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98" r:id="rId3"/>
    <p:sldId id="257" r:id="rId4"/>
    <p:sldId id="806" r:id="rId5"/>
    <p:sldId id="302" r:id="rId6"/>
    <p:sldId id="333" r:id="rId7"/>
    <p:sldId id="808" r:id="rId8"/>
    <p:sldId id="807" r:id="rId9"/>
    <p:sldId id="809" r:id="rId10"/>
    <p:sldId id="810" r:id="rId11"/>
    <p:sldId id="811" r:id="rId12"/>
    <p:sldId id="812" r:id="rId13"/>
    <p:sldId id="813" r:id="rId14"/>
    <p:sldId id="814" r:id="rId15"/>
    <p:sldId id="815" r:id="rId16"/>
    <p:sldId id="816" r:id="rId17"/>
    <p:sldId id="817" r:id="rId18"/>
    <p:sldId id="818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9B806-FCE7-4FBA-B9D6-5BEAF27EAE8B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40D9D-1E9D-4695-904E-464F2A525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8" name="Google Shape;27758;gf727f324f8_0_2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9" name="Google Shape;27759;gf727f324f8_0_2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4958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8778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018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6" name="Google Shape;27706;gf94509a526_0_1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07" name="Google Shape;27707;gf94509a526_0_1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9812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6764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8036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4009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8" name="Google Shape;27758;gf727f324f8_0_2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9" name="Google Shape;27759;gf727f324f8_0_2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942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8" name="Google Shape;27758;gf727f324f8_0_2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9" name="Google Shape;27759;gf727f324f8_0_2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4197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96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1192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8" name="Google Shape;27758;gf727f324f8_0_2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9" name="Google Shape;27759;gf727f324f8_0_2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76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6" name="Google Shape;27706;gf94509a526_0_1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07" name="Google Shape;27707;gf94509a526_0_1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1709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7008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6" name="Google Shape;27706;gf94509a526_0_1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07" name="Google Shape;27707;gf94509a526_0_1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1190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678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0" name="Google Shape;27690;g93d42c1dd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1" name="Google Shape;27691;g93d42c1dd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116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C8C02-609E-43EC-98B6-D355632F1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12C90-7ACF-4D37-9244-344D064D0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999BB-DBA8-4950-9BC1-42C610F3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B1C8F-4777-46E2-A789-5D7CF5F4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213CC-4F60-4D53-BC3F-01F300BC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FA71-774C-4EB2-9AD4-13F93713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6D77A-6573-400D-9285-D296FCAEC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1F61F-8C41-405A-AAC1-4BCA984E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F65EE-855D-4D93-9C5A-B2531F1F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5F1CB-48CB-4EDB-9127-EF95B7E0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0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FCE8E3-22F8-42F4-8671-BD7DA35F0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C9AE2-A492-43CC-BE41-E5DCDD68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7DA8C-9190-4B5D-ACBA-38707187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6ED92-1B62-4C15-82A8-69265223E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B9FAB-B189-4979-A570-4A47AB67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2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3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30400" y="1709332"/>
            <a:ext cx="8331200" cy="24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52600" y="4389893"/>
            <a:ext cx="6286800" cy="4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23319" y="-551280"/>
            <a:ext cx="2999860" cy="2859949"/>
            <a:chOff x="-392490" y="-413460"/>
            <a:chExt cx="2249895" cy="2144962"/>
          </a:xfrm>
        </p:grpSpPr>
        <p:sp>
          <p:nvSpPr>
            <p:cNvPr id="12" name="Google Shape;12;p2"/>
            <p:cNvSpPr/>
            <p:nvPr/>
          </p:nvSpPr>
          <p:spPr>
            <a:xfrm>
              <a:off x="997174" y="-129819"/>
              <a:ext cx="75314" cy="61159"/>
            </a:xfrm>
            <a:custGeom>
              <a:avLst/>
              <a:gdLst/>
              <a:ahLst/>
              <a:cxnLst/>
              <a:rect l="l" t="t" r="r" b="b"/>
              <a:pathLst>
                <a:path w="979" h="795" extrusionOk="0">
                  <a:moveTo>
                    <a:pt x="775" y="0"/>
                  </a:moveTo>
                  <a:cubicBezTo>
                    <a:pt x="693" y="183"/>
                    <a:pt x="530" y="143"/>
                    <a:pt x="408" y="204"/>
                  </a:cubicBezTo>
                  <a:cubicBezTo>
                    <a:pt x="388" y="224"/>
                    <a:pt x="347" y="265"/>
                    <a:pt x="347" y="285"/>
                  </a:cubicBezTo>
                  <a:cubicBezTo>
                    <a:pt x="327" y="326"/>
                    <a:pt x="306" y="367"/>
                    <a:pt x="306" y="407"/>
                  </a:cubicBezTo>
                  <a:cubicBezTo>
                    <a:pt x="261" y="394"/>
                    <a:pt x="222" y="388"/>
                    <a:pt x="188" y="388"/>
                  </a:cubicBezTo>
                  <a:cubicBezTo>
                    <a:pt x="114" y="388"/>
                    <a:pt x="63" y="419"/>
                    <a:pt x="21" y="489"/>
                  </a:cubicBezTo>
                  <a:cubicBezTo>
                    <a:pt x="1" y="509"/>
                    <a:pt x="21" y="530"/>
                    <a:pt x="21" y="550"/>
                  </a:cubicBezTo>
                  <a:cubicBezTo>
                    <a:pt x="82" y="550"/>
                    <a:pt x="143" y="530"/>
                    <a:pt x="204" y="530"/>
                  </a:cubicBezTo>
                  <a:cubicBezTo>
                    <a:pt x="245" y="611"/>
                    <a:pt x="265" y="692"/>
                    <a:pt x="286" y="794"/>
                  </a:cubicBezTo>
                  <a:cubicBezTo>
                    <a:pt x="347" y="774"/>
                    <a:pt x="388" y="754"/>
                    <a:pt x="428" y="733"/>
                  </a:cubicBezTo>
                  <a:cubicBezTo>
                    <a:pt x="490" y="692"/>
                    <a:pt x="530" y="652"/>
                    <a:pt x="591" y="631"/>
                  </a:cubicBezTo>
                  <a:cubicBezTo>
                    <a:pt x="632" y="672"/>
                    <a:pt x="673" y="713"/>
                    <a:pt x="714" y="754"/>
                  </a:cubicBezTo>
                  <a:cubicBezTo>
                    <a:pt x="754" y="713"/>
                    <a:pt x="795" y="672"/>
                    <a:pt x="856" y="611"/>
                  </a:cubicBezTo>
                  <a:cubicBezTo>
                    <a:pt x="876" y="672"/>
                    <a:pt x="897" y="692"/>
                    <a:pt x="897" y="733"/>
                  </a:cubicBezTo>
                  <a:cubicBezTo>
                    <a:pt x="978" y="570"/>
                    <a:pt x="917" y="428"/>
                    <a:pt x="917" y="265"/>
                  </a:cubicBezTo>
                  <a:cubicBezTo>
                    <a:pt x="897" y="183"/>
                    <a:pt x="836" y="122"/>
                    <a:pt x="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81611" y="680177"/>
              <a:ext cx="29849" cy="34542"/>
            </a:xfrm>
            <a:custGeom>
              <a:avLst/>
              <a:gdLst/>
              <a:ahLst/>
              <a:cxnLst/>
              <a:rect l="l" t="t" r="r" b="b"/>
              <a:pathLst>
                <a:path w="388" h="449" extrusionOk="0">
                  <a:moveTo>
                    <a:pt x="326" y="0"/>
                  </a:moveTo>
                  <a:cubicBezTo>
                    <a:pt x="244" y="0"/>
                    <a:pt x="163" y="20"/>
                    <a:pt x="61" y="20"/>
                  </a:cubicBezTo>
                  <a:lnTo>
                    <a:pt x="82" y="20"/>
                  </a:lnTo>
                  <a:cubicBezTo>
                    <a:pt x="61" y="102"/>
                    <a:pt x="41" y="183"/>
                    <a:pt x="20" y="265"/>
                  </a:cubicBezTo>
                  <a:cubicBezTo>
                    <a:pt x="82" y="224"/>
                    <a:pt x="102" y="204"/>
                    <a:pt x="143" y="183"/>
                  </a:cubicBezTo>
                  <a:cubicBezTo>
                    <a:pt x="143" y="224"/>
                    <a:pt x="163" y="244"/>
                    <a:pt x="163" y="265"/>
                  </a:cubicBezTo>
                  <a:cubicBezTo>
                    <a:pt x="102" y="326"/>
                    <a:pt x="61" y="387"/>
                    <a:pt x="0" y="448"/>
                  </a:cubicBezTo>
                  <a:cubicBezTo>
                    <a:pt x="82" y="407"/>
                    <a:pt x="183" y="387"/>
                    <a:pt x="265" y="346"/>
                  </a:cubicBezTo>
                  <a:cubicBezTo>
                    <a:pt x="285" y="285"/>
                    <a:pt x="285" y="224"/>
                    <a:pt x="285" y="163"/>
                  </a:cubicBezTo>
                  <a:cubicBezTo>
                    <a:pt x="285" y="102"/>
                    <a:pt x="387" y="81"/>
                    <a:pt x="326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1016" y="484313"/>
              <a:ext cx="26695" cy="29849"/>
            </a:xfrm>
            <a:custGeom>
              <a:avLst/>
              <a:gdLst/>
              <a:ahLst/>
              <a:cxnLst/>
              <a:rect l="l" t="t" r="r" b="b"/>
              <a:pathLst>
                <a:path w="347" h="388" extrusionOk="0">
                  <a:moveTo>
                    <a:pt x="164" y="0"/>
                  </a:moveTo>
                  <a:cubicBezTo>
                    <a:pt x="123" y="61"/>
                    <a:pt x="62" y="123"/>
                    <a:pt x="1" y="184"/>
                  </a:cubicBezTo>
                  <a:cubicBezTo>
                    <a:pt x="62" y="245"/>
                    <a:pt x="102" y="306"/>
                    <a:pt x="184" y="387"/>
                  </a:cubicBezTo>
                  <a:cubicBezTo>
                    <a:pt x="245" y="306"/>
                    <a:pt x="286" y="224"/>
                    <a:pt x="347" y="163"/>
                  </a:cubicBezTo>
                  <a:cubicBezTo>
                    <a:pt x="339" y="161"/>
                    <a:pt x="331" y="160"/>
                    <a:pt x="323" y="160"/>
                  </a:cubicBezTo>
                  <a:cubicBezTo>
                    <a:pt x="282" y="160"/>
                    <a:pt x="241" y="184"/>
                    <a:pt x="207" y="184"/>
                  </a:cubicBezTo>
                  <a:cubicBezTo>
                    <a:pt x="181" y="184"/>
                    <a:pt x="159" y="170"/>
                    <a:pt x="143" y="123"/>
                  </a:cubicBezTo>
                  <a:cubicBezTo>
                    <a:pt x="164" y="82"/>
                    <a:pt x="164" y="61"/>
                    <a:pt x="184" y="21"/>
                  </a:cubicBezTo>
                  <a:cubicBezTo>
                    <a:pt x="184" y="21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418" y="1217533"/>
              <a:ext cx="22002" cy="14386"/>
            </a:xfrm>
            <a:custGeom>
              <a:avLst/>
              <a:gdLst/>
              <a:ahLst/>
              <a:cxnLst/>
              <a:rect l="l" t="t" r="r" b="b"/>
              <a:pathLst>
                <a:path w="286" h="187" extrusionOk="0">
                  <a:moveTo>
                    <a:pt x="123" y="0"/>
                  </a:moveTo>
                  <a:cubicBezTo>
                    <a:pt x="102" y="21"/>
                    <a:pt x="82" y="41"/>
                    <a:pt x="62" y="61"/>
                  </a:cubicBezTo>
                  <a:cubicBezTo>
                    <a:pt x="41" y="102"/>
                    <a:pt x="21" y="123"/>
                    <a:pt x="1" y="143"/>
                  </a:cubicBezTo>
                  <a:cubicBezTo>
                    <a:pt x="48" y="171"/>
                    <a:pt x="73" y="186"/>
                    <a:pt x="105" y="186"/>
                  </a:cubicBezTo>
                  <a:cubicBezTo>
                    <a:pt x="142" y="186"/>
                    <a:pt x="188" y="166"/>
                    <a:pt x="286" y="123"/>
                  </a:cubicBezTo>
                  <a:cubicBezTo>
                    <a:pt x="225" y="82"/>
                    <a:pt x="184" y="41"/>
                    <a:pt x="123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79995" y="648789"/>
              <a:ext cx="25156" cy="17309"/>
            </a:xfrm>
            <a:custGeom>
              <a:avLst/>
              <a:gdLst/>
              <a:ahLst/>
              <a:cxnLst/>
              <a:rect l="l" t="t" r="r" b="b"/>
              <a:pathLst>
                <a:path w="327" h="225" extrusionOk="0">
                  <a:moveTo>
                    <a:pt x="123" y="1"/>
                  </a:moveTo>
                  <a:cubicBezTo>
                    <a:pt x="62" y="41"/>
                    <a:pt x="41" y="62"/>
                    <a:pt x="1" y="103"/>
                  </a:cubicBezTo>
                  <a:cubicBezTo>
                    <a:pt x="21" y="143"/>
                    <a:pt x="41" y="184"/>
                    <a:pt x="62" y="225"/>
                  </a:cubicBezTo>
                  <a:cubicBezTo>
                    <a:pt x="164" y="204"/>
                    <a:pt x="245" y="164"/>
                    <a:pt x="327" y="123"/>
                  </a:cubicBezTo>
                  <a:cubicBezTo>
                    <a:pt x="306" y="103"/>
                    <a:pt x="286" y="103"/>
                    <a:pt x="286" y="103"/>
                  </a:cubicBezTo>
                  <a:cubicBezTo>
                    <a:pt x="225" y="103"/>
                    <a:pt x="164" y="123"/>
                    <a:pt x="82" y="123"/>
                  </a:cubicBezTo>
                  <a:cubicBezTo>
                    <a:pt x="103" y="82"/>
                    <a:pt x="103" y="41"/>
                    <a:pt x="123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2017" y="440463"/>
              <a:ext cx="18848" cy="15694"/>
            </a:xfrm>
            <a:custGeom>
              <a:avLst/>
              <a:gdLst/>
              <a:ahLst/>
              <a:cxnLst/>
              <a:rect l="l" t="t" r="r" b="b"/>
              <a:pathLst>
                <a:path w="245" h="204" extrusionOk="0">
                  <a:moveTo>
                    <a:pt x="82" y="0"/>
                  </a:moveTo>
                  <a:cubicBezTo>
                    <a:pt x="41" y="61"/>
                    <a:pt x="0" y="122"/>
                    <a:pt x="41" y="163"/>
                  </a:cubicBezTo>
                  <a:cubicBezTo>
                    <a:pt x="143" y="183"/>
                    <a:pt x="183" y="183"/>
                    <a:pt x="245" y="204"/>
                  </a:cubicBezTo>
                  <a:cubicBezTo>
                    <a:pt x="245" y="82"/>
                    <a:pt x="183" y="20"/>
                    <a:pt x="8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7108" y="1248843"/>
              <a:ext cx="14155" cy="18925"/>
            </a:xfrm>
            <a:custGeom>
              <a:avLst/>
              <a:gdLst/>
              <a:ahLst/>
              <a:cxnLst/>
              <a:rect l="l" t="t" r="r" b="b"/>
              <a:pathLst>
                <a:path w="184" h="246" extrusionOk="0">
                  <a:moveTo>
                    <a:pt x="0" y="1"/>
                  </a:moveTo>
                  <a:cubicBezTo>
                    <a:pt x="0" y="103"/>
                    <a:pt x="41" y="164"/>
                    <a:pt x="102" y="245"/>
                  </a:cubicBezTo>
                  <a:cubicBezTo>
                    <a:pt x="120" y="227"/>
                    <a:pt x="138" y="209"/>
                    <a:pt x="171" y="191"/>
                  </a:cubicBezTo>
                  <a:lnTo>
                    <a:pt x="171" y="191"/>
                  </a:lnTo>
                  <a:cubicBezTo>
                    <a:pt x="175" y="195"/>
                    <a:pt x="179" y="200"/>
                    <a:pt x="184" y="204"/>
                  </a:cubicBezTo>
                  <a:lnTo>
                    <a:pt x="184" y="184"/>
                  </a:lnTo>
                  <a:cubicBezTo>
                    <a:pt x="179" y="186"/>
                    <a:pt x="175" y="189"/>
                    <a:pt x="171" y="191"/>
                  </a:cubicBezTo>
                  <a:lnTo>
                    <a:pt x="171" y="191"/>
                  </a:lnTo>
                  <a:cubicBezTo>
                    <a:pt x="138" y="155"/>
                    <a:pt x="118" y="121"/>
                    <a:pt x="82" y="103"/>
                  </a:cubicBezTo>
                  <a:cubicBezTo>
                    <a:pt x="41" y="82"/>
                    <a:pt x="102" y="1"/>
                    <a:pt x="0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785244" y="786648"/>
              <a:ext cx="15771" cy="9539"/>
            </a:xfrm>
            <a:custGeom>
              <a:avLst/>
              <a:gdLst/>
              <a:ahLst/>
              <a:cxnLst/>
              <a:rect l="l" t="t" r="r" b="b"/>
              <a:pathLst>
                <a:path w="205" h="124" extrusionOk="0">
                  <a:moveTo>
                    <a:pt x="204" y="1"/>
                  </a:moveTo>
                  <a:cubicBezTo>
                    <a:pt x="123" y="1"/>
                    <a:pt x="62" y="1"/>
                    <a:pt x="1" y="21"/>
                  </a:cubicBezTo>
                  <a:cubicBezTo>
                    <a:pt x="41" y="42"/>
                    <a:pt x="82" y="82"/>
                    <a:pt x="123" y="123"/>
                  </a:cubicBezTo>
                  <a:cubicBezTo>
                    <a:pt x="164" y="62"/>
                    <a:pt x="164" y="42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29860" y="-42119"/>
              <a:ext cx="11001" cy="1107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143" y="0"/>
                  </a:moveTo>
                  <a:cubicBezTo>
                    <a:pt x="20" y="21"/>
                    <a:pt x="0" y="62"/>
                    <a:pt x="20" y="143"/>
                  </a:cubicBezTo>
                  <a:cubicBezTo>
                    <a:pt x="61" y="123"/>
                    <a:pt x="81" y="123"/>
                    <a:pt x="81" y="123"/>
                  </a:cubicBezTo>
                  <a:cubicBezTo>
                    <a:pt x="102" y="82"/>
                    <a:pt x="102" y="62"/>
                    <a:pt x="143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747626" y="702102"/>
              <a:ext cx="11078" cy="5770"/>
            </a:xfrm>
            <a:custGeom>
              <a:avLst/>
              <a:gdLst/>
              <a:ahLst/>
              <a:cxnLst/>
              <a:rect l="l" t="t" r="r" b="b"/>
              <a:pathLst>
                <a:path w="144" h="75" extrusionOk="0">
                  <a:moveTo>
                    <a:pt x="62" y="0"/>
                  </a:moveTo>
                  <a:cubicBezTo>
                    <a:pt x="42" y="0"/>
                    <a:pt x="21" y="20"/>
                    <a:pt x="1" y="41"/>
                  </a:cubicBezTo>
                  <a:cubicBezTo>
                    <a:pt x="23" y="52"/>
                    <a:pt x="56" y="74"/>
                    <a:pt x="85" y="74"/>
                  </a:cubicBezTo>
                  <a:cubicBezTo>
                    <a:pt x="111" y="74"/>
                    <a:pt x="134" y="57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573764" y="672330"/>
              <a:ext cx="15694" cy="9462"/>
            </a:xfrm>
            <a:custGeom>
              <a:avLst/>
              <a:gdLst/>
              <a:ahLst/>
              <a:cxnLst/>
              <a:rect l="l" t="t" r="r" b="b"/>
              <a:pathLst>
                <a:path w="204" h="123" extrusionOk="0">
                  <a:moveTo>
                    <a:pt x="0" y="0"/>
                  </a:moveTo>
                  <a:cubicBezTo>
                    <a:pt x="90" y="54"/>
                    <a:pt x="133" y="92"/>
                    <a:pt x="169" y="115"/>
                  </a:cubicBezTo>
                  <a:lnTo>
                    <a:pt x="169" y="115"/>
                  </a:lnTo>
                  <a:cubicBezTo>
                    <a:pt x="184" y="92"/>
                    <a:pt x="186" y="54"/>
                    <a:pt x="204" y="0"/>
                  </a:cubicBezTo>
                  <a:close/>
                  <a:moveTo>
                    <a:pt x="169" y="115"/>
                  </a:moveTo>
                  <a:lnTo>
                    <a:pt x="169" y="115"/>
                  </a:lnTo>
                  <a:cubicBezTo>
                    <a:pt x="168" y="117"/>
                    <a:pt x="166" y="120"/>
                    <a:pt x="163" y="122"/>
                  </a:cubicBezTo>
                  <a:lnTo>
                    <a:pt x="184" y="122"/>
                  </a:lnTo>
                  <a:cubicBezTo>
                    <a:pt x="179" y="120"/>
                    <a:pt x="174" y="117"/>
                    <a:pt x="169" y="115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2860" y="463927"/>
              <a:ext cx="9462" cy="15078"/>
            </a:xfrm>
            <a:custGeom>
              <a:avLst/>
              <a:gdLst/>
              <a:ahLst/>
              <a:cxnLst/>
              <a:rect l="l" t="t" r="r" b="b"/>
              <a:pathLst>
                <a:path w="123" h="196" extrusionOk="0">
                  <a:moveTo>
                    <a:pt x="41" y="1"/>
                  </a:moveTo>
                  <a:cubicBezTo>
                    <a:pt x="20" y="82"/>
                    <a:pt x="0" y="123"/>
                    <a:pt x="0" y="163"/>
                  </a:cubicBezTo>
                  <a:cubicBezTo>
                    <a:pt x="25" y="176"/>
                    <a:pt x="50" y="196"/>
                    <a:pt x="74" y="196"/>
                  </a:cubicBezTo>
                  <a:cubicBezTo>
                    <a:pt x="88" y="196"/>
                    <a:pt x="102" y="189"/>
                    <a:pt x="116" y="172"/>
                  </a:cubicBezTo>
                  <a:lnTo>
                    <a:pt x="116" y="172"/>
                  </a:lnTo>
                  <a:cubicBezTo>
                    <a:pt x="118" y="176"/>
                    <a:pt x="120" y="180"/>
                    <a:pt x="122" y="184"/>
                  </a:cubicBezTo>
                  <a:lnTo>
                    <a:pt x="122" y="163"/>
                  </a:lnTo>
                  <a:cubicBezTo>
                    <a:pt x="120" y="166"/>
                    <a:pt x="118" y="169"/>
                    <a:pt x="116" y="172"/>
                  </a:cubicBezTo>
                  <a:lnTo>
                    <a:pt x="116" y="172"/>
                  </a:lnTo>
                  <a:cubicBezTo>
                    <a:pt x="98" y="131"/>
                    <a:pt x="78" y="74"/>
                    <a:pt x="41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55975" y="1516791"/>
              <a:ext cx="7924" cy="7924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41" y="21"/>
                    <a:pt x="21" y="41"/>
                    <a:pt x="0" y="6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61"/>
                    <a:pt x="102" y="41"/>
                  </a:cubicBezTo>
                  <a:cubicBezTo>
                    <a:pt x="102" y="4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8032" y="1270769"/>
              <a:ext cx="9539" cy="14232"/>
            </a:xfrm>
            <a:custGeom>
              <a:avLst/>
              <a:gdLst/>
              <a:ahLst/>
              <a:cxnLst/>
              <a:rect l="l" t="t" r="r" b="b"/>
              <a:pathLst>
                <a:path w="124" h="185" extrusionOk="0">
                  <a:moveTo>
                    <a:pt x="103" y="1"/>
                  </a:moveTo>
                  <a:lnTo>
                    <a:pt x="103" y="21"/>
                  </a:lnTo>
                  <a:cubicBezTo>
                    <a:pt x="62" y="21"/>
                    <a:pt x="42" y="42"/>
                    <a:pt x="1" y="62"/>
                  </a:cubicBezTo>
                  <a:lnTo>
                    <a:pt x="123" y="184"/>
                  </a:lnTo>
                  <a:cubicBezTo>
                    <a:pt x="103" y="103"/>
                    <a:pt x="103" y="62"/>
                    <a:pt x="103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393594" y="44043"/>
              <a:ext cx="95624" cy="158322"/>
            </a:xfrm>
            <a:custGeom>
              <a:avLst/>
              <a:gdLst/>
              <a:ahLst/>
              <a:cxnLst/>
              <a:rect l="l" t="t" r="r" b="b"/>
              <a:pathLst>
                <a:path w="1243" h="2058" extrusionOk="0">
                  <a:moveTo>
                    <a:pt x="835" y="1365"/>
                  </a:moveTo>
                  <a:lnTo>
                    <a:pt x="835" y="1365"/>
                  </a:lnTo>
                  <a:cubicBezTo>
                    <a:pt x="856" y="1406"/>
                    <a:pt x="835" y="1406"/>
                    <a:pt x="815" y="1406"/>
                  </a:cubicBezTo>
                  <a:cubicBezTo>
                    <a:pt x="801" y="1406"/>
                    <a:pt x="797" y="1415"/>
                    <a:pt x="789" y="1415"/>
                  </a:cubicBezTo>
                  <a:cubicBezTo>
                    <a:pt x="785" y="1415"/>
                    <a:pt x="781" y="1413"/>
                    <a:pt x="774" y="1406"/>
                  </a:cubicBezTo>
                  <a:lnTo>
                    <a:pt x="815" y="1406"/>
                  </a:lnTo>
                  <a:cubicBezTo>
                    <a:pt x="815" y="1385"/>
                    <a:pt x="815" y="1385"/>
                    <a:pt x="835" y="1365"/>
                  </a:cubicBezTo>
                  <a:close/>
                  <a:moveTo>
                    <a:pt x="754" y="1609"/>
                  </a:moveTo>
                  <a:cubicBezTo>
                    <a:pt x="774" y="1609"/>
                    <a:pt x="774" y="1630"/>
                    <a:pt x="754" y="1630"/>
                  </a:cubicBezTo>
                  <a:cubicBezTo>
                    <a:pt x="754" y="1630"/>
                    <a:pt x="754" y="1630"/>
                    <a:pt x="754" y="1609"/>
                  </a:cubicBezTo>
                  <a:close/>
                  <a:moveTo>
                    <a:pt x="754" y="1630"/>
                  </a:moveTo>
                  <a:cubicBezTo>
                    <a:pt x="774" y="1650"/>
                    <a:pt x="774" y="1650"/>
                    <a:pt x="774" y="1671"/>
                  </a:cubicBezTo>
                  <a:cubicBezTo>
                    <a:pt x="754" y="1650"/>
                    <a:pt x="754" y="1650"/>
                    <a:pt x="754" y="1630"/>
                  </a:cubicBezTo>
                  <a:close/>
                  <a:moveTo>
                    <a:pt x="713" y="1671"/>
                  </a:moveTo>
                  <a:cubicBezTo>
                    <a:pt x="713" y="1704"/>
                    <a:pt x="713" y="1719"/>
                    <a:pt x="706" y="1719"/>
                  </a:cubicBezTo>
                  <a:cubicBezTo>
                    <a:pt x="701" y="1719"/>
                    <a:pt x="691" y="1709"/>
                    <a:pt x="672" y="1691"/>
                  </a:cubicBezTo>
                  <a:cubicBezTo>
                    <a:pt x="693" y="1691"/>
                    <a:pt x="693" y="1691"/>
                    <a:pt x="713" y="1671"/>
                  </a:cubicBezTo>
                  <a:close/>
                  <a:moveTo>
                    <a:pt x="451" y="1805"/>
                  </a:moveTo>
                  <a:cubicBezTo>
                    <a:pt x="457" y="1805"/>
                    <a:pt x="463" y="1807"/>
                    <a:pt x="469" y="1813"/>
                  </a:cubicBezTo>
                  <a:cubicBezTo>
                    <a:pt x="489" y="1854"/>
                    <a:pt x="469" y="1874"/>
                    <a:pt x="469" y="1895"/>
                  </a:cubicBezTo>
                  <a:cubicBezTo>
                    <a:pt x="428" y="1895"/>
                    <a:pt x="428" y="1854"/>
                    <a:pt x="428" y="1833"/>
                  </a:cubicBezTo>
                  <a:cubicBezTo>
                    <a:pt x="428" y="1819"/>
                    <a:pt x="438" y="1805"/>
                    <a:pt x="451" y="1805"/>
                  </a:cubicBezTo>
                  <a:close/>
                  <a:moveTo>
                    <a:pt x="346" y="1935"/>
                  </a:moveTo>
                  <a:cubicBezTo>
                    <a:pt x="367" y="1935"/>
                    <a:pt x="346" y="1935"/>
                    <a:pt x="346" y="1956"/>
                  </a:cubicBezTo>
                  <a:cubicBezTo>
                    <a:pt x="346" y="1935"/>
                    <a:pt x="326" y="1935"/>
                    <a:pt x="346" y="1935"/>
                  </a:cubicBezTo>
                  <a:close/>
                  <a:moveTo>
                    <a:pt x="1120" y="1"/>
                  </a:moveTo>
                  <a:cubicBezTo>
                    <a:pt x="1039" y="62"/>
                    <a:pt x="1080" y="123"/>
                    <a:pt x="1080" y="184"/>
                  </a:cubicBezTo>
                  <a:cubicBezTo>
                    <a:pt x="1039" y="164"/>
                    <a:pt x="1019" y="143"/>
                    <a:pt x="978" y="123"/>
                  </a:cubicBezTo>
                  <a:cubicBezTo>
                    <a:pt x="957" y="184"/>
                    <a:pt x="876" y="143"/>
                    <a:pt x="856" y="204"/>
                  </a:cubicBezTo>
                  <a:cubicBezTo>
                    <a:pt x="856" y="225"/>
                    <a:pt x="856" y="245"/>
                    <a:pt x="835" y="265"/>
                  </a:cubicBezTo>
                  <a:cubicBezTo>
                    <a:pt x="815" y="245"/>
                    <a:pt x="774" y="265"/>
                    <a:pt x="733" y="225"/>
                  </a:cubicBezTo>
                  <a:cubicBezTo>
                    <a:pt x="713" y="184"/>
                    <a:pt x="693" y="123"/>
                    <a:pt x="693" y="82"/>
                  </a:cubicBezTo>
                  <a:cubicBezTo>
                    <a:pt x="672" y="75"/>
                    <a:pt x="654" y="73"/>
                    <a:pt x="637" y="73"/>
                  </a:cubicBezTo>
                  <a:cubicBezTo>
                    <a:pt x="602" y="73"/>
                    <a:pt x="570" y="82"/>
                    <a:pt x="530" y="82"/>
                  </a:cubicBezTo>
                  <a:cubicBezTo>
                    <a:pt x="509" y="102"/>
                    <a:pt x="509" y="143"/>
                    <a:pt x="489" y="143"/>
                  </a:cubicBezTo>
                  <a:cubicBezTo>
                    <a:pt x="469" y="143"/>
                    <a:pt x="448" y="143"/>
                    <a:pt x="408" y="123"/>
                  </a:cubicBezTo>
                  <a:lnTo>
                    <a:pt x="408" y="123"/>
                  </a:lnTo>
                  <a:cubicBezTo>
                    <a:pt x="428" y="184"/>
                    <a:pt x="346" y="204"/>
                    <a:pt x="346" y="265"/>
                  </a:cubicBezTo>
                  <a:cubicBezTo>
                    <a:pt x="306" y="286"/>
                    <a:pt x="265" y="306"/>
                    <a:pt x="224" y="347"/>
                  </a:cubicBezTo>
                  <a:cubicBezTo>
                    <a:pt x="184" y="408"/>
                    <a:pt x="143" y="469"/>
                    <a:pt x="122" y="550"/>
                  </a:cubicBezTo>
                  <a:cubicBezTo>
                    <a:pt x="102" y="550"/>
                    <a:pt x="82" y="550"/>
                    <a:pt x="61" y="571"/>
                  </a:cubicBezTo>
                  <a:cubicBezTo>
                    <a:pt x="41" y="632"/>
                    <a:pt x="41" y="713"/>
                    <a:pt x="82" y="795"/>
                  </a:cubicBezTo>
                  <a:cubicBezTo>
                    <a:pt x="41" y="795"/>
                    <a:pt x="21" y="815"/>
                    <a:pt x="0" y="856"/>
                  </a:cubicBezTo>
                  <a:cubicBezTo>
                    <a:pt x="41" y="1019"/>
                    <a:pt x="0" y="1182"/>
                    <a:pt x="0" y="1345"/>
                  </a:cubicBezTo>
                  <a:cubicBezTo>
                    <a:pt x="0" y="1548"/>
                    <a:pt x="41" y="1752"/>
                    <a:pt x="163" y="1915"/>
                  </a:cubicBezTo>
                  <a:cubicBezTo>
                    <a:pt x="204" y="1976"/>
                    <a:pt x="245" y="1976"/>
                    <a:pt x="285" y="1996"/>
                  </a:cubicBezTo>
                  <a:cubicBezTo>
                    <a:pt x="289" y="2000"/>
                    <a:pt x="294" y="2002"/>
                    <a:pt x="299" y="2002"/>
                  </a:cubicBezTo>
                  <a:cubicBezTo>
                    <a:pt x="320" y="2002"/>
                    <a:pt x="346" y="1972"/>
                    <a:pt x="346" y="1956"/>
                  </a:cubicBezTo>
                  <a:lnTo>
                    <a:pt x="346" y="1956"/>
                  </a:lnTo>
                  <a:cubicBezTo>
                    <a:pt x="387" y="1976"/>
                    <a:pt x="306" y="2037"/>
                    <a:pt x="367" y="2058"/>
                  </a:cubicBezTo>
                  <a:cubicBezTo>
                    <a:pt x="387" y="2037"/>
                    <a:pt x="448" y="2017"/>
                    <a:pt x="448" y="1976"/>
                  </a:cubicBezTo>
                  <a:cubicBezTo>
                    <a:pt x="469" y="1935"/>
                    <a:pt x="509" y="1935"/>
                    <a:pt x="530" y="1915"/>
                  </a:cubicBezTo>
                  <a:cubicBezTo>
                    <a:pt x="565" y="1897"/>
                    <a:pt x="570" y="1850"/>
                    <a:pt x="596" y="1850"/>
                  </a:cubicBezTo>
                  <a:cubicBezTo>
                    <a:pt x="601" y="1850"/>
                    <a:pt x="606" y="1851"/>
                    <a:pt x="611" y="1854"/>
                  </a:cubicBezTo>
                  <a:cubicBezTo>
                    <a:pt x="632" y="1874"/>
                    <a:pt x="632" y="1874"/>
                    <a:pt x="632" y="1895"/>
                  </a:cubicBezTo>
                  <a:cubicBezTo>
                    <a:pt x="672" y="1833"/>
                    <a:pt x="713" y="1793"/>
                    <a:pt x="774" y="1772"/>
                  </a:cubicBezTo>
                  <a:cubicBezTo>
                    <a:pt x="774" y="1772"/>
                    <a:pt x="774" y="1732"/>
                    <a:pt x="815" y="1732"/>
                  </a:cubicBezTo>
                  <a:cubicBezTo>
                    <a:pt x="820" y="1726"/>
                    <a:pt x="826" y="1724"/>
                    <a:pt x="831" y="1724"/>
                  </a:cubicBezTo>
                  <a:cubicBezTo>
                    <a:pt x="845" y="1724"/>
                    <a:pt x="856" y="1743"/>
                    <a:pt x="856" y="1772"/>
                  </a:cubicBezTo>
                  <a:lnTo>
                    <a:pt x="896" y="1772"/>
                  </a:lnTo>
                  <a:cubicBezTo>
                    <a:pt x="896" y="1813"/>
                    <a:pt x="876" y="1854"/>
                    <a:pt x="917" y="1915"/>
                  </a:cubicBezTo>
                  <a:cubicBezTo>
                    <a:pt x="917" y="1874"/>
                    <a:pt x="937" y="1854"/>
                    <a:pt x="937" y="1833"/>
                  </a:cubicBezTo>
                  <a:cubicBezTo>
                    <a:pt x="957" y="1813"/>
                    <a:pt x="978" y="1793"/>
                    <a:pt x="978" y="1752"/>
                  </a:cubicBezTo>
                  <a:lnTo>
                    <a:pt x="978" y="1752"/>
                  </a:lnTo>
                  <a:cubicBezTo>
                    <a:pt x="968" y="1752"/>
                    <a:pt x="957" y="1757"/>
                    <a:pt x="947" y="1757"/>
                  </a:cubicBezTo>
                  <a:cubicBezTo>
                    <a:pt x="937" y="1757"/>
                    <a:pt x="927" y="1752"/>
                    <a:pt x="917" y="1732"/>
                  </a:cubicBezTo>
                  <a:cubicBezTo>
                    <a:pt x="978" y="1691"/>
                    <a:pt x="998" y="1609"/>
                    <a:pt x="1039" y="1569"/>
                  </a:cubicBezTo>
                  <a:cubicBezTo>
                    <a:pt x="1059" y="1426"/>
                    <a:pt x="1059" y="1324"/>
                    <a:pt x="1080" y="1202"/>
                  </a:cubicBezTo>
                  <a:lnTo>
                    <a:pt x="1080" y="1202"/>
                  </a:lnTo>
                  <a:cubicBezTo>
                    <a:pt x="1039" y="1223"/>
                    <a:pt x="1019" y="1263"/>
                    <a:pt x="978" y="1263"/>
                  </a:cubicBezTo>
                  <a:cubicBezTo>
                    <a:pt x="978" y="1263"/>
                    <a:pt x="957" y="1243"/>
                    <a:pt x="957" y="1243"/>
                  </a:cubicBezTo>
                  <a:cubicBezTo>
                    <a:pt x="957" y="1223"/>
                    <a:pt x="957" y="1182"/>
                    <a:pt x="998" y="1182"/>
                  </a:cubicBezTo>
                  <a:lnTo>
                    <a:pt x="1039" y="1182"/>
                  </a:lnTo>
                  <a:cubicBezTo>
                    <a:pt x="1039" y="1161"/>
                    <a:pt x="1019" y="1121"/>
                    <a:pt x="1019" y="1100"/>
                  </a:cubicBezTo>
                  <a:cubicBezTo>
                    <a:pt x="1039" y="1080"/>
                    <a:pt x="1080" y="1080"/>
                    <a:pt x="1100" y="1039"/>
                  </a:cubicBezTo>
                  <a:cubicBezTo>
                    <a:pt x="1080" y="1019"/>
                    <a:pt x="1080" y="1019"/>
                    <a:pt x="1080" y="999"/>
                  </a:cubicBezTo>
                  <a:lnTo>
                    <a:pt x="1039" y="999"/>
                  </a:lnTo>
                  <a:cubicBezTo>
                    <a:pt x="1039" y="937"/>
                    <a:pt x="1100" y="958"/>
                    <a:pt x="1120" y="917"/>
                  </a:cubicBezTo>
                  <a:lnTo>
                    <a:pt x="1120" y="917"/>
                  </a:lnTo>
                  <a:cubicBezTo>
                    <a:pt x="1120" y="958"/>
                    <a:pt x="1100" y="978"/>
                    <a:pt x="1080" y="999"/>
                  </a:cubicBezTo>
                  <a:cubicBezTo>
                    <a:pt x="1100" y="999"/>
                    <a:pt x="1100" y="999"/>
                    <a:pt x="1100" y="1019"/>
                  </a:cubicBezTo>
                  <a:cubicBezTo>
                    <a:pt x="1120" y="978"/>
                    <a:pt x="1161" y="958"/>
                    <a:pt x="1161" y="917"/>
                  </a:cubicBezTo>
                  <a:cubicBezTo>
                    <a:pt x="1141" y="897"/>
                    <a:pt x="1100" y="897"/>
                    <a:pt x="1100" y="856"/>
                  </a:cubicBezTo>
                  <a:cubicBezTo>
                    <a:pt x="1120" y="815"/>
                    <a:pt x="1161" y="754"/>
                    <a:pt x="1181" y="734"/>
                  </a:cubicBezTo>
                  <a:cubicBezTo>
                    <a:pt x="1181" y="673"/>
                    <a:pt x="1161" y="652"/>
                    <a:pt x="1141" y="632"/>
                  </a:cubicBezTo>
                  <a:cubicBezTo>
                    <a:pt x="1181" y="591"/>
                    <a:pt x="1161" y="530"/>
                    <a:pt x="1202" y="510"/>
                  </a:cubicBezTo>
                  <a:cubicBezTo>
                    <a:pt x="1202" y="510"/>
                    <a:pt x="1181" y="510"/>
                    <a:pt x="1181" y="489"/>
                  </a:cubicBezTo>
                  <a:cubicBezTo>
                    <a:pt x="1181" y="428"/>
                    <a:pt x="1222" y="408"/>
                    <a:pt x="1243" y="388"/>
                  </a:cubicBezTo>
                  <a:cubicBezTo>
                    <a:pt x="1232" y="357"/>
                    <a:pt x="1212" y="357"/>
                    <a:pt x="1194" y="357"/>
                  </a:cubicBezTo>
                  <a:cubicBezTo>
                    <a:pt x="1176" y="357"/>
                    <a:pt x="1161" y="357"/>
                    <a:pt x="1161" y="326"/>
                  </a:cubicBezTo>
                  <a:cubicBezTo>
                    <a:pt x="1161" y="286"/>
                    <a:pt x="1202" y="286"/>
                    <a:pt x="1202" y="245"/>
                  </a:cubicBezTo>
                  <a:cubicBezTo>
                    <a:pt x="1161" y="225"/>
                    <a:pt x="1120" y="184"/>
                    <a:pt x="1141" y="123"/>
                  </a:cubicBezTo>
                  <a:cubicBezTo>
                    <a:pt x="1141" y="82"/>
                    <a:pt x="1100" y="62"/>
                    <a:pt x="1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96934" y="-172515"/>
              <a:ext cx="76853" cy="204095"/>
            </a:xfrm>
            <a:custGeom>
              <a:avLst/>
              <a:gdLst/>
              <a:ahLst/>
              <a:cxnLst/>
              <a:rect l="l" t="t" r="r" b="b"/>
              <a:pathLst>
                <a:path w="999" h="2653" extrusionOk="0">
                  <a:moveTo>
                    <a:pt x="774" y="555"/>
                  </a:moveTo>
                  <a:cubicBezTo>
                    <a:pt x="774" y="616"/>
                    <a:pt x="774" y="616"/>
                    <a:pt x="754" y="657"/>
                  </a:cubicBezTo>
                  <a:cubicBezTo>
                    <a:pt x="733" y="636"/>
                    <a:pt x="733" y="616"/>
                    <a:pt x="733" y="616"/>
                  </a:cubicBezTo>
                  <a:cubicBezTo>
                    <a:pt x="754" y="596"/>
                    <a:pt x="754" y="555"/>
                    <a:pt x="774" y="555"/>
                  </a:cubicBezTo>
                  <a:close/>
                  <a:moveTo>
                    <a:pt x="774" y="738"/>
                  </a:moveTo>
                  <a:cubicBezTo>
                    <a:pt x="774" y="738"/>
                    <a:pt x="774" y="759"/>
                    <a:pt x="754" y="759"/>
                  </a:cubicBezTo>
                  <a:cubicBezTo>
                    <a:pt x="754" y="738"/>
                    <a:pt x="754" y="738"/>
                    <a:pt x="754" y="738"/>
                  </a:cubicBezTo>
                  <a:close/>
                  <a:moveTo>
                    <a:pt x="754" y="1920"/>
                  </a:moveTo>
                  <a:cubicBezTo>
                    <a:pt x="754" y="1981"/>
                    <a:pt x="754" y="2021"/>
                    <a:pt x="774" y="2062"/>
                  </a:cubicBezTo>
                  <a:lnTo>
                    <a:pt x="754" y="2062"/>
                  </a:lnTo>
                  <a:cubicBezTo>
                    <a:pt x="733" y="2042"/>
                    <a:pt x="713" y="2021"/>
                    <a:pt x="713" y="2001"/>
                  </a:cubicBezTo>
                  <a:cubicBezTo>
                    <a:pt x="713" y="1981"/>
                    <a:pt x="733" y="1960"/>
                    <a:pt x="754" y="1920"/>
                  </a:cubicBezTo>
                  <a:close/>
                  <a:moveTo>
                    <a:pt x="567" y="1"/>
                  </a:moveTo>
                  <a:cubicBezTo>
                    <a:pt x="562" y="1"/>
                    <a:pt x="556" y="2"/>
                    <a:pt x="550" y="5"/>
                  </a:cubicBezTo>
                  <a:cubicBezTo>
                    <a:pt x="469" y="127"/>
                    <a:pt x="387" y="270"/>
                    <a:pt x="367" y="392"/>
                  </a:cubicBezTo>
                  <a:cubicBezTo>
                    <a:pt x="357" y="402"/>
                    <a:pt x="347" y="402"/>
                    <a:pt x="336" y="402"/>
                  </a:cubicBezTo>
                  <a:cubicBezTo>
                    <a:pt x="326" y="402"/>
                    <a:pt x="316" y="402"/>
                    <a:pt x="306" y="412"/>
                  </a:cubicBezTo>
                  <a:cubicBezTo>
                    <a:pt x="306" y="514"/>
                    <a:pt x="285" y="616"/>
                    <a:pt x="265" y="718"/>
                  </a:cubicBezTo>
                  <a:cubicBezTo>
                    <a:pt x="245" y="718"/>
                    <a:pt x="224" y="718"/>
                    <a:pt x="204" y="738"/>
                  </a:cubicBezTo>
                  <a:cubicBezTo>
                    <a:pt x="204" y="779"/>
                    <a:pt x="224" y="799"/>
                    <a:pt x="245" y="820"/>
                  </a:cubicBezTo>
                  <a:cubicBezTo>
                    <a:pt x="224" y="840"/>
                    <a:pt x="224" y="860"/>
                    <a:pt x="204" y="881"/>
                  </a:cubicBezTo>
                  <a:cubicBezTo>
                    <a:pt x="224" y="881"/>
                    <a:pt x="224" y="901"/>
                    <a:pt x="245" y="901"/>
                  </a:cubicBezTo>
                  <a:cubicBezTo>
                    <a:pt x="224" y="983"/>
                    <a:pt x="224" y="1044"/>
                    <a:pt x="204" y="1105"/>
                  </a:cubicBezTo>
                  <a:cubicBezTo>
                    <a:pt x="195" y="1108"/>
                    <a:pt x="188" y="1109"/>
                    <a:pt x="181" y="1109"/>
                  </a:cubicBezTo>
                  <a:cubicBezTo>
                    <a:pt x="142" y="1109"/>
                    <a:pt x="137" y="1064"/>
                    <a:pt x="102" y="1064"/>
                  </a:cubicBezTo>
                  <a:cubicBezTo>
                    <a:pt x="102" y="1146"/>
                    <a:pt x="82" y="1227"/>
                    <a:pt x="61" y="1329"/>
                  </a:cubicBezTo>
                  <a:cubicBezTo>
                    <a:pt x="61" y="1370"/>
                    <a:pt x="0" y="1410"/>
                    <a:pt x="21" y="1471"/>
                  </a:cubicBezTo>
                  <a:cubicBezTo>
                    <a:pt x="21" y="1634"/>
                    <a:pt x="21" y="1777"/>
                    <a:pt x="21" y="1940"/>
                  </a:cubicBezTo>
                  <a:cubicBezTo>
                    <a:pt x="21" y="1960"/>
                    <a:pt x="0" y="1981"/>
                    <a:pt x="21" y="1981"/>
                  </a:cubicBezTo>
                  <a:cubicBezTo>
                    <a:pt x="41" y="2082"/>
                    <a:pt x="41" y="2164"/>
                    <a:pt x="61" y="2266"/>
                  </a:cubicBezTo>
                  <a:cubicBezTo>
                    <a:pt x="82" y="2306"/>
                    <a:pt x="82" y="2368"/>
                    <a:pt x="123" y="2388"/>
                  </a:cubicBezTo>
                  <a:cubicBezTo>
                    <a:pt x="184" y="2429"/>
                    <a:pt x="204" y="2490"/>
                    <a:pt x="224" y="2530"/>
                  </a:cubicBezTo>
                  <a:cubicBezTo>
                    <a:pt x="245" y="2551"/>
                    <a:pt x="245" y="2551"/>
                    <a:pt x="265" y="2571"/>
                  </a:cubicBezTo>
                  <a:cubicBezTo>
                    <a:pt x="294" y="2557"/>
                    <a:pt x="313" y="2542"/>
                    <a:pt x="335" y="2542"/>
                  </a:cubicBezTo>
                  <a:cubicBezTo>
                    <a:pt x="345" y="2542"/>
                    <a:pt x="355" y="2545"/>
                    <a:pt x="367" y="2551"/>
                  </a:cubicBezTo>
                  <a:cubicBezTo>
                    <a:pt x="367" y="2490"/>
                    <a:pt x="387" y="2469"/>
                    <a:pt x="408" y="2429"/>
                  </a:cubicBezTo>
                  <a:cubicBezTo>
                    <a:pt x="448" y="2510"/>
                    <a:pt x="428" y="2571"/>
                    <a:pt x="469" y="2653"/>
                  </a:cubicBezTo>
                  <a:cubicBezTo>
                    <a:pt x="509" y="2612"/>
                    <a:pt x="550" y="2592"/>
                    <a:pt x="571" y="2551"/>
                  </a:cubicBezTo>
                  <a:cubicBezTo>
                    <a:pt x="550" y="2530"/>
                    <a:pt x="550" y="2530"/>
                    <a:pt x="550" y="2530"/>
                  </a:cubicBezTo>
                  <a:cubicBezTo>
                    <a:pt x="571" y="2530"/>
                    <a:pt x="571" y="2530"/>
                    <a:pt x="571" y="2551"/>
                  </a:cubicBezTo>
                  <a:cubicBezTo>
                    <a:pt x="581" y="2561"/>
                    <a:pt x="591" y="2566"/>
                    <a:pt x="604" y="2566"/>
                  </a:cubicBezTo>
                  <a:cubicBezTo>
                    <a:pt x="616" y="2566"/>
                    <a:pt x="632" y="2561"/>
                    <a:pt x="652" y="2551"/>
                  </a:cubicBezTo>
                  <a:cubicBezTo>
                    <a:pt x="632" y="2469"/>
                    <a:pt x="733" y="2429"/>
                    <a:pt x="713" y="2347"/>
                  </a:cubicBezTo>
                  <a:cubicBezTo>
                    <a:pt x="733" y="2327"/>
                    <a:pt x="733" y="2327"/>
                    <a:pt x="754" y="2327"/>
                  </a:cubicBezTo>
                  <a:cubicBezTo>
                    <a:pt x="754" y="2286"/>
                    <a:pt x="733" y="2225"/>
                    <a:pt x="754" y="2184"/>
                  </a:cubicBezTo>
                  <a:cubicBezTo>
                    <a:pt x="767" y="2184"/>
                    <a:pt x="781" y="2193"/>
                    <a:pt x="795" y="2193"/>
                  </a:cubicBezTo>
                  <a:cubicBezTo>
                    <a:pt x="801" y="2193"/>
                    <a:pt x="808" y="2191"/>
                    <a:pt x="815" y="2184"/>
                  </a:cubicBezTo>
                  <a:cubicBezTo>
                    <a:pt x="815" y="2144"/>
                    <a:pt x="815" y="2103"/>
                    <a:pt x="835" y="2062"/>
                  </a:cubicBezTo>
                  <a:cubicBezTo>
                    <a:pt x="835" y="2042"/>
                    <a:pt x="856" y="2042"/>
                    <a:pt x="876" y="2042"/>
                  </a:cubicBezTo>
                  <a:cubicBezTo>
                    <a:pt x="876" y="2001"/>
                    <a:pt x="876" y="1981"/>
                    <a:pt x="876" y="1940"/>
                  </a:cubicBezTo>
                  <a:cubicBezTo>
                    <a:pt x="896" y="1920"/>
                    <a:pt x="958" y="1940"/>
                    <a:pt x="958" y="1879"/>
                  </a:cubicBezTo>
                  <a:lnTo>
                    <a:pt x="958" y="1879"/>
                  </a:lnTo>
                  <a:cubicBezTo>
                    <a:pt x="947" y="1879"/>
                    <a:pt x="932" y="1884"/>
                    <a:pt x="919" y="1884"/>
                  </a:cubicBezTo>
                  <a:cubicBezTo>
                    <a:pt x="907" y="1884"/>
                    <a:pt x="896" y="1879"/>
                    <a:pt x="896" y="1858"/>
                  </a:cubicBezTo>
                  <a:cubicBezTo>
                    <a:pt x="896" y="1835"/>
                    <a:pt x="906" y="1829"/>
                    <a:pt x="918" y="1829"/>
                  </a:cubicBezTo>
                  <a:cubicBezTo>
                    <a:pt x="928" y="1829"/>
                    <a:pt x="940" y="1833"/>
                    <a:pt x="952" y="1833"/>
                  </a:cubicBezTo>
                  <a:cubicBezTo>
                    <a:pt x="962" y="1833"/>
                    <a:pt x="972" y="1830"/>
                    <a:pt x="978" y="1818"/>
                  </a:cubicBezTo>
                  <a:cubicBezTo>
                    <a:pt x="978" y="1757"/>
                    <a:pt x="998" y="1695"/>
                    <a:pt x="937" y="1655"/>
                  </a:cubicBezTo>
                  <a:cubicBezTo>
                    <a:pt x="937" y="1675"/>
                    <a:pt x="917" y="1716"/>
                    <a:pt x="896" y="1757"/>
                  </a:cubicBezTo>
                  <a:cubicBezTo>
                    <a:pt x="896" y="1757"/>
                    <a:pt x="917" y="1757"/>
                    <a:pt x="896" y="1777"/>
                  </a:cubicBezTo>
                  <a:cubicBezTo>
                    <a:pt x="876" y="1777"/>
                    <a:pt x="876" y="1757"/>
                    <a:pt x="896" y="1757"/>
                  </a:cubicBezTo>
                  <a:lnTo>
                    <a:pt x="896" y="1757"/>
                  </a:lnTo>
                  <a:cubicBezTo>
                    <a:pt x="835" y="1757"/>
                    <a:pt x="835" y="1797"/>
                    <a:pt x="835" y="1838"/>
                  </a:cubicBezTo>
                  <a:cubicBezTo>
                    <a:pt x="835" y="1848"/>
                    <a:pt x="830" y="1853"/>
                    <a:pt x="820" y="1853"/>
                  </a:cubicBezTo>
                  <a:cubicBezTo>
                    <a:pt x="810" y="1853"/>
                    <a:pt x="795" y="1848"/>
                    <a:pt x="774" y="1838"/>
                  </a:cubicBezTo>
                  <a:cubicBezTo>
                    <a:pt x="815" y="1675"/>
                    <a:pt x="835" y="1634"/>
                    <a:pt x="876" y="1594"/>
                  </a:cubicBezTo>
                  <a:cubicBezTo>
                    <a:pt x="896" y="1553"/>
                    <a:pt x="876" y="1492"/>
                    <a:pt x="876" y="1431"/>
                  </a:cubicBezTo>
                  <a:lnTo>
                    <a:pt x="937" y="1431"/>
                  </a:lnTo>
                  <a:cubicBezTo>
                    <a:pt x="937" y="1410"/>
                    <a:pt x="937" y="1390"/>
                    <a:pt x="958" y="1370"/>
                  </a:cubicBezTo>
                  <a:cubicBezTo>
                    <a:pt x="978" y="1329"/>
                    <a:pt x="958" y="1288"/>
                    <a:pt x="917" y="1268"/>
                  </a:cubicBezTo>
                  <a:cubicBezTo>
                    <a:pt x="896" y="1288"/>
                    <a:pt x="896" y="1309"/>
                    <a:pt x="876" y="1309"/>
                  </a:cubicBezTo>
                  <a:cubicBezTo>
                    <a:pt x="856" y="1288"/>
                    <a:pt x="896" y="1268"/>
                    <a:pt x="896" y="1268"/>
                  </a:cubicBezTo>
                  <a:cubicBezTo>
                    <a:pt x="876" y="1247"/>
                    <a:pt x="876" y="1247"/>
                    <a:pt x="876" y="1227"/>
                  </a:cubicBezTo>
                  <a:lnTo>
                    <a:pt x="896" y="1227"/>
                  </a:lnTo>
                  <a:cubicBezTo>
                    <a:pt x="917" y="1186"/>
                    <a:pt x="876" y="1186"/>
                    <a:pt x="856" y="1166"/>
                  </a:cubicBezTo>
                  <a:cubicBezTo>
                    <a:pt x="876" y="1125"/>
                    <a:pt x="835" y="1064"/>
                    <a:pt x="835" y="1003"/>
                  </a:cubicBezTo>
                  <a:cubicBezTo>
                    <a:pt x="856" y="983"/>
                    <a:pt x="876" y="942"/>
                    <a:pt x="896" y="922"/>
                  </a:cubicBezTo>
                  <a:cubicBezTo>
                    <a:pt x="896" y="881"/>
                    <a:pt x="896" y="820"/>
                    <a:pt x="876" y="779"/>
                  </a:cubicBezTo>
                  <a:cubicBezTo>
                    <a:pt x="856" y="738"/>
                    <a:pt x="896" y="698"/>
                    <a:pt x="876" y="677"/>
                  </a:cubicBezTo>
                  <a:cubicBezTo>
                    <a:pt x="835" y="616"/>
                    <a:pt x="835" y="555"/>
                    <a:pt x="835" y="474"/>
                  </a:cubicBezTo>
                  <a:cubicBezTo>
                    <a:pt x="835" y="474"/>
                    <a:pt x="835" y="453"/>
                    <a:pt x="815" y="433"/>
                  </a:cubicBezTo>
                  <a:cubicBezTo>
                    <a:pt x="795" y="453"/>
                    <a:pt x="795" y="494"/>
                    <a:pt x="733" y="494"/>
                  </a:cubicBezTo>
                  <a:cubicBezTo>
                    <a:pt x="733" y="433"/>
                    <a:pt x="733" y="412"/>
                    <a:pt x="795" y="392"/>
                  </a:cubicBezTo>
                  <a:cubicBezTo>
                    <a:pt x="795" y="372"/>
                    <a:pt x="815" y="372"/>
                    <a:pt x="815" y="351"/>
                  </a:cubicBezTo>
                  <a:cubicBezTo>
                    <a:pt x="811" y="347"/>
                    <a:pt x="805" y="345"/>
                    <a:pt x="800" y="345"/>
                  </a:cubicBezTo>
                  <a:cubicBezTo>
                    <a:pt x="784" y="345"/>
                    <a:pt x="764" y="357"/>
                    <a:pt x="749" y="357"/>
                  </a:cubicBezTo>
                  <a:cubicBezTo>
                    <a:pt x="743" y="357"/>
                    <a:pt x="738" y="356"/>
                    <a:pt x="733" y="351"/>
                  </a:cubicBezTo>
                  <a:cubicBezTo>
                    <a:pt x="795" y="270"/>
                    <a:pt x="713" y="209"/>
                    <a:pt x="713" y="148"/>
                  </a:cubicBezTo>
                  <a:cubicBezTo>
                    <a:pt x="733" y="87"/>
                    <a:pt x="672" y="66"/>
                    <a:pt x="652" y="26"/>
                  </a:cubicBezTo>
                  <a:cubicBezTo>
                    <a:pt x="646" y="28"/>
                    <a:pt x="641" y="30"/>
                    <a:pt x="635" y="30"/>
                  </a:cubicBezTo>
                  <a:cubicBezTo>
                    <a:pt x="610" y="30"/>
                    <a:pt x="592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77158" y="424077"/>
              <a:ext cx="120703" cy="107317"/>
            </a:xfrm>
            <a:custGeom>
              <a:avLst/>
              <a:gdLst/>
              <a:ahLst/>
              <a:cxnLst/>
              <a:rect l="l" t="t" r="r" b="b"/>
              <a:pathLst>
                <a:path w="1569" h="1395" extrusionOk="0">
                  <a:moveTo>
                    <a:pt x="1100" y="152"/>
                  </a:moveTo>
                  <a:cubicBezTo>
                    <a:pt x="1100" y="172"/>
                    <a:pt x="1100" y="172"/>
                    <a:pt x="1080" y="172"/>
                  </a:cubicBezTo>
                  <a:cubicBezTo>
                    <a:pt x="1080" y="152"/>
                    <a:pt x="1100" y="152"/>
                    <a:pt x="1100" y="152"/>
                  </a:cubicBezTo>
                  <a:close/>
                  <a:moveTo>
                    <a:pt x="1444" y="1019"/>
                  </a:moveTo>
                  <a:cubicBezTo>
                    <a:pt x="1458" y="1019"/>
                    <a:pt x="1473" y="1034"/>
                    <a:pt x="1487" y="1048"/>
                  </a:cubicBezTo>
                  <a:cubicBezTo>
                    <a:pt x="1507" y="1068"/>
                    <a:pt x="1507" y="1109"/>
                    <a:pt x="1507" y="1150"/>
                  </a:cubicBezTo>
                  <a:cubicBezTo>
                    <a:pt x="1467" y="1150"/>
                    <a:pt x="1426" y="1170"/>
                    <a:pt x="1345" y="1170"/>
                  </a:cubicBezTo>
                  <a:cubicBezTo>
                    <a:pt x="1406" y="1109"/>
                    <a:pt x="1446" y="1089"/>
                    <a:pt x="1426" y="1028"/>
                  </a:cubicBezTo>
                  <a:cubicBezTo>
                    <a:pt x="1432" y="1022"/>
                    <a:pt x="1438" y="1019"/>
                    <a:pt x="1444" y="1019"/>
                  </a:cubicBezTo>
                  <a:close/>
                  <a:moveTo>
                    <a:pt x="999" y="0"/>
                  </a:moveTo>
                  <a:cubicBezTo>
                    <a:pt x="992" y="0"/>
                    <a:pt x="985" y="3"/>
                    <a:pt x="978" y="9"/>
                  </a:cubicBezTo>
                  <a:cubicBezTo>
                    <a:pt x="978" y="30"/>
                    <a:pt x="998" y="50"/>
                    <a:pt x="998" y="50"/>
                  </a:cubicBezTo>
                  <a:cubicBezTo>
                    <a:pt x="958" y="71"/>
                    <a:pt x="917" y="91"/>
                    <a:pt x="917" y="91"/>
                  </a:cubicBezTo>
                  <a:cubicBezTo>
                    <a:pt x="870" y="91"/>
                    <a:pt x="871" y="31"/>
                    <a:pt x="846" y="31"/>
                  </a:cubicBezTo>
                  <a:cubicBezTo>
                    <a:pt x="839" y="31"/>
                    <a:pt x="829" y="36"/>
                    <a:pt x="815" y="50"/>
                  </a:cubicBezTo>
                  <a:cubicBezTo>
                    <a:pt x="856" y="91"/>
                    <a:pt x="815" y="111"/>
                    <a:pt x="795" y="132"/>
                  </a:cubicBezTo>
                  <a:cubicBezTo>
                    <a:pt x="764" y="132"/>
                    <a:pt x="734" y="127"/>
                    <a:pt x="706" y="127"/>
                  </a:cubicBezTo>
                  <a:cubicBezTo>
                    <a:pt x="678" y="127"/>
                    <a:pt x="652" y="132"/>
                    <a:pt x="632" y="152"/>
                  </a:cubicBezTo>
                  <a:cubicBezTo>
                    <a:pt x="632" y="172"/>
                    <a:pt x="611" y="193"/>
                    <a:pt x="611" y="213"/>
                  </a:cubicBezTo>
                  <a:cubicBezTo>
                    <a:pt x="576" y="225"/>
                    <a:pt x="541" y="237"/>
                    <a:pt x="509" y="237"/>
                  </a:cubicBezTo>
                  <a:cubicBezTo>
                    <a:pt x="487" y="237"/>
                    <a:pt x="466" y="230"/>
                    <a:pt x="448" y="213"/>
                  </a:cubicBezTo>
                  <a:cubicBezTo>
                    <a:pt x="428" y="274"/>
                    <a:pt x="367" y="274"/>
                    <a:pt x="326" y="295"/>
                  </a:cubicBezTo>
                  <a:cubicBezTo>
                    <a:pt x="286" y="315"/>
                    <a:pt x="306" y="356"/>
                    <a:pt x="286" y="376"/>
                  </a:cubicBezTo>
                  <a:cubicBezTo>
                    <a:pt x="163" y="457"/>
                    <a:pt x="224" y="641"/>
                    <a:pt x="102" y="702"/>
                  </a:cubicBezTo>
                  <a:cubicBezTo>
                    <a:pt x="102" y="743"/>
                    <a:pt x="102" y="783"/>
                    <a:pt x="102" y="804"/>
                  </a:cubicBezTo>
                  <a:cubicBezTo>
                    <a:pt x="21" y="946"/>
                    <a:pt x="0" y="1089"/>
                    <a:pt x="102" y="1231"/>
                  </a:cubicBezTo>
                  <a:cubicBezTo>
                    <a:pt x="163" y="1231"/>
                    <a:pt x="184" y="1252"/>
                    <a:pt x="224" y="1292"/>
                  </a:cubicBezTo>
                  <a:cubicBezTo>
                    <a:pt x="230" y="1298"/>
                    <a:pt x="240" y="1301"/>
                    <a:pt x="251" y="1301"/>
                  </a:cubicBezTo>
                  <a:cubicBezTo>
                    <a:pt x="279" y="1301"/>
                    <a:pt x="318" y="1286"/>
                    <a:pt x="347" y="1272"/>
                  </a:cubicBezTo>
                  <a:cubicBezTo>
                    <a:pt x="347" y="1313"/>
                    <a:pt x="387" y="1333"/>
                    <a:pt x="408" y="1374"/>
                  </a:cubicBezTo>
                  <a:cubicBezTo>
                    <a:pt x="428" y="1374"/>
                    <a:pt x="428" y="1313"/>
                    <a:pt x="489" y="1313"/>
                  </a:cubicBezTo>
                  <a:cubicBezTo>
                    <a:pt x="530" y="1313"/>
                    <a:pt x="510" y="1394"/>
                    <a:pt x="550" y="1394"/>
                  </a:cubicBezTo>
                  <a:cubicBezTo>
                    <a:pt x="591" y="1394"/>
                    <a:pt x="550" y="1354"/>
                    <a:pt x="591" y="1333"/>
                  </a:cubicBezTo>
                  <a:cubicBezTo>
                    <a:pt x="611" y="1333"/>
                    <a:pt x="611" y="1394"/>
                    <a:pt x="672" y="1394"/>
                  </a:cubicBezTo>
                  <a:cubicBezTo>
                    <a:pt x="693" y="1394"/>
                    <a:pt x="754" y="1394"/>
                    <a:pt x="795" y="1374"/>
                  </a:cubicBezTo>
                  <a:cubicBezTo>
                    <a:pt x="774" y="1354"/>
                    <a:pt x="774" y="1333"/>
                    <a:pt x="754" y="1333"/>
                  </a:cubicBezTo>
                  <a:lnTo>
                    <a:pt x="856" y="1333"/>
                  </a:lnTo>
                  <a:cubicBezTo>
                    <a:pt x="856" y="1323"/>
                    <a:pt x="861" y="1318"/>
                    <a:pt x="866" y="1318"/>
                  </a:cubicBezTo>
                  <a:cubicBezTo>
                    <a:pt x="871" y="1318"/>
                    <a:pt x="876" y="1323"/>
                    <a:pt x="876" y="1333"/>
                  </a:cubicBezTo>
                  <a:lnTo>
                    <a:pt x="856" y="1333"/>
                  </a:lnTo>
                  <a:cubicBezTo>
                    <a:pt x="835" y="1354"/>
                    <a:pt x="856" y="1374"/>
                    <a:pt x="856" y="1394"/>
                  </a:cubicBezTo>
                  <a:lnTo>
                    <a:pt x="917" y="1394"/>
                  </a:lnTo>
                  <a:cubicBezTo>
                    <a:pt x="1039" y="1354"/>
                    <a:pt x="1141" y="1292"/>
                    <a:pt x="1243" y="1231"/>
                  </a:cubicBezTo>
                  <a:cubicBezTo>
                    <a:pt x="1304" y="1272"/>
                    <a:pt x="1345" y="1313"/>
                    <a:pt x="1385" y="1354"/>
                  </a:cubicBezTo>
                  <a:cubicBezTo>
                    <a:pt x="1406" y="1333"/>
                    <a:pt x="1446" y="1354"/>
                    <a:pt x="1446" y="1313"/>
                  </a:cubicBezTo>
                  <a:cubicBezTo>
                    <a:pt x="1426" y="1292"/>
                    <a:pt x="1406" y="1292"/>
                    <a:pt x="1406" y="1292"/>
                  </a:cubicBezTo>
                  <a:cubicBezTo>
                    <a:pt x="1406" y="1276"/>
                    <a:pt x="1406" y="1246"/>
                    <a:pt x="1438" y="1246"/>
                  </a:cubicBezTo>
                  <a:cubicBezTo>
                    <a:pt x="1446" y="1246"/>
                    <a:pt x="1455" y="1248"/>
                    <a:pt x="1467" y="1252"/>
                  </a:cubicBezTo>
                  <a:cubicBezTo>
                    <a:pt x="1569" y="1130"/>
                    <a:pt x="1569" y="1130"/>
                    <a:pt x="1528" y="967"/>
                  </a:cubicBezTo>
                  <a:cubicBezTo>
                    <a:pt x="1507" y="906"/>
                    <a:pt x="1507" y="824"/>
                    <a:pt x="1426" y="763"/>
                  </a:cubicBezTo>
                  <a:cubicBezTo>
                    <a:pt x="1446" y="743"/>
                    <a:pt x="1446" y="702"/>
                    <a:pt x="1467" y="681"/>
                  </a:cubicBezTo>
                  <a:cubicBezTo>
                    <a:pt x="1446" y="661"/>
                    <a:pt x="1426" y="641"/>
                    <a:pt x="1426" y="600"/>
                  </a:cubicBezTo>
                  <a:cubicBezTo>
                    <a:pt x="1467" y="580"/>
                    <a:pt x="1467" y="539"/>
                    <a:pt x="1467" y="519"/>
                  </a:cubicBezTo>
                  <a:cubicBezTo>
                    <a:pt x="1446" y="498"/>
                    <a:pt x="1426" y="478"/>
                    <a:pt x="1406" y="457"/>
                  </a:cubicBezTo>
                  <a:cubicBezTo>
                    <a:pt x="1426" y="437"/>
                    <a:pt x="1426" y="417"/>
                    <a:pt x="1446" y="396"/>
                  </a:cubicBezTo>
                  <a:cubicBezTo>
                    <a:pt x="1419" y="396"/>
                    <a:pt x="1401" y="405"/>
                    <a:pt x="1380" y="405"/>
                  </a:cubicBezTo>
                  <a:cubicBezTo>
                    <a:pt x="1369" y="405"/>
                    <a:pt x="1358" y="403"/>
                    <a:pt x="1345" y="396"/>
                  </a:cubicBezTo>
                  <a:cubicBezTo>
                    <a:pt x="1324" y="376"/>
                    <a:pt x="1345" y="356"/>
                    <a:pt x="1345" y="335"/>
                  </a:cubicBezTo>
                  <a:cubicBezTo>
                    <a:pt x="1283" y="274"/>
                    <a:pt x="1182" y="315"/>
                    <a:pt x="1141" y="233"/>
                  </a:cubicBezTo>
                  <a:cubicBezTo>
                    <a:pt x="1121" y="213"/>
                    <a:pt x="1141" y="172"/>
                    <a:pt x="1100" y="152"/>
                  </a:cubicBezTo>
                  <a:cubicBezTo>
                    <a:pt x="1121" y="152"/>
                    <a:pt x="1141" y="132"/>
                    <a:pt x="1161" y="132"/>
                  </a:cubicBezTo>
                  <a:cubicBezTo>
                    <a:pt x="1121" y="91"/>
                    <a:pt x="1059" y="111"/>
                    <a:pt x="1019" y="91"/>
                  </a:cubicBezTo>
                  <a:cubicBezTo>
                    <a:pt x="1019" y="50"/>
                    <a:pt x="1080" y="71"/>
                    <a:pt x="1059" y="30"/>
                  </a:cubicBezTo>
                  <a:lnTo>
                    <a:pt x="1059" y="9"/>
                  </a:lnTo>
                  <a:cubicBezTo>
                    <a:pt x="1032" y="9"/>
                    <a:pt x="1014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9972" y="504700"/>
              <a:ext cx="105009" cy="144782"/>
            </a:xfrm>
            <a:custGeom>
              <a:avLst/>
              <a:gdLst/>
              <a:ahLst/>
              <a:cxnLst/>
              <a:rect l="l" t="t" r="r" b="b"/>
              <a:pathLst>
                <a:path w="1365" h="1882" extrusionOk="0">
                  <a:moveTo>
                    <a:pt x="285" y="61"/>
                  </a:moveTo>
                  <a:cubicBezTo>
                    <a:pt x="285" y="82"/>
                    <a:pt x="265" y="102"/>
                    <a:pt x="244" y="102"/>
                  </a:cubicBezTo>
                  <a:cubicBezTo>
                    <a:pt x="244" y="82"/>
                    <a:pt x="244" y="61"/>
                    <a:pt x="285" y="61"/>
                  </a:cubicBezTo>
                  <a:close/>
                  <a:moveTo>
                    <a:pt x="102" y="468"/>
                  </a:moveTo>
                  <a:cubicBezTo>
                    <a:pt x="102" y="468"/>
                    <a:pt x="102" y="489"/>
                    <a:pt x="102" y="489"/>
                  </a:cubicBezTo>
                  <a:lnTo>
                    <a:pt x="82" y="489"/>
                  </a:lnTo>
                  <a:cubicBezTo>
                    <a:pt x="82" y="489"/>
                    <a:pt x="82" y="468"/>
                    <a:pt x="82" y="468"/>
                  </a:cubicBezTo>
                  <a:close/>
                  <a:moveTo>
                    <a:pt x="1242" y="855"/>
                  </a:moveTo>
                  <a:cubicBezTo>
                    <a:pt x="1242" y="876"/>
                    <a:pt x="1242" y="876"/>
                    <a:pt x="1242" y="896"/>
                  </a:cubicBezTo>
                  <a:cubicBezTo>
                    <a:pt x="1242" y="906"/>
                    <a:pt x="1237" y="911"/>
                    <a:pt x="1230" y="911"/>
                  </a:cubicBezTo>
                  <a:cubicBezTo>
                    <a:pt x="1222" y="911"/>
                    <a:pt x="1212" y="906"/>
                    <a:pt x="1202" y="896"/>
                  </a:cubicBezTo>
                  <a:cubicBezTo>
                    <a:pt x="1202" y="896"/>
                    <a:pt x="1202" y="896"/>
                    <a:pt x="1202" y="876"/>
                  </a:cubicBezTo>
                  <a:cubicBezTo>
                    <a:pt x="1202" y="855"/>
                    <a:pt x="1222" y="855"/>
                    <a:pt x="1242" y="855"/>
                  </a:cubicBezTo>
                  <a:close/>
                  <a:moveTo>
                    <a:pt x="1079" y="1303"/>
                  </a:moveTo>
                  <a:cubicBezTo>
                    <a:pt x="1093" y="1303"/>
                    <a:pt x="1088" y="1313"/>
                    <a:pt x="1084" y="1313"/>
                  </a:cubicBezTo>
                  <a:cubicBezTo>
                    <a:pt x="1082" y="1313"/>
                    <a:pt x="1079" y="1310"/>
                    <a:pt x="1079" y="1303"/>
                  </a:cubicBezTo>
                  <a:close/>
                  <a:moveTo>
                    <a:pt x="224" y="0"/>
                  </a:moveTo>
                  <a:cubicBezTo>
                    <a:pt x="224" y="41"/>
                    <a:pt x="244" y="61"/>
                    <a:pt x="204" y="82"/>
                  </a:cubicBezTo>
                  <a:lnTo>
                    <a:pt x="183" y="41"/>
                  </a:lnTo>
                  <a:cubicBezTo>
                    <a:pt x="177" y="34"/>
                    <a:pt x="170" y="32"/>
                    <a:pt x="163" y="32"/>
                  </a:cubicBezTo>
                  <a:cubicBezTo>
                    <a:pt x="149" y="32"/>
                    <a:pt x="136" y="41"/>
                    <a:pt x="122" y="41"/>
                  </a:cubicBezTo>
                  <a:cubicBezTo>
                    <a:pt x="122" y="45"/>
                    <a:pt x="120" y="47"/>
                    <a:pt x="117" y="47"/>
                  </a:cubicBezTo>
                  <a:cubicBezTo>
                    <a:pt x="111" y="47"/>
                    <a:pt x="102" y="42"/>
                    <a:pt x="94" y="42"/>
                  </a:cubicBezTo>
                  <a:cubicBezTo>
                    <a:pt x="87" y="42"/>
                    <a:pt x="82" y="46"/>
                    <a:pt x="82" y="61"/>
                  </a:cubicBezTo>
                  <a:cubicBezTo>
                    <a:pt x="82" y="82"/>
                    <a:pt x="102" y="102"/>
                    <a:pt x="102" y="102"/>
                  </a:cubicBezTo>
                  <a:lnTo>
                    <a:pt x="122" y="102"/>
                  </a:lnTo>
                  <a:cubicBezTo>
                    <a:pt x="122" y="112"/>
                    <a:pt x="117" y="117"/>
                    <a:pt x="112" y="117"/>
                  </a:cubicBezTo>
                  <a:cubicBezTo>
                    <a:pt x="107" y="117"/>
                    <a:pt x="102" y="112"/>
                    <a:pt x="102" y="102"/>
                  </a:cubicBezTo>
                  <a:cubicBezTo>
                    <a:pt x="82" y="143"/>
                    <a:pt x="41" y="122"/>
                    <a:pt x="41" y="183"/>
                  </a:cubicBezTo>
                  <a:cubicBezTo>
                    <a:pt x="61" y="224"/>
                    <a:pt x="20" y="285"/>
                    <a:pt x="41" y="346"/>
                  </a:cubicBezTo>
                  <a:cubicBezTo>
                    <a:pt x="82" y="387"/>
                    <a:pt x="0" y="448"/>
                    <a:pt x="41" y="509"/>
                  </a:cubicBezTo>
                  <a:lnTo>
                    <a:pt x="61" y="509"/>
                  </a:lnTo>
                  <a:cubicBezTo>
                    <a:pt x="122" y="570"/>
                    <a:pt x="20" y="611"/>
                    <a:pt x="61" y="692"/>
                  </a:cubicBezTo>
                  <a:cubicBezTo>
                    <a:pt x="102" y="733"/>
                    <a:pt x="61" y="794"/>
                    <a:pt x="82" y="855"/>
                  </a:cubicBezTo>
                  <a:cubicBezTo>
                    <a:pt x="102" y="917"/>
                    <a:pt x="102" y="978"/>
                    <a:pt x="102" y="1039"/>
                  </a:cubicBezTo>
                  <a:cubicBezTo>
                    <a:pt x="102" y="1039"/>
                    <a:pt x="122" y="1059"/>
                    <a:pt x="122" y="1059"/>
                  </a:cubicBezTo>
                  <a:cubicBezTo>
                    <a:pt x="183" y="1141"/>
                    <a:pt x="224" y="1202"/>
                    <a:pt x="204" y="1303"/>
                  </a:cubicBezTo>
                  <a:cubicBezTo>
                    <a:pt x="224" y="1344"/>
                    <a:pt x="204" y="1385"/>
                    <a:pt x="204" y="1426"/>
                  </a:cubicBezTo>
                  <a:cubicBezTo>
                    <a:pt x="244" y="1466"/>
                    <a:pt x="244" y="1527"/>
                    <a:pt x="265" y="1568"/>
                  </a:cubicBezTo>
                  <a:cubicBezTo>
                    <a:pt x="285" y="1548"/>
                    <a:pt x="285" y="1527"/>
                    <a:pt x="326" y="1527"/>
                  </a:cubicBezTo>
                  <a:cubicBezTo>
                    <a:pt x="346" y="1589"/>
                    <a:pt x="326" y="1650"/>
                    <a:pt x="285" y="1711"/>
                  </a:cubicBezTo>
                  <a:cubicBezTo>
                    <a:pt x="373" y="1781"/>
                    <a:pt x="431" y="1882"/>
                    <a:pt x="536" y="1882"/>
                  </a:cubicBezTo>
                  <a:cubicBezTo>
                    <a:pt x="553" y="1882"/>
                    <a:pt x="571" y="1879"/>
                    <a:pt x="591" y="1874"/>
                  </a:cubicBezTo>
                  <a:cubicBezTo>
                    <a:pt x="591" y="1853"/>
                    <a:pt x="591" y="1833"/>
                    <a:pt x="570" y="1813"/>
                  </a:cubicBezTo>
                  <a:cubicBezTo>
                    <a:pt x="631" y="1772"/>
                    <a:pt x="733" y="1772"/>
                    <a:pt x="754" y="1670"/>
                  </a:cubicBezTo>
                  <a:cubicBezTo>
                    <a:pt x="754" y="1670"/>
                    <a:pt x="733" y="1670"/>
                    <a:pt x="754" y="1629"/>
                  </a:cubicBezTo>
                  <a:cubicBezTo>
                    <a:pt x="794" y="1650"/>
                    <a:pt x="815" y="1670"/>
                    <a:pt x="855" y="1690"/>
                  </a:cubicBezTo>
                  <a:cubicBezTo>
                    <a:pt x="876" y="1670"/>
                    <a:pt x="855" y="1650"/>
                    <a:pt x="896" y="1629"/>
                  </a:cubicBezTo>
                  <a:cubicBezTo>
                    <a:pt x="905" y="1638"/>
                    <a:pt x="917" y="1643"/>
                    <a:pt x="929" y="1643"/>
                  </a:cubicBezTo>
                  <a:cubicBezTo>
                    <a:pt x="947" y="1643"/>
                    <a:pt x="966" y="1633"/>
                    <a:pt x="978" y="1609"/>
                  </a:cubicBezTo>
                  <a:cubicBezTo>
                    <a:pt x="998" y="1568"/>
                    <a:pt x="957" y="1548"/>
                    <a:pt x="957" y="1507"/>
                  </a:cubicBezTo>
                  <a:cubicBezTo>
                    <a:pt x="978" y="1487"/>
                    <a:pt x="957" y="1426"/>
                    <a:pt x="978" y="1405"/>
                  </a:cubicBezTo>
                  <a:cubicBezTo>
                    <a:pt x="1039" y="1426"/>
                    <a:pt x="998" y="1466"/>
                    <a:pt x="1018" y="1487"/>
                  </a:cubicBezTo>
                  <a:cubicBezTo>
                    <a:pt x="1039" y="1446"/>
                    <a:pt x="1039" y="1426"/>
                    <a:pt x="1039" y="1365"/>
                  </a:cubicBezTo>
                  <a:cubicBezTo>
                    <a:pt x="1089" y="1432"/>
                    <a:pt x="1126" y="1472"/>
                    <a:pt x="1149" y="1472"/>
                  </a:cubicBezTo>
                  <a:cubicBezTo>
                    <a:pt x="1153" y="1472"/>
                    <a:pt x="1157" y="1470"/>
                    <a:pt x="1161" y="1466"/>
                  </a:cubicBezTo>
                  <a:cubicBezTo>
                    <a:pt x="1161" y="1446"/>
                    <a:pt x="1181" y="1446"/>
                    <a:pt x="1181" y="1426"/>
                  </a:cubicBezTo>
                  <a:cubicBezTo>
                    <a:pt x="1181" y="1385"/>
                    <a:pt x="1120" y="1405"/>
                    <a:pt x="1141" y="1365"/>
                  </a:cubicBezTo>
                  <a:cubicBezTo>
                    <a:pt x="1141" y="1344"/>
                    <a:pt x="1141" y="1344"/>
                    <a:pt x="1141" y="1344"/>
                  </a:cubicBezTo>
                  <a:cubicBezTo>
                    <a:pt x="1146" y="1341"/>
                    <a:pt x="1151" y="1340"/>
                    <a:pt x="1155" y="1340"/>
                  </a:cubicBezTo>
                  <a:cubicBezTo>
                    <a:pt x="1172" y="1340"/>
                    <a:pt x="1167" y="1369"/>
                    <a:pt x="1175" y="1369"/>
                  </a:cubicBezTo>
                  <a:cubicBezTo>
                    <a:pt x="1176" y="1369"/>
                    <a:pt x="1178" y="1368"/>
                    <a:pt x="1181" y="1365"/>
                  </a:cubicBezTo>
                  <a:cubicBezTo>
                    <a:pt x="1242" y="1344"/>
                    <a:pt x="1324" y="1303"/>
                    <a:pt x="1344" y="1242"/>
                  </a:cubicBezTo>
                  <a:cubicBezTo>
                    <a:pt x="1365" y="1242"/>
                    <a:pt x="1344" y="1222"/>
                    <a:pt x="1344" y="1222"/>
                  </a:cubicBezTo>
                  <a:cubicBezTo>
                    <a:pt x="1341" y="1219"/>
                    <a:pt x="1338" y="1218"/>
                    <a:pt x="1334" y="1218"/>
                  </a:cubicBezTo>
                  <a:cubicBezTo>
                    <a:pt x="1319" y="1218"/>
                    <a:pt x="1299" y="1236"/>
                    <a:pt x="1282" y="1236"/>
                  </a:cubicBezTo>
                  <a:cubicBezTo>
                    <a:pt x="1275" y="1236"/>
                    <a:pt x="1268" y="1233"/>
                    <a:pt x="1263" y="1222"/>
                  </a:cubicBezTo>
                  <a:cubicBezTo>
                    <a:pt x="1222" y="1141"/>
                    <a:pt x="1283" y="1059"/>
                    <a:pt x="1263" y="978"/>
                  </a:cubicBezTo>
                  <a:cubicBezTo>
                    <a:pt x="1271" y="973"/>
                    <a:pt x="1279" y="972"/>
                    <a:pt x="1286" y="972"/>
                  </a:cubicBezTo>
                  <a:cubicBezTo>
                    <a:pt x="1305" y="972"/>
                    <a:pt x="1319" y="983"/>
                    <a:pt x="1331" y="983"/>
                  </a:cubicBezTo>
                  <a:cubicBezTo>
                    <a:pt x="1336" y="983"/>
                    <a:pt x="1340" y="982"/>
                    <a:pt x="1344" y="978"/>
                  </a:cubicBezTo>
                  <a:cubicBezTo>
                    <a:pt x="1344" y="957"/>
                    <a:pt x="1365" y="917"/>
                    <a:pt x="1344" y="876"/>
                  </a:cubicBezTo>
                  <a:cubicBezTo>
                    <a:pt x="1263" y="815"/>
                    <a:pt x="1181" y="754"/>
                    <a:pt x="1100" y="672"/>
                  </a:cubicBezTo>
                  <a:cubicBezTo>
                    <a:pt x="1079" y="672"/>
                    <a:pt x="1059" y="692"/>
                    <a:pt x="1039" y="713"/>
                  </a:cubicBezTo>
                  <a:cubicBezTo>
                    <a:pt x="1018" y="672"/>
                    <a:pt x="957" y="652"/>
                    <a:pt x="957" y="570"/>
                  </a:cubicBezTo>
                  <a:cubicBezTo>
                    <a:pt x="937" y="570"/>
                    <a:pt x="896" y="570"/>
                    <a:pt x="896" y="530"/>
                  </a:cubicBezTo>
                  <a:cubicBezTo>
                    <a:pt x="896" y="509"/>
                    <a:pt x="896" y="489"/>
                    <a:pt x="917" y="468"/>
                  </a:cubicBezTo>
                  <a:cubicBezTo>
                    <a:pt x="815" y="428"/>
                    <a:pt x="774" y="346"/>
                    <a:pt x="713" y="285"/>
                  </a:cubicBezTo>
                  <a:cubicBezTo>
                    <a:pt x="706" y="288"/>
                    <a:pt x="699" y="289"/>
                    <a:pt x="692" y="289"/>
                  </a:cubicBezTo>
                  <a:cubicBezTo>
                    <a:pt x="650" y="289"/>
                    <a:pt x="607" y="253"/>
                    <a:pt x="557" y="253"/>
                  </a:cubicBezTo>
                  <a:cubicBezTo>
                    <a:pt x="542" y="253"/>
                    <a:pt x="526" y="256"/>
                    <a:pt x="509" y="265"/>
                  </a:cubicBezTo>
                  <a:cubicBezTo>
                    <a:pt x="428" y="224"/>
                    <a:pt x="387" y="163"/>
                    <a:pt x="367" y="82"/>
                  </a:cubicBezTo>
                  <a:cubicBezTo>
                    <a:pt x="306" y="61"/>
                    <a:pt x="285" y="2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19918" y="-394612"/>
              <a:ext cx="73699" cy="180247"/>
            </a:xfrm>
            <a:custGeom>
              <a:avLst/>
              <a:gdLst/>
              <a:ahLst/>
              <a:cxnLst/>
              <a:rect l="l" t="t" r="r" b="b"/>
              <a:pathLst>
                <a:path w="958" h="2343" extrusionOk="0">
                  <a:moveTo>
                    <a:pt x="916" y="1243"/>
                  </a:moveTo>
                  <a:cubicBezTo>
                    <a:pt x="916" y="1243"/>
                    <a:pt x="916" y="1263"/>
                    <a:pt x="916" y="1263"/>
                  </a:cubicBezTo>
                  <a:lnTo>
                    <a:pt x="896" y="1263"/>
                  </a:lnTo>
                  <a:cubicBezTo>
                    <a:pt x="896" y="1243"/>
                    <a:pt x="896" y="1243"/>
                    <a:pt x="916" y="1243"/>
                  </a:cubicBezTo>
                  <a:close/>
                  <a:moveTo>
                    <a:pt x="835" y="1202"/>
                  </a:moveTo>
                  <a:cubicBezTo>
                    <a:pt x="855" y="1222"/>
                    <a:pt x="835" y="1243"/>
                    <a:pt x="815" y="1263"/>
                  </a:cubicBezTo>
                  <a:cubicBezTo>
                    <a:pt x="835" y="1263"/>
                    <a:pt x="835" y="1263"/>
                    <a:pt x="835" y="1283"/>
                  </a:cubicBezTo>
                  <a:cubicBezTo>
                    <a:pt x="815" y="1283"/>
                    <a:pt x="815" y="1263"/>
                    <a:pt x="815" y="1263"/>
                  </a:cubicBezTo>
                  <a:cubicBezTo>
                    <a:pt x="794" y="1243"/>
                    <a:pt x="815" y="1222"/>
                    <a:pt x="835" y="1202"/>
                  </a:cubicBezTo>
                  <a:close/>
                  <a:moveTo>
                    <a:pt x="733" y="1589"/>
                  </a:moveTo>
                  <a:cubicBezTo>
                    <a:pt x="733" y="1589"/>
                    <a:pt x="733" y="1609"/>
                    <a:pt x="733" y="1609"/>
                  </a:cubicBezTo>
                  <a:lnTo>
                    <a:pt x="713" y="1609"/>
                  </a:lnTo>
                  <a:cubicBezTo>
                    <a:pt x="713" y="1589"/>
                    <a:pt x="733" y="1589"/>
                    <a:pt x="733" y="1589"/>
                  </a:cubicBezTo>
                  <a:close/>
                  <a:moveTo>
                    <a:pt x="794" y="1568"/>
                  </a:moveTo>
                  <a:cubicBezTo>
                    <a:pt x="815" y="1589"/>
                    <a:pt x="794" y="1609"/>
                    <a:pt x="794" y="1629"/>
                  </a:cubicBezTo>
                  <a:cubicBezTo>
                    <a:pt x="815" y="1650"/>
                    <a:pt x="794" y="1670"/>
                    <a:pt x="794" y="1691"/>
                  </a:cubicBezTo>
                  <a:cubicBezTo>
                    <a:pt x="754" y="1670"/>
                    <a:pt x="774" y="1650"/>
                    <a:pt x="794" y="1629"/>
                  </a:cubicBezTo>
                  <a:cubicBezTo>
                    <a:pt x="774" y="1609"/>
                    <a:pt x="774" y="1589"/>
                    <a:pt x="794" y="1568"/>
                  </a:cubicBezTo>
                  <a:close/>
                  <a:moveTo>
                    <a:pt x="692" y="1711"/>
                  </a:moveTo>
                  <a:cubicBezTo>
                    <a:pt x="713" y="1711"/>
                    <a:pt x="692" y="1711"/>
                    <a:pt x="692" y="1731"/>
                  </a:cubicBezTo>
                  <a:cubicBezTo>
                    <a:pt x="713" y="1731"/>
                    <a:pt x="713" y="1752"/>
                    <a:pt x="692" y="1752"/>
                  </a:cubicBezTo>
                  <a:cubicBezTo>
                    <a:pt x="692" y="1752"/>
                    <a:pt x="692" y="1752"/>
                    <a:pt x="692" y="1731"/>
                  </a:cubicBezTo>
                  <a:cubicBezTo>
                    <a:pt x="692" y="1731"/>
                    <a:pt x="672" y="1711"/>
                    <a:pt x="692" y="1711"/>
                  </a:cubicBezTo>
                  <a:close/>
                  <a:moveTo>
                    <a:pt x="326" y="0"/>
                  </a:moveTo>
                  <a:cubicBezTo>
                    <a:pt x="306" y="21"/>
                    <a:pt x="306" y="41"/>
                    <a:pt x="306" y="61"/>
                  </a:cubicBezTo>
                  <a:cubicBezTo>
                    <a:pt x="265" y="82"/>
                    <a:pt x="244" y="102"/>
                    <a:pt x="204" y="122"/>
                  </a:cubicBezTo>
                  <a:cubicBezTo>
                    <a:pt x="143" y="204"/>
                    <a:pt x="102" y="306"/>
                    <a:pt x="122" y="428"/>
                  </a:cubicBezTo>
                  <a:cubicBezTo>
                    <a:pt x="143" y="530"/>
                    <a:pt x="122" y="611"/>
                    <a:pt x="81" y="713"/>
                  </a:cubicBezTo>
                  <a:cubicBezTo>
                    <a:pt x="61" y="754"/>
                    <a:pt x="61" y="815"/>
                    <a:pt x="61" y="876"/>
                  </a:cubicBezTo>
                  <a:cubicBezTo>
                    <a:pt x="81" y="978"/>
                    <a:pt x="41" y="1080"/>
                    <a:pt x="61" y="1161"/>
                  </a:cubicBezTo>
                  <a:cubicBezTo>
                    <a:pt x="20" y="1243"/>
                    <a:pt x="20" y="1324"/>
                    <a:pt x="20" y="1385"/>
                  </a:cubicBezTo>
                  <a:cubicBezTo>
                    <a:pt x="20" y="1446"/>
                    <a:pt x="20" y="1507"/>
                    <a:pt x="20" y="1568"/>
                  </a:cubicBezTo>
                  <a:cubicBezTo>
                    <a:pt x="0" y="1629"/>
                    <a:pt x="20" y="1711"/>
                    <a:pt x="41" y="1772"/>
                  </a:cubicBezTo>
                  <a:cubicBezTo>
                    <a:pt x="61" y="1833"/>
                    <a:pt x="41" y="1915"/>
                    <a:pt x="102" y="1996"/>
                  </a:cubicBezTo>
                  <a:cubicBezTo>
                    <a:pt x="163" y="2098"/>
                    <a:pt x="244" y="2200"/>
                    <a:pt x="244" y="2342"/>
                  </a:cubicBezTo>
                  <a:cubicBezTo>
                    <a:pt x="326" y="2281"/>
                    <a:pt x="306" y="2179"/>
                    <a:pt x="407" y="2159"/>
                  </a:cubicBezTo>
                  <a:cubicBezTo>
                    <a:pt x="407" y="2098"/>
                    <a:pt x="407" y="2016"/>
                    <a:pt x="448" y="1976"/>
                  </a:cubicBezTo>
                  <a:cubicBezTo>
                    <a:pt x="448" y="1976"/>
                    <a:pt x="428" y="1955"/>
                    <a:pt x="448" y="1955"/>
                  </a:cubicBezTo>
                  <a:cubicBezTo>
                    <a:pt x="468" y="1955"/>
                    <a:pt x="448" y="1955"/>
                    <a:pt x="448" y="1976"/>
                  </a:cubicBezTo>
                  <a:cubicBezTo>
                    <a:pt x="468" y="2016"/>
                    <a:pt x="489" y="2037"/>
                    <a:pt x="530" y="2057"/>
                  </a:cubicBezTo>
                  <a:cubicBezTo>
                    <a:pt x="550" y="2037"/>
                    <a:pt x="591" y="2016"/>
                    <a:pt x="652" y="1996"/>
                  </a:cubicBezTo>
                  <a:lnTo>
                    <a:pt x="652" y="1996"/>
                  </a:lnTo>
                  <a:cubicBezTo>
                    <a:pt x="611" y="2037"/>
                    <a:pt x="591" y="2078"/>
                    <a:pt x="652" y="2078"/>
                  </a:cubicBezTo>
                  <a:cubicBezTo>
                    <a:pt x="672" y="2057"/>
                    <a:pt x="692" y="2037"/>
                    <a:pt x="713" y="2016"/>
                  </a:cubicBezTo>
                  <a:cubicBezTo>
                    <a:pt x="692" y="1996"/>
                    <a:pt x="692" y="1976"/>
                    <a:pt x="672" y="1976"/>
                  </a:cubicBezTo>
                  <a:cubicBezTo>
                    <a:pt x="692" y="1935"/>
                    <a:pt x="713" y="1955"/>
                    <a:pt x="733" y="1935"/>
                  </a:cubicBezTo>
                  <a:cubicBezTo>
                    <a:pt x="713" y="1894"/>
                    <a:pt x="774" y="1894"/>
                    <a:pt x="774" y="1894"/>
                  </a:cubicBezTo>
                  <a:cubicBezTo>
                    <a:pt x="754" y="1854"/>
                    <a:pt x="713" y="1854"/>
                    <a:pt x="713" y="1813"/>
                  </a:cubicBezTo>
                  <a:lnTo>
                    <a:pt x="713" y="1813"/>
                  </a:lnTo>
                  <a:cubicBezTo>
                    <a:pt x="722" y="1816"/>
                    <a:pt x="729" y="1817"/>
                    <a:pt x="734" y="1817"/>
                  </a:cubicBezTo>
                  <a:cubicBezTo>
                    <a:pt x="769" y="1817"/>
                    <a:pt x="759" y="1772"/>
                    <a:pt x="794" y="1772"/>
                  </a:cubicBezTo>
                  <a:cubicBezTo>
                    <a:pt x="835" y="1772"/>
                    <a:pt x="855" y="1813"/>
                    <a:pt x="896" y="1813"/>
                  </a:cubicBezTo>
                  <a:cubicBezTo>
                    <a:pt x="896" y="1799"/>
                    <a:pt x="896" y="1786"/>
                    <a:pt x="896" y="1772"/>
                  </a:cubicBezTo>
                  <a:cubicBezTo>
                    <a:pt x="835" y="1731"/>
                    <a:pt x="774" y="1752"/>
                    <a:pt x="794" y="1691"/>
                  </a:cubicBezTo>
                  <a:lnTo>
                    <a:pt x="794" y="1691"/>
                  </a:lnTo>
                  <a:cubicBezTo>
                    <a:pt x="815" y="1711"/>
                    <a:pt x="855" y="1711"/>
                    <a:pt x="896" y="1772"/>
                  </a:cubicBezTo>
                  <a:cubicBezTo>
                    <a:pt x="896" y="1684"/>
                    <a:pt x="896" y="1596"/>
                    <a:pt x="896" y="1507"/>
                  </a:cubicBezTo>
                  <a:cubicBezTo>
                    <a:pt x="876" y="1487"/>
                    <a:pt x="896" y="1467"/>
                    <a:pt x="916" y="1446"/>
                  </a:cubicBezTo>
                  <a:cubicBezTo>
                    <a:pt x="876" y="1426"/>
                    <a:pt x="896" y="1405"/>
                    <a:pt x="916" y="1385"/>
                  </a:cubicBezTo>
                  <a:cubicBezTo>
                    <a:pt x="896" y="1365"/>
                    <a:pt x="896" y="1365"/>
                    <a:pt x="896" y="1344"/>
                  </a:cubicBezTo>
                  <a:lnTo>
                    <a:pt x="896" y="1344"/>
                  </a:lnTo>
                  <a:cubicBezTo>
                    <a:pt x="916" y="1365"/>
                    <a:pt x="916" y="1365"/>
                    <a:pt x="916" y="1385"/>
                  </a:cubicBezTo>
                  <a:cubicBezTo>
                    <a:pt x="937" y="1405"/>
                    <a:pt x="916" y="1426"/>
                    <a:pt x="916" y="1446"/>
                  </a:cubicBezTo>
                  <a:lnTo>
                    <a:pt x="937" y="1446"/>
                  </a:lnTo>
                  <a:cubicBezTo>
                    <a:pt x="937" y="1426"/>
                    <a:pt x="957" y="1405"/>
                    <a:pt x="957" y="1385"/>
                  </a:cubicBezTo>
                  <a:cubicBezTo>
                    <a:pt x="957" y="1304"/>
                    <a:pt x="957" y="1222"/>
                    <a:pt x="937" y="1141"/>
                  </a:cubicBezTo>
                  <a:cubicBezTo>
                    <a:pt x="896" y="1141"/>
                    <a:pt x="937" y="1202"/>
                    <a:pt x="896" y="1202"/>
                  </a:cubicBezTo>
                  <a:cubicBezTo>
                    <a:pt x="855" y="1181"/>
                    <a:pt x="876" y="1120"/>
                    <a:pt x="835" y="1080"/>
                  </a:cubicBezTo>
                  <a:cubicBezTo>
                    <a:pt x="835" y="1080"/>
                    <a:pt x="826" y="1089"/>
                    <a:pt x="820" y="1089"/>
                  </a:cubicBezTo>
                  <a:cubicBezTo>
                    <a:pt x="817" y="1089"/>
                    <a:pt x="815" y="1086"/>
                    <a:pt x="815" y="1080"/>
                  </a:cubicBezTo>
                  <a:cubicBezTo>
                    <a:pt x="815" y="978"/>
                    <a:pt x="815" y="876"/>
                    <a:pt x="815" y="774"/>
                  </a:cubicBezTo>
                  <a:lnTo>
                    <a:pt x="774" y="774"/>
                  </a:lnTo>
                  <a:cubicBezTo>
                    <a:pt x="754" y="672"/>
                    <a:pt x="774" y="570"/>
                    <a:pt x="754" y="489"/>
                  </a:cubicBezTo>
                  <a:cubicBezTo>
                    <a:pt x="748" y="486"/>
                    <a:pt x="742" y="485"/>
                    <a:pt x="737" y="485"/>
                  </a:cubicBezTo>
                  <a:cubicBezTo>
                    <a:pt x="712" y="485"/>
                    <a:pt x="694" y="514"/>
                    <a:pt x="668" y="514"/>
                  </a:cubicBezTo>
                  <a:cubicBezTo>
                    <a:pt x="663" y="514"/>
                    <a:pt x="658" y="512"/>
                    <a:pt x="652" y="509"/>
                  </a:cubicBezTo>
                  <a:cubicBezTo>
                    <a:pt x="652" y="469"/>
                    <a:pt x="631" y="428"/>
                    <a:pt x="631" y="408"/>
                  </a:cubicBezTo>
                  <a:cubicBezTo>
                    <a:pt x="631" y="346"/>
                    <a:pt x="591" y="326"/>
                    <a:pt x="570" y="285"/>
                  </a:cubicBezTo>
                  <a:cubicBezTo>
                    <a:pt x="570" y="224"/>
                    <a:pt x="570" y="143"/>
                    <a:pt x="509" y="102"/>
                  </a:cubicBezTo>
                  <a:cubicBezTo>
                    <a:pt x="509" y="102"/>
                    <a:pt x="500" y="111"/>
                    <a:pt x="494" y="111"/>
                  </a:cubicBezTo>
                  <a:cubicBezTo>
                    <a:pt x="491" y="111"/>
                    <a:pt x="489" y="109"/>
                    <a:pt x="489" y="102"/>
                  </a:cubicBezTo>
                  <a:lnTo>
                    <a:pt x="509" y="102"/>
                  </a:lnTo>
                  <a:cubicBezTo>
                    <a:pt x="530" y="82"/>
                    <a:pt x="509" y="61"/>
                    <a:pt x="509" y="41"/>
                  </a:cubicBezTo>
                  <a:cubicBezTo>
                    <a:pt x="501" y="45"/>
                    <a:pt x="494" y="47"/>
                    <a:pt x="488" y="47"/>
                  </a:cubicBezTo>
                  <a:cubicBezTo>
                    <a:pt x="461" y="47"/>
                    <a:pt x="444" y="17"/>
                    <a:pt x="428" y="0"/>
                  </a:cubicBezTo>
                  <a:cubicBezTo>
                    <a:pt x="407" y="21"/>
                    <a:pt x="407" y="41"/>
                    <a:pt x="367" y="41"/>
                  </a:cubicBezTo>
                  <a:cubicBezTo>
                    <a:pt x="367" y="21"/>
                    <a:pt x="346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365872" y="631788"/>
              <a:ext cx="142628" cy="115780"/>
            </a:xfrm>
            <a:custGeom>
              <a:avLst/>
              <a:gdLst/>
              <a:ahLst/>
              <a:cxnLst/>
              <a:rect l="l" t="t" r="r" b="b"/>
              <a:pathLst>
                <a:path w="1854" h="1505" extrusionOk="0">
                  <a:moveTo>
                    <a:pt x="551" y="181"/>
                  </a:moveTo>
                  <a:cubicBezTo>
                    <a:pt x="591" y="181"/>
                    <a:pt x="612" y="181"/>
                    <a:pt x="632" y="222"/>
                  </a:cubicBezTo>
                  <a:cubicBezTo>
                    <a:pt x="591" y="222"/>
                    <a:pt x="571" y="201"/>
                    <a:pt x="551" y="181"/>
                  </a:cubicBezTo>
                  <a:close/>
                  <a:moveTo>
                    <a:pt x="1447" y="670"/>
                  </a:moveTo>
                  <a:cubicBezTo>
                    <a:pt x="1447" y="690"/>
                    <a:pt x="1426" y="690"/>
                    <a:pt x="1426" y="690"/>
                  </a:cubicBezTo>
                  <a:cubicBezTo>
                    <a:pt x="1426" y="670"/>
                    <a:pt x="1426" y="670"/>
                    <a:pt x="1447" y="670"/>
                  </a:cubicBezTo>
                  <a:close/>
                  <a:moveTo>
                    <a:pt x="1732" y="1240"/>
                  </a:moveTo>
                  <a:cubicBezTo>
                    <a:pt x="1752" y="1240"/>
                    <a:pt x="1772" y="1240"/>
                    <a:pt x="1772" y="1260"/>
                  </a:cubicBezTo>
                  <a:cubicBezTo>
                    <a:pt x="1766" y="1266"/>
                    <a:pt x="1761" y="1269"/>
                    <a:pt x="1755" y="1269"/>
                  </a:cubicBezTo>
                  <a:cubicBezTo>
                    <a:pt x="1742" y="1269"/>
                    <a:pt x="1732" y="1254"/>
                    <a:pt x="1732" y="1240"/>
                  </a:cubicBezTo>
                  <a:close/>
                  <a:moveTo>
                    <a:pt x="220" y="0"/>
                  </a:moveTo>
                  <a:cubicBezTo>
                    <a:pt x="150" y="0"/>
                    <a:pt x="78" y="21"/>
                    <a:pt x="1" y="79"/>
                  </a:cubicBezTo>
                  <a:cubicBezTo>
                    <a:pt x="21" y="99"/>
                    <a:pt x="1" y="120"/>
                    <a:pt x="1" y="140"/>
                  </a:cubicBezTo>
                  <a:cubicBezTo>
                    <a:pt x="41" y="222"/>
                    <a:pt x="21" y="324"/>
                    <a:pt x="102" y="385"/>
                  </a:cubicBezTo>
                  <a:cubicBezTo>
                    <a:pt x="102" y="446"/>
                    <a:pt x="164" y="486"/>
                    <a:pt x="184" y="548"/>
                  </a:cubicBezTo>
                  <a:cubicBezTo>
                    <a:pt x="204" y="568"/>
                    <a:pt x="184" y="649"/>
                    <a:pt x="265" y="649"/>
                  </a:cubicBezTo>
                  <a:cubicBezTo>
                    <a:pt x="279" y="649"/>
                    <a:pt x="283" y="631"/>
                    <a:pt x="303" y="631"/>
                  </a:cubicBezTo>
                  <a:cubicBezTo>
                    <a:pt x="313" y="631"/>
                    <a:pt x="326" y="636"/>
                    <a:pt x="347" y="649"/>
                  </a:cubicBezTo>
                  <a:cubicBezTo>
                    <a:pt x="428" y="751"/>
                    <a:pt x="489" y="894"/>
                    <a:pt x="673" y="934"/>
                  </a:cubicBezTo>
                  <a:cubicBezTo>
                    <a:pt x="693" y="955"/>
                    <a:pt x="713" y="996"/>
                    <a:pt x="734" y="1016"/>
                  </a:cubicBezTo>
                  <a:cubicBezTo>
                    <a:pt x="775" y="1077"/>
                    <a:pt x="836" y="1159"/>
                    <a:pt x="937" y="1179"/>
                  </a:cubicBezTo>
                  <a:cubicBezTo>
                    <a:pt x="978" y="1199"/>
                    <a:pt x="1019" y="1199"/>
                    <a:pt x="1039" y="1240"/>
                  </a:cubicBezTo>
                  <a:cubicBezTo>
                    <a:pt x="1080" y="1260"/>
                    <a:pt x="1121" y="1260"/>
                    <a:pt x="1141" y="1281"/>
                  </a:cubicBezTo>
                  <a:cubicBezTo>
                    <a:pt x="1161" y="1260"/>
                    <a:pt x="1141" y="1220"/>
                    <a:pt x="1182" y="1220"/>
                  </a:cubicBezTo>
                  <a:cubicBezTo>
                    <a:pt x="1304" y="1321"/>
                    <a:pt x="1447" y="1403"/>
                    <a:pt x="1610" y="1505"/>
                  </a:cubicBezTo>
                  <a:cubicBezTo>
                    <a:pt x="1630" y="1464"/>
                    <a:pt x="1650" y="1423"/>
                    <a:pt x="1650" y="1403"/>
                  </a:cubicBezTo>
                  <a:cubicBezTo>
                    <a:pt x="1671" y="1362"/>
                    <a:pt x="1650" y="1342"/>
                    <a:pt x="1650" y="1321"/>
                  </a:cubicBezTo>
                  <a:cubicBezTo>
                    <a:pt x="1711" y="1321"/>
                    <a:pt x="1711" y="1383"/>
                    <a:pt x="1772" y="1403"/>
                  </a:cubicBezTo>
                  <a:cubicBezTo>
                    <a:pt x="1793" y="1383"/>
                    <a:pt x="1834" y="1362"/>
                    <a:pt x="1854" y="1342"/>
                  </a:cubicBezTo>
                  <a:cubicBezTo>
                    <a:pt x="1813" y="1301"/>
                    <a:pt x="1854" y="1240"/>
                    <a:pt x="1793" y="1179"/>
                  </a:cubicBezTo>
                  <a:cubicBezTo>
                    <a:pt x="1752" y="1138"/>
                    <a:pt x="1732" y="1057"/>
                    <a:pt x="1711" y="996"/>
                  </a:cubicBezTo>
                  <a:cubicBezTo>
                    <a:pt x="1691" y="955"/>
                    <a:pt x="1671" y="914"/>
                    <a:pt x="1610" y="873"/>
                  </a:cubicBezTo>
                  <a:cubicBezTo>
                    <a:pt x="1589" y="853"/>
                    <a:pt x="1569" y="833"/>
                    <a:pt x="1569" y="792"/>
                  </a:cubicBezTo>
                  <a:cubicBezTo>
                    <a:pt x="1569" y="731"/>
                    <a:pt x="1569" y="690"/>
                    <a:pt x="1528" y="649"/>
                  </a:cubicBezTo>
                  <a:cubicBezTo>
                    <a:pt x="1487" y="629"/>
                    <a:pt x="1447" y="649"/>
                    <a:pt x="1386" y="609"/>
                  </a:cubicBezTo>
                  <a:cubicBezTo>
                    <a:pt x="1426" y="568"/>
                    <a:pt x="1467" y="527"/>
                    <a:pt x="1406" y="466"/>
                  </a:cubicBezTo>
                  <a:lnTo>
                    <a:pt x="1406" y="466"/>
                  </a:lnTo>
                  <a:cubicBezTo>
                    <a:pt x="1392" y="486"/>
                    <a:pt x="1376" y="493"/>
                    <a:pt x="1359" y="493"/>
                  </a:cubicBezTo>
                  <a:cubicBezTo>
                    <a:pt x="1324" y="493"/>
                    <a:pt x="1284" y="466"/>
                    <a:pt x="1243" y="466"/>
                  </a:cubicBezTo>
                  <a:cubicBezTo>
                    <a:pt x="1234" y="483"/>
                    <a:pt x="1226" y="490"/>
                    <a:pt x="1217" y="490"/>
                  </a:cubicBezTo>
                  <a:cubicBezTo>
                    <a:pt x="1205" y="490"/>
                    <a:pt x="1194" y="478"/>
                    <a:pt x="1182" y="466"/>
                  </a:cubicBezTo>
                  <a:cubicBezTo>
                    <a:pt x="1182" y="405"/>
                    <a:pt x="1182" y="405"/>
                    <a:pt x="1141" y="405"/>
                  </a:cubicBezTo>
                  <a:cubicBezTo>
                    <a:pt x="1141" y="405"/>
                    <a:pt x="1161" y="425"/>
                    <a:pt x="1121" y="425"/>
                  </a:cubicBezTo>
                  <a:cubicBezTo>
                    <a:pt x="1100" y="425"/>
                    <a:pt x="1080" y="405"/>
                    <a:pt x="1060" y="385"/>
                  </a:cubicBezTo>
                  <a:cubicBezTo>
                    <a:pt x="1039" y="364"/>
                    <a:pt x="1060" y="324"/>
                    <a:pt x="999" y="303"/>
                  </a:cubicBezTo>
                  <a:lnTo>
                    <a:pt x="999" y="303"/>
                  </a:lnTo>
                  <a:cubicBezTo>
                    <a:pt x="999" y="324"/>
                    <a:pt x="1019" y="364"/>
                    <a:pt x="978" y="364"/>
                  </a:cubicBezTo>
                  <a:cubicBezTo>
                    <a:pt x="937" y="364"/>
                    <a:pt x="958" y="303"/>
                    <a:pt x="917" y="303"/>
                  </a:cubicBezTo>
                  <a:cubicBezTo>
                    <a:pt x="897" y="324"/>
                    <a:pt x="856" y="324"/>
                    <a:pt x="836" y="324"/>
                  </a:cubicBezTo>
                  <a:cubicBezTo>
                    <a:pt x="815" y="283"/>
                    <a:pt x="795" y="262"/>
                    <a:pt x="775" y="222"/>
                  </a:cubicBezTo>
                  <a:cubicBezTo>
                    <a:pt x="734" y="201"/>
                    <a:pt x="673" y="161"/>
                    <a:pt x="632" y="99"/>
                  </a:cubicBezTo>
                  <a:cubicBezTo>
                    <a:pt x="571" y="120"/>
                    <a:pt x="510" y="140"/>
                    <a:pt x="449" y="161"/>
                  </a:cubicBezTo>
                  <a:cubicBezTo>
                    <a:pt x="449" y="120"/>
                    <a:pt x="428" y="120"/>
                    <a:pt x="428" y="99"/>
                  </a:cubicBezTo>
                  <a:cubicBezTo>
                    <a:pt x="428" y="79"/>
                    <a:pt x="449" y="79"/>
                    <a:pt x="449" y="59"/>
                  </a:cubicBezTo>
                  <a:cubicBezTo>
                    <a:pt x="374" y="27"/>
                    <a:pt x="298" y="0"/>
                    <a:pt x="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315202" y="-206595"/>
              <a:ext cx="70622" cy="152014"/>
            </a:xfrm>
            <a:custGeom>
              <a:avLst/>
              <a:gdLst/>
              <a:ahLst/>
              <a:cxnLst/>
              <a:rect l="l" t="t" r="r" b="b"/>
              <a:pathLst>
                <a:path w="918" h="1976" extrusionOk="0">
                  <a:moveTo>
                    <a:pt x="388" y="1813"/>
                  </a:moveTo>
                  <a:cubicBezTo>
                    <a:pt x="388" y="1833"/>
                    <a:pt x="388" y="1833"/>
                    <a:pt x="388" y="1833"/>
                  </a:cubicBezTo>
                  <a:lnTo>
                    <a:pt x="368" y="1833"/>
                  </a:lnTo>
                  <a:cubicBezTo>
                    <a:pt x="368" y="1833"/>
                    <a:pt x="368" y="1813"/>
                    <a:pt x="388" y="1813"/>
                  </a:cubicBezTo>
                  <a:close/>
                  <a:moveTo>
                    <a:pt x="653" y="0"/>
                  </a:moveTo>
                  <a:cubicBezTo>
                    <a:pt x="592" y="41"/>
                    <a:pt x="530" y="61"/>
                    <a:pt x="469" y="102"/>
                  </a:cubicBezTo>
                  <a:cubicBezTo>
                    <a:pt x="456" y="102"/>
                    <a:pt x="442" y="93"/>
                    <a:pt x="429" y="93"/>
                  </a:cubicBezTo>
                  <a:cubicBezTo>
                    <a:pt x="422" y="93"/>
                    <a:pt x="415" y="95"/>
                    <a:pt x="408" y="102"/>
                  </a:cubicBezTo>
                  <a:cubicBezTo>
                    <a:pt x="408" y="122"/>
                    <a:pt x="408" y="143"/>
                    <a:pt x="408" y="163"/>
                  </a:cubicBezTo>
                  <a:cubicBezTo>
                    <a:pt x="388" y="204"/>
                    <a:pt x="327" y="204"/>
                    <a:pt x="286" y="244"/>
                  </a:cubicBezTo>
                  <a:cubicBezTo>
                    <a:pt x="286" y="265"/>
                    <a:pt x="306" y="285"/>
                    <a:pt x="306" y="306"/>
                  </a:cubicBezTo>
                  <a:cubicBezTo>
                    <a:pt x="286" y="326"/>
                    <a:pt x="266" y="387"/>
                    <a:pt x="245" y="407"/>
                  </a:cubicBezTo>
                  <a:cubicBezTo>
                    <a:pt x="205" y="448"/>
                    <a:pt x="245" y="509"/>
                    <a:pt x="164" y="530"/>
                  </a:cubicBezTo>
                  <a:cubicBezTo>
                    <a:pt x="184" y="550"/>
                    <a:pt x="184" y="591"/>
                    <a:pt x="184" y="611"/>
                  </a:cubicBezTo>
                  <a:cubicBezTo>
                    <a:pt x="164" y="631"/>
                    <a:pt x="164" y="672"/>
                    <a:pt x="144" y="672"/>
                  </a:cubicBezTo>
                  <a:cubicBezTo>
                    <a:pt x="123" y="693"/>
                    <a:pt x="123" y="693"/>
                    <a:pt x="123" y="693"/>
                  </a:cubicBezTo>
                  <a:cubicBezTo>
                    <a:pt x="109" y="678"/>
                    <a:pt x="94" y="664"/>
                    <a:pt x="80" y="664"/>
                  </a:cubicBezTo>
                  <a:cubicBezTo>
                    <a:pt x="74" y="664"/>
                    <a:pt x="68" y="666"/>
                    <a:pt x="62" y="672"/>
                  </a:cubicBezTo>
                  <a:cubicBezTo>
                    <a:pt x="1" y="1018"/>
                    <a:pt x="1" y="1385"/>
                    <a:pt x="123" y="1731"/>
                  </a:cubicBezTo>
                  <a:cubicBezTo>
                    <a:pt x="225" y="1772"/>
                    <a:pt x="245" y="1874"/>
                    <a:pt x="286" y="1976"/>
                  </a:cubicBezTo>
                  <a:cubicBezTo>
                    <a:pt x="327" y="1914"/>
                    <a:pt x="408" y="1894"/>
                    <a:pt x="429" y="1833"/>
                  </a:cubicBezTo>
                  <a:cubicBezTo>
                    <a:pt x="408" y="1792"/>
                    <a:pt x="368" y="1752"/>
                    <a:pt x="408" y="1711"/>
                  </a:cubicBezTo>
                  <a:cubicBezTo>
                    <a:pt x="388" y="1690"/>
                    <a:pt x="388" y="1690"/>
                    <a:pt x="388" y="1670"/>
                  </a:cubicBezTo>
                  <a:lnTo>
                    <a:pt x="388" y="1670"/>
                  </a:lnTo>
                  <a:cubicBezTo>
                    <a:pt x="408" y="1690"/>
                    <a:pt x="408" y="1690"/>
                    <a:pt x="408" y="1711"/>
                  </a:cubicBezTo>
                  <a:cubicBezTo>
                    <a:pt x="429" y="1706"/>
                    <a:pt x="449" y="1704"/>
                    <a:pt x="469" y="1704"/>
                  </a:cubicBezTo>
                  <a:cubicBezTo>
                    <a:pt x="490" y="1704"/>
                    <a:pt x="510" y="1706"/>
                    <a:pt x="530" y="1706"/>
                  </a:cubicBezTo>
                  <a:cubicBezTo>
                    <a:pt x="571" y="1706"/>
                    <a:pt x="612" y="1701"/>
                    <a:pt x="653" y="1670"/>
                  </a:cubicBezTo>
                  <a:cubicBezTo>
                    <a:pt x="673" y="1650"/>
                    <a:pt x="673" y="1609"/>
                    <a:pt x="714" y="1589"/>
                  </a:cubicBezTo>
                  <a:cubicBezTo>
                    <a:pt x="730" y="1589"/>
                    <a:pt x="746" y="1615"/>
                    <a:pt x="763" y="1615"/>
                  </a:cubicBezTo>
                  <a:cubicBezTo>
                    <a:pt x="767" y="1615"/>
                    <a:pt x="771" y="1613"/>
                    <a:pt x="775" y="1609"/>
                  </a:cubicBezTo>
                  <a:cubicBezTo>
                    <a:pt x="816" y="1548"/>
                    <a:pt x="754" y="1528"/>
                    <a:pt x="734" y="1487"/>
                  </a:cubicBezTo>
                  <a:cubicBezTo>
                    <a:pt x="775" y="1405"/>
                    <a:pt x="795" y="1324"/>
                    <a:pt x="836" y="1242"/>
                  </a:cubicBezTo>
                  <a:cubicBezTo>
                    <a:pt x="856" y="1222"/>
                    <a:pt x="917" y="1222"/>
                    <a:pt x="917" y="1161"/>
                  </a:cubicBezTo>
                  <a:cubicBezTo>
                    <a:pt x="897" y="1141"/>
                    <a:pt x="856" y="1120"/>
                    <a:pt x="836" y="1100"/>
                  </a:cubicBezTo>
                  <a:cubicBezTo>
                    <a:pt x="856" y="1100"/>
                    <a:pt x="877" y="1079"/>
                    <a:pt x="877" y="1079"/>
                  </a:cubicBezTo>
                  <a:cubicBezTo>
                    <a:pt x="897" y="1039"/>
                    <a:pt x="856" y="998"/>
                    <a:pt x="856" y="978"/>
                  </a:cubicBezTo>
                  <a:cubicBezTo>
                    <a:pt x="877" y="957"/>
                    <a:pt x="877" y="957"/>
                    <a:pt x="877" y="957"/>
                  </a:cubicBezTo>
                  <a:cubicBezTo>
                    <a:pt x="836" y="835"/>
                    <a:pt x="856" y="693"/>
                    <a:pt x="836" y="570"/>
                  </a:cubicBezTo>
                  <a:cubicBezTo>
                    <a:pt x="877" y="489"/>
                    <a:pt x="836" y="407"/>
                    <a:pt x="816" y="326"/>
                  </a:cubicBezTo>
                  <a:cubicBezTo>
                    <a:pt x="775" y="244"/>
                    <a:pt x="754" y="143"/>
                    <a:pt x="734" y="41"/>
                  </a:cubicBezTo>
                  <a:cubicBezTo>
                    <a:pt x="723" y="46"/>
                    <a:pt x="714" y="49"/>
                    <a:pt x="705" y="49"/>
                  </a:cubicBezTo>
                  <a:cubicBezTo>
                    <a:pt x="682" y="49"/>
                    <a:pt x="668" y="3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304278" y="1034209"/>
              <a:ext cx="114472" cy="117626"/>
            </a:xfrm>
            <a:custGeom>
              <a:avLst/>
              <a:gdLst/>
              <a:ahLst/>
              <a:cxnLst/>
              <a:rect l="l" t="t" r="r" b="b"/>
              <a:pathLst>
                <a:path w="1488" h="1529" extrusionOk="0">
                  <a:moveTo>
                    <a:pt x="143" y="1"/>
                  </a:moveTo>
                  <a:cubicBezTo>
                    <a:pt x="123" y="21"/>
                    <a:pt x="102" y="21"/>
                    <a:pt x="82" y="41"/>
                  </a:cubicBezTo>
                  <a:cubicBezTo>
                    <a:pt x="102" y="62"/>
                    <a:pt x="102" y="82"/>
                    <a:pt x="102" y="82"/>
                  </a:cubicBezTo>
                  <a:cubicBezTo>
                    <a:pt x="143" y="82"/>
                    <a:pt x="143" y="102"/>
                    <a:pt x="123" y="123"/>
                  </a:cubicBezTo>
                  <a:lnTo>
                    <a:pt x="41" y="123"/>
                  </a:lnTo>
                  <a:cubicBezTo>
                    <a:pt x="21" y="143"/>
                    <a:pt x="21" y="164"/>
                    <a:pt x="0" y="184"/>
                  </a:cubicBezTo>
                  <a:cubicBezTo>
                    <a:pt x="41" y="204"/>
                    <a:pt x="21" y="265"/>
                    <a:pt x="41" y="306"/>
                  </a:cubicBezTo>
                  <a:cubicBezTo>
                    <a:pt x="21" y="306"/>
                    <a:pt x="21" y="306"/>
                    <a:pt x="21" y="326"/>
                  </a:cubicBezTo>
                  <a:cubicBezTo>
                    <a:pt x="61" y="388"/>
                    <a:pt x="82" y="469"/>
                    <a:pt x="143" y="530"/>
                  </a:cubicBezTo>
                  <a:cubicBezTo>
                    <a:pt x="204" y="632"/>
                    <a:pt x="306" y="734"/>
                    <a:pt x="326" y="856"/>
                  </a:cubicBezTo>
                  <a:cubicBezTo>
                    <a:pt x="326" y="876"/>
                    <a:pt x="326" y="876"/>
                    <a:pt x="347" y="876"/>
                  </a:cubicBezTo>
                  <a:cubicBezTo>
                    <a:pt x="448" y="1039"/>
                    <a:pt x="550" y="1223"/>
                    <a:pt x="734" y="1324"/>
                  </a:cubicBezTo>
                  <a:cubicBezTo>
                    <a:pt x="754" y="1324"/>
                    <a:pt x="774" y="1345"/>
                    <a:pt x="774" y="1365"/>
                  </a:cubicBezTo>
                  <a:cubicBezTo>
                    <a:pt x="835" y="1447"/>
                    <a:pt x="896" y="1508"/>
                    <a:pt x="978" y="1528"/>
                  </a:cubicBezTo>
                  <a:cubicBezTo>
                    <a:pt x="1013" y="1528"/>
                    <a:pt x="1018" y="1483"/>
                    <a:pt x="1044" y="1483"/>
                  </a:cubicBezTo>
                  <a:cubicBezTo>
                    <a:pt x="1049" y="1483"/>
                    <a:pt x="1054" y="1484"/>
                    <a:pt x="1059" y="1487"/>
                  </a:cubicBezTo>
                  <a:cubicBezTo>
                    <a:pt x="1065" y="1477"/>
                    <a:pt x="1070" y="1473"/>
                    <a:pt x="1076" y="1473"/>
                  </a:cubicBezTo>
                  <a:cubicBezTo>
                    <a:pt x="1089" y="1473"/>
                    <a:pt x="1103" y="1492"/>
                    <a:pt x="1124" y="1492"/>
                  </a:cubicBezTo>
                  <a:cubicBezTo>
                    <a:pt x="1129" y="1492"/>
                    <a:pt x="1135" y="1490"/>
                    <a:pt x="1141" y="1487"/>
                  </a:cubicBezTo>
                  <a:cubicBezTo>
                    <a:pt x="1168" y="1487"/>
                    <a:pt x="1186" y="1478"/>
                    <a:pt x="1207" y="1478"/>
                  </a:cubicBezTo>
                  <a:cubicBezTo>
                    <a:pt x="1218" y="1478"/>
                    <a:pt x="1229" y="1481"/>
                    <a:pt x="1243" y="1487"/>
                  </a:cubicBezTo>
                  <a:cubicBezTo>
                    <a:pt x="1243" y="1467"/>
                    <a:pt x="1202" y="1447"/>
                    <a:pt x="1222" y="1406"/>
                  </a:cubicBezTo>
                  <a:lnTo>
                    <a:pt x="1222" y="1406"/>
                  </a:lnTo>
                  <a:cubicBezTo>
                    <a:pt x="1234" y="1409"/>
                    <a:pt x="1244" y="1410"/>
                    <a:pt x="1254" y="1410"/>
                  </a:cubicBezTo>
                  <a:cubicBezTo>
                    <a:pt x="1315" y="1410"/>
                    <a:pt x="1350" y="1362"/>
                    <a:pt x="1385" y="1345"/>
                  </a:cubicBezTo>
                  <a:cubicBezTo>
                    <a:pt x="1365" y="1304"/>
                    <a:pt x="1345" y="1284"/>
                    <a:pt x="1365" y="1243"/>
                  </a:cubicBezTo>
                  <a:cubicBezTo>
                    <a:pt x="1377" y="1206"/>
                    <a:pt x="1404" y="1199"/>
                    <a:pt x="1432" y="1199"/>
                  </a:cubicBezTo>
                  <a:cubicBezTo>
                    <a:pt x="1451" y="1199"/>
                    <a:pt x="1471" y="1202"/>
                    <a:pt x="1487" y="1202"/>
                  </a:cubicBezTo>
                  <a:cubicBezTo>
                    <a:pt x="1467" y="1182"/>
                    <a:pt x="1467" y="1161"/>
                    <a:pt x="1446" y="1141"/>
                  </a:cubicBezTo>
                  <a:cubicBezTo>
                    <a:pt x="1439" y="1126"/>
                    <a:pt x="1429" y="1122"/>
                    <a:pt x="1417" y="1122"/>
                  </a:cubicBezTo>
                  <a:cubicBezTo>
                    <a:pt x="1405" y="1122"/>
                    <a:pt x="1393" y="1127"/>
                    <a:pt x="1381" y="1127"/>
                  </a:cubicBezTo>
                  <a:cubicBezTo>
                    <a:pt x="1375" y="1127"/>
                    <a:pt x="1370" y="1125"/>
                    <a:pt x="1365" y="1121"/>
                  </a:cubicBezTo>
                  <a:cubicBezTo>
                    <a:pt x="1365" y="1100"/>
                    <a:pt x="1345" y="1080"/>
                    <a:pt x="1345" y="1060"/>
                  </a:cubicBezTo>
                  <a:cubicBezTo>
                    <a:pt x="1324" y="1080"/>
                    <a:pt x="1324" y="1080"/>
                    <a:pt x="1304" y="1080"/>
                  </a:cubicBezTo>
                  <a:cubicBezTo>
                    <a:pt x="1324" y="1060"/>
                    <a:pt x="1324" y="1060"/>
                    <a:pt x="1345" y="1060"/>
                  </a:cubicBezTo>
                  <a:cubicBezTo>
                    <a:pt x="1324" y="999"/>
                    <a:pt x="1345" y="937"/>
                    <a:pt x="1365" y="897"/>
                  </a:cubicBezTo>
                  <a:cubicBezTo>
                    <a:pt x="1345" y="856"/>
                    <a:pt x="1324" y="856"/>
                    <a:pt x="1283" y="856"/>
                  </a:cubicBezTo>
                  <a:cubicBezTo>
                    <a:pt x="1263" y="836"/>
                    <a:pt x="1283" y="775"/>
                    <a:pt x="1222" y="775"/>
                  </a:cubicBezTo>
                  <a:cubicBezTo>
                    <a:pt x="1161" y="652"/>
                    <a:pt x="1039" y="612"/>
                    <a:pt x="998" y="489"/>
                  </a:cubicBezTo>
                  <a:cubicBezTo>
                    <a:pt x="998" y="449"/>
                    <a:pt x="958" y="449"/>
                    <a:pt x="937" y="428"/>
                  </a:cubicBezTo>
                  <a:cubicBezTo>
                    <a:pt x="876" y="428"/>
                    <a:pt x="835" y="367"/>
                    <a:pt x="795" y="326"/>
                  </a:cubicBezTo>
                  <a:cubicBezTo>
                    <a:pt x="754" y="286"/>
                    <a:pt x="754" y="265"/>
                    <a:pt x="693" y="265"/>
                  </a:cubicBezTo>
                  <a:lnTo>
                    <a:pt x="693" y="306"/>
                  </a:lnTo>
                  <a:cubicBezTo>
                    <a:pt x="652" y="306"/>
                    <a:pt x="632" y="286"/>
                    <a:pt x="611" y="265"/>
                  </a:cubicBezTo>
                  <a:cubicBezTo>
                    <a:pt x="591" y="204"/>
                    <a:pt x="530" y="184"/>
                    <a:pt x="489" y="164"/>
                  </a:cubicBezTo>
                  <a:cubicBezTo>
                    <a:pt x="428" y="143"/>
                    <a:pt x="408" y="82"/>
                    <a:pt x="367" y="82"/>
                  </a:cubicBezTo>
                  <a:lnTo>
                    <a:pt x="347" y="82"/>
                  </a:lnTo>
                  <a:cubicBezTo>
                    <a:pt x="265" y="82"/>
                    <a:pt x="204" y="82"/>
                    <a:pt x="16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303174" y="954279"/>
              <a:ext cx="131627" cy="71083"/>
            </a:xfrm>
            <a:custGeom>
              <a:avLst/>
              <a:gdLst/>
              <a:ahLst/>
              <a:cxnLst/>
              <a:rect l="l" t="t" r="r" b="b"/>
              <a:pathLst>
                <a:path w="1711" h="924" extrusionOk="0">
                  <a:moveTo>
                    <a:pt x="1019" y="103"/>
                  </a:moveTo>
                  <a:cubicBezTo>
                    <a:pt x="1039" y="123"/>
                    <a:pt x="1019" y="144"/>
                    <a:pt x="998" y="144"/>
                  </a:cubicBezTo>
                  <a:cubicBezTo>
                    <a:pt x="998" y="123"/>
                    <a:pt x="1019" y="123"/>
                    <a:pt x="1019" y="103"/>
                  </a:cubicBezTo>
                  <a:close/>
                  <a:moveTo>
                    <a:pt x="387" y="658"/>
                  </a:moveTo>
                  <a:cubicBezTo>
                    <a:pt x="392" y="658"/>
                    <a:pt x="397" y="663"/>
                    <a:pt x="408" y="673"/>
                  </a:cubicBezTo>
                  <a:cubicBezTo>
                    <a:pt x="397" y="683"/>
                    <a:pt x="387" y="688"/>
                    <a:pt x="380" y="688"/>
                  </a:cubicBezTo>
                  <a:cubicBezTo>
                    <a:pt x="372" y="688"/>
                    <a:pt x="367" y="683"/>
                    <a:pt x="367" y="673"/>
                  </a:cubicBezTo>
                  <a:cubicBezTo>
                    <a:pt x="377" y="663"/>
                    <a:pt x="382" y="658"/>
                    <a:pt x="387" y="658"/>
                  </a:cubicBezTo>
                  <a:close/>
                  <a:moveTo>
                    <a:pt x="1528" y="734"/>
                  </a:moveTo>
                  <a:cubicBezTo>
                    <a:pt x="1528" y="734"/>
                    <a:pt x="1528" y="755"/>
                    <a:pt x="1528" y="755"/>
                  </a:cubicBezTo>
                  <a:lnTo>
                    <a:pt x="1507" y="755"/>
                  </a:lnTo>
                  <a:cubicBezTo>
                    <a:pt x="1507" y="734"/>
                    <a:pt x="1507" y="734"/>
                    <a:pt x="1528" y="734"/>
                  </a:cubicBezTo>
                  <a:close/>
                  <a:moveTo>
                    <a:pt x="387" y="1"/>
                  </a:moveTo>
                  <a:cubicBezTo>
                    <a:pt x="346" y="42"/>
                    <a:pt x="346" y="62"/>
                    <a:pt x="326" y="103"/>
                  </a:cubicBezTo>
                  <a:cubicBezTo>
                    <a:pt x="265" y="123"/>
                    <a:pt x="204" y="184"/>
                    <a:pt x="143" y="205"/>
                  </a:cubicBezTo>
                  <a:cubicBezTo>
                    <a:pt x="102" y="286"/>
                    <a:pt x="61" y="327"/>
                    <a:pt x="61" y="388"/>
                  </a:cubicBezTo>
                  <a:cubicBezTo>
                    <a:pt x="41" y="408"/>
                    <a:pt x="0" y="408"/>
                    <a:pt x="0" y="449"/>
                  </a:cubicBezTo>
                  <a:cubicBezTo>
                    <a:pt x="21" y="490"/>
                    <a:pt x="41" y="510"/>
                    <a:pt x="61" y="551"/>
                  </a:cubicBezTo>
                  <a:cubicBezTo>
                    <a:pt x="41" y="571"/>
                    <a:pt x="21" y="571"/>
                    <a:pt x="21" y="571"/>
                  </a:cubicBezTo>
                  <a:cubicBezTo>
                    <a:pt x="21" y="653"/>
                    <a:pt x="82" y="653"/>
                    <a:pt x="143" y="693"/>
                  </a:cubicBezTo>
                  <a:cubicBezTo>
                    <a:pt x="163" y="653"/>
                    <a:pt x="184" y="653"/>
                    <a:pt x="204" y="653"/>
                  </a:cubicBezTo>
                  <a:cubicBezTo>
                    <a:pt x="265" y="693"/>
                    <a:pt x="326" y="693"/>
                    <a:pt x="367" y="734"/>
                  </a:cubicBezTo>
                  <a:cubicBezTo>
                    <a:pt x="428" y="693"/>
                    <a:pt x="489" y="714"/>
                    <a:pt x="550" y="693"/>
                  </a:cubicBezTo>
                  <a:cubicBezTo>
                    <a:pt x="652" y="775"/>
                    <a:pt x="774" y="816"/>
                    <a:pt x="917" y="856"/>
                  </a:cubicBezTo>
                  <a:lnTo>
                    <a:pt x="917" y="816"/>
                  </a:lnTo>
                  <a:cubicBezTo>
                    <a:pt x="998" y="877"/>
                    <a:pt x="1080" y="856"/>
                    <a:pt x="1161" y="917"/>
                  </a:cubicBezTo>
                  <a:cubicBezTo>
                    <a:pt x="1161" y="917"/>
                    <a:pt x="1181" y="897"/>
                    <a:pt x="1181" y="897"/>
                  </a:cubicBezTo>
                  <a:cubicBezTo>
                    <a:pt x="1214" y="897"/>
                    <a:pt x="1234" y="923"/>
                    <a:pt x="1261" y="923"/>
                  </a:cubicBezTo>
                  <a:cubicBezTo>
                    <a:pt x="1268" y="923"/>
                    <a:pt x="1275" y="921"/>
                    <a:pt x="1283" y="917"/>
                  </a:cubicBezTo>
                  <a:cubicBezTo>
                    <a:pt x="1324" y="917"/>
                    <a:pt x="1283" y="877"/>
                    <a:pt x="1324" y="856"/>
                  </a:cubicBezTo>
                  <a:cubicBezTo>
                    <a:pt x="1365" y="877"/>
                    <a:pt x="1446" y="897"/>
                    <a:pt x="1507" y="917"/>
                  </a:cubicBezTo>
                  <a:cubicBezTo>
                    <a:pt x="1507" y="897"/>
                    <a:pt x="1507" y="877"/>
                    <a:pt x="1507" y="836"/>
                  </a:cubicBezTo>
                  <a:cubicBezTo>
                    <a:pt x="1568" y="795"/>
                    <a:pt x="1630" y="775"/>
                    <a:pt x="1670" y="714"/>
                  </a:cubicBezTo>
                  <a:lnTo>
                    <a:pt x="1691" y="714"/>
                  </a:lnTo>
                  <a:cubicBezTo>
                    <a:pt x="1711" y="673"/>
                    <a:pt x="1711" y="612"/>
                    <a:pt x="1711" y="571"/>
                  </a:cubicBezTo>
                  <a:cubicBezTo>
                    <a:pt x="1691" y="490"/>
                    <a:pt x="1568" y="449"/>
                    <a:pt x="1589" y="347"/>
                  </a:cubicBezTo>
                  <a:cubicBezTo>
                    <a:pt x="1528" y="347"/>
                    <a:pt x="1507" y="266"/>
                    <a:pt x="1446" y="245"/>
                  </a:cubicBezTo>
                  <a:cubicBezTo>
                    <a:pt x="1385" y="225"/>
                    <a:pt x="1324" y="164"/>
                    <a:pt x="1263" y="164"/>
                  </a:cubicBezTo>
                  <a:cubicBezTo>
                    <a:pt x="1243" y="144"/>
                    <a:pt x="1222" y="103"/>
                    <a:pt x="1222" y="82"/>
                  </a:cubicBezTo>
                  <a:cubicBezTo>
                    <a:pt x="1181" y="62"/>
                    <a:pt x="1161" y="42"/>
                    <a:pt x="1141" y="21"/>
                  </a:cubicBezTo>
                  <a:cubicBezTo>
                    <a:pt x="1117" y="45"/>
                    <a:pt x="1100" y="55"/>
                    <a:pt x="1082" y="55"/>
                  </a:cubicBezTo>
                  <a:cubicBezTo>
                    <a:pt x="1069" y="55"/>
                    <a:pt x="1056" y="50"/>
                    <a:pt x="1039" y="42"/>
                  </a:cubicBezTo>
                  <a:cubicBezTo>
                    <a:pt x="1019" y="42"/>
                    <a:pt x="978" y="62"/>
                    <a:pt x="957" y="62"/>
                  </a:cubicBezTo>
                  <a:cubicBezTo>
                    <a:pt x="917" y="69"/>
                    <a:pt x="878" y="71"/>
                    <a:pt x="841" y="71"/>
                  </a:cubicBezTo>
                  <a:cubicBezTo>
                    <a:pt x="765" y="71"/>
                    <a:pt x="693" y="62"/>
                    <a:pt x="611" y="62"/>
                  </a:cubicBezTo>
                  <a:cubicBezTo>
                    <a:pt x="611" y="82"/>
                    <a:pt x="571" y="82"/>
                    <a:pt x="550" y="82"/>
                  </a:cubicBezTo>
                  <a:cubicBezTo>
                    <a:pt x="550" y="82"/>
                    <a:pt x="550" y="62"/>
                    <a:pt x="530" y="42"/>
                  </a:cubicBezTo>
                  <a:cubicBezTo>
                    <a:pt x="497" y="42"/>
                    <a:pt x="491" y="68"/>
                    <a:pt x="479" y="68"/>
                  </a:cubicBezTo>
                  <a:cubicBezTo>
                    <a:pt x="476" y="68"/>
                    <a:pt x="473" y="66"/>
                    <a:pt x="469" y="62"/>
                  </a:cubicBezTo>
                  <a:cubicBezTo>
                    <a:pt x="448" y="62"/>
                    <a:pt x="408" y="62"/>
                    <a:pt x="428" y="21"/>
                  </a:cubicBezTo>
                  <a:cubicBezTo>
                    <a:pt x="408" y="1"/>
                    <a:pt x="387" y="1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29312" y="462542"/>
              <a:ext cx="123857" cy="98624"/>
            </a:xfrm>
            <a:custGeom>
              <a:avLst/>
              <a:gdLst/>
              <a:ahLst/>
              <a:cxnLst/>
              <a:rect l="l" t="t" r="r" b="b"/>
              <a:pathLst>
                <a:path w="1610" h="1282" extrusionOk="0">
                  <a:moveTo>
                    <a:pt x="912" y="254"/>
                  </a:moveTo>
                  <a:cubicBezTo>
                    <a:pt x="915" y="254"/>
                    <a:pt x="917" y="256"/>
                    <a:pt x="917" y="263"/>
                  </a:cubicBezTo>
                  <a:lnTo>
                    <a:pt x="897" y="263"/>
                  </a:lnTo>
                  <a:cubicBezTo>
                    <a:pt x="897" y="263"/>
                    <a:pt x="906" y="254"/>
                    <a:pt x="912" y="254"/>
                  </a:cubicBezTo>
                  <a:close/>
                  <a:moveTo>
                    <a:pt x="129" y="0"/>
                  </a:moveTo>
                  <a:cubicBezTo>
                    <a:pt x="112" y="0"/>
                    <a:pt x="96" y="5"/>
                    <a:pt x="82" y="19"/>
                  </a:cubicBezTo>
                  <a:cubicBezTo>
                    <a:pt x="82" y="39"/>
                    <a:pt x="62" y="39"/>
                    <a:pt x="62" y="59"/>
                  </a:cubicBezTo>
                  <a:cubicBezTo>
                    <a:pt x="62" y="59"/>
                    <a:pt x="42" y="59"/>
                    <a:pt x="21" y="39"/>
                  </a:cubicBezTo>
                  <a:lnTo>
                    <a:pt x="21" y="39"/>
                  </a:lnTo>
                  <a:cubicBezTo>
                    <a:pt x="21" y="80"/>
                    <a:pt x="42" y="120"/>
                    <a:pt x="42" y="120"/>
                  </a:cubicBezTo>
                  <a:cubicBezTo>
                    <a:pt x="1" y="181"/>
                    <a:pt x="21" y="243"/>
                    <a:pt x="42" y="283"/>
                  </a:cubicBezTo>
                  <a:cubicBezTo>
                    <a:pt x="62" y="344"/>
                    <a:pt x="103" y="406"/>
                    <a:pt x="123" y="446"/>
                  </a:cubicBezTo>
                  <a:cubicBezTo>
                    <a:pt x="164" y="507"/>
                    <a:pt x="205" y="568"/>
                    <a:pt x="266" y="630"/>
                  </a:cubicBezTo>
                  <a:cubicBezTo>
                    <a:pt x="302" y="666"/>
                    <a:pt x="338" y="735"/>
                    <a:pt x="418" y="735"/>
                  </a:cubicBezTo>
                  <a:cubicBezTo>
                    <a:pt x="428" y="735"/>
                    <a:pt x="438" y="734"/>
                    <a:pt x="449" y="731"/>
                  </a:cubicBezTo>
                  <a:cubicBezTo>
                    <a:pt x="469" y="731"/>
                    <a:pt x="490" y="752"/>
                    <a:pt x="510" y="772"/>
                  </a:cubicBezTo>
                  <a:cubicBezTo>
                    <a:pt x="591" y="874"/>
                    <a:pt x="714" y="976"/>
                    <a:pt x="836" y="1037"/>
                  </a:cubicBezTo>
                  <a:cubicBezTo>
                    <a:pt x="958" y="1037"/>
                    <a:pt x="1060" y="1057"/>
                    <a:pt x="1162" y="1139"/>
                  </a:cubicBezTo>
                  <a:cubicBezTo>
                    <a:pt x="1182" y="1159"/>
                    <a:pt x="1162" y="1200"/>
                    <a:pt x="1182" y="1200"/>
                  </a:cubicBezTo>
                  <a:cubicBezTo>
                    <a:pt x="1202" y="1200"/>
                    <a:pt x="1202" y="1200"/>
                    <a:pt x="1223" y="1179"/>
                  </a:cubicBezTo>
                  <a:cubicBezTo>
                    <a:pt x="1243" y="1240"/>
                    <a:pt x="1304" y="1261"/>
                    <a:pt x="1365" y="1281"/>
                  </a:cubicBezTo>
                  <a:cubicBezTo>
                    <a:pt x="1386" y="1281"/>
                    <a:pt x="1406" y="1281"/>
                    <a:pt x="1426" y="1261"/>
                  </a:cubicBezTo>
                  <a:cubicBezTo>
                    <a:pt x="1447" y="1220"/>
                    <a:pt x="1406" y="1179"/>
                    <a:pt x="1426" y="1159"/>
                  </a:cubicBezTo>
                  <a:cubicBezTo>
                    <a:pt x="1440" y="1145"/>
                    <a:pt x="1454" y="1141"/>
                    <a:pt x="1467" y="1141"/>
                  </a:cubicBezTo>
                  <a:cubicBezTo>
                    <a:pt x="1494" y="1141"/>
                    <a:pt x="1521" y="1159"/>
                    <a:pt x="1549" y="1159"/>
                  </a:cubicBezTo>
                  <a:cubicBezTo>
                    <a:pt x="1549" y="1139"/>
                    <a:pt x="1589" y="1139"/>
                    <a:pt x="1610" y="1118"/>
                  </a:cubicBezTo>
                  <a:cubicBezTo>
                    <a:pt x="1528" y="1078"/>
                    <a:pt x="1488" y="996"/>
                    <a:pt x="1467" y="935"/>
                  </a:cubicBezTo>
                  <a:cubicBezTo>
                    <a:pt x="1467" y="915"/>
                    <a:pt x="1467" y="874"/>
                    <a:pt x="1447" y="874"/>
                  </a:cubicBezTo>
                  <a:cubicBezTo>
                    <a:pt x="1365" y="833"/>
                    <a:pt x="1365" y="752"/>
                    <a:pt x="1345" y="691"/>
                  </a:cubicBezTo>
                  <a:cubicBezTo>
                    <a:pt x="1325" y="589"/>
                    <a:pt x="1325" y="507"/>
                    <a:pt x="1284" y="426"/>
                  </a:cubicBezTo>
                  <a:cubicBezTo>
                    <a:pt x="1223" y="406"/>
                    <a:pt x="1162" y="385"/>
                    <a:pt x="1121" y="324"/>
                  </a:cubicBezTo>
                  <a:cubicBezTo>
                    <a:pt x="1101" y="344"/>
                    <a:pt x="1101" y="344"/>
                    <a:pt x="1080" y="365"/>
                  </a:cubicBezTo>
                  <a:cubicBezTo>
                    <a:pt x="1060" y="304"/>
                    <a:pt x="999" y="283"/>
                    <a:pt x="978" y="243"/>
                  </a:cubicBezTo>
                  <a:cubicBezTo>
                    <a:pt x="856" y="222"/>
                    <a:pt x="754" y="202"/>
                    <a:pt x="714" y="59"/>
                  </a:cubicBezTo>
                  <a:lnTo>
                    <a:pt x="612" y="59"/>
                  </a:lnTo>
                  <a:cubicBezTo>
                    <a:pt x="563" y="59"/>
                    <a:pt x="514" y="33"/>
                    <a:pt x="465" y="33"/>
                  </a:cubicBezTo>
                  <a:cubicBezTo>
                    <a:pt x="453" y="33"/>
                    <a:pt x="441" y="35"/>
                    <a:pt x="429" y="39"/>
                  </a:cubicBezTo>
                  <a:cubicBezTo>
                    <a:pt x="411" y="45"/>
                    <a:pt x="393" y="47"/>
                    <a:pt x="375" y="47"/>
                  </a:cubicBezTo>
                  <a:cubicBezTo>
                    <a:pt x="332" y="47"/>
                    <a:pt x="288" y="33"/>
                    <a:pt x="245" y="19"/>
                  </a:cubicBezTo>
                  <a:cubicBezTo>
                    <a:pt x="205" y="19"/>
                    <a:pt x="16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38449" y="1450939"/>
              <a:ext cx="75238" cy="141090"/>
            </a:xfrm>
            <a:custGeom>
              <a:avLst/>
              <a:gdLst/>
              <a:ahLst/>
              <a:cxnLst/>
              <a:rect l="l" t="t" r="r" b="b"/>
              <a:pathLst>
                <a:path w="978" h="1834" extrusionOk="0">
                  <a:moveTo>
                    <a:pt x="855" y="1365"/>
                  </a:moveTo>
                  <a:cubicBezTo>
                    <a:pt x="876" y="1365"/>
                    <a:pt x="896" y="1365"/>
                    <a:pt x="896" y="1386"/>
                  </a:cubicBezTo>
                  <a:cubicBezTo>
                    <a:pt x="876" y="1386"/>
                    <a:pt x="876" y="1386"/>
                    <a:pt x="855" y="1365"/>
                  </a:cubicBezTo>
                  <a:close/>
                  <a:moveTo>
                    <a:pt x="143" y="1"/>
                  </a:moveTo>
                  <a:cubicBezTo>
                    <a:pt x="102" y="42"/>
                    <a:pt x="81" y="62"/>
                    <a:pt x="41" y="82"/>
                  </a:cubicBezTo>
                  <a:cubicBezTo>
                    <a:pt x="20" y="143"/>
                    <a:pt x="81" y="143"/>
                    <a:pt x="81" y="205"/>
                  </a:cubicBezTo>
                  <a:lnTo>
                    <a:pt x="41" y="205"/>
                  </a:lnTo>
                  <a:cubicBezTo>
                    <a:pt x="0" y="408"/>
                    <a:pt x="143" y="591"/>
                    <a:pt x="122" y="815"/>
                  </a:cubicBezTo>
                  <a:cubicBezTo>
                    <a:pt x="204" y="999"/>
                    <a:pt x="224" y="1202"/>
                    <a:pt x="326" y="1386"/>
                  </a:cubicBezTo>
                  <a:cubicBezTo>
                    <a:pt x="305" y="1426"/>
                    <a:pt x="285" y="1447"/>
                    <a:pt x="285" y="1467"/>
                  </a:cubicBezTo>
                  <a:cubicBezTo>
                    <a:pt x="305" y="1610"/>
                    <a:pt x="367" y="1752"/>
                    <a:pt x="489" y="1834"/>
                  </a:cubicBezTo>
                  <a:cubicBezTo>
                    <a:pt x="509" y="1834"/>
                    <a:pt x="530" y="1834"/>
                    <a:pt x="550" y="1813"/>
                  </a:cubicBezTo>
                  <a:lnTo>
                    <a:pt x="570" y="1752"/>
                  </a:lnTo>
                  <a:cubicBezTo>
                    <a:pt x="591" y="1732"/>
                    <a:pt x="611" y="1732"/>
                    <a:pt x="631" y="1732"/>
                  </a:cubicBezTo>
                  <a:cubicBezTo>
                    <a:pt x="631" y="1732"/>
                    <a:pt x="631" y="1752"/>
                    <a:pt x="631" y="1752"/>
                  </a:cubicBezTo>
                  <a:cubicBezTo>
                    <a:pt x="713" y="1732"/>
                    <a:pt x="733" y="1671"/>
                    <a:pt x="774" y="1610"/>
                  </a:cubicBezTo>
                  <a:cubicBezTo>
                    <a:pt x="815" y="1569"/>
                    <a:pt x="896" y="1569"/>
                    <a:pt x="937" y="1508"/>
                  </a:cubicBezTo>
                  <a:cubicBezTo>
                    <a:pt x="937" y="1508"/>
                    <a:pt x="937" y="1508"/>
                    <a:pt x="937" y="1488"/>
                  </a:cubicBezTo>
                  <a:cubicBezTo>
                    <a:pt x="937" y="1488"/>
                    <a:pt x="937" y="1467"/>
                    <a:pt x="937" y="1467"/>
                  </a:cubicBezTo>
                  <a:cubicBezTo>
                    <a:pt x="937" y="1284"/>
                    <a:pt x="978" y="1121"/>
                    <a:pt x="957" y="938"/>
                  </a:cubicBezTo>
                  <a:cubicBezTo>
                    <a:pt x="937" y="897"/>
                    <a:pt x="916" y="856"/>
                    <a:pt x="916" y="836"/>
                  </a:cubicBezTo>
                  <a:cubicBezTo>
                    <a:pt x="876" y="836"/>
                    <a:pt x="876" y="836"/>
                    <a:pt x="855" y="815"/>
                  </a:cubicBezTo>
                  <a:cubicBezTo>
                    <a:pt x="815" y="795"/>
                    <a:pt x="855" y="714"/>
                    <a:pt x="794" y="693"/>
                  </a:cubicBezTo>
                  <a:lnTo>
                    <a:pt x="794" y="693"/>
                  </a:lnTo>
                  <a:cubicBezTo>
                    <a:pt x="774" y="693"/>
                    <a:pt x="815" y="734"/>
                    <a:pt x="754" y="734"/>
                  </a:cubicBezTo>
                  <a:cubicBezTo>
                    <a:pt x="733" y="693"/>
                    <a:pt x="733" y="653"/>
                    <a:pt x="692" y="612"/>
                  </a:cubicBezTo>
                  <a:cubicBezTo>
                    <a:pt x="754" y="510"/>
                    <a:pt x="692" y="367"/>
                    <a:pt x="570" y="225"/>
                  </a:cubicBezTo>
                  <a:cubicBezTo>
                    <a:pt x="570" y="245"/>
                    <a:pt x="570" y="266"/>
                    <a:pt x="570" y="286"/>
                  </a:cubicBezTo>
                  <a:lnTo>
                    <a:pt x="550" y="286"/>
                  </a:lnTo>
                  <a:cubicBezTo>
                    <a:pt x="468" y="286"/>
                    <a:pt x="468" y="245"/>
                    <a:pt x="448" y="225"/>
                  </a:cubicBezTo>
                  <a:cubicBezTo>
                    <a:pt x="438" y="205"/>
                    <a:pt x="423" y="205"/>
                    <a:pt x="407" y="205"/>
                  </a:cubicBezTo>
                  <a:cubicBezTo>
                    <a:pt x="392" y="205"/>
                    <a:pt x="377" y="205"/>
                    <a:pt x="367" y="184"/>
                  </a:cubicBezTo>
                  <a:cubicBezTo>
                    <a:pt x="346" y="164"/>
                    <a:pt x="346" y="143"/>
                    <a:pt x="326" y="123"/>
                  </a:cubicBezTo>
                  <a:cubicBezTo>
                    <a:pt x="285" y="143"/>
                    <a:pt x="326" y="184"/>
                    <a:pt x="285" y="205"/>
                  </a:cubicBezTo>
                  <a:cubicBezTo>
                    <a:pt x="265" y="184"/>
                    <a:pt x="265" y="164"/>
                    <a:pt x="244" y="123"/>
                  </a:cubicBezTo>
                  <a:cubicBezTo>
                    <a:pt x="224" y="123"/>
                    <a:pt x="204" y="103"/>
                    <a:pt x="163" y="82"/>
                  </a:cubicBezTo>
                  <a:cubicBezTo>
                    <a:pt x="163" y="92"/>
                    <a:pt x="163" y="98"/>
                    <a:pt x="160" y="98"/>
                  </a:cubicBezTo>
                  <a:cubicBezTo>
                    <a:pt x="158" y="98"/>
                    <a:pt x="153" y="92"/>
                    <a:pt x="143" y="82"/>
                  </a:cubicBezTo>
                  <a:lnTo>
                    <a:pt x="163" y="82"/>
                  </a:lnTo>
                  <a:cubicBezTo>
                    <a:pt x="183" y="62"/>
                    <a:pt x="183" y="21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4499" y="308143"/>
              <a:ext cx="109702" cy="137397"/>
            </a:xfrm>
            <a:custGeom>
              <a:avLst/>
              <a:gdLst/>
              <a:ahLst/>
              <a:cxnLst/>
              <a:rect l="l" t="t" r="r" b="b"/>
              <a:pathLst>
                <a:path w="1426" h="1786" extrusionOk="0">
                  <a:moveTo>
                    <a:pt x="139" y="1"/>
                  </a:moveTo>
                  <a:cubicBezTo>
                    <a:pt x="109" y="1"/>
                    <a:pt x="90" y="15"/>
                    <a:pt x="61" y="30"/>
                  </a:cubicBezTo>
                  <a:cubicBezTo>
                    <a:pt x="61" y="70"/>
                    <a:pt x="82" y="111"/>
                    <a:pt x="61" y="132"/>
                  </a:cubicBezTo>
                  <a:cubicBezTo>
                    <a:pt x="0" y="274"/>
                    <a:pt x="61" y="396"/>
                    <a:pt x="122" y="519"/>
                  </a:cubicBezTo>
                  <a:cubicBezTo>
                    <a:pt x="122" y="559"/>
                    <a:pt x="143" y="600"/>
                    <a:pt x="163" y="620"/>
                  </a:cubicBezTo>
                  <a:cubicBezTo>
                    <a:pt x="244" y="661"/>
                    <a:pt x="265" y="743"/>
                    <a:pt x="306" y="824"/>
                  </a:cubicBezTo>
                  <a:cubicBezTo>
                    <a:pt x="367" y="905"/>
                    <a:pt x="428" y="1007"/>
                    <a:pt x="509" y="1089"/>
                  </a:cubicBezTo>
                  <a:cubicBezTo>
                    <a:pt x="550" y="1109"/>
                    <a:pt x="591" y="1150"/>
                    <a:pt x="611" y="1191"/>
                  </a:cubicBezTo>
                  <a:cubicBezTo>
                    <a:pt x="631" y="1252"/>
                    <a:pt x="693" y="1272"/>
                    <a:pt x="733" y="1313"/>
                  </a:cubicBezTo>
                  <a:cubicBezTo>
                    <a:pt x="754" y="1374"/>
                    <a:pt x="754" y="1435"/>
                    <a:pt x="794" y="1476"/>
                  </a:cubicBezTo>
                  <a:cubicBezTo>
                    <a:pt x="896" y="1578"/>
                    <a:pt x="998" y="1659"/>
                    <a:pt x="1079" y="1761"/>
                  </a:cubicBezTo>
                  <a:cubicBezTo>
                    <a:pt x="1100" y="1761"/>
                    <a:pt x="1100" y="1761"/>
                    <a:pt x="1120" y="1781"/>
                  </a:cubicBezTo>
                  <a:cubicBezTo>
                    <a:pt x="1131" y="1771"/>
                    <a:pt x="1140" y="1767"/>
                    <a:pt x="1149" y="1767"/>
                  </a:cubicBezTo>
                  <a:cubicBezTo>
                    <a:pt x="1169" y="1767"/>
                    <a:pt x="1188" y="1785"/>
                    <a:pt x="1217" y="1785"/>
                  </a:cubicBezTo>
                  <a:cubicBezTo>
                    <a:pt x="1225" y="1785"/>
                    <a:pt x="1233" y="1784"/>
                    <a:pt x="1242" y="1781"/>
                  </a:cubicBezTo>
                  <a:cubicBezTo>
                    <a:pt x="1263" y="1761"/>
                    <a:pt x="1283" y="1720"/>
                    <a:pt x="1303" y="1679"/>
                  </a:cubicBezTo>
                  <a:cubicBezTo>
                    <a:pt x="1283" y="1679"/>
                    <a:pt x="1263" y="1659"/>
                    <a:pt x="1222" y="1659"/>
                  </a:cubicBezTo>
                  <a:cubicBezTo>
                    <a:pt x="1239" y="1651"/>
                    <a:pt x="1256" y="1646"/>
                    <a:pt x="1270" y="1646"/>
                  </a:cubicBezTo>
                  <a:cubicBezTo>
                    <a:pt x="1289" y="1646"/>
                    <a:pt x="1303" y="1655"/>
                    <a:pt x="1303" y="1679"/>
                  </a:cubicBezTo>
                  <a:cubicBezTo>
                    <a:pt x="1303" y="1700"/>
                    <a:pt x="1324" y="1720"/>
                    <a:pt x="1344" y="1720"/>
                  </a:cubicBezTo>
                  <a:cubicBezTo>
                    <a:pt x="1360" y="1720"/>
                    <a:pt x="1364" y="1746"/>
                    <a:pt x="1375" y="1746"/>
                  </a:cubicBezTo>
                  <a:cubicBezTo>
                    <a:pt x="1378" y="1746"/>
                    <a:pt x="1381" y="1745"/>
                    <a:pt x="1385" y="1740"/>
                  </a:cubicBezTo>
                  <a:cubicBezTo>
                    <a:pt x="1405" y="1720"/>
                    <a:pt x="1426" y="1720"/>
                    <a:pt x="1405" y="1679"/>
                  </a:cubicBezTo>
                  <a:cubicBezTo>
                    <a:pt x="1405" y="1639"/>
                    <a:pt x="1385" y="1598"/>
                    <a:pt x="1385" y="1557"/>
                  </a:cubicBezTo>
                  <a:cubicBezTo>
                    <a:pt x="1324" y="1313"/>
                    <a:pt x="1222" y="1089"/>
                    <a:pt x="1141" y="865"/>
                  </a:cubicBezTo>
                  <a:cubicBezTo>
                    <a:pt x="1120" y="824"/>
                    <a:pt x="1100" y="783"/>
                    <a:pt x="1079" y="743"/>
                  </a:cubicBezTo>
                  <a:cubicBezTo>
                    <a:pt x="1051" y="728"/>
                    <a:pt x="1033" y="705"/>
                    <a:pt x="1011" y="705"/>
                  </a:cubicBezTo>
                  <a:cubicBezTo>
                    <a:pt x="1001" y="705"/>
                    <a:pt x="990" y="710"/>
                    <a:pt x="978" y="722"/>
                  </a:cubicBezTo>
                  <a:cubicBezTo>
                    <a:pt x="978" y="722"/>
                    <a:pt x="998" y="722"/>
                    <a:pt x="978" y="743"/>
                  </a:cubicBezTo>
                  <a:cubicBezTo>
                    <a:pt x="978" y="743"/>
                    <a:pt x="978" y="722"/>
                    <a:pt x="978" y="722"/>
                  </a:cubicBezTo>
                  <a:cubicBezTo>
                    <a:pt x="957" y="661"/>
                    <a:pt x="896" y="661"/>
                    <a:pt x="855" y="641"/>
                  </a:cubicBezTo>
                  <a:cubicBezTo>
                    <a:pt x="835" y="600"/>
                    <a:pt x="835" y="580"/>
                    <a:pt x="815" y="559"/>
                  </a:cubicBezTo>
                  <a:cubicBezTo>
                    <a:pt x="754" y="519"/>
                    <a:pt x="693" y="478"/>
                    <a:pt x="611" y="457"/>
                  </a:cubicBezTo>
                  <a:cubicBezTo>
                    <a:pt x="631" y="457"/>
                    <a:pt x="652" y="437"/>
                    <a:pt x="652" y="437"/>
                  </a:cubicBezTo>
                  <a:cubicBezTo>
                    <a:pt x="652" y="396"/>
                    <a:pt x="631" y="376"/>
                    <a:pt x="631" y="335"/>
                  </a:cubicBezTo>
                  <a:cubicBezTo>
                    <a:pt x="570" y="315"/>
                    <a:pt x="530" y="274"/>
                    <a:pt x="489" y="254"/>
                  </a:cubicBezTo>
                  <a:cubicBezTo>
                    <a:pt x="448" y="233"/>
                    <a:pt x="468" y="193"/>
                    <a:pt x="428" y="172"/>
                  </a:cubicBezTo>
                  <a:cubicBezTo>
                    <a:pt x="367" y="172"/>
                    <a:pt x="367" y="91"/>
                    <a:pt x="326" y="91"/>
                  </a:cubicBezTo>
                  <a:cubicBezTo>
                    <a:pt x="285" y="91"/>
                    <a:pt x="263" y="100"/>
                    <a:pt x="240" y="100"/>
                  </a:cubicBezTo>
                  <a:cubicBezTo>
                    <a:pt x="229" y="100"/>
                    <a:pt x="217" y="98"/>
                    <a:pt x="204" y="91"/>
                  </a:cubicBezTo>
                  <a:cubicBezTo>
                    <a:pt x="204" y="50"/>
                    <a:pt x="163" y="50"/>
                    <a:pt x="183" y="9"/>
                  </a:cubicBezTo>
                  <a:cubicBezTo>
                    <a:pt x="165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628615" y="-128280"/>
              <a:ext cx="97163" cy="105009"/>
            </a:xfrm>
            <a:custGeom>
              <a:avLst/>
              <a:gdLst/>
              <a:ahLst/>
              <a:cxnLst/>
              <a:rect l="l" t="t" r="r" b="b"/>
              <a:pathLst>
                <a:path w="1263" h="1365" extrusionOk="0">
                  <a:moveTo>
                    <a:pt x="1222" y="754"/>
                  </a:moveTo>
                  <a:cubicBezTo>
                    <a:pt x="1222" y="754"/>
                    <a:pt x="1222" y="774"/>
                    <a:pt x="1222" y="774"/>
                  </a:cubicBezTo>
                  <a:cubicBezTo>
                    <a:pt x="1202" y="774"/>
                    <a:pt x="1202" y="754"/>
                    <a:pt x="1202" y="754"/>
                  </a:cubicBezTo>
                  <a:close/>
                  <a:moveTo>
                    <a:pt x="1027" y="1052"/>
                  </a:moveTo>
                  <a:lnTo>
                    <a:pt x="1027" y="1052"/>
                  </a:lnTo>
                  <a:cubicBezTo>
                    <a:pt x="1024" y="1054"/>
                    <a:pt x="1021" y="1057"/>
                    <a:pt x="1018" y="1059"/>
                  </a:cubicBezTo>
                  <a:lnTo>
                    <a:pt x="1039" y="1059"/>
                  </a:lnTo>
                  <a:cubicBezTo>
                    <a:pt x="1034" y="1057"/>
                    <a:pt x="1030" y="1055"/>
                    <a:pt x="1027" y="1052"/>
                  </a:cubicBezTo>
                  <a:close/>
                  <a:moveTo>
                    <a:pt x="631" y="0"/>
                  </a:moveTo>
                  <a:cubicBezTo>
                    <a:pt x="591" y="0"/>
                    <a:pt x="570" y="61"/>
                    <a:pt x="530" y="61"/>
                  </a:cubicBezTo>
                  <a:cubicBezTo>
                    <a:pt x="530" y="123"/>
                    <a:pt x="489" y="163"/>
                    <a:pt x="489" y="204"/>
                  </a:cubicBezTo>
                  <a:cubicBezTo>
                    <a:pt x="475" y="204"/>
                    <a:pt x="462" y="213"/>
                    <a:pt x="448" y="213"/>
                  </a:cubicBezTo>
                  <a:cubicBezTo>
                    <a:pt x="441" y="213"/>
                    <a:pt x="435" y="211"/>
                    <a:pt x="428" y="204"/>
                  </a:cubicBezTo>
                  <a:cubicBezTo>
                    <a:pt x="428" y="224"/>
                    <a:pt x="428" y="245"/>
                    <a:pt x="428" y="265"/>
                  </a:cubicBezTo>
                  <a:cubicBezTo>
                    <a:pt x="407" y="265"/>
                    <a:pt x="387" y="285"/>
                    <a:pt x="367" y="285"/>
                  </a:cubicBezTo>
                  <a:cubicBezTo>
                    <a:pt x="387" y="347"/>
                    <a:pt x="306" y="367"/>
                    <a:pt x="326" y="428"/>
                  </a:cubicBezTo>
                  <a:cubicBezTo>
                    <a:pt x="326" y="448"/>
                    <a:pt x="346" y="448"/>
                    <a:pt x="367" y="469"/>
                  </a:cubicBezTo>
                  <a:cubicBezTo>
                    <a:pt x="367" y="530"/>
                    <a:pt x="326" y="571"/>
                    <a:pt x="306" y="611"/>
                  </a:cubicBezTo>
                  <a:cubicBezTo>
                    <a:pt x="291" y="621"/>
                    <a:pt x="279" y="625"/>
                    <a:pt x="269" y="625"/>
                  </a:cubicBezTo>
                  <a:cubicBezTo>
                    <a:pt x="234" y="625"/>
                    <a:pt x="215" y="582"/>
                    <a:pt x="183" y="550"/>
                  </a:cubicBezTo>
                  <a:cubicBezTo>
                    <a:pt x="163" y="632"/>
                    <a:pt x="163" y="693"/>
                    <a:pt x="102" y="734"/>
                  </a:cubicBezTo>
                  <a:cubicBezTo>
                    <a:pt x="82" y="754"/>
                    <a:pt x="41" y="754"/>
                    <a:pt x="20" y="774"/>
                  </a:cubicBezTo>
                  <a:cubicBezTo>
                    <a:pt x="0" y="978"/>
                    <a:pt x="82" y="1141"/>
                    <a:pt x="183" y="1283"/>
                  </a:cubicBezTo>
                  <a:cubicBezTo>
                    <a:pt x="224" y="1324"/>
                    <a:pt x="285" y="1345"/>
                    <a:pt x="346" y="1365"/>
                  </a:cubicBezTo>
                  <a:cubicBezTo>
                    <a:pt x="367" y="1345"/>
                    <a:pt x="367" y="1324"/>
                    <a:pt x="387" y="1283"/>
                  </a:cubicBezTo>
                  <a:cubicBezTo>
                    <a:pt x="422" y="1283"/>
                    <a:pt x="427" y="1328"/>
                    <a:pt x="453" y="1328"/>
                  </a:cubicBezTo>
                  <a:cubicBezTo>
                    <a:pt x="458" y="1328"/>
                    <a:pt x="463" y="1327"/>
                    <a:pt x="468" y="1324"/>
                  </a:cubicBezTo>
                  <a:cubicBezTo>
                    <a:pt x="468" y="1304"/>
                    <a:pt x="468" y="1263"/>
                    <a:pt x="468" y="1243"/>
                  </a:cubicBezTo>
                  <a:cubicBezTo>
                    <a:pt x="489" y="1243"/>
                    <a:pt x="509" y="1243"/>
                    <a:pt x="530" y="1263"/>
                  </a:cubicBezTo>
                  <a:cubicBezTo>
                    <a:pt x="530" y="1222"/>
                    <a:pt x="489" y="1222"/>
                    <a:pt x="509" y="1182"/>
                  </a:cubicBezTo>
                  <a:cubicBezTo>
                    <a:pt x="591" y="1161"/>
                    <a:pt x="631" y="1100"/>
                    <a:pt x="713" y="1039"/>
                  </a:cubicBezTo>
                  <a:cubicBezTo>
                    <a:pt x="723" y="1049"/>
                    <a:pt x="743" y="1049"/>
                    <a:pt x="766" y="1049"/>
                  </a:cubicBezTo>
                  <a:cubicBezTo>
                    <a:pt x="789" y="1049"/>
                    <a:pt x="815" y="1049"/>
                    <a:pt x="835" y="1059"/>
                  </a:cubicBezTo>
                  <a:cubicBezTo>
                    <a:pt x="876" y="978"/>
                    <a:pt x="957" y="1019"/>
                    <a:pt x="1018" y="998"/>
                  </a:cubicBezTo>
                  <a:lnTo>
                    <a:pt x="1018" y="998"/>
                  </a:lnTo>
                  <a:cubicBezTo>
                    <a:pt x="1018" y="1016"/>
                    <a:pt x="1003" y="1034"/>
                    <a:pt x="1027" y="1052"/>
                  </a:cubicBezTo>
                  <a:lnTo>
                    <a:pt x="1027" y="1052"/>
                  </a:lnTo>
                  <a:cubicBezTo>
                    <a:pt x="1067" y="1021"/>
                    <a:pt x="1122" y="1036"/>
                    <a:pt x="1141" y="998"/>
                  </a:cubicBezTo>
                  <a:cubicBezTo>
                    <a:pt x="1120" y="998"/>
                    <a:pt x="1100" y="978"/>
                    <a:pt x="1079" y="978"/>
                  </a:cubicBezTo>
                  <a:cubicBezTo>
                    <a:pt x="1100" y="937"/>
                    <a:pt x="1161" y="937"/>
                    <a:pt x="1141" y="876"/>
                  </a:cubicBezTo>
                  <a:cubicBezTo>
                    <a:pt x="1181" y="856"/>
                    <a:pt x="1222" y="835"/>
                    <a:pt x="1263" y="795"/>
                  </a:cubicBezTo>
                  <a:cubicBezTo>
                    <a:pt x="1263" y="734"/>
                    <a:pt x="1242" y="693"/>
                    <a:pt x="1242" y="632"/>
                  </a:cubicBezTo>
                  <a:lnTo>
                    <a:pt x="1181" y="632"/>
                  </a:lnTo>
                  <a:cubicBezTo>
                    <a:pt x="1161" y="591"/>
                    <a:pt x="1222" y="571"/>
                    <a:pt x="1181" y="530"/>
                  </a:cubicBezTo>
                  <a:cubicBezTo>
                    <a:pt x="1141" y="469"/>
                    <a:pt x="1120" y="408"/>
                    <a:pt x="1120" y="347"/>
                  </a:cubicBezTo>
                  <a:cubicBezTo>
                    <a:pt x="1120" y="265"/>
                    <a:pt x="1059" y="184"/>
                    <a:pt x="1018" y="123"/>
                  </a:cubicBezTo>
                  <a:cubicBezTo>
                    <a:pt x="998" y="123"/>
                    <a:pt x="998" y="143"/>
                    <a:pt x="978" y="143"/>
                  </a:cubicBezTo>
                  <a:cubicBezTo>
                    <a:pt x="957" y="143"/>
                    <a:pt x="917" y="123"/>
                    <a:pt x="896" y="123"/>
                  </a:cubicBezTo>
                  <a:cubicBezTo>
                    <a:pt x="855" y="82"/>
                    <a:pt x="917" y="41"/>
                    <a:pt x="855" y="21"/>
                  </a:cubicBezTo>
                  <a:cubicBezTo>
                    <a:pt x="839" y="21"/>
                    <a:pt x="823" y="47"/>
                    <a:pt x="796" y="47"/>
                  </a:cubicBezTo>
                  <a:cubicBezTo>
                    <a:pt x="789" y="47"/>
                    <a:pt x="782" y="45"/>
                    <a:pt x="774" y="41"/>
                  </a:cubicBezTo>
                  <a:cubicBezTo>
                    <a:pt x="768" y="38"/>
                    <a:pt x="762" y="37"/>
                    <a:pt x="757" y="37"/>
                  </a:cubicBezTo>
                  <a:cubicBezTo>
                    <a:pt x="732" y="37"/>
                    <a:pt x="714" y="66"/>
                    <a:pt x="689" y="66"/>
                  </a:cubicBezTo>
                  <a:cubicBezTo>
                    <a:pt x="684" y="66"/>
                    <a:pt x="678" y="64"/>
                    <a:pt x="672" y="61"/>
                  </a:cubicBezTo>
                  <a:cubicBezTo>
                    <a:pt x="652" y="41"/>
                    <a:pt x="672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71624" y="1312465"/>
              <a:ext cx="127011" cy="101009"/>
            </a:xfrm>
            <a:custGeom>
              <a:avLst/>
              <a:gdLst/>
              <a:ahLst/>
              <a:cxnLst/>
              <a:rect l="l" t="t" r="r" b="b"/>
              <a:pathLst>
                <a:path w="1651" h="1313" extrusionOk="0">
                  <a:moveTo>
                    <a:pt x="1628" y="0"/>
                  </a:moveTo>
                  <a:cubicBezTo>
                    <a:pt x="1600" y="0"/>
                    <a:pt x="1600" y="58"/>
                    <a:pt x="1571" y="58"/>
                  </a:cubicBezTo>
                  <a:cubicBezTo>
                    <a:pt x="1565" y="58"/>
                    <a:pt x="1558" y="55"/>
                    <a:pt x="1549" y="49"/>
                  </a:cubicBezTo>
                  <a:cubicBezTo>
                    <a:pt x="1528" y="70"/>
                    <a:pt x="1508" y="80"/>
                    <a:pt x="1488" y="80"/>
                  </a:cubicBezTo>
                  <a:cubicBezTo>
                    <a:pt x="1467" y="80"/>
                    <a:pt x="1447" y="70"/>
                    <a:pt x="1427" y="49"/>
                  </a:cubicBezTo>
                  <a:cubicBezTo>
                    <a:pt x="1386" y="90"/>
                    <a:pt x="1365" y="90"/>
                    <a:pt x="1345" y="90"/>
                  </a:cubicBezTo>
                  <a:cubicBezTo>
                    <a:pt x="1304" y="90"/>
                    <a:pt x="1304" y="151"/>
                    <a:pt x="1264" y="151"/>
                  </a:cubicBezTo>
                  <a:cubicBezTo>
                    <a:pt x="1233" y="141"/>
                    <a:pt x="1208" y="136"/>
                    <a:pt x="1182" y="136"/>
                  </a:cubicBezTo>
                  <a:cubicBezTo>
                    <a:pt x="1157" y="136"/>
                    <a:pt x="1131" y="141"/>
                    <a:pt x="1101" y="151"/>
                  </a:cubicBezTo>
                  <a:cubicBezTo>
                    <a:pt x="1040" y="172"/>
                    <a:pt x="958" y="192"/>
                    <a:pt x="877" y="192"/>
                  </a:cubicBezTo>
                  <a:cubicBezTo>
                    <a:pt x="836" y="253"/>
                    <a:pt x="775" y="294"/>
                    <a:pt x="714" y="335"/>
                  </a:cubicBezTo>
                  <a:cubicBezTo>
                    <a:pt x="714" y="314"/>
                    <a:pt x="693" y="294"/>
                    <a:pt x="693" y="294"/>
                  </a:cubicBezTo>
                  <a:cubicBezTo>
                    <a:pt x="681" y="288"/>
                    <a:pt x="670" y="285"/>
                    <a:pt x="658" y="285"/>
                  </a:cubicBezTo>
                  <a:cubicBezTo>
                    <a:pt x="631" y="285"/>
                    <a:pt x="606" y="300"/>
                    <a:pt x="592" y="314"/>
                  </a:cubicBezTo>
                  <a:cubicBezTo>
                    <a:pt x="551" y="335"/>
                    <a:pt x="530" y="375"/>
                    <a:pt x="551" y="416"/>
                  </a:cubicBezTo>
                  <a:cubicBezTo>
                    <a:pt x="530" y="421"/>
                    <a:pt x="511" y="422"/>
                    <a:pt x="494" y="422"/>
                  </a:cubicBezTo>
                  <a:cubicBezTo>
                    <a:pt x="476" y="422"/>
                    <a:pt x="459" y="421"/>
                    <a:pt x="444" y="421"/>
                  </a:cubicBezTo>
                  <a:cubicBezTo>
                    <a:pt x="413" y="421"/>
                    <a:pt x="388" y="426"/>
                    <a:pt x="368" y="457"/>
                  </a:cubicBezTo>
                  <a:cubicBezTo>
                    <a:pt x="368" y="477"/>
                    <a:pt x="388" y="497"/>
                    <a:pt x="388" y="518"/>
                  </a:cubicBezTo>
                  <a:cubicBezTo>
                    <a:pt x="368" y="518"/>
                    <a:pt x="347" y="513"/>
                    <a:pt x="329" y="513"/>
                  </a:cubicBezTo>
                  <a:cubicBezTo>
                    <a:pt x="312" y="513"/>
                    <a:pt x="296" y="518"/>
                    <a:pt x="286" y="538"/>
                  </a:cubicBezTo>
                  <a:cubicBezTo>
                    <a:pt x="286" y="538"/>
                    <a:pt x="306" y="538"/>
                    <a:pt x="286" y="559"/>
                  </a:cubicBezTo>
                  <a:cubicBezTo>
                    <a:pt x="266" y="559"/>
                    <a:pt x="286" y="538"/>
                    <a:pt x="286" y="538"/>
                  </a:cubicBezTo>
                  <a:cubicBezTo>
                    <a:pt x="274" y="532"/>
                    <a:pt x="262" y="530"/>
                    <a:pt x="251" y="530"/>
                  </a:cubicBezTo>
                  <a:cubicBezTo>
                    <a:pt x="223" y="530"/>
                    <a:pt x="199" y="544"/>
                    <a:pt x="184" y="559"/>
                  </a:cubicBezTo>
                  <a:cubicBezTo>
                    <a:pt x="164" y="599"/>
                    <a:pt x="123" y="620"/>
                    <a:pt x="103" y="640"/>
                  </a:cubicBezTo>
                  <a:cubicBezTo>
                    <a:pt x="103" y="762"/>
                    <a:pt x="1" y="844"/>
                    <a:pt x="21" y="946"/>
                  </a:cubicBezTo>
                  <a:cubicBezTo>
                    <a:pt x="42" y="1047"/>
                    <a:pt x="42" y="1170"/>
                    <a:pt x="103" y="1271"/>
                  </a:cubicBezTo>
                  <a:cubicBezTo>
                    <a:pt x="123" y="1271"/>
                    <a:pt x="164" y="1292"/>
                    <a:pt x="184" y="1312"/>
                  </a:cubicBezTo>
                  <a:cubicBezTo>
                    <a:pt x="205" y="1312"/>
                    <a:pt x="225" y="1292"/>
                    <a:pt x="245" y="1292"/>
                  </a:cubicBezTo>
                  <a:cubicBezTo>
                    <a:pt x="266" y="1292"/>
                    <a:pt x="286" y="1312"/>
                    <a:pt x="306" y="1312"/>
                  </a:cubicBezTo>
                  <a:cubicBezTo>
                    <a:pt x="347" y="1292"/>
                    <a:pt x="347" y="1231"/>
                    <a:pt x="388" y="1210"/>
                  </a:cubicBezTo>
                  <a:cubicBezTo>
                    <a:pt x="388" y="1210"/>
                    <a:pt x="397" y="1219"/>
                    <a:pt x="409" y="1219"/>
                  </a:cubicBezTo>
                  <a:cubicBezTo>
                    <a:pt x="415" y="1219"/>
                    <a:pt x="422" y="1217"/>
                    <a:pt x="429" y="1210"/>
                  </a:cubicBezTo>
                  <a:cubicBezTo>
                    <a:pt x="429" y="1190"/>
                    <a:pt x="429" y="1149"/>
                    <a:pt x="490" y="1149"/>
                  </a:cubicBezTo>
                  <a:cubicBezTo>
                    <a:pt x="490" y="1179"/>
                    <a:pt x="501" y="1198"/>
                    <a:pt x="530" y="1198"/>
                  </a:cubicBezTo>
                  <a:cubicBezTo>
                    <a:pt x="541" y="1198"/>
                    <a:pt x="555" y="1195"/>
                    <a:pt x="571" y="1190"/>
                  </a:cubicBezTo>
                  <a:cubicBezTo>
                    <a:pt x="592" y="1149"/>
                    <a:pt x="592" y="1068"/>
                    <a:pt x="612" y="1007"/>
                  </a:cubicBezTo>
                  <a:cubicBezTo>
                    <a:pt x="653" y="1007"/>
                    <a:pt x="673" y="1027"/>
                    <a:pt x="693" y="1027"/>
                  </a:cubicBezTo>
                  <a:cubicBezTo>
                    <a:pt x="734" y="986"/>
                    <a:pt x="755" y="946"/>
                    <a:pt x="816" y="925"/>
                  </a:cubicBezTo>
                  <a:cubicBezTo>
                    <a:pt x="856" y="946"/>
                    <a:pt x="877" y="966"/>
                    <a:pt x="917" y="986"/>
                  </a:cubicBezTo>
                  <a:cubicBezTo>
                    <a:pt x="938" y="946"/>
                    <a:pt x="979" y="946"/>
                    <a:pt x="1019" y="925"/>
                  </a:cubicBezTo>
                  <a:cubicBezTo>
                    <a:pt x="1019" y="884"/>
                    <a:pt x="1019" y="864"/>
                    <a:pt x="1019" y="823"/>
                  </a:cubicBezTo>
                  <a:cubicBezTo>
                    <a:pt x="1040" y="823"/>
                    <a:pt x="1080" y="803"/>
                    <a:pt x="1101" y="783"/>
                  </a:cubicBezTo>
                  <a:cubicBezTo>
                    <a:pt x="1121" y="783"/>
                    <a:pt x="1162" y="762"/>
                    <a:pt x="1203" y="762"/>
                  </a:cubicBezTo>
                  <a:cubicBezTo>
                    <a:pt x="1203" y="783"/>
                    <a:pt x="1203" y="803"/>
                    <a:pt x="1223" y="803"/>
                  </a:cubicBezTo>
                  <a:cubicBezTo>
                    <a:pt x="1264" y="762"/>
                    <a:pt x="1264" y="701"/>
                    <a:pt x="1304" y="681"/>
                  </a:cubicBezTo>
                  <a:cubicBezTo>
                    <a:pt x="1345" y="640"/>
                    <a:pt x="1345" y="599"/>
                    <a:pt x="1406" y="559"/>
                  </a:cubicBezTo>
                  <a:lnTo>
                    <a:pt x="1345" y="559"/>
                  </a:lnTo>
                  <a:cubicBezTo>
                    <a:pt x="1345" y="538"/>
                    <a:pt x="1365" y="497"/>
                    <a:pt x="1365" y="477"/>
                  </a:cubicBezTo>
                  <a:lnTo>
                    <a:pt x="1406" y="477"/>
                  </a:lnTo>
                  <a:cubicBezTo>
                    <a:pt x="1427" y="457"/>
                    <a:pt x="1365" y="436"/>
                    <a:pt x="1386" y="416"/>
                  </a:cubicBezTo>
                  <a:cubicBezTo>
                    <a:pt x="1406" y="375"/>
                    <a:pt x="1467" y="396"/>
                    <a:pt x="1488" y="355"/>
                  </a:cubicBezTo>
                  <a:cubicBezTo>
                    <a:pt x="1488" y="273"/>
                    <a:pt x="1589" y="253"/>
                    <a:pt x="1569" y="172"/>
                  </a:cubicBezTo>
                  <a:cubicBezTo>
                    <a:pt x="1630" y="131"/>
                    <a:pt x="1651" y="70"/>
                    <a:pt x="1651" y="9"/>
                  </a:cubicBezTo>
                  <a:cubicBezTo>
                    <a:pt x="1642" y="3"/>
                    <a:pt x="1634" y="0"/>
                    <a:pt x="1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9945" y="56582"/>
              <a:ext cx="62775" cy="144628"/>
            </a:xfrm>
            <a:custGeom>
              <a:avLst/>
              <a:gdLst/>
              <a:ahLst/>
              <a:cxnLst/>
              <a:rect l="l" t="t" r="r" b="b"/>
              <a:pathLst>
                <a:path w="816" h="1880" extrusionOk="0">
                  <a:moveTo>
                    <a:pt x="204" y="1"/>
                  </a:moveTo>
                  <a:cubicBezTo>
                    <a:pt x="164" y="21"/>
                    <a:pt x="184" y="82"/>
                    <a:pt x="123" y="102"/>
                  </a:cubicBezTo>
                  <a:cubicBezTo>
                    <a:pt x="143" y="143"/>
                    <a:pt x="143" y="143"/>
                    <a:pt x="123" y="225"/>
                  </a:cubicBezTo>
                  <a:cubicBezTo>
                    <a:pt x="123" y="225"/>
                    <a:pt x="103" y="225"/>
                    <a:pt x="103" y="245"/>
                  </a:cubicBezTo>
                  <a:lnTo>
                    <a:pt x="82" y="245"/>
                  </a:lnTo>
                  <a:cubicBezTo>
                    <a:pt x="82" y="326"/>
                    <a:pt x="41" y="408"/>
                    <a:pt x="82" y="489"/>
                  </a:cubicBezTo>
                  <a:cubicBezTo>
                    <a:pt x="62" y="530"/>
                    <a:pt x="41" y="550"/>
                    <a:pt x="21" y="571"/>
                  </a:cubicBezTo>
                  <a:cubicBezTo>
                    <a:pt x="21" y="611"/>
                    <a:pt x="41" y="652"/>
                    <a:pt x="21" y="693"/>
                  </a:cubicBezTo>
                  <a:cubicBezTo>
                    <a:pt x="21" y="713"/>
                    <a:pt x="62" y="754"/>
                    <a:pt x="1" y="774"/>
                  </a:cubicBezTo>
                  <a:cubicBezTo>
                    <a:pt x="41" y="795"/>
                    <a:pt x="21" y="836"/>
                    <a:pt x="21" y="876"/>
                  </a:cubicBezTo>
                  <a:cubicBezTo>
                    <a:pt x="41" y="917"/>
                    <a:pt x="62" y="937"/>
                    <a:pt x="62" y="978"/>
                  </a:cubicBezTo>
                  <a:cubicBezTo>
                    <a:pt x="41" y="1080"/>
                    <a:pt x="82" y="1243"/>
                    <a:pt x="164" y="1345"/>
                  </a:cubicBezTo>
                  <a:cubicBezTo>
                    <a:pt x="164" y="1487"/>
                    <a:pt x="204" y="1609"/>
                    <a:pt x="286" y="1691"/>
                  </a:cubicBezTo>
                  <a:cubicBezTo>
                    <a:pt x="347" y="1752"/>
                    <a:pt x="367" y="1793"/>
                    <a:pt x="388" y="1854"/>
                  </a:cubicBezTo>
                  <a:cubicBezTo>
                    <a:pt x="428" y="1874"/>
                    <a:pt x="464" y="1879"/>
                    <a:pt x="497" y="1879"/>
                  </a:cubicBezTo>
                  <a:cubicBezTo>
                    <a:pt x="530" y="1879"/>
                    <a:pt x="561" y="1874"/>
                    <a:pt x="591" y="1874"/>
                  </a:cubicBezTo>
                  <a:cubicBezTo>
                    <a:pt x="591" y="1833"/>
                    <a:pt x="612" y="1813"/>
                    <a:pt x="632" y="1772"/>
                  </a:cubicBezTo>
                  <a:cubicBezTo>
                    <a:pt x="612" y="1752"/>
                    <a:pt x="591" y="1752"/>
                    <a:pt x="591" y="1732"/>
                  </a:cubicBezTo>
                  <a:cubicBezTo>
                    <a:pt x="601" y="1721"/>
                    <a:pt x="612" y="1718"/>
                    <a:pt x="622" y="1718"/>
                  </a:cubicBezTo>
                  <a:cubicBezTo>
                    <a:pt x="652" y="1718"/>
                    <a:pt x="683" y="1752"/>
                    <a:pt x="713" y="1752"/>
                  </a:cubicBezTo>
                  <a:cubicBezTo>
                    <a:pt x="734" y="1732"/>
                    <a:pt x="754" y="1732"/>
                    <a:pt x="775" y="1711"/>
                  </a:cubicBezTo>
                  <a:cubicBezTo>
                    <a:pt x="775" y="1691"/>
                    <a:pt x="754" y="1650"/>
                    <a:pt x="775" y="1630"/>
                  </a:cubicBezTo>
                  <a:cubicBezTo>
                    <a:pt x="815" y="1548"/>
                    <a:pt x="795" y="1487"/>
                    <a:pt x="775" y="1406"/>
                  </a:cubicBezTo>
                  <a:lnTo>
                    <a:pt x="754" y="1243"/>
                  </a:lnTo>
                  <a:cubicBezTo>
                    <a:pt x="734" y="1182"/>
                    <a:pt x="734" y="1121"/>
                    <a:pt x="693" y="1080"/>
                  </a:cubicBezTo>
                  <a:cubicBezTo>
                    <a:pt x="673" y="1019"/>
                    <a:pt x="734" y="978"/>
                    <a:pt x="673" y="937"/>
                  </a:cubicBezTo>
                  <a:cubicBezTo>
                    <a:pt x="673" y="815"/>
                    <a:pt x="652" y="713"/>
                    <a:pt x="591" y="632"/>
                  </a:cubicBezTo>
                  <a:cubicBezTo>
                    <a:pt x="530" y="469"/>
                    <a:pt x="571" y="286"/>
                    <a:pt x="428" y="163"/>
                  </a:cubicBezTo>
                  <a:cubicBezTo>
                    <a:pt x="449" y="143"/>
                    <a:pt x="469" y="143"/>
                    <a:pt x="469" y="143"/>
                  </a:cubicBezTo>
                  <a:cubicBezTo>
                    <a:pt x="449" y="102"/>
                    <a:pt x="449" y="62"/>
                    <a:pt x="388" y="41"/>
                  </a:cubicBezTo>
                  <a:cubicBezTo>
                    <a:pt x="353" y="41"/>
                    <a:pt x="318" y="86"/>
                    <a:pt x="283" y="86"/>
                  </a:cubicBezTo>
                  <a:cubicBezTo>
                    <a:pt x="277" y="86"/>
                    <a:pt x="271" y="85"/>
                    <a:pt x="265" y="82"/>
                  </a:cubicBezTo>
                  <a:cubicBezTo>
                    <a:pt x="245" y="62"/>
                    <a:pt x="265" y="21"/>
                    <a:pt x="20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2187" y="772570"/>
              <a:ext cx="112856" cy="87316"/>
            </a:xfrm>
            <a:custGeom>
              <a:avLst/>
              <a:gdLst/>
              <a:ahLst/>
              <a:cxnLst/>
              <a:rect l="l" t="t" r="r" b="b"/>
              <a:pathLst>
                <a:path w="1467" h="1135" extrusionOk="0">
                  <a:moveTo>
                    <a:pt x="767" y="114"/>
                  </a:moveTo>
                  <a:cubicBezTo>
                    <a:pt x="776" y="114"/>
                    <a:pt x="780" y="129"/>
                    <a:pt x="794" y="143"/>
                  </a:cubicBezTo>
                  <a:cubicBezTo>
                    <a:pt x="774" y="143"/>
                    <a:pt x="754" y="143"/>
                    <a:pt x="754" y="123"/>
                  </a:cubicBezTo>
                  <a:cubicBezTo>
                    <a:pt x="760" y="117"/>
                    <a:pt x="764" y="114"/>
                    <a:pt x="767" y="114"/>
                  </a:cubicBezTo>
                  <a:close/>
                  <a:moveTo>
                    <a:pt x="1181" y="1080"/>
                  </a:moveTo>
                  <a:cubicBezTo>
                    <a:pt x="1181" y="1080"/>
                    <a:pt x="1181" y="1100"/>
                    <a:pt x="1181" y="1100"/>
                  </a:cubicBezTo>
                  <a:cubicBezTo>
                    <a:pt x="1181" y="1100"/>
                    <a:pt x="1181" y="1100"/>
                    <a:pt x="1161" y="1080"/>
                  </a:cubicBezTo>
                  <a:close/>
                  <a:moveTo>
                    <a:pt x="672" y="1"/>
                  </a:moveTo>
                  <a:lnTo>
                    <a:pt x="672" y="1"/>
                  </a:lnTo>
                  <a:cubicBezTo>
                    <a:pt x="693" y="41"/>
                    <a:pt x="713" y="41"/>
                    <a:pt x="693" y="82"/>
                  </a:cubicBezTo>
                  <a:cubicBezTo>
                    <a:pt x="672" y="92"/>
                    <a:pt x="652" y="97"/>
                    <a:pt x="632" y="97"/>
                  </a:cubicBezTo>
                  <a:cubicBezTo>
                    <a:pt x="611" y="97"/>
                    <a:pt x="591" y="92"/>
                    <a:pt x="570" y="82"/>
                  </a:cubicBezTo>
                  <a:cubicBezTo>
                    <a:pt x="548" y="75"/>
                    <a:pt x="526" y="70"/>
                    <a:pt x="504" y="70"/>
                  </a:cubicBezTo>
                  <a:cubicBezTo>
                    <a:pt x="467" y="70"/>
                    <a:pt x="433" y="84"/>
                    <a:pt x="408" y="123"/>
                  </a:cubicBezTo>
                  <a:cubicBezTo>
                    <a:pt x="387" y="163"/>
                    <a:pt x="346" y="184"/>
                    <a:pt x="285" y="184"/>
                  </a:cubicBezTo>
                  <a:cubicBezTo>
                    <a:pt x="245" y="163"/>
                    <a:pt x="224" y="163"/>
                    <a:pt x="224" y="143"/>
                  </a:cubicBezTo>
                  <a:cubicBezTo>
                    <a:pt x="214" y="163"/>
                    <a:pt x="199" y="169"/>
                    <a:pt x="183" y="169"/>
                  </a:cubicBezTo>
                  <a:cubicBezTo>
                    <a:pt x="168" y="169"/>
                    <a:pt x="153" y="163"/>
                    <a:pt x="143" y="163"/>
                  </a:cubicBezTo>
                  <a:cubicBezTo>
                    <a:pt x="122" y="245"/>
                    <a:pt x="41" y="265"/>
                    <a:pt x="21" y="326"/>
                  </a:cubicBezTo>
                  <a:cubicBezTo>
                    <a:pt x="21" y="347"/>
                    <a:pt x="41" y="347"/>
                    <a:pt x="41" y="367"/>
                  </a:cubicBezTo>
                  <a:cubicBezTo>
                    <a:pt x="0" y="449"/>
                    <a:pt x="21" y="510"/>
                    <a:pt x="61" y="571"/>
                  </a:cubicBezTo>
                  <a:cubicBezTo>
                    <a:pt x="102" y="632"/>
                    <a:pt x="143" y="713"/>
                    <a:pt x="245" y="713"/>
                  </a:cubicBezTo>
                  <a:cubicBezTo>
                    <a:pt x="265" y="713"/>
                    <a:pt x="285" y="734"/>
                    <a:pt x="326" y="754"/>
                  </a:cubicBezTo>
                  <a:cubicBezTo>
                    <a:pt x="367" y="774"/>
                    <a:pt x="387" y="815"/>
                    <a:pt x="448" y="815"/>
                  </a:cubicBezTo>
                  <a:cubicBezTo>
                    <a:pt x="448" y="795"/>
                    <a:pt x="428" y="774"/>
                    <a:pt x="428" y="754"/>
                  </a:cubicBezTo>
                  <a:lnTo>
                    <a:pt x="428" y="754"/>
                  </a:lnTo>
                  <a:cubicBezTo>
                    <a:pt x="509" y="774"/>
                    <a:pt x="509" y="774"/>
                    <a:pt x="591" y="836"/>
                  </a:cubicBezTo>
                  <a:cubicBezTo>
                    <a:pt x="611" y="856"/>
                    <a:pt x="652" y="897"/>
                    <a:pt x="693" y="897"/>
                  </a:cubicBezTo>
                  <a:cubicBezTo>
                    <a:pt x="774" y="897"/>
                    <a:pt x="815" y="978"/>
                    <a:pt x="896" y="998"/>
                  </a:cubicBezTo>
                  <a:cubicBezTo>
                    <a:pt x="937" y="1019"/>
                    <a:pt x="978" y="1080"/>
                    <a:pt x="998" y="1121"/>
                  </a:cubicBezTo>
                  <a:lnTo>
                    <a:pt x="1039" y="1121"/>
                  </a:lnTo>
                  <a:cubicBezTo>
                    <a:pt x="1039" y="1100"/>
                    <a:pt x="1018" y="1080"/>
                    <a:pt x="1039" y="1080"/>
                  </a:cubicBezTo>
                  <a:cubicBezTo>
                    <a:pt x="1059" y="1060"/>
                    <a:pt x="1080" y="1060"/>
                    <a:pt x="1100" y="1060"/>
                  </a:cubicBezTo>
                  <a:cubicBezTo>
                    <a:pt x="1131" y="1091"/>
                    <a:pt x="1150" y="1134"/>
                    <a:pt x="1185" y="1134"/>
                  </a:cubicBezTo>
                  <a:cubicBezTo>
                    <a:pt x="1196" y="1134"/>
                    <a:pt x="1208" y="1130"/>
                    <a:pt x="1222" y="1121"/>
                  </a:cubicBezTo>
                  <a:cubicBezTo>
                    <a:pt x="1222" y="1121"/>
                    <a:pt x="1202" y="1121"/>
                    <a:pt x="1222" y="1100"/>
                  </a:cubicBezTo>
                  <a:cubicBezTo>
                    <a:pt x="1243" y="1100"/>
                    <a:pt x="1243" y="1121"/>
                    <a:pt x="1222" y="1121"/>
                  </a:cubicBezTo>
                  <a:cubicBezTo>
                    <a:pt x="1324" y="1121"/>
                    <a:pt x="1263" y="1039"/>
                    <a:pt x="1324" y="998"/>
                  </a:cubicBezTo>
                  <a:cubicBezTo>
                    <a:pt x="1344" y="1039"/>
                    <a:pt x="1385" y="1039"/>
                    <a:pt x="1426" y="1039"/>
                  </a:cubicBezTo>
                  <a:cubicBezTo>
                    <a:pt x="1426" y="998"/>
                    <a:pt x="1426" y="958"/>
                    <a:pt x="1426" y="917"/>
                  </a:cubicBezTo>
                  <a:cubicBezTo>
                    <a:pt x="1446" y="897"/>
                    <a:pt x="1426" y="856"/>
                    <a:pt x="1467" y="836"/>
                  </a:cubicBezTo>
                  <a:cubicBezTo>
                    <a:pt x="1405" y="693"/>
                    <a:pt x="1263" y="591"/>
                    <a:pt x="1243" y="428"/>
                  </a:cubicBezTo>
                  <a:cubicBezTo>
                    <a:pt x="1181" y="408"/>
                    <a:pt x="1100" y="408"/>
                    <a:pt x="1080" y="347"/>
                  </a:cubicBezTo>
                  <a:cubicBezTo>
                    <a:pt x="1059" y="265"/>
                    <a:pt x="998" y="225"/>
                    <a:pt x="937" y="184"/>
                  </a:cubicBezTo>
                  <a:cubicBezTo>
                    <a:pt x="926" y="189"/>
                    <a:pt x="917" y="192"/>
                    <a:pt x="908" y="192"/>
                  </a:cubicBezTo>
                  <a:cubicBezTo>
                    <a:pt x="885" y="192"/>
                    <a:pt x="870" y="173"/>
                    <a:pt x="856" y="143"/>
                  </a:cubicBezTo>
                  <a:cubicBezTo>
                    <a:pt x="794" y="102"/>
                    <a:pt x="774" y="2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9145" y="747491"/>
              <a:ext cx="98778" cy="98932"/>
            </a:xfrm>
            <a:custGeom>
              <a:avLst/>
              <a:gdLst/>
              <a:ahLst/>
              <a:cxnLst/>
              <a:rect l="l" t="t" r="r" b="b"/>
              <a:pathLst>
                <a:path w="1284" h="1286" extrusionOk="0">
                  <a:moveTo>
                    <a:pt x="815" y="428"/>
                  </a:moveTo>
                  <a:cubicBezTo>
                    <a:pt x="815" y="428"/>
                    <a:pt x="815" y="428"/>
                    <a:pt x="815" y="449"/>
                  </a:cubicBezTo>
                  <a:cubicBezTo>
                    <a:pt x="815" y="449"/>
                    <a:pt x="815" y="428"/>
                    <a:pt x="795" y="428"/>
                  </a:cubicBezTo>
                  <a:close/>
                  <a:moveTo>
                    <a:pt x="489" y="1"/>
                  </a:moveTo>
                  <a:cubicBezTo>
                    <a:pt x="408" y="41"/>
                    <a:pt x="326" y="62"/>
                    <a:pt x="245" y="62"/>
                  </a:cubicBezTo>
                  <a:cubicBezTo>
                    <a:pt x="245" y="62"/>
                    <a:pt x="245" y="62"/>
                    <a:pt x="245" y="82"/>
                  </a:cubicBezTo>
                  <a:cubicBezTo>
                    <a:pt x="265" y="103"/>
                    <a:pt x="326" y="103"/>
                    <a:pt x="347" y="164"/>
                  </a:cubicBezTo>
                  <a:cubicBezTo>
                    <a:pt x="326" y="164"/>
                    <a:pt x="326" y="184"/>
                    <a:pt x="306" y="204"/>
                  </a:cubicBezTo>
                  <a:cubicBezTo>
                    <a:pt x="295" y="202"/>
                    <a:pt x="284" y="200"/>
                    <a:pt x="275" y="200"/>
                  </a:cubicBezTo>
                  <a:cubicBezTo>
                    <a:pt x="213" y="200"/>
                    <a:pt x="175" y="251"/>
                    <a:pt x="123" y="286"/>
                  </a:cubicBezTo>
                  <a:cubicBezTo>
                    <a:pt x="106" y="286"/>
                    <a:pt x="103" y="260"/>
                    <a:pt x="92" y="260"/>
                  </a:cubicBezTo>
                  <a:cubicBezTo>
                    <a:pt x="89" y="260"/>
                    <a:pt x="86" y="261"/>
                    <a:pt x="82" y="265"/>
                  </a:cubicBezTo>
                  <a:cubicBezTo>
                    <a:pt x="62" y="286"/>
                    <a:pt x="82" y="327"/>
                    <a:pt x="62" y="347"/>
                  </a:cubicBezTo>
                  <a:cubicBezTo>
                    <a:pt x="41" y="347"/>
                    <a:pt x="21" y="367"/>
                    <a:pt x="1" y="408"/>
                  </a:cubicBezTo>
                  <a:cubicBezTo>
                    <a:pt x="21" y="449"/>
                    <a:pt x="21" y="489"/>
                    <a:pt x="1" y="530"/>
                  </a:cubicBezTo>
                  <a:cubicBezTo>
                    <a:pt x="41" y="591"/>
                    <a:pt x="41" y="652"/>
                    <a:pt x="62" y="714"/>
                  </a:cubicBezTo>
                  <a:cubicBezTo>
                    <a:pt x="123" y="815"/>
                    <a:pt x="245" y="836"/>
                    <a:pt x="306" y="917"/>
                  </a:cubicBezTo>
                  <a:cubicBezTo>
                    <a:pt x="326" y="897"/>
                    <a:pt x="326" y="897"/>
                    <a:pt x="347" y="897"/>
                  </a:cubicBezTo>
                  <a:cubicBezTo>
                    <a:pt x="367" y="938"/>
                    <a:pt x="408" y="958"/>
                    <a:pt x="449" y="958"/>
                  </a:cubicBezTo>
                  <a:cubicBezTo>
                    <a:pt x="489" y="999"/>
                    <a:pt x="550" y="1039"/>
                    <a:pt x="571" y="1100"/>
                  </a:cubicBezTo>
                  <a:cubicBezTo>
                    <a:pt x="591" y="1141"/>
                    <a:pt x="652" y="1182"/>
                    <a:pt x="693" y="1182"/>
                  </a:cubicBezTo>
                  <a:cubicBezTo>
                    <a:pt x="774" y="1202"/>
                    <a:pt x="836" y="1243"/>
                    <a:pt x="897" y="1284"/>
                  </a:cubicBezTo>
                  <a:cubicBezTo>
                    <a:pt x="917" y="1263"/>
                    <a:pt x="958" y="1243"/>
                    <a:pt x="978" y="1243"/>
                  </a:cubicBezTo>
                  <a:cubicBezTo>
                    <a:pt x="1002" y="1276"/>
                    <a:pt x="1027" y="1285"/>
                    <a:pt x="1053" y="1285"/>
                  </a:cubicBezTo>
                  <a:cubicBezTo>
                    <a:pt x="1091" y="1285"/>
                    <a:pt x="1133" y="1263"/>
                    <a:pt x="1182" y="1263"/>
                  </a:cubicBezTo>
                  <a:cubicBezTo>
                    <a:pt x="1161" y="1223"/>
                    <a:pt x="1202" y="1182"/>
                    <a:pt x="1161" y="1162"/>
                  </a:cubicBezTo>
                  <a:cubicBezTo>
                    <a:pt x="1161" y="1162"/>
                    <a:pt x="1161" y="1171"/>
                    <a:pt x="1155" y="1171"/>
                  </a:cubicBezTo>
                  <a:cubicBezTo>
                    <a:pt x="1152" y="1171"/>
                    <a:pt x="1148" y="1168"/>
                    <a:pt x="1141" y="1162"/>
                  </a:cubicBezTo>
                  <a:cubicBezTo>
                    <a:pt x="1141" y="1155"/>
                    <a:pt x="1143" y="1153"/>
                    <a:pt x="1146" y="1153"/>
                  </a:cubicBezTo>
                  <a:cubicBezTo>
                    <a:pt x="1152" y="1153"/>
                    <a:pt x="1161" y="1162"/>
                    <a:pt x="1161" y="1162"/>
                  </a:cubicBezTo>
                  <a:cubicBezTo>
                    <a:pt x="1202" y="1100"/>
                    <a:pt x="1263" y="1141"/>
                    <a:pt x="1284" y="1100"/>
                  </a:cubicBezTo>
                  <a:cubicBezTo>
                    <a:pt x="1284" y="1080"/>
                    <a:pt x="1284" y="1019"/>
                    <a:pt x="1222" y="1019"/>
                  </a:cubicBezTo>
                  <a:cubicBezTo>
                    <a:pt x="1243" y="958"/>
                    <a:pt x="1202" y="917"/>
                    <a:pt x="1222" y="876"/>
                  </a:cubicBezTo>
                  <a:cubicBezTo>
                    <a:pt x="1182" y="815"/>
                    <a:pt x="1121" y="775"/>
                    <a:pt x="1141" y="693"/>
                  </a:cubicBezTo>
                  <a:cubicBezTo>
                    <a:pt x="1121" y="673"/>
                    <a:pt x="1100" y="673"/>
                    <a:pt x="1100" y="632"/>
                  </a:cubicBezTo>
                  <a:cubicBezTo>
                    <a:pt x="1100" y="632"/>
                    <a:pt x="1121" y="632"/>
                    <a:pt x="1121" y="612"/>
                  </a:cubicBezTo>
                  <a:cubicBezTo>
                    <a:pt x="1100" y="571"/>
                    <a:pt x="1039" y="571"/>
                    <a:pt x="998" y="530"/>
                  </a:cubicBezTo>
                  <a:cubicBezTo>
                    <a:pt x="958" y="489"/>
                    <a:pt x="897" y="489"/>
                    <a:pt x="836" y="469"/>
                  </a:cubicBezTo>
                  <a:cubicBezTo>
                    <a:pt x="856" y="449"/>
                    <a:pt x="876" y="449"/>
                    <a:pt x="876" y="449"/>
                  </a:cubicBezTo>
                  <a:cubicBezTo>
                    <a:pt x="836" y="388"/>
                    <a:pt x="795" y="367"/>
                    <a:pt x="734" y="347"/>
                  </a:cubicBezTo>
                  <a:cubicBezTo>
                    <a:pt x="713" y="327"/>
                    <a:pt x="713" y="327"/>
                    <a:pt x="713" y="306"/>
                  </a:cubicBezTo>
                  <a:cubicBezTo>
                    <a:pt x="713" y="286"/>
                    <a:pt x="734" y="265"/>
                    <a:pt x="713" y="245"/>
                  </a:cubicBezTo>
                  <a:cubicBezTo>
                    <a:pt x="713" y="225"/>
                    <a:pt x="693" y="225"/>
                    <a:pt x="673" y="225"/>
                  </a:cubicBezTo>
                  <a:cubicBezTo>
                    <a:pt x="668" y="220"/>
                    <a:pt x="665" y="219"/>
                    <a:pt x="662" y="219"/>
                  </a:cubicBezTo>
                  <a:cubicBezTo>
                    <a:pt x="654" y="219"/>
                    <a:pt x="650" y="231"/>
                    <a:pt x="642" y="231"/>
                  </a:cubicBezTo>
                  <a:cubicBezTo>
                    <a:pt x="640" y="231"/>
                    <a:pt x="636" y="229"/>
                    <a:pt x="632" y="225"/>
                  </a:cubicBezTo>
                  <a:cubicBezTo>
                    <a:pt x="652" y="164"/>
                    <a:pt x="591" y="123"/>
                    <a:pt x="591" y="82"/>
                  </a:cubicBezTo>
                  <a:cubicBezTo>
                    <a:pt x="591" y="82"/>
                    <a:pt x="571" y="82"/>
                    <a:pt x="550" y="103"/>
                  </a:cubicBezTo>
                  <a:cubicBezTo>
                    <a:pt x="530" y="62"/>
                    <a:pt x="530" y="21"/>
                    <a:pt x="48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12551" y="-408767"/>
              <a:ext cx="51851" cy="155245"/>
            </a:xfrm>
            <a:custGeom>
              <a:avLst/>
              <a:gdLst/>
              <a:ahLst/>
              <a:cxnLst/>
              <a:rect l="l" t="t" r="r" b="b"/>
              <a:pathLst>
                <a:path w="674" h="2018" extrusionOk="0">
                  <a:moveTo>
                    <a:pt x="592" y="775"/>
                  </a:moveTo>
                  <a:cubicBezTo>
                    <a:pt x="612" y="795"/>
                    <a:pt x="612" y="795"/>
                    <a:pt x="612" y="816"/>
                  </a:cubicBezTo>
                  <a:cubicBezTo>
                    <a:pt x="612" y="816"/>
                    <a:pt x="632" y="836"/>
                    <a:pt x="612" y="836"/>
                  </a:cubicBezTo>
                  <a:cubicBezTo>
                    <a:pt x="592" y="836"/>
                    <a:pt x="612" y="816"/>
                    <a:pt x="612" y="816"/>
                  </a:cubicBezTo>
                  <a:cubicBezTo>
                    <a:pt x="592" y="795"/>
                    <a:pt x="592" y="795"/>
                    <a:pt x="592" y="775"/>
                  </a:cubicBezTo>
                  <a:close/>
                  <a:moveTo>
                    <a:pt x="571" y="978"/>
                  </a:moveTo>
                  <a:cubicBezTo>
                    <a:pt x="632" y="978"/>
                    <a:pt x="612" y="999"/>
                    <a:pt x="612" y="1040"/>
                  </a:cubicBezTo>
                  <a:cubicBezTo>
                    <a:pt x="571" y="1019"/>
                    <a:pt x="571" y="999"/>
                    <a:pt x="571" y="978"/>
                  </a:cubicBezTo>
                  <a:close/>
                  <a:moveTo>
                    <a:pt x="551" y="1345"/>
                  </a:moveTo>
                  <a:cubicBezTo>
                    <a:pt x="571" y="1345"/>
                    <a:pt x="571" y="1365"/>
                    <a:pt x="571" y="1365"/>
                  </a:cubicBezTo>
                  <a:cubicBezTo>
                    <a:pt x="571" y="1386"/>
                    <a:pt x="571" y="1386"/>
                    <a:pt x="571" y="1406"/>
                  </a:cubicBezTo>
                  <a:cubicBezTo>
                    <a:pt x="551" y="1386"/>
                    <a:pt x="551" y="1386"/>
                    <a:pt x="571" y="1365"/>
                  </a:cubicBezTo>
                  <a:cubicBezTo>
                    <a:pt x="551" y="1365"/>
                    <a:pt x="551" y="1365"/>
                    <a:pt x="551" y="1345"/>
                  </a:cubicBezTo>
                  <a:close/>
                  <a:moveTo>
                    <a:pt x="530" y="1773"/>
                  </a:moveTo>
                  <a:cubicBezTo>
                    <a:pt x="530" y="1793"/>
                    <a:pt x="530" y="1813"/>
                    <a:pt x="510" y="1813"/>
                  </a:cubicBezTo>
                  <a:cubicBezTo>
                    <a:pt x="490" y="1793"/>
                    <a:pt x="510" y="1773"/>
                    <a:pt x="530" y="1773"/>
                  </a:cubicBezTo>
                  <a:close/>
                  <a:moveTo>
                    <a:pt x="286" y="1"/>
                  </a:moveTo>
                  <a:cubicBezTo>
                    <a:pt x="269" y="27"/>
                    <a:pt x="247" y="35"/>
                    <a:pt x="226" y="35"/>
                  </a:cubicBezTo>
                  <a:cubicBezTo>
                    <a:pt x="197" y="35"/>
                    <a:pt x="167" y="21"/>
                    <a:pt x="144" y="21"/>
                  </a:cubicBezTo>
                  <a:cubicBezTo>
                    <a:pt x="144" y="42"/>
                    <a:pt x="144" y="62"/>
                    <a:pt x="123" y="62"/>
                  </a:cubicBezTo>
                  <a:cubicBezTo>
                    <a:pt x="62" y="144"/>
                    <a:pt x="42" y="225"/>
                    <a:pt x="21" y="327"/>
                  </a:cubicBezTo>
                  <a:cubicBezTo>
                    <a:pt x="21" y="469"/>
                    <a:pt x="42" y="632"/>
                    <a:pt x="82" y="754"/>
                  </a:cubicBezTo>
                  <a:cubicBezTo>
                    <a:pt x="62" y="775"/>
                    <a:pt x="62" y="775"/>
                    <a:pt x="42" y="795"/>
                  </a:cubicBezTo>
                  <a:cubicBezTo>
                    <a:pt x="42" y="836"/>
                    <a:pt x="42" y="877"/>
                    <a:pt x="42" y="917"/>
                  </a:cubicBezTo>
                  <a:cubicBezTo>
                    <a:pt x="21" y="958"/>
                    <a:pt x="62" y="999"/>
                    <a:pt x="42" y="1040"/>
                  </a:cubicBezTo>
                  <a:cubicBezTo>
                    <a:pt x="1" y="1162"/>
                    <a:pt x="42" y="1284"/>
                    <a:pt x="42" y="1406"/>
                  </a:cubicBezTo>
                  <a:cubicBezTo>
                    <a:pt x="42" y="1549"/>
                    <a:pt x="144" y="1651"/>
                    <a:pt x="184" y="1793"/>
                  </a:cubicBezTo>
                  <a:cubicBezTo>
                    <a:pt x="205" y="1813"/>
                    <a:pt x="205" y="1834"/>
                    <a:pt x="225" y="1834"/>
                  </a:cubicBezTo>
                  <a:cubicBezTo>
                    <a:pt x="266" y="1875"/>
                    <a:pt x="266" y="1915"/>
                    <a:pt x="266" y="1956"/>
                  </a:cubicBezTo>
                  <a:cubicBezTo>
                    <a:pt x="266" y="1976"/>
                    <a:pt x="266" y="1997"/>
                    <a:pt x="306" y="2017"/>
                  </a:cubicBezTo>
                  <a:cubicBezTo>
                    <a:pt x="327" y="1976"/>
                    <a:pt x="368" y="1936"/>
                    <a:pt x="388" y="1915"/>
                  </a:cubicBezTo>
                  <a:cubicBezTo>
                    <a:pt x="408" y="1875"/>
                    <a:pt x="368" y="1834"/>
                    <a:pt x="408" y="1813"/>
                  </a:cubicBezTo>
                  <a:cubicBezTo>
                    <a:pt x="510" y="1854"/>
                    <a:pt x="469" y="1956"/>
                    <a:pt x="530" y="2017"/>
                  </a:cubicBezTo>
                  <a:cubicBezTo>
                    <a:pt x="612" y="1895"/>
                    <a:pt x="551" y="1752"/>
                    <a:pt x="571" y="1630"/>
                  </a:cubicBezTo>
                  <a:lnTo>
                    <a:pt x="612" y="1630"/>
                  </a:lnTo>
                  <a:cubicBezTo>
                    <a:pt x="612" y="1610"/>
                    <a:pt x="632" y="1589"/>
                    <a:pt x="612" y="1569"/>
                  </a:cubicBezTo>
                  <a:cubicBezTo>
                    <a:pt x="592" y="1528"/>
                    <a:pt x="592" y="1488"/>
                    <a:pt x="592" y="1447"/>
                  </a:cubicBezTo>
                  <a:cubicBezTo>
                    <a:pt x="612" y="1427"/>
                    <a:pt x="612" y="1427"/>
                    <a:pt x="632" y="1406"/>
                  </a:cubicBezTo>
                  <a:cubicBezTo>
                    <a:pt x="653" y="1345"/>
                    <a:pt x="592" y="1304"/>
                    <a:pt x="571" y="1243"/>
                  </a:cubicBezTo>
                  <a:cubicBezTo>
                    <a:pt x="578" y="1236"/>
                    <a:pt x="585" y="1234"/>
                    <a:pt x="592" y="1234"/>
                  </a:cubicBezTo>
                  <a:cubicBezTo>
                    <a:pt x="605" y="1234"/>
                    <a:pt x="619" y="1243"/>
                    <a:pt x="632" y="1243"/>
                  </a:cubicBezTo>
                  <a:cubicBezTo>
                    <a:pt x="632" y="1203"/>
                    <a:pt x="632" y="1141"/>
                    <a:pt x="653" y="1121"/>
                  </a:cubicBezTo>
                  <a:cubicBezTo>
                    <a:pt x="673" y="1080"/>
                    <a:pt x="612" y="1060"/>
                    <a:pt x="653" y="1019"/>
                  </a:cubicBezTo>
                  <a:cubicBezTo>
                    <a:pt x="673" y="978"/>
                    <a:pt x="632" y="938"/>
                    <a:pt x="632" y="917"/>
                  </a:cubicBezTo>
                  <a:cubicBezTo>
                    <a:pt x="653" y="856"/>
                    <a:pt x="673" y="816"/>
                    <a:pt x="632" y="775"/>
                  </a:cubicBezTo>
                  <a:cubicBezTo>
                    <a:pt x="626" y="768"/>
                    <a:pt x="621" y="766"/>
                    <a:pt x="617" y="766"/>
                  </a:cubicBezTo>
                  <a:cubicBezTo>
                    <a:pt x="610" y="766"/>
                    <a:pt x="605" y="775"/>
                    <a:pt x="592" y="775"/>
                  </a:cubicBezTo>
                  <a:cubicBezTo>
                    <a:pt x="551" y="734"/>
                    <a:pt x="612" y="673"/>
                    <a:pt x="592" y="632"/>
                  </a:cubicBezTo>
                  <a:lnTo>
                    <a:pt x="510" y="632"/>
                  </a:lnTo>
                  <a:cubicBezTo>
                    <a:pt x="449" y="510"/>
                    <a:pt x="469" y="347"/>
                    <a:pt x="368" y="266"/>
                  </a:cubicBezTo>
                  <a:cubicBezTo>
                    <a:pt x="388" y="164"/>
                    <a:pt x="327" y="82"/>
                    <a:pt x="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57229" y="855577"/>
              <a:ext cx="127011" cy="64006"/>
            </a:xfrm>
            <a:custGeom>
              <a:avLst/>
              <a:gdLst/>
              <a:ahLst/>
              <a:cxnLst/>
              <a:rect l="l" t="t" r="r" b="b"/>
              <a:pathLst>
                <a:path w="1651" h="832" extrusionOk="0">
                  <a:moveTo>
                    <a:pt x="449" y="1"/>
                  </a:moveTo>
                  <a:cubicBezTo>
                    <a:pt x="386" y="63"/>
                    <a:pt x="324" y="90"/>
                    <a:pt x="253" y="90"/>
                  </a:cubicBezTo>
                  <a:cubicBezTo>
                    <a:pt x="231" y="90"/>
                    <a:pt x="208" y="87"/>
                    <a:pt x="184" y="82"/>
                  </a:cubicBezTo>
                  <a:cubicBezTo>
                    <a:pt x="143" y="82"/>
                    <a:pt x="123" y="103"/>
                    <a:pt x="82" y="123"/>
                  </a:cubicBezTo>
                  <a:cubicBezTo>
                    <a:pt x="41" y="164"/>
                    <a:pt x="62" y="225"/>
                    <a:pt x="1" y="225"/>
                  </a:cubicBezTo>
                  <a:cubicBezTo>
                    <a:pt x="21" y="286"/>
                    <a:pt x="21" y="327"/>
                    <a:pt x="21" y="347"/>
                  </a:cubicBezTo>
                  <a:cubicBezTo>
                    <a:pt x="41" y="347"/>
                    <a:pt x="62" y="368"/>
                    <a:pt x="82" y="368"/>
                  </a:cubicBezTo>
                  <a:cubicBezTo>
                    <a:pt x="62" y="388"/>
                    <a:pt x="62" y="408"/>
                    <a:pt x="62" y="429"/>
                  </a:cubicBezTo>
                  <a:cubicBezTo>
                    <a:pt x="62" y="433"/>
                    <a:pt x="63" y="435"/>
                    <a:pt x="64" y="435"/>
                  </a:cubicBezTo>
                  <a:cubicBezTo>
                    <a:pt x="67" y="435"/>
                    <a:pt x="72" y="430"/>
                    <a:pt x="76" y="430"/>
                  </a:cubicBezTo>
                  <a:cubicBezTo>
                    <a:pt x="79" y="430"/>
                    <a:pt x="82" y="434"/>
                    <a:pt x="82" y="449"/>
                  </a:cubicBezTo>
                  <a:cubicBezTo>
                    <a:pt x="82" y="469"/>
                    <a:pt x="62" y="469"/>
                    <a:pt x="82" y="510"/>
                  </a:cubicBezTo>
                  <a:cubicBezTo>
                    <a:pt x="102" y="530"/>
                    <a:pt x="123" y="551"/>
                    <a:pt x="184" y="551"/>
                  </a:cubicBezTo>
                  <a:cubicBezTo>
                    <a:pt x="102" y="510"/>
                    <a:pt x="164" y="469"/>
                    <a:pt x="143" y="429"/>
                  </a:cubicBezTo>
                  <a:lnTo>
                    <a:pt x="143" y="429"/>
                  </a:lnTo>
                  <a:cubicBezTo>
                    <a:pt x="184" y="490"/>
                    <a:pt x="225" y="510"/>
                    <a:pt x="265" y="530"/>
                  </a:cubicBezTo>
                  <a:cubicBezTo>
                    <a:pt x="327" y="592"/>
                    <a:pt x="408" y="592"/>
                    <a:pt x="469" y="612"/>
                  </a:cubicBezTo>
                  <a:cubicBezTo>
                    <a:pt x="530" y="653"/>
                    <a:pt x="612" y="693"/>
                    <a:pt x="673" y="734"/>
                  </a:cubicBezTo>
                  <a:cubicBezTo>
                    <a:pt x="754" y="734"/>
                    <a:pt x="836" y="761"/>
                    <a:pt x="905" y="761"/>
                  </a:cubicBezTo>
                  <a:cubicBezTo>
                    <a:pt x="940" y="761"/>
                    <a:pt x="971" y="754"/>
                    <a:pt x="999" y="734"/>
                  </a:cubicBezTo>
                  <a:cubicBezTo>
                    <a:pt x="1121" y="754"/>
                    <a:pt x="1202" y="816"/>
                    <a:pt x="1304" y="816"/>
                  </a:cubicBezTo>
                  <a:cubicBezTo>
                    <a:pt x="1284" y="795"/>
                    <a:pt x="1284" y="775"/>
                    <a:pt x="1263" y="754"/>
                  </a:cubicBezTo>
                  <a:lnTo>
                    <a:pt x="1263" y="754"/>
                  </a:lnTo>
                  <a:cubicBezTo>
                    <a:pt x="1351" y="799"/>
                    <a:pt x="1439" y="832"/>
                    <a:pt x="1520" y="832"/>
                  </a:cubicBezTo>
                  <a:cubicBezTo>
                    <a:pt x="1551" y="832"/>
                    <a:pt x="1581" y="827"/>
                    <a:pt x="1610" y="816"/>
                  </a:cubicBezTo>
                  <a:cubicBezTo>
                    <a:pt x="1650" y="775"/>
                    <a:pt x="1610" y="775"/>
                    <a:pt x="1610" y="734"/>
                  </a:cubicBezTo>
                  <a:cubicBezTo>
                    <a:pt x="1610" y="714"/>
                    <a:pt x="1630" y="693"/>
                    <a:pt x="1650" y="673"/>
                  </a:cubicBezTo>
                  <a:cubicBezTo>
                    <a:pt x="1610" y="612"/>
                    <a:pt x="1630" y="571"/>
                    <a:pt x="1630" y="510"/>
                  </a:cubicBezTo>
                  <a:cubicBezTo>
                    <a:pt x="1589" y="469"/>
                    <a:pt x="1569" y="429"/>
                    <a:pt x="1548" y="388"/>
                  </a:cubicBezTo>
                  <a:cubicBezTo>
                    <a:pt x="1467" y="327"/>
                    <a:pt x="1365" y="286"/>
                    <a:pt x="1284" y="205"/>
                  </a:cubicBezTo>
                  <a:cubicBezTo>
                    <a:pt x="1182" y="123"/>
                    <a:pt x="1039" y="82"/>
                    <a:pt x="917" y="21"/>
                  </a:cubicBezTo>
                  <a:cubicBezTo>
                    <a:pt x="917" y="21"/>
                    <a:pt x="897" y="21"/>
                    <a:pt x="897" y="42"/>
                  </a:cubicBezTo>
                  <a:cubicBezTo>
                    <a:pt x="897" y="42"/>
                    <a:pt x="917" y="42"/>
                    <a:pt x="897" y="62"/>
                  </a:cubicBezTo>
                  <a:cubicBezTo>
                    <a:pt x="897" y="62"/>
                    <a:pt x="897" y="42"/>
                    <a:pt x="897" y="42"/>
                  </a:cubicBezTo>
                  <a:cubicBezTo>
                    <a:pt x="876" y="21"/>
                    <a:pt x="876" y="21"/>
                    <a:pt x="836" y="21"/>
                  </a:cubicBezTo>
                  <a:cubicBezTo>
                    <a:pt x="815" y="21"/>
                    <a:pt x="856" y="82"/>
                    <a:pt x="815" y="82"/>
                  </a:cubicBezTo>
                  <a:lnTo>
                    <a:pt x="795" y="42"/>
                  </a:lnTo>
                  <a:cubicBezTo>
                    <a:pt x="775" y="42"/>
                    <a:pt x="775" y="21"/>
                    <a:pt x="754" y="21"/>
                  </a:cubicBezTo>
                  <a:cubicBezTo>
                    <a:pt x="713" y="54"/>
                    <a:pt x="673" y="67"/>
                    <a:pt x="632" y="67"/>
                  </a:cubicBezTo>
                  <a:cubicBezTo>
                    <a:pt x="571" y="67"/>
                    <a:pt x="510" y="38"/>
                    <a:pt x="44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89141" y="255523"/>
              <a:ext cx="73699" cy="133320"/>
            </a:xfrm>
            <a:custGeom>
              <a:avLst/>
              <a:gdLst/>
              <a:ahLst/>
              <a:cxnLst/>
              <a:rect l="l" t="t" r="r" b="b"/>
              <a:pathLst>
                <a:path w="958" h="1733" extrusionOk="0">
                  <a:moveTo>
                    <a:pt x="571" y="1"/>
                  </a:moveTo>
                  <a:cubicBezTo>
                    <a:pt x="530" y="1"/>
                    <a:pt x="469" y="21"/>
                    <a:pt x="428" y="62"/>
                  </a:cubicBezTo>
                  <a:cubicBezTo>
                    <a:pt x="326" y="184"/>
                    <a:pt x="367" y="368"/>
                    <a:pt x="245" y="469"/>
                  </a:cubicBezTo>
                  <a:cubicBezTo>
                    <a:pt x="265" y="530"/>
                    <a:pt x="245" y="571"/>
                    <a:pt x="245" y="612"/>
                  </a:cubicBezTo>
                  <a:cubicBezTo>
                    <a:pt x="245" y="612"/>
                    <a:pt x="225" y="632"/>
                    <a:pt x="204" y="632"/>
                  </a:cubicBezTo>
                  <a:cubicBezTo>
                    <a:pt x="225" y="754"/>
                    <a:pt x="123" y="836"/>
                    <a:pt x="123" y="938"/>
                  </a:cubicBezTo>
                  <a:cubicBezTo>
                    <a:pt x="102" y="958"/>
                    <a:pt x="82" y="958"/>
                    <a:pt x="62" y="978"/>
                  </a:cubicBezTo>
                  <a:cubicBezTo>
                    <a:pt x="62" y="999"/>
                    <a:pt x="82" y="1040"/>
                    <a:pt x="82" y="1060"/>
                  </a:cubicBezTo>
                  <a:cubicBezTo>
                    <a:pt x="62" y="1101"/>
                    <a:pt x="41" y="1121"/>
                    <a:pt x="21" y="1162"/>
                  </a:cubicBezTo>
                  <a:cubicBezTo>
                    <a:pt x="1" y="1203"/>
                    <a:pt x="62" y="1223"/>
                    <a:pt x="62" y="1243"/>
                  </a:cubicBezTo>
                  <a:cubicBezTo>
                    <a:pt x="41" y="1304"/>
                    <a:pt x="21" y="1345"/>
                    <a:pt x="41" y="1386"/>
                  </a:cubicBezTo>
                  <a:cubicBezTo>
                    <a:pt x="102" y="1508"/>
                    <a:pt x="123" y="1630"/>
                    <a:pt x="245" y="1691"/>
                  </a:cubicBezTo>
                  <a:cubicBezTo>
                    <a:pt x="265" y="1712"/>
                    <a:pt x="286" y="1732"/>
                    <a:pt x="326" y="1732"/>
                  </a:cubicBezTo>
                  <a:cubicBezTo>
                    <a:pt x="347" y="1732"/>
                    <a:pt x="367" y="1712"/>
                    <a:pt x="387" y="1691"/>
                  </a:cubicBezTo>
                  <a:cubicBezTo>
                    <a:pt x="387" y="1691"/>
                    <a:pt x="367" y="1671"/>
                    <a:pt x="367" y="1651"/>
                  </a:cubicBezTo>
                  <a:cubicBezTo>
                    <a:pt x="449" y="1630"/>
                    <a:pt x="489" y="1589"/>
                    <a:pt x="530" y="1508"/>
                  </a:cubicBezTo>
                  <a:cubicBezTo>
                    <a:pt x="550" y="1467"/>
                    <a:pt x="530" y="1427"/>
                    <a:pt x="591" y="1406"/>
                  </a:cubicBezTo>
                  <a:cubicBezTo>
                    <a:pt x="612" y="1284"/>
                    <a:pt x="693" y="1162"/>
                    <a:pt x="713" y="1040"/>
                  </a:cubicBezTo>
                  <a:cubicBezTo>
                    <a:pt x="713" y="999"/>
                    <a:pt x="795" y="816"/>
                    <a:pt x="815" y="795"/>
                  </a:cubicBezTo>
                  <a:cubicBezTo>
                    <a:pt x="815" y="754"/>
                    <a:pt x="774" y="734"/>
                    <a:pt x="795" y="693"/>
                  </a:cubicBezTo>
                  <a:lnTo>
                    <a:pt x="795" y="693"/>
                  </a:lnTo>
                  <a:cubicBezTo>
                    <a:pt x="830" y="693"/>
                    <a:pt x="850" y="738"/>
                    <a:pt x="880" y="738"/>
                  </a:cubicBezTo>
                  <a:cubicBezTo>
                    <a:pt x="885" y="738"/>
                    <a:pt x="891" y="737"/>
                    <a:pt x="897" y="734"/>
                  </a:cubicBezTo>
                  <a:cubicBezTo>
                    <a:pt x="897" y="673"/>
                    <a:pt x="937" y="632"/>
                    <a:pt x="958" y="592"/>
                  </a:cubicBezTo>
                  <a:cubicBezTo>
                    <a:pt x="937" y="490"/>
                    <a:pt x="856" y="490"/>
                    <a:pt x="795" y="469"/>
                  </a:cubicBezTo>
                  <a:cubicBezTo>
                    <a:pt x="876" y="306"/>
                    <a:pt x="876" y="306"/>
                    <a:pt x="774" y="164"/>
                  </a:cubicBezTo>
                  <a:cubicBezTo>
                    <a:pt x="754" y="143"/>
                    <a:pt x="713" y="123"/>
                    <a:pt x="693" y="123"/>
                  </a:cubicBezTo>
                  <a:cubicBezTo>
                    <a:pt x="652" y="103"/>
                    <a:pt x="652" y="62"/>
                    <a:pt x="632" y="62"/>
                  </a:cubicBezTo>
                  <a:cubicBezTo>
                    <a:pt x="571" y="62"/>
                    <a:pt x="612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424904" y="764184"/>
              <a:ext cx="125396" cy="85238"/>
            </a:xfrm>
            <a:custGeom>
              <a:avLst/>
              <a:gdLst/>
              <a:ahLst/>
              <a:cxnLst/>
              <a:rect l="l" t="t" r="r" b="b"/>
              <a:pathLst>
                <a:path w="1630" h="1108" extrusionOk="0">
                  <a:moveTo>
                    <a:pt x="1548" y="796"/>
                  </a:moveTo>
                  <a:cubicBezTo>
                    <a:pt x="1569" y="796"/>
                    <a:pt x="1569" y="822"/>
                    <a:pt x="1569" y="822"/>
                  </a:cubicBezTo>
                  <a:cubicBezTo>
                    <a:pt x="1548" y="822"/>
                    <a:pt x="1548" y="822"/>
                    <a:pt x="1528" y="802"/>
                  </a:cubicBezTo>
                  <a:cubicBezTo>
                    <a:pt x="1536" y="798"/>
                    <a:pt x="1543" y="796"/>
                    <a:pt x="1548" y="796"/>
                  </a:cubicBezTo>
                  <a:close/>
                  <a:moveTo>
                    <a:pt x="1447" y="843"/>
                  </a:moveTo>
                  <a:cubicBezTo>
                    <a:pt x="1467" y="843"/>
                    <a:pt x="1467" y="863"/>
                    <a:pt x="1447" y="863"/>
                  </a:cubicBezTo>
                  <a:cubicBezTo>
                    <a:pt x="1447" y="863"/>
                    <a:pt x="1447" y="863"/>
                    <a:pt x="1447" y="843"/>
                  </a:cubicBezTo>
                  <a:close/>
                  <a:moveTo>
                    <a:pt x="115" y="1"/>
                  </a:moveTo>
                  <a:cubicBezTo>
                    <a:pt x="86" y="1"/>
                    <a:pt x="55" y="9"/>
                    <a:pt x="21" y="28"/>
                  </a:cubicBezTo>
                  <a:cubicBezTo>
                    <a:pt x="1" y="171"/>
                    <a:pt x="62" y="272"/>
                    <a:pt x="143" y="374"/>
                  </a:cubicBezTo>
                  <a:cubicBezTo>
                    <a:pt x="184" y="415"/>
                    <a:pt x="225" y="435"/>
                    <a:pt x="245" y="476"/>
                  </a:cubicBezTo>
                  <a:cubicBezTo>
                    <a:pt x="286" y="537"/>
                    <a:pt x="326" y="578"/>
                    <a:pt x="367" y="619"/>
                  </a:cubicBezTo>
                  <a:cubicBezTo>
                    <a:pt x="408" y="639"/>
                    <a:pt x="449" y="700"/>
                    <a:pt x="510" y="700"/>
                  </a:cubicBezTo>
                  <a:cubicBezTo>
                    <a:pt x="530" y="761"/>
                    <a:pt x="632" y="761"/>
                    <a:pt x="632" y="822"/>
                  </a:cubicBezTo>
                  <a:cubicBezTo>
                    <a:pt x="713" y="822"/>
                    <a:pt x="754" y="863"/>
                    <a:pt x="815" y="904"/>
                  </a:cubicBezTo>
                  <a:cubicBezTo>
                    <a:pt x="897" y="965"/>
                    <a:pt x="978" y="985"/>
                    <a:pt x="1080" y="1006"/>
                  </a:cubicBezTo>
                  <a:cubicBezTo>
                    <a:pt x="1146" y="1022"/>
                    <a:pt x="1225" y="1052"/>
                    <a:pt x="1296" y="1052"/>
                  </a:cubicBezTo>
                  <a:cubicBezTo>
                    <a:pt x="1313" y="1052"/>
                    <a:pt x="1329" y="1050"/>
                    <a:pt x="1345" y="1046"/>
                  </a:cubicBezTo>
                  <a:cubicBezTo>
                    <a:pt x="1406" y="1026"/>
                    <a:pt x="1345" y="965"/>
                    <a:pt x="1406" y="945"/>
                  </a:cubicBezTo>
                  <a:cubicBezTo>
                    <a:pt x="1406" y="945"/>
                    <a:pt x="1447" y="945"/>
                    <a:pt x="1447" y="985"/>
                  </a:cubicBezTo>
                  <a:cubicBezTo>
                    <a:pt x="1447" y="1006"/>
                    <a:pt x="1406" y="1026"/>
                    <a:pt x="1426" y="1067"/>
                  </a:cubicBezTo>
                  <a:cubicBezTo>
                    <a:pt x="1447" y="1087"/>
                    <a:pt x="1467" y="1107"/>
                    <a:pt x="1508" y="1107"/>
                  </a:cubicBezTo>
                  <a:cubicBezTo>
                    <a:pt x="1548" y="1046"/>
                    <a:pt x="1508" y="965"/>
                    <a:pt x="1508" y="904"/>
                  </a:cubicBezTo>
                  <a:cubicBezTo>
                    <a:pt x="1487" y="883"/>
                    <a:pt x="1487" y="883"/>
                    <a:pt x="1487" y="883"/>
                  </a:cubicBezTo>
                  <a:cubicBezTo>
                    <a:pt x="1467" y="883"/>
                    <a:pt x="1467" y="904"/>
                    <a:pt x="1467" y="904"/>
                  </a:cubicBezTo>
                  <a:cubicBezTo>
                    <a:pt x="1447" y="883"/>
                    <a:pt x="1447" y="883"/>
                    <a:pt x="1447" y="863"/>
                  </a:cubicBezTo>
                  <a:lnTo>
                    <a:pt x="1447" y="863"/>
                  </a:lnTo>
                  <a:cubicBezTo>
                    <a:pt x="1467" y="883"/>
                    <a:pt x="1467" y="883"/>
                    <a:pt x="1487" y="883"/>
                  </a:cubicBezTo>
                  <a:cubicBezTo>
                    <a:pt x="1487" y="883"/>
                    <a:pt x="1487" y="863"/>
                    <a:pt x="1508" y="863"/>
                  </a:cubicBezTo>
                  <a:cubicBezTo>
                    <a:pt x="1508" y="883"/>
                    <a:pt x="1508" y="883"/>
                    <a:pt x="1508" y="904"/>
                  </a:cubicBezTo>
                  <a:cubicBezTo>
                    <a:pt x="1528" y="904"/>
                    <a:pt x="1548" y="924"/>
                    <a:pt x="1569" y="924"/>
                  </a:cubicBezTo>
                  <a:cubicBezTo>
                    <a:pt x="1589" y="904"/>
                    <a:pt x="1609" y="863"/>
                    <a:pt x="1630" y="843"/>
                  </a:cubicBezTo>
                  <a:cubicBezTo>
                    <a:pt x="1609" y="802"/>
                    <a:pt x="1609" y="761"/>
                    <a:pt x="1589" y="721"/>
                  </a:cubicBezTo>
                  <a:cubicBezTo>
                    <a:pt x="1548" y="700"/>
                    <a:pt x="1528" y="680"/>
                    <a:pt x="1487" y="680"/>
                  </a:cubicBezTo>
                  <a:cubicBezTo>
                    <a:pt x="1508" y="639"/>
                    <a:pt x="1508" y="639"/>
                    <a:pt x="1508" y="619"/>
                  </a:cubicBezTo>
                  <a:cubicBezTo>
                    <a:pt x="1426" y="558"/>
                    <a:pt x="1365" y="558"/>
                    <a:pt x="1284" y="537"/>
                  </a:cubicBezTo>
                  <a:cubicBezTo>
                    <a:pt x="1284" y="537"/>
                    <a:pt x="1284" y="517"/>
                    <a:pt x="1284" y="497"/>
                  </a:cubicBezTo>
                  <a:cubicBezTo>
                    <a:pt x="1263" y="497"/>
                    <a:pt x="1222" y="497"/>
                    <a:pt x="1202" y="456"/>
                  </a:cubicBezTo>
                  <a:cubicBezTo>
                    <a:pt x="1182" y="395"/>
                    <a:pt x="1121" y="395"/>
                    <a:pt x="1060" y="374"/>
                  </a:cubicBezTo>
                  <a:cubicBezTo>
                    <a:pt x="1039" y="334"/>
                    <a:pt x="1121" y="313"/>
                    <a:pt x="1121" y="272"/>
                  </a:cubicBezTo>
                  <a:cubicBezTo>
                    <a:pt x="1108" y="268"/>
                    <a:pt x="1097" y="267"/>
                    <a:pt x="1086" y="267"/>
                  </a:cubicBezTo>
                  <a:cubicBezTo>
                    <a:pt x="1042" y="267"/>
                    <a:pt x="1007" y="293"/>
                    <a:pt x="958" y="293"/>
                  </a:cubicBezTo>
                  <a:cubicBezTo>
                    <a:pt x="876" y="191"/>
                    <a:pt x="754" y="150"/>
                    <a:pt x="612" y="89"/>
                  </a:cubicBezTo>
                  <a:cubicBezTo>
                    <a:pt x="595" y="111"/>
                    <a:pt x="576" y="118"/>
                    <a:pt x="555" y="118"/>
                  </a:cubicBezTo>
                  <a:cubicBezTo>
                    <a:pt x="514" y="118"/>
                    <a:pt x="467" y="92"/>
                    <a:pt x="422" y="92"/>
                  </a:cubicBezTo>
                  <a:cubicBezTo>
                    <a:pt x="403" y="92"/>
                    <a:pt x="385" y="96"/>
                    <a:pt x="367" y="110"/>
                  </a:cubicBezTo>
                  <a:cubicBezTo>
                    <a:pt x="274" y="79"/>
                    <a:pt x="20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5461" y="589246"/>
              <a:ext cx="86239" cy="97240"/>
            </a:xfrm>
            <a:custGeom>
              <a:avLst/>
              <a:gdLst/>
              <a:ahLst/>
              <a:cxnLst/>
              <a:rect l="l" t="t" r="r" b="b"/>
              <a:pathLst>
                <a:path w="1121" h="1264" extrusionOk="0">
                  <a:moveTo>
                    <a:pt x="723" y="32"/>
                  </a:moveTo>
                  <a:cubicBezTo>
                    <a:pt x="734" y="42"/>
                    <a:pt x="734" y="46"/>
                    <a:pt x="734" y="62"/>
                  </a:cubicBezTo>
                  <a:cubicBezTo>
                    <a:pt x="717" y="46"/>
                    <a:pt x="714" y="42"/>
                    <a:pt x="723" y="32"/>
                  </a:cubicBezTo>
                  <a:close/>
                  <a:moveTo>
                    <a:pt x="408" y="143"/>
                  </a:moveTo>
                  <a:cubicBezTo>
                    <a:pt x="408" y="143"/>
                    <a:pt x="428" y="143"/>
                    <a:pt x="408" y="164"/>
                  </a:cubicBezTo>
                  <a:cubicBezTo>
                    <a:pt x="408" y="164"/>
                    <a:pt x="408" y="164"/>
                    <a:pt x="408" y="143"/>
                  </a:cubicBezTo>
                  <a:close/>
                  <a:moveTo>
                    <a:pt x="204" y="245"/>
                  </a:moveTo>
                  <a:cubicBezTo>
                    <a:pt x="204" y="245"/>
                    <a:pt x="204" y="254"/>
                    <a:pt x="198" y="254"/>
                  </a:cubicBezTo>
                  <a:cubicBezTo>
                    <a:pt x="195" y="254"/>
                    <a:pt x="190" y="252"/>
                    <a:pt x="184" y="245"/>
                  </a:cubicBezTo>
                  <a:close/>
                  <a:moveTo>
                    <a:pt x="591" y="1"/>
                  </a:moveTo>
                  <a:cubicBezTo>
                    <a:pt x="572" y="38"/>
                    <a:pt x="550" y="50"/>
                    <a:pt x="525" y="50"/>
                  </a:cubicBezTo>
                  <a:cubicBezTo>
                    <a:pt x="495" y="50"/>
                    <a:pt x="461" y="32"/>
                    <a:pt x="428" y="21"/>
                  </a:cubicBezTo>
                  <a:lnTo>
                    <a:pt x="428" y="62"/>
                  </a:lnTo>
                  <a:cubicBezTo>
                    <a:pt x="387" y="82"/>
                    <a:pt x="347" y="103"/>
                    <a:pt x="285" y="103"/>
                  </a:cubicBezTo>
                  <a:cubicBezTo>
                    <a:pt x="306" y="123"/>
                    <a:pt x="306" y="143"/>
                    <a:pt x="306" y="143"/>
                  </a:cubicBezTo>
                  <a:cubicBezTo>
                    <a:pt x="326" y="164"/>
                    <a:pt x="347" y="164"/>
                    <a:pt x="367" y="184"/>
                  </a:cubicBezTo>
                  <a:cubicBezTo>
                    <a:pt x="337" y="199"/>
                    <a:pt x="310" y="203"/>
                    <a:pt x="283" y="203"/>
                  </a:cubicBezTo>
                  <a:cubicBezTo>
                    <a:pt x="254" y="203"/>
                    <a:pt x="226" y="198"/>
                    <a:pt x="196" y="198"/>
                  </a:cubicBezTo>
                  <a:cubicBezTo>
                    <a:pt x="179" y="198"/>
                    <a:pt x="161" y="200"/>
                    <a:pt x="143" y="204"/>
                  </a:cubicBezTo>
                  <a:cubicBezTo>
                    <a:pt x="61" y="286"/>
                    <a:pt x="41" y="286"/>
                    <a:pt x="21" y="347"/>
                  </a:cubicBezTo>
                  <a:cubicBezTo>
                    <a:pt x="21" y="388"/>
                    <a:pt x="61" y="408"/>
                    <a:pt x="82" y="428"/>
                  </a:cubicBezTo>
                  <a:cubicBezTo>
                    <a:pt x="61" y="449"/>
                    <a:pt x="41" y="449"/>
                    <a:pt x="41" y="469"/>
                  </a:cubicBezTo>
                  <a:cubicBezTo>
                    <a:pt x="21" y="490"/>
                    <a:pt x="0" y="510"/>
                    <a:pt x="0" y="530"/>
                  </a:cubicBezTo>
                  <a:cubicBezTo>
                    <a:pt x="21" y="571"/>
                    <a:pt x="21" y="612"/>
                    <a:pt x="41" y="632"/>
                  </a:cubicBezTo>
                  <a:cubicBezTo>
                    <a:pt x="61" y="836"/>
                    <a:pt x="143" y="917"/>
                    <a:pt x="326" y="999"/>
                  </a:cubicBezTo>
                  <a:cubicBezTo>
                    <a:pt x="347" y="999"/>
                    <a:pt x="387" y="1019"/>
                    <a:pt x="408" y="1039"/>
                  </a:cubicBezTo>
                  <a:cubicBezTo>
                    <a:pt x="428" y="1080"/>
                    <a:pt x="469" y="1121"/>
                    <a:pt x="489" y="1141"/>
                  </a:cubicBezTo>
                  <a:cubicBezTo>
                    <a:pt x="505" y="1141"/>
                    <a:pt x="522" y="1115"/>
                    <a:pt x="538" y="1115"/>
                  </a:cubicBezTo>
                  <a:cubicBezTo>
                    <a:pt x="542" y="1115"/>
                    <a:pt x="546" y="1117"/>
                    <a:pt x="550" y="1121"/>
                  </a:cubicBezTo>
                  <a:cubicBezTo>
                    <a:pt x="561" y="1117"/>
                    <a:pt x="572" y="1115"/>
                    <a:pt x="582" y="1115"/>
                  </a:cubicBezTo>
                  <a:cubicBezTo>
                    <a:pt x="626" y="1115"/>
                    <a:pt x="656" y="1149"/>
                    <a:pt x="672" y="1182"/>
                  </a:cubicBezTo>
                  <a:cubicBezTo>
                    <a:pt x="693" y="1202"/>
                    <a:pt x="713" y="1243"/>
                    <a:pt x="754" y="1263"/>
                  </a:cubicBezTo>
                  <a:cubicBezTo>
                    <a:pt x="754" y="1243"/>
                    <a:pt x="774" y="1243"/>
                    <a:pt x="774" y="1223"/>
                  </a:cubicBezTo>
                  <a:cubicBezTo>
                    <a:pt x="754" y="1182"/>
                    <a:pt x="734" y="1141"/>
                    <a:pt x="734" y="1101"/>
                  </a:cubicBezTo>
                  <a:cubicBezTo>
                    <a:pt x="734" y="1101"/>
                    <a:pt x="734" y="1101"/>
                    <a:pt x="734" y="1080"/>
                  </a:cubicBezTo>
                  <a:cubicBezTo>
                    <a:pt x="754" y="1101"/>
                    <a:pt x="774" y="1121"/>
                    <a:pt x="774" y="1121"/>
                  </a:cubicBezTo>
                  <a:cubicBezTo>
                    <a:pt x="815" y="1121"/>
                    <a:pt x="835" y="1101"/>
                    <a:pt x="876" y="1101"/>
                  </a:cubicBezTo>
                  <a:cubicBezTo>
                    <a:pt x="876" y="1080"/>
                    <a:pt x="815" y="1080"/>
                    <a:pt x="835" y="1039"/>
                  </a:cubicBezTo>
                  <a:cubicBezTo>
                    <a:pt x="842" y="1026"/>
                    <a:pt x="849" y="1021"/>
                    <a:pt x="856" y="1021"/>
                  </a:cubicBezTo>
                  <a:cubicBezTo>
                    <a:pt x="869" y="1021"/>
                    <a:pt x="883" y="1039"/>
                    <a:pt x="896" y="1039"/>
                  </a:cubicBezTo>
                  <a:cubicBezTo>
                    <a:pt x="937" y="1039"/>
                    <a:pt x="937" y="978"/>
                    <a:pt x="978" y="978"/>
                  </a:cubicBezTo>
                  <a:cubicBezTo>
                    <a:pt x="990" y="972"/>
                    <a:pt x="1002" y="970"/>
                    <a:pt x="1014" y="970"/>
                  </a:cubicBezTo>
                  <a:cubicBezTo>
                    <a:pt x="1044" y="970"/>
                    <a:pt x="1077" y="984"/>
                    <a:pt x="1120" y="999"/>
                  </a:cubicBezTo>
                  <a:cubicBezTo>
                    <a:pt x="1080" y="938"/>
                    <a:pt x="1039" y="938"/>
                    <a:pt x="1019" y="897"/>
                  </a:cubicBezTo>
                  <a:cubicBezTo>
                    <a:pt x="1019" y="856"/>
                    <a:pt x="1039" y="836"/>
                    <a:pt x="1059" y="815"/>
                  </a:cubicBezTo>
                  <a:cubicBezTo>
                    <a:pt x="1039" y="775"/>
                    <a:pt x="998" y="754"/>
                    <a:pt x="998" y="714"/>
                  </a:cubicBezTo>
                  <a:cubicBezTo>
                    <a:pt x="998" y="673"/>
                    <a:pt x="1039" y="652"/>
                    <a:pt x="1039" y="612"/>
                  </a:cubicBezTo>
                  <a:cubicBezTo>
                    <a:pt x="1029" y="602"/>
                    <a:pt x="1014" y="602"/>
                    <a:pt x="998" y="602"/>
                  </a:cubicBezTo>
                  <a:cubicBezTo>
                    <a:pt x="983" y="602"/>
                    <a:pt x="968" y="602"/>
                    <a:pt x="958" y="591"/>
                  </a:cubicBezTo>
                  <a:cubicBezTo>
                    <a:pt x="1019" y="469"/>
                    <a:pt x="917" y="388"/>
                    <a:pt x="876" y="286"/>
                  </a:cubicBezTo>
                  <a:cubicBezTo>
                    <a:pt x="876" y="286"/>
                    <a:pt x="896" y="286"/>
                    <a:pt x="896" y="266"/>
                  </a:cubicBezTo>
                  <a:cubicBezTo>
                    <a:pt x="896" y="266"/>
                    <a:pt x="896" y="245"/>
                    <a:pt x="876" y="225"/>
                  </a:cubicBezTo>
                  <a:cubicBezTo>
                    <a:pt x="862" y="225"/>
                    <a:pt x="840" y="234"/>
                    <a:pt x="814" y="234"/>
                  </a:cubicBezTo>
                  <a:cubicBezTo>
                    <a:pt x="801" y="234"/>
                    <a:pt x="788" y="232"/>
                    <a:pt x="774" y="225"/>
                  </a:cubicBezTo>
                  <a:cubicBezTo>
                    <a:pt x="774" y="204"/>
                    <a:pt x="774" y="164"/>
                    <a:pt x="774" y="143"/>
                  </a:cubicBezTo>
                  <a:cubicBezTo>
                    <a:pt x="754" y="103"/>
                    <a:pt x="815" y="82"/>
                    <a:pt x="795" y="42"/>
                  </a:cubicBezTo>
                  <a:cubicBezTo>
                    <a:pt x="780" y="27"/>
                    <a:pt x="766" y="13"/>
                    <a:pt x="744" y="13"/>
                  </a:cubicBezTo>
                  <a:cubicBezTo>
                    <a:pt x="738" y="13"/>
                    <a:pt x="731" y="14"/>
                    <a:pt x="723" y="17"/>
                  </a:cubicBezTo>
                  <a:lnTo>
                    <a:pt x="723" y="17"/>
                  </a:lnTo>
                  <a:cubicBezTo>
                    <a:pt x="683" y="1"/>
                    <a:pt x="628" y="1"/>
                    <a:pt x="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94336" y="6424"/>
              <a:ext cx="54928" cy="156783"/>
            </a:xfrm>
            <a:custGeom>
              <a:avLst/>
              <a:gdLst/>
              <a:ahLst/>
              <a:cxnLst/>
              <a:rect l="l" t="t" r="r" b="b"/>
              <a:pathLst>
                <a:path w="714" h="2038" extrusionOk="0">
                  <a:moveTo>
                    <a:pt x="591" y="1"/>
                  </a:moveTo>
                  <a:cubicBezTo>
                    <a:pt x="586" y="1"/>
                    <a:pt x="584" y="1"/>
                    <a:pt x="583" y="1"/>
                  </a:cubicBezTo>
                  <a:lnTo>
                    <a:pt x="583" y="1"/>
                  </a:lnTo>
                  <a:cubicBezTo>
                    <a:pt x="585" y="1"/>
                    <a:pt x="588" y="1"/>
                    <a:pt x="591" y="1"/>
                  </a:cubicBezTo>
                  <a:close/>
                  <a:moveTo>
                    <a:pt x="583" y="1"/>
                  </a:moveTo>
                  <a:cubicBezTo>
                    <a:pt x="545" y="4"/>
                    <a:pt x="510" y="21"/>
                    <a:pt x="510" y="21"/>
                  </a:cubicBezTo>
                  <a:cubicBezTo>
                    <a:pt x="469" y="123"/>
                    <a:pt x="387" y="204"/>
                    <a:pt x="347" y="327"/>
                  </a:cubicBezTo>
                  <a:cubicBezTo>
                    <a:pt x="347" y="347"/>
                    <a:pt x="347" y="367"/>
                    <a:pt x="347" y="388"/>
                  </a:cubicBezTo>
                  <a:cubicBezTo>
                    <a:pt x="347" y="408"/>
                    <a:pt x="326" y="408"/>
                    <a:pt x="306" y="428"/>
                  </a:cubicBezTo>
                  <a:cubicBezTo>
                    <a:pt x="326" y="449"/>
                    <a:pt x="326" y="449"/>
                    <a:pt x="326" y="449"/>
                  </a:cubicBezTo>
                  <a:cubicBezTo>
                    <a:pt x="286" y="551"/>
                    <a:pt x="265" y="653"/>
                    <a:pt x="184" y="693"/>
                  </a:cubicBezTo>
                  <a:cubicBezTo>
                    <a:pt x="184" y="734"/>
                    <a:pt x="163" y="775"/>
                    <a:pt x="163" y="815"/>
                  </a:cubicBezTo>
                  <a:cubicBezTo>
                    <a:pt x="163" y="815"/>
                    <a:pt x="163" y="815"/>
                    <a:pt x="143" y="836"/>
                  </a:cubicBezTo>
                  <a:cubicBezTo>
                    <a:pt x="123" y="836"/>
                    <a:pt x="143" y="856"/>
                    <a:pt x="123" y="856"/>
                  </a:cubicBezTo>
                  <a:cubicBezTo>
                    <a:pt x="61" y="958"/>
                    <a:pt x="61" y="1080"/>
                    <a:pt x="61" y="1202"/>
                  </a:cubicBezTo>
                  <a:cubicBezTo>
                    <a:pt x="61" y="1223"/>
                    <a:pt x="61" y="1263"/>
                    <a:pt x="41" y="1284"/>
                  </a:cubicBezTo>
                  <a:cubicBezTo>
                    <a:pt x="0" y="1488"/>
                    <a:pt x="41" y="1671"/>
                    <a:pt x="82" y="1874"/>
                  </a:cubicBezTo>
                  <a:cubicBezTo>
                    <a:pt x="102" y="1936"/>
                    <a:pt x="163" y="1997"/>
                    <a:pt x="224" y="2037"/>
                  </a:cubicBezTo>
                  <a:cubicBezTo>
                    <a:pt x="265" y="2037"/>
                    <a:pt x="265" y="1976"/>
                    <a:pt x="306" y="1956"/>
                  </a:cubicBezTo>
                  <a:cubicBezTo>
                    <a:pt x="306" y="1976"/>
                    <a:pt x="306" y="1997"/>
                    <a:pt x="326" y="1997"/>
                  </a:cubicBezTo>
                  <a:cubicBezTo>
                    <a:pt x="347" y="1997"/>
                    <a:pt x="347" y="1956"/>
                    <a:pt x="387" y="1956"/>
                  </a:cubicBezTo>
                  <a:cubicBezTo>
                    <a:pt x="387" y="1956"/>
                    <a:pt x="408" y="1976"/>
                    <a:pt x="428" y="1976"/>
                  </a:cubicBezTo>
                  <a:cubicBezTo>
                    <a:pt x="428" y="1895"/>
                    <a:pt x="428" y="1834"/>
                    <a:pt x="448" y="1752"/>
                  </a:cubicBezTo>
                  <a:cubicBezTo>
                    <a:pt x="489" y="1752"/>
                    <a:pt x="510" y="1773"/>
                    <a:pt x="530" y="1773"/>
                  </a:cubicBezTo>
                  <a:cubicBezTo>
                    <a:pt x="550" y="1691"/>
                    <a:pt x="571" y="1589"/>
                    <a:pt x="571" y="1488"/>
                  </a:cubicBezTo>
                  <a:cubicBezTo>
                    <a:pt x="591" y="1488"/>
                    <a:pt x="611" y="1488"/>
                    <a:pt x="652" y="1467"/>
                  </a:cubicBezTo>
                  <a:cubicBezTo>
                    <a:pt x="611" y="1447"/>
                    <a:pt x="571" y="1406"/>
                    <a:pt x="591" y="1365"/>
                  </a:cubicBezTo>
                  <a:cubicBezTo>
                    <a:pt x="611" y="1345"/>
                    <a:pt x="652" y="1325"/>
                    <a:pt x="652" y="1284"/>
                  </a:cubicBezTo>
                  <a:cubicBezTo>
                    <a:pt x="652" y="1243"/>
                    <a:pt x="591" y="1243"/>
                    <a:pt x="571" y="1223"/>
                  </a:cubicBezTo>
                  <a:cubicBezTo>
                    <a:pt x="571" y="1182"/>
                    <a:pt x="571" y="1141"/>
                    <a:pt x="591" y="1101"/>
                  </a:cubicBezTo>
                  <a:cubicBezTo>
                    <a:pt x="632" y="999"/>
                    <a:pt x="672" y="897"/>
                    <a:pt x="652" y="775"/>
                  </a:cubicBezTo>
                  <a:cubicBezTo>
                    <a:pt x="713" y="714"/>
                    <a:pt x="672" y="653"/>
                    <a:pt x="672" y="571"/>
                  </a:cubicBezTo>
                  <a:cubicBezTo>
                    <a:pt x="652" y="530"/>
                    <a:pt x="652" y="510"/>
                    <a:pt x="632" y="469"/>
                  </a:cubicBezTo>
                  <a:cubicBezTo>
                    <a:pt x="652" y="449"/>
                    <a:pt x="672" y="408"/>
                    <a:pt x="672" y="388"/>
                  </a:cubicBezTo>
                  <a:cubicBezTo>
                    <a:pt x="632" y="367"/>
                    <a:pt x="652" y="327"/>
                    <a:pt x="652" y="306"/>
                  </a:cubicBezTo>
                  <a:cubicBezTo>
                    <a:pt x="652" y="204"/>
                    <a:pt x="632" y="103"/>
                    <a:pt x="591" y="21"/>
                  </a:cubicBezTo>
                  <a:cubicBezTo>
                    <a:pt x="591" y="6"/>
                    <a:pt x="579" y="2"/>
                    <a:pt x="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35295" y="1162682"/>
              <a:ext cx="83084" cy="95624"/>
            </a:xfrm>
            <a:custGeom>
              <a:avLst/>
              <a:gdLst/>
              <a:ahLst/>
              <a:cxnLst/>
              <a:rect l="l" t="t" r="r" b="b"/>
              <a:pathLst>
                <a:path w="1080" h="1243" extrusionOk="0">
                  <a:moveTo>
                    <a:pt x="361" y="114"/>
                  </a:moveTo>
                  <a:cubicBezTo>
                    <a:pt x="367" y="114"/>
                    <a:pt x="367" y="123"/>
                    <a:pt x="367" y="123"/>
                  </a:cubicBezTo>
                  <a:lnTo>
                    <a:pt x="346" y="123"/>
                  </a:lnTo>
                  <a:cubicBezTo>
                    <a:pt x="353" y="116"/>
                    <a:pt x="358" y="114"/>
                    <a:pt x="361" y="114"/>
                  </a:cubicBezTo>
                  <a:close/>
                  <a:moveTo>
                    <a:pt x="448" y="123"/>
                  </a:moveTo>
                  <a:cubicBezTo>
                    <a:pt x="448" y="143"/>
                    <a:pt x="448" y="143"/>
                    <a:pt x="448" y="143"/>
                  </a:cubicBezTo>
                  <a:lnTo>
                    <a:pt x="428" y="143"/>
                  </a:lnTo>
                  <a:cubicBezTo>
                    <a:pt x="448" y="123"/>
                    <a:pt x="448" y="123"/>
                    <a:pt x="448" y="123"/>
                  </a:cubicBezTo>
                  <a:close/>
                  <a:moveTo>
                    <a:pt x="937" y="917"/>
                  </a:moveTo>
                  <a:cubicBezTo>
                    <a:pt x="957" y="917"/>
                    <a:pt x="957" y="917"/>
                    <a:pt x="957" y="937"/>
                  </a:cubicBezTo>
                  <a:lnTo>
                    <a:pt x="937" y="937"/>
                  </a:lnTo>
                  <a:cubicBezTo>
                    <a:pt x="937" y="937"/>
                    <a:pt x="937" y="937"/>
                    <a:pt x="937" y="917"/>
                  </a:cubicBezTo>
                  <a:close/>
                  <a:moveTo>
                    <a:pt x="448" y="1"/>
                  </a:moveTo>
                  <a:cubicBezTo>
                    <a:pt x="448" y="62"/>
                    <a:pt x="408" y="62"/>
                    <a:pt x="387" y="82"/>
                  </a:cubicBezTo>
                  <a:cubicBezTo>
                    <a:pt x="387" y="82"/>
                    <a:pt x="367" y="62"/>
                    <a:pt x="367" y="62"/>
                  </a:cubicBezTo>
                  <a:cubicBezTo>
                    <a:pt x="361" y="59"/>
                    <a:pt x="356" y="58"/>
                    <a:pt x="351" y="58"/>
                  </a:cubicBezTo>
                  <a:cubicBezTo>
                    <a:pt x="320" y="58"/>
                    <a:pt x="300" y="102"/>
                    <a:pt x="265" y="102"/>
                  </a:cubicBezTo>
                  <a:cubicBezTo>
                    <a:pt x="265" y="82"/>
                    <a:pt x="306" y="62"/>
                    <a:pt x="285" y="21"/>
                  </a:cubicBezTo>
                  <a:cubicBezTo>
                    <a:pt x="274" y="18"/>
                    <a:pt x="265" y="17"/>
                    <a:pt x="257" y="17"/>
                  </a:cubicBezTo>
                  <a:cubicBezTo>
                    <a:pt x="209" y="17"/>
                    <a:pt x="224" y="67"/>
                    <a:pt x="224" y="102"/>
                  </a:cubicBezTo>
                  <a:lnTo>
                    <a:pt x="184" y="102"/>
                  </a:lnTo>
                  <a:cubicBezTo>
                    <a:pt x="163" y="123"/>
                    <a:pt x="204" y="123"/>
                    <a:pt x="204" y="143"/>
                  </a:cubicBezTo>
                  <a:cubicBezTo>
                    <a:pt x="184" y="184"/>
                    <a:pt x="163" y="204"/>
                    <a:pt x="143" y="245"/>
                  </a:cubicBezTo>
                  <a:cubicBezTo>
                    <a:pt x="143" y="265"/>
                    <a:pt x="143" y="306"/>
                    <a:pt x="163" y="326"/>
                  </a:cubicBezTo>
                  <a:cubicBezTo>
                    <a:pt x="143" y="347"/>
                    <a:pt x="122" y="347"/>
                    <a:pt x="102" y="367"/>
                  </a:cubicBezTo>
                  <a:cubicBezTo>
                    <a:pt x="122" y="388"/>
                    <a:pt x="143" y="408"/>
                    <a:pt x="143" y="428"/>
                  </a:cubicBezTo>
                  <a:cubicBezTo>
                    <a:pt x="102" y="510"/>
                    <a:pt x="122" y="571"/>
                    <a:pt x="82" y="652"/>
                  </a:cubicBezTo>
                  <a:cubicBezTo>
                    <a:pt x="0" y="713"/>
                    <a:pt x="0" y="754"/>
                    <a:pt x="61" y="856"/>
                  </a:cubicBezTo>
                  <a:cubicBezTo>
                    <a:pt x="82" y="937"/>
                    <a:pt x="143" y="999"/>
                    <a:pt x="163" y="1080"/>
                  </a:cubicBezTo>
                  <a:cubicBezTo>
                    <a:pt x="180" y="1075"/>
                    <a:pt x="196" y="1072"/>
                    <a:pt x="212" y="1072"/>
                  </a:cubicBezTo>
                  <a:cubicBezTo>
                    <a:pt x="254" y="1072"/>
                    <a:pt x="291" y="1091"/>
                    <a:pt x="306" y="1121"/>
                  </a:cubicBezTo>
                  <a:cubicBezTo>
                    <a:pt x="346" y="1182"/>
                    <a:pt x="408" y="1202"/>
                    <a:pt x="469" y="1243"/>
                  </a:cubicBezTo>
                  <a:cubicBezTo>
                    <a:pt x="497" y="1201"/>
                    <a:pt x="522" y="1188"/>
                    <a:pt x="546" y="1188"/>
                  </a:cubicBezTo>
                  <a:cubicBezTo>
                    <a:pt x="586" y="1188"/>
                    <a:pt x="622" y="1225"/>
                    <a:pt x="658" y="1225"/>
                  </a:cubicBezTo>
                  <a:cubicBezTo>
                    <a:pt x="663" y="1225"/>
                    <a:pt x="667" y="1224"/>
                    <a:pt x="672" y="1223"/>
                  </a:cubicBezTo>
                  <a:cubicBezTo>
                    <a:pt x="672" y="1202"/>
                    <a:pt x="693" y="1202"/>
                    <a:pt x="693" y="1182"/>
                  </a:cubicBezTo>
                  <a:cubicBezTo>
                    <a:pt x="713" y="1202"/>
                    <a:pt x="754" y="1202"/>
                    <a:pt x="774" y="1223"/>
                  </a:cubicBezTo>
                  <a:cubicBezTo>
                    <a:pt x="795" y="1202"/>
                    <a:pt x="774" y="1202"/>
                    <a:pt x="774" y="1182"/>
                  </a:cubicBezTo>
                  <a:cubicBezTo>
                    <a:pt x="896" y="1161"/>
                    <a:pt x="917" y="1080"/>
                    <a:pt x="978" y="999"/>
                  </a:cubicBezTo>
                  <a:cubicBezTo>
                    <a:pt x="991" y="999"/>
                    <a:pt x="1014" y="1017"/>
                    <a:pt x="1040" y="1017"/>
                  </a:cubicBezTo>
                  <a:cubicBezTo>
                    <a:pt x="1052" y="1017"/>
                    <a:pt x="1066" y="1012"/>
                    <a:pt x="1080" y="999"/>
                  </a:cubicBezTo>
                  <a:cubicBezTo>
                    <a:pt x="1019" y="958"/>
                    <a:pt x="1019" y="876"/>
                    <a:pt x="957" y="836"/>
                  </a:cubicBezTo>
                  <a:lnTo>
                    <a:pt x="1019" y="836"/>
                  </a:lnTo>
                  <a:cubicBezTo>
                    <a:pt x="957" y="795"/>
                    <a:pt x="978" y="734"/>
                    <a:pt x="937" y="673"/>
                  </a:cubicBezTo>
                  <a:cubicBezTo>
                    <a:pt x="876" y="591"/>
                    <a:pt x="835" y="489"/>
                    <a:pt x="815" y="388"/>
                  </a:cubicBezTo>
                  <a:cubicBezTo>
                    <a:pt x="815" y="326"/>
                    <a:pt x="795" y="265"/>
                    <a:pt x="733" y="225"/>
                  </a:cubicBezTo>
                  <a:cubicBezTo>
                    <a:pt x="713" y="245"/>
                    <a:pt x="713" y="265"/>
                    <a:pt x="693" y="265"/>
                  </a:cubicBezTo>
                  <a:cubicBezTo>
                    <a:pt x="693" y="245"/>
                    <a:pt x="672" y="225"/>
                    <a:pt x="693" y="204"/>
                  </a:cubicBezTo>
                  <a:cubicBezTo>
                    <a:pt x="632" y="184"/>
                    <a:pt x="591" y="123"/>
                    <a:pt x="571" y="82"/>
                  </a:cubicBezTo>
                  <a:cubicBezTo>
                    <a:pt x="530" y="41"/>
                    <a:pt x="489" y="2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11198" y="-328837"/>
              <a:ext cx="51851" cy="141090"/>
            </a:xfrm>
            <a:custGeom>
              <a:avLst/>
              <a:gdLst/>
              <a:ahLst/>
              <a:cxnLst/>
              <a:rect l="l" t="t" r="r" b="b"/>
              <a:pathLst>
                <a:path w="674" h="1834" extrusionOk="0">
                  <a:moveTo>
                    <a:pt x="327" y="41"/>
                  </a:moveTo>
                  <a:cubicBezTo>
                    <a:pt x="327" y="62"/>
                    <a:pt x="306" y="62"/>
                    <a:pt x="306" y="62"/>
                  </a:cubicBezTo>
                  <a:cubicBezTo>
                    <a:pt x="306" y="41"/>
                    <a:pt x="327" y="41"/>
                    <a:pt x="327" y="41"/>
                  </a:cubicBezTo>
                  <a:close/>
                  <a:moveTo>
                    <a:pt x="184" y="1"/>
                  </a:moveTo>
                  <a:cubicBezTo>
                    <a:pt x="123" y="21"/>
                    <a:pt x="103" y="62"/>
                    <a:pt x="62" y="102"/>
                  </a:cubicBezTo>
                  <a:cubicBezTo>
                    <a:pt x="62" y="123"/>
                    <a:pt x="103" y="143"/>
                    <a:pt x="82" y="164"/>
                  </a:cubicBezTo>
                  <a:cubicBezTo>
                    <a:pt x="82" y="184"/>
                    <a:pt x="62" y="184"/>
                    <a:pt x="42" y="204"/>
                  </a:cubicBezTo>
                  <a:cubicBezTo>
                    <a:pt x="42" y="347"/>
                    <a:pt x="42" y="510"/>
                    <a:pt x="62" y="652"/>
                  </a:cubicBezTo>
                  <a:cubicBezTo>
                    <a:pt x="62" y="673"/>
                    <a:pt x="42" y="713"/>
                    <a:pt x="42" y="734"/>
                  </a:cubicBezTo>
                  <a:cubicBezTo>
                    <a:pt x="1" y="795"/>
                    <a:pt x="21" y="856"/>
                    <a:pt x="42" y="917"/>
                  </a:cubicBezTo>
                  <a:cubicBezTo>
                    <a:pt x="42" y="978"/>
                    <a:pt x="1" y="1039"/>
                    <a:pt x="42" y="1100"/>
                  </a:cubicBezTo>
                  <a:lnTo>
                    <a:pt x="62" y="1161"/>
                  </a:lnTo>
                  <a:cubicBezTo>
                    <a:pt x="42" y="1202"/>
                    <a:pt x="42" y="1223"/>
                    <a:pt x="42" y="1263"/>
                  </a:cubicBezTo>
                  <a:cubicBezTo>
                    <a:pt x="42" y="1406"/>
                    <a:pt x="123" y="1508"/>
                    <a:pt x="144" y="1630"/>
                  </a:cubicBezTo>
                  <a:cubicBezTo>
                    <a:pt x="225" y="1671"/>
                    <a:pt x="245" y="1732"/>
                    <a:pt x="266" y="1793"/>
                  </a:cubicBezTo>
                  <a:cubicBezTo>
                    <a:pt x="286" y="1813"/>
                    <a:pt x="306" y="1813"/>
                    <a:pt x="327" y="1813"/>
                  </a:cubicBezTo>
                  <a:cubicBezTo>
                    <a:pt x="347" y="1813"/>
                    <a:pt x="368" y="1813"/>
                    <a:pt x="388" y="1833"/>
                  </a:cubicBezTo>
                  <a:cubicBezTo>
                    <a:pt x="408" y="1793"/>
                    <a:pt x="429" y="1752"/>
                    <a:pt x="469" y="1711"/>
                  </a:cubicBezTo>
                  <a:cubicBezTo>
                    <a:pt x="449" y="1691"/>
                    <a:pt x="449" y="1671"/>
                    <a:pt x="429" y="1650"/>
                  </a:cubicBezTo>
                  <a:lnTo>
                    <a:pt x="429" y="1650"/>
                  </a:lnTo>
                  <a:cubicBezTo>
                    <a:pt x="440" y="1654"/>
                    <a:pt x="451" y="1656"/>
                    <a:pt x="459" y="1656"/>
                  </a:cubicBezTo>
                  <a:cubicBezTo>
                    <a:pt x="498" y="1656"/>
                    <a:pt x="514" y="1626"/>
                    <a:pt x="530" y="1609"/>
                  </a:cubicBezTo>
                  <a:cubicBezTo>
                    <a:pt x="563" y="1609"/>
                    <a:pt x="583" y="1636"/>
                    <a:pt x="610" y="1636"/>
                  </a:cubicBezTo>
                  <a:cubicBezTo>
                    <a:pt x="617" y="1636"/>
                    <a:pt x="624" y="1634"/>
                    <a:pt x="632" y="1630"/>
                  </a:cubicBezTo>
                  <a:cubicBezTo>
                    <a:pt x="673" y="1589"/>
                    <a:pt x="653" y="1528"/>
                    <a:pt x="653" y="1467"/>
                  </a:cubicBezTo>
                  <a:cubicBezTo>
                    <a:pt x="673" y="1467"/>
                    <a:pt x="673" y="1467"/>
                    <a:pt x="673" y="1426"/>
                  </a:cubicBezTo>
                  <a:cubicBezTo>
                    <a:pt x="653" y="1406"/>
                    <a:pt x="653" y="1365"/>
                    <a:pt x="632" y="1345"/>
                  </a:cubicBezTo>
                  <a:cubicBezTo>
                    <a:pt x="632" y="1243"/>
                    <a:pt x="612" y="1141"/>
                    <a:pt x="632" y="1060"/>
                  </a:cubicBezTo>
                  <a:cubicBezTo>
                    <a:pt x="632" y="1039"/>
                    <a:pt x="632" y="1019"/>
                    <a:pt x="632" y="1019"/>
                  </a:cubicBezTo>
                  <a:cubicBezTo>
                    <a:pt x="612" y="917"/>
                    <a:pt x="592" y="795"/>
                    <a:pt x="551" y="693"/>
                  </a:cubicBezTo>
                  <a:cubicBezTo>
                    <a:pt x="510" y="591"/>
                    <a:pt x="490" y="489"/>
                    <a:pt x="449" y="367"/>
                  </a:cubicBezTo>
                  <a:cubicBezTo>
                    <a:pt x="449" y="326"/>
                    <a:pt x="429" y="265"/>
                    <a:pt x="408" y="265"/>
                  </a:cubicBezTo>
                  <a:cubicBezTo>
                    <a:pt x="347" y="265"/>
                    <a:pt x="368" y="225"/>
                    <a:pt x="368" y="184"/>
                  </a:cubicBezTo>
                  <a:cubicBezTo>
                    <a:pt x="368" y="164"/>
                    <a:pt x="388" y="164"/>
                    <a:pt x="368" y="123"/>
                  </a:cubicBezTo>
                  <a:cubicBezTo>
                    <a:pt x="368" y="102"/>
                    <a:pt x="347" y="82"/>
                    <a:pt x="327" y="41"/>
                  </a:cubicBezTo>
                  <a:cubicBezTo>
                    <a:pt x="327" y="21"/>
                    <a:pt x="327" y="21"/>
                    <a:pt x="306" y="1"/>
                  </a:cubicBezTo>
                  <a:cubicBezTo>
                    <a:pt x="266" y="1"/>
                    <a:pt x="245" y="21"/>
                    <a:pt x="205" y="41"/>
                  </a:cubicBezTo>
                  <a:cubicBezTo>
                    <a:pt x="205" y="21"/>
                    <a:pt x="205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1631" y="382458"/>
              <a:ext cx="92470" cy="122319"/>
            </a:xfrm>
            <a:custGeom>
              <a:avLst/>
              <a:gdLst/>
              <a:ahLst/>
              <a:cxnLst/>
              <a:rect l="l" t="t" r="r" b="b"/>
              <a:pathLst>
                <a:path w="1202" h="1590" extrusionOk="0">
                  <a:moveTo>
                    <a:pt x="1100" y="1161"/>
                  </a:moveTo>
                  <a:cubicBezTo>
                    <a:pt x="1100" y="1182"/>
                    <a:pt x="1100" y="1182"/>
                    <a:pt x="1080" y="1182"/>
                  </a:cubicBezTo>
                  <a:cubicBezTo>
                    <a:pt x="1080" y="1161"/>
                    <a:pt x="1100" y="1161"/>
                    <a:pt x="1100" y="1161"/>
                  </a:cubicBezTo>
                  <a:close/>
                  <a:moveTo>
                    <a:pt x="41" y="1"/>
                  </a:moveTo>
                  <a:cubicBezTo>
                    <a:pt x="21" y="21"/>
                    <a:pt x="21" y="41"/>
                    <a:pt x="0" y="62"/>
                  </a:cubicBezTo>
                  <a:cubicBezTo>
                    <a:pt x="61" y="123"/>
                    <a:pt x="21" y="204"/>
                    <a:pt x="0" y="265"/>
                  </a:cubicBezTo>
                  <a:cubicBezTo>
                    <a:pt x="21" y="326"/>
                    <a:pt x="0" y="387"/>
                    <a:pt x="21" y="449"/>
                  </a:cubicBezTo>
                  <a:cubicBezTo>
                    <a:pt x="61" y="550"/>
                    <a:pt x="123" y="632"/>
                    <a:pt x="163" y="734"/>
                  </a:cubicBezTo>
                  <a:cubicBezTo>
                    <a:pt x="184" y="795"/>
                    <a:pt x="184" y="856"/>
                    <a:pt x="224" y="897"/>
                  </a:cubicBezTo>
                  <a:cubicBezTo>
                    <a:pt x="265" y="958"/>
                    <a:pt x="265" y="1019"/>
                    <a:pt x="306" y="1080"/>
                  </a:cubicBezTo>
                  <a:cubicBezTo>
                    <a:pt x="387" y="1161"/>
                    <a:pt x="489" y="1263"/>
                    <a:pt x="571" y="1365"/>
                  </a:cubicBezTo>
                  <a:cubicBezTo>
                    <a:pt x="571" y="1365"/>
                    <a:pt x="591" y="1385"/>
                    <a:pt x="611" y="1385"/>
                  </a:cubicBezTo>
                  <a:cubicBezTo>
                    <a:pt x="672" y="1385"/>
                    <a:pt x="713" y="1447"/>
                    <a:pt x="774" y="1467"/>
                  </a:cubicBezTo>
                  <a:cubicBezTo>
                    <a:pt x="795" y="1487"/>
                    <a:pt x="815" y="1528"/>
                    <a:pt x="856" y="1528"/>
                  </a:cubicBezTo>
                  <a:cubicBezTo>
                    <a:pt x="864" y="1525"/>
                    <a:pt x="872" y="1524"/>
                    <a:pt x="879" y="1524"/>
                  </a:cubicBezTo>
                  <a:cubicBezTo>
                    <a:pt x="923" y="1524"/>
                    <a:pt x="946" y="1572"/>
                    <a:pt x="998" y="1589"/>
                  </a:cubicBezTo>
                  <a:lnTo>
                    <a:pt x="1019" y="1589"/>
                  </a:lnTo>
                  <a:cubicBezTo>
                    <a:pt x="1059" y="1589"/>
                    <a:pt x="1080" y="1569"/>
                    <a:pt x="1080" y="1528"/>
                  </a:cubicBezTo>
                  <a:cubicBezTo>
                    <a:pt x="1080" y="1487"/>
                    <a:pt x="1080" y="1447"/>
                    <a:pt x="1059" y="1406"/>
                  </a:cubicBezTo>
                  <a:cubicBezTo>
                    <a:pt x="1121" y="1406"/>
                    <a:pt x="1100" y="1467"/>
                    <a:pt x="1141" y="1467"/>
                  </a:cubicBezTo>
                  <a:cubicBezTo>
                    <a:pt x="1202" y="1447"/>
                    <a:pt x="1202" y="1385"/>
                    <a:pt x="1202" y="1324"/>
                  </a:cubicBezTo>
                  <a:cubicBezTo>
                    <a:pt x="1202" y="1263"/>
                    <a:pt x="1161" y="1202"/>
                    <a:pt x="1100" y="1161"/>
                  </a:cubicBezTo>
                  <a:cubicBezTo>
                    <a:pt x="1121" y="1141"/>
                    <a:pt x="1080" y="1121"/>
                    <a:pt x="1080" y="1080"/>
                  </a:cubicBezTo>
                  <a:cubicBezTo>
                    <a:pt x="1070" y="1090"/>
                    <a:pt x="1059" y="1095"/>
                    <a:pt x="1049" y="1095"/>
                  </a:cubicBezTo>
                  <a:cubicBezTo>
                    <a:pt x="1039" y="1095"/>
                    <a:pt x="1029" y="1090"/>
                    <a:pt x="1019" y="1080"/>
                  </a:cubicBezTo>
                  <a:cubicBezTo>
                    <a:pt x="1019" y="1080"/>
                    <a:pt x="1019" y="1060"/>
                    <a:pt x="1019" y="1060"/>
                  </a:cubicBezTo>
                  <a:cubicBezTo>
                    <a:pt x="1039" y="1060"/>
                    <a:pt x="1039" y="1060"/>
                    <a:pt x="1059" y="1039"/>
                  </a:cubicBezTo>
                  <a:cubicBezTo>
                    <a:pt x="998" y="937"/>
                    <a:pt x="998" y="795"/>
                    <a:pt x="876" y="713"/>
                  </a:cubicBezTo>
                  <a:cubicBezTo>
                    <a:pt x="856" y="713"/>
                    <a:pt x="856" y="754"/>
                    <a:pt x="815" y="754"/>
                  </a:cubicBezTo>
                  <a:cubicBezTo>
                    <a:pt x="795" y="713"/>
                    <a:pt x="795" y="652"/>
                    <a:pt x="734" y="612"/>
                  </a:cubicBezTo>
                  <a:cubicBezTo>
                    <a:pt x="713" y="652"/>
                    <a:pt x="693" y="673"/>
                    <a:pt x="652" y="673"/>
                  </a:cubicBezTo>
                  <a:cubicBezTo>
                    <a:pt x="652" y="632"/>
                    <a:pt x="652" y="612"/>
                    <a:pt x="632" y="591"/>
                  </a:cubicBezTo>
                  <a:cubicBezTo>
                    <a:pt x="625" y="593"/>
                    <a:pt x="619" y="594"/>
                    <a:pt x="614" y="594"/>
                  </a:cubicBezTo>
                  <a:cubicBezTo>
                    <a:pt x="570" y="594"/>
                    <a:pt x="564" y="528"/>
                    <a:pt x="510" y="510"/>
                  </a:cubicBezTo>
                  <a:cubicBezTo>
                    <a:pt x="469" y="489"/>
                    <a:pt x="448" y="428"/>
                    <a:pt x="387" y="387"/>
                  </a:cubicBezTo>
                  <a:cubicBezTo>
                    <a:pt x="347" y="286"/>
                    <a:pt x="306" y="184"/>
                    <a:pt x="184" y="143"/>
                  </a:cubicBezTo>
                  <a:cubicBezTo>
                    <a:pt x="143" y="82"/>
                    <a:pt x="102" y="4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20397" y="708333"/>
              <a:ext cx="62775" cy="120703"/>
            </a:xfrm>
            <a:custGeom>
              <a:avLst/>
              <a:gdLst/>
              <a:ahLst/>
              <a:cxnLst/>
              <a:rect l="l" t="t" r="r" b="b"/>
              <a:pathLst>
                <a:path w="816" h="1569" extrusionOk="0">
                  <a:moveTo>
                    <a:pt x="184" y="1"/>
                  </a:moveTo>
                  <a:cubicBezTo>
                    <a:pt x="204" y="62"/>
                    <a:pt x="123" y="102"/>
                    <a:pt x="103" y="143"/>
                  </a:cubicBezTo>
                  <a:cubicBezTo>
                    <a:pt x="62" y="225"/>
                    <a:pt x="42" y="265"/>
                    <a:pt x="82" y="347"/>
                  </a:cubicBezTo>
                  <a:lnTo>
                    <a:pt x="42" y="347"/>
                  </a:lnTo>
                  <a:cubicBezTo>
                    <a:pt x="62" y="388"/>
                    <a:pt x="1" y="367"/>
                    <a:pt x="1" y="428"/>
                  </a:cubicBezTo>
                  <a:cubicBezTo>
                    <a:pt x="62" y="510"/>
                    <a:pt x="42" y="612"/>
                    <a:pt x="82" y="713"/>
                  </a:cubicBezTo>
                  <a:cubicBezTo>
                    <a:pt x="123" y="836"/>
                    <a:pt x="143" y="958"/>
                    <a:pt x="184" y="1060"/>
                  </a:cubicBezTo>
                  <a:cubicBezTo>
                    <a:pt x="204" y="1121"/>
                    <a:pt x="286" y="1161"/>
                    <a:pt x="286" y="1243"/>
                  </a:cubicBezTo>
                  <a:cubicBezTo>
                    <a:pt x="347" y="1263"/>
                    <a:pt x="347" y="1365"/>
                    <a:pt x="428" y="1365"/>
                  </a:cubicBezTo>
                  <a:cubicBezTo>
                    <a:pt x="449" y="1447"/>
                    <a:pt x="530" y="1487"/>
                    <a:pt x="571" y="1548"/>
                  </a:cubicBezTo>
                  <a:cubicBezTo>
                    <a:pt x="604" y="1548"/>
                    <a:pt x="610" y="1522"/>
                    <a:pt x="622" y="1522"/>
                  </a:cubicBezTo>
                  <a:cubicBezTo>
                    <a:pt x="625" y="1522"/>
                    <a:pt x="628" y="1524"/>
                    <a:pt x="632" y="1528"/>
                  </a:cubicBezTo>
                  <a:cubicBezTo>
                    <a:pt x="653" y="1548"/>
                    <a:pt x="673" y="1548"/>
                    <a:pt x="673" y="1569"/>
                  </a:cubicBezTo>
                  <a:cubicBezTo>
                    <a:pt x="693" y="1528"/>
                    <a:pt x="734" y="1508"/>
                    <a:pt x="775" y="1487"/>
                  </a:cubicBezTo>
                  <a:cubicBezTo>
                    <a:pt x="754" y="1447"/>
                    <a:pt x="714" y="1426"/>
                    <a:pt x="734" y="1406"/>
                  </a:cubicBezTo>
                  <a:cubicBezTo>
                    <a:pt x="754" y="1345"/>
                    <a:pt x="795" y="1284"/>
                    <a:pt x="815" y="1223"/>
                  </a:cubicBezTo>
                  <a:cubicBezTo>
                    <a:pt x="795" y="1141"/>
                    <a:pt x="775" y="1080"/>
                    <a:pt x="795" y="998"/>
                  </a:cubicBezTo>
                  <a:cubicBezTo>
                    <a:pt x="795" y="998"/>
                    <a:pt x="775" y="978"/>
                    <a:pt x="754" y="978"/>
                  </a:cubicBezTo>
                  <a:cubicBezTo>
                    <a:pt x="754" y="937"/>
                    <a:pt x="795" y="917"/>
                    <a:pt x="795" y="876"/>
                  </a:cubicBezTo>
                  <a:cubicBezTo>
                    <a:pt x="775" y="836"/>
                    <a:pt x="734" y="795"/>
                    <a:pt x="754" y="713"/>
                  </a:cubicBezTo>
                  <a:lnTo>
                    <a:pt x="754" y="713"/>
                  </a:lnTo>
                  <a:cubicBezTo>
                    <a:pt x="734" y="734"/>
                    <a:pt x="714" y="754"/>
                    <a:pt x="714" y="754"/>
                  </a:cubicBezTo>
                  <a:cubicBezTo>
                    <a:pt x="734" y="612"/>
                    <a:pt x="714" y="510"/>
                    <a:pt x="612" y="388"/>
                  </a:cubicBezTo>
                  <a:cubicBezTo>
                    <a:pt x="591" y="326"/>
                    <a:pt x="571" y="286"/>
                    <a:pt x="571" y="225"/>
                  </a:cubicBezTo>
                  <a:cubicBezTo>
                    <a:pt x="469" y="184"/>
                    <a:pt x="428" y="62"/>
                    <a:pt x="327" y="21"/>
                  </a:cubicBezTo>
                  <a:cubicBezTo>
                    <a:pt x="306" y="41"/>
                    <a:pt x="286" y="62"/>
                    <a:pt x="245" y="62"/>
                  </a:cubicBezTo>
                  <a:cubicBezTo>
                    <a:pt x="204" y="41"/>
                    <a:pt x="225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18673" y="895504"/>
              <a:ext cx="125396" cy="96470"/>
            </a:xfrm>
            <a:custGeom>
              <a:avLst/>
              <a:gdLst/>
              <a:ahLst/>
              <a:cxnLst/>
              <a:rect l="l" t="t" r="r" b="b"/>
              <a:pathLst>
                <a:path w="1630" h="1254" extrusionOk="0">
                  <a:moveTo>
                    <a:pt x="835" y="419"/>
                  </a:moveTo>
                  <a:cubicBezTo>
                    <a:pt x="835" y="419"/>
                    <a:pt x="835" y="419"/>
                    <a:pt x="835" y="439"/>
                  </a:cubicBezTo>
                  <a:lnTo>
                    <a:pt x="815" y="439"/>
                  </a:lnTo>
                  <a:cubicBezTo>
                    <a:pt x="815" y="419"/>
                    <a:pt x="815" y="419"/>
                    <a:pt x="835" y="419"/>
                  </a:cubicBezTo>
                  <a:close/>
                  <a:moveTo>
                    <a:pt x="89" y="0"/>
                  </a:moveTo>
                  <a:cubicBezTo>
                    <a:pt x="82" y="0"/>
                    <a:pt x="73" y="3"/>
                    <a:pt x="61" y="11"/>
                  </a:cubicBezTo>
                  <a:cubicBezTo>
                    <a:pt x="20" y="32"/>
                    <a:pt x="82" y="73"/>
                    <a:pt x="61" y="93"/>
                  </a:cubicBezTo>
                  <a:lnTo>
                    <a:pt x="0" y="93"/>
                  </a:lnTo>
                  <a:cubicBezTo>
                    <a:pt x="20" y="134"/>
                    <a:pt x="20" y="195"/>
                    <a:pt x="41" y="235"/>
                  </a:cubicBezTo>
                  <a:cubicBezTo>
                    <a:pt x="61" y="235"/>
                    <a:pt x="82" y="256"/>
                    <a:pt x="102" y="297"/>
                  </a:cubicBezTo>
                  <a:cubicBezTo>
                    <a:pt x="102" y="378"/>
                    <a:pt x="183" y="419"/>
                    <a:pt x="204" y="500"/>
                  </a:cubicBezTo>
                  <a:cubicBezTo>
                    <a:pt x="224" y="521"/>
                    <a:pt x="244" y="521"/>
                    <a:pt x="244" y="541"/>
                  </a:cubicBezTo>
                  <a:cubicBezTo>
                    <a:pt x="265" y="643"/>
                    <a:pt x="346" y="704"/>
                    <a:pt x="428" y="745"/>
                  </a:cubicBezTo>
                  <a:cubicBezTo>
                    <a:pt x="570" y="846"/>
                    <a:pt x="713" y="969"/>
                    <a:pt x="876" y="1050"/>
                  </a:cubicBezTo>
                  <a:cubicBezTo>
                    <a:pt x="937" y="1091"/>
                    <a:pt x="998" y="1132"/>
                    <a:pt x="1059" y="1132"/>
                  </a:cubicBezTo>
                  <a:cubicBezTo>
                    <a:pt x="1222" y="1172"/>
                    <a:pt x="1365" y="1233"/>
                    <a:pt x="1548" y="1254"/>
                  </a:cubicBezTo>
                  <a:cubicBezTo>
                    <a:pt x="1528" y="1213"/>
                    <a:pt x="1548" y="1172"/>
                    <a:pt x="1528" y="1132"/>
                  </a:cubicBezTo>
                  <a:cubicBezTo>
                    <a:pt x="1507" y="1111"/>
                    <a:pt x="1568" y="1070"/>
                    <a:pt x="1548" y="1030"/>
                  </a:cubicBezTo>
                  <a:cubicBezTo>
                    <a:pt x="1589" y="1009"/>
                    <a:pt x="1609" y="1009"/>
                    <a:pt x="1629" y="1009"/>
                  </a:cubicBezTo>
                  <a:cubicBezTo>
                    <a:pt x="1609" y="969"/>
                    <a:pt x="1609" y="948"/>
                    <a:pt x="1589" y="928"/>
                  </a:cubicBezTo>
                  <a:cubicBezTo>
                    <a:pt x="1548" y="908"/>
                    <a:pt x="1507" y="887"/>
                    <a:pt x="1466" y="867"/>
                  </a:cubicBezTo>
                  <a:cubicBezTo>
                    <a:pt x="1405" y="826"/>
                    <a:pt x="1365" y="745"/>
                    <a:pt x="1303" y="643"/>
                  </a:cubicBezTo>
                  <a:cubicBezTo>
                    <a:pt x="1283" y="622"/>
                    <a:pt x="1263" y="602"/>
                    <a:pt x="1222" y="582"/>
                  </a:cubicBezTo>
                  <a:cubicBezTo>
                    <a:pt x="1202" y="602"/>
                    <a:pt x="1181" y="602"/>
                    <a:pt x="1161" y="622"/>
                  </a:cubicBezTo>
                  <a:cubicBezTo>
                    <a:pt x="1161" y="602"/>
                    <a:pt x="1161" y="582"/>
                    <a:pt x="1141" y="582"/>
                  </a:cubicBezTo>
                  <a:cubicBezTo>
                    <a:pt x="1059" y="582"/>
                    <a:pt x="1018" y="521"/>
                    <a:pt x="957" y="500"/>
                  </a:cubicBezTo>
                  <a:cubicBezTo>
                    <a:pt x="883" y="463"/>
                    <a:pt x="876" y="375"/>
                    <a:pt x="799" y="375"/>
                  </a:cubicBezTo>
                  <a:cubicBezTo>
                    <a:pt x="791" y="375"/>
                    <a:pt x="783" y="376"/>
                    <a:pt x="774" y="378"/>
                  </a:cubicBezTo>
                  <a:cubicBezTo>
                    <a:pt x="774" y="378"/>
                    <a:pt x="774" y="398"/>
                    <a:pt x="774" y="419"/>
                  </a:cubicBezTo>
                  <a:cubicBezTo>
                    <a:pt x="713" y="378"/>
                    <a:pt x="672" y="358"/>
                    <a:pt x="611" y="317"/>
                  </a:cubicBezTo>
                  <a:cubicBezTo>
                    <a:pt x="550" y="297"/>
                    <a:pt x="489" y="235"/>
                    <a:pt x="428" y="235"/>
                  </a:cubicBezTo>
                  <a:cubicBezTo>
                    <a:pt x="387" y="154"/>
                    <a:pt x="306" y="113"/>
                    <a:pt x="244" y="52"/>
                  </a:cubicBezTo>
                  <a:cubicBezTo>
                    <a:pt x="244" y="38"/>
                    <a:pt x="224" y="23"/>
                    <a:pt x="205" y="23"/>
                  </a:cubicBezTo>
                  <a:cubicBezTo>
                    <a:pt x="197" y="23"/>
                    <a:pt x="189" y="26"/>
                    <a:pt x="183" y="32"/>
                  </a:cubicBezTo>
                  <a:cubicBezTo>
                    <a:pt x="163" y="32"/>
                    <a:pt x="163" y="52"/>
                    <a:pt x="143" y="52"/>
                  </a:cubicBezTo>
                  <a:cubicBezTo>
                    <a:pt x="110" y="52"/>
                    <a:pt x="117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3884" y="4885"/>
              <a:ext cx="87777" cy="130089"/>
            </a:xfrm>
            <a:custGeom>
              <a:avLst/>
              <a:gdLst/>
              <a:ahLst/>
              <a:cxnLst/>
              <a:rect l="l" t="t" r="r" b="b"/>
              <a:pathLst>
                <a:path w="1141" h="1691" extrusionOk="0">
                  <a:moveTo>
                    <a:pt x="102" y="0"/>
                  </a:moveTo>
                  <a:cubicBezTo>
                    <a:pt x="82" y="21"/>
                    <a:pt x="41" y="21"/>
                    <a:pt x="21" y="21"/>
                  </a:cubicBezTo>
                  <a:cubicBezTo>
                    <a:pt x="21" y="41"/>
                    <a:pt x="41" y="62"/>
                    <a:pt x="41" y="82"/>
                  </a:cubicBezTo>
                  <a:cubicBezTo>
                    <a:pt x="0" y="163"/>
                    <a:pt x="41" y="265"/>
                    <a:pt x="61" y="347"/>
                  </a:cubicBezTo>
                  <a:cubicBezTo>
                    <a:pt x="102" y="408"/>
                    <a:pt x="143" y="469"/>
                    <a:pt x="122" y="530"/>
                  </a:cubicBezTo>
                  <a:cubicBezTo>
                    <a:pt x="122" y="550"/>
                    <a:pt x="143" y="591"/>
                    <a:pt x="163" y="611"/>
                  </a:cubicBezTo>
                  <a:cubicBezTo>
                    <a:pt x="285" y="774"/>
                    <a:pt x="387" y="958"/>
                    <a:pt x="448" y="1141"/>
                  </a:cubicBezTo>
                  <a:cubicBezTo>
                    <a:pt x="509" y="1263"/>
                    <a:pt x="571" y="1365"/>
                    <a:pt x="652" y="1467"/>
                  </a:cubicBezTo>
                  <a:cubicBezTo>
                    <a:pt x="733" y="1548"/>
                    <a:pt x="815" y="1630"/>
                    <a:pt x="937" y="1691"/>
                  </a:cubicBezTo>
                  <a:cubicBezTo>
                    <a:pt x="937" y="1630"/>
                    <a:pt x="957" y="1569"/>
                    <a:pt x="998" y="1528"/>
                  </a:cubicBezTo>
                  <a:cubicBezTo>
                    <a:pt x="1019" y="1528"/>
                    <a:pt x="1039" y="1569"/>
                    <a:pt x="1059" y="1589"/>
                  </a:cubicBezTo>
                  <a:cubicBezTo>
                    <a:pt x="1069" y="1579"/>
                    <a:pt x="1085" y="1579"/>
                    <a:pt x="1100" y="1579"/>
                  </a:cubicBezTo>
                  <a:cubicBezTo>
                    <a:pt x="1115" y="1579"/>
                    <a:pt x="1131" y="1579"/>
                    <a:pt x="1141" y="1569"/>
                  </a:cubicBezTo>
                  <a:cubicBezTo>
                    <a:pt x="1141" y="1508"/>
                    <a:pt x="1141" y="1446"/>
                    <a:pt x="1120" y="1406"/>
                  </a:cubicBezTo>
                  <a:cubicBezTo>
                    <a:pt x="1100" y="1365"/>
                    <a:pt x="1080" y="1324"/>
                    <a:pt x="1080" y="1283"/>
                  </a:cubicBezTo>
                  <a:cubicBezTo>
                    <a:pt x="1080" y="1222"/>
                    <a:pt x="1019" y="1222"/>
                    <a:pt x="1019" y="1161"/>
                  </a:cubicBezTo>
                  <a:cubicBezTo>
                    <a:pt x="998" y="1161"/>
                    <a:pt x="998" y="1141"/>
                    <a:pt x="998" y="1121"/>
                  </a:cubicBezTo>
                  <a:cubicBezTo>
                    <a:pt x="1019" y="1019"/>
                    <a:pt x="978" y="937"/>
                    <a:pt x="917" y="856"/>
                  </a:cubicBezTo>
                  <a:cubicBezTo>
                    <a:pt x="917" y="835"/>
                    <a:pt x="876" y="835"/>
                    <a:pt x="876" y="795"/>
                  </a:cubicBezTo>
                  <a:cubicBezTo>
                    <a:pt x="835" y="754"/>
                    <a:pt x="754" y="734"/>
                    <a:pt x="733" y="673"/>
                  </a:cubicBezTo>
                  <a:cubicBezTo>
                    <a:pt x="713" y="652"/>
                    <a:pt x="733" y="632"/>
                    <a:pt x="733" y="611"/>
                  </a:cubicBezTo>
                  <a:cubicBezTo>
                    <a:pt x="733" y="611"/>
                    <a:pt x="713" y="591"/>
                    <a:pt x="733" y="571"/>
                  </a:cubicBezTo>
                  <a:cubicBezTo>
                    <a:pt x="733" y="571"/>
                    <a:pt x="754" y="571"/>
                    <a:pt x="754" y="550"/>
                  </a:cubicBezTo>
                  <a:cubicBezTo>
                    <a:pt x="774" y="550"/>
                    <a:pt x="795" y="530"/>
                    <a:pt x="774" y="510"/>
                  </a:cubicBezTo>
                  <a:lnTo>
                    <a:pt x="774" y="510"/>
                  </a:lnTo>
                  <a:cubicBezTo>
                    <a:pt x="754" y="520"/>
                    <a:pt x="733" y="520"/>
                    <a:pt x="713" y="520"/>
                  </a:cubicBezTo>
                  <a:cubicBezTo>
                    <a:pt x="693" y="520"/>
                    <a:pt x="672" y="520"/>
                    <a:pt x="652" y="530"/>
                  </a:cubicBezTo>
                  <a:cubicBezTo>
                    <a:pt x="652" y="530"/>
                    <a:pt x="672" y="550"/>
                    <a:pt x="652" y="550"/>
                  </a:cubicBezTo>
                  <a:cubicBezTo>
                    <a:pt x="652" y="550"/>
                    <a:pt x="652" y="550"/>
                    <a:pt x="652" y="530"/>
                  </a:cubicBezTo>
                  <a:cubicBezTo>
                    <a:pt x="635" y="513"/>
                    <a:pt x="632" y="484"/>
                    <a:pt x="610" y="484"/>
                  </a:cubicBezTo>
                  <a:cubicBezTo>
                    <a:pt x="605" y="484"/>
                    <a:pt x="599" y="485"/>
                    <a:pt x="591" y="489"/>
                  </a:cubicBezTo>
                  <a:cubicBezTo>
                    <a:pt x="591" y="489"/>
                    <a:pt x="591" y="428"/>
                    <a:pt x="571" y="428"/>
                  </a:cubicBezTo>
                  <a:cubicBezTo>
                    <a:pt x="550" y="428"/>
                    <a:pt x="530" y="428"/>
                    <a:pt x="530" y="408"/>
                  </a:cubicBezTo>
                  <a:cubicBezTo>
                    <a:pt x="489" y="367"/>
                    <a:pt x="509" y="326"/>
                    <a:pt x="489" y="286"/>
                  </a:cubicBezTo>
                  <a:cubicBezTo>
                    <a:pt x="448" y="286"/>
                    <a:pt x="489" y="204"/>
                    <a:pt x="428" y="184"/>
                  </a:cubicBezTo>
                  <a:cubicBezTo>
                    <a:pt x="387" y="184"/>
                    <a:pt x="367" y="102"/>
                    <a:pt x="346" y="82"/>
                  </a:cubicBezTo>
                  <a:cubicBezTo>
                    <a:pt x="306" y="82"/>
                    <a:pt x="285" y="82"/>
                    <a:pt x="265" y="62"/>
                  </a:cubicBezTo>
                  <a:cubicBezTo>
                    <a:pt x="251" y="68"/>
                    <a:pt x="238" y="71"/>
                    <a:pt x="225" y="71"/>
                  </a:cubicBezTo>
                  <a:cubicBezTo>
                    <a:pt x="199" y="71"/>
                    <a:pt x="177" y="62"/>
                    <a:pt x="163" y="62"/>
                  </a:cubicBezTo>
                  <a:cubicBezTo>
                    <a:pt x="143" y="41"/>
                    <a:pt x="122" y="2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7862" y="1333466"/>
              <a:ext cx="98778" cy="79007"/>
            </a:xfrm>
            <a:custGeom>
              <a:avLst/>
              <a:gdLst/>
              <a:ahLst/>
              <a:cxnLst/>
              <a:rect l="l" t="t" r="r" b="b"/>
              <a:pathLst>
                <a:path w="1284" h="1027" extrusionOk="0">
                  <a:moveTo>
                    <a:pt x="836" y="0"/>
                  </a:moveTo>
                  <a:cubicBezTo>
                    <a:pt x="815" y="0"/>
                    <a:pt x="775" y="0"/>
                    <a:pt x="754" y="21"/>
                  </a:cubicBezTo>
                  <a:cubicBezTo>
                    <a:pt x="754" y="41"/>
                    <a:pt x="775" y="41"/>
                    <a:pt x="775" y="62"/>
                  </a:cubicBezTo>
                  <a:cubicBezTo>
                    <a:pt x="772" y="65"/>
                    <a:pt x="769" y="66"/>
                    <a:pt x="766" y="66"/>
                  </a:cubicBezTo>
                  <a:cubicBezTo>
                    <a:pt x="751" y="66"/>
                    <a:pt x="735" y="37"/>
                    <a:pt x="710" y="37"/>
                  </a:cubicBezTo>
                  <a:cubicBezTo>
                    <a:pt x="705" y="37"/>
                    <a:pt x="699" y="38"/>
                    <a:pt x="693" y="41"/>
                  </a:cubicBezTo>
                  <a:cubicBezTo>
                    <a:pt x="693" y="82"/>
                    <a:pt x="734" y="82"/>
                    <a:pt x="714" y="102"/>
                  </a:cubicBezTo>
                  <a:cubicBezTo>
                    <a:pt x="700" y="123"/>
                    <a:pt x="684" y="129"/>
                    <a:pt x="668" y="129"/>
                  </a:cubicBezTo>
                  <a:cubicBezTo>
                    <a:pt x="637" y="129"/>
                    <a:pt x="605" y="102"/>
                    <a:pt x="591" y="102"/>
                  </a:cubicBezTo>
                  <a:cubicBezTo>
                    <a:pt x="510" y="143"/>
                    <a:pt x="449" y="184"/>
                    <a:pt x="429" y="204"/>
                  </a:cubicBezTo>
                  <a:cubicBezTo>
                    <a:pt x="388" y="265"/>
                    <a:pt x="408" y="306"/>
                    <a:pt x="429" y="326"/>
                  </a:cubicBezTo>
                  <a:cubicBezTo>
                    <a:pt x="408" y="367"/>
                    <a:pt x="388" y="387"/>
                    <a:pt x="367" y="428"/>
                  </a:cubicBezTo>
                  <a:cubicBezTo>
                    <a:pt x="286" y="428"/>
                    <a:pt x="245" y="530"/>
                    <a:pt x="164" y="550"/>
                  </a:cubicBezTo>
                  <a:cubicBezTo>
                    <a:pt x="164" y="591"/>
                    <a:pt x="164" y="611"/>
                    <a:pt x="143" y="652"/>
                  </a:cubicBezTo>
                  <a:cubicBezTo>
                    <a:pt x="123" y="652"/>
                    <a:pt x="103" y="652"/>
                    <a:pt x="82" y="673"/>
                  </a:cubicBezTo>
                  <a:cubicBezTo>
                    <a:pt x="69" y="673"/>
                    <a:pt x="46" y="663"/>
                    <a:pt x="27" y="663"/>
                  </a:cubicBezTo>
                  <a:cubicBezTo>
                    <a:pt x="17" y="663"/>
                    <a:pt x="8" y="666"/>
                    <a:pt x="1" y="673"/>
                  </a:cubicBezTo>
                  <a:cubicBezTo>
                    <a:pt x="21" y="876"/>
                    <a:pt x="21" y="876"/>
                    <a:pt x="143" y="978"/>
                  </a:cubicBezTo>
                  <a:cubicBezTo>
                    <a:pt x="159" y="967"/>
                    <a:pt x="175" y="964"/>
                    <a:pt x="191" y="964"/>
                  </a:cubicBezTo>
                  <a:cubicBezTo>
                    <a:pt x="227" y="964"/>
                    <a:pt x="263" y="982"/>
                    <a:pt x="299" y="982"/>
                  </a:cubicBezTo>
                  <a:cubicBezTo>
                    <a:pt x="308" y="982"/>
                    <a:pt x="318" y="981"/>
                    <a:pt x="327" y="978"/>
                  </a:cubicBezTo>
                  <a:cubicBezTo>
                    <a:pt x="371" y="1008"/>
                    <a:pt x="405" y="1027"/>
                    <a:pt x="444" y="1027"/>
                  </a:cubicBezTo>
                  <a:cubicBezTo>
                    <a:pt x="458" y="1027"/>
                    <a:pt x="473" y="1024"/>
                    <a:pt x="490" y="1019"/>
                  </a:cubicBezTo>
                  <a:cubicBezTo>
                    <a:pt x="530" y="998"/>
                    <a:pt x="490" y="958"/>
                    <a:pt x="530" y="937"/>
                  </a:cubicBezTo>
                  <a:cubicBezTo>
                    <a:pt x="530" y="937"/>
                    <a:pt x="530" y="958"/>
                    <a:pt x="551" y="978"/>
                  </a:cubicBezTo>
                  <a:cubicBezTo>
                    <a:pt x="643" y="959"/>
                    <a:pt x="736" y="873"/>
                    <a:pt x="844" y="873"/>
                  </a:cubicBezTo>
                  <a:cubicBezTo>
                    <a:pt x="855" y="873"/>
                    <a:pt x="866" y="874"/>
                    <a:pt x="877" y="876"/>
                  </a:cubicBezTo>
                  <a:cubicBezTo>
                    <a:pt x="897" y="835"/>
                    <a:pt x="917" y="815"/>
                    <a:pt x="917" y="795"/>
                  </a:cubicBezTo>
                  <a:cubicBezTo>
                    <a:pt x="1019" y="774"/>
                    <a:pt x="1080" y="734"/>
                    <a:pt x="1121" y="652"/>
                  </a:cubicBezTo>
                  <a:lnTo>
                    <a:pt x="1162" y="652"/>
                  </a:lnTo>
                  <a:cubicBezTo>
                    <a:pt x="1162" y="611"/>
                    <a:pt x="1202" y="571"/>
                    <a:pt x="1202" y="530"/>
                  </a:cubicBezTo>
                  <a:cubicBezTo>
                    <a:pt x="1223" y="510"/>
                    <a:pt x="1264" y="489"/>
                    <a:pt x="1284" y="469"/>
                  </a:cubicBezTo>
                  <a:cubicBezTo>
                    <a:pt x="1264" y="408"/>
                    <a:pt x="1223" y="387"/>
                    <a:pt x="1182" y="326"/>
                  </a:cubicBezTo>
                  <a:lnTo>
                    <a:pt x="1141" y="326"/>
                  </a:lnTo>
                  <a:cubicBezTo>
                    <a:pt x="1101" y="286"/>
                    <a:pt x="1121" y="265"/>
                    <a:pt x="1121" y="224"/>
                  </a:cubicBezTo>
                  <a:cubicBezTo>
                    <a:pt x="1101" y="204"/>
                    <a:pt x="1101" y="204"/>
                    <a:pt x="1080" y="184"/>
                  </a:cubicBezTo>
                  <a:cubicBezTo>
                    <a:pt x="1080" y="163"/>
                    <a:pt x="1121" y="163"/>
                    <a:pt x="1101" y="163"/>
                  </a:cubicBezTo>
                  <a:cubicBezTo>
                    <a:pt x="1088" y="127"/>
                    <a:pt x="1069" y="119"/>
                    <a:pt x="1046" y="119"/>
                  </a:cubicBezTo>
                  <a:cubicBezTo>
                    <a:pt x="1031" y="119"/>
                    <a:pt x="1015" y="123"/>
                    <a:pt x="999" y="123"/>
                  </a:cubicBezTo>
                  <a:cubicBezTo>
                    <a:pt x="958" y="102"/>
                    <a:pt x="978" y="41"/>
                    <a:pt x="917" y="41"/>
                  </a:cubicBezTo>
                  <a:cubicBezTo>
                    <a:pt x="911" y="44"/>
                    <a:pt x="907" y="45"/>
                    <a:pt x="902" y="45"/>
                  </a:cubicBezTo>
                  <a:cubicBezTo>
                    <a:pt x="876" y="45"/>
                    <a:pt x="871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736702" y="39119"/>
              <a:ext cx="70545" cy="117780"/>
            </a:xfrm>
            <a:custGeom>
              <a:avLst/>
              <a:gdLst/>
              <a:ahLst/>
              <a:cxnLst/>
              <a:rect l="l" t="t" r="r" b="b"/>
              <a:pathLst>
                <a:path w="917" h="1531" extrusionOk="0">
                  <a:moveTo>
                    <a:pt x="608" y="0"/>
                  </a:moveTo>
                  <a:cubicBezTo>
                    <a:pt x="590" y="0"/>
                    <a:pt x="574" y="12"/>
                    <a:pt x="550" y="24"/>
                  </a:cubicBezTo>
                  <a:cubicBezTo>
                    <a:pt x="530" y="65"/>
                    <a:pt x="571" y="85"/>
                    <a:pt x="550" y="126"/>
                  </a:cubicBezTo>
                  <a:cubicBezTo>
                    <a:pt x="489" y="166"/>
                    <a:pt x="489" y="166"/>
                    <a:pt x="469" y="248"/>
                  </a:cubicBezTo>
                  <a:lnTo>
                    <a:pt x="367" y="289"/>
                  </a:lnTo>
                  <a:cubicBezTo>
                    <a:pt x="367" y="309"/>
                    <a:pt x="367" y="350"/>
                    <a:pt x="347" y="350"/>
                  </a:cubicBezTo>
                  <a:cubicBezTo>
                    <a:pt x="285" y="411"/>
                    <a:pt x="285" y="472"/>
                    <a:pt x="245" y="513"/>
                  </a:cubicBezTo>
                  <a:cubicBezTo>
                    <a:pt x="224" y="553"/>
                    <a:pt x="224" y="594"/>
                    <a:pt x="184" y="614"/>
                  </a:cubicBezTo>
                  <a:cubicBezTo>
                    <a:pt x="143" y="655"/>
                    <a:pt x="184" y="716"/>
                    <a:pt x="163" y="777"/>
                  </a:cubicBezTo>
                  <a:cubicBezTo>
                    <a:pt x="143" y="798"/>
                    <a:pt x="143" y="818"/>
                    <a:pt x="122" y="838"/>
                  </a:cubicBezTo>
                  <a:cubicBezTo>
                    <a:pt x="61" y="920"/>
                    <a:pt x="21" y="1022"/>
                    <a:pt x="61" y="1144"/>
                  </a:cubicBezTo>
                  <a:cubicBezTo>
                    <a:pt x="82" y="1164"/>
                    <a:pt x="61" y="1185"/>
                    <a:pt x="61" y="1225"/>
                  </a:cubicBezTo>
                  <a:cubicBezTo>
                    <a:pt x="0" y="1327"/>
                    <a:pt x="61" y="1409"/>
                    <a:pt x="102" y="1490"/>
                  </a:cubicBezTo>
                  <a:cubicBezTo>
                    <a:pt x="102" y="1511"/>
                    <a:pt x="122" y="1511"/>
                    <a:pt x="122" y="1511"/>
                  </a:cubicBezTo>
                  <a:cubicBezTo>
                    <a:pt x="163" y="1511"/>
                    <a:pt x="204" y="1531"/>
                    <a:pt x="224" y="1531"/>
                  </a:cubicBezTo>
                  <a:cubicBezTo>
                    <a:pt x="224" y="1511"/>
                    <a:pt x="245" y="1490"/>
                    <a:pt x="245" y="1490"/>
                  </a:cubicBezTo>
                  <a:cubicBezTo>
                    <a:pt x="245" y="1490"/>
                    <a:pt x="245" y="1470"/>
                    <a:pt x="224" y="1470"/>
                  </a:cubicBezTo>
                  <a:lnTo>
                    <a:pt x="265" y="1470"/>
                  </a:lnTo>
                  <a:cubicBezTo>
                    <a:pt x="265" y="1449"/>
                    <a:pt x="285" y="1409"/>
                    <a:pt x="306" y="1388"/>
                  </a:cubicBezTo>
                  <a:cubicBezTo>
                    <a:pt x="326" y="1368"/>
                    <a:pt x="367" y="1388"/>
                    <a:pt x="367" y="1348"/>
                  </a:cubicBezTo>
                  <a:cubicBezTo>
                    <a:pt x="387" y="1307"/>
                    <a:pt x="428" y="1246"/>
                    <a:pt x="448" y="1205"/>
                  </a:cubicBezTo>
                  <a:cubicBezTo>
                    <a:pt x="489" y="1225"/>
                    <a:pt x="509" y="1246"/>
                    <a:pt x="550" y="1246"/>
                  </a:cubicBezTo>
                  <a:cubicBezTo>
                    <a:pt x="591" y="1205"/>
                    <a:pt x="591" y="1144"/>
                    <a:pt x="611" y="1103"/>
                  </a:cubicBezTo>
                  <a:cubicBezTo>
                    <a:pt x="632" y="1124"/>
                    <a:pt x="652" y="1124"/>
                    <a:pt x="672" y="1124"/>
                  </a:cubicBezTo>
                  <a:cubicBezTo>
                    <a:pt x="713" y="1124"/>
                    <a:pt x="713" y="1083"/>
                    <a:pt x="754" y="1063"/>
                  </a:cubicBezTo>
                  <a:cubicBezTo>
                    <a:pt x="754" y="981"/>
                    <a:pt x="774" y="900"/>
                    <a:pt x="774" y="818"/>
                  </a:cubicBezTo>
                  <a:cubicBezTo>
                    <a:pt x="809" y="818"/>
                    <a:pt x="799" y="863"/>
                    <a:pt x="821" y="863"/>
                  </a:cubicBezTo>
                  <a:cubicBezTo>
                    <a:pt x="825" y="863"/>
                    <a:pt x="829" y="862"/>
                    <a:pt x="835" y="859"/>
                  </a:cubicBezTo>
                  <a:cubicBezTo>
                    <a:pt x="835" y="859"/>
                    <a:pt x="835" y="838"/>
                    <a:pt x="835" y="818"/>
                  </a:cubicBezTo>
                  <a:cubicBezTo>
                    <a:pt x="847" y="818"/>
                    <a:pt x="865" y="831"/>
                    <a:pt x="883" y="831"/>
                  </a:cubicBezTo>
                  <a:cubicBezTo>
                    <a:pt x="896" y="831"/>
                    <a:pt x="908" y="824"/>
                    <a:pt x="917" y="798"/>
                  </a:cubicBezTo>
                  <a:cubicBezTo>
                    <a:pt x="896" y="757"/>
                    <a:pt x="896" y="696"/>
                    <a:pt x="856" y="635"/>
                  </a:cubicBezTo>
                  <a:cubicBezTo>
                    <a:pt x="856" y="553"/>
                    <a:pt x="876" y="452"/>
                    <a:pt x="835" y="390"/>
                  </a:cubicBezTo>
                  <a:cubicBezTo>
                    <a:pt x="835" y="329"/>
                    <a:pt x="856" y="350"/>
                    <a:pt x="876" y="329"/>
                  </a:cubicBezTo>
                  <a:cubicBezTo>
                    <a:pt x="856" y="289"/>
                    <a:pt x="856" y="268"/>
                    <a:pt x="856" y="248"/>
                  </a:cubicBezTo>
                  <a:lnTo>
                    <a:pt x="815" y="248"/>
                  </a:lnTo>
                  <a:cubicBezTo>
                    <a:pt x="774" y="207"/>
                    <a:pt x="754" y="146"/>
                    <a:pt x="733" y="85"/>
                  </a:cubicBezTo>
                  <a:cubicBezTo>
                    <a:pt x="723" y="75"/>
                    <a:pt x="708" y="75"/>
                    <a:pt x="693" y="75"/>
                  </a:cubicBezTo>
                  <a:cubicBezTo>
                    <a:pt x="677" y="75"/>
                    <a:pt x="662" y="75"/>
                    <a:pt x="652" y="65"/>
                  </a:cubicBezTo>
                  <a:cubicBezTo>
                    <a:pt x="652" y="65"/>
                    <a:pt x="672" y="44"/>
                    <a:pt x="652" y="24"/>
                  </a:cubicBezTo>
                  <a:cubicBezTo>
                    <a:pt x="635" y="7"/>
                    <a:pt x="62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47092" y="229290"/>
              <a:ext cx="54851" cy="139166"/>
            </a:xfrm>
            <a:custGeom>
              <a:avLst/>
              <a:gdLst/>
              <a:ahLst/>
              <a:cxnLst/>
              <a:rect l="l" t="t" r="r" b="b"/>
              <a:pathLst>
                <a:path w="713" h="1809" extrusionOk="0">
                  <a:moveTo>
                    <a:pt x="99" y="1"/>
                  </a:moveTo>
                  <a:cubicBezTo>
                    <a:pt x="81" y="1"/>
                    <a:pt x="61" y="6"/>
                    <a:pt x="41" y="16"/>
                  </a:cubicBezTo>
                  <a:cubicBezTo>
                    <a:pt x="41" y="16"/>
                    <a:pt x="61" y="36"/>
                    <a:pt x="41" y="36"/>
                  </a:cubicBezTo>
                  <a:cubicBezTo>
                    <a:pt x="0" y="179"/>
                    <a:pt x="0" y="301"/>
                    <a:pt x="61" y="423"/>
                  </a:cubicBezTo>
                  <a:cubicBezTo>
                    <a:pt x="81" y="505"/>
                    <a:pt x="122" y="586"/>
                    <a:pt x="81" y="668"/>
                  </a:cubicBezTo>
                  <a:cubicBezTo>
                    <a:pt x="61" y="770"/>
                    <a:pt x="61" y="851"/>
                    <a:pt x="81" y="933"/>
                  </a:cubicBezTo>
                  <a:cubicBezTo>
                    <a:pt x="81" y="1055"/>
                    <a:pt x="81" y="1177"/>
                    <a:pt x="102" y="1299"/>
                  </a:cubicBezTo>
                  <a:cubicBezTo>
                    <a:pt x="122" y="1421"/>
                    <a:pt x="163" y="1564"/>
                    <a:pt x="244" y="1666"/>
                  </a:cubicBezTo>
                  <a:cubicBezTo>
                    <a:pt x="306" y="1706"/>
                    <a:pt x="346" y="1747"/>
                    <a:pt x="407" y="1788"/>
                  </a:cubicBezTo>
                  <a:cubicBezTo>
                    <a:pt x="407" y="1808"/>
                    <a:pt x="428" y="1808"/>
                    <a:pt x="428" y="1808"/>
                  </a:cubicBezTo>
                  <a:cubicBezTo>
                    <a:pt x="468" y="1788"/>
                    <a:pt x="448" y="1768"/>
                    <a:pt x="468" y="1747"/>
                  </a:cubicBezTo>
                  <a:cubicBezTo>
                    <a:pt x="489" y="1747"/>
                    <a:pt x="509" y="1727"/>
                    <a:pt x="509" y="1727"/>
                  </a:cubicBezTo>
                  <a:cubicBezTo>
                    <a:pt x="530" y="1706"/>
                    <a:pt x="550" y="1686"/>
                    <a:pt x="570" y="1666"/>
                  </a:cubicBezTo>
                  <a:cubicBezTo>
                    <a:pt x="591" y="1686"/>
                    <a:pt x="611" y="1686"/>
                    <a:pt x="611" y="1686"/>
                  </a:cubicBezTo>
                  <a:cubicBezTo>
                    <a:pt x="631" y="1686"/>
                    <a:pt x="631" y="1686"/>
                    <a:pt x="652" y="1666"/>
                  </a:cubicBezTo>
                  <a:cubicBezTo>
                    <a:pt x="652" y="1645"/>
                    <a:pt x="652" y="1625"/>
                    <a:pt x="652" y="1584"/>
                  </a:cubicBezTo>
                  <a:cubicBezTo>
                    <a:pt x="652" y="1544"/>
                    <a:pt x="692" y="1564"/>
                    <a:pt x="713" y="1523"/>
                  </a:cubicBezTo>
                  <a:cubicBezTo>
                    <a:pt x="713" y="1482"/>
                    <a:pt x="672" y="1503"/>
                    <a:pt x="652" y="1482"/>
                  </a:cubicBezTo>
                  <a:cubicBezTo>
                    <a:pt x="672" y="1442"/>
                    <a:pt x="652" y="1401"/>
                    <a:pt x="672" y="1381"/>
                  </a:cubicBezTo>
                  <a:cubicBezTo>
                    <a:pt x="631" y="1360"/>
                    <a:pt x="631" y="1279"/>
                    <a:pt x="611" y="1238"/>
                  </a:cubicBezTo>
                  <a:cubicBezTo>
                    <a:pt x="611" y="1197"/>
                    <a:pt x="652" y="1136"/>
                    <a:pt x="631" y="1095"/>
                  </a:cubicBezTo>
                  <a:lnTo>
                    <a:pt x="611" y="1095"/>
                  </a:lnTo>
                  <a:cubicBezTo>
                    <a:pt x="591" y="1095"/>
                    <a:pt x="611" y="1075"/>
                    <a:pt x="611" y="1075"/>
                  </a:cubicBezTo>
                  <a:cubicBezTo>
                    <a:pt x="591" y="1034"/>
                    <a:pt x="591" y="994"/>
                    <a:pt x="570" y="973"/>
                  </a:cubicBezTo>
                  <a:cubicBezTo>
                    <a:pt x="611" y="933"/>
                    <a:pt x="591" y="892"/>
                    <a:pt x="631" y="871"/>
                  </a:cubicBezTo>
                  <a:cubicBezTo>
                    <a:pt x="611" y="810"/>
                    <a:pt x="591" y="749"/>
                    <a:pt x="591" y="688"/>
                  </a:cubicBezTo>
                  <a:cubicBezTo>
                    <a:pt x="570" y="668"/>
                    <a:pt x="550" y="647"/>
                    <a:pt x="530" y="647"/>
                  </a:cubicBezTo>
                  <a:cubicBezTo>
                    <a:pt x="509" y="647"/>
                    <a:pt x="509" y="627"/>
                    <a:pt x="509" y="627"/>
                  </a:cubicBezTo>
                  <a:cubicBezTo>
                    <a:pt x="468" y="484"/>
                    <a:pt x="387" y="342"/>
                    <a:pt x="306" y="199"/>
                  </a:cubicBezTo>
                  <a:cubicBezTo>
                    <a:pt x="265" y="138"/>
                    <a:pt x="204" y="77"/>
                    <a:pt x="143" y="16"/>
                  </a:cubicBezTo>
                  <a:cubicBezTo>
                    <a:pt x="132" y="6"/>
                    <a:pt x="117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4303" y="1076520"/>
              <a:ext cx="128550" cy="54928"/>
            </a:xfrm>
            <a:custGeom>
              <a:avLst/>
              <a:gdLst/>
              <a:ahLst/>
              <a:cxnLst/>
              <a:rect l="l" t="t" r="r" b="b"/>
              <a:pathLst>
                <a:path w="1671" h="714" extrusionOk="0">
                  <a:moveTo>
                    <a:pt x="1100" y="0"/>
                  </a:moveTo>
                  <a:cubicBezTo>
                    <a:pt x="1059" y="62"/>
                    <a:pt x="998" y="62"/>
                    <a:pt x="937" y="62"/>
                  </a:cubicBezTo>
                  <a:cubicBezTo>
                    <a:pt x="918" y="57"/>
                    <a:pt x="899" y="54"/>
                    <a:pt x="880" y="54"/>
                  </a:cubicBezTo>
                  <a:cubicBezTo>
                    <a:pt x="820" y="54"/>
                    <a:pt x="765" y="81"/>
                    <a:pt x="734" y="143"/>
                  </a:cubicBezTo>
                  <a:cubicBezTo>
                    <a:pt x="713" y="133"/>
                    <a:pt x="688" y="133"/>
                    <a:pt x="662" y="133"/>
                  </a:cubicBezTo>
                  <a:cubicBezTo>
                    <a:pt x="637" y="133"/>
                    <a:pt x="611" y="133"/>
                    <a:pt x="591" y="123"/>
                  </a:cubicBezTo>
                  <a:cubicBezTo>
                    <a:pt x="583" y="127"/>
                    <a:pt x="577" y="128"/>
                    <a:pt x="572" y="128"/>
                  </a:cubicBezTo>
                  <a:cubicBezTo>
                    <a:pt x="549" y="128"/>
                    <a:pt x="546" y="98"/>
                    <a:pt x="530" y="82"/>
                  </a:cubicBezTo>
                  <a:cubicBezTo>
                    <a:pt x="469" y="102"/>
                    <a:pt x="413" y="112"/>
                    <a:pt x="359" y="112"/>
                  </a:cubicBezTo>
                  <a:cubicBezTo>
                    <a:pt x="306" y="112"/>
                    <a:pt x="255" y="102"/>
                    <a:pt x="204" y="82"/>
                  </a:cubicBezTo>
                  <a:cubicBezTo>
                    <a:pt x="192" y="76"/>
                    <a:pt x="182" y="74"/>
                    <a:pt x="172" y="74"/>
                  </a:cubicBezTo>
                  <a:cubicBezTo>
                    <a:pt x="150" y="74"/>
                    <a:pt x="131" y="88"/>
                    <a:pt x="102" y="102"/>
                  </a:cubicBezTo>
                  <a:cubicBezTo>
                    <a:pt x="82" y="123"/>
                    <a:pt x="123" y="163"/>
                    <a:pt x="102" y="184"/>
                  </a:cubicBezTo>
                  <a:lnTo>
                    <a:pt x="41" y="184"/>
                  </a:lnTo>
                  <a:cubicBezTo>
                    <a:pt x="21" y="204"/>
                    <a:pt x="0" y="225"/>
                    <a:pt x="21" y="245"/>
                  </a:cubicBezTo>
                  <a:cubicBezTo>
                    <a:pt x="82" y="326"/>
                    <a:pt x="163" y="387"/>
                    <a:pt x="245" y="428"/>
                  </a:cubicBezTo>
                  <a:cubicBezTo>
                    <a:pt x="285" y="449"/>
                    <a:pt x="306" y="449"/>
                    <a:pt x="306" y="489"/>
                  </a:cubicBezTo>
                  <a:cubicBezTo>
                    <a:pt x="322" y="506"/>
                    <a:pt x="352" y="536"/>
                    <a:pt x="374" y="536"/>
                  </a:cubicBezTo>
                  <a:cubicBezTo>
                    <a:pt x="379" y="536"/>
                    <a:pt x="383" y="534"/>
                    <a:pt x="387" y="530"/>
                  </a:cubicBezTo>
                  <a:cubicBezTo>
                    <a:pt x="402" y="527"/>
                    <a:pt x="415" y="526"/>
                    <a:pt x="428" y="526"/>
                  </a:cubicBezTo>
                  <a:cubicBezTo>
                    <a:pt x="506" y="526"/>
                    <a:pt x="559" y="574"/>
                    <a:pt x="611" y="591"/>
                  </a:cubicBezTo>
                  <a:cubicBezTo>
                    <a:pt x="711" y="624"/>
                    <a:pt x="811" y="658"/>
                    <a:pt x="911" y="658"/>
                  </a:cubicBezTo>
                  <a:cubicBezTo>
                    <a:pt x="933" y="658"/>
                    <a:pt x="955" y="656"/>
                    <a:pt x="978" y="652"/>
                  </a:cubicBezTo>
                  <a:cubicBezTo>
                    <a:pt x="1039" y="652"/>
                    <a:pt x="1100" y="673"/>
                    <a:pt x="1161" y="693"/>
                  </a:cubicBezTo>
                  <a:cubicBezTo>
                    <a:pt x="1202" y="693"/>
                    <a:pt x="1243" y="713"/>
                    <a:pt x="1263" y="713"/>
                  </a:cubicBezTo>
                  <a:cubicBezTo>
                    <a:pt x="1385" y="673"/>
                    <a:pt x="1507" y="693"/>
                    <a:pt x="1609" y="632"/>
                  </a:cubicBezTo>
                  <a:cubicBezTo>
                    <a:pt x="1630" y="611"/>
                    <a:pt x="1589" y="591"/>
                    <a:pt x="1589" y="550"/>
                  </a:cubicBezTo>
                  <a:cubicBezTo>
                    <a:pt x="1630" y="550"/>
                    <a:pt x="1670" y="510"/>
                    <a:pt x="1670" y="449"/>
                  </a:cubicBezTo>
                  <a:cubicBezTo>
                    <a:pt x="1609" y="428"/>
                    <a:pt x="1630" y="347"/>
                    <a:pt x="1589" y="306"/>
                  </a:cubicBezTo>
                  <a:cubicBezTo>
                    <a:pt x="1568" y="286"/>
                    <a:pt x="1528" y="265"/>
                    <a:pt x="1507" y="245"/>
                  </a:cubicBezTo>
                  <a:cubicBezTo>
                    <a:pt x="1467" y="245"/>
                    <a:pt x="1426" y="265"/>
                    <a:pt x="1385" y="265"/>
                  </a:cubicBezTo>
                  <a:cubicBezTo>
                    <a:pt x="1385" y="245"/>
                    <a:pt x="1406" y="225"/>
                    <a:pt x="1385" y="204"/>
                  </a:cubicBezTo>
                  <a:cubicBezTo>
                    <a:pt x="1377" y="200"/>
                    <a:pt x="1368" y="198"/>
                    <a:pt x="1360" y="198"/>
                  </a:cubicBezTo>
                  <a:cubicBezTo>
                    <a:pt x="1337" y="198"/>
                    <a:pt x="1315" y="210"/>
                    <a:pt x="1299" y="210"/>
                  </a:cubicBezTo>
                  <a:cubicBezTo>
                    <a:pt x="1293" y="210"/>
                    <a:pt x="1288" y="208"/>
                    <a:pt x="1283" y="204"/>
                  </a:cubicBezTo>
                  <a:cubicBezTo>
                    <a:pt x="1283" y="82"/>
                    <a:pt x="1202" y="62"/>
                    <a:pt x="110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88345" y="164669"/>
              <a:ext cx="51774" cy="123857"/>
            </a:xfrm>
            <a:custGeom>
              <a:avLst/>
              <a:gdLst/>
              <a:ahLst/>
              <a:cxnLst/>
              <a:rect l="l" t="t" r="r" b="b"/>
              <a:pathLst>
                <a:path w="673" h="1610" extrusionOk="0">
                  <a:moveTo>
                    <a:pt x="550" y="1284"/>
                  </a:moveTo>
                  <a:cubicBezTo>
                    <a:pt x="550" y="1304"/>
                    <a:pt x="550" y="1324"/>
                    <a:pt x="530" y="1324"/>
                  </a:cubicBezTo>
                  <a:cubicBezTo>
                    <a:pt x="530" y="1304"/>
                    <a:pt x="530" y="1284"/>
                    <a:pt x="550" y="1284"/>
                  </a:cubicBezTo>
                  <a:close/>
                  <a:moveTo>
                    <a:pt x="469" y="1"/>
                  </a:moveTo>
                  <a:cubicBezTo>
                    <a:pt x="408" y="62"/>
                    <a:pt x="387" y="123"/>
                    <a:pt x="347" y="164"/>
                  </a:cubicBezTo>
                  <a:cubicBezTo>
                    <a:pt x="306" y="204"/>
                    <a:pt x="285" y="265"/>
                    <a:pt x="224" y="265"/>
                  </a:cubicBezTo>
                  <a:cubicBezTo>
                    <a:pt x="224" y="367"/>
                    <a:pt x="224" y="388"/>
                    <a:pt x="143" y="490"/>
                  </a:cubicBezTo>
                  <a:cubicBezTo>
                    <a:pt x="133" y="500"/>
                    <a:pt x="128" y="500"/>
                    <a:pt x="123" y="500"/>
                  </a:cubicBezTo>
                  <a:cubicBezTo>
                    <a:pt x="117" y="500"/>
                    <a:pt x="112" y="500"/>
                    <a:pt x="102" y="510"/>
                  </a:cubicBezTo>
                  <a:cubicBezTo>
                    <a:pt x="123" y="632"/>
                    <a:pt x="102" y="754"/>
                    <a:pt x="61" y="836"/>
                  </a:cubicBezTo>
                  <a:cubicBezTo>
                    <a:pt x="0" y="1121"/>
                    <a:pt x="0" y="1386"/>
                    <a:pt x="204" y="1610"/>
                  </a:cubicBezTo>
                  <a:cubicBezTo>
                    <a:pt x="285" y="1589"/>
                    <a:pt x="285" y="1487"/>
                    <a:pt x="326" y="1426"/>
                  </a:cubicBezTo>
                  <a:cubicBezTo>
                    <a:pt x="367" y="1487"/>
                    <a:pt x="408" y="1528"/>
                    <a:pt x="469" y="1528"/>
                  </a:cubicBezTo>
                  <a:cubicBezTo>
                    <a:pt x="469" y="1487"/>
                    <a:pt x="489" y="1467"/>
                    <a:pt x="509" y="1426"/>
                  </a:cubicBezTo>
                  <a:cubicBezTo>
                    <a:pt x="520" y="1416"/>
                    <a:pt x="535" y="1416"/>
                    <a:pt x="550" y="1416"/>
                  </a:cubicBezTo>
                  <a:cubicBezTo>
                    <a:pt x="565" y="1416"/>
                    <a:pt x="581" y="1416"/>
                    <a:pt x="591" y="1406"/>
                  </a:cubicBezTo>
                  <a:cubicBezTo>
                    <a:pt x="591" y="1304"/>
                    <a:pt x="652" y="1202"/>
                    <a:pt x="611" y="1100"/>
                  </a:cubicBezTo>
                  <a:cubicBezTo>
                    <a:pt x="672" y="1019"/>
                    <a:pt x="652" y="938"/>
                    <a:pt x="611" y="836"/>
                  </a:cubicBezTo>
                  <a:lnTo>
                    <a:pt x="652" y="836"/>
                  </a:lnTo>
                  <a:cubicBezTo>
                    <a:pt x="611" y="693"/>
                    <a:pt x="672" y="571"/>
                    <a:pt x="672" y="428"/>
                  </a:cubicBezTo>
                  <a:lnTo>
                    <a:pt x="571" y="428"/>
                  </a:lnTo>
                  <a:cubicBezTo>
                    <a:pt x="672" y="388"/>
                    <a:pt x="571" y="327"/>
                    <a:pt x="611" y="286"/>
                  </a:cubicBezTo>
                  <a:cubicBezTo>
                    <a:pt x="591" y="245"/>
                    <a:pt x="652" y="184"/>
                    <a:pt x="611" y="143"/>
                  </a:cubicBezTo>
                  <a:cubicBezTo>
                    <a:pt x="550" y="103"/>
                    <a:pt x="571" y="62"/>
                    <a:pt x="550" y="21"/>
                  </a:cubicBezTo>
                  <a:cubicBezTo>
                    <a:pt x="530" y="1"/>
                    <a:pt x="530" y="1"/>
                    <a:pt x="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8735" y="1048749"/>
              <a:ext cx="100317" cy="93624"/>
            </a:xfrm>
            <a:custGeom>
              <a:avLst/>
              <a:gdLst/>
              <a:ahLst/>
              <a:cxnLst/>
              <a:rect l="l" t="t" r="r" b="b"/>
              <a:pathLst>
                <a:path w="1304" h="1217" extrusionOk="0">
                  <a:moveTo>
                    <a:pt x="917" y="626"/>
                  </a:moveTo>
                  <a:cubicBezTo>
                    <a:pt x="917" y="626"/>
                    <a:pt x="917" y="626"/>
                    <a:pt x="917" y="647"/>
                  </a:cubicBezTo>
                  <a:cubicBezTo>
                    <a:pt x="896" y="647"/>
                    <a:pt x="896" y="626"/>
                    <a:pt x="896" y="626"/>
                  </a:cubicBezTo>
                  <a:close/>
                  <a:moveTo>
                    <a:pt x="262" y="0"/>
                  </a:moveTo>
                  <a:cubicBezTo>
                    <a:pt x="260" y="0"/>
                    <a:pt x="255" y="5"/>
                    <a:pt x="244" y="15"/>
                  </a:cubicBezTo>
                  <a:cubicBezTo>
                    <a:pt x="224" y="36"/>
                    <a:pt x="224" y="56"/>
                    <a:pt x="204" y="76"/>
                  </a:cubicBezTo>
                  <a:cubicBezTo>
                    <a:pt x="199" y="81"/>
                    <a:pt x="195" y="82"/>
                    <a:pt x="191" y="82"/>
                  </a:cubicBezTo>
                  <a:cubicBezTo>
                    <a:pt x="179" y="82"/>
                    <a:pt x="167" y="70"/>
                    <a:pt x="156" y="70"/>
                  </a:cubicBezTo>
                  <a:cubicBezTo>
                    <a:pt x="151" y="70"/>
                    <a:pt x="147" y="72"/>
                    <a:pt x="143" y="76"/>
                  </a:cubicBezTo>
                  <a:lnTo>
                    <a:pt x="204" y="137"/>
                  </a:lnTo>
                  <a:cubicBezTo>
                    <a:pt x="196" y="136"/>
                    <a:pt x="189" y="135"/>
                    <a:pt x="182" y="135"/>
                  </a:cubicBezTo>
                  <a:cubicBezTo>
                    <a:pt x="115" y="135"/>
                    <a:pt x="74" y="219"/>
                    <a:pt x="0" y="219"/>
                  </a:cubicBezTo>
                  <a:cubicBezTo>
                    <a:pt x="20" y="280"/>
                    <a:pt x="41" y="321"/>
                    <a:pt x="61" y="361"/>
                  </a:cubicBezTo>
                  <a:cubicBezTo>
                    <a:pt x="41" y="382"/>
                    <a:pt x="20" y="382"/>
                    <a:pt x="20" y="402"/>
                  </a:cubicBezTo>
                  <a:cubicBezTo>
                    <a:pt x="41" y="423"/>
                    <a:pt x="61" y="443"/>
                    <a:pt x="61" y="463"/>
                  </a:cubicBezTo>
                  <a:cubicBezTo>
                    <a:pt x="41" y="484"/>
                    <a:pt x="20" y="504"/>
                    <a:pt x="41" y="524"/>
                  </a:cubicBezTo>
                  <a:cubicBezTo>
                    <a:pt x="82" y="647"/>
                    <a:pt x="163" y="728"/>
                    <a:pt x="244" y="789"/>
                  </a:cubicBezTo>
                  <a:cubicBezTo>
                    <a:pt x="306" y="789"/>
                    <a:pt x="326" y="850"/>
                    <a:pt x="367" y="871"/>
                  </a:cubicBezTo>
                  <a:cubicBezTo>
                    <a:pt x="387" y="891"/>
                    <a:pt x="428" y="911"/>
                    <a:pt x="468" y="952"/>
                  </a:cubicBezTo>
                  <a:cubicBezTo>
                    <a:pt x="530" y="1013"/>
                    <a:pt x="591" y="1074"/>
                    <a:pt x="672" y="1115"/>
                  </a:cubicBezTo>
                  <a:cubicBezTo>
                    <a:pt x="733" y="1135"/>
                    <a:pt x="794" y="1156"/>
                    <a:pt x="855" y="1196"/>
                  </a:cubicBezTo>
                  <a:cubicBezTo>
                    <a:pt x="876" y="1196"/>
                    <a:pt x="876" y="1196"/>
                    <a:pt x="896" y="1217"/>
                  </a:cubicBezTo>
                  <a:cubicBezTo>
                    <a:pt x="917" y="1176"/>
                    <a:pt x="957" y="1196"/>
                    <a:pt x="998" y="1176"/>
                  </a:cubicBezTo>
                  <a:cubicBezTo>
                    <a:pt x="957" y="1115"/>
                    <a:pt x="1018" y="1135"/>
                    <a:pt x="1039" y="1095"/>
                  </a:cubicBezTo>
                  <a:cubicBezTo>
                    <a:pt x="1039" y="1074"/>
                    <a:pt x="1039" y="1054"/>
                    <a:pt x="1018" y="1013"/>
                  </a:cubicBezTo>
                  <a:lnTo>
                    <a:pt x="1018" y="1013"/>
                  </a:lnTo>
                  <a:cubicBezTo>
                    <a:pt x="1079" y="1034"/>
                    <a:pt x="1120" y="1034"/>
                    <a:pt x="1181" y="1034"/>
                  </a:cubicBezTo>
                  <a:cubicBezTo>
                    <a:pt x="1181" y="1013"/>
                    <a:pt x="1181" y="993"/>
                    <a:pt x="1181" y="972"/>
                  </a:cubicBezTo>
                  <a:cubicBezTo>
                    <a:pt x="1202" y="993"/>
                    <a:pt x="1222" y="993"/>
                    <a:pt x="1222" y="1013"/>
                  </a:cubicBezTo>
                  <a:cubicBezTo>
                    <a:pt x="1222" y="1034"/>
                    <a:pt x="1161" y="1054"/>
                    <a:pt x="1202" y="1095"/>
                  </a:cubicBezTo>
                  <a:cubicBezTo>
                    <a:pt x="1209" y="1099"/>
                    <a:pt x="1216" y="1100"/>
                    <a:pt x="1221" y="1100"/>
                  </a:cubicBezTo>
                  <a:cubicBezTo>
                    <a:pt x="1242" y="1100"/>
                    <a:pt x="1242" y="1070"/>
                    <a:pt x="1242" y="1054"/>
                  </a:cubicBezTo>
                  <a:lnTo>
                    <a:pt x="1303" y="1054"/>
                  </a:lnTo>
                  <a:cubicBezTo>
                    <a:pt x="1242" y="952"/>
                    <a:pt x="1181" y="830"/>
                    <a:pt x="1079" y="789"/>
                  </a:cubicBezTo>
                  <a:cubicBezTo>
                    <a:pt x="1018" y="769"/>
                    <a:pt x="998" y="728"/>
                    <a:pt x="957" y="687"/>
                  </a:cubicBezTo>
                  <a:cubicBezTo>
                    <a:pt x="957" y="687"/>
                    <a:pt x="978" y="667"/>
                    <a:pt x="978" y="647"/>
                  </a:cubicBezTo>
                  <a:lnTo>
                    <a:pt x="957" y="606"/>
                  </a:lnTo>
                  <a:cubicBezTo>
                    <a:pt x="947" y="596"/>
                    <a:pt x="932" y="596"/>
                    <a:pt x="917" y="596"/>
                  </a:cubicBezTo>
                  <a:cubicBezTo>
                    <a:pt x="901" y="596"/>
                    <a:pt x="886" y="596"/>
                    <a:pt x="876" y="586"/>
                  </a:cubicBezTo>
                  <a:cubicBezTo>
                    <a:pt x="876" y="545"/>
                    <a:pt x="876" y="524"/>
                    <a:pt x="876" y="484"/>
                  </a:cubicBezTo>
                  <a:cubicBezTo>
                    <a:pt x="794" y="463"/>
                    <a:pt x="754" y="402"/>
                    <a:pt x="713" y="341"/>
                  </a:cubicBezTo>
                  <a:cubicBezTo>
                    <a:pt x="696" y="324"/>
                    <a:pt x="680" y="318"/>
                    <a:pt x="663" y="318"/>
                  </a:cubicBezTo>
                  <a:cubicBezTo>
                    <a:pt x="618" y="318"/>
                    <a:pt x="574" y="361"/>
                    <a:pt x="530" y="361"/>
                  </a:cubicBezTo>
                  <a:cubicBezTo>
                    <a:pt x="509" y="341"/>
                    <a:pt x="550" y="321"/>
                    <a:pt x="530" y="280"/>
                  </a:cubicBezTo>
                  <a:cubicBezTo>
                    <a:pt x="509" y="280"/>
                    <a:pt x="468" y="280"/>
                    <a:pt x="468" y="239"/>
                  </a:cubicBezTo>
                  <a:cubicBezTo>
                    <a:pt x="468" y="158"/>
                    <a:pt x="407" y="117"/>
                    <a:pt x="346" y="97"/>
                  </a:cubicBezTo>
                  <a:cubicBezTo>
                    <a:pt x="306" y="76"/>
                    <a:pt x="285" y="36"/>
                    <a:pt x="265" y="15"/>
                  </a:cubicBezTo>
                  <a:cubicBezTo>
                    <a:pt x="265" y="5"/>
                    <a:pt x="26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52527" y="242291"/>
              <a:ext cx="70545" cy="123242"/>
            </a:xfrm>
            <a:custGeom>
              <a:avLst/>
              <a:gdLst/>
              <a:ahLst/>
              <a:cxnLst/>
              <a:rect l="l" t="t" r="r" b="b"/>
              <a:pathLst>
                <a:path w="917" h="1602" extrusionOk="0">
                  <a:moveTo>
                    <a:pt x="163" y="1"/>
                  </a:moveTo>
                  <a:cubicBezTo>
                    <a:pt x="150" y="1"/>
                    <a:pt x="136" y="10"/>
                    <a:pt x="122" y="10"/>
                  </a:cubicBezTo>
                  <a:cubicBezTo>
                    <a:pt x="102" y="30"/>
                    <a:pt x="102" y="51"/>
                    <a:pt x="82" y="71"/>
                  </a:cubicBezTo>
                  <a:cubicBezTo>
                    <a:pt x="82" y="71"/>
                    <a:pt x="102" y="71"/>
                    <a:pt x="102" y="91"/>
                  </a:cubicBezTo>
                  <a:lnTo>
                    <a:pt x="82" y="91"/>
                  </a:lnTo>
                  <a:cubicBezTo>
                    <a:pt x="61" y="91"/>
                    <a:pt x="61" y="112"/>
                    <a:pt x="41" y="112"/>
                  </a:cubicBezTo>
                  <a:cubicBezTo>
                    <a:pt x="0" y="193"/>
                    <a:pt x="41" y="254"/>
                    <a:pt x="102" y="315"/>
                  </a:cubicBezTo>
                  <a:cubicBezTo>
                    <a:pt x="82" y="356"/>
                    <a:pt x="102" y="397"/>
                    <a:pt x="102" y="438"/>
                  </a:cubicBezTo>
                  <a:cubicBezTo>
                    <a:pt x="143" y="560"/>
                    <a:pt x="184" y="682"/>
                    <a:pt x="204" y="804"/>
                  </a:cubicBezTo>
                  <a:cubicBezTo>
                    <a:pt x="204" y="906"/>
                    <a:pt x="245" y="1008"/>
                    <a:pt x="285" y="1110"/>
                  </a:cubicBezTo>
                  <a:cubicBezTo>
                    <a:pt x="326" y="1150"/>
                    <a:pt x="347" y="1191"/>
                    <a:pt x="347" y="1252"/>
                  </a:cubicBezTo>
                  <a:cubicBezTo>
                    <a:pt x="387" y="1375"/>
                    <a:pt x="489" y="1456"/>
                    <a:pt x="550" y="1558"/>
                  </a:cubicBezTo>
                  <a:cubicBezTo>
                    <a:pt x="550" y="1517"/>
                    <a:pt x="550" y="1517"/>
                    <a:pt x="571" y="1497"/>
                  </a:cubicBezTo>
                  <a:cubicBezTo>
                    <a:pt x="591" y="1497"/>
                    <a:pt x="611" y="1517"/>
                    <a:pt x="632" y="1517"/>
                  </a:cubicBezTo>
                  <a:cubicBezTo>
                    <a:pt x="652" y="1558"/>
                    <a:pt x="632" y="1599"/>
                    <a:pt x="672" y="1599"/>
                  </a:cubicBezTo>
                  <a:cubicBezTo>
                    <a:pt x="679" y="1601"/>
                    <a:pt x="685" y="1602"/>
                    <a:pt x="690" y="1602"/>
                  </a:cubicBezTo>
                  <a:cubicBezTo>
                    <a:pt x="734" y="1602"/>
                    <a:pt x="738" y="1535"/>
                    <a:pt x="774" y="1517"/>
                  </a:cubicBezTo>
                  <a:cubicBezTo>
                    <a:pt x="789" y="1531"/>
                    <a:pt x="803" y="1546"/>
                    <a:pt x="817" y="1546"/>
                  </a:cubicBezTo>
                  <a:cubicBezTo>
                    <a:pt x="823" y="1546"/>
                    <a:pt x="829" y="1543"/>
                    <a:pt x="835" y="1537"/>
                  </a:cubicBezTo>
                  <a:cubicBezTo>
                    <a:pt x="835" y="1537"/>
                    <a:pt x="815" y="1517"/>
                    <a:pt x="815" y="1497"/>
                  </a:cubicBezTo>
                  <a:cubicBezTo>
                    <a:pt x="815" y="1476"/>
                    <a:pt x="835" y="1476"/>
                    <a:pt x="856" y="1456"/>
                  </a:cubicBezTo>
                  <a:cubicBezTo>
                    <a:pt x="835" y="1436"/>
                    <a:pt x="856" y="1415"/>
                    <a:pt x="856" y="1395"/>
                  </a:cubicBezTo>
                  <a:cubicBezTo>
                    <a:pt x="876" y="1334"/>
                    <a:pt x="917" y="1273"/>
                    <a:pt x="856" y="1212"/>
                  </a:cubicBezTo>
                  <a:cubicBezTo>
                    <a:pt x="896" y="1150"/>
                    <a:pt x="835" y="1089"/>
                    <a:pt x="876" y="1028"/>
                  </a:cubicBezTo>
                  <a:cubicBezTo>
                    <a:pt x="795" y="947"/>
                    <a:pt x="733" y="845"/>
                    <a:pt x="733" y="743"/>
                  </a:cubicBezTo>
                  <a:cubicBezTo>
                    <a:pt x="733" y="702"/>
                    <a:pt x="672" y="702"/>
                    <a:pt x="672" y="662"/>
                  </a:cubicBezTo>
                  <a:cubicBezTo>
                    <a:pt x="677" y="657"/>
                    <a:pt x="682" y="656"/>
                    <a:pt x="686" y="656"/>
                  </a:cubicBezTo>
                  <a:cubicBezTo>
                    <a:pt x="694" y="656"/>
                    <a:pt x="703" y="660"/>
                    <a:pt x="711" y="660"/>
                  </a:cubicBezTo>
                  <a:cubicBezTo>
                    <a:pt x="718" y="660"/>
                    <a:pt x="726" y="656"/>
                    <a:pt x="733" y="641"/>
                  </a:cubicBezTo>
                  <a:cubicBezTo>
                    <a:pt x="652" y="601"/>
                    <a:pt x="591" y="560"/>
                    <a:pt x="530" y="540"/>
                  </a:cubicBezTo>
                  <a:cubicBezTo>
                    <a:pt x="530" y="499"/>
                    <a:pt x="550" y="458"/>
                    <a:pt x="530" y="438"/>
                  </a:cubicBezTo>
                  <a:cubicBezTo>
                    <a:pt x="408" y="356"/>
                    <a:pt x="367" y="295"/>
                    <a:pt x="306" y="173"/>
                  </a:cubicBezTo>
                  <a:cubicBezTo>
                    <a:pt x="285" y="153"/>
                    <a:pt x="245" y="132"/>
                    <a:pt x="204" y="112"/>
                  </a:cubicBezTo>
                  <a:cubicBezTo>
                    <a:pt x="184" y="71"/>
                    <a:pt x="204" y="30"/>
                    <a:pt x="184" y="10"/>
                  </a:cubicBezTo>
                  <a:cubicBezTo>
                    <a:pt x="177" y="3"/>
                    <a:pt x="17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252581" y="1326927"/>
              <a:ext cx="94085" cy="92316"/>
            </a:xfrm>
            <a:custGeom>
              <a:avLst/>
              <a:gdLst/>
              <a:ahLst/>
              <a:cxnLst/>
              <a:rect l="l" t="t" r="r" b="b"/>
              <a:pathLst>
                <a:path w="1223" h="1200" extrusionOk="0">
                  <a:moveTo>
                    <a:pt x="167" y="1"/>
                  </a:moveTo>
                  <a:cubicBezTo>
                    <a:pt x="160" y="1"/>
                    <a:pt x="152" y="2"/>
                    <a:pt x="143" y="4"/>
                  </a:cubicBezTo>
                  <a:cubicBezTo>
                    <a:pt x="102" y="4"/>
                    <a:pt x="61" y="4"/>
                    <a:pt x="21" y="45"/>
                  </a:cubicBezTo>
                  <a:cubicBezTo>
                    <a:pt x="21" y="106"/>
                    <a:pt x="0" y="147"/>
                    <a:pt x="0" y="208"/>
                  </a:cubicBezTo>
                  <a:cubicBezTo>
                    <a:pt x="61" y="309"/>
                    <a:pt x="82" y="411"/>
                    <a:pt x="143" y="493"/>
                  </a:cubicBezTo>
                  <a:cubicBezTo>
                    <a:pt x="204" y="595"/>
                    <a:pt x="265" y="676"/>
                    <a:pt x="326" y="778"/>
                  </a:cubicBezTo>
                  <a:cubicBezTo>
                    <a:pt x="387" y="859"/>
                    <a:pt x="489" y="920"/>
                    <a:pt x="550" y="1002"/>
                  </a:cubicBezTo>
                  <a:cubicBezTo>
                    <a:pt x="611" y="1104"/>
                    <a:pt x="733" y="1104"/>
                    <a:pt x="795" y="1185"/>
                  </a:cubicBezTo>
                  <a:cubicBezTo>
                    <a:pt x="815" y="1195"/>
                    <a:pt x="835" y="1199"/>
                    <a:pt x="856" y="1199"/>
                  </a:cubicBezTo>
                  <a:cubicBezTo>
                    <a:pt x="917" y="1199"/>
                    <a:pt x="978" y="1165"/>
                    <a:pt x="1039" y="1165"/>
                  </a:cubicBezTo>
                  <a:cubicBezTo>
                    <a:pt x="1039" y="1165"/>
                    <a:pt x="1039" y="1165"/>
                    <a:pt x="1039" y="1144"/>
                  </a:cubicBezTo>
                  <a:cubicBezTo>
                    <a:pt x="1039" y="1144"/>
                    <a:pt x="1019" y="1124"/>
                    <a:pt x="1019" y="1124"/>
                  </a:cubicBezTo>
                  <a:cubicBezTo>
                    <a:pt x="998" y="1144"/>
                    <a:pt x="998" y="1144"/>
                    <a:pt x="978" y="1144"/>
                  </a:cubicBezTo>
                  <a:cubicBezTo>
                    <a:pt x="978" y="1124"/>
                    <a:pt x="998" y="1124"/>
                    <a:pt x="1019" y="1124"/>
                  </a:cubicBezTo>
                  <a:cubicBezTo>
                    <a:pt x="1019" y="1083"/>
                    <a:pt x="1080" y="1083"/>
                    <a:pt x="1080" y="1043"/>
                  </a:cubicBezTo>
                  <a:cubicBezTo>
                    <a:pt x="1100" y="1063"/>
                    <a:pt x="1120" y="1063"/>
                    <a:pt x="1120" y="1063"/>
                  </a:cubicBezTo>
                  <a:cubicBezTo>
                    <a:pt x="1161" y="1043"/>
                    <a:pt x="1202" y="1043"/>
                    <a:pt x="1222" y="1002"/>
                  </a:cubicBezTo>
                  <a:cubicBezTo>
                    <a:pt x="1161" y="961"/>
                    <a:pt x="1161" y="880"/>
                    <a:pt x="1100" y="839"/>
                  </a:cubicBezTo>
                  <a:cubicBezTo>
                    <a:pt x="1100" y="798"/>
                    <a:pt x="1120" y="758"/>
                    <a:pt x="1120" y="717"/>
                  </a:cubicBezTo>
                  <a:cubicBezTo>
                    <a:pt x="1039" y="696"/>
                    <a:pt x="978" y="656"/>
                    <a:pt x="917" y="615"/>
                  </a:cubicBezTo>
                  <a:cubicBezTo>
                    <a:pt x="917" y="574"/>
                    <a:pt x="937" y="554"/>
                    <a:pt x="937" y="533"/>
                  </a:cubicBezTo>
                  <a:cubicBezTo>
                    <a:pt x="815" y="513"/>
                    <a:pt x="774" y="493"/>
                    <a:pt x="672" y="350"/>
                  </a:cubicBezTo>
                  <a:cubicBezTo>
                    <a:pt x="662" y="330"/>
                    <a:pt x="647" y="330"/>
                    <a:pt x="632" y="330"/>
                  </a:cubicBezTo>
                  <a:cubicBezTo>
                    <a:pt x="616" y="330"/>
                    <a:pt x="601" y="330"/>
                    <a:pt x="591" y="309"/>
                  </a:cubicBezTo>
                  <a:cubicBezTo>
                    <a:pt x="571" y="269"/>
                    <a:pt x="530" y="269"/>
                    <a:pt x="509" y="248"/>
                  </a:cubicBezTo>
                  <a:cubicBezTo>
                    <a:pt x="509" y="248"/>
                    <a:pt x="500" y="257"/>
                    <a:pt x="494" y="257"/>
                  </a:cubicBezTo>
                  <a:cubicBezTo>
                    <a:pt x="491" y="257"/>
                    <a:pt x="489" y="255"/>
                    <a:pt x="489" y="248"/>
                  </a:cubicBezTo>
                  <a:cubicBezTo>
                    <a:pt x="489" y="248"/>
                    <a:pt x="489" y="228"/>
                    <a:pt x="489" y="228"/>
                  </a:cubicBezTo>
                  <a:cubicBezTo>
                    <a:pt x="469" y="228"/>
                    <a:pt x="448" y="208"/>
                    <a:pt x="428" y="208"/>
                  </a:cubicBezTo>
                  <a:cubicBezTo>
                    <a:pt x="428" y="187"/>
                    <a:pt x="428" y="167"/>
                    <a:pt x="408" y="126"/>
                  </a:cubicBezTo>
                  <a:cubicBezTo>
                    <a:pt x="395" y="134"/>
                    <a:pt x="385" y="138"/>
                    <a:pt x="375" y="138"/>
                  </a:cubicBezTo>
                  <a:cubicBezTo>
                    <a:pt x="338" y="138"/>
                    <a:pt x="318" y="85"/>
                    <a:pt x="285" y="85"/>
                  </a:cubicBezTo>
                  <a:cubicBezTo>
                    <a:pt x="231" y="67"/>
                    <a:pt x="225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428058" y="-400920"/>
              <a:ext cx="45466" cy="141782"/>
            </a:xfrm>
            <a:custGeom>
              <a:avLst/>
              <a:gdLst/>
              <a:ahLst/>
              <a:cxnLst/>
              <a:rect l="l" t="t" r="r" b="b"/>
              <a:pathLst>
                <a:path w="591" h="1843" extrusionOk="0">
                  <a:moveTo>
                    <a:pt x="346" y="1"/>
                  </a:moveTo>
                  <a:cubicBezTo>
                    <a:pt x="285" y="1"/>
                    <a:pt x="265" y="82"/>
                    <a:pt x="224" y="103"/>
                  </a:cubicBezTo>
                  <a:cubicBezTo>
                    <a:pt x="245" y="184"/>
                    <a:pt x="204" y="266"/>
                    <a:pt x="204" y="347"/>
                  </a:cubicBezTo>
                  <a:cubicBezTo>
                    <a:pt x="204" y="449"/>
                    <a:pt x="184" y="571"/>
                    <a:pt x="163" y="673"/>
                  </a:cubicBezTo>
                  <a:cubicBezTo>
                    <a:pt x="143" y="734"/>
                    <a:pt x="122" y="754"/>
                    <a:pt x="82" y="775"/>
                  </a:cubicBezTo>
                  <a:cubicBezTo>
                    <a:pt x="61" y="836"/>
                    <a:pt x="82" y="876"/>
                    <a:pt x="61" y="917"/>
                  </a:cubicBezTo>
                  <a:cubicBezTo>
                    <a:pt x="21" y="978"/>
                    <a:pt x="41" y="1039"/>
                    <a:pt x="21" y="1080"/>
                  </a:cubicBezTo>
                  <a:cubicBezTo>
                    <a:pt x="0" y="1202"/>
                    <a:pt x="21" y="1365"/>
                    <a:pt x="41" y="1487"/>
                  </a:cubicBezTo>
                  <a:cubicBezTo>
                    <a:pt x="61" y="1569"/>
                    <a:pt x="122" y="1630"/>
                    <a:pt x="122" y="1711"/>
                  </a:cubicBezTo>
                  <a:cubicBezTo>
                    <a:pt x="138" y="1727"/>
                    <a:pt x="153" y="1730"/>
                    <a:pt x="168" y="1730"/>
                  </a:cubicBezTo>
                  <a:cubicBezTo>
                    <a:pt x="184" y="1730"/>
                    <a:pt x="201" y="1726"/>
                    <a:pt x="217" y="1726"/>
                  </a:cubicBezTo>
                  <a:cubicBezTo>
                    <a:pt x="226" y="1726"/>
                    <a:pt x="235" y="1727"/>
                    <a:pt x="245" y="1732"/>
                  </a:cubicBezTo>
                  <a:cubicBezTo>
                    <a:pt x="245" y="1752"/>
                    <a:pt x="204" y="1793"/>
                    <a:pt x="224" y="1834"/>
                  </a:cubicBezTo>
                  <a:cubicBezTo>
                    <a:pt x="224" y="1834"/>
                    <a:pt x="233" y="1843"/>
                    <a:pt x="251" y="1843"/>
                  </a:cubicBezTo>
                  <a:cubicBezTo>
                    <a:pt x="261" y="1843"/>
                    <a:pt x="272" y="1840"/>
                    <a:pt x="285" y="1834"/>
                  </a:cubicBezTo>
                  <a:cubicBezTo>
                    <a:pt x="306" y="1773"/>
                    <a:pt x="326" y="1691"/>
                    <a:pt x="326" y="1610"/>
                  </a:cubicBezTo>
                  <a:cubicBezTo>
                    <a:pt x="346" y="1610"/>
                    <a:pt x="367" y="1630"/>
                    <a:pt x="387" y="1650"/>
                  </a:cubicBezTo>
                  <a:cubicBezTo>
                    <a:pt x="367" y="1650"/>
                    <a:pt x="367" y="1671"/>
                    <a:pt x="346" y="1671"/>
                  </a:cubicBezTo>
                  <a:lnTo>
                    <a:pt x="346" y="1752"/>
                  </a:lnTo>
                  <a:cubicBezTo>
                    <a:pt x="367" y="1752"/>
                    <a:pt x="387" y="1773"/>
                    <a:pt x="408" y="1773"/>
                  </a:cubicBezTo>
                  <a:cubicBezTo>
                    <a:pt x="448" y="1752"/>
                    <a:pt x="408" y="1691"/>
                    <a:pt x="448" y="1691"/>
                  </a:cubicBezTo>
                  <a:cubicBezTo>
                    <a:pt x="465" y="1691"/>
                    <a:pt x="455" y="1717"/>
                    <a:pt x="471" y="1717"/>
                  </a:cubicBezTo>
                  <a:cubicBezTo>
                    <a:pt x="475" y="1717"/>
                    <a:pt x="481" y="1716"/>
                    <a:pt x="489" y="1711"/>
                  </a:cubicBezTo>
                  <a:cubicBezTo>
                    <a:pt x="530" y="1589"/>
                    <a:pt x="489" y="1467"/>
                    <a:pt x="489" y="1345"/>
                  </a:cubicBezTo>
                  <a:cubicBezTo>
                    <a:pt x="469" y="1325"/>
                    <a:pt x="448" y="1325"/>
                    <a:pt x="448" y="1304"/>
                  </a:cubicBezTo>
                  <a:cubicBezTo>
                    <a:pt x="465" y="1288"/>
                    <a:pt x="468" y="1258"/>
                    <a:pt x="490" y="1258"/>
                  </a:cubicBezTo>
                  <a:cubicBezTo>
                    <a:pt x="495" y="1258"/>
                    <a:pt x="502" y="1260"/>
                    <a:pt x="509" y="1263"/>
                  </a:cubicBezTo>
                  <a:cubicBezTo>
                    <a:pt x="550" y="1182"/>
                    <a:pt x="530" y="1101"/>
                    <a:pt x="550" y="1019"/>
                  </a:cubicBezTo>
                  <a:cubicBezTo>
                    <a:pt x="571" y="958"/>
                    <a:pt x="591" y="897"/>
                    <a:pt x="550" y="836"/>
                  </a:cubicBezTo>
                  <a:cubicBezTo>
                    <a:pt x="550" y="815"/>
                    <a:pt x="571" y="795"/>
                    <a:pt x="571" y="775"/>
                  </a:cubicBezTo>
                  <a:cubicBezTo>
                    <a:pt x="530" y="754"/>
                    <a:pt x="571" y="734"/>
                    <a:pt x="550" y="714"/>
                  </a:cubicBezTo>
                  <a:cubicBezTo>
                    <a:pt x="509" y="632"/>
                    <a:pt x="509" y="551"/>
                    <a:pt x="530" y="469"/>
                  </a:cubicBezTo>
                  <a:cubicBezTo>
                    <a:pt x="530" y="449"/>
                    <a:pt x="489" y="245"/>
                    <a:pt x="469" y="245"/>
                  </a:cubicBezTo>
                  <a:cubicBezTo>
                    <a:pt x="387" y="184"/>
                    <a:pt x="367" y="103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66854" y="155284"/>
              <a:ext cx="89316" cy="94085"/>
            </a:xfrm>
            <a:custGeom>
              <a:avLst/>
              <a:gdLst/>
              <a:ahLst/>
              <a:cxnLst/>
              <a:rect l="l" t="t" r="r" b="b"/>
              <a:pathLst>
                <a:path w="1161" h="1223" extrusionOk="0">
                  <a:moveTo>
                    <a:pt x="754" y="510"/>
                  </a:moveTo>
                  <a:cubicBezTo>
                    <a:pt x="774" y="510"/>
                    <a:pt x="794" y="510"/>
                    <a:pt x="794" y="530"/>
                  </a:cubicBezTo>
                  <a:cubicBezTo>
                    <a:pt x="788" y="536"/>
                    <a:pt x="784" y="538"/>
                    <a:pt x="781" y="538"/>
                  </a:cubicBezTo>
                  <a:cubicBezTo>
                    <a:pt x="772" y="538"/>
                    <a:pt x="768" y="524"/>
                    <a:pt x="754" y="510"/>
                  </a:cubicBezTo>
                  <a:close/>
                  <a:moveTo>
                    <a:pt x="102" y="1"/>
                  </a:moveTo>
                  <a:cubicBezTo>
                    <a:pt x="102" y="1"/>
                    <a:pt x="61" y="21"/>
                    <a:pt x="41" y="21"/>
                  </a:cubicBezTo>
                  <a:cubicBezTo>
                    <a:pt x="82" y="62"/>
                    <a:pt x="20" y="82"/>
                    <a:pt x="20" y="102"/>
                  </a:cubicBezTo>
                  <a:cubicBezTo>
                    <a:pt x="0" y="123"/>
                    <a:pt x="0" y="163"/>
                    <a:pt x="0" y="184"/>
                  </a:cubicBezTo>
                  <a:cubicBezTo>
                    <a:pt x="20" y="204"/>
                    <a:pt x="20" y="225"/>
                    <a:pt x="20" y="265"/>
                  </a:cubicBezTo>
                  <a:cubicBezTo>
                    <a:pt x="20" y="347"/>
                    <a:pt x="61" y="428"/>
                    <a:pt x="102" y="510"/>
                  </a:cubicBezTo>
                  <a:cubicBezTo>
                    <a:pt x="143" y="550"/>
                    <a:pt x="183" y="591"/>
                    <a:pt x="183" y="652"/>
                  </a:cubicBezTo>
                  <a:cubicBezTo>
                    <a:pt x="183" y="673"/>
                    <a:pt x="183" y="673"/>
                    <a:pt x="204" y="673"/>
                  </a:cubicBezTo>
                  <a:cubicBezTo>
                    <a:pt x="224" y="673"/>
                    <a:pt x="244" y="652"/>
                    <a:pt x="265" y="652"/>
                  </a:cubicBezTo>
                  <a:cubicBezTo>
                    <a:pt x="367" y="815"/>
                    <a:pt x="530" y="958"/>
                    <a:pt x="652" y="1100"/>
                  </a:cubicBezTo>
                  <a:cubicBezTo>
                    <a:pt x="693" y="1100"/>
                    <a:pt x="733" y="1100"/>
                    <a:pt x="754" y="1121"/>
                  </a:cubicBezTo>
                  <a:cubicBezTo>
                    <a:pt x="774" y="1161"/>
                    <a:pt x="835" y="1141"/>
                    <a:pt x="855" y="1182"/>
                  </a:cubicBezTo>
                  <a:cubicBezTo>
                    <a:pt x="855" y="1182"/>
                    <a:pt x="876" y="1202"/>
                    <a:pt x="876" y="1202"/>
                  </a:cubicBezTo>
                  <a:cubicBezTo>
                    <a:pt x="893" y="1194"/>
                    <a:pt x="910" y="1189"/>
                    <a:pt x="926" y="1189"/>
                  </a:cubicBezTo>
                  <a:cubicBezTo>
                    <a:pt x="950" y="1189"/>
                    <a:pt x="974" y="1199"/>
                    <a:pt x="998" y="1222"/>
                  </a:cubicBezTo>
                  <a:cubicBezTo>
                    <a:pt x="998" y="1222"/>
                    <a:pt x="998" y="1202"/>
                    <a:pt x="1018" y="1202"/>
                  </a:cubicBezTo>
                  <a:cubicBezTo>
                    <a:pt x="1018" y="1182"/>
                    <a:pt x="1018" y="1161"/>
                    <a:pt x="1018" y="1141"/>
                  </a:cubicBezTo>
                  <a:cubicBezTo>
                    <a:pt x="1059" y="1141"/>
                    <a:pt x="1079" y="1100"/>
                    <a:pt x="1120" y="1080"/>
                  </a:cubicBezTo>
                  <a:cubicBezTo>
                    <a:pt x="1100" y="1039"/>
                    <a:pt x="1161" y="1060"/>
                    <a:pt x="1141" y="1019"/>
                  </a:cubicBezTo>
                  <a:cubicBezTo>
                    <a:pt x="1141" y="958"/>
                    <a:pt x="1100" y="917"/>
                    <a:pt x="1120" y="856"/>
                  </a:cubicBezTo>
                  <a:cubicBezTo>
                    <a:pt x="1079" y="815"/>
                    <a:pt x="1039" y="774"/>
                    <a:pt x="1018" y="734"/>
                  </a:cubicBezTo>
                  <a:cubicBezTo>
                    <a:pt x="1018" y="713"/>
                    <a:pt x="1039" y="693"/>
                    <a:pt x="1018" y="652"/>
                  </a:cubicBezTo>
                  <a:cubicBezTo>
                    <a:pt x="998" y="632"/>
                    <a:pt x="978" y="612"/>
                    <a:pt x="937" y="612"/>
                  </a:cubicBezTo>
                  <a:cubicBezTo>
                    <a:pt x="917" y="571"/>
                    <a:pt x="937" y="510"/>
                    <a:pt x="896" y="489"/>
                  </a:cubicBezTo>
                  <a:cubicBezTo>
                    <a:pt x="876" y="469"/>
                    <a:pt x="876" y="469"/>
                    <a:pt x="855" y="449"/>
                  </a:cubicBezTo>
                  <a:cubicBezTo>
                    <a:pt x="845" y="459"/>
                    <a:pt x="840" y="464"/>
                    <a:pt x="835" y="464"/>
                  </a:cubicBezTo>
                  <a:cubicBezTo>
                    <a:pt x="830" y="464"/>
                    <a:pt x="825" y="459"/>
                    <a:pt x="815" y="449"/>
                  </a:cubicBezTo>
                  <a:cubicBezTo>
                    <a:pt x="815" y="408"/>
                    <a:pt x="815" y="367"/>
                    <a:pt x="815" y="326"/>
                  </a:cubicBezTo>
                  <a:cubicBezTo>
                    <a:pt x="733" y="286"/>
                    <a:pt x="652" y="245"/>
                    <a:pt x="570" y="184"/>
                  </a:cubicBezTo>
                  <a:cubicBezTo>
                    <a:pt x="550" y="204"/>
                    <a:pt x="509" y="225"/>
                    <a:pt x="468" y="245"/>
                  </a:cubicBezTo>
                  <a:cubicBezTo>
                    <a:pt x="456" y="236"/>
                    <a:pt x="443" y="233"/>
                    <a:pt x="430" y="233"/>
                  </a:cubicBezTo>
                  <a:cubicBezTo>
                    <a:pt x="394" y="233"/>
                    <a:pt x="359" y="257"/>
                    <a:pt x="324" y="257"/>
                  </a:cubicBezTo>
                  <a:cubicBezTo>
                    <a:pt x="311" y="257"/>
                    <a:pt x="298" y="254"/>
                    <a:pt x="285" y="245"/>
                  </a:cubicBezTo>
                  <a:cubicBezTo>
                    <a:pt x="265" y="184"/>
                    <a:pt x="224" y="143"/>
                    <a:pt x="204" y="82"/>
                  </a:cubicBezTo>
                  <a:cubicBezTo>
                    <a:pt x="183" y="41"/>
                    <a:pt x="143" y="41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39431" y="1311541"/>
              <a:ext cx="58082" cy="111702"/>
            </a:xfrm>
            <a:custGeom>
              <a:avLst/>
              <a:gdLst/>
              <a:ahLst/>
              <a:cxnLst/>
              <a:rect l="l" t="t" r="r" b="b"/>
              <a:pathLst>
                <a:path w="755" h="1452" extrusionOk="0">
                  <a:moveTo>
                    <a:pt x="326" y="0"/>
                  </a:moveTo>
                  <a:cubicBezTo>
                    <a:pt x="265" y="21"/>
                    <a:pt x="245" y="102"/>
                    <a:pt x="163" y="123"/>
                  </a:cubicBezTo>
                  <a:cubicBezTo>
                    <a:pt x="143" y="143"/>
                    <a:pt x="102" y="123"/>
                    <a:pt x="62" y="184"/>
                  </a:cubicBezTo>
                  <a:cubicBezTo>
                    <a:pt x="82" y="224"/>
                    <a:pt x="21" y="265"/>
                    <a:pt x="41" y="326"/>
                  </a:cubicBezTo>
                  <a:cubicBezTo>
                    <a:pt x="62" y="428"/>
                    <a:pt x="1" y="530"/>
                    <a:pt x="41" y="632"/>
                  </a:cubicBezTo>
                  <a:cubicBezTo>
                    <a:pt x="1" y="774"/>
                    <a:pt x="102" y="917"/>
                    <a:pt x="41" y="1059"/>
                  </a:cubicBezTo>
                  <a:cubicBezTo>
                    <a:pt x="82" y="1161"/>
                    <a:pt x="62" y="1283"/>
                    <a:pt x="143" y="1385"/>
                  </a:cubicBezTo>
                  <a:cubicBezTo>
                    <a:pt x="163" y="1385"/>
                    <a:pt x="184" y="1385"/>
                    <a:pt x="184" y="1406"/>
                  </a:cubicBezTo>
                  <a:cubicBezTo>
                    <a:pt x="204" y="1406"/>
                    <a:pt x="184" y="1426"/>
                    <a:pt x="184" y="1446"/>
                  </a:cubicBezTo>
                  <a:cubicBezTo>
                    <a:pt x="199" y="1450"/>
                    <a:pt x="213" y="1452"/>
                    <a:pt x="227" y="1452"/>
                  </a:cubicBezTo>
                  <a:cubicBezTo>
                    <a:pt x="282" y="1452"/>
                    <a:pt x="318" y="1422"/>
                    <a:pt x="367" y="1406"/>
                  </a:cubicBezTo>
                  <a:cubicBezTo>
                    <a:pt x="388" y="1365"/>
                    <a:pt x="408" y="1344"/>
                    <a:pt x="408" y="1304"/>
                  </a:cubicBezTo>
                  <a:cubicBezTo>
                    <a:pt x="367" y="1263"/>
                    <a:pt x="388" y="1222"/>
                    <a:pt x="388" y="1182"/>
                  </a:cubicBezTo>
                  <a:cubicBezTo>
                    <a:pt x="388" y="1161"/>
                    <a:pt x="367" y="1182"/>
                    <a:pt x="367" y="1141"/>
                  </a:cubicBezTo>
                  <a:cubicBezTo>
                    <a:pt x="388" y="1080"/>
                    <a:pt x="428" y="1019"/>
                    <a:pt x="489" y="978"/>
                  </a:cubicBezTo>
                  <a:cubicBezTo>
                    <a:pt x="469" y="896"/>
                    <a:pt x="550" y="856"/>
                    <a:pt x="571" y="774"/>
                  </a:cubicBezTo>
                  <a:lnTo>
                    <a:pt x="530" y="774"/>
                  </a:lnTo>
                  <a:cubicBezTo>
                    <a:pt x="530" y="713"/>
                    <a:pt x="612" y="672"/>
                    <a:pt x="632" y="611"/>
                  </a:cubicBezTo>
                  <a:cubicBezTo>
                    <a:pt x="642" y="611"/>
                    <a:pt x="657" y="616"/>
                    <a:pt x="675" y="616"/>
                  </a:cubicBezTo>
                  <a:cubicBezTo>
                    <a:pt x="693" y="616"/>
                    <a:pt x="713" y="611"/>
                    <a:pt x="734" y="591"/>
                  </a:cubicBezTo>
                  <a:cubicBezTo>
                    <a:pt x="754" y="509"/>
                    <a:pt x="652" y="428"/>
                    <a:pt x="734" y="367"/>
                  </a:cubicBezTo>
                  <a:cubicBezTo>
                    <a:pt x="693" y="306"/>
                    <a:pt x="673" y="245"/>
                    <a:pt x="632" y="224"/>
                  </a:cubicBezTo>
                  <a:cubicBezTo>
                    <a:pt x="625" y="231"/>
                    <a:pt x="618" y="233"/>
                    <a:pt x="612" y="233"/>
                  </a:cubicBezTo>
                  <a:cubicBezTo>
                    <a:pt x="598" y="233"/>
                    <a:pt x="584" y="224"/>
                    <a:pt x="571" y="224"/>
                  </a:cubicBezTo>
                  <a:cubicBezTo>
                    <a:pt x="578" y="218"/>
                    <a:pt x="584" y="215"/>
                    <a:pt x="591" y="215"/>
                  </a:cubicBezTo>
                  <a:cubicBezTo>
                    <a:pt x="605" y="215"/>
                    <a:pt x="618" y="224"/>
                    <a:pt x="632" y="224"/>
                  </a:cubicBezTo>
                  <a:cubicBezTo>
                    <a:pt x="571" y="143"/>
                    <a:pt x="510" y="82"/>
                    <a:pt x="449" y="0"/>
                  </a:cubicBezTo>
                  <a:lnTo>
                    <a:pt x="408" y="41"/>
                  </a:lnTo>
                  <a:cubicBezTo>
                    <a:pt x="399" y="44"/>
                    <a:pt x="392" y="45"/>
                    <a:pt x="386" y="45"/>
                  </a:cubicBezTo>
                  <a:cubicBezTo>
                    <a:pt x="351" y="45"/>
                    <a:pt x="361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73710" y="1352237"/>
              <a:ext cx="86239" cy="101932"/>
            </a:xfrm>
            <a:custGeom>
              <a:avLst/>
              <a:gdLst/>
              <a:ahLst/>
              <a:cxnLst/>
              <a:rect l="l" t="t" r="r" b="b"/>
              <a:pathLst>
                <a:path w="1121" h="1325" extrusionOk="0">
                  <a:moveTo>
                    <a:pt x="856" y="999"/>
                  </a:moveTo>
                  <a:cubicBezTo>
                    <a:pt x="917" y="1019"/>
                    <a:pt x="917" y="1060"/>
                    <a:pt x="937" y="1080"/>
                  </a:cubicBezTo>
                  <a:cubicBezTo>
                    <a:pt x="876" y="1080"/>
                    <a:pt x="876" y="1039"/>
                    <a:pt x="856" y="999"/>
                  </a:cubicBezTo>
                  <a:close/>
                  <a:moveTo>
                    <a:pt x="184" y="1"/>
                  </a:moveTo>
                  <a:cubicBezTo>
                    <a:pt x="143" y="42"/>
                    <a:pt x="61" y="42"/>
                    <a:pt x="0" y="62"/>
                  </a:cubicBezTo>
                  <a:cubicBezTo>
                    <a:pt x="21" y="103"/>
                    <a:pt x="21" y="164"/>
                    <a:pt x="0" y="204"/>
                  </a:cubicBezTo>
                  <a:cubicBezTo>
                    <a:pt x="102" y="286"/>
                    <a:pt x="82" y="429"/>
                    <a:pt x="143" y="530"/>
                  </a:cubicBezTo>
                  <a:cubicBezTo>
                    <a:pt x="204" y="632"/>
                    <a:pt x="265" y="734"/>
                    <a:pt x="326" y="815"/>
                  </a:cubicBezTo>
                  <a:cubicBezTo>
                    <a:pt x="387" y="917"/>
                    <a:pt x="489" y="999"/>
                    <a:pt x="530" y="1101"/>
                  </a:cubicBezTo>
                  <a:cubicBezTo>
                    <a:pt x="591" y="1162"/>
                    <a:pt x="652" y="1162"/>
                    <a:pt x="672" y="1223"/>
                  </a:cubicBezTo>
                  <a:cubicBezTo>
                    <a:pt x="693" y="1223"/>
                    <a:pt x="713" y="1202"/>
                    <a:pt x="713" y="1202"/>
                  </a:cubicBezTo>
                  <a:cubicBezTo>
                    <a:pt x="754" y="1202"/>
                    <a:pt x="754" y="1243"/>
                    <a:pt x="774" y="1243"/>
                  </a:cubicBezTo>
                  <a:cubicBezTo>
                    <a:pt x="788" y="1243"/>
                    <a:pt x="801" y="1234"/>
                    <a:pt x="821" y="1234"/>
                  </a:cubicBezTo>
                  <a:cubicBezTo>
                    <a:pt x="831" y="1234"/>
                    <a:pt x="842" y="1236"/>
                    <a:pt x="856" y="1243"/>
                  </a:cubicBezTo>
                  <a:cubicBezTo>
                    <a:pt x="876" y="1284"/>
                    <a:pt x="896" y="1304"/>
                    <a:pt x="957" y="1325"/>
                  </a:cubicBezTo>
                  <a:cubicBezTo>
                    <a:pt x="957" y="1243"/>
                    <a:pt x="917" y="1182"/>
                    <a:pt x="957" y="1121"/>
                  </a:cubicBezTo>
                  <a:cubicBezTo>
                    <a:pt x="998" y="1121"/>
                    <a:pt x="1019" y="1141"/>
                    <a:pt x="1059" y="1162"/>
                  </a:cubicBezTo>
                  <a:cubicBezTo>
                    <a:pt x="1080" y="1121"/>
                    <a:pt x="1100" y="1080"/>
                    <a:pt x="1120" y="1039"/>
                  </a:cubicBezTo>
                  <a:cubicBezTo>
                    <a:pt x="1059" y="938"/>
                    <a:pt x="978" y="856"/>
                    <a:pt x="917" y="754"/>
                  </a:cubicBezTo>
                  <a:lnTo>
                    <a:pt x="856" y="754"/>
                  </a:lnTo>
                  <a:cubicBezTo>
                    <a:pt x="846" y="750"/>
                    <a:pt x="838" y="748"/>
                    <a:pt x="831" y="748"/>
                  </a:cubicBezTo>
                  <a:cubicBezTo>
                    <a:pt x="818" y="748"/>
                    <a:pt x="807" y="753"/>
                    <a:pt x="798" y="753"/>
                  </a:cubicBezTo>
                  <a:cubicBezTo>
                    <a:pt x="789" y="753"/>
                    <a:pt x="782" y="749"/>
                    <a:pt x="774" y="734"/>
                  </a:cubicBezTo>
                  <a:cubicBezTo>
                    <a:pt x="774" y="693"/>
                    <a:pt x="795" y="693"/>
                    <a:pt x="815" y="693"/>
                  </a:cubicBezTo>
                  <a:cubicBezTo>
                    <a:pt x="815" y="653"/>
                    <a:pt x="815" y="612"/>
                    <a:pt x="795" y="591"/>
                  </a:cubicBezTo>
                  <a:cubicBezTo>
                    <a:pt x="760" y="591"/>
                    <a:pt x="770" y="636"/>
                    <a:pt x="747" y="636"/>
                  </a:cubicBezTo>
                  <a:cubicBezTo>
                    <a:pt x="744" y="636"/>
                    <a:pt x="739" y="635"/>
                    <a:pt x="733" y="632"/>
                  </a:cubicBezTo>
                  <a:cubicBezTo>
                    <a:pt x="713" y="612"/>
                    <a:pt x="774" y="591"/>
                    <a:pt x="754" y="571"/>
                  </a:cubicBezTo>
                  <a:lnTo>
                    <a:pt x="713" y="571"/>
                  </a:lnTo>
                  <a:cubicBezTo>
                    <a:pt x="713" y="530"/>
                    <a:pt x="754" y="510"/>
                    <a:pt x="733" y="469"/>
                  </a:cubicBezTo>
                  <a:cubicBezTo>
                    <a:pt x="713" y="469"/>
                    <a:pt x="713" y="490"/>
                    <a:pt x="693" y="490"/>
                  </a:cubicBezTo>
                  <a:cubicBezTo>
                    <a:pt x="672" y="469"/>
                    <a:pt x="733" y="449"/>
                    <a:pt x="713" y="408"/>
                  </a:cubicBezTo>
                  <a:lnTo>
                    <a:pt x="713" y="408"/>
                  </a:lnTo>
                  <a:cubicBezTo>
                    <a:pt x="697" y="408"/>
                    <a:pt x="693" y="434"/>
                    <a:pt x="672" y="434"/>
                  </a:cubicBezTo>
                  <a:cubicBezTo>
                    <a:pt x="667" y="434"/>
                    <a:pt x="660" y="433"/>
                    <a:pt x="652" y="429"/>
                  </a:cubicBezTo>
                  <a:cubicBezTo>
                    <a:pt x="652" y="408"/>
                    <a:pt x="693" y="388"/>
                    <a:pt x="672" y="367"/>
                  </a:cubicBezTo>
                  <a:lnTo>
                    <a:pt x="611" y="367"/>
                  </a:lnTo>
                  <a:cubicBezTo>
                    <a:pt x="611" y="286"/>
                    <a:pt x="570" y="225"/>
                    <a:pt x="469" y="184"/>
                  </a:cubicBezTo>
                  <a:cubicBezTo>
                    <a:pt x="448" y="164"/>
                    <a:pt x="448" y="123"/>
                    <a:pt x="428" y="103"/>
                  </a:cubicBezTo>
                  <a:cubicBezTo>
                    <a:pt x="395" y="103"/>
                    <a:pt x="389" y="129"/>
                    <a:pt x="367" y="129"/>
                  </a:cubicBezTo>
                  <a:cubicBezTo>
                    <a:pt x="361" y="129"/>
                    <a:pt x="355" y="127"/>
                    <a:pt x="346" y="123"/>
                  </a:cubicBezTo>
                  <a:cubicBezTo>
                    <a:pt x="306" y="82"/>
                    <a:pt x="265" y="2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003482" y="1211225"/>
              <a:ext cx="92470" cy="103548"/>
            </a:xfrm>
            <a:custGeom>
              <a:avLst/>
              <a:gdLst/>
              <a:ahLst/>
              <a:cxnLst/>
              <a:rect l="l" t="t" r="r" b="b"/>
              <a:pathLst>
                <a:path w="1202" h="1346" extrusionOk="0">
                  <a:moveTo>
                    <a:pt x="245" y="1"/>
                  </a:moveTo>
                  <a:cubicBezTo>
                    <a:pt x="245" y="21"/>
                    <a:pt x="285" y="42"/>
                    <a:pt x="245" y="82"/>
                  </a:cubicBezTo>
                  <a:cubicBezTo>
                    <a:pt x="214" y="52"/>
                    <a:pt x="178" y="42"/>
                    <a:pt x="140" y="42"/>
                  </a:cubicBezTo>
                  <a:cubicBezTo>
                    <a:pt x="102" y="42"/>
                    <a:pt x="61" y="52"/>
                    <a:pt x="21" y="62"/>
                  </a:cubicBezTo>
                  <a:cubicBezTo>
                    <a:pt x="41" y="82"/>
                    <a:pt x="0" y="123"/>
                    <a:pt x="21" y="143"/>
                  </a:cubicBezTo>
                  <a:cubicBezTo>
                    <a:pt x="41" y="164"/>
                    <a:pt x="61" y="164"/>
                    <a:pt x="61" y="205"/>
                  </a:cubicBezTo>
                  <a:cubicBezTo>
                    <a:pt x="21" y="266"/>
                    <a:pt x="61" y="327"/>
                    <a:pt x="102" y="347"/>
                  </a:cubicBezTo>
                  <a:cubicBezTo>
                    <a:pt x="163" y="388"/>
                    <a:pt x="143" y="469"/>
                    <a:pt x="204" y="490"/>
                  </a:cubicBezTo>
                  <a:cubicBezTo>
                    <a:pt x="245" y="510"/>
                    <a:pt x="224" y="592"/>
                    <a:pt x="265" y="612"/>
                  </a:cubicBezTo>
                  <a:cubicBezTo>
                    <a:pt x="306" y="653"/>
                    <a:pt x="265" y="673"/>
                    <a:pt x="285" y="714"/>
                  </a:cubicBezTo>
                  <a:cubicBezTo>
                    <a:pt x="346" y="775"/>
                    <a:pt x="408" y="836"/>
                    <a:pt x="469" y="897"/>
                  </a:cubicBezTo>
                  <a:cubicBezTo>
                    <a:pt x="509" y="958"/>
                    <a:pt x="550" y="999"/>
                    <a:pt x="591" y="1060"/>
                  </a:cubicBezTo>
                  <a:cubicBezTo>
                    <a:pt x="693" y="1202"/>
                    <a:pt x="815" y="1304"/>
                    <a:pt x="978" y="1345"/>
                  </a:cubicBezTo>
                  <a:cubicBezTo>
                    <a:pt x="998" y="1325"/>
                    <a:pt x="937" y="1304"/>
                    <a:pt x="957" y="1284"/>
                  </a:cubicBezTo>
                  <a:cubicBezTo>
                    <a:pt x="998" y="1284"/>
                    <a:pt x="1039" y="1325"/>
                    <a:pt x="1080" y="1325"/>
                  </a:cubicBezTo>
                  <a:cubicBezTo>
                    <a:pt x="1120" y="1284"/>
                    <a:pt x="1039" y="1243"/>
                    <a:pt x="1080" y="1202"/>
                  </a:cubicBezTo>
                  <a:cubicBezTo>
                    <a:pt x="1120" y="1202"/>
                    <a:pt x="1120" y="1264"/>
                    <a:pt x="1161" y="1284"/>
                  </a:cubicBezTo>
                  <a:cubicBezTo>
                    <a:pt x="1161" y="1284"/>
                    <a:pt x="1181" y="1264"/>
                    <a:pt x="1181" y="1264"/>
                  </a:cubicBezTo>
                  <a:cubicBezTo>
                    <a:pt x="1202" y="1223"/>
                    <a:pt x="1141" y="1182"/>
                    <a:pt x="1141" y="1141"/>
                  </a:cubicBezTo>
                  <a:cubicBezTo>
                    <a:pt x="1161" y="1080"/>
                    <a:pt x="1161" y="1019"/>
                    <a:pt x="1120" y="958"/>
                  </a:cubicBezTo>
                  <a:cubicBezTo>
                    <a:pt x="1059" y="877"/>
                    <a:pt x="978" y="816"/>
                    <a:pt x="917" y="714"/>
                  </a:cubicBezTo>
                  <a:cubicBezTo>
                    <a:pt x="896" y="673"/>
                    <a:pt x="856" y="632"/>
                    <a:pt x="815" y="632"/>
                  </a:cubicBezTo>
                  <a:cubicBezTo>
                    <a:pt x="774" y="612"/>
                    <a:pt x="754" y="551"/>
                    <a:pt x="713" y="530"/>
                  </a:cubicBezTo>
                  <a:cubicBezTo>
                    <a:pt x="733" y="408"/>
                    <a:pt x="591" y="388"/>
                    <a:pt x="570" y="286"/>
                  </a:cubicBezTo>
                  <a:cubicBezTo>
                    <a:pt x="530" y="266"/>
                    <a:pt x="509" y="225"/>
                    <a:pt x="489" y="164"/>
                  </a:cubicBezTo>
                  <a:cubicBezTo>
                    <a:pt x="408" y="143"/>
                    <a:pt x="367" y="62"/>
                    <a:pt x="306" y="1"/>
                  </a:cubicBezTo>
                  <a:cubicBezTo>
                    <a:pt x="299" y="8"/>
                    <a:pt x="292" y="10"/>
                    <a:pt x="285" y="10"/>
                  </a:cubicBezTo>
                  <a:cubicBezTo>
                    <a:pt x="272" y="10"/>
                    <a:pt x="258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22439" y="877579"/>
              <a:ext cx="69083" cy="78776"/>
            </a:xfrm>
            <a:custGeom>
              <a:avLst/>
              <a:gdLst/>
              <a:ahLst/>
              <a:cxnLst/>
              <a:rect l="l" t="t" r="r" b="b"/>
              <a:pathLst>
                <a:path w="898" h="1024" extrusionOk="0">
                  <a:moveTo>
                    <a:pt x="839" y="852"/>
                  </a:moveTo>
                  <a:lnTo>
                    <a:pt x="839" y="852"/>
                  </a:lnTo>
                  <a:cubicBezTo>
                    <a:pt x="838" y="853"/>
                    <a:pt x="837" y="854"/>
                    <a:pt x="836" y="855"/>
                  </a:cubicBezTo>
                  <a:lnTo>
                    <a:pt x="856" y="855"/>
                  </a:lnTo>
                  <a:cubicBezTo>
                    <a:pt x="851" y="855"/>
                    <a:pt x="845" y="854"/>
                    <a:pt x="839" y="852"/>
                  </a:cubicBezTo>
                  <a:close/>
                  <a:moveTo>
                    <a:pt x="533" y="867"/>
                  </a:moveTo>
                  <a:cubicBezTo>
                    <a:pt x="539" y="867"/>
                    <a:pt x="545" y="870"/>
                    <a:pt x="551" y="876"/>
                  </a:cubicBezTo>
                  <a:cubicBezTo>
                    <a:pt x="551" y="876"/>
                    <a:pt x="571" y="896"/>
                    <a:pt x="551" y="896"/>
                  </a:cubicBezTo>
                  <a:cubicBezTo>
                    <a:pt x="551" y="913"/>
                    <a:pt x="547" y="920"/>
                    <a:pt x="541" y="920"/>
                  </a:cubicBezTo>
                  <a:cubicBezTo>
                    <a:pt x="534" y="920"/>
                    <a:pt x="522" y="908"/>
                    <a:pt x="510" y="896"/>
                  </a:cubicBezTo>
                  <a:cubicBezTo>
                    <a:pt x="510" y="882"/>
                    <a:pt x="520" y="867"/>
                    <a:pt x="533" y="867"/>
                  </a:cubicBezTo>
                  <a:close/>
                  <a:moveTo>
                    <a:pt x="103" y="0"/>
                  </a:moveTo>
                  <a:cubicBezTo>
                    <a:pt x="103" y="61"/>
                    <a:pt x="62" y="102"/>
                    <a:pt x="103" y="143"/>
                  </a:cubicBezTo>
                  <a:cubicBezTo>
                    <a:pt x="123" y="143"/>
                    <a:pt x="123" y="122"/>
                    <a:pt x="144" y="122"/>
                  </a:cubicBezTo>
                  <a:cubicBezTo>
                    <a:pt x="144" y="143"/>
                    <a:pt x="164" y="163"/>
                    <a:pt x="144" y="183"/>
                  </a:cubicBezTo>
                  <a:cubicBezTo>
                    <a:pt x="133" y="189"/>
                    <a:pt x="122" y="191"/>
                    <a:pt x="110" y="191"/>
                  </a:cubicBezTo>
                  <a:cubicBezTo>
                    <a:pt x="79" y="191"/>
                    <a:pt x="46" y="172"/>
                    <a:pt x="1" y="143"/>
                  </a:cubicBezTo>
                  <a:lnTo>
                    <a:pt x="1" y="143"/>
                  </a:lnTo>
                  <a:cubicBezTo>
                    <a:pt x="42" y="204"/>
                    <a:pt x="1" y="244"/>
                    <a:pt x="1" y="306"/>
                  </a:cubicBezTo>
                  <a:cubicBezTo>
                    <a:pt x="42" y="367"/>
                    <a:pt x="42" y="448"/>
                    <a:pt x="21" y="530"/>
                  </a:cubicBezTo>
                  <a:cubicBezTo>
                    <a:pt x="62" y="570"/>
                    <a:pt x="82" y="611"/>
                    <a:pt x="103" y="652"/>
                  </a:cubicBezTo>
                  <a:cubicBezTo>
                    <a:pt x="144" y="733"/>
                    <a:pt x="225" y="815"/>
                    <a:pt x="327" y="855"/>
                  </a:cubicBezTo>
                  <a:cubicBezTo>
                    <a:pt x="368" y="876"/>
                    <a:pt x="429" y="896"/>
                    <a:pt x="469" y="937"/>
                  </a:cubicBezTo>
                  <a:cubicBezTo>
                    <a:pt x="503" y="987"/>
                    <a:pt x="550" y="1024"/>
                    <a:pt x="611" y="1024"/>
                  </a:cubicBezTo>
                  <a:cubicBezTo>
                    <a:pt x="624" y="1024"/>
                    <a:pt x="638" y="1022"/>
                    <a:pt x="653" y="1018"/>
                  </a:cubicBezTo>
                  <a:cubicBezTo>
                    <a:pt x="673" y="998"/>
                    <a:pt x="693" y="978"/>
                    <a:pt x="714" y="937"/>
                  </a:cubicBezTo>
                  <a:cubicBezTo>
                    <a:pt x="709" y="932"/>
                    <a:pt x="702" y="931"/>
                    <a:pt x="695" y="931"/>
                  </a:cubicBezTo>
                  <a:cubicBezTo>
                    <a:pt x="681" y="931"/>
                    <a:pt x="665" y="935"/>
                    <a:pt x="652" y="935"/>
                  </a:cubicBezTo>
                  <a:cubicBezTo>
                    <a:pt x="641" y="935"/>
                    <a:pt x="632" y="932"/>
                    <a:pt x="632" y="917"/>
                  </a:cubicBezTo>
                  <a:cubicBezTo>
                    <a:pt x="653" y="903"/>
                    <a:pt x="673" y="898"/>
                    <a:pt x="693" y="898"/>
                  </a:cubicBezTo>
                  <a:cubicBezTo>
                    <a:pt x="734" y="898"/>
                    <a:pt x="775" y="917"/>
                    <a:pt x="816" y="917"/>
                  </a:cubicBezTo>
                  <a:cubicBezTo>
                    <a:pt x="816" y="896"/>
                    <a:pt x="816" y="896"/>
                    <a:pt x="836" y="876"/>
                  </a:cubicBezTo>
                  <a:cubicBezTo>
                    <a:pt x="816" y="876"/>
                    <a:pt x="816" y="876"/>
                    <a:pt x="795" y="855"/>
                  </a:cubicBezTo>
                  <a:cubicBezTo>
                    <a:pt x="802" y="849"/>
                    <a:pt x="809" y="846"/>
                    <a:pt x="816" y="846"/>
                  </a:cubicBezTo>
                  <a:cubicBezTo>
                    <a:pt x="823" y="846"/>
                    <a:pt x="831" y="849"/>
                    <a:pt x="839" y="852"/>
                  </a:cubicBezTo>
                  <a:lnTo>
                    <a:pt x="839" y="852"/>
                  </a:lnTo>
                  <a:cubicBezTo>
                    <a:pt x="859" y="833"/>
                    <a:pt x="878" y="815"/>
                    <a:pt x="897" y="815"/>
                  </a:cubicBezTo>
                  <a:cubicBezTo>
                    <a:pt x="897" y="774"/>
                    <a:pt x="897" y="733"/>
                    <a:pt x="897" y="692"/>
                  </a:cubicBezTo>
                  <a:cubicBezTo>
                    <a:pt x="877" y="672"/>
                    <a:pt x="856" y="652"/>
                    <a:pt x="836" y="652"/>
                  </a:cubicBezTo>
                  <a:cubicBezTo>
                    <a:pt x="795" y="509"/>
                    <a:pt x="754" y="387"/>
                    <a:pt x="714" y="265"/>
                  </a:cubicBezTo>
                  <a:cubicBezTo>
                    <a:pt x="653" y="265"/>
                    <a:pt x="612" y="265"/>
                    <a:pt x="632" y="204"/>
                  </a:cubicBezTo>
                  <a:cubicBezTo>
                    <a:pt x="592" y="163"/>
                    <a:pt x="530" y="122"/>
                    <a:pt x="490" y="61"/>
                  </a:cubicBezTo>
                  <a:cubicBezTo>
                    <a:pt x="422" y="61"/>
                    <a:pt x="354" y="79"/>
                    <a:pt x="286" y="79"/>
                  </a:cubicBezTo>
                  <a:cubicBezTo>
                    <a:pt x="252" y="79"/>
                    <a:pt x="218" y="75"/>
                    <a:pt x="184" y="61"/>
                  </a:cubicBezTo>
                  <a:cubicBezTo>
                    <a:pt x="184" y="41"/>
                    <a:pt x="184" y="20"/>
                    <a:pt x="184" y="0"/>
                  </a:cubicBezTo>
                  <a:cubicBezTo>
                    <a:pt x="177" y="7"/>
                    <a:pt x="168" y="9"/>
                    <a:pt x="159" y="9"/>
                  </a:cubicBezTo>
                  <a:cubicBezTo>
                    <a:pt x="139" y="9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4452" y="567321"/>
              <a:ext cx="76853" cy="80238"/>
            </a:xfrm>
            <a:custGeom>
              <a:avLst/>
              <a:gdLst/>
              <a:ahLst/>
              <a:cxnLst/>
              <a:rect l="l" t="t" r="r" b="b"/>
              <a:pathLst>
                <a:path w="999" h="1043" extrusionOk="0">
                  <a:moveTo>
                    <a:pt x="143" y="1"/>
                  </a:moveTo>
                  <a:cubicBezTo>
                    <a:pt x="123" y="21"/>
                    <a:pt x="123" y="41"/>
                    <a:pt x="82" y="62"/>
                  </a:cubicBezTo>
                  <a:cubicBezTo>
                    <a:pt x="72" y="52"/>
                    <a:pt x="67" y="47"/>
                    <a:pt x="62" y="47"/>
                  </a:cubicBezTo>
                  <a:cubicBezTo>
                    <a:pt x="56" y="47"/>
                    <a:pt x="51" y="52"/>
                    <a:pt x="41" y="62"/>
                  </a:cubicBezTo>
                  <a:cubicBezTo>
                    <a:pt x="41" y="82"/>
                    <a:pt x="41" y="123"/>
                    <a:pt x="41" y="143"/>
                  </a:cubicBezTo>
                  <a:lnTo>
                    <a:pt x="0" y="164"/>
                  </a:lnTo>
                  <a:cubicBezTo>
                    <a:pt x="0" y="204"/>
                    <a:pt x="0" y="245"/>
                    <a:pt x="0" y="265"/>
                  </a:cubicBezTo>
                  <a:cubicBezTo>
                    <a:pt x="21" y="347"/>
                    <a:pt x="41" y="428"/>
                    <a:pt x="82" y="469"/>
                  </a:cubicBezTo>
                  <a:cubicBezTo>
                    <a:pt x="224" y="632"/>
                    <a:pt x="367" y="795"/>
                    <a:pt x="550" y="897"/>
                  </a:cubicBezTo>
                  <a:cubicBezTo>
                    <a:pt x="571" y="897"/>
                    <a:pt x="571" y="897"/>
                    <a:pt x="571" y="917"/>
                  </a:cubicBezTo>
                  <a:cubicBezTo>
                    <a:pt x="591" y="937"/>
                    <a:pt x="591" y="958"/>
                    <a:pt x="591" y="978"/>
                  </a:cubicBezTo>
                  <a:cubicBezTo>
                    <a:pt x="663" y="978"/>
                    <a:pt x="720" y="1043"/>
                    <a:pt x="789" y="1043"/>
                  </a:cubicBezTo>
                  <a:cubicBezTo>
                    <a:pt x="797" y="1043"/>
                    <a:pt x="806" y="1042"/>
                    <a:pt x="815" y="1039"/>
                  </a:cubicBezTo>
                  <a:cubicBezTo>
                    <a:pt x="835" y="1019"/>
                    <a:pt x="835" y="999"/>
                    <a:pt x="856" y="958"/>
                  </a:cubicBezTo>
                  <a:cubicBezTo>
                    <a:pt x="897" y="937"/>
                    <a:pt x="958" y="917"/>
                    <a:pt x="998" y="917"/>
                  </a:cubicBezTo>
                  <a:cubicBezTo>
                    <a:pt x="998" y="856"/>
                    <a:pt x="958" y="795"/>
                    <a:pt x="998" y="754"/>
                  </a:cubicBezTo>
                  <a:cubicBezTo>
                    <a:pt x="937" y="652"/>
                    <a:pt x="876" y="551"/>
                    <a:pt x="856" y="428"/>
                  </a:cubicBezTo>
                  <a:cubicBezTo>
                    <a:pt x="835" y="428"/>
                    <a:pt x="815" y="449"/>
                    <a:pt x="795" y="449"/>
                  </a:cubicBezTo>
                  <a:cubicBezTo>
                    <a:pt x="754" y="388"/>
                    <a:pt x="693" y="367"/>
                    <a:pt x="693" y="327"/>
                  </a:cubicBezTo>
                  <a:cubicBezTo>
                    <a:pt x="632" y="286"/>
                    <a:pt x="591" y="327"/>
                    <a:pt x="571" y="265"/>
                  </a:cubicBezTo>
                  <a:cubicBezTo>
                    <a:pt x="575" y="261"/>
                    <a:pt x="581" y="259"/>
                    <a:pt x="587" y="259"/>
                  </a:cubicBezTo>
                  <a:cubicBezTo>
                    <a:pt x="598" y="259"/>
                    <a:pt x="611" y="264"/>
                    <a:pt x="623" y="264"/>
                  </a:cubicBezTo>
                  <a:cubicBezTo>
                    <a:pt x="634" y="264"/>
                    <a:pt x="645" y="260"/>
                    <a:pt x="652" y="245"/>
                  </a:cubicBezTo>
                  <a:cubicBezTo>
                    <a:pt x="591" y="164"/>
                    <a:pt x="469" y="164"/>
                    <a:pt x="387" y="103"/>
                  </a:cubicBezTo>
                  <a:cubicBezTo>
                    <a:pt x="367" y="123"/>
                    <a:pt x="347" y="123"/>
                    <a:pt x="326" y="143"/>
                  </a:cubicBezTo>
                  <a:cubicBezTo>
                    <a:pt x="286" y="62"/>
                    <a:pt x="184" y="62"/>
                    <a:pt x="14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51228" y="1018515"/>
              <a:ext cx="51774" cy="105856"/>
            </a:xfrm>
            <a:custGeom>
              <a:avLst/>
              <a:gdLst/>
              <a:ahLst/>
              <a:cxnLst/>
              <a:rect l="l" t="t" r="r" b="b"/>
              <a:pathLst>
                <a:path w="673" h="1376" extrusionOk="0">
                  <a:moveTo>
                    <a:pt x="285" y="1"/>
                  </a:moveTo>
                  <a:cubicBezTo>
                    <a:pt x="245" y="1"/>
                    <a:pt x="224" y="1"/>
                    <a:pt x="184" y="21"/>
                  </a:cubicBezTo>
                  <a:cubicBezTo>
                    <a:pt x="184" y="103"/>
                    <a:pt x="163" y="164"/>
                    <a:pt x="102" y="225"/>
                  </a:cubicBezTo>
                  <a:cubicBezTo>
                    <a:pt x="61" y="245"/>
                    <a:pt x="41" y="306"/>
                    <a:pt x="41" y="347"/>
                  </a:cubicBezTo>
                  <a:cubicBezTo>
                    <a:pt x="41" y="408"/>
                    <a:pt x="21" y="449"/>
                    <a:pt x="0" y="510"/>
                  </a:cubicBezTo>
                  <a:cubicBezTo>
                    <a:pt x="21" y="571"/>
                    <a:pt x="41" y="632"/>
                    <a:pt x="61" y="693"/>
                  </a:cubicBezTo>
                  <a:cubicBezTo>
                    <a:pt x="82" y="775"/>
                    <a:pt x="82" y="836"/>
                    <a:pt x="102" y="917"/>
                  </a:cubicBezTo>
                  <a:cubicBezTo>
                    <a:pt x="123" y="979"/>
                    <a:pt x="184" y="1040"/>
                    <a:pt x="184" y="1101"/>
                  </a:cubicBezTo>
                  <a:cubicBezTo>
                    <a:pt x="224" y="1203"/>
                    <a:pt x="306" y="1264"/>
                    <a:pt x="387" y="1345"/>
                  </a:cubicBezTo>
                  <a:cubicBezTo>
                    <a:pt x="397" y="1365"/>
                    <a:pt x="413" y="1376"/>
                    <a:pt x="428" y="1376"/>
                  </a:cubicBezTo>
                  <a:cubicBezTo>
                    <a:pt x="443" y="1376"/>
                    <a:pt x="459" y="1365"/>
                    <a:pt x="469" y="1345"/>
                  </a:cubicBezTo>
                  <a:cubicBezTo>
                    <a:pt x="489" y="1345"/>
                    <a:pt x="469" y="1325"/>
                    <a:pt x="489" y="1325"/>
                  </a:cubicBezTo>
                  <a:cubicBezTo>
                    <a:pt x="509" y="1325"/>
                    <a:pt x="530" y="1345"/>
                    <a:pt x="550" y="1345"/>
                  </a:cubicBezTo>
                  <a:cubicBezTo>
                    <a:pt x="571" y="1304"/>
                    <a:pt x="530" y="1264"/>
                    <a:pt x="550" y="1243"/>
                  </a:cubicBezTo>
                  <a:cubicBezTo>
                    <a:pt x="591" y="1243"/>
                    <a:pt x="591" y="1264"/>
                    <a:pt x="611" y="1284"/>
                  </a:cubicBezTo>
                  <a:cubicBezTo>
                    <a:pt x="672" y="1223"/>
                    <a:pt x="632" y="1162"/>
                    <a:pt x="632" y="1121"/>
                  </a:cubicBezTo>
                  <a:cubicBezTo>
                    <a:pt x="632" y="1101"/>
                    <a:pt x="611" y="1101"/>
                    <a:pt x="591" y="1080"/>
                  </a:cubicBezTo>
                  <a:cubicBezTo>
                    <a:pt x="591" y="1040"/>
                    <a:pt x="611" y="1019"/>
                    <a:pt x="632" y="979"/>
                  </a:cubicBezTo>
                  <a:cubicBezTo>
                    <a:pt x="632" y="938"/>
                    <a:pt x="571" y="938"/>
                    <a:pt x="571" y="856"/>
                  </a:cubicBezTo>
                  <a:cubicBezTo>
                    <a:pt x="571" y="816"/>
                    <a:pt x="571" y="754"/>
                    <a:pt x="530" y="693"/>
                  </a:cubicBezTo>
                  <a:cubicBezTo>
                    <a:pt x="530" y="673"/>
                    <a:pt x="509" y="673"/>
                    <a:pt x="530" y="653"/>
                  </a:cubicBezTo>
                  <a:cubicBezTo>
                    <a:pt x="530" y="551"/>
                    <a:pt x="469" y="449"/>
                    <a:pt x="469" y="347"/>
                  </a:cubicBezTo>
                  <a:cubicBezTo>
                    <a:pt x="469" y="266"/>
                    <a:pt x="387" y="205"/>
                    <a:pt x="367" y="103"/>
                  </a:cubicBezTo>
                  <a:cubicBezTo>
                    <a:pt x="347" y="62"/>
                    <a:pt x="326" y="42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03907" y="-120434"/>
              <a:ext cx="50235" cy="120703"/>
            </a:xfrm>
            <a:custGeom>
              <a:avLst/>
              <a:gdLst/>
              <a:ahLst/>
              <a:cxnLst/>
              <a:rect l="l" t="t" r="r" b="b"/>
              <a:pathLst>
                <a:path w="653" h="1569" extrusionOk="0">
                  <a:moveTo>
                    <a:pt x="551" y="1324"/>
                  </a:moveTo>
                  <a:cubicBezTo>
                    <a:pt x="551" y="1324"/>
                    <a:pt x="551" y="1344"/>
                    <a:pt x="530" y="1344"/>
                  </a:cubicBezTo>
                  <a:cubicBezTo>
                    <a:pt x="530" y="1324"/>
                    <a:pt x="530" y="1324"/>
                    <a:pt x="551" y="1324"/>
                  </a:cubicBezTo>
                  <a:close/>
                  <a:moveTo>
                    <a:pt x="103" y="0"/>
                  </a:moveTo>
                  <a:cubicBezTo>
                    <a:pt x="1" y="102"/>
                    <a:pt x="1" y="245"/>
                    <a:pt x="42" y="367"/>
                  </a:cubicBezTo>
                  <a:cubicBezTo>
                    <a:pt x="42" y="428"/>
                    <a:pt x="62" y="489"/>
                    <a:pt x="42" y="550"/>
                  </a:cubicBezTo>
                  <a:cubicBezTo>
                    <a:pt x="42" y="591"/>
                    <a:pt x="62" y="611"/>
                    <a:pt x="62" y="632"/>
                  </a:cubicBezTo>
                  <a:cubicBezTo>
                    <a:pt x="82" y="774"/>
                    <a:pt x="103" y="896"/>
                    <a:pt x="123" y="1018"/>
                  </a:cubicBezTo>
                  <a:cubicBezTo>
                    <a:pt x="123" y="1059"/>
                    <a:pt x="123" y="1120"/>
                    <a:pt x="164" y="1141"/>
                  </a:cubicBezTo>
                  <a:cubicBezTo>
                    <a:pt x="205" y="1181"/>
                    <a:pt x="205" y="1243"/>
                    <a:pt x="225" y="1304"/>
                  </a:cubicBezTo>
                  <a:cubicBezTo>
                    <a:pt x="245" y="1344"/>
                    <a:pt x="266" y="1426"/>
                    <a:pt x="306" y="1446"/>
                  </a:cubicBezTo>
                  <a:cubicBezTo>
                    <a:pt x="347" y="1487"/>
                    <a:pt x="347" y="1528"/>
                    <a:pt x="388" y="1568"/>
                  </a:cubicBezTo>
                  <a:cubicBezTo>
                    <a:pt x="429" y="1548"/>
                    <a:pt x="449" y="1528"/>
                    <a:pt x="469" y="1487"/>
                  </a:cubicBezTo>
                  <a:cubicBezTo>
                    <a:pt x="469" y="1472"/>
                    <a:pt x="480" y="1458"/>
                    <a:pt x="493" y="1458"/>
                  </a:cubicBezTo>
                  <a:cubicBezTo>
                    <a:pt x="498" y="1458"/>
                    <a:pt x="504" y="1461"/>
                    <a:pt x="510" y="1467"/>
                  </a:cubicBezTo>
                  <a:cubicBezTo>
                    <a:pt x="510" y="1446"/>
                    <a:pt x="530" y="1446"/>
                    <a:pt x="551" y="1446"/>
                  </a:cubicBezTo>
                  <a:cubicBezTo>
                    <a:pt x="558" y="1439"/>
                    <a:pt x="564" y="1437"/>
                    <a:pt x="571" y="1437"/>
                  </a:cubicBezTo>
                  <a:cubicBezTo>
                    <a:pt x="585" y="1437"/>
                    <a:pt x="598" y="1446"/>
                    <a:pt x="612" y="1446"/>
                  </a:cubicBezTo>
                  <a:cubicBezTo>
                    <a:pt x="653" y="1344"/>
                    <a:pt x="571" y="1283"/>
                    <a:pt x="551" y="1202"/>
                  </a:cubicBezTo>
                  <a:cubicBezTo>
                    <a:pt x="551" y="1181"/>
                    <a:pt x="571" y="1161"/>
                    <a:pt x="571" y="1141"/>
                  </a:cubicBezTo>
                  <a:cubicBezTo>
                    <a:pt x="551" y="1039"/>
                    <a:pt x="592" y="937"/>
                    <a:pt x="510" y="856"/>
                  </a:cubicBezTo>
                  <a:cubicBezTo>
                    <a:pt x="510" y="835"/>
                    <a:pt x="510" y="815"/>
                    <a:pt x="510" y="815"/>
                  </a:cubicBezTo>
                  <a:cubicBezTo>
                    <a:pt x="530" y="652"/>
                    <a:pt x="388" y="530"/>
                    <a:pt x="408" y="387"/>
                  </a:cubicBezTo>
                  <a:cubicBezTo>
                    <a:pt x="398" y="377"/>
                    <a:pt x="383" y="377"/>
                    <a:pt x="368" y="377"/>
                  </a:cubicBezTo>
                  <a:cubicBezTo>
                    <a:pt x="352" y="377"/>
                    <a:pt x="337" y="377"/>
                    <a:pt x="327" y="367"/>
                  </a:cubicBezTo>
                  <a:cubicBezTo>
                    <a:pt x="286" y="245"/>
                    <a:pt x="245" y="122"/>
                    <a:pt x="205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200884" y="692640"/>
              <a:ext cx="45466" cy="105086"/>
            </a:xfrm>
            <a:custGeom>
              <a:avLst/>
              <a:gdLst/>
              <a:ahLst/>
              <a:cxnLst/>
              <a:rect l="l" t="t" r="r" b="b"/>
              <a:pathLst>
                <a:path w="591" h="1366" extrusionOk="0">
                  <a:moveTo>
                    <a:pt x="245" y="21"/>
                  </a:moveTo>
                  <a:cubicBezTo>
                    <a:pt x="245" y="42"/>
                    <a:pt x="245" y="42"/>
                    <a:pt x="224" y="42"/>
                  </a:cubicBezTo>
                  <a:cubicBezTo>
                    <a:pt x="224" y="21"/>
                    <a:pt x="245" y="21"/>
                    <a:pt x="245" y="21"/>
                  </a:cubicBezTo>
                  <a:close/>
                  <a:moveTo>
                    <a:pt x="102" y="1"/>
                  </a:moveTo>
                  <a:cubicBezTo>
                    <a:pt x="61" y="103"/>
                    <a:pt x="41" y="205"/>
                    <a:pt x="61" y="306"/>
                  </a:cubicBezTo>
                  <a:cubicBezTo>
                    <a:pt x="21" y="429"/>
                    <a:pt x="21" y="551"/>
                    <a:pt x="21" y="673"/>
                  </a:cubicBezTo>
                  <a:cubicBezTo>
                    <a:pt x="21" y="673"/>
                    <a:pt x="0" y="673"/>
                    <a:pt x="0" y="714"/>
                  </a:cubicBezTo>
                  <a:cubicBezTo>
                    <a:pt x="61" y="978"/>
                    <a:pt x="163" y="1202"/>
                    <a:pt x="408" y="1365"/>
                  </a:cubicBezTo>
                  <a:cubicBezTo>
                    <a:pt x="469" y="1325"/>
                    <a:pt x="469" y="1284"/>
                    <a:pt x="469" y="1243"/>
                  </a:cubicBezTo>
                  <a:cubicBezTo>
                    <a:pt x="501" y="1243"/>
                    <a:pt x="508" y="1269"/>
                    <a:pt x="530" y="1269"/>
                  </a:cubicBezTo>
                  <a:cubicBezTo>
                    <a:pt x="535" y="1269"/>
                    <a:pt x="542" y="1268"/>
                    <a:pt x="550" y="1264"/>
                  </a:cubicBezTo>
                  <a:cubicBezTo>
                    <a:pt x="550" y="1243"/>
                    <a:pt x="550" y="1223"/>
                    <a:pt x="530" y="1202"/>
                  </a:cubicBezTo>
                  <a:cubicBezTo>
                    <a:pt x="520" y="1213"/>
                    <a:pt x="509" y="1218"/>
                    <a:pt x="499" y="1218"/>
                  </a:cubicBezTo>
                  <a:cubicBezTo>
                    <a:pt x="489" y="1218"/>
                    <a:pt x="479" y="1213"/>
                    <a:pt x="469" y="1202"/>
                  </a:cubicBezTo>
                  <a:cubicBezTo>
                    <a:pt x="475" y="1196"/>
                    <a:pt x="482" y="1193"/>
                    <a:pt x="489" y="1193"/>
                  </a:cubicBezTo>
                  <a:cubicBezTo>
                    <a:pt x="503" y="1193"/>
                    <a:pt x="516" y="1202"/>
                    <a:pt x="530" y="1202"/>
                  </a:cubicBezTo>
                  <a:cubicBezTo>
                    <a:pt x="530" y="1141"/>
                    <a:pt x="570" y="1121"/>
                    <a:pt x="591" y="1080"/>
                  </a:cubicBezTo>
                  <a:cubicBezTo>
                    <a:pt x="591" y="1040"/>
                    <a:pt x="570" y="999"/>
                    <a:pt x="570" y="978"/>
                  </a:cubicBezTo>
                  <a:cubicBezTo>
                    <a:pt x="550" y="877"/>
                    <a:pt x="489" y="795"/>
                    <a:pt x="509" y="693"/>
                  </a:cubicBezTo>
                  <a:cubicBezTo>
                    <a:pt x="509" y="653"/>
                    <a:pt x="489" y="592"/>
                    <a:pt x="469" y="551"/>
                  </a:cubicBezTo>
                  <a:cubicBezTo>
                    <a:pt x="428" y="469"/>
                    <a:pt x="408" y="388"/>
                    <a:pt x="408" y="286"/>
                  </a:cubicBezTo>
                  <a:cubicBezTo>
                    <a:pt x="408" y="286"/>
                    <a:pt x="367" y="266"/>
                    <a:pt x="387" y="245"/>
                  </a:cubicBezTo>
                  <a:cubicBezTo>
                    <a:pt x="408" y="225"/>
                    <a:pt x="428" y="225"/>
                    <a:pt x="448" y="205"/>
                  </a:cubicBezTo>
                  <a:cubicBezTo>
                    <a:pt x="469" y="143"/>
                    <a:pt x="408" y="143"/>
                    <a:pt x="387" y="103"/>
                  </a:cubicBezTo>
                  <a:cubicBezTo>
                    <a:pt x="387" y="82"/>
                    <a:pt x="408" y="82"/>
                    <a:pt x="408" y="82"/>
                  </a:cubicBezTo>
                  <a:cubicBezTo>
                    <a:pt x="408" y="62"/>
                    <a:pt x="408" y="21"/>
                    <a:pt x="367" y="21"/>
                  </a:cubicBezTo>
                  <a:cubicBezTo>
                    <a:pt x="346" y="21"/>
                    <a:pt x="346" y="42"/>
                    <a:pt x="346" y="62"/>
                  </a:cubicBezTo>
                  <a:cubicBezTo>
                    <a:pt x="346" y="62"/>
                    <a:pt x="367" y="62"/>
                    <a:pt x="346" y="82"/>
                  </a:cubicBezTo>
                  <a:cubicBezTo>
                    <a:pt x="326" y="62"/>
                    <a:pt x="326" y="62"/>
                    <a:pt x="346" y="42"/>
                  </a:cubicBezTo>
                  <a:cubicBezTo>
                    <a:pt x="326" y="31"/>
                    <a:pt x="311" y="31"/>
                    <a:pt x="296" y="31"/>
                  </a:cubicBezTo>
                  <a:cubicBezTo>
                    <a:pt x="280" y="31"/>
                    <a:pt x="265" y="31"/>
                    <a:pt x="245" y="21"/>
                  </a:cubicBezTo>
                  <a:cubicBezTo>
                    <a:pt x="265" y="21"/>
                    <a:pt x="265" y="1"/>
                    <a:pt x="245" y="1"/>
                  </a:cubicBezTo>
                  <a:cubicBezTo>
                    <a:pt x="217" y="1"/>
                    <a:pt x="190" y="10"/>
                    <a:pt x="157" y="10"/>
                  </a:cubicBezTo>
                  <a:cubicBezTo>
                    <a:pt x="141" y="10"/>
                    <a:pt x="122" y="8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45793" y="720873"/>
              <a:ext cx="59544" cy="86239"/>
            </a:xfrm>
            <a:custGeom>
              <a:avLst/>
              <a:gdLst/>
              <a:ahLst/>
              <a:cxnLst/>
              <a:rect l="l" t="t" r="r" b="b"/>
              <a:pathLst>
                <a:path w="774" h="1121" extrusionOk="0">
                  <a:moveTo>
                    <a:pt x="244" y="1"/>
                  </a:moveTo>
                  <a:cubicBezTo>
                    <a:pt x="163" y="1"/>
                    <a:pt x="102" y="1"/>
                    <a:pt x="41" y="21"/>
                  </a:cubicBezTo>
                  <a:cubicBezTo>
                    <a:pt x="0" y="184"/>
                    <a:pt x="41" y="306"/>
                    <a:pt x="82" y="428"/>
                  </a:cubicBezTo>
                  <a:cubicBezTo>
                    <a:pt x="122" y="489"/>
                    <a:pt x="143" y="571"/>
                    <a:pt x="163" y="632"/>
                  </a:cubicBezTo>
                  <a:cubicBezTo>
                    <a:pt x="244" y="815"/>
                    <a:pt x="346" y="998"/>
                    <a:pt x="530" y="1121"/>
                  </a:cubicBezTo>
                  <a:cubicBezTo>
                    <a:pt x="591" y="1100"/>
                    <a:pt x="611" y="1060"/>
                    <a:pt x="652" y="1060"/>
                  </a:cubicBezTo>
                  <a:cubicBezTo>
                    <a:pt x="672" y="1039"/>
                    <a:pt x="672" y="1019"/>
                    <a:pt x="672" y="978"/>
                  </a:cubicBezTo>
                  <a:lnTo>
                    <a:pt x="733" y="978"/>
                  </a:lnTo>
                  <a:cubicBezTo>
                    <a:pt x="774" y="917"/>
                    <a:pt x="733" y="856"/>
                    <a:pt x="733" y="815"/>
                  </a:cubicBezTo>
                  <a:cubicBezTo>
                    <a:pt x="733" y="815"/>
                    <a:pt x="713" y="795"/>
                    <a:pt x="733" y="795"/>
                  </a:cubicBezTo>
                  <a:cubicBezTo>
                    <a:pt x="754" y="795"/>
                    <a:pt x="733" y="795"/>
                    <a:pt x="733" y="815"/>
                  </a:cubicBezTo>
                  <a:cubicBezTo>
                    <a:pt x="754" y="815"/>
                    <a:pt x="774" y="815"/>
                    <a:pt x="774" y="795"/>
                  </a:cubicBezTo>
                  <a:cubicBezTo>
                    <a:pt x="733" y="693"/>
                    <a:pt x="672" y="611"/>
                    <a:pt x="652" y="510"/>
                  </a:cubicBezTo>
                  <a:cubicBezTo>
                    <a:pt x="611" y="387"/>
                    <a:pt x="570" y="286"/>
                    <a:pt x="509" y="184"/>
                  </a:cubicBezTo>
                  <a:cubicBezTo>
                    <a:pt x="479" y="174"/>
                    <a:pt x="453" y="174"/>
                    <a:pt x="428" y="174"/>
                  </a:cubicBezTo>
                  <a:cubicBezTo>
                    <a:pt x="402" y="174"/>
                    <a:pt x="377" y="174"/>
                    <a:pt x="346" y="163"/>
                  </a:cubicBezTo>
                  <a:cubicBezTo>
                    <a:pt x="326" y="102"/>
                    <a:pt x="285" y="62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75009" y="896350"/>
              <a:ext cx="58005" cy="78392"/>
            </a:xfrm>
            <a:custGeom>
              <a:avLst/>
              <a:gdLst/>
              <a:ahLst/>
              <a:cxnLst/>
              <a:rect l="l" t="t" r="r" b="b"/>
              <a:pathLst>
                <a:path w="754" h="1019" extrusionOk="0">
                  <a:moveTo>
                    <a:pt x="265" y="0"/>
                  </a:moveTo>
                  <a:cubicBezTo>
                    <a:pt x="245" y="21"/>
                    <a:pt x="245" y="41"/>
                    <a:pt x="245" y="62"/>
                  </a:cubicBezTo>
                  <a:cubicBezTo>
                    <a:pt x="204" y="62"/>
                    <a:pt x="204" y="21"/>
                    <a:pt x="204" y="21"/>
                  </a:cubicBezTo>
                  <a:cubicBezTo>
                    <a:pt x="163" y="41"/>
                    <a:pt x="143" y="62"/>
                    <a:pt x="143" y="82"/>
                  </a:cubicBezTo>
                  <a:cubicBezTo>
                    <a:pt x="143" y="102"/>
                    <a:pt x="163" y="123"/>
                    <a:pt x="163" y="143"/>
                  </a:cubicBezTo>
                  <a:cubicBezTo>
                    <a:pt x="122" y="143"/>
                    <a:pt x="102" y="143"/>
                    <a:pt x="61" y="163"/>
                  </a:cubicBezTo>
                  <a:cubicBezTo>
                    <a:pt x="82" y="224"/>
                    <a:pt x="21" y="265"/>
                    <a:pt x="0" y="306"/>
                  </a:cubicBezTo>
                  <a:cubicBezTo>
                    <a:pt x="21" y="326"/>
                    <a:pt x="82" y="347"/>
                    <a:pt x="82" y="408"/>
                  </a:cubicBezTo>
                  <a:cubicBezTo>
                    <a:pt x="61" y="408"/>
                    <a:pt x="41" y="408"/>
                    <a:pt x="21" y="428"/>
                  </a:cubicBezTo>
                  <a:cubicBezTo>
                    <a:pt x="61" y="530"/>
                    <a:pt x="82" y="632"/>
                    <a:pt x="163" y="693"/>
                  </a:cubicBezTo>
                  <a:cubicBezTo>
                    <a:pt x="245" y="774"/>
                    <a:pt x="285" y="876"/>
                    <a:pt x="367" y="958"/>
                  </a:cubicBezTo>
                  <a:cubicBezTo>
                    <a:pt x="375" y="955"/>
                    <a:pt x="383" y="954"/>
                    <a:pt x="391" y="954"/>
                  </a:cubicBezTo>
                  <a:cubicBezTo>
                    <a:pt x="440" y="954"/>
                    <a:pt x="477" y="1001"/>
                    <a:pt x="530" y="1019"/>
                  </a:cubicBezTo>
                  <a:cubicBezTo>
                    <a:pt x="570" y="998"/>
                    <a:pt x="591" y="978"/>
                    <a:pt x="591" y="937"/>
                  </a:cubicBezTo>
                  <a:cubicBezTo>
                    <a:pt x="570" y="917"/>
                    <a:pt x="550" y="897"/>
                    <a:pt x="591" y="876"/>
                  </a:cubicBezTo>
                  <a:cubicBezTo>
                    <a:pt x="611" y="876"/>
                    <a:pt x="611" y="917"/>
                    <a:pt x="632" y="917"/>
                  </a:cubicBezTo>
                  <a:cubicBezTo>
                    <a:pt x="672" y="897"/>
                    <a:pt x="652" y="876"/>
                    <a:pt x="652" y="856"/>
                  </a:cubicBezTo>
                  <a:cubicBezTo>
                    <a:pt x="672" y="856"/>
                    <a:pt x="693" y="835"/>
                    <a:pt x="733" y="835"/>
                  </a:cubicBezTo>
                  <a:cubicBezTo>
                    <a:pt x="754" y="815"/>
                    <a:pt x="754" y="754"/>
                    <a:pt x="713" y="734"/>
                  </a:cubicBezTo>
                  <a:cubicBezTo>
                    <a:pt x="652" y="673"/>
                    <a:pt x="672" y="591"/>
                    <a:pt x="652" y="530"/>
                  </a:cubicBezTo>
                  <a:cubicBezTo>
                    <a:pt x="632" y="489"/>
                    <a:pt x="632" y="408"/>
                    <a:pt x="591" y="387"/>
                  </a:cubicBezTo>
                  <a:cubicBezTo>
                    <a:pt x="550" y="347"/>
                    <a:pt x="550" y="286"/>
                    <a:pt x="530" y="224"/>
                  </a:cubicBezTo>
                  <a:cubicBezTo>
                    <a:pt x="520" y="220"/>
                    <a:pt x="511" y="218"/>
                    <a:pt x="502" y="218"/>
                  </a:cubicBezTo>
                  <a:cubicBezTo>
                    <a:pt x="486" y="218"/>
                    <a:pt x="471" y="223"/>
                    <a:pt x="458" y="223"/>
                  </a:cubicBezTo>
                  <a:cubicBezTo>
                    <a:pt x="446" y="223"/>
                    <a:pt x="435" y="219"/>
                    <a:pt x="428" y="204"/>
                  </a:cubicBezTo>
                  <a:cubicBezTo>
                    <a:pt x="387" y="184"/>
                    <a:pt x="408" y="123"/>
                    <a:pt x="367" y="102"/>
                  </a:cubicBezTo>
                  <a:cubicBezTo>
                    <a:pt x="326" y="82"/>
                    <a:pt x="306" y="41"/>
                    <a:pt x="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74638" y="946509"/>
              <a:ext cx="61236" cy="62698"/>
            </a:xfrm>
            <a:custGeom>
              <a:avLst/>
              <a:gdLst/>
              <a:ahLst/>
              <a:cxnLst/>
              <a:rect l="l" t="t" r="r" b="b"/>
              <a:pathLst>
                <a:path w="796" h="815" extrusionOk="0">
                  <a:moveTo>
                    <a:pt x="62" y="0"/>
                  </a:moveTo>
                  <a:cubicBezTo>
                    <a:pt x="21" y="102"/>
                    <a:pt x="21" y="183"/>
                    <a:pt x="1" y="245"/>
                  </a:cubicBezTo>
                  <a:cubicBezTo>
                    <a:pt x="1" y="387"/>
                    <a:pt x="62" y="489"/>
                    <a:pt x="123" y="591"/>
                  </a:cubicBezTo>
                  <a:cubicBezTo>
                    <a:pt x="225" y="652"/>
                    <a:pt x="306" y="733"/>
                    <a:pt x="388" y="815"/>
                  </a:cubicBezTo>
                  <a:cubicBezTo>
                    <a:pt x="530" y="815"/>
                    <a:pt x="652" y="794"/>
                    <a:pt x="775" y="754"/>
                  </a:cubicBezTo>
                  <a:cubicBezTo>
                    <a:pt x="795" y="713"/>
                    <a:pt x="734" y="713"/>
                    <a:pt x="734" y="672"/>
                  </a:cubicBezTo>
                  <a:lnTo>
                    <a:pt x="754" y="672"/>
                  </a:lnTo>
                  <a:cubicBezTo>
                    <a:pt x="734" y="631"/>
                    <a:pt x="734" y="591"/>
                    <a:pt x="693" y="570"/>
                  </a:cubicBezTo>
                  <a:cubicBezTo>
                    <a:pt x="754" y="530"/>
                    <a:pt x="795" y="509"/>
                    <a:pt x="795" y="448"/>
                  </a:cubicBezTo>
                  <a:lnTo>
                    <a:pt x="754" y="448"/>
                  </a:lnTo>
                  <a:cubicBezTo>
                    <a:pt x="734" y="407"/>
                    <a:pt x="714" y="387"/>
                    <a:pt x="693" y="346"/>
                  </a:cubicBezTo>
                  <a:cubicBezTo>
                    <a:pt x="571" y="306"/>
                    <a:pt x="510" y="183"/>
                    <a:pt x="408" y="122"/>
                  </a:cubicBezTo>
                  <a:cubicBezTo>
                    <a:pt x="378" y="133"/>
                    <a:pt x="342" y="138"/>
                    <a:pt x="306" y="138"/>
                  </a:cubicBezTo>
                  <a:cubicBezTo>
                    <a:pt x="271" y="138"/>
                    <a:pt x="235" y="133"/>
                    <a:pt x="204" y="122"/>
                  </a:cubicBezTo>
                  <a:cubicBezTo>
                    <a:pt x="204" y="82"/>
                    <a:pt x="184" y="61"/>
                    <a:pt x="143" y="61"/>
                  </a:cubicBezTo>
                  <a:cubicBezTo>
                    <a:pt x="123" y="61"/>
                    <a:pt x="123" y="82"/>
                    <a:pt x="103" y="82"/>
                  </a:cubicBezTo>
                  <a:cubicBezTo>
                    <a:pt x="103" y="61"/>
                    <a:pt x="82" y="41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51468" y="1233227"/>
              <a:ext cx="54928" cy="70545"/>
            </a:xfrm>
            <a:custGeom>
              <a:avLst/>
              <a:gdLst/>
              <a:ahLst/>
              <a:cxnLst/>
              <a:rect l="l" t="t" r="r" b="b"/>
              <a:pathLst>
                <a:path w="714" h="917" extrusionOk="0">
                  <a:moveTo>
                    <a:pt x="245" y="0"/>
                  </a:moveTo>
                  <a:cubicBezTo>
                    <a:pt x="228" y="26"/>
                    <a:pt x="206" y="34"/>
                    <a:pt x="183" y="34"/>
                  </a:cubicBezTo>
                  <a:cubicBezTo>
                    <a:pt x="152" y="34"/>
                    <a:pt x="117" y="20"/>
                    <a:pt x="82" y="20"/>
                  </a:cubicBezTo>
                  <a:cubicBezTo>
                    <a:pt x="82" y="41"/>
                    <a:pt x="82" y="61"/>
                    <a:pt x="82" y="82"/>
                  </a:cubicBezTo>
                  <a:cubicBezTo>
                    <a:pt x="1" y="183"/>
                    <a:pt x="41" y="306"/>
                    <a:pt x="82" y="387"/>
                  </a:cubicBezTo>
                  <a:cubicBezTo>
                    <a:pt x="123" y="468"/>
                    <a:pt x="164" y="550"/>
                    <a:pt x="225" y="631"/>
                  </a:cubicBezTo>
                  <a:cubicBezTo>
                    <a:pt x="265" y="692"/>
                    <a:pt x="286" y="733"/>
                    <a:pt x="327" y="794"/>
                  </a:cubicBezTo>
                  <a:cubicBezTo>
                    <a:pt x="367" y="835"/>
                    <a:pt x="428" y="855"/>
                    <a:pt x="469" y="876"/>
                  </a:cubicBezTo>
                  <a:cubicBezTo>
                    <a:pt x="510" y="896"/>
                    <a:pt x="571" y="876"/>
                    <a:pt x="612" y="916"/>
                  </a:cubicBezTo>
                  <a:cubicBezTo>
                    <a:pt x="652" y="815"/>
                    <a:pt x="632" y="692"/>
                    <a:pt x="714" y="611"/>
                  </a:cubicBezTo>
                  <a:cubicBezTo>
                    <a:pt x="632" y="591"/>
                    <a:pt x="673" y="509"/>
                    <a:pt x="652" y="448"/>
                  </a:cubicBezTo>
                  <a:cubicBezTo>
                    <a:pt x="510" y="387"/>
                    <a:pt x="530" y="224"/>
                    <a:pt x="449" y="122"/>
                  </a:cubicBezTo>
                  <a:cubicBezTo>
                    <a:pt x="367" y="82"/>
                    <a:pt x="306" y="4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028561" y="960587"/>
              <a:ext cx="42311" cy="59621"/>
            </a:xfrm>
            <a:custGeom>
              <a:avLst/>
              <a:gdLst/>
              <a:ahLst/>
              <a:cxnLst/>
              <a:rect l="l" t="t" r="r" b="b"/>
              <a:pathLst>
                <a:path w="550" h="775" extrusionOk="0">
                  <a:moveTo>
                    <a:pt x="122" y="0"/>
                  </a:moveTo>
                  <a:cubicBezTo>
                    <a:pt x="0" y="265"/>
                    <a:pt x="122" y="489"/>
                    <a:pt x="306" y="693"/>
                  </a:cubicBezTo>
                  <a:cubicBezTo>
                    <a:pt x="346" y="713"/>
                    <a:pt x="407" y="754"/>
                    <a:pt x="448" y="774"/>
                  </a:cubicBezTo>
                  <a:cubicBezTo>
                    <a:pt x="489" y="754"/>
                    <a:pt x="509" y="713"/>
                    <a:pt x="530" y="673"/>
                  </a:cubicBezTo>
                  <a:cubicBezTo>
                    <a:pt x="489" y="652"/>
                    <a:pt x="468" y="611"/>
                    <a:pt x="489" y="591"/>
                  </a:cubicBezTo>
                  <a:cubicBezTo>
                    <a:pt x="496" y="576"/>
                    <a:pt x="504" y="572"/>
                    <a:pt x="511" y="572"/>
                  </a:cubicBezTo>
                  <a:cubicBezTo>
                    <a:pt x="520" y="572"/>
                    <a:pt x="528" y="577"/>
                    <a:pt x="536" y="577"/>
                  </a:cubicBezTo>
                  <a:cubicBezTo>
                    <a:pt x="541" y="577"/>
                    <a:pt x="545" y="575"/>
                    <a:pt x="550" y="571"/>
                  </a:cubicBezTo>
                  <a:cubicBezTo>
                    <a:pt x="489" y="489"/>
                    <a:pt x="509" y="387"/>
                    <a:pt x="489" y="306"/>
                  </a:cubicBezTo>
                  <a:cubicBezTo>
                    <a:pt x="367" y="224"/>
                    <a:pt x="346" y="62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25647" y="150975"/>
              <a:ext cx="15771" cy="18463"/>
            </a:xfrm>
            <a:custGeom>
              <a:avLst/>
              <a:gdLst/>
              <a:ahLst/>
              <a:cxnLst/>
              <a:rect l="l" t="t" r="r" b="b"/>
              <a:pathLst>
                <a:path w="205" h="240" extrusionOk="0">
                  <a:moveTo>
                    <a:pt x="174" y="1"/>
                  </a:moveTo>
                  <a:cubicBezTo>
                    <a:pt x="164" y="1"/>
                    <a:pt x="153" y="6"/>
                    <a:pt x="143" y="16"/>
                  </a:cubicBezTo>
                  <a:cubicBezTo>
                    <a:pt x="143" y="16"/>
                    <a:pt x="123" y="36"/>
                    <a:pt x="123" y="57"/>
                  </a:cubicBezTo>
                  <a:cubicBezTo>
                    <a:pt x="123" y="77"/>
                    <a:pt x="143" y="77"/>
                    <a:pt x="123" y="97"/>
                  </a:cubicBezTo>
                  <a:cubicBezTo>
                    <a:pt x="103" y="77"/>
                    <a:pt x="123" y="77"/>
                    <a:pt x="123" y="57"/>
                  </a:cubicBezTo>
                  <a:cubicBezTo>
                    <a:pt x="103" y="57"/>
                    <a:pt x="82" y="36"/>
                    <a:pt x="62" y="36"/>
                  </a:cubicBezTo>
                  <a:lnTo>
                    <a:pt x="62" y="36"/>
                  </a:lnTo>
                  <a:cubicBezTo>
                    <a:pt x="62" y="77"/>
                    <a:pt x="82" y="97"/>
                    <a:pt x="82" y="138"/>
                  </a:cubicBezTo>
                  <a:cubicBezTo>
                    <a:pt x="41" y="118"/>
                    <a:pt x="41" y="118"/>
                    <a:pt x="21" y="97"/>
                  </a:cubicBezTo>
                  <a:cubicBezTo>
                    <a:pt x="1" y="138"/>
                    <a:pt x="1" y="158"/>
                    <a:pt x="21" y="199"/>
                  </a:cubicBezTo>
                  <a:cubicBezTo>
                    <a:pt x="41" y="219"/>
                    <a:pt x="82" y="240"/>
                    <a:pt x="123" y="240"/>
                  </a:cubicBezTo>
                  <a:cubicBezTo>
                    <a:pt x="103" y="138"/>
                    <a:pt x="184" y="97"/>
                    <a:pt x="204" y="16"/>
                  </a:cubicBezTo>
                  <a:cubicBezTo>
                    <a:pt x="194" y="6"/>
                    <a:pt x="184" y="1"/>
                    <a:pt x="17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5125" y="-198825"/>
              <a:ext cx="11001" cy="12617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1"/>
                  </a:moveTo>
                  <a:cubicBezTo>
                    <a:pt x="41" y="42"/>
                    <a:pt x="0" y="62"/>
                    <a:pt x="21" y="103"/>
                  </a:cubicBezTo>
                  <a:cubicBezTo>
                    <a:pt x="41" y="123"/>
                    <a:pt x="82" y="143"/>
                    <a:pt x="122" y="164"/>
                  </a:cubicBezTo>
                  <a:cubicBezTo>
                    <a:pt x="122" y="103"/>
                    <a:pt x="143" y="82"/>
                    <a:pt x="122" y="42"/>
                  </a:cubicBezTo>
                  <a:cubicBezTo>
                    <a:pt x="102" y="21"/>
                    <a:pt x="82" y="21"/>
                    <a:pt x="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54382" y="-236752"/>
              <a:ext cx="9462" cy="17694"/>
            </a:xfrm>
            <a:custGeom>
              <a:avLst/>
              <a:gdLst/>
              <a:ahLst/>
              <a:cxnLst/>
              <a:rect l="l" t="t" r="r" b="b"/>
              <a:pathLst>
                <a:path w="123" h="230" extrusionOk="0">
                  <a:moveTo>
                    <a:pt x="10" y="1"/>
                  </a:moveTo>
                  <a:cubicBezTo>
                    <a:pt x="7" y="1"/>
                    <a:pt x="3" y="2"/>
                    <a:pt x="0" y="5"/>
                  </a:cubicBezTo>
                  <a:cubicBezTo>
                    <a:pt x="41" y="66"/>
                    <a:pt x="82" y="107"/>
                    <a:pt x="61" y="188"/>
                  </a:cubicBezTo>
                  <a:cubicBezTo>
                    <a:pt x="61" y="209"/>
                    <a:pt x="82" y="229"/>
                    <a:pt x="122" y="229"/>
                  </a:cubicBezTo>
                  <a:cubicBezTo>
                    <a:pt x="102" y="148"/>
                    <a:pt x="102" y="87"/>
                    <a:pt x="82" y="5"/>
                  </a:cubicBezTo>
                  <a:cubicBezTo>
                    <a:pt x="76" y="16"/>
                    <a:pt x="69" y="19"/>
                    <a:pt x="62" y="19"/>
                  </a:cubicBezTo>
                  <a:cubicBezTo>
                    <a:pt x="45" y="19"/>
                    <a:pt x="26" y="1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352821" y="-67198"/>
              <a:ext cx="7924" cy="946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" y="1"/>
                  </a:moveTo>
                  <a:cubicBezTo>
                    <a:pt x="1" y="41"/>
                    <a:pt x="1" y="62"/>
                    <a:pt x="1" y="102"/>
                  </a:cubicBezTo>
                  <a:cubicBezTo>
                    <a:pt x="21" y="102"/>
                    <a:pt x="41" y="123"/>
                    <a:pt x="62" y="123"/>
                  </a:cubicBezTo>
                  <a:cubicBezTo>
                    <a:pt x="82" y="102"/>
                    <a:pt x="103" y="82"/>
                    <a:pt x="103" y="41"/>
                  </a:cubicBezTo>
                  <a:cubicBezTo>
                    <a:pt x="82" y="21"/>
                    <a:pt x="62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84634" y="803880"/>
              <a:ext cx="11078" cy="11078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62" y="1"/>
                  </a:moveTo>
                  <a:cubicBezTo>
                    <a:pt x="21" y="21"/>
                    <a:pt x="21" y="42"/>
                    <a:pt x="1" y="62"/>
                  </a:cubicBezTo>
                  <a:cubicBezTo>
                    <a:pt x="21" y="82"/>
                    <a:pt x="42" y="123"/>
                    <a:pt x="62" y="143"/>
                  </a:cubicBezTo>
                  <a:lnTo>
                    <a:pt x="82" y="143"/>
                  </a:lnTo>
                  <a:cubicBezTo>
                    <a:pt x="123" y="123"/>
                    <a:pt x="143" y="82"/>
                    <a:pt x="123" y="21"/>
                  </a:cubicBezTo>
                  <a:cubicBezTo>
                    <a:pt x="117" y="18"/>
                    <a:pt x="112" y="17"/>
                    <a:pt x="108" y="17"/>
                  </a:cubicBezTo>
                  <a:cubicBezTo>
                    <a:pt x="86" y="17"/>
                    <a:pt x="81" y="46"/>
                    <a:pt x="70" y="46"/>
                  </a:cubicBezTo>
                  <a:cubicBezTo>
                    <a:pt x="67" y="46"/>
                    <a:pt x="65" y="45"/>
                    <a:pt x="62" y="42"/>
                  </a:cubicBezTo>
                  <a:cubicBezTo>
                    <a:pt x="62" y="42"/>
                    <a:pt x="62" y="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00274" y="48735"/>
              <a:ext cx="11001" cy="7924"/>
            </a:xfrm>
            <a:custGeom>
              <a:avLst/>
              <a:gdLst/>
              <a:ahLst/>
              <a:cxnLst/>
              <a:rect l="l" t="t" r="r" b="b"/>
              <a:pathLst>
                <a:path w="143" h="103" extrusionOk="0">
                  <a:moveTo>
                    <a:pt x="82" y="1"/>
                  </a:moveTo>
                  <a:cubicBezTo>
                    <a:pt x="62" y="1"/>
                    <a:pt x="21" y="21"/>
                    <a:pt x="0" y="41"/>
                  </a:cubicBezTo>
                  <a:cubicBezTo>
                    <a:pt x="41" y="62"/>
                    <a:pt x="82" y="82"/>
                    <a:pt x="123" y="103"/>
                  </a:cubicBezTo>
                  <a:cubicBezTo>
                    <a:pt x="123" y="103"/>
                    <a:pt x="123" y="82"/>
                    <a:pt x="143" y="82"/>
                  </a:cubicBezTo>
                  <a:cubicBezTo>
                    <a:pt x="123" y="41"/>
                    <a:pt x="123" y="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420212" y="584553"/>
              <a:ext cx="9462" cy="11078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62" y="1"/>
                  </a:moveTo>
                  <a:cubicBezTo>
                    <a:pt x="0" y="21"/>
                    <a:pt x="21" y="82"/>
                    <a:pt x="21" y="143"/>
                  </a:cubicBezTo>
                  <a:cubicBezTo>
                    <a:pt x="62" y="123"/>
                    <a:pt x="102" y="123"/>
                    <a:pt x="123" y="82"/>
                  </a:cubicBezTo>
                  <a:cubicBezTo>
                    <a:pt x="112" y="72"/>
                    <a:pt x="102" y="72"/>
                    <a:pt x="92" y="72"/>
                  </a:cubicBezTo>
                  <a:cubicBezTo>
                    <a:pt x="82" y="72"/>
                    <a:pt x="72" y="72"/>
                    <a:pt x="62" y="62"/>
                  </a:cubicBezTo>
                  <a:cubicBezTo>
                    <a:pt x="62" y="41"/>
                    <a:pt x="6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94785" y="1125063"/>
              <a:ext cx="7847" cy="7924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61" y="1"/>
                  </a:moveTo>
                  <a:cubicBezTo>
                    <a:pt x="41" y="21"/>
                    <a:pt x="41" y="62"/>
                    <a:pt x="0" y="82"/>
                  </a:cubicBezTo>
                  <a:cubicBezTo>
                    <a:pt x="0" y="82"/>
                    <a:pt x="0" y="82"/>
                    <a:pt x="0" y="103"/>
                  </a:cubicBezTo>
                  <a:lnTo>
                    <a:pt x="102" y="103"/>
                  </a:lnTo>
                  <a:cubicBezTo>
                    <a:pt x="102" y="82"/>
                    <a:pt x="102" y="62"/>
                    <a:pt x="102" y="21"/>
                  </a:cubicBezTo>
                  <a:cubicBezTo>
                    <a:pt x="82" y="21"/>
                    <a:pt x="82" y="2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07858" y="-114202"/>
              <a:ext cx="4770" cy="12617"/>
            </a:xfrm>
            <a:custGeom>
              <a:avLst/>
              <a:gdLst/>
              <a:ahLst/>
              <a:cxnLst/>
              <a:rect l="l" t="t" r="r" b="b"/>
              <a:pathLst>
                <a:path w="62" h="164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102"/>
                    <a:pt x="1" y="102"/>
                    <a:pt x="42" y="164"/>
                  </a:cubicBezTo>
                  <a:cubicBezTo>
                    <a:pt x="62" y="143"/>
                    <a:pt x="62" y="123"/>
                    <a:pt x="62" y="123"/>
                  </a:cubicBezTo>
                  <a:cubicBezTo>
                    <a:pt x="42" y="102"/>
                    <a:pt x="62" y="4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498526" y="775724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" y="0"/>
                  </a:moveTo>
                  <a:cubicBezTo>
                    <a:pt x="1" y="61"/>
                    <a:pt x="21" y="82"/>
                    <a:pt x="82" y="82"/>
                  </a:cubicBezTo>
                  <a:cubicBezTo>
                    <a:pt x="62" y="41"/>
                    <a:pt x="41" y="2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63026" y="1247305"/>
              <a:ext cx="7847" cy="7924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61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20" y="61"/>
                    <a:pt x="61" y="61"/>
                    <a:pt x="102" y="102"/>
                  </a:cubicBezTo>
                  <a:cubicBezTo>
                    <a:pt x="102" y="6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37892" y="-187824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1"/>
                    <a:pt x="0" y="62"/>
                    <a:pt x="0" y="82"/>
                  </a:cubicBezTo>
                  <a:cubicBezTo>
                    <a:pt x="0" y="62"/>
                    <a:pt x="61" y="82"/>
                    <a:pt x="61" y="41"/>
                  </a:cubicBezTo>
                  <a:cubicBezTo>
                    <a:pt x="61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307867" y="974665"/>
              <a:ext cx="11001" cy="4770"/>
            </a:xfrm>
            <a:custGeom>
              <a:avLst/>
              <a:gdLst/>
              <a:ahLst/>
              <a:cxnLst/>
              <a:rect l="l" t="t" r="r" b="b"/>
              <a:pathLst>
                <a:path w="143" h="62" extrusionOk="0">
                  <a:moveTo>
                    <a:pt x="143" y="1"/>
                  </a:moveTo>
                  <a:lnTo>
                    <a:pt x="143" y="1"/>
                  </a:lnTo>
                  <a:cubicBezTo>
                    <a:pt x="82" y="21"/>
                    <a:pt x="41" y="1"/>
                    <a:pt x="0" y="62"/>
                  </a:cubicBezTo>
                  <a:cubicBezTo>
                    <a:pt x="61" y="62"/>
                    <a:pt x="102" y="62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550223" y="830575"/>
              <a:ext cx="6385" cy="5154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82" y="0"/>
                  </a:moveTo>
                  <a:cubicBezTo>
                    <a:pt x="21" y="0"/>
                    <a:pt x="1" y="20"/>
                    <a:pt x="1" y="61"/>
                  </a:cubicBezTo>
                  <a:cubicBezTo>
                    <a:pt x="8" y="65"/>
                    <a:pt x="16" y="67"/>
                    <a:pt x="23" y="67"/>
                  </a:cubicBezTo>
                  <a:cubicBezTo>
                    <a:pt x="55" y="67"/>
                    <a:pt x="82" y="33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069257" y="1255152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1" y="61"/>
                    <a:pt x="21" y="61"/>
                    <a:pt x="41" y="61"/>
                  </a:cubicBezTo>
                  <a:cubicBezTo>
                    <a:pt x="62" y="61"/>
                    <a:pt x="62" y="41"/>
                    <a:pt x="82" y="21"/>
                  </a:cubicBezTo>
                  <a:cubicBezTo>
                    <a:pt x="62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95635" y="816420"/>
              <a:ext cx="3231" cy="6385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0" y="1"/>
                  </a:moveTo>
                  <a:cubicBezTo>
                    <a:pt x="0" y="42"/>
                    <a:pt x="0" y="62"/>
                    <a:pt x="41" y="82"/>
                  </a:cubicBezTo>
                  <a:cubicBezTo>
                    <a:pt x="41" y="6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08121" y="59736"/>
              <a:ext cx="7924" cy="7924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0"/>
                  </a:moveTo>
                  <a:cubicBezTo>
                    <a:pt x="0" y="41"/>
                    <a:pt x="61" y="41"/>
                    <a:pt x="41" y="82"/>
                  </a:cubicBezTo>
                  <a:cubicBezTo>
                    <a:pt x="61" y="82"/>
                    <a:pt x="82" y="102"/>
                    <a:pt x="102" y="102"/>
                  </a:cubicBezTo>
                  <a:cubicBezTo>
                    <a:pt x="102" y="41"/>
                    <a:pt x="6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053563" y="1441092"/>
              <a:ext cx="7924" cy="3693"/>
            </a:xfrm>
            <a:custGeom>
              <a:avLst/>
              <a:gdLst/>
              <a:ahLst/>
              <a:cxnLst/>
              <a:rect l="l" t="t" r="r" b="b"/>
              <a:pathLst>
                <a:path w="103" h="48" extrusionOk="0">
                  <a:moveTo>
                    <a:pt x="79" y="1"/>
                  </a:moveTo>
                  <a:cubicBezTo>
                    <a:pt x="60" y="1"/>
                    <a:pt x="44" y="13"/>
                    <a:pt x="24" y="13"/>
                  </a:cubicBezTo>
                  <a:cubicBezTo>
                    <a:pt x="17" y="13"/>
                    <a:pt x="10" y="11"/>
                    <a:pt x="1" y="7"/>
                  </a:cubicBezTo>
                  <a:lnTo>
                    <a:pt x="1" y="7"/>
                  </a:lnTo>
                  <a:cubicBezTo>
                    <a:pt x="1" y="27"/>
                    <a:pt x="21" y="47"/>
                    <a:pt x="21" y="47"/>
                  </a:cubicBezTo>
                  <a:cubicBezTo>
                    <a:pt x="62" y="47"/>
                    <a:pt x="103" y="47"/>
                    <a:pt x="103" y="7"/>
                  </a:cubicBezTo>
                  <a:cubicBezTo>
                    <a:pt x="94" y="2"/>
                    <a:pt x="86" y="1"/>
                    <a:pt x="7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84897" y="1375778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0" y="0"/>
                  </a:moveTo>
                  <a:cubicBezTo>
                    <a:pt x="0" y="21"/>
                    <a:pt x="0" y="41"/>
                    <a:pt x="0" y="61"/>
                  </a:cubicBezTo>
                  <a:cubicBezTo>
                    <a:pt x="0" y="82"/>
                    <a:pt x="21" y="82"/>
                    <a:pt x="21" y="82"/>
                  </a:cubicBezTo>
                  <a:cubicBezTo>
                    <a:pt x="21" y="61"/>
                    <a:pt x="61" y="2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133494" y="142744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21"/>
                    <a:pt x="21" y="62"/>
                    <a:pt x="41" y="62"/>
                  </a:cubicBezTo>
                  <a:cubicBezTo>
                    <a:pt x="41" y="41"/>
                    <a:pt x="82" y="41"/>
                    <a:pt x="82" y="21"/>
                  </a:cubicBezTo>
                  <a:cubicBezTo>
                    <a:pt x="74" y="6"/>
                    <a:pt x="67" y="2"/>
                    <a:pt x="59" y="2"/>
                  </a:cubicBezTo>
                  <a:cubicBezTo>
                    <a:pt x="51" y="2"/>
                    <a:pt x="43" y="7"/>
                    <a:pt x="35" y="7"/>
                  </a:cubicBezTo>
                  <a:cubicBezTo>
                    <a:pt x="30" y="7"/>
                    <a:pt x="26" y="5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83847" y="242907"/>
              <a:ext cx="7924" cy="3308"/>
            </a:xfrm>
            <a:custGeom>
              <a:avLst/>
              <a:gdLst/>
              <a:ahLst/>
              <a:cxnLst/>
              <a:rect l="l" t="t" r="r" b="b"/>
              <a:pathLst>
                <a:path w="103" h="43" extrusionOk="0">
                  <a:moveTo>
                    <a:pt x="40" y="0"/>
                  </a:moveTo>
                  <a:cubicBezTo>
                    <a:pt x="29" y="0"/>
                    <a:pt x="16" y="7"/>
                    <a:pt x="0" y="22"/>
                  </a:cubicBezTo>
                  <a:cubicBezTo>
                    <a:pt x="21" y="22"/>
                    <a:pt x="62" y="22"/>
                    <a:pt x="102" y="43"/>
                  </a:cubicBezTo>
                  <a:cubicBezTo>
                    <a:pt x="77" y="18"/>
                    <a:pt x="60" y="0"/>
                    <a:pt x="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42825" y="877118"/>
              <a:ext cx="6385" cy="3077"/>
            </a:xfrm>
            <a:custGeom>
              <a:avLst/>
              <a:gdLst/>
              <a:ahLst/>
              <a:cxnLst/>
              <a:rect l="l" t="t" r="r" b="b"/>
              <a:pathLst>
                <a:path w="83" h="40" extrusionOk="0">
                  <a:moveTo>
                    <a:pt x="34" y="1"/>
                  </a:moveTo>
                  <a:cubicBezTo>
                    <a:pt x="21" y="1"/>
                    <a:pt x="11" y="6"/>
                    <a:pt x="1" y="6"/>
                  </a:cubicBezTo>
                  <a:cubicBezTo>
                    <a:pt x="9" y="32"/>
                    <a:pt x="22" y="40"/>
                    <a:pt x="35" y="40"/>
                  </a:cubicBezTo>
                  <a:cubicBezTo>
                    <a:pt x="52" y="40"/>
                    <a:pt x="71" y="26"/>
                    <a:pt x="82" y="26"/>
                  </a:cubicBezTo>
                  <a:cubicBezTo>
                    <a:pt x="62" y="6"/>
                    <a:pt x="47" y="1"/>
                    <a:pt x="3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90888" y="37811"/>
              <a:ext cx="7924" cy="4770"/>
            </a:xfrm>
            <a:custGeom>
              <a:avLst/>
              <a:gdLst/>
              <a:ahLst/>
              <a:cxnLst/>
              <a:rect l="l" t="t" r="r" b="b"/>
              <a:pathLst>
                <a:path w="103" h="62" extrusionOk="0">
                  <a:moveTo>
                    <a:pt x="0" y="0"/>
                  </a:moveTo>
                  <a:cubicBezTo>
                    <a:pt x="41" y="20"/>
                    <a:pt x="61" y="61"/>
                    <a:pt x="102" y="61"/>
                  </a:cubicBezTo>
                  <a:cubicBezTo>
                    <a:pt x="82" y="20"/>
                    <a:pt x="6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227502" y="155284"/>
              <a:ext cx="4770" cy="7924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21" y="1"/>
                  </a:moveTo>
                  <a:cubicBezTo>
                    <a:pt x="0" y="41"/>
                    <a:pt x="21" y="62"/>
                    <a:pt x="21" y="102"/>
                  </a:cubicBezTo>
                  <a:cubicBezTo>
                    <a:pt x="62" y="62"/>
                    <a:pt x="41" y="4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476601" y="120819"/>
              <a:ext cx="6385" cy="7924"/>
            </a:xfrm>
            <a:custGeom>
              <a:avLst/>
              <a:gdLst/>
              <a:ahLst/>
              <a:cxnLst/>
              <a:rect l="l" t="t" r="r" b="b"/>
              <a:pathLst>
                <a:path w="83" h="103" extrusionOk="0">
                  <a:moveTo>
                    <a:pt x="21" y="1"/>
                  </a:moveTo>
                  <a:cubicBezTo>
                    <a:pt x="21" y="21"/>
                    <a:pt x="21" y="21"/>
                    <a:pt x="21" y="41"/>
                  </a:cubicBezTo>
                  <a:cubicBezTo>
                    <a:pt x="62" y="41"/>
                    <a:pt x="1" y="82"/>
                    <a:pt x="41" y="102"/>
                  </a:cubicBezTo>
                  <a:cubicBezTo>
                    <a:pt x="62" y="82"/>
                    <a:pt x="82" y="62"/>
                    <a:pt x="62" y="41"/>
                  </a:cubicBezTo>
                  <a:cubicBezTo>
                    <a:pt x="62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396671" y="1154835"/>
              <a:ext cx="6385" cy="4770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42" y="1"/>
                  </a:moveTo>
                  <a:cubicBezTo>
                    <a:pt x="21" y="21"/>
                    <a:pt x="1" y="41"/>
                    <a:pt x="1" y="62"/>
                  </a:cubicBezTo>
                  <a:cubicBezTo>
                    <a:pt x="42" y="41"/>
                    <a:pt x="62" y="41"/>
                    <a:pt x="8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689697" y="-46812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1" y="21"/>
                    <a:pt x="0" y="21"/>
                    <a:pt x="0" y="41"/>
                  </a:cubicBezTo>
                  <a:cubicBezTo>
                    <a:pt x="0" y="61"/>
                    <a:pt x="21" y="61"/>
                    <a:pt x="61" y="82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77606" y="1463478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42"/>
                    <a:pt x="0" y="42"/>
                    <a:pt x="0" y="62"/>
                  </a:cubicBezTo>
                  <a:lnTo>
                    <a:pt x="61" y="62"/>
                  </a:lnTo>
                  <a:cubicBezTo>
                    <a:pt x="6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69017" y="-81276"/>
              <a:ext cx="6308" cy="4385"/>
            </a:xfrm>
            <a:custGeom>
              <a:avLst/>
              <a:gdLst/>
              <a:ahLst/>
              <a:cxnLst/>
              <a:rect l="l" t="t" r="r" b="b"/>
              <a:pathLst>
                <a:path w="82" h="57" extrusionOk="0">
                  <a:moveTo>
                    <a:pt x="41" y="0"/>
                  </a:moveTo>
                  <a:cubicBezTo>
                    <a:pt x="21" y="0"/>
                    <a:pt x="0" y="21"/>
                    <a:pt x="21" y="41"/>
                  </a:cubicBezTo>
                  <a:cubicBezTo>
                    <a:pt x="21" y="51"/>
                    <a:pt x="26" y="56"/>
                    <a:pt x="33" y="56"/>
                  </a:cubicBezTo>
                  <a:cubicBezTo>
                    <a:pt x="41" y="56"/>
                    <a:pt x="51" y="51"/>
                    <a:pt x="61" y="41"/>
                  </a:cubicBezTo>
                  <a:cubicBezTo>
                    <a:pt x="82" y="21"/>
                    <a:pt x="82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02618" y="185979"/>
              <a:ext cx="6308" cy="4308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46" y="1"/>
                  </a:moveTo>
                  <a:cubicBezTo>
                    <a:pt x="39" y="1"/>
                    <a:pt x="31" y="3"/>
                    <a:pt x="20" y="9"/>
                  </a:cubicBezTo>
                  <a:cubicBezTo>
                    <a:pt x="0" y="29"/>
                    <a:pt x="0" y="50"/>
                    <a:pt x="20" y="50"/>
                  </a:cubicBezTo>
                  <a:cubicBezTo>
                    <a:pt x="25" y="45"/>
                    <a:pt x="29" y="44"/>
                    <a:pt x="33" y="44"/>
                  </a:cubicBezTo>
                  <a:cubicBezTo>
                    <a:pt x="45" y="44"/>
                    <a:pt x="57" y="55"/>
                    <a:pt x="69" y="55"/>
                  </a:cubicBezTo>
                  <a:cubicBezTo>
                    <a:pt x="73" y="55"/>
                    <a:pt x="77" y="54"/>
                    <a:pt x="82" y="50"/>
                  </a:cubicBezTo>
                  <a:cubicBezTo>
                    <a:pt x="67" y="20"/>
                    <a:pt x="63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6938" y="399382"/>
              <a:ext cx="4770" cy="4539"/>
            </a:xfrm>
            <a:custGeom>
              <a:avLst/>
              <a:gdLst/>
              <a:ahLst/>
              <a:cxnLst/>
              <a:rect l="l" t="t" r="r" b="b"/>
              <a:pathLst>
                <a:path w="62" h="59" extrusionOk="0">
                  <a:moveTo>
                    <a:pt x="22" y="0"/>
                  </a:moveTo>
                  <a:cubicBezTo>
                    <a:pt x="16" y="0"/>
                    <a:pt x="9" y="2"/>
                    <a:pt x="0" y="5"/>
                  </a:cubicBezTo>
                  <a:cubicBezTo>
                    <a:pt x="0" y="20"/>
                    <a:pt x="0" y="59"/>
                    <a:pt x="27" y="59"/>
                  </a:cubicBezTo>
                  <a:cubicBezTo>
                    <a:pt x="36" y="59"/>
                    <a:pt x="47" y="55"/>
                    <a:pt x="61" y="45"/>
                  </a:cubicBezTo>
                  <a:cubicBezTo>
                    <a:pt x="44" y="45"/>
                    <a:pt x="56" y="0"/>
                    <a:pt x="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402979" y="540703"/>
              <a:ext cx="6308" cy="3231"/>
            </a:xfrm>
            <a:custGeom>
              <a:avLst/>
              <a:gdLst/>
              <a:ahLst/>
              <a:cxnLst/>
              <a:rect l="l" t="t" r="r" b="b"/>
              <a:pathLst>
                <a:path w="82" h="42" extrusionOk="0">
                  <a:moveTo>
                    <a:pt x="0" y="0"/>
                  </a:moveTo>
                  <a:cubicBezTo>
                    <a:pt x="21" y="21"/>
                    <a:pt x="41" y="41"/>
                    <a:pt x="82" y="41"/>
                  </a:cubicBezTo>
                  <a:cubicBezTo>
                    <a:pt x="62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16315" y="-56197"/>
              <a:ext cx="3231" cy="6308"/>
            </a:xfrm>
            <a:custGeom>
              <a:avLst/>
              <a:gdLst/>
              <a:ahLst/>
              <a:cxnLst/>
              <a:rect l="l" t="t" r="r" b="b"/>
              <a:pathLst>
                <a:path w="42" h="82" extrusionOk="0">
                  <a:moveTo>
                    <a:pt x="21" y="0"/>
                  </a:moveTo>
                  <a:cubicBezTo>
                    <a:pt x="1" y="21"/>
                    <a:pt x="1" y="41"/>
                    <a:pt x="1" y="61"/>
                  </a:cubicBezTo>
                  <a:cubicBezTo>
                    <a:pt x="1" y="61"/>
                    <a:pt x="21" y="61"/>
                    <a:pt x="41" y="82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235349" y="181901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cubicBezTo>
                    <a:pt x="21" y="1"/>
                    <a:pt x="21" y="41"/>
                    <a:pt x="0" y="62"/>
                  </a:cubicBezTo>
                  <a:cubicBezTo>
                    <a:pt x="61" y="62"/>
                    <a:pt x="61" y="4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14723" y="161592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41"/>
                    <a:pt x="21" y="61"/>
                    <a:pt x="21" y="61"/>
                  </a:cubicBezTo>
                  <a:cubicBezTo>
                    <a:pt x="82" y="41"/>
                    <a:pt x="6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3088" y="869040"/>
              <a:ext cx="4770" cy="2769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31" y="1"/>
                  </a:moveTo>
                  <a:cubicBezTo>
                    <a:pt x="22" y="1"/>
                    <a:pt x="12" y="3"/>
                    <a:pt x="0" y="9"/>
                  </a:cubicBezTo>
                  <a:cubicBezTo>
                    <a:pt x="16" y="9"/>
                    <a:pt x="33" y="35"/>
                    <a:pt x="49" y="35"/>
                  </a:cubicBezTo>
                  <a:cubicBezTo>
                    <a:pt x="53" y="35"/>
                    <a:pt x="57" y="34"/>
                    <a:pt x="61" y="30"/>
                  </a:cubicBezTo>
                  <a:cubicBezTo>
                    <a:pt x="61" y="15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85693" y="-320990"/>
              <a:ext cx="3231" cy="477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0"/>
                  </a:moveTo>
                  <a:cubicBezTo>
                    <a:pt x="0" y="0"/>
                    <a:pt x="0" y="21"/>
                    <a:pt x="0" y="62"/>
                  </a:cubicBezTo>
                  <a:cubicBezTo>
                    <a:pt x="2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65307" y="-216058"/>
              <a:ext cx="4770" cy="4847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1" y="1"/>
                  </a:moveTo>
                  <a:cubicBezTo>
                    <a:pt x="1" y="21"/>
                    <a:pt x="1" y="62"/>
                    <a:pt x="41" y="62"/>
                  </a:cubicBezTo>
                  <a:cubicBezTo>
                    <a:pt x="62" y="42"/>
                    <a:pt x="62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94848" y="250215"/>
              <a:ext cx="4770" cy="2923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28" y="0"/>
                  </a:moveTo>
                  <a:cubicBezTo>
                    <a:pt x="21" y="0"/>
                    <a:pt x="13" y="3"/>
                    <a:pt x="1" y="9"/>
                  </a:cubicBezTo>
                  <a:cubicBezTo>
                    <a:pt x="15" y="23"/>
                    <a:pt x="30" y="38"/>
                    <a:pt x="44" y="38"/>
                  </a:cubicBezTo>
                  <a:cubicBezTo>
                    <a:pt x="50" y="38"/>
                    <a:pt x="56" y="35"/>
                    <a:pt x="62" y="29"/>
                  </a:cubicBezTo>
                  <a:cubicBezTo>
                    <a:pt x="48" y="15"/>
                    <a:pt x="43" y="0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43142" y="-9193"/>
              <a:ext cx="4770" cy="3770"/>
            </a:xfrm>
            <a:custGeom>
              <a:avLst/>
              <a:gdLst/>
              <a:ahLst/>
              <a:cxnLst/>
              <a:rect l="l" t="t" r="r" b="b"/>
              <a:pathLst>
                <a:path w="62" h="49" extrusionOk="0">
                  <a:moveTo>
                    <a:pt x="41" y="0"/>
                  </a:moveTo>
                  <a:cubicBezTo>
                    <a:pt x="41" y="10"/>
                    <a:pt x="36" y="15"/>
                    <a:pt x="28" y="15"/>
                  </a:cubicBezTo>
                  <a:cubicBezTo>
                    <a:pt x="20" y="15"/>
                    <a:pt x="10" y="10"/>
                    <a:pt x="0" y="0"/>
                  </a:cubicBezTo>
                  <a:lnTo>
                    <a:pt x="0" y="0"/>
                  </a:lnTo>
                  <a:cubicBezTo>
                    <a:pt x="0" y="30"/>
                    <a:pt x="0" y="49"/>
                    <a:pt x="16" y="49"/>
                  </a:cubicBezTo>
                  <a:cubicBezTo>
                    <a:pt x="22" y="49"/>
                    <a:pt x="30" y="46"/>
                    <a:pt x="41" y="41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88847" y="-283371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4" y="17"/>
                    <a:pt x="21" y="33"/>
                    <a:pt x="10" y="49"/>
                  </a:cubicBezTo>
                  <a:lnTo>
                    <a:pt x="10" y="49"/>
                  </a:lnTo>
                  <a:cubicBezTo>
                    <a:pt x="7" y="47"/>
                    <a:pt x="3" y="44"/>
                    <a:pt x="0" y="41"/>
                  </a:cubicBezTo>
                  <a:lnTo>
                    <a:pt x="0" y="61"/>
                  </a:lnTo>
                  <a:cubicBezTo>
                    <a:pt x="4" y="57"/>
                    <a:pt x="7" y="53"/>
                    <a:pt x="10" y="49"/>
                  </a:cubicBezTo>
                  <a:lnTo>
                    <a:pt x="10" y="49"/>
                  </a:lnTo>
                  <a:cubicBezTo>
                    <a:pt x="27" y="62"/>
                    <a:pt x="44" y="65"/>
                    <a:pt x="61" y="82"/>
                  </a:cubicBezTo>
                  <a:cubicBezTo>
                    <a:pt x="4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13903" y="206980"/>
              <a:ext cx="4847" cy="3231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21" y="1"/>
                  </a:moveTo>
                  <a:cubicBezTo>
                    <a:pt x="1" y="21"/>
                    <a:pt x="21" y="41"/>
                    <a:pt x="42" y="41"/>
                  </a:cubicBezTo>
                  <a:cubicBezTo>
                    <a:pt x="62" y="41"/>
                    <a:pt x="62" y="4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58478" y="-283371"/>
              <a:ext cx="2769" cy="2231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15" y="0"/>
                  </a:moveTo>
                  <a:lnTo>
                    <a:pt x="15" y="0"/>
                  </a:lnTo>
                  <a:cubicBezTo>
                    <a:pt x="1" y="15"/>
                    <a:pt x="7" y="29"/>
                    <a:pt x="18" y="29"/>
                  </a:cubicBezTo>
                  <a:cubicBezTo>
                    <a:pt x="23" y="29"/>
                    <a:pt x="29" y="27"/>
                    <a:pt x="35" y="21"/>
                  </a:cubicBezTo>
                  <a:cubicBezTo>
                    <a:pt x="35" y="0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55681" y="245522"/>
              <a:ext cx="3154" cy="3847"/>
            </a:xfrm>
            <a:custGeom>
              <a:avLst/>
              <a:gdLst/>
              <a:ahLst/>
              <a:cxnLst/>
              <a:rect l="l" t="t" r="r" b="b"/>
              <a:pathLst>
                <a:path w="41" h="50" extrusionOk="0">
                  <a:moveTo>
                    <a:pt x="14" y="0"/>
                  </a:moveTo>
                  <a:cubicBezTo>
                    <a:pt x="10" y="0"/>
                    <a:pt x="6" y="3"/>
                    <a:pt x="0" y="9"/>
                  </a:cubicBezTo>
                  <a:cubicBezTo>
                    <a:pt x="0" y="29"/>
                    <a:pt x="20" y="29"/>
                    <a:pt x="20" y="4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26" y="15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337204" y="625326"/>
              <a:ext cx="4770" cy="3154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lnTo>
                    <a:pt x="41" y="0"/>
                  </a:lnTo>
                  <a:cubicBezTo>
                    <a:pt x="20" y="21"/>
                    <a:pt x="0" y="21"/>
                    <a:pt x="20" y="41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88530" y="1177145"/>
              <a:ext cx="3231" cy="2846"/>
            </a:xfrm>
            <a:custGeom>
              <a:avLst/>
              <a:gdLst/>
              <a:ahLst/>
              <a:cxnLst/>
              <a:rect l="l" t="t" r="r" b="b"/>
              <a:pathLst>
                <a:path w="42" h="37" extrusionOk="0">
                  <a:moveTo>
                    <a:pt x="13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1" y="16"/>
                    <a:pt x="21" y="37"/>
                    <a:pt x="41" y="37"/>
                  </a:cubicBezTo>
                  <a:cubicBezTo>
                    <a:pt x="41" y="37"/>
                    <a:pt x="41" y="16"/>
                    <a:pt x="41" y="16"/>
                  </a:cubicBezTo>
                  <a:cubicBezTo>
                    <a:pt x="31" y="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8565" y="191825"/>
              <a:ext cx="3154" cy="3154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4" y="1"/>
                  </a:moveTo>
                  <a:cubicBezTo>
                    <a:pt x="17" y="1"/>
                    <a:pt x="8" y="6"/>
                    <a:pt x="0" y="14"/>
                  </a:cubicBezTo>
                  <a:cubicBezTo>
                    <a:pt x="16" y="14"/>
                    <a:pt x="20" y="40"/>
                    <a:pt x="31" y="40"/>
                  </a:cubicBezTo>
                  <a:cubicBezTo>
                    <a:pt x="33" y="40"/>
                    <a:pt x="37" y="39"/>
                    <a:pt x="41" y="35"/>
                  </a:cubicBezTo>
                  <a:cubicBezTo>
                    <a:pt x="41" y="11"/>
                    <a:pt x="34" y="1"/>
                    <a:pt x="2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07378" y="572937"/>
              <a:ext cx="1616" cy="2308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3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0"/>
                    <a:pt x="20" y="30"/>
                    <a:pt x="20" y="30"/>
                  </a:cubicBezTo>
                  <a:cubicBezTo>
                    <a:pt x="20" y="15"/>
                    <a:pt x="20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87788" y="821113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4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81000" y="-252061"/>
              <a:ext cx="4770" cy="3231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61" y="1"/>
                  </a:moveTo>
                  <a:cubicBezTo>
                    <a:pt x="21" y="1"/>
                    <a:pt x="0" y="1"/>
                    <a:pt x="21" y="41"/>
                  </a:cubicBezTo>
                  <a:cubicBezTo>
                    <a:pt x="41" y="41"/>
                    <a:pt x="41" y="21"/>
                    <a:pt x="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304278" y="1040517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0" y="20"/>
                    <a:pt x="21" y="20"/>
                    <a:pt x="41" y="4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273402" y="665406"/>
              <a:ext cx="4308" cy="3847"/>
            </a:xfrm>
            <a:custGeom>
              <a:avLst/>
              <a:gdLst/>
              <a:ahLst/>
              <a:cxnLst/>
              <a:rect l="l" t="t" r="r" b="b"/>
              <a:pathLst>
                <a:path w="56" h="50" extrusionOk="0">
                  <a:moveTo>
                    <a:pt x="28" y="1"/>
                  </a:moveTo>
                  <a:cubicBezTo>
                    <a:pt x="21" y="1"/>
                    <a:pt x="11" y="3"/>
                    <a:pt x="0" y="9"/>
                  </a:cubicBezTo>
                  <a:cubicBezTo>
                    <a:pt x="21" y="29"/>
                    <a:pt x="41" y="29"/>
                    <a:pt x="41" y="49"/>
                  </a:cubicBezTo>
                  <a:cubicBezTo>
                    <a:pt x="56" y="20"/>
                    <a:pt x="49" y="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0386" y="-316297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21"/>
                    <a:pt x="21" y="41"/>
                  </a:cubicBezTo>
                  <a:cubicBezTo>
                    <a:pt x="4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384208" y="1148604"/>
              <a:ext cx="4770" cy="3231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0" y="0"/>
                  </a:moveTo>
                  <a:cubicBezTo>
                    <a:pt x="0" y="21"/>
                    <a:pt x="20" y="41"/>
                    <a:pt x="61" y="41"/>
                  </a:cubicBezTo>
                  <a:cubicBezTo>
                    <a:pt x="61" y="0"/>
                    <a:pt x="4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0092" y="380227"/>
              <a:ext cx="4770" cy="2308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40" y="1"/>
                  </a:moveTo>
                  <a:cubicBezTo>
                    <a:pt x="31" y="1"/>
                    <a:pt x="18" y="3"/>
                    <a:pt x="0" y="9"/>
                  </a:cubicBezTo>
                  <a:cubicBezTo>
                    <a:pt x="20" y="9"/>
                    <a:pt x="41" y="30"/>
                    <a:pt x="61" y="30"/>
                  </a:cubicBezTo>
                  <a:cubicBezTo>
                    <a:pt x="61" y="15"/>
                    <a:pt x="61" y="1"/>
                    <a:pt x="4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65677" y="-303758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lnTo>
                    <a:pt x="20" y="0"/>
                  </a:lnTo>
                  <a:cubicBezTo>
                    <a:pt x="0" y="21"/>
                    <a:pt x="20" y="41"/>
                    <a:pt x="41" y="41"/>
                  </a:cubicBezTo>
                  <a:cubicBezTo>
                    <a:pt x="41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55681" y="1456554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14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0"/>
                    <a:pt x="20" y="30"/>
                    <a:pt x="41" y="30"/>
                  </a:cubicBezTo>
                  <a:cubicBezTo>
                    <a:pt x="26" y="15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1228" y="849346"/>
              <a:ext cx="3231" cy="2308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7"/>
                    <a:pt x="41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4897" y="1366393"/>
              <a:ext cx="3154" cy="2231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6"/>
                    <a:pt x="41" y="20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37150" y="843115"/>
              <a:ext cx="3154" cy="2231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0" y="0"/>
                  </a:moveTo>
                  <a:cubicBezTo>
                    <a:pt x="14" y="14"/>
                    <a:pt x="19" y="29"/>
                    <a:pt x="27" y="29"/>
                  </a:cubicBezTo>
                  <a:cubicBezTo>
                    <a:pt x="31" y="29"/>
                    <a:pt x="35" y="26"/>
                    <a:pt x="41" y="20"/>
                  </a:cubicBezTo>
                  <a:cubicBezTo>
                    <a:pt x="41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939245" y="31503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1"/>
                    <a:pt x="0" y="21"/>
                    <a:pt x="0" y="41"/>
                  </a:cubicBezTo>
                  <a:cubicBezTo>
                    <a:pt x="21" y="41"/>
                    <a:pt x="4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54676" y="-263062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1"/>
                    <a:pt x="0" y="42"/>
                    <a:pt x="21" y="42"/>
                  </a:cubicBezTo>
                  <a:cubicBezTo>
                    <a:pt x="41" y="42"/>
                    <a:pt x="41" y="42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5905" y="202288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1"/>
                  </a:moveTo>
                  <a:cubicBezTo>
                    <a:pt x="20" y="1"/>
                    <a:pt x="20" y="21"/>
                    <a:pt x="0" y="41"/>
                  </a:cubicBezTo>
                  <a:cubicBezTo>
                    <a:pt x="41" y="41"/>
                    <a:pt x="4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384208" y="528163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0" y="2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994019" y="310374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998789" y="334761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lnTo>
                    <a:pt x="20" y="10"/>
                  </a:lnTo>
                  <a:cubicBezTo>
                    <a:pt x="20" y="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94019" y="358994"/>
              <a:ext cx="1692" cy="3154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995635" y="371457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62655" y="804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71909" y="-342069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0"/>
                    <a:pt x="10" y="19"/>
                    <a:pt x="16" y="19"/>
                  </a:cubicBezTo>
                  <a:cubicBezTo>
                    <a:pt x="19" y="19"/>
                    <a:pt x="21" y="16"/>
                    <a:pt x="21" y="10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59926" y="-114202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332435" y="604247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0"/>
                  </a:moveTo>
                  <a:cubicBezTo>
                    <a:pt x="3" y="0"/>
                    <a:pt x="1" y="3"/>
                    <a:pt x="1" y="9"/>
                  </a:cubicBezTo>
                  <a:cubicBezTo>
                    <a:pt x="8" y="16"/>
                    <a:pt x="12" y="19"/>
                    <a:pt x="15" y="19"/>
                  </a:cubicBezTo>
                  <a:cubicBezTo>
                    <a:pt x="21" y="19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722623" y="-5619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0" y="0"/>
                    <a:pt x="0" y="0"/>
                    <a:pt x="20" y="21"/>
                  </a:cubicBezTo>
                  <a:cubicBezTo>
                    <a:pt x="2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09659" y="56582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1" y="1"/>
                  </a:moveTo>
                  <a:cubicBezTo>
                    <a:pt x="1" y="21"/>
                    <a:pt x="1" y="41"/>
                    <a:pt x="1" y="41"/>
                  </a:cubicBezTo>
                  <a:cubicBezTo>
                    <a:pt x="21" y="4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681851" y="-79891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706930" y="-4681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22199" y="93509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6" y="0"/>
                  </a:moveTo>
                  <a:cubicBezTo>
                    <a:pt x="10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681851" y="-41734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3" y="1"/>
                  </a:moveTo>
                  <a:cubicBezTo>
                    <a:pt x="1" y="1"/>
                    <a:pt x="1" y="6"/>
                    <a:pt x="1" y="16"/>
                  </a:cubicBezTo>
                  <a:lnTo>
                    <a:pt x="21" y="16"/>
                  </a:lnTo>
                  <a:cubicBezTo>
                    <a:pt x="11" y="6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678696" y="-41273"/>
              <a:ext cx="3231" cy="1462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16" y="1"/>
                  </a:moveTo>
                  <a:cubicBezTo>
                    <a:pt x="12" y="1"/>
                    <a:pt x="8" y="3"/>
                    <a:pt x="1" y="10"/>
                  </a:cubicBezTo>
                  <a:cubicBezTo>
                    <a:pt x="8" y="17"/>
                    <a:pt x="12" y="19"/>
                    <a:pt x="16" y="19"/>
                  </a:cubicBezTo>
                  <a:cubicBezTo>
                    <a:pt x="23" y="19"/>
                    <a:pt x="28" y="10"/>
                    <a:pt x="42" y="10"/>
                  </a:cubicBezTo>
                  <a:cubicBezTo>
                    <a:pt x="28" y="10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377900" y="-182285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0"/>
                    <a:pt x="10" y="19"/>
                    <a:pt x="16" y="19"/>
                  </a:cubicBezTo>
                  <a:cubicBezTo>
                    <a:pt x="19" y="19"/>
                    <a:pt x="21" y="17"/>
                    <a:pt x="21" y="10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755473" y="152129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1213" y="894812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0" y="41"/>
                  </a:cubicBezTo>
                  <a:cubicBezTo>
                    <a:pt x="20" y="20"/>
                    <a:pt x="20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34182" y="188210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967402" y="-297526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8577" y="307682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3" y="0"/>
                  </a:moveTo>
                  <a:cubicBezTo>
                    <a:pt x="0" y="0"/>
                    <a:pt x="0" y="5"/>
                    <a:pt x="0" y="15"/>
                  </a:cubicBezTo>
                  <a:lnTo>
                    <a:pt x="21" y="15"/>
                  </a:lnTo>
                  <a:cubicBezTo>
                    <a:pt x="11" y="5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967402" y="-295911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2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106106" y="794495"/>
              <a:ext cx="846" cy="1231"/>
            </a:xfrm>
            <a:custGeom>
              <a:avLst/>
              <a:gdLst/>
              <a:ahLst/>
              <a:cxnLst/>
              <a:rect l="l" t="t" r="r" b="b"/>
              <a:pathLst>
                <a:path w="11" h="16" extrusionOk="0">
                  <a:moveTo>
                    <a:pt x="10" y="1"/>
                  </a:moveTo>
                  <a:cubicBezTo>
                    <a:pt x="0" y="11"/>
                    <a:pt x="0" y="16"/>
                    <a:pt x="3" y="16"/>
                  </a:cubicBezTo>
                  <a:cubicBezTo>
                    <a:pt x="5" y="16"/>
                    <a:pt x="10" y="11"/>
                    <a:pt x="1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095875" y="80234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61170" y="-270832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85987" y="62814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981557" y="784417"/>
              <a:ext cx="3154" cy="1462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26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14" y="9"/>
                    <a:pt x="18" y="19"/>
                    <a:pt x="26" y="19"/>
                  </a:cubicBezTo>
                  <a:cubicBezTo>
                    <a:pt x="29" y="19"/>
                    <a:pt x="34" y="16"/>
                    <a:pt x="41" y="9"/>
                  </a:cubicBezTo>
                  <a:cubicBezTo>
                    <a:pt x="34" y="3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451522" y="56582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432751" y="48735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41" y="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984634" y="814881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998789" y="82272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0" y="21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485987" y="83200"/>
              <a:ext cx="3231" cy="769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1" y="1"/>
                  </a:moveTo>
                  <a:cubicBezTo>
                    <a:pt x="14" y="1"/>
                    <a:pt x="19" y="10"/>
                    <a:pt x="26" y="10"/>
                  </a:cubicBezTo>
                  <a:cubicBezTo>
                    <a:pt x="30" y="10"/>
                    <a:pt x="35" y="8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995635" y="827421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972094" y="828960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481294" y="131820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cubicBezTo>
                    <a:pt x="1" y="0"/>
                    <a:pt x="1" y="0"/>
                    <a:pt x="21" y="0"/>
                  </a:cubicBezTo>
                  <a:cubicBezTo>
                    <a:pt x="2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482910" y="136513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37612" y="769416"/>
              <a:ext cx="1154" cy="769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14" y="1"/>
                  </a:moveTo>
                  <a:cubicBezTo>
                    <a:pt x="1" y="1"/>
                    <a:pt x="5" y="10"/>
                    <a:pt x="10" y="10"/>
                  </a:cubicBezTo>
                  <a:cubicBezTo>
                    <a:pt x="12" y="10"/>
                    <a:pt x="14" y="8"/>
                    <a:pt x="1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785693" y="-252753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0"/>
                  </a:moveTo>
                  <a:cubicBezTo>
                    <a:pt x="0" y="0"/>
                    <a:pt x="0" y="10"/>
                    <a:pt x="0" y="10"/>
                  </a:cubicBezTo>
                  <a:cubicBezTo>
                    <a:pt x="0" y="10"/>
                    <a:pt x="9" y="19"/>
                    <a:pt x="15" y="19"/>
                  </a:cubicBezTo>
                  <a:cubicBezTo>
                    <a:pt x="18" y="19"/>
                    <a:pt x="21" y="16"/>
                    <a:pt x="21" y="10"/>
                  </a:cubicBezTo>
                  <a:cubicBezTo>
                    <a:pt x="14" y="3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43327" y="423231"/>
              <a:ext cx="77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46482" y="427923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59555" y="-142359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21" y="20"/>
                    <a:pt x="21" y="2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58016" y="-142359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73153" y="843115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48074" y="846192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929860" y="960587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0"/>
                  </a:moveTo>
                  <a:cubicBezTo>
                    <a:pt x="0" y="21"/>
                    <a:pt x="0" y="21"/>
                    <a:pt x="20" y="41"/>
                  </a:cubicBezTo>
                  <a:cubicBezTo>
                    <a:pt x="20" y="21"/>
                    <a:pt x="20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915705" y="977819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771615" y="-223828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71058" y="892504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0"/>
                    <a:pt x="9" y="19"/>
                    <a:pt x="15" y="19"/>
                  </a:cubicBezTo>
                  <a:cubicBezTo>
                    <a:pt x="18" y="19"/>
                    <a:pt x="21" y="17"/>
                    <a:pt x="21" y="10"/>
                  </a:cubicBezTo>
                  <a:cubicBezTo>
                    <a:pt x="14" y="3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71615" y="-216058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1"/>
                  </a:moveTo>
                  <a:cubicBezTo>
                    <a:pt x="2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62655" y="783571"/>
              <a:ext cx="1692" cy="3154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290200" y="1342852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0" y="21"/>
                    <a:pt x="20" y="41"/>
                  </a:cubicBez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327742" y="1372624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965863" y="-78122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10"/>
                    <a:pt x="0" y="15"/>
                    <a:pt x="0" y="20"/>
                  </a:cubicBezTo>
                  <a:cubicBezTo>
                    <a:pt x="0" y="41"/>
                    <a:pt x="21" y="41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86675" y="943354"/>
              <a:ext cx="1692" cy="2846"/>
            </a:xfrm>
            <a:custGeom>
              <a:avLst/>
              <a:gdLst/>
              <a:ahLst/>
              <a:cxnLst/>
              <a:rect l="l" t="t" r="r" b="b"/>
              <a:pathLst>
                <a:path w="22" h="37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31"/>
                    <a:pt x="6" y="36"/>
                    <a:pt x="11" y="36"/>
                  </a:cubicBezTo>
                  <a:cubicBezTo>
                    <a:pt x="16" y="36"/>
                    <a:pt x="21" y="3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434290" y="204750"/>
              <a:ext cx="1692" cy="769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6" y="0"/>
                  </a:moveTo>
                  <a:cubicBezTo>
                    <a:pt x="3" y="0"/>
                    <a:pt x="1" y="2"/>
                    <a:pt x="1" y="9"/>
                  </a:cubicBezTo>
                  <a:lnTo>
                    <a:pt x="21" y="9"/>
                  </a:ln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413903" y="20544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969017" y="-48350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766474" y="433001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0" y="0"/>
                  </a:moveTo>
                  <a:cubicBezTo>
                    <a:pt x="5" y="0"/>
                    <a:pt x="0" y="5"/>
                    <a:pt x="0" y="16"/>
                  </a:cubicBezTo>
                  <a:lnTo>
                    <a:pt x="21" y="16"/>
                  </a:ln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783706" y="449849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738240" y="427923"/>
              <a:ext cx="1692" cy="1231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6" y="15"/>
                    <a:pt x="11" y="15"/>
                  </a:cubicBezTo>
                  <a:cubicBezTo>
                    <a:pt x="16" y="15"/>
                    <a:pt x="21" y="1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241580" y="17097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240042" y="175670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3896" y="109844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21"/>
                  </a:lnTo>
                  <a:cubicBezTo>
                    <a:pt x="1" y="17"/>
                    <a:pt x="2" y="13"/>
                    <a:pt x="3" y="11"/>
                  </a:cubicBezTo>
                  <a:lnTo>
                    <a:pt x="3" y="11"/>
                  </a:lnTo>
                  <a:cubicBezTo>
                    <a:pt x="5" y="14"/>
                    <a:pt x="8" y="16"/>
                    <a:pt x="11" y="16"/>
                  </a:cubicBezTo>
                  <a:cubicBezTo>
                    <a:pt x="16" y="16"/>
                    <a:pt x="21" y="11"/>
                    <a:pt x="21" y="1"/>
                  </a:cubicBezTo>
                  <a:lnTo>
                    <a:pt x="21" y="1"/>
                  </a:lnTo>
                  <a:cubicBezTo>
                    <a:pt x="21" y="1"/>
                    <a:pt x="8" y="1"/>
                    <a:pt x="3" y="11"/>
                  </a:cubicBezTo>
                  <a:lnTo>
                    <a:pt x="3" y="11"/>
                  </a:lnTo>
                  <a:cubicBezTo>
                    <a:pt x="2" y="8"/>
                    <a:pt x="1" y="5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788399" y="520316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279711" y="656636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39802" y="139590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232706" y="698948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761781" y="532856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915705" y="28349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746087" y="531317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21"/>
                    <a:pt x="0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59818" y="-18313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-354871" y="673176"/>
              <a:ext cx="3154" cy="1462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15" y="0"/>
                  </a:moveTo>
                  <a:cubicBezTo>
                    <a:pt x="12" y="0"/>
                    <a:pt x="7" y="3"/>
                    <a:pt x="0" y="10"/>
                  </a:cubicBezTo>
                  <a:cubicBezTo>
                    <a:pt x="7" y="16"/>
                    <a:pt x="12" y="19"/>
                    <a:pt x="15" y="19"/>
                  </a:cubicBezTo>
                  <a:cubicBezTo>
                    <a:pt x="23" y="19"/>
                    <a:pt x="27" y="10"/>
                    <a:pt x="41" y="10"/>
                  </a:cubicBezTo>
                  <a:cubicBezTo>
                    <a:pt x="27" y="10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-243630" y="747491"/>
              <a:ext cx="3154" cy="1692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697544" y="608094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51971" y="1317773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1"/>
                  </a:moveTo>
                  <a:cubicBezTo>
                    <a:pt x="0" y="21"/>
                    <a:pt x="0" y="21"/>
                    <a:pt x="0" y="42"/>
                  </a:cubicBez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694390" y="608940"/>
              <a:ext cx="3231" cy="769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26" y="1"/>
                  </a:moveTo>
                  <a:cubicBezTo>
                    <a:pt x="19" y="1"/>
                    <a:pt x="14" y="10"/>
                    <a:pt x="0" y="10"/>
                  </a:cubicBezTo>
                  <a:lnTo>
                    <a:pt x="41" y="10"/>
                  </a:lnTo>
                  <a:cubicBezTo>
                    <a:pt x="34" y="3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04170" y="1121986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0" y="0"/>
                  </a:moveTo>
                  <a:cubicBezTo>
                    <a:pt x="0" y="10"/>
                    <a:pt x="0" y="15"/>
                    <a:pt x="3" y="15"/>
                  </a:cubicBezTo>
                  <a:cubicBezTo>
                    <a:pt x="5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9547" y="1082752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32141" y="193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06930" y="651251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14" y="9"/>
                    <a:pt x="18" y="18"/>
                    <a:pt x="20" y="18"/>
                  </a:cubicBezTo>
                  <a:cubicBezTo>
                    <a:pt x="21" y="18"/>
                    <a:pt x="21" y="16"/>
                    <a:pt x="21" y="9"/>
                  </a:cubicBezTo>
                  <a:cubicBezTo>
                    <a:pt x="21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02237" y="670715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21" y="1"/>
                    <a:pt x="20" y="1"/>
                    <a:pt x="0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-174701" y="101074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-271864" y="955202"/>
              <a:ext cx="1616" cy="1923"/>
            </a:xfrm>
            <a:custGeom>
              <a:avLst/>
              <a:gdLst/>
              <a:ahLst/>
              <a:cxnLst/>
              <a:rect l="l" t="t" r="r" b="b"/>
              <a:pathLst>
                <a:path w="21" h="25" extrusionOk="0">
                  <a:moveTo>
                    <a:pt x="20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1" y="20"/>
                    <a:pt x="16" y="25"/>
                    <a:pt x="18" y="25"/>
                  </a:cubicBezTo>
                  <a:cubicBezTo>
                    <a:pt x="21" y="25"/>
                    <a:pt x="21" y="20"/>
                    <a:pt x="21" y="9"/>
                  </a:cubicBezTo>
                  <a:cubicBezTo>
                    <a:pt x="21" y="3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00621" y="671638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0"/>
                  </a:moveTo>
                  <a:cubicBezTo>
                    <a:pt x="3" y="0"/>
                    <a:pt x="1" y="2"/>
                    <a:pt x="1" y="9"/>
                  </a:cubicBezTo>
                  <a:cubicBezTo>
                    <a:pt x="8" y="16"/>
                    <a:pt x="12" y="18"/>
                    <a:pt x="15" y="18"/>
                  </a:cubicBezTo>
                  <a:cubicBezTo>
                    <a:pt x="21" y="18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697544" y="681716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10455" y="1564641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16" y="0"/>
                  </a:moveTo>
                  <a:cubicBezTo>
                    <a:pt x="10" y="0"/>
                    <a:pt x="1" y="10"/>
                    <a:pt x="1" y="10"/>
                  </a:cubicBezTo>
                  <a:cubicBezTo>
                    <a:pt x="14" y="10"/>
                    <a:pt x="19" y="19"/>
                    <a:pt x="20" y="19"/>
                  </a:cubicBezTo>
                  <a:cubicBezTo>
                    <a:pt x="21" y="19"/>
                    <a:pt x="21" y="16"/>
                    <a:pt x="21" y="10"/>
                  </a:cubicBezTo>
                  <a:cubicBezTo>
                    <a:pt x="21" y="3"/>
                    <a:pt x="19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-188856" y="1024823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685005" y="682562"/>
              <a:ext cx="1616" cy="2000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10" y="20"/>
                    <a:pt x="16" y="25"/>
                    <a:pt x="18" y="25"/>
                  </a:cubicBezTo>
                  <a:cubicBezTo>
                    <a:pt x="21" y="25"/>
                    <a:pt x="21" y="20"/>
                    <a:pt x="21" y="10"/>
                  </a:cubicBezTo>
                  <a:cubicBezTo>
                    <a:pt x="21" y="3"/>
                    <a:pt x="21" y="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667772" y="675407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1" y="21"/>
                    <a:pt x="0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986250" y="276833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0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21" y="9"/>
                    <a:pt x="21" y="29"/>
                    <a:pt x="21" y="29"/>
                  </a:cubicBezTo>
                  <a:cubicBezTo>
                    <a:pt x="21" y="29"/>
                    <a:pt x="41" y="9"/>
                    <a:pt x="21" y="9"/>
                  </a:cubicBezTo>
                  <a:cubicBezTo>
                    <a:pt x="21" y="2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374746" y="517162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36037" y="603016"/>
              <a:ext cx="192787" cy="146398"/>
            </a:xfrm>
            <a:custGeom>
              <a:avLst/>
              <a:gdLst/>
              <a:ahLst/>
              <a:cxnLst/>
              <a:rect l="l" t="t" r="r" b="b"/>
              <a:pathLst>
                <a:path w="2506" h="1903" extrusionOk="0">
                  <a:moveTo>
                    <a:pt x="224" y="107"/>
                  </a:moveTo>
                  <a:cubicBezTo>
                    <a:pt x="224" y="127"/>
                    <a:pt x="224" y="127"/>
                    <a:pt x="224" y="127"/>
                  </a:cubicBezTo>
                  <a:cubicBezTo>
                    <a:pt x="204" y="127"/>
                    <a:pt x="204" y="107"/>
                    <a:pt x="204" y="107"/>
                  </a:cubicBezTo>
                  <a:close/>
                  <a:moveTo>
                    <a:pt x="1195" y="241"/>
                  </a:moveTo>
                  <a:cubicBezTo>
                    <a:pt x="1204" y="241"/>
                    <a:pt x="1208" y="255"/>
                    <a:pt x="1222" y="270"/>
                  </a:cubicBezTo>
                  <a:cubicBezTo>
                    <a:pt x="1202" y="270"/>
                    <a:pt x="1182" y="270"/>
                    <a:pt x="1182" y="249"/>
                  </a:cubicBezTo>
                  <a:cubicBezTo>
                    <a:pt x="1188" y="244"/>
                    <a:pt x="1192" y="241"/>
                    <a:pt x="1195" y="241"/>
                  </a:cubicBezTo>
                  <a:close/>
                  <a:moveTo>
                    <a:pt x="1586" y="445"/>
                  </a:moveTo>
                  <a:cubicBezTo>
                    <a:pt x="1599" y="445"/>
                    <a:pt x="1609" y="459"/>
                    <a:pt x="1609" y="473"/>
                  </a:cubicBezTo>
                  <a:cubicBezTo>
                    <a:pt x="1589" y="473"/>
                    <a:pt x="1569" y="473"/>
                    <a:pt x="1569" y="453"/>
                  </a:cubicBezTo>
                  <a:cubicBezTo>
                    <a:pt x="1575" y="447"/>
                    <a:pt x="1581" y="445"/>
                    <a:pt x="1586" y="445"/>
                  </a:cubicBezTo>
                  <a:close/>
                  <a:moveTo>
                    <a:pt x="2037" y="820"/>
                  </a:moveTo>
                  <a:cubicBezTo>
                    <a:pt x="2057" y="820"/>
                    <a:pt x="2057" y="840"/>
                    <a:pt x="2057" y="840"/>
                  </a:cubicBezTo>
                  <a:cubicBezTo>
                    <a:pt x="2037" y="840"/>
                    <a:pt x="2037" y="820"/>
                    <a:pt x="2037" y="820"/>
                  </a:cubicBezTo>
                  <a:close/>
                  <a:moveTo>
                    <a:pt x="1978" y="967"/>
                  </a:moveTo>
                  <a:cubicBezTo>
                    <a:pt x="1981" y="967"/>
                    <a:pt x="1986" y="972"/>
                    <a:pt x="1996" y="983"/>
                  </a:cubicBezTo>
                  <a:cubicBezTo>
                    <a:pt x="1996" y="983"/>
                    <a:pt x="1996" y="983"/>
                    <a:pt x="1996" y="1003"/>
                  </a:cubicBezTo>
                  <a:cubicBezTo>
                    <a:pt x="1976" y="1003"/>
                    <a:pt x="1976" y="983"/>
                    <a:pt x="1976" y="983"/>
                  </a:cubicBezTo>
                  <a:cubicBezTo>
                    <a:pt x="1976" y="972"/>
                    <a:pt x="1976" y="967"/>
                    <a:pt x="1978" y="967"/>
                  </a:cubicBezTo>
                  <a:close/>
                  <a:moveTo>
                    <a:pt x="2293" y="1279"/>
                  </a:moveTo>
                  <a:lnTo>
                    <a:pt x="2293" y="1279"/>
                  </a:lnTo>
                  <a:cubicBezTo>
                    <a:pt x="2294" y="1279"/>
                    <a:pt x="2299" y="1282"/>
                    <a:pt x="2305" y="1284"/>
                  </a:cubicBezTo>
                  <a:lnTo>
                    <a:pt x="2305" y="1284"/>
                  </a:lnTo>
                  <a:cubicBezTo>
                    <a:pt x="2302" y="1288"/>
                    <a:pt x="2302" y="1288"/>
                    <a:pt x="2302" y="1288"/>
                  </a:cubicBezTo>
                  <a:cubicBezTo>
                    <a:pt x="2295" y="1281"/>
                    <a:pt x="2293" y="1279"/>
                    <a:pt x="2293" y="1279"/>
                  </a:cubicBezTo>
                  <a:close/>
                  <a:moveTo>
                    <a:pt x="244" y="1"/>
                  </a:moveTo>
                  <a:cubicBezTo>
                    <a:pt x="240" y="1"/>
                    <a:pt x="227" y="30"/>
                    <a:pt x="213" y="30"/>
                  </a:cubicBezTo>
                  <a:cubicBezTo>
                    <a:pt x="210" y="30"/>
                    <a:pt x="207" y="28"/>
                    <a:pt x="204" y="25"/>
                  </a:cubicBezTo>
                  <a:cubicBezTo>
                    <a:pt x="204" y="25"/>
                    <a:pt x="204" y="5"/>
                    <a:pt x="204" y="5"/>
                  </a:cubicBezTo>
                  <a:cubicBezTo>
                    <a:pt x="163" y="5"/>
                    <a:pt x="123" y="5"/>
                    <a:pt x="102" y="25"/>
                  </a:cubicBezTo>
                  <a:cubicBezTo>
                    <a:pt x="123" y="66"/>
                    <a:pt x="163" y="66"/>
                    <a:pt x="184" y="107"/>
                  </a:cubicBezTo>
                  <a:lnTo>
                    <a:pt x="21" y="107"/>
                  </a:lnTo>
                  <a:cubicBezTo>
                    <a:pt x="21" y="148"/>
                    <a:pt x="0" y="188"/>
                    <a:pt x="0" y="229"/>
                  </a:cubicBezTo>
                  <a:cubicBezTo>
                    <a:pt x="21" y="249"/>
                    <a:pt x="41" y="249"/>
                    <a:pt x="62" y="290"/>
                  </a:cubicBezTo>
                  <a:cubicBezTo>
                    <a:pt x="82" y="372"/>
                    <a:pt x="123" y="453"/>
                    <a:pt x="184" y="514"/>
                  </a:cubicBezTo>
                  <a:cubicBezTo>
                    <a:pt x="265" y="575"/>
                    <a:pt x="347" y="636"/>
                    <a:pt x="408" y="738"/>
                  </a:cubicBezTo>
                  <a:cubicBezTo>
                    <a:pt x="408" y="759"/>
                    <a:pt x="428" y="779"/>
                    <a:pt x="469" y="799"/>
                  </a:cubicBezTo>
                  <a:cubicBezTo>
                    <a:pt x="571" y="881"/>
                    <a:pt x="652" y="962"/>
                    <a:pt x="774" y="1044"/>
                  </a:cubicBezTo>
                  <a:cubicBezTo>
                    <a:pt x="815" y="1084"/>
                    <a:pt x="835" y="1146"/>
                    <a:pt x="897" y="1166"/>
                  </a:cubicBezTo>
                  <a:cubicBezTo>
                    <a:pt x="998" y="1207"/>
                    <a:pt x="1059" y="1288"/>
                    <a:pt x="1121" y="1370"/>
                  </a:cubicBezTo>
                  <a:cubicBezTo>
                    <a:pt x="1141" y="1380"/>
                    <a:pt x="1161" y="1380"/>
                    <a:pt x="1179" y="1380"/>
                  </a:cubicBezTo>
                  <a:cubicBezTo>
                    <a:pt x="1197" y="1380"/>
                    <a:pt x="1212" y="1380"/>
                    <a:pt x="1222" y="1390"/>
                  </a:cubicBezTo>
                  <a:cubicBezTo>
                    <a:pt x="1263" y="1431"/>
                    <a:pt x="1345" y="1471"/>
                    <a:pt x="1406" y="1512"/>
                  </a:cubicBezTo>
                  <a:cubicBezTo>
                    <a:pt x="1507" y="1594"/>
                    <a:pt x="1630" y="1655"/>
                    <a:pt x="1732" y="1716"/>
                  </a:cubicBezTo>
                  <a:cubicBezTo>
                    <a:pt x="1854" y="1736"/>
                    <a:pt x="1935" y="1736"/>
                    <a:pt x="2037" y="1797"/>
                  </a:cubicBezTo>
                  <a:cubicBezTo>
                    <a:pt x="2057" y="1818"/>
                    <a:pt x="2078" y="1879"/>
                    <a:pt x="2139" y="1899"/>
                  </a:cubicBezTo>
                  <a:cubicBezTo>
                    <a:pt x="2141" y="1901"/>
                    <a:pt x="2143" y="1902"/>
                    <a:pt x="2145" y="1902"/>
                  </a:cubicBezTo>
                  <a:cubicBezTo>
                    <a:pt x="2156" y="1902"/>
                    <a:pt x="2160" y="1867"/>
                    <a:pt x="2169" y="1867"/>
                  </a:cubicBezTo>
                  <a:cubicBezTo>
                    <a:pt x="2172" y="1867"/>
                    <a:pt x="2175" y="1870"/>
                    <a:pt x="2180" y="1879"/>
                  </a:cubicBezTo>
                  <a:cubicBezTo>
                    <a:pt x="2185" y="1889"/>
                    <a:pt x="2190" y="1893"/>
                    <a:pt x="2196" y="1893"/>
                  </a:cubicBezTo>
                  <a:cubicBezTo>
                    <a:pt x="2208" y="1893"/>
                    <a:pt x="2219" y="1874"/>
                    <a:pt x="2231" y="1874"/>
                  </a:cubicBezTo>
                  <a:cubicBezTo>
                    <a:pt x="2235" y="1874"/>
                    <a:pt x="2238" y="1876"/>
                    <a:pt x="2241" y="1879"/>
                  </a:cubicBezTo>
                  <a:cubicBezTo>
                    <a:pt x="2254" y="1879"/>
                    <a:pt x="2268" y="1888"/>
                    <a:pt x="2281" y="1888"/>
                  </a:cubicBezTo>
                  <a:cubicBezTo>
                    <a:pt x="2288" y="1888"/>
                    <a:pt x="2295" y="1886"/>
                    <a:pt x="2302" y="1879"/>
                  </a:cubicBezTo>
                  <a:cubicBezTo>
                    <a:pt x="2281" y="1838"/>
                    <a:pt x="2241" y="1818"/>
                    <a:pt x="2220" y="1777"/>
                  </a:cubicBezTo>
                  <a:cubicBezTo>
                    <a:pt x="2200" y="1797"/>
                    <a:pt x="2180" y="1797"/>
                    <a:pt x="2180" y="1797"/>
                  </a:cubicBezTo>
                  <a:cubicBezTo>
                    <a:pt x="2173" y="1804"/>
                    <a:pt x="2166" y="1806"/>
                    <a:pt x="2159" y="1806"/>
                  </a:cubicBezTo>
                  <a:cubicBezTo>
                    <a:pt x="2146" y="1806"/>
                    <a:pt x="2132" y="1797"/>
                    <a:pt x="2118" y="1797"/>
                  </a:cubicBezTo>
                  <a:lnTo>
                    <a:pt x="2078" y="1797"/>
                  </a:lnTo>
                  <a:cubicBezTo>
                    <a:pt x="2085" y="1790"/>
                    <a:pt x="2089" y="1788"/>
                    <a:pt x="2093" y="1788"/>
                  </a:cubicBezTo>
                  <a:cubicBezTo>
                    <a:pt x="2100" y="1788"/>
                    <a:pt x="2105" y="1797"/>
                    <a:pt x="2118" y="1797"/>
                  </a:cubicBezTo>
                  <a:cubicBezTo>
                    <a:pt x="2127" y="1780"/>
                    <a:pt x="2136" y="1774"/>
                    <a:pt x="2144" y="1774"/>
                  </a:cubicBezTo>
                  <a:cubicBezTo>
                    <a:pt x="2156" y="1774"/>
                    <a:pt x="2168" y="1786"/>
                    <a:pt x="2180" y="1797"/>
                  </a:cubicBezTo>
                  <a:cubicBezTo>
                    <a:pt x="2180" y="1777"/>
                    <a:pt x="2200" y="1777"/>
                    <a:pt x="2220" y="1777"/>
                  </a:cubicBezTo>
                  <a:cubicBezTo>
                    <a:pt x="2220" y="1757"/>
                    <a:pt x="2241" y="1757"/>
                    <a:pt x="2241" y="1736"/>
                  </a:cubicBezTo>
                  <a:cubicBezTo>
                    <a:pt x="2241" y="1732"/>
                    <a:pt x="2242" y="1730"/>
                    <a:pt x="2245" y="1730"/>
                  </a:cubicBezTo>
                  <a:cubicBezTo>
                    <a:pt x="2253" y="1730"/>
                    <a:pt x="2269" y="1742"/>
                    <a:pt x="2277" y="1742"/>
                  </a:cubicBezTo>
                  <a:cubicBezTo>
                    <a:pt x="2280" y="1742"/>
                    <a:pt x="2281" y="1740"/>
                    <a:pt x="2281" y="1736"/>
                  </a:cubicBezTo>
                  <a:cubicBezTo>
                    <a:pt x="2281" y="1716"/>
                    <a:pt x="2281" y="1675"/>
                    <a:pt x="2281" y="1655"/>
                  </a:cubicBezTo>
                  <a:cubicBezTo>
                    <a:pt x="2342" y="1675"/>
                    <a:pt x="2363" y="1675"/>
                    <a:pt x="2363" y="1675"/>
                  </a:cubicBezTo>
                  <a:cubicBezTo>
                    <a:pt x="2383" y="1614"/>
                    <a:pt x="2322" y="1634"/>
                    <a:pt x="2302" y="1614"/>
                  </a:cubicBezTo>
                  <a:cubicBezTo>
                    <a:pt x="2302" y="1594"/>
                    <a:pt x="2302" y="1594"/>
                    <a:pt x="2302" y="1573"/>
                  </a:cubicBezTo>
                  <a:lnTo>
                    <a:pt x="2342" y="1573"/>
                  </a:lnTo>
                  <a:cubicBezTo>
                    <a:pt x="2363" y="1553"/>
                    <a:pt x="2322" y="1553"/>
                    <a:pt x="2342" y="1533"/>
                  </a:cubicBezTo>
                  <a:cubicBezTo>
                    <a:pt x="2363" y="1533"/>
                    <a:pt x="2363" y="1492"/>
                    <a:pt x="2404" y="1492"/>
                  </a:cubicBezTo>
                  <a:cubicBezTo>
                    <a:pt x="2444" y="1512"/>
                    <a:pt x="2444" y="1533"/>
                    <a:pt x="2465" y="1553"/>
                  </a:cubicBezTo>
                  <a:cubicBezTo>
                    <a:pt x="2505" y="1533"/>
                    <a:pt x="2505" y="1471"/>
                    <a:pt x="2505" y="1431"/>
                  </a:cubicBezTo>
                  <a:cubicBezTo>
                    <a:pt x="2465" y="1350"/>
                    <a:pt x="2384" y="1329"/>
                    <a:pt x="2323" y="1269"/>
                  </a:cubicBezTo>
                  <a:lnTo>
                    <a:pt x="2323" y="1269"/>
                  </a:lnTo>
                  <a:cubicBezTo>
                    <a:pt x="2329" y="1197"/>
                    <a:pt x="2365" y="1142"/>
                    <a:pt x="2383" y="1105"/>
                  </a:cubicBezTo>
                  <a:cubicBezTo>
                    <a:pt x="2342" y="1064"/>
                    <a:pt x="2363" y="1003"/>
                    <a:pt x="2302" y="983"/>
                  </a:cubicBezTo>
                  <a:cubicBezTo>
                    <a:pt x="2302" y="983"/>
                    <a:pt x="2281" y="1003"/>
                    <a:pt x="2261" y="1023"/>
                  </a:cubicBezTo>
                  <a:cubicBezTo>
                    <a:pt x="2261" y="994"/>
                    <a:pt x="2261" y="975"/>
                    <a:pt x="2277" y="975"/>
                  </a:cubicBezTo>
                  <a:cubicBezTo>
                    <a:pt x="2283" y="975"/>
                    <a:pt x="2291" y="977"/>
                    <a:pt x="2302" y="983"/>
                  </a:cubicBezTo>
                  <a:cubicBezTo>
                    <a:pt x="2342" y="942"/>
                    <a:pt x="2261" y="942"/>
                    <a:pt x="2281" y="922"/>
                  </a:cubicBezTo>
                  <a:cubicBezTo>
                    <a:pt x="2302" y="901"/>
                    <a:pt x="2302" y="901"/>
                    <a:pt x="2322" y="901"/>
                  </a:cubicBezTo>
                  <a:cubicBezTo>
                    <a:pt x="2241" y="840"/>
                    <a:pt x="2180" y="738"/>
                    <a:pt x="2098" y="698"/>
                  </a:cubicBezTo>
                  <a:cubicBezTo>
                    <a:pt x="2057" y="738"/>
                    <a:pt x="2098" y="779"/>
                    <a:pt x="2078" y="799"/>
                  </a:cubicBezTo>
                  <a:cubicBezTo>
                    <a:pt x="2057" y="799"/>
                    <a:pt x="2057" y="820"/>
                    <a:pt x="2037" y="820"/>
                  </a:cubicBezTo>
                  <a:cubicBezTo>
                    <a:pt x="2017" y="820"/>
                    <a:pt x="2037" y="779"/>
                    <a:pt x="1996" y="779"/>
                  </a:cubicBezTo>
                  <a:cubicBezTo>
                    <a:pt x="1976" y="779"/>
                    <a:pt x="1956" y="738"/>
                    <a:pt x="1956" y="698"/>
                  </a:cubicBezTo>
                  <a:cubicBezTo>
                    <a:pt x="1915" y="698"/>
                    <a:pt x="1874" y="698"/>
                    <a:pt x="1833" y="657"/>
                  </a:cubicBezTo>
                  <a:cubicBezTo>
                    <a:pt x="1833" y="616"/>
                    <a:pt x="1833" y="596"/>
                    <a:pt x="1813" y="555"/>
                  </a:cubicBezTo>
                  <a:cubicBezTo>
                    <a:pt x="1793" y="555"/>
                    <a:pt x="1772" y="555"/>
                    <a:pt x="1752" y="535"/>
                  </a:cubicBezTo>
                  <a:cubicBezTo>
                    <a:pt x="1711" y="494"/>
                    <a:pt x="1691" y="453"/>
                    <a:pt x="1650" y="433"/>
                  </a:cubicBezTo>
                  <a:cubicBezTo>
                    <a:pt x="1630" y="392"/>
                    <a:pt x="1589" y="392"/>
                    <a:pt x="1569" y="372"/>
                  </a:cubicBezTo>
                  <a:cubicBezTo>
                    <a:pt x="1446" y="372"/>
                    <a:pt x="1345" y="311"/>
                    <a:pt x="1243" y="290"/>
                  </a:cubicBezTo>
                  <a:cubicBezTo>
                    <a:pt x="1243" y="249"/>
                    <a:pt x="1243" y="229"/>
                    <a:pt x="1243" y="209"/>
                  </a:cubicBezTo>
                  <a:lnTo>
                    <a:pt x="1161" y="209"/>
                  </a:lnTo>
                  <a:cubicBezTo>
                    <a:pt x="1141" y="229"/>
                    <a:pt x="1121" y="270"/>
                    <a:pt x="1100" y="270"/>
                  </a:cubicBezTo>
                  <a:cubicBezTo>
                    <a:pt x="1080" y="270"/>
                    <a:pt x="1059" y="270"/>
                    <a:pt x="1059" y="249"/>
                  </a:cubicBezTo>
                  <a:cubicBezTo>
                    <a:pt x="1049" y="260"/>
                    <a:pt x="1039" y="265"/>
                    <a:pt x="1029" y="265"/>
                  </a:cubicBezTo>
                  <a:cubicBezTo>
                    <a:pt x="1019" y="265"/>
                    <a:pt x="1009" y="260"/>
                    <a:pt x="998" y="249"/>
                  </a:cubicBezTo>
                  <a:cubicBezTo>
                    <a:pt x="1012" y="243"/>
                    <a:pt x="1021" y="240"/>
                    <a:pt x="1028" y="240"/>
                  </a:cubicBezTo>
                  <a:cubicBezTo>
                    <a:pt x="1041" y="240"/>
                    <a:pt x="1046" y="249"/>
                    <a:pt x="1059" y="249"/>
                  </a:cubicBezTo>
                  <a:cubicBezTo>
                    <a:pt x="1059" y="229"/>
                    <a:pt x="1059" y="209"/>
                    <a:pt x="1059" y="188"/>
                  </a:cubicBezTo>
                  <a:cubicBezTo>
                    <a:pt x="958" y="87"/>
                    <a:pt x="815" y="87"/>
                    <a:pt x="693" y="46"/>
                  </a:cubicBezTo>
                  <a:cubicBezTo>
                    <a:pt x="673" y="46"/>
                    <a:pt x="652" y="66"/>
                    <a:pt x="652" y="87"/>
                  </a:cubicBezTo>
                  <a:cubicBezTo>
                    <a:pt x="652" y="87"/>
                    <a:pt x="652" y="107"/>
                    <a:pt x="652" y="127"/>
                  </a:cubicBezTo>
                  <a:cubicBezTo>
                    <a:pt x="640" y="123"/>
                    <a:pt x="629" y="122"/>
                    <a:pt x="618" y="122"/>
                  </a:cubicBezTo>
                  <a:cubicBezTo>
                    <a:pt x="574" y="122"/>
                    <a:pt x="538" y="148"/>
                    <a:pt x="489" y="148"/>
                  </a:cubicBezTo>
                  <a:cubicBezTo>
                    <a:pt x="510" y="107"/>
                    <a:pt x="510" y="87"/>
                    <a:pt x="510" y="66"/>
                  </a:cubicBezTo>
                  <a:cubicBezTo>
                    <a:pt x="448" y="66"/>
                    <a:pt x="408" y="107"/>
                    <a:pt x="387" y="127"/>
                  </a:cubicBezTo>
                  <a:cubicBezTo>
                    <a:pt x="326" y="127"/>
                    <a:pt x="326" y="66"/>
                    <a:pt x="286" y="46"/>
                  </a:cubicBezTo>
                  <a:cubicBezTo>
                    <a:pt x="272" y="46"/>
                    <a:pt x="267" y="55"/>
                    <a:pt x="260" y="55"/>
                  </a:cubicBezTo>
                  <a:cubicBezTo>
                    <a:pt x="256" y="55"/>
                    <a:pt x="252" y="53"/>
                    <a:pt x="245" y="46"/>
                  </a:cubicBezTo>
                  <a:lnTo>
                    <a:pt x="286" y="46"/>
                  </a:lnTo>
                  <a:cubicBezTo>
                    <a:pt x="286" y="25"/>
                    <a:pt x="286" y="5"/>
                    <a:pt x="245" y="5"/>
                  </a:cubicBezTo>
                  <a:cubicBezTo>
                    <a:pt x="245" y="2"/>
                    <a:pt x="244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804464" y="-186286"/>
              <a:ext cx="86239" cy="249176"/>
            </a:xfrm>
            <a:custGeom>
              <a:avLst/>
              <a:gdLst/>
              <a:ahLst/>
              <a:cxnLst/>
              <a:rect l="l" t="t" r="r" b="b"/>
              <a:pathLst>
                <a:path w="1121" h="3239" extrusionOk="0">
                  <a:moveTo>
                    <a:pt x="938" y="1997"/>
                  </a:moveTo>
                  <a:cubicBezTo>
                    <a:pt x="938" y="1997"/>
                    <a:pt x="938" y="2017"/>
                    <a:pt x="938" y="2017"/>
                  </a:cubicBezTo>
                  <a:lnTo>
                    <a:pt x="917" y="2017"/>
                  </a:lnTo>
                  <a:cubicBezTo>
                    <a:pt x="917" y="2017"/>
                    <a:pt x="917" y="1997"/>
                    <a:pt x="917" y="1997"/>
                  </a:cubicBezTo>
                  <a:close/>
                  <a:moveTo>
                    <a:pt x="1019" y="2180"/>
                  </a:moveTo>
                  <a:lnTo>
                    <a:pt x="1019" y="2180"/>
                  </a:lnTo>
                  <a:cubicBezTo>
                    <a:pt x="999" y="2221"/>
                    <a:pt x="1019" y="2261"/>
                    <a:pt x="999" y="2302"/>
                  </a:cubicBezTo>
                  <a:cubicBezTo>
                    <a:pt x="999" y="2302"/>
                    <a:pt x="1019" y="2302"/>
                    <a:pt x="999" y="2323"/>
                  </a:cubicBezTo>
                  <a:cubicBezTo>
                    <a:pt x="978" y="2323"/>
                    <a:pt x="999" y="2302"/>
                    <a:pt x="999" y="2302"/>
                  </a:cubicBezTo>
                  <a:cubicBezTo>
                    <a:pt x="958" y="2241"/>
                    <a:pt x="958" y="2221"/>
                    <a:pt x="1019" y="2180"/>
                  </a:cubicBezTo>
                  <a:close/>
                  <a:moveTo>
                    <a:pt x="775" y="2465"/>
                  </a:moveTo>
                  <a:cubicBezTo>
                    <a:pt x="775" y="2475"/>
                    <a:pt x="770" y="2480"/>
                    <a:pt x="767" y="2480"/>
                  </a:cubicBezTo>
                  <a:cubicBezTo>
                    <a:pt x="764" y="2480"/>
                    <a:pt x="764" y="2475"/>
                    <a:pt x="775" y="2465"/>
                  </a:cubicBezTo>
                  <a:close/>
                  <a:moveTo>
                    <a:pt x="917" y="2404"/>
                  </a:moveTo>
                  <a:cubicBezTo>
                    <a:pt x="917" y="2445"/>
                    <a:pt x="897" y="2465"/>
                    <a:pt x="876" y="2485"/>
                  </a:cubicBezTo>
                  <a:cubicBezTo>
                    <a:pt x="856" y="2445"/>
                    <a:pt x="876" y="2424"/>
                    <a:pt x="917" y="2404"/>
                  </a:cubicBezTo>
                  <a:close/>
                  <a:moveTo>
                    <a:pt x="428" y="2709"/>
                  </a:moveTo>
                  <a:cubicBezTo>
                    <a:pt x="449" y="2709"/>
                    <a:pt x="449" y="2709"/>
                    <a:pt x="449" y="2730"/>
                  </a:cubicBezTo>
                  <a:lnTo>
                    <a:pt x="428" y="2730"/>
                  </a:lnTo>
                  <a:cubicBezTo>
                    <a:pt x="428" y="2709"/>
                    <a:pt x="428" y="2709"/>
                    <a:pt x="428" y="2709"/>
                  </a:cubicBezTo>
                  <a:close/>
                  <a:moveTo>
                    <a:pt x="571" y="2811"/>
                  </a:moveTo>
                  <a:cubicBezTo>
                    <a:pt x="571" y="2832"/>
                    <a:pt x="591" y="2852"/>
                    <a:pt x="612" y="2872"/>
                  </a:cubicBezTo>
                  <a:cubicBezTo>
                    <a:pt x="591" y="2893"/>
                    <a:pt x="571" y="2893"/>
                    <a:pt x="571" y="2913"/>
                  </a:cubicBezTo>
                  <a:cubicBezTo>
                    <a:pt x="551" y="2893"/>
                    <a:pt x="530" y="2893"/>
                    <a:pt x="530" y="2872"/>
                  </a:cubicBezTo>
                  <a:cubicBezTo>
                    <a:pt x="530" y="2852"/>
                    <a:pt x="530" y="2832"/>
                    <a:pt x="571" y="2811"/>
                  </a:cubicBezTo>
                  <a:close/>
                  <a:moveTo>
                    <a:pt x="571" y="2913"/>
                  </a:moveTo>
                  <a:cubicBezTo>
                    <a:pt x="571" y="2913"/>
                    <a:pt x="591" y="2913"/>
                    <a:pt x="591" y="2933"/>
                  </a:cubicBezTo>
                  <a:cubicBezTo>
                    <a:pt x="585" y="2939"/>
                    <a:pt x="579" y="2942"/>
                    <a:pt x="574" y="2942"/>
                  </a:cubicBezTo>
                  <a:cubicBezTo>
                    <a:pt x="563" y="2942"/>
                    <a:pt x="557" y="2928"/>
                    <a:pt x="571" y="2913"/>
                  </a:cubicBezTo>
                  <a:close/>
                  <a:moveTo>
                    <a:pt x="530" y="1"/>
                  </a:moveTo>
                  <a:cubicBezTo>
                    <a:pt x="449" y="62"/>
                    <a:pt x="367" y="143"/>
                    <a:pt x="347" y="225"/>
                  </a:cubicBezTo>
                  <a:cubicBezTo>
                    <a:pt x="306" y="306"/>
                    <a:pt x="286" y="408"/>
                    <a:pt x="286" y="510"/>
                  </a:cubicBezTo>
                  <a:cubicBezTo>
                    <a:pt x="286" y="632"/>
                    <a:pt x="225" y="754"/>
                    <a:pt x="225" y="877"/>
                  </a:cubicBezTo>
                  <a:cubicBezTo>
                    <a:pt x="225" y="917"/>
                    <a:pt x="225" y="978"/>
                    <a:pt x="225" y="1039"/>
                  </a:cubicBezTo>
                  <a:cubicBezTo>
                    <a:pt x="204" y="1039"/>
                    <a:pt x="184" y="1060"/>
                    <a:pt x="184" y="1080"/>
                  </a:cubicBezTo>
                  <a:cubicBezTo>
                    <a:pt x="184" y="1162"/>
                    <a:pt x="184" y="1243"/>
                    <a:pt x="143" y="1325"/>
                  </a:cubicBezTo>
                  <a:cubicBezTo>
                    <a:pt x="123" y="1406"/>
                    <a:pt x="143" y="1488"/>
                    <a:pt x="123" y="1569"/>
                  </a:cubicBezTo>
                  <a:cubicBezTo>
                    <a:pt x="103" y="1650"/>
                    <a:pt x="82" y="1752"/>
                    <a:pt x="103" y="1834"/>
                  </a:cubicBezTo>
                  <a:cubicBezTo>
                    <a:pt x="103" y="1956"/>
                    <a:pt x="62" y="2037"/>
                    <a:pt x="21" y="2160"/>
                  </a:cubicBezTo>
                  <a:cubicBezTo>
                    <a:pt x="41" y="2180"/>
                    <a:pt x="41" y="2221"/>
                    <a:pt x="41" y="2261"/>
                  </a:cubicBezTo>
                  <a:cubicBezTo>
                    <a:pt x="41" y="2282"/>
                    <a:pt x="21" y="2302"/>
                    <a:pt x="1" y="2323"/>
                  </a:cubicBezTo>
                  <a:cubicBezTo>
                    <a:pt x="62" y="2384"/>
                    <a:pt x="1" y="2445"/>
                    <a:pt x="41" y="2506"/>
                  </a:cubicBezTo>
                  <a:cubicBezTo>
                    <a:pt x="62" y="2526"/>
                    <a:pt x="41" y="2526"/>
                    <a:pt x="41" y="2547"/>
                  </a:cubicBezTo>
                  <a:cubicBezTo>
                    <a:pt x="21" y="2628"/>
                    <a:pt x="62" y="2709"/>
                    <a:pt x="123" y="2791"/>
                  </a:cubicBezTo>
                  <a:lnTo>
                    <a:pt x="143" y="2791"/>
                  </a:lnTo>
                  <a:cubicBezTo>
                    <a:pt x="123" y="2811"/>
                    <a:pt x="123" y="2832"/>
                    <a:pt x="123" y="2852"/>
                  </a:cubicBezTo>
                  <a:lnTo>
                    <a:pt x="164" y="2852"/>
                  </a:lnTo>
                  <a:cubicBezTo>
                    <a:pt x="164" y="2893"/>
                    <a:pt x="123" y="2913"/>
                    <a:pt x="143" y="2933"/>
                  </a:cubicBezTo>
                  <a:cubicBezTo>
                    <a:pt x="164" y="2933"/>
                    <a:pt x="164" y="2893"/>
                    <a:pt x="204" y="2893"/>
                  </a:cubicBezTo>
                  <a:lnTo>
                    <a:pt x="327" y="2954"/>
                  </a:lnTo>
                  <a:cubicBezTo>
                    <a:pt x="367" y="2913"/>
                    <a:pt x="388" y="2893"/>
                    <a:pt x="449" y="2872"/>
                  </a:cubicBezTo>
                  <a:lnTo>
                    <a:pt x="449" y="2872"/>
                  </a:lnTo>
                  <a:cubicBezTo>
                    <a:pt x="449" y="2933"/>
                    <a:pt x="428" y="3015"/>
                    <a:pt x="428" y="3076"/>
                  </a:cubicBezTo>
                  <a:cubicBezTo>
                    <a:pt x="469" y="3076"/>
                    <a:pt x="490" y="3076"/>
                    <a:pt x="490" y="3117"/>
                  </a:cubicBezTo>
                  <a:cubicBezTo>
                    <a:pt x="490" y="3137"/>
                    <a:pt x="449" y="3137"/>
                    <a:pt x="449" y="3158"/>
                  </a:cubicBezTo>
                  <a:cubicBezTo>
                    <a:pt x="449" y="3178"/>
                    <a:pt x="469" y="3198"/>
                    <a:pt x="490" y="3219"/>
                  </a:cubicBezTo>
                  <a:cubicBezTo>
                    <a:pt x="510" y="3198"/>
                    <a:pt x="510" y="3198"/>
                    <a:pt x="530" y="3178"/>
                  </a:cubicBezTo>
                  <a:cubicBezTo>
                    <a:pt x="551" y="3198"/>
                    <a:pt x="551" y="3239"/>
                    <a:pt x="591" y="3239"/>
                  </a:cubicBezTo>
                  <a:cubicBezTo>
                    <a:pt x="591" y="3219"/>
                    <a:pt x="591" y="3198"/>
                    <a:pt x="591" y="3198"/>
                  </a:cubicBezTo>
                  <a:cubicBezTo>
                    <a:pt x="591" y="3178"/>
                    <a:pt x="591" y="3158"/>
                    <a:pt x="612" y="3158"/>
                  </a:cubicBezTo>
                  <a:cubicBezTo>
                    <a:pt x="714" y="3015"/>
                    <a:pt x="714" y="3015"/>
                    <a:pt x="754" y="2893"/>
                  </a:cubicBezTo>
                  <a:cubicBezTo>
                    <a:pt x="754" y="2872"/>
                    <a:pt x="693" y="2872"/>
                    <a:pt x="714" y="2832"/>
                  </a:cubicBezTo>
                  <a:cubicBezTo>
                    <a:pt x="734" y="2832"/>
                    <a:pt x="734" y="2832"/>
                    <a:pt x="754" y="2852"/>
                  </a:cubicBezTo>
                  <a:cubicBezTo>
                    <a:pt x="754" y="2811"/>
                    <a:pt x="734" y="2771"/>
                    <a:pt x="734" y="2730"/>
                  </a:cubicBezTo>
                  <a:cubicBezTo>
                    <a:pt x="754" y="2730"/>
                    <a:pt x="775" y="2709"/>
                    <a:pt x="775" y="2689"/>
                  </a:cubicBezTo>
                  <a:cubicBezTo>
                    <a:pt x="775" y="2669"/>
                    <a:pt x="754" y="2648"/>
                    <a:pt x="775" y="2628"/>
                  </a:cubicBezTo>
                  <a:lnTo>
                    <a:pt x="836" y="2587"/>
                  </a:lnTo>
                  <a:cubicBezTo>
                    <a:pt x="856" y="2587"/>
                    <a:pt x="876" y="2608"/>
                    <a:pt x="897" y="2628"/>
                  </a:cubicBezTo>
                  <a:cubicBezTo>
                    <a:pt x="897" y="2567"/>
                    <a:pt x="978" y="2608"/>
                    <a:pt x="999" y="2567"/>
                  </a:cubicBezTo>
                  <a:cubicBezTo>
                    <a:pt x="978" y="2547"/>
                    <a:pt x="978" y="2526"/>
                    <a:pt x="978" y="2485"/>
                  </a:cubicBezTo>
                  <a:cubicBezTo>
                    <a:pt x="1039" y="2485"/>
                    <a:pt x="1039" y="2485"/>
                    <a:pt x="1101" y="2445"/>
                  </a:cubicBezTo>
                  <a:cubicBezTo>
                    <a:pt x="1121" y="2343"/>
                    <a:pt x="1121" y="2241"/>
                    <a:pt x="1101" y="2139"/>
                  </a:cubicBezTo>
                  <a:cubicBezTo>
                    <a:pt x="1101" y="2119"/>
                    <a:pt x="1080" y="2119"/>
                    <a:pt x="1060" y="2119"/>
                  </a:cubicBezTo>
                  <a:cubicBezTo>
                    <a:pt x="1055" y="2115"/>
                    <a:pt x="1052" y="2113"/>
                    <a:pt x="1049" y="2113"/>
                  </a:cubicBezTo>
                  <a:cubicBezTo>
                    <a:pt x="1041" y="2113"/>
                    <a:pt x="1035" y="2125"/>
                    <a:pt x="1020" y="2125"/>
                  </a:cubicBezTo>
                  <a:cubicBezTo>
                    <a:pt x="1014" y="2125"/>
                    <a:pt x="1007" y="2123"/>
                    <a:pt x="999" y="2119"/>
                  </a:cubicBezTo>
                  <a:cubicBezTo>
                    <a:pt x="999" y="2099"/>
                    <a:pt x="1039" y="2078"/>
                    <a:pt x="1039" y="2017"/>
                  </a:cubicBezTo>
                  <a:cubicBezTo>
                    <a:pt x="1019" y="1915"/>
                    <a:pt x="1019" y="1813"/>
                    <a:pt x="1019" y="1712"/>
                  </a:cubicBezTo>
                  <a:cubicBezTo>
                    <a:pt x="1019" y="1712"/>
                    <a:pt x="1019" y="1691"/>
                    <a:pt x="999" y="1691"/>
                  </a:cubicBezTo>
                  <a:lnTo>
                    <a:pt x="978" y="1691"/>
                  </a:lnTo>
                  <a:cubicBezTo>
                    <a:pt x="978" y="1684"/>
                    <a:pt x="981" y="1682"/>
                    <a:pt x="984" y="1682"/>
                  </a:cubicBezTo>
                  <a:cubicBezTo>
                    <a:pt x="990" y="1682"/>
                    <a:pt x="999" y="1691"/>
                    <a:pt x="999" y="1691"/>
                  </a:cubicBezTo>
                  <a:cubicBezTo>
                    <a:pt x="1019" y="1671"/>
                    <a:pt x="1019" y="1650"/>
                    <a:pt x="1039" y="1630"/>
                  </a:cubicBezTo>
                  <a:cubicBezTo>
                    <a:pt x="1039" y="1589"/>
                    <a:pt x="999" y="1589"/>
                    <a:pt x="978" y="1549"/>
                  </a:cubicBezTo>
                  <a:cubicBezTo>
                    <a:pt x="978" y="1508"/>
                    <a:pt x="978" y="1447"/>
                    <a:pt x="958" y="1386"/>
                  </a:cubicBezTo>
                  <a:cubicBezTo>
                    <a:pt x="917" y="1365"/>
                    <a:pt x="917" y="1325"/>
                    <a:pt x="917" y="1284"/>
                  </a:cubicBezTo>
                  <a:cubicBezTo>
                    <a:pt x="938" y="1182"/>
                    <a:pt x="897" y="1080"/>
                    <a:pt x="897" y="978"/>
                  </a:cubicBezTo>
                  <a:cubicBezTo>
                    <a:pt x="897" y="938"/>
                    <a:pt x="876" y="877"/>
                    <a:pt x="856" y="836"/>
                  </a:cubicBezTo>
                  <a:cubicBezTo>
                    <a:pt x="815" y="775"/>
                    <a:pt x="815" y="714"/>
                    <a:pt x="815" y="653"/>
                  </a:cubicBezTo>
                  <a:cubicBezTo>
                    <a:pt x="795" y="591"/>
                    <a:pt x="795" y="510"/>
                    <a:pt x="795" y="429"/>
                  </a:cubicBezTo>
                  <a:cubicBezTo>
                    <a:pt x="734" y="408"/>
                    <a:pt x="714" y="367"/>
                    <a:pt x="714" y="327"/>
                  </a:cubicBezTo>
                  <a:cubicBezTo>
                    <a:pt x="734" y="225"/>
                    <a:pt x="673" y="143"/>
                    <a:pt x="632" y="62"/>
                  </a:cubicBezTo>
                  <a:cubicBezTo>
                    <a:pt x="612" y="21"/>
                    <a:pt x="571" y="1"/>
                    <a:pt x="53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327742" y="-63352"/>
              <a:ext cx="125473" cy="171708"/>
            </a:xfrm>
            <a:custGeom>
              <a:avLst/>
              <a:gdLst/>
              <a:ahLst/>
              <a:cxnLst/>
              <a:rect l="l" t="t" r="r" b="b"/>
              <a:pathLst>
                <a:path w="1631" h="2232" extrusionOk="0">
                  <a:moveTo>
                    <a:pt x="978" y="1621"/>
                  </a:moveTo>
                  <a:cubicBezTo>
                    <a:pt x="972" y="1627"/>
                    <a:pt x="967" y="1630"/>
                    <a:pt x="964" y="1630"/>
                  </a:cubicBezTo>
                  <a:cubicBezTo>
                    <a:pt x="958" y="1630"/>
                    <a:pt x="958" y="1621"/>
                    <a:pt x="958" y="1621"/>
                  </a:cubicBezTo>
                  <a:close/>
                  <a:moveTo>
                    <a:pt x="557" y="1917"/>
                  </a:moveTo>
                  <a:cubicBezTo>
                    <a:pt x="560" y="1917"/>
                    <a:pt x="564" y="1919"/>
                    <a:pt x="571" y="1926"/>
                  </a:cubicBezTo>
                  <a:lnTo>
                    <a:pt x="551" y="1926"/>
                  </a:lnTo>
                  <a:cubicBezTo>
                    <a:pt x="551" y="1926"/>
                    <a:pt x="551" y="1917"/>
                    <a:pt x="557" y="1917"/>
                  </a:cubicBezTo>
                  <a:close/>
                  <a:moveTo>
                    <a:pt x="816" y="1926"/>
                  </a:moveTo>
                  <a:cubicBezTo>
                    <a:pt x="836" y="1946"/>
                    <a:pt x="816" y="1946"/>
                    <a:pt x="816" y="1967"/>
                  </a:cubicBezTo>
                  <a:cubicBezTo>
                    <a:pt x="816" y="1946"/>
                    <a:pt x="795" y="1946"/>
                    <a:pt x="816" y="1926"/>
                  </a:cubicBezTo>
                  <a:close/>
                  <a:moveTo>
                    <a:pt x="1467" y="0"/>
                  </a:moveTo>
                  <a:cubicBezTo>
                    <a:pt x="1448" y="0"/>
                    <a:pt x="1441" y="35"/>
                    <a:pt x="1419" y="35"/>
                  </a:cubicBezTo>
                  <a:cubicBezTo>
                    <a:pt x="1415" y="35"/>
                    <a:pt x="1411" y="34"/>
                    <a:pt x="1406" y="32"/>
                  </a:cubicBezTo>
                  <a:cubicBezTo>
                    <a:pt x="1386" y="32"/>
                    <a:pt x="1386" y="32"/>
                    <a:pt x="1386" y="12"/>
                  </a:cubicBezTo>
                  <a:cubicBezTo>
                    <a:pt x="1345" y="52"/>
                    <a:pt x="1284" y="93"/>
                    <a:pt x="1223" y="93"/>
                  </a:cubicBezTo>
                  <a:cubicBezTo>
                    <a:pt x="1202" y="73"/>
                    <a:pt x="1202" y="52"/>
                    <a:pt x="1162" y="52"/>
                  </a:cubicBezTo>
                  <a:cubicBezTo>
                    <a:pt x="1101" y="73"/>
                    <a:pt x="1040" y="93"/>
                    <a:pt x="978" y="154"/>
                  </a:cubicBezTo>
                  <a:cubicBezTo>
                    <a:pt x="978" y="154"/>
                    <a:pt x="958" y="154"/>
                    <a:pt x="958" y="175"/>
                  </a:cubicBezTo>
                  <a:cubicBezTo>
                    <a:pt x="958" y="175"/>
                    <a:pt x="978" y="175"/>
                    <a:pt x="958" y="195"/>
                  </a:cubicBezTo>
                  <a:cubicBezTo>
                    <a:pt x="938" y="195"/>
                    <a:pt x="958" y="175"/>
                    <a:pt x="958" y="175"/>
                  </a:cubicBezTo>
                  <a:cubicBezTo>
                    <a:pt x="938" y="175"/>
                    <a:pt x="938" y="154"/>
                    <a:pt x="917" y="154"/>
                  </a:cubicBezTo>
                  <a:cubicBezTo>
                    <a:pt x="877" y="236"/>
                    <a:pt x="795" y="236"/>
                    <a:pt x="734" y="256"/>
                  </a:cubicBezTo>
                  <a:cubicBezTo>
                    <a:pt x="681" y="274"/>
                    <a:pt x="644" y="321"/>
                    <a:pt x="583" y="321"/>
                  </a:cubicBezTo>
                  <a:cubicBezTo>
                    <a:pt x="573" y="321"/>
                    <a:pt x="562" y="320"/>
                    <a:pt x="551" y="317"/>
                  </a:cubicBezTo>
                  <a:cubicBezTo>
                    <a:pt x="551" y="378"/>
                    <a:pt x="510" y="419"/>
                    <a:pt x="469" y="460"/>
                  </a:cubicBezTo>
                  <a:cubicBezTo>
                    <a:pt x="429" y="501"/>
                    <a:pt x="347" y="541"/>
                    <a:pt x="327" y="602"/>
                  </a:cubicBezTo>
                  <a:cubicBezTo>
                    <a:pt x="286" y="643"/>
                    <a:pt x="266" y="663"/>
                    <a:pt x="225" y="684"/>
                  </a:cubicBezTo>
                  <a:cubicBezTo>
                    <a:pt x="245" y="745"/>
                    <a:pt x="184" y="786"/>
                    <a:pt x="164" y="847"/>
                  </a:cubicBezTo>
                  <a:cubicBezTo>
                    <a:pt x="164" y="867"/>
                    <a:pt x="164" y="887"/>
                    <a:pt x="184" y="928"/>
                  </a:cubicBezTo>
                  <a:cubicBezTo>
                    <a:pt x="184" y="969"/>
                    <a:pt x="123" y="989"/>
                    <a:pt x="103" y="1030"/>
                  </a:cubicBezTo>
                  <a:cubicBezTo>
                    <a:pt x="21" y="1213"/>
                    <a:pt x="42" y="1397"/>
                    <a:pt x="1" y="1580"/>
                  </a:cubicBezTo>
                  <a:cubicBezTo>
                    <a:pt x="82" y="1682"/>
                    <a:pt x="103" y="1784"/>
                    <a:pt x="123" y="1906"/>
                  </a:cubicBezTo>
                  <a:cubicBezTo>
                    <a:pt x="103" y="1906"/>
                    <a:pt x="82" y="1926"/>
                    <a:pt x="82" y="1967"/>
                  </a:cubicBezTo>
                  <a:cubicBezTo>
                    <a:pt x="123" y="1967"/>
                    <a:pt x="164" y="1987"/>
                    <a:pt x="184" y="2028"/>
                  </a:cubicBezTo>
                  <a:cubicBezTo>
                    <a:pt x="198" y="2028"/>
                    <a:pt x="220" y="2019"/>
                    <a:pt x="246" y="2019"/>
                  </a:cubicBezTo>
                  <a:cubicBezTo>
                    <a:pt x="259" y="2019"/>
                    <a:pt x="272" y="2021"/>
                    <a:pt x="286" y="2028"/>
                  </a:cubicBezTo>
                  <a:cubicBezTo>
                    <a:pt x="286" y="2008"/>
                    <a:pt x="266" y="1987"/>
                    <a:pt x="266" y="1967"/>
                  </a:cubicBezTo>
                  <a:lnTo>
                    <a:pt x="266" y="1967"/>
                  </a:lnTo>
                  <a:cubicBezTo>
                    <a:pt x="279" y="1967"/>
                    <a:pt x="293" y="1976"/>
                    <a:pt x="306" y="1976"/>
                  </a:cubicBezTo>
                  <a:cubicBezTo>
                    <a:pt x="313" y="1976"/>
                    <a:pt x="320" y="1974"/>
                    <a:pt x="327" y="1967"/>
                  </a:cubicBezTo>
                  <a:cubicBezTo>
                    <a:pt x="306" y="1967"/>
                    <a:pt x="306" y="1946"/>
                    <a:pt x="306" y="1946"/>
                  </a:cubicBezTo>
                  <a:cubicBezTo>
                    <a:pt x="313" y="1940"/>
                    <a:pt x="318" y="1937"/>
                    <a:pt x="321" y="1937"/>
                  </a:cubicBezTo>
                  <a:cubicBezTo>
                    <a:pt x="327" y="1937"/>
                    <a:pt x="327" y="1946"/>
                    <a:pt x="327" y="1946"/>
                  </a:cubicBezTo>
                  <a:cubicBezTo>
                    <a:pt x="347" y="1926"/>
                    <a:pt x="347" y="1906"/>
                    <a:pt x="367" y="1906"/>
                  </a:cubicBezTo>
                  <a:cubicBezTo>
                    <a:pt x="388" y="1926"/>
                    <a:pt x="367" y="1946"/>
                    <a:pt x="367" y="1946"/>
                  </a:cubicBezTo>
                  <a:cubicBezTo>
                    <a:pt x="372" y="1951"/>
                    <a:pt x="375" y="1952"/>
                    <a:pt x="378" y="1952"/>
                  </a:cubicBezTo>
                  <a:cubicBezTo>
                    <a:pt x="389" y="1952"/>
                    <a:pt x="392" y="1926"/>
                    <a:pt x="408" y="1926"/>
                  </a:cubicBezTo>
                  <a:cubicBezTo>
                    <a:pt x="429" y="1946"/>
                    <a:pt x="449" y="1967"/>
                    <a:pt x="469" y="1987"/>
                  </a:cubicBezTo>
                  <a:cubicBezTo>
                    <a:pt x="469" y="1977"/>
                    <a:pt x="474" y="1972"/>
                    <a:pt x="479" y="1972"/>
                  </a:cubicBezTo>
                  <a:cubicBezTo>
                    <a:pt x="485" y="1972"/>
                    <a:pt x="490" y="1977"/>
                    <a:pt x="490" y="1987"/>
                  </a:cubicBezTo>
                  <a:lnTo>
                    <a:pt x="469" y="1987"/>
                  </a:lnTo>
                  <a:cubicBezTo>
                    <a:pt x="490" y="2048"/>
                    <a:pt x="408" y="2048"/>
                    <a:pt x="429" y="2109"/>
                  </a:cubicBezTo>
                  <a:cubicBezTo>
                    <a:pt x="429" y="2130"/>
                    <a:pt x="469" y="2130"/>
                    <a:pt x="490" y="2130"/>
                  </a:cubicBezTo>
                  <a:cubicBezTo>
                    <a:pt x="490" y="2150"/>
                    <a:pt x="530" y="2191"/>
                    <a:pt x="510" y="2232"/>
                  </a:cubicBezTo>
                  <a:cubicBezTo>
                    <a:pt x="551" y="2211"/>
                    <a:pt x="551" y="2170"/>
                    <a:pt x="591" y="2150"/>
                  </a:cubicBezTo>
                  <a:cubicBezTo>
                    <a:pt x="632" y="2130"/>
                    <a:pt x="673" y="2150"/>
                    <a:pt x="693" y="2109"/>
                  </a:cubicBezTo>
                  <a:cubicBezTo>
                    <a:pt x="714" y="2048"/>
                    <a:pt x="775" y="2008"/>
                    <a:pt x="816" y="1967"/>
                  </a:cubicBezTo>
                  <a:lnTo>
                    <a:pt x="816" y="1967"/>
                  </a:lnTo>
                  <a:cubicBezTo>
                    <a:pt x="856" y="1967"/>
                    <a:pt x="795" y="2008"/>
                    <a:pt x="836" y="2028"/>
                  </a:cubicBezTo>
                  <a:cubicBezTo>
                    <a:pt x="856" y="1987"/>
                    <a:pt x="877" y="1967"/>
                    <a:pt x="897" y="1926"/>
                  </a:cubicBezTo>
                  <a:cubicBezTo>
                    <a:pt x="887" y="1916"/>
                    <a:pt x="877" y="1916"/>
                    <a:pt x="866" y="1916"/>
                  </a:cubicBezTo>
                  <a:cubicBezTo>
                    <a:pt x="856" y="1916"/>
                    <a:pt x="846" y="1916"/>
                    <a:pt x="836" y="1906"/>
                  </a:cubicBezTo>
                  <a:cubicBezTo>
                    <a:pt x="816" y="1865"/>
                    <a:pt x="836" y="1804"/>
                    <a:pt x="836" y="1763"/>
                  </a:cubicBezTo>
                  <a:lnTo>
                    <a:pt x="877" y="1763"/>
                  </a:lnTo>
                  <a:cubicBezTo>
                    <a:pt x="897" y="1743"/>
                    <a:pt x="836" y="1722"/>
                    <a:pt x="836" y="1722"/>
                  </a:cubicBezTo>
                  <a:cubicBezTo>
                    <a:pt x="877" y="1682"/>
                    <a:pt x="877" y="1661"/>
                    <a:pt x="897" y="1621"/>
                  </a:cubicBezTo>
                  <a:cubicBezTo>
                    <a:pt x="917" y="1661"/>
                    <a:pt x="938" y="1682"/>
                    <a:pt x="958" y="1682"/>
                  </a:cubicBezTo>
                  <a:cubicBezTo>
                    <a:pt x="1019" y="1661"/>
                    <a:pt x="1080" y="1641"/>
                    <a:pt x="1060" y="1560"/>
                  </a:cubicBezTo>
                  <a:cubicBezTo>
                    <a:pt x="1121" y="1498"/>
                    <a:pt x="1182" y="1478"/>
                    <a:pt x="1243" y="1417"/>
                  </a:cubicBezTo>
                  <a:cubicBezTo>
                    <a:pt x="1223" y="1397"/>
                    <a:pt x="1202" y="1376"/>
                    <a:pt x="1202" y="1335"/>
                  </a:cubicBezTo>
                  <a:cubicBezTo>
                    <a:pt x="1223" y="1295"/>
                    <a:pt x="1243" y="1254"/>
                    <a:pt x="1284" y="1193"/>
                  </a:cubicBezTo>
                  <a:lnTo>
                    <a:pt x="1243" y="1193"/>
                  </a:lnTo>
                  <a:cubicBezTo>
                    <a:pt x="1243" y="1193"/>
                    <a:pt x="1243" y="1202"/>
                    <a:pt x="1237" y="1202"/>
                  </a:cubicBezTo>
                  <a:cubicBezTo>
                    <a:pt x="1234" y="1202"/>
                    <a:pt x="1230" y="1200"/>
                    <a:pt x="1223" y="1193"/>
                  </a:cubicBezTo>
                  <a:cubicBezTo>
                    <a:pt x="1223" y="1186"/>
                    <a:pt x="1225" y="1184"/>
                    <a:pt x="1228" y="1184"/>
                  </a:cubicBezTo>
                  <a:cubicBezTo>
                    <a:pt x="1234" y="1184"/>
                    <a:pt x="1243" y="1193"/>
                    <a:pt x="1243" y="1193"/>
                  </a:cubicBezTo>
                  <a:cubicBezTo>
                    <a:pt x="1264" y="1173"/>
                    <a:pt x="1264" y="1173"/>
                    <a:pt x="1284" y="1173"/>
                  </a:cubicBezTo>
                  <a:cubicBezTo>
                    <a:pt x="1284" y="1193"/>
                    <a:pt x="1284" y="1193"/>
                    <a:pt x="1284" y="1213"/>
                  </a:cubicBezTo>
                  <a:lnTo>
                    <a:pt x="1304" y="1213"/>
                  </a:lnTo>
                  <a:cubicBezTo>
                    <a:pt x="1325" y="1132"/>
                    <a:pt x="1365" y="1050"/>
                    <a:pt x="1386" y="969"/>
                  </a:cubicBezTo>
                  <a:cubicBezTo>
                    <a:pt x="1426" y="969"/>
                    <a:pt x="1447" y="928"/>
                    <a:pt x="1467" y="908"/>
                  </a:cubicBezTo>
                  <a:cubicBezTo>
                    <a:pt x="1447" y="887"/>
                    <a:pt x="1528" y="847"/>
                    <a:pt x="1488" y="806"/>
                  </a:cubicBezTo>
                  <a:lnTo>
                    <a:pt x="1488" y="806"/>
                  </a:lnTo>
                  <a:cubicBezTo>
                    <a:pt x="1467" y="826"/>
                    <a:pt x="1467" y="847"/>
                    <a:pt x="1447" y="847"/>
                  </a:cubicBezTo>
                  <a:cubicBezTo>
                    <a:pt x="1447" y="806"/>
                    <a:pt x="1447" y="806"/>
                    <a:pt x="1488" y="806"/>
                  </a:cubicBezTo>
                  <a:cubicBezTo>
                    <a:pt x="1508" y="725"/>
                    <a:pt x="1549" y="623"/>
                    <a:pt x="1610" y="562"/>
                  </a:cubicBezTo>
                  <a:cubicBezTo>
                    <a:pt x="1630" y="521"/>
                    <a:pt x="1630" y="460"/>
                    <a:pt x="1610" y="439"/>
                  </a:cubicBezTo>
                  <a:cubicBezTo>
                    <a:pt x="1589" y="399"/>
                    <a:pt x="1610" y="378"/>
                    <a:pt x="1610" y="358"/>
                  </a:cubicBezTo>
                  <a:cubicBezTo>
                    <a:pt x="1610" y="256"/>
                    <a:pt x="1589" y="154"/>
                    <a:pt x="1569" y="52"/>
                  </a:cubicBezTo>
                  <a:cubicBezTo>
                    <a:pt x="1528" y="32"/>
                    <a:pt x="1508" y="32"/>
                    <a:pt x="1488" y="12"/>
                  </a:cubicBezTo>
                  <a:cubicBezTo>
                    <a:pt x="1479" y="3"/>
                    <a:pt x="1473" y="0"/>
                    <a:pt x="146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26335" y="803727"/>
              <a:ext cx="213173" cy="114626"/>
            </a:xfrm>
            <a:custGeom>
              <a:avLst/>
              <a:gdLst/>
              <a:ahLst/>
              <a:cxnLst/>
              <a:rect l="l" t="t" r="r" b="b"/>
              <a:pathLst>
                <a:path w="2771" h="1490" extrusionOk="0">
                  <a:moveTo>
                    <a:pt x="571" y="64"/>
                  </a:moveTo>
                  <a:cubicBezTo>
                    <a:pt x="612" y="64"/>
                    <a:pt x="612" y="64"/>
                    <a:pt x="612" y="84"/>
                  </a:cubicBezTo>
                  <a:cubicBezTo>
                    <a:pt x="606" y="90"/>
                    <a:pt x="602" y="93"/>
                    <a:pt x="598" y="93"/>
                  </a:cubicBezTo>
                  <a:cubicBezTo>
                    <a:pt x="590" y="93"/>
                    <a:pt x="585" y="78"/>
                    <a:pt x="571" y="64"/>
                  </a:cubicBezTo>
                  <a:close/>
                  <a:moveTo>
                    <a:pt x="2037" y="308"/>
                  </a:moveTo>
                  <a:cubicBezTo>
                    <a:pt x="2037" y="316"/>
                    <a:pt x="2034" y="324"/>
                    <a:pt x="2030" y="331"/>
                  </a:cubicBezTo>
                  <a:lnTo>
                    <a:pt x="2030" y="331"/>
                  </a:lnTo>
                  <a:cubicBezTo>
                    <a:pt x="2033" y="330"/>
                    <a:pt x="2035" y="330"/>
                    <a:pt x="2037" y="329"/>
                  </a:cubicBezTo>
                  <a:lnTo>
                    <a:pt x="2037" y="308"/>
                  </a:lnTo>
                  <a:close/>
                  <a:moveTo>
                    <a:pt x="2037" y="410"/>
                  </a:moveTo>
                  <a:cubicBezTo>
                    <a:pt x="2037" y="431"/>
                    <a:pt x="2037" y="451"/>
                    <a:pt x="2017" y="451"/>
                  </a:cubicBezTo>
                  <a:cubicBezTo>
                    <a:pt x="1997" y="451"/>
                    <a:pt x="1976" y="451"/>
                    <a:pt x="1976" y="431"/>
                  </a:cubicBezTo>
                  <a:lnTo>
                    <a:pt x="2037" y="410"/>
                  </a:lnTo>
                  <a:close/>
                  <a:moveTo>
                    <a:pt x="2424" y="1204"/>
                  </a:moveTo>
                  <a:cubicBezTo>
                    <a:pt x="2445" y="1204"/>
                    <a:pt x="2445" y="1204"/>
                    <a:pt x="2465" y="1225"/>
                  </a:cubicBezTo>
                  <a:cubicBezTo>
                    <a:pt x="2459" y="1231"/>
                    <a:pt x="2453" y="1233"/>
                    <a:pt x="2448" y="1233"/>
                  </a:cubicBezTo>
                  <a:cubicBezTo>
                    <a:pt x="2435" y="1233"/>
                    <a:pt x="2424" y="1219"/>
                    <a:pt x="2424" y="1204"/>
                  </a:cubicBezTo>
                  <a:close/>
                  <a:moveTo>
                    <a:pt x="2526" y="1266"/>
                  </a:moveTo>
                  <a:cubicBezTo>
                    <a:pt x="2526" y="1266"/>
                    <a:pt x="2526" y="1266"/>
                    <a:pt x="2526" y="1286"/>
                  </a:cubicBezTo>
                  <a:cubicBezTo>
                    <a:pt x="2526" y="1266"/>
                    <a:pt x="2526" y="1266"/>
                    <a:pt x="2506" y="1266"/>
                  </a:cubicBezTo>
                  <a:close/>
                  <a:moveTo>
                    <a:pt x="249" y="0"/>
                  </a:moveTo>
                  <a:cubicBezTo>
                    <a:pt x="178" y="0"/>
                    <a:pt x="108" y="15"/>
                    <a:pt x="42" y="44"/>
                  </a:cubicBezTo>
                  <a:cubicBezTo>
                    <a:pt x="1" y="207"/>
                    <a:pt x="123" y="308"/>
                    <a:pt x="184" y="431"/>
                  </a:cubicBezTo>
                  <a:lnTo>
                    <a:pt x="225" y="431"/>
                  </a:lnTo>
                  <a:cubicBezTo>
                    <a:pt x="286" y="553"/>
                    <a:pt x="429" y="614"/>
                    <a:pt x="551" y="695"/>
                  </a:cubicBezTo>
                  <a:cubicBezTo>
                    <a:pt x="673" y="777"/>
                    <a:pt x="815" y="838"/>
                    <a:pt x="958" y="899"/>
                  </a:cubicBezTo>
                  <a:cubicBezTo>
                    <a:pt x="1019" y="919"/>
                    <a:pt x="1080" y="940"/>
                    <a:pt x="1141" y="960"/>
                  </a:cubicBezTo>
                  <a:cubicBezTo>
                    <a:pt x="1243" y="980"/>
                    <a:pt x="1325" y="1021"/>
                    <a:pt x="1386" y="1082"/>
                  </a:cubicBezTo>
                  <a:cubicBezTo>
                    <a:pt x="1426" y="1082"/>
                    <a:pt x="1426" y="1062"/>
                    <a:pt x="1447" y="1062"/>
                  </a:cubicBezTo>
                  <a:cubicBezTo>
                    <a:pt x="1488" y="1082"/>
                    <a:pt x="1528" y="1123"/>
                    <a:pt x="1569" y="1123"/>
                  </a:cubicBezTo>
                  <a:cubicBezTo>
                    <a:pt x="1596" y="1123"/>
                    <a:pt x="1614" y="1114"/>
                    <a:pt x="1635" y="1114"/>
                  </a:cubicBezTo>
                  <a:cubicBezTo>
                    <a:pt x="1646" y="1114"/>
                    <a:pt x="1657" y="1116"/>
                    <a:pt x="1671" y="1123"/>
                  </a:cubicBezTo>
                  <a:cubicBezTo>
                    <a:pt x="1712" y="1143"/>
                    <a:pt x="1773" y="1184"/>
                    <a:pt x="1834" y="1204"/>
                  </a:cubicBezTo>
                  <a:cubicBezTo>
                    <a:pt x="1895" y="1225"/>
                    <a:pt x="1936" y="1245"/>
                    <a:pt x="1997" y="1266"/>
                  </a:cubicBezTo>
                  <a:cubicBezTo>
                    <a:pt x="2058" y="1286"/>
                    <a:pt x="2099" y="1327"/>
                    <a:pt x="2160" y="1347"/>
                  </a:cubicBezTo>
                  <a:cubicBezTo>
                    <a:pt x="2180" y="1327"/>
                    <a:pt x="2180" y="1327"/>
                    <a:pt x="2200" y="1306"/>
                  </a:cubicBezTo>
                  <a:cubicBezTo>
                    <a:pt x="2261" y="1367"/>
                    <a:pt x="2343" y="1388"/>
                    <a:pt x="2445" y="1388"/>
                  </a:cubicBezTo>
                  <a:cubicBezTo>
                    <a:pt x="2485" y="1428"/>
                    <a:pt x="2547" y="1449"/>
                    <a:pt x="2608" y="1490"/>
                  </a:cubicBezTo>
                  <a:cubicBezTo>
                    <a:pt x="2587" y="1428"/>
                    <a:pt x="2648" y="1367"/>
                    <a:pt x="2628" y="1306"/>
                  </a:cubicBezTo>
                  <a:cubicBezTo>
                    <a:pt x="2608" y="1245"/>
                    <a:pt x="2587" y="1204"/>
                    <a:pt x="2526" y="1184"/>
                  </a:cubicBezTo>
                  <a:cubicBezTo>
                    <a:pt x="2526" y="1164"/>
                    <a:pt x="2547" y="1143"/>
                    <a:pt x="2547" y="1143"/>
                  </a:cubicBezTo>
                  <a:lnTo>
                    <a:pt x="2445" y="1082"/>
                  </a:lnTo>
                  <a:cubicBezTo>
                    <a:pt x="2485" y="1082"/>
                    <a:pt x="2526" y="1064"/>
                    <a:pt x="2561" y="1064"/>
                  </a:cubicBezTo>
                  <a:cubicBezTo>
                    <a:pt x="2578" y="1064"/>
                    <a:pt x="2594" y="1069"/>
                    <a:pt x="2608" y="1082"/>
                  </a:cubicBezTo>
                  <a:cubicBezTo>
                    <a:pt x="2608" y="1062"/>
                    <a:pt x="2608" y="1042"/>
                    <a:pt x="2628" y="1021"/>
                  </a:cubicBezTo>
                  <a:cubicBezTo>
                    <a:pt x="2636" y="1017"/>
                    <a:pt x="2643" y="1016"/>
                    <a:pt x="2650" y="1016"/>
                  </a:cubicBezTo>
                  <a:cubicBezTo>
                    <a:pt x="2678" y="1016"/>
                    <a:pt x="2701" y="1045"/>
                    <a:pt x="2750" y="1062"/>
                  </a:cubicBezTo>
                  <a:cubicBezTo>
                    <a:pt x="2771" y="1062"/>
                    <a:pt x="2771" y="1042"/>
                    <a:pt x="2771" y="1021"/>
                  </a:cubicBezTo>
                  <a:cubicBezTo>
                    <a:pt x="2709" y="940"/>
                    <a:pt x="2669" y="858"/>
                    <a:pt x="2567" y="797"/>
                  </a:cubicBezTo>
                  <a:cubicBezTo>
                    <a:pt x="2547" y="828"/>
                    <a:pt x="2521" y="838"/>
                    <a:pt x="2496" y="838"/>
                  </a:cubicBezTo>
                  <a:cubicBezTo>
                    <a:pt x="2470" y="838"/>
                    <a:pt x="2445" y="828"/>
                    <a:pt x="2424" y="818"/>
                  </a:cubicBezTo>
                  <a:cubicBezTo>
                    <a:pt x="2424" y="818"/>
                    <a:pt x="2424" y="797"/>
                    <a:pt x="2404" y="777"/>
                  </a:cubicBezTo>
                  <a:cubicBezTo>
                    <a:pt x="2363" y="756"/>
                    <a:pt x="2323" y="756"/>
                    <a:pt x="2302" y="716"/>
                  </a:cubicBezTo>
                  <a:cubicBezTo>
                    <a:pt x="2282" y="695"/>
                    <a:pt x="2261" y="655"/>
                    <a:pt x="2282" y="614"/>
                  </a:cubicBezTo>
                  <a:cubicBezTo>
                    <a:pt x="2241" y="614"/>
                    <a:pt x="2261" y="573"/>
                    <a:pt x="2261" y="553"/>
                  </a:cubicBezTo>
                  <a:cubicBezTo>
                    <a:pt x="2241" y="553"/>
                    <a:pt x="2221" y="553"/>
                    <a:pt x="2200" y="573"/>
                  </a:cubicBezTo>
                  <a:cubicBezTo>
                    <a:pt x="2160" y="532"/>
                    <a:pt x="2200" y="492"/>
                    <a:pt x="2200" y="451"/>
                  </a:cubicBezTo>
                  <a:cubicBezTo>
                    <a:pt x="2160" y="431"/>
                    <a:pt x="2160" y="369"/>
                    <a:pt x="2099" y="349"/>
                  </a:cubicBezTo>
                  <a:cubicBezTo>
                    <a:pt x="2095" y="346"/>
                    <a:pt x="2092" y="345"/>
                    <a:pt x="2088" y="345"/>
                  </a:cubicBezTo>
                  <a:cubicBezTo>
                    <a:pt x="2073" y="345"/>
                    <a:pt x="2053" y="363"/>
                    <a:pt x="2036" y="363"/>
                  </a:cubicBezTo>
                  <a:cubicBezTo>
                    <a:pt x="2029" y="363"/>
                    <a:pt x="2022" y="360"/>
                    <a:pt x="2017" y="349"/>
                  </a:cubicBezTo>
                  <a:cubicBezTo>
                    <a:pt x="2017" y="349"/>
                    <a:pt x="2025" y="342"/>
                    <a:pt x="2030" y="331"/>
                  </a:cubicBezTo>
                  <a:lnTo>
                    <a:pt x="2030" y="331"/>
                  </a:lnTo>
                  <a:cubicBezTo>
                    <a:pt x="1991" y="345"/>
                    <a:pt x="1959" y="358"/>
                    <a:pt x="1924" y="358"/>
                  </a:cubicBezTo>
                  <a:cubicBezTo>
                    <a:pt x="1909" y="358"/>
                    <a:pt x="1892" y="355"/>
                    <a:pt x="1874" y="349"/>
                  </a:cubicBezTo>
                  <a:cubicBezTo>
                    <a:pt x="1834" y="288"/>
                    <a:pt x="1915" y="247"/>
                    <a:pt x="1915" y="186"/>
                  </a:cubicBezTo>
                  <a:cubicBezTo>
                    <a:pt x="1874" y="186"/>
                    <a:pt x="1854" y="145"/>
                    <a:pt x="1834" y="145"/>
                  </a:cubicBezTo>
                  <a:lnTo>
                    <a:pt x="1834" y="145"/>
                  </a:lnTo>
                  <a:lnTo>
                    <a:pt x="1854" y="207"/>
                  </a:lnTo>
                  <a:cubicBezTo>
                    <a:pt x="1839" y="236"/>
                    <a:pt x="1824" y="255"/>
                    <a:pt x="1801" y="255"/>
                  </a:cubicBezTo>
                  <a:cubicBezTo>
                    <a:pt x="1793" y="255"/>
                    <a:pt x="1784" y="253"/>
                    <a:pt x="1773" y="247"/>
                  </a:cubicBezTo>
                  <a:cubicBezTo>
                    <a:pt x="1752" y="186"/>
                    <a:pt x="1671" y="186"/>
                    <a:pt x="1650" y="145"/>
                  </a:cubicBezTo>
                  <a:cubicBezTo>
                    <a:pt x="1630" y="135"/>
                    <a:pt x="1615" y="135"/>
                    <a:pt x="1602" y="135"/>
                  </a:cubicBezTo>
                  <a:cubicBezTo>
                    <a:pt x="1589" y="135"/>
                    <a:pt x="1579" y="135"/>
                    <a:pt x="1569" y="125"/>
                  </a:cubicBezTo>
                  <a:cubicBezTo>
                    <a:pt x="1549" y="125"/>
                    <a:pt x="1549" y="105"/>
                    <a:pt x="1549" y="84"/>
                  </a:cubicBezTo>
                  <a:cubicBezTo>
                    <a:pt x="1467" y="84"/>
                    <a:pt x="1426" y="23"/>
                    <a:pt x="1345" y="23"/>
                  </a:cubicBezTo>
                  <a:cubicBezTo>
                    <a:pt x="1345" y="44"/>
                    <a:pt x="1325" y="44"/>
                    <a:pt x="1325" y="64"/>
                  </a:cubicBezTo>
                  <a:cubicBezTo>
                    <a:pt x="1312" y="68"/>
                    <a:pt x="1299" y="70"/>
                    <a:pt x="1286" y="70"/>
                  </a:cubicBezTo>
                  <a:cubicBezTo>
                    <a:pt x="1251" y="70"/>
                    <a:pt x="1218" y="58"/>
                    <a:pt x="1190" y="58"/>
                  </a:cubicBezTo>
                  <a:cubicBezTo>
                    <a:pt x="1180" y="58"/>
                    <a:pt x="1170" y="60"/>
                    <a:pt x="1162" y="64"/>
                  </a:cubicBezTo>
                  <a:cubicBezTo>
                    <a:pt x="1162" y="105"/>
                    <a:pt x="1202" y="105"/>
                    <a:pt x="1162" y="145"/>
                  </a:cubicBezTo>
                  <a:cubicBezTo>
                    <a:pt x="1121" y="145"/>
                    <a:pt x="1121" y="125"/>
                    <a:pt x="1101" y="84"/>
                  </a:cubicBezTo>
                  <a:lnTo>
                    <a:pt x="1019" y="84"/>
                  </a:lnTo>
                  <a:cubicBezTo>
                    <a:pt x="999" y="105"/>
                    <a:pt x="999" y="125"/>
                    <a:pt x="978" y="125"/>
                  </a:cubicBezTo>
                  <a:cubicBezTo>
                    <a:pt x="938" y="64"/>
                    <a:pt x="877" y="44"/>
                    <a:pt x="815" y="3"/>
                  </a:cubicBezTo>
                  <a:cubicBezTo>
                    <a:pt x="756" y="33"/>
                    <a:pt x="707" y="52"/>
                    <a:pt x="653" y="52"/>
                  </a:cubicBezTo>
                  <a:cubicBezTo>
                    <a:pt x="634" y="52"/>
                    <a:pt x="613" y="49"/>
                    <a:pt x="591" y="44"/>
                  </a:cubicBezTo>
                  <a:cubicBezTo>
                    <a:pt x="580" y="38"/>
                    <a:pt x="569" y="35"/>
                    <a:pt x="560" y="35"/>
                  </a:cubicBezTo>
                  <a:cubicBezTo>
                    <a:pt x="537" y="35"/>
                    <a:pt x="518" y="50"/>
                    <a:pt x="490" y="64"/>
                  </a:cubicBezTo>
                  <a:cubicBezTo>
                    <a:pt x="413" y="20"/>
                    <a:pt x="331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10216" y="560397"/>
              <a:ext cx="131704" cy="177785"/>
            </a:xfrm>
            <a:custGeom>
              <a:avLst/>
              <a:gdLst/>
              <a:ahLst/>
              <a:cxnLst/>
              <a:rect l="l" t="t" r="r" b="b"/>
              <a:pathLst>
                <a:path w="1712" h="2311" extrusionOk="0">
                  <a:moveTo>
                    <a:pt x="1365" y="803"/>
                  </a:moveTo>
                  <a:cubicBezTo>
                    <a:pt x="1371" y="803"/>
                    <a:pt x="1376" y="805"/>
                    <a:pt x="1381" y="807"/>
                  </a:cubicBezTo>
                  <a:lnTo>
                    <a:pt x="1381" y="807"/>
                  </a:lnTo>
                  <a:cubicBezTo>
                    <a:pt x="1383" y="806"/>
                    <a:pt x="1384" y="805"/>
                    <a:pt x="1385" y="803"/>
                  </a:cubicBezTo>
                  <a:close/>
                  <a:moveTo>
                    <a:pt x="1406" y="1129"/>
                  </a:moveTo>
                  <a:cubicBezTo>
                    <a:pt x="1399" y="1136"/>
                    <a:pt x="1394" y="1138"/>
                    <a:pt x="1391" y="1138"/>
                  </a:cubicBezTo>
                  <a:cubicBezTo>
                    <a:pt x="1385" y="1138"/>
                    <a:pt x="1385" y="1129"/>
                    <a:pt x="1385" y="1129"/>
                  </a:cubicBezTo>
                  <a:close/>
                  <a:moveTo>
                    <a:pt x="1507" y="1170"/>
                  </a:moveTo>
                  <a:cubicBezTo>
                    <a:pt x="1487" y="1211"/>
                    <a:pt x="1507" y="1252"/>
                    <a:pt x="1467" y="1292"/>
                  </a:cubicBezTo>
                  <a:cubicBezTo>
                    <a:pt x="1446" y="1252"/>
                    <a:pt x="1446" y="1231"/>
                    <a:pt x="1446" y="1190"/>
                  </a:cubicBezTo>
                  <a:cubicBezTo>
                    <a:pt x="1467" y="1190"/>
                    <a:pt x="1467" y="1170"/>
                    <a:pt x="1507" y="1170"/>
                  </a:cubicBezTo>
                  <a:close/>
                  <a:moveTo>
                    <a:pt x="1507" y="1313"/>
                  </a:moveTo>
                  <a:cubicBezTo>
                    <a:pt x="1507" y="1313"/>
                    <a:pt x="1507" y="1333"/>
                    <a:pt x="1507" y="1333"/>
                  </a:cubicBezTo>
                  <a:cubicBezTo>
                    <a:pt x="1507" y="1333"/>
                    <a:pt x="1487" y="1333"/>
                    <a:pt x="1487" y="1313"/>
                  </a:cubicBezTo>
                  <a:close/>
                  <a:moveTo>
                    <a:pt x="1426" y="1557"/>
                  </a:moveTo>
                  <a:cubicBezTo>
                    <a:pt x="1426" y="1557"/>
                    <a:pt x="1426" y="1577"/>
                    <a:pt x="1426" y="1577"/>
                  </a:cubicBezTo>
                  <a:cubicBezTo>
                    <a:pt x="1406" y="1557"/>
                    <a:pt x="1406" y="1557"/>
                    <a:pt x="1426" y="1557"/>
                  </a:cubicBezTo>
                  <a:close/>
                  <a:moveTo>
                    <a:pt x="1467" y="1516"/>
                  </a:moveTo>
                  <a:cubicBezTo>
                    <a:pt x="1487" y="1537"/>
                    <a:pt x="1487" y="1537"/>
                    <a:pt x="1487" y="1557"/>
                  </a:cubicBezTo>
                  <a:cubicBezTo>
                    <a:pt x="1487" y="1557"/>
                    <a:pt x="1507" y="1577"/>
                    <a:pt x="1487" y="1577"/>
                  </a:cubicBezTo>
                  <a:cubicBezTo>
                    <a:pt x="1467" y="1577"/>
                    <a:pt x="1487" y="1557"/>
                    <a:pt x="1487" y="1557"/>
                  </a:cubicBezTo>
                  <a:cubicBezTo>
                    <a:pt x="1467" y="1557"/>
                    <a:pt x="1467" y="1537"/>
                    <a:pt x="1467" y="1516"/>
                  </a:cubicBezTo>
                  <a:close/>
                  <a:moveTo>
                    <a:pt x="1487" y="1638"/>
                  </a:moveTo>
                  <a:cubicBezTo>
                    <a:pt x="1528" y="1638"/>
                    <a:pt x="1569" y="1638"/>
                    <a:pt x="1589" y="1659"/>
                  </a:cubicBezTo>
                  <a:cubicBezTo>
                    <a:pt x="1609" y="1679"/>
                    <a:pt x="1609" y="1700"/>
                    <a:pt x="1609" y="1720"/>
                  </a:cubicBezTo>
                  <a:lnTo>
                    <a:pt x="1569" y="1720"/>
                  </a:lnTo>
                  <a:cubicBezTo>
                    <a:pt x="1528" y="1720"/>
                    <a:pt x="1507" y="1700"/>
                    <a:pt x="1487" y="1638"/>
                  </a:cubicBezTo>
                  <a:close/>
                  <a:moveTo>
                    <a:pt x="1528" y="2005"/>
                  </a:moveTo>
                  <a:cubicBezTo>
                    <a:pt x="1528" y="2025"/>
                    <a:pt x="1507" y="2025"/>
                    <a:pt x="1507" y="2025"/>
                  </a:cubicBezTo>
                  <a:cubicBezTo>
                    <a:pt x="1507" y="2005"/>
                    <a:pt x="1507" y="2005"/>
                    <a:pt x="1507" y="2005"/>
                  </a:cubicBezTo>
                  <a:close/>
                  <a:moveTo>
                    <a:pt x="167" y="0"/>
                  </a:moveTo>
                  <a:cubicBezTo>
                    <a:pt x="134" y="0"/>
                    <a:pt x="89" y="9"/>
                    <a:pt x="62" y="9"/>
                  </a:cubicBezTo>
                  <a:cubicBezTo>
                    <a:pt x="62" y="111"/>
                    <a:pt x="62" y="111"/>
                    <a:pt x="21" y="131"/>
                  </a:cubicBezTo>
                  <a:cubicBezTo>
                    <a:pt x="0" y="233"/>
                    <a:pt x="0" y="315"/>
                    <a:pt x="0" y="417"/>
                  </a:cubicBezTo>
                  <a:cubicBezTo>
                    <a:pt x="21" y="498"/>
                    <a:pt x="41" y="600"/>
                    <a:pt x="82" y="661"/>
                  </a:cubicBezTo>
                  <a:cubicBezTo>
                    <a:pt x="123" y="722"/>
                    <a:pt x="163" y="783"/>
                    <a:pt x="163" y="844"/>
                  </a:cubicBezTo>
                  <a:cubicBezTo>
                    <a:pt x="184" y="926"/>
                    <a:pt x="245" y="966"/>
                    <a:pt x="286" y="1027"/>
                  </a:cubicBezTo>
                  <a:cubicBezTo>
                    <a:pt x="347" y="1150"/>
                    <a:pt x="387" y="1272"/>
                    <a:pt x="469" y="1374"/>
                  </a:cubicBezTo>
                  <a:cubicBezTo>
                    <a:pt x="510" y="1414"/>
                    <a:pt x="550" y="1455"/>
                    <a:pt x="591" y="1455"/>
                  </a:cubicBezTo>
                  <a:cubicBezTo>
                    <a:pt x="591" y="1476"/>
                    <a:pt x="591" y="1476"/>
                    <a:pt x="591" y="1496"/>
                  </a:cubicBezTo>
                  <a:cubicBezTo>
                    <a:pt x="605" y="1509"/>
                    <a:pt x="614" y="1514"/>
                    <a:pt x="621" y="1514"/>
                  </a:cubicBezTo>
                  <a:cubicBezTo>
                    <a:pt x="636" y="1514"/>
                    <a:pt x="645" y="1496"/>
                    <a:pt x="672" y="1496"/>
                  </a:cubicBezTo>
                  <a:cubicBezTo>
                    <a:pt x="734" y="1618"/>
                    <a:pt x="795" y="1740"/>
                    <a:pt x="876" y="1862"/>
                  </a:cubicBezTo>
                  <a:cubicBezTo>
                    <a:pt x="937" y="1944"/>
                    <a:pt x="1019" y="2025"/>
                    <a:pt x="1039" y="2107"/>
                  </a:cubicBezTo>
                  <a:cubicBezTo>
                    <a:pt x="1043" y="2111"/>
                    <a:pt x="1046" y="2113"/>
                    <a:pt x="1049" y="2113"/>
                  </a:cubicBezTo>
                  <a:cubicBezTo>
                    <a:pt x="1060" y="2113"/>
                    <a:pt x="1064" y="2087"/>
                    <a:pt x="1080" y="2087"/>
                  </a:cubicBezTo>
                  <a:cubicBezTo>
                    <a:pt x="1100" y="2127"/>
                    <a:pt x="1121" y="2148"/>
                    <a:pt x="1121" y="2168"/>
                  </a:cubicBezTo>
                  <a:cubicBezTo>
                    <a:pt x="1129" y="2171"/>
                    <a:pt x="1137" y="2172"/>
                    <a:pt x="1144" y="2172"/>
                  </a:cubicBezTo>
                  <a:cubicBezTo>
                    <a:pt x="1188" y="2172"/>
                    <a:pt x="1208" y="2124"/>
                    <a:pt x="1243" y="2107"/>
                  </a:cubicBezTo>
                  <a:cubicBezTo>
                    <a:pt x="1243" y="2127"/>
                    <a:pt x="1263" y="2127"/>
                    <a:pt x="1283" y="2148"/>
                  </a:cubicBezTo>
                  <a:cubicBezTo>
                    <a:pt x="1283" y="2188"/>
                    <a:pt x="1263" y="2229"/>
                    <a:pt x="1263" y="2249"/>
                  </a:cubicBezTo>
                  <a:cubicBezTo>
                    <a:pt x="1275" y="2253"/>
                    <a:pt x="1284" y="2255"/>
                    <a:pt x="1292" y="2255"/>
                  </a:cubicBezTo>
                  <a:cubicBezTo>
                    <a:pt x="1325" y="2255"/>
                    <a:pt x="1328" y="2225"/>
                    <a:pt x="1345" y="2209"/>
                  </a:cubicBezTo>
                  <a:cubicBezTo>
                    <a:pt x="1365" y="2188"/>
                    <a:pt x="1385" y="2148"/>
                    <a:pt x="1385" y="2107"/>
                  </a:cubicBezTo>
                  <a:cubicBezTo>
                    <a:pt x="1487" y="2148"/>
                    <a:pt x="1446" y="2311"/>
                    <a:pt x="1589" y="2311"/>
                  </a:cubicBezTo>
                  <a:cubicBezTo>
                    <a:pt x="1589" y="2249"/>
                    <a:pt x="1691" y="2249"/>
                    <a:pt x="1670" y="2188"/>
                  </a:cubicBezTo>
                  <a:cubicBezTo>
                    <a:pt x="1670" y="2168"/>
                    <a:pt x="1650" y="2168"/>
                    <a:pt x="1630" y="2168"/>
                  </a:cubicBezTo>
                  <a:cubicBezTo>
                    <a:pt x="1630" y="2168"/>
                    <a:pt x="1630" y="2188"/>
                    <a:pt x="1609" y="2188"/>
                  </a:cubicBezTo>
                  <a:cubicBezTo>
                    <a:pt x="1609" y="2199"/>
                    <a:pt x="1604" y="2204"/>
                    <a:pt x="1599" y="2204"/>
                  </a:cubicBezTo>
                  <a:cubicBezTo>
                    <a:pt x="1594" y="2204"/>
                    <a:pt x="1589" y="2199"/>
                    <a:pt x="1589" y="2188"/>
                  </a:cubicBezTo>
                  <a:cubicBezTo>
                    <a:pt x="1589" y="2168"/>
                    <a:pt x="1569" y="2127"/>
                    <a:pt x="1589" y="2066"/>
                  </a:cubicBezTo>
                  <a:cubicBezTo>
                    <a:pt x="1609" y="2107"/>
                    <a:pt x="1630" y="2127"/>
                    <a:pt x="1630" y="2168"/>
                  </a:cubicBezTo>
                  <a:cubicBezTo>
                    <a:pt x="1650" y="2148"/>
                    <a:pt x="1670" y="2148"/>
                    <a:pt x="1670" y="2148"/>
                  </a:cubicBezTo>
                  <a:cubicBezTo>
                    <a:pt x="1711" y="2046"/>
                    <a:pt x="1630" y="1985"/>
                    <a:pt x="1609" y="1903"/>
                  </a:cubicBezTo>
                  <a:cubicBezTo>
                    <a:pt x="1630" y="1883"/>
                    <a:pt x="1650" y="1883"/>
                    <a:pt x="1630" y="1862"/>
                  </a:cubicBezTo>
                  <a:cubicBezTo>
                    <a:pt x="1609" y="1862"/>
                    <a:pt x="1589" y="1842"/>
                    <a:pt x="1569" y="1842"/>
                  </a:cubicBezTo>
                  <a:lnTo>
                    <a:pt x="1548" y="1842"/>
                  </a:lnTo>
                  <a:cubicBezTo>
                    <a:pt x="1548" y="1832"/>
                    <a:pt x="1553" y="1827"/>
                    <a:pt x="1558" y="1827"/>
                  </a:cubicBezTo>
                  <a:cubicBezTo>
                    <a:pt x="1563" y="1827"/>
                    <a:pt x="1569" y="1832"/>
                    <a:pt x="1569" y="1842"/>
                  </a:cubicBezTo>
                  <a:cubicBezTo>
                    <a:pt x="1609" y="1761"/>
                    <a:pt x="1650" y="1700"/>
                    <a:pt x="1650" y="1598"/>
                  </a:cubicBezTo>
                  <a:cubicBezTo>
                    <a:pt x="1650" y="1537"/>
                    <a:pt x="1569" y="1557"/>
                    <a:pt x="1548" y="1516"/>
                  </a:cubicBezTo>
                  <a:cubicBezTo>
                    <a:pt x="1528" y="1496"/>
                    <a:pt x="1548" y="1455"/>
                    <a:pt x="1507" y="1455"/>
                  </a:cubicBezTo>
                  <a:cubicBezTo>
                    <a:pt x="1499" y="1447"/>
                    <a:pt x="1492" y="1444"/>
                    <a:pt x="1487" y="1444"/>
                  </a:cubicBezTo>
                  <a:cubicBezTo>
                    <a:pt x="1468" y="1444"/>
                    <a:pt x="1461" y="1479"/>
                    <a:pt x="1439" y="1479"/>
                  </a:cubicBezTo>
                  <a:cubicBezTo>
                    <a:pt x="1435" y="1479"/>
                    <a:pt x="1431" y="1478"/>
                    <a:pt x="1426" y="1476"/>
                  </a:cubicBezTo>
                  <a:cubicBezTo>
                    <a:pt x="1446" y="1435"/>
                    <a:pt x="1406" y="1374"/>
                    <a:pt x="1467" y="1374"/>
                  </a:cubicBezTo>
                  <a:cubicBezTo>
                    <a:pt x="1474" y="1371"/>
                    <a:pt x="1479" y="1370"/>
                    <a:pt x="1485" y="1370"/>
                  </a:cubicBezTo>
                  <a:cubicBezTo>
                    <a:pt x="1519" y="1370"/>
                    <a:pt x="1514" y="1418"/>
                    <a:pt x="1537" y="1418"/>
                  </a:cubicBezTo>
                  <a:cubicBezTo>
                    <a:pt x="1540" y="1418"/>
                    <a:pt x="1544" y="1417"/>
                    <a:pt x="1548" y="1414"/>
                  </a:cubicBezTo>
                  <a:cubicBezTo>
                    <a:pt x="1528" y="1353"/>
                    <a:pt x="1569" y="1272"/>
                    <a:pt x="1548" y="1231"/>
                  </a:cubicBezTo>
                  <a:cubicBezTo>
                    <a:pt x="1548" y="1150"/>
                    <a:pt x="1569" y="1109"/>
                    <a:pt x="1548" y="1048"/>
                  </a:cubicBezTo>
                  <a:cubicBezTo>
                    <a:pt x="1528" y="987"/>
                    <a:pt x="1548" y="905"/>
                    <a:pt x="1487" y="844"/>
                  </a:cubicBezTo>
                  <a:lnTo>
                    <a:pt x="1467" y="844"/>
                  </a:lnTo>
                  <a:cubicBezTo>
                    <a:pt x="1446" y="824"/>
                    <a:pt x="1467" y="824"/>
                    <a:pt x="1446" y="803"/>
                  </a:cubicBezTo>
                  <a:cubicBezTo>
                    <a:pt x="1446" y="803"/>
                    <a:pt x="1426" y="824"/>
                    <a:pt x="1406" y="824"/>
                  </a:cubicBezTo>
                  <a:cubicBezTo>
                    <a:pt x="1406" y="824"/>
                    <a:pt x="1395" y="813"/>
                    <a:pt x="1381" y="807"/>
                  </a:cubicBezTo>
                  <a:lnTo>
                    <a:pt x="1381" y="807"/>
                  </a:lnTo>
                  <a:cubicBezTo>
                    <a:pt x="1365" y="824"/>
                    <a:pt x="1364" y="824"/>
                    <a:pt x="1345" y="824"/>
                  </a:cubicBezTo>
                  <a:cubicBezTo>
                    <a:pt x="1345" y="814"/>
                    <a:pt x="1345" y="809"/>
                    <a:pt x="1345" y="803"/>
                  </a:cubicBezTo>
                  <a:cubicBezTo>
                    <a:pt x="1345" y="783"/>
                    <a:pt x="1345" y="763"/>
                    <a:pt x="1345" y="763"/>
                  </a:cubicBezTo>
                  <a:cubicBezTo>
                    <a:pt x="1324" y="742"/>
                    <a:pt x="1324" y="742"/>
                    <a:pt x="1304" y="742"/>
                  </a:cubicBezTo>
                  <a:cubicBezTo>
                    <a:pt x="1304" y="722"/>
                    <a:pt x="1304" y="702"/>
                    <a:pt x="1304" y="681"/>
                  </a:cubicBezTo>
                  <a:cubicBezTo>
                    <a:pt x="1289" y="651"/>
                    <a:pt x="1263" y="633"/>
                    <a:pt x="1234" y="633"/>
                  </a:cubicBezTo>
                  <a:cubicBezTo>
                    <a:pt x="1224" y="633"/>
                    <a:pt x="1213" y="635"/>
                    <a:pt x="1202" y="641"/>
                  </a:cubicBezTo>
                  <a:cubicBezTo>
                    <a:pt x="1202" y="600"/>
                    <a:pt x="1182" y="559"/>
                    <a:pt x="1182" y="539"/>
                  </a:cubicBezTo>
                  <a:cubicBezTo>
                    <a:pt x="1039" y="478"/>
                    <a:pt x="958" y="335"/>
                    <a:pt x="835" y="294"/>
                  </a:cubicBezTo>
                  <a:cubicBezTo>
                    <a:pt x="774" y="315"/>
                    <a:pt x="835" y="376"/>
                    <a:pt x="774" y="376"/>
                  </a:cubicBezTo>
                  <a:cubicBezTo>
                    <a:pt x="774" y="355"/>
                    <a:pt x="754" y="355"/>
                    <a:pt x="754" y="335"/>
                  </a:cubicBezTo>
                  <a:cubicBezTo>
                    <a:pt x="693" y="355"/>
                    <a:pt x="652" y="355"/>
                    <a:pt x="591" y="376"/>
                  </a:cubicBezTo>
                  <a:cubicBezTo>
                    <a:pt x="591" y="355"/>
                    <a:pt x="591" y="335"/>
                    <a:pt x="591" y="315"/>
                  </a:cubicBezTo>
                  <a:lnTo>
                    <a:pt x="550" y="315"/>
                  </a:lnTo>
                  <a:cubicBezTo>
                    <a:pt x="550" y="315"/>
                    <a:pt x="541" y="324"/>
                    <a:pt x="535" y="324"/>
                  </a:cubicBezTo>
                  <a:cubicBezTo>
                    <a:pt x="532" y="324"/>
                    <a:pt x="530" y="321"/>
                    <a:pt x="530" y="315"/>
                  </a:cubicBezTo>
                  <a:cubicBezTo>
                    <a:pt x="510" y="315"/>
                    <a:pt x="530" y="294"/>
                    <a:pt x="530" y="294"/>
                  </a:cubicBezTo>
                  <a:cubicBezTo>
                    <a:pt x="489" y="254"/>
                    <a:pt x="489" y="172"/>
                    <a:pt x="448" y="131"/>
                  </a:cubicBezTo>
                  <a:cubicBezTo>
                    <a:pt x="442" y="134"/>
                    <a:pt x="435" y="135"/>
                    <a:pt x="430" y="135"/>
                  </a:cubicBezTo>
                  <a:cubicBezTo>
                    <a:pt x="383" y="135"/>
                    <a:pt x="362" y="70"/>
                    <a:pt x="326" y="70"/>
                  </a:cubicBezTo>
                  <a:cubicBezTo>
                    <a:pt x="286" y="70"/>
                    <a:pt x="245" y="50"/>
                    <a:pt x="204" y="9"/>
                  </a:cubicBezTo>
                  <a:cubicBezTo>
                    <a:pt x="197" y="2"/>
                    <a:pt x="184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6393" y="1289616"/>
              <a:ext cx="153629" cy="154014"/>
            </a:xfrm>
            <a:custGeom>
              <a:avLst/>
              <a:gdLst/>
              <a:ahLst/>
              <a:cxnLst/>
              <a:rect l="l" t="t" r="r" b="b"/>
              <a:pathLst>
                <a:path w="1997" h="2002" extrusionOk="0">
                  <a:moveTo>
                    <a:pt x="836" y="387"/>
                  </a:moveTo>
                  <a:lnTo>
                    <a:pt x="836" y="387"/>
                  </a:lnTo>
                  <a:cubicBezTo>
                    <a:pt x="856" y="408"/>
                    <a:pt x="836" y="428"/>
                    <a:pt x="815" y="448"/>
                  </a:cubicBezTo>
                  <a:cubicBezTo>
                    <a:pt x="795" y="408"/>
                    <a:pt x="815" y="408"/>
                    <a:pt x="836" y="387"/>
                  </a:cubicBezTo>
                  <a:close/>
                  <a:moveTo>
                    <a:pt x="434" y="622"/>
                  </a:moveTo>
                  <a:cubicBezTo>
                    <a:pt x="438" y="622"/>
                    <a:pt x="442" y="625"/>
                    <a:pt x="449" y="632"/>
                  </a:cubicBezTo>
                  <a:cubicBezTo>
                    <a:pt x="442" y="638"/>
                    <a:pt x="438" y="641"/>
                    <a:pt x="434" y="641"/>
                  </a:cubicBezTo>
                  <a:cubicBezTo>
                    <a:pt x="426" y="641"/>
                    <a:pt x="422" y="632"/>
                    <a:pt x="408" y="632"/>
                  </a:cubicBezTo>
                  <a:cubicBezTo>
                    <a:pt x="422" y="632"/>
                    <a:pt x="426" y="622"/>
                    <a:pt x="434" y="622"/>
                  </a:cubicBezTo>
                  <a:close/>
                  <a:moveTo>
                    <a:pt x="408" y="632"/>
                  </a:moveTo>
                  <a:cubicBezTo>
                    <a:pt x="408" y="652"/>
                    <a:pt x="408" y="652"/>
                    <a:pt x="388" y="652"/>
                  </a:cubicBezTo>
                  <a:cubicBezTo>
                    <a:pt x="388" y="632"/>
                    <a:pt x="408" y="632"/>
                    <a:pt x="408" y="632"/>
                  </a:cubicBezTo>
                  <a:close/>
                  <a:moveTo>
                    <a:pt x="1182" y="1059"/>
                  </a:moveTo>
                  <a:cubicBezTo>
                    <a:pt x="1182" y="1080"/>
                    <a:pt x="1182" y="1080"/>
                    <a:pt x="1182" y="1080"/>
                  </a:cubicBezTo>
                  <a:lnTo>
                    <a:pt x="1162" y="1080"/>
                  </a:lnTo>
                  <a:cubicBezTo>
                    <a:pt x="1162" y="1080"/>
                    <a:pt x="1162" y="1080"/>
                    <a:pt x="1162" y="1059"/>
                  </a:cubicBezTo>
                  <a:close/>
                  <a:moveTo>
                    <a:pt x="999" y="1405"/>
                  </a:moveTo>
                  <a:cubicBezTo>
                    <a:pt x="999" y="1405"/>
                    <a:pt x="999" y="1426"/>
                    <a:pt x="999" y="1426"/>
                  </a:cubicBezTo>
                  <a:cubicBezTo>
                    <a:pt x="999" y="1426"/>
                    <a:pt x="978" y="1405"/>
                    <a:pt x="999" y="1405"/>
                  </a:cubicBezTo>
                  <a:close/>
                  <a:moveTo>
                    <a:pt x="877" y="1528"/>
                  </a:moveTo>
                  <a:cubicBezTo>
                    <a:pt x="877" y="1528"/>
                    <a:pt x="877" y="1528"/>
                    <a:pt x="877" y="1548"/>
                  </a:cubicBezTo>
                  <a:lnTo>
                    <a:pt x="856" y="1548"/>
                  </a:lnTo>
                  <a:cubicBezTo>
                    <a:pt x="856" y="1528"/>
                    <a:pt x="856" y="1528"/>
                    <a:pt x="856" y="1528"/>
                  </a:cubicBezTo>
                  <a:close/>
                  <a:moveTo>
                    <a:pt x="938" y="1528"/>
                  </a:moveTo>
                  <a:cubicBezTo>
                    <a:pt x="938" y="1528"/>
                    <a:pt x="938" y="1548"/>
                    <a:pt x="938" y="1548"/>
                  </a:cubicBezTo>
                  <a:lnTo>
                    <a:pt x="917" y="1548"/>
                  </a:lnTo>
                  <a:cubicBezTo>
                    <a:pt x="917" y="1528"/>
                    <a:pt x="917" y="1528"/>
                    <a:pt x="938" y="1528"/>
                  </a:cubicBezTo>
                  <a:close/>
                  <a:moveTo>
                    <a:pt x="1549" y="0"/>
                  </a:moveTo>
                  <a:cubicBezTo>
                    <a:pt x="1520" y="15"/>
                    <a:pt x="1501" y="29"/>
                    <a:pt x="1478" y="29"/>
                  </a:cubicBezTo>
                  <a:cubicBezTo>
                    <a:pt x="1469" y="29"/>
                    <a:pt x="1459" y="27"/>
                    <a:pt x="1447" y="21"/>
                  </a:cubicBezTo>
                  <a:cubicBezTo>
                    <a:pt x="1406" y="21"/>
                    <a:pt x="1386" y="41"/>
                    <a:pt x="1386" y="82"/>
                  </a:cubicBezTo>
                  <a:cubicBezTo>
                    <a:pt x="1386" y="82"/>
                    <a:pt x="1386" y="82"/>
                    <a:pt x="1386" y="102"/>
                  </a:cubicBezTo>
                  <a:cubicBezTo>
                    <a:pt x="1365" y="82"/>
                    <a:pt x="1365" y="82"/>
                    <a:pt x="1386" y="61"/>
                  </a:cubicBezTo>
                  <a:lnTo>
                    <a:pt x="1386" y="61"/>
                  </a:lnTo>
                  <a:cubicBezTo>
                    <a:pt x="1284" y="82"/>
                    <a:pt x="1284" y="82"/>
                    <a:pt x="1284" y="183"/>
                  </a:cubicBezTo>
                  <a:cubicBezTo>
                    <a:pt x="1284" y="183"/>
                    <a:pt x="1304" y="183"/>
                    <a:pt x="1284" y="204"/>
                  </a:cubicBezTo>
                  <a:cubicBezTo>
                    <a:pt x="1264" y="204"/>
                    <a:pt x="1284" y="183"/>
                    <a:pt x="1284" y="183"/>
                  </a:cubicBezTo>
                  <a:cubicBezTo>
                    <a:pt x="1223" y="143"/>
                    <a:pt x="1162" y="163"/>
                    <a:pt x="1101" y="102"/>
                  </a:cubicBezTo>
                  <a:lnTo>
                    <a:pt x="1101" y="102"/>
                  </a:lnTo>
                  <a:cubicBezTo>
                    <a:pt x="1141" y="183"/>
                    <a:pt x="1060" y="224"/>
                    <a:pt x="1060" y="265"/>
                  </a:cubicBezTo>
                  <a:cubicBezTo>
                    <a:pt x="1080" y="285"/>
                    <a:pt x="1080" y="285"/>
                    <a:pt x="1060" y="306"/>
                  </a:cubicBezTo>
                  <a:cubicBezTo>
                    <a:pt x="1060" y="285"/>
                    <a:pt x="1060" y="285"/>
                    <a:pt x="1060" y="265"/>
                  </a:cubicBezTo>
                  <a:cubicBezTo>
                    <a:pt x="1019" y="265"/>
                    <a:pt x="1019" y="306"/>
                    <a:pt x="978" y="306"/>
                  </a:cubicBezTo>
                  <a:lnTo>
                    <a:pt x="1019" y="346"/>
                  </a:lnTo>
                  <a:cubicBezTo>
                    <a:pt x="1003" y="355"/>
                    <a:pt x="988" y="358"/>
                    <a:pt x="974" y="358"/>
                  </a:cubicBezTo>
                  <a:cubicBezTo>
                    <a:pt x="920" y="358"/>
                    <a:pt x="881" y="306"/>
                    <a:pt x="815" y="306"/>
                  </a:cubicBezTo>
                  <a:cubicBezTo>
                    <a:pt x="815" y="326"/>
                    <a:pt x="836" y="367"/>
                    <a:pt x="836" y="387"/>
                  </a:cubicBezTo>
                  <a:cubicBezTo>
                    <a:pt x="795" y="367"/>
                    <a:pt x="775" y="346"/>
                    <a:pt x="734" y="346"/>
                  </a:cubicBezTo>
                  <a:cubicBezTo>
                    <a:pt x="734" y="346"/>
                    <a:pt x="734" y="367"/>
                    <a:pt x="734" y="387"/>
                  </a:cubicBezTo>
                  <a:cubicBezTo>
                    <a:pt x="693" y="387"/>
                    <a:pt x="653" y="367"/>
                    <a:pt x="612" y="367"/>
                  </a:cubicBezTo>
                  <a:cubicBezTo>
                    <a:pt x="591" y="448"/>
                    <a:pt x="490" y="428"/>
                    <a:pt x="469" y="509"/>
                  </a:cubicBezTo>
                  <a:cubicBezTo>
                    <a:pt x="469" y="530"/>
                    <a:pt x="490" y="550"/>
                    <a:pt x="490" y="570"/>
                  </a:cubicBezTo>
                  <a:cubicBezTo>
                    <a:pt x="449" y="570"/>
                    <a:pt x="408" y="591"/>
                    <a:pt x="347" y="591"/>
                  </a:cubicBezTo>
                  <a:cubicBezTo>
                    <a:pt x="336" y="601"/>
                    <a:pt x="327" y="605"/>
                    <a:pt x="319" y="605"/>
                  </a:cubicBezTo>
                  <a:cubicBezTo>
                    <a:pt x="300" y="605"/>
                    <a:pt x="287" y="587"/>
                    <a:pt x="275" y="587"/>
                  </a:cubicBezTo>
                  <a:cubicBezTo>
                    <a:pt x="272" y="587"/>
                    <a:pt x="269" y="588"/>
                    <a:pt x="266" y="591"/>
                  </a:cubicBezTo>
                  <a:cubicBezTo>
                    <a:pt x="286" y="632"/>
                    <a:pt x="327" y="672"/>
                    <a:pt x="347" y="693"/>
                  </a:cubicBezTo>
                  <a:cubicBezTo>
                    <a:pt x="339" y="697"/>
                    <a:pt x="332" y="698"/>
                    <a:pt x="325" y="698"/>
                  </a:cubicBezTo>
                  <a:cubicBezTo>
                    <a:pt x="297" y="698"/>
                    <a:pt x="278" y="672"/>
                    <a:pt x="245" y="672"/>
                  </a:cubicBezTo>
                  <a:cubicBezTo>
                    <a:pt x="245" y="713"/>
                    <a:pt x="225" y="754"/>
                    <a:pt x="205" y="774"/>
                  </a:cubicBezTo>
                  <a:cubicBezTo>
                    <a:pt x="143" y="774"/>
                    <a:pt x="103" y="815"/>
                    <a:pt x="42" y="835"/>
                  </a:cubicBezTo>
                  <a:cubicBezTo>
                    <a:pt x="62" y="917"/>
                    <a:pt x="42" y="978"/>
                    <a:pt x="82" y="1059"/>
                  </a:cubicBezTo>
                  <a:cubicBezTo>
                    <a:pt x="49" y="1043"/>
                    <a:pt x="43" y="1013"/>
                    <a:pt x="20" y="1013"/>
                  </a:cubicBezTo>
                  <a:cubicBezTo>
                    <a:pt x="15" y="1013"/>
                    <a:pt x="9" y="1015"/>
                    <a:pt x="1" y="1018"/>
                  </a:cubicBezTo>
                  <a:cubicBezTo>
                    <a:pt x="42" y="1181"/>
                    <a:pt x="62" y="1344"/>
                    <a:pt x="123" y="1507"/>
                  </a:cubicBezTo>
                  <a:cubicBezTo>
                    <a:pt x="184" y="1650"/>
                    <a:pt x="245" y="1772"/>
                    <a:pt x="347" y="1874"/>
                  </a:cubicBezTo>
                  <a:cubicBezTo>
                    <a:pt x="388" y="1915"/>
                    <a:pt x="429" y="1955"/>
                    <a:pt x="469" y="1996"/>
                  </a:cubicBezTo>
                  <a:cubicBezTo>
                    <a:pt x="478" y="1992"/>
                    <a:pt x="486" y="1990"/>
                    <a:pt x="493" y="1990"/>
                  </a:cubicBezTo>
                  <a:cubicBezTo>
                    <a:pt x="512" y="1990"/>
                    <a:pt x="528" y="2002"/>
                    <a:pt x="548" y="2002"/>
                  </a:cubicBezTo>
                  <a:cubicBezTo>
                    <a:pt x="555" y="2002"/>
                    <a:pt x="562" y="2000"/>
                    <a:pt x="571" y="1996"/>
                  </a:cubicBezTo>
                  <a:cubicBezTo>
                    <a:pt x="571" y="1955"/>
                    <a:pt x="571" y="1935"/>
                    <a:pt x="591" y="1915"/>
                  </a:cubicBezTo>
                  <a:cubicBezTo>
                    <a:pt x="624" y="1915"/>
                    <a:pt x="618" y="1941"/>
                    <a:pt x="624" y="1941"/>
                  </a:cubicBezTo>
                  <a:cubicBezTo>
                    <a:pt x="626" y="1941"/>
                    <a:pt x="628" y="1939"/>
                    <a:pt x="632" y="1935"/>
                  </a:cubicBezTo>
                  <a:cubicBezTo>
                    <a:pt x="673" y="1915"/>
                    <a:pt x="612" y="1894"/>
                    <a:pt x="632" y="1853"/>
                  </a:cubicBezTo>
                  <a:cubicBezTo>
                    <a:pt x="632" y="1833"/>
                    <a:pt x="673" y="1853"/>
                    <a:pt x="673" y="1813"/>
                  </a:cubicBezTo>
                  <a:cubicBezTo>
                    <a:pt x="673" y="1813"/>
                    <a:pt x="653" y="1813"/>
                    <a:pt x="673" y="1792"/>
                  </a:cubicBezTo>
                  <a:cubicBezTo>
                    <a:pt x="693" y="1813"/>
                    <a:pt x="673" y="1813"/>
                    <a:pt x="673" y="1833"/>
                  </a:cubicBezTo>
                  <a:cubicBezTo>
                    <a:pt x="683" y="1843"/>
                    <a:pt x="698" y="1843"/>
                    <a:pt x="716" y="1843"/>
                  </a:cubicBezTo>
                  <a:cubicBezTo>
                    <a:pt x="734" y="1843"/>
                    <a:pt x="754" y="1843"/>
                    <a:pt x="775" y="1853"/>
                  </a:cubicBezTo>
                  <a:cubicBezTo>
                    <a:pt x="775" y="1853"/>
                    <a:pt x="775" y="1880"/>
                    <a:pt x="796" y="1880"/>
                  </a:cubicBezTo>
                  <a:cubicBezTo>
                    <a:pt x="801" y="1880"/>
                    <a:pt x="807" y="1878"/>
                    <a:pt x="815" y="1874"/>
                  </a:cubicBezTo>
                  <a:cubicBezTo>
                    <a:pt x="836" y="1833"/>
                    <a:pt x="775" y="1792"/>
                    <a:pt x="795" y="1752"/>
                  </a:cubicBezTo>
                  <a:cubicBezTo>
                    <a:pt x="856" y="1731"/>
                    <a:pt x="877" y="1691"/>
                    <a:pt x="856" y="1629"/>
                  </a:cubicBezTo>
                  <a:cubicBezTo>
                    <a:pt x="897" y="1609"/>
                    <a:pt x="917" y="1609"/>
                    <a:pt x="938" y="1589"/>
                  </a:cubicBezTo>
                  <a:cubicBezTo>
                    <a:pt x="958" y="1589"/>
                    <a:pt x="978" y="1609"/>
                    <a:pt x="999" y="1609"/>
                  </a:cubicBezTo>
                  <a:cubicBezTo>
                    <a:pt x="999" y="1589"/>
                    <a:pt x="958" y="1589"/>
                    <a:pt x="978" y="1548"/>
                  </a:cubicBezTo>
                  <a:cubicBezTo>
                    <a:pt x="999" y="1507"/>
                    <a:pt x="1060" y="1446"/>
                    <a:pt x="1101" y="1405"/>
                  </a:cubicBezTo>
                  <a:cubicBezTo>
                    <a:pt x="1141" y="1405"/>
                    <a:pt x="1182" y="1426"/>
                    <a:pt x="1223" y="1426"/>
                  </a:cubicBezTo>
                  <a:cubicBezTo>
                    <a:pt x="1243" y="1405"/>
                    <a:pt x="1284" y="1405"/>
                    <a:pt x="1304" y="1365"/>
                  </a:cubicBezTo>
                  <a:cubicBezTo>
                    <a:pt x="1304" y="1365"/>
                    <a:pt x="1304" y="1344"/>
                    <a:pt x="1284" y="1324"/>
                  </a:cubicBezTo>
                  <a:cubicBezTo>
                    <a:pt x="1274" y="1334"/>
                    <a:pt x="1258" y="1339"/>
                    <a:pt x="1241" y="1339"/>
                  </a:cubicBezTo>
                  <a:cubicBezTo>
                    <a:pt x="1223" y="1339"/>
                    <a:pt x="1202" y="1334"/>
                    <a:pt x="1182" y="1324"/>
                  </a:cubicBezTo>
                  <a:cubicBezTo>
                    <a:pt x="1167" y="1324"/>
                    <a:pt x="1140" y="1358"/>
                    <a:pt x="1110" y="1358"/>
                  </a:cubicBezTo>
                  <a:cubicBezTo>
                    <a:pt x="1101" y="1358"/>
                    <a:pt x="1090" y="1355"/>
                    <a:pt x="1080" y="1344"/>
                  </a:cubicBezTo>
                  <a:cubicBezTo>
                    <a:pt x="1060" y="1324"/>
                    <a:pt x="1060" y="1304"/>
                    <a:pt x="1080" y="1263"/>
                  </a:cubicBezTo>
                  <a:cubicBezTo>
                    <a:pt x="1111" y="1273"/>
                    <a:pt x="1141" y="1283"/>
                    <a:pt x="1169" y="1283"/>
                  </a:cubicBezTo>
                  <a:cubicBezTo>
                    <a:pt x="1197" y="1283"/>
                    <a:pt x="1223" y="1273"/>
                    <a:pt x="1243" y="1243"/>
                  </a:cubicBezTo>
                  <a:cubicBezTo>
                    <a:pt x="1264" y="1202"/>
                    <a:pt x="1202" y="1161"/>
                    <a:pt x="1202" y="1100"/>
                  </a:cubicBezTo>
                  <a:cubicBezTo>
                    <a:pt x="1257" y="1100"/>
                    <a:pt x="1263" y="1036"/>
                    <a:pt x="1321" y="1036"/>
                  </a:cubicBezTo>
                  <a:cubicBezTo>
                    <a:pt x="1328" y="1036"/>
                    <a:pt x="1336" y="1037"/>
                    <a:pt x="1345" y="1039"/>
                  </a:cubicBezTo>
                  <a:cubicBezTo>
                    <a:pt x="1345" y="1039"/>
                    <a:pt x="1345" y="1059"/>
                    <a:pt x="1365" y="1059"/>
                  </a:cubicBezTo>
                  <a:cubicBezTo>
                    <a:pt x="1365" y="1039"/>
                    <a:pt x="1386" y="1018"/>
                    <a:pt x="1386" y="998"/>
                  </a:cubicBezTo>
                  <a:cubicBezTo>
                    <a:pt x="1386" y="998"/>
                    <a:pt x="1386" y="978"/>
                    <a:pt x="1365" y="957"/>
                  </a:cubicBezTo>
                  <a:cubicBezTo>
                    <a:pt x="1386" y="957"/>
                    <a:pt x="1406" y="937"/>
                    <a:pt x="1447" y="937"/>
                  </a:cubicBezTo>
                  <a:cubicBezTo>
                    <a:pt x="1467" y="896"/>
                    <a:pt x="1426" y="876"/>
                    <a:pt x="1467" y="856"/>
                  </a:cubicBezTo>
                  <a:lnTo>
                    <a:pt x="1508" y="856"/>
                  </a:lnTo>
                  <a:cubicBezTo>
                    <a:pt x="1528" y="835"/>
                    <a:pt x="1508" y="794"/>
                    <a:pt x="1549" y="794"/>
                  </a:cubicBezTo>
                  <a:cubicBezTo>
                    <a:pt x="1569" y="774"/>
                    <a:pt x="1528" y="733"/>
                    <a:pt x="1549" y="713"/>
                  </a:cubicBezTo>
                  <a:cubicBezTo>
                    <a:pt x="1671" y="591"/>
                    <a:pt x="1671" y="591"/>
                    <a:pt x="1732" y="448"/>
                  </a:cubicBezTo>
                  <a:cubicBezTo>
                    <a:pt x="1752" y="387"/>
                    <a:pt x="1813" y="346"/>
                    <a:pt x="1874" y="326"/>
                  </a:cubicBezTo>
                  <a:cubicBezTo>
                    <a:pt x="1915" y="306"/>
                    <a:pt x="1956" y="306"/>
                    <a:pt x="1997" y="306"/>
                  </a:cubicBezTo>
                  <a:cubicBezTo>
                    <a:pt x="1956" y="183"/>
                    <a:pt x="1956" y="82"/>
                    <a:pt x="1834" y="21"/>
                  </a:cubicBezTo>
                  <a:cubicBezTo>
                    <a:pt x="1803" y="31"/>
                    <a:pt x="1768" y="41"/>
                    <a:pt x="1732" y="41"/>
                  </a:cubicBezTo>
                  <a:cubicBezTo>
                    <a:pt x="1696" y="41"/>
                    <a:pt x="1661" y="31"/>
                    <a:pt x="1630" y="0"/>
                  </a:cubicBezTo>
                  <a:cubicBezTo>
                    <a:pt x="1610" y="21"/>
                    <a:pt x="1589" y="41"/>
                    <a:pt x="1569" y="61"/>
                  </a:cubicBezTo>
                  <a:cubicBezTo>
                    <a:pt x="1569" y="41"/>
                    <a:pt x="1549" y="21"/>
                    <a:pt x="1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014406" y="-377380"/>
              <a:ext cx="92547" cy="188094"/>
            </a:xfrm>
            <a:custGeom>
              <a:avLst/>
              <a:gdLst/>
              <a:ahLst/>
              <a:cxnLst/>
              <a:rect l="l" t="t" r="r" b="b"/>
              <a:pathLst>
                <a:path w="1203" h="2445" extrusionOk="0">
                  <a:moveTo>
                    <a:pt x="1039" y="856"/>
                  </a:moveTo>
                  <a:cubicBezTo>
                    <a:pt x="1055" y="887"/>
                    <a:pt x="1059" y="919"/>
                    <a:pt x="1078" y="941"/>
                  </a:cubicBezTo>
                  <a:lnTo>
                    <a:pt x="1078" y="941"/>
                  </a:lnTo>
                  <a:cubicBezTo>
                    <a:pt x="1062" y="980"/>
                    <a:pt x="1099" y="1019"/>
                    <a:pt x="1060" y="1039"/>
                  </a:cubicBezTo>
                  <a:cubicBezTo>
                    <a:pt x="1019" y="1039"/>
                    <a:pt x="1019" y="1019"/>
                    <a:pt x="1019" y="978"/>
                  </a:cubicBezTo>
                  <a:lnTo>
                    <a:pt x="1039" y="978"/>
                  </a:lnTo>
                  <a:cubicBezTo>
                    <a:pt x="1039" y="937"/>
                    <a:pt x="978" y="896"/>
                    <a:pt x="1019" y="856"/>
                  </a:cubicBezTo>
                  <a:close/>
                  <a:moveTo>
                    <a:pt x="1019" y="1202"/>
                  </a:moveTo>
                  <a:cubicBezTo>
                    <a:pt x="1019" y="1202"/>
                    <a:pt x="1019" y="1202"/>
                    <a:pt x="1019" y="1222"/>
                  </a:cubicBezTo>
                  <a:cubicBezTo>
                    <a:pt x="999" y="1202"/>
                    <a:pt x="999" y="1202"/>
                    <a:pt x="1019" y="1202"/>
                  </a:cubicBezTo>
                  <a:close/>
                  <a:moveTo>
                    <a:pt x="632" y="0"/>
                  </a:moveTo>
                  <a:cubicBezTo>
                    <a:pt x="591" y="41"/>
                    <a:pt x="591" y="102"/>
                    <a:pt x="551" y="102"/>
                  </a:cubicBezTo>
                  <a:cubicBezTo>
                    <a:pt x="551" y="163"/>
                    <a:pt x="510" y="184"/>
                    <a:pt x="469" y="224"/>
                  </a:cubicBezTo>
                  <a:cubicBezTo>
                    <a:pt x="449" y="245"/>
                    <a:pt x="428" y="265"/>
                    <a:pt x="428" y="285"/>
                  </a:cubicBezTo>
                  <a:cubicBezTo>
                    <a:pt x="428" y="346"/>
                    <a:pt x="388" y="387"/>
                    <a:pt x="367" y="448"/>
                  </a:cubicBezTo>
                  <a:cubicBezTo>
                    <a:pt x="347" y="509"/>
                    <a:pt x="306" y="570"/>
                    <a:pt x="306" y="632"/>
                  </a:cubicBezTo>
                  <a:cubicBezTo>
                    <a:pt x="306" y="733"/>
                    <a:pt x="266" y="835"/>
                    <a:pt x="225" y="937"/>
                  </a:cubicBezTo>
                  <a:cubicBezTo>
                    <a:pt x="184" y="1039"/>
                    <a:pt x="143" y="1141"/>
                    <a:pt x="123" y="1243"/>
                  </a:cubicBezTo>
                  <a:cubicBezTo>
                    <a:pt x="82" y="1344"/>
                    <a:pt x="103" y="1446"/>
                    <a:pt x="82" y="1548"/>
                  </a:cubicBezTo>
                  <a:cubicBezTo>
                    <a:pt x="1" y="1792"/>
                    <a:pt x="41" y="2037"/>
                    <a:pt x="123" y="2281"/>
                  </a:cubicBezTo>
                  <a:cubicBezTo>
                    <a:pt x="136" y="2269"/>
                    <a:pt x="146" y="2264"/>
                    <a:pt x="156" y="2264"/>
                  </a:cubicBezTo>
                  <a:cubicBezTo>
                    <a:pt x="176" y="2264"/>
                    <a:pt x="190" y="2288"/>
                    <a:pt x="204" y="2302"/>
                  </a:cubicBezTo>
                  <a:lnTo>
                    <a:pt x="184" y="2342"/>
                  </a:lnTo>
                  <a:cubicBezTo>
                    <a:pt x="164" y="2322"/>
                    <a:pt x="143" y="2302"/>
                    <a:pt x="123" y="2281"/>
                  </a:cubicBezTo>
                  <a:cubicBezTo>
                    <a:pt x="103" y="2322"/>
                    <a:pt x="103" y="2363"/>
                    <a:pt x="103" y="2383"/>
                  </a:cubicBezTo>
                  <a:cubicBezTo>
                    <a:pt x="143" y="2403"/>
                    <a:pt x="164" y="2424"/>
                    <a:pt x="184" y="2444"/>
                  </a:cubicBezTo>
                  <a:cubicBezTo>
                    <a:pt x="204" y="2403"/>
                    <a:pt x="184" y="2363"/>
                    <a:pt x="225" y="2363"/>
                  </a:cubicBezTo>
                  <a:cubicBezTo>
                    <a:pt x="266" y="2363"/>
                    <a:pt x="225" y="2281"/>
                    <a:pt x="266" y="2281"/>
                  </a:cubicBezTo>
                  <a:cubicBezTo>
                    <a:pt x="286" y="2302"/>
                    <a:pt x="286" y="2322"/>
                    <a:pt x="306" y="2363"/>
                  </a:cubicBezTo>
                  <a:cubicBezTo>
                    <a:pt x="286" y="2383"/>
                    <a:pt x="245" y="2383"/>
                    <a:pt x="286" y="2403"/>
                  </a:cubicBezTo>
                  <a:cubicBezTo>
                    <a:pt x="317" y="2388"/>
                    <a:pt x="348" y="2349"/>
                    <a:pt x="388" y="2349"/>
                  </a:cubicBezTo>
                  <a:cubicBezTo>
                    <a:pt x="400" y="2349"/>
                    <a:pt x="414" y="2353"/>
                    <a:pt x="428" y="2363"/>
                  </a:cubicBezTo>
                  <a:cubicBezTo>
                    <a:pt x="428" y="2342"/>
                    <a:pt x="428" y="2322"/>
                    <a:pt x="428" y="2302"/>
                  </a:cubicBezTo>
                  <a:cubicBezTo>
                    <a:pt x="442" y="2302"/>
                    <a:pt x="456" y="2293"/>
                    <a:pt x="463" y="2293"/>
                  </a:cubicBezTo>
                  <a:cubicBezTo>
                    <a:pt x="467" y="2293"/>
                    <a:pt x="469" y="2295"/>
                    <a:pt x="469" y="2302"/>
                  </a:cubicBezTo>
                  <a:cubicBezTo>
                    <a:pt x="490" y="2322"/>
                    <a:pt x="510" y="2322"/>
                    <a:pt x="510" y="2342"/>
                  </a:cubicBezTo>
                  <a:cubicBezTo>
                    <a:pt x="530" y="2322"/>
                    <a:pt x="510" y="2281"/>
                    <a:pt x="530" y="2261"/>
                  </a:cubicBezTo>
                  <a:cubicBezTo>
                    <a:pt x="591" y="2302"/>
                    <a:pt x="530" y="2363"/>
                    <a:pt x="571" y="2383"/>
                  </a:cubicBezTo>
                  <a:cubicBezTo>
                    <a:pt x="632" y="2383"/>
                    <a:pt x="632" y="2424"/>
                    <a:pt x="673" y="2444"/>
                  </a:cubicBezTo>
                  <a:cubicBezTo>
                    <a:pt x="693" y="2424"/>
                    <a:pt x="714" y="2424"/>
                    <a:pt x="714" y="2383"/>
                  </a:cubicBezTo>
                  <a:cubicBezTo>
                    <a:pt x="714" y="2363"/>
                    <a:pt x="734" y="2342"/>
                    <a:pt x="754" y="2302"/>
                  </a:cubicBezTo>
                  <a:cubicBezTo>
                    <a:pt x="775" y="2281"/>
                    <a:pt x="775" y="2261"/>
                    <a:pt x="795" y="2220"/>
                  </a:cubicBezTo>
                  <a:cubicBezTo>
                    <a:pt x="806" y="2226"/>
                    <a:pt x="817" y="2228"/>
                    <a:pt x="828" y="2228"/>
                  </a:cubicBezTo>
                  <a:cubicBezTo>
                    <a:pt x="858" y="2228"/>
                    <a:pt x="887" y="2209"/>
                    <a:pt x="917" y="2179"/>
                  </a:cubicBezTo>
                  <a:cubicBezTo>
                    <a:pt x="926" y="2181"/>
                    <a:pt x="935" y="2182"/>
                    <a:pt x="942" y="2182"/>
                  </a:cubicBezTo>
                  <a:cubicBezTo>
                    <a:pt x="1019" y="2182"/>
                    <a:pt x="1023" y="2094"/>
                    <a:pt x="1060" y="2057"/>
                  </a:cubicBezTo>
                  <a:cubicBezTo>
                    <a:pt x="1060" y="1976"/>
                    <a:pt x="1121" y="1955"/>
                    <a:pt x="1162" y="1915"/>
                  </a:cubicBezTo>
                  <a:cubicBezTo>
                    <a:pt x="1162" y="1833"/>
                    <a:pt x="1182" y="1772"/>
                    <a:pt x="1182" y="1691"/>
                  </a:cubicBezTo>
                  <a:cubicBezTo>
                    <a:pt x="1172" y="1680"/>
                    <a:pt x="1162" y="1680"/>
                    <a:pt x="1151" y="1680"/>
                  </a:cubicBezTo>
                  <a:cubicBezTo>
                    <a:pt x="1141" y="1680"/>
                    <a:pt x="1131" y="1680"/>
                    <a:pt x="1121" y="1670"/>
                  </a:cubicBezTo>
                  <a:cubicBezTo>
                    <a:pt x="1080" y="1650"/>
                    <a:pt x="1141" y="1609"/>
                    <a:pt x="1100" y="1568"/>
                  </a:cubicBezTo>
                  <a:lnTo>
                    <a:pt x="1100" y="1568"/>
                  </a:lnTo>
                  <a:cubicBezTo>
                    <a:pt x="1100" y="1589"/>
                    <a:pt x="1080" y="1589"/>
                    <a:pt x="1080" y="1589"/>
                  </a:cubicBezTo>
                  <a:cubicBezTo>
                    <a:pt x="1080" y="1568"/>
                    <a:pt x="1100" y="1568"/>
                    <a:pt x="1100" y="1568"/>
                  </a:cubicBezTo>
                  <a:lnTo>
                    <a:pt x="1100" y="1568"/>
                  </a:lnTo>
                  <a:cubicBezTo>
                    <a:pt x="1100" y="1568"/>
                    <a:pt x="1100" y="1568"/>
                    <a:pt x="1100" y="1568"/>
                  </a:cubicBezTo>
                  <a:cubicBezTo>
                    <a:pt x="1121" y="1548"/>
                    <a:pt x="1141" y="1528"/>
                    <a:pt x="1141" y="1507"/>
                  </a:cubicBezTo>
                  <a:cubicBezTo>
                    <a:pt x="1141" y="1467"/>
                    <a:pt x="1121" y="1467"/>
                    <a:pt x="1100" y="1446"/>
                  </a:cubicBezTo>
                  <a:cubicBezTo>
                    <a:pt x="1100" y="1365"/>
                    <a:pt x="1141" y="1304"/>
                    <a:pt x="1121" y="1222"/>
                  </a:cubicBezTo>
                  <a:cubicBezTo>
                    <a:pt x="1121" y="1222"/>
                    <a:pt x="1080" y="1222"/>
                    <a:pt x="1080" y="1181"/>
                  </a:cubicBezTo>
                  <a:cubicBezTo>
                    <a:pt x="1100" y="1181"/>
                    <a:pt x="1121" y="1187"/>
                    <a:pt x="1139" y="1187"/>
                  </a:cubicBezTo>
                  <a:cubicBezTo>
                    <a:pt x="1157" y="1187"/>
                    <a:pt x="1172" y="1181"/>
                    <a:pt x="1182" y="1161"/>
                  </a:cubicBezTo>
                  <a:cubicBezTo>
                    <a:pt x="1162" y="1100"/>
                    <a:pt x="1202" y="1059"/>
                    <a:pt x="1162" y="998"/>
                  </a:cubicBezTo>
                  <a:cubicBezTo>
                    <a:pt x="1145" y="982"/>
                    <a:pt x="1129" y="965"/>
                    <a:pt x="1102" y="949"/>
                  </a:cubicBezTo>
                  <a:lnTo>
                    <a:pt x="1102" y="949"/>
                  </a:lnTo>
                  <a:cubicBezTo>
                    <a:pt x="1105" y="931"/>
                    <a:pt x="1118" y="914"/>
                    <a:pt x="1100" y="896"/>
                  </a:cubicBezTo>
                  <a:cubicBezTo>
                    <a:pt x="1060" y="815"/>
                    <a:pt x="1100" y="733"/>
                    <a:pt x="1080" y="652"/>
                  </a:cubicBezTo>
                  <a:cubicBezTo>
                    <a:pt x="1080" y="632"/>
                    <a:pt x="1039" y="632"/>
                    <a:pt x="1039" y="591"/>
                  </a:cubicBezTo>
                  <a:lnTo>
                    <a:pt x="999" y="591"/>
                  </a:lnTo>
                  <a:cubicBezTo>
                    <a:pt x="999" y="570"/>
                    <a:pt x="1019" y="550"/>
                    <a:pt x="1019" y="530"/>
                  </a:cubicBezTo>
                  <a:cubicBezTo>
                    <a:pt x="1009" y="509"/>
                    <a:pt x="988" y="509"/>
                    <a:pt x="968" y="509"/>
                  </a:cubicBezTo>
                  <a:cubicBezTo>
                    <a:pt x="948" y="509"/>
                    <a:pt x="927" y="509"/>
                    <a:pt x="917" y="489"/>
                  </a:cubicBezTo>
                  <a:cubicBezTo>
                    <a:pt x="876" y="469"/>
                    <a:pt x="897" y="408"/>
                    <a:pt x="856" y="408"/>
                  </a:cubicBezTo>
                  <a:cubicBezTo>
                    <a:pt x="815" y="387"/>
                    <a:pt x="856" y="326"/>
                    <a:pt x="856" y="285"/>
                  </a:cubicBezTo>
                  <a:lnTo>
                    <a:pt x="856" y="285"/>
                  </a:lnTo>
                  <a:cubicBezTo>
                    <a:pt x="836" y="306"/>
                    <a:pt x="815" y="306"/>
                    <a:pt x="815" y="326"/>
                  </a:cubicBezTo>
                  <a:cubicBezTo>
                    <a:pt x="775" y="306"/>
                    <a:pt x="775" y="285"/>
                    <a:pt x="775" y="245"/>
                  </a:cubicBezTo>
                  <a:cubicBezTo>
                    <a:pt x="754" y="224"/>
                    <a:pt x="734" y="224"/>
                    <a:pt x="714" y="184"/>
                  </a:cubicBezTo>
                  <a:cubicBezTo>
                    <a:pt x="714" y="143"/>
                    <a:pt x="714" y="102"/>
                    <a:pt x="693" y="61"/>
                  </a:cubicBezTo>
                  <a:cubicBezTo>
                    <a:pt x="693" y="21"/>
                    <a:pt x="673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954862" y="1376855"/>
              <a:ext cx="122319" cy="183863"/>
            </a:xfrm>
            <a:custGeom>
              <a:avLst/>
              <a:gdLst/>
              <a:ahLst/>
              <a:cxnLst/>
              <a:rect l="l" t="t" r="r" b="b"/>
              <a:pathLst>
                <a:path w="1590" h="2390" extrusionOk="0">
                  <a:moveTo>
                    <a:pt x="184" y="923"/>
                  </a:moveTo>
                  <a:cubicBezTo>
                    <a:pt x="205" y="923"/>
                    <a:pt x="184" y="943"/>
                    <a:pt x="184" y="943"/>
                  </a:cubicBezTo>
                  <a:cubicBezTo>
                    <a:pt x="184" y="943"/>
                    <a:pt x="164" y="923"/>
                    <a:pt x="184" y="923"/>
                  </a:cubicBezTo>
                  <a:close/>
                  <a:moveTo>
                    <a:pt x="184" y="943"/>
                  </a:moveTo>
                  <a:cubicBezTo>
                    <a:pt x="205" y="964"/>
                    <a:pt x="205" y="964"/>
                    <a:pt x="205" y="984"/>
                  </a:cubicBezTo>
                  <a:cubicBezTo>
                    <a:pt x="184" y="964"/>
                    <a:pt x="184" y="964"/>
                    <a:pt x="184" y="943"/>
                  </a:cubicBezTo>
                  <a:close/>
                  <a:moveTo>
                    <a:pt x="1080" y="964"/>
                  </a:moveTo>
                  <a:cubicBezTo>
                    <a:pt x="1080" y="984"/>
                    <a:pt x="1080" y="984"/>
                    <a:pt x="1080" y="984"/>
                  </a:cubicBezTo>
                  <a:lnTo>
                    <a:pt x="1060" y="984"/>
                  </a:lnTo>
                  <a:cubicBezTo>
                    <a:pt x="1060" y="984"/>
                    <a:pt x="1060" y="984"/>
                    <a:pt x="1060" y="964"/>
                  </a:cubicBezTo>
                  <a:close/>
                  <a:moveTo>
                    <a:pt x="1464" y="1241"/>
                  </a:moveTo>
                  <a:cubicBezTo>
                    <a:pt x="1477" y="1241"/>
                    <a:pt x="1488" y="1255"/>
                    <a:pt x="1488" y="1269"/>
                  </a:cubicBezTo>
                  <a:cubicBezTo>
                    <a:pt x="1467" y="1269"/>
                    <a:pt x="1447" y="1269"/>
                    <a:pt x="1447" y="1249"/>
                  </a:cubicBezTo>
                  <a:cubicBezTo>
                    <a:pt x="1453" y="1243"/>
                    <a:pt x="1459" y="1241"/>
                    <a:pt x="1464" y="1241"/>
                  </a:cubicBezTo>
                  <a:close/>
                  <a:moveTo>
                    <a:pt x="1223" y="2002"/>
                  </a:moveTo>
                  <a:cubicBezTo>
                    <a:pt x="1243" y="2002"/>
                    <a:pt x="1264" y="2002"/>
                    <a:pt x="1243" y="2043"/>
                  </a:cubicBezTo>
                  <a:cubicBezTo>
                    <a:pt x="1243" y="2043"/>
                    <a:pt x="1223" y="2023"/>
                    <a:pt x="1223" y="2002"/>
                  </a:cubicBezTo>
                  <a:close/>
                  <a:moveTo>
                    <a:pt x="1243" y="2043"/>
                  </a:moveTo>
                  <a:cubicBezTo>
                    <a:pt x="1264" y="2064"/>
                    <a:pt x="1284" y="2064"/>
                    <a:pt x="1325" y="2064"/>
                  </a:cubicBezTo>
                  <a:cubicBezTo>
                    <a:pt x="1325" y="2125"/>
                    <a:pt x="1284" y="2165"/>
                    <a:pt x="1264" y="2206"/>
                  </a:cubicBezTo>
                  <a:cubicBezTo>
                    <a:pt x="1223" y="2145"/>
                    <a:pt x="1243" y="2104"/>
                    <a:pt x="1243" y="2043"/>
                  </a:cubicBezTo>
                  <a:close/>
                  <a:moveTo>
                    <a:pt x="361" y="1"/>
                  </a:moveTo>
                  <a:cubicBezTo>
                    <a:pt x="351" y="1"/>
                    <a:pt x="340" y="2"/>
                    <a:pt x="327" y="7"/>
                  </a:cubicBezTo>
                  <a:cubicBezTo>
                    <a:pt x="286" y="27"/>
                    <a:pt x="266" y="68"/>
                    <a:pt x="205" y="68"/>
                  </a:cubicBezTo>
                  <a:cubicBezTo>
                    <a:pt x="205" y="109"/>
                    <a:pt x="225" y="129"/>
                    <a:pt x="225" y="149"/>
                  </a:cubicBezTo>
                  <a:cubicBezTo>
                    <a:pt x="205" y="170"/>
                    <a:pt x="184" y="170"/>
                    <a:pt x="184" y="190"/>
                  </a:cubicBezTo>
                  <a:cubicBezTo>
                    <a:pt x="184" y="210"/>
                    <a:pt x="184" y="231"/>
                    <a:pt x="184" y="251"/>
                  </a:cubicBezTo>
                  <a:lnTo>
                    <a:pt x="123" y="251"/>
                  </a:lnTo>
                  <a:cubicBezTo>
                    <a:pt x="143" y="312"/>
                    <a:pt x="164" y="373"/>
                    <a:pt x="143" y="434"/>
                  </a:cubicBezTo>
                  <a:cubicBezTo>
                    <a:pt x="103" y="516"/>
                    <a:pt x="164" y="577"/>
                    <a:pt x="123" y="638"/>
                  </a:cubicBezTo>
                  <a:lnTo>
                    <a:pt x="82" y="638"/>
                  </a:lnTo>
                  <a:cubicBezTo>
                    <a:pt x="21" y="679"/>
                    <a:pt x="42" y="740"/>
                    <a:pt x="1" y="781"/>
                  </a:cubicBezTo>
                  <a:cubicBezTo>
                    <a:pt x="42" y="821"/>
                    <a:pt x="82" y="882"/>
                    <a:pt x="82" y="943"/>
                  </a:cubicBezTo>
                  <a:cubicBezTo>
                    <a:pt x="123" y="964"/>
                    <a:pt x="123" y="943"/>
                    <a:pt x="143" y="984"/>
                  </a:cubicBezTo>
                  <a:cubicBezTo>
                    <a:pt x="154" y="994"/>
                    <a:pt x="164" y="999"/>
                    <a:pt x="174" y="999"/>
                  </a:cubicBezTo>
                  <a:cubicBezTo>
                    <a:pt x="184" y="999"/>
                    <a:pt x="194" y="994"/>
                    <a:pt x="205" y="984"/>
                  </a:cubicBezTo>
                  <a:lnTo>
                    <a:pt x="205" y="984"/>
                  </a:lnTo>
                  <a:cubicBezTo>
                    <a:pt x="225" y="1005"/>
                    <a:pt x="205" y="1025"/>
                    <a:pt x="184" y="1045"/>
                  </a:cubicBezTo>
                  <a:cubicBezTo>
                    <a:pt x="245" y="1086"/>
                    <a:pt x="184" y="1127"/>
                    <a:pt x="225" y="1168"/>
                  </a:cubicBezTo>
                  <a:cubicBezTo>
                    <a:pt x="266" y="1208"/>
                    <a:pt x="225" y="1249"/>
                    <a:pt x="245" y="1290"/>
                  </a:cubicBezTo>
                  <a:cubicBezTo>
                    <a:pt x="266" y="1310"/>
                    <a:pt x="266" y="1310"/>
                    <a:pt x="286" y="1310"/>
                  </a:cubicBezTo>
                  <a:cubicBezTo>
                    <a:pt x="306" y="1432"/>
                    <a:pt x="347" y="1554"/>
                    <a:pt x="429" y="1656"/>
                  </a:cubicBezTo>
                  <a:cubicBezTo>
                    <a:pt x="530" y="1758"/>
                    <a:pt x="571" y="1901"/>
                    <a:pt x="714" y="1962"/>
                  </a:cubicBezTo>
                  <a:cubicBezTo>
                    <a:pt x="714" y="1962"/>
                    <a:pt x="714" y="2002"/>
                    <a:pt x="734" y="2002"/>
                  </a:cubicBezTo>
                  <a:cubicBezTo>
                    <a:pt x="795" y="2064"/>
                    <a:pt x="856" y="2104"/>
                    <a:pt x="897" y="2125"/>
                  </a:cubicBezTo>
                  <a:cubicBezTo>
                    <a:pt x="958" y="2165"/>
                    <a:pt x="1019" y="2206"/>
                    <a:pt x="1080" y="2227"/>
                  </a:cubicBezTo>
                  <a:cubicBezTo>
                    <a:pt x="1121" y="2206"/>
                    <a:pt x="1141" y="2186"/>
                    <a:pt x="1182" y="2165"/>
                  </a:cubicBezTo>
                  <a:cubicBezTo>
                    <a:pt x="1182" y="2206"/>
                    <a:pt x="1264" y="2227"/>
                    <a:pt x="1243" y="2288"/>
                  </a:cubicBezTo>
                  <a:cubicBezTo>
                    <a:pt x="1284" y="2328"/>
                    <a:pt x="1284" y="2389"/>
                    <a:pt x="1345" y="2389"/>
                  </a:cubicBezTo>
                  <a:cubicBezTo>
                    <a:pt x="1365" y="2308"/>
                    <a:pt x="1284" y="2267"/>
                    <a:pt x="1304" y="2206"/>
                  </a:cubicBezTo>
                  <a:cubicBezTo>
                    <a:pt x="1316" y="2200"/>
                    <a:pt x="1325" y="2198"/>
                    <a:pt x="1331" y="2198"/>
                  </a:cubicBezTo>
                  <a:cubicBezTo>
                    <a:pt x="1345" y="2198"/>
                    <a:pt x="1345" y="2212"/>
                    <a:pt x="1345" y="2227"/>
                  </a:cubicBezTo>
                  <a:cubicBezTo>
                    <a:pt x="1386" y="2227"/>
                    <a:pt x="1426" y="2206"/>
                    <a:pt x="1426" y="2165"/>
                  </a:cubicBezTo>
                  <a:cubicBezTo>
                    <a:pt x="1406" y="2084"/>
                    <a:pt x="1406" y="2002"/>
                    <a:pt x="1345" y="1962"/>
                  </a:cubicBezTo>
                  <a:cubicBezTo>
                    <a:pt x="1325" y="1941"/>
                    <a:pt x="1325" y="1901"/>
                    <a:pt x="1365" y="1860"/>
                  </a:cubicBezTo>
                  <a:cubicBezTo>
                    <a:pt x="1371" y="1866"/>
                    <a:pt x="1379" y="1868"/>
                    <a:pt x="1387" y="1868"/>
                  </a:cubicBezTo>
                  <a:cubicBezTo>
                    <a:pt x="1406" y="1868"/>
                    <a:pt x="1426" y="1854"/>
                    <a:pt x="1426" y="1840"/>
                  </a:cubicBezTo>
                  <a:lnTo>
                    <a:pt x="1426" y="1840"/>
                  </a:lnTo>
                  <a:cubicBezTo>
                    <a:pt x="1508" y="1901"/>
                    <a:pt x="1406" y="1921"/>
                    <a:pt x="1447" y="1962"/>
                  </a:cubicBezTo>
                  <a:cubicBezTo>
                    <a:pt x="1467" y="1941"/>
                    <a:pt x="1488" y="1921"/>
                    <a:pt x="1528" y="1921"/>
                  </a:cubicBezTo>
                  <a:cubicBezTo>
                    <a:pt x="1508" y="1860"/>
                    <a:pt x="1488" y="1819"/>
                    <a:pt x="1467" y="1778"/>
                  </a:cubicBezTo>
                  <a:cubicBezTo>
                    <a:pt x="1488" y="1758"/>
                    <a:pt x="1508" y="1758"/>
                    <a:pt x="1528" y="1738"/>
                  </a:cubicBezTo>
                  <a:cubicBezTo>
                    <a:pt x="1528" y="1717"/>
                    <a:pt x="1508" y="1697"/>
                    <a:pt x="1508" y="1656"/>
                  </a:cubicBezTo>
                  <a:lnTo>
                    <a:pt x="1508" y="1656"/>
                  </a:lnTo>
                  <a:cubicBezTo>
                    <a:pt x="1528" y="1677"/>
                    <a:pt x="1549" y="1677"/>
                    <a:pt x="1569" y="1677"/>
                  </a:cubicBezTo>
                  <a:cubicBezTo>
                    <a:pt x="1589" y="1595"/>
                    <a:pt x="1549" y="1534"/>
                    <a:pt x="1528" y="1473"/>
                  </a:cubicBezTo>
                  <a:cubicBezTo>
                    <a:pt x="1528" y="1473"/>
                    <a:pt x="1519" y="1482"/>
                    <a:pt x="1513" y="1482"/>
                  </a:cubicBezTo>
                  <a:cubicBezTo>
                    <a:pt x="1510" y="1482"/>
                    <a:pt x="1508" y="1480"/>
                    <a:pt x="1508" y="1473"/>
                  </a:cubicBezTo>
                  <a:cubicBezTo>
                    <a:pt x="1508" y="1473"/>
                    <a:pt x="1508" y="1453"/>
                    <a:pt x="1508" y="1453"/>
                  </a:cubicBezTo>
                  <a:cubicBezTo>
                    <a:pt x="1488" y="1453"/>
                    <a:pt x="1488" y="1453"/>
                    <a:pt x="1467" y="1432"/>
                  </a:cubicBezTo>
                  <a:cubicBezTo>
                    <a:pt x="1447" y="1453"/>
                    <a:pt x="1447" y="1453"/>
                    <a:pt x="1426" y="1473"/>
                  </a:cubicBezTo>
                  <a:cubicBezTo>
                    <a:pt x="1406" y="1412"/>
                    <a:pt x="1406" y="1371"/>
                    <a:pt x="1365" y="1310"/>
                  </a:cubicBezTo>
                  <a:lnTo>
                    <a:pt x="1365" y="1310"/>
                  </a:lnTo>
                  <a:cubicBezTo>
                    <a:pt x="1396" y="1330"/>
                    <a:pt x="1421" y="1341"/>
                    <a:pt x="1447" y="1341"/>
                  </a:cubicBezTo>
                  <a:cubicBezTo>
                    <a:pt x="1472" y="1341"/>
                    <a:pt x="1498" y="1330"/>
                    <a:pt x="1528" y="1310"/>
                  </a:cubicBezTo>
                  <a:cubicBezTo>
                    <a:pt x="1549" y="1249"/>
                    <a:pt x="1549" y="1188"/>
                    <a:pt x="1508" y="1127"/>
                  </a:cubicBezTo>
                  <a:cubicBezTo>
                    <a:pt x="1488" y="1066"/>
                    <a:pt x="1467" y="1025"/>
                    <a:pt x="1426" y="964"/>
                  </a:cubicBezTo>
                  <a:cubicBezTo>
                    <a:pt x="1345" y="882"/>
                    <a:pt x="1365" y="882"/>
                    <a:pt x="1284" y="862"/>
                  </a:cubicBezTo>
                  <a:lnTo>
                    <a:pt x="1284" y="862"/>
                  </a:lnTo>
                  <a:cubicBezTo>
                    <a:pt x="1304" y="943"/>
                    <a:pt x="1365" y="984"/>
                    <a:pt x="1386" y="1045"/>
                  </a:cubicBezTo>
                  <a:cubicBezTo>
                    <a:pt x="1365" y="1127"/>
                    <a:pt x="1365" y="1188"/>
                    <a:pt x="1386" y="1269"/>
                  </a:cubicBezTo>
                  <a:cubicBezTo>
                    <a:pt x="1365" y="1269"/>
                    <a:pt x="1365" y="1290"/>
                    <a:pt x="1345" y="1290"/>
                  </a:cubicBezTo>
                  <a:cubicBezTo>
                    <a:pt x="1345" y="1269"/>
                    <a:pt x="1325" y="1249"/>
                    <a:pt x="1325" y="1249"/>
                  </a:cubicBezTo>
                  <a:cubicBezTo>
                    <a:pt x="1314" y="1254"/>
                    <a:pt x="1304" y="1257"/>
                    <a:pt x="1296" y="1257"/>
                  </a:cubicBezTo>
                  <a:cubicBezTo>
                    <a:pt x="1274" y="1257"/>
                    <a:pt x="1264" y="1238"/>
                    <a:pt x="1264" y="1208"/>
                  </a:cubicBezTo>
                  <a:cubicBezTo>
                    <a:pt x="1264" y="1208"/>
                    <a:pt x="1243" y="1188"/>
                    <a:pt x="1264" y="1168"/>
                  </a:cubicBezTo>
                  <a:cubicBezTo>
                    <a:pt x="1223" y="1086"/>
                    <a:pt x="1202" y="1005"/>
                    <a:pt x="1182" y="903"/>
                  </a:cubicBezTo>
                  <a:lnTo>
                    <a:pt x="1121" y="903"/>
                  </a:lnTo>
                  <a:cubicBezTo>
                    <a:pt x="1080" y="862"/>
                    <a:pt x="1101" y="801"/>
                    <a:pt x="1040" y="781"/>
                  </a:cubicBezTo>
                  <a:lnTo>
                    <a:pt x="1019" y="801"/>
                  </a:lnTo>
                  <a:cubicBezTo>
                    <a:pt x="1040" y="801"/>
                    <a:pt x="1040" y="821"/>
                    <a:pt x="1040" y="821"/>
                  </a:cubicBezTo>
                  <a:cubicBezTo>
                    <a:pt x="1019" y="821"/>
                    <a:pt x="1019" y="821"/>
                    <a:pt x="1019" y="801"/>
                  </a:cubicBezTo>
                  <a:cubicBezTo>
                    <a:pt x="999" y="781"/>
                    <a:pt x="978" y="781"/>
                    <a:pt x="958" y="740"/>
                  </a:cubicBezTo>
                  <a:cubicBezTo>
                    <a:pt x="958" y="679"/>
                    <a:pt x="958" y="618"/>
                    <a:pt x="938" y="557"/>
                  </a:cubicBezTo>
                  <a:cubicBezTo>
                    <a:pt x="927" y="546"/>
                    <a:pt x="912" y="546"/>
                    <a:pt x="897" y="546"/>
                  </a:cubicBezTo>
                  <a:cubicBezTo>
                    <a:pt x="882" y="546"/>
                    <a:pt x="866" y="546"/>
                    <a:pt x="856" y="536"/>
                  </a:cubicBezTo>
                  <a:cubicBezTo>
                    <a:pt x="754" y="353"/>
                    <a:pt x="591" y="190"/>
                    <a:pt x="469" y="7"/>
                  </a:cubicBezTo>
                  <a:cubicBezTo>
                    <a:pt x="456" y="11"/>
                    <a:pt x="445" y="13"/>
                    <a:pt x="435" y="13"/>
                  </a:cubicBezTo>
                  <a:cubicBezTo>
                    <a:pt x="408" y="13"/>
                    <a:pt x="388" y="1"/>
                    <a:pt x="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608229" y="-85200"/>
              <a:ext cx="134781" cy="174785"/>
            </a:xfrm>
            <a:custGeom>
              <a:avLst/>
              <a:gdLst/>
              <a:ahLst/>
              <a:cxnLst/>
              <a:rect l="l" t="t" r="r" b="b"/>
              <a:pathLst>
                <a:path w="1752" h="2272" extrusionOk="0">
                  <a:moveTo>
                    <a:pt x="387" y="2088"/>
                  </a:moveTo>
                  <a:cubicBezTo>
                    <a:pt x="408" y="2088"/>
                    <a:pt x="408" y="2108"/>
                    <a:pt x="408" y="2108"/>
                  </a:cubicBezTo>
                  <a:cubicBezTo>
                    <a:pt x="387" y="2108"/>
                    <a:pt x="387" y="2108"/>
                    <a:pt x="387" y="2088"/>
                  </a:cubicBezTo>
                  <a:close/>
                  <a:moveTo>
                    <a:pt x="1611" y="1"/>
                  </a:moveTo>
                  <a:cubicBezTo>
                    <a:pt x="1552" y="1"/>
                    <a:pt x="1499" y="32"/>
                    <a:pt x="1446" y="72"/>
                  </a:cubicBezTo>
                  <a:cubicBezTo>
                    <a:pt x="1406" y="92"/>
                    <a:pt x="1344" y="133"/>
                    <a:pt x="1304" y="174"/>
                  </a:cubicBezTo>
                  <a:cubicBezTo>
                    <a:pt x="1304" y="153"/>
                    <a:pt x="1283" y="133"/>
                    <a:pt x="1263" y="133"/>
                  </a:cubicBezTo>
                  <a:cubicBezTo>
                    <a:pt x="1243" y="153"/>
                    <a:pt x="1202" y="174"/>
                    <a:pt x="1161" y="194"/>
                  </a:cubicBezTo>
                  <a:cubicBezTo>
                    <a:pt x="1161" y="174"/>
                    <a:pt x="1161" y="153"/>
                    <a:pt x="1141" y="153"/>
                  </a:cubicBezTo>
                  <a:cubicBezTo>
                    <a:pt x="1100" y="174"/>
                    <a:pt x="1100" y="235"/>
                    <a:pt x="1059" y="255"/>
                  </a:cubicBezTo>
                  <a:lnTo>
                    <a:pt x="1019" y="255"/>
                  </a:lnTo>
                  <a:cubicBezTo>
                    <a:pt x="1019" y="255"/>
                    <a:pt x="1019" y="255"/>
                    <a:pt x="1019" y="275"/>
                  </a:cubicBezTo>
                  <a:cubicBezTo>
                    <a:pt x="958" y="296"/>
                    <a:pt x="896" y="336"/>
                    <a:pt x="856" y="377"/>
                  </a:cubicBezTo>
                  <a:cubicBezTo>
                    <a:pt x="839" y="372"/>
                    <a:pt x="824" y="369"/>
                    <a:pt x="810" y="369"/>
                  </a:cubicBezTo>
                  <a:cubicBezTo>
                    <a:pt x="771" y="369"/>
                    <a:pt x="737" y="388"/>
                    <a:pt x="693" y="418"/>
                  </a:cubicBezTo>
                  <a:cubicBezTo>
                    <a:pt x="693" y="438"/>
                    <a:pt x="693" y="479"/>
                    <a:pt x="693" y="499"/>
                  </a:cubicBezTo>
                  <a:cubicBezTo>
                    <a:pt x="687" y="502"/>
                    <a:pt x="682" y="504"/>
                    <a:pt x="678" y="504"/>
                  </a:cubicBezTo>
                  <a:cubicBezTo>
                    <a:pt x="652" y="504"/>
                    <a:pt x="649" y="459"/>
                    <a:pt x="632" y="459"/>
                  </a:cubicBezTo>
                  <a:cubicBezTo>
                    <a:pt x="571" y="499"/>
                    <a:pt x="530" y="520"/>
                    <a:pt x="469" y="560"/>
                  </a:cubicBezTo>
                  <a:cubicBezTo>
                    <a:pt x="469" y="581"/>
                    <a:pt x="489" y="622"/>
                    <a:pt x="489" y="642"/>
                  </a:cubicBezTo>
                  <a:cubicBezTo>
                    <a:pt x="448" y="642"/>
                    <a:pt x="428" y="662"/>
                    <a:pt x="408" y="662"/>
                  </a:cubicBezTo>
                  <a:cubicBezTo>
                    <a:pt x="367" y="723"/>
                    <a:pt x="347" y="785"/>
                    <a:pt x="347" y="846"/>
                  </a:cubicBezTo>
                  <a:cubicBezTo>
                    <a:pt x="326" y="866"/>
                    <a:pt x="265" y="866"/>
                    <a:pt x="265" y="907"/>
                  </a:cubicBezTo>
                  <a:cubicBezTo>
                    <a:pt x="265" y="947"/>
                    <a:pt x="265" y="988"/>
                    <a:pt x="204" y="1009"/>
                  </a:cubicBezTo>
                  <a:cubicBezTo>
                    <a:pt x="204" y="1009"/>
                    <a:pt x="184" y="1029"/>
                    <a:pt x="184" y="1049"/>
                  </a:cubicBezTo>
                  <a:cubicBezTo>
                    <a:pt x="163" y="1151"/>
                    <a:pt x="123" y="1212"/>
                    <a:pt x="82" y="1314"/>
                  </a:cubicBezTo>
                  <a:cubicBezTo>
                    <a:pt x="41" y="1457"/>
                    <a:pt x="0" y="1579"/>
                    <a:pt x="61" y="1742"/>
                  </a:cubicBezTo>
                  <a:cubicBezTo>
                    <a:pt x="61" y="1782"/>
                    <a:pt x="41" y="1803"/>
                    <a:pt x="41" y="1844"/>
                  </a:cubicBezTo>
                  <a:cubicBezTo>
                    <a:pt x="82" y="1864"/>
                    <a:pt x="102" y="1925"/>
                    <a:pt x="123" y="1945"/>
                  </a:cubicBezTo>
                  <a:cubicBezTo>
                    <a:pt x="163" y="1966"/>
                    <a:pt x="184" y="1986"/>
                    <a:pt x="204" y="1986"/>
                  </a:cubicBezTo>
                  <a:cubicBezTo>
                    <a:pt x="224" y="2047"/>
                    <a:pt x="163" y="2047"/>
                    <a:pt x="143" y="2088"/>
                  </a:cubicBezTo>
                  <a:cubicBezTo>
                    <a:pt x="143" y="2088"/>
                    <a:pt x="123" y="2108"/>
                    <a:pt x="123" y="2129"/>
                  </a:cubicBezTo>
                  <a:cubicBezTo>
                    <a:pt x="163" y="2129"/>
                    <a:pt x="184" y="2108"/>
                    <a:pt x="224" y="2108"/>
                  </a:cubicBezTo>
                  <a:cubicBezTo>
                    <a:pt x="245" y="2027"/>
                    <a:pt x="306" y="1986"/>
                    <a:pt x="347" y="1945"/>
                  </a:cubicBezTo>
                  <a:cubicBezTo>
                    <a:pt x="367" y="1905"/>
                    <a:pt x="326" y="1905"/>
                    <a:pt x="347" y="1864"/>
                  </a:cubicBezTo>
                  <a:lnTo>
                    <a:pt x="347" y="1864"/>
                  </a:lnTo>
                  <a:cubicBezTo>
                    <a:pt x="350" y="1867"/>
                    <a:pt x="352" y="1868"/>
                    <a:pt x="354" y="1868"/>
                  </a:cubicBezTo>
                  <a:cubicBezTo>
                    <a:pt x="365" y="1868"/>
                    <a:pt x="369" y="1839"/>
                    <a:pt x="380" y="1839"/>
                  </a:cubicBezTo>
                  <a:cubicBezTo>
                    <a:pt x="382" y="1839"/>
                    <a:pt x="384" y="1841"/>
                    <a:pt x="387" y="1844"/>
                  </a:cubicBezTo>
                  <a:cubicBezTo>
                    <a:pt x="428" y="1884"/>
                    <a:pt x="367" y="1925"/>
                    <a:pt x="387" y="1966"/>
                  </a:cubicBezTo>
                  <a:lnTo>
                    <a:pt x="428" y="1966"/>
                  </a:lnTo>
                  <a:cubicBezTo>
                    <a:pt x="434" y="1969"/>
                    <a:pt x="440" y="1970"/>
                    <a:pt x="446" y="1970"/>
                  </a:cubicBezTo>
                  <a:cubicBezTo>
                    <a:pt x="463" y="1970"/>
                    <a:pt x="476" y="1958"/>
                    <a:pt x="487" y="1958"/>
                  </a:cubicBezTo>
                  <a:cubicBezTo>
                    <a:pt x="495" y="1958"/>
                    <a:pt x="502" y="1964"/>
                    <a:pt x="509" y="1986"/>
                  </a:cubicBezTo>
                  <a:cubicBezTo>
                    <a:pt x="509" y="2006"/>
                    <a:pt x="509" y="2027"/>
                    <a:pt x="489" y="2027"/>
                  </a:cubicBezTo>
                  <a:lnTo>
                    <a:pt x="428" y="2027"/>
                  </a:lnTo>
                  <a:cubicBezTo>
                    <a:pt x="408" y="2047"/>
                    <a:pt x="408" y="2068"/>
                    <a:pt x="387" y="2088"/>
                  </a:cubicBezTo>
                  <a:cubicBezTo>
                    <a:pt x="380" y="2084"/>
                    <a:pt x="374" y="2082"/>
                    <a:pt x="369" y="2082"/>
                  </a:cubicBezTo>
                  <a:cubicBezTo>
                    <a:pt x="347" y="2082"/>
                    <a:pt x="347" y="2116"/>
                    <a:pt x="347" y="2149"/>
                  </a:cubicBezTo>
                  <a:cubicBezTo>
                    <a:pt x="347" y="2153"/>
                    <a:pt x="347" y="2155"/>
                    <a:pt x="349" y="2155"/>
                  </a:cubicBezTo>
                  <a:cubicBezTo>
                    <a:pt x="353" y="2155"/>
                    <a:pt x="361" y="2143"/>
                    <a:pt x="365" y="2143"/>
                  </a:cubicBezTo>
                  <a:cubicBezTo>
                    <a:pt x="366" y="2143"/>
                    <a:pt x="367" y="2145"/>
                    <a:pt x="367" y="2149"/>
                  </a:cubicBezTo>
                  <a:cubicBezTo>
                    <a:pt x="387" y="2210"/>
                    <a:pt x="326" y="2190"/>
                    <a:pt x="326" y="2230"/>
                  </a:cubicBezTo>
                  <a:cubicBezTo>
                    <a:pt x="326" y="2251"/>
                    <a:pt x="347" y="2271"/>
                    <a:pt x="367" y="2271"/>
                  </a:cubicBezTo>
                  <a:cubicBezTo>
                    <a:pt x="428" y="2230"/>
                    <a:pt x="387" y="2190"/>
                    <a:pt x="428" y="2149"/>
                  </a:cubicBezTo>
                  <a:cubicBezTo>
                    <a:pt x="438" y="2149"/>
                    <a:pt x="453" y="2144"/>
                    <a:pt x="469" y="2144"/>
                  </a:cubicBezTo>
                  <a:cubicBezTo>
                    <a:pt x="484" y="2144"/>
                    <a:pt x="499" y="2149"/>
                    <a:pt x="509" y="2169"/>
                  </a:cubicBezTo>
                  <a:cubicBezTo>
                    <a:pt x="530" y="2149"/>
                    <a:pt x="530" y="2129"/>
                    <a:pt x="530" y="2088"/>
                  </a:cubicBezTo>
                  <a:cubicBezTo>
                    <a:pt x="557" y="2088"/>
                    <a:pt x="575" y="2097"/>
                    <a:pt x="590" y="2097"/>
                  </a:cubicBezTo>
                  <a:cubicBezTo>
                    <a:pt x="598" y="2097"/>
                    <a:pt x="605" y="2095"/>
                    <a:pt x="611" y="2088"/>
                  </a:cubicBezTo>
                  <a:cubicBezTo>
                    <a:pt x="632" y="2047"/>
                    <a:pt x="591" y="2006"/>
                    <a:pt x="591" y="1966"/>
                  </a:cubicBezTo>
                  <a:cubicBezTo>
                    <a:pt x="652" y="1945"/>
                    <a:pt x="672" y="1905"/>
                    <a:pt x="672" y="1844"/>
                  </a:cubicBezTo>
                  <a:lnTo>
                    <a:pt x="713" y="1844"/>
                  </a:lnTo>
                  <a:cubicBezTo>
                    <a:pt x="733" y="1803"/>
                    <a:pt x="795" y="1721"/>
                    <a:pt x="876" y="1660"/>
                  </a:cubicBezTo>
                  <a:cubicBezTo>
                    <a:pt x="876" y="1640"/>
                    <a:pt x="856" y="1579"/>
                    <a:pt x="896" y="1558"/>
                  </a:cubicBezTo>
                  <a:cubicBezTo>
                    <a:pt x="929" y="1558"/>
                    <a:pt x="922" y="1584"/>
                    <a:pt x="929" y="1584"/>
                  </a:cubicBezTo>
                  <a:cubicBezTo>
                    <a:pt x="931" y="1584"/>
                    <a:pt x="933" y="1583"/>
                    <a:pt x="937" y="1579"/>
                  </a:cubicBezTo>
                  <a:cubicBezTo>
                    <a:pt x="958" y="1538"/>
                    <a:pt x="978" y="1538"/>
                    <a:pt x="958" y="1497"/>
                  </a:cubicBezTo>
                  <a:cubicBezTo>
                    <a:pt x="958" y="1477"/>
                    <a:pt x="958" y="1457"/>
                    <a:pt x="978" y="1416"/>
                  </a:cubicBezTo>
                  <a:lnTo>
                    <a:pt x="998" y="1416"/>
                  </a:lnTo>
                  <a:cubicBezTo>
                    <a:pt x="998" y="1436"/>
                    <a:pt x="998" y="1457"/>
                    <a:pt x="998" y="1477"/>
                  </a:cubicBezTo>
                  <a:cubicBezTo>
                    <a:pt x="1006" y="1473"/>
                    <a:pt x="1014" y="1471"/>
                    <a:pt x="1021" y="1471"/>
                  </a:cubicBezTo>
                  <a:cubicBezTo>
                    <a:pt x="1048" y="1471"/>
                    <a:pt x="1067" y="1497"/>
                    <a:pt x="1100" y="1497"/>
                  </a:cubicBezTo>
                  <a:cubicBezTo>
                    <a:pt x="1080" y="1436"/>
                    <a:pt x="1141" y="1457"/>
                    <a:pt x="1141" y="1416"/>
                  </a:cubicBezTo>
                  <a:cubicBezTo>
                    <a:pt x="1141" y="1375"/>
                    <a:pt x="1120" y="1314"/>
                    <a:pt x="1141" y="1273"/>
                  </a:cubicBezTo>
                  <a:cubicBezTo>
                    <a:pt x="1161" y="1253"/>
                    <a:pt x="1182" y="1253"/>
                    <a:pt x="1182" y="1233"/>
                  </a:cubicBezTo>
                  <a:cubicBezTo>
                    <a:pt x="1161" y="1212"/>
                    <a:pt x="1141" y="1212"/>
                    <a:pt x="1182" y="1171"/>
                  </a:cubicBezTo>
                  <a:cubicBezTo>
                    <a:pt x="1283" y="1110"/>
                    <a:pt x="1344" y="988"/>
                    <a:pt x="1406" y="866"/>
                  </a:cubicBezTo>
                  <a:cubicBezTo>
                    <a:pt x="1446" y="825"/>
                    <a:pt x="1487" y="785"/>
                    <a:pt x="1528" y="764"/>
                  </a:cubicBezTo>
                  <a:cubicBezTo>
                    <a:pt x="1487" y="662"/>
                    <a:pt x="1589" y="622"/>
                    <a:pt x="1609" y="540"/>
                  </a:cubicBezTo>
                  <a:cubicBezTo>
                    <a:pt x="1691" y="377"/>
                    <a:pt x="1752" y="214"/>
                    <a:pt x="1752" y="31"/>
                  </a:cubicBezTo>
                  <a:lnTo>
                    <a:pt x="1711" y="31"/>
                  </a:lnTo>
                  <a:cubicBezTo>
                    <a:pt x="1676" y="10"/>
                    <a:pt x="1643" y="1"/>
                    <a:pt x="1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388901" y="492160"/>
              <a:ext cx="97163" cy="169246"/>
            </a:xfrm>
            <a:custGeom>
              <a:avLst/>
              <a:gdLst/>
              <a:ahLst/>
              <a:cxnLst/>
              <a:rect l="l" t="t" r="r" b="b"/>
              <a:pathLst>
                <a:path w="1263" h="2200" extrusionOk="0">
                  <a:moveTo>
                    <a:pt x="265" y="326"/>
                  </a:moveTo>
                  <a:cubicBezTo>
                    <a:pt x="265" y="326"/>
                    <a:pt x="265" y="326"/>
                    <a:pt x="265" y="346"/>
                  </a:cubicBezTo>
                  <a:lnTo>
                    <a:pt x="245" y="346"/>
                  </a:lnTo>
                  <a:lnTo>
                    <a:pt x="245" y="326"/>
                  </a:lnTo>
                  <a:close/>
                  <a:moveTo>
                    <a:pt x="99" y="1010"/>
                  </a:moveTo>
                  <a:cubicBezTo>
                    <a:pt x="112" y="1010"/>
                    <a:pt x="122" y="1024"/>
                    <a:pt x="122" y="1039"/>
                  </a:cubicBezTo>
                  <a:cubicBezTo>
                    <a:pt x="122" y="1059"/>
                    <a:pt x="122" y="1059"/>
                    <a:pt x="102" y="1080"/>
                  </a:cubicBezTo>
                  <a:cubicBezTo>
                    <a:pt x="82" y="1059"/>
                    <a:pt x="82" y="1039"/>
                    <a:pt x="82" y="1018"/>
                  </a:cubicBezTo>
                  <a:cubicBezTo>
                    <a:pt x="88" y="1012"/>
                    <a:pt x="94" y="1010"/>
                    <a:pt x="99" y="1010"/>
                  </a:cubicBezTo>
                  <a:close/>
                  <a:moveTo>
                    <a:pt x="102" y="1080"/>
                  </a:moveTo>
                  <a:cubicBezTo>
                    <a:pt x="122" y="1080"/>
                    <a:pt x="122" y="1100"/>
                    <a:pt x="122" y="1100"/>
                  </a:cubicBezTo>
                  <a:cubicBezTo>
                    <a:pt x="102" y="1100"/>
                    <a:pt x="102" y="1080"/>
                    <a:pt x="102" y="1080"/>
                  </a:cubicBezTo>
                  <a:close/>
                  <a:moveTo>
                    <a:pt x="693" y="1976"/>
                  </a:moveTo>
                  <a:cubicBezTo>
                    <a:pt x="693" y="1976"/>
                    <a:pt x="693" y="1996"/>
                    <a:pt x="693" y="1996"/>
                  </a:cubicBezTo>
                  <a:lnTo>
                    <a:pt x="672" y="1996"/>
                  </a:lnTo>
                  <a:cubicBezTo>
                    <a:pt x="672" y="1976"/>
                    <a:pt x="672" y="1976"/>
                    <a:pt x="693" y="1976"/>
                  </a:cubicBezTo>
                  <a:close/>
                  <a:moveTo>
                    <a:pt x="570" y="2016"/>
                  </a:moveTo>
                  <a:cubicBezTo>
                    <a:pt x="570" y="2016"/>
                    <a:pt x="570" y="2025"/>
                    <a:pt x="564" y="2025"/>
                  </a:cubicBezTo>
                  <a:cubicBezTo>
                    <a:pt x="561" y="2025"/>
                    <a:pt x="557" y="2023"/>
                    <a:pt x="550" y="2016"/>
                  </a:cubicBezTo>
                  <a:close/>
                  <a:moveTo>
                    <a:pt x="509" y="0"/>
                  </a:moveTo>
                  <a:cubicBezTo>
                    <a:pt x="509" y="61"/>
                    <a:pt x="469" y="102"/>
                    <a:pt x="448" y="143"/>
                  </a:cubicBezTo>
                  <a:cubicBezTo>
                    <a:pt x="439" y="140"/>
                    <a:pt x="431" y="139"/>
                    <a:pt x="423" y="139"/>
                  </a:cubicBezTo>
                  <a:cubicBezTo>
                    <a:pt x="369" y="139"/>
                    <a:pt x="346" y="187"/>
                    <a:pt x="305" y="187"/>
                  </a:cubicBezTo>
                  <a:cubicBezTo>
                    <a:pt x="299" y="187"/>
                    <a:pt x="292" y="186"/>
                    <a:pt x="285" y="183"/>
                  </a:cubicBezTo>
                  <a:cubicBezTo>
                    <a:pt x="265" y="204"/>
                    <a:pt x="245" y="224"/>
                    <a:pt x="245" y="265"/>
                  </a:cubicBezTo>
                  <a:cubicBezTo>
                    <a:pt x="245" y="306"/>
                    <a:pt x="183" y="306"/>
                    <a:pt x="163" y="326"/>
                  </a:cubicBezTo>
                  <a:cubicBezTo>
                    <a:pt x="163" y="367"/>
                    <a:pt x="122" y="387"/>
                    <a:pt x="143" y="407"/>
                  </a:cubicBezTo>
                  <a:cubicBezTo>
                    <a:pt x="147" y="412"/>
                    <a:pt x="152" y="413"/>
                    <a:pt x="158" y="413"/>
                  </a:cubicBezTo>
                  <a:cubicBezTo>
                    <a:pt x="174" y="413"/>
                    <a:pt x="193" y="402"/>
                    <a:pt x="209" y="402"/>
                  </a:cubicBezTo>
                  <a:cubicBezTo>
                    <a:pt x="215" y="402"/>
                    <a:pt x="220" y="403"/>
                    <a:pt x="224" y="407"/>
                  </a:cubicBezTo>
                  <a:cubicBezTo>
                    <a:pt x="183" y="489"/>
                    <a:pt x="143" y="570"/>
                    <a:pt x="122" y="652"/>
                  </a:cubicBezTo>
                  <a:cubicBezTo>
                    <a:pt x="61" y="652"/>
                    <a:pt x="102" y="591"/>
                    <a:pt x="61" y="570"/>
                  </a:cubicBezTo>
                  <a:lnTo>
                    <a:pt x="61" y="570"/>
                  </a:lnTo>
                  <a:cubicBezTo>
                    <a:pt x="41" y="631"/>
                    <a:pt x="61" y="672"/>
                    <a:pt x="82" y="733"/>
                  </a:cubicBezTo>
                  <a:lnTo>
                    <a:pt x="61" y="876"/>
                  </a:lnTo>
                  <a:cubicBezTo>
                    <a:pt x="41" y="896"/>
                    <a:pt x="21" y="896"/>
                    <a:pt x="0" y="896"/>
                  </a:cubicBezTo>
                  <a:cubicBezTo>
                    <a:pt x="21" y="978"/>
                    <a:pt x="41" y="1059"/>
                    <a:pt x="61" y="1141"/>
                  </a:cubicBezTo>
                  <a:cubicBezTo>
                    <a:pt x="102" y="1141"/>
                    <a:pt x="122" y="1141"/>
                    <a:pt x="143" y="1181"/>
                  </a:cubicBezTo>
                  <a:cubicBezTo>
                    <a:pt x="122" y="1181"/>
                    <a:pt x="102" y="1202"/>
                    <a:pt x="61" y="1202"/>
                  </a:cubicBezTo>
                  <a:cubicBezTo>
                    <a:pt x="102" y="1324"/>
                    <a:pt x="82" y="1426"/>
                    <a:pt x="102" y="1548"/>
                  </a:cubicBezTo>
                  <a:cubicBezTo>
                    <a:pt x="143" y="1670"/>
                    <a:pt x="224" y="1752"/>
                    <a:pt x="224" y="1853"/>
                  </a:cubicBezTo>
                  <a:cubicBezTo>
                    <a:pt x="346" y="1976"/>
                    <a:pt x="469" y="2077"/>
                    <a:pt x="570" y="2200"/>
                  </a:cubicBezTo>
                  <a:cubicBezTo>
                    <a:pt x="591" y="2179"/>
                    <a:pt x="591" y="2159"/>
                    <a:pt x="591" y="2159"/>
                  </a:cubicBezTo>
                  <a:cubicBezTo>
                    <a:pt x="591" y="2139"/>
                    <a:pt x="570" y="2139"/>
                    <a:pt x="591" y="2118"/>
                  </a:cubicBezTo>
                  <a:cubicBezTo>
                    <a:pt x="591" y="2118"/>
                    <a:pt x="611" y="2139"/>
                    <a:pt x="611" y="2139"/>
                  </a:cubicBezTo>
                  <a:cubicBezTo>
                    <a:pt x="611" y="2118"/>
                    <a:pt x="631" y="2118"/>
                    <a:pt x="631" y="2118"/>
                  </a:cubicBezTo>
                  <a:cubicBezTo>
                    <a:pt x="652" y="2118"/>
                    <a:pt x="631" y="2139"/>
                    <a:pt x="631" y="2139"/>
                  </a:cubicBezTo>
                  <a:cubicBezTo>
                    <a:pt x="652" y="2159"/>
                    <a:pt x="672" y="2179"/>
                    <a:pt x="713" y="2179"/>
                  </a:cubicBezTo>
                  <a:cubicBezTo>
                    <a:pt x="733" y="2139"/>
                    <a:pt x="713" y="2098"/>
                    <a:pt x="713" y="2057"/>
                  </a:cubicBezTo>
                  <a:cubicBezTo>
                    <a:pt x="754" y="2016"/>
                    <a:pt x="774" y="1976"/>
                    <a:pt x="774" y="1914"/>
                  </a:cubicBezTo>
                  <a:cubicBezTo>
                    <a:pt x="805" y="1899"/>
                    <a:pt x="824" y="1860"/>
                    <a:pt x="849" y="1860"/>
                  </a:cubicBezTo>
                  <a:cubicBezTo>
                    <a:pt x="857" y="1860"/>
                    <a:pt x="866" y="1864"/>
                    <a:pt x="876" y="1874"/>
                  </a:cubicBezTo>
                  <a:cubicBezTo>
                    <a:pt x="896" y="1894"/>
                    <a:pt x="855" y="1914"/>
                    <a:pt x="876" y="1955"/>
                  </a:cubicBezTo>
                  <a:cubicBezTo>
                    <a:pt x="876" y="1955"/>
                    <a:pt x="896" y="1976"/>
                    <a:pt x="896" y="1976"/>
                  </a:cubicBezTo>
                  <a:cubicBezTo>
                    <a:pt x="917" y="2016"/>
                    <a:pt x="896" y="2057"/>
                    <a:pt x="937" y="2098"/>
                  </a:cubicBezTo>
                  <a:cubicBezTo>
                    <a:pt x="957" y="2098"/>
                    <a:pt x="998" y="2077"/>
                    <a:pt x="998" y="2077"/>
                  </a:cubicBezTo>
                  <a:cubicBezTo>
                    <a:pt x="1031" y="2094"/>
                    <a:pt x="1037" y="2124"/>
                    <a:pt x="1049" y="2124"/>
                  </a:cubicBezTo>
                  <a:cubicBezTo>
                    <a:pt x="1052" y="2124"/>
                    <a:pt x="1055" y="2122"/>
                    <a:pt x="1059" y="2118"/>
                  </a:cubicBezTo>
                  <a:cubicBezTo>
                    <a:pt x="1080" y="2077"/>
                    <a:pt x="1080" y="2037"/>
                    <a:pt x="1100" y="1996"/>
                  </a:cubicBezTo>
                  <a:cubicBezTo>
                    <a:pt x="1039" y="1976"/>
                    <a:pt x="978" y="1976"/>
                    <a:pt x="937" y="1955"/>
                  </a:cubicBezTo>
                  <a:cubicBezTo>
                    <a:pt x="937" y="1894"/>
                    <a:pt x="978" y="1874"/>
                    <a:pt x="1039" y="1874"/>
                  </a:cubicBezTo>
                  <a:cubicBezTo>
                    <a:pt x="1059" y="1731"/>
                    <a:pt x="1100" y="1609"/>
                    <a:pt x="1100" y="1487"/>
                  </a:cubicBezTo>
                  <a:cubicBezTo>
                    <a:pt x="1080" y="1466"/>
                    <a:pt x="1059" y="1466"/>
                    <a:pt x="1059" y="1426"/>
                  </a:cubicBezTo>
                  <a:cubicBezTo>
                    <a:pt x="1079" y="1426"/>
                    <a:pt x="1098" y="1407"/>
                    <a:pt x="1117" y="1388"/>
                  </a:cubicBezTo>
                  <a:lnTo>
                    <a:pt x="1117" y="1388"/>
                  </a:lnTo>
                  <a:cubicBezTo>
                    <a:pt x="1118" y="1394"/>
                    <a:pt x="1119" y="1399"/>
                    <a:pt x="1120" y="1405"/>
                  </a:cubicBezTo>
                  <a:lnTo>
                    <a:pt x="1120" y="1385"/>
                  </a:lnTo>
                  <a:cubicBezTo>
                    <a:pt x="1119" y="1386"/>
                    <a:pt x="1118" y="1387"/>
                    <a:pt x="1117" y="1388"/>
                  </a:cubicBezTo>
                  <a:lnTo>
                    <a:pt x="1117" y="1388"/>
                  </a:lnTo>
                  <a:cubicBezTo>
                    <a:pt x="1107" y="1294"/>
                    <a:pt x="1163" y="1216"/>
                    <a:pt x="1202" y="1120"/>
                  </a:cubicBezTo>
                  <a:cubicBezTo>
                    <a:pt x="1242" y="1018"/>
                    <a:pt x="1263" y="957"/>
                    <a:pt x="1202" y="876"/>
                  </a:cubicBezTo>
                  <a:cubicBezTo>
                    <a:pt x="1202" y="855"/>
                    <a:pt x="1181" y="855"/>
                    <a:pt x="1181" y="855"/>
                  </a:cubicBezTo>
                  <a:cubicBezTo>
                    <a:pt x="1181" y="937"/>
                    <a:pt x="1161" y="998"/>
                    <a:pt x="1080" y="1059"/>
                  </a:cubicBezTo>
                  <a:cubicBezTo>
                    <a:pt x="1141" y="978"/>
                    <a:pt x="1120" y="896"/>
                    <a:pt x="1161" y="835"/>
                  </a:cubicBezTo>
                  <a:cubicBezTo>
                    <a:pt x="1145" y="835"/>
                    <a:pt x="1141" y="822"/>
                    <a:pt x="1151" y="807"/>
                  </a:cubicBezTo>
                  <a:lnTo>
                    <a:pt x="1151" y="807"/>
                  </a:lnTo>
                  <a:cubicBezTo>
                    <a:pt x="1154" y="809"/>
                    <a:pt x="1157" y="811"/>
                    <a:pt x="1161" y="815"/>
                  </a:cubicBezTo>
                  <a:lnTo>
                    <a:pt x="1161" y="794"/>
                  </a:lnTo>
                  <a:cubicBezTo>
                    <a:pt x="1157" y="799"/>
                    <a:pt x="1153" y="803"/>
                    <a:pt x="1151" y="807"/>
                  </a:cubicBezTo>
                  <a:lnTo>
                    <a:pt x="1151" y="807"/>
                  </a:lnTo>
                  <a:cubicBezTo>
                    <a:pt x="1146" y="804"/>
                    <a:pt x="1142" y="803"/>
                    <a:pt x="1137" y="803"/>
                  </a:cubicBezTo>
                  <a:cubicBezTo>
                    <a:pt x="1118" y="803"/>
                    <a:pt x="1102" y="827"/>
                    <a:pt x="1083" y="827"/>
                  </a:cubicBezTo>
                  <a:cubicBezTo>
                    <a:pt x="1075" y="827"/>
                    <a:pt x="1068" y="823"/>
                    <a:pt x="1059" y="815"/>
                  </a:cubicBezTo>
                  <a:cubicBezTo>
                    <a:pt x="1080" y="733"/>
                    <a:pt x="998" y="652"/>
                    <a:pt x="1039" y="550"/>
                  </a:cubicBezTo>
                  <a:cubicBezTo>
                    <a:pt x="998" y="489"/>
                    <a:pt x="957" y="407"/>
                    <a:pt x="937" y="367"/>
                  </a:cubicBezTo>
                  <a:cubicBezTo>
                    <a:pt x="927" y="357"/>
                    <a:pt x="917" y="357"/>
                    <a:pt x="906" y="357"/>
                  </a:cubicBezTo>
                  <a:cubicBezTo>
                    <a:pt x="896" y="357"/>
                    <a:pt x="886" y="357"/>
                    <a:pt x="876" y="346"/>
                  </a:cubicBezTo>
                  <a:cubicBezTo>
                    <a:pt x="896" y="326"/>
                    <a:pt x="896" y="306"/>
                    <a:pt x="896" y="306"/>
                  </a:cubicBezTo>
                  <a:cubicBezTo>
                    <a:pt x="855" y="224"/>
                    <a:pt x="876" y="143"/>
                    <a:pt x="835" y="102"/>
                  </a:cubicBezTo>
                  <a:cubicBezTo>
                    <a:pt x="815" y="102"/>
                    <a:pt x="794" y="82"/>
                    <a:pt x="774" y="82"/>
                  </a:cubicBezTo>
                  <a:cubicBezTo>
                    <a:pt x="754" y="82"/>
                    <a:pt x="754" y="41"/>
                    <a:pt x="713" y="41"/>
                  </a:cubicBezTo>
                  <a:cubicBezTo>
                    <a:pt x="652" y="21"/>
                    <a:pt x="570" y="41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93965" y="250831"/>
              <a:ext cx="114472" cy="184940"/>
            </a:xfrm>
            <a:custGeom>
              <a:avLst/>
              <a:gdLst/>
              <a:ahLst/>
              <a:cxnLst/>
              <a:rect l="l" t="t" r="r" b="b"/>
              <a:pathLst>
                <a:path w="1488" h="2404" extrusionOk="0">
                  <a:moveTo>
                    <a:pt x="1330" y="1764"/>
                  </a:moveTo>
                  <a:cubicBezTo>
                    <a:pt x="1334" y="1764"/>
                    <a:pt x="1338" y="1766"/>
                    <a:pt x="1345" y="1773"/>
                  </a:cubicBezTo>
                  <a:cubicBezTo>
                    <a:pt x="1338" y="1779"/>
                    <a:pt x="1334" y="1782"/>
                    <a:pt x="1330" y="1782"/>
                  </a:cubicBezTo>
                  <a:cubicBezTo>
                    <a:pt x="1322" y="1782"/>
                    <a:pt x="1318" y="1773"/>
                    <a:pt x="1304" y="1773"/>
                  </a:cubicBezTo>
                  <a:cubicBezTo>
                    <a:pt x="1298" y="1779"/>
                    <a:pt x="1293" y="1782"/>
                    <a:pt x="1289" y="1782"/>
                  </a:cubicBezTo>
                  <a:cubicBezTo>
                    <a:pt x="1282" y="1782"/>
                    <a:pt x="1277" y="1773"/>
                    <a:pt x="1264" y="1773"/>
                  </a:cubicBezTo>
                  <a:cubicBezTo>
                    <a:pt x="1270" y="1766"/>
                    <a:pt x="1277" y="1764"/>
                    <a:pt x="1283" y="1764"/>
                  </a:cubicBezTo>
                  <a:cubicBezTo>
                    <a:pt x="1295" y="1764"/>
                    <a:pt x="1304" y="1773"/>
                    <a:pt x="1304" y="1773"/>
                  </a:cubicBezTo>
                  <a:cubicBezTo>
                    <a:pt x="1318" y="1773"/>
                    <a:pt x="1322" y="1764"/>
                    <a:pt x="1330" y="1764"/>
                  </a:cubicBezTo>
                  <a:close/>
                  <a:moveTo>
                    <a:pt x="1080" y="2058"/>
                  </a:moveTo>
                  <a:cubicBezTo>
                    <a:pt x="1080" y="2078"/>
                    <a:pt x="1080" y="2078"/>
                    <a:pt x="1080" y="2098"/>
                  </a:cubicBezTo>
                  <a:cubicBezTo>
                    <a:pt x="1080" y="2078"/>
                    <a:pt x="1060" y="2078"/>
                    <a:pt x="1080" y="2058"/>
                  </a:cubicBezTo>
                  <a:close/>
                  <a:moveTo>
                    <a:pt x="1080" y="2098"/>
                  </a:moveTo>
                  <a:cubicBezTo>
                    <a:pt x="1096" y="2098"/>
                    <a:pt x="1100" y="2111"/>
                    <a:pt x="1090" y="2127"/>
                  </a:cubicBezTo>
                  <a:lnTo>
                    <a:pt x="1090" y="2127"/>
                  </a:lnTo>
                  <a:cubicBezTo>
                    <a:pt x="1080" y="2111"/>
                    <a:pt x="1080" y="2098"/>
                    <a:pt x="1080" y="2098"/>
                  </a:cubicBezTo>
                  <a:close/>
                  <a:moveTo>
                    <a:pt x="1309" y="2213"/>
                  </a:moveTo>
                  <a:cubicBezTo>
                    <a:pt x="1313" y="2213"/>
                    <a:pt x="1317" y="2214"/>
                    <a:pt x="1321" y="2217"/>
                  </a:cubicBezTo>
                  <a:lnTo>
                    <a:pt x="1321" y="2217"/>
                  </a:lnTo>
                  <a:cubicBezTo>
                    <a:pt x="1315" y="2232"/>
                    <a:pt x="1304" y="2247"/>
                    <a:pt x="1304" y="2261"/>
                  </a:cubicBezTo>
                  <a:cubicBezTo>
                    <a:pt x="1289" y="2232"/>
                    <a:pt x="1296" y="2213"/>
                    <a:pt x="1309" y="2213"/>
                  </a:cubicBezTo>
                  <a:close/>
                  <a:moveTo>
                    <a:pt x="225" y="1"/>
                  </a:moveTo>
                  <a:cubicBezTo>
                    <a:pt x="164" y="1"/>
                    <a:pt x="82" y="21"/>
                    <a:pt x="62" y="82"/>
                  </a:cubicBezTo>
                  <a:cubicBezTo>
                    <a:pt x="21" y="164"/>
                    <a:pt x="1" y="245"/>
                    <a:pt x="21" y="347"/>
                  </a:cubicBezTo>
                  <a:cubicBezTo>
                    <a:pt x="82" y="490"/>
                    <a:pt x="123" y="632"/>
                    <a:pt x="184" y="754"/>
                  </a:cubicBezTo>
                  <a:cubicBezTo>
                    <a:pt x="205" y="836"/>
                    <a:pt x="225" y="917"/>
                    <a:pt x="266" y="978"/>
                  </a:cubicBezTo>
                  <a:cubicBezTo>
                    <a:pt x="306" y="1060"/>
                    <a:pt x="327" y="1121"/>
                    <a:pt x="347" y="1202"/>
                  </a:cubicBezTo>
                  <a:cubicBezTo>
                    <a:pt x="388" y="1304"/>
                    <a:pt x="408" y="1426"/>
                    <a:pt x="449" y="1528"/>
                  </a:cubicBezTo>
                  <a:cubicBezTo>
                    <a:pt x="490" y="1650"/>
                    <a:pt x="551" y="1752"/>
                    <a:pt x="592" y="1874"/>
                  </a:cubicBezTo>
                  <a:lnTo>
                    <a:pt x="653" y="1874"/>
                  </a:lnTo>
                  <a:cubicBezTo>
                    <a:pt x="693" y="1976"/>
                    <a:pt x="754" y="2078"/>
                    <a:pt x="816" y="2160"/>
                  </a:cubicBezTo>
                  <a:cubicBezTo>
                    <a:pt x="832" y="2151"/>
                    <a:pt x="842" y="2146"/>
                    <a:pt x="848" y="2146"/>
                  </a:cubicBezTo>
                  <a:cubicBezTo>
                    <a:pt x="856" y="2146"/>
                    <a:pt x="856" y="2156"/>
                    <a:pt x="856" y="2180"/>
                  </a:cubicBezTo>
                  <a:cubicBezTo>
                    <a:pt x="877" y="2221"/>
                    <a:pt x="897" y="2221"/>
                    <a:pt x="917" y="2241"/>
                  </a:cubicBezTo>
                  <a:cubicBezTo>
                    <a:pt x="917" y="2323"/>
                    <a:pt x="917" y="2323"/>
                    <a:pt x="958" y="2404"/>
                  </a:cubicBezTo>
                  <a:cubicBezTo>
                    <a:pt x="977" y="2288"/>
                    <a:pt x="1034" y="2227"/>
                    <a:pt x="1091" y="2152"/>
                  </a:cubicBezTo>
                  <a:lnTo>
                    <a:pt x="1091" y="2152"/>
                  </a:lnTo>
                  <a:cubicBezTo>
                    <a:pt x="1105" y="2167"/>
                    <a:pt x="1122" y="2186"/>
                    <a:pt x="1151" y="2186"/>
                  </a:cubicBezTo>
                  <a:cubicBezTo>
                    <a:pt x="1160" y="2186"/>
                    <a:pt x="1171" y="2184"/>
                    <a:pt x="1182" y="2180"/>
                  </a:cubicBezTo>
                  <a:lnTo>
                    <a:pt x="1182" y="2180"/>
                  </a:lnTo>
                  <a:cubicBezTo>
                    <a:pt x="1162" y="2221"/>
                    <a:pt x="1162" y="2221"/>
                    <a:pt x="1162" y="2241"/>
                  </a:cubicBezTo>
                  <a:cubicBezTo>
                    <a:pt x="1223" y="2282"/>
                    <a:pt x="1284" y="2302"/>
                    <a:pt x="1345" y="2302"/>
                  </a:cubicBezTo>
                  <a:cubicBezTo>
                    <a:pt x="1307" y="2264"/>
                    <a:pt x="1358" y="2244"/>
                    <a:pt x="1332" y="2208"/>
                  </a:cubicBezTo>
                  <a:lnTo>
                    <a:pt x="1332" y="2208"/>
                  </a:lnTo>
                  <a:cubicBezTo>
                    <a:pt x="1381" y="2111"/>
                    <a:pt x="1325" y="2014"/>
                    <a:pt x="1325" y="1936"/>
                  </a:cubicBezTo>
                  <a:cubicBezTo>
                    <a:pt x="1304" y="1813"/>
                    <a:pt x="1447" y="1874"/>
                    <a:pt x="1447" y="1793"/>
                  </a:cubicBezTo>
                  <a:cubicBezTo>
                    <a:pt x="1447" y="1752"/>
                    <a:pt x="1447" y="1712"/>
                    <a:pt x="1427" y="1671"/>
                  </a:cubicBezTo>
                  <a:cubicBezTo>
                    <a:pt x="1427" y="1630"/>
                    <a:pt x="1488" y="1610"/>
                    <a:pt x="1447" y="1569"/>
                  </a:cubicBezTo>
                  <a:lnTo>
                    <a:pt x="1447" y="1569"/>
                  </a:lnTo>
                  <a:cubicBezTo>
                    <a:pt x="1447" y="1589"/>
                    <a:pt x="1427" y="1589"/>
                    <a:pt x="1406" y="1589"/>
                  </a:cubicBezTo>
                  <a:lnTo>
                    <a:pt x="1427" y="1589"/>
                  </a:lnTo>
                  <a:cubicBezTo>
                    <a:pt x="1406" y="1610"/>
                    <a:pt x="1406" y="1630"/>
                    <a:pt x="1365" y="1650"/>
                  </a:cubicBezTo>
                  <a:cubicBezTo>
                    <a:pt x="1365" y="1610"/>
                    <a:pt x="1365" y="1589"/>
                    <a:pt x="1365" y="1549"/>
                  </a:cubicBezTo>
                  <a:cubicBezTo>
                    <a:pt x="1345" y="1528"/>
                    <a:pt x="1345" y="1508"/>
                    <a:pt x="1304" y="1508"/>
                  </a:cubicBezTo>
                  <a:cubicBezTo>
                    <a:pt x="1325" y="1488"/>
                    <a:pt x="1325" y="1467"/>
                    <a:pt x="1325" y="1447"/>
                  </a:cubicBezTo>
                  <a:lnTo>
                    <a:pt x="1264" y="1447"/>
                  </a:lnTo>
                  <a:cubicBezTo>
                    <a:pt x="1243" y="1406"/>
                    <a:pt x="1304" y="1406"/>
                    <a:pt x="1304" y="1365"/>
                  </a:cubicBezTo>
                  <a:cubicBezTo>
                    <a:pt x="1264" y="1345"/>
                    <a:pt x="1325" y="1284"/>
                    <a:pt x="1264" y="1264"/>
                  </a:cubicBezTo>
                  <a:cubicBezTo>
                    <a:pt x="1243" y="1284"/>
                    <a:pt x="1243" y="1284"/>
                    <a:pt x="1223" y="1304"/>
                  </a:cubicBezTo>
                  <a:cubicBezTo>
                    <a:pt x="1243" y="1325"/>
                    <a:pt x="1243" y="1325"/>
                    <a:pt x="1243" y="1345"/>
                  </a:cubicBezTo>
                  <a:cubicBezTo>
                    <a:pt x="1243" y="1345"/>
                    <a:pt x="1264" y="1365"/>
                    <a:pt x="1243" y="1365"/>
                  </a:cubicBezTo>
                  <a:cubicBezTo>
                    <a:pt x="1223" y="1365"/>
                    <a:pt x="1243" y="1345"/>
                    <a:pt x="1243" y="1345"/>
                  </a:cubicBezTo>
                  <a:cubicBezTo>
                    <a:pt x="1223" y="1345"/>
                    <a:pt x="1223" y="1325"/>
                    <a:pt x="1223" y="1325"/>
                  </a:cubicBezTo>
                  <a:cubicBezTo>
                    <a:pt x="1203" y="1345"/>
                    <a:pt x="1203" y="1345"/>
                    <a:pt x="1182" y="1345"/>
                  </a:cubicBezTo>
                  <a:cubicBezTo>
                    <a:pt x="1203" y="1325"/>
                    <a:pt x="1203" y="1325"/>
                    <a:pt x="1223" y="1325"/>
                  </a:cubicBezTo>
                  <a:cubicBezTo>
                    <a:pt x="1223" y="1325"/>
                    <a:pt x="1223" y="1304"/>
                    <a:pt x="1223" y="1304"/>
                  </a:cubicBezTo>
                  <a:cubicBezTo>
                    <a:pt x="1203" y="1284"/>
                    <a:pt x="1223" y="1264"/>
                    <a:pt x="1203" y="1243"/>
                  </a:cubicBezTo>
                  <a:cubicBezTo>
                    <a:pt x="1243" y="1243"/>
                    <a:pt x="1243" y="1264"/>
                    <a:pt x="1264" y="1264"/>
                  </a:cubicBezTo>
                  <a:cubicBezTo>
                    <a:pt x="1264" y="1223"/>
                    <a:pt x="1264" y="1202"/>
                    <a:pt x="1264" y="1162"/>
                  </a:cubicBezTo>
                  <a:cubicBezTo>
                    <a:pt x="1223" y="1121"/>
                    <a:pt x="1203" y="1060"/>
                    <a:pt x="1182" y="1019"/>
                  </a:cubicBezTo>
                  <a:cubicBezTo>
                    <a:pt x="1172" y="999"/>
                    <a:pt x="1152" y="999"/>
                    <a:pt x="1131" y="999"/>
                  </a:cubicBezTo>
                  <a:cubicBezTo>
                    <a:pt x="1111" y="999"/>
                    <a:pt x="1091" y="999"/>
                    <a:pt x="1080" y="978"/>
                  </a:cubicBezTo>
                  <a:cubicBezTo>
                    <a:pt x="1080" y="958"/>
                    <a:pt x="1101" y="938"/>
                    <a:pt x="1101" y="917"/>
                  </a:cubicBezTo>
                  <a:cubicBezTo>
                    <a:pt x="1060" y="877"/>
                    <a:pt x="1019" y="815"/>
                    <a:pt x="999" y="795"/>
                  </a:cubicBezTo>
                  <a:cubicBezTo>
                    <a:pt x="979" y="714"/>
                    <a:pt x="958" y="653"/>
                    <a:pt x="938" y="612"/>
                  </a:cubicBezTo>
                  <a:cubicBezTo>
                    <a:pt x="897" y="510"/>
                    <a:pt x="836" y="429"/>
                    <a:pt x="816" y="327"/>
                  </a:cubicBezTo>
                  <a:cubicBezTo>
                    <a:pt x="816" y="327"/>
                    <a:pt x="816" y="327"/>
                    <a:pt x="816" y="306"/>
                  </a:cubicBezTo>
                  <a:cubicBezTo>
                    <a:pt x="795" y="327"/>
                    <a:pt x="775" y="347"/>
                    <a:pt x="754" y="347"/>
                  </a:cubicBezTo>
                  <a:cubicBezTo>
                    <a:pt x="734" y="327"/>
                    <a:pt x="734" y="327"/>
                    <a:pt x="734" y="306"/>
                  </a:cubicBezTo>
                  <a:cubicBezTo>
                    <a:pt x="551" y="225"/>
                    <a:pt x="408" y="82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-392490" y="536010"/>
              <a:ext cx="197479" cy="128550"/>
            </a:xfrm>
            <a:custGeom>
              <a:avLst/>
              <a:gdLst/>
              <a:ahLst/>
              <a:cxnLst/>
              <a:rect l="l" t="t" r="r" b="b"/>
              <a:pathLst>
                <a:path w="2567" h="1671" extrusionOk="0">
                  <a:moveTo>
                    <a:pt x="1039" y="387"/>
                  </a:moveTo>
                  <a:cubicBezTo>
                    <a:pt x="1043" y="390"/>
                    <a:pt x="1047" y="392"/>
                    <a:pt x="1050" y="394"/>
                  </a:cubicBezTo>
                  <a:lnTo>
                    <a:pt x="1050" y="394"/>
                  </a:lnTo>
                  <a:cubicBezTo>
                    <a:pt x="1053" y="392"/>
                    <a:pt x="1056" y="390"/>
                    <a:pt x="1059" y="387"/>
                  </a:cubicBezTo>
                  <a:close/>
                  <a:moveTo>
                    <a:pt x="163" y="0"/>
                  </a:moveTo>
                  <a:cubicBezTo>
                    <a:pt x="102" y="0"/>
                    <a:pt x="62" y="21"/>
                    <a:pt x="21" y="61"/>
                  </a:cubicBezTo>
                  <a:cubicBezTo>
                    <a:pt x="0" y="204"/>
                    <a:pt x="41" y="306"/>
                    <a:pt x="123" y="428"/>
                  </a:cubicBezTo>
                  <a:cubicBezTo>
                    <a:pt x="224" y="550"/>
                    <a:pt x="326" y="652"/>
                    <a:pt x="428" y="754"/>
                  </a:cubicBezTo>
                  <a:cubicBezTo>
                    <a:pt x="438" y="764"/>
                    <a:pt x="454" y="764"/>
                    <a:pt x="469" y="764"/>
                  </a:cubicBezTo>
                  <a:cubicBezTo>
                    <a:pt x="484" y="764"/>
                    <a:pt x="499" y="764"/>
                    <a:pt x="510" y="774"/>
                  </a:cubicBezTo>
                  <a:cubicBezTo>
                    <a:pt x="550" y="835"/>
                    <a:pt x="591" y="896"/>
                    <a:pt x="652" y="958"/>
                  </a:cubicBezTo>
                  <a:cubicBezTo>
                    <a:pt x="713" y="998"/>
                    <a:pt x="774" y="1059"/>
                    <a:pt x="856" y="1080"/>
                  </a:cubicBezTo>
                  <a:cubicBezTo>
                    <a:pt x="958" y="1141"/>
                    <a:pt x="1100" y="1161"/>
                    <a:pt x="1182" y="1263"/>
                  </a:cubicBezTo>
                  <a:cubicBezTo>
                    <a:pt x="1182" y="1304"/>
                    <a:pt x="1222" y="1304"/>
                    <a:pt x="1243" y="1324"/>
                  </a:cubicBezTo>
                  <a:cubicBezTo>
                    <a:pt x="1304" y="1324"/>
                    <a:pt x="1365" y="1365"/>
                    <a:pt x="1446" y="1385"/>
                  </a:cubicBezTo>
                  <a:cubicBezTo>
                    <a:pt x="1487" y="1385"/>
                    <a:pt x="1548" y="1385"/>
                    <a:pt x="1548" y="1446"/>
                  </a:cubicBezTo>
                  <a:cubicBezTo>
                    <a:pt x="1581" y="1446"/>
                    <a:pt x="1587" y="1420"/>
                    <a:pt x="1599" y="1420"/>
                  </a:cubicBezTo>
                  <a:cubicBezTo>
                    <a:pt x="1602" y="1420"/>
                    <a:pt x="1605" y="1422"/>
                    <a:pt x="1609" y="1426"/>
                  </a:cubicBezTo>
                  <a:cubicBezTo>
                    <a:pt x="1609" y="1426"/>
                    <a:pt x="1609" y="1446"/>
                    <a:pt x="1609" y="1467"/>
                  </a:cubicBezTo>
                  <a:lnTo>
                    <a:pt x="1691" y="1467"/>
                  </a:lnTo>
                  <a:cubicBezTo>
                    <a:pt x="1813" y="1569"/>
                    <a:pt x="1956" y="1569"/>
                    <a:pt x="2078" y="1650"/>
                  </a:cubicBezTo>
                  <a:cubicBezTo>
                    <a:pt x="2118" y="1650"/>
                    <a:pt x="2180" y="1630"/>
                    <a:pt x="2220" y="1630"/>
                  </a:cubicBezTo>
                  <a:cubicBezTo>
                    <a:pt x="2241" y="1650"/>
                    <a:pt x="2241" y="1650"/>
                    <a:pt x="2261" y="1670"/>
                  </a:cubicBezTo>
                  <a:cubicBezTo>
                    <a:pt x="2322" y="1650"/>
                    <a:pt x="2383" y="1670"/>
                    <a:pt x="2444" y="1609"/>
                  </a:cubicBezTo>
                  <a:cubicBezTo>
                    <a:pt x="2444" y="1569"/>
                    <a:pt x="2424" y="1548"/>
                    <a:pt x="2424" y="1528"/>
                  </a:cubicBezTo>
                  <a:cubicBezTo>
                    <a:pt x="2444" y="1528"/>
                    <a:pt x="2465" y="1507"/>
                    <a:pt x="2465" y="1507"/>
                  </a:cubicBezTo>
                  <a:cubicBezTo>
                    <a:pt x="2465" y="1507"/>
                    <a:pt x="2444" y="1487"/>
                    <a:pt x="2465" y="1487"/>
                  </a:cubicBezTo>
                  <a:cubicBezTo>
                    <a:pt x="2485" y="1487"/>
                    <a:pt x="2465" y="1487"/>
                    <a:pt x="2465" y="1507"/>
                  </a:cubicBezTo>
                  <a:cubicBezTo>
                    <a:pt x="2485" y="1507"/>
                    <a:pt x="2505" y="1528"/>
                    <a:pt x="2526" y="1528"/>
                  </a:cubicBezTo>
                  <a:cubicBezTo>
                    <a:pt x="2546" y="1507"/>
                    <a:pt x="2566" y="1487"/>
                    <a:pt x="2566" y="1467"/>
                  </a:cubicBezTo>
                  <a:cubicBezTo>
                    <a:pt x="2546" y="1446"/>
                    <a:pt x="2526" y="1446"/>
                    <a:pt x="2546" y="1426"/>
                  </a:cubicBezTo>
                  <a:cubicBezTo>
                    <a:pt x="2546" y="1426"/>
                    <a:pt x="2566" y="1426"/>
                    <a:pt x="2546" y="1385"/>
                  </a:cubicBezTo>
                  <a:cubicBezTo>
                    <a:pt x="2505" y="1263"/>
                    <a:pt x="2342" y="1243"/>
                    <a:pt x="2261" y="1141"/>
                  </a:cubicBezTo>
                  <a:cubicBezTo>
                    <a:pt x="2261" y="1120"/>
                    <a:pt x="2281" y="1100"/>
                    <a:pt x="2302" y="1100"/>
                  </a:cubicBezTo>
                  <a:cubicBezTo>
                    <a:pt x="2281" y="978"/>
                    <a:pt x="2159" y="998"/>
                    <a:pt x="2098" y="958"/>
                  </a:cubicBezTo>
                  <a:cubicBezTo>
                    <a:pt x="2078" y="937"/>
                    <a:pt x="2078" y="896"/>
                    <a:pt x="2078" y="876"/>
                  </a:cubicBezTo>
                  <a:cubicBezTo>
                    <a:pt x="2017" y="835"/>
                    <a:pt x="1976" y="815"/>
                    <a:pt x="1915" y="815"/>
                  </a:cubicBezTo>
                  <a:cubicBezTo>
                    <a:pt x="1874" y="774"/>
                    <a:pt x="1854" y="734"/>
                    <a:pt x="1813" y="734"/>
                  </a:cubicBezTo>
                  <a:cubicBezTo>
                    <a:pt x="1772" y="713"/>
                    <a:pt x="1772" y="652"/>
                    <a:pt x="1772" y="632"/>
                  </a:cubicBezTo>
                  <a:lnTo>
                    <a:pt x="1630" y="632"/>
                  </a:lnTo>
                  <a:cubicBezTo>
                    <a:pt x="1609" y="611"/>
                    <a:pt x="1609" y="591"/>
                    <a:pt x="1609" y="571"/>
                  </a:cubicBezTo>
                  <a:cubicBezTo>
                    <a:pt x="1507" y="550"/>
                    <a:pt x="1426" y="489"/>
                    <a:pt x="1345" y="448"/>
                  </a:cubicBezTo>
                  <a:cubicBezTo>
                    <a:pt x="1246" y="448"/>
                    <a:pt x="1148" y="448"/>
                    <a:pt x="1050" y="394"/>
                  </a:cubicBezTo>
                  <a:lnTo>
                    <a:pt x="1050" y="394"/>
                  </a:lnTo>
                  <a:cubicBezTo>
                    <a:pt x="1021" y="413"/>
                    <a:pt x="992" y="420"/>
                    <a:pt x="964" y="420"/>
                  </a:cubicBezTo>
                  <a:cubicBezTo>
                    <a:pt x="914" y="420"/>
                    <a:pt x="865" y="400"/>
                    <a:pt x="815" y="387"/>
                  </a:cubicBezTo>
                  <a:cubicBezTo>
                    <a:pt x="815" y="347"/>
                    <a:pt x="815" y="347"/>
                    <a:pt x="815" y="326"/>
                  </a:cubicBezTo>
                  <a:cubicBezTo>
                    <a:pt x="795" y="326"/>
                    <a:pt x="795" y="367"/>
                    <a:pt x="774" y="367"/>
                  </a:cubicBezTo>
                  <a:cubicBezTo>
                    <a:pt x="713" y="347"/>
                    <a:pt x="693" y="326"/>
                    <a:pt x="652" y="306"/>
                  </a:cubicBezTo>
                  <a:cubicBezTo>
                    <a:pt x="639" y="313"/>
                    <a:pt x="627" y="315"/>
                    <a:pt x="617" y="315"/>
                  </a:cubicBezTo>
                  <a:cubicBezTo>
                    <a:pt x="596" y="315"/>
                    <a:pt x="577" y="306"/>
                    <a:pt x="550" y="306"/>
                  </a:cubicBezTo>
                  <a:cubicBezTo>
                    <a:pt x="530" y="306"/>
                    <a:pt x="530" y="285"/>
                    <a:pt x="530" y="265"/>
                  </a:cubicBezTo>
                  <a:lnTo>
                    <a:pt x="530" y="285"/>
                  </a:lnTo>
                  <a:cubicBezTo>
                    <a:pt x="510" y="245"/>
                    <a:pt x="489" y="204"/>
                    <a:pt x="469" y="184"/>
                  </a:cubicBezTo>
                  <a:cubicBezTo>
                    <a:pt x="448" y="184"/>
                    <a:pt x="448" y="204"/>
                    <a:pt x="428" y="204"/>
                  </a:cubicBezTo>
                  <a:cubicBezTo>
                    <a:pt x="387" y="184"/>
                    <a:pt x="326" y="184"/>
                    <a:pt x="326" y="123"/>
                  </a:cubicBezTo>
                  <a:cubicBezTo>
                    <a:pt x="265" y="102"/>
                    <a:pt x="245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07324" y="329222"/>
              <a:ext cx="131627" cy="145782"/>
            </a:xfrm>
            <a:custGeom>
              <a:avLst/>
              <a:gdLst/>
              <a:ahLst/>
              <a:cxnLst/>
              <a:rect l="l" t="t" r="r" b="b"/>
              <a:pathLst>
                <a:path w="1711" h="1895" extrusionOk="0">
                  <a:moveTo>
                    <a:pt x="570" y="306"/>
                  </a:moveTo>
                  <a:cubicBezTo>
                    <a:pt x="570" y="306"/>
                    <a:pt x="570" y="326"/>
                    <a:pt x="570" y="326"/>
                  </a:cubicBezTo>
                  <a:cubicBezTo>
                    <a:pt x="570" y="326"/>
                    <a:pt x="550" y="306"/>
                    <a:pt x="550" y="306"/>
                  </a:cubicBezTo>
                  <a:close/>
                  <a:moveTo>
                    <a:pt x="1283" y="306"/>
                  </a:moveTo>
                  <a:cubicBezTo>
                    <a:pt x="1283" y="326"/>
                    <a:pt x="1283" y="326"/>
                    <a:pt x="1263" y="326"/>
                  </a:cubicBezTo>
                  <a:cubicBezTo>
                    <a:pt x="1263" y="306"/>
                    <a:pt x="1283" y="306"/>
                    <a:pt x="1283" y="306"/>
                  </a:cubicBezTo>
                  <a:close/>
                  <a:moveTo>
                    <a:pt x="1507" y="1548"/>
                  </a:moveTo>
                  <a:cubicBezTo>
                    <a:pt x="1507" y="1568"/>
                    <a:pt x="1507" y="1568"/>
                    <a:pt x="1487" y="1568"/>
                  </a:cubicBezTo>
                  <a:cubicBezTo>
                    <a:pt x="1487" y="1548"/>
                    <a:pt x="1487" y="1548"/>
                    <a:pt x="1487" y="1548"/>
                  </a:cubicBezTo>
                  <a:close/>
                  <a:moveTo>
                    <a:pt x="1460" y="1682"/>
                  </a:moveTo>
                  <a:cubicBezTo>
                    <a:pt x="1468" y="1682"/>
                    <a:pt x="1472" y="1696"/>
                    <a:pt x="1487" y="1711"/>
                  </a:cubicBezTo>
                  <a:cubicBezTo>
                    <a:pt x="1466" y="1711"/>
                    <a:pt x="1446" y="1711"/>
                    <a:pt x="1446" y="1690"/>
                  </a:cubicBezTo>
                  <a:cubicBezTo>
                    <a:pt x="1452" y="1684"/>
                    <a:pt x="1456" y="1682"/>
                    <a:pt x="1460" y="1682"/>
                  </a:cubicBezTo>
                  <a:close/>
                  <a:moveTo>
                    <a:pt x="1202" y="1650"/>
                  </a:moveTo>
                  <a:cubicBezTo>
                    <a:pt x="1222" y="1670"/>
                    <a:pt x="1202" y="1670"/>
                    <a:pt x="1202" y="1690"/>
                  </a:cubicBezTo>
                  <a:cubicBezTo>
                    <a:pt x="1242" y="1690"/>
                    <a:pt x="1263" y="1731"/>
                    <a:pt x="1242" y="1752"/>
                  </a:cubicBezTo>
                  <a:cubicBezTo>
                    <a:pt x="1236" y="1758"/>
                    <a:pt x="1230" y="1760"/>
                    <a:pt x="1224" y="1760"/>
                  </a:cubicBezTo>
                  <a:cubicBezTo>
                    <a:pt x="1210" y="1760"/>
                    <a:pt x="1196" y="1746"/>
                    <a:pt x="1181" y="1731"/>
                  </a:cubicBezTo>
                  <a:cubicBezTo>
                    <a:pt x="1181" y="1711"/>
                    <a:pt x="1202" y="1690"/>
                    <a:pt x="1202" y="1690"/>
                  </a:cubicBezTo>
                  <a:cubicBezTo>
                    <a:pt x="1202" y="1670"/>
                    <a:pt x="1181" y="1670"/>
                    <a:pt x="1202" y="1650"/>
                  </a:cubicBezTo>
                  <a:close/>
                  <a:moveTo>
                    <a:pt x="1507" y="1752"/>
                  </a:moveTo>
                  <a:cubicBezTo>
                    <a:pt x="1527" y="1752"/>
                    <a:pt x="1548" y="1752"/>
                    <a:pt x="1568" y="1792"/>
                  </a:cubicBezTo>
                  <a:cubicBezTo>
                    <a:pt x="1527" y="1792"/>
                    <a:pt x="1507" y="1772"/>
                    <a:pt x="1507" y="1752"/>
                  </a:cubicBezTo>
                  <a:close/>
                  <a:moveTo>
                    <a:pt x="143" y="0"/>
                  </a:moveTo>
                  <a:cubicBezTo>
                    <a:pt x="135" y="15"/>
                    <a:pt x="125" y="19"/>
                    <a:pt x="114" y="19"/>
                  </a:cubicBezTo>
                  <a:cubicBezTo>
                    <a:pt x="102" y="19"/>
                    <a:pt x="89" y="14"/>
                    <a:pt x="78" y="14"/>
                  </a:cubicBezTo>
                  <a:cubicBezTo>
                    <a:pt x="71" y="14"/>
                    <a:pt x="66" y="16"/>
                    <a:pt x="61" y="20"/>
                  </a:cubicBezTo>
                  <a:cubicBezTo>
                    <a:pt x="61" y="61"/>
                    <a:pt x="0" y="82"/>
                    <a:pt x="0" y="143"/>
                  </a:cubicBezTo>
                  <a:cubicBezTo>
                    <a:pt x="0" y="183"/>
                    <a:pt x="0" y="224"/>
                    <a:pt x="41" y="265"/>
                  </a:cubicBezTo>
                  <a:cubicBezTo>
                    <a:pt x="61" y="306"/>
                    <a:pt x="61" y="346"/>
                    <a:pt x="61" y="387"/>
                  </a:cubicBezTo>
                  <a:cubicBezTo>
                    <a:pt x="61" y="489"/>
                    <a:pt x="102" y="570"/>
                    <a:pt x="183" y="611"/>
                  </a:cubicBezTo>
                  <a:cubicBezTo>
                    <a:pt x="244" y="815"/>
                    <a:pt x="367" y="957"/>
                    <a:pt x="530" y="1059"/>
                  </a:cubicBezTo>
                  <a:cubicBezTo>
                    <a:pt x="530" y="1079"/>
                    <a:pt x="530" y="1100"/>
                    <a:pt x="530" y="1120"/>
                  </a:cubicBezTo>
                  <a:lnTo>
                    <a:pt x="591" y="1120"/>
                  </a:lnTo>
                  <a:cubicBezTo>
                    <a:pt x="611" y="1181"/>
                    <a:pt x="672" y="1202"/>
                    <a:pt x="733" y="1242"/>
                  </a:cubicBezTo>
                  <a:cubicBezTo>
                    <a:pt x="794" y="1263"/>
                    <a:pt x="835" y="1324"/>
                    <a:pt x="835" y="1385"/>
                  </a:cubicBezTo>
                  <a:cubicBezTo>
                    <a:pt x="855" y="1405"/>
                    <a:pt x="876" y="1405"/>
                    <a:pt x="917" y="1405"/>
                  </a:cubicBezTo>
                  <a:cubicBezTo>
                    <a:pt x="917" y="1466"/>
                    <a:pt x="998" y="1487"/>
                    <a:pt x="978" y="1548"/>
                  </a:cubicBezTo>
                  <a:cubicBezTo>
                    <a:pt x="1079" y="1568"/>
                    <a:pt x="1079" y="1670"/>
                    <a:pt x="1161" y="1711"/>
                  </a:cubicBezTo>
                  <a:cubicBezTo>
                    <a:pt x="1161" y="1731"/>
                    <a:pt x="1120" y="1772"/>
                    <a:pt x="1161" y="1813"/>
                  </a:cubicBezTo>
                  <a:lnTo>
                    <a:pt x="1202" y="1813"/>
                  </a:lnTo>
                  <a:cubicBezTo>
                    <a:pt x="1212" y="1802"/>
                    <a:pt x="1222" y="1797"/>
                    <a:pt x="1232" y="1797"/>
                  </a:cubicBezTo>
                  <a:cubicBezTo>
                    <a:pt x="1242" y="1797"/>
                    <a:pt x="1253" y="1802"/>
                    <a:pt x="1263" y="1813"/>
                  </a:cubicBezTo>
                  <a:cubicBezTo>
                    <a:pt x="1249" y="1819"/>
                    <a:pt x="1240" y="1822"/>
                    <a:pt x="1233" y="1822"/>
                  </a:cubicBezTo>
                  <a:cubicBezTo>
                    <a:pt x="1220" y="1822"/>
                    <a:pt x="1215" y="1813"/>
                    <a:pt x="1202" y="1813"/>
                  </a:cubicBezTo>
                  <a:lnTo>
                    <a:pt x="1202" y="1813"/>
                  </a:lnTo>
                  <a:cubicBezTo>
                    <a:pt x="1202" y="1853"/>
                    <a:pt x="1202" y="1874"/>
                    <a:pt x="1242" y="1894"/>
                  </a:cubicBezTo>
                  <a:cubicBezTo>
                    <a:pt x="1263" y="1874"/>
                    <a:pt x="1283" y="1874"/>
                    <a:pt x="1303" y="1833"/>
                  </a:cubicBezTo>
                  <a:cubicBezTo>
                    <a:pt x="1303" y="1813"/>
                    <a:pt x="1324" y="1813"/>
                    <a:pt x="1324" y="1813"/>
                  </a:cubicBezTo>
                  <a:cubicBezTo>
                    <a:pt x="1348" y="1789"/>
                    <a:pt x="1372" y="1779"/>
                    <a:pt x="1395" y="1779"/>
                  </a:cubicBezTo>
                  <a:cubicBezTo>
                    <a:pt x="1412" y="1779"/>
                    <a:pt x="1429" y="1784"/>
                    <a:pt x="1446" y="1792"/>
                  </a:cubicBezTo>
                  <a:cubicBezTo>
                    <a:pt x="1487" y="1813"/>
                    <a:pt x="1527" y="1813"/>
                    <a:pt x="1548" y="1833"/>
                  </a:cubicBezTo>
                  <a:cubicBezTo>
                    <a:pt x="1589" y="1853"/>
                    <a:pt x="1568" y="1894"/>
                    <a:pt x="1589" y="1894"/>
                  </a:cubicBezTo>
                  <a:cubicBezTo>
                    <a:pt x="1629" y="1853"/>
                    <a:pt x="1650" y="1813"/>
                    <a:pt x="1690" y="1752"/>
                  </a:cubicBezTo>
                  <a:cubicBezTo>
                    <a:pt x="1670" y="1752"/>
                    <a:pt x="1670" y="1731"/>
                    <a:pt x="1650" y="1711"/>
                  </a:cubicBezTo>
                  <a:cubicBezTo>
                    <a:pt x="1670" y="1690"/>
                    <a:pt x="1690" y="1670"/>
                    <a:pt x="1690" y="1629"/>
                  </a:cubicBezTo>
                  <a:cubicBezTo>
                    <a:pt x="1690" y="1568"/>
                    <a:pt x="1670" y="1528"/>
                    <a:pt x="1670" y="1466"/>
                  </a:cubicBezTo>
                  <a:cubicBezTo>
                    <a:pt x="1650" y="1426"/>
                    <a:pt x="1711" y="1365"/>
                    <a:pt x="1650" y="1324"/>
                  </a:cubicBezTo>
                  <a:cubicBezTo>
                    <a:pt x="1650" y="1181"/>
                    <a:pt x="1609" y="1079"/>
                    <a:pt x="1568" y="957"/>
                  </a:cubicBezTo>
                  <a:cubicBezTo>
                    <a:pt x="1568" y="917"/>
                    <a:pt x="1548" y="876"/>
                    <a:pt x="1568" y="855"/>
                  </a:cubicBezTo>
                  <a:cubicBezTo>
                    <a:pt x="1589" y="835"/>
                    <a:pt x="1609" y="815"/>
                    <a:pt x="1609" y="794"/>
                  </a:cubicBezTo>
                  <a:cubicBezTo>
                    <a:pt x="1609" y="713"/>
                    <a:pt x="1589" y="631"/>
                    <a:pt x="1527" y="591"/>
                  </a:cubicBezTo>
                  <a:cubicBezTo>
                    <a:pt x="1466" y="550"/>
                    <a:pt x="1426" y="469"/>
                    <a:pt x="1385" y="407"/>
                  </a:cubicBezTo>
                  <a:cubicBezTo>
                    <a:pt x="1365" y="367"/>
                    <a:pt x="1324" y="326"/>
                    <a:pt x="1283" y="306"/>
                  </a:cubicBezTo>
                  <a:cubicBezTo>
                    <a:pt x="1303" y="306"/>
                    <a:pt x="1303" y="285"/>
                    <a:pt x="1283" y="285"/>
                  </a:cubicBezTo>
                  <a:cubicBezTo>
                    <a:pt x="1242" y="265"/>
                    <a:pt x="1222" y="265"/>
                    <a:pt x="1181" y="265"/>
                  </a:cubicBezTo>
                  <a:cubicBezTo>
                    <a:pt x="1263" y="387"/>
                    <a:pt x="1263" y="387"/>
                    <a:pt x="1242" y="428"/>
                  </a:cubicBezTo>
                  <a:lnTo>
                    <a:pt x="1222" y="428"/>
                  </a:lnTo>
                  <a:cubicBezTo>
                    <a:pt x="1161" y="367"/>
                    <a:pt x="1141" y="306"/>
                    <a:pt x="1100" y="265"/>
                  </a:cubicBezTo>
                  <a:cubicBezTo>
                    <a:pt x="1090" y="260"/>
                    <a:pt x="1078" y="259"/>
                    <a:pt x="1066" y="259"/>
                  </a:cubicBezTo>
                  <a:cubicBezTo>
                    <a:pt x="1055" y="259"/>
                    <a:pt x="1043" y="260"/>
                    <a:pt x="1031" y="260"/>
                  </a:cubicBezTo>
                  <a:cubicBezTo>
                    <a:pt x="1008" y="260"/>
                    <a:pt x="988" y="255"/>
                    <a:pt x="978" y="224"/>
                  </a:cubicBezTo>
                  <a:cubicBezTo>
                    <a:pt x="937" y="224"/>
                    <a:pt x="917" y="224"/>
                    <a:pt x="896" y="245"/>
                  </a:cubicBezTo>
                  <a:cubicBezTo>
                    <a:pt x="863" y="295"/>
                    <a:pt x="802" y="331"/>
                    <a:pt x="758" y="331"/>
                  </a:cubicBezTo>
                  <a:cubicBezTo>
                    <a:pt x="749" y="331"/>
                    <a:pt x="740" y="330"/>
                    <a:pt x="733" y="326"/>
                  </a:cubicBezTo>
                  <a:cubicBezTo>
                    <a:pt x="733" y="306"/>
                    <a:pt x="754" y="306"/>
                    <a:pt x="754" y="265"/>
                  </a:cubicBezTo>
                  <a:lnTo>
                    <a:pt x="754" y="265"/>
                  </a:lnTo>
                  <a:cubicBezTo>
                    <a:pt x="733" y="278"/>
                    <a:pt x="713" y="283"/>
                    <a:pt x="693" y="283"/>
                  </a:cubicBezTo>
                  <a:cubicBezTo>
                    <a:pt x="654" y="283"/>
                    <a:pt x="618" y="265"/>
                    <a:pt x="591" y="265"/>
                  </a:cubicBezTo>
                  <a:cubicBezTo>
                    <a:pt x="570" y="245"/>
                    <a:pt x="550" y="204"/>
                    <a:pt x="530" y="183"/>
                  </a:cubicBezTo>
                  <a:cubicBezTo>
                    <a:pt x="509" y="183"/>
                    <a:pt x="509" y="183"/>
                    <a:pt x="489" y="204"/>
                  </a:cubicBezTo>
                  <a:cubicBezTo>
                    <a:pt x="489" y="224"/>
                    <a:pt x="489" y="224"/>
                    <a:pt x="489" y="245"/>
                  </a:cubicBezTo>
                  <a:cubicBezTo>
                    <a:pt x="489" y="265"/>
                    <a:pt x="509" y="265"/>
                    <a:pt x="489" y="265"/>
                  </a:cubicBezTo>
                  <a:cubicBezTo>
                    <a:pt x="468" y="265"/>
                    <a:pt x="489" y="265"/>
                    <a:pt x="489" y="245"/>
                  </a:cubicBezTo>
                  <a:cubicBezTo>
                    <a:pt x="346" y="183"/>
                    <a:pt x="244" y="102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017560" y="405537"/>
              <a:ext cx="69006" cy="226097"/>
            </a:xfrm>
            <a:custGeom>
              <a:avLst/>
              <a:gdLst/>
              <a:ahLst/>
              <a:cxnLst/>
              <a:rect l="l" t="t" r="r" b="b"/>
              <a:pathLst>
                <a:path w="897" h="2939" extrusionOk="0">
                  <a:moveTo>
                    <a:pt x="856" y="1106"/>
                  </a:moveTo>
                  <a:cubicBezTo>
                    <a:pt x="856" y="1106"/>
                    <a:pt x="856" y="1126"/>
                    <a:pt x="856" y="1126"/>
                  </a:cubicBezTo>
                  <a:cubicBezTo>
                    <a:pt x="835" y="1106"/>
                    <a:pt x="835" y="1106"/>
                    <a:pt x="856" y="1106"/>
                  </a:cubicBezTo>
                  <a:close/>
                  <a:moveTo>
                    <a:pt x="530" y="2531"/>
                  </a:moveTo>
                  <a:cubicBezTo>
                    <a:pt x="571" y="2552"/>
                    <a:pt x="591" y="2572"/>
                    <a:pt x="611" y="2592"/>
                  </a:cubicBezTo>
                  <a:cubicBezTo>
                    <a:pt x="571" y="2592"/>
                    <a:pt x="530" y="2592"/>
                    <a:pt x="510" y="2633"/>
                  </a:cubicBezTo>
                  <a:lnTo>
                    <a:pt x="530" y="2531"/>
                  </a:lnTo>
                  <a:close/>
                  <a:moveTo>
                    <a:pt x="652" y="2613"/>
                  </a:moveTo>
                  <a:cubicBezTo>
                    <a:pt x="652" y="2613"/>
                    <a:pt x="673" y="2613"/>
                    <a:pt x="673" y="2633"/>
                  </a:cubicBezTo>
                  <a:lnTo>
                    <a:pt x="652" y="2633"/>
                  </a:lnTo>
                  <a:cubicBezTo>
                    <a:pt x="652" y="2633"/>
                    <a:pt x="652" y="2613"/>
                    <a:pt x="652" y="2613"/>
                  </a:cubicBezTo>
                  <a:close/>
                  <a:moveTo>
                    <a:pt x="673" y="1"/>
                  </a:moveTo>
                  <a:cubicBezTo>
                    <a:pt x="652" y="1"/>
                    <a:pt x="632" y="6"/>
                    <a:pt x="611" y="6"/>
                  </a:cubicBezTo>
                  <a:cubicBezTo>
                    <a:pt x="591" y="47"/>
                    <a:pt x="510" y="47"/>
                    <a:pt x="510" y="108"/>
                  </a:cubicBezTo>
                  <a:cubicBezTo>
                    <a:pt x="510" y="169"/>
                    <a:pt x="449" y="169"/>
                    <a:pt x="449" y="210"/>
                  </a:cubicBezTo>
                  <a:cubicBezTo>
                    <a:pt x="449" y="250"/>
                    <a:pt x="347" y="250"/>
                    <a:pt x="367" y="312"/>
                  </a:cubicBezTo>
                  <a:cubicBezTo>
                    <a:pt x="326" y="393"/>
                    <a:pt x="306" y="474"/>
                    <a:pt x="306" y="576"/>
                  </a:cubicBezTo>
                  <a:cubicBezTo>
                    <a:pt x="326" y="617"/>
                    <a:pt x="347" y="637"/>
                    <a:pt x="367" y="678"/>
                  </a:cubicBezTo>
                  <a:cubicBezTo>
                    <a:pt x="387" y="760"/>
                    <a:pt x="326" y="821"/>
                    <a:pt x="306" y="902"/>
                  </a:cubicBezTo>
                  <a:cubicBezTo>
                    <a:pt x="306" y="984"/>
                    <a:pt x="265" y="1045"/>
                    <a:pt x="225" y="1106"/>
                  </a:cubicBezTo>
                  <a:cubicBezTo>
                    <a:pt x="204" y="1126"/>
                    <a:pt x="184" y="1147"/>
                    <a:pt x="184" y="1167"/>
                  </a:cubicBezTo>
                  <a:cubicBezTo>
                    <a:pt x="184" y="1289"/>
                    <a:pt x="123" y="1411"/>
                    <a:pt x="102" y="1533"/>
                  </a:cubicBezTo>
                  <a:cubicBezTo>
                    <a:pt x="41" y="1778"/>
                    <a:pt x="0" y="2022"/>
                    <a:pt x="0" y="2287"/>
                  </a:cubicBezTo>
                  <a:cubicBezTo>
                    <a:pt x="0" y="2287"/>
                    <a:pt x="0" y="2287"/>
                    <a:pt x="0" y="2307"/>
                  </a:cubicBezTo>
                  <a:lnTo>
                    <a:pt x="41" y="2307"/>
                  </a:lnTo>
                  <a:cubicBezTo>
                    <a:pt x="62" y="2368"/>
                    <a:pt x="41" y="2430"/>
                    <a:pt x="21" y="2491"/>
                  </a:cubicBezTo>
                  <a:cubicBezTo>
                    <a:pt x="41" y="2491"/>
                    <a:pt x="82" y="2511"/>
                    <a:pt x="102" y="2531"/>
                  </a:cubicBezTo>
                  <a:cubicBezTo>
                    <a:pt x="82" y="2572"/>
                    <a:pt x="82" y="2613"/>
                    <a:pt x="82" y="2654"/>
                  </a:cubicBezTo>
                  <a:cubicBezTo>
                    <a:pt x="102" y="2674"/>
                    <a:pt x="123" y="2694"/>
                    <a:pt x="123" y="2715"/>
                  </a:cubicBezTo>
                  <a:cubicBezTo>
                    <a:pt x="184" y="2715"/>
                    <a:pt x="225" y="2715"/>
                    <a:pt x="265" y="2694"/>
                  </a:cubicBezTo>
                  <a:cubicBezTo>
                    <a:pt x="286" y="2715"/>
                    <a:pt x="326" y="2735"/>
                    <a:pt x="347" y="2735"/>
                  </a:cubicBezTo>
                  <a:cubicBezTo>
                    <a:pt x="367" y="2715"/>
                    <a:pt x="387" y="2674"/>
                    <a:pt x="387" y="2613"/>
                  </a:cubicBezTo>
                  <a:cubicBezTo>
                    <a:pt x="387" y="2598"/>
                    <a:pt x="398" y="2584"/>
                    <a:pt x="418" y="2584"/>
                  </a:cubicBezTo>
                  <a:cubicBezTo>
                    <a:pt x="426" y="2584"/>
                    <a:pt x="437" y="2586"/>
                    <a:pt x="449" y="2592"/>
                  </a:cubicBezTo>
                  <a:cubicBezTo>
                    <a:pt x="469" y="2613"/>
                    <a:pt x="428" y="2633"/>
                    <a:pt x="428" y="2674"/>
                  </a:cubicBezTo>
                  <a:cubicBezTo>
                    <a:pt x="408" y="2694"/>
                    <a:pt x="449" y="2735"/>
                    <a:pt x="449" y="2755"/>
                  </a:cubicBezTo>
                  <a:cubicBezTo>
                    <a:pt x="449" y="2796"/>
                    <a:pt x="428" y="2816"/>
                    <a:pt x="408" y="2837"/>
                  </a:cubicBezTo>
                  <a:cubicBezTo>
                    <a:pt x="428" y="2878"/>
                    <a:pt x="428" y="2898"/>
                    <a:pt x="449" y="2939"/>
                  </a:cubicBezTo>
                  <a:cubicBezTo>
                    <a:pt x="449" y="2918"/>
                    <a:pt x="469" y="2918"/>
                    <a:pt x="489" y="2918"/>
                  </a:cubicBezTo>
                  <a:cubicBezTo>
                    <a:pt x="489" y="2878"/>
                    <a:pt x="510" y="2857"/>
                    <a:pt x="510" y="2816"/>
                  </a:cubicBezTo>
                  <a:cubicBezTo>
                    <a:pt x="510" y="2796"/>
                    <a:pt x="550" y="2755"/>
                    <a:pt x="550" y="2735"/>
                  </a:cubicBezTo>
                  <a:cubicBezTo>
                    <a:pt x="550" y="2719"/>
                    <a:pt x="564" y="2689"/>
                    <a:pt x="580" y="2689"/>
                  </a:cubicBezTo>
                  <a:cubicBezTo>
                    <a:pt x="583" y="2689"/>
                    <a:pt x="587" y="2690"/>
                    <a:pt x="591" y="2694"/>
                  </a:cubicBezTo>
                  <a:cubicBezTo>
                    <a:pt x="600" y="2686"/>
                    <a:pt x="608" y="2681"/>
                    <a:pt x="615" y="2681"/>
                  </a:cubicBezTo>
                  <a:cubicBezTo>
                    <a:pt x="625" y="2681"/>
                    <a:pt x="632" y="2691"/>
                    <a:pt x="632" y="2715"/>
                  </a:cubicBezTo>
                  <a:cubicBezTo>
                    <a:pt x="628" y="2719"/>
                    <a:pt x="624" y="2720"/>
                    <a:pt x="622" y="2720"/>
                  </a:cubicBezTo>
                  <a:cubicBezTo>
                    <a:pt x="611" y="2720"/>
                    <a:pt x="607" y="2694"/>
                    <a:pt x="591" y="2694"/>
                  </a:cubicBezTo>
                  <a:cubicBezTo>
                    <a:pt x="591" y="2715"/>
                    <a:pt x="571" y="2735"/>
                    <a:pt x="571" y="2755"/>
                  </a:cubicBezTo>
                  <a:lnTo>
                    <a:pt x="611" y="2755"/>
                  </a:lnTo>
                  <a:cubicBezTo>
                    <a:pt x="611" y="2776"/>
                    <a:pt x="611" y="2776"/>
                    <a:pt x="611" y="2796"/>
                  </a:cubicBezTo>
                  <a:cubicBezTo>
                    <a:pt x="611" y="2816"/>
                    <a:pt x="632" y="2816"/>
                    <a:pt x="632" y="2816"/>
                  </a:cubicBezTo>
                  <a:cubicBezTo>
                    <a:pt x="673" y="2816"/>
                    <a:pt x="673" y="2776"/>
                    <a:pt x="693" y="2755"/>
                  </a:cubicBezTo>
                  <a:cubicBezTo>
                    <a:pt x="693" y="2694"/>
                    <a:pt x="713" y="2633"/>
                    <a:pt x="713" y="2572"/>
                  </a:cubicBezTo>
                  <a:cubicBezTo>
                    <a:pt x="713" y="2531"/>
                    <a:pt x="693" y="2491"/>
                    <a:pt x="673" y="2470"/>
                  </a:cubicBezTo>
                  <a:cubicBezTo>
                    <a:pt x="693" y="2450"/>
                    <a:pt x="693" y="2409"/>
                    <a:pt x="713" y="2389"/>
                  </a:cubicBezTo>
                  <a:cubicBezTo>
                    <a:pt x="673" y="2368"/>
                    <a:pt x="693" y="2328"/>
                    <a:pt x="693" y="2287"/>
                  </a:cubicBezTo>
                  <a:cubicBezTo>
                    <a:pt x="673" y="2246"/>
                    <a:pt x="713" y="2226"/>
                    <a:pt x="693" y="2206"/>
                  </a:cubicBezTo>
                  <a:cubicBezTo>
                    <a:pt x="693" y="2165"/>
                    <a:pt x="713" y="2124"/>
                    <a:pt x="713" y="2104"/>
                  </a:cubicBezTo>
                  <a:cubicBezTo>
                    <a:pt x="693" y="2063"/>
                    <a:pt x="754" y="2043"/>
                    <a:pt x="754" y="2022"/>
                  </a:cubicBezTo>
                  <a:cubicBezTo>
                    <a:pt x="774" y="1981"/>
                    <a:pt x="734" y="1981"/>
                    <a:pt x="734" y="1941"/>
                  </a:cubicBezTo>
                  <a:cubicBezTo>
                    <a:pt x="754" y="1941"/>
                    <a:pt x="774" y="1900"/>
                    <a:pt x="795" y="1900"/>
                  </a:cubicBezTo>
                  <a:lnTo>
                    <a:pt x="856" y="1900"/>
                  </a:lnTo>
                  <a:cubicBezTo>
                    <a:pt x="856" y="1859"/>
                    <a:pt x="897" y="1839"/>
                    <a:pt x="876" y="1798"/>
                  </a:cubicBezTo>
                  <a:cubicBezTo>
                    <a:pt x="876" y="1696"/>
                    <a:pt x="897" y="1595"/>
                    <a:pt x="876" y="1513"/>
                  </a:cubicBezTo>
                  <a:cubicBezTo>
                    <a:pt x="876" y="1411"/>
                    <a:pt x="876" y="1309"/>
                    <a:pt x="897" y="1208"/>
                  </a:cubicBezTo>
                  <a:cubicBezTo>
                    <a:pt x="897" y="1147"/>
                    <a:pt x="897" y="1085"/>
                    <a:pt x="876" y="1024"/>
                  </a:cubicBezTo>
                  <a:lnTo>
                    <a:pt x="835" y="1024"/>
                  </a:lnTo>
                  <a:cubicBezTo>
                    <a:pt x="815" y="1004"/>
                    <a:pt x="815" y="963"/>
                    <a:pt x="835" y="943"/>
                  </a:cubicBezTo>
                  <a:cubicBezTo>
                    <a:pt x="754" y="780"/>
                    <a:pt x="815" y="617"/>
                    <a:pt x="795" y="454"/>
                  </a:cubicBezTo>
                  <a:cubicBezTo>
                    <a:pt x="835" y="413"/>
                    <a:pt x="835" y="352"/>
                    <a:pt x="815" y="332"/>
                  </a:cubicBezTo>
                  <a:cubicBezTo>
                    <a:pt x="795" y="271"/>
                    <a:pt x="815" y="230"/>
                    <a:pt x="774" y="189"/>
                  </a:cubicBezTo>
                  <a:cubicBezTo>
                    <a:pt x="734" y="149"/>
                    <a:pt x="713" y="87"/>
                    <a:pt x="734" y="26"/>
                  </a:cubicBezTo>
                  <a:cubicBezTo>
                    <a:pt x="713" y="6"/>
                    <a:pt x="693" y="1"/>
                    <a:pt x="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626999" y="664483"/>
              <a:ext cx="170862" cy="101932"/>
            </a:xfrm>
            <a:custGeom>
              <a:avLst/>
              <a:gdLst/>
              <a:ahLst/>
              <a:cxnLst/>
              <a:rect l="l" t="t" r="r" b="b"/>
              <a:pathLst>
                <a:path w="2221" h="1325" extrusionOk="0">
                  <a:moveTo>
                    <a:pt x="734" y="1182"/>
                  </a:moveTo>
                  <a:cubicBezTo>
                    <a:pt x="734" y="1202"/>
                    <a:pt x="734" y="1222"/>
                    <a:pt x="734" y="1243"/>
                  </a:cubicBezTo>
                  <a:cubicBezTo>
                    <a:pt x="754" y="1222"/>
                    <a:pt x="754" y="1222"/>
                    <a:pt x="775" y="1202"/>
                  </a:cubicBezTo>
                  <a:cubicBezTo>
                    <a:pt x="795" y="1222"/>
                    <a:pt x="795" y="1243"/>
                    <a:pt x="795" y="1263"/>
                  </a:cubicBezTo>
                  <a:cubicBezTo>
                    <a:pt x="778" y="1271"/>
                    <a:pt x="761" y="1276"/>
                    <a:pt x="746" y="1276"/>
                  </a:cubicBezTo>
                  <a:cubicBezTo>
                    <a:pt x="724" y="1276"/>
                    <a:pt x="705" y="1267"/>
                    <a:pt x="693" y="1243"/>
                  </a:cubicBezTo>
                  <a:cubicBezTo>
                    <a:pt x="693" y="1202"/>
                    <a:pt x="714" y="1202"/>
                    <a:pt x="734" y="1182"/>
                  </a:cubicBezTo>
                  <a:close/>
                  <a:moveTo>
                    <a:pt x="388" y="0"/>
                  </a:moveTo>
                  <a:cubicBezTo>
                    <a:pt x="367" y="41"/>
                    <a:pt x="388" y="41"/>
                    <a:pt x="388" y="61"/>
                  </a:cubicBezTo>
                  <a:cubicBezTo>
                    <a:pt x="383" y="66"/>
                    <a:pt x="377" y="68"/>
                    <a:pt x="371" y="68"/>
                  </a:cubicBezTo>
                  <a:cubicBezTo>
                    <a:pt x="360" y="68"/>
                    <a:pt x="347" y="63"/>
                    <a:pt x="335" y="63"/>
                  </a:cubicBezTo>
                  <a:cubicBezTo>
                    <a:pt x="324" y="63"/>
                    <a:pt x="314" y="67"/>
                    <a:pt x="306" y="82"/>
                  </a:cubicBezTo>
                  <a:cubicBezTo>
                    <a:pt x="306" y="102"/>
                    <a:pt x="306" y="123"/>
                    <a:pt x="306" y="123"/>
                  </a:cubicBezTo>
                  <a:cubicBezTo>
                    <a:pt x="286" y="123"/>
                    <a:pt x="245" y="123"/>
                    <a:pt x="204" y="143"/>
                  </a:cubicBezTo>
                  <a:cubicBezTo>
                    <a:pt x="204" y="204"/>
                    <a:pt x="143" y="245"/>
                    <a:pt x="123" y="306"/>
                  </a:cubicBezTo>
                  <a:cubicBezTo>
                    <a:pt x="103" y="306"/>
                    <a:pt x="87" y="301"/>
                    <a:pt x="75" y="301"/>
                  </a:cubicBezTo>
                  <a:cubicBezTo>
                    <a:pt x="62" y="301"/>
                    <a:pt x="52" y="306"/>
                    <a:pt x="41" y="326"/>
                  </a:cubicBezTo>
                  <a:cubicBezTo>
                    <a:pt x="41" y="347"/>
                    <a:pt x="62" y="367"/>
                    <a:pt x="62" y="408"/>
                  </a:cubicBezTo>
                  <a:cubicBezTo>
                    <a:pt x="41" y="428"/>
                    <a:pt x="21" y="448"/>
                    <a:pt x="1" y="448"/>
                  </a:cubicBezTo>
                  <a:cubicBezTo>
                    <a:pt x="21" y="734"/>
                    <a:pt x="123" y="958"/>
                    <a:pt x="327" y="1182"/>
                  </a:cubicBezTo>
                  <a:cubicBezTo>
                    <a:pt x="347" y="1202"/>
                    <a:pt x="408" y="1222"/>
                    <a:pt x="469" y="1263"/>
                  </a:cubicBezTo>
                  <a:cubicBezTo>
                    <a:pt x="489" y="1263"/>
                    <a:pt x="469" y="1222"/>
                    <a:pt x="510" y="1222"/>
                  </a:cubicBezTo>
                  <a:cubicBezTo>
                    <a:pt x="530" y="1222"/>
                    <a:pt x="591" y="1202"/>
                    <a:pt x="632" y="1202"/>
                  </a:cubicBezTo>
                  <a:cubicBezTo>
                    <a:pt x="673" y="1263"/>
                    <a:pt x="693" y="1283"/>
                    <a:pt x="714" y="1324"/>
                  </a:cubicBezTo>
                  <a:cubicBezTo>
                    <a:pt x="795" y="1304"/>
                    <a:pt x="876" y="1304"/>
                    <a:pt x="938" y="1283"/>
                  </a:cubicBezTo>
                  <a:cubicBezTo>
                    <a:pt x="978" y="1243"/>
                    <a:pt x="999" y="1202"/>
                    <a:pt x="999" y="1182"/>
                  </a:cubicBezTo>
                  <a:cubicBezTo>
                    <a:pt x="1019" y="1182"/>
                    <a:pt x="1039" y="1182"/>
                    <a:pt x="1039" y="1161"/>
                  </a:cubicBezTo>
                  <a:cubicBezTo>
                    <a:pt x="1039" y="1161"/>
                    <a:pt x="1039" y="1141"/>
                    <a:pt x="1039" y="1141"/>
                  </a:cubicBezTo>
                  <a:cubicBezTo>
                    <a:pt x="1019" y="1120"/>
                    <a:pt x="1019" y="1080"/>
                    <a:pt x="1019" y="1059"/>
                  </a:cubicBezTo>
                  <a:cubicBezTo>
                    <a:pt x="999" y="1039"/>
                    <a:pt x="999" y="1039"/>
                    <a:pt x="978" y="1019"/>
                  </a:cubicBezTo>
                  <a:cubicBezTo>
                    <a:pt x="984" y="1013"/>
                    <a:pt x="990" y="1010"/>
                    <a:pt x="996" y="1010"/>
                  </a:cubicBezTo>
                  <a:cubicBezTo>
                    <a:pt x="1011" y="1010"/>
                    <a:pt x="1025" y="1025"/>
                    <a:pt x="1039" y="1039"/>
                  </a:cubicBezTo>
                  <a:cubicBezTo>
                    <a:pt x="1039" y="1019"/>
                    <a:pt x="1039" y="1019"/>
                    <a:pt x="1060" y="1019"/>
                  </a:cubicBezTo>
                  <a:cubicBezTo>
                    <a:pt x="1060" y="1039"/>
                    <a:pt x="1060" y="1039"/>
                    <a:pt x="1060" y="1039"/>
                  </a:cubicBezTo>
                  <a:cubicBezTo>
                    <a:pt x="1091" y="1054"/>
                    <a:pt x="1122" y="1093"/>
                    <a:pt x="1153" y="1093"/>
                  </a:cubicBezTo>
                  <a:cubicBezTo>
                    <a:pt x="1162" y="1093"/>
                    <a:pt x="1172" y="1090"/>
                    <a:pt x="1182" y="1080"/>
                  </a:cubicBezTo>
                  <a:cubicBezTo>
                    <a:pt x="1223" y="1039"/>
                    <a:pt x="1141" y="1019"/>
                    <a:pt x="1162" y="978"/>
                  </a:cubicBezTo>
                  <a:cubicBezTo>
                    <a:pt x="1168" y="971"/>
                    <a:pt x="1175" y="969"/>
                    <a:pt x="1182" y="969"/>
                  </a:cubicBezTo>
                  <a:cubicBezTo>
                    <a:pt x="1195" y="969"/>
                    <a:pt x="1209" y="978"/>
                    <a:pt x="1223" y="978"/>
                  </a:cubicBezTo>
                  <a:cubicBezTo>
                    <a:pt x="1223" y="978"/>
                    <a:pt x="1243" y="958"/>
                    <a:pt x="1243" y="958"/>
                  </a:cubicBezTo>
                  <a:cubicBezTo>
                    <a:pt x="1261" y="950"/>
                    <a:pt x="1279" y="947"/>
                    <a:pt x="1296" y="947"/>
                  </a:cubicBezTo>
                  <a:cubicBezTo>
                    <a:pt x="1346" y="947"/>
                    <a:pt x="1392" y="970"/>
                    <a:pt x="1440" y="970"/>
                  </a:cubicBezTo>
                  <a:cubicBezTo>
                    <a:pt x="1468" y="970"/>
                    <a:pt x="1497" y="962"/>
                    <a:pt x="1528" y="937"/>
                  </a:cubicBezTo>
                  <a:cubicBezTo>
                    <a:pt x="1528" y="958"/>
                    <a:pt x="1528" y="958"/>
                    <a:pt x="1548" y="978"/>
                  </a:cubicBezTo>
                  <a:cubicBezTo>
                    <a:pt x="1581" y="961"/>
                    <a:pt x="1614" y="932"/>
                    <a:pt x="1658" y="932"/>
                  </a:cubicBezTo>
                  <a:cubicBezTo>
                    <a:pt x="1668" y="932"/>
                    <a:pt x="1679" y="933"/>
                    <a:pt x="1691" y="937"/>
                  </a:cubicBezTo>
                  <a:cubicBezTo>
                    <a:pt x="1711" y="937"/>
                    <a:pt x="1711" y="978"/>
                    <a:pt x="1732" y="978"/>
                  </a:cubicBezTo>
                  <a:cubicBezTo>
                    <a:pt x="1784" y="960"/>
                    <a:pt x="1822" y="913"/>
                    <a:pt x="1870" y="913"/>
                  </a:cubicBezTo>
                  <a:cubicBezTo>
                    <a:pt x="1878" y="913"/>
                    <a:pt x="1886" y="914"/>
                    <a:pt x="1895" y="917"/>
                  </a:cubicBezTo>
                  <a:cubicBezTo>
                    <a:pt x="1915" y="917"/>
                    <a:pt x="1935" y="896"/>
                    <a:pt x="1956" y="876"/>
                  </a:cubicBezTo>
                  <a:cubicBezTo>
                    <a:pt x="1956" y="917"/>
                    <a:pt x="1997" y="937"/>
                    <a:pt x="2037" y="958"/>
                  </a:cubicBezTo>
                  <a:cubicBezTo>
                    <a:pt x="2058" y="937"/>
                    <a:pt x="2078" y="958"/>
                    <a:pt x="2098" y="917"/>
                  </a:cubicBezTo>
                  <a:cubicBezTo>
                    <a:pt x="2119" y="896"/>
                    <a:pt x="2078" y="896"/>
                    <a:pt x="2078" y="876"/>
                  </a:cubicBezTo>
                  <a:cubicBezTo>
                    <a:pt x="2098" y="856"/>
                    <a:pt x="2119" y="856"/>
                    <a:pt x="2098" y="815"/>
                  </a:cubicBezTo>
                  <a:cubicBezTo>
                    <a:pt x="2139" y="815"/>
                    <a:pt x="2180" y="795"/>
                    <a:pt x="2221" y="774"/>
                  </a:cubicBezTo>
                  <a:cubicBezTo>
                    <a:pt x="2221" y="734"/>
                    <a:pt x="2221" y="693"/>
                    <a:pt x="2221" y="652"/>
                  </a:cubicBezTo>
                  <a:cubicBezTo>
                    <a:pt x="2200" y="632"/>
                    <a:pt x="2180" y="611"/>
                    <a:pt x="2159" y="571"/>
                  </a:cubicBezTo>
                  <a:cubicBezTo>
                    <a:pt x="2148" y="577"/>
                    <a:pt x="2136" y="579"/>
                    <a:pt x="2126" y="579"/>
                  </a:cubicBezTo>
                  <a:cubicBezTo>
                    <a:pt x="2076" y="579"/>
                    <a:pt x="2040" y="521"/>
                    <a:pt x="1989" y="521"/>
                  </a:cubicBezTo>
                  <a:cubicBezTo>
                    <a:pt x="1979" y="521"/>
                    <a:pt x="1968" y="524"/>
                    <a:pt x="1956" y="530"/>
                  </a:cubicBezTo>
                  <a:lnTo>
                    <a:pt x="1956" y="591"/>
                  </a:lnTo>
                  <a:cubicBezTo>
                    <a:pt x="1915" y="550"/>
                    <a:pt x="1854" y="530"/>
                    <a:pt x="1834" y="509"/>
                  </a:cubicBezTo>
                  <a:cubicBezTo>
                    <a:pt x="1793" y="509"/>
                    <a:pt x="1793" y="530"/>
                    <a:pt x="1773" y="530"/>
                  </a:cubicBezTo>
                  <a:cubicBezTo>
                    <a:pt x="1752" y="530"/>
                    <a:pt x="1732" y="509"/>
                    <a:pt x="1711" y="509"/>
                  </a:cubicBezTo>
                  <a:cubicBezTo>
                    <a:pt x="1705" y="515"/>
                    <a:pt x="1699" y="518"/>
                    <a:pt x="1694" y="518"/>
                  </a:cubicBezTo>
                  <a:cubicBezTo>
                    <a:pt x="1679" y="518"/>
                    <a:pt x="1665" y="504"/>
                    <a:pt x="1650" y="489"/>
                  </a:cubicBezTo>
                  <a:cubicBezTo>
                    <a:pt x="1662" y="483"/>
                    <a:pt x="1671" y="481"/>
                    <a:pt x="1677" y="481"/>
                  </a:cubicBezTo>
                  <a:cubicBezTo>
                    <a:pt x="1693" y="481"/>
                    <a:pt x="1697" y="495"/>
                    <a:pt x="1711" y="509"/>
                  </a:cubicBezTo>
                  <a:cubicBezTo>
                    <a:pt x="1711" y="489"/>
                    <a:pt x="1732" y="469"/>
                    <a:pt x="1732" y="448"/>
                  </a:cubicBezTo>
                  <a:cubicBezTo>
                    <a:pt x="1671" y="428"/>
                    <a:pt x="1610" y="408"/>
                    <a:pt x="1569" y="347"/>
                  </a:cubicBezTo>
                  <a:cubicBezTo>
                    <a:pt x="1548" y="347"/>
                    <a:pt x="1523" y="352"/>
                    <a:pt x="1498" y="352"/>
                  </a:cubicBezTo>
                  <a:cubicBezTo>
                    <a:pt x="1472" y="352"/>
                    <a:pt x="1447" y="347"/>
                    <a:pt x="1426" y="326"/>
                  </a:cubicBezTo>
                  <a:cubicBezTo>
                    <a:pt x="1414" y="330"/>
                    <a:pt x="1403" y="332"/>
                    <a:pt x="1392" y="332"/>
                  </a:cubicBezTo>
                  <a:cubicBezTo>
                    <a:pt x="1349" y="332"/>
                    <a:pt x="1316" y="306"/>
                    <a:pt x="1284" y="306"/>
                  </a:cubicBezTo>
                  <a:cubicBezTo>
                    <a:pt x="1263" y="306"/>
                    <a:pt x="1243" y="265"/>
                    <a:pt x="1223" y="265"/>
                  </a:cubicBezTo>
                  <a:cubicBezTo>
                    <a:pt x="1199" y="275"/>
                    <a:pt x="1176" y="279"/>
                    <a:pt x="1155" y="279"/>
                  </a:cubicBezTo>
                  <a:cubicBezTo>
                    <a:pt x="1083" y="279"/>
                    <a:pt x="1020" y="235"/>
                    <a:pt x="958" y="204"/>
                  </a:cubicBezTo>
                  <a:cubicBezTo>
                    <a:pt x="999" y="143"/>
                    <a:pt x="938" y="143"/>
                    <a:pt x="938" y="102"/>
                  </a:cubicBezTo>
                  <a:cubicBezTo>
                    <a:pt x="924" y="109"/>
                    <a:pt x="910" y="111"/>
                    <a:pt x="897" y="111"/>
                  </a:cubicBezTo>
                  <a:cubicBezTo>
                    <a:pt x="870" y="111"/>
                    <a:pt x="842" y="102"/>
                    <a:pt x="815" y="102"/>
                  </a:cubicBezTo>
                  <a:cubicBezTo>
                    <a:pt x="775" y="126"/>
                    <a:pt x="739" y="134"/>
                    <a:pt x="702" y="134"/>
                  </a:cubicBezTo>
                  <a:cubicBezTo>
                    <a:pt x="646" y="134"/>
                    <a:pt x="592" y="115"/>
                    <a:pt x="530" y="102"/>
                  </a:cubicBezTo>
                  <a:cubicBezTo>
                    <a:pt x="489" y="102"/>
                    <a:pt x="469" y="82"/>
                    <a:pt x="428" y="82"/>
                  </a:cubicBezTo>
                  <a:cubicBezTo>
                    <a:pt x="408" y="41"/>
                    <a:pt x="428" y="21"/>
                    <a:pt x="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-378412" y="869732"/>
              <a:ext cx="183401" cy="89393"/>
            </a:xfrm>
            <a:custGeom>
              <a:avLst/>
              <a:gdLst/>
              <a:ahLst/>
              <a:cxnLst/>
              <a:rect l="l" t="t" r="r" b="b"/>
              <a:pathLst>
                <a:path w="2384" h="1162" extrusionOk="0">
                  <a:moveTo>
                    <a:pt x="1345" y="0"/>
                  </a:moveTo>
                  <a:cubicBezTo>
                    <a:pt x="1284" y="82"/>
                    <a:pt x="1182" y="61"/>
                    <a:pt x="1141" y="163"/>
                  </a:cubicBezTo>
                  <a:cubicBezTo>
                    <a:pt x="1100" y="184"/>
                    <a:pt x="1060" y="184"/>
                    <a:pt x="999" y="184"/>
                  </a:cubicBezTo>
                  <a:cubicBezTo>
                    <a:pt x="999" y="150"/>
                    <a:pt x="985" y="117"/>
                    <a:pt x="958" y="117"/>
                  </a:cubicBezTo>
                  <a:cubicBezTo>
                    <a:pt x="952" y="117"/>
                    <a:pt x="945" y="119"/>
                    <a:pt x="938" y="122"/>
                  </a:cubicBezTo>
                  <a:cubicBezTo>
                    <a:pt x="897" y="163"/>
                    <a:pt x="938" y="163"/>
                    <a:pt x="938" y="204"/>
                  </a:cubicBezTo>
                  <a:cubicBezTo>
                    <a:pt x="933" y="202"/>
                    <a:pt x="928" y="202"/>
                    <a:pt x="923" y="202"/>
                  </a:cubicBezTo>
                  <a:cubicBezTo>
                    <a:pt x="880" y="202"/>
                    <a:pt x="829" y="253"/>
                    <a:pt x="776" y="253"/>
                  </a:cubicBezTo>
                  <a:cubicBezTo>
                    <a:pt x="755" y="253"/>
                    <a:pt x="734" y="245"/>
                    <a:pt x="714" y="224"/>
                  </a:cubicBezTo>
                  <a:cubicBezTo>
                    <a:pt x="632" y="224"/>
                    <a:pt x="632" y="346"/>
                    <a:pt x="551" y="387"/>
                  </a:cubicBezTo>
                  <a:cubicBezTo>
                    <a:pt x="489" y="367"/>
                    <a:pt x="449" y="326"/>
                    <a:pt x="408" y="306"/>
                  </a:cubicBezTo>
                  <a:lnTo>
                    <a:pt x="408" y="306"/>
                  </a:lnTo>
                  <a:cubicBezTo>
                    <a:pt x="388" y="346"/>
                    <a:pt x="449" y="346"/>
                    <a:pt x="408" y="387"/>
                  </a:cubicBezTo>
                  <a:cubicBezTo>
                    <a:pt x="327" y="367"/>
                    <a:pt x="225" y="387"/>
                    <a:pt x="123" y="346"/>
                  </a:cubicBezTo>
                  <a:cubicBezTo>
                    <a:pt x="103" y="387"/>
                    <a:pt x="21" y="367"/>
                    <a:pt x="1" y="448"/>
                  </a:cubicBezTo>
                  <a:cubicBezTo>
                    <a:pt x="62" y="469"/>
                    <a:pt x="41" y="530"/>
                    <a:pt x="41" y="591"/>
                  </a:cubicBezTo>
                  <a:cubicBezTo>
                    <a:pt x="82" y="652"/>
                    <a:pt x="143" y="713"/>
                    <a:pt x="204" y="794"/>
                  </a:cubicBezTo>
                  <a:cubicBezTo>
                    <a:pt x="210" y="789"/>
                    <a:pt x="218" y="786"/>
                    <a:pt x="226" y="786"/>
                  </a:cubicBezTo>
                  <a:cubicBezTo>
                    <a:pt x="247" y="786"/>
                    <a:pt x="271" y="800"/>
                    <a:pt x="286" y="815"/>
                  </a:cubicBezTo>
                  <a:cubicBezTo>
                    <a:pt x="347" y="896"/>
                    <a:pt x="428" y="937"/>
                    <a:pt x="510" y="978"/>
                  </a:cubicBezTo>
                  <a:cubicBezTo>
                    <a:pt x="673" y="978"/>
                    <a:pt x="815" y="1059"/>
                    <a:pt x="938" y="1100"/>
                  </a:cubicBezTo>
                  <a:cubicBezTo>
                    <a:pt x="958" y="1080"/>
                    <a:pt x="917" y="1039"/>
                    <a:pt x="958" y="1019"/>
                  </a:cubicBezTo>
                  <a:cubicBezTo>
                    <a:pt x="1100" y="1019"/>
                    <a:pt x="1162" y="1039"/>
                    <a:pt x="1223" y="1120"/>
                  </a:cubicBezTo>
                  <a:cubicBezTo>
                    <a:pt x="1284" y="1120"/>
                    <a:pt x="1345" y="1120"/>
                    <a:pt x="1386" y="1161"/>
                  </a:cubicBezTo>
                  <a:cubicBezTo>
                    <a:pt x="1528" y="1100"/>
                    <a:pt x="1691" y="1120"/>
                    <a:pt x="1813" y="1059"/>
                  </a:cubicBezTo>
                  <a:cubicBezTo>
                    <a:pt x="1854" y="1080"/>
                    <a:pt x="1874" y="1100"/>
                    <a:pt x="1915" y="1100"/>
                  </a:cubicBezTo>
                  <a:cubicBezTo>
                    <a:pt x="1915" y="1100"/>
                    <a:pt x="1915" y="1080"/>
                    <a:pt x="1915" y="1059"/>
                  </a:cubicBezTo>
                  <a:cubicBezTo>
                    <a:pt x="1928" y="1062"/>
                    <a:pt x="1941" y="1063"/>
                    <a:pt x="1952" y="1063"/>
                  </a:cubicBezTo>
                  <a:cubicBezTo>
                    <a:pt x="2027" y="1063"/>
                    <a:pt x="2060" y="1008"/>
                    <a:pt x="2078" y="937"/>
                  </a:cubicBezTo>
                  <a:cubicBezTo>
                    <a:pt x="2078" y="896"/>
                    <a:pt x="2119" y="876"/>
                    <a:pt x="2119" y="856"/>
                  </a:cubicBezTo>
                  <a:cubicBezTo>
                    <a:pt x="2098" y="835"/>
                    <a:pt x="2098" y="835"/>
                    <a:pt x="2098" y="815"/>
                  </a:cubicBezTo>
                  <a:lnTo>
                    <a:pt x="2098" y="815"/>
                  </a:lnTo>
                  <a:cubicBezTo>
                    <a:pt x="2127" y="829"/>
                    <a:pt x="2146" y="844"/>
                    <a:pt x="2169" y="844"/>
                  </a:cubicBezTo>
                  <a:cubicBezTo>
                    <a:pt x="2178" y="844"/>
                    <a:pt x="2188" y="841"/>
                    <a:pt x="2200" y="835"/>
                  </a:cubicBezTo>
                  <a:cubicBezTo>
                    <a:pt x="2200" y="856"/>
                    <a:pt x="2200" y="876"/>
                    <a:pt x="2200" y="896"/>
                  </a:cubicBezTo>
                  <a:cubicBezTo>
                    <a:pt x="2212" y="892"/>
                    <a:pt x="2225" y="891"/>
                    <a:pt x="2237" y="891"/>
                  </a:cubicBezTo>
                  <a:cubicBezTo>
                    <a:pt x="2286" y="891"/>
                    <a:pt x="2335" y="917"/>
                    <a:pt x="2383" y="917"/>
                  </a:cubicBezTo>
                  <a:cubicBezTo>
                    <a:pt x="2383" y="856"/>
                    <a:pt x="2383" y="815"/>
                    <a:pt x="2322" y="774"/>
                  </a:cubicBezTo>
                  <a:cubicBezTo>
                    <a:pt x="2302" y="774"/>
                    <a:pt x="2261" y="794"/>
                    <a:pt x="2241" y="815"/>
                  </a:cubicBezTo>
                  <a:cubicBezTo>
                    <a:pt x="2241" y="794"/>
                    <a:pt x="2261" y="774"/>
                    <a:pt x="2261" y="754"/>
                  </a:cubicBezTo>
                  <a:cubicBezTo>
                    <a:pt x="2180" y="693"/>
                    <a:pt x="2180" y="570"/>
                    <a:pt x="2078" y="509"/>
                  </a:cubicBezTo>
                  <a:cubicBezTo>
                    <a:pt x="2078" y="530"/>
                    <a:pt x="2078" y="550"/>
                    <a:pt x="2078" y="570"/>
                  </a:cubicBezTo>
                  <a:cubicBezTo>
                    <a:pt x="2058" y="550"/>
                    <a:pt x="2037" y="550"/>
                    <a:pt x="2017" y="530"/>
                  </a:cubicBezTo>
                  <a:cubicBezTo>
                    <a:pt x="2017" y="469"/>
                    <a:pt x="1976" y="428"/>
                    <a:pt x="1997" y="367"/>
                  </a:cubicBezTo>
                  <a:lnTo>
                    <a:pt x="1956" y="367"/>
                  </a:lnTo>
                  <a:cubicBezTo>
                    <a:pt x="1895" y="265"/>
                    <a:pt x="1813" y="163"/>
                    <a:pt x="1711" y="122"/>
                  </a:cubicBezTo>
                  <a:cubicBezTo>
                    <a:pt x="1671" y="143"/>
                    <a:pt x="1691" y="184"/>
                    <a:pt x="1671" y="204"/>
                  </a:cubicBezTo>
                  <a:cubicBezTo>
                    <a:pt x="1569" y="143"/>
                    <a:pt x="1467" y="61"/>
                    <a:pt x="1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75195" y="-81276"/>
              <a:ext cx="90931" cy="199018"/>
            </a:xfrm>
            <a:custGeom>
              <a:avLst/>
              <a:gdLst/>
              <a:ahLst/>
              <a:cxnLst/>
              <a:rect l="l" t="t" r="r" b="b"/>
              <a:pathLst>
                <a:path w="1182" h="2587" extrusionOk="0">
                  <a:moveTo>
                    <a:pt x="795" y="611"/>
                  </a:moveTo>
                  <a:lnTo>
                    <a:pt x="795" y="611"/>
                  </a:lnTo>
                  <a:cubicBezTo>
                    <a:pt x="815" y="632"/>
                    <a:pt x="815" y="632"/>
                    <a:pt x="815" y="652"/>
                  </a:cubicBezTo>
                  <a:cubicBezTo>
                    <a:pt x="795" y="632"/>
                    <a:pt x="795" y="632"/>
                    <a:pt x="795" y="611"/>
                  </a:cubicBezTo>
                  <a:close/>
                  <a:moveTo>
                    <a:pt x="876" y="672"/>
                  </a:moveTo>
                  <a:cubicBezTo>
                    <a:pt x="897" y="693"/>
                    <a:pt x="876" y="713"/>
                    <a:pt x="856" y="713"/>
                  </a:cubicBezTo>
                  <a:cubicBezTo>
                    <a:pt x="856" y="693"/>
                    <a:pt x="856" y="672"/>
                    <a:pt x="876" y="672"/>
                  </a:cubicBezTo>
                  <a:close/>
                  <a:moveTo>
                    <a:pt x="1100" y="1996"/>
                  </a:moveTo>
                  <a:cubicBezTo>
                    <a:pt x="1100" y="1996"/>
                    <a:pt x="1100" y="1996"/>
                    <a:pt x="1100" y="2017"/>
                  </a:cubicBezTo>
                  <a:lnTo>
                    <a:pt x="1080" y="2017"/>
                  </a:lnTo>
                  <a:cubicBezTo>
                    <a:pt x="1080" y="2017"/>
                    <a:pt x="1080" y="1996"/>
                    <a:pt x="1080" y="1996"/>
                  </a:cubicBezTo>
                  <a:close/>
                  <a:moveTo>
                    <a:pt x="754" y="2220"/>
                  </a:moveTo>
                  <a:cubicBezTo>
                    <a:pt x="774" y="2220"/>
                    <a:pt x="774" y="2220"/>
                    <a:pt x="774" y="2241"/>
                  </a:cubicBezTo>
                  <a:lnTo>
                    <a:pt x="754" y="2241"/>
                  </a:lnTo>
                  <a:cubicBezTo>
                    <a:pt x="734" y="2220"/>
                    <a:pt x="754" y="2220"/>
                    <a:pt x="754" y="2220"/>
                  </a:cubicBezTo>
                  <a:close/>
                  <a:moveTo>
                    <a:pt x="1080" y="2281"/>
                  </a:moveTo>
                  <a:lnTo>
                    <a:pt x="1080" y="2281"/>
                  </a:lnTo>
                  <a:cubicBezTo>
                    <a:pt x="1100" y="2302"/>
                    <a:pt x="1080" y="2322"/>
                    <a:pt x="1060" y="2322"/>
                  </a:cubicBezTo>
                  <a:cubicBezTo>
                    <a:pt x="1060" y="2302"/>
                    <a:pt x="1060" y="2302"/>
                    <a:pt x="1080" y="2281"/>
                  </a:cubicBezTo>
                  <a:close/>
                  <a:moveTo>
                    <a:pt x="184" y="0"/>
                  </a:moveTo>
                  <a:cubicBezTo>
                    <a:pt x="82" y="61"/>
                    <a:pt x="21" y="123"/>
                    <a:pt x="1" y="245"/>
                  </a:cubicBezTo>
                  <a:cubicBezTo>
                    <a:pt x="1" y="469"/>
                    <a:pt x="41" y="672"/>
                    <a:pt x="62" y="876"/>
                  </a:cubicBezTo>
                  <a:cubicBezTo>
                    <a:pt x="62" y="896"/>
                    <a:pt x="82" y="917"/>
                    <a:pt x="82" y="937"/>
                  </a:cubicBezTo>
                  <a:cubicBezTo>
                    <a:pt x="164" y="1039"/>
                    <a:pt x="164" y="1161"/>
                    <a:pt x="184" y="1283"/>
                  </a:cubicBezTo>
                  <a:cubicBezTo>
                    <a:pt x="204" y="1304"/>
                    <a:pt x="265" y="1324"/>
                    <a:pt x="245" y="1385"/>
                  </a:cubicBezTo>
                  <a:cubicBezTo>
                    <a:pt x="225" y="1426"/>
                    <a:pt x="286" y="1467"/>
                    <a:pt x="286" y="1507"/>
                  </a:cubicBezTo>
                  <a:cubicBezTo>
                    <a:pt x="286" y="1548"/>
                    <a:pt x="286" y="1589"/>
                    <a:pt x="286" y="1630"/>
                  </a:cubicBezTo>
                  <a:cubicBezTo>
                    <a:pt x="286" y="1650"/>
                    <a:pt x="306" y="1650"/>
                    <a:pt x="326" y="1670"/>
                  </a:cubicBezTo>
                  <a:cubicBezTo>
                    <a:pt x="347" y="1711"/>
                    <a:pt x="306" y="1772"/>
                    <a:pt x="347" y="1813"/>
                  </a:cubicBezTo>
                  <a:cubicBezTo>
                    <a:pt x="367" y="1854"/>
                    <a:pt x="347" y="1894"/>
                    <a:pt x="347" y="1935"/>
                  </a:cubicBezTo>
                  <a:cubicBezTo>
                    <a:pt x="449" y="2037"/>
                    <a:pt x="489" y="2179"/>
                    <a:pt x="571" y="2302"/>
                  </a:cubicBezTo>
                  <a:cubicBezTo>
                    <a:pt x="612" y="2342"/>
                    <a:pt x="693" y="2322"/>
                    <a:pt x="693" y="2424"/>
                  </a:cubicBezTo>
                  <a:cubicBezTo>
                    <a:pt x="673" y="2424"/>
                    <a:pt x="632" y="2424"/>
                    <a:pt x="652" y="2465"/>
                  </a:cubicBezTo>
                  <a:cubicBezTo>
                    <a:pt x="665" y="2456"/>
                    <a:pt x="678" y="2453"/>
                    <a:pt x="691" y="2453"/>
                  </a:cubicBezTo>
                  <a:cubicBezTo>
                    <a:pt x="726" y="2453"/>
                    <a:pt x="762" y="2476"/>
                    <a:pt x="797" y="2476"/>
                  </a:cubicBezTo>
                  <a:cubicBezTo>
                    <a:pt x="810" y="2476"/>
                    <a:pt x="823" y="2473"/>
                    <a:pt x="836" y="2465"/>
                  </a:cubicBezTo>
                  <a:cubicBezTo>
                    <a:pt x="856" y="2383"/>
                    <a:pt x="815" y="2322"/>
                    <a:pt x="795" y="2261"/>
                  </a:cubicBezTo>
                  <a:cubicBezTo>
                    <a:pt x="836" y="2241"/>
                    <a:pt x="856" y="2241"/>
                    <a:pt x="876" y="2220"/>
                  </a:cubicBezTo>
                  <a:cubicBezTo>
                    <a:pt x="917" y="2302"/>
                    <a:pt x="978" y="2383"/>
                    <a:pt x="1039" y="2424"/>
                  </a:cubicBezTo>
                  <a:cubicBezTo>
                    <a:pt x="1080" y="2444"/>
                    <a:pt x="1060" y="2465"/>
                    <a:pt x="1080" y="2485"/>
                  </a:cubicBezTo>
                  <a:cubicBezTo>
                    <a:pt x="1070" y="2485"/>
                    <a:pt x="1055" y="2480"/>
                    <a:pt x="1039" y="2480"/>
                  </a:cubicBezTo>
                  <a:cubicBezTo>
                    <a:pt x="1024" y="2480"/>
                    <a:pt x="1009" y="2485"/>
                    <a:pt x="998" y="2505"/>
                  </a:cubicBezTo>
                  <a:cubicBezTo>
                    <a:pt x="998" y="2526"/>
                    <a:pt x="998" y="2546"/>
                    <a:pt x="998" y="2587"/>
                  </a:cubicBezTo>
                  <a:cubicBezTo>
                    <a:pt x="1039" y="2587"/>
                    <a:pt x="1060" y="2566"/>
                    <a:pt x="1080" y="2566"/>
                  </a:cubicBezTo>
                  <a:cubicBezTo>
                    <a:pt x="1141" y="2505"/>
                    <a:pt x="1141" y="2444"/>
                    <a:pt x="1141" y="2383"/>
                  </a:cubicBezTo>
                  <a:lnTo>
                    <a:pt x="1141" y="2220"/>
                  </a:lnTo>
                  <a:cubicBezTo>
                    <a:pt x="1141" y="2200"/>
                    <a:pt x="1100" y="2200"/>
                    <a:pt x="1100" y="2159"/>
                  </a:cubicBezTo>
                  <a:cubicBezTo>
                    <a:pt x="1121" y="2159"/>
                    <a:pt x="1141" y="2139"/>
                    <a:pt x="1161" y="2118"/>
                  </a:cubicBezTo>
                  <a:cubicBezTo>
                    <a:pt x="1161" y="2057"/>
                    <a:pt x="1161" y="2017"/>
                    <a:pt x="1182" y="1976"/>
                  </a:cubicBezTo>
                  <a:cubicBezTo>
                    <a:pt x="1182" y="1955"/>
                    <a:pt x="1182" y="1935"/>
                    <a:pt x="1141" y="1935"/>
                  </a:cubicBezTo>
                  <a:cubicBezTo>
                    <a:pt x="1141" y="1952"/>
                    <a:pt x="1154" y="1981"/>
                    <a:pt x="1127" y="1981"/>
                  </a:cubicBezTo>
                  <a:cubicBezTo>
                    <a:pt x="1121" y="1981"/>
                    <a:pt x="1112" y="1980"/>
                    <a:pt x="1100" y="1976"/>
                  </a:cubicBezTo>
                  <a:cubicBezTo>
                    <a:pt x="1121" y="1894"/>
                    <a:pt x="1080" y="1833"/>
                    <a:pt x="1121" y="1752"/>
                  </a:cubicBezTo>
                  <a:cubicBezTo>
                    <a:pt x="1100" y="1752"/>
                    <a:pt x="1080" y="1752"/>
                    <a:pt x="1060" y="1731"/>
                  </a:cubicBezTo>
                  <a:cubicBezTo>
                    <a:pt x="1080" y="1650"/>
                    <a:pt x="998" y="1609"/>
                    <a:pt x="998" y="1528"/>
                  </a:cubicBezTo>
                  <a:cubicBezTo>
                    <a:pt x="978" y="1446"/>
                    <a:pt x="998" y="1365"/>
                    <a:pt x="937" y="1304"/>
                  </a:cubicBezTo>
                  <a:lnTo>
                    <a:pt x="998" y="1304"/>
                  </a:lnTo>
                  <a:cubicBezTo>
                    <a:pt x="998" y="1283"/>
                    <a:pt x="998" y="1243"/>
                    <a:pt x="998" y="1222"/>
                  </a:cubicBezTo>
                  <a:cubicBezTo>
                    <a:pt x="998" y="1182"/>
                    <a:pt x="1039" y="1161"/>
                    <a:pt x="1060" y="1141"/>
                  </a:cubicBezTo>
                  <a:cubicBezTo>
                    <a:pt x="1080" y="1100"/>
                    <a:pt x="1019" y="1100"/>
                    <a:pt x="1019" y="1059"/>
                  </a:cubicBezTo>
                  <a:lnTo>
                    <a:pt x="1080" y="1059"/>
                  </a:lnTo>
                  <a:cubicBezTo>
                    <a:pt x="1080" y="1039"/>
                    <a:pt x="1039" y="1019"/>
                    <a:pt x="1019" y="1019"/>
                  </a:cubicBezTo>
                  <a:lnTo>
                    <a:pt x="998" y="1019"/>
                  </a:lnTo>
                  <a:cubicBezTo>
                    <a:pt x="978" y="1019"/>
                    <a:pt x="998" y="998"/>
                    <a:pt x="998" y="998"/>
                  </a:cubicBezTo>
                  <a:cubicBezTo>
                    <a:pt x="958" y="978"/>
                    <a:pt x="917" y="937"/>
                    <a:pt x="897" y="896"/>
                  </a:cubicBezTo>
                  <a:cubicBezTo>
                    <a:pt x="917" y="856"/>
                    <a:pt x="917" y="835"/>
                    <a:pt x="917" y="795"/>
                  </a:cubicBezTo>
                  <a:cubicBezTo>
                    <a:pt x="937" y="795"/>
                    <a:pt x="958" y="795"/>
                    <a:pt x="978" y="815"/>
                  </a:cubicBezTo>
                  <a:cubicBezTo>
                    <a:pt x="958" y="754"/>
                    <a:pt x="958" y="713"/>
                    <a:pt x="937" y="672"/>
                  </a:cubicBezTo>
                  <a:cubicBezTo>
                    <a:pt x="917" y="652"/>
                    <a:pt x="897" y="652"/>
                    <a:pt x="876" y="632"/>
                  </a:cubicBezTo>
                  <a:lnTo>
                    <a:pt x="836" y="550"/>
                  </a:lnTo>
                  <a:cubicBezTo>
                    <a:pt x="815" y="591"/>
                    <a:pt x="815" y="591"/>
                    <a:pt x="795" y="611"/>
                  </a:cubicBezTo>
                  <a:cubicBezTo>
                    <a:pt x="754" y="611"/>
                    <a:pt x="734" y="550"/>
                    <a:pt x="713" y="509"/>
                  </a:cubicBezTo>
                  <a:cubicBezTo>
                    <a:pt x="693" y="530"/>
                    <a:pt x="652" y="530"/>
                    <a:pt x="632" y="550"/>
                  </a:cubicBezTo>
                  <a:cubicBezTo>
                    <a:pt x="571" y="428"/>
                    <a:pt x="510" y="306"/>
                    <a:pt x="408" y="204"/>
                  </a:cubicBezTo>
                  <a:cubicBezTo>
                    <a:pt x="408" y="204"/>
                    <a:pt x="398" y="207"/>
                    <a:pt x="388" y="207"/>
                  </a:cubicBezTo>
                  <a:cubicBezTo>
                    <a:pt x="372" y="207"/>
                    <a:pt x="355" y="200"/>
                    <a:pt x="367" y="163"/>
                  </a:cubicBezTo>
                  <a:cubicBezTo>
                    <a:pt x="326" y="102"/>
                    <a:pt x="245" y="61"/>
                    <a:pt x="18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21140" y="1537869"/>
              <a:ext cx="98855" cy="193633"/>
            </a:xfrm>
            <a:custGeom>
              <a:avLst/>
              <a:gdLst/>
              <a:ahLst/>
              <a:cxnLst/>
              <a:rect l="l" t="t" r="r" b="b"/>
              <a:pathLst>
                <a:path w="1285" h="2517" extrusionOk="0">
                  <a:moveTo>
                    <a:pt x="632" y="296"/>
                  </a:moveTo>
                  <a:cubicBezTo>
                    <a:pt x="632" y="296"/>
                    <a:pt x="632" y="317"/>
                    <a:pt x="632" y="317"/>
                  </a:cubicBezTo>
                  <a:cubicBezTo>
                    <a:pt x="632" y="317"/>
                    <a:pt x="612" y="317"/>
                    <a:pt x="612" y="296"/>
                  </a:cubicBezTo>
                  <a:close/>
                  <a:moveTo>
                    <a:pt x="266" y="724"/>
                  </a:moveTo>
                  <a:cubicBezTo>
                    <a:pt x="286" y="744"/>
                    <a:pt x="286" y="765"/>
                    <a:pt x="286" y="785"/>
                  </a:cubicBezTo>
                  <a:cubicBezTo>
                    <a:pt x="225" y="785"/>
                    <a:pt x="245" y="744"/>
                    <a:pt x="266" y="724"/>
                  </a:cubicBezTo>
                  <a:close/>
                  <a:moveTo>
                    <a:pt x="958" y="2313"/>
                  </a:moveTo>
                  <a:cubicBezTo>
                    <a:pt x="938" y="2313"/>
                    <a:pt x="938" y="2333"/>
                    <a:pt x="938" y="2333"/>
                  </a:cubicBezTo>
                  <a:cubicBezTo>
                    <a:pt x="938" y="2313"/>
                    <a:pt x="938" y="2313"/>
                    <a:pt x="938" y="2313"/>
                  </a:cubicBezTo>
                  <a:close/>
                  <a:moveTo>
                    <a:pt x="288" y="0"/>
                  </a:moveTo>
                  <a:cubicBezTo>
                    <a:pt x="275" y="0"/>
                    <a:pt x="261" y="4"/>
                    <a:pt x="245" y="11"/>
                  </a:cubicBezTo>
                  <a:cubicBezTo>
                    <a:pt x="286" y="134"/>
                    <a:pt x="306" y="256"/>
                    <a:pt x="245" y="398"/>
                  </a:cubicBezTo>
                  <a:lnTo>
                    <a:pt x="286" y="398"/>
                  </a:lnTo>
                  <a:cubicBezTo>
                    <a:pt x="306" y="419"/>
                    <a:pt x="306" y="459"/>
                    <a:pt x="286" y="480"/>
                  </a:cubicBezTo>
                  <a:cubicBezTo>
                    <a:pt x="306" y="500"/>
                    <a:pt x="306" y="520"/>
                    <a:pt x="306" y="561"/>
                  </a:cubicBezTo>
                  <a:cubicBezTo>
                    <a:pt x="286" y="541"/>
                    <a:pt x="266" y="541"/>
                    <a:pt x="266" y="520"/>
                  </a:cubicBezTo>
                  <a:lnTo>
                    <a:pt x="266" y="520"/>
                  </a:lnTo>
                  <a:cubicBezTo>
                    <a:pt x="245" y="561"/>
                    <a:pt x="266" y="602"/>
                    <a:pt x="286" y="643"/>
                  </a:cubicBezTo>
                  <a:cubicBezTo>
                    <a:pt x="286" y="663"/>
                    <a:pt x="286" y="704"/>
                    <a:pt x="266" y="724"/>
                  </a:cubicBezTo>
                  <a:cubicBezTo>
                    <a:pt x="245" y="724"/>
                    <a:pt x="225" y="704"/>
                    <a:pt x="245" y="663"/>
                  </a:cubicBezTo>
                  <a:cubicBezTo>
                    <a:pt x="245" y="663"/>
                    <a:pt x="245" y="643"/>
                    <a:pt x="225" y="643"/>
                  </a:cubicBezTo>
                  <a:cubicBezTo>
                    <a:pt x="205" y="663"/>
                    <a:pt x="184" y="683"/>
                    <a:pt x="184" y="724"/>
                  </a:cubicBezTo>
                  <a:cubicBezTo>
                    <a:pt x="184" y="744"/>
                    <a:pt x="225" y="765"/>
                    <a:pt x="225" y="806"/>
                  </a:cubicBezTo>
                  <a:cubicBezTo>
                    <a:pt x="205" y="826"/>
                    <a:pt x="164" y="826"/>
                    <a:pt x="164" y="846"/>
                  </a:cubicBezTo>
                  <a:cubicBezTo>
                    <a:pt x="174" y="856"/>
                    <a:pt x="184" y="856"/>
                    <a:pt x="192" y="856"/>
                  </a:cubicBezTo>
                  <a:cubicBezTo>
                    <a:pt x="200" y="856"/>
                    <a:pt x="205" y="856"/>
                    <a:pt x="205" y="867"/>
                  </a:cubicBezTo>
                  <a:cubicBezTo>
                    <a:pt x="205" y="887"/>
                    <a:pt x="205" y="907"/>
                    <a:pt x="164" y="928"/>
                  </a:cubicBezTo>
                  <a:cubicBezTo>
                    <a:pt x="144" y="907"/>
                    <a:pt x="144" y="907"/>
                    <a:pt x="123" y="907"/>
                  </a:cubicBezTo>
                  <a:lnTo>
                    <a:pt x="103" y="907"/>
                  </a:lnTo>
                  <a:cubicBezTo>
                    <a:pt x="164" y="1009"/>
                    <a:pt x="62" y="1050"/>
                    <a:pt x="42" y="1131"/>
                  </a:cubicBezTo>
                  <a:cubicBezTo>
                    <a:pt x="42" y="1172"/>
                    <a:pt x="123" y="1254"/>
                    <a:pt x="1" y="1294"/>
                  </a:cubicBezTo>
                  <a:cubicBezTo>
                    <a:pt x="103" y="1376"/>
                    <a:pt x="62" y="1498"/>
                    <a:pt x="144" y="1559"/>
                  </a:cubicBezTo>
                  <a:cubicBezTo>
                    <a:pt x="103" y="1702"/>
                    <a:pt x="184" y="1803"/>
                    <a:pt x="225" y="1905"/>
                  </a:cubicBezTo>
                  <a:cubicBezTo>
                    <a:pt x="266" y="1966"/>
                    <a:pt x="306" y="2028"/>
                    <a:pt x="347" y="2068"/>
                  </a:cubicBezTo>
                  <a:cubicBezTo>
                    <a:pt x="408" y="2129"/>
                    <a:pt x="449" y="2190"/>
                    <a:pt x="490" y="2252"/>
                  </a:cubicBezTo>
                  <a:cubicBezTo>
                    <a:pt x="653" y="2353"/>
                    <a:pt x="816" y="2455"/>
                    <a:pt x="999" y="2516"/>
                  </a:cubicBezTo>
                  <a:cubicBezTo>
                    <a:pt x="999" y="2496"/>
                    <a:pt x="999" y="2476"/>
                    <a:pt x="979" y="2435"/>
                  </a:cubicBezTo>
                  <a:cubicBezTo>
                    <a:pt x="999" y="2435"/>
                    <a:pt x="1019" y="2435"/>
                    <a:pt x="1040" y="2414"/>
                  </a:cubicBezTo>
                  <a:cubicBezTo>
                    <a:pt x="999" y="2374"/>
                    <a:pt x="999" y="2313"/>
                    <a:pt x="1019" y="2272"/>
                  </a:cubicBezTo>
                  <a:cubicBezTo>
                    <a:pt x="1101" y="2231"/>
                    <a:pt x="1182" y="2231"/>
                    <a:pt x="1243" y="2170"/>
                  </a:cubicBezTo>
                  <a:cubicBezTo>
                    <a:pt x="1223" y="2109"/>
                    <a:pt x="1223" y="2068"/>
                    <a:pt x="1203" y="2028"/>
                  </a:cubicBezTo>
                  <a:cubicBezTo>
                    <a:pt x="1212" y="2023"/>
                    <a:pt x="1220" y="2021"/>
                    <a:pt x="1227" y="2021"/>
                  </a:cubicBezTo>
                  <a:cubicBezTo>
                    <a:pt x="1240" y="2021"/>
                    <a:pt x="1251" y="2026"/>
                    <a:pt x="1260" y="2026"/>
                  </a:cubicBezTo>
                  <a:cubicBezTo>
                    <a:pt x="1269" y="2026"/>
                    <a:pt x="1276" y="2022"/>
                    <a:pt x="1284" y="2007"/>
                  </a:cubicBezTo>
                  <a:cubicBezTo>
                    <a:pt x="1243" y="1885"/>
                    <a:pt x="1121" y="1803"/>
                    <a:pt x="1121" y="1681"/>
                  </a:cubicBezTo>
                  <a:cubicBezTo>
                    <a:pt x="1141" y="1641"/>
                    <a:pt x="1162" y="1641"/>
                    <a:pt x="1162" y="1620"/>
                  </a:cubicBezTo>
                  <a:cubicBezTo>
                    <a:pt x="1121" y="1498"/>
                    <a:pt x="979" y="1498"/>
                    <a:pt x="958" y="1376"/>
                  </a:cubicBezTo>
                  <a:lnTo>
                    <a:pt x="999" y="1376"/>
                  </a:lnTo>
                  <a:cubicBezTo>
                    <a:pt x="999" y="1355"/>
                    <a:pt x="958" y="1355"/>
                    <a:pt x="938" y="1315"/>
                  </a:cubicBezTo>
                  <a:cubicBezTo>
                    <a:pt x="917" y="1274"/>
                    <a:pt x="897" y="1233"/>
                    <a:pt x="917" y="1193"/>
                  </a:cubicBezTo>
                  <a:cubicBezTo>
                    <a:pt x="877" y="1152"/>
                    <a:pt x="856" y="1152"/>
                    <a:pt x="816" y="1152"/>
                  </a:cubicBezTo>
                  <a:cubicBezTo>
                    <a:pt x="795" y="1070"/>
                    <a:pt x="775" y="989"/>
                    <a:pt x="775" y="948"/>
                  </a:cubicBezTo>
                  <a:cubicBezTo>
                    <a:pt x="775" y="887"/>
                    <a:pt x="734" y="846"/>
                    <a:pt x="714" y="826"/>
                  </a:cubicBezTo>
                  <a:cubicBezTo>
                    <a:pt x="714" y="765"/>
                    <a:pt x="714" y="683"/>
                    <a:pt x="734" y="622"/>
                  </a:cubicBezTo>
                  <a:cubicBezTo>
                    <a:pt x="693" y="582"/>
                    <a:pt x="653" y="520"/>
                    <a:pt x="632" y="500"/>
                  </a:cubicBezTo>
                  <a:cubicBezTo>
                    <a:pt x="673" y="419"/>
                    <a:pt x="673" y="337"/>
                    <a:pt x="693" y="276"/>
                  </a:cubicBezTo>
                  <a:cubicBezTo>
                    <a:pt x="653" y="256"/>
                    <a:pt x="612" y="256"/>
                    <a:pt x="571" y="256"/>
                  </a:cubicBezTo>
                  <a:cubicBezTo>
                    <a:pt x="571" y="235"/>
                    <a:pt x="571" y="215"/>
                    <a:pt x="571" y="195"/>
                  </a:cubicBezTo>
                  <a:cubicBezTo>
                    <a:pt x="510" y="154"/>
                    <a:pt x="469" y="113"/>
                    <a:pt x="429" y="93"/>
                  </a:cubicBezTo>
                  <a:cubicBezTo>
                    <a:pt x="379" y="60"/>
                    <a:pt x="343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39431" y="-413460"/>
              <a:ext cx="73699" cy="200633"/>
            </a:xfrm>
            <a:custGeom>
              <a:avLst/>
              <a:gdLst/>
              <a:ahLst/>
              <a:cxnLst/>
              <a:rect l="l" t="t" r="r" b="b"/>
              <a:pathLst>
                <a:path w="958" h="2608" extrusionOk="0">
                  <a:moveTo>
                    <a:pt x="856" y="1712"/>
                  </a:moveTo>
                  <a:cubicBezTo>
                    <a:pt x="876" y="1712"/>
                    <a:pt x="856" y="1732"/>
                    <a:pt x="856" y="1732"/>
                  </a:cubicBezTo>
                  <a:cubicBezTo>
                    <a:pt x="897" y="1752"/>
                    <a:pt x="876" y="1793"/>
                    <a:pt x="856" y="1813"/>
                  </a:cubicBezTo>
                  <a:cubicBezTo>
                    <a:pt x="856" y="1854"/>
                    <a:pt x="897" y="1874"/>
                    <a:pt x="897" y="1895"/>
                  </a:cubicBezTo>
                  <a:cubicBezTo>
                    <a:pt x="876" y="1915"/>
                    <a:pt x="856" y="1936"/>
                    <a:pt x="856" y="1956"/>
                  </a:cubicBezTo>
                  <a:cubicBezTo>
                    <a:pt x="856" y="1956"/>
                    <a:pt x="876" y="1976"/>
                    <a:pt x="876" y="1976"/>
                  </a:cubicBezTo>
                  <a:lnTo>
                    <a:pt x="856" y="1976"/>
                  </a:lnTo>
                  <a:cubicBezTo>
                    <a:pt x="836" y="1976"/>
                    <a:pt x="856" y="1976"/>
                    <a:pt x="856" y="1956"/>
                  </a:cubicBezTo>
                  <a:lnTo>
                    <a:pt x="795" y="1956"/>
                  </a:lnTo>
                  <a:cubicBezTo>
                    <a:pt x="754" y="1854"/>
                    <a:pt x="795" y="1793"/>
                    <a:pt x="856" y="1732"/>
                  </a:cubicBezTo>
                  <a:cubicBezTo>
                    <a:pt x="856" y="1732"/>
                    <a:pt x="836" y="1712"/>
                    <a:pt x="856" y="1712"/>
                  </a:cubicBezTo>
                  <a:close/>
                  <a:moveTo>
                    <a:pt x="245" y="1"/>
                  </a:moveTo>
                  <a:cubicBezTo>
                    <a:pt x="163" y="1"/>
                    <a:pt x="163" y="103"/>
                    <a:pt x="82" y="123"/>
                  </a:cubicBezTo>
                  <a:cubicBezTo>
                    <a:pt x="102" y="184"/>
                    <a:pt x="41" y="225"/>
                    <a:pt x="41" y="266"/>
                  </a:cubicBezTo>
                  <a:cubicBezTo>
                    <a:pt x="1" y="367"/>
                    <a:pt x="41" y="449"/>
                    <a:pt x="21" y="530"/>
                  </a:cubicBezTo>
                  <a:cubicBezTo>
                    <a:pt x="21" y="714"/>
                    <a:pt x="41" y="897"/>
                    <a:pt x="82" y="1080"/>
                  </a:cubicBezTo>
                  <a:cubicBezTo>
                    <a:pt x="102" y="1264"/>
                    <a:pt x="102" y="1467"/>
                    <a:pt x="82" y="1650"/>
                  </a:cubicBezTo>
                  <a:cubicBezTo>
                    <a:pt x="62" y="1773"/>
                    <a:pt x="62" y="1895"/>
                    <a:pt x="102" y="2017"/>
                  </a:cubicBezTo>
                  <a:cubicBezTo>
                    <a:pt x="102" y="2058"/>
                    <a:pt x="143" y="2078"/>
                    <a:pt x="143" y="2099"/>
                  </a:cubicBezTo>
                  <a:cubicBezTo>
                    <a:pt x="163" y="2241"/>
                    <a:pt x="225" y="2363"/>
                    <a:pt x="245" y="2485"/>
                  </a:cubicBezTo>
                  <a:cubicBezTo>
                    <a:pt x="253" y="2490"/>
                    <a:pt x="260" y="2491"/>
                    <a:pt x="265" y="2491"/>
                  </a:cubicBezTo>
                  <a:cubicBezTo>
                    <a:pt x="287" y="2491"/>
                    <a:pt x="290" y="2465"/>
                    <a:pt x="306" y="2465"/>
                  </a:cubicBezTo>
                  <a:lnTo>
                    <a:pt x="326" y="2506"/>
                  </a:lnTo>
                  <a:cubicBezTo>
                    <a:pt x="367" y="2485"/>
                    <a:pt x="347" y="2424"/>
                    <a:pt x="388" y="2424"/>
                  </a:cubicBezTo>
                  <a:cubicBezTo>
                    <a:pt x="408" y="2424"/>
                    <a:pt x="408" y="2445"/>
                    <a:pt x="408" y="2465"/>
                  </a:cubicBezTo>
                  <a:cubicBezTo>
                    <a:pt x="428" y="2445"/>
                    <a:pt x="449" y="2424"/>
                    <a:pt x="469" y="2404"/>
                  </a:cubicBezTo>
                  <a:cubicBezTo>
                    <a:pt x="485" y="2420"/>
                    <a:pt x="475" y="2450"/>
                    <a:pt x="492" y="2450"/>
                  </a:cubicBezTo>
                  <a:cubicBezTo>
                    <a:pt x="496" y="2450"/>
                    <a:pt x="502" y="2449"/>
                    <a:pt x="510" y="2445"/>
                  </a:cubicBezTo>
                  <a:cubicBezTo>
                    <a:pt x="530" y="2445"/>
                    <a:pt x="510" y="2404"/>
                    <a:pt x="550" y="2404"/>
                  </a:cubicBezTo>
                  <a:cubicBezTo>
                    <a:pt x="550" y="2445"/>
                    <a:pt x="571" y="2465"/>
                    <a:pt x="612" y="2506"/>
                  </a:cubicBezTo>
                  <a:cubicBezTo>
                    <a:pt x="581" y="2496"/>
                    <a:pt x="561" y="2491"/>
                    <a:pt x="543" y="2491"/>
                  </a:cubicBezTo>
                  <a:cubicBezTo>
                    <a:pt x="525" y="2491"/>
                    <a:pt x="510" y="2496"/>
                    <a:pt x="489" y="2506"/>
                  </a:cubicBezTo>
                  <a:cubicBezTo>
                    <a:pt x="530" y="2547"/>
                    <a:pt x="571" y="2547"/>
                    <a:pt x="591" y="2608"/>
                  </a:cubicBezTo>
                  <a:cubicBezTo>
                    <a:pt x="612" y="2567"/>
                    <a:pt x="632" y="2526"/>
                    <a:pt x="652" y="2485"/>
                  </a:cubicBezTo>
                  <a:cubicBezTo>
                    <a:pt x="632" y="2465"/>
                    <a:pt x="632" y="2465"/>
                    <a:pt x="632" y="2424"/>
                  </a:cubicBezTo>
                  <a:cubicBezTo>
                    <a:pt x="632" y="2384"/>
                    <a:pt x="693" y="2384"/>
                    <a:pt x="713" y="2343"/>
                  </a:cubicBezTo>
                  <a:cubicBezTo>
                    <a:pt x="713" y="2302"/>
                    <a:pt x="693" y="2261"/>
                    <a:pt x="673" y="2200"/>
                  </a:cubicBezTo>
                  <a:cubicBezTo>
                    <a:pt x="693" y="2160"/>
                    <a:pt x="713" y="2119"/>
                    <a:pt x="693" y="2058"/>
                  </a:cubicBezTo>
                  <a:cubicBezTo>
                    <a:pt x="734" y="2058"/>
                    <a:pt x="734" y="2078"/>
                    <a:pt x="754" y="2099"/>
                  </a:cubicBezTo>
                  <a:cubicBezTo>
                    <a:pt x="754" y="2119"/>
                    <a:pt x="754" y="2139"/>
                    <a:pt x="754" y="2160"/>
                  </a:cubicBezTo>
                  <a:cubicBezTo>
                    <a:pt x="795" y="2139"/>
                    <a:pt x="795" y="2099"/>
                    <a:pt x="795" y="2058"/>
                  </a:cubicBezTo>
                  <a:lnTo>
                    <a:pt x="836" y="2058"/>
                  </a:lnTo>
                  <a:cubicBezTo>
                    <a:pt x="852" y="2058"/>
                    <a:pt x="842" y="2084"/>
                    <a:pt x="858" y="2084"/>
                  </a:cubicBezTo>
                  <a:cubicBezTo>
                    <a:pt x="862" y="2084"/>
                    <a:pt x="868" y="2082"/>
                    <a:pt x="876" y="2078"/>
                  </a:cubicBezTo>
                  <a:cubicBezTo>
                    <a:pt x="897" y="2037"/>
                    <a:pt x="958" y="2017"/>
                    <a:pt x="917" y="1956"/>
                  </a:cubicBezTo>
                  <a:lnTo>
                    <a:pt x="917" y="1956"/>
                  </a:lnTo>
                  <a:cubicBezTo>
                    <a:pt x="897" y="1976"/>
                    <a:pt x="897" y="1976"/>
                    <a:pt x="876" y="1976"/>
                  </a:cubicBezTo>
                  <a:cubicBezTo>
                    <a:pt x="897" y="1956"/>
                    <a:pt x="897" y="1956"/>
                    <a:pt x="917" y="1956"/>
                  </a:cubicBezTo>
                  <a:cubicBezTo>
                    <a:pt x="917" y="1915"/>
                    <a:pt x="937" y="1854"/>
                    <a:pt x="917" y="1793"/>
                  </a:cubicBezTo>
                  <a:cubicBezTo>
                    <a:pt x="917" y="1793"/>
                    <a:pt x="917" y="1793"/>
                    <a:pt x="937" y="1773"/>
                  </a:cubicBezTo>
                  <a:cubicBezTo>
                    <a:pt x="897" y="1732"/>
                    <a:pt x="917" y="1671"/>
                    <a:pt x="876" y="1610"/>
                  </a:cubicBezTo>
                  <a:cubicBezTo>
                    <a:pt x="856" y="1630"/>
                    <a:pt x="856" y="1671"/>
                    <a:pt x="815" y="1671"/>
                  </a:cubicBezTo>
                  <a:cubicBezTo>
                    <a:pt x="795" y="1650"/>
                    <a:pt x="774" y="1650"/>
                    <a:pt x="774" y="1630"/>
                  </a:cubicBezTo>
                  <a:cubicBezTo>
                    <a:pt x="774" y="1614"/>
                    <a:pt x="774" y="1584"/>
                    <a:pt x="796" y="1584"/>
                  </a:cubicBezTo>
                  <a:cubicBezTo>
                    <a:pt x="801" y="1584"/>
                    <a:pt x="807" y="1585"/>
                    <a:pt x="815" y="1589"/>
                  </a:cubicBezTo>
                  <a:cubicBezTo>
                    <a:pt x="836" y="1569"/>
                    <a:pt x="856" y="1528"/>
                    <a:pt x="876" y="1528"/>
                  </a:cubicBezTo>
                  <a:cubicBezTo>
                    <a:pt x="917" y="1508"/>
                    <a:pt x="876" y="1488"/>
                    <a:pt x="876" y="1467"/>
                  </a:cubicBezTo>
                  <a:cubicBezTo>
                    <a:pt x="856" y="1467"/>
                    <a:pt x="836" y="1467"/>
                    <a:pt x="815" y="1447"/>
                  </a:cubicBezTo>
                  <a:cubicBezTo>
                    <a:pt x="836" y="1365"/>
                    <a:pt x="876" y="1345"/>
                    <a:pt x="917" y="1345"/>
                  </a:cubicBezTo>
                  <a:cubicBezTo>
                    <a:pt x="917" y="1202"/>
                    <a:pt x="897" y="1080"/>
                    <a:pt x="856" y="958"/>
                  </a:cubicBezTo>
                  <a:lnTo>
                    <a:pt x="815" y="958"/>
                  </a:lnTo>
                  <a:cubicBezTo>
                    <a:pt x="805" y="968"/>
                    <a:pt x="795" y="973"/>
                    <a:pt x="785" y="973"/>
                  </a:cubicBezTo>
                  <a:cubicBezTo>
                    <a:pt x="774" y="973"/>
                    <a:pt x="764" y="968"/>
                    <a:pt x="754" y="958"/>
                  </a:cubicBezTo>
                  <a:cubicBezTo>
                    <a:pt x="795" y="836"/>
                    <a:pt x="754" y="693"/>
                    <a:pt x="713" y="571"/>
                  </a:cubicBezTo>
                  <a:lnTo>
                    <a:pt x="652" y="571"/>
                  </a:lnTo>
                  <a:cubicBezTo>
                    <a:pt x="612" y="530"/>
                    <a:pt x="612" y="469"/>
                    <a:pt x="591" y="429"/>
                  </a:cubicBezTo>
                  <a:cubicBezTo>
                    <a:pt x="530" y="388"/>
                    <a:pt x="469" y="367"/>
                    <a:pt x="428" y="327"/>
                  </a:cubicBezTo>
                  <a:cubicBezTo>
                    <a:pt x="408" y="286"/>
                    <a:pt x="408" y="266"/>
                    <a:pt x="388" y="225"/>
                  </a:cubicBezTo>
                  <a:cubicBezTo>
                    <a:pt x="367" y="205"/>
                    <a:pt x="347" y="184"/>
                    <a:pt x="326" y="164"/>
                  </a:cubicBezTo>
                  <a:cubicBezTo>
                    <a:pt x="306" y="103"/>
                    <a:pt x="306" y="42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011329" y="-43657"/>
              <a:ext cx="73699" cy="205326"/>
            </a:xfrm>
            <a:custGeom>
              <a:avLst/>
              <a:gdLst/>
              <a:ahLst/>
              <a:cxnLst/>
              <a:rect l="l" t="t" r="r" b="b"/>
              <a:pathLst>
                <a:path w="958" h="2669" extrusionOk="0">
                  <a:moveTo>
                    <a:pt x="815" y="1181"/>
                  </a:moveTo>
                  <a:cubicBezTo>
                    <a:pt x="815" y="1181"/>
                    <a:pt x="815" y="1181"/>
                    <a:pt x="815" y="1202"/>
                  </a:cubicBezTo>
                  <a:cubicBezTo>
                    <a:pt x="794" y="1181"/>
                    <a:pt x="815" y="1181"/>
                    <a:pt x="815" y="1181"/>
                  </a:cubicBezTo>
                  <a:close/>
                  <a:moveTo>
                    <a:pt x="733" y="2139"/>
                  </a:moveTo>
                  <a:cubicBezTo>
                    <a:pt x="733" y="2159"/>
                    <a:pt x="733" y="2159"/>
                    <a:pt x="713" y="2179"/>
                  </a:cubicBezTo>
                  <a:cubicBezTo>
                    <a:pt x="713" y="2159"/>
                    <a:pt x="713" y="2139"/>
                    <a:pt x="733" y="2139"/>
                  </a:cubicBezTo>
                  <a:close/>
                  <a:moveTo>
                    <a:pt x="631" y="0"/>
                  </a:moveTo>
                  <a:cubicBezTo>
                    <a:pt x="591" y="0"/>
                    <a:pt x="550" y="0"/>
                    <a:pt x="489" y="20"/>
                  </a:cubicBezTo>
                  <a:cubicBezTo>
                    <a:pt x="489" y="61"/>
                    <a:pt x="509" y="82"/>
                    <a:pt x="489" y="122"/>
                  </a:cubicBezTo>
                  <a:cubicBezTo>
                    <a:pt x="468" y="122"/>
                    <a:pt x="448" y="143"/>
                    <a:pt x="428" y="143"/>
                  </a:cubicBezTo>
                  <a:cubicBezTo>
                    <a:pt x="346" y="326"/>
                    <a:pt x="387" y="509"/>
                    <a:pt x="265" y="693"/>
                  </a:cubicBezTo>
                  <a:cubicBezTo>
                    <a:pt x="285" y="855"/>
                    <a:pt x="163" y="1018"/>
                    <a:pt x="143" y="1202"/>
                  </a:cubicBezTo>
                  <a:cubicBezTo>
                    <a:pt x="122" y="1202"/>
                    <a:pt x="102" y="1222"/>
                    <a:pt x="102" y="1222"/>
                  </a:cubicBezTo>
                  <a:cubicBezTo>
                    <a:pt x="20" y="1507"/>
                    <a:pt x="20" y="1772"/>
                    <a:pt x="41" y="2057"/>
                  </a:cubicBezTo>
                  <a:cubicBezTo>
                    <a:pt x="41" y="2077"/>
                    <a:pt x="0" y="2098"/>
                    <a:pt x="0" y="2139"/>
                  </a:cubicBezTo>
                  <a:cubicBezTo>
                    <a:pt x="41" y="2179"/>
                    <a:pt x="81" y="2240"/>
                    <a:pt x="102" y="2281"/>
                  </a:cubicBezTo>
                  <a:cubicBezTo>
                    <a:pt x="102" y="2301"/>
                    <a:pt x="81" y="2322"/>
                    <a:pt x="81" y="2342"/>
                  </a:cubicBezTo>
                  <a:cubicBezTo>
                    <a:pt x="92" y="2373"/>
                    <a:pt x="107" y="2378"/>
                    <a:pt x="122" y="2378"/>
                  </a:cubicBezTo>
                  <a:cubicBezTo>
                    <a:pt x="130" y="2378"/>
                    <a:pt x="137" y="2377"/>
                    <a:pt x="144" y="2377"/>
                  </a:cubicBezTo>
                  <a:cubicBezTo>
                    <a:pt x="151" y="2377"/>
                    <a:pt x="158" y="2378"/>
                    <a:pt x="163" y="2383"/>
                  </a:cubicBezTo>
                  <a:cubicBezTo>
                    <a:pt x="163" y="2403"/>
                    <a:pt x="183" y="2444"/>
                    <a:pt x="183" y="2464"/>
                  </a:cubicBezTo>
                  <a:cubicBezTo>
                    <a:pt x="163" y="2485"/>
                    <a:pt x="122" y="2485"/>
                    <a:pt x="143" y="2525"/>
                  </a:cubicBezTo>
                  <a:lnTo>
                    <a:pt x="204" y="2525"/>
                  </a:lnTo>
                  <a:cubicBezTo>
                    <a:pt x="204" y="2546"/>
                    <a:pt x="183" y="2587"/>
                    <a:pt x="224" y="2587"/>
                  </a:cubicBezTo>
                  <a:cubicBezTo>
                    <a:pt x="306" y="2587"/>
                    <a:pt x="346" y="2525"/>
                    <a:pt x="387" y="2485"/>
                  </a:cubicBezTo>
                  <a:cubicBezTo>
                    <a:pt x="387" y="2525"/>
                    <a:pt x="407" y="2566"/>
                    <a:pt x="407" y="2607"/>
                  </a:cubicBezTo>
                  <a:cubicBezTo>
                    <a:pt x="419" y="2603"/>
                    <a:pt x="428" y="2601"/>
                    <a:pt x="437" y="2601"/>
                  </a:cubicBezTo>
                  <a:cubicBezTo>
                    <a:pt x="476" y="2601"/>
                    <a:pt x="493" y="2635"/>
                    <a:pt x="509" y="2668"/>
                  </a:cubicBezTo>
                  <a:cubicBezTo>
                    <a:pt x="591" y="2627"/>
                    <a:pt x="591" y="2627"/>
                    <a:pt x="570" y="2525"/>
                  </a:cubicBezTo>
                  <a:lnTo>
                    <a:pt x="570" y="2525"/>
                  </a:lnTo>
                  <a:cubicBezTo>
                    <a:pt x="550" y="2546"/>
                    <a:pt x="509" y="2566"/>
                    <a:pt x="530" y="2607"/>
                  </a:cubicBezTo>
                  <a:cubicBezTo>
                    <a:pt x="489" y="2607"/>
                    <a:pt x="489" y="2587"/>
                    <a:pt x="468" y="2587"/>
                  </a:cubicBezTo>
                  <a:cubicBezTo>
                    <a:pt x="468" y="2566"/>
                    <a:pt x="448" y="2566"/>
                    <a:pt x="468" y="2566"/>
                  </a:cubicBezTo>
                  <a:cubicBezTo>
                    <a:pt x="509" y="2566"/>
                    <a:pt x="509" y="2505"/>
                    <a:pt x="550" y="2505"/>
                  </a:cubicBezTo>
                  <a:cubicBezTo>
                    <a:pt x="550" y="2505"/>
                    <a:pt x="570" y="2525"/>
                    <a:pt x="570" y="2525"/>
                  </a:cubicBezTo>
                  <a:cubicBezTo>
                    <a:pt x="652" y="2485"/>
                    <a:pt x="631" y="2383"/>
                    <a:pt x="652" y="2322"/>
                  </a:cubicBezTo>
                  <a:cubicBezTo>
                    <a:pt x="665" y="2315"/>
                    <a:pt x="677" y="2313"/>
                    <a:pt x="686" y="2313"/>
                  </a:cubicBezTo>
                  <a:cubicBezTo>
                    <a:pt x="706" y="2313"/>
                    <a:pt x="720" y="2322"/>
                    <a:pt x="733" y="2322"/>
                  </a:cubicBezTo>
                  <a:cubicBezTo>
                    <a:pt x="754" y="2261"/>
                    <a:pt x="774" y="2220"/>
                    <a:pt x="774" y="2159"/>
                  </a:cubicBezTo>
                  <a:cubicBezTo>
                    <a:pt x="794" y="2139"/>
                    <a:pt x="855" y="2139"/>
                    <a:pt x="855" y="2077"/>
                  </a:cubicBezTo>
                  <a:lnTo>
                    <a:pt x="713" y="2077"/>
                  </a:lnTo>
                  <a:cubicBezTo>
                    <a:pt x="692" y="2057"/>
                    <a:pt x="692" y="2037"/>
                    <a:pt x="672" y="2016"/>
                  </a:cubicBezTo>
                  <a:cubicBezTo>
                    <a:pt x="692" y="2016"/>
                    <a:pt x="708" y="2021"/>
                    <a:pt x="723" y="2021"/>
                  </a:cubicBezTo>
                  <a:cubicBezTo>
                    <a:pt x="738" y="2021"/>
                    <a:pt x="754" y="2016"/>
                    <a:pt x="774" y="1996"/>
                  </a:cubicBezTo>
                  <a:cubicBezTo>
                    <a:pt x="794" y="1976"/>
                    <a:pt x="815" y="1955"/>
                    <a:pt x="835" y="1914"/>
                  </a:cubicBezTo>
                  <a:cubicBezTo>
                    <a:pt x="835" y="1874"/>
                    <a:pt x="794" y="1813"/>
                    <a:pt x="835" y="1772"/>
                  </a:cubicBezTo>
                  <a:lnTo>
                    <a:pt x="896" y="1792"/>
                  </a:lnTo>
                  <a:cubicBezTo>
                    <a:pt x="957" y="1711"/>
                    <a:pt x="957" y="1711"/>
                    <a:pt x="937" y="1609"/>
                  </a:cubicBezTo>
                  <a:lnTo>
                    <a:pt x="937" y="1609"/>
                  </a:lnTo>
                  <a:cubicBezTo>
                    <a:pt x="916" y="1609"/>
                    <a:pt x="896" y="1650"/>
                    <a:pt x="896" y="1670"/>
                  </a:cubicBezTo>
                  <a:cubicBezTo>
                    <a:pt x="896" y="1690"/>
                    <a:pt x="896" y="1711"/>
                    <a:pt x="876" y="1731"/>
                  </a:cubicBezTo>
                  <a:cubicBezTo>
                    <a:pt x="876" y="1741"/>
                    <a:pt x="871" y="1746"/>
                    <a:pt x="863" y="1746"/>
                  </a:cubicBezTo>
                  <a:cubicBezTo>
                    <a:pt x="855" y="1746"/>
                    <a:pt x="845" y="1741"/>
                    <a:pt x="835" y="1731"/>
                  </a:cubicBezTo>
                  <a:cubicBezTo>
                    <a:pt x="815" y="1711"/>
                    <a:pt x="835" y="1670"/>
                    <a:pt x="835" y="1650"/>
                  </a:cubicBezTo>
                  <a:cubicBezTo>
                    <a:pt x="855" y="1650"/>
                    <a:pt x="876" y="1650"/>
                    <a:pt x="876" y="1629"/>
                  </a:cubicBezTo>
                  <a:cubicBezTo>
                    <a:pt x="855" y="1528"/>
                    <a:pt x="896" y="1446"/>
                    <a:pt x="896" y="1344"/>
                  </a:cubicBezTo>
                  <a:cubicBezTo>
                    <a:pt x="876" y="1263"/>
                    <a:pt x="855" y="1181"/>
                    <a:pt x="876" y="1100"/>
                  </a:cubicBezTo>
                  <a:cubicBezTo>
                    <a:pt x="815" y="1018"/>
                    <a:pt x="855" y="896"/>
                    <a:pt x="835" y="815"/>
                  </a:cubicBezTo>
                  <a:cubicBezTo>
                    <a:pt x="794" y="733"/>
                    <a:pt x="794" y="631"/>
                    <a:pt x="754" y="550"/>
                  </a:cubicBezTo>
                  <a:cubicBezTo>
                    <a:pt x="733" y="509"/>
                    <a:pt x="774" y="489"/>
                    <a:pt x="754" y="448"/>
                  </a:cubicBezTo>
                  <a:cubicBezTo>
                    <a:pt x="733" y="346"/>
                    <a:pt x="733" y="224"/>
                    <a:pt x="692" y="122"/>
                  </a:cubicBezTo>
                  <a:cubicBezTo>
                    <a:pt x="692" y="122"/>
                    <a:pt x="692" y="102"/>
                    <a:pt x="672" y="102"/>
                  </a:cubicBezTo>
                  <a:cubicBezTo>
                    <a:pt x="672" y="102"/>
                    <a:pt x="652" y="122"/>
                    <a:pt x="631" y="122"/>
                  </a:cubicBezTo>
                  <a:cubicBezTo>
                    <a:pt x="631" y="102"/>
                    <a:pt x="631" y="61"/>
                    <a:pt x="611" y="41"/>
                  </a:cubicBezTo>
                  <a:cubicBezTo>
                    <a:pt x="631" y="20"/>
                    <a:pt x="652" y="41"/>
                    <a:pt x="63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699083" y="487467"/>
              <a:ext cx="141090" cy="128550"/>
            </a:xfrm>
            <a:custGeom>
              <a:avLst/>
              <a:gdLst/>
              <a:ahLst/>
              <a:cxnLst/>
              <a:rect l="l" t="t" r="r" b="b"/>
              <a:pathLst>
                <a:path w="1834" h="1671" extrusionOk="0">
                  <a:moveTo>
                    <a:pt x="853" y="1268"/>
                  </a:moveTo>
                  <a:cubicBezTo>
                    <a:pt x="856" y="1268"/>
                    <a:pt x="856" y="1273"/>
                    <a:pt x="856" y="1283"/>
                  </a:cubicBezTo>
                  <a:cubicBezTo>
                    <a:pt x="856" y="1290"/>
                    <a:pt x="854" y="1292"/>
                    <a:pt x="851" y="1292"/>
                  </a:cubicBezTo>
                  <a:cubicBezTo>
                    <a:pt x="845" y="1292"/>
                    <a:pt x="836" y="1283"/>
                    <a:pt x="836" y="1283"/>
                  </a:cubicBezTo>
                  <a:cubicBezTo>
                    <a:pt x="846" y="1273"/>
                    <a:pt x="851" y="1268"/>
                    <a:pt x="853" y="1268"/>
                  </a:cubicBezTo>
                  <a:close/>
                  <a:moveTo>
                    <a:pt x="754" y="1507"/>
                  </a:moveTo>
                  <a:cubicBezTo>
                    <a:pt x="774" y="1527"/>
                    <a:pt x="754" y="1527"/>
                    <a:pt x="754" y="1527"/>
                  </a:cubicBezTo>
                  <a:cubicBezTo>
                    <a:pt x="754" y="1527"/>
                    <a:pt x="754" y="1507"/>
                    <a:pt x="754" y="1507"/>
                  </a:cubicBezTo>
                  <a:close/>
                  <a:moveTo>
                    <a:pt x="1569" y="0"/>
                  </a:moveTo>
                  <a:cubicBezTo>
                    <a:pt x="1609" y="82"/>
                    <a:pt x="1528" y="102"/>
                    <a:pt x="1508" y="163"/>
                  </a:cubicBezTo>
                  <a:cubicBezTo>
                    <a:pt x="1467" y="163"/>
                    <a:pt x="1446" y="183"/>
                    <a:pt x="1406" y="183"/>
                  </a:cubicBezTo>
                  <a:cubicBezTo>
                    <a:pt x="1406" y="204"/>
                    <a:pt x="1365" y="204"/>
                    <a:pt x="1345" y="204"/>
                  </a:cubicBezTo>
                  <a:cubicBezTo>
                    <a:pt x="1345" y="183"/>
                    <a:pt x="1365" y="163"/>
                    <a:pt x="1345" y="143"/>
                  </a:cubicBezTo>
                  <a:cubicBezTo>
                    <a:pt x="1333" y="137"/>
                    <a:pt x="1323" y="134"/>
                    <a:pt x="1314" y="134"/>
                  </a:cubicBezTo>
                  <a:cubicBezTo>
                    <a:pt x="1292" y="134"/>
                    <a:pt x="1278" y="149"/>
                    <a:pt x="1263" y="163"/>
                  </a:cubicBezTo>
                  <a:cubicBezTo>
                    <a:pt x="1243" y="183"/>
                    <a:pt x="1263" y="224"/>
                    <a:pt x="1222" y="244"/>
                  </a:cubicBezTo>
                  <a:cubicBezTo>
                    <a:pt x="1217" y="247"/>
                    <a:pt x="1211" y="249"/>
                    <a:pt x="1206" y="249"/>
                  </a:cubicBezTo>
                  <a:cubicBezTo>
                    <a:pt x="1181" y="249"/>
                    <a:pt x="1163" y="220"/>
                    <a:pt x="1137" y="220"/>
                  </a:cubicBezTo>
                  <a:cubicBezTo>
                    <a:pt x="1132" y="220"/>
                    <a:pt x="1127" y="221"/>
                    <a:pt x="1121" y="224"/>
                  </a:cubicBezTo>
                  <a:cubicBezTo>
                    <a:pt x="1080" y="244"/>
                    <a:pt x="1039" y="265"/>
                    <a:pt x="998" y="285"/>
                  </a:cubicBezTo>
                  <a:cubicBezTo>
                    <a:pt x="978" y="272"/>
                    <a:pt x="960" y="267"/>
                    <a:pt x="943" y="267"/>
                  </a:cubicBezTo>
                  <a:cubicBezTo>
                    <a:pt x="908" y="267"/>
                    <a:pt x="876" y="285"/>
                    <a:pt x="836" y="285"/>
                  </a:cubicBezTo>
                  <a:cubicBezTo>
                    <a:pt x="836" y="285"/>
                    <a:pt x="836" y="265"/>
                    <a:pt x="815" y="265"/>
                  </a:cubicBezTo>
                  <a:cubicBezTo>
                    <a:pt x="693" y="285"/>
                    <a:pt x="550" y="306"/>
                    <a:pt x="428" y="387"/>
                  </a:cubicBezTo>
                  <a:cubicBezTo>
                    <a:pt x="408" y="407"/>
                    <a:pt x="387" y="407"/>
                    <a:pt x="347" y="407"/>
                  </a:cubicBezTo>
                  <a:lnTo>
                    <a:pt x="326" y="407"/>
                  </a:lnTo>
                  <a:cubicBezTo>
                    <a:pt x="306" y="387"/>
                    <a:pt x="347" y="346"/>
                    <a:pt x="326" y="326"/>
                  </a:cubicBezTo>
                  <a:lnTo>
                    <a:pt x="225" y="326"/>
                  </a:lnTo>
                  <a:cubicBezTo>
                    <a:pt x="225" y="326"/>
                    <a:pt x="225" y="346"/>
                    <a:pt x="225" y="367"/>
                  </a:cubicBezTo>
                  <a:cubicBezTo>
                    <a:pt x="213" y="361"/>
                    <a:pt x="201" y="358"/>
                    <a:pt x="189" y="358"/>
                  </a:cubicBezTo>
                  <a:cubicBezTo>
                    <a:pt x="160" y="358"/>
                    <a:pt x="131" y="373"/>
                    <a:pt x="102" y="387"/>
                  </a:cubicBezTo>
                  <a:cubicBezTo>
                    <a:pt x="102" y="407"/>
                    <a:pt x="123" y="407"/>
                    <a:pt x="123" y="428"/>
                  </a:cubicBezTo>
                  <a:cubicBezTo>
                    <a:pt x="109" y="428"/>
                    <a:pt x="96" y="419"/>
                    <a:pt x="82" y="419"/>
                  </a:cubicBezTo>
                  <a:cubicBezTo>
                    <a:pt x="75" y="419"/>
                    <a:pt x="68" y="421"/>
                    <a:pt x="62" y="428"/>
                  </a:cubicBezTo>
                  <a:cubicBezTo>
                    <a:pt x="41" y="468"/>
                    <a:pt x="82" y="468"/>
                    <a:pt x="82" y="509"/>
                  </a:cubicBezTo>
                  <a:cubicBezTo>
                    <a:pt x="82" y="530"/>
                    <a:pt x="41" y="530"/>
                    <a:pt x="21" y="570"/>
                  </a:cubicBezTo>
                  <a:cubicBezTo>
                    <a:pt x="1" y="631"/>
                    <a:pt x="1" y="692"/>
                    <a:pt x="1" y="754"/>
                  </a:cubicBezTo>
                  <a:cubicBezTo>
                    <a:pt x="21" y="855"/>
                    <a:pt x="62" y="957"/>
                    <a:pt x="62" y="1059"/>
                  </a:cubicBezTo>
                  <a:cubicBezTo>
                    <a:pt x="82" y="1181"/>
                    <a:pt x="143" y="1303"/>
                    <a:pt x="225" y="1405"/>
                  </a:cubicBezTo>
                  <a:cubicBezTo>
                    <a:pt x="286" y="1507"/>
                    <a:pt x="408" y="1589"/>
                    <a:pt x="489" y="1670"/>
                  </a:cubicBezTo>
                  <a:lnTo>
                    <a:pt x="530" y="1670"/>
                  </a:lnTo>
                  <a:cubicBezTo>
                    <a:pt x="530" y="1670"/>
                    <a:pt x="530" y="1650"/>
                    <a:pt x="550" y="1629"/>
                  </a:cubicBezTo>
                  <a:cubicBezTo>
                    <a:pt x="550" y="1629"/>
                    <a:pt x="571" y="1629"/>
                    <a:pt x="571" y="1609"/>
                  </a:cubicBezTo>
                  <a:cubicBezTo>
                    <a:pt x="565" y="1598"/>
                    <a:pt x="558" y="1594"/>
                    <a:pt x="551" y="1594"/>
                  </a:cubicBezTo>
                  <a:cubicBezTo>
                    <a:pt x="538" y="1594"/>
                    <a:pt x="526" y="1603"/>
                    <a:pt x="518" y="1603"/>
                  </a:cubicBezTo>
                  <a:cubicBezTo>
                    <a:pt x="513" y="1603"/>
                    <a:pt x="510" y="1600"/>
                    <a:pt x="510" y="1589"/>
                  </a:cubicBezTo>
                  <a:cubicBezTo>
                    <a:pt x="516" y="1571"/>
                    <a:pt x="523" y="1565"/>
                    <a:pt x="532" y="1565"/>
                  </a:cubicBezTo>
                  <a:cubicBezTo>
                    <a:pt x="546" y="1565"/>
                    <a:pt x="562" y="1580"/>
                    <a:pt x="575" y="1580"/>
                  </a:cubicBezTo>
                  <a:cubicBezTo>
                    <a:pt x="581" y="1580"/>
                    <a:pt x="587" y="1577"/>
                    <a:pt x="591" y="1568"/>
                  </a:cubicBezTo>
                  <a:cubicBezTo>
                    <a:pt x="591" y="1568"/>
                    <a:pt x="591" y="1548"/>
                    <a:pt x="611" y="1548"/>
                  </a:cubicBezTo>
                  <a:cubicBezTo>
                    <a:pt x="622" y="1541"/>
                    <a:pt x="633" y="1538"/>
                    <a:pt x="643" y="1538"/>
                  </a:cubicBezTo>
                  <a:cubicBezTo>
                    <a:pt x="683" y="1538"/>
                    <a:pt x="723" y="1578"/>
                    <a:pt x="763" y="1578"/>
                  </a:cubicBezTo>
                  <a:cubicBezTo>
                    <a:pt x="774" y="1578"/>
                    <a:pt x="784" y="1575"/>
                    <a:pt x="795" y="1568"/>
                  </a:cubicBezTo>
                  <a:cubicBezTo>
                    <a:pt x="836" y="1527"/>
                    <a:pt x="795" y="1487"/>
                    <a:pt x="815" y="1446"/>
                  </a:cubicBezTo>
                  <a:cubicBezTo>
                    <a:pt x="795" y="1385"/>
                    <a:pt x="836" y="1365"/>
                    <a:pt x="876" y="1344"/>
                  </a:cubicBezTo>
                  <a:cubicBezTo>
                    <a:pt x="897" y="1324"/>
                    <a:pt x="917" y="1324"/>
                    <a:pt x="937" y="1303"/>
                  </a:cubicBezTo>
                  <a:cubicBezTo>
                    <a:pt x="958" y="1263"/>
                    <a:pt x="937" y="1242"/>
                    <a:pt x="937" y="1202"/>
                  </a:cubicBezTo>
                  <a:cubicBezTo>
                    <a:pt x="978" y="1181"/>
                    <a:pt x="1019" y="1181"/>
                    <a:pt x="1060" y="1181"/>
                  </a:cubicBezTo>
                  <a:cubicBezTo>
                    <a:pt x="1080" y="1141"/>
                    <a:pt x="1141" y="1141"/>
                    <a:pt x="1161" y="1079"/>
                  </a:cubicBezTo>
                  <a:cubicBezTo>
                    <a:pt x="1161" y="1059"/>
                    <a:pt x="1161" y="1039"/>
                    <a:pt x="1141" y="998"/>
                  </a:cubicBezTo>
                  <a:cubicBezTo>
                    <a:pt x="1202" y="998"/>
                    <a:pt x="1243" y="978"/>
                    <a:pt x="1263" y="937"/>
                  </a:cubicBezTo>
                  <a:cubicBezTo>
                    <a:pt x="1263" y="937"/>
                    <a:pt x="1243" y="916"/>
                    <a:pt x="1222" y="916"/>
                  </a:cubicBezTo>
                  <a:cubicBezTo>
                    <a:pt x="1222" y="931"/>
                    <a:pt x="1213" y="954"/>
                    <a:pt x="1193" y="954"/>
                  </a:cubicBezTo>
                  <a:cubicBezTo>
                    <a:pt x="1185" y="954"/>
                    <a:pt x="1174" y="949"/>
                    <a:pt x="1161" y="937"/>
                  </a:cubicBezTo>
                  <a:cubicBezTo>
                    <a:pt x="1182" y="916"/>
                    <a:pt x="1202" y="916"/>
                    <a:pt x="1202" y="896"/>
                  </a:cubicBezTo>
                  <a:cubicBezTo>
                    <a:pt x="1182" y="896"/>
                    <a:pt x="1182" y="876"/>
                    <a:pt x="1161" y="876"/>
                  </a:cubicBezTo>
                  <a:cubicBezTo>
                    <a:pt x="1161" y="855"/>
                    <a:pt x="1161" y="835"/>
                    <a:pt x="1161" y="835"/>
                  </a:cubicBezTo>
                  <a:cubicBezTo>
                    <a:pt x="1168" y="828"/>
                    <a:pt x="1175" y="826"/>
                    <a:pt x="1182" y="826"/>
                  </a:cubicBezTo>
                  <a:cubicBezTo>
                    <a:pt x="1195" y="826"/>
                    <a:pt x="1209" y="835"/>
                    <a:pt x="1222" y="835"/>
                  </a:cubicBezTo>
                  <a:cubicBezTo>
                    <a:pt x="1324" y="774"/>
                    <a:pt x="1385" y="652"/>
                    <a:pt x="1508" y="631"/>
                  </a:cubicBezTo>
                  <a:cubicBezTo>
                    <a:pt x="1524" y="648"/>
                    <a:pt x="1527" y="678"/>
                    <a:pt x="1549" y="678"/>
                  </a:cubicBezTo>
                  <a:cubicBezTo>
                    <a:pt x="1555" y="678"/>
                    <a:pt x="1561" y="676"/>
                    <a:pt x="1569" y="672"/>
                  </a:cubicBezTo>
                  <a:cubicBezTo>
                    <a:pt x="1630" y="570"/>
                    <a:pt x="1671" y="468"/>
                    <a:pt x="1732" y="367"/>
                  </a:cubicBezTo>
                  <a:cubicBezTo>
                    <a:pt x="1732" y="387"/>
                    <a:pt x="1752" y="387"/>
                    <a:pt x="1752" y="407"/>
                  </a:cubicBezTo>
                  <a:cubicBezTo>
                    <a:pt x="1793" y="407"/>
                    <a:pt x="1813" y="387"/>
                    <a:pt x="1833" y="346"/>
                  </a:cubicBezTo>
                  <a:cubicBezTo>
                    <a:pt x="1833" y="346"/>
                    <a:pt x="1833" y="326"/>
                    <a:pt x="1813" y="306"/>
                  </a:cubicBezTo>
                  <a:cubicBezTo>
                    <a:pt x="1813" y="285"/>
                    <a:pt x="1793" y="285"/>
                    <a:pt x="1793" y="265"/>
                  </a:cubicBezTo>
                  <a:cubicBezTo>
                    <a:pt x="1813" y="224"/>
                    <a:pt x="1813" y="183"/>
                    <a:pt x="1752" y="61"/>
                  </a:cubicBezTo>
                  <a:cubicBezTo>
                    <a:pt x="1732" y="82"/>
                    <a:pt x="1711" y="102"/>
                    <a:pt x="1711" y="102"/>
                  </a:cubicBezTo>
                  <a:cubicBezTo>
                    <a:pt x="1650" y="82"/>
                    <a:pt x="1650" y="0"/>
                    <a:pt x="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-83847" y="612786"/>
              <a:ext cx="177093" cy="106625"/>
            </a:xfrm>
            <a:custGeom>
              <a:avLst/>
              <a:gdLst/>
              <a:ahLst/>
              <a:cxnLst/>
              <a:rect l="l" t="t" r="r" b="b"/>
              <a:pathLst>
                <a:path w="2302" h="1386" extrusionOk="0">
                  <a:moveTo>
                    <a:pt x="2180" y="1181"/>
                  </a:moveTo>
                  <a:cubicBezTo>
                    <a:pt x="2180" y="1192"/>
                    <a:pt x="2174" y="1197"/>
                    <a:pt x="2172" y="1197"/>
                  </a:cubicBezTo>
                  <a:cubicBezTo>
                    <a:pt x="2169" y="1197"/>
                    <a:pt x="2169" y="1192"/>
                    <a:pt x="2180" y="1181"/>
                  </a:cubicBezTo>
                  <a:close/>
                  <a:moveTo>
                    <a:pt x="754" y="0"/>
                  </a:moveTo>
                  <a:cubicBezTo>
                    <a:pt x="713" y="0"/>
                    <a:pt x="713" y="0"/>
                    <a:pt x="673" y="21"/>
                  </a:cubicBezTo>
                  <a:cubicBezTo>
                    <a:pt x="673" y="21"/>
                    <a:pt x="693" y="41"/>
                    <a:pt x="693" y="41"/>
                  </a:cubicBezTo>
                  <a:cubicBezTo>
                    <a:pt x="706" y="41"/>
                    <a:pt x="711" y="32"/>
                    <a:pt x="719" y="32"/>
                  </a:cubicBezTo>
                  <a:cubicBezTo>
                    <a:pt x="722" y="32"/>
                    <a:pt x="727" y="34"/>
                    <a:pt x="734" y="41"/>
                  </a:cubicBezTo>
                  <a:cubicBezTo>
                    <a:pt x="734" y="48"/>
                    <a:pt x="731" y="50"/>
                    <a:pt x="728" y="50"/>
                  </a:cubicBezTo>
                  <a:cubicBezTo>
                    <a:pt x="720" y="50"/>
                    <a:pt x="706" y="41"/>
                    <a:pt x="693" y="41"/>
                  </a:cubicBezTo>
                  <a:cubicBezTo>
                    <a:pt x="680" y="44"/>
                    <a:pt x="668" y="45"/>
                    <a:pt x="655" y="45"/>
                  </a:cubicBezTo>
                  <a:cubicBezTo>
                    <a:pt x="615" y="45"/>
                    <a:pt x="575" y="33"/>
                    <a:pt x="535" y="33"/>
                  </a:cubicBezTo>
                  <a:cubicBezTo>
                    <a:pt x="506" y="33"/>
                    <a:pt x="477" y="40"/>
                    <a:pt x="448" y="61"/>
                  </a:cubicBezTo>
                  <a:cubicBezTo>
                    <a:pt x="448" y="41"/>
                    <a:pt x="448" y="41"/>
                    <a:pt x="448" y="21"/>
                  </a:cubicBezTo>
                  <a:cubicBezTo>
                    <a:pt x="404" y="65"/>
                    <a:pt x="360" y="98"/>
                    <a:pt x="316" y="98"/>
                  </a:cubicBezTo>
                  <a:cubicBezTo>
                    <a:pt x="299" y="98"/>
                    <a:pt x="282" y="93"/>
                    <a:pt x="265" y="82"/>
                  </a:cubicBezTo>
                  <a:cubicBezTo>
                    <a:pt x="251" y="77"/>
                    <a:pt x="236" y="76"/>
                    <a:pt x="221" y="76"/>
                  </a:cubicBezTo>
                  <a:cubicBezTo>
                    <a:pt x="193" y="76"/>
                    <a:pt x="164" y="80"/>
                    <a:pt x="136" y="80"/>
                  </a:cubicBezTo>
                  <a:cubicBezTo>
                    <a:pt x="109" y="80"/>
                    <a:pt x="84" y="76"/>
                    <a:pt x="62" y="61"/>
                  </a:cubicBezTo>
                  <a:cubicBezTo>
                    <a:pt x="56" y="56"/>
                    <a:pt x="49" y="53"/>
                    <a:pt x="42" y="53"/>
                  </a:cubicBezTo>
                  <a:cubicBezTo>
                    <a:pt x="22" y="53"/>
                    <a:pt x="0" y="72"/>
                    <a:pt x="0" y="102"/>
                  </a:cubicBezTo>
                  <a:cubicBezTo>
                    <a:pt x="41" y="102"/>
                    <a:pt x="82" y="102"/>
                    <a:pt x="123" y="122"/>
                  </a:cubicBezTo>
                  <a:cubicBezTo>
                    <a:pt x="115" y="138"/>
                    <a:pt x="105" y="141"/>
                    <a:pt x="93" y="141"/>
                  </a:cubicBezTo>
                  <a:cubicBezTo>
                    <a:pt x="80" y="141"/>
                    <a:pt x="64" y="137"/>
                    <a:pt x="48" y="137"/>
                  </a:cubicBezTo>
                  <a:cubicBezTo>
                    <a:pt x="39" y="137"/>
                    <a:pt x="30" y="138"/>
                    <a:pt x="21" y="143"/>
                  </a:cubicBezTo>
                  <a:cubicBezTo>
                    <a:pt x="21" y="163"/>
                    <a:pt x="0" y="184"/>
                    <a:pt x="0" y="204"/>
                  </a:cubicBezTo>
                  <a:cubicBezTo>
                    <a:pt x="41" y="306"/>
                    <a:pt x="123" y="428"/>
                    <a:pt x="184" y="509"/>
                  </a:cubicBezTo>
                  <a:cubicBezTo>
                    <a:pt x="245" y="571"/>
                    <a:pt x="286" y="632"/>
                    <a:pt x="347" y="652"/>
                  </a:cubicBezTo>
                  <a:cubicBezTo>
                    <a:pt x="428" y="672"/>
                    <a:pt x="510" y="713"/>
                    <a:pt x="591" y="733"/>
                  </a:cubicBezTo>
                  <a:cubicBezTo>
                    <a:pt x="652" y="754"/>
                    <a:pt x="713" y="795"/>
                    <a:pt x="774" y="815"/>
                  </a:cubicBezTo>
                  <a:cubicBezTo>
                    <a:pt x="795" y="815"/>
                    <a:pt x="815" y="835"/>
                    <a:pt x="835" y="856"/>
                  </a:cubicBezTo>
                  <a:cubicBezTo>
                    <a:pt x="835" y="835"/>
                    <a:pt x="856" y="835"/>
                    <a:pt x="876" y="835"/>
                  </a:cubicBezTo>
                  <a:cubicBezTo>
                    <a:pt x="917" y="856"/>
                    <a:pt x="978" y="896"/>
                    <a:pt x="1039" y="937"/>
                  </a:cubicBezTo>
                  <a:cubicBezTo>
                    <a:pt x="1100" y="957"/>
                    <a:pt x="1121" y="998"/>
                    <a:pt x="1182" y="1019"/>
                  </a:cubicBezTo>
                  <a:cubicBezTo>
                    <a:pt x="1243" y="1039"/>
                    <a:pt x="1283" y="1080"/>
                    <a:pt x="1324" y="1100"/>
                  </a:cubicBezTo>
                  <a:cubicBezTo>
                    <a:pt x="1385" y="1141"/>
                    <a:pt x="1446" y="1141"/>
                    <a:pt x="1487" y="1161"/>
                  </a:cubicBezTo>
                  <a:cubicBezTo>
                    <a:pt x="1589" y="1222"/>
                    <a:pt x="1711" y="1263"/>
                    <a:pt x="1813" y="1304"/>
                  </a:cubicBezTo>
                  <a:cubicBezTo>
                    <a:pt x="1894" y="1324"/>
                    <a:pt x="1956" y="1365"/>
                    <a:pt x="2037" y="1385"/>
                  </a:cubicBezTo>
                  <a:cubicBezTo>
                    <a:pt x="2098" y="1324"/>
                    <a:pt x="2078" y="1263"/>
                    <a:pt x="2118" y="1202"/>
                  </a:cubicBezTo>
                  <a:cubicBezTo>
                    <a:pt x="2159" y="1202"/>
                    <a:pt x="2200" y="1243"/>
                    <a:pt x="2241" y="1243"/>
                  </a:cubicBezTo>
                  <a:cubicBezTo>
                    <a:pt x="2261" y="1222"/>
                    <a:pt x="2281" y="1222"/>
                    <a:pt x="2302" y="1202"/>
                  </a:cubicBezTo>
                  <a:cubicBezTo>
                    <a:pt x="2281" y="1181"/>
                    <a:pt x="2281" y="1161"/>
                    <a:pt x="2281" y="1161"/>
                  </a:cubicBezTo>
                  <a:cubicBezTo>
                    <a:pt x="2271" y="1141"/>
                    <a:pt x="2251" y="1141"/>
                    <a:pt x="2233" y="1141"/>
                  </a:cubicBezTo>
                  <a:cubicBezTo>
                    <a:pt x="2215" y="1141"/>
                    <a:pt x="2200" y="1141"/>
                    <a:pt x="2200" y="1120"/>
                  </a:cubicBezTo>
                  <a:cubicBezTo>
                    <a:pt x="2210" y="1110"/>
                    <a:pt x="2220" y="1110"/>
                    <a:pt x="2230" y="1110"/>
                  </a:cubicBezTo>
                  <a:cubicBezTo>
                    <a:pt x="2241" y="1110"/>
                    <a:pt x="2251" y="1110"/>
                    <a:pt x="2261" y="1100"/>
                  </a:cubicBezTo>
                  <a:cubicBezTo>
                    <a:pt x="2200" y="957"/>
                    <a:pt x="2118" y="856"/>
                    <a:pt x="1996" y="774"/>
                  </a:cubicBezTo>
                  <a:cubicBezTo>
                    <a:pt x="1976" y="754"/>
                    <a:pt x="2017" y="733"/>
                    <a:pt x="1976" y="713"/>
                  </a:cubicBezTo>
                  <a:lnTo>
                    <a:pt x="1935" y="713"/>
                  </a:lnTo>
                  <a:cubicBezTo>
                    <a:pt x="1915" y="672"/>
                    <a:pt x="1956" y="652"/>
                    <a:pt x="1935" y="611"/>
                  </a:cubicBezTo>
                  <a:cubicBezTo>
                    <a:pt x="1915" y="611"/>
                    <a:pt x="1874" y="571"/>
                    <a:pt x="1833" y="550"/>
                  </a:cubicBezTo>
                  <a:cubicBezTo>
                    <a:pt x="1833" y="530"/>
                    <a:pt x="1813" y="509"/>
                    <a:pt x="1813" y="489"/>
                  </a:cubicBezTo>
                  <a:cubicBezTo>
                    <a:pt x="1691" y="469"/>
                    <a:pt x="1569" y="387"/>
                    <a:pt x="1446" y="367"/>
                  </a:cubicBezTo>
                  <a:cubicBezTo>
                    <a:pt x="1426" y="326"/>
                    <a:pt x="1426" y="306"/>
                    <a:pt x="1426" y="285"/>
                  </a:cubicBezTo>
                  <a:cubicBezTo>
                    <a:pt x="1416" y="275"/>
                    <a:pt x="1406" y="275"/>
                    <a:pt x="1395" y="275"/>
                  </a:cubicBezTo>
                  <a:cubicBezTo>
                    <a:pt x="1385" y="275"/>
                    <a:pt x="1375" y="275"/>
                    <a:pt x="1365" y="265"/>
                  </a:cubicBezTo>
                  <a:cubicBezTo>
                    <a:pt x="1365" y="245"/>
                    <a:pt x="1365" y="204"/>
                    <a:pt x="1324" y="184"/>
                  </a:cubicBezTo>
                  <a:cubicBezTo>
                    <a:pt x="1324" y="204"/>
                    <a:pt x="1304" y="204"/>
                    <a:pt x="1304" y="204"/>
                  </a:cubicBezTo>
                  <a:cubicBezTo>
                    <a:pt x="1304" y="184"/>
                    <a:pt x="1304" y="184"/>
                    <a:pt x="1324" y="184"/>
                  </a:cubicBezTo>
                  <a:cubicBezTo>
                    <a:pt x="1345" y="143"/>
                    <a:pt x="1304" y="143"/>
                    <a:pt x="1263" y="143"/>
                  </a:cubicBezTo>
                  <a:cubicBezTo>
                    <a:pt x="1263" y="143"/>
                    <a:pt x="1243" y="163"/>
                    <a:pt x="1222" y="163"/>
                  </a:cubicBezTo>
                  <a:cubicBezTo>
                    <a:pt x="1182" y="102"/>
                    <a:pt x="1080" y="122"/>
                    <a:pt x="1019" y="61"/>
                  </a:cubicBezTo>
                  <a:cubicBezTo>
                    <a:pt x="1008" y="68"/>
                    <a:pt x="998" y="71"/>
                    <a:pt x="987" y="71"/>
                  </a:cubicBezTo>
                  <a:cubicBezTo>
                    <a:pt x="947" y="71"/>
                    <a:pt x="905" y="31"/>
                    <a:pt x="856" y="31"/>
                  </a:cubicBezTo>
                  <a:cubicBezTo>
                    <a:pt x="843" y="31"/>
                    <a:pt x="829" y="34"/>
                    <a:pt x="815" y="41"/>
                  </a:cubicBezTo>
                  <a:cubicBezTo>
                    <a:pt x="795" y="41"/>
                    <a:pt x="774" y="21"/>
                    <a:pt x="7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890626" y="230213"/>
              <a:ext cx="67468" cy="204018"/>
            </a:xfrm>
            <a:custGeom>
              <a:avLst/>
              <a:gdLst/>
              <a:ahLst/>
              <a:cxnLst/>
              <a:rect l="l" t="t" r="r" b="b"/>
              <a:pathLst>
                <a:path w="877" h="2652" extrusionOk="0">
                  <a:moveTo>
                    <a:pt x="734" y="1165"/>
                  </a:moveTo>
                  <a:cubicBezTo>
                    <a:pt x="734" y="1165"/>
                    <a:pt x="734" y="1185"/>
                    <a:pt x="734" y="1185"/>
                  </a:cubicBezTo>
                  <a:cubicBezTo>
                    <a:pt x="714" y="1165"/>
                    <a:pt x="734" y="1165"/>
                    <a:pt x="734" y="1165"/>
                  </a:cubicBezTo>
                  <a:close/>
                  <a:moveTo>
                    <a:pt x="754" y="1226"/>
                  </a:moveTo>
                  <a:lnTo>
                    <a:pt x="754" y="1226"/>
                  </a:lnTo>
                  <a:cubicBezTo>
                    <a:pt x="775" y="1267"/>
                    <a:pt x="754" y="1267"/>
                    <a:pt x="734" y="1287"/>
                  </a:cubicBezTo>
                  <a:cubicBezTo>
                    <a:pt x="734" y="1267"/>
                    <a:pt x="734" y="1246"/>
                    <a:pt x="754" y="1226"/>
                  </a:cubicBezTo>
                  <a:close/>
                  <a:moveTo>
                    <a:pt x="612" y="2285"/>
                  </a:moveTo>
                  <a:cubicBezTo>
                    <a:pt x="612" y="2285"/>
                    <a:pt x="612" y="2305"/>
                    <a:pt x="612" y="2305"/>
                  </a:cubicBezTo>
                  <a:cubicBezTo>
                    <a:pt x="612" y="2305"/>
                    <a:pt x="591" y="2305"/>
                    <a:pt x="612" y="2285"/>
                  </a:cubicBezTo>
                  <a:close/>
                  <a:moveTo>
                    <a:pt x="332" y="1"/>
                  </a:moveTo>
                  <a:cubicBezTo>
                    <a:pt x="324" y="1"/>
                    <a:pt x="316" y="2"/>
                    <a:pt x="306" y="4"/>
                  </a:cubicBezTo>
                  <a:cubicBezTo>
                    <a:pt x="286" y="65"/>
                    <a:pt x="205" y="86"/>
                    <a:pt x="184" y="167"/>
                  </a:cubicBezTo>
                  <a:cubicBezTo>
                    <a:pt x="164" y="289"/>
                    <a:pt x="123" y="411"/>
                    <a:pt x="123" y="534"/>
                  </a:cubicBezTo>
                  <a:cubicBezTo>
                    <a:pt x="123" y="635"/>
                    <a:pt x="123" y="758"/>
                    <a:pt x="103" y="859"/>
                  </a:cubicBezTo>
                  <a:cubicBezTo>
                    <a:pt x="82" y="921"/>
                    <a:pt x="82" y="982"/>
                    <a:pt x="62" y="1063"/>
                  </a:cubicBezTo>
                  <a:cubicBezTo>
                    <a:pt x="42" y="1348"/>
                    <a:pt x="1" y="1633"/>
                    <a:pt x="21" y="1939"/>
                  </a:cubicBezTo>
                  <a:cubicBezTo>
                    <a:pt x="21" y="2142"/>
                    <a:pt x="62" y="2305"/>
                    <a:pt x="164" y="2468"/>
                  </a:cubicBezTo>
                  <a:cubicBezTo>
                    <a:pt x="164" y="2489"/>
                    <a:pt x="184" y="2489"/>
                    <a:pt x="184" y="2489"/>
                  </a:cubicBezTo>
                  <a:lnTo>
                    <a:pt x="225" y="2489"/>
                  </a:lnTo>
                  <a:cubicBezTo>
                    <a:pt x="245" y="2529"/>
                    <a:pt x="205" y="2550"/>
                    <a:pt x="205" y="2570"/>
                  </a:cubicBezTo>
                  <a:cubicBezTo>
                    <a:pt x="225" y="2570"/>
                    <a:pt x="245" y="2570"/>
                    <a:pt x="266" y="2550"/>
                  </a:cubicBezTo>
                  <a:cubicBezTo>
                    <a:pt x="266" y="2550"/>
                    <a:pt x="286" y="2570"/>
                    <a:pt x="286" y="2570"/>
                  </a:cubicBezTo>
                  <a:lnTo>
                    <a:pt x="306" y="2570"/>
                  </a:lnTo>
                  <a:cubicBezTo>
                    <a:pt x="327" y="2550"/>
                    <a:pt x="347" y="2550"/>
                    <a:pt x="367" y="2529"/>
                  </a:cubicBezTo>
                  <a:cubicBezTo>
                    <a:pt x="367" y="2448"/>
                    <a:pt x="449" y="2448"/>
                    <a:pt x="490" y="2387"/>
                  </a:cubicBezTo>
                  <a:cubicBezTo>
                    <a:pt x="490" y="2448"/>
                    <a:pt x="530" y="2509"/>
                    <a:pt x="490" y="2570"/>
                  </a:cubicBezTo>
                  <a:cubicBezTo>
                    <a:pt x="469" y="2591"/>
                    <a:pt x="510" y="2631"/>
                    <a:pt x="551" y="2652"/>
                  </a:cubicBezTo>
                  <a:cubicBezTo>
                    <a:pt x="571" y="2652"/>
                    <a:pt x="612" y="2652"/>
                    <a:pt x="653" y="2631"/>
                  </a:cubicBezTo>
                  <a:cubicBezTo>
                    <a:pt x="693" y="2570"/>
                    <a:pt x="653" y="2529"/>
                    <a:pt x="612" y="2489"/>
                  </a:cubicBezTo>
                  <a:cubicBezTo>
                    <a:pt x="612" y="2489"/>
                    <a:pt x="612" y="2489"/>
                    <a:pt x="612" y="2468"/>
                  </a:cubicBezTo>
                  <a:cubicBezTo>
                    <a:pt x="617" y="2457"/>
                    <a:pt x="625" y="2454"/>
                    <a:pt x="633" y="2454"/>
                  </a:cubicBezTo>
                  <a:cubicBezTo>
                    <a:pt x="645" y="2454"/>
                    <a:pt x="660" y="2463"/>
                    <a:pt x="673" y="2463"/>
                  </a:cubicBezTo>
                  <a:cubicBezTo>
                    <a:pt x="680" y="2463"/>
                    <a:pt x="688" y="2459"/>
                    <a:pt x="693" y="2448"/>
                  </a:cubicBezTo>
                  <a:cubicBezTo>
                    <a:pt x="693" y="2428"/>
                    <a:pt x="714" y="2407"/>
                    <a:pt x="714" y="2407"/>
                  </a:cubicBezTo>
                  <a:cubicBezTo>
                    <a:pt x="673" y="2285"/>
                    <a:pt x="653" y="2204"/>
                    <a:pt x="612" y="2102"/>
                  </a:cubicBezTo>
                  <a:cubicBezTo>
                    <a:pt x="653" y="2041"/>
                    <a:pt x="693" y="1980"/>
                    <a:pt x="693" y="1918"/>
                  </a:cubicBezTo>
                  <a:cubicBezTo>
                    <a:pt x="699" y="1916"/>
                    <a:pt x="704" y="1914"/>
                    <a:pt x="708" y="1914"/>
                  </a:cubicBezTo>
                  <a:cubicBezTo>
                    <a:pt x="734" y="1914"/>
                    <a:pt x="737" y="1959"/>
                    <a:pt x="754" y="1959"/>
                  </a:cubicBezTo>
                  <a:cubicBezTo>
                    <a:pt x="775" y="1959"/>
                    <a:pt x="775" y="1959"/>
                    <a:pt x="795" y="1939"/>
                  </a:cubicBezTo>
                  <a:cubicBezTo>
                    <a:pt x="754" y="1918"/>
                    <a:pt x="775" y="1857"/>
                    <a:pt x="754" y="1817"/>
                  </a:cubicBezTo>
                  <a:cubicBezTo>
                    <a:pt x="775" y="1817"/>
                    <a:pt x="795" y="1817"/>
                    <a:pt x="795" y="1776"/>
                  </a:cubicBezTo>
                  <a:cubicBezTo>
                    <a:pt x="795" y="1756"/>
                    <a:pt x="754" y="1756"/>
                    <a:pt x="754" y="1756"/>
                  </a:cubicBezTo>
                  <a:cubicBezTo>
                    <a:pt x="754" y="1694"/>
                    <a:pt x="754" y="1674"/>
                    <a:pt x="754" y="1654"/>
                  </a:cubicBezTo>
                  <a:cubicBezTo>
                    <a:pt x="775" y="1654"/>
                    <a:pt x="795" y="1654"/>
                    <a:pt x="836" y="1633"/>
                  </a:cubicBezTo>
                  <a:lnTo>
                    <a:pt x="836" y="1633"/>
                  </a:lnTo>
                  <a:cubicBezTo>
                    <a:pt x="836" y="1633"/>
                    <a:pt x="823" y="1685"/>
                    <a:pt x="849" y="1685"/>
                  </a:cubicBezTo>
                  <a:cubicBezTo>
                    <a:pt x="855" y="1685"/>
                    <a:pt x="864" y="1682"/>
                    <a:pt x="877" y="1674"/>
                  </a:cubicBezTo>
                  <a:cubicBezTo>
                    <a:pt x="856" y="1633"/>
                    <a:pt x="856" y="1572"/>
                    <a:pt x="877" y="1532"/>
                  </a:cubicBezTo>
                  <a:cubicBezTo>
                    <a:pt x="877" y="1511"/>
                    <a:pt x="877" y="1511"/>
                    <a:pt x="856" y="1491"/>
                  </a:cubicBezTo>
                  <a:cubicBezTo>
                    <a:pt x="842" y="1505"/>
                    <a:pt x="818" y="1529"/>
                    <a:pt x="785" y="1529"/>
                  </a:cubicBezTo>
                  <a:cubicBezTo>
                    <a:pt x="770" y="1529"/>
                    <a:pt x="753" y="1524"/>
                    <a:pt x="734" y="1511"/>
                  </a:cubicBezTo>
                  <a:cubicBezTo>
                    <a:pt x="775" y="1470"/>
                    <a:pt x="775" y="1409"/>
                    <a:pt x="836" y="1409"/>
                  </a:cubicBezTo>
                  <a:cubicBezTo>
                    <a:pt x="836" y="1389"/>
                    <a:pt x="856" y="1389"/>
                    <a:pt x="856" y="1369"/>
                  </a:cubicBezTo>
                  <a:cubicBezTo>
                    <a:pt x="815" y="1267"/>
                    <a:pt x="836" y="1165"/>
                    <a:pt x="734" y="1104"/>
                  </a:cubicBezTo>
                  <a:cubicBezTo>
                    <a:pt x="754" y="1063"/>
                    <a:pt x="775" y="1022"/>
                    <a:pt x="714" y="982"/>
                  </a:cubicBezTo>
                  <a:cubicBezTo>
                    <a:pt x="693" y="961"/>
                    <a:pt x="673" y="921"/>
                    <a:pt x="693" y="900"/>
                  </a:cubicBezTo>
                  <a:cubicBezTo>
                    <a:pt x="653" y="859"/>
                    <a:pt x="734" y="819"/>
                    <a:pt x="673" y="758"/>
                  </a:cubicBezTo>
                  <a:lnTo>
                    <a:pt x="673" y="758"/>
                  </a:lnTo>
                  <a:cubicBezTo>
                    <a:pt x="673" y="758"/>
                    <a:pt x="663" y="763"/>
                    <a:pt x="653" y="763"/>
                  </a:cubicBezTo>
                  <a:cubicBezTo>
                    <a:pt x="642" y="763"/>
                    <a:pt x="632" y="758"/>
                    <a:pt x="632" y="737"/>
                  </a:cubicBezTo>
                  <a:cubicBezTo>
                    <a:pt x="591" y="656"/>
                    <a:pt x="591" y="554"/>
                    <a:pt x="571" y="452"/>
                  </a:cubicBezTo>
                  <a:cubicBezTo>
                    <a:pt x="571" y="391"/>
                    <a:pt x="530" y="350"/>
                    <a:pt x="530" y="289"/>
                  </a:cubicBezTo>
                  <a:cubicBezTo>
                    <a:pt x="469" y="228"/>
                    <a:pt x="469" y="126"/>
                    <a:pt x="469" y="45"/>
                  </a:cubicBezTo>
                  <a:cubicBezTo>
                    <a:pt x="462" y="47"/>
                    <a:pt x="456" y="48"/>
                    <a:pt x="450" y="48"/>
                  </a:cubicBezTo>
                  <a:cubicBezTo>
                    <a:pt x="409" y="48"/>
                    <a:pt x="385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-146545" y="368380"/>
              <a:ext cx="170862" cy="139474"/>
            </a:xfrm>
            <a:custGeom>
              <a:avLst/>
              <a:gdLst/>
              <a:ahLst/>
              <a:cxnLst/>
              <a:rect l="l" t="t" r="r" b="b"/>
              <a:pathLst>
                <a:path w="2221" h="1813" extrusionOk="0">
                  <a:moveTo>
                    <a:pt x="408" y="163"/>
                  </a:moveTo>
                  <a:cubicBezTo>
                    <a:pt x="408" y="163"/>
                    <a:pt x="408" y="163"/>
                    <a:pt x="408" y="184"/>
                  </a:cubicBezTo>
                  <a:cubicBezTo>
                    <a:pt x="388" y="184"/>
                    <a:pt x="388" y="184"/>
                    <a:pt x="388" y="163"/>
                  </a:cubicBezTo>
                  <a:close/>
                  <a:moveTo>
                    <a:pt x="103" y="0"/>
                  </a:moveTo>
                  <a:cubicBezTo>
                    <a:pt x="103" y="21"/>
                    <a:pt x="103" y="21"/>
                    <a:pt x="103" y="41"/>
                  </a:cubicBezTo>
                  <a:cubicBezTo>
                    <a:pt x="92" y="31"/>
                    <a:pt x="77" y="26"/>
                    <a:pt x="62" y="26"/>
                  </a:cubicBezTo>
                  <a:cubicBezTo>
                    <a:pt x="47" y="26"/>
                    <a:pt x="31" y="31"/>
                    <a:pt x="21" y="41"/>
                  </a:cubicBezTo>
                  <a:cubicBezTo>
                    <a:pt x="21" y="102"/>
                    <a:pt x="1" y="163"/>
                    <a:pt x="62" y="184"/>
                  </a:cubicBezTo>
                  <a:cubicBezTo>
                    <a:pt x="82" y="204"/>
                    <a:pt x="82" y="224"/>
                    <a:pt x="82" y="245"/>
                  </a:cubicBezTo>
                  <a:cubicBezTo>
                    <a:pt x="103" y="306"/>
                    <a:pt x="143" y="367"/>
                    <a:pt x="184" y="428"/>
                  </a:cubicBezTo>
                  <a:cubicBezTo>
                    <a:pt x="245" y="489"/>
                    <a:pt x="306" y="570"/>
                    <a:pt x="367" y="632"/>
                  </a:cubicBezTo>
                  <a:cubicBezTo>
                    <a:pt x="510" y="774"/>
                    <a:pt x="632" y="917"/>
                    <a:pt x="775" y="1059"/>
                  </a:cubicBezTo>
                  <a:cubicBezTo>
                    <a:pt x="795" y="1080"/>
                    <a:pt x="815" y="1100"/>
                    <a:pt x="836" y="1141"/>
                  </a:cubicBezTo>
                  <a:cubicBezTo>
                    <a:pt x="856" y="1161"/>
                    <a:pt x="897" y="1161"/>
                    <a:pt x="917" y="1161"/>
                  </a:cubicBezTo>
                  <a:cubicBezTo>
                    <a:pt x="978" y="1304"/>
                    <a:pt x="1080" y="1405"/>
                    <a:pt x="1223" y="1467"/>
                  </a:cubicBezTo>
                  <a:cubicBezTo>
                    <a:pt x="1263" y="1487"/>
                    <a:pt x="1263" y="1528"/>
                    <a:pt x="1325" y="1548"/>
                  </a:cubicBezTo>
                  <a:cubicBezTo>
                    <a:pt x="1365" y="1548"/>
                    <a:pt x="1406" y="1589"/>
                    <a:pt x="1467" y="1609"/>
                  </a:cubicBezTo>
                  <a:cubicBezTo>
                    <a:pt x="1488" y="1630"/>
                    <a:pt x="1528" y="1630"/>
                    <a:pt x="1528" y="1670"/>
                  </a:cubicBezTo>
                  <a:cubicBezTo>
                    <a:pt x="1630" y="1792"/>
                    <a:pt x="1752" y="1813"/>
                    <a:pt x="1895" y="1813"/>
                  </a:cubicBezTo>
                  <a:cubicBezTo>
                    <a:pt x="1915" y="1752"/>
                    <a:pt x="1976" y="1691"/>
                    <a:pt x="2017" y="1630"/>
                  </a:cubicBezTo>
                  <a:cubicBezTo>
                    <a:pt x="2027" y="1630"/>
                    <a:pt x="2037" y="1635"/>
                    <a:pt x="2048" y="1635"/>
                  </a:cubicBezTo>
                  <a:cubicBezTo>
                    <a:pt x="2058" y="1635"/>
                    <a:pt x="2068" y="1630"/>
                    <a:pt x="2078" y="1609"/>
                  </a:cubicBezTo>
                  <a:cubicBezTo>
                    <a:pt x="2078" y="1589"/>
                    <a:pt x="2037" y="1589"/>
                    <a:pt x="2058" y="1548"/>
                  </a:cubicBezTo>
                  <a:lnTo>
                    <a:pt x="2058" y="1548"/>
                  </a:lnTo>
                  <a:cubicBezTo>
                    <a:pt x="2088" y="1578"/>
                    <a:pt x="2128" y="1597"/>
                    <a:pt x="2172" y="1597"/>
                  </a:cubicBezTo>
                  <a:cubicBezTo>
                    <a:pt x="2188" y="1597"/>
                    <a:pt x="2204" y="1594"/>
                    <a:pt x="2221" y="1589"/>
                  </a:cubicBezTo>
                  <a:cubicBezTo>
                    <a:pt x="2200" y="1568"/>
                    <a:pt x="2200" y="1548"/>
                    <a:pt x="2180" y="1528"/>
                  </a:cubicBezTo>
                  <a:cubicBezTo>
                    <a:pt x="2160" y="1507"/>
                    <a:pt x="2139" y="1507"/>
                    <a:pt x="2119" y="1467"/>
                  </a:cubicBezTo>
                  <a:cubicBezTo>
                    <a:pt x="2078" y="1405"/>
                    <a:pt x="2017" y="1344"/>
                    <a:pt x="1936" y="1324"/>
                  </a:cubicBezTo>
                  <a:cubicBezTo>
                    <a:pt x="1895" y="1283"/>
                    <a:pt x="1854" y="1263"/>
                    <a:pt x="1854" y="1202"/>
                  </a:cubicBezTo>
                  <a:cubicBezTo>
                    <a:pt x="1854" y="1161"/>
                    <a:pt x="1813" y="1120"/>
                    <a:pt x="1854" y="1080"/>
                  </a:cubicBezTo>
                  <a:cubicBezTo>
                    <a:pt x="1854" y="1080"/>
                    <a:pt x="1874" y="1080"/>
                    <a:pt x="1874" y="1059"/>
                  </a:cubicBezTo>
                  <a:cubicBezTo>
                    <a:pt x="1854" y="998"/>
                    <a:pt x="1793" y="957"/>
                    <a:pt x="1773" y="896"/>
                  </a:cubicBezTo>
                  <a:cubicBezTo>
                    <a:pt x="1725" y="817"/>
                    <a:pt x="1678" y="787"/>
                    <a:pt x="1612" y="787"/>
                  </a:cubicBezTo>
                  <a:cubicBezTo>
                    <a:pt x="1592" y="787"/>
                    <a:pt x="1572" y="790"/>
                    <a:pt x="1549" y="795"/>
                  </a:cubicBezTo>
                  <a:cubicBezTo>
                    <a:pt x="1549" y="693"/>
                    <a:pt x="1467" y="754"/>
                    <a:pt x="1426" y="693"/>
                  </a:cubicBezTo>
                  <a:cubicBezTo>
                    <a:pt x="1406" y="652"/>
                    <a:pt x="1345" y="632"/>
                    <a:pt x="1284" y="611"/>
                  </a:cubicBezTo>
                  <a:cubicBezTo>
                    <a:pt x="1304" y="611"/>
                    <a:pt x="1304" y="591"/>
                    <a:pt x="1304" y="591"/>
                  </a:cubicBezTo>
                  <a:cubicBezTo>
                    <a:pt x="1304" y="570"/>
                    <a:pt x="1325" y="570"/>
                    <a:pt x="1304" y="550"/>
                  </a:cubicBezTo>
                  <a:cubicBezTo>
                    <a:pt x="1265" y="511"/>
                    <a:pt x="1251" y="497"/>
                    <a:pt x="1225" y="497"/>
                  </a:cubicBezTo>
                  <a:cubicBezTo>
                    <a:pt x="1210" y="497"/>
                    <a:pt x="1191" y="502"/>
                    <a:pt x="1162" y="509"/>
                  </a:cubicBezTo>
                  <a:cubicBezTo>
                    <a:pt x="1141" y="509"/>
                    <a:pt x="1182" y="570"/>
                    <a:pt x="1141" y="570"/>
                  </a:cubicBezTo>
                  <a:cubicBezTo>
                    <a:pt x="1101" y="550"/>
                    <a:pt x="1101" y="530"/>
                    <a:pt x="1101" y="489"/>
                  </a:cubicBezTo>
                  <a:cubicBezTo>
                    <a:pt x="1080" y="448"/>
                    <a:pt x="1060" y="428"/>
                    <a:pt x="1019" y="408"/>
                  </a:cubicBezTo>
                  <a:cubicBezTo>
                    <a:pt x="938" y="387"/>
                    <a:pt x="897" y="326"/>
                    <a:pt x="815" y="285"/>
                  </a:cubicBezTo>
                  <a:cubicBezTo>
                    <a:pt x="754" y="245"/>
                    <a:pt x="653" y="224"/>
                    <a:pt x="591" y="184"/>
                  </a:cubicBezTo>
                  <a:cubicBezTo>
                    <a:pt x="591" y="184"/>
                    <a:pt x="571" y="184"/>
                    <a:pt x="571" y="204"/>
                  </a:cubicBezTo>
                  <a:cubicBezTo>
                    <a:pt x="571" y="204"/>
                    <a:pt x="591" y="204"/>
                    <a:pt x="571" y="224"/>
                  </a:cubicBezTo>
                  <a:cubicBezTo>
                    <a:pt x="551" y="224"/>
                    <a:pt x="571" y="204"/>
                    <a:pt x="571" y="204"/>
                  </a:cubicBezTo>
                  <a:cubicBezTo>
                    <a:pt x="551" y="184"/>
                    <a:pt x="510" y="204"/>
                    <a:pt x="490" y="163"/>
                  </a:cubicBezTo>
                  <a:cubicBezTo>
                    <a:pt x="490" y="143"/>
                    <a:pt x="469" y="143"/>
                    <a:pt x="449" y="143"/>
                  </a:cubicBezTo>
                  <a:cubicBezTo>
                    <a:pt x="429" y="143"/>
                    <a:pt x="429" y="143"/>
                    <a:pt x="408" y="122"/>
                  </a:cubicBezTo>
                  <a:cubicBezTo>
                    <a:pt x="408" y="108"/>
                    <a:pt x="398" y="94"/>
                    <a:pt x="385" y="94"/>
                  </a:cubicBezTo>
                  <a:cubicBezTo>
                    <a:pt x="379" y="94"/>
                    <a:pt x="373" y="96"/>
                    <a:pt x="367" y="102"/>
                  </a:cubicBezTo>
                  <a:lnTo>
                    <a:pt x="367" y="143"/>
                  </a:lnTo>
                  <a:lnTo>
                    <a:pt x="306" y="122"/>
                  </a:lnTo>
                  <a:cubicBezTo>
                    <a:pt x="266" y="61"/>
                    <a:pt x="184" y="41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-83847" y="771031"/>
              <a:ext cx="172400" cy="98778"/>
            </a:xfrm>
            <a:custGeom>
              <a:avLst/>
              <a:gdLst/>
              <a:ahLst/>
              <a:cxnLst/>
              <a:rect l="l" t="t" r="r" b="b"/>
              <a:pathLst>
                <a:path w="2241" h="1284" extrusionOk="0">
                  <a:moveTo>
                    <a:pt x="2098" y="876"/>
                  </a:moveTo>
                  <a:cubicBezTo>
                    <a:pt x="2098" y="876"/>
                    <a:pt x="2098" y="876"/>
                    <a:pt x="2098" y="896"/>
                  </a:cubicBezTo>
                  <a:lnTo>
                    <a:pt x="2078" y="896"/>
                  </a:lnTo>
                  <a:cubicBezTo>
                    <a:pt x="2078" y="896"/>
                    <a:pt x="2078" y="876"/>
                    <a:pt x="2078" y="876"/>
                  </a:cubicBezTo>
                  <a:close/>
                  <a:moveTo>
                    <a:pt x="510" y="0"/>
                  </a:moveTo>
                  <a:cubicBezTo>
                    <a:pt x="495" y="22"/>
                    <a:pt x="481" y="28"/>
                    <a:pt x="466" y="28"/>
                  </a:cubicBezTo>
                  <a:cubicBezTo>
                    <a:pt x="446" y="28"/>
                    <a:pt x="426" y="16"/>
                    <a:pt x="406" y="16"/>
                  </a:cubicBezTo>
                  <a:cubicBezTo>
                    <a:pt x="400" y="16"/>
                    <a:pt x="394" y="17"/>
                    <a:pt x="387" y="21"/>
                  </a:cubicBezTo>
                  <a:cubicBezTo>
                    <a:pt x="408" y="41"/>
                    <a:pt x="428" y="61"/>
                    <a:pt x="448" y="82"/>
                  </a:cubicBezTo>
                  <a:cubicBezTo>
                    <a:pt x="435" y="75"/>
                    <a:pt x="421" y="73"/>
                    <a:pt x="408" y="73"/>
                  </a:cubicBezTo>
                  <a:cubicBezTo>
                    <a:pt x="381" y="73"/>
                    <a:pt x="353" y="82"/>
                    <a:pt x="326" y="82"/>
                  </a:cubicBezTo>
                  <a:cubicBezTo>
                    <a:pt x="260" y="42"/>
                    <a:pt x="194" y="11"/>
                    <a:pt x="122" y="11"/>
                  </a:cubicBezTo>
                  <a:cubicBezTo>
                    <a:pt x="83" y="11"/>
                    <a:pt x="43" y="20"/>
                    <a:pt x="0" y="41"/>
                  </a:cubicBezTo>
                  <a:cubicBezTo>
                    <a:pt x="41" y="82"/>
                    <a:pt x="21" y="143"/>
                    <a:pt x="21" y="183"/>
                  </a:cubicBezTo>
                  <a:cubicBezTo>
                    <a:pt x="62" y="224"/>
                    <a:pt x="82" y="285"/>
                    <a:pt x="123" y="326"/>
                  </a:cubicBezTo>
                  <a:cubicBezTo>
                    <a:pt x="143" y="367"/>
                    <a:pt x="184" y="428"/>
                    <a:pt x="224" y="448"/>
                  </a:cubicBezTo>
                  <a:cubicBezTo>
                    <a:pt x="286" y="469"/>
                    <a:pt x="306" y="509"/>
                    <a:pt x="347" y="530"/>
                  </a:cubicBezTo>
                  <a:cubicBezTo>
                    <a:pt x="387" y="550"/>
                    <a:pt x="428" y="570"/>
                    <a:pt x="469" y="611"/>
                  </a:cubicBezTo>
                  <a:cubicBezTo>
                    <a:pt x="510" y="632"/>
                    <a:pt x="530" y="652"/>
                    <a:pt x="550" y="672"/>
                  </a:cubicBezTo>
                  <a:cubicBezTo>
                    <a:pt x="611" y="733"/>
                    <a:pt x="673" y="794"/>
                    <a:pt x="754" y="835"/>
                  </a:cubicBezTo>
                  <a:cubicBezTo>
                    <a:pt x="835" y="876"/>
                    <a:pt x="917" y="937"/>
                    <a:pt x="998" y="978"/>
                  </a:cubicBezTo>
                  <a:cubicBezTo>
                    <a:pt x="1039" y="998"/>
                    <a:pt x="1080" y="998"/>
                    <a:pt x="1121" y="998"/>
                  </a:cubicBezTo>
                  <a:cubicBezTo>
                    <a:pt x="1222" y="1059"/>
                    <a:pt x="1324" y="1120"/>
                    <a:pt x="1406" y="1161"/>
                  </a:cubicBezTo>
                  <a:cubicBezTo>
                    <a:pt x="1449" y="1175"/>
                    <a:pt x="1492" y="1190"/>
                    <a:pt x="1528" y="1190"/>
                  </a:cubicBezTo>
                  <a:cubicBezTo>
                    <a:pt x="1543" y="1190"/>
                    <a:pt x="1557" y="1187"/>
                    <a:pt x="1569" y="1181"/>
                  </a:cubicBezTo>
                  <a:cubicBezTo>
                    <a:pt x="1691" y="1181"/>
                    <a:pt x="1813" y="1202"/>
                    <a:pt x="1915" y="1283"/>
                  </a:cubicBezTo>
                  <a:cubicBezTo>
                    <a:pt x="1915" y="1263"/>
                    <a:pt x="1915" y="1243"/>
                    <a:pt x="1915" y="1243"/>
                  </a:cubicBezTo>
                  <a:cubicBezTo>
                    <a:pt x="1924" y="1240"/>
                    <a:pt x="1931" y="1238"/>
                    <a:pt x="1939" y="1238"/>
                  </a:cubicBezTo>
                  <a:cubicBezTo>
                    <a:pt x="1982" y="1238"/>
                    <a:pt x="2002" y="1283"/>
                    <a:pt x="2037" y="1283"/>
                  </a:cubicBezTo>
                  <a:cubicBezTo>
                    <a:pt x="2037" y="1222"/>
                    <a:pt x="2057" y="1181"/>
                    <a:pt x="2078" y="1120"/>
                  </a:cubicBezTo>
                  <a:cubicBezTo>
                    <a:pt x="2068" y="1120"/>
                    <a:pt x="2052" y="1125"/>
                    <a:pt x="2040" y="1125"/>
                  </a:cubicBezTo>
                  <a:cubicBezTo>
                    <a:pt x="2027" y="1125"/>
                    <a:pt x="2017" y="1120"/>
                    <a:pt x="2017" y="1100"/>
                  </a:cubicBezTo>
                  <a:cubicBezTo>
                    <a:pt x="2017" y="1080"/>
                    <a:pt x="2017" y="1059"/>
                    <a:pt x="2037" y="1039"/>
                  </a:cubicBezTo>
                  <a:cubicBezTo>
                    <a:pt x="2057" y="1039"/>
                    <a:pt x="2098" y="1039"/>
                    <a:pt x="2118" y="1018"/>
                  </a:cubicBezTo>
                  <a:cubicBezTo>
                    <a:pt x="2159" y="1018"/>
                    <a:pt x="2180" y="1059"/>
                    <a:pt x="2220" y="1059"/>
                  </a:cubicBezTo>
                  <a:cubicBezTo>
                    <a:pt x="2220" y="1039"/>
                    <a:pt x="2180" y="1018"/>
                    <a:pt x="2200" y="998"/>
                  </a:cubicBezTo>
                  <a:cubicBezTo>
                    <a:pt x="2200" y="978"/>
                    <a:pt x="2241" y="998"/>
                    <a:pt x="2241" y="957"/>
                  </a:cubicBezTo>
                  <a:cubicBezTo>
                    <a:pt x="2230" y="947"/>
                    <a:pt x="2220" y="947"/>
                    <a:pt x="2210" y="947"/>
                  </a:cubicBezTo>
                  <a:cubicBezTo>
                    <a:pt x="2200" y="947"/>
                    <a:pt x="2190" y="947"/>
                    <a:pt x="2180" y="937"/>
                  </a:cubicBezTo>
                  <a:cubicBezTo>
                    <a:pt x="2139" y="835"/>
                    <a:pt x="2057" y="815"/>
                    <a:pt x="1976" y="794"/>
                  </a:cubicBezTo>
                  <a:cubicBezTo>
                    <a:pt x="1976" y="754"/>
                    <a:pt x="1996" y="713"/>
                    <a:pt x="1956" y="693"/>
                  </a:cubicBezTo>
                  <a:cubicBezTo>
                    <a:pt x="1947" y="701"/>
                    <a:pt x="1942" y="706"/>
                    <a:pt x="1938" y="706"/>
                  </a:cubicBezTo>
                  <a:cubicBezTo>
                    <a:pt x="1932" y="706"/>
                    <a:pt x="1927" y="696"/>
                    <a:pt x="1915" y="672"/>
                  </a:cubicBezTo>
                  <a:cubicBezTo>
                    <a:pt x="1919" y="668"/>
                    <a:pt x="1923" y="667"/>
                    <a:pt x="1927" y="667"/>
                  </a:cubicBezTo>
                  <a:cubicBezTo>
                    <a:pt x="1942" y="667"/>
                    <a:pt x="1955" y="693"/>
                    <a:pt x="1956" y="693"/>
                  </a:cubicBezTo>
                  <a:lnTo>
                    <a:pt x="1956" y="693"/>
                  </a:lnTo>
                  <a:cubicBezTo>
                    <a:pt x="1915" y="611"/>
                    <a:pt x="1833" y="550"/>
                    <a:pt x="1793" y="469"/>
                  </a:cubicBezTo>
                  <a:cubicBezTo>
                    <a:pt x="1732" y="448"/>
                    <a:pt x="1711" y="387"/>
                    <a:pt x="1650" y="387"/>
                  </a:cubicBezTo>
                  <a:cubicBezTo>
                    <a:pt x="1650" y="387"/>
                    <a:pt x="1630" y="387"/>
                    <a:pt x="1609" y="408"/>
                  </a:cubicBezTo>
                  <a:cubicBezTo>
                    <a:pt x="1487" y="265"/>
                    <a:pt x="1304" y="245"/>
                    <a:pt x="1161" y="143"/>
                  </a:cubicBezTo>
                  <a:cubicBezTo>
                    <a:pt x="1161" y="163"/>
                    <a:pt x="1161" y="183"/>
                    <a:pt x="1161" y="183"/>
                  </a:cubicBezTo>
                  <a:cubicBezTo>
                    <a:pt x="1100" y="183"/>
                    <a:pt x="1059" y="183"/>
                    <a:pt x="1039" y="163"/>
                  </a:cubicBezTo>
                  <a:cubicBezTo>
                    <a:pt x="998" y="183"/>
                    <a:pt x="1039" y="204"/>
                    <a:pt x="998" y="204"/>
                  </a:cubicBezTo>
                  <a:cubicBezTo>
                    <a:pt x="937" y="163"/>
                    <a:pt x="876" y="143"/>
                    <a:pt x="835" y="102"/>
                  </a:cubicBezTo>
                  <a:cubicBezTo>
                    <a:pt x="824" y="85"/>
                    <a:pt x="812" y="79"/>
                    <a:pt x="801" y="79"/>
                  </a:cubicBezTo>
                  <a:cubicBezTo>
                    <a:pt x="776" y="79"/>
                    <a:pt x="752" y="105"/>
                    <a:pt x="727" y="105"/>
                  </a:cubicBezTo>
                  <a:cubicBezTo>
                    <a:pt x="723" y="105"/>
                    <a:pt x="718" y="104"/>
                    <a:pt x="713" y="102"/>
                  </a:cubicBezTo>
                  <a:cubicBezTo>
                    <a:pt x="713" y="82"/>
                    <a:pt x="713" y="82"/>
                    <a:pt x="693" y="61"/>
                  </a:cubicBezTo>
                  <a:cubicBezTo>
                    <a:pt x="673" y="61"/>
                    <a:pt x="673" y="102"/>
                    <a:pt x="632" y="122"/>
                  </a:cubicBezTo>
                  <a:cubicBezTo>
                    <a:pt x="611" y="41"/>
                    <a:pt x="550" y="41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69999" y="1088906"/>
              <a:ext cx="95701" cy="134397"/>
            </a:xfrm>
            <a:custGeom>
              <a:avLst/>
              <a:gdLst/>
              <a:ahLst/>
              <a:cxnLst/>
              <a:rect l="l" t="t" r="r" b="b"/>
              <a:pathLst>
                <a:path w="1244" h="1747" extrusionOk="0">
                  <a:moveTo>
                    <a:pt x="999" y="1061"/>
                  </a:moveTo>
                  <a:cubicBezTo>
                    <a:pt x="1039" y="1061"/>
                    <a:pt x="1060" y="1082"/>
                    <a:pt x="1080" y="1102"/>
                  </a:cubicBezTo>
                  <a:cubicBezTo>
                    <a:pt x="1100" y="1123"/>
                    <a:pt x="1100" y="1184"/>
                    <a:pt x="1141" y="1204"/>
                  </a:cubicBezTo>
                  <a:cubicBezTo>
                    <a:pt x="1121" y="1224"/>
                    <a:pt x="1121" y="1245"/>
                    <a:pt x="1100" y="1265"/>
                  </a:cubicBezTo>
                  <a:cubicBezTo>
                    <a:pt x="1084" y="1265"/>
                    <a:pt x="1081" y="1213"/>
                    <a:pt x="1059" y="1213"/>
                  </a:cubicBezTo>
                  <a:cubicBezTo>
                    <a:pt x="1054" y="1213"/>
                    <a:pt x="1048" y="1216"/>
                    <a:pt x="1039" y="1224"/>
                  </a:cubicBezTo>
                  <a:cubicBezTo>
                    <a:pt x="999" y="1265"/>
                    <a:pt x="1080" y="1265"/>
                    <a:pt x="1039" y="1306"/>
                  </a:cubicBezTo>
                  <a:cubicBezTo>
                    <a:pt x="1060" y="1306"/>
                    <a:pt x="1060" y="1326"/>
                    <a:pt x="1080" y="1326"/>
                  </a:cubicBezTo>
                  <a:cubicBezTo>
                    <a:pt x="1080" y="1367"/>
                    <a:pt x="1039" y="1347"/>
                    <a:pt x="1039" y="1387"/>
                  </a:cubicBezTo>
                  <a:cubicBezTo>
                    <a:pt x="1019" y="1367"/>
                    <a:pt x="999" y="1326"/>
                    <a:pt x="958" y="1306"/>
                  </a:cubicBezTo>
                  <a:cubicBezTo>
                    <a:pt x="958" y="1265"/>
                    <a:pt x="978" y="1224"/>
                    <a:pt x="978" y="1184"/>
                  </a:cubicBezTo>
                  <a:cubicBezTo>
                    <a:pt x="978" y="1163"/>
                    <a:pt x="999" y="1163"/>
                    <a:pt x="1019" y="1143"/>
                  </a:cubicBezTo>
                  <a:cubicBezTo>
                    <a:pt x="1019" y="1123"/>
                    <a:pt x="999" y="1102"/>
                    <a:pt x="999" y="1061"/>
                  </a:cubicBezTo>
                  <a:close/>
                  <a:moveTo>
                    <a:pt x="245" y="0"/>
                  </a:moveTo>
                  <a:cubicBezTo>
                    <a:pt x="213" y="0"/>
                    <a:pt x="194" y="49"/>
                    <a:pt x="164" y="64"/>
                  </a:cubicBezTo>
                  <a:cubicBezTo>
                    <a:pt x="149" y="49"/>
                    <a:pt x="135" y="35"/>
                    <a:pt x="120" y="35"/>
                  </a:cubicBezTo>
                  <a:cubicBezTo>
                    <a:pt x="114" y="35"/>
                    <a:pt x="109" y="37"/>
                    <a:pt x="103" y="43"/>
                  </a:cubicBezTo>
                  <a:cubicBezTo>
                    <a:pt x="103" y="64"/>
                    <a:pt x="103" y="84"/>
                    <a:pt x="103" y="104"/>
                  </a:cubicBezTo>
                  <a:cubicBezTo>
                    <a:pt x="97" y="109"/>
                    <a:pt x="92" y="111"/>
                    <a:pt x="87" y="111"/>
                  </a:cubicBezTo>
                  <a:cubicBezTo>
                    <a:pt x="82" y="111"/>
                    <a:pt x="76" y="109"/>
                    <a:pt x="69" y="109"/>
                  </a:cubicBezTo>
                  <a:cubicBezTo>
                    <a:pt x="57" y="109"/>
                    <a:pt x="41" y="114"/>
                    <a:pt x="21" y="145"/>
                  </a:cubicBezTo>
                  <a:cubicBezTo>
                    <a:pt x="1" y="186"/>
                    <a:pt x="62" y="247"/>
                    <a:pt x="62" y="308"/>
                  </a:cubicBezTo>
                  <a:cubicBezTo>
                    <a:pt x="21" y="308"/>
                    <a:pt x="41" y="369"/>
                    <a:pt x="1" y="369"/>
                  </a:cubicBezTo>
                  <a:cubicBezTo>
                    <a:pt x="103" y="491"/>
                    <a:pt x="82" y="654"/>
                    <a:pt x="143" y="797"/>
                  </a:cubicBezTo>
                  <a:cubicBezTo>
                    <a:pt x="103" y="837"/>
                    <a:pt x="103" y="878"/>
                    <a:pt x="123" y="898"/>
                  </a:cubicBezTo>
                  <a:cubicBezTo>
                    <a:pt x="143" y="939"/>
                    <a:pt x="143" y="980"/>
                    <a:pt x="123" y="1021"/>
                  </a:cubicBezTo>
                  <a:cubicBezTo>
                    <a:pt x="82" y="1082"/>
                    <a:pt x="82" y="1163"/>
                    <a:pt x="62" y="1224"/>
                  </a:cubicBezTo>
                  <a:cubicBezTo>
                    <a:pt x="41" y="1245"/>
                    <a:pt x="1" y="1245"/>
                    <a:pt x="1" y="1265"/>
                  </a:cubicBezTo>
                  <a:cubicBezTo>
                    <a:pt x="41" y="1326"/>
                    <a:pt x="62" y="1367"/>
                    <a:pt x="103" y="1428"/>
                  </a:cubicBezTo>
                  <a:cubicBezTo>
                    <a:pt x="82" y="1448"/>
                    <a:pt x="82" y="1469"/>
                    <a:pt x="82" y="1489"/>
                  </a:cubicBezTo>
                  <a:cubicBezTo>
                    <a:pt x="103" y="1550"/>
                    <a:pt x="123" y="1632"/>
                    <a:pt x="184" y="1693"/>
                  </a:cubicBezTo>
                  <a:cubicBezTo>
                    <a:pt x="197" y="1684"/>
                    <a:pt x="209" y="1681"/>
                    <a:pt x="222" y="1681"/>
                  </a:cubicBezTo>
                  <a:cubicBezTo>
                    <a:pt x="263" y="1681"/>
                    <a:pt x="305" y="1716"/>
                    <a:pt x="346" y="1716"/>
                  </a:cubicBezTo>
                  <a:cubicBezTo>
                    <a:pt x="353" y="1716"/>
                    <a:pt x="360" y="1715"/>
                    <a:pt x="367" y="1713"/>
                  </a:cubicBezTo>
                  <a:cubicBezTo>
                    <a:pt x="367" y="1693"/>
                    <a:pt x="367" y="1672"/>
                    <a:pt x="388" y="1672"/>
                  </a:cubicBezTo>
                  <a:cubicBezTo>
                    <a:pt x="435" y="1704"/>
                    <a:pt x="481" y="1747"/>
                    <a:pt x="538" y="1747"/>
                  </a:cubicBezTo>
                  <a:cubicBezTo>
                    <a:pt x="555" y="1747"/>
                    <a:pt x="572" y="1743"/>
                    <a:pt x="591" y="1733"/>
                  </a:cubicBezTo>
                  <a:cubicBezTo>
                    <a:pt x="551" y="1713"/>
                    <a:pt x="551" y="1693"/>
                    <a:pt x="551" y="1652"/>
                  </a:cubicBezTo>
                  <a:cubicBezTo>
                    <a:pt x="564" y="1652"/>
                    <a:pt x="578" y="1661"/>
                    <a:pt x="591" y="1661"/>
                  </a:cubicBezTo>
                  <a:cubicBezTo>
                    <a:pt x="598" y="1661"/>
                    <a:pt x="605" y="1659"/>
                    <a:pt x="612" y="1652"/>
                  </a:cubicBezTo>
                  <a:cubicBezTo>
                    <a:pt x="612" y="1632"/>
                    <a:pt x="632" y="1611"/>
                    <a:pt x="652" y="1611"/>
                  </a:cubicBezTo>
                  <a:cubicBezTo>
                    <a:pt x="693" y="1632"/>
                    <a:pt x="652" y="1672"/>
                    <a:pt x="673" y="1693"/>
                  </a:cubicBezTo>
                  <a:cubicBezTo>
                    <a:pt x="734" y="1652"/>
                    <a:pt x="734" y="1652"/>
                    <a:pt x="754" y="1591"/>
                  </a:cubicBezTo>
                  <a:cubicBezTo>
                    <a:pt x="754" y="1571"/>
                    <a:pt x="714" y="1571"/>
                    <a:pt x="714" y="1530"/>
                  </a:cubicBezTo>
                  <a:lnTo>
                    <a:pt x="714" y="1530"/>
                  </a:lnTo>
                  <a:cubicBezTo>
                    <a:pt x="747" y="1538"/>
                    <a:pt x="778" y="1543"/>
                    <a:pt x="807" y="1543"/>
                  </a:cubicBezTo>
                  <a:cubicBezTo>
                    <a:pt x="849" y="1543"/>
                    <a:pt x="890" y="1533"/>
                    <a:pt x="938" y="1509"/>
                  </a:cubicBezTo>
                  <a:lnTo>
                    <a:pt x="958" y="1509"/>
                  </a:lnTo>
                  <a:cubicBezTo>
                    <a:pt x="978" y="1469"/>
                    <a:pt x="958" y="1408"/>
                    <a:pt x="958" y="1347"/>
                  </a:cubicBezTo>
                  <a:lnTo>
                    <a:pt x="958" y="1347"/>
                  </a:lnTo>
                  <a:cubicBezTo>
                    <a:pt x="999" y="1428"/>
                    <a:pt x="1060" y="1428"/>
                    <a:pt x="1121" y="1428"/>
                  </a:cubicBezTo>
                  <a:cubicBezTo>
                    <a:pt x="1121" y="1428"/>
                    <a:pt x="1121" y="1408"/>
                    <a:pt x="1121" y="1387"/>
                  </a:cubicBezTo>
                  <a:cubicBezTo>
                    <a:pt x="1153" y="1387"/>
                    <a:pt x="1173" y="1413"/>
                    <a:pt x="1200" y="1413"/>
                  </a:cubicBezTo>
                  <a:cubicBezTo>
                    <a:pt x="1207" y="1413"/>
                    <a:pt x="1215" y="1412"/>
                    <a:pt x="1223" y="1408"/>
                  </a:cubicBezTo>
                  <a:cubicBezTo>
                    <a:pt x="1223" y="1387"/>
                    <a:pt x="1223" y="1347"/>
                    <a:pt x="1202" y="1326"/>
                  </a:cubicBezTo>
                  <a:cubicBezTo>
                    <a:pt x="1192" y="1336"/>
                    <a:pt x="1182" y="1341"/>
                    <a:pt x="1172" y="1341"/>
                  </a:cubicBezTo>
                  <a:cubicBezTo>
                    <a:pt x="1162" y="1341"/>
                    <a:pt x="1151" y="1336"/>
                    <a:pt x="1141" y="1326"/>
                  </a:cubicBezTo>
                  <a:cubicBezTo>
                    <a:pt x="1141" y="1285"/>
                    <a:pt x="1121" y="1245"/>
                    <a:pt x="1162" y="1224"/>
                  </a:cubicBezTo>
                  <a:cubicBezTo>
                    <a:pt x="1182" y="1245"/>
                    <a:pt x="1202" y="1265"/>
                    <a:pt x="1223" y="1285"/>
                  </a:cubicBezTo>
                  <a:cubicBezTo>
                    <a:pt x="1243" y="1245"/>
                    <a:pt x="1243" y="1204"/>
                    <a:pt x="1243" y="1163"/>
                  </a:cubicBezTo>
                  <a:cubicBezTo>
                    <a:pt x="1233" y="1153"/>
                    <a:pt x="1218" y="1153"/>
                    <a:pt x="1202" y="1153"/>
                  </a:cubicBezTo>
                  <a:cubicBezTo>
                    <a:pt x="1187" y="1153"/>
                    <a:pt x="1172" y="1153"/>
                    <a:pt x="1162" y="1143"/>
                  </a:cubicBezTo>
                  <a:cubicBezTo>
                    <a:pt x="1121" y="1082"/>
                    <a:pt x="1121" y="1021"/>
                    <a:pt x="1060" y="980"/>
                  </a:cubicBezTo>
                  <a:cubicBezTo>
                    <a:pt x="1060" y="960"/>
                    <a:pt x="1080" y="939"/>
                    <a:pt x="1080" y="919"/>
                  </a:cubicBezTo>
                  <a:cubicBezTo>
                    <a:pt x="1070" y="909"/>
                    <a:pt x="1060" y="909"/>
                    <a:pt x="1050" y="909"/>
                  </a:cubicBezTo>
                  <a:cubicBezTo>
                    <a:pt x="1039" y="909"/>
                    <a:pt x="1029" y="909"/>
                    <a:pt x="1019" y="898"/>
                  </a:cubicBezTo>
                  <a:cubicBezTo>
                    <a:pt x="1019" y="858"/>
                    <a:pt x="1019" y="817"/>
                    <a:pt x="1019" y="776"/>
                  </a:cubicBezTo>
                  <a:lnTo>
                    <a:pt x="917" y="776"/>
                  </a:lnTo>
                  <a:cubicBezTo>
                    <a:pt x="938" y="715"/>
                    <a:pt x="897" y="695"/>
                    <a:pt x="856" y="654"/>
                  </a:cubicBezTo>
                  <a:cubicBezTo>
                    <a:pt x="876" y="654"/>
                    <a:pt x="897" y="654"/>
                    <a:pt x="897" y="634"/>
                  </a:cubicBezTo>
                  <a:cubicBezTo>
                    <a:pt x="876" y="471"/>
                    <a:pt x="775" y="349"/>
                    <a:pt x="652" y="226"/>
                  </a:cubicBezTo>
                  <a:lnTo>
                    <a:pt x="632" y="226"/>
                  </a:lnTo>
                  <a:cubicBezTo>
                    <a:pt x="612" y="247"/>
                    <a:pt x="632" y="267"/>
                    <a:pt x="612" y="288"/>
                  </a:cubicBezTo>
                  <a:cubicBezTo>
                    <a:pt x="591" y="308"/>
                    <a:pt x="571" y="308"/>
                    <a:pt x="530" y="308"/>
                  </a:cubicBezTo>
                  <a:cubicBezTo>
                    <a:pt x="510" y="247"/>
                    <a:pt x="469" y="186"/>
                    <a:pt x="408" y="145"/>
                  </a:cubicBezTo>
                  <a:cubicBezTo>
                    <a:pt x="367" y="104"/>
                    <a:pt x="327" y="64"/>
                    <a:pt x="245" y="43"/>
                  </a:cubicBezTo>
                  <a:cubicBezTo>
                    <a:pt x="265" y="23"/>
                    <a:pt x="286" y="23"/>
                    <a:pt x="286" y="23"/>
                  </a:cubicBezTo>
                  <a:cubicBezTo>
                    <a:pt x="270" y="7"/>
                    <a:pt x="256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760165" y="84816"/>
              <a:ext cx="97240" cy="161399"/>
            </a:xfrm>
            <a:custGeom>
              <a:avLst/>
              <a:gdLst/>
              <a:ahLst/>
              <a:cxnLst/>
              <a:rect l="l" t="t" r="r" b="b"/>
              <a:pathLst>
                <a:path w="1264" h="2098" extrusionOk="0">
                  <a:moveTo>
                    <a:pt x="469" y="1813"/>
                  </a:moveTo>
                  <a:cubicBezTo>
                    <a:pt x="490" y="1813"/>
                    <a:pt x="490" y="1833"/>
                    <a:pt x="490" y="1853"/>
                  </a:cubicBezTo>
                  <a:cubicBezTo>
                    <a:pt x="469" y="1874"/>
                    <a:pt x="449" y="1874"/>
                    <a:pt x="428" y="1874"/>
                  </a:cubicBezTo>
                  <a:cubicBezTo>
                    <a:pt x="428" y="1833"/>
                    <a:pt x="449" y="1833"/>
                    <a:pt x="469" y="1813"/>
                  </a:cubicBezTo>
                  <a:close/>
                  <a:moveTo>
                    <a:pt x="654" y="1913"/>
                  </a:moveTo>
                  <a:lnTo>
                    <a:pt x="654" y="1913"/>
                  </a:lnTo>
                  <a:cubicBezTo>
                    <a:pt x="654" y="1914"/>
                    <a:pt x="653" y="1914"/>
                    <a:pt x="652" y="1914"/>
                  </a:cubicBezTo>
                  <a:lnTo>
                    <a:pt x="673" y="1914"/>
                  </a:lnTo>
                  <a:cubicBezTo>
                    <a:pt x="667" y="1914"/>
                    <a:pt x="660" y="1914"/>
                    <a:pt x="654" y="1913"/>
                  </a:cubicBezTo>
                  <a:close/>
                  <a:moveTo>
                    <a:pt x="1039" y="0"/>
                  </a:moveTo>
                  <a:cubicBezTo>
                    <a:pt x="999" y="102"/>
                    <a:pt x="877" y="122"/>
                    <a:pt x="897" y="244"/>
                  </a:cubicBezTo>
                  <a:cubicBezTo>
                    <a:pt x="836" y="244"/>
                    <a:pt x="856" y="306"/>
                    <a:pt x="815" y="306"/>
                  </a:cubicBezTo>
                  <a:cubicBezTo>
                    <a:pt x="775" y="306"/>
                    <a:pt x="775" y="326"/>
                    <a:pt x="775" y="346"/>
                  </a:cubicBezTo>
                  <a:cubicBezTo>
                    <a:pt x="790" y="361"/>
                    <a:pt x="802" y="365"/>
                    <a:pt x="814" y="365"/>
                  </a:cubicBezTo>
                  <a:cubicBezTo>
                    <a:pt x="826" y="365"/>
                    <a:pt x="838" y="361"/>
                    <a:pt x="851" y="361"/>
                  </a:cubicBezTo>
                  <a:cubicBezTo>
                    <a:pt x="859" y="361"/>
                    <a:pt x="867" y="362"/>
                    <a:pt x="877" y="367"/>
                  </a:cubicBezTo>
                  <a:cubicBezTo>
                    <a:pt x="856" y="397"/>
                    <a:pt x="826" y="407"/>
                    <a:pt x="795" y="407"/>
                  </a:cubicBezTo>
                  <a:cubicBezTo>
                    <a:pt x="764" y="407"/>
                    <a:pt x="734" y="397"/>
                    <a:pt x="714" y="387"/>
                  </a:cubicBezTo>
                  <a:cubicBezTo>
                    <a:pt x="652" y="448"/>
                    <a:pt x="652" y="448"/>
                    <a:pt x="551" y="489"/>
                  </a:cubicBezTo>
                  <a:cubicBezTo>
                    <a:pt x="551" y="489"/>
                    <a:pt x="530" y="489"/>
                    <a:pt x="530" y="469"/>
                  </a:cubicBezTo>
                  <a:cubicBezTo>
                    <a:pt x="510" y="509"/>
                    <a:pt x="469" y="530"/>
                    <a:pt x="449" y="550"/>
                  </a:cubicBezTo>
                  <a:cubicBezTo>
                    <a:pt x="408" y="570"/>
                    <a:pt x="367" y="591"/>
                    <a:pt x="327" y="611"/>
                  </a:cubicBezTo>
                  <a:cubicBezTo>
                    <a:pt x="327" y="648"/>
                    <a:pt x="305" y="655"/>
                    <a:pt x="283" y="655"/>
                  </a:cubicBezTo>
                  <a:cubicBezTo>
                    <a:pt x="268" y="655"/>
                    <a:pt x="253" y="652"/>
                    <a:pt x="245" y="652"/>
                  </a:cubicBezTo>
                  <a:cubicBezTo>
                    <a:pt x="245" y="693"/>
                    <a:pt x="245" y="713"/>
                    <a:pt x="245" y="733"/>
                  </a:cubicBezTo>
                  <a:cubicBezTo>
                    <a:pt x="226" y="723"/>
                    <a:pt x="208" y="720"/>
                    <a:pt x="193" y="720"/>
                  </a:cubicBezTo>
                  <a:cubicBezTo>
                    <a:pt x="144" y="720"/>
                    <a:pt x="113" y="759"/>
                    <a:pt x="82" y="774"/>
                  </a:cubicBezTo>
                  <a:cubicBezTo>
                    <a:pt x="62" y="794"/>
                    <a:pt x="82" y="815"/>
                    <a:pt x="62" y="835"/>
                  </a:cubicBezTo>
                  <a:cubicBezTo>
                    <a:pt x="53" y="827"/>
                    <a:pt x="45" y="822"/>
                    <a:pt x="37" y="822"/>
                  </a:cubicBezTo>
                  <a:cubicBezTo>
                    <a:pt x="25" y="822"/>
                    <a:pt x="13" y="832"/>
                    <a:pt x="1" y="855"/>
                  </a:cubicBezTo>
                  <a:cubicBezTo>
                    <a:pt x="21" y="876"/>
                    <a:pt x="21" y="917"/>
                    <a:pt x="21" y="957"/>
                  </a:cubicBezTo>
                  <a:cubicBezTo>
                    <a:pt x="21" y="998"/>
                    <a:pt x="1" y="1018"/>
                    <a:pt x="1" y="1039"/>
                  </a:cubicBezTo>
                  <a:cubicBezTo>
                    <a:pt x="62" y="1100"/>
                    <a:pt x="21" y="1181"/>
                    <a:pt x="21" y="1242"/>
                  </a:cubicBezTo>
                  <a:cubicBezTo>
                    <a:pt x="1" y="1385"/>
                    <a:pt x="42" y="1528"/>
                    <a:pt x="62" y="1650"/>
                  </a:cubicBezTo>
                  <a:cubicBezTo>
                    <a:pt x="82" y="1711"/>
                    <a:pt x="103" y="1772"/>
                    <a:pt x="143" y="1813"/>
                  </a:cubicBezTo>
                  <a:cubicBezTo>
                    <a:pt x="204" y="1894"/>
                    <a:pt x="266" y="1976"/>
                    <a:pt x="306" y="2098"/>
                  </a:cubicBezTo>
                  <a:cubicBezTo>
                    <a:pt x="347" y="2057"/>
                    <a:pt x="367" y="2037"/>
                    <a:pt x="408" y="2016"/>
                  </a:cubicBezTo>
                  <a:cubicBezTo>
                    <a:pt x="428" y="1996"/>
                    <a:pt x="428" y="1955"/>
                    <a:pt x="449" y="1914"/>
                  </a:cubicBezTo>
                  <a:cubicBezTo>
                    <a:pt x="490" y="1935"/>
                    <a:pt x="469" y="1976"/>
                    <a:pt x="490" y="1996"/>
                  </a:cubicBezTo>
                  <a:cubicBezTo>
                    <a:pt x="510" y="2016"/>
                    <a:pt x="510" y="2016"/>
                    <a:pt x="530" y="2016"/>
                  </a:cubicBezTo>
                  <a:cubicBezTo>
                    <a:pt x="530" y="1976"/>
                    <a:pt x="530" y="1935"/>
                    <a:pt x="551" y="1914"/>
                  </a:cubicBezTo>
                  <a:cubicBezTo>
                    <a:pt x="564" y="1908"/>
                    <a:pt x="578" y="1905"/>
                    <a:pt x="591" y="1905"/>
                  </a:cubicBezTo>
                  <a:cubicBezTo>
                    <a:pt x="612" y="1905"/>
                    <a:pt x="633" y="1911"/>
                    <a:pt x="654" y="1913"/>
                  </a:cubicBezTo>
                  <a:lnTo>
                    <a:pt x="654" y="1913"/>
                  </a:lnTo>
                  <a:cubicBezTo>
                    <a:pt x="712" y="1873"/>
                    <a:pt x="653" y="1812"/>
                    <a:pt x="673" y="1792"/>
                  </a:cubicBezTo>
                  <a:cubicBezTo>
                    <a:pt x="693" y="1772"/>
                    <a:pt x="693" y="1772"/>
                    <a:pt x="714" y="1772"/>
                  </a:cubicBezTo>
                  <a:cubicBezTo>
                    <a:pt x="734" y="1772"/>
                    <a:pt x="734" y="1772"/>
                    <a:pt x="754" y="1752"/>
                  </a:cubicBezTo>
                  <a:cubicBezTo>
                    <a:pt x="754" y="1752"/>
                    <a:pt x="754" y="1731"/>
                    <a:pt x="754" y="1711"/>
                  </a:cubicBezTo>
                  <a:cubicBezTo>
                    <a:pt x="754" y="1690"/>
                    <a:pt x="734" y="1690"/>
                    <a:pt x="754" y="1670"/>
                  </a:cubicBezTo>
                  <a:cubicBezTo>
                    <a:pt x="754" y="1690"/>
                    <a:pt x="754" y="1690"/>
                    <a:pt x="754" y="1711"/>
                  </a:cubicBezTo>
                  <a:cubicBezTo>
                    <a:pt x="775" y="1711"/>
                    <a:pt x="775" y="1711"/>
                    <a:pt x="795" y="1690"/>
                  </a:cubicBezTo>
                  <a:cubicBezTo>
                    <a:pt x="795" y="1609"/>
                    <a:pt x="775" y="1528"/>
                    <a:pt x="775" y="1426"/>
                  </a:cubicBezTo>
                  <a:cubicBezTo>
                    <a:pt x="775" y="1405"/>
                    <a:pt x="815" y="1344"/>
                    <a:pt x="836" y="1324"/>
                  </a:cubicBezTo>
                  <a:cubicBezTo>
                    <a:pt x="856" y="1303"/>
                    <a:pt x="897" y="1303"/>
                    <a:pt x="917" y="1263"/>
                  </a:cubicBezTo>
                  <a:cubicBezTo>
                    <a:pt x="877" y="1202"/>
                    <a:pt x="938" y="1120"/>
                    <a:pt x="917" y="1059"/>
                  </a:cubicBezTo>
                  <a:cubicBezTo>
                    <a:pt x="938" y="1039"/>
                    <a:pt x="938" y="1039"/>
                    <a:pt x="958" y="1039"/>
                  </a:cubicBezTo>
                  <a:cubicBezTo>
                    <a:pt x="877" y="978"/>
                    <a:pt x="958" y="896"/>
                    <a:pt x="938" y="835"/>
                  </a:cubicBezTo>
                  <a:cubicBezTo>
                    <a:pt x="958" y="835"/>
                    <a:pt x="978" y="835"/>
                    <a:pt x="999" y="815"/>
                  </a:cubicBezTo>
                  <a:cubicBezTo>
                    <a:pt x="1019" y="774"/>
                    <a:pt x="999" y="733"/>
                    <a:pt x="978" y="693"/>
                  </a:cubicBezTo>
                  <a:cubicBezTo>
                    <a:pt x="999" y="631"/>
                    <a:pt x="1039" y="591"/>
                    <a:pt x="1060" y="550"/>
                  </a:cubicBezTo>
                  <a:cubicBezTo>
                    <a:pt x="1064" y="546"/>
                    <a:pt x="1069" y="544"/>
                    <a:pt x="1074" y="544"/>
                  </a:cubicBezTo>
                  <a:cubicBezTo>
                    <a:pt x="1095" y="544"/>
                    <a:pt x="1121" y="570"/>
                    <a:pt x="1121" y="570"/>
                  </a:cubicBezTo>
                  <a:cubicBezTo>
                    <a:pt x="1141" y="509"/>
                    <a:pt x="1101" y="469"/>
                    <a:pt x="1121" y="448"/>
                  </a:cubicBezTo>
                  <a:cubicBezTo>
                    <a:pt x="1141" y="428"/>
                    <a:pt x="1141" y="428"/>
                    <a:pt x="1162" y="428"/>
                  </a:cubicBezTo>
                  <a:cubicBezTo>
                    <a:pt x="1263" y="346"/>
                    <a:pt x="1263" y="346"/>
                    <a:pt x="1202" y="224"/>
                  </a:cubicBezTo>
                  <a:lnTo>
                    <a:pt x="1202" y="224"/>
                  </a:lnTo>
                  <a:cubicBezTo>
                    <a:pt x="1202" y="224"/>
                    <a:pt x="1211" y="233"/>
                    <a:pt x="1223" y="233"/>
                  </a:cubicBezTo>
                  <a:cubicBezTo>
                    <a:pt x="1230" y="233"/>
                    <a:pt x="1236" y="231"/>
                    <a:pt x="1243" y="224"/>
                  </a:cubicBezTo>
                  <a:cubicBezTo>
                    <a:pt x="1223" y="204"/>
                    <a:pt x="1223" y="183"/>
                    <a:pt x="1223" y="143"/>
                  </a:cubicBezTo>
                  <a:cubicBezTo>
                    <a:pt x="1212" y="150"/>
                    <a:pt x="1204" y="152"/>
                    <a:pt x="1198" y="152"/>
                  </a:cubicBezTo>
                  <a:cubicBezTo>
                    <a:pt x="1170" y="152"/>
                    <a:pt x="1174" y="99"/>
                    <a:pt x="1151" y="99"/>
                  </a:cubicBezTo>
                  <a:cubicBezTo>
                    <a:pt x="1148" y="99"/>
                    <a:pt x="1145" y="100"/>
                    <a:pt x="1141" y="102"/>
                  </a:cubicBezTo>
                  <a:cubicBezTo>
                    <a:pt x="1060" y="102"/>
                    <a:pt x="1080" y="163"/>
                    <a:pt x="1060" y="224"/>
                  </a:cubicBezTo>
                  <a:lnTo>
                    <a:pt x="999" y="224"/>
                  </a:lnTo>
                  <a:cubicBezTo>
                    <a:pt x="999" y="163"/>
                    <a:pt x="999" y="163"/>
                    <a:pt x="1060" y="102"/>
                  </a:cubicBezTo>
                  <a:cubicBezTo>
                    <a:pt x="1060" y="82"/>
                    <a:pt x="1039" y="41"/>
                    <a:pt x="1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53509" y="948047"/>
              <a:ext cx="156783" cy="89393"/>
            </a:xfrm>
            <a:custGeom>
              <a:avLst/>
              <a:gdLst/>
              <a:ahLst/>
              <a:cxnLst/>
              <a:rect l="l" t="t" r="r" b="b"/>
              <a:pathLst>
                <a:path w="2038" h="1162" extrusionOk="0">
                  <a:moveTo>
                    <a:pt x="1229" y="94"/>
                  </a:moveTo>
                  <a:cubicBezTo>
                    <a:pt x="1243" y="94"/>
                    <a:pt x="1243" y="108"/>
                    <a:pt x="1243" y="123"/>
                  </a:cubicBezTo>
                  <a:cubicBezTo>
                    <a:pt x="1223" y="123"/>
                    <a:pt x="1223" y="123"/>
                    <a:pt x="1202" y="102"/>
                  </a:cubicBezTo>
                  <a:cubicBezTo>
                    <a:pt x="1214" y="96"/>
                    <a:pt x="1223" y="94"/>
                    <a:pt x="1229" y="94"/>
                  </a:cubicBezTo>
                  <a:close/>
                  <a:moveTo>
                    <a:pt x="1019" y="225"/>
                  </a:moveTo>
                  <a:cubicBezTo>
                    <a:pt x="1009" y="235"/>
                    <a:pt x="1004" y="240"/>
                    <a:pt x="1001" y="240"/>
                  </a:cubicBezTo>
                  <a:cubicBezTo>
                    <a:pt x="999" y="240"/>
                    <a:pt x="999" y="235"/>
                    <a:pt x="999" y="225"/>
                  </a:cubicBezTo>
                  <a:close/>
                  <a:moveTo>
                    <a:pt x="1770" y="802"/>
                  </a:moveTo>
                  <a:cubicBezTo>
                    <a:pt x="1776" y="802"/>
                    <a:pt x="1781" y="812"/>
                    <a:pt x="1793" y="836"/>
                  </a:cubicBezTo>
                  <a:cubicBezTo>
                    <a:pt x="1752" y="836"/>
                    <a:pt x="1752" y="815"/>
                    <a:pt x="1752" y="815"/>
                  </a:cubicBezTo>
                  <a:cubicBezTo>
                    <a:pt x="1761" y="807"/>
                    <a:pt x="1766" y="802"/>
                    <a:pt x="1770" y="802"/>
                  </a:cubicBezTo>
                  <a:close/>
                  <a:moveTo>
                    <a:pt x="1915" y="795"/>
                  </a:moveTo>
                  <a:cubicBezTo>
                    <a:pt x="1936" y="795"/>
                    <a:pt x="1936" y="815"/>
                    <a:pt x="1915" y="836"/>
                  </a:cubicBezTo>
                  <a:lnTo>
                    <a:pt x="1874" y="836"/>
                  </a:lnTo>
                  <a:cubicBezTo>
                    <a:pt x="1874" y="795"/>
                    <a:pt x="1874" y="795"/>
                    <a:pt x="1915" y="795"/>
                  </a:cubicBezTo>
                  <a:close/>
                  <a:moveTo>
                    <a:pt x="1915" y="836"/>
                  </a:moveTo>
                  <a:lnTo>
                    <a:pt x="1915" y="836"/>
                  </a:lnTo>
                  <a:cubicBezTo>
                    <a:pt x="1936" y="856"/>
                    <a:pt x="1976" y="856"/>
                    <a:pt x="1976" y="876"/>
                  </a:cubicBezTo>
                  <a:cubicBezTo>
                    <a:pt x="1956" y="876"/>
                    <a:pt x="1915" y="876"/>
                    <a:pt x="1915" y="836"/>
                  </a:cubicBezTo>
                  <a:close/>
                  <a:moveTo>
                    <a:pt x="1182" y="1"/>
                  </a:moveTo>
                  <a:cubicBezTo>
                    <a:pt x="1162" y="41"/>
                    <a:pt x="1101" y="21"/>
                    <a:pt x="1060" y="62"/>
                  </a:cubicBezTo>
                  <a:cubicBezTo>
                    <a:pt x="1060" y="82"/>
                    <a:pt x="1080" y="102"/>
                    <a:pt x="1040" y="143"/>
                  </a:cubicBezTo>
                  <a:cubicBezTo>
                    <a:pt x="999" y="163"/>
                    <a:pt x="958" y="204"/>
                    <a:pt x="897" y="245"/>
                  </a:cubicBezTo>
                  <a:cubicBezTo>
                    <a:pt x="837" y="275"/>
                    <a:pt x="778" y="294"/>
                    <a:pt x="726" y="294"/>
                  </a:cubicBezTo>
                  <a:cubicBezTo>
                    <a:pt x="707" y="294"/>
                    <a:pt x="689" y="291"/>
                    <a:pt x="673" y="286"/>
                  </a:cubicBezTo>
                  <a:cubicBezTo>
                    <a:pt x="612" y="286"/>
                    <a:pt x="551" y="306"/>
                    <a:pt x="490" y="306"/>
                  </a:cubicBezTo>
                  <a:cubicBezTo>
                    <a:pt x="469" y="326"/>
                    <a:pt x="469" y="347"/>
                    <a:pt x="449" y="347"/>
                  </a:cubicBezTo>
                  <a:cubicBezTo>
                    <a:pt x="367" y="326"/>
                    <a:pt x="286" y="286"/>
                    <a:pt x="184" y="286"/>
                  </a:cubicBezTo>
                  <a:cubicBezTo>
                    <a:pt x="143" y="306"/>
                    <a:pt x="123" y="326"/>
                    <a:pt x="82" y="367"/>
                  </a:cubicBezTo>
                  <a:cubicBezTo>
                    <a:pt x="82" y="367"/>
                    <a:pt x="103" y="387"/>
                    <a:pt x="103" y="387"/>
                  </a:cubicBezTo>
                  <a:cubicBezTo>
                    <a:pt x="82" y="408"/>
                    <a:pt x="62" y="428"/>
                    <a:pt x="42" y="428"/>
                  </a:cubicBezTo>
                  <a:lnTo>
                    <a:pt x="1" y="428"/>
                  </a:lnTo>
                  <a:cubicBezTo>
                    <a:pt x="21" y="489"/>
                    <a:pt x="42" y="550"/>
                    <a:pt x="82" y="591"/>
                  </a:cubicBezTo>
                  <a:cubicBezTo>
                    <a:pt x="143" y="652"/>
                    <a:pt x="184" y="713"/>
                    <a:pt x="266" y="734"/>
                  </a:cubicBezTo>
                  <a:cubicBezTo>
                    <a:pt x="306" y="754"/>
                    <a:pt x="367" y="774"/>
                    <a:pt x="408" y="795"/>
                  </a:cubicBezTo>
                  <a:cubicBezTo>
                    <a:pt x="449" y="815"/>
                    <a:pt x="510" y="815"/>
                    <a:pt x="551" y="836"/>
                  </a:cubicBezTo>
                  <a:cubicBezTo>
                    <a:pt x="591" y="836"/>
                    <a:pt x="591" y="815"/>
                    <a:pt x="612" y="815"/>
                  </a:cubicBezTo>
                  <a:cubicBezTo>
                    <a:pt x="632" y="795"/>
                    <a:pt x="653" y="795"/>
                    <a:pt x="673" y="795"/>
                  </a:cubicBezTo>
                  <a:cubicBezTo>
                    <a:pt x="795" y="917"/>
                    <a:pt x="938" y="978"/>
                    <a:pt x="1101" y="1039"/>
                  </a:cubicBezTo>
                  <a:cubicBezTo>
                    <a:pt x="1101" y="1019"/>
                    <a:pt x="1121" y="1019"/>
                    <a:pt x="1121" y="998"/>
                  </a:cubicBezTo>
                  <a:cubicBezTo>
                    <a:pt x="1129" y="997"/>
                    <a:pt x="1136" y="996"/>
                    <a:pt x="1144" y="996"/>
                  </a:cubicBezTo>
                  <a:cubicBezTo>
                    <a:pt x="1204" y="996"/>
                    <a:pt x="1264" y="1049"/>
                    <a:pt x="1324" y="1049"/>
                  </a:cubicBezTo>
                  <a:cubicBezTo>
                    <a:pt x="1338" y="1049"/>
                    <a:pt x="1352" y="1046"/>
                    <a:pt x="1365" y="1039"/>
                  </a:cubicBezTo>
                  <a:cubicBezTo>
                    <a:pt x="1406" y="1060"/>
                    <a:pt x="1447" y="1080"/>
                    <a:pt x="1467" y="1100"/>
                  </a:cubicBezTo>
                  <a:cubicBezTo>
                    <a:pt x="1479" y="1106"/>
                    <a:pt x="1489" y="1109"/>
                    <a:pt x="1499" y="1109"/>
                  </a:cubicBezTo>
                  <a:cubicBezTo>
                    <a:pt x="1522" y="1109"/>
                    <a:pt x="1540" y="1094"/>
                    <a:pt x="1569" y="1080"/>
                  </a:cubicBezTo>
                  <a:cubicBezTo>
                    <a:pt x="1610" y="1100"/>
                    <a:pt x="1691" y="1100"/>
                    <a:pt x="1732" y="1141"/>
                  </a:cubicBezTo>
                  <a:cubicBezTo>
                    <a:pt x="1746" y="1127"/>
                    <a:pt x="1761" y="1112"/>
                    <a:pt x="1775" y="1112"/>
                  </a:cubicBezTo>
                  <a:cubicBezTo>
                    <a:pt x="1781" y="1112"/>
                    <a:pt x="1787" y="1115"/>
                    <a:pt x="1793" y="1121"/>
                  </a:cubicBezTo>
                  <a:cubicBezTo>
                    <a:pt x="1813" y="1121"/>
                    <a:pt x="1834" y="1161"/>
                    <a:pt x="1874" y="1161"/>
                  </a:cubicBezTo>
                  <a:cubicBezTo>
                    <a:pt x="1874" y="1121"/>
                    <a:pt x="1895" y="1100"/>
                    <a:pt x="1895" y="1080"/>
                  </a:cubicBezTo>
                  <a:cubicBezTo>
                    <a:pt x="1915" y="1039"/>
                    <a:pt x="1895" y="1019"/>
                    <a:pt x="1895" y="978"/>
                  </a:cubicBezTo>
                  <a:cubicBezTo>
                    <a:pt x="1922" y="978"/>
                    <a:pt x="1940" y="969"/>
                    <a:pt x="1961" y="969"/>
                  </a:cubicBezTo>
                  <a:cubicBezTo>
                    <a:pt x="1972" y="969"/>
                    <a:pt x="1983" y="971"/>
                    <a:pt x="1997" y="978"/>
                  </a:cubicBezTo>
                  <a:cubicBezTo>
                    <a:pt x="1997" y="937"/>
                    <a:pt x="2017" y="897"/>
                    <a:pt x="2017" y="856"/>
                  </a:cubicBezTo>
                  <a:cubicBezTo>
                    <a:pt x="2017" y="836"/>
                    <a:pt x="2037" y="795"/>
                    <a:pt x="1997" y="774"/>
                  </a:cubicBezTo>
                  <a:cubicBezTo>
                    <a:pt x="1956" y="734"/>
                    <a:pt x="1936" y="693"/>
                    <a:pt x="1895" y="652"/>
                  </a:cubicBezTo>
                  <a:lnTo>
                    <a:pt x="1895" y="632"/>
                  </a:lnTo>
                  <a:cubicBezTo>
                    <a:pt x="1874" y="632"/>
                    <a:pt x="1874" y="652"/>
                    <a:pt x="1854" y="652"/>
                  </a:cubicBezTo>
                  <a:cubicBezTo>
                    <a:pt x="1854" y="571"/>
                    <a:pt x="1773" y="550"/>
                    <a:pt x="1752" y="489"/>
                  </a:cubicBezTo>
                  <a:cubicBezTo>
                    <a:pt x="1743" y="485"/>
                    <a:pt x="1734" y="483"/>
                    <a:pt x="1725" y="483"/>
                  </a:cubicBezTo>
                  <a:cubicBezTo>
                    <a:pt x="1709" y="483"/>
                    <a:pt x="1695" y="488"/>
                    <a:pt x="1685" y="488"/>
                  </a:cubicBezTo>
                  <a:cubicBezTo>
                    <a:pt x="1676" y="488"/>
                    <a:pt x="1671" y="484"/>
                    <a:pt x="1671" y="469"/>
                  </a:cubicBezTo>
                  <a:cubicBezTo>
                    <a:pt x="1671" y="449"/>
                    <a:pt x="1691" y="449"/>
                    <a:pt x="1691" y="449"/>
                  </a:cubicBezTo>
                  <a:cubicBezTo>
                    <a:pt x="1671" y="367"/>
                    <a:pt x="1630" y="326"/>
                    <a:pt x="1589" y="265"/>
                  </a:cubicBezTo>
                  <a:cubicBezTo>
                    <a:pt x="1569" y="265"/>
                    <a:pt x="1569" y="245"/>
                    <a:pt x="1569" y="225"/>
                  </a:cubicBezTo>
                  <a:cubicBezTo>
                    <a:pt x="1549" y="184"/>
                    <a:pt x="1528" y="163"/>
                    <a:pt x="1508" y="123"/>
                  </a:cubicBezTo>
                  <a:cubicBezTo>
                    <a:pt x="1475" y="123"/>
                    <a:pt x="1456" y="175"/>
                    <a:pt x="1408" y="175"/>
                  </a:cubicBezTo>
                  <a:cubicBezTo>
                    <a:pt x="1395" y="175"/>
                    <a:pt x="1382" y="172"/>
                    <a:pt x="1365" y="163"/>
                  </a:cubicBezTo>
                  <a:cubicBezTo>
                    <a:pt x="1325" y="123"/>
                    <a:pt x="1243" y="62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459369" y="962125"/>
              <a:ext cx="150475" cy="112626"/>
            </a:xfrm>
            <a:custGeom>
              <a:avLst/>
              <a:gdLst/>
              <a:ahLst/>
              <a:cxnLst/>
              <a:rect l="l" t="t" r="r" b="b"/>
              <a:pathLst>
                <a:path w="1956" h="1464" extrusionOk="0">
                  <a:moveTo>
                    <a:pt x="41" y="1"/>
                  </a:moveTo>
                  <a:cubicBezTo>
                    <a:pt x="41" y="11"/>
                    <a:pt x="31" y="11"/>
                    <a:pt x="21" y="11"/>
                  </a:cubicBezTo>
                  <a:cubicBezTo>
                    <a:pt x="11" y="11"/>
                    <a:pt x="1" y="11"/>
                    <a:pt x="1" y="21"/>
                  </a:cubicBezTo>
                  <a:cubicBezTo>
                    <a:pt x="21" y="123"/>
                    <a:pt x="21" y="204"/>
                    <a:pt x="62" y="266"/>
                  </a:cubicBezTo>
                  <a:cubicBezTo>
                    <a:pt x="102" y="327"/>
                    <a:pt x="143" y="388"/>
                    <a:pt x="184" y="449"/>
                  </a:cubicBezTo>
                  <a:cubicBezTo>
                    <a:pt x="184" y="469"/>
                    <a:pt x="204" y="490"/>
                    <a:pt x="225" y="510"/>
                  </a:cubicBezTo>
                  <a:cubicBezTo>
                    <a:pt x="286" y="530"/>
                    <a:pt x="306" y="591"/>
                    <a:pt x="326" y="653"/>
                  </a:cubicBezTo>
                  <a:cubicBezTo>
                    <a:pt x="347" y="714"/>
                    <a:pt x="388" y="775"/>
                    <a:pt x="408" y="856"/>
                  </a:cubicBezTo>
                  <a:cubicBezTo>
                    <a:pt x="469" y="897"/>
                    <a:pt x="571" y="917"/>
                    <a:pt x="632" y="978"/>
                  </a:cubicBezTo>
                  <a:cubicBezTo>
                    <a:pt x="673" y="1019"/>
                    <a:pt x="713" y="1060"/>
                    <a:pt x="754" y="1080"/>
                  </a:cubicBezTo>
                  <a:cubicBezTo>
                    <a:pt x="790" y="1098"/>
                    <a:pt x="811" y="1165"/>
                    <a:pt x="858" y="1165"/>
                  </a:cubicBezTo>
                  <a:cubicBezTo>
                    <a:pt x="863" y="1165"/>
                    <a:pt x="870" y="1164"/>
                    <a:pt x="876" y="1162"/>
                  </a:cubicBezTo>
                  <a:cubicBezTo>
                    <a:pt x="958" y="1284"/>
                    <a:pt x="1100" y="1304"/>
                    <a:pt x="1202" y="1386"/>
                  </a:cubicBezTo>
                  <a:cubicBezTo>
                    <a:pt x="1215" y="1373"/>
                    <a:pt x="1229" y="1368"/>
                    <a:pt x="1245" y="1368"/>
                  </a:cubicBezTo>
                  <a:cubicBezTo>
                    <a:pt x="1279" y="1368"/>
                    <a:pt x="1317" y="1392"/>
                    <a:pt x="1345" y="1406"/>
                  </a:cubicBezTo>
                  <a:cubicBezTo>
                    <a:pt x="1416" y="1442"/>
                    <a:pt x="1494" y="1463"/>
                    <a:pt x="1570" y="1463"/>
                  </a:cubicBezTo>
                  <a:cubicBezTo>
                    <a:pt x="1626" y="1463"/>
                    <a:pt x="1680" y="1452"/>
                    <a:pt x="1732" y="1426"/>
                  </a:cubicBezTo>
                  <a:cubicBezTo>
                    <a:pt x="1772" y="1406"/>
                    <a:pt x="1752" y="1386"/>
                    <a:pt x="1752" y="1365"/>
                  </a:cubicBezTo>
                  <a:cubicBezTo>
                    <a:pt x="1772" y="1365"/>
                    <a:pt x="1793" y="1345"/>
                    <a:pt x="1813" y="1345"/>
                  </a:cubicBezTo>
                  <a:cubicBezTo>
                    <a:pt x="1813" y="1325"/>
                    <a:pt x="1752" y="1325"/>
                    <a:pt x="1772" y="1263"/>
                  </a:cubicBezTo>
                  <a:lnTo>
                    <a:pt x="1895" y="1263"/>
                  </a:lnTo>
                  <a:cubicBezTo>
                    <a:pt x="1935" y="1243"/>
                    <a:pt x="1935" y="1223"/>
                    <a:pt x="1915" y="1182"/>
                  </a:cubicBezTo>
                  <a:cubicBezTo>
                    <a:pt x="1915" y="1162"/>
                    <a:pt x="1874" y="1162"/>
                    <a:pt x="1874" y="1121"/>
                  </a:cubicBezTo>
                  <a:cubicBezTo>
                    <a:pt x="1877" y="1118"/>
                    <a:pt x="1880" y="1117"/>
                    <a:pt x="1883" y="1117"/>
                  </a:cubicBezTo>
                  <a:cubicBezTo>
                    <a:pt x="1896" y="1117"/>
                    <a:pt x="1909" y="1135"/>
                    <a:pt x="1928" y="1135"/>
                  </a:cubicBezTo>
                  <a:cubicBezTo>
                    <a:pt x="1936" y="1135"/>
                    <a:pt x="1945" y="1132"/>
                    <a:pt x="1956" y="1121"/>
                  </a:cubicBezTo>
                  <a:cubicBezTo>
                    <a:pt x="1833" y="1080"/>
                    <a:pt x="1813" y="978"/>
                    <a:pt x="1732" y="897"/>
                  </a:cubicBezTo>
                  <a:cubicBezTo>
                    <a:pt x="1650" y="795"/>
                    <a:pt x="1548" y="775"/>
                    <a:pt x="1487" y="693"/>
                  </a:cubicBezTo>
                  <a:cubicBezTo>
                    <a:pt x="1345" y="693"/>
                    <a:pt x="1263" y="591"/>
                    <a:pt x="1141" y="551"/>
                  </a:cubicBezTo>
                  <a:cubicBezTo>
                    <a:pt x="1100" y="510"/>
                    <a:pt x="1060" y="490"/>
                    <a:pt x="1039" y="428"/>
                  </a:cubicBezTo>
                  <a:cubicBezTo>
                    <a:pt x="1028" y="432"/>
                    <a:pt x="1017" y="434"/>
                    <a:pt x="1006" y="434"/>
                  </a:cubicBezTo>
                  <a:cubicBezTo>
                    <a:pt x="963" y="434"/>
                    <a:pt x="930" y="404"/>
                    <a:pt x="897" y="388"/>
                  </a:cubicBezTo>
                  <a:cubicBezTo>
                    <a:pt x="836" y="347"/>
                    <a:pt x="795" y="306"/>
                    <a:pt x="754" y="286"/>
                  </a:cubicBezTo>
                  <a:cubicBezTo>
                    <a:pt x="693" y="245"/>
                    <a:pt x="632" y="245"/>
                    <a:pt x="591" y="204"/>
                  </a:cubicBezTo>
                  <a:cubicBezTo>
                    <a:pt x="562" y="190"/>
                    <a:pt x="544" y="176"/>
                    <a:pt x="528" y="176"/>
                  </a:cubicBezTo>
                  <a:cubicBezTo>
                    <a:pt x="522" y="176"/>
                    <a:pt x="516" y="178"/>
                    <a:pt x="510" y="184"/>
                  </a:cubicBezTo>
                  <a:cubicBezTo>
                    <a:pt x="469" y="143"/>
                    <a:pt x="449" y="103"/>
                    <a:pt x="408" y="82"/>
                  </a:cubicBezTo>
                  <a:cubicBezTo>
                    <a:pt x="286" y="82"/>
                    <a:pt x="164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80444" y="267447"/>
              <a:ext cx="105009" cy="157399"/>
            </a:xfrm>
            <a:custGeom>
              <a:avLst/>
              <a:gdLst/>
              <a:ahLst/>
              <a:cxnLst/>
              <a:rect l="l" t="t" r="r" b="b"/>
              <a:pathLst>
                <a:path w="1365" h="2046" extrusionOk="0">
                  <a:moveTo>
                    <a:pt x="135" y="1"/>
                  </a:moveTo>
                  <a:cubicBezTo>
                    <a:pt x="124" y="1"/>
                    <a:pt x="113" y="3"/>
                    <a:pt x="102" y="9"/>
                  </a:cubicBezTo>
                  <a:cubicBezTo>
                    <a:pt x="82" y="50"/>
                    <a:pt x="62" y="70"/>
                    <a:pt x="41" y="111"/>
                  </a:cubicBezTo>
                  <a:cubicBezTo>
                    <a:pt x="62" y="131"/>
                    <a:pt x="62" y="172"/>
                    <a:pt x="62" y="192"/>
                  </a:cubicBezTo>
                  <a:cubicBezTo>
                    <a:pt x="41" y="213"/>
                    <a:pt x="21" y="253"/>
                    <a:pt x="21" y="274"/>
                  </a:cubicBezTo>
                  <a:cubicBezTo>
                    <a:pt x="0" y="314"/>
                    <a:pt x="21" y="355"/>
                    <a:pt x="21" y="375"/>
                  </a:cubicBezTo>
                  <a:cubicBezTo>
                    <a:pt x="21" y="437"/>
                    <a:pt x="21" y="518"/>
                    <a:pt x="62" y="579"/>
                  </a:cubicBezTo>
                  <a:cubicBezTo>
                    <a:pt x="123" y="640"/>
                    <a:pt x="143" y="722"/>
                    <a:pt x="163" y="823"/>
                  </a:cubicBezTo>
                  <a:cubicBezTo>
                    <a:pt x="163" y="844"/>
                    <a:pt x="163" y="905"/>
                    <a:pt x="184" y="925"/>
                  </a:cubicBezTo>
                  <a:cubicBezTo>
                    <a:pt x="265" y="986"/>
                    <a:pt x="265" y="1088"/>
                    <a:pt x="306" y="1170"/>
                  </a:cubicBezTo>
                  <a:cubicBezTo>
                    <a:pt x="326" y="1210"/>
                    <a:pt x="347" y="1272"/>
                    <a:pt x="387" y="1312"/>
                  </a:cubicBezTo>
                  <a:lnTo>
                    <a:pt x="469" y="1455"/>
                  </a:lnTo>
                  <a:cubicBezTo>
                    <a:pt x="489" y="1475"/>
                    <a:pt x="530" y="1475"/>
                    <a:pt x="550" y="1496"/>
                  </a:cubicBezTo>
                  <a:cubicBezTo>
                    <a:pt x="550" y="1557"/>
                    <a:pt x="571" y="1638"/>
                    <a:pt x="591" y="1699"/>
                  </a:cubicBezTo>
                  <a:lnTo>
                    <a:pt x="632" y="1699"/>
                  </a:lnTo>
                  <a:cubicBezTo>
                    <a:pt x="632" y="1801"/>
                    <a:pt x="673" y="1882"/>
                    <a:pt x="734" y="1944"/>
                  </a:cubicBezTo>
                  <a:cubicBezTo>
                    <a:pt x="754" y="1984"/>
                    <a:pt x="774" y="2005"/>
                    <a:pt x="795" y="2025"/>
                  </a:cubicBezTo>
                  <a:cubicBezTo>
                    <a:pt x="815" y="2025"/>
                    <a:pt x="815" y="2005"/>
                    <a:pt x="815" y="2005"/>
                  </a:cubicBezTo>
                  <a:cubicBezTo>
                    <a:pt x="880" y="2005"/>
                    <a:pt x="945" y="2031"/>
                    <a:pt x="1021" y="2031"/>
                  </a:cubicBezTo>
                  <a:cubicBezTo>
                    <a:pt x="1040" y="2031"/>
                    <a:pt x="1059" y="2029"/>
                    <a:pt x="1080" y="2025"/>
                  </a:cubicBezTo>
                  <a:cubicBezTo>
                    <a:pt x="1039" y="1984"/>
                    <a:pt x="1039" y="1944"/>
                    <a:pt x="998" y="1903"/>
                  </a:cubicBezTo>
                  <a:cubicBezTo>
                    <a:pt x="1039" y="1903"/>
                    <a:pt x="1039" y="1903"/>
                    <a:pt x="1059" y="1923"/>
                  </a:cubicBezTo>
                  <a:lnTo>
                    <a:pt x="1080" y="1923"/>
                  </a:lnTo>
                  <a:cubicBezTo>
                    <a:pt x="1100" y="1964"/>
                    <a:pt x="1141" y="2005"/>
                    <a:pt x="1161" y="2045"/>
                  </a:cubicBezTo>
                  <a:cubicBezTo>
                    <a:pt x="1202" y="2045"/>
                    <a:pt x="1222" y="2045"/>
                    <a:pt x="1243" y="2025"/>
                  </a:cubicBezTo>
                  <a:cubicBezTo>
                    <a:pt x="1243" y="2005"/>
                    <a:pt x="1243" y="2005"/>
                    <a:pt x="1243" y="1984"/>
                  </a:cubicBezTo>
                  <a:lnTo>
                    <a:pt x="1284" y="1984"/>
                  </a:lnTo>
                  <a:cubicBezTo>
                    <a:pt x="1243" y="1862"/>
                    <a:pt x="1284" y="1740"/>
                    <a:pt x="1263" y="1618"/>
                  </a:cubicBezTo>
                  <a:lnTo>
                    <a:pt x="1263" y="1618"/>
                  </a:lnTo>
                  <a:cubicBezTo>
                    <a:pt x="1324" y="1638"/>
                    <a:pt x="1284" y="1699"/>
                    <a:pt x="1365" y="1699"/>
                  </a:cubicBezTo>
                  <a:cubicBezTo>
                    <a:pt x="1345" y="1658"/>
                    <a:pt x="1345" y="1638"/>
                    <a:pt x="1324" y="1597"/>
                  </a:cubicBezTo>
                  <a:cubicBezTo>
                    <a:pt x="1309" y="1597"/>
                    <a:pt x="1294" y="1563"/>
                    <a:pt x="1270" y="1563"/>
                  </a:cubicBezTo>
                  <a:cubicBezTo>
                    <a:pt x="1262" y="1563"/>
                    <a:pt x="1253" y="1567"/>
                    <a:pt x="1243" y="1577"/>
                  </a:cubicBezTo>
                  <a:cubicBezTo>
                    <a:pt x="1243" y="1597"/>
                    <a:pt x="1263" y="1597"/>
                    <a:pt x="1243" y="1618"/>
                  </a:cubicBezTo>
                  <a:cubicBezTo>
                    <a:pt x="1222" y="1597"/>
                    <a:pt x="1222" y="1597"/>
                    <a:pt x="1243" y="1577"/>
                  </a:cubicBezTo>
                  <a:cubicBezTo>
                    <a:pt x="1243" y="1496"/>
                    <a:pt x="1222" y="1394"/>
                    <a:pt x="1243" y="1312"/>
                  </a:cubicBezTo>
                  <a:cubicBezTo>
                    <a:pt x="1243" y="1251"/>
                    <a:pt x="1222" y="1190"/>
                    <a:pt x="1182" y="1149"/>
                  </a:cubicBezTo>
                  <a:lnTo>
                    <a:pt x="1161" y="1149"/>
                  </a:lnTo>
                  <a:cubicBezTo>
                    <a:pt x="1141" y="1109"/>
                    <a:pt x="1141" y="1068"/>
                    <a:pt x="1121" y="1027"/>
                  </a:cubicBezTo>
                  <a:cubicBezTo>
                    <a:pt x="1059" y="1007"/>
                    <a:pt x="1039" y="966"/>
                    <a:pt x="1039" y="905"/>
                  </a:cubicBezTo>
                  <a:cubicBezTo>
                    <a:pt x="998" y="885"/>
                    <a:pt x="958" y="864"/>
                    <a:pt x="917" y="844"/>
                  </a:cubicBezTo>
                  <a:cubicBezTo>
                    <a:pt x="897" y="823"/>
                    <a:pt x="917" y="783"/>
                    <a:pt x="876" y="762"/>
                  </a:cubicBezTo>
                  <a:cubicBezTo>
                    <a:pt x="866" y="752"/>
                    <a:pt x="851" y="747"/>
                    <a:pt x="835" y="747"/>
                  </a:cubicBezTo>
                  <a:cubicBezTo>
                    <a:pt x="820" y="747"/>
                    <a:pt x="805" y="752"/>
                    <a:pt x="795" y="762"/>
                  </a:cubicBezTo>
                  <a:cubicBezTo>
                    <a:pt x="815" y="783"/>
                    <a:pt x="835" y="803"/>
                    <a:pt x="835" y="844"/>
                  </a:cubicBezTo>
                  <a:cubicBezTo>
                    <a:pt x="835" y="864"/>
                    <a:pt x="856" y="864"/>
                    <a:pt x="835" y="885"/>
                  </a:cubicBezTo>
                  <a:cubicBezTo>
                    <a:pt x="815" y="885"/>
                    <a:pt x="815" y="864"/>
                    <a:pt x="835" y="844"/>
                  </a:cubicBezTo>
                  <a:cubicBezTo>
                    <a:pt x="795" y="844"/>
                    <a:pt x="774" y="844"/>
                    <a:pt x="754" y="823"/>
                  </a:cubicBezTo>
                  <a:cubicBezTo>
                    <a:pt x="734" y="803"/>
                    <a:pt x="754" y="783"/>
                    <a:pt x="754" y="742"/>
                  </a:cubicBezTo>
                  <a:cubicBezTo>
                    <a:pt x="713" y="722"/>
                    <a:pt x="673" y="681"/>
                    <a:pt x="632" y="681"/>
                  </a:cubicBezTo>
                  <a:cubicBezTo>
                    <a:pt x="591" y="640"/>
                    <a:pt x="611" y="620"/>
                    <a:pt x="611" y="599"/>
                  </a:cubicBezTo>
                  <a:cubicBezTo>
                    <a:pt x="550" y="579"/>
                    <a:pt x="571" y="518"/>
                    <a:pt x="530" y="477"/>
                  </a:cubicBezTo>
                  <a:cubicBezTo>
                    <a:pt x="510" y="457"/>
                    <a:pt x="469" y="437"/>
                    <a:pt x="428" y="396"/>
                  </a:cubicBezTo>
                  <a:cubicBezTo>
                    <a:pt x="367" y="274"/>
                    <a:pt x="265" y="172"/>
                    <a:pt x="224" y="50"/>
                  </a:cubicBezTo>
                  <a:cubicBezTo>
                    <a:pt x="195" y="20"/>
                    <a:pt x="165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2357" y="1375009"/>
              <a:ext cx="81546" cy="135551"/>
            </a:xfrm>
            <a:custGeom>
              <a:avLst/>
              <a:gdLst/>
              <a:ahLst/>
              <a:cxnLst/>
              <a:rect l="l" t="t" r="r" b="b"/>
              <a:pathLst>
                <a:path w="1060" h="1762" extrusionOk="0">
                  <a:moveTo>
                    <a:pt x="680" y="1"/>
                  </a:moveTo>
                  <a:cubicBezTo>
                    <a:pt x="641" y="1"/>
                    <a:pt x="601" y="17"/>
                    <a:pt x="550" y="51"/>
                  </a:cubicBezTo>
                  <a:cubicBezTo>
                    <a:pt x="570" y="51"/>
                    <a:pt x="570" y="51"/>
                    <a:pt x="570" y="71"/>
                  </a:cubicBezTo>
                  <a:cubicBezTo>
                    <a:pt x="550" y="71"/>
                    <a:pt x="550" y="51"/>
                    <a:pt x="550" y="51"/>
                  </a:cubicBezTo>
                  <a:cubicBezTo>
                    <a:pt x="537" y="44"/>
                    <a:pt x="525" y="42"/>
                    <a:pt x="515" y="42"/>
                  </a:cubicBezTo>
                  <a:cubicBezTo>
                    <a:pt x="496" y="42"/>
                    <a:pt x="482" y="51"/>
                    <a:pt x="469" y="51"/>
                  </a:cubicBezTo>
                  <a:cubicBezTo>
                    <a:pt x="448" y="133"/>
                    <a:pt x="408" y="173"/>
                    <a:pt x="387" y="214"/>
                  </a:cubicBezTo>
                  <a:cubicBezTo>
                    <a:pt x="374" y="223"/>
                    <a:pt x="361" y="226"/>
                    <a:pt x="349" y="226"/>
                  </a:cubicBezTo>
                  <a:cubicBezTo>
                    <a:pt x="314" y="226"/>
                    <a:pt x="281" y="202"/>
                    <a:pt x="253" y="202"/>
                  </a:cubicBezTo>
                  <a:cubicBezTo>
                    <a:pt x="242" y="202"/>
                    <a:pt x="233" y="205"/>
                    <a:pt x="224" y="214"/>
                  </a:cubicBezTo>
                  <a:cubicBezTo>
                    <a:pt x="204" y="275"/>
                    <a:pt x="224" y="336"/>
                    <a:pt x="163" y="377"/>
                  </a:cubicBezTo>
                  <a:cubicBezTo>
                    <a:pt x="184" y="418"/>
                    <a:pt x="184" y="458"/>
                    <a:pt x="184" y="479"/>
                  </a:cubicBezTo>
                  <a:cubicBezTo>
                    <a:pt x="167" y="495"/>
                    <a:pt x="164" y="525"/>
                    <a:pt x="142" y="525"/>
                  </a:cubicBezTo>
                  <a:cubicBezTo>
                    <a:pt x="137" y="525"/>
                    <a:pt x="130" y="523"/>
                    <a:pt x="122" y="519"/>
                  </a:cubicBezTo>
                  <a:cubicBezTo>
                    <a:pt x="102" y="499"/>
                    <a:pt x="143" y="479"/>
                    <a:pt x="122" y="458"/>
                  </a:cubicBezTo>
                  <a:lnTo>
                    <a:pt x="122" y="458"/>
                  </a:lnTo>
                  <a:cubicBezTo>
                    <a:pt x="102" y="479"/>
                    <a:pt x="82" y="479"/>
                    <a:pt x="61" y="499"/>
                  </a:cubicBezTo>
                  <a:cubicBezTo>
                    <a:pt x="61" y="519"/>
                    <a:pt x="82" y="540"/>
                    <a:pt x="82" y="540"/>
                  </a:cubicBezTo>
                  <a:lnTo>
                    <a:pt x="41" y="540"/>
                  </a:lnTo>
                  <a:cubicBezTo>
                    <a:pt x="41" y="581"/>
                    <a:pt x="82" y="581"/>
                    <a:pt x="82" y="601"/>
                  </a:cubicBezTo>
                  <a:cubicBezTo>
                    <a:pt x="61" y="642"/>
                    <a:pt x="41" y="682"/>
                    <a:pt x="0" y="703"/>
                  </a:cubicBezTo>
                  <a:cubicBezTo>
                    <a:pt x="21" y="743"/>
                    <a:pt x="0" y="784"/>
                    <a:pt x="21" y="845"/>
                  </a:cubicBezTo>
                  <a:cubicBezTo>
                    <a:pt x="82" y="886"/>
                    <a:pt x="82" y="947"/>
                    <a:pt x="102" y="1029"/>
                  </a:cubicBezTo>
                  <a:lnTo>
                    <a:pt x="163" y="1029"/>
                  </a:lnTo>
                  <a:cubicBezTo>
                    <a:pt x="184" y="1069"/>
                    <a:pt x="184" y="1130"/>
                    <a:pt x="184" y="1171"/>
                  </a:cubicBezTo>
                  <a:cubicBezTo>
                    <a:pt x="194" y="1181"/>
                    <a:pt x="204" y="1181"/>
                    <a:pt x="214" y="1181"/>
                  </a:cubicBezTo>
                  <a:cubicBezTo>
                    <a:pt x="224" y="1181"/>
                    <a:pt x="234" y="1181"/>
                    <a:pt x="245" y="1192"/>
                  </a:cubicBezTo>
                  <a:cubicBezTo>
                    <a:pt x="224" y="1293"/>
                    <a:pt x="367" y="1314"/>
                    <a:pt x="367" y="1416"/>
                  </a:cubicBezTo>
                  <a:cubicBezTo>
                    <a:pt x="448" y="1456"/>
                    <a:pt x="509" y="1538"/>
                    <a:pt x="570" y="1599"/>
                  </a:cubicBezTo>
                  <a:cubicBezTo>
                    <a:pt x="611" y="1599"/>
                    <a:pt x="632" y="1599"/>
                    <a:pt x="652" y="1578"/>
                  </a:cubicBezTo>
                  <a:cubicBezTo>
                    <a:pt x="733" y="1640"/>
                    <a:pt x="835" y="1680"/>
                    <a:pt x="876" y="1762"/>
                  </a:cubicBezTo>
                  <a:cubicBezTo>
                    <a:pt x="909" y="1762"/>
                    <a:pt x="941" y="1736"/>
                    <a:pt x="974" y="1736"/>
                  </a:cubicBezTo>
                  <a:cubicBezTo>
                    <a:pt x="982" y="1736"/>
                    <a:pt x="990" y="1737"/>
                    <a:pt x="998" y="1741"/>
                  </a:cubicBezTo>
                  <a:cubicBezTo>
                    <a:pt x="957" y="1721"/>
                    <a:pt x="957" y="1680"/>
                    <a:pt x="957" y="1640"/>
                  </a:cubicBezTo>
                  <a:cubicBezTo>
                    <a:pt x="1019" y="1578"/>
                    <a:pt x="937" y="1477"/>
                    <a:pt x="1019" y="1436"/>
                  </a:cubicBezTo>
                  <a:cubicBezTo>
                    <a:pt x="978" y="1314"/>
                    <a:pt x="978" y="1314"/>
                    <a:pt x="1019" y="1253"/>
                  </a:cubicBezTo>
                  <a:cubicBezTo>
                    <a:pt x="1039" y="1171"/>
                    <a:pt x="917" y="1171"/>
                    <a:pt x="957" y="1090"/>
                  </a:cubicBezTo>
                  <a:cubicBezTo>
                    <a:pt x="968" y="1079"/>
                    <a:pt x="973" y="1074"/>
                    <a:pt x="978" y="1074"/>
                  </a:cubicBezTo>
                  <a:cubicBezTo>
                    <a:pt x="983" y="1074"/>
                    <a:pt x="988" y="1079"/>
                    <a:pt x="998" y="1090"/>
                  </a:cubicBezTo>
                  <a:cubicBezTo>
                    <a:pt x="1019" y="1049"/>
                    <a:pt x="978" y="1029"/>
                    <a:pt x="998" y="1008"/>
                  </a:cubicBezTo>
                  <a:cubicBezTo>
                    <a:pt x="1019" y="988"/>
                    <a:pt x="1059" y="967"/>
                    <a:pt x="1039" y="927"/>
                  </a:cubicBezTo>
                  <a:cubicBezTo>
                    <a:pt x="1024" y="912"/>
                    <a:pt x="1010" y="898"/>
                    <a:pt x="988" y="898"/>
                  </a:cubicBezTo>
                  <a:cubicBezTo>
                    <a:pt x="980" y="898"/>
                    <a:pt x="969" y="900"/>
                    <a:pt x="957" y="906"/>
                  </a:cubicBezTo>
                  <a:cubicBezTo>
                    <a:pt x="1019" y="784"/>
                    <a:pt x="1039" y="682"/>
                    <a:pt x="957" y="560"/>
                  </a:cubicBezTo>
                  <a:cubicBezTo>
                    <a:pt x="978" y="560"/>
                    <a:pt x="978" y="560"/>
                    <a:pt x="998" y="540"/>
                  </a:cubicBezTo>
                  <a:cubicBezTo>
                    <a:pt x="998" y="499"/>
                    <a:pt x="937" y="479"/>
                    <a:pt x="957" y="438"/>
                  </a:cubicBezTo>
                  <a:cubicBezTo>
                    <a:pt x="978" y="377"/>
                    <a:pt x="917" y="377"/>
                    <a:pt x="917" y="336"/>
                  </a:cubicBezTo>
                  <a:cubicBezTo>
                    <a:pt x="917" y="295"/>
                    <a:pt x="917" y="234"/>
                    <a:pt x="876" y="214"/>
                  </a:cubicBezTo>
                  <a:cubicBezTo>
                    <a:pt x="856" y="173"/>
                    <a:pt x="856" y="133"/>
                    <a:pt x="856" y="92"/>
                  </a:cubicBezTo>
                  <a:cubicBezTo>
                    <a:pt x="784" y="32"/>
                    <a:pt x="734" y="1"/>
                    <a:pt x="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-163777" y="80738"/>
              <a:ext cx="141090" cy="143551"/>
            </a:xfrm>
            <a:custGeom>
              <a:avLst/>
              <a:gdLst/>
              <a:ahLst/>
              <a:cxnLst/>
              <a:rect l="l" t="t" r="r" b="b"/>
              <a:pathLst>
                <a:path w="1834" h="1866" extrusionOk="0">
                  <a:moveTo>
                    <a:pt x="81" y="0"/>
                  </a:moveTo>
                  <a:cubicBezTo>
                    <a:pt x="69" y="0"/>
                    <a:pt x="56" y="5"/>
                    <a:pt x="42" y="12"/>
                  </a:cubicBezTo>
                  <a:cubicBezTo>
                    <a:pt x="42" y="33"/>
                    <a:pt x="42" y="73"/>
                    <a:pt x="1" y="94"/>
                  </a:cubicBezTo>
                  <a:cubicBezTo>
                    <a:pt x="42" y="114"/>
                    <a:pt x="62" y="135"/>
                    <a:pt x="82" y="155"/>
                  </a:cubicBezTo>
                  <a:cubicBezTo>
                    <a:pt x="62" y="175"/>
                    <a:pt x="21" y="175"/>
                    <a:pt x="21" y="216"/>
                  </a:cubicBezTo>
                  <a:cubicBezTo>
                    <a:pt x="42" y="257"/>
                    <a:pt x="62" y="277"/>
                    <a:pt x="62" y="318"/>
                  </a:cubicBezTo>
                  <a:cubicBezTo>
                    <a:pt x="82" y="379"/>
                    <a:pt x="123" y="420"/>
                    <a:pt x="164" y="440"/>
                  </a:cubicBezTo>
                  <a:cubicBezTo>
                    <a:pt x="306" y="522"/>
                    <a:pt x="388" y="644"/>
                    <a:pt x="449" y="786"/>
                  </a:cubicBezTo>
                  <a:cubicBezTo>
                    <a:pt x="469" y="847"/>
                    <a:pt x="510" y="888"/>
                    <a:pt x="571" y="908"/>
                  </a:cubicBezTo>
                  <a:cubicBezTo>
                    <a:pt x="653" y="970"/>
                    <a:pt x="734" y="1051"/>
                    <a:pt x="775" y="1173"/>
                  </a:cubicBezTo>
                  <a:cubicBezTo>
                    <a:pt x="815" y="1194"/>
                    <a:pt x="856" y="1234"/>
                    <a:pt x="917" y="1275"/>
                  </a:cubicBezTo>
                  <a:cubicBezTo>
                    <a:pt x="958" y="1336"/>
                    <a:pt x="999" y="1397"/>
                    <a:pt x="1060" y="1438"/>
                  </a:cubicBezTo>
                  <a:cubicBezTo>
                    <a:pt x="1141" y="1519"/>
                    <a:pt x="1243" y="1621"/>
                    <a:pt x="1365" y="1682"/>
                  </a:cubicBezTo>
                  <a:cubicBezTo>
                    <a:pt x="1426" y="1805"/>
                    <a:pt x="1569" y="1784"/>
                    <a:pt x="1650" y="1866"/>
                  </a:cubicBezTo>
                  <a:cubicBezTo>
                    <a:pt x="1671" y="1825"/>
                    <a:pt x="1691" y="1805"/>
                    <a:pt x="1671" y="1784"/>
                  </a:cubicBezTo>
                  <a:lnTo>
                    <a:pt x="1630" y="1784"/>
                  </a:lnTo>
                  <a:cubicBezTo>
                    <a:pt x="1610" y="1784"/>
                    <a:pt x="1610" y="1764"/>
                    <a:pt x="1589" y="1764"/>
                  </a:cubicBezTo>
                  <a:cubicBezTo>
                    <a:pt x="1601" y="1758"/>
                    <a:pt x="1611" y="1755"/>
                    <a:pt x="1620" y="1755"/>
                  </a:cubicBezTo>
                  <a:cubicBezTo>
                    <a:pt x="1642" y="1755"/>
                    <a:pt x="1656" y="1770"/>
                    <a:pt x="1671" y="1784"/>
                  </a:cubicBezTo>
                  <a:cubicBezTo>
                    <a:pt x="1712" y="1743"/>
                    <a:pt x="1671" y="1682"/>
                    <a:pt x="1691" y="1642"/>
                  </a:cubicBezTo>
                  <a:cubicBezTo>
                    <a:pt x="1732" y="1621"/>
                    <a:pt x="1752" y="1601"/>
                    <a:pt x="1813" y="1581"/>
                  </a:cubicBezTo>
                  <a:cubicBezTo>
                    <a:pt x="1813" y="1581"/>
                    <a:pt x="1834" y="1581"/>
                    <a:pt x="1834" y="1560"/>
                  </a:cubicBezTo>
                  <a:cubicBezTo>
                    <a:pt x="1813" y="1519"/>
                    <a:pt x="1773" y="1519"/>
                    <a:pt x="1752" y="1479"/>
                  </a:cubicBezTo>
                  <a:cubicBezTo>
                    <a:pt x="1752" y="1479"/>
                    <a:pt x="1752" y="1458"/>
                    <a:pt x="1752" y="1438"/>
                  </a:cubicBezTo>
                  <a:cubicBezTo>
                    <a:pt x="1732" y="1418"/>
                    <a:pt x="1712" y="1397"/>
                    <a:pt x="1691" y="1377"/>
                  </a:cubicBezTo>
                  <a:cubicBezTo>
                    <a:pt x="1691" y="1377"/>
                    <a:pt x="1712" y="1377"/>
                    <a:pt x="1732" y="1356"/>
                  </a:cubicBezTo>
                  <a:cubicBezTo>
                    <a:pt x="1691" y="1356"/>
                    <a:pt x="1712" y="1295"/>
                    <a:pt x="1671" y="1275"/>
                  </a:cubicBezTo>
                  <a:lnTo>
                    <a:pt x="1630" y="1275"/>
                  </a:lnTo>
                  <a:cubicBezTo>
                    <a:pt x="1610" y="1234"/>
                    <a:pt x="1589" y="1214"/>
                    <a:pt x="1549" y="1173"/>
                  </a:cubicBezTo>
                  <a:cubicBezTo>
                    <a:pt x="1569" y="1132"/>
                    <a:pt x="1569" y="1112"/>
                    <a:pt x="1569" y="1071"/>
                  </a:cubicBezTo>
                  <a:cubicBezTo>
                    <a:pt x="1508" y="1071"/>
                    <a:pt x="1467" y="1051"/>
                    <a:pt x="1447" y="1010"/>
                  </a:cubicBezTo>
                  <a:cubicBezTo>
                    <a:pt x="1426" y="990"/>
                    <a:pt x="1426" y="970"/>
                    <a:pt x="1426" y="949"/>
                  </a:cubicBezTo>
                  <a:cubicBezTo>
                    <a:pt x="1426" y="868"/>
                    <a:pt x="1345" y="807"/>
                    <a:pt x="1304" y="766"/>
                  </a:cubicBezTo>
                  <a:cubicBezTo>
                    <a:pt x="1249" y="710"/>
                    <a:pt x="1210" y="621"/>
                    <a:pt x="1126" y="621"/>
                  </a:cubicBezTo>
                  <a:cubicBezTo>
                    <a:pt x="1118" y="621"/>
                    <a:pt x="1110" y="622"/>
                    <a:pt x="1101" y="623"/>
                  </a:cubicBezTo>
                  <a:cubicBezTo>
                    <a:pt x="1060" y="562"/>
                    <a:pt x="1039" y="522"/>
                    <a:pt x="999" y="460"/>
                  </a:cubicBezTo>
                  <a:cubicBezTo>
                    <a:pt x="958" y="481"/>
                    <a:pt x="999" y="501"/>
                    <a:pt x="978" y="501"/>
                  </a:cubicBezTo>
                  <a:cubicBezTo>
                    <a:pt x="917" y="501"/>
                    <a:pt x="897" y="420"/>
                    <a:pt x="877" y="399"/>
                  </a:cubicBezTo>
                  <a:lnTo>
                    <a:pt x="815" y="399"/>
                  </a:lnTo>
                  <a:cubicBezTo>
                    <a:pt x="795" y="399"/>
                    <a:pt x="795" y="379"/>
                    <a:pt x="795" y="379"/>
                  </a:cubicBezTo>
                  <a:cubicBezTo>
                    <a:pt x="754" y="338"/>
                    <a:pt x="754" y="277"/>
                    <a:pt x="693" y="236"/>
                  </a:cubicBezTo>
                  <a:cubicBezTo>
                    <a:pt x="693" y="236"/>
                    <a:pt x="673" y="257"/>
                    <a:pt x="693" y="277"/>
                  </a:cubicBezTo>
                  <a:cubicBezTo>
                    <a:pt x="693" y="277"/>
                    <a:pt x="714" y="277"/>
                    <a:pt x="693" y="318"/>
                  </a:cubicBezTo>
                  <a:cubicBezTo>
                    <a:pt x="612" y="257"/>
                    <a:pt x="530" y="175"/>
                    <a:pt x="449" y="114"/>
                  </a:cubicBezTo>
                  <a:cubicBezTo>
                    <a:pt x="395" y="60"/>
                    <a:pt x="340" y="24"/>
                    <a:pt x="274" y="24"/>
                  </a:cubicBezTo>
                  <a:cubicBezTo>
                    <a:pt x="241" y="24"/>
                    <a:pt x="204" y="33"/>
                    <a:pt x="164" y="53"/>
                  </a:cubicBezTo>
                  <a:cubicBezTo>
                    <a:pt x="125" y="14"/>
                    <a:pt x="103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218117" y="1312388"/>
              <a:ext cx="111318" cy="138243"/>
            </a:xfrm>
            <a:custGeom>
              <a:avLst/>
              <a:gdLst/>
              <a:ahLst/>
              <a:cxnLst/>
              <a:rect l="l" t="t" r="r" b="b"/>
              <a:pathLst>
                <a:path w="1447" h="1797" extrusionOk="0">
                  <a:moveTo>
                    <a:pt x="47" y="1"/>
                  </a:moveTo>
                  <a:cubicBezTo>
                    <a:pt x="36" y="1"/>
                    <a:pt x="27" y="3"/>
                    <a:pt x="21" y="10"/>
                  </a:cubicBezTo>
                  <a:cubicBezTo>
                    <a:pt x="0" y="112"/>
                    <a:pt x="0" y="152"/>
                    <a:pt x="21" y="173"/>
                  </a:cubicBezTo>
                  <a:cubicBezTo>
                    <a:pt x="61" y="254"/>
                    <a:pt x="61" y="315"/>
                    <a:pt x="122" y="376"/>
                  </a:cubicBezTo>
                  <a:cubicBezTo>
                    <a:pt x="184" y="458"/>
                    <a:pt x="245" y="539"/>
                    <a:pt x="184" y="641"/>
                  </a:cubicBezTo>
                  <a:cubicBezTo>
                    <a:pt x="184" y="661"/>
                    <a:pt x="204" y="661"/>
                    <a:pt x="224" y="682"/>
                  </a:cubicBezTo>
                  <a:cubicBezTo>
                    <a:pt x="184" y="702"/>
                    <a:pt x="143" y="702"/>
                    <a:pt x="102" y="722"/>
                  </a:cubicBezTo>
                  <a:cubicBezTo>
                    <a:pt x="122" y="784"/>
                    <a:pt x="143" y="845"/>
                    <a:pt x="184" y="885"/>
                  </a:cubicBezTo>
                  <a:cubicBezTo>
                    <a:pt x="184" y="906"/>
                    <a:pt x="163" y="906"/>
                    <a:pt x="163" y="906"/>
                  </a:cubicBezTo>
                  <a:cubicBezTo>
                    <a:pt x="163" y="926"/>
                    <a:pt x="184" y="967"/>
                    <a:pt x="184" y="987"/>
                  </a:cubicBezTo>
                  <a:cubicBezTo>
                    <a:pt x="184" y="1008"/>
                    <a:pt x="163" y="1008"/>
                    <a:pt x="163" y="1008"/>
                  </a:cubicBezTo>
                  <a:cubicBezTo>
                    <a:pt x="184" y="1028"/>
                    <a:pt x="184" y="1069"/>
                    <a:pt x="184" y="1089"/>
                  </a:cubicBezTo>
                  <a:lnTo>
                    <a:pt x="224" y="1089"/>
                  </a:lnTo>
                  <a:cubicBezTo>
                    <a:pt x="224" y="1130"/>
                    <a:pt x="224" y="1171"/>
                    <a:pt x="265" y="1171"/>
                  </a:cubicBezTo>
                  <a:cubicBezTo>
                    <a:pt x="285" y="1150"/>
                    <a:pt x="306" y="1150"/>
                    <a:pt x="346" y="1150"/>
                  </a:cubicBezTo>
                  <a:cubicBezTo>
                    <a:pt x="387" y="1191"/>
                    <a:pt x="367" y="1252"/>
                    <a:pt x="346" y="1293"/>
                  </a:cubicBezTo>
                  <a:cubicBezTo>
                    <a:pt x="387" y="1333"/>
                    <a:pt x="428" y="1354"/>
                    <a:pt x="469" y="1395"/>
                  </a:cubicBezTo>
                  <a:cubicBezTo>
                    <a:pt x="509" y="1476"/>
                    <a:pt x="571" y="1537"/>
                    <a:pt x="672" y="1598"/>
                  </a:cubicBezTo>
                  <a:cubicBezTo>
                    <a:pt x="713" y="1619"/>
                    <a:pt x="774" y="1639"/>
                    <a:pt x="795" y="1700"/>
                  </a:cubicBezTo>
                  <a:cubicBezTo>
                    <a:pt x="896" y="1700"/>
                    <a:pt x="957" y="1761"/>
                    <a:pt x="1019" y="1781"/>
                  </a:cubicBezTo>
                  <a:cubicBezTo>
                    <a:pt x="1059" y="1792"/>
                    <a:pt x="1100" y="1797"/>
                    <a:pt x="1138" y="1797"/>
                  </a:cubicBezTo>
                  <a:cubicBezTo>
                    <a:pt x="1176" y="1797"/>
                    <a:pt x="1212" y="1792"/>
                    <a:pt x="1243" y="1781"/>
                  </a:cubicBezTo>
                  <a:cubicBezTo>
                    <a:pt x="1263" y="1741"/>
                    <a:pt x="1283" y="1741"/>
                    <a:pt x="1283" y="1700"/>
                  </a:cubicBezTo>
                  <a:lnTo>
                    <a:pt x="1243" y="1700"/>
                  </a:lnTo>
                  <a:cubicBezTo>
                    <a:pt x="1263" y="1639"/>
                    <a:pt x="1263" y="1619"/>
                    <a:pt x="1263" y="1537"/>
                  </a:cubicBezTo>
                  <a:cubicBezTo>
                    <a:pt x="1263" y="1537"/>
                    <a:pt x="1263" y="1517"/>
                    <a:pt x="1283" y="1496"/>
                  </a:cubicBezTo>
                  <a:cubicBezTo>
                    <a:pt x="1243" y="1476"/>
                    <a:pt x="1263" y="1476"/>
                    <a:pt x="1283" y="1435"/>
                  </a:cubicBezTo>
                  <a:cubicBezTo>
                    <a:pt x="1304" y="1476"/>
                    <a:pt x="1283" y="1496"/>
                    <a:pt x="1283" y="1496"/>
                  </a:cubicBezTo>
                  <a:cubicBezTo>
                    <a:pt x="1324" y="1517"/>
                    <a:pt x="1324" y="1578"/>
                    <a:pt x="1365" y="1598"/>
                  </a:cubicBezTo>
                  <a:lnTo>
                    <a:pt x="1406" y="1598"/>
                  </a:lnTo>
                  <a:cubicBezTo>
                    <a:pt x="1406" y="1557"/>
                    <a:pt x="1406" y="1517"/>
                    <a:pt x="1385" y="1476"/>
                  </a:cubicBezTo>
                  <a:cubicBezTo>
                    <a:pt x="1406" y="1456"/>
                    <a:pt x="1446" y="1456"/>
                    <a:pt x="1446" y="1415"/>
                  </a:cubicBezTo>
                  <a:lnTo>
                    <a:pt x="1426" y="1415"/>
                  </a:lnTo>
                  <a:cubicBezTo>
                    <a:pt x="1385" y="1354"/>
                    <a:pt x="1365" y="1313"/>
                    <a:pt x="1344" y="1252"/>
                  </a:cubicBezTo>
                  <a:cubicBezTo>
                    <a:pt x="1336" y="1261"/>
                    <a:pt x="1328" y="1264"/>
                    <a:pt x="1321" y="1264"/>
                  </a:cubicBezTo>
                  <a:cubicBezTo>
                    <a:pt x="1301" y="1264"/>
                    <a:pt x="1286" y="1240"/>
                    <a:pt x="1266" y="1240"/>
                  </a:cubicBezTo>
                  <a:cubicBezTo>
                    <a:pt x="1259" y="1240"/>
                    <a:pt x="1251" y="1243"/>
                    <a:pt x="1243" y="1252"/>
                  </a:cubicBezTo>
                  <a:cubicBezTo>
                    <a:pt x="1263" y="1272"/>
                    <a:pt x="1263" y="1293"/>
                    <a:pt x="1243" y="1293"/>
                  </a:cubicBezTo>
                  <a:cubicBezTo>
                    <a:pt x="1202" y="1272"/>
                    <a:pt x="1243" y="1272"/>
                    <a:pt x="1243" y="1252"/>
                  </a:cubicBezTo>
                  <a:cubicBezTo>
                    <a:pt x="1243" y="1252"/>
                    <a:pt x="1222" y="1252"/>
                    <a:pt x="1222" y="1232"/>
                  </a:cubicBezTo>
                  <a:cubicBezTo>
                    <a:pt x="1210" y="1244"/>
                    <a:pt x="1197" y="1249"/>
                    <a:pt x="1185" y="1249"/>
                  </a:cubicBezTo>
                  <a:cubicBezTo>
                    <a:pt x="1158" y="1249"/>
                    <a:pt x="1134" y="1225"/>
                    <a:pt x="1120" y="1211"/>
                  </a:cubicBezTo>
                  <a:cubicBezTo>
                    <a:pt x="1080" y="1171"/>
                    <a:pt x="1120" y="1130"/>
                    <a:pt x="1120" y="1089"/>
                  </a:cubicBezTo>
                  <a:cubicBezTo>
                    <a:pt x="1080" y="1069"/>
                    <a:pt x="1059" y="1028"/>
                    <a:pt x="1080" y="967"/>
                  </a:cubicBezTo>
                  <a:lnTo>
                    <a:pt x="1039" y="967"/>
                  </a:lnTo>
                  <a:cubicBezTo>
                    <a:pt x="1019" y="865"/>
                    <a:pt x="1019" y="865"/>
                    <a:pt x="876" y="763"/>
                  </a:cubicBezTo>
                  <a:cubicBezTo>
                    <a:pt x="876" y="743"/>
                    <a:pt x="835" y="722"/>
                    <a:pt x="835" y="702"/>
                  </a:cubicBezTo>
                  <a:cubicBezTo>
                    <a:pt x="815" y="661"/>
                    <a:pt x="754" y="661"/>
                    <a:pt x="754" y="600"/>
                  </a:cubicBezTo>
                  <a:cubicBezTo>
                    <a:pt x="774" y="539"/>
                    <a:pt x="693" y="560"/>
                    <a:pt x="672" y="498"/>
                  </a:cubicBezTo>
                  <a:cubicBezTo>
                    <a:pt x="672" y="478"/>
                    <a:pt x="632" y="437"/>
                    <a:pt x="611" y="397"/>
                  </a:cubicBezTo>
                  <a:cubicBezTo>
                    <a:pt x="611" y="397"/>
                    <a:pt x="591" y="376"/>
                    <a:pt x="591" y="376"/>
                  </a:cubicBezTo>
                  <a:cubicBezTo>
                    <a:pt x="489" y="315"/>
                    <a:pt x="408" y="213"/>
                    <a:pt x="306" y="173"/>
                  </a:cubicBezTo>
                  <a:cubicBezTo>
                    <a:pt x="306" y="173"/>
                    <a:pt x="297" y="182"/>
                    <a:pt x="291" y="182"/>
                  </a:cubicBezTo>
                  <a:cubicBezTo>
                    <a:pt x="288" y="182"/>
                    <a:pt x="285" y="179"/>
                    <a:pt x="285" y="173"/>
                  </a:cubicBezTo>
                  <a:cubicBezTo>
                    <a:pt x="285" y="166"/>
                    <a:pt x="285" y="164"/>
                    <a:pt x="286" y="164"/>
                  </a:cubicBezTo>
                  <a:cubicBezTo>
                    <a:pt x="288" y="164"/>
                    <a:pt x="292" y="173"/>
                    <a:pt x="306" y="173"/>
                  </a:cubicBezTo>
                  <a:cubicBezTo>
                    <a:pt x="326" y="132"/>
                    <a:pt x="285" y="132"/>
                    <a:pt x="265" y="112"/>
                  </a:cubicBezTo>
                  <a:cubicBezTo>
                    <a:pt x="204" y="71"/>
                    <a:pt x="143" y="71"/>
                    <a:pt x="122" y="10"/>
                  </a:cubicBezTo>
                  <a:cubicBezTo>
                    <a:pt x="95" y="10"/>
                    <a:pt x="68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67108" y="1287385"/>
              <a:ext cx="94085" cy="104086"/>
            </a:xfrm>
            <a:custGeom>
              <a:avLst/>
              <a:gdLst/>
              <a:ahLst/>
              <a:cxnLst/>
              <a:rect l="l" t="t" r="r" b="b"/>
              <a:pathLst>
                <a:path w="1223" h="1353" extrusionOk="0">
                  <a:moveTo>
                    <a:pt x="555" y="0"/>
                  </a:moveTo>
                  <a:cubicBezTo>
                    <a:pt x="526" y="0"/>
                    <a:pt x="498" y="15"/>
                    <a:pt x="469" y="29"/>
                  </a:cubicBezTo>
                  <a:cubicBezTo>
                    <a:pt x="469" y="29"/>
                    <a:pt x="489" y="50"/>
                    <a:pt x="469" y="50"/>
                  </a:cubicBezTo>
                  <a:lnTo>
                    <a:pt x="387" y="50"/>
                  </a:lnTo>
                  <a:cubicBezTo>
                    <a:pt x="387" y="29"/>
                    <a:pt x="387" y="9"/>
                    <a:pt x="367" y="9"/>
                  </a:cubicBezTo>
                  <a:cubicBezTo>
                    <a:pt x="358" y="5"/>
                    <a:pt x="351" y="3"/>
                    <a:pt x="343" y="3"/>
                  </a:cubicBezTo>
                  <a:cubicBezTo>
                    <a:pt x="324" y="3"/>
                    <a:pt x="308" y="15"/>
                    <a:pt x="289" y="15"/>
                  </a:cubicBezTo>
                  <a:cubicBezTo>
                    <a:pt x="281" y="15"/>
                    <a:pt x="274" y="13"/>
                    <a:pt x="265" y="9"/>
                  </a:cubicBezTo>
                  <a:cubicBezTo>
                    <a:pt x="252" y="22"/>
                    <a:pt x="236" y="27"/>
                    <a:pt x="219" y="27"/>
                  </a:cubicBezTo>
                  <a:cubicBezTo>
                    <a:pt x="186" y="27"/>
                    <a:pt x="150" y="9"/>
                    <a:pt x="123" y="9"/>
                  </a:cubicBezTo>
                  <a:cubicBezTo>
                    <a:pt x="123" y="29"/>
                    <a:pt x="143" y="70"/>
                    <a:pt x="123" y="90"/>
                  </a:cubicBezTo>
                  <a:cubicBezTo>
                    <a:pt x="102" y="111"/>
                    <a:pt x="61" y="111"/>
                    <a:pt x="41" y="131"/>
                  </a:cubicBezTo>
                  <a:cubicBezTo>
                    <a:pt x="82" y="212"/>
                    <a:pt x="41" y="274"/>
                    <a:pt x="0" y="314"/>
                  </a:cubicBezTo>
                  <a:cubicBezTo>
                    <a:pt x="21" y="375"/>
                    <a:pt x="21" y="457"/>
                    <a:pt x="82" y="498"/>
                  </a:cubicBezTo>
                  <a:cubicBezTo>
                    <a:pt x="82" y="498"/>
                    <a:pt x="82" y="518"/>
                    <a:pt x="82" y="538"/>
                  </a:cubicBezTo>
                  <a:cubicBezTo>
                    <a:pt x="123" y="681"/>
                    <a:pt x="204" y="823"/>
                    <a:pt x="285" y="966"/>
                  </a:cubicBezTo>
                  <a:cubicBezTo>
                    <a:pt x="387" y="1109"/>
                    <a:pt x="489" y="1231"/>
                    <a:pt x="632" y="1292"/>
                  </a:cubicBezTo>
                  <a:cubicBezTo>
                    <a:pt x="713" y="1333"/>
                    <a:pt x="774" y="1353"/>
                    <a:pt x="856" y="1353"/>
                  </a:cubicBezTo>
                  <a:cubicBezTo>
                    <a:pt x="856" y="1333"/>
                    <a:pt x="856" y="1292"/>
                    <a:pt x="835" y="1292"/>
                  </a:cubicBezTo>
                  <a:cubicBezTo>
                    <a:pt x="815" y="1292"/>
                    <a:pt x="815" y="1312"/>
                    <a:pt x="795" y="1333"/>
                  </a:cubicBezTo>
                  <a:cubicBezTo>
                    <a:pt x="774" y="1292"/>
                    <a:pt x="795" y="1292"/>
                    <a:pt x="835" y="1292"/>
                  </a:cubicBezTo>
                  <a:cubicBezTo>
                    <a:pt x="835" y="1277"/>
                    <a:pt x="841" y="1273"/>
                    <a:pt x="849" y="1273"/>
                  </a:cubicBezTo>
                  <a:cubicBezTo>
                    <a:pt x="858" y="1273"/>
                    <a:pt x="869" y="1278"/>
                    <a:pt x="880" y="1278"/>
                  </a:cubicBezTo>
                  <a:cubicBezTo>
                    <a:pt x="886" y="1278"/>
                    <a:pt x="892" y="1276"/>
                    <a:pt x="896" y="1272"/>
                  </a:cubicBezTo>
                  <a:cubicBezTo>
                    <a:pt x="856" y="1251"/>
                    <a:pt x="856" y="1231"/>
                    <a:pt x="896" y="1190"/>
                  </a:cubicBezTo>
                  <a:cubicBezTo>
                    <a:pt x="876" y="1190"/>
                    <a:pt x="876" y="1190"/>
                    <a:pt x="876" y="1170"/>
                  </a:cubicBezTo>
                  <a:cubicBezTo>
                    <a:pt x="896" y="1170"/>
                    <a:pt x="896" y="1190"/>
                    <a:pt x="896" y="1190"/>
                  </a:cubicBezTo>
                  <a:cubicBezTo>
                    <a:pt x="896" y="1210"/>
                    <a:pt x="896" y="1210"/>
                    <a:pt x="917" y="1231"/>
                  </a:cubicBezTo>
                  <a:cubicBezTo>
                    <a:pt x="937" y="1231"/>
                    <a:pt x="978" y="1231"/>
                    <a:pt x="998" y="1210"/>
                  </a:cubicBezTo>
                  <a:cubicBezTo>
                    <a:pt x="998" y="1170"/>
                    <a:pt x="998" y="1149"/>
                    <a:pt x="1039" y="1129"/>
                  </a:cubicBezTo>
                  <a:cubicBezTo>
                    <a:pt x="998" y="1027"/>
                    <a:pt x="1080" y="946"/>
                    <a:pt x="1059" y="844"/>
                  </a:cubicBezTo>
                  <a:cubicBezTo>
                    <a:pt x="1068" y="840"/>
                    <a:pt x="1076" y="838"/>
                    <a:pt x="1083" y="838"/>
                  </a:cubicBezTo>
                  <a:cubicBezTo>
                    <a:pt x="1102" y="838"/>
                    <a:pt x="1118" y="850"/>
                    <a:pt x="1138" y="850"/>
                  </a:cubicBezTo>
                  <a:cubicBezTo>
                    <a:pt x="1145" y="850"/>
                    <a:pt x="1153" y="848"/>
                    <a:pt x="1161" y="844"/>
                  </a:cubicBezTo>
                  <a:cubicBezTo>
                    <a:pt x="1182" y="823"/>
                    <a:pt x="1141" y="803"/>
                    <a:pt x="1141" y="783"/>
                  </a:cubicBezTo>
                  <a:cubicBezTo>
                    <a:pt x="1161" y="783"/>
                    <a:pt x="1182" y="762"/>
                    <a:pt x="1202" y="762"/>
                  </a:cubicBezTo>
                  <a:cubicBezTo>
                    <a:pt x="1202" y="722"/>
                    <a:pt x="1202" y="701"/>
                    <a:pt x="1182" y="681"/>
                  </a:cubicBezTo>
                  <a:cubicBezTo>
                    <a:pt x="1161" y="701"/>
                    <a:pt x="1141" y="701"/>
                    <a:pt x="1120" y="722"/>
                  </a:cubicBezTo>
                  <a:cubicBezTo>
                    <a:pt x="1120" y="701"/>
                    <a:pt x="1120" y="681"/>
                    <a:pt x="1120" y="661"/>
                  </a:cubicBezTo>
                  <a:cubicBezTo>
                    <a:pt x="1182" y="661"/>
                    <a:pt x="1141" y="599"/>
                    <a:pt x="1202" y="579"/>
                  </a:cubicBezTo>
                  <a:cubicBezTo>
                    <a:pt x="1161" y="559"/>
                    <a:pt x="1161" y="518"/>
                    <a:pt x="1161" y="498"/>
                  </a:cubicBezTo>
                  <a:cubicBezTo>
                    <a:pt x="1161" y="457"/>
                    <a:pt x="1182" y="416"/>
                    <a:pt x="1222" y="396"/>
                  </a:cubicBezTo>
                  <a:cubicBezTo>
                    <a:pt x="1202" y="375"/>
                    <a:pt x="1182" y="335"/>
                    <a:pt x="1161" y="314"/>
                  </a:cubicBezTo>
                  <a:cubicBezTo>
                    <a:pt x="1182" y="274"/>
                    <a:pt x="1202" y="233"/>
                    <a:pt x="1161" y="192"/>
                  </a:cubicBezTo>
                  <a:cubicBezTo>
                    <a:pt x="1100" y="151"/>
                    <a:pt x="998" y="151"/>
                    <a:pt x="896" y="131"/>
                  </a:cubicBezTo>
                  <a:cubicBezTo>
                    <a:pt x="856" y="111"/>
                    <a:pt x="815" y="90"/>
                    <a:pt x="774" y="70"/>
                  </a:cubicBezTo>
                  <a:cubicBezTo>
                    <a:pt x="754" y="70"/>
                    <a:pt x="774" y="90"/>
                    <a:pt x="754" y="111"/>
                  </a:cubicBezTo>
                  <a:cubicBezTo>
                    <a:pt x="693" y="90"/>
                    <a:pt x="632" y="50"/>
                    <a:pt x="550" y="50"/>
                  </a:cubicBezTo>
                  <a:cubicBezTo>
                    <a:pt x="550" y="29"/>
                    <a:pt x="591" y="29"/>
                    <a:pt x="591" y="9"/>
                  </a:cubicBezTo>
                  <a:cubicBezTo>
                    <a:pt x="579" y="3"/>
                    <a:pt x="567" y="0"/>
                    <a:pt x="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534607" y="289988"/>
              <a:ext cx="62698" cy="167784"/>
            </a:xfrm>
            <a:custGeom>
              <a:avLst/>
              <a:gdLst/>
              <a:ahLst/>
              <a:cxnLst/>
              <a:rect l="l" t="t" r="r" b="b"/>
              <a:pathLst>
                <a:path w="815" h="2181" extrusionOk="0">
                  <a:moveTo>
                    <a:pt x="631" y="1"/>
                  </a:moveTo>
                  <a:cubicBezTo>
                    <a:pt x="550" y="62"/>
                    <a:pt x="509" y="123"/>
                    <a:pt x="489" y="225"/>
                  </a:cubicBezTo>
                  <a:cubicBezTo>
                    <a:pt x="469" y="347"/>
                    <a:pt x="367" y="429"/>
                    <a:pt x="346" y="551"/>
                  </a:cubicBezTo>
                  <a:cubicBezTo>
                    <a:pt x="333" y="551"/>
                    <a:pt x="319" y="542"/>
                    <a:pt x="306" y="542"/>
                  </a:cubicBezTo>
                  <a:cubicBezTo>
                    <a:pt x="299" y="542"/>
                    <a:pt x="292" y="544"/>
                    <a:pt x="285" y="551"/>
                  </a:cubicBezTo>
                  <a:cubicBezTo>
                    <a:pt x="326" y="653"/>
                    <a:pt x="204" y="653"/>
                    <a:pt x="183" y="734"/>
                  </a:cubicBezTo>
                  <a:cubicBezTo>
                    <a:pt x="183" y="755"/>
                    <a:pt x="183" y="775"/>
                    <a:pt x="183" y="795"/>
                  </a:cubicBezTo>
                  <a:cubicBezTo>
                    <a:pt x="163" y="816"/>
                    <a:pt x="122" y="836"/>
                    <a:pt x="102" y="856"/>
                  </a:cubicBezTo>
                  <a:cubicBezTo>
                    <a:pt x="82" y="917"/>
                    <a:pt x="82" y="979"/>
                    <a:pt x="21" y="999"/>
                  </a:cubicBezTo>
                  <a:cubicBezTo>
                    <a:pt x="0" y="1162"/>
                    <a:pt x="21" y="1345"/>
                    <a:pt x="21" y="1508"/>
                  </a:cubicBezTo>
                  <a:cubicBezTo>
                    <a:pt x="21" y="1691"/>
                    <a:pt x="122" y="1854"/>
                    <a:pt x="204" y="2017"/>
                  </a:cubicBezTo>
                  <a:cubicBezTo>
                    <a:pt x="245" y="2038"/>
                    <a:pt x="265" y="2078"/>
                    <a:pt x="285" y="2119"/>
                  </a:cubicBezTo>
                  <a:cubicBezTo>
                    <a:pt x="306" y="2180"/>
                    <a:pt x="346" y="2180"/>
                    <a:pt x="407" y="2180"/>
                  </a:cubicBezTo>
                  <a:cubicBezTo>
                    <a:pt x="428" y="2119"/>
                    <a:pt x="346" y="2160"/>
                    <a:pt x="346" y="2119"/>
                  </a:cubicBezTo>
                  <a:cubicBezTo>
                    <a:pt x="367" y="2099"/>
                    <a:pt x="367" y="2058"/>
                    <a:pt x="407" y="2058"/>
                  </a:cubicBezTo>
                  <a:cubicBezTo>
                    <a:pt x="448" y="2038"/>
                    <a:pt x="448" y="1976"/>
                    <a:pt x="469" y="1976"/>
                  </a:cubicBezTo>
                  <a:cubicBezTo>
                    <a:pt x="509" y="1976"/>
                    <a:pt x="509" y="1997"/>
                    <a:pt x="530" y="2017"/>
                  </a:cubicBezTo>
                  <a:cubicBezTo>
                    <a:pt x="558" y="2003"/>
                    <a:pt x="597" y="1988"/>
                    <a:pt x="639" y="1988"/>
                  </a:cubicBezTo>
                  <a:cubicBezTo>
                    <a:pt x="657" y="1988"/>
                    <a:pt x="675" y="1991"/>
                    <a:pt x="693" y="1997"/>
                  </a:cubicBezTo>
                  <a:lnTo>
                    <a:pt x="652" y="1956"/>
                  </a:lnTo>
                  <a:cubicBezTo>
                    <a:pt x="672" y="1915"/>
                    <a:pt x="652" y="1875"/>
                    <a:pt x="693" y="1854"/>
                  </a:cubicBezTo>
                  <a:cubicBezTo>
                    <a:pt x="672" y="1773"/>
                    <a:pt x="672" y="1712"/>
                    <a:pt x="693" y="1630"/>
                  </a:cubicBezTo>
                  <a:cubicBezTo>
                    <a:pt x="713" y="1549"/>
                    <a:pt x="693" y="1467"/>
                    <a:pt x="733" y="1406"/>
                  </a:cubicBezTo>
                  <a:cubicBezTo>
                    <a:pt x="754" y="1386"/>
                    <a:pt x="733" y="1365"/>
                    <a:pt x="733" y="1365"/>
                  </a:cubicBezTo>
                  <a:cubicBezTo>
                    <a:pt x="754" y="1284"/>
                    <a:pt x="754" y="1203"/>
                    <a:pt x="774" y="1121"/>
                  </a:cubicBezTo>
                  <a:cubicBezTo>
                    <a:pt x="794" y="1040"/>
                    <a:pt x="794" y="958"/>
                    <a:pt x="794" y="877"/>
                  </a:cubicBezTo>
                  <a:cubicBezTo>
                    <a:pt x="774" y="836"/>
                    <a:pt x="754" y="836"/>
                    <a:pt x="754" y="816"/>
                  </a:cubicBezTo>
                  <a:cubicBezTo>
                    <a:pt x="754" y="816"/>
                    <a:pt x="754" y="795"/>
                    <a:pt x="774" y="795"/>
                  </a:cubicBezTo>
                  <a:cubicBezTo>
                    <a:pt x="794" y="775"/>
                    <a:pt x="754" y="775"/>
                    <a:pt x="754" y="755"/>
                  </a:cubicBezTo>
                  <a:cubicBezTo>
                    <a:pt x="774" y="592"/>
                    <a:pt x="774" y="449"/>
                    <a:pt x="794" y="306"/>
                  </a:cubicBezTo>
                  <a:cubicBezTo>
                    <a:pt x="815" y="123"/>
                    <a:pt x="794" y="62"/>
                    <a:pt x="63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1437444" y="105125"/>
              <a:ext cx="94085" cy="144244"/>
            </a:xfrm>
            <a:custGeom>
              <a:avLst/>
              <a:gdLst/>
              <a:ahLst/>
              <a:cxnLst/>
              <a:rect l="l" t="t" r="r" b="b"/>
              <a:pathLst>
                <a:path w="1223" h="1875" extrusionOk="0">
                  <a:moveTo>
                    <a:pt x="530" y="1630"/>
                  </a:moveTo>
                  <a:cubicBezTo>
                    <a:pt x="550" y="1650"/>
                    <a:pt x="550" y="1650"/>
                    <a:pt x="550" y="1650"/>
                  </a:cubicBezTo>
                  <a:lnTo>
                    <a:pt x="530" y="1650"/>
                  </a:lnTo>
                  <a:cubicBezTo>
                    <a:pt x="530" y="1630"/>
                    <a:pt x="530" y="1630"/>
                    <a:pt x="530" y="1630"/>
                  </a:cubicBezTo>
                  <a:close/>
                  <a:moveTo>
                    <a:pt x="591" y="1671"/>
                  </a:moveTo>
                  <a:cubicBezTo>
                    <a:pt x="591" y="1671"/>
                    <a:pt x="591" y="1691"/>
                    <a:pt x="591" y="1691"/>
                  </a:cubicBezTo>
                  <a:cubicBezTo>
                    <a:pt x="571" y="1691"/>
                    <a:pt x="571" y="1691"/>
                    <a:pt x="571" y="1671"/>
                  </a:cubicBezTo>
                  <a:close/>
                  <a:moveTo>
                    <a:pt x="1080" y="1"/>
                  </a:moveTo>
                  <a:cubicBezTo>
                    <a:pt x="1039" y="62"/>
                    <a:pt x="998" y="123"/>
                    <a:pt x="958" y="184"/>
                  </a:cubicBezTo>
                  <a:cubicBezTo>
                    <a:pt x="947" y="194"/>
                    <a:pt x="932" y="194"/>
                    <a:pt x="917" y="194"/>
                  </a:cubicBezTo>
                  <a:cubicBezTo>
                    <a:pt x="902" y="194"/>
                    <a:pt x="886" y="194"/>
                    <a:pt x="876" y="205"/>
                  </a:cubicBezTo>
                  <a:cubicBezTo>
                    <a:pt x="876" y="225"/>
                    <a:pt x="897" y="266"/>
                    <a:pt x="876" y="286"/>
                  </a:cubicBezTo>
                  <a:cubicBezTo>
                    <a:pt x="835" y="327"/>
                    <a:pt x="795" y="367"/>
                    <a:pt x="774" y="408"/>
                  </a:cubicBezTo>
                  <a:cubicBezTo>
                    <a:pt x="673" y="449"/>
                    <a:pt x="611" y="490"/>
                    <a:pt x="550" y="530"/>
                  </a:cubicBezTo>
                  <a:lnTo>
                    <a:pt x="449" y="530"/>
                  </a:lnTo>
                  <a:cubicBezTo>
                    <a:pt x="428" y="591"/>
                    <a:pt x="428" y="653"/>
                    <a:pt x="347" y="673"/>
                  </a:cubicBezTo>
                  <a:cubicBezTo>
                    <a:pt x="326" y="693"/>
                    <a:pt x="347" y="734"/>
                    <a:pt x="326" y="754"/>
                  </a:cubicBezTo>
                  <a:lnTo>
                    <a:pt x="286" y="754"/>
                  </a:lnTo>
                  <a:cubicBezTo>
                    <a:pt x="163" y="897"/>
                    <a:pt x="82" y="1080"/>
                    <a:pt x="41" y="1264"/>
                  </a:cubicBezTo>
                  <a:cubicBezTo>
                    <a:pt x="21" y="1386"/>
                    <a:pt x="0" y="1508"/>
                    <a:pt x="41" y="1650"/>
                  </a:cubicBezTo>
                  <a:cubicBezTo>
                    <a:pt x="62" y="1712"/>
                    <a:pt x="82" y="1773"/>
                    <a:pt x="82" y="1854"/>
                  </a:cubicBezTo>
                  <a:cubicBezTo>
                    <a:pt x="163" y="1813"/>
                    <a:pt x="245" y="1773"/>
                    <a:pt x="306" y="1712"/>
                  </a:cubicBezTo>
                  <a:cubicBezTo>
                    <a:pt x="306" y="1732"/>
                    <a:pt x="306" y="1752"/>
                    <a:pt x="306" y="1773"/>
                  </a:cubicBezTo>
                  <a:cubicBezTo>
                    <a:pt x="306" y="1773"/>
                    <a:pt x="286" y="1793"/>
                    <a:pt x="265" y="1793"/>
                  </a:cubicBezTo>
                  <a:cubicBezTo>
                    <a:pt x="265" y="1813"/>
                    <a:pt x="265" y="1854"/>
                    <a:pt x="286" y="1874"/>
                  </a:cubicBezTo>
                  <a:cubicBezTo>
                    <a:pt x="306" y="1854"/>
                    <a:pt x="347" y="1854"/>
                    <a:pt x="367" y="1834"/>
                  </a:cubicBezTo>
                  <a:cubicBezTo>
                    <a:pt x="367" y="1813"/>
                    <a:pt x="367" y="1793"/>
                    <a:pt x="367" y="1793"/>
                  </a:cubicBezTo>
                  <a:cubicBezTo>
                    <a:pt x="347" y="1773"/>
                    <a:pt x="347" y="1773"/>
                    <a:pt x="347" y="1752"/>
                  </a:cubicBezTo>
                  <a:lnTo>
                    <a:pt x="347" y="1752"/>
                  </a:lnTo>
                  <a:cubicBezTo>
                    <a:pt x="367" y="1773"/>
                    <a:pt x="367" y="1773"/>
                    <a:pt x="367" y="1793"/>
                  </a:cubicBezTo>
                  <a:lnTo>
                    <a:pt x="449" y="1793"/>
                  </a:lnTo>
                  <a:cubicBezTo>
                    <a:pt x="469" y="1712"/>
                    <a:pt x="530" y="1712"/>
                    <a:pt x="591" y="1712"/>
                  </a:cubicBezTo>
                  <a:cubicBezTo>
                    <a:pt x="693" y="1589"/>
                    <a:pt x="713" y="1426"/>
                    <a:pt x="774" y="1284"/>
                  </a:cubicBezTo>
                  <a:cubicBezTo>
                    <a:pt x="795" y="1284"/>
                    <a:pt x="815" y="1284"/>
                    <a:pt x="835" y="1264"/>
                  </a:cubicBezTo>
                  <a:cubicBezTo>
                    <a:pt x="815" y="1264"/>
                    <a:pt x="815" y="1243"/>
                    <a:pt x="815" y="1223"/>
                  </a:cubicBezTo>
                  <a:cubicBezTo>
                    <a:pt x="917" y="1162"/>
                    <a:pt x="897" y="1019"/>
                    <a:pt x="937" y="938"/>
                  </a:cubicBezTo>
                  <a:cubicBezTo>
                    <a:pt x="958" y="927"/>
                    <a:pt x="973" y="927"/>
                    <a:pt x="986" y="927"/>
                  </a:cubicBezTo>
                  <a:cubicBezTo>
                    <a:pt x="998" y="927"/>
                    <a:pt x="1009" y="927"/>
                    <a:pt x="1019" y="917"/>
                  </a:cubicBezTo>
                  <a:cubicBezTo>
                    <a:pt x="1039" y="877"/>
                    <a:pt x="1039" y="836"/>
                    <a:pt x="1059" y="795"/>
                  </a:cubicBezTo>
                  <a:cubicBezTo>
                    <a:pt x="1059" y="693"/>
                    <a:pt x="1121" y="632"/>
                    <a:pt x="1141" y="551"/>
                  </a:cubicBezTo>
                  <a:cubicBezTo>
                    <a:pt x="1182" y="408"/>
                    <a:pt x="1222" y="266"/>
                    <a:pt x="1222" y="103"/>
                  </a:cubicBezTo>
                  <a:cubicBezTo>
                    <a:pt x="1182" y="82"/>
                    <a:pt x="1161" y="1"/>
                    <a:pt x="108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1475063" y="-341377"/>
              <a:ext cx="73699" cy="167707"/>
            </a:xfrm>
            <a:custGeom>
              <a:avLst/>
              <a:gdLst/>
              <a:ahLst/>
              <a:cxnLst/>
              <a:rect l="l" t="t" r="r" b="b"/>
              <a:pathLst>
                <a:path w="958" h="2180" extrusionOk="0">
                  <a:moveTo>
                    <a:pt x="815" y="1039"/>
                  </a:moveTo>
                  <a:cubicBezTo>
                    <a:pt x="795" y="1039"/>
                    <a:pt x="795" y="1060"/>
                    <a:pt x="795" y="1060"/>
                  </a:cubicBezTo>
                  <a:cubicBezTo>
                    <a:pt x="795" y="1039"/>
                    <a:pt x="795" y="1039"/>
                    <a:pt x="795" y="1039"/>
                  </a:cubicBezTo>
                  <a:close/>
                  <a:moveTo>
                    <a:pt x="448" y="1895"/>
                  </a:moveTo>
                  <a:cubicBezTo>
                    <a:pt x="448" y="1935"/>
                    <a:pt x="428" y="1956"/>
                    <a:pt x="367" y="1956"/>
                  </a:cubicBezTo>
                  <a:cubicBezTo>
                    <a:pt x="367" y="1915"/>
                    <a:pt x="408" y="1895"/>
                    <a:pt x="448" y="1895"/>
                  </a:cubicBezTo>
                  <a:close/>
                  <a:moveTo>
                    <a:pt x="137" y="1967"/>
                  </a:moveTo>
                  <a:cubicBezTo>
                    <a:pt x="143" y="1967"/>
                    <a:pt x="143" y="1976"/>
                    <a:pt x="143" y="1976"/>
                  </a:cubicBezTo>
                  <a:lnTo>
                    <a:pt x="122" y="1976"/>
                  </a:lnTo>
                  <a:cubicBezTo>
                    <a:pt x="129" y="1969"/>
                    <a:pt x="134" y="1967"/>
                    <a:pt x="137" y="1967"/>
                  </a:cubicBezTo>
                  <a:close/>
                  <a:moveTo>
                    <a:pt x="795" y="1"/>
                  </a:moveTo>
                  <a:cubicBezTo>
                    <a:pt x="733" y="21"/>
                    <a:pt x="693" y="82"/>
                    <a:pt x="652" y="102"/>
                  </a:cubicBezTo>
                  <a:cubicBezTo>
                    <a:pt x="632" y="164"/>
                    <a:pt x="632" y="245"/>
                    <a:pt x="611" y="265"/>
                  </a:cubicBezTo>
                  <a:cubicBezTo>
                    <a:pt x="550" y="286"/>
                    <a:pt x="570" y="367"/>
                    <a:pt x="530" y="408"/>
                  </a:cubicBezTo>
                  <a:cubicBezTo>
                    <a:pt x="489" y="428"/>
                    <a:pt x="509" y="489"/>
                    <a:pt x="448" y="530"/>
                  </a:cubicBezTo>
                  <a:cubicBezTo>
                    <a:pt x="408" y="551"/>
                    <a:pt x="408" y="612"/>
                    <a:pt x="367" y="652"/>
                  </a:cubicBezTo>
                  <a:cubicBezTo>
                    <a:pt x="306" y="775"/>
                    <a:pt x="224" y="876"/>
                    <a:pt x="184" y="1019"/>
                  </a:cubicBezTo>
                  <a:cubicBezTo>
                    <a:pt x="122" y="1162"/>
                    <a:pt x="41" y="1324"/>
                    <a:pt x="21" y="1487"/>
                  </a:cubicBezTo>
                  <a:cubicBezTo>
                    <a:pt x="21" y="1630"/>
                    <a:pt x="0" y="1752"/>
                    <a:pt x="61" y="1854"/>
                  </a:cubicBezTo>
                  <a:cubicBezTo>
                    <a:pt x="82" y="1935"/>
                    <a:pt x="61" y="1996"/>
                    <a:pt x="82" y="2058"/>
                  </a:cubicBezTo>
                  <a:cubicBezTo>
                    <a:pt x="122" y="2017"/>
                    <a:pt x="184" y="2017"/>
                    <a:pt x="224" y="2017"/>
                  </a:cubicBezTo>
                  <a:cubicBezTo>
                    <a:pt x="245" y="1976"/>
                    <a:pt x="285" y="1935"/>
                    <a:pt x="285" y="1874"/>
                  </a:cubicBezTo>
                  <a:cubicBezTo>
                    <a:pt x="285" y="1874"/>
                    <a:pt x="326" y="1854"/>
                    <a:pt x="326" y="1854"/>
                  </a:cubicBezTo>
                  <a:cubicBezTo>
                    <a:pt x="326" y="1834"/>
                    <a:pt x="306" y="1834"/>
                    <a:pt x="326" y="1813"/>
                  </a:cubicBezTo>
                  <a:cubicBezTo>
                    <a:pt x="346" y="1834"/>
                    <a:pt x="326" y="1834"/>
                    <a:pt x="326" y="1854"/>
                  </a:cubicBezTo>
                  <a:cubicBezTo>
                    <a:pt x="346" y="1854"/>
                    <a:pt x="346" y="1874"/>
                    <a:pt x="346" y="1895"/>
                  </a:cubicBezTo>
                  <a:cubicBezTo>
                    <a:pt x="326" y="1976"/>
                    <a:pt x="285" y="2058"/>
                    <a:pt x="306" y="2139"/>
                  </a:cubicBezTo>
                  <a:cubicBezTo>
                    <a:pt x="326" y="2159"/>
                    <a:pt x="326" y="2159"/>
                    <a:pt x="346" y="2180"/>
                  </a:cubicBezTo>
                  <a:cubicBezTo>
                    <a:pt x="367" y="2180"/>
                    <a:pt x="408" y="2159"/>
                    <a:pt x="428" y="2159"/>
                  </a:cubicBezTo>
                  <a:cubicBezTo>
                    <a:pt x="408" y="2058"/>
                    <a:pt x="489" y="2058"/>
                    <a:pt x="530" y="2037"/>
                  </a:cubicBezTo>
                  <a:cubicBezTo>
                    <a:pt x="550" y="1976"/>
                    <a:pt x="591" y="1915"/>
                    <a:pt x="611" y="1854"/>
                  </a:cubicBezTo>
                  <a:cubicBezTo>
                    <a:pt x="632" y="1793"/>
                    <a:pt x="611" y="1711"/>
                    <a:pt x="611" y="1671"/>
                  </a:cubicBezTo>
                  <a:cubicBezTo>
                    <a:pt x="693" y="1589"/>
                    <a:pt x="754" y="1508"/>
                    <a:pt x="693" y="1386"/>
                  </a:cubicBezTo>
                  <a:cubicBezTo>
                    <a:pt x="754" y="1324"/>
                    <a:pt x="835" y="1284"/>
                    <a:pt x="856" y="1182"/>
                  </a:cubicBezTo>
                  <a:cubicBezTo>
                    <a:pt x="815" y="1162"/>
                    <a:pt x="774" y="1141"/>
                    <a:pt x="795" y="1100"/>
                  </a:cubicBezTo>
                  <a:cubicBezTo>
                    <a:pt x="799" y="1096"/>
                    <a:pt x="803" y="1095"/>
                    <a:pt x="807" y="1095"/>
                  </a:cubicBezTo>
                  <a:cubicBezTo>
                    <a:pt x="824" y="1095"/>
                    <a:pt x="843" y="1121"/>
                    <a:pt x="876" y="1121"/>
                  </a:cubicBezTo>
                  <a:cubicBezTo>
                    <a:pt x="856" y="1100"/>
                    <a:pt x="856" y="1080"/>
                    <a:pt x="835" y="1080"/>
                  </a:cubicBezTo>
                  <a:cubicBezTo>
                    <a:pt x="841" y="1068"/>
                    <a:pt x="851" y="1065"/>
                    <a:pt x="862" y="1065"/>
                  </a:cubicBezTo>
                  <a:cubicBezTo>
                    <a:pt x="873" y="1065"/>
                    <a:pt x="885" y="1068"/>
                    <a:pt x="895" y="1068"/>
                  </a:cubicBezTo>
                  <a:cubicBezTo>
                    <a:pt x="907" y="1068"/>
                    <a:pt x="917" y="1063"/>
                    <a:pt x="917" y="1039"/>
                  </a:cubicBezTo>
                  <a:lnTo>
                    <a:pt x="876" y="1039"/>
                  </a:lnTo>
                  <a:cubicBezTo>
                    <a:pt x="876" y="937"/>
                    <a:pt x="876" y="856"/>
                    <a:pt x="917" y="775"/>
                  </a:cubicBezTo>
                  <a:cubicBezTo>
                    <a:pt x="896" y="775"/>
                    <a:pt x="896" y="754"/>
                    <a:pt x="876" y="754"/>
                  </a:cubicBezTo>
                  <a:cubicBezTo>
                    <a:pt x="896" y="652"/>
                    <a:pt x="896" y="551"/>
                    <a:pt x="896" y="449"/>
                  </a:cubicBezTo>
                  <a:cubicBezTo>
                    <a:pt x="896" y="388"/>
                    <a:pt x="957" y="347"/>
                    <a:pt x="917" y="286"/>
                  </a:cubicBezTo>
                  <a:lnTo>
                    <a:pt x="917" y="286"/>
                  </a:lnTo>
                  <a:cubicBezTo>
                    <a:pt x="917" y="286"/>
                    <a:pt x="908" y="295"/>
                    <a:pt x="902" y="295"/>
                  </a:cubicBezTo>
                  <a:cubicBezTo>
                    <a:pt x="899" y="295"/>
                    <a:pt x="896" y="293"/>
                    <a:pt x="896" y="286"/>
                  </a:cubicBezTo>
                  <a:cubicBezTo>
                    <a:pt x="896" y="286"/>
                    <a:pt x="896" y="286"/>
                    <a:pt x="896" y="265"/>
                  </a:cubicBezTo>
                  <a:cubicBezTo>
                    <a:pt x="856" y="245"/>
                    <a:pt x="876" y="204"/>
                    <a:pt x="876" y="164"/>
                  </a:cubicBezTo>
                  <a:lnTo>
                    <a:pt x="835" y="164"/>
                  </a:lnTo>
                  <a:cubicBezTo>
                    <a:pt x="856" y="143"/>
                    <a:pt x="856" y="102"/>
                    <a:pt x="876" y="62"/>
                  </a:cubicBezTo>
                  <a:cubicBezTo>
                    <a:pt x="835" y="62"/>
                    <a:pt x="835" y="21"/>
                    <a:pt x="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1225963" y="694794"/>
              <a:ext cx="70545" cy="142321"/>
            </a:xfrm>
            <a:custGeom>
              <a:avLst/>
              <a:gdLst/>
              <a:ahLst/>
              <a:cxnLst/>
              <a:rect l="l" t="t" r="r" b="b"/>
              <a:pathLst>
                <a:path w="917" h="1850" extrusionOk="0">
                  <a:moveTo>
                    <a:pt x="774" y="1460"/>
                  </a:moveTo>
                  <a:cubicBezTo>
                    <a:pt x="815" y="1480"/>
                    <a:pt x="815" y="1500"/>
                    <a:pt x="794" y="1521"/>
                  </a:cubicBezTo>
                  <a:cubicBezTo>
                    <a:pt x="774" y="1500"/>
                    <a:pt x="774" y="1480"/>
                    <a:pt x="774" y="1460"/>
                  </a:cubicBezTo>
                  <a:close/>
                  <a:moveTo>
                    <a:pt x="233" y="0"/>
                  </a:moveTo>
                  <a:cubicBezTo>
                    <a:pt x="218" y="0"/>
                    <a:pt x="202" y="4"/>
                    <a:pt x="183" y="14"/>
                  </a:cubicBezTo>
                  <a:cubicBezTo>
                    <a:pt x="204" y="34"/>
                    <a:pt x="204" y="54"/>
                    <a:pt x="224" y="75"/>
                  </a:cubicBezTo>
                  <a:cubicBezTo>
                    <a:pt x="183" y="75"/>
                    <a:pt x="163" y="95"/>
                    <a:pt x="143" y="115"/>
                  </a:cubicBezTo>
                  <a:cubicBezTo>
                    <a:pt x="122" y="136"/>
                    <a:pt x="122" y="156"/>
                    <a:pt x="122" y="177"/>
                  </a:cubicBezTo>
                  <a:cubicBezTo>
                    <a:pt x="183" y="258"/>
                    <a:pt x="163" y="340"/>
                    <a:pt x="102" y="421"/>
                  </a:cubicBezTo>
                  <a:cubicBezTo>
                    <a:pt x="102" y="441"/>
                    <a:pt x="102" y="462"/>
                    <a:pt x="82" y="462"/>
                  </a:cubicBezTo>
                  <a:cubicBezTo>
                    <a:pt x="41" y="543"/>
                    <a:pt x="41" y="645"/>
                    <a:pt x="0" y="726"/>
                  </a:cubicBezTo>
                  <a:cubicBezTo>
                    <a:pt x="20" y="767"/>
                    <a:pt x="41" y="849"/>
                    <a:pt x="41" y="910"/>
                  </a:cubicBezTo>
                  <a:cubicBezTo>
                    <a:pt x="41" y="930"/>
                    <a:pt x="20" y="950"/>
                    <a:pt x="41" y="971"/>
                  </a:cubicBezTo>
                  <a:cubicBezTo>
                    <a:pt x="102" y="1052"/>
                    <a:pt x="82" y="1113"/>
                    <a:pt x="82" y="1174"/>
                  </a:cubicBezTo>
                  <a:cubicBezTo>
                    <a:pt x="122" y="1378"/>
                    <a:pt x="204" y="1582"/>
                    <a:pt x="367" y="1765"/>
                  </a:cubicBezTo>
                  <a:cubicBezTo>
                    <a:pt x="387" y="1785"/>
                    <a:pt x="448" y="1806"/>
                    <a:pt x="489" y="1847"/>
                  </a:cubicBezTo>
                  <a:cubicBezTo>
                    <a:pt x="496" y="1849"/>
                    <a:pt x="502" y="1850"/>
                    <a:pt x="507" y="1850"/>
                  </a:cubicBezTo>
                  <a:cubicBezTo>
                    <a:pt x="550" y="1850"/>
                    <a:pt x="555" y="1785"/>
                    <a:pt x="591" y="1785"/>
                  </a:cubicBezTo>
                  <a:cubicBezTo>
                    <a:pt x="611" y="1806"/>
                    <a:pt x="631" y="1826"/>
                    <a:pt x="672" y="1826"/>
                  </a:cubicBezTo>
                  <a:cubicBezTo>
                    <a:pt x="672" y="1785"/>
                    <a:pt x="652" y="1745"/>
                    <a:pt x="652" y="1704"/>
                  </a:cubicBezTo>
                  <a:cubicBezTo>
                    <a:pt x="652" y="1704"/>
                    <a:pt x="631" y="1684"/>
                    <a:pt x="652" y="1684"/>
                  </a:cubicBezTo>
                  <a:cubicBezTo>
                    <a:pt x="652" y="1673"/>
                    <a:pt x="652" y="1668"/>
                    <a:pt x="654" y="1668"/>
                  </a:cubicBezTo>
                  <a:cubicBezTo>
                    <a:pt x="657" y="1668"/>
                    <a:pt x="662" y="1673"/>
                    <a:pt x="672" y="1684"/>
                  </a:cubicBezTo>
                  <a:cubicBezTo>
                    <a:pt x="672" y="1663"/>
                    <a:pt x="693" y="1663"/>
                    <a:pt x="693" y="1663"/>
                  </a:cubicBezTo>
                  <a:cubicBezTo>
                    <a:pt x="713" y="1663"/>
                    <a:pt x="693" y="1684"/>
                    <a:pt x="693" y="1684"/>
                  </a:cubicBezTo>
                  <a:cubicBezTo>
                    <a:pt x="713" y="1724"/>
                    <a:pt x="713" y="1765"/>
                    <a:pt x="774" y="1765"/>
                  </a:cubicBezTo>
                  <a:lnTo>
                    <a:pt x="815" y="1765"/>
                  </a:lnTo>
                  <a:cubicBezTo>
                    <a:pt x="815" y="1724"/>
                    <a:pt x="794" y="1684"/>
                    <a:pt x="774" y="1663"/>
                  </a:cubicBezTo>
                  <a:cubicBezTo>
                    <a:pt x="815" y="1602"/>
                    <a:pt x="855" y="1541"/>
                    <a:pt x="896" y="1460"/>
                  </a:cubicBezTo>
                  <a:cubicBezTo>
                    <a:pt x="835" y="1419"/>
                    <a:pt x="917" y="1399"/>
                    <a:pt x="896" y="1337"/>
                  </a:cubicBezTo>
                  <a:cubicBezTo>
                    <a:pt x="876" y="1297"/>
                    <a:pt x="917" y="1236"/>
                    <a:pt x="876" y="1195"/>
                  </a:cubicBezTo>
                  <a:cubicBezTo>
                    <a:pt x="855" y="1195"/>
                    <a:pt x="835" y="1195"/>
                    <a:pt x="815" y="1215"/>
                  </a:cubicBezTo>
                  <a:cubicBezTo>
                    <a:pt x="794" y="1174"/>
                    <a:pt x="815" y="1174"/>
                    <a:pt x="815" y="1154"/>
                  </a:cubicBezTo>
                  <a:cubicBezTo>
                    <a:pt x="815" y="1113"/>
                    <a:pt x="815" y="1073"/>
                    <a:pt x="774" y="1052"/>
                  </a:cubicBezTo>
                  <a:cubicBezTo>
                    <a:pt x="794" y="1032"/>
                    <a:pt x="835" y="1032"/>
                    <a:pt x="835" y="1012"/>
                  </a:cubicBezTo>
                  <a:cubicBezTo>
                    <a:pt x="835" y="991"/>
                    <a:pt x="794" y="991"/>
                    <a:pt x="774" y="991"/>
                  </a:cubicBezTo>
                  <a:cubicBezTo>
                    <a:pt x="774" y="910"/>
                    <a:pt x="754" y="828"/>
                    <a:pt x="754" y="747"/>
                  </a:cubicBezTo>
                  <a:cubicBezTo>
                    <a:pt x="754" y="564"/>
                    <a:pt x="652" y="421"/>
                    <a:pt x="550" y="299"/>
                  </a:cubicBezTo>
                  <a:cubicBezTo>
                    <a:pt x="530" y="238"/>
                    <a:pt x="469" y="177"/>
                    <a:pt x="428" y="136"/>
                  </a:cubicBezTo>
                  <a:cubicBezTo>
                    <a:pt x="428" y="115"/>
                    <a:pt x="428" y="115"/>
                    <a:pt x="407" y="95"/>
                  </a:cubicBezTo>
                  <a:cubicBezTo>
                    <a:pt x="401" y="88"/>
                    <a:pt x="394" y="86"/>
                    <a:pt x="387" y="86"/>
                  </a:cubicBezTo>
                  <a:cubicBezTo>
                    <a:pt x="373" y="86"/>
                    <a:pt x="360" y="95"/>
                    <a:pt x="346" y="95"/>
                  </a:cubicBezTo>
                  <a:cubicBezTo>
                    <a:pt x="315" y="48"/>
                    <a:pt x="283" y="0"/>
                    <a:pt x="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1434290" y="817574"/>
              <a:ext cx="147398" cy="86700"/>
            </a:xfrm>
            <a:custGeom>
              <a:avLst/>
              <a:gdLst/>
              <a:ahLst/>
              <a:cxnLst/>
              <a:rect l="l" t="t" r="r" b="b"/>
              <a:pathLst>
                <a:path w="1916" h="1127" extrusionOk="0">
                  <a:moveTo>
                    <a:pt x="421" y="1"/>
                  </a:moveTo>
                  <a:cubicBezTo>
                    <a:pt x="410" y="1"/>
                    <a:pt x="399" y="2"/>
                    <a:pt x="388" y="6"/>
                  </a:cubicBezTo>
                  <a:lnTo>
                    <a:pt x="388" y="47"/>
                  </a:lnTo>
                  <a:cubicBezTo>
                    <a:pt x="306" y="27"/>
                    <a:pt x="225" y="6"/>
                    <a:pt x="164" y="6"/>
                  </a:cubicBezTo>
                  <a:cubicBezTo>
                    <a:pt x="143" y="6"/>
                    <a:pt x="123" y="27"/>
                    <a:pt x="123" y="47"/>
                  </a:cubicBezTo>
                  <a:cubicBezTo>
                    <a:pt x="82" y="27"/>
                    <a:pt x="62" y="27"/>
                    <a:pt x="41" y="27"/>
                  </a:cubicBezTo>
                  <a:cubicBezTo>
                    <a:pt x="41" y="47"/>
                    <a:pt x="1" y="47"/>
                    <a:pt x="1" y="67"/>
                  </a:cubicBezTo>
                  <a:cubicBezTo>
                    <a:pt x="62" y="251"/>
                    <a:pt x="184" y="373"/>
                    <a:pt x="327" y="475"/>
                  </a:cubicBezTo>
                  <a:cubicBezTo>
                    <a:pt x="327" y="515"/>
                    <a:pt x="327" y="536"/>
                    <a:pt x="347" y="536"/>
                  </a:cubicBezTo>
                  <a:cubicBezTo>
                    <a:pt x="449" y="617"/>
                    <a:pt x="571" y="678"/>
                    <a:pt x="673" y="760"/>
                  </a:cubicBezTo>
                  <a:cubicBezTo>
                    <a:pt x="795" y="882"/>
                    <a:pt x="978" y="882"/>
                    <a:pt x="1080" y="1024"/>
                  </a:cubicBezTo>
                  <a:lnTo>
                    <a:pt x="1100" y="1024"/>
                  </a:lnTo>
                  <a:cubicBezTo>
                    <a:pt x="1206" y="1060"/>
                    <a:pt x="1311" y="1110"/>
                    <a:pt x="1430" y="1110"/>
                  </a:cubicBezTo>
                  <a:cubicBezTo>
                    <a:pt x="1449" y="1110"/>
                    <a:pt x="1468" y="1109"/>
                    <a:pt x="1487" y="1106"/>
                  </a:cubicBezTo>
                  <a:cubicBezTo>
                    <a:pt x="1530" y="1097"/>
                    <a:pt x="1572" y="1093"/>
                    <a:pt x="1614" y="1093"/>
                  </a:cubicBezTo>
                  <a:cubicBezTo>
                    <a:pt x="1674" y="1093"/>
                    <a:pt x="1733" y="1102"/>
                    <a:pt x="1793" y="1126"/>
                  </a:cubicBezTo>
                  <a:cubicBezTo>
                    <a:pt x="1793" y="1086"/>
                    <a:pt x="1773" y="1065"/>
                    <a:pt x="1773" y="1024"/>
                  </a:cubicBezTo>
                  <a:lnTo>
                    <a:pt x="1732" y="1024"/>
                  </a:lnTo>
                  <a:cubicBezTo>
                    <a:pt x="1752" y="1004"/>
                    <a:pt x="1752" y="963"/>
                    <a:pt x="1732" y="943"/>
                  </a:cubicBezTo>
                  <a:cubicBezTo>
                    <a:pt x="1732" y="902"/>
                    <a:pt x="1671" y="923"/>
                    <a:pt x="1671" y="882"/>
                  </a:cubicBezTo>
                  <a:cubicBezTo>
                    <a:pt x="1680" y="873"/>
                    <a:pt x="1689" y="870"/>
                    <a:pt x="1700" y="870"/>
                  </a:cubicBezTo>
                  <a:cubicBezTo>
                    <a:pt x="1723" y="870"/>
                    <a:pt x="1749" y="885"/>
                    <a:pt x="1773" y="885"/>
                  </a:cubicBezTo>
                  <a:cubicBezTo>
                    <a:pt x="1787" y="885"/>
                    <a:pt x="1801" y="880"/>
                    <a:pt x="1813" y="862"/>
                  </a:cubicBezTo>
                  <a:cubicBezTo>
                    <a:pt x="1813" y="882"/>
                    <a:pt x="1813" y="902"/>
                    <a:pt x="1854" y="902"/>
                  </a:cubicBezTo>
                  <a:cubicBezTo>
                    <a:pt x="1895" y="862"/>
                    <a:pt x="1915" y="841"/>
                    <a:pt x="1895" y="780"/>
                  </a:cubicBezTo>
                  <a:cubicBezTo>
                    <a:pt x="1874" y="760"/>
                    <a:pt x="1854" y="739"/>
                    <a:pt x="1813" y="739"/>
                  </a:cubicBezTo>
                  <a:cubicBezTo>
                    <a:pt x="1813" y="760"/>
                    <a:pt x="1834" y="780"/>
                    <a:pt x="1793" y="780"/>
                  </a:cubicBezTo>
                  <a:cubicBezTo>
                    <a:pt x="1732" y="678"/>
                    <a:pt x="1650" y="576"/>
                    <a:pt x="1528" y="576"/>
                  </a:cubicBezTo>
                  <a:cubicBezTo>
                    <a:pt x="1467" y="495"/>
                    <a:pt x="1386" y="475"/>
                    <a:pt x="1304" y="413"/>
                  </a:cubicBezTo>
                  <a:lnTo>
                    <a:pt x="1304" y="413"/>
                  </a:lnTo>
                  <a:cubicBezTo>
                    <a:pt x="1325" y="454"/>
                    <a:pt x="1325" y="475"/>
                    <a:pt x="1345" y="475"/>
                  </a:cubicBezTo>
                  <a:cubicBezTo>
                    <a:pt x="1334" y="477"/>
                    <a:pt x="1323" y="479"/>
                    <a:pt x="1313" y="479"/>
                  </a:cubicBezTo>
                  <a:cubicBezTo>
                    <a:pt x="1247" y="479"/>
                    <a:pt x="1197" y="426"/>
                    <a:pt x="1162" y="373"/>
                  </a:cubicBezTo>
                  <a:cubicBezTo>
                    <a:pt x="1109" y="338"/>
                    <a:pt x="1071" y="287"/>
                    <a:pt x="1010" y="287"/>
                  </a:cubicBezTo>
                  <a:cubicBezTo>
                    <a:pt x="1000" y="287"/>
                    <a:pt x="989" y="289"/>
                    <a:pt x="978" y="291"/>
                  </a:cubicBezTo>
                  <a:cubicBezTo>
                    <a:pt x="978" y="291"/>
                    <a:pt x="999" y="291"/>
                    <a:pt x="978" y="312"/>
                  </a:cubicBezTo>
                  <a:cubicBezTo>
                    <a:pt x="978" y="312"/>
                    <a:pt x="978" y="291"/>
                    <a:pt x="978" y="291"/>
                  </a:cubicBezTo>
                  <a:cubicBezTo>
                    <a:pt x="917" y="251"/>
                    <a:pt x="856" y="210"/>
                    <a:pt x="836" y="149"/>
                  </a:cubicBezTo>
                  <a:cubicBezTo>
                    <a:pt x="795" y="169"/>
                    <a:pt x="754" y="169"/>
                    <a:pt x="734" y="169"/>
                  </a:cubicBezTo>
                  <a:cubicBezTo>
                    <a:pt x="673" y="128"/>
                    <a:pt x="612" y="88"/>
                    <a:pt x="571" y="67"/>
                  </a:cubicBezTo>
                  <a:cubicBezTo>
                    <a:pt x="521" y="34"/>
                    <a:pt x="471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8565" y="-15501"/>
              <a:ext cx="51774" cy="177170"/>
            </a:xfrm>
            <a:custGeom>
              <a:avLst/>
              <a:gdLst/>
              <a:ahLst/>
              <a:cxnLst/>
              <a:rect l="l" t="t" r="r" b="b"/>
              <a:pathLst>
                <a:path w="673" h="2303" extrusionOk="0">
                  <a:moveTo>
                    <a:pt x="364" y="257"/>
                  </a:moveTo>
                  <a:cubicBezTo>
                    <a:pt x="375" y="257"/>
                    <a:pt x="385" y="268"/>
                    <a:pt x="387" y="281"/>
                  </a:cubicBezTo>
                  <a:lnTo>
                    <a:pt x="387" y="281"/>
                  </a:lnTo>
                  <a:cubicBezTo>
                    <a:pt x="386" y="295"/>
                    <a:pt x="382" y="306"/>
                    <a:pt x="367" y="306"/>
                  </a:cubicBezTo>
                  <a:cubicBezTo>
                    <a:pt x="346" y="306"/>
                    <a:pt x="346" y="286"/>
                    <a:pt x="346" y="265"/>
                  </a:cubicBezTo>
                  <a:cubicBezTo>
                    <a:pt x="352" y="259"/>
                    <a:pt x="358" y="257"/>
                    <a:pt x="364" y="257"/>
                  </a:cubicBezTo>
                  <a:close/>
                  <a:moveTo>
                    <a:pt x="244" y="1"/>
                  </a:moveTo>
                  <a:cubicBezTo>
                    <a:pt x="224" y="1"/>
                    <a:pt x="224" y="41"/>
                    <a:pt x="204" y="41"/>
                  </a:cubicBezTo>
                  <a:cubicBezTo>
                    <a:pt x="183" y="62"/>
                    <a:pt x="183" y="82"/>
                    <a:pt x="163" y="82"/>
                  </a:cubicBezTo>
                  <a:cubicBezTo>
                    <a:pt x="204" y="204"/>
                    <a:pt x="143" y="306"/>
                    <a:pt x="163" y="408"/>
                  </a:cubicBezTo>
                  <a:cubicBezTo>
                    <a:pt x="173" y="418"/>
                    <a:pt x="178" y="418"/>
                    <a:pt x="183" y="418"/>
                  </a:cubicBezTo>
                  <a:cubicBezTo>
                    <a:pt x="188" y="418"/>
                    <a:pt x="193" y="418"/>
                    <a:pt x="204" y="428"/>
                  </a:cubicBezTo>
                  <a:cubicBezTo>
                    <a:pt x="183" y="571"/>
                    <a:pt x="163" y="713"/>
                    <a:pt x="143" y="856"/>
                  </a:cubicBezTo>
                  <a:cubicBezTo>
                    <a:pt x="122" y="856"/>
                    <a:pt x="102" y="836"/>
                    <a:pt x="81" y="836"/>
                  </a:cubicBezTo>
                  <a:lnTo>
                    <a:pt x="81" y="836"/>
                  </a:lnTo>
                  <a:cubicBezTo>
                    <a:pt x="81" y="856"/>
                    <a:pt x="102" y="856"/>
                    <a:pt x="81" y="856"/>
                  </a:cubicBezTo>
                  <a:cubicBezTo>
                    <a:pt x="20" y="1039"/>
                    <a:pt x="20" y="1223"/>
                    <a:pt x="20" y="1406"/>
                  </a:cubicBezTo>
                  <a:cubicBezTo>
                    <a:pt x="0" y="1487"/>
                    <a:pt x="20" y="1589"/>
                    <a:pt x="20" y="1671"/>
                  </a:cubicBezTo>
                  <a:cubicBezTo>
                    <a:pt x="41" y="1834"/>
                    <a:pt x="81" y="1976"/>
                    <a:pt x="163" y="2119"/>
                  </a:cubicBezTo>
                  <a:cubicBezTo>
                    <a:pt x="224" y="2159"/>
                    <a:pt x="244" y="2241"/>
                    <a:pt x="285" y="2302"/>
                  </a:cubicBezTo>
                  <a:cubicBezTo>
                    <a:pt x="346" y="2241"/>
                    <a:pt x="407" y="2200"/>
                    <a:pt x="468" y="2119"/>
                  </a:cubicBezTo>
                  <a:cubicBezTo>
                    <a:pt x="509" y="2180"/>
                    <a:pt x="509" y="2282"/>
                    <a:pt x="611" y="2302"/>
                  </a:cubicBezTo>
                  <a:cubicBezTo>
                    <a:pt x="631" y="2200"/>
                    <a:pt x="631" y="2119"/>
                    <a:pt x="611" y="2037"/>
                  </a:cubicBezTo>
                  <a:cubicBezTo>
                    <a:pt x="631" y="2037"/>
                    <a:pt x="631" y="2017"/>
                    <a:pt x="631" y="2017"/>
                  </a:cubicBezTo>
                  <a:cubicBezTo>
                    <a:pt x="631" y="1997"/>
                    <a:pt x="631" y="1976"/>
                    <a:pt x="611" y="1956"/>
                  </a:cubicBezTo>
                  <a:cubicBezTo>
                    <a:pt x="611" y="1976"/>
                    <a:pt x="591" y="1997"/>
                    <a:pt x="591" y="1997"/>
                  </a:cubicBezTo>
                  <a:cubicBezTo>
                    <a:pt x="550" y="1956"/>
                    <a:pt x="570" y="1895"/>
                    <a:pt x="570" y="1854"/>
                  </a:cubicBezTo>
                  <a:cubicBezTo>
                    <a:pt x="591" y="1773"/>
                    <a:pt x="631" y="1671"/>
                    <a:pt x="611" y="1569"/>
                  </a:cubicBezTo>
                  <a:cubicBezTo>
                    <a:pt x="611" y="1508"/>
                    <a:pt x="611" y="1447"/>
                    <a:pt x="672" y="1386"/>
                  </a:cubicBezTo>
                  <a:cubicBezTo>
                    <a:pt x="611" y="1263"/>
                    <a:pt x="530" y="876"/>
                    <a:pt x="530" y="734"/>
                  </a:cubicBezTo>
                  <a:cubicBezTo>
                    <a:pt x="530" y="724"/>
                    <a:pt x="524" y="724"/>
                    <a:pt x="519" y="724"/>
                  </a:cubicBezTo>
                  <a:cubicBezTo>
                    <a:pt x="514" y="724"/>
                    <a:pt x="509" y="724"/>
                    <a:pt x="509" y="713"/>
                  </a:cubicBezTo>
                  <a:cubicBezTo>
                    <a:pt x="509" y="693"/>
                    <a:pt x="509" y="693"/>
                    <a:pt x="509" y="673"/>
                  </a:cubicBezTo>
                  <a:cubicBezTo>
                    <a:pt x="509" y="612"/>
                    <a:pt x="489" y="571"/>
                    <a:pt x="530" y="530"/>
                  </a:cubicBezTo>
                  <a:cubicBezTo>
                    <a:pt x="489" y="489"/>
                    <a:pt x="468" y="449"/>
                    <a:pt x="468" y="388"/>
                  </a:cubicBezTo>
                  <a:cubicBezTo>
                    <a:pt x="468" y="348"/>
                    <a:pt x="449" y="288"/>
                    <a:pt x="391" y="267"/>
                  </a:cubicBezTo>
                  <a:lnTo>
                    <a:pt x="391" y="267"/>
                  </a:lnTo>
                  <a:cubicBezTo>
                    <a:pt x="394" y="229"/>
                    <a:pt x="374" y="222"/>
                    <a:pt x="349" y="222"/>
                  </a:cubicBezTo>
                  <a:cubicBezTo>
                    <a:pt x="335" y="222"/>
                    <a:pt x="319" y="225"/>
                    <a:pt x="306" y="225"/>
                  </a:cubicBezTo>
                  <a:cubicBezTo>
                    <a:pt x="306" y="204"/>
                    <a:pt x="326" y="184"/>
                    <a:pt x="326" y="164"/>
                  </a:cubicBezTo>
                  <a:lnTo>
                    <a:pt x="326" y="164"/>
                  </a:lnTo>
                  <a:cubicBezTo>
                    <a:pt x="314" y="168"/>
                    <a:pt x="305" y="169"/>
                    <a:pt x="297" y="169"/>
                  </a:cubicBezTo>
                  <a:cubicBezTo>
                    <a:pt x="265" y="169"/>
                    <a:pt x="265" y="139"/>
                    <a:pt x="265" y="123"/>
                  </a:cubicBezTo>
                  <a:cubicBezTo>
                    <a:pt x="285" y="103"/>
                    <a:pt x="326" y="103"/>
                    <a:pt x="306" y="62"/>
                  </a:cubicBezTo>
                  <a:cubicBezTo>
                    <a:pt x="285" y="62"/>
                    <a:pt x="265" y="62"/>
                    <a:pt x="244" y="41"/>
                  </a:cubicBezTo>
                  <a:cubicBezTo>
                    <a:pt x="224" y="41"/>
                    <a:pt x="285" y="21"/>
                    <a:pt x="24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1218117" y="-281833"/>
              <a:ext cx="78392" cy="180709"/>
            </a:xfrm>
            <a:custGeom>
              <a:avLst/>
              <a:gdLst/>
              <a:ahLst/>
              <a:cxnLst/>
              <a:rect l="l" t="t" r="r" b="b"/>
              <a:pathLst>
                <a:path w="1019" h="2349" extrusionOk="0">
                  <a:moveTo>
                    <a:pt x="387" y="2241"/>
                  </a:moveTo>
                  <a:cubicBezTo>
                    <a:pt x="387" y="2261"/>
                    <a:pt x="387" y="2281"/>
                    <a:pt x="367" y="2281"/>
                  </a:cubicBezTo>
                  <a:cubicBezTo>
                    <a:pt x="346" y="2261"/>
                    <a:pt x="367" y="2241"/>
                    <a:pt x="387" y="2241"/>
                  </a:cubicBezTo>
                  <a:close/>
                  <a:moveTo>
                    <a:pt x="795" y="1"/>
                  </a:moveTo>
                  <a:cubicBezTo>
                    <a:pt x="774" y="62"/>
                    <a:pt x="733" y="102"/>
                    <a:pt x="693" y="163"/>
                  </a:cubicBezTo>
                  <a:cubicBezTo>
                    <a:pt x="693" y="225"/>
                    <a:pt x="672" y="306"/>
                    <a:pt x="693" y="367"/>
                  </a:cubicBezTo>
                  <a:cubicBezTo>
                    <a:pt x="591" y="510"/>
                    <a:pt x="571" y="673"/>
                    <a:pt x="509" y="836"/>
                  </a:cubicBezTo>
                  <a:cubicBezTo>
                    <a:pt x="469" y="836"/>
                    <a:pt x="469" y="876"/>
                    <a:pt x="428" y="876"/>
                  </a:cubicBezTo>
                  <a:cubicBezTo>
                    <a:pt x="448" y="937"/>
                    <a:pt x="387" y="958"/>
                    <a:pt x="408" y="998"/>
                  </a:cubicBezTo>
                  <a:cubicBezTo>
                    <a:pt x="387" y="998"/>
                    <a:pt x="367" y="1019"/>
                    <a:pt x="346" y="1019"/>
                  </a:cubicBezTo>
                  <a:cubicBezTo>
                    <a:pt x="346" y="1060"/>
                    <a:pt x="367" y="1080"/>
                    <a:pt x="346" y="1100"/>
                  </a:cubicBezTo>
                  <a:cubicBezTo>
                    <a:pt x="326" y="1100"/>
                    <a:pt x="326" y="1100"/>
                    <a:pt x="306" y="1080"/>
                  </a:cubicBezTo>
                  <a:cubicBezTo>
                    <a:pt x="306" y="1066"/>
                    <a:pt x="306" y="1051"/>
                    <a:pt x="299" y="1051"/>
                  </a:cubicBezTo>
                  <a:cubicBezTo>
                    <a:pt x="296" y="1051"/>
                    <a:pt x="291" y="1054"/>
                    <a:pt x="285" y="1060"/>
                  </a:cubicBezTo>
                  <a:cubicBezTo>
                    <a:pt x="285" y="1141"/>
                    <a:pt x="285" y="1222"/>
                    <a:pt x="184" y="1263"/>
                  </a:cubicBezTo>
                  <a:cubicBezTo>
                    <a:pt x="184" y="1263"/>
                    <a:pt x="184" y="1284"/>
                    <a:pt x="184" y="1284"/>
                  </a:cubicBezTo>
                  <a:cubicBezTo>
                    <a:pt x="143" y="1447"/>
                    <a:pt x="41" y="1630"/>
                    <a:pt x="41" y="1813"/>
                  </a:cubicBezTo>
                  <a:cubicBezTo>
                    <a:pt x="21" y="1874"/>
                    <a:pt x="0" y="1976"/>
                    <a:pt x="41" y="2037"/>
                  </a:cubicBezTo>
                  <a:cubicBezTo>
                    <a:pt x="61" y="2119"/>
                    <a:pt x="61" y="2180"/>
                    <a:pt x="102" y="2261"/>
                  </a:cubicBezTo>
                  <a:cubicBezTo>
                    <a:pt x="143" y="2261"/>
                    <a:pt x="184" y="2241"/>
                    <a:pt x="224" y="2241"/>
                  </a:cubicBezTo>
                  <a:cubicBezTo>
                    <a:pt x="245" y="2220"/>
                    <a:pt x="245" y="2180"/>
                    <a:pt x="285" y="2180"/>
                  </a:cubicBezTo>
                  <a:cubicBezTo>
                    <a:pt x="306" y="2220"/>
                    <a:pt x="265" y="2302"/>
                    <a:pt x="326" y="2343"/>
                  </a:cubicBezTo>
                  <a:cubicBezTo>
                    <a:pt x="330" y="2338"/>
                    <a:pt x="335" y="2337"/>
                    <a:pt x="339" y="2337"/>
                  </a:cubicBezTo>
                  <a:cubicBezTo>
                    <a:pt x="351" y="2337"/>
                    <a:pt x="363" y="2348"/>
                    <a:pt x="374" y="2348"/>
                  </a:cubicBezTo>
                  <a:cubicBezTo>
                    <a:pt x="379" y="2348"/>
                    <a:pt x="383" y="2347"/>
                    <a:pt x="387" y="2343"/>
                  </a:cubicBezTo>
                  <a:cubicBezTo>
                    <a:pt x="428" y="2281"/>
                    <a:pt x="448" y="2220"/>
                    <a:pt x="509" y="2180"/>
                  </a:cubicBezTo>
                  <a:cubicBezTo>
                    <a:pt x="489" y="2159"/>
                    <a:pt x="489" y="2159"/>
                    <a:pt x="489" y="2139"/>
                  </a:cubicBezTo>
                  <a:cubicBezTo>
                    <a:pt x="489" y="2098"/>
                    <a:pt x="509" y="2078"/>
                    <a:pt x="530" y="2037"/>
                  </a:cubicBezTo>
                  <a:cubicBezTo>
                    <a:pt x="571" y="2017"/>
                    <a:pt x="550" y="1956"/>
                    <a:pt x="611" y="1915"/>
                  </a:cubicBezTo>
                  <a:cubicBezTo>
                    <a:pt x="652" y="1895"/>
                    <a:pt x="652" y="1854"/>
                    <a:pt x="652" y="1793"/>
                  </a:cubicBezTo>
                  <a:cubicBezTo>
                    <a:pt x="652" y="1752"/>
                    <a:pt x="652" y="1691"/>
                    <a:pt x="652" y="1650"/>
                  </a:cubicBezTo>
                  <a:lnTo>
                    <a:pt x="672" y="1589"/>
                  </a:lnTo>
                  <a:cubicBezTo>
                    <a:pt x="672" y="1589"/>
                    <a:pt x="672" y="1569"/>
                    <a:pt x="672" y="1569"/>
                  </a:cubicBezTo>
                  <a:cubicBezTo>
                    <a:pt x="733" y="1508"/>
                    <a:pt x="713" y="1447"/>
                    <a:pt x="733" y="1385"/>
                  </a:cubicBezTo>
                  <a:cubicBezTo>
                    <a:pt x="733" y="1324"/>
                    <a:pt x="754" y="1284"/>
                    <a:pt x="774" y="1243"/>
                  </a:cubicBezTo>
                  <a:cubicBezTo>
                    <a:pt x="795" y="1080"/>
                    <a:pt x="856" y="917"/>
                    <a:pt x="835" y="754"/>
                  </a:cubicBezTo>
                  <a:cubicBezTo>
                    <a:pt x="835" y="754"/>
                    <a:pt x="835" y="734"/>
                    <a:pt x="856" y="734"/>
                  </a:cubicBezTo>
                  <a:cubicBezTo>
                    <a:pt x="896" y="673"/>
                    <a:pt x="896" y="591"/>
                    <a:pt x="917" y="530"/>
                  </a:cubicBezTo>
                  <a:cubicBezTo>
                    <a:pt x="957" y="469"/>
                    <a:pt x="978" y="388"/>
                    <a:pt x="1019" y="326"/>
                  </a:cubicBezTo>
                  <a:cubicBezTo>
                    <a:pt x="978" y="286"/>
                    <a:pt x="978" y="204"/>
                    <a:pt x="937" y="143"/>
                  </a:cubicBezTo>
                  <a:cubicBezTo>
                    <a:pt x="930" y="150"/>
                    <a:pt x="924" y="152"/>
                    <a:pt x="917" y="152"/>
                  </a:cubicBezTo>
                  <a:cubicBezTo>
                    <a:pt x="903" y="152"/>
                    <a:pt x="890" y="143"/>
                    <a:pt x="876" y="143"/>
                  </a:cubicBezTo>
                  <a:cubicBezTo>
                    <a:pt x="835" y="102"/>
                    <a:pt x="856" y="21"/>
                    <a:pt x="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1236887" y="1047287"/>
              <a:ext cx="119165" cy="121780"/>
            </a:xfrm>
            <a:custGeom>
              <a:avLst/>
              <a:gdLst/>
              <a:ahLst/>
              <a:cxnLst/>
              <a:rect l="l" t="t" r="r" b="b"/>
              <a:pathLst>
                <a:path w="1549" h="1583" extrusionOk="0">
                  <a:moveTo>
                    <a:pt x="652" y="299"/>
                  </a:moveTo>
                  <a:cubicBezTo>
                    <a:pt x="652" y="319"/>
                    <a:pt x="652" y="319"/>
                    <a:pt x="652" y="319"/>
                  </a:cubicBezTo>
                  <a:lnTo>
                    <a:pt x="632" y="319"/>
                  </a:lnTo>
                  <a:cubicBezTo>
                    <a:pt x="632" y="319"/>
                    <a:pt x="632" y="299"/>
                    <a:pt x="652" y="299"/>
                  </a:cubicBezTo>
                  <a:close/>
                  <a:moveTo>
                    <a:pt x="160" y="1"/>
                  </a:moveTo>
                  <a:cubicBezTo>
                    <a:pt x="133" y="1"/>
                    <a:pt x="107" y="5"/>
                    <a:pt x="82" y="14"/>
                  </a:cubicBezTo>
                  <a:cubicBezTo>
                    <a:pt x="82" y="55"/>
                    <a:pt x="1" y="95"/>
                    <a:pt x="41" y="156"/>
                  </a:cubicBezTo>
                  <a:cubicBezTo>
                    <a:pt x="82" y="177"/>
                    <a:pt x="123" y="238"/>
                    <a:pt x="143" y="279"/>
                  </a:cubicBezTo>
                  <a:cubicBezTo>
                    <a:pt x="164" y="360"/>
                    <a:pt x="184" y="442"/>
                    <a:pt x="245" y="503"/>
                  </a:cubicBezTo>
                  <a:cubicBezTo>
                    <a:pt x="286" y="564"/>
                    <a:pt x="327" y="645"/>
                    <a:pt x="347" y="727"/>
                  </a:cubicBezTo>
                  <a:cubicBezTo>
                    <a:pt x="347" y="767"/>
                    <a:pt x="367" y="808"/>
                    <a:pt x="408" y="849"/>
                  </a:cubicBezTo>
                  <a:cubicBezTo>
                    <a:pt x="469" y="930"/>
                    <a:pt x="489" y="1012"/>
                    <a:pt x="530" y="1093"/>
                  </a:cubicBezTo>
                  <a:cubicBezTo>
                    <a:pt x="551" y="1134"/>
                    <a:pt x="591" y="1175"/>
                    <a:pt x="632" y="1195"/>
                  </a:cubicBezTo>
                  <a:cubicBezTo>
                    <a:pt x="693" y="1256"/>
                    <a:pt x="754" y="1297"/>
                    <a:pt x="815" y="1338"/>
                  </a:cubicBezTo>
                  <a:cubicBezTo>
                    <a:pt x="856" y="1399"/>
                    <a:pt x="897" y="1419"/>
                    <a:pt x="937" y="1460"/>
                  </a:cubicBezTo>
                  <a:cubicBezTo>
                    <a:pt x="1019" y="1521"/>
                    <a:pt x="1121" y="1541"/>
                    <a:pt x="1223" y="1582"/>
                  </a:cubicBezTo>
                  <a:cubicBezTo>
                    <a:pt x="1251" y="1568"/>
                    <a:pt x="1280" y="1553"/>
                    <a:pt x="1316" y="1553"/>
                  </a:cubicBezTo>
                  <a:cubicBezTo>
                    <a:pt x="1331" y="1553"/>
                    <a:pt x="1347" y="1556"/>
                    <a:pt x="1365" y="1562"/>
                  </a:cubicBezTo>
                  <a:cubicBezTo>
                    <a:pt x="1386" y="1501"/>
                    <a:pt x="1406" y="1439"/>
                    <a:pt x="1426" y="1378"/>
                  </a:cubicBezTo>
                  <a:cubicBezTo>
                    <a:pt x="1438" y="1382"/>
                    <a:pt x="1449" y="1384"/>
                    <a:pt x="1459" y="1384"/>
                  </a:cubicBezTo>
                  <a:cubicBezTo>
                    <a:pt x="1496" y="1384"/>
                    <a:pt x="1516" y="1358"/>
                    <a:pt x="1548" y="1358"/>
                  </a:cubicBezTo>
                  <a:cubicBezTo>
                    <a:pt x="1528" y="1338"/>
                    <a:pt x="1528" y="1317"/>
                    <a:pt x="1508" y="1297"/>
                  </a:cubicBezTo>
                  <a:cubicBezTo>
                    <a:pt x="1528" y="1195"/>
                    <a:pt x="1406" y="1154"/>
                    <a:pt x="1386" y="1053"/>
                  </a:cubicBezTo>
                  <a:cubicBezTo>
                    <a:pt x="1386" y="1032"/>
                    <a:pt x="1386" y="1012"/>
                    <a:pt x="1386" y="971"/>
                  </a:cubicBezTo>
                  <a:cubicBezTo>
                    <a:pt x="1310" y="971"/>
                    <a:pt x="1322" y="867"/>
                    <a:pt x="1244" y="867"/>
                  </a:cubicBezTo>
                  <a:cubicBezTo>
                    <a:pt x="1238" y="867"/>
                    <a:pt x="1230" y="868"/>
                    <a:pt x="1223" y="869"/>
                  </a:cubicBezTo>
                  <a:cubicBezTo>
                    <a:pt x="1202" y="910"/>
                    <a:pt x="1263" y="991"/>
                    <a:pt x="1182" y="1012"/>
                  </a:cubicBezTo>
                  <a:cubicBezTo>
                    <a:pt x="1141" y="890"/>
                    <a:pt x="1060" y="788"/>
                    <a:pt x="999" y="666"/>
                  </a:cubicBezTo>
                  <a:cubicBezTo>
                    <a:pt x="917" y="666"/>
                    <a:pt x="876" y="605"/>
                    <a:pt x="856" y="523"/>
                  </a:cubicBezTo>
                  <a:cubicBezTo>
                    <a:pt x="856" y="503"/>
                    <a:pt x="836" y="503"/>
                    <a:pt x="836" y="482"/>
                  </a:cubicBezTo>
                  <a:lnTo>
                    <a:pt x="775" y="482"/>
                  </a:lnTo>
                  <a:cubicBezTo>
                    <a:pt x="775" y="442"/>
                    <a:pt x="734" y="421"/>
                    <a:pt x="693" y="401"/>
                  </a:cubicBezTo>
                  <a:cubicBezTo>
                    <a:pt x="693" y="360"/>
                    <a:pt x="693" y="319"/>
                    <a:pt x="652" y="279"/>
                  </a:cubicBezTo>
                  <a:cubicBezTo>
                    <a:pt x="632" y="258"/>
                    <a:pt x="612" y="218"/>
                    <a:pt x="571" y="218"/>
                  </a:cubicBezTo>
                  <a:cubicBezTo>
                    <a:pt x="530" y="197"/>
                    <a:pt x="510" y="197"/>
                    <a:pt x="489" y="156"/>
                  </a:cubicBezTo>
                  <a:cubicBezTo>
                    <a:pt x="469" y="136"/>
                    <a:pt x="449" y="116"/>
                    <a:pt x="428" y="116"/>
                  </a:cubicBezTo>
                  <a:lnTo>
                    <a:pt x="347" y="116"/>
                  </a:lnTo>
                  <a:cubicBezTo>
                    <a:pt x="327" y="75"/>
                    <a:pt x="306" y="55"/>
                    <a:pt x="286" y="34"/>
                  </a:cubicBezTo>
                  <a:cubicBezTo>
                    <a:pt x="238" y="10"/>
                    <a:pt x="197" y="1"/>
                    <a:pt x="16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566366" y="-96970"/>
              <a:ext cx="70545" cy="158322"/>
            </a:xfrm>
            <a:custGeom>
              <a:avLst/>
              <a:gdLst/>
              <a:ahLst/>
              <a:cxnLst/>
              <a:rect l="l" t="t" r="r" b="b"/>
              <a:pathLst>
                <a:path w="917" h="2058" extrusionOk="0">
                  <a:moveTo>
                    <a:pt x="183" y="1"/>
                  </a:moveTo>
                  <a:cubicBezTo>
                    <a:pt x="163" y="21"/>
                    <a:pt x="143" y="21"/>
                    <a:pt x="122" y="21"/>
                  </a:cubicBezTo>
                  <a:cubicBezTo>
                    <a:pt x="21" y="164"/>
                    <a:pt x="0" y="306"/>
                    <a:pt x="61" y="469"/>
                  </a:cubicBezTo>
                  <a:cubicBezTo>
                    <a:pt x="102" y="632"/>
                    <a:pt x="143" y="775"/>
                    <a:pt x="143" y="938"/>
                  </a:cubicBezTo>
                  <a:cubicBezTo>
                    <a:pt x="143" y="999"/>
                    <a:pt x="163" y="1060"/>
                    <a:pt x="183" y="1121"/>
                  </a:cubicBezTo>
                  <a:cubicBezTo>
                    <a:pt x="224" y="1223"/>
                    <a:pt x="265" y="1324"/>
                    <a:pt x="245" y="1447"/>
                  </a:cubicBezTo>
                  <a:cubicBezTo>
                    <a:pt x="245" y="1487"/>
                    <a:pt x="245" y="1548"/>
                    <a:pt x="306" y="1610"/>
                  </a:cubicBezTo>
                  <a:cubicBezTo>
                    <a:pt x="346" y="1630"/>
                    <a:pt x="367" y="1691"/>
                    <a:pt x="367" y="1752"/>
                  </a:cubicBezTo>
                  <a:cubicBezTo>
                    <a:pt x="387" y="1854"/>
                    <a:pt x="448" y="1956"/>
                    <a:pt x="509" y="2037"/>
                  </a:cubicBezTo>
                  <a:cubicBezTo>
                    <a:pt x="509" y="2037"/>
                    <a:pt x="509" y="2046"/>
                    <a:pt x="515" y="2046"/>
                  </a:cubicBezTo>
                  <a:cubicBezTo>
                    <a:pt x="518" y="2046"/>
                    <a:pt x="523" y="2044"/>
                    <a:pt x="530" y="2037"/>
                  </a:cubicBezTo>
                  <a:cubicBezTo>
                    <a:pt x="550" y="2037"/>
                    <a:pt x="570" y="2017"/>
                    <a:pt x="591" y="2017"/>
                  </a:cubicBezTo>
                  <a:cubicBezTo>
                    <a:pt x="611" y="2037"/>
                    <a:pt x="611" y="2058"/>
                    <a:pt x="652" y="2058"/>
                  </a:cubicBezTo>
                  <a:cubicBezTo>
                    <a:pt x="652" y="2037"/>
                    <a:pt x="632" y="2017"/>
                    <a:pt x="652" y="1997"/>
                  </a:cubicBezTo>
                  <a:cubicBezTo>
                    <a:pt x="672" y="1976"/>
                    <a:pt x="632" y="1915"/>
                    <a:pt x="713" y="1915"/>
                  </a:cubicBezTo>
                  <a:cubicBezTo>
                    <a:pt x="723" y="1905"/>
                    <a:pt x="732" y="1901"/>
                    <a:pt x="740" y="1901"/>
                  </a:cubicBezTo>
                  <a:cubicBezTo>
                    <a:pt x="765" y="1901"/>
                    <a:pt x="784" y="1935"/>
                    <a:pt x="815" y="1935"/>
                  </a:cubicBezTo>
                  <a:cubicBezTo>
                    <a:pt x="835" y="1854"/>
                    <a:pt x="754" y="1854"/>
                    <a:pt x="733" y="1813"/>
                  </a:cubicBezTo>
                  <a:cubicBezTo>
                    <a:pt x="815" y="1813"/>
                    <a:pt x="876" y="1772"/>
                    <a:pt x="896" y="1691"/>
                  </a:cubicBezTo>
                  <a:cubicBezTo>
                    <a:pt x="917" y="1610"/>
                    <a:pt x="896" y="1528"/>
                    <a:pt x="876" y="1467"/>
                  </a:cubicBezTo>
                  <a:cubicBezTo>
                    <a:pt x="835" y="1447"/>
                    <a:pt x="835" y="1426"/>
                    <a:pt x="835" y="1386"/>
                  </a:cubicBezTo>
                  <a:cubicBezTo>
                    <a:pt x="835" y="1345"/>
                    <a:pt x="856" y="1304"/>
                    <a:pt x="856" y="1263"/>
                  </a:cubicBezTo>
                  <a:cubicBezTo>
                    <a:pt x="835" y="1039"/>
                    <a:pt x="672" y="897"/>
                    <a:pt x="611" y="693"/>
                  </a:cubicBezTo>
                  <a:cubicBezTo>
                    <a:pt x="550" y="673"/>
                    <a:pt x="570" y="571"/>
                    <a:pt x="530" y="530"/>
                  </a:cubicBezTo>
                  <a:cubicBezTo>
                    <a:pt x="469" y="510"/>
                    <a:pt x="489" y="449"/>
                    <a:pt x="469" y="408"/>
                  </a:cubicBezTo>
                  <a:cubicBezTo>
                    <a:pt x="428" y="367"/>
                    <a:pt x="387" y="327"/>
                    <a:pt x="367" y="286"/>
                  </a:cubicBezTo>
                  <a:cubicBezTo>
                    <a:pt x="367" y="225"/>
                    <a:pt x="326" y="204"/>
                    <a:pt x="306" y="184"/>
                  </a:cubicBezTo>
                  <a:cubicBezTo>
                    <a:pt x="306" y="164"/>
                    <a:pt x="306" y="164"/>
                    <a:pt x="306" y="143"/>
                  </a:cubicBezTo>
                  <a:cubicBezTo>
                    <a:pt x="285" y="123"/>
                    <a:pt x="265" y="123"/>
                    <a:pt x="245" y="103"/>
                  </a:cubicBezTo>
                  <a:cubicBezTo>
                    <a:pt x="224" y="123"/>
                    <a:pt x="224" y="123"/>
                    <a:pt x="224" y="123"/>
                  </a:cubicBezTo>
                  <a:cubicBezTo>
                    <a:pt x="224" y="103"/>
                    <a:pt x="224" y="103"/>
                    <a:pt x="245" y="103"/>
                  </a:cubicBezTo>
                  <a:cubicBezTo>
                    <a:pt x="245" y="62"/>
                    <a:pt x="224" y="41"/>
                    <a:pt x="183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1078642" y="1184607"/>
              <a:ext cx="109779" cy="103471"/>
            </a:xfrm>
            <a:custGeom>
              <a:avLst/>
              <a:gdLst/>
              <a:ahLst/>
              <a:cxnLst/>
              <a:rect l="l" t="t" r="r" b="b"/>
              <a:pathLst>
                <a:path w="1427" h="1345" extrusionOk="0">
                  <a:moveTo>
                    <a:pt x="1243" y="1039"/>
                  </a:moveTo>
                  <a:cubicBezTo>
                    <a:pt x="1263" y="1060"/>
                    <a:pt x="1263" y="1080"/>
                    <a:pt x="1263" y="1100"/>
                  </a:cubicBezTo>
                  <a:cubicBezTo>
                    <a:pt x="1223" y="1100"/>
                    <a:pt x="1202" y="1100"/>
                    <a:pt x="1202" y="1060"/>
                  </a:cubicBezTo>
                  <a:cubicBezTo>
                    <a:pt x="1202" y="1060"/>
                    <a:pt x="1223" y="1039"/>
                    <a:pt x="1243" y="1039"/>
                  </a:cubicBezTo>
                  <a:close/>
                  <a:moveTo>
                    <a:pt x="1187" y="1240"/>
                  </a:moveTo>
                  <a:cubicBezTo>
                    <a:pt x="1199" y="1240"/>
                    <a:pt x="1211" y="1252"/>
                    <a:pt x="1223" y="1263"/>
                  </a:cubicBezTo>
                  <a:cubicBezTo>
                    <a:pt x="1243" y="1243"/>
                    <a:pt x="1243" y="1243"/>
                    <a:pt x="1263" y="1243"/>
                  </a:cubicBezTo>
                  <a:cubicBezTo>
                    <a:pt x="1243" y="1263"/>
                    <a:pt x="1243" y="1263"/>
                    <a:pt x="1223" y="1263"/>
                  </a:cubicBezTo>
                  <a:cubicBezTo>
                    <a:pt x="1217" y="1269"/>
                    <a:pt x="1211" y="1272"/>
                    <a:pt x="1205" y="1272"/>
                  </a:cubicBezTo>
                  <a:cubicBezTo>
                    <a:pt x="1193" y="1272"/>
                    <a:pt x="1181" y="1262"/>
                    <a:pt x="1169" y="1251"/>
                  </a:cubicBezTo>
                  <a:lnTo>
                    <a:pt x="1169" y="1251"/>
                  </a:lnTo>
                  <a:cubicBezTo>
                    <a:pt x="1175" y="1243"/>
                    <a:pt x="1181" y="1240"/>
                    <a:pt x="1187" y="1240"/>
                  </a:cubicBezTo>
                  <a:close/>
                  <a:moveTo>
                    <a:pt x="225" y="1"/>
                  </a:moveTo>
                  <a:cubicBezTo>
                    <a:pt x="184" y="21"/>
                    <a:pt x="164" y="21"/>
                    <a:pt x="123" y="21"/>
                  </a:cubicBezTo>
                  <a:cubicBezTo>
                    <a:pt x="123" y="41"/>
                    <a:pt x="123" y="62"/>
                    <a:pt x="123" y="62"/>
                  </a:cubicBezTo>
                  <a:cubicBezTo>
                    <a:pt x="123" y="82"/>
                    <a:pt x="82" y="82"/>
                    <a:pt x="62" y="103"/>
                  </a:cubicBezTo>
                  <a:cubicBezTo>
                    <a:pt x="62" y="123"/>
                    <a:pt x="82" y="143"/>
                    <a:pt x="62" y="164"/>
                  </a:cubicBezTo>
                  <a:cubicBezTo>
                    <a:pt x="52" y="164"/>
                    <a:pt x="41" y="159"/>
                    <a:pt x="31" y="159"/>
                  </a:cubicBezTo>
                  <a:cubicBezTo>
                    <a:pt x="21" y="159"/>
                    <a:pt x="11" y="164"/>
                    <a:pt x="1" y="184"/>
                  </a:cubicBezTo>
                  <a:cubicBezTo>
                    <a:pt x="1" y="245"/>
                    <a:pt x="41" y="265"/>
                    <a:pt x="62" y="327"/>
                  </a:cubicBezTo>
                  <a:cubicBezTo>
                    <a:pt x="62" y="347"/>
                    <a:pt x="21" y="367"/>
                    <a:pt x="41" y="408"/>
                  </a:cubicBezTo>
                  <a:cubicBezTo>
                    <a:pt x="41" y="469"/>
                    <a:pt x="123" y="489"/>
                    <a:pt x="143" y="551"/>
                  </a:cubicBezTo>
                  <a:cubicBezTo>
                    <a:pt x="164" y="612"/>
                    <a:pt x="245" y="632"/>
                    <a:pt x="245" y="734"/>
                  </a:cubicBezTo>
                  <a:cubicBezTo>
                    <a:pt x="306" y="754"/>
                    <a:pt x="347" y="815"/>
                    <a:pt x="367" y="876"/>
                  </a:cubicBezTo>
                  <a:cubicBezTo>
                    <a:pt x="408" y="917"/>
                    <a:pt x="490" y="917"/>
                    <a:pt x="490" y="999"/>
                  </a:cubicBezTo>
                  <a:cubicBezTo>
                    <a:pt x="551" y="999"/>
                    <a:pt x="591" y="1039"/>
                    <a:pt x="632" y="1080"/>
                  </a:cubicBezTo>
                  <a:cubicBezTo>
                    <a:pt x="652" y="1121"/>
                    <a:pt x="693" y="1162"/>
                    <a:pt x="734" y="1182"/>
                  </a:cubicBezTo>
                  <a:cubicBezTo>
                    <a:pt x="754" y="1223"/>
                    <a:pt x="815" y="1182"/>
                    <a:pt x="856" y="1243"/>
                  </a:cubicBezTo>
                  <a:cubicBezTo>
                    <a:pt x="876" y="1304"/>
                    <a:pt x="938" y="1263"/>
                    <a:pt x="978" y="1304"/>
                  </a:cubicBezTo>
                  <a:cubicBezTo>
                    <a:pt x="993" y="1274"/>
                    <a:pt x="1019" y="1255"/>
                    <a:pt x="1040" y="1255"/>
                  </a:cubicBezTo>
                  <a:cubicBezTo>
                    <a:pt x="1047" y="1255"/>
                    <a:pt x="1054" y="1258"/>
                    <a:pt x="1060" y="1263"/>
                  </a:cubicBezTo>
                  <a:cubicBezTo>
                    <a:pt x="1080" y="1243"/>
                    <a:pt x="1100" y="1233"/>
                    <a:pt x="1118" y="1233"/>
                  </a:cubicBezTo>
                  <a:cubicBezTo>
                    <a:pt x="1133" y="1233"/>
                    <a:pt x="1146" y="1240"/>
                    <a:pt x="1155" y="1253"/>
                  </a:cubicBezTo>
                  <a:lnTo>
                    <a:pt x="1155" y="1253"/>
                  </a:lnTo>
                  <a:cubicBezTo>
                    <a:pt x="1144" y="1270"/>
                    <a:pt x="1127" y="1277"/>
                    <a:pt x="1109" y="1277"/>
                  </a:cubicBezTo>
                  <a:cubicBezTo>
                    <a:pt x="1093" y="1277"/>
                    <a:pt x="1077" y="1272"/>
                    <a:pt x="1060" y="1263"/>
                  </a:cubicBezTo>
                  <a:lnTo>
                    <a:pt x="1060" y="1263"/>
                  </a:lnTo>
                  <a:cubicBezTo>
                    <a:pt x="1060" y="1304"/>
                    <a:pt x="1100" y="1304"/>
                    <a:pt x="1100" y="1345"/>
                  </a:cubicBezTo>
                  <a:cubicBezTo>
                    <a:pt x="1141" y="1345"/>
                    <a:pt x="1182" y="1327"/>
                    <a:pt x="1223" y="1327"/>
                  </a:cubicBezTo>
                  <a:cubicBezTo>
                    <a:pt x="1243" y="1327"/>
                    <a:pt x="1263" y="1331"/>
                    <a:pt x="1284" y="1345"/>
                  </a:cubicBezTo>
                  <a:cubicBezTo>
                    <a:pt x="1304" y="1263"/>
                    <a:pt x="1325" y="1202"/>
                    <a:pt x="1345" y="1141"/>
                  </a:cubicBezTo>
                  <a:cubicBezTo>
                    <a:pt x="1304" y="1100"/>
                    <a:pt x="1304" y="1060"/>
                    <a:pt x="1345" y="1019"/>
                  </a:cubicBezTo>
                  <a:cubicBezTo>
                    <a:pt x="1365" y="1039"/>
                    <a:pt x="1365" y="1039"/>
                    <a:pt x="1365" y="1060"/>
                  </a:cubicBezTo>
                  <a:cubicBezTo>
                    <a:pt x="1406" y="1039"/>
                    <a:pt x="1426" y="1019"/>
                    <a:pt x="1406" y="999"/>
                  </a:cubicBezTo>
                  <a:cubicBezTo>
                    <a:pt x="1386" y="978"/>
                    <a:pt x="1365" y="978"/>
                    <a:pt x="1365" y="978"/>
                  </a:cubicBezTo>
                  <a:cubicBezTo>
                    <a:pt x="1325" y="917"/>
                    <a:pt x="1325" y="815"/>
                    <a:pt x="1263" y="754"/>
                  </a:cubicBezTo>
                  <a:cubicBezTo>
                    <a:pt x="1251" y="760"/>
                    <a:pt x="1240" y="763"/>
                    <a:pt x="1228" y="763"/>
                  </a:cubicBezTo>
                  <a:cubicBezTo>
                    <a:pt x="1201" y="763"/>
                    <a:pt x="1176" y="748"/>
                    <a:pt x="1162" y="734"/>
                  </a:cubicBezTo>
                  <a:cubicBezTo>
                    <a:pt x="1148" y="734"/>
                    <a:pt x="1143" y="743"/>
                    <a:pt x="1136" y="743"/>
                  </a:cubicBezTo>
                  <a:cubicBezTo>
                    <a:pt x="1132" y="743"/>
                    <a:pt x="1128" y="741"/>
                    <a:pt x="1121" y="734"/>
                  </a:cubicBezTo>
                  <a:cubicBezTo>
                    <a:pt x="1128" y="727"/>
                    <a:pt x="1132" y="725"/>
                    <a:pt x="1136" y="725"/>
                  </a:cubicBezTo>
                  <a:cubicBezTo>
                    <a:pt x="1143" y="725"/>
                    <a:pt x="1148" y="734"/>
                    <a:pt x="1162" y="734"/>
                  </a:cubicBezTo>
                  <a:cubicBezTo>
                    <a:pt x="1182" y="693"/>
                    <a:pt x="1162" y="632"/>
                    <a:pt x="1202" y="612"/>
                  </a:cubicBezTo>
                  <a:cubicBezTo>
                    <a:pt x="1162" y="571"/>
                    <a:pt x="1121" y="571"/>
                    <a:pt x="1100" y="510"/>
                  </a:cubicBezTo>
                  <a:cubicBezTo>
                    <a:pt x="1121" y="510"/>
                    <a:pt x="1141" y="489"/>
                    <a:pt x="1162" y="489"/>
                  </a:cubicBezTo>
                  <a:cubicBezTo>
                    <a:pt x="1121" y="428"/>
                    <a:pt x="1060" y="449"/>
                    <a:pt x="999" y="428"/>
                  </a:cubicBezTo>
                  <a:lnTo>
                    <a:pt x="999" y="428"/>
                  </a:lnTo>
                  <a:cubicBezTo>
                    <a:pt x="999" y="449"/>
                    <a:pt x="1060" y="469"/>
                    <a:pt x="999" y="510"/>
                  </a:cubicBezTo>
                  <a:cubicBezTo>
                    <a:pt x="958" y="469"/>
                    <a:pt x="917" y="428"/>
                    <a:pt x="938" y="388"/>
                  </a:cubicBezTo>
                  <a:cubicBezTo>
                    <a:pt x="905" y="388"/>
                    <a:pt x="885" y="414"/>
                    <a:pt x="868" y="414"/>
                  </a:cubicBezTo>
                  <a:cubicBezTo>
                    <a:pt x="864" y="414"/>
                    <a:pt x="860" y="412"/>
                    <a:pt x="856" y="408"/>
                  </a:cubicBezTo>
                  <a:cubicBezTo>
                    <a:pt x="815" y="408"/>
                    <a:pt x="795" y="408"/>
                    <a:pt x="795" y="367"/>
                  </a:cubicBezTo>
                  <a:lnTo>
                    <a:pt x="856" y="367"/>
                  </a:lnTo>
                  <a:cubicBezTo>
                    <a:pt x="856" y="327"/>
                    <a:pt x="836" y="306"/>
                    <a:pt x="795" y="286"/>
                  </a:cubicBezTo>
                  <a:cubicBezTo>
                    <a:pt x="734" y="286"/>
                    <a:pt x="693" y="265"/>
                    <a:pt x="652" y="204"/>
                  </a:cubicBezTo>
                  <a:cubicBezTo>
                    <a:pt x="632" y="184"/>
                    <a:pt x="612" y="184"/>
                    <a:pt x="591" y="164"/>
                  </a:cubicBezTo>
                  <a:cubicBezTo>
                    <a:pt x="563" y="178"/>
                    <a:pt x="544" y="192"/>
                    <a:pt x="521" y="192"/>
                  </a:cubicBezTo>
                  <a:cubicBezTo>
                    <a:pt x="512" y="192"/>
                    <a:pt x="501" y="190"/>
                    <a:pt x="490" y="184"/>
                  </a:cubicBezTo>
                  <a:lnTo>
                    <a:pt x="490" y="225"/>
                  </a:lnTo>
                  <a:cubicBezTo>
                    <a:pt x="428" y="184"/>
                    <a:pt x="367" y="204"/>
                    <a:pt x="306" y="184"/>
                  </a:cubicBezTo>
                  <a:cubicBezTo>
                    <a:pt x="286" y="164"/>
                    <a:pt x="347" y="143"/>
                    <a:pt x="327" y="103"/>
                  </a:cubicBezTo>
                  <a:cubicBezTo>
                    <a:pt x="286" y="82"/>
                    <a:pt x="245" y="41"/>
                    <a:pt x="22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524054" y="1145450"/>
              <a:ext cx="116934" cy="86239"/>
            </a:xfrm>
            <a:custGeom>
              <a:avLst/>
              <a:gdLst/>
              <a:ahLst/>
              <a:cxnLst/>
              <a:rect l="l" t="t" r="r" b="b"/>
              <a:pathLst>
                <a:path w="1520" h="1121" extrusionOk="0">
                  <a:moveTo>
                    <a:pt x="1039" y="163"/>
                  </a:moveTo>
                  <a:cubicBezTo>
                    <a:pt x="1039" y="163"/>
                    <a:pt x="1039" y="163"/>
                    <a:pt x="1039" y="184"/>
                  </a:cubicBezTo>
                  <a:cubicBezTo>
                    <a:pt x="1039" y="184"/>
                    <a:pt x="1039" y="163"/>
                    <a:pt x="1019" y="163"/>
                  </a:cubicBezTo>
                  <a:close/>
                  <a:moveTo>
                    <a:pt x="1344" y="612"/>
                  </a:moveTo>
                  <a:lnTo>
                    <a:pt x="1344" y="612"/>
                  </a:lnTo>
                  <a:cubicBezTo>
                    <a:pt x="1344" y="612"/>
                    <a:pt x="1365" y="632"/>
                    <a:pt x="1365" y="632"/>
                  </a:cubicBezTo>
                  <a:cubicBezTo>
                    <a:pt x="1344" y="632"/>
                    <a:pt x="1344" y="632"/>
                    <a:pt x="1344" y="612"/>
                  </a:cubicBezTo>
                  <a:close/>
                  <a:moveTo>
                    <a:pt x="896" y="1"/>
                  </a:moveTo>
                  <a:cubicBezTo>
                    <a:pt x="856" y="21"/>
                    <a:pt x="774" y="21"/>
                    <a:pt x="733" y="62"/>
                  </a:cubicBezTo>
                  <a:cubicBezTo>
                    <a:pt x="713" y="102"/>
                    <a:pt x="713" y="143"/>
                    <a:pt x="713" y="163"/>
                  </a:cubicBezTo>
                  <a:cubicBezTo>
                    <a:pt x="693" y="204"/>
                    <a:pt x="672" y="245"/>
                    <a:pt x="672" y="265"/>
                  </a:cubicBezTo>
                  <a:cubicBezTo>
                    <a:pt x="632" y="265"/>
                    <a:pt x="571" y="306"/>
                    <a:pt x="550" y="347"/>
                  </a:cubicBezTo>
                  <a:cubicBezTo>
                    <a:pt x="550" y="347"/>
                    <a:pt x="571" y="367"/>
                    <a:pt x="571" y="367"/>
                  </a:cubicBezTo>
                  <a:cubicBezTo>
                    <a:pt x="584" y="367"/>
                    <a:pt x="589" y="358"/>
                    <a:pt x="596" y="358"/>
                  </a:cubicBezTo>
                  <a:cubicBezTo>
                    <a:pt x="600" y="358"/>
                    <a:pt x="604" y="360"/>
                    <a:pt x="611" y="367"/>
                  </a:cubicBezTo>
                  <a:lnTo>
                    <a:pt x="571" y="367"/>
                  </a:lnTo>
                  <a:cubicBezTo>
                    <a:pt x="550" y="388"/>
                    <a:pt x="509" y="408"/>
                    <a:pt x="489" y="428"/>
                  </a:cubicBezTo>
                  <a:cubicBezTo>
                    <a:pt x="448" y="550"/>
                    <a:pt x="347" y="591"/>
                    <a:pt x="285" y="652"/>
                  </a:cubicBezTo>
                  <a:cubicBezTo>
                    <a:pt x="245" y="693"/>
                    <a:pt x="285" y="734"/>
                    <a:pt x="265" y="774"/>
                  </a:cubicBezTo>
                  <a:cubicBezTo>
                    <a:pt x="214" y="744"/>
                    <a:pt x="168" y="739"/>
                    <a:pt x="125" y="739"/>
                  </a:cubicBezTo>
                  <a:cubicBezTo>
                    <a:pt x="103" y="739"/>
                    <a:pt x="82" y="740"/>
                    <a:pt x="62" y="740"/>
                  </a:cubicBezTo>
                  <a:cubicBezTo>
                    <a:pt x="41" y="740"/>
                    <a:pt x="21" y="739"/>
                    <a:pt x="0" y="734"/>
                  </a:cubicBezTo>
                  <a:cubicBezTo>
                    <a:pt x="0" y="795"/>
                    <a:pt x="0" y="836"/>
                    <a:pt x="0" y="876"/>
                  </a:cubicBezTo>
                  <a:cubicBezTo>
                    <a:pt x="21" y="958"/>
                    <a:pt x="102" y="998"/>
                    <a:pt x="163" y="1039"/>
                  </a:cubicBezTo>
                  <a:cubicBezTo>
                    <a:pt x="163" y="1039"/>
                    <a:pt x="172" y="1030"/>
                    <a:pt x="184" y="1030"/>
                  </a:cubicBezTo>
                  <a:cubicBezTo>
                    <a:pt x="190" y="1030"/>
                    <a:pt x="197" y="1032"/>
                    <a:pt x="204" y="1039"/>
                  </a:cubicBezTo>
                  <a:cubicBezTo>
                    <a:pt x="252" y="1087"/>
                    <a:pt x="271" y="1107"/>
                    <a:pt x="296" y="1107"/>
                  </a:cubicBezTo>
                  <a:cubicBezTo>
                    <a:pt x="313" y="1107"/>
                    <a:pt x="333" y="1097"/>
                    <a:pt x="367" y="1080"/>
                  </a:cubicBezTo>
                  <a:lnTo>
                    <a:pt x="367" y="1039"/>
                  </a:lnTo>
                  <a:cubicBezTo>
                    <a:pt x="387" y="1039"/>
                    <a:pt x="428" y="1019"/>
                    <a:pt x="448" y="1019"/>
                  </a:cubicBezTo>
                  <a:cubicBezTo>
                    <a:pt x="489" y="1019"/>
                    <a:pt x="489" y="1060"/>
                    <a:pt x="509" y="1080"/>
                  </a:cubicBezTo>
                  <a:cubicBezTo>
                    <a:pt x="522" y="1072"/>
                    <a:pt x="533" y="1069"/>
                    <a:pt x="544" y="1069"/>
                  </a:cubicBezTo>
                  <a:cubicBezTo>
                    <a:pt x="587" y="1069"/>
                    <a:pt x="619" y="1121"/>
                    <a:pt x="652" y="1121"/>
                  </a:cubicBezTo>
                  <a:cubicBezTo>
                    <a:pt x="693" y="1100"/>
                    <a:pt x="713" y="1080"/>
                    <a:pt x="733" y="1039"/>
                  </a:cubicBezTo>
                  <a:cubicBezTo>
                    <a:pt x="774" y="1080"/>
                    <a:pt x="815" y="1100"/>
                    <a:pt x="856" y="1121"/>
                  </a:cubicBezTo>
                  <a:cubicBezTo>
                    <a:pt x="866" y="1090"/>
                    <a:pt x="886" y="1090"/>
                    <a:pt x="907" y="1090"/>
                  </a:cubicBezTo>
                  <a:cubicBezTo>
                    <a:pt x="927" y="1090"/>
                    <a:pt x="947" y="1090"/>
                    <a:pt x="957" y="1060"/>
                  </a:cubicBezTo>
                  <a:cubicBezTo>
                    <a:pt x="957" y="1060"/>
                    <a:pt x="937" y="1039"/>
                    <a:pt x="957" y="1039"/>
                  </a:cubicBezTo>
                  <a:cubicBezTo>
                    <a:pt x="971" y="1032"/>
                    <a:pt x="982" y="1030"/>
                    <a:pt x="992" y="1030"/>
                  </a:cubicBezTo>
                  <a:cubicBezTo>
                    <a:pt x="1012" y="1030"/>
                    <a:pt x="1025" y="1039"/>
                    <a:pt x="1039" y="1039"/>
                  </a:cubicBezTo>
                  <a:cubicBezTo>
                    <a:pt x="1059" y="998"/>
                    <a:pt x="998" y="998"/>
                    <a:pt x="1039" y="958"/>
                  </a:cubicBezTo>
                  <a:lnTo>
                    <a:pt x="1039" y="958"/>
                  </a:lnTo>
                  <a:cubicBezTo>
                    <a:pt x="1045" y="961"/>
                    <a:pt x="1050" y="962"/>
                    <a:pt x="1054" y="962"/>
                  </a:cubicBezTo>
                  <a:cubicBezTo>
                    <a:pt x="1080" y="962"/>
                    <a:pt x="1085" y="914"/>
                    <a:pt x="1120" y="897"/>
                  </a:cubicBezTo>
                  <a:cubicBezTo>
                    <a:pt x="1141" y="958"/>
                    <a:pt x="1202" y="978"/>
                    <a:pt x="1263" y="998"/>
                  </a:cubicBezTo>
                  <a:cubicBezTo>
                    <a:pt x="1243" y="958"/>
                    <a:pt x="1304" y="937"/>
                    <a:pt x="1304" y="917"/>
                  </a:cubicBezTo>
                  <a:cubicBezTo>
                    <a:pt x="1304" y="856"/>
                    <a:pt x="1344" y="836"/>
                    <a:pt x="1365" y="795"/>
                  </a:cubicBezTo>
                  <a:cubicBezTo>
                    <a:pt x="1419" y="795"/>
                    <a:pt x="1441" y="730"/>
                    <a:pt x="1488" y="730"/>
                  </a:cubicBezTo>
                  <a:cubicBezTo>
                    <a:pt x="1494" y="730"/>
                    <a:pt x="1501" y="731"/>
                    <a:pt x="1507" y="734"/>
                  </a:cubicBezTo>
                  <a:cubicBezTo>
                    <a:pt x="1520" y="697"/>
                    <a:pt x="1502" y="690"/>
                    <a:pt x="1482" y="690"/>
                  </a:cubicBezTo>
                  <a:cubicBezTo>
                    <a:pt x="1469" y="690"/>
                    <a:pt x="1454" y="693"/>
                    <a:pt x="1446" y="693"/>
                  </a:cubicBezTo>
                  <a:cubicBezTo>
                    <a:pt x="1385" y="652"/>
                    <a:pt x="1406" y="591"/>
                    <a:pt x="1406" y="550"/>
                  </a:cubicBezTo>
                  <a:cubicBezTo>
                    <a:pt x="1304" y="510"/>
                    <a:pt x="1304" y="428"/>
                    <a:pt x="1304" y="347"/>
                  </a:cubicBezTo>
                  <a:cubicBezTo>
                    <a:pt x="1299" y="342"/>
                    <a:pt x="1293" y="341"/>
                    <a:pt x="1287" y="341"/>
                  </a:cubicBezTo>
                  <a:cubicBezTo>
                    <a:pt x="1276" y="341"/>
                    <a:pt x="1263" y="345"/>
                    <a:pt x="1251" y="345"/>
                  </a:cubicBezTo>
                  <a:cubicBezTo>
                    <a:pt x="1240" y="345"/>
                    <a:pt x="1230" y="341"/>
                    <a:pt x="1222" y="326"/>
                  </a:cubicBezTo>
                  <a:cubicBezTo>
                    <a:pt x="1243" y="245"/>
                    <a:pt x="1243" y="143"/>
                    <a:pt x="1182" y="123"/>
                  </a:cubicBezTo>
                  <a:lnTo>
                    <a:pt x="1182" y="123"/>
                  </a:lnTo>
                  <a:cubicBezTo>
                    <a:pt x="1194" y="159"/>
                    <a:pt x="1177" y="167"/>
                    <a:pt x="1157" y="167"/>
                  </a:cubicBezTo>
                  <a:cubicBezTo>
                    <a:pt x="1143" y="167"/>
                    <a:pt x="1129" y="163"/>
                    <a:pt x="1120" y="163"/>
                  </a:cubicBezTo>
                  <a:cubicBezTo>
                    <a:pt x="1059" y="102"/>
                    <a:pt x="978" y="62"/>
                    <a:pt x="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69759" y="-391535"/>
              <a:ext cx="54928" cy="158322"/>
            </a:xfrm>
            <a:custGeom>
              <a:avLst/>
              <a:gdLst/>
              <a:ahLst/>
              <a:cxnLst/>
              <a:rect l="l" t="t" r="r" b="b"/>
              <a:pathLst>
                <a:path w="714" h="2058" extrusionOk="0">
                  <a:moveTo>
                    <a:pt x="387" y="1"/>
                  </a:moveTo>
                  <a:cubicBezTo>
                    <a:pt x="370" y="1"/>
                    <a:pt x="382" y="46"/>
                    <a:pt x="361" y="46"/>
                  </a:cubicBezTo>
                  <a:cubicBezTo>
                    <a:pt x="357" y="46"/>
                    <a:pt x="352" y="45"/>
                    <a:pt x="347" y="42"/>
                  </a:cubicBezTo>
                  <a:cubicBezTo>
                    <a:pt x="332" y="27"/>
                    <a:pt x="328" y="13"/>
                    <a:pt x="319" y="13"/>
                  </a:cubicBezTo>
                  <a:cubicBezTo>
                    <a:pt x="316" y="13"/>
                    <a:pt x="312" y="15"/>
                    <a:pt x="306" y="21"/>
                  </a:cubicBezTo>
                  <a:cubicBezTo>
                    <a:pt x="265" y="21"/>
                    <a:pt x="306" y="62"/>
                    <a:pt x="265" y="103"/>
                  </a:cubicBezTo>
                  <a:cubicBezTo>
                    <a:pt x="245" y="103"/>
                    <a:pt x="224" y="123"/>
                    <a:pt x="204" y="144"/>
                  </a:cubicBezTo>
                  <a:lnTo>
                    <a:pt x="245" y="306"/>
                  </a:lnTo>
                  <a:cubicBezTo>
                    <a:pt x="224" y="306"/>
                    <a:pt x="224" y="306"/>
                    <a:pt x="204" y="327"/>
                  </a:cubicBezTo>
                  <a:cubicBezTo>
                    <a:pt x="224" y="327"/>
                    <a:pt x="224" y="347"/>
                    <a:pt x="224" y="347"/>
                  </a:cubicBezTo>
                  <a:cubicBezTo>
                    <a:pt x="224" y="388"/>
                    <a:pt x="204" y="408"/>
                    <a:pt x="204" y="429"/>
                  </a:cubicBezTo>
                  <a:cubicBezTo>
                    <a:pt x="184" y="612"/>
                    <a:pt x="143" y="775"/>
                    <a:pt x="102" y="958"/>
                  </a:cubicBezTo>
                  <a:cubicBezTo>
                    <a:pt x="102" y="1019"/>
                    <a:pt x="102" y="1101"/>
                    <a:pt x="82" y="1162"/>
                  </a:cubicBezTo>
                  <a:cubicBezTo>
                    <a:pt x="41" y="1243"/>
                    <a:pt x="41" y="1345"/>
                    <a:pt x="41" y="1427"/>
                  </a:cubicBezTo>
                  <a:cubicBezTo>
                    <a:pt x="21" y="1508"/>
                    <a:pt x="61" y="1610"/>
                    <a:pt x="0" y="1671"/>
                  </a:cubicBezTo>
                  <a:cubicBezTo>
                    <a:pt x="0" y="1773"/>
                    <a:pt x="82" y="1834"/>
                    <a:pt x="61" y="1915"/>
                  </a:cubicBezTo>
                  <a:cubicBezTo>
                    <a:pt x="72" y="1926"/>
                    <a:pt x="80" y="1930"/>
                    <a:pt x="86" y="1930"/>
                  </a:cubicBezTo>
                  <a:cubicBezTo>
                    <a:pt x="101" y="1930"/>
                    <a:pt x="109" y="1911"/>
                    <a:pt x="127" y="1911"/>
                  </a:cubicBezTo>
                  <a:cubicBezTo>
                    <a:pt x="132" y="1911"/>
                    <a:pt x="137" y="1912"/>
                    <a:pt x="143" y="1915"/>
                  </a:cubicBezTo>
                  <a:cubicBezTo>
                    <a:pt x="163" y="1936"/>
                    <a:pt x="123" y="1997"/>
                    <a:pt x="163" y="2038"/>
                  </a:cubicBezTo>
                  <a:cubicBezTo>
                    <a:pt x="167" y="2033"/>
                    <a:pt x="172" y="2032"/>
                    <a:pt x="178" y="2032"/>
                  </a:cubicBezTo>
                  <a:cubicBezTo>
                    <a:pt x="199" y="2032"/>
                    <a:pt x="228" y="2058"/>
                    <a:pt x="245" y="2058"/>
                  </a:cubicBezTo>
                  <a:cubicBezTo>
                    <a:pt x="265" y="2038"/>
                    <a:pt x="285" y="1997"/>
                    <a:pt x="306" y="1976"/>
                  </a:cubicBezTo>
                  <a:cubicBezTo>
                    <a:pt x="326" y="1997"/>
                    <a:pt x="347" y="2038"/>
                    <a:pt x="367" y="2038"/>
                  </a:cubicBezTo>
                  <a:cubicBezTo>
                    <a:pt x="387" y="2017"/>
                    <a:pt x="387" y="1997"/>
                    <a:pt x="408" y="1976"/>
                  </a:cubicBezTo>
                  <a:cubicBezTo>
                    <a:pt x="448" y="1976"/>
                    <a:pt x="448" y="2017"/>
                    <a:pt x="469" y="2038"/>
                  </a:cubicBezTo>
                  <a:cubicBezTo>
                    <a:pt x="489" y="1956"/>
                    <a:pt x="489" y="1854"/>
                    <a:pt x="530" y="1773"/>
                  </a:cubicBezTo>
                  <a:cubicBezTo>
                    <a:pt x="545" y="1788"/>
                    <a:pt x="558" y="1795"/>
                    <a:pt x="568" y="1795"/>
                  </a:cubicBezTo>
                  <a:cubicBezTo>
                    <a:pt x="583" y="1795"/>
                    <a:pt x="591" y="1778"/>
                    <a:pt x="591" y="1752"/>
                  </a:cubicBezTo>
                  <a:cubicBezTo>
                    <a:pt x="581" y="1742"/>
                    <a:pt x="565" y="1742"/>
                    <a:pt x="553" y="1742"/>
                  </a:cubicBezTo>
                  <a:cubicBezTo>
                    <a:pt x="540" y="1742"/>
                    <a:pt x="530" y="1742"/>
                    <a:pt x="530" y="1732"/>
                  </a:cubicBezTo>
                  <a:cubicBezTo>
                    <a:pt x="489" y="1691"/>
                    <a:pt x="550" y="1630"/>
                    <a:pt x="530" y="1589"/>
                  </a:cubicBezTo>
                  <a:cubicBezTo>
                    <a:pt x="571" y="1569"/>
                    <a:pt x="591" y="1569"/>
                    <a:pt x="611" y="1569"/>
                  </a:cubicBezTo>
                  <a:cubicBezTo>
                    <a:pt x="652" y="1467"/>
                    <a:pt x="611" y="1345"/>
                    <a:pt x="693" y="1284"/>
                  </a:cubicBezTo>
                  <a:cubicBezTo>
                    <a:pt x="693" y="1243"/>
                    <a:pt x="672" y="1223"/>
                    <a:pt x="672" y="1182"/>
                  </a:cubicBezTo>
                  <a:cubicBezTo>
                    <a:pt x="652" y="1121"/>
                    <a:pt x="713" y="1060"/>
                    <a:pt x="713" y="999"/>
                  </a:cubicBezTo>
                  <a:cubicBezTo>
                    <a:pt x="700" y="999"/>
                    <a:pt x="695" y="990"/>
                    <a:pt x="681" y="990"/>
                  </a:cubicBezTo>
                  <a:cubicBezTo>
                    <a:pt x="675" y="990"/>
                    <a:pt x="666" y="992"/>
                    <a:pt x="652" y="999"/>
                  </a:cubicBezTo>
                  <a:cubicBezTo>
                    <a:pt x="652" y="999"/>
                    <a:pt x="672" y="1019"/>
                    <a:pt x="652" y="1040"/>
                  </a:cubicBezTo>
                  <a:cubicBezTo>
                    <a:pt x="632" y="1040"/>
                    <a:pt x="611" y="1040"/>
                    <a:pt x="611" y="1019"/>
                  </a:cubicBezTo>
                  <a:cubicBezTo>
                    <a:pt x="611" y="958"/>
                    <a:pt x="611" y="897"/>
                    <a:pt x="611" y="836"/>
                  </a:cubicBezTo>
                  <a:cubicBezTo>
                    <a:pt x="571" y="795"/>
                    <a:pt x="571" y="754"/>
                    <a:pt x="571" y="693"/>
                  </a:cubicBezTo>
                  <a:cubicBezTo>
                    <a:pt x="571" y="673"/>
                    <a:pt x="571" y="632"/>
                    <a:pt x="571" y="612"/>
                  </a:cubicBezTo>
                  <a:cubicBezTo>
                    <a:pt x="571" y="571"/>
                    <a:pt x="530" y="551"/>
                    <a:pt x="571" y="530"/>
                  </a:cubicBezTo>
                  <a:cubicBezTo>
                    <a:pt x="550" y="510"/>
                    <a:pt x="571" y="469"/>
                    <a:pt x="550" y="429"/>
                  </a:cubicBezTo>
                  <a:cubicBezTo>
                    <a:pt x="550" y="408"/>
                    <a:pt x="550" y="368"/>
                    <a:pt x="550" y="327"/>
                  </a:cubicBezTo>
                  <a:cubicBezTo>
                    <a:pt x="571" y="225"/>
                    <a:pt x="489" y="144"/>
                    <a:pt x="469" y="42"/>
                  </a:cubicBezTo>
                  <a:cubicBezTo>
                    <a:pt x="448" y="21"/>
                    <a:pt x="428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-77615" y="1110985"/>
              <a:ext cx="150475" cy="56467"/>
            </a:xfrm>
            <a:custGeom>
              <a:avLst/>
              <a:gdLst/>
              <a:ahLst/>
              <a:cxnLst/>
              <a:rect l="l" t="t" r="r" b="b"/>
              <a:pathLst>
                <a:path w="1956" h="734" extrusionOk="0">
                  <a:moveTo>
                    <a:pt x="1528" y="1"/>
                  </a:moveTo>
                  <a:cubicBezTo>
                    <a:pt x="1488" y="1"/>
                    <a:pt x="1488" y="41"/>
                    <a:pt x="1467" y="62"/>
                  </a:cubicBezTo>
                  <a:cubicBezTo>
                    <a:pt x="1454" y="62"/>
                    <a:pt x="1431" y="53"/>
                    <a:pt x="1411" y="53"/>
                  </a:cubicBezTo>
                  <a:cubicBezTo>
                    <a:pt x="1402" y="53"/>
                    <a:pt x="1393" y="55"/>
                    <a:pt x="1386" y="62"/>
                  </a:cubicBezTo>
                  <a:cubicBezTo>
                    <a:pt x="1365" y="82"/>
                    <a:pt x="1345" y="102"/>
                    <a:pt x="1304" y="102"/>
                  </a:cubicBezTo>
                  <a:cubicBezTo>
                    <a:pt x="1276" y="88"/>
                    <a:pt x="1257" y="74"/>
                    <a:pt x="1234" y="74"/>
                  </a:cubicBezTo>
                  <a:cubicBezTo>
                    <a:pt x="1225" y="74"/>
                    <a:pt x="1214" y="76"/>
                    <a:pt x="1202" y="82"/>
                  </a:cubicBezTo>
                  <a:cubicBezTo>
                    <a:pt x="1172" y="92"/>
                    <a:pt x="1141" y="97"/>
                    <a:pt x="1113" y="97"/>
                  </a:cubicBezTo>
                  <a:cubicBezTo>
                    <a:pt x="1085" y="97"/>
                    <a:pt x="1060" y="92"/>
                    <a:pt x="1040" y="82"/>
                  </a:cubicBezTo>
                  <a:cubicBezTo>
                    <a:pt x="1010" y="76"/>
                    <a:pt x="980" y="74"/>
                    <a:pt x="950" y="74"/>
                  </a:cubicBezTo>
                  <a:cubicBezTo>
                    <a:pt x="878" y="74"/>
                    <a:pt x="806" y="88"/>
                    <a:pt x="734" y="102"/>
                  </a:cubicBezTo>
                  <a:cubicBezTo>
                    <a:pt x="734" y="102"/>
                    <a:pt x="734" y="82"/>
                    <a:pt x="734" y="82"/>
                  </a:cubicBezTo>
                  <a:cubicBezTo>
                    <a:pt x="714" y="102"/>
                    <a:pt x="693" y="102"/>
                    <a:pt x="693" y="102"/>
                  </a:cubicBezTo>
                  <a:cubicBezTo>
                    <a:pt x="673" y="102"/>
                    <a:pt x="673" y="82"/>
                    <a:pt x="632" y="62"/>
                  </a:cubicBezTo>
                  <a:cubicBezTo>
                    <a:pt x="608" y="85"/>
                    <a:pt x="578" y="95"/>
                    <a:pt x="540" y="95"/>
                  </a:cubicBezTo>
                  <a:cubicBezTo>
                    <a:pt x="513" y="95"/>
                    <a:pt x="483" y="90"/>
                    <a:pt x="449" y="82"/>
                  </a:cubicBezTo>
                  <a:lnTo>
                    <a:pt x="449" y="82"/>
                  </a:lnTo>
                  <a:cubicBezTo>
                    <a:pt x="449" y="123"/>
                    <a:pt x="490" y="123"/>
                    <a:pt x="469" y="163"/>
                  </a:cubicBezTo>
                  <a:cubicBezTo>
                    <a:pt x="388" y="163"/>
                    <a:pt x="286" y="143"/>
                    <a:pt x="205" y="123"/>
                  </a:cubicBezTo>
                  <a:cubicBezTo>
                    <a:pt x="190" y="137"/>
                    <a:pt x="177" y="143"/>
                    <a:pt x="164" y="143"/>
                  </a:cubicBezTo>
                  <a:cubicBezTo>
                    <a:pt x="128" y="143"/>
                    <a:pt x="97" y="100"/>
                    <a:pt x="58" y="100"/>
                  </a:cubicBezTo>
                  <a:cubicBezTo>
                    <a:pt x="53" y="100"/>
                    <a:pt x="47" y="100"/>
                    <a:pt x="42" y="102"/>
                  </a:cubicBezTo>
                  <a:cubicBezTo>
                    <a:pt x="1" y="123"/>
                    <a:pt x="21" y="163"/>
                    <a:pt x="21" y="204"/>
                  </a:cubicBezTo>
                  <a:cubicBezTo>
                    <a:pt x="123" y="265"/>
                    <a:pt x="184" y="367"/>
                    <a:pt x="306" y="449"/>
                  </a:cubicBezTo>
                  <a:cubicBezTo>
                    <a:pt x="388" y="469"/>
                    <a:pt x="490" y="489"/>
                    <a:pt x="592" y="489"/>
                  </a:cubicBezTo>
                  <a:cubicBezTo>
                    <a:pt x="673" y="489"/>
                    <a:pt x="693" y="510"/>
                    <a:pt x="754" y="571"/>
                  </a:cubicBezTo>
                  <a:cubicBezTo>
                    <a:pt x="836" y="591"/>
                    <a:pt x="917" y="611"/>
                    <a:pt x="978" y="652"/>
                  </a:cubicBezTo>
                  <a:cubicBezTo>
                    <a:pt x="1162" y="673"/>
                    <a:pt x="1345" y="734"/>
                    <a:pt x="1508" y="734"/>
                  </a:cubicBezTo>
                  <a:cubicBezTo>
                    <a:pt x="1508" y="713"/>
                    <a:pt x="1488" y="693"/>
                    <a:pt x="1467" y="693"/>
                  </a:cubicBezTo>
                  <a:cubicBezTo>
                    <a:pt x="1467" y="673"/>
                    <a:pt x="1447" y="673"/>
                    <a:pt x="1447" y="632"/>
                  </a:cubicBezTo>
                  <a:cubicBezTo>
                    <a:pt x="1451" y="628"/>
                    <a:pt x="1457" y="626"/>
                    <a:pt x="1464" y="626"/>
                  </a:cubicBezTo>
                  <a:cubicBezTo>
                    <a:pt x="1484" y="626"/>
                    <a:pt x="1512" y="638"/>
                    <a:pt x="1531" y="638"/>
                  </a:cubicBezTo>
                  <a:cubicBezTo>
                    <a:pt x="1538" y="638"/>
                    <a:pt x="1544" y="636"/>
                    <a:pt x="1549" y="632"/>
                  </a:cubicBezTo>
                  <a:cubicBezTo>
                    <a:pt x="1549" y="611"/>
                    <a:pt x="1549" y="591"/>
                    <a:pt x="1569" y="591"/>
                  </a:cubicBezTo>
                  <a:cubicBezTo>
                    <a:pt x="1610" y="591"/>
                    <a:pt x="1630" y="632"/>
                    <a:pt x="1691" y="632"/>
                  </a:cubicBezTo>
                  <a:cubicBezTo>
                    <a:pt x="1651" y="611"/>
                    <a:pt x="1691" y="571"/>
                    <a:pt x="1671" y="550"/>
                  </a:cubicBezTo>
                  <a:cubicBezTo>
                    <a:pt x="1651" y="530"/>
                    <a:pt x="1651" y="530"/>
                    <a:pt x="1630" y="510"/>
                  </a:cubicBezTo>
                  <a:cubicBezTo>
                    <a:pt x="1610" y="530"/>
                    <a:pt x="1610" y="530"/>
                    <a:pt x="1589" y="530"/>
                  </a:cubicBezTo>
                  <a:cubicBezTo>
                    <a:pt x="1589" y="510"/>
                    <a:pt x="1610" y="510"/>
                    <a:pt x="1630" y="510"/>
                  </a:cubicBezTo>
                  <a:cubicBezTo>
                    <a:pt x="1637" y="507"/>
                    <a:pt x="1643" y="506"/>
                    <a:pt x="1649" y="506"/>
                  </a:cubicBezTo>
                  <a:cubicBezTo>
                    <a:pt x="1696" y="506"/>
                    <a:pt x="1716" y="571"/>
                    <a:pt x="1752" y="571"/>
                  </a:cubicBezTo>
                  <a:lnTo>
                    <a:pt x="1895" y="571"/>
                  </a:lnTo>
                  <a:cubicBezTo>
                    <a:pt x="1936" y="530"/>
                    <a:pt x="1915" y="469"/>
                    <a:pt x="1895" y="428"/>
                  </a:cubicBezTo>
                  <a:cubicBezTo>
                    <a:pt x="1915" y="408"/>
                    <a:pt x="1956" y="387"/>
                    <a:pt x="1936" y="367"/>
                  </a:cubicBezTo>
                  <a:cubicBezTo>
                    <a:pt x="1915" y="286"/>
                    <a:pt x="1895" y="184"/>
                    <a:pt x="1834" y="143"/>
                  </a:cubicBezTo>
                  <a:cubicBezTo>
                    <a:pt x="1793" y="102"/>
                    <a:pt x="1773" y="62"/>
                    <a:pt x="1732" y="21"/>
                  </a:cubicBezTo>
                  <a:cubicBezTo>
                    <a:pt x="1710" y="43"/>
                    <a:pt x="1684" y="52"/>
                    <a:pt x="1658" y="52"/>
                  </a:cubicBezTo>
                  <a:cubicBezTo>
                    <a:pt x="1614" y="52"/>
                    <a:pt x="1567" y="26"/>
                    <a:pt x="1528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823312" y="1289616"/>
              <a:ext cx="65852" cy="144167"/>
            </a:xfrm>
            <a:custGeom>
              <a:avLst/>
              <a:gdLst/>
              <a:ahLst/>
              <a:cxnLst/>
              <a:rect l="l" t="t" r="r" b="b"/>
              <a:pathLst>
                <a:path w="856" h="1874" extrusionOk="0">
                  <a:moveTo>
                    <a:pt x="774" y="1548"/>
                  </a:moveTo>
                  <a:cubicBezTo>
                    <a:pt x="774" y="1548"/>
                    <a:pt x="794" y="1548"/>
                    <a:pt x="794" y="1568"/>
                  </a:cubicBezTo>
                  <a:cubicBezTo>
                    <a:pt x="774" y="1568"/>
                    <a:pt x="774" y="1548"/>
                    <a:pt x="774" y="1548"/>
                  </a:cubicBezTo>
                  <a:close/>
                  <a:moveTo>
                    <a:pt x="204" y="0"/>
                  </a:moveTo>
                  <a:cubicBezTo>
                    <a:pt x="204" y="21"/>
                    <a:pt x="204" y="41"/>
                    <a:pt x="204" y="41"/>
                  </a:cubicBezTo>
                  <a:lnTo>
                    <a:pt x="143" y="41"/>
                  </a:lnTo>
                  <a:cubicBezTo>
                    <a:pt x="163" y="122"/>
                    <a:pt x="122" y="163"/>
                    <a:pt x="82" y="204"/>
                  </a:cubicBezTo>
                  <a:cubicBezTo>
                    <a:pt x="61" y="346"/>
                    <a:pt x="102" y="489"/>
                    <a:pt x="61" y="611"/>
                  </a:cubicBezTo>
                  <a:cubicBezTo>
                    <a:pt x="21" y="733"/>
                    <a:pt x="61" y="856"/>
                    <a:pt x="0" y="957"/>
                  </a:cubicBezTo>
                  <a:cubicBezTo>
                    <a:pt x="0" y="998"/>
                    <a:pt x="21" y="1018"/>
                    <a:pt x="21" y="1039"/>
                  </a:cubicBezTo>
                  <a:cubicBezTo>
                    <a:pt x="21" y="1049"/>
                    <a:pt x="15" y="1049"/>
                    <a:pt x="10" y="1049"/>
                  </a:cubicBezTo>
                  <a:cubicBezTo>
                    <a:pt x="5" y="1049"/>
                    <a:pt x="0" y="1049"/>
                    <a:pt x="0" y="1059"/>
                  </a:cubicBezTo>
                  <a:cubicBezTo>
                    <a:pt x="21" y="1161"/>
                    <a:pt x="122" y="1181"/>
                    <a:pt x="102" y="1283"/>
                  </a:cubicBezTo>
                  <a:cubicBezTo>
                    <a:pt x="82" y="1283"/>
                    <a:pt x="82" y="1304"/>
                    <a:pt x="82" y="1324"/>
                  </a:cubicBezTo>
                  <a:cubicBezTo>
                    <a:pt x="163" y="1507"/>
                    <a:pt x="306" y="1650"/>
                    <a:pt x="448" y="1792"/>
                  </a:cubicBezTo>
                  <a:cubicBezTo>
                    <a:pt x="530" y="1792"/>
                    <a:pt x="591" y="1853"/>
                    <a:pt x="652" y="1874"/>
                  </a:cubicBezTo>
                  <a:cubicBezTo>
                    <a:pt x="693" y="1874"/>
                    <a:pt x="713" y="1874"/>
                    <a:pt x="733" y="1813"/>
                  </a:cubicBezTo>
                  <a:cubicBezTo>
                    <a:pt x="713" y="1752"/>
                    <a:pt x="754" y="1691"/>
                    <a:pt x="774" y="1609"/>
                  </a:cubicBezTo>
                  <a:lnTo>
                    <a:pt x="815" y="1609"/>
                  </a:lnTo>
                  <a:cubicBezTo>
                    <a:pt x="794" y="1568"/>
                    <a:pt x="856" y="1548"/>
                    <a:pt x="835" y="1507"/>
                  </a:cubicBezTo>
                  <a:cubicBezTo>
                    <a:pt x="827" y="1503"/>
                    <a:pt x="821" y="1502"/>
                    <a:pt x="816" y="1502"/>
                  </a:cubicBezTo>
                  <a:cubicBezTo>
                    <a:pt x="794" y="1502"/>
                    <a:pt x="791" y="1532"/>
                    <a:pt x="774" y="1548"/>
                  </a:cubicBezTo>
                  <a:cubicBezTo>
                    <a:pt x="754" y="1507"/>
                    <a:pt x="754" y="1487"/>
                    <a:pt x="754" y="1446"/>
                  </a:cubicBezTo>
                  <a:cubicBezTo>
                    <a:pt x="754" y="1365"/>
                    <a:pt x="754" y="1263"/>
                    <a:pt x="733" y="1181"/>
                  </a:cubicBezTo>
                  <a:cubicBezTo>
                    <a:pt x="713" y="1100"/>
                    <a:pt x="672" y="1018"/>
                    <a:pt x="652" y="937"/>
                  </a:cubicBezTo>
                  <a:cubicBezTo>
                    <a:pt x="631" y="937"/>
                    <a:pt x="611" y="917"/>
                    <a:pt x="591" y="896"/>
                  </a:cubicBezTo>
                  <a:cubicBezTo>
                    <a:pt x="570" y="835"/>
                    <a:pt x="570" y="774"/>
                    <a:pt x="530" y="713"/>
                  </a:cubicBezTo>
                  <a:lnTo>
                    <a:pt x="550" y="713"/>
                  </a:lnTo>
                  <a:cubicBezTo>
                    <a:pt x="550" y="693"/>
                    <a:pt x="550" y="672"/>
                    <a:pt x="550" y="672"/>
                  </a:cubicBezTo>
                  <a:cubicBezTo>
                    <a:pt x="489" y="632"/>
                    <a:pt x="489" y="550"/>
                    <a:pt x="469" y="489"/>
                  </a:cubicBezTo>
                  <a:cubicBezTo>
                    <a:pt x="448" y="428"/>
                    <a:pt x="428" y="367"/>
                    <a:pt x="387" y="326"/>
                  </a:cubicBezTo>
                  <a:cubicBezTo>
                    <a:pt x="387" y="306"/>
                    <a:pt x="407" y="306"/>
                    <a:pt x="428" y="285"/>
                  </a:cubicBezTo>
                  <a:cubicBezTo>
                    <a:pt x="346" y="204"/>
                    <a:pt x="346" y="61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40544" y="922968"/>
              <a:ext cx="81546" cy="98778"/>
            </a:xfrm>
            <a:custGeom>
              <a:avLst/>
              <a:gdLst/>
              <a:ahLst/>
              <a:cxnLst/>
              <a:rect l="l" t="t" r="r" b="b"/>
              <a:pathLst>
                <a:path w="1060" h="1284" extrusionOk="0">
                  <a:moveTo>
                    <a:pt x="204" y="1"/>
                  </a:moveTo>
                  <a:cubicBezTo>
                    <a:pt x="102" y="21"/>
                    <a:pt x="61" y="62"/>
                    <a:pt x="0" y="123"/>
                  </a:cubicBezTo>
                  <a:cubicBezTo>
                    <a:pt x="41" y="164"/>
                    <a:pt x="61" y="225"/>
                    <a:pt x="41" y="265"/>
                  </a:cubicBezTo>
                  <a:cubicBezTo>
                    <a:pt x="82" y="286"/>
                    <a:pt x="122" y="306"/>
                    <a:pt x="122" y="367"/>
                  </a:cubicBezTo>
                  <a:cubicBezTo>
                    <a:pt x="102" y="408"/>
                    <a:pt x="82" y="428"/>
                    <a:pt x="61" y="469"/>
                  </a:cubicBezTo>
                  <a:cubicBezTo>
                    <a:pt x="102" y="510"/>
                    <a:pt x="102" y="551"/>
                    <a:pt x="82" y="612"/>
                  </a:cubicBezTo>
                  <a:cubicBezTo>
                    <a:pt x="61" y="612"/>
                    <a:pt x="41" y="632"/>
                    <a:pt x="61" y="673"/>
                  </a:cubicBezTo>
                  <a:cubicBezTo>
                    <a:pt x="102" y="734"/>
                    <a:pt x="61" y="795"/>
                    <a:pt x="82" y="876"/>
                  </a:cubicBezTo>
                  <a:cubicBezTo>
                    <a:pt x="21" y="999"/>
                    <a:pt x="163" y="1080"/>
                    <a:pt x="183" y="1162"/>
                  </a:cubicBezTo>
                  <a:cubicBezTo>
                    <a:pt x="224" y="1182"/>
                    <a:pt x="265" y="1202"/>
                    <a:pt x="306" y="1223"/>
                  </a:cubicBezTo>
                  <a:cubicBezTo>
                    <a:pt x="358" y="1223"/>
                    <a:pt x="380" y="1178"/>
                    <a:pt x="437" y="1178"/>
                  </a:cubicBezTo>
                  <a:cubicBezTo>
                    <a:pt x="447" y="1178"/>
                    <a:pt x="457" y="1179"/>
                    <a:pt x="469" y="1182"/>
                  </a:cubicBezTo>
                  <a:cubicBezTo>
                    <a:pt x="469" y="1162"/>
                    <a:pt x="428" y="1162"/>
                    <a:pt x="448" y="1121"/>
                  </a:cubicBezTo>
                  <a:lnTo>
                    <a:pt x="448" y="1121"/>
                  </a:lnTo>
                  <a:cubicBezTo>
                    <a:pt x="509" y="1162"/>
                    <a:pt x="570" y="1202"/>
                    <a:pt x="611" y="1223"/>
                  </a:cubicBezTo>
                  <a:cubicBezTo>
                    <a:pt x="642" y="1212"/>
                    <a:pt x="667" y="1207"/>
                    <a:pt x="690" y="1207"/>
                  </a:cubicBezTo>
                  <a:cubicBezTo>
                    <a:pt x="713" y="1207"/>
                    <a:pt x="733" y="1212"/>
                    <a:pt x="754" y="1223"/>
                  </a:cubicBezTo>
                  <a:cubicBezTo>
                    <a:pt x="774" y="1243"/>
                    <a:pt x="774" y="1284"/>
                    <a:pt x="835" y="1284"/>
                  </a:cubicBezTo>
                  <a:cubicBezTo>
                    <a:pt x="876" y="1223"/>
                    <a:pt x="794" y="1202"/>
                    <a:pt x="815" y="1162"/>
                  </a:cubicBezTo>
                  <a:cubicBezTo>
                    <a:pt x="815" y="1121"/>
                    <a:pt x="876" y="1100"/>
                    <a:pt x="876" y="1060"/>
                  </a:cubicBezTo>
                  <a:cubicBezTo>
                    <a:pt x="917" y="1080"/>
                    <a:pt x="937" y="1100"/>
                    <a:pt x="957" y="1141"/>
                  </a:cubicBezTo>
                  <a:cubicBezTo>
                    <a:pt x="978" y="1121"/>
                    <a:pt x="1018" y="1121"/>
                    <a:pt x="1039" y="1121"/>
                  </a:cubicBezTo>
                  <a:cubicBezTo>
                    <a:pt x="1059" y="1039"/>
                    <a:pt x="978" y="1039"/>
                    <a:pt x="978" y="999"/>
                  </a:cubicBezTo>
                  <a:cubicBezTo>
                    <a:pt x="988" y="999"/>
                    <a:pt x="1003" y="1004"/>
                    <a:pt x="1018" y="1004"/>
                  </a:cubicBezTo>
                  <a:cubicBezTo>
                    <a:pt x="1034" y="1004"/>
                    <a:pt x="1049" y="999"/>
                    <a:pt x="1059" y="978"/>
                  </a:cubicBezTo>
                  <a:cubicBezTo>
                    <a:pt x="1039" y="958"/>
                    <a:pt x="1059" y="917"/>
                    <a:pt x="1018" y="897"/>
                  </a:cubicBezTo>
                  <a:cubicBezTo>
                    <a:pt x="1012" y="890"/>
                    <a:pt x="1005" y="888"/>
                    <a:pt x="998" y="888"/>
                  </a:cubicBezTo>
                  <a:cubicBezTo>
                    <a:pt x="985" y="888"/>
                    <a:pt x="971" y="897"/>
                    <a:pt x="957" y="897"/>
                  </a:cubicBezTo>
                  <a:cubicBezTo>
                    <a:pt x="937" y="958"/>
                    <a:pt x="937" y="999"/>
                    <a:pt x="896" y="1039"/>
                  </a:cubicBezTo>
                  <a:cubicBezTo>
                    <a:pt x="835" y="937"/>
                    <a:pt x="957" y="856"/>
                    <a:pt x="917" y="775"/>
                  </a:cubicBezTo>
                  <a:cubicBezTo>
                    <a:pt x="937" y="713"/>
                    <a:pt x="957" y="693"/>
                    <a:pt x="978" y="652"/>
                  </a:cubicBezTo>
                  <a:cubicBezTo>
                    <a:pt x="978" y="612"/>
                    <a:pt x="957" y="591"/>
                    <a:pt x="937" y="571"/>
                  </a:cubicBezTo>
                  <a:cubicBezTo>
                    <a:pt x="922" y="601"/>
                    <a:pt x="907" y="620"/>
                    <a:pt x="884" y="620"/>
                  </a:cubicBezTo>
                  <a:cubicBezTo>
                    <a:pt x="876" y="620"/>
                    <a:pt x="866" y="617"/>
                    <a:pt x="856" y="612"/>
                  </a:cubicBezTo>
                  <a:cubicBezTo>
                    <a:pt x="856" y="551"/>
                    <a:pt x="774" y="510"/>
                    <a:pt x="794" y="428"/>
                  </a:cubicBezTo>
                  <a:lnTo>
                    <a:pt x="754" y="428"/>
                  </a:lnTo>
                  <a:cubicBezTo>
                    <a:pt x="733" y="367"/>
                    <a:pt x="713" y="306"/>
                    <a:pt x="713" y="265"/>
                  </a:cubicBezTo>
                  <a:lnTo>
                    <a:pt x="652" y="265"/>
                  </a:lnTo>
                  <a:cubicBezTo>
                    <a:pt x="611" y="184"/>
                    <a:pt x="530" y="164"/>
                    <a:pt x="469" y="102"/>
                  </a:cubicBezTo>
                  <a:lnTo>
                    <a:pt x="469" y="102"/>
                  </a:lnTo>
                  <a:cubicBezTo>
                    <a:pt x="448" y="143"/>
                    <a:pt x="509" y="184"/>
                    <a:pt x="448" y="225"/>
                  </a:cubicBezTo>
                  <a:cubicBezTo>
                    <a:pt x="428" y="164"/>
                    <a:pt x="367" y="143"/>
                    <a:pt x="326" y="102"/>
                  </a:cubicBezTo>
                  <a:lnTo>
                    <a:pt x="326" y="62"/>
                  </a:lnTo>
                  <a:cubicBezTo>
                    <a:pt x="309" y="36"/>
                    <a:pt x="291" y="28"/>
                    <a:pt x="274" y="28"/>
                  </a:cubicBezTo>
                  <a:cubicBezTo>
                    <a:pt x="250" y="28"/>
                    <a:pt x="227" y="41"/>
                    <a:pt x="204" y="41"/>
                  </a:cubicBezTo>
                  <a:cubicBezTo>
                    <a:pt x="204" y="21"/>
                    <a:pt x="204" y="2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019099" y="771031"/>
              <a:ext cx="83161" cy="116164"/>
            </a:xfrm>
            <a:custGeom>
              <a:avLst/>
              <a:gdLst/>
              <a:ahLst/>
              <a:cxnLst/>
              <a:rect l="l" t="t" r="r" b="b"/>
              <a:pathLst>
                <a:path w="1081" h="1510" extrusionOk="0">
                  <a:moveTo>
                    <a:pt x="266" y="0"/>
                  </a:moveTo>
                  <a:cubicBezTo>
                    <a:pt x="205" y="0"/>
                    <a:pt x="164" y="82"/>
                    <a:pt x="82" y="102"/>
                  </a:cubicBezTo>
                  <a:cubicBezTo>
                    <a:pt x="82" y="122"/>
                    <a:pt x="82" y="143"/>
                    <a:pt x="82" y="163"/>
                  </a:cubicBezTo>
                  <a:cubicBezTo>
                    <a:pt x="42" y="183"/>
                    <a:pt x="21" y="183"/>
                    <a:pt x="1" y="224"/>
                  </a:cubicBezTo>
                  <a:cubicBezTo>
                    <a:pt x="1" y="346"/>
                    <a:pt x="21" y="469"/>
                    <a:pt x="82" y="591"/>
                  </a:cubicBezTo>
                  <a:cubicBezTo>
                    <a:pt x="143" y="693"/>
                    <a:pt x="184" y="815"/>
                    <a:pt x="225" y="917"/>
                  </a:cubicBezTo>
                  <a:cubicBezTo>
                    <a:pt x="225" y="927"/>
                    <a:pt x="230" y="927"/>
                    <a:pt x="238" y="927"/>
                  </a:cubicBezTo>
                  <a:cubicBezTo>
                    <a:pt x="245" y="927"/>
                    <a:pt x="255" y="927"/>
                    <a:pt x="266" y="937"/>
                  </a:cubicBezTo>
                  <a:cubicBezTo>
                    <a:pt x="286" y="978"/>
                    <a:pt x="306" y="1039"/>
                    <a:pt x="306" y="1080"/>
                  </a:cubicBezTo>
                  <a:cubicBezTo>
                    <a:pt x="327" y="1120"/>
                    <a:pt x="347" y="1161"/>
                    <a:pt x="367" y="1181"/>
                  </a:cubicBezTo>
                  <a:lnTo>
                    <a:pt x="429" y="1181"/>
                  </a:lnTo>
                  <a:cubicBezTo>
                    <a:pt x="469" y="1263"/>
                    <a:pt x="551" y="1304"/>
                    <a:pt x="551" y="1385"/>
                  </a:cubicBezTo>
                  <a:cubicBezTo>
                    <a:pt x="646" y="1385"/>
                    <a:pt x="670" y="1509"/>
                    <a:pt x="772" y="1509"/>
                  </a:cubicBezTo>
                  <a:cubicBezTo>
                    <a:pt x="779" y="1509"/>
                    <a:pt x="787" y="1509"/>
                    <a:pt x="795" y="1507"/>
                  </a:cubicBezTo>
                  <a:cubicBezTo>
                    <a:pt x="795" y="1426"/>
                    <a:pt x="836" y="1344"/>
                    <a:pt x="877" y="1263"/>
                  </a:cubicBezTo>
                  <a:cubicBezTo>
                    <a:pt x="856" y="1263"/>
                    <a:pt x="856" y="1243"/>
                    <a:pt x="856" y="1243"/>
                  </a:cubicBezTo>
                  <a:cubicBezTo>
                    <a:pt x="877" y="1243"/>
                    <a:pt x="877" y="1263"/>
                    <a:pt x="877" y="1263"/>
                  </a:cubicBezTo>
                  <a:cubicBezTo>
                    <a:pt x="917" y="1283"/>
                    <a:pt x="938" y="1304"/>
                    <a:pt x="978" y="1324"/>
                  </a:cubicBezTo>
                  <a:cubicBezTo>
                    <a:pt x="999" y="1324"/>
                    <a:pt x="1019" y="1304"/>
                    <a:pt x="1019" y="1304"/>
                  </a:cubicBezTo>
                  <a:cubicBezTo>
                    <a:pt x="1060" y="1304"/>
                    <a:pt x="1080" y="1304"/>
                    <a:pt x="1080" y="1283"/>
                  </a:cubicBezTo>
                  <a:cubicBezTo>
                    <a:pt x="1080" y="1222"/>
                    <a:pt x="1039" y="1181"/>
                    <a:pt x="1019" y="1141"/>
                  </a:cubicBezTo>
                  <a:cubicBezTo>
                    <a:pt x="1039" y="1100"/>
                    <a:pt x="1019" y="1080"/>
                    <a:pt x="1019" y="1059"/>
                  </a:cubicBezTo>
                  <a:cubicBezTo>
                    <a:pt x="958" y="1039"/>
                    <a:pt x="938" y="978"/>
                    <a:pt x="897" y="937"/>
                  </a:cubicBezTo>
                  <a:cubicBezTo>
                    <a:pt x="897" y="896"/>
                    <a:pt x="917" y="856"/>
                    <a:pt x="897" y="815"/>
                  </a:cubicBezTo>
                  <a:cubicBezTo>
                    <a:pt x="856" y="774"/>
                    <a:pt x="856" y="713"/>
                    <a:pt x="856" y="652"/>
                  </a:cubicBezTo>
                  <a:cubicBezTo>
                    <a:pt x="836" y="632"/>
                    <a:pt x="795" y="652"/>
                    <a:pt x="795" y="611"/>
                  </a:cubicBezTo>
                  <a:cubicBezTo>
                    <a:pt x="775" y="611"/>
                    <a:pt x="775" y="591"/>
                    <a:pt x="775" y="570"/>
                  </a:cubicBezTo>
                  <a:cubicBezTo>
                    <a:pt x="795" y="570"/>
                    <a:pt x="815" y="550"/>
                    <a:pt x="815" y="530"/>
                  </a:cubicBezTo>
                  <a:cubicBezTo>
                    <a:pt x="795" y="489"/>
                    <a:pt x="754" y="469"/>
                    <a:pt x="714" y="469"/>
                  </a:cubicBezTo>
                  <a:cubicBezTo>
                    <a:pt x="699" y="483"/>
                    <a:pt x="675" y="497"/>
                    <a:pt x="647" y="497"/>
                  </a:cubicBezTo>
                  <a:cubicBezTo>
                    <a:pt x="636" y="497"/>
                    <a:pt x="624" y="495"/>
                    <a:pt x="612" y="489"/>
                  </a:cubicBezTo>
                  <a:cubicBezTo>
                    <a:pt x="591" y="448"/>
                    <a:pt x="591" y="408"/>
                    <a:pt x="571" y="387"/>
                  </a:cubicBezTo>
                  <a:cubicBezTo>
                    <a:pt x="588" y="370"/>
                    <a:pt x="602" y="364"/>
                    <a:pt x="613" y="364"/>
                  </a:cubicBezTo>
                  <a:cubicBezTo>
                    <a:pt x="629" y="364"/>
                    <a:pt x="641" y="375"/>
                    <a:pt x="653" y="387"/>
                  </a:cubicBezTo>
                  <a:cubicBezTo>
                    <a:pt x="673" y="367"/>
                    <a:pt x="693" y="346"/>
                    <a:pt x="693" y="306"/>
                  </a:cubicBezTo>
                  <a:cubicBezTo>
                    <a:pt x="653" y="306"/>
                    <a:pt x="612" y="265"/>
                    <a:pt x="591" y="245"/>
                  </a:cubicBezTo>
                  <a:cubicBezTo>
                    <a:pt x="577" y="259"/>
                    <a:pt x="563" y="273"/>
                    <a:pt x="548" y="273"/>
                  </a:cubicBezTo>
                  <a:cubicBezTo>
                    <a:pt x="542" y="273"/>
                    <a:pt x="536" y="271"/>
                    <a:pt x="530" y="265"/>
                  </a:cubicBezTo>
                  <a:cubicBezTo>
                    <a:pt x="525" y="268"/>
                    <a:pt x="520" y="269"/>
                    <a:pt x="516" y="269"/>
                  </a:cubicBezTo>
                  <a:cubicBezTo>
                    <a:pt x="489" y="269"/>
                    <a:pt x="487" y="221"/>
                    <a:pt x="469" y="204"/>
                  </a:cubicBezTo>
                  <a:cubicBezTo>
                    <a:pt x="429" y="204"/>
                    <a:pt x="408" y="204"/>
                    <a:pt x="367" y="224"/>
                  </a:cubicBezTo>
                  <a:cubicBezTo>
                    <a:pt x="388" y="122"/>
                    <a:pt x="367" y="41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853084" y="545396"/>
              <a:ext cx="61159" cy="141090"/>
            </a:xfrm>
            <a:custGeom>
              <a:avLst/>
              <a:gdLst/>
              <a:ahLst/>
              <a:cxnLst/>
              <a:rect l="l" t="t" r="r" b="b"/>
              <a:pathLst>
                <a:path w="795" h="1834" extrusionOk="0">
                  <a:moveTo>
                    <a:pt x="163" y="1"/>
                  </a:moveTo>
                  <a:cubicBezTo>
                    <a:pt x="143" y="21"/>
                    <a:pt x="102" y="21"/>
                    <a:pt x="61" y="41"/>
                  </a:cubicBezTo>
                  <a:cubicBezTo>
                    <a:pt x="0" y="184"/>
                    <a:pt x="0" y="326"/>
                    <a:pt x="20" y="469"/>
                  </a:cubicBezTo>
                  <a:cubicBezTo>
                    <a:pt x="20" y="550"/>
                    <a:pt x="41" y="612"/>
                    <a:pt x="41" y="693"/>
                  </a:cubicBezTo>
                  <a:cubicBezTo>
                    <a:pt x="61" y="897"/>
                    <a:pt x="82" y="1100"/>
                    <a:pt x="143" y="1304"/>
                  </a:cubicBezTo>
                  <a:cubicBezTo>
                    <a:pt x="163" y="1345"/>
                    <a:pt x="183" y="1406"/>
                    <a:pt x="204" y="1447"/>
                  </a:cubicBezTo>
                  <a:cubicBezTo>
                    <a:pt x="244" y="1508"/>
                    <a:pt x="285" y="1528"/>
                    <a:pt x="306" y="1569"/>
                  </a:cubicBezTo>
                  <a:cubicBezTo>
                    <a:pt x="346" y="1630"/>
                    <a:pt x="387" y="1650"/>
                    <a:pt x="428" y="1691"/>
                  </a:cubicBezTo>
                  <a:cubicBezTo>
                    <a:pt x="428" y="1732"/>
                    <a:pt x="448" y="1793"/>
                    <a:pt x="469" y="1833"/>
                  </a:cubicBezTo>
                  <a:cubicBezTo>
                    <a:pt x="489" y="1813"/>
                    <a:pt x="509" y="1793"/>
                    <a:pt x="509" y="1752"/>
                  </a:cubicBezTo>
                  <a:cubicBezTo>
                    <a:pt x="509" y="1732"/>
                    <a:pt x="469" y="1732"/>
                    <a:pt x="469" y="1691"/>
                  </a:cubicBezTo>
                  <a:lnTo>
                    <a:pt x="530" y="1691"/>
                  </a:lnTo>
                  <a:cubicBezTo>
                    <a:pt x="530" y="1630"/>
                    <a:pt x="550" y="1569"/>
                    <a:pt x="550" y="1508"/>
                  </a:cubicBezTo>
                  <a:cubicBezTo>
                    <a:pt x="611" y="1528"/>
                    <a:pt x="591" y="1569"/>
                    <a:pt x="611" y="1589"/>
                  </a:cubicBezTo>
                  <a:cubicBezTo>
                    <a:pt x="631" y="1589"/>
                    <a:pt x="652" y="1589"/>
                    <a:pt x="672" y="1569"/>
                  </a:cubicBezTo>
                  <a:cubicBezTo>
                    <a:pt x="693" y="1528"/>
                    <a:pt x="631" y="1487"/>
                    <a:pt x="672" y="1467"/>
                  </a:cubicBezTo>
                  <a:lnTo>
                    <a:pt x="672" y="1467"/>
                  </a:lnTo>
                  <a:cubicBezTo>
                    <a:pt x="693" y="1487"/>
                    <a:pt x="713" y="1487"/>
                    <a:pt x="713" y="1508"/>
                  </a:cubicBezTo>
                  <a:cubicBezTo>
                    <a:pt x="754" y="1487"/>
                    <a:pt x="774" y="1487"/>
                    <a:pt x="794" y="1467"/>
                  </a:cubicBezTo>
                  <a:cubicBezTo>
                    <a:pt x="774" y="1426"/>
                    <a:pt x="774" y="1406"/>
                    <a:pt x="754" y="1406"/>
                  </a:cubicBezTo>
                  <a:cubicBezTo>
                    <a:pt x="754" y="1406"/>
                    <a:pt x="733" y="1406"/>
                    <a:pt x="733" y="1426"/>
                  </a:cubicBezTo>
                  <a:lnTo>
                    <a:pt x="693" y="1426"/>
                  </a:lnTo>
                  <a:cubicBezTo>
                    <a:pt x="672" y="1324"/>
                    <a:pt x="672" y="1324"/>
                    <a:pt x="713" y="1243"/>
                  </a:cubicBezTo>
                  <a:cubicBezTo>
                    <a:pt x="733" y="1263"/>
                    <a:pt x="733" y="1263"/>
                    <a:pt x="774" y="1263"/>
                  </a:cubicBezTo>
                  <a:cubicBezTo>
                    <a:pt x="672" y="1121"/>
                    <a:pt x="754" y="958"/>
                    <a:pt x="672" y="815"/>
                  </a:cubicBezTo>
                  <a:cubicBezTo>
                    <a:pt x="672" y="815"/>
                    <a:pt x="693" y="815"/>
                    <a:pt x="693" y="795"/>
                  </a:cubicBezTo>
                  <a:cubicBezTo>
                    <a:pt x="693" y="795"/>
                    <a:pt x="693" y="774"/>
                    <a:pt x="693" y="754"/>
                  </a:cubicBezTo>
                  <a:lnTo>
                    <a:pt x="611" y="754"/>
                  </a:lnTo>
                  <a:cubicBezTo>
                    <a:pt x="611" y="734"/>
                    <a:pt x="591" y="693"/>
                    <a:pt x="570" y="652"/>
                  </a:cubicBezTo>
                  <a:cubicBezTo>
                    <a:pt x="530" y="571"/>
                    <a:pt x="509" y="469"/>
                    <a:pt x="448" y="408"/>
                  </a:cubicBezTo>
                  <a:cubicBezTo>
                    <a:pt x="407" y="347"/>
                    <a:pt x="367" y="286"/>
                    <a:pt x="346" y="225"/>
                  </a:cubicBezTo>
                  <a:cubicBezTo>
                    <a:pt x="306" y="143"/>
                    <a:pt x="265" y="62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46219" y="818035"/>
              <a:ext cx="106625" cy="81546"/>
            </a:xfrm>
            <a:custGeom>
              <a:avLst/>
              <a:gdLst/>
              <a:ahLst/>
              <a:cxnLst/>
              <a:rect l="l" t="t" r="r" b="b"/>
              <a:pathLst>
                <a:path w="1386" h="1060" extrusionOk="0">
                  <a:moveTo>
                    <a:pt x="1202" y="937"/>
                  </a:moveTo>
                  <a:cubicBezTo>
                    <a:pt x="1202" y="937"/>
                    <a:pt x="1223" y="957"/>
                    <a:pt x="1223" y="957"/>
                  </a:cubicBezTo>
                  <a:cubicBezTo>
                    <a:pt x="1223" y="957"/>
                    <a:pt x="1223" y="978"/>
                    <a:pt x="1223" y="978"/>
                  </a:cubicBezTo>
                  <a:cubicBezTo>
                    <a:pt x="1202" y="957"/>
                    <a:pt x="1202" y="957"/>
                    <a:pt x="1182" y="957"/>
                  </a:cubicBezTo>
                  <a:cubicBezTo>
                    <a:pt x="1182" y="957"/>
                    <a:pt x="1182" y="937"/>
                    <a:pt x="1202" y="937"/>
                  </a:cubicBezTo>
                  <a:close/>
                  <a:moveTo>
                    <a:pt x="653" y="0"/>
                  </a:moveTo>
                  <a:cubicBezTo>
                    <a:pt x="637" y="15"/>
                    <a:pt x="622" y="19"/>
                    <a:pt x="607" y="19"/>
                  </a:cubicBezTo>
                  <a:cubicBezTo>
                    <a:pt x="591" y="19"/>
                    <a:pt x="574" y="14"/>
                    <a:pt x="558" y="14"/>
                  </a:cubicBezTo>
                  <a:cubicBezTo>
                    <a:pt x="549" y="14"/>
                    <a:pt x="540" y="16"/>
                    <a:pt x="530" y="21"/>
                  </a:cubicBezTo>
                  <a:cubicBezTo>
                    <a:pt x="510" y="122"/>
                    <a:pt x="429" y="143"/>
                    <a:pt x="367" y="204"/>
                  </a:cubicBezTo>
                  <a:lnTo>
                    <a:pt x="367" y="245"/>
                  </a:lnTo>
                  <a:cubicBezTo>
                    <a:pt x="357" y="234"/>
                    <a:pt x="342" y="229"/>
                    <a:pt x="327" y="229"/>
                  </a:cubicBezTo>
                  <a:cubicBezTo>
                    <a:pt x="311" y="229"/>
                    <a:pt x="296" y="234"/>
                    <a:pt x="286" y="245"/>
                  </a:cubicBezTo>
                  <a:cubicBezTo>
                    <a:pt x="266" y="245"/>
                    <a:pt x="245" y="265"/>
                    <a:pt x="225" y="285"/>
                  </a:cubicBezTo>
                  <a:cubicBezTo>
                    <a:pt x="194" y="265"/>
                    <a:pt x="164" y="260"/>
                    <a:pt x="133" y="260"/>
                  </a:cubicBezTo>
                  <a:cubicBezTo>
                    <a:pt x="103" y="260"/>
                    <a:pt x="72" y="265"/>
                    <a:pt x="42" y="265"/>
                  </a:cubicBezTo>
                  <a:cubicBezTo>
                    <a:pt x="21" y="306"/>
                    <a:pt x="42" y="326"/>
                    <a:pt x="42" y="326"/>
                  </a:cubicBezTo>
                  <a:cubicBezTo>
                    <a:pt x="1" y="407"/>
                    <a:pt x="62" y="469"/>
                    <a:pt x="103" y="530"/>
                  </a:cubicBezTo>
                  <a:cubicBezTo>
                    <a:pt x="164" y="611"/>
                    <a:pt x="225" y="713"/>
                    <a:pt x="347" y="733"/>
                  </a:cubicBezTo>
                  <a:cubicBezTo>
                    <a:pt x="367" y="733"/>
                    <a:pt x="388" y="754"/>
                    <a:pt x="388" y="754"/>
                  </a:cubicBezTo>
                  <a:cubicBezTo>
                    <a:pt x="429" y="774"/>
                    <a:pt x="490" y="774"/>
                    <a:pt x="510" y="815"/>
                  </a:cubicBezTo>
                  <a:cubicBezTo>
                    <a:pt x="551" y="856"/>
                    <a:pt x="591" y="856"/>
                    <a:pt x="632" y="896"/>
                  </a:cubicBezTo>
                  <a:cubicBezTo>
                    <a:pt x="673" y="917"/>
                    <a:pt x="734" y="917"/>
                    <a:pt x="775" y="978"/>
                  </a:cubicBezTo>
                  <a:cubicBezTo>
                    <a:pt x="801" y="961"/>
                    <a:pt x="826" y="954"/>
                    <a:pt x="852" y="954"/>
                  </a:cubicBezTo>
                  <a:cubicBezTo>
                    <a:pt x="887" y="954"/>
                    <a:pt x="923" y="966"/>
                    <a:pt x="958" y="978"/>
                  </a:cubicBezTo>
                  <a:cubicBezTo>
                    <a:pt x="978" y="1018"/>
                    <a:pt x="999" y="1018"/>
                    <a:pt x="1039" y="1039"/>
                  </a:cubicBezTo>
                  <a:cubicBezTo>
                    <a:pt x="1080" y="1039"/>
                    <a:pt x="1101" y="1018"/>
                    <a:pt x="1141" y="998"/>
                  </a:cubicBezTo>
                  <a:cubicBezTo>
                    <a:pt x="1162" y="1018"/>
                    <a:pt x="1202" y="1039"/>
                    <a:pt x="1243" y="1059"/>
                  </a:cubicBezTo>
                  <a:cubicBezTo>
                    <a:pt x="1223" y="998"/>
                    <a:pt x="1284" y="978"/>
                    <a:pt x="1264" y="917"/>
                  </a:cubicBezTo>
                  <a:cubicBezTo>
                    <a:pt x="1264" y="876"/>
                    <a:pt x="1202" y="876"/>
                    <a:pt x="1223" y="815"/>
                  </a:cubicBezTo>
                  <a:cubicBezTo>
                    <a:pt x="1231" y="812"/>
                    <a:pt x="1239" y="811"/>
                    <a:pt x="1246" y="811"/>
                  </a:cubicBezTo>
                  <a:cubicBezTo>
                    <a:pt x="1285" y="811"/>
                    <a:pt x="1290" y="856"/>
                    <a:pt x="1325" y="856"/>
                  </a:cubicBezTo>
                  <a:cubicBezTo>
                    <a:pt x="1386" y="815"/>
                    <a:pt x="1243" y="754"/>
                    <a:pt x="1304" y="693"/>
                  </a:cubicBezTo>
                  <a:cubicBezTo>
                    <a:pt x="1308" y="689"/>
                    <a:pt x="1312" y="687"/>
                    <a:pt x="1317" y="687"/>
                  </a:cubicBezTo>
                  <a:cubicBezTo>
                    <a:pt x="1334" y="687"/>
                    <a:pt x="1353" y="713"/>
                    <a:pt x="1386" y="713"/>
                  </a:cubicBezTo>
                  <a:cubicBezTo>
                    <a:pt x="1325" y="652"/>
                    <a:pt x="1284" y="611"/>
                    <a:pt x="1202" y="611"/>
                  </a:cubicBezTo>
                  <a:cubicBezTo>
                    <a:pt x="1202" y="591"/>
                    <a:pt x="1202" y="570"/>
                    <a:pt x="1202" y="570"/>
                  </a:cubicBezTo>
                  <a:cubicBezTo>
                    <a:pt x="1202" y="530"/>
                    <a:pt x="1162" y="530"/>
                    <a:pt x="1162" y="509"/>
                  </a:cubicBezTo>
                  <a:cubicBezTo>
                    <a:pt x="1141" y="489"/>
                    <a:pt x="1121" y="469"/>
                    <a:pt x="1101" y="448"/>
                  </a:cubicBezTo>
                  <a:cubicBezTo>
                    <a:pt x="1090" y="438"/>
                    <a:pt x="1080" y="438"/>
                    <a:pt x="1070" y="438"/>
                  </a:cubicBezTo>
                  <a:cubicBezTo>
                    <a:pt x="1060" y="438"/>
                    <a:pt x="1050" y="438"/>
                    <a:pt x="1039" y="428"/>
                  </a:cubicBezTo>
                  <a:cubicBezTo>
                    <a:pt x="1039" y="407"/>
                    <a:pt x="1080" y="387"/>
                    <a:pt x="1080" y="346"/>
                  </a:cubicBezTo>
                  <a:cubicBezTo>
                    <a:pt x="999" y="326"/>
                    <a:pt x="938" y="245"/>
                    <a:pt x="877" y="224"/>
                  </a:cubicBezTo>
                  <a:cubicBezTo>
                    <a:pt x="856" y="224"/>
                    <a:pt x="856" y="245"/>
                    <a:pt x="856" y="285"/>
                  </a:cubicBezTo>
                  <a:cubicBezTo>
                    <a:pt x="846" y="255"/>
                    <a:pt x="826" y="250"/>
                    <a:pt x="805" y="250"/>
                  </a:cubicBezTo>
                  <a:cubicBezTo>
                    <a:pt x="795" y="250"/>
                    <a:pt x="785" y="251"/>
                    <a:pt x="776" y="251"/>
                  </a:cubicBezTo>
                  <a:cubicBezTo>
                    <a:pt x="767" y="251"/>
                    <a:pt x="759" y="250"/>
                    <a:pt x="754" y="245"/>
                  </a:cubicBezTo>
                  <a:cubicBezTo>
                    <a:pt x="754" y="183"/>
                    <a:pt x="673" y="183"/>
                    <a:pt x="653" y="143"/>
                  </a:cubicBezTo>
                  <a:cubicBezTo>
                    <a:pt x="693" y="102"/>
                    <a:pt x="693" y="41"/>
                    <a:pt x="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42268" y="1094983"/>
              <a:ext cx="98778" cy="75622"/>
            </a:xfrm>
            <a:custGeom>
              <a:avLst/>
              <a:gdLst/>
              <a:ahLst/>
              <a:cxnLst/>
              <a:rect l="l" t="t" r="r" b="b"/>
              <a:pathLst>
                <a:path w="1284" h="983" extrusionOk="0">
                  <a:moveTo>
                    <a:pt x="388" y="168"/>
                  </a:moveTo>
                  <a:cubicBezTo>
                    <a:pt x="388" y="188"/>
                    <a:pt x="408" y="188"/>
                    <a:pt x="388" y="188"/>
                  </a:cubicBezTo>
                  <a:cubicBezTo>
                    <a:pt x="388" y="188"/>
                    <a:pt x="388" y="188"/>
                    <a:pt x="388" y="168"/>
                  </a:cubicBezTo>
                  <a:close/>
                  <a:moveTo>
                    <a:pt x="626" y="1"/>
                  </a:moveTo>
                  <a:cubicBezTo>
                    <a:pt x="622" y="1"/>
                    <a:pt x="618" y="2"/>
                    <a:pt x="612" y="5"/>
                  </a:cubicBezTo>
                  <a:lnTo>
                    <a:pt x="612" y="25"/>
                  </a:lnTo>
                  <a:cubicBezTo>
                    <a:pt x="592" y="46"/>
                    <a:pt x="612" y="86"/>
                    <a:pt x="571" y="107"/>
                  </a:cubicBezTo>
                  <a:cubicBezTo>
                    <a:pt x="555" y="96"/>
                    <a:pt x="538" y="92"/>
                    <a:pt x="520" y="92"/>
                  </a:cubicBezTo>
                  <a:cubicBezTo>
                    <a:pt x="479" y="92"/>
                    <a:pt x="435" y="111"/>
                    <a:pt x="396" y="111"/>
                  </a:cubicBezTo>
                  <a:cubicBezTo>
                    <a:pt x="386" y="111"/>
                    <a:pt x="377" y="110"/>
                    <a:pt x="367" y="107"/>
                  </a:cubicBezTo>
                  <a:cubicBezTo>
                    <a:pt x="347" y="127"/>
                    <a:pt x="327" y="127"/>
                    <a:pt x="306" y="147"/>
                  </a:cubicBezTo>
                  <a:cubicBezTo>
                    <a:pt x="306" y="168"/>
                    <a:pt x="306" y="188"/>
                    <a:pt x="286" y="188"/>
                  </a:cubicBezTo>
                  <a:cubicBezTo>
                    <a:pt x="266" y="188"/>
                    <a:pt x="245" y="188"/>
                    <a:pt x="225" y="168"/>
                  </a:cubicBezTo>
                  <a:cubicBezTo>
                    <a:pt x="225" y="188"/>
                    <a:pt x="225" y="209"/>
                    <a:pt x="205" y="229"/>
                  </a:cubicBezTo>
                  <a:cubicBezTo>
                    <a:pt x="174" y="249"/>
                    <a:pt x="143" y="254"/>
                    <a:pt x="110" y="254"/>
                  </a:cubicBezTo>
                  <a:cubicBezTo>
                    <a:pt x="77" y="254"/>
                    <a:pt x="42" y="249"/>
                    <a:pt x="1" y="249"/>
                  </a:cubicBezTo>
                  <a:cubicBezTo>
                    <a:pt x="103" y="310"/>
                    <a:pt x="82" y="371"/>
                    <a:pt x="42" y="412"/>
                  </a:cubicBezTo>
                  <a:cubicBezTo>
                    <a:pt x="62" y="494"/>
                    <a:pt x="103" y="575"/>
                    <a:pt x="164" y="636"/>
                  </a:cubicBezTo>
                  <a:cubicBezTo>
                    <a:pt x="172" y="641"/>
                    <a:pt x="182" y="642"/>
                    <a:pt x="192" y="642"/>
                  </a:cubicBezTo>
                  <a:cubicBezTo>
                    <a:pt x="219" y="642"/>
                    <a:pt x="251" y="630"/>
                    <a:pt x="278" y="630"/>
                  </a:cubicBezTo>
                  <a:cubicBezTo>
                    <a:pt x="288" y="630"/>
                    <a:pt x="298" y="632"/>
                    <a:pt x="306" y="636"/>
                  </a:cubicBezTo>
                  <a:cubicBezTo>
                    <a:pt x="367" y="657"/>
                    <a:pt x="429" y="657"/>
                    <a:pt x="469" y="677"/>
                  </a:cubicBezTo>
                  <a:cubicBezTo>
                    <a:pt x="530" y="697"/>
                    <a:pt x="592" y="738"/>
                    <a:pt x="632" y="779"/>
                  </a:cubicBezTo>
                  <a:cubicBezTo>
                    <a:pt x="659" y="779"/>
                    <a:pt x="687" y="770"/>
                    <a:pt x="714" y="770"/>
                  </a:cubicBezTo>
                  <a:cubicBezTo>
                    <a:pt x="727" y="770"/>
                    <a:pt x="741" y="772"/>
                    <a:pt x="754" y="779"/>
                  </a:cubicBezTo>
                  <a:cubicBezTo>
                    <a:pt x="816" y="881"/>
                    <a:pt x="958" y="901"/>
                    <a:pt x="1060" y="982"/>
                  </a:cubicBezTo>
                  <a:cubicBezTo>
                    <a:pt x="1080" y="962"/>
                    <a:pt x="1080" y="942"/>
                    <a:pt x="1101" y="901"/>
                  </a:cubicBezTo>
                  <a:cubicBezTo>
                    <a:pt x="1101" y="881"/>
                    <a:pt x="1101" y="860"/>
                    <a:pt x="1101" y="819"/>
                  </a:cubicBezTo>
                  <a:cubicBezTo>
                    <a:pt x="1118" y="819"/>
                    <a:pt x="1151" y="864"/>
                    <a:pt x="1185" y="864"/>
                  </a:cubicBezTo>
                  <a:cubicBezTo>
                    <a:pt x="1191" y="864"/>
                    <a:pt x="1197" y="863"/>
                    <a:pt x="1202" y="860"/>
                  </a:cubicBezTo>
                  <a:cubicBezTo>
                    <a:pt x="1202" y="840"/>
                    <a:pt x="1202" y="840"/>
                    <a:pt x="1223" y="819"/>
                  </a:cubicBezTo>
                  <a:cubicBezTo>
                    <a:pt x="1202" y="779"/>
                    <a:pt x="1202" y="779"/>
                    <a:pt x="1243" y="779"/>
                  </a:cubicBezTo>
                  <a:cubicBezTo>
                    <a:pt x="1264" y="738"/>
                    <a:pt x="1284" y="697"/>
                    <a:pt x="1284" y="657"/>
                  </a:cubicBezTo>
                  <a:cubicBezTo>
                    <a:pt x="1243" y="636"/>
                    <a:pt x="1284" y="575"/>
                    <a:pt x="1264" y="534"/>
                  </a:cubicBezTo>
                  <a:cubicBezTo>
                    <a:pt x="1243" y="494"/>
                    <a:pt x="1223" y="473"/>
                    <a:pt x="1182" y="412"/>
                  </a:cubicBezTo>
                  <a:cubicBezTo>
                    <a:pt x="1202" y="371"/>
                    <a:pt x="1182" y="310"/>
                    <a:pt x="1141" y="270"/>
                  </a:cubicBezTo>
                  <a:cubicBezTo>
                    <a:pt x="1089" y="270"/>
                    <a:pt x="1067" y="180"/>
                    <a:pt x="1010" y="180"/>
                  </a:cubicBezTo>
                  <a:cubicBezTo>
                    <a:pt x="1000" y="180"/>
                    <a:pt x="990" y="182"/>
                    <a:pt x="978" y="188"/>
                  </a:cubicBezTo>
                  <a:cubicBezTo>
                    <a:pt x="917" y="127"/>
                    <a:pt x="816" y="168"/>
                    <a:pt x="795" y="127"/>
                  </a:cubicBezTo>
                  <a:cubicBezTo>
                    <a:pt x="754" y="66"/>
                    <a:pt x="754" y="25"/>
                    <a:pt x="714" y="5"/>
                  </a:cubicBezTo>
                  <a:cubicBezTo>
                    <a:pt x="697" y="5"/>
                    <a:pt x="694" y="31"/>
                    <a:pt x="673" y="31"/>
                  </a:cubicBezTo>
                  <a:cubicBezTo>
                    <a:pt x="667" y="31"/>
                    <a:pt x="661" y="29"/>
                    <a:pt x="653" y="25"/>
                  </a:cubicBezTo>
                  <a:cubicBezTo>
                    <a:pt x="650" y="28"/>
                    <a:pt x="648" y="29"/>
                    <a:pt x="646" y="29"/>
                  </a:cubicBezTo>
                  <a:cubicBezTo>
                    <a:pt x="638" y="29"/>
                    <a:pt x="644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225963" y="198826"/>
              <a:ext cx="73699" cy="124165"/>
            </a:xfrm>
            <a:custGeom>
              <a:avLst/>
              <a:gdLst/>
              <a:ahLst/>
              <a:cxnLst/>
              <a:rect l="l" t="t" r="r" b="b"/>
              <a:pathLst>
                <a:path w="958" h="1614" extrusionOk="0">
                  <a:moveTo>
                    <a:pt x="387" y="1390"/>
                  </a:moveTo>
                  <a:cubicBezTo>
                    <a:pt x="375" y="1413"/>
                    <a:pt x="363" y="1423"/>
                    <a:pt x="351" y="1423"/>
                  </a:cubicBezTo>
                  <a:cubicBezTo>
                    <a:pt x="343" y="1423"/>
                    <a:pt x="334" y="1418"/>
                    <a:pt x="326" y="1410"/>
                  </a:cubicBezTo>
                  <a:cubicBezTo>
                    <a:pt x="346" y="1390"/>
                    <a:pt x="346" y="1390"/>
                    <a:pt x="387" y="1390"/>
                  </a:cubicBezTo>
                  <a:close/>
                  <a:moveTo>
                    <a:pt x="839" y="1"/>
                  </a:moveTo>
                  <a:cubicBezTo>
                    <a:pt x="809" y="1"/>
                    <a:pt x="789" y="46"/>
                    <a:pt x="754" y="46"/>
                  </a:cubicBezTo>
                  <a:cubicBezTo>
                    <a:pt x="754" y="46"/>
                    <a:pt x="754" y="25"/>
                    <a:pt x="733" y="5"/>
                  </a:cubicBezTo>
                  <a:cubicBezTo>
                    <a:pt x="713" y="66"/>
                    <a:pt x="672" y="107"/>
                    <a:pt x="631" y="127"/>
                  </a:cubicBezTo>
                  <a:cubicBezTo>
                    <a:pt x="550" y="208"/>
                    <a:pt x="469" y="290"/>
                    <a:pt x="428" y="371"/>
                  </a:cubicBezTo>
                  <a:cubicBezTo>
                    <a:pt x="387" y="432"/>
                    <a:pt x="346" y="453"/>
                    <a:pt x="285" y="473"/>
                  </a:cubicBezTo>
                  <a:cubicBezTo>
                    <a:pt x="244" y="534"/>
                    <a:pt x="224" y="595"/>
                    <a:pt x="183" y="656"/>
                  </a:cubicBezTo>
                  <a:cubicBezTo>
                    <a:pt x="163" y="677"/>
                    <a:pt x="163" y="697"/>
                    <a:pt x="143" y="718"/>
                  </a:cubicBezTo>
                  <a:cubicBezTo>
                    <a:pt x="122" y="779"/>
                    <a:pt x="122" y="819"/>
                    <a:pt x="82" y="860"/>
                  </a:cubicBezTo>
                  <a:cubicBezTo>
                    <a:pt x="20" y="901"/>
                    <a:pt x="0" y="1227"/>
                    <a:pt x="20" y="1329"/>
                  </a:cubicBezTo>
                  <a:cubicBezTo>
                    <a:pt x="41" y="1390"/>
                    <a:pt x="61" y="1451"/>
                    <a:pt x="61" y="1512"/>
                  </a:cubicBezTo>
                  <a:cubicBezTo>
                    <a:pt x="82" y="1512"/>
                    <a:pt x="102" y="1553"/>
                    <a:pt x="122" y="1593"/>
                  </a:cubicBezTo>
                  <a:cubicBezTo>
                    <a:pt x="143" y="1593"/>
                    <a:pt x="163" y="1573"/>
                    <a:pt x="183" y="1573"/>
                  </a:cubicBezTo>
                  <a:cubicBezTo>
                    <a:pt x="183" y="1532"/>
                    <a:pt x="204" y="1491"/>
                    <a:pt x="224" y="1471"/>
                  </a:cubicBezTo>
                  <a:lnTo>
                    <a:pt x="306" y="1471"/>
                  </a:lnTo>
                  <a:cubicBezTo>
                    <a:pt x="306" y="1532"/>
                    <a:pt x="244" y="1512"/>
                    <a:pt x="244" y="1553"/>
                  </a:cubicBezTo>
                  <a:cubicBezTo>
                    <a:pt x="244" y="1553"/>
                    <a:pt x="244" y="1573"/>
                    <a:pt x="265" y="1614"/>
                  </a:cubicBezTo>
                  <a:cubicBezTo>
                    <a:pt x="326" y="1512"/>
                    <a:pt x="407" y="1471"/>
                    <a:pt x="428" y="1369"/>
                  </a:cubicBezTo>
                  <a:lnTo>
                    <a:pt x="448" y="1369"/>
                  </a:lnTo>
                  <a:cubicBezTo>
                    <a:pt x="469" y="1390"/>
                    <a:pt x="448" y="1410"/>
                    <a:pt x="469" y="1430"/>
                  </a:cubicBezTo>
                  <a:lnTo>
                    <a:pt x="509" y="1410"/>
                  </a:lnTo>
                  <a:cubicBezTo>
                    <a:pt x="530" y="1267"/>
                    <a:pt x="611" y="1145"/>
                    <a:pt x="611" y="982"/>
                  </a:cubicBezTo>
                  <a:cubicBezTo>
                    <a:pt x="631" y="942"/>
                    <a:pt x="652" y="880"/>
                    <a:pt x="672" y="860"/>
                  </a:cubicBezTo>
                  <a:cubicBezTo>
                    <a:pt x="652" y="677"/>
                    <a:pt x="733" y="555"/>
                    <a:pt x="815" y="432"/>
                  </a:cubicBezTo>
                  <a:cubicBezTo>
                    <a:pt x="794" y="412"/>
                    <a:pt x="794" y="371"/>
                    <a:pt x="794" y="351"/>
                  </a:cubicBezTo>
                  <a:cubicBezTo>
                    <a:pt x="835" y="270"/>
                    <a:pt x="896" y="208"/>
                    <a:pt x="957" y="168"/>
                  </a:cubicBezTo>
                  <a:cubicBezTo>
                    <a:pt x="937" y="86"/>
                    <a:pt x="917" y="25"/>
                    <a:pt x="855" y="5"/>
                  </a:cubicBezTo>
                  <a:cubicBezTo>
                    <a:pt x="850" y="2"/>
                    <a:pt x="844" y="1"/>
                    <a:pt x="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-256170" y="1331928"/>
              <a:ext cx="111318" cy="73699"/>
            </a:xfrm>
            <a:custGeom>
              <a:avLst/>
              <a:gdLst/>
              <a:ahLst/>
              <a:cxnLst/>
              <a:rect l="l" t="t" r="r" b="b"/>
              <a:pathLst>
                <a:path w="1447" h="958" extrusionOk="0">
                  <a:moveTo>
                    <a:pt x="1365" y="0"/>
                  </a:moveTo>
                  <a:cubicBezTo>
                    <a:pt x="1365" y="0"/>
                    <a:pt x="1365" y="0"/>
                    <a:pt x="1365" y="0"/>
                  </a:cubicBezTo>
                  <a:cubicBezTo>
                    <a:pt x="1365" y="0"/>
                    <a:pt x="1365" y="0"/>
                    <a:pt x="1365" y="0"/>
                  </a:cubicBezTo>
                  <a:close/>
                  <a:moveTo>
                    <a:pt x="530" y="774"/>
                  </a:moveTo>
                  <a:cubicBezTo>
                    <a:pt x="530" y="774"/>
                    <a:pt x="509" y="794"/>
                    <a:pt x="509" y="794"/>
                  </a:cubicBezTo>
                  <a:cubicBezTo>
                    <a:pt x="509" y="774"/>
                    <a:pt x="509" y="774"/>
                    <a:pt x="509" y="774"/>
                  </a:cubicBezTo>
                  <a:close/>
                  <a:moveTo>
                    <a:pt x="1243" y="0"/>
                  </a:moveTo>
                  <a:lnTo>
                    <a:pt x="1243" y="0"/>
                  </a:lnTo>
                  <a:cubicBezTo>
                    <a:pt x="1202" y="20"/>
                    <a:pt x="1263" y="61"/>
                    <a:pt x="1222" y="82"/>
                  </a:cubicBezTo>
                  <a:cubicBezTo>
                    <a:pt x="1202" y="82"/>
                    <a:pt x="1202" y="41"/>
                    <a:pt x="1181" y="41"/>
                  </a:cubicBezTo>
                  <a:cubicBezTo>
                    <a:pt x="1141" y="20"/>
                    <a:pt x="1100" y="20"/>
                    <a:pt x="1059" y="0"/>
                  </a:cubicBezTo>
                  <a:lnTo>
                    <a:pt x="1059" y="0"/>
                  </a:lnTo>
                  <a:cubicBezTo>
                    <a:pt x="1059" y="20"/>
                    <a:pt x="1059" y="41"/>
                    <a:pt x="1080" y="82"/>
                  </a:cubicBezTo>
                  <a:cubicBezTo>
                    <a:pt x="1019" y="122"/>
                    <a:pt x="917" y="122"/>
                    <a:pt x="856" y="163"/>
                  </a:cubicBezTo>
                  <a:cubicBezTo>
                    <a:pt x="835" y="143"/>
                    <a:pt x="815" y="122"/>
                    <a:pt x="774" y="102"/>
                  </a:cubicBezTo>
                  <a:cubicBezTo>
                    <a:pt x="672" y="163"/>
                    <a:pt x="570" y="163"/>
                    <a:pt x="448" y="204"/>
                  </a:cubicBezTo>
                  <a:cubicBezTo>
                    <a:pt x="428" y="224"/>
                    <a:pt x="469" y="244"/>
                    <a:pt x="428" y="265"/>
                  </a:cubicBezTo>
                  <a:lnTo>
                    <a:pt x="326" y="265"/>
                  </a:lnTo>
                  <a:cubicBezTo>
                    <a:pt x="309" y="282"/>
                    <a:pt x="291" y="330"/>
                    <a:pt x="248" y="330"/>
                  </a:cubicBezTo>
                  <a:cubicBezTo>
                    <a:pt x="241" y="330"/>
                    <a:pt x="233" y="329"/>
                    <a:pt x="224" y="326"/>
                  </a:cubicBezTo>
                  <a:cubicBezTo>
                    <a:pt x="224" y="285"/>
                    <a:pt x="204" y="265"/>
                    <a:pt x="163" y="265"/>
                  </a:cubicBezTo>
                  <a:cubicBezTo>
                    <a:pt x="143" y="285"/>
                    <a:pt x="122" y="326"/>
                    <a:pt x="122" y="346"/>
                  </a:cubicBezTo>
                  <a:cubicBezTo>
                    <a:pt x="122" y="387"/>
                    <a:pt x="102" y="407"/>
                    <a:pt x="82" y="428"/>
                  </a:cubicBezTo>
                  <a:cubicBezTo>
                    <a:pt x="0" y="509"/>
                    <a:pt x="0" y="550"/>
                    <a:pt x="41" y="672"/>
                  </a:cubicBezTo>
                  <a:cubicBezTo>
                    <a:pt x="61" y="713"/>
                    <a:pt x="82" y="754"/>
                    <a:pt x="102" y="794"/>
                  </a:cubicBezTo>
                  <a:cubicBezTo>
                    <a:pt x="143" y="876"/>
                    <a:pt x="204" y="937"/>
                    <a:pt x="265" y="957"/>
                  </a:cubicBezTo>
                  <a:cubicBezTo>
                    <a:pt x="326" y="957"/>
                    <a:pt x="346" y="937"/>
                    <a:pt x="346" y="917"/>
                  </a:cubicBezTo>
                  <a:cubicBezTo>
                    <a:pt x="408" y="896"/>
                    <a:pt x="469" y="896"/>
                    <a:pt x="509" y="835"/>
                  </a:cubicBezTo>
                  <a:cubicBezTo>
                    <a:pt x="530" y="815"/>
                    <a:pt x="611" y="835"/>
                    <a:pt x="632" y="774"/>
                  </a:cubicBezTo>
                  <a:cubicBezTo>
                    <a:pt x="611" y="754"/>
                    <a:pt x="611" y="754"/>
                    <a:pt x="611" y="733"/>
                  </a:cubicBezTo>
                  <a:cubicBezTo>
                    <a:pt x="611" y="733"/>
                    <a:pt x="632" y="713"/>
                    <a:pt x="652" y="713"/>
                  </a:cubicBezTo>
                  <a:cubicBezTo>
                    <a:pt x="652" y="733"/>
                    <a:pt x="652" y="754"/>
                    <a:pt x="693" y="754"/>
                  </a:cubicBezTo>
                  <a:cubicBezTo>
                    <a:pt x="754" y="754"/>
                    <a:pt x="774" y="713"/>
                    <a:pt x="774" y="693"/>
                  </a:cubicBezTo>
                  <a:cubicBezTo>
                    <a:pt x="840" y="660"/>
                    <a:pt x="879" y="600"/>
                    <a:pt x="935" y="600"/>
                  </a:cubicBezTo>
                  <a:cubicBezTo>
                    <a:pt x="948" y="600"/>
                    <a:pt x="962" y="603"/>
                    <a:pt x="978" y="611"/>
                  </a:cubicBezTo>
                  <a:cubicBezTo>
                    <a:pt x="1080" y="509"/>
                    <a:pt x="1181" y="448"/>
                    <a:pt x="1263" y="346"/>
                  </a:cubicBezTo>
                  <a:cubicBezTo>
                    <a:pt x="1304" y="306"/>
                    <a:pt x="1263" y="265"/>
                    <a:pt x="1263" y="204"/>
                  </a:cubicBezTo>
                  <a:cubicBezTo>
                    <a:pt x="1263" y="204"/>
                    <a:pt x="1243" y="204"/>
                    <a:pt x="1263" y="183"/>
                  </a:cubicBezTo>
                  <a:cubicBezTo>
                    <a:pt x="1283" y="183"/>
                    <a:pt x="1263" y="204"/>
                    <a:pt x="1263" y="204"/>
                  </a:cubicBezTo>
                  <a:cubicBezTo>
                    <a:pt x="1299" y="204"/>
                    <a:pt x="1303" y="268"/>
                    <a:pt x="1346" y="268"/>
                  </a:cubicBezTo>
                  <a:cubicBezTo>
                    <a:pt x="1352" y="268"/>
                    <a:pt x="1358" y="267"/>
                    <a:pt x="1365" y="265"/>
                  </a:cubicBezTo>
                  <a:cubicBezTo>
                    <a:pt x="1365" y="224"/>
                    <a:pt x="1324" y="183"/>
                    <a:pt x="1344" y="122"/>
                  </a:cubicBezTo>
                  <a:cubicBezTo>
                    <a:pt x="1344" y="122"/>
                    <a:pt x="1324" y="122"/>
                    <a:pt x="1324" y="102"/>
                  </a:cubicBezTo>
                  <a:lnTo>
                    <a:pt x="1365" y="102"/>
                  </a:lnTo>
                  <a:cubicBezTo>
                    <a:pt x="1385" y="102"/>
                    <a:pt x="1385" y="102"/>
                    <a:pt x="1385" y="122"/>
                  </a:cubicBezTo>
                  <a:cubicBezTo>
                    <a:pt x="1405" y="122"/>
                    <a:pt x="1426" y="122"/>
                    <a:pt x="1446" y="102"/>
                  </a:cubicBezTo>
                  <a:cubicBezTo>
                    <a:pt x="1446" y="41"/>
                    <a:pt x="1385" y="61"/>
                    <a:pt x="1365" y="0"/>
                  </a:cubicBezTo>
                  <a:cubicBezTo>
                    <a:pt x="1348" y="17"/>
                    <a:pt x="1318" y="46"/>
                    <a:pt x="1297" y="46"/>
                  </a:cubicBezTo>
                  <a:cubicBezTo>
                    <a:pt x="1292" y="46"/>
                    <a:pt x="1287" y="45"/>
                    <a:pt x="1283" y="41"/>
                  </a:cubicBezTo>
                  <a:cubicBezTo>
                    <a:pt x="1263" y="41"/>
                    <a:pt x="1263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565917" y="845038"/>
              <a:ext cx="159861" cy="74699"/>
            </a:xfrm>
            <a:custGeom>
              <a:avLst/>
              <a:gdLst/>
              <a:ahLst/>
              <a:cxnLst/>
              <a:rect l="l" t="t" r="r" b="b"/>
              <a:pathLst>
                <a:path w="2078" h="971" extrusionOk="0">
                  <a:moveTo>
                    <a:pt x="401" y="1"/>
                  </a:moveTo>
                  <a:cubicBezTo>
                    <a:pt x="386" y="1"/>
                    <a:pt x="368" y="5"/>
                    <a:pt x="347" y="16"/>
                  </a:cubicBezTo>
                  <a:cubicBezTo>
                    <a:pt x="367" y="36"/>
                    <a:pt x="367" y="36"/>
                    <a:pt x="387" y="56"/>
                  </a:cubicBezTo>
                  <a:cubicBezTo>
                    <a:pt x="306" y="56"/>
                    <a:pt x="251" y="30"/>
                    <a:pt x="190" y="30"/>
                  </a:cubicBezTo>
                  <a:cubicBezTo>
                    <a:pt x="175" y="30"/>
                    <a:pt x="159" y="32"/>
                    <a:pt x="143" y="36"/>
                  </a:cubicBezTo>
                  <a:cubicBezTo>
                    <a:pt x="143" y="56"/>
                    <a:pt x="163" y="97"/>
                    <a:pt x="82" y="97"/>
                  </a:cubicBezTo>
                  <a:cubicBezTo>
                    <a:pt x="82" y="97"/>
                    <a:pt x="102" y="56"/>
                    <a:pt x="62" y="56"/>
                  </a:cubicBezTo>
                  <a:cubicBezTo>
                    <a:pt x="41" y="97"/>
                    <a:pt x="21" y="138"/>
                    <a:pt x="0" y="179"/>
                  </a:cubicBezTo>
                  <a:cubicBezTo>
                    <a:pt x="62" y="199"/>
                    <a:pt x="82" y="240"/>
                    <a:pt x="102" y="281"/>
                  </a:cubicBezTo>
                  <a:cubicBezTo>
                    <a:pt x="163" y="301"/>
                    <a:pt x="204" y="321"/>
                    <a:pt x="224" y="362"/>
                  </a:cubicBezTo>
                  <a:cubicBezTo>
                    <a:pt x="245" y="382"/>
                    <a:pt x="265" y="403"/>
                    <a:pt x="286" y="403"/>
                  </a:cubicBezTo>
                  <a:cubicBezTo>
                    <a:pt x="376" y="433"/>
                    <a:pt x="467" y="486"/>
                    <a:pt x="558" y="486"/>
                  </a:cubicBezTo>
                  <a:cubicBezTo>
                    <a:pt x="589" y="486"/>
                    <a:pt x="621" y="479"/>
                    <a:pt x="652" y="464"/>
                  </a:cubicBezTo>
                  <a:cubicBezTo>
                    <a:pt x="876" y="484"/>
                    <a:pt x="1039" y="586"/>
                    <a:pt x="1202" y="647"/>
                  </a:cubicBezTo>
                  <a:cubicBezTo>
                    <a:pt x="1263" y="667"/>
                    <a:pt x="1324" y="688"/>
                    <a:pt x="1385" y="729"/>
                  </a:cubicBezTo>
                  <a:cubicBezTo>
                    <a:pt x="1487" y="790"/>
                    <a:pt x="1650" y="810"/>
                    <a:pt x="1732" y="932"/>
                  </a:cubicBezTo>
                  <a:cubicBezTo>
                    <a:pt x="1752" y="932"/>
                    <a:pt x="1772" y="953"/>
                    <a:pt x="1793" y="953"/>
                  </a:cubicBezTo>
                  <a:cubicBezTo>
                    <a:pt x="1847" y="953"/>
                    <a:pt x="1910" y="971"/>
                    <a:pt x="1977" y="971"/>
                  </a:cubicBezTo>
                  <a:cubicBezTo>
                    <a:pt x="2010" y="971"/>
                    <a:pt x="2044" y="966"/>
                    <a:pt x="2078" y="953"/>
                  </a:cubicBezTo>
                  <a:cubicBezTo>
                    <a:pt x="2078" y="830"/>
                    <a:pt x="1976" y="790"/>
                    <a:pt x="1935" y="688"/>
                  </a:cubicBezTo>
                  <a:cubicBezTo>
                    <a:pt x="1793" y="647"/>
                    <a:pt x="1670" y="566"/>
                    <a:pt x="1548" y="484"/>
                  </a:cubicBezTo>
                  <a:lnTo>
                    <a:pt x="1508" y="484"/>
                  </a:lnTo>
                  <a:cubicBezTo>
                    <a:pt x="1426" y="464"/>
                    <a:pt x="1365" y="403"/>
                    <a:pt x="1324" y="362"/>
                  </a:cubicBezTo>
                  <a:cubicBezTo>
                    <a:pt x="1222" y="342"/>
                    <a:pt x="1121" y="321"/>
                    <a:pt x="1039" y="260"/>
                  </a:cubicBezTo>
                  <a:cubicBezTo>
                    <a:pt x="998" y="260"/>
                    <a:pt x="958" y="240"/>
                    <a:pt x="917" y="240"/>
                  </a:cubicBezTo>
                  <a:cubicBezTo>
                    <a:pt x="876" y="199"/>
                    <a:pt x="795" y="199"/>
                    <a:pt x="774" y="138"/>
                  </a:cubicBezTo>
                  <a:cubicBezTo>
                    <a:pt x="765" y="140"/>
                    <a:pt x="756" y="141"/>
                    <a:pt x="747" y="141"/>
                  </a:cubicBezTo>
                  <a:cubicBezTo>
                    <a:pt x="695" y="141"/>
                    <a:pt x="649" y="106"/>
                    <a:pt x="598" y="106"/>
                  </a:cubicBezTo>
                  <a:cubicBezTo>
                    <a:pt x="583" y="106"/>
                    <a:pt x="567" y="109"/>
                    <a:pt x="550" y="118"/>
                  </a:cubicBezTo>
                  <a:cubicBezTo>
                    <a:pt x="483" y="101"/>
                    <a:pt x="471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686543" y="311990"/>
              <a:ext cx="48620" cy="123780"/>
            </a:xfrm>
            <a:custGeom>
              <a:avLst/>
              <a:gdLst/>
              <a:ahLst/>
              <a:cxnLst/>
              <a:rect l="l" t="t" r="r" b="b"/>
              <a:pathLst>
                <a:path w="632" h="1609" extrusionOk="0">
                  <a:moveTo>
                    <a:pt x="591" y="0"/>
                  </a:moveTo>
                  <a:cubicBezTo>
                    <a:pt x="530" y="0"/>
                    <a:pt x="469" y="20"/>
                    <a:pt x="428" y="20"/>
                  </a:cubicBezTo>
                  <a:cubicBezTo>
                    <a:pt x="367" y="61"/>
                    <a:pt x="408" y="122"/>
                    <a:pt x="367" y="163"/>
                  </a:cubicBezTo>
                  <a:cubicBezTo>
                    <a:pt x="326" y="183"/>
                    <a:pt x="306" y="244"/>
                    <a:pt x="286" y="306"/>
                  </a:cubicBezTo>
                  <a:cubicBezTo>
                    <a:pt x="286" y="346"/>
                    <a:pt x="265" y="407"/>
                    <a:pt x="245" y="428"/>
                  </a:cubicBezTo>
                  <a:cubicBezTo>
                    <a:pt x="204" y="469"/>
                    <a:pt x="245" y="550"/>
                    <a:pt x="164" y="570"/>
                  </a:cubicBezTo>
                  <a:cubicBezTo>
                    <a:pt x="164" y="611"/>
                    <a:pt x="164" y="652"/>
                    <a:pt x="143" y="713"/>
                  </a:cubicBezTo>
                  <a:cubicBezTo>
                    <a:pt x="123" y="754"/>
                    <a:pt x="82" y="794"/>
                    <a:pt x="62" y="855"/>
                  </a:cubicBezTo>
                  <a:cubicBezTo>
                    <a:pt x="62" y="876"/>
                    <a:pt x="62" y="896"/>
                    <a:pt x="62" y="937"/>
                  </a:cubicBezTo>
                  <a:cubicBezTo>
                    <a:pt x="1" y="1039"/>
                    <a:pt x="1" y="1039"/>
                    <a:pt x="21" y="1181"/>
                  </a:cubicBezTo>
                  <a:cubicBezTo>
                    <a:pt x="41" y="1242"/>
                    <a:pt x="62" y="1324"/>
                    <a:pt x="82" y="1385"/>
                  </a:cubicBezTo>
                  <a:cubicBezTo>
                    <a:pt x="102" y="1446"/>
                    <a:pt x="123" y="1507"/>
                    <a:pt x="143" y="1528"/>
                  </a:cubicBezTo>
                  <a:cubicBezTo>
                    <a:pt x="154" y="1539"/>
                    <a:pt x="166" y="1542"/>
                    <a:pt x="177" y="1542"/>
                  </a:cubicBezTo>
                  <a:cubicBezTo>
                    <a:pt x="195" y="1542"/>
                    <a:pt x="213" y="1533"/>
                    <a:pt x="232" y="1533"/>
                  </a:cubicBezTo>
                  <a:cubicBezTo>
                    <a:pt x="243" y="1533"/>
                    <a:pt x="254" y="1537"/>
                    <a:pt x="265" y="1548"/>
                  </a:cubicBezTo>
                  <a:cubicBezTo>
                    <a:pt x="265" y="1568"/>
                    <a:pt x="245" y="1589"/>
                    <a:pt x="245" y="1609"/>
                  </a:cubicBezTo>
                  <a:cubicBezTo>
                    <a:pt x="326" y="1609"/>
                    <a:pt x="306" y="1528"/>
                    <a:pt x="347" y="1507"/>
                  </a:cubicBezTo>
                  <a:cubicBezTo>
                    <a:pt x="388" y="1507"/>
                    <a:pt x="408" y="1548"/>
                    <a:pt x="428" y="1548"/>
                  </a:cubicBezTo>
                  <a:cubicBezTo>
                    <a:pt x="489" y="1385"/>
                    <a:pt x="489" y="1222"/>
                    <a:pt x="550" y="1079"/>
                  </a:cubicBezTo>
                  <a:cubicBezTo>
                    <a:pt x="550" y="1039"/>
                    <a:pt x="510" y="1018"/>
                    <a:pt x="510" y="978"/>
                  </a:cubicBezTo>
                  <a:cubicBezTo>
                    <a:pt x="530" y="876"/>
                    <a:pt x="510" y="754"/>
                    <a:pt x="530" y="652"/>
                  </a:cubicBezTo>
                  <a:cubicBezTo>
                    <a:pt x="571" y="550"/>
                    <a:pt x="530" y="428"/>
                    <a:pt x="632" y="346"/>
                  </a:cubicBezTo>
                  <a:cubicBezTo>
                    <a:pt x="632" y="285"/>
                    <a:pt x="632" y="224"/>
                    <a:pt x="632" y="143"/>
                  </a:cubicBezTo>
                  <a:lnTo>
                    <a:pt x="571" y="143"/>
                  </a:lnTo>
                  <a:cubicBezTo>
                    <a:pt x="632" y="102"/>
                    <a:pt x="612" y="41"/>
                    <a:pt x="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01016" y="995051"/>
              <a:ext cx="95624" cy="53312"/>
            </a:xfrm>
            <a:custGeom>
              <a:avLst/>
              <a:gdLst/>
              <a:ahLst/>
              <a:cxnLst/>
              <a:rect l="l" t="t" r="r" b="b"/>
              <a:pathLst>
                <a:path w="1243" h="693" extrusionOk="0">
                  <a:moveTo>
                    <a:pt x="774" y="0"/>
                  </a:moveTo>
                  <a:cubicBezTo>
                    <a:pt x="713" y="41"/>
                    <a:pt x="652" y="41"/>
                    <a:pt x="612" y="62"/>
                  </a:cubicBezTo>
                  <a:cubicBezTo>
                    <a:pt x="612" y="62"/>
                    <a:pt x="632" y="82"/>
                    <a:pt x="612" y="82"/>
                  </a:cubicBezTo>
                  <a:cubicBezTo>
                    <a:pt x="612" y="89"/>
                    <a:pt x="612" y="91"/>
                    <a:pt x="611" y="91"/>
                  </a:cubicBezTo>
                  <a:cubicBezTo>
                    <a:pt x="609" y="91"/>
                    <a:pt x="605" y="82"/>
                    <a:pt x="591" y="82"/>
                  </a:cubicBezTo>
                  <a:cubicBezTo>
                    <a:pt x="571" y="92"/>
                    <a:pt x="556" y="97"/>
                    <a:pt x="540" y="97"/>
                  </a:cubicBezTo>
                  <a:cubicBezTo>
                    <a:pt x="525" y="97"/>
                    <a:pt x="510" y="92"/>
                    <a:pt x="489" y="82"/>
                  </a:cubicBezTo>
                  <a:cubicBezTo>
                    <a:pt x="469" y="41"/>
                    <a:pt x="510" y="41"/>
                    <a:pt x="489" y="0"/>
                  </a:cubicBezTo>
                  <a:lnTo>
                    <a:pt x="489" y="0"/>
                  </a:lnTo>
                  <a:cubicBezTo>
                    <a:pt x="420" y="28"/>
                    <a:pt x="340" y="85"/>
                    <a:pt x="258" y="85"/>
                  </a:cubicBezTo>
                  <a:cubicBezTo>
                    <a:pt x="220" y="85"/>
                    <a:pt x="182" y="73"/>
                    <a:pt x="143" y="41"/>
                  </a:cubicBezTo>
                  <a:cubicBezTo>
                    <a:pt x="82" y="62"/>
                    <a:pt x="41" y="82"/>
                    <a:pt x="1" y="123"/>
                  </a:cubicBezTo>
                  <a:cubicBezTo>
                    <a:pt x="21" y="123"/>
                    <a:pt x="41" y="143"/>
                    <a:pt x="41" y="143"/>
                  </a:cubicBezTo>
                  <a:cubicBezTo>
                    <a:pt x="41" y="265"/>
                    <a:pt x="123" y="326"/>
                    <a:pt x="164" y="408"/>
                  </a:cubicBezTo>
                  <a:cubicBezTo>
                    <a:pt x="245" y="469"/>
                    <a:pt x="306" y="489"/>
                    <a:pt x="388" y="510"/>
                  </a:cubicBezTo>
                  <a:cubicBezTo>
                    <a:pt x="408" y="510"/>
                    <a:pt x="428" y="510"/>
                    <a:pt x="449" y="530"/>
                  </a:cubicBezTo>
                  <a:cubicBezTo>
                    <a:pt x="550" y="591"/>
                    <a:pt x="673" y="611"/>
                    <a:pt x="774" y="652"/>
                  </a:cubicBezTo>
                  <a:cubicBezTo>
                    <a:pt x="836" y="673"/>
                    <a:pt x="917" y="693"/>
                    <a:pt x="958" y="693"/>
                  </a:cubicBezTo>
                  <a:cubicBezTo>
                    <a:pt x="999" y="673"/>
                    <a:pt x="1034" y="662"/>
                    <a:pt x="1070" y="662"/>
                  </a:cubicBezTo>
                  <a:cubicBezTo>
                    <a:pt x="1105" y="662"/>
                    <a:pt x="1141" y="673"/>
                    <a:pt x="1182" y="693"/>
                  </a:cubicBezTo>
                  <a:cubicBezTo>
                    <a:pt x="1182" y="611"/>
                    <a:pt x="1161" y="550"/>
                    <a:pt x="1202" y="510"/>
                  </a:cubicBezTo>
                  <a:cubicBezTo>
                    <a:pt x="1161" y="489"/>
                    <a:pt x="1161" y="489"/>
                    <a:pt x="1161" y="449"/>
                  </a:cubicBezTo>
                  <a:cubicBezTo>
                    <a:pt x="1166" y="444"/>
                    <a:pt x="1170" y="443"/>
                    <a:pt x="1175" y="443"/>
                  </a:cubicBezTo>
                  <a:cubicBezTo>
                    <a:pt x="1187" y="443"/>
                    <a:pt x="1201" y="454"/>
                    <a:pt x="1220" y="454"/>
                  </a:cubicBezTo>
                  <a:cubicBezTo>
                    <a:pt x="1227" y="454"/>
                    <a:pt x="1234" y="453"/>
                    <a:pt x="1243" y="449"/>
                  </a:cubicBezTo>
                  <a:cubicBezTo>
                    <a:pt x="1223" y="408"/>
                    <a:pt x="1182" y="428"/>
                    <a:pt x="1161" y="387"/>
                  </a:cubicBezTo>
                  <a:cubicBezTo>
                    <a:pt x="1182" y="347"/>
                    <a:pt x="1161" y="326"/>
                    <a:pt x="1161" y="306"/>
                  </a:cubicBezTo>
                  <a:cubicBezTo>
                    <a:pt x="1141" y="265"/>
                    <a:pt x="1080" y="265"/>
                    <a:pt x="1080" y="204"/>
                  </a:cubicBezTo>
                  <a:cubicBezTo>
                    <a:pt x="1080" y="163"/>
                    <a:pt x="1019" y="143"/>
                    <a:pt x="999" y="102"/>
                  </a:cubicBezTo>
                  <a:cubicBezTo>
                    <a:pt x="993" y="96"/>
                    <a:pt x="987" y="94"/>
                    <a:pt x="980" y="94"/>
                  </a:cubicBezTo>
                  <a:cubicBezTo>
                    <a:pt x="964" y="94"/>
                    <a:pt x="946" y="108"/>
                    <a:pt x="917" y="123"/>
                  </a:cubicBezTo>
                  <a:cubicBezTo>
                    <a:pt x="917" y="82"/>
                    <a:pt x="876" y="62"/>
                    <a:pt x="856" y="41"/>
                  </a:cubicBezTo>
                  <a:cubicBezTo>
                    <a:pt x="836" y="41"/>
                    <a:pt x="795" y="41"/>
                    <a:pt x="7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128801" y="1048287"/>
              <a:ext cx="72160" cy="98778"/>
            </a:xfrm>
            <a:custGeom>
              <a:avLst/>
              <a:gdLst/>
              <a:ahLst/>
              <a:cxnLst/>
              <a:rect l="l" t="t" r="r" b="b"/>
              <a:pathLst>
                <a:path w="938" h="1284" extrusionOk="0">
                  <a:moveTo>
                    <a:pt x="62" y="1"/>
                  </a:moveTo>
                  <a:lnTo>
                    <a:pt x="62" y="1"/>
                  </a:lnTo>
                  <a:cubicBezTo>
                    <a:pt x="41" y="42"/>
                    <a:pt x="62" y="62"/>
                    <a:pt x="82" y="82"/>
                  </a:cubicBezTo>
                  <a:cubicBezTo>
                    <a:pt x="62" y="103"/>
                    <a:pt x="62" y="103"/>
                    <a:pt x="41" y="123"/>
                  </a:cubicBezTo>
                  <a:cubicBezTo>
                    <a:pt x="0" y="266"/>
                    <a:pt x="123" y="367"/>
                    <a:pt x="123" y="510"/>
                  </a:cubicBezTo>
                  <a:cubicBezTo>
                    <a:pt x="123" y="530"/>
                    <a:pt x="163" y="530"/>
                    <a:pt x="163" y="551"/>
                  </a:cubicBezTo>
                  <a:cubicBezTo>
                    <a:pt x="163" y="592"/>
                    <a:pt x="143" y="632"/>
                    <a:pt x="143" y="673"/>
                  </a:cubicBezTo>
                  <a:cubicBezTo>
                    <a:pt x="152" y="677"/>
                    <a:pt x="160" y="679"/>
                    <a:pt x="169" y="679"/>
                  </a:cubicBezTo>
                  <a:cubicBezTo>
                    <a:pt x="192" y="679"/>
                    <a:pt x="213" y="667"/>
                    <a:pt x="229" y="667"/>
                  </a:cubicBezTo>
                  <a:cubicBezTo>
                    <a:pt x="235" y="667"/>
                    <a:pt x="241" y="669"/>
                    <a:pt x="245" y="673"/>
                  </a:cubicBezTo>
                  <a:cubicBezTo>
                    <a:pt x="245" y="693"/>
                    <a:pt x="265" y="714"/>
                    <a:pt x="245" y="734"/>
                  </a:cubicBezTo>
                  <a:cubicBezTo>
                    <a:pt x="245" y="754"/>
                    <a:pt x="224" y="775"/>
                    <a:pt x="224" y="816"/>
                  </a:cubicBezTo>
                  <a:cubicBezTo>
                    <a:pt x="286" y="856"/>
                    <a:pt x="306" y="958"/>
                    <a:pt x="367" y="978"/>
                  </a:cubicBezTo>
                  <a:cubicBezTo>
                    <a:pt x="448" y="1019"/>
                    <a:pt x="469" y="1101"/>
                    <a:pt x="530" y="1162"/>
                  </a:cubicBezTo>
                  <a:cubicBezTo>
                    <a:pt x="611" y="1223"/>
                    <a:pt x="734" y="1243"/>
                    <a:pt x="835" y="1284"/>
                  </a:cubicBezTo>
                  <a:cubicBezTo>
                    <a:pt x="856" y="1243"/>
                    <a:pt x="835" y="1202"/>
                    <a:pt x="876" y="1182"/>
                  </a:cubicBezTo>
                  <a:cubicBezTo>
                    <a:pt x="856" y="1162"/>
                    <a:pt x="856" y="1141"/>
                    <a:pt x="856" y="1101"/>
                  </a:cubicBezTo>
                  <a:cubicBezTo>
                    <a:pt x="866" y="1101"/>
                    <a:pt x="876" y="1106"/>
                    <a:pt x="886" y="1106"/>
                  </a:cubicBezTo>
                  <a:cubicBezTo>
                    <a:pt x="897" y="1106"/>
                    <a:pt x="907" y="1101"/>
                    <a:pt x="917" y="1080"/>
                  </a:cubicBezTo>
                  <a:cubicBezTo>
                    <a:pt x="897" y="1040"/>
                    <a:pt x="937" y="978"/>
                    <a:pt x="917" y="917"/>
                  </a:cubicBezTo>
                  <a:cubicBezTo>
                    <a:pt x="774" y="775"/>
                    <a:pt x="713" y="592"/>
                    <a:pt x="530" y="510"/>
                  </a:cubicBezTo>
                  <a:cubicBezTo>
                    <a:pt x="530" y="530"/>
                    <a:pt x="510" y="530"/>
                    <a:pt x="510" y="551"/>
                  </a:cubicBezTo>
                  <a:cubicBezTo>
                    <a:pt x="523" y="551"/>
                    <a:pt x="510" y="560"/>
                    <a:pt x="505" y="566"/>
                  </a:cubicBezTo>
                  <a:lnTo>
                    <a:pt x="505" y="566"/>
                  </a:lnTo>
                  <a:cubicBezTo>
                    <a:pt x="427" y="465"/>
                    <a:pt x="406" y="346"/>
                    <a:pt x="306" y="266"/>
                  </a:cubicBezTo>
                  <a:cubicBezTo>
                    <a:pt x="326" y="245"/>
                    <a:pt x="326" y="225"/>
                    <a:pt x="326" y="205"/>
                  </a:cubicBezTo>
                  <a:cubicBezTo>
                    <a:pt x="286" y="205"/>
                    <a:pt x="306" y="143"/>
                    <a:pt x="265" y="123"/>
                  </a:cubicBezTo>
                  <a:cubicBezTo>
                    <a:pt x="224" y="82"/>
                    <a:pt x="163" y="82"/>
                    <a:pt x="123" y="21"/>
                  </a:cubicBezTo>
                  <a:cubicBezTo>
                    <a:pt x="112" y="11"/>
                    <a:pt x="102" y="11"/>
                    <a:pt x="92" y="11"/>
                  </a:cubicBezTo>
                  <a:cubicBezTo>
                    <a:pt x="82" y="11"/>
                    <a:pt x="72" y="1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055179" y="933969"/>
              <a:ext cx="65852" cy="62698"/>
            </a:xfrm>
            <a:custGeom>
              <a:avLst/>
              <a:gdLst/>
              <a:ahLst/>
              <a:cxnLst/>
              <a:rect l="l" t="t" r="r" b="b"/>
              <a:pathLst>
                <a:path w="856" h="815" extrusionOk="0">
                  <a:moveTo>
                    <a:pt x="265" y="0"/>
                  </a:moveTo>
                  <a:cubicBezTo>
                    <a:pt x="184" y="0"/>
                    <a:pt x="122" y="61"/>
                    <a:pt x="61" y="102"/>
                  </a:cubicBezTo>
                  <a:cubicBezTo>
                    <a:pt x="82" y="143"/>
                    <a:pt x="41" y="143"/>
                    <a:pt x="21" y="163"/>
                  </a:cubicBezTo>
                  <a:cubicBezTo>
                    <a:pt x="0" y="204"/>
                    <a:pt x="41" y="204"/>
                    <a:pt x="41" y="224"/>
                  </a:cubicBezTo>
                  <a:cubicBezTo>
                    <a:pt x="21" y="367"/>
                    <a:pt x="102" y="448"/>
                    <a:pt x="184" y="530"/>
                  </a:cubicBezTo>
                  <a:cubicBezTo>
                    <a:pt x="285" y="611"/>
                    <a:pt x="387" y="713"/>
                    <a:pt x="509" y="754"/>
                  </a:cubicBezTo>
                  <a:cubicBezTo>
                    <a:pt x="591" y="774"/>
                    <a:pt x="672" y="754"/>
                    <a:pt x="754" y="815"/>
                  </a:cubicBezTo>
                  <a:cubicBezTo>
                    <a:pt x="774" y="774"/>
                    <a:pt x="713" y="774"/>
                    <a:pt x="754" y="733"/>
                  </a:cubicBezTo>
                  <a:cubicBezTo>
                    <a:pt x="754" y="733"/>
                    <a:pt x="774" y="713"/>
                    <a:pt x="774" y="713"/>
                  </a:cubicBezTo>
                  <a:cubicBezTo>
                    <a:pt x="774" y="693"/>
                    <a:pt x="733" y="672"/>
                    <a:pt x="754" y="652"/>
                  </a:cubicBezTo>
                  <a:cubicBezTo>
                    <a:pt x="774" y="611"/>
                    <a:pt x="856" y="611"/>
                    <a:pt x="835" y="550"/>
                  </a:cubicBezTo>
                  <a:cubicBezTo>
                    <a:pt x="827" y="550"/>
                    <a:pt x="816" y="553"/>
                    <a:pt x="805" y="553"/>
                  </a:cubicBezTo>
                  <a:cubicBezTo>
                    <a:pt x="789" y="553"/>
                    <a:pt x="774" y="546"/>
                    <a:pt x="774" y="509"/>
                  </a:cubicBezTo>
                  <a:cubicBezTo>
                    <a:pt x="795" y="509"/>
                    <a:pt x="815" y="489"/>
                    <a:pt x="815" y="469"/>
                  </a:cubicBezTo>
                  <a:cubicBezTo>
                    <a:pt x="815" y="387"/>
                    <a:pt x="733" y="387"/>
                    <a:pt x="672" y="387"/>
                  </a:cubicBezTo>
                  <a:cubicBezTo>
                    <a:pt x="652" y="346"/>
                    <a:pt x="632" y="306"/>
                    <a:pt x="611" y="265"/>
                  </a:cubicBezTo>
                  <a:cubicBezTo>
                    <a:pt x="591" y="224"/>
                    <a:pt x="591" y="163"/>
                    <a:pt x="530" y="163"/>
                  </a:cubicBezTo>
                  <a:cubicBezTo>
                    <a:pt x="469" y="163"/>
                    <a:pt x="448" y="102"/>
                    <a:pt x="408" y="82"/>
                  </a:cubicBezTo>
                  <a:cubicBezTo>
                    <a:pt x="393" y="96"/>
                    <a:pt x="379" y="110"/>
                    <a:pt x="364" y="110"/>
                  </a:cubicBezTo>
                  <a:cubicBezTo>
                    <a:pt x="358" y="110"/>
                    <a:pt x="352" y="108"/>
                    <a:pt x="346" y="102"/>
                  </a:cubicBezTo>
                  <a:cubicBezTo>
                    <a:pt x="326" y="82"/>
                    <a:pt x="346" y="61"/>
                    <a:pt x="326" y="41"/>
                  </a:cubicBezTo>
                  <a:cubicBezTo>
                    <a:pt x="306" y="21"/>
                    <a:pt x="265" y="41"/>
                    <a:pt x="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083335" y="-360840"/>
              <a:ext cx="15771" cy="27387"/>
            </a:xfrm>
            <a:custGeom>
              <a:avLst/>
              <a:gdLst/>
              <a:ahLst/>
              <a:cxnLst/>
              <a:rect l="l" t="t" r="r" b="b"/>
              <a:pathLst>
                <a:path w="205" h="356" extrusionOk="0">
                  <a:moveTo>
                    <a:pt x="92" y="1"/>
                  </a:moveTo>
                  <a:cubicBezTo>
                    <a:pt x="70" y="1"/>
                    <a:pt x="56" y="15"/>
                    <a:pt x="42" y="30"/>
                  </a:cubicBezTo>
                  <a:cubicBezTo>
                    <a:pt x="62" y="30"/>
                    <a:pt x="62" y="50"/>
                    <a:pt x="42" y="70"/>
                  </a:cubicBezTo>
                  <a:cubicBezTo>
                    <a:pt x="1" y="111"/>
                    <a:pt x="21" y="152"/>
                    <a:pt x="42" y="213"/>
                  </a:cubicBezTo>
                  <a:cubicBezTo>
                    <a:pt x="98" y="213"/>
                    <a:pt x="137" y="230"/>
                    <a:pt x="127" y="298"/>
                  </a:cubicBezTo>
                  <a:lnTo>
                    <a:pt x="127" y="298"/>
                  </a:lnTo>
                  <a:cubicBezTo>
                    <a:pt x="125" y="297"/>
                    <a:pt x="124" y="296"/>
                    <a:pt x="123" y="294"/>
                  </a:cubicBezTo>
                  <a:lnTo>
                    <a:pt x="123" y="315"/>
                  </a:lnTo>
                  <a:cubicBezTo>
                    <a:pt x="125" y="309"/>
                    <a:pt x="126" y="303"/>
                    <a:pt x="127" y="298"/>
                  </a:cubicBezTo>
                  <a:lnTo>
                    <a:pt x="127" y="298"/>
                  </a:lnTo>
                  <a:cubicBezTo>
                    <a:pt x="143" y="317"/>
                    <a:pt x="145" y="336"/>
                    <a:pt x="164" y="355"/>
                  </a:cubicBezTo>
                  <a:cubicBezTo>
                    <a:pt x="164" y="355"/>
                    <a:pt x="184" y="335"/>
                    <a:pt x="204" y="335"/>
                  </a:cubicBezTo>
                  <a:cubicBezTo>
                    <a:pt x="184" y="274"/>
                    <a:pt x="204" y="213"/>
                    <a:pt x="204" y="152"/>
                  </a:cubicBezTo>
                  <a:cubicBezTo>
                    <a:pt x="123" y="131"/>
                    <a:pt x="164" y="50"/>
                    <a:pt x="123" y="9"/>
                  </a:cubicBezTo>
                  <a:cubicBezTo>
                    <a:pt x="111" y="3"/>
                    <a:pt x="101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22199" y="883811"/>
              <a:ext cx="26695" cy="17309"/>
            </a:xfrm>
            <a:custGeom>
              <a:avLst/>
              <a:gdLst/>
              <a:ahLst/>
              <a:cxnLst/>
              <a:rect l="l" t="t" r="r" b="b"/>
              <a:pathLst>
                <a:path w="347" h="225" extrusionOk="0">
                  <a:moveTo>
                    <a:pt x="62" y="41"/>
                  </a:moveTo>
                  <a:cubicBezTo>
                    <a:pt x="65" y="43"/>
                    <a:pt x="67" y="45"/>
                    <a:pt x="70" y="47"/>
                  </a:cubicBezTo>
                  <a:lnTo>
                    <a:pt x="70" y="47"/>
                  </a:lnTo>
                  <a:cubicBezTo>
                    <a:pt x="74" y="45"/>
                    <a:pt x="78" y="43"/>
                    <a:pt x="82" y="41"/>
                  </a:cubicBezTo>
                  <a:close/>
                  <a:moveTo>
                    <a:pt x="265" y="1"/>
                  </a:moveTo>
                  <a:cubicBezTo>
                    <a:pt x="265" y="1"/>
                    <a:pt x="245" y="21"/>
                    <a:pt x="245" y="21"/>
                  </a:cubicBezTo>
                  <a:cubicBezTo>
                    <a:pt x="225" y="62"/>
                    <a:pt x="326" y="102"/>
                    <a:pt x="265" y="143"/>
                  </a:cubicBezTo>
                  <a:cubicBezTo>
                    <a:pt x="225" y="123"/>
                    <a:pt x="245" y="82"/>
                    <a:pt x="204" y="62"/>
                  </a:cubicBezTo>
                  <a:cubicBezTo>
                    <a:pt x="187" y="70"/>
                    <a:pt x="170" y="75"/>
                    <a:pt x="152" y="75"/>
                  </a:cubicBezTo>
                  <a:cubicBezTo>
                    <a:pt x="128" y="75"/>
                    <a:pt x="102" y="67"/>
                    <a:pt x="70" y="47"/>
                  </a:cubicBezTo>
                  <a:lnTo>
                    <a:pt x="70" y="47"/>
                  </a:lnTo>
                  <a:cubicBezTo>
                    <a:pt x="37" y="62"/>
                    <a:pt x="19" y="66"/>
                    <a:pt x="1" y="102"/>
                  </a:cubicBezTo>
                  <a:cubicBezTo>
                    <a:pt x="11" y="113"/>
                    <a:pt x="31" y="113"/>
                    <a:pt x="49" y="113"/>
                  </a:cubicBezTo>
                  <a:cubicBezTo>
                    <a:pt x="67" y="113"/>
                    <a:pt x="82" y="113"/>
                    <a:pt x="82" y="123"/>
                  </a:cubicBezTo>
                  <a:cubicBezTo>
                    <a:pt x="123" y="225"/>
                    <a:pt x="225" y="184"/>
                    <a:pt x="286" y="225"/>
                  </a:cubicBezTo>
                  <a:cubicBezTo>
                    <a:pt x="306" y="204"/>
                    <a:pt x="286" y="184"/>
                    <a:pt x="306" y="163"/>
                  </a:cubicBezTo>
                  <a:cubicBezTo>
                    <a:pt x="320" y="163"/>
                    <a:pt x="324" y="173"/>
                    <a:pt x="332" y="173"/>
                  </a:cubicBezTo>
                  <a:cubicBezTo>
                    <a:pt x="335" y="173"/>
                    <a:pt x="340" y="170"/>
                    <a:pt x="347" y="163"/>
                  </a:cubicBezTo>
                  <a:cubicBezTo>
                    <a:pt x="347" y="143"/>
                    <a:pt x="347" y="123"/>
                    <a:pt x="347" y="102"/>
                  </a:cubicBezTo>
                  <a:cubicBezTo>
                    <a:pt x="347" y="82"/>
                    <a:pt x="326" y="82"/>
                    <a:pt x="306" y="82"/>
                  </a:cubicBezTo>
                  <a:cubicBezTo>
                    <a:pt x="306" y="62"/>
                    <a:pt x="326" y="62"/>
                    <a:pt x="326" y="21"/>
                  </a:cubicBezTo>
                  <a:cubicBezTo>
                    <a:pt x="306" y="21"/>
                    <a:pt x="286" y="1"/>
                    <a:pt x="26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1070796" y="1523022"/>
              <a:ext cx="17309" cy="23618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62" y="1"/>
                  </a:moveTo>
                  <a:cubicBezTo>
                    <a:pt x="82" y="82"/>
                    <a:pt x="103" y="143"/>
                    <a:pt x="143" y="204"/>
                  </a:cubicBezTo>
                  <a:cubicBezTo>
                    <a:pt x="111" y="204"/>
                    <a:pt x="91" y="178"/>
                    <a:pt x="64" y="178"/>
                  </a:cubicBezTo>
                  <a:cubicBezTo>
                    <a:pt x="57" y="178"/>
                    <a:pt x="50" y="180"/>
                    <a:pt x="42" y="184"/>
                  </a:cubicBezTo>
                  <a:cubicBezTo>
                    <a:pt x="42" y="204"/>
                    <a:pt x="21" y="225"/>
                    <a:pt x="1" y="245"/>
                  </a:cubicBezTo>
                  <a:cubicBezTo>
                    <a:pt x="11" y="255"/>
                    <a:pt x="20" y="259"/>
                    <a:pt x="28" y="259"/>
                  </a:cubicBezTo>
                  <a:cubicBezTo>
                    <a:pt x="53" y="259"/>
                    <a:pt x="72" y="225"/>
                    <a:pt x="103" y="225"/>
                  </a:cubicBezTo>
                  <a:cubicBezTo>
                    <a:pt x="164" y="225"/>
                    <a:pt x="143" y="306"/>
                    <a:pt x="205" y="306"/>
                  </a:cubicBezTo>
                  <a:cubicBezTo>
                    <a:pt x="205" y="286"/>
                    <a:pt x="205" y="286"/>
                    <a:pt x="225" y="265"/>
                  </a:cubicBezTo>
                  <a:cubicBezTo>
                    <a:pt x="205" y="265"/>
                    <a:pt x="184" y="265"/>
                    <a:pt x="184" y="225"/>
                  </a:cubicBezTo>
                  <a:cubicBezTo>
                    <a:pt x="184" y="225"/>
                    <a:pt x="205" y="225"/>
                    <a:pt x="205" y="204"/>
                  </a:cubicBezTo>
                  <a:cubicBezTo>
                    <a:pt x="205" y="184"/>
                    <a:pt x="164" y="184"/>
                    <a:pt x="164" y="143"/>
                  </a:cubicBezTo>
                  <a:cubicBezTo>
                    <a:pt x="164" y="143"/>
                    <a:pt x="184" y="123"/>
                    <a:pt x="184" y="123"/>
                  </a:cubicBezTo>
                  <a:cubicBezTo>
                    <a:pt x="164" y="102"/>
                    <a:pt x="164" y="102"/>
                    <a:pt x="164" y="82"/>
                  </a:cubicBezTo>
                  <a:cubicBezTo>
                    <a:pt x="123" y="82"/>
                    <a:pt x="143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59818" y="1731"/>
              <a:ext cx="9462" cy="20463"/>
            </a:xfrm>
            <a:custGeom>
              <a:avLst/>
              <a:gdLst/>
              <a:ahLst/>
              <a:cxnLst/>
              <a:rect l="l" t="t" r="r" b="b"/>
              <a:pathLst>
                <a:path w="123" h="266" extrusionOk="0">
                  <a:moveTo>
                    <a:pt x="41" y="1"/>
                  </a:moveTo>
                  <a:cubicBezTo>
                    <a:pt x="0" y="62"/>
                    <a:pt x="21" y="103"/>
                    <a:pt x="41" y="164"/>
                  </a:cubicBezTo>
                  <a:cubicBezTo>
                    <a:pt x="21" y="164"/>
                    <a:pt x="0" y="164"/>
                    <a:pt x="0" y="184"/>
                  </a:cubicBezTo>
                  <a:cubicBezTo>
                    <a:pt x="0" y="245"/>
                    <a:pt x="21" y="265"/>
                    <a:pt x="82" y="265"/>
                  </a:cubicBezTo>
                  <a:cubicBezTo>
                    <a:pt x="123" y="184"/>
                    <a:pt x="61" y="103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52210" y="1488557"/>
              <a:ext cx="11078" cy="11078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23" y="1"/>
                  </a:moveTo>
                  <a:cubicBezTo>
                    <a:pt x="103" y="62"/>
                    <a:pt x="1" y="21"/>
                    <a:pt x="1" y="102"/>
                  </a:cubicBezTo>
                  <a:cubicBezTo>
                    <a:pt x="1" y="123"/>
                    <a:pt x="42" y="143"/>
                    <a:pt x="62" y="143"/>
                  </a:cubicBezTo>
                  <a:lnTo>
                    <a:pt x="123" y="102"/>
                  </a:lnTo>
                  <a:cubicBezTo>
                    <a:pt x="123" y="82"/>
                    <a:pt x="143" y="4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182036" y="1267691"/>
              <a:ext cx="12617" cy="7847"/>
            </a:xfrm>
            <a:custGeom>
              <a:avLst/>
              <a:gdLst/>
              <a:ahLst/>
              <a:cxnLst/>
              <a:rect l="l" t="t" r="r" b="b"/>
              <a:pathLst>
                <a:path w="164" h="102" extrusionOk="0">
                  <a:moveTo>
                    <a:pt x="62" y="0"/>
                  </a:moveTo>
                  <a:cubicBezTo>
                    <a:pt x="42" y="20"/>
                    <a:pt x="21" y="41"/>
                    <a:pt x="1" y="61"/>
                  </a:cubicBezTo>
                  <a:cubicBezTo>
                    <a:pt x="21" y="61"/>
                    <a:pt x="21" y="82"/>
                    <a:pt x="42" y="102"/>
                  </a:cubicBezTo>
                  <a:cubicBezTo>
                    <a:pt x="103" y="102"/>
                    <a:pt x="103" y="102"/>
                    <a:pt x="164" y="61"/>
                  </a:cubicBezTo>
                  <a:cubicBezTo>
                    <a:pt x="164" y="61"/>
                    <a:pt x="164" y="41"/>
                    <a:pt x="164" y="20"/>
                  </a:cubicBezTo>
                  <a:cubicBezTo>
                    <a:pt x="143" y="41"/>
                    <a:pt x="123" y="41"/>
                    <a:pt x="123" y="61"/>
                  </a:cubicBezTo>
                  <a:cubicBezTo>
                    <a:pt x="103" y="41"/>
                    <a:pt x="103" y="20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906319" y="427923"/>
              <a:ext cx="9462" cy="14155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102" y="0"/>
                  </a:moveTo>
                  <a:cubicBezTo>
                    <a:pt x="82" y="61"/>
                    <a:pt x="21" y="61"/>
                    <a:pt x="1" y="102"/>
                  </a:cubicBezTo>
                  <a:cubicBezTo>
                    <a:pt x="1" y="143"/>
                    <a:pt x="1" y="183"/>
                    <a:pt x="41" y="183"/>
                  </a:cubicBezTo>
                  <a:cubicBezTo>
                    <a:pt x="62" y="143"/>
                    <a:pt x="62" y="82"/>
                    <a:pt x="123" y="82"/>
                  </a:cubicBezTo>
                  <a:cubicBezTo>
                    <a:pt x="102" y="41"/>
                    <a:pt x="123" y="21"/>
                    <a:pt x="10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50672" y="1472864"/>
              <a:ext cx="11078" cy="7924"/>
            </a:xfrm>
            <a:custGeom>
              <a:avLst/>
              <a:gdLst/>
              <a:ahLst/>
              <a:cxnLst/>
              <a:rect l="l" t="t" r="r" b="b"/>
              <a:pathLst>
                <a:path w="144" h="103" extrusionOk="0">
                  <a:moveTo>
                    <a:pt x="82" y="1"/>
                  </a:moveTo>
                  <a:cubicBezTo>
                    <a:pt x="76" y="13"/>
                    <a:pt x="68" y="16"/>
                    <a:pt x="60" y="16"/>
                  </a:cubicBezTo>
                  <a:cubicBezTo>
                    <a:pt x="50" y="16"/>
                    <a:pt x="41" y="13"/>
                    <a:pt x="31" y="13"/>
                  </a:cubicBezTo>
                  <a:cubicBezTo>
                    <a:pt x="19" y="13"/>
                    <a:pt x="8" y="18"/>
                    <a:pt x="1" y="42"/>
                  </a:cubicBezTo>
                  <a:cubicBezTo>
                    <a:pt x="21" y="62"/>
                    <a:pt x="41" y="82"/>
                    <a:pt x="41" y="103"/>
                  </a:cubicBezTo>
                  <a:cubicBezTo>
                    <a:pt x="51" y="82"/>
                    <a:pt x="67" y="77"/>
                    <a:pt x="82" y="77"/>
                  </a:cubicBezTo>
                  <a:cubicBezTo>
                    <a:pt x="97" y="77"/>
                    <a:pt x="113" y="82"/>
                    <a:pt x="123" y="82"/>
                  </a:cubicBezTo>
                  <a:cubicBezTo>
                    <a:pt x="143" y="42"/>
                    <a:pt x="123" y="2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1472" y="637865"/>
              <a:ext cx="9462" cy="7847"/>
            </a:xfrm>
            <a:custGeom>
              <a:avLst/>
              <a:gdLst/>
              <a:ahLst/>
              <a:cxnLst/>
              <a:rect l="l" t="t" r="r" b="b"/>
              <a:pathLst>
                <a:path w="123" h="102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20"/>
                    <a:pt x="1" y="41"/>
                    <a:pt x="1" y="41"/>
                  </a:cubicBezTo>
                  <a:cubicBezTo>
                    <a:pt x="21" y="82"/>
                    <a:pt x="62" y="102"/>
                    <a:pt x="103" y="102"/>
                  </a:cubicBezTo>
                  <a:cubicBezTo>
                    <a:pt x="123" y="82"/>
                    <a:pt x="123" y="82"/>
                    <a:pt x="123" y="61"/>
                  </a:cubicBezTo>
                  <a:lnTo>
                    <a:pt x="82" y="61"/>
                  </a:lnTo>
                  <a:cubicBezTo>
                    <a:pt x="8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719469" y="300374"/>
              <a:ext cx="6308" cy="6924"/>
            </a:xfrm>
            <a:custGeom>
              <a:avLst/>
              <a:gdLst/>
              <a:ahLst/>
              <a:cxnLst/>
              <a:rect l="l" t="t" r="r" b="b"/>
              <a:pathLst>
                <a:path w="82" h="90" extrusionOk="0">
                  <a:moveTo>
                    <a:pt x="38" y="0"/>
                  </a:moveTo>
                  <a:cubicBezTo>
                    <a:pt x="33" y="0"/>
                    <a:pt x="27" y="3"/>
                    <a:pt x="21" y="9"/>
                  </a:cubicBezTo>
                  <a:cubicBezTo>
                    <a:pt x="21" y="29"/>
                    <a:pt x="0" y="70"/>
                    <a:pt x="0" y="90"/>
                  </a:cubicBezTo>
                  <a:cubicBezTo>
                    <a:pt x="41" y="90"/>
                    <a:pt x="82" y="70"/>
                    <a:pt x="61" y="29"/>
                  </a:cubicBezTo>
                  <a:cubicBezTo>
                    <a:pt x="61" y="15"/>
                    <a:pt x="51" y="0"/>
                    <a:pt x="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581611" y="446694"/>
              <a:ext cx="6308" cy="7001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41" y="1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2" y="88"/>
                    <a:pt x="22" y="90"/>
                    <a:pt x="31" y="90"/>
                  </a:cubicBezTo>
                  <a:cubicBezTo>
                    <a:pt x="53" y="90"/>
                    <a:pt x="67" y="76"/>
                    <a:pt x="82" y="62"/>
                  </a:cubicBezTo>
                  <a:cubicBezTo>
                    <a:pt x="82" y="41"/>
                    <a:pt x="82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00513" y="366764"/>
              <a:ext cx="6385" cy="6385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62" y="1"/>
                  </a:moveTo>
                  <a:cubicBezTo>
                    <a:pt x="42" y="21"/>
                    <a:pt x="1" y="21"/>
                    <a:pt x="1" y="42"/>
                  </a:cubicBezTo>
                  <a:cubicBezTo>
                    <a:pt x="1" y="62"/>
                    <a:pt x="21" y="62"/>
                    <a:pt x="42" y="82"/>
                  </a:cubicBezTo>
                  <a:cubicBezTo>
                    <a:pt x="42" y="62"/>
                    <a:pt x="62" y="62"/>
                    <a:pt x="82" y="6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083335" y="1526176"/>
              <a:ext cx="6385" cy="7385"/>
            </a:xfrm>
            <a:custGeom>
              <a:avLst/>
              <a:gdLst/>
              <a:ahLst/>
              <a:cxnLst/>
              <a:rect l="l" t="t" r="r" b="b"/>
              <a:pathLst>
                <a:path w="83" h="96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21" y="82"/>
                  </a:cubicBezTo>
                  <a:cubicBezTo>
                    <a:pt x="33" y="82"/>
                    <a:pt x="44" y="95"/>
                    <a:pt x="56" y="95"/>
                  </a:cubicBezTo>
                  <a:cubicBezTo>
                    <a:pt x="65" y="95"/>
                    <a:pt x="74" y="88"/>
                    <a:pt x="82" y="61"/>
                  </a:cubicBezTo>
                  <a:cubicBezTo>
                    <a:pt x="62" y="41"/>
                    <a:pt x="62" y="2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086489" y="561089"/>
              <a:ext cx="4770" cy="7924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62" y="0"/>
                  </a:moveTo>
                  <a:cubicBezTo>
                    <a:pt x="41" y="21"/>
                    <a:pt x="1" y="41"/>
                    <a:pt x="21" y="82"/>
                  </a:cubicBezTo>
                  <a:cubicBezTo>
                    <a:pt x="21" y="82"/>
                    <a:pt x="21" y="82"/>
                    <a:pt x="62" y="102"/>
                  </a:cubicBezTo>
                  <a:cubicBezTo>
                    <a:pt x="62" y="6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749613" y="883580"/>
              <a:ext cx="6385" cy="5000"/>
            </a:xfrm>
            <a:custGeom>
              <a:avLst/>
              <a:gdLst/>
              <a:ahLst/>
              <a:cxnLst/>
              <a:rect l="l" t="t" r="r" b="b"/>
              <a:pathLst>
                <a:path w="83" h="65" extrusionOk="0">
                  <a:moveTo>
                    <a:pt x="35" y="0"/>
                  </a:moveTo>
                  <a:cubicBezTo>
                    <a:pt x="22" y="0"/>
                    <a:pt x="10" y="7"/>
                    <a:pt x="1" y="24"/>
                  </a:cubicBezTo>
                  <a:cubicBezTo>
                    <a:pt x="21" y="65"/>
                    <a:pt x="42" y="65"/>
                    <a:pt x="62" y="65"/>
                  </a:cubicBezTo>
                  <a:cubicBezTo>
                    <a:pt x="82" y="65"/>
                    <a:pt x="82" y="44"/>
                    <a:pt x="82" y="24"/>
                  </a:cubicBezTo>
                  <a:cubicBezTo>
                    <a:pt x="71" y="12"/>
                    <a:pt x="52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20660" y="850885"/>
              <a:ext cx="4770" cy="638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61" y="1"/>
                  </a:moveTo>
                  <a:cubicBezTo>
                    <a:pt x="41" y="1"/>
                    <a:pt x="21" y="1"/>
                    <a:pt x="0" y="21"/>
                  </a:cubicBezTo>
                  <a:cubicBezTo>
                    <a:pt x="21" y="42"/>
                    <a:pt x="21" y="62"/>
                    <a:pt x="61" y="82"/>
                  </a:cubicBezTo>
                  <a:cubicBezTo>
                    <a:pt x="61" y="62"/>
                    <a:pt x="61" y="42"/>
                    <a:pt x="6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305817" y="1400857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" y="0"/>
                  </a:moveTo>
                  <a:cubicBezTo>
                    <a:pt x="41" y="21"/>
                    <a:pt x="41" y="82"/>
                    <a:pt x="82" y="82"/>
                  </a:cubicBezTo>
                  <a:cubicBezTo>
                    <a:pt x="82" y="21"/>
                    <a:pt x="62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867162" y="1188684"/>
              <a:ext cx="4770" cy="7001"/>
            </a:xfrm>
            <a:custGeom>
              <a:avLst/>
              <a:gdLst/>
              <a:ahLst/>
              <a:cxnLst/>
              <a:rect l="l" t="t" r="r" b="b"/>
              <a:pathLst>
                <a:path w="62" h="91" extrusionOk="0">
                  <a:moveTo>
                    <a:pt x="34" y="0"/>
                  </a:moveTo>
                  <a:cubicBezTo>
                    <a:pt x="31" y="0"/>
                    <a:pt x="27" y="3"/>
                    <a:pt x="21" y="9"/>
                  </a:cubicBezTo>
                  <a:cubicBezTo>
                    <a:pt x="0" y="29"/>
                    <a:pt x="0" y="70"/>
                    <a:pt x="21" y="90"/>
                  </a:cubicBezTo>
                  <a:cubicBezTo>
                    <a:pt x="41" y="70"/>
                    <a:pt x="61" y="50"/>
                    <a:pt x="61" y="29"/>
                  </a:cubicBezTo>
                  <a:cubicBezTo>
                    <a:pt x="47" y="15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791553" y="551704"/>
              <a:ext cx="6308" cy="6308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0" y="0"/>
                  </a:moveTo>
                  <a:cubicBezTo>
                    <a:pt x="0" y="20"/>
                    <a:pt x="0" y="41"/>
                    <a:pt x="0" y="61"/>
                  </a:cubicBezTo>
                  <a:cubicBezTo>
                    <a:pt x="0" y="61"/>
                    <a:pt x="20" y="81"/>
                    <a:pt x="20" y="81"/>
                  </a:cubicBezTo>
                  <a:cubicBezTo>
                    <a:pt x="41" y="61"/>
                    <a:pt x="61" y="41"/>
                    <a:pt x="82" y="20"/>
                  </a:cubicBezTo>
                  <a:cubicBezTo>
                    <a:pt x="74" y="5"/>
                    <a:pt x="67" y="1"/>
                    <a:pt x="58" y="1"/>
                  </a:cubicBezTo>
                  <a:cubicBezTo>
                    <a:pt x="49" y="1"/>
                    <a:pt x="38" y="6"/>
                    <a:pt x="25" y="6"/>
                  </a:cubicBezTo>
                  <a:cubicBezTo>
                    <a:pt x="18" y="6"/>
                    <a:pt x="9" y="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5434" y="56967"/>
              <a:ext cx="6385" cy="5924"/>
            </a:xfrm>
            <a:custGeom>
              <a:avLst/>
              <a:gdLst/>
              <a:ahLst/>
              <a:cxnLst/>
              <a:rect l="l" t="t" r="r" b="b"/>
              <a:pathLst>
                <a:path w="83" h="77" extrusionOk="0">
                  <a:moveTo>
                    <a:pt x="34" y="1"/>
                  </a:moveTo>
                  <a:cubicBezTo>
                    <a:pt x="26" y="1"/>
                    <a:pt x="21" y="6"/>
                    <a:pt x="21" y="16"/>
                  </a:cubicBezTo>
                  <a:cubicBezTo>
                    <a:pt x="1" y="36"/>
                    <a:pt x="21" y="57"/>
                    <a:pt x="21" y="77"/>
                  </a:cubicBezTo>
                  <a:cubicBezTo>
                    <a:pt x="62" y="57"/>
                    <a:pt x="82" y="36"/>
                    <a:pt x="62" y="16"/>
                  </a:cubicBezTo>
                  <a:cubicBezTo>
                    <a:pt x="52" y="6"/>
                    <a:pt x="42" y="1"/>
                    <a:pt x="3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707378" y="830575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0" y="0"/>
                  </a:moveTo>
                  <a:cubicBezTo>
                    <a:pt x="0" y="20"/>
                    <a:pt x="0" y="41"/>
                    <a:pt x="0" y="41"/>
                  </a:cubicBezTo>
                  <a:cubicBezTo>
                    <a:pt x="8" y="56"/>
                    <a:pt x="15" y="60"/>
                    <a:pt x="24" y="60"/>
                  </a:cubicBezTo>
                  <a:cubicBezTo>
                    <a:pt x="33" y="60"/>
                    <a:pt x="44" y="55"/>
                    <a:pt x="57" y="55"/>
                  </a:cubicBezTo>
                  <a:cubicBezTo>
                    <a:pt x="64" y="55"/>
                    <a:pt x="72" y="57"/>
                    <a:pt x="82" y="61"/>
                  </a:cubicBezTo>
                  <a:cubicBezTo>
                    <a:pt x="82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293277" y="778878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62" y="0"/>
                  </a:moveTo>
                  <a:cubicBezTo>
                    <a:pt x="42" y="0"/>
                    <a:pt x="21" y="20"/>
                    <a:pt x="1" y="20"/>
                  </a:cubicBezTo>
                  <a:cubicBezTo>
                    <a:pt x="21" y="41"/>
                    <a:pt x="21" y="61"/>
                    <a:pt x="21" y="81"/>
                  </a:cubicBezTo>
                  <a:cubicBezTo>
                    <a:pt x="42" y="61"/>
                    <a:pt x="62" y="61"/>
                    <a:pt x="82" y="61"/>
                  </a:cubicBezTo>
                  <a:cubicBezTo>
                    <a:pt x="6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740227" y="680177"/>
              <a:ext cx="3231" cy="7847"/>
            </a:xfrm>
            <a:custGeom>
              <a:avLst/>
              <a:gdLst/>
              <a:ahLst/>
              <a:cxnLst/>
              <a:rect l="l" t="t" r="r" b="b"/>
              <a:pathLst>
                <a:path w="42" h="102" extrusionOk="0">
                  <a:moveTo>
                    <a:pt x="21" y="0"/>
                  </a:moveTo>
                  <a:cubicBezTo>
                    <a:pt x="21" y="41"/>
                    <a:pt x="21" y="61"/>
                    <a:pt x="1" y="102"/>
                  </a:cubicBezTo>
                  <a:cubicBezTo>
                    <a:pt x="42" y="81"/>
                    <a:pt x="42" y="61"/>
                    <a:pt x="42" y="41"/>
                  </a:cubicBezTo>
                  <a:cubicBezTo>
                    <a:pt x="42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63451" y="427923"/>
              <a:ext cx="6385" cy="3616"/>
            </a:xfrm>
            <a:custGeom>
              <a:avLst/>
              <a:gdLst/>
              <a:ahLst/>
              <a:cxnLst/>
              <a:rect l="l" t="t" r="r" b="b"/>
              <a:pathLst>
                <a:path w="83" h="47" extrusionOk="0">
                  <a:moveTo>
                    <a:pt x="1" y="0"/>
                  </a:moveTo>
                  <a:cubicBezTo>
                    <a:pt x="17" y="17"/>
                    <a:pt x="34" y="46"/>
                    <a:pt x="61" y="46"/>
                  </a:cubicBezTo>
                  <a:cubicBezTo>
                    <a:pt x="68" y="46"/>
                    <a:pt x="75" y="45"/>
                    <a:pt x="82" y="41"/>
                  </a:cubicBezTo>
                  <a:cubicBezTo>
                    <a:pt x="82" y="4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1543992" y="849346"/>
              <a:ext cx="7924" cy="3231"/>
            </a:xfrm>
            <a:custGeom>
              <a:avLst/>
              <a:gdLst/>
              <a:ahLst/>
              <a:cxnLst/>
              <a:rect l="l" t="t" r="r" b="b"/>
              <a:pathLst>
                <a:path w="103" h="42" extrusionOk="0">
                  <a:moveTo>
                    <a:pt x="0" y="0"/>
                  </a:moveTo>
                  <a:cubicBezTo>
                    <a:pt x="21" y="21"/>
                    <a:pt x="61" y="41"/>
                    <a:pt x="102" y="41"/>
                  </a:cubicBezTo>
                  <a:cubicBezTo>
                    <a:pt x="61" y="21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1523606" y="99817"/>
              <a:ext cx="4770" cy="3846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24" y="0"/>
                  </a:moveTo>
                  <a:cubicBezTo>
                    <a:pt x="11" y="0"/>
                    <a:pt x="1" y="15"/>
                    <a:pt x="1" y="29"/>
                  </a:cubicBezTo>
                  <a:cubicBezTo>
                    <a:pt x="1" y="29"/>
                    <a:pt x="1" y="49"/>
                    <a:pt x="21" y="49"/>
                  </a:cubicBezTo>
                  <a:cubicBezTo>
                    <a:pt x="21" y="49"/>
                    <a:pt x="41" y="49"/>
                    <a:pt x="41" y="29"/>
                  </a:cubicBezTo>
                  <a:cubicBezTo>
                    <a:pt x="62" y="29"/>
                    <a:pt x="62" y="9"/>
                    <a:pt x="41" y="9"/>
                  </a:cubicBez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70742" y="69122"/>
              <a:ext cx="6385" cy="4770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42" y="0"/>
                  </a:moveTo>
                  <a:cubicBezTo>
                    <a:pt x="42" y="0"/>
                    <a:pt x="21" y="0"/>
                    <a:pt x="21" y="21"/>
                  </a:cubicBezTo>
                  <a:cubicBezTo>
                    <a:pt x="1" y="41"/>
                    <a:pt x="21" y="41"/>
                    <a:pt x="42" y="62"/>
                  </a:cubicBezTo>
                  <a:cubicBezTo>
                    <a:pt x="62" y="41"/>
                    <a:pt x="82" y="2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701070" y="1645264"/>
              <a:ext cx="3231" cy="477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1" y="41"/>
                    <a:pt x="1" y="61"/>
                    <a:pt x="41" y="6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1647386" y="81662"/>
              <a:ext cx="3231" cy="6308"/>
            </a:xfrm>
            <a:custGeom>
              <a:avLst/>
              <a:gdLst/>
              <a:ahLst/>
              <a:cxnLst/>
              <a:rect l="l" t="t" r="r" b="b"/>
              <a:pathLst>
                <a:path w="42" h="82" extrusionOk="0">
                  <a:moveTo>
                    <a:pt x="0" y="0"/>
                  </a:moveTo>
                  <a:cubicBezTo>
                    <a:pt x="0" y="21"/>
                    <a:pt x="0" y="61"/>
                    <a:pt x="0" y="82"/>
                  </a:cubicBezTo>
                  <a:cubicBezTo>
                    <a:pt x="21" y="61"/>
                    <a:pt x="41" y="41"/>
                    <a:pt x="4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468754" y="637173"/>
              <a:ext cx="4770" cy="3847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26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" y="29"/>
                    <a:pt x="1" y="50"/>
                    <a:pt x="21" y="50"/>
                  </a:cubicBezTo>
                  <a:cubicBezTo>
                    <a:pt x="42" y="50"/>
                    <a:pt x="42" y="50"/>
                    <a:pt x="42" y="29"/>
                  </a:cubicBezTo>
                  <a:cubicBezTo>
                    <a:pt x="62" y="29"/>
                    <a:pt x="62" y="9"/>
                    <a:pt x="42" y="9"/>
                  </a:cubicBezTo>
                  <a:cubicBezTo>
                    <a:pt x="35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815465" y="42504"/>
              <a:ext cx="3231" cy="477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0"/>
                  </a:moveTo>
                  <a:cubicBezTo>
                    <a:pt x="0" y="0"/>
                    <a:pt x="0" y="21"/>
                    <a:pt x="0" y="61"/>
                  </a:cubicBezTo>
                  <a:lnTo>
                    <a:pt x="41" y="61"/>
                  </a:lnTo>
                  <a:cubicBezTo>
                    <a:pt x="4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08121" y="852500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0"/>
                  </a:moveTo>
                  <a:cubicBezTo>
                    <a:pt x="21" y="21"/>
                    <a:pt x="0" y="61"/>
                    <a:pt x="61" y="61"/>
                  </a:cubicBezTo>
                  <a:cubicBezTo>
                    <a:pt x="61" y="41"/>
                    <a:pt x="6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335589" y="1436860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1"/>
                  </a:moveTo>
                  <a:cubicBezTo>
                    <a:pt x="41" y="1"/>
                    <a:pt x="21" y="1"/>
                    <a:pt x="1" y="21"/>
                  </a:cubicBezTo>
                  <a:lnTo>
                    <a:pt x="21" y="62"/>
                  </a:lnTo>
                  <a:cubicBezTo>
                    <a:pt x="41" y="62"/>
                    <a:pt x="62" y="4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-318868" y="561089"/>
              <a:ext cx="7924" cy="4770"/>
            </a:xfrm>
            <a:custGeom>
              <a:avLst/>
              <a:gdLst/>
              <a:ahLst/>
              <a:cxnLst/>
              <a:rect l="l" t="t" r="r" b="b"/>
              <a:pathLst>
                <a:path w="103" h="62" extrusionOk="0">
                  <a:moveTo>
                    <a:pt x="21" y="0"/>
                  </a:moveTo>
                  <a:cubicBezTo>
                    <a:pt x="21" y="21"/>
                    <a:pt x="1" y="21"/>
                    <a:pt x="21" y="41"/>
                  </a:cubicBezTo>
                  <a:cubicBezTo>
                    <a:pt x="41" y="41"/>
                    <a:pt x="62" y="41"/>
                    <a:pt x="82" y="61"/>
                  </a:cubicBezTo>
                  <a:cubicBezTo>
                    <a:pt x="102" y="2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52025" y="1465632"/>
              <a:ext cx="4770" cy="7308"/>
            </a:xfrm>
            <a:custGeom>
              <a:avLst/>
              <a:gdLst/>
              <a:ahLst/>
              <a:cxnLst/>
              <a:rect l="l" t="t" r="r" b="b"/>
              <a:pathLst>
                <a:path w="62" h="95" extrusionOk="0">
                  <a:moveTo>
                    <a:pt x="24" y="0"/>
                  </a:moveTo>
                  <a:cubicBezTo>
                    <a:pt x="17" y="0"/>
                    <a:pt x="9" y="5"/>
                    <a:pt x="1" y="14"/>
                  </a:cubicBezTo>
                  <a:cubicBezTo>
                    <a:pt x="1" y="34"/>
                    <a:pt x="21" y="34"/>
                    <a:pt x="1" y="54"/>
                  </a:cubicBezTo>
                  <a:cubicBezTo>
                    <a:pt x="21" y="75"/>
                    <a:pt x="41" y="75"/>
                    <a:pt x="41" y="95"/>
                  </a:cubicBezTo>
                  <a:cubicBezTo>
                    <a:pt x="62" y="75"/>
                    <a:pt x="62" y="54"/>
                    <a:pt x="41" y="34"/>
                  </a:cubicBezTo>
                  <a:cubicBezTo>
                    <a:pt x="41" y="10"/>
                    <a:pt x="34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964324" y="1456554"/>
              <a:ext cx="6308" cy="3923"/>
            </a:xfrm>
            <a:custGeom>
              <a:avLst/>
              <a:gdLst/>
              <a:ahLst/>
              <a:cxnLst/>
              <a:rect l="l" t="t" r="r" b="b"/>
              <a:pathLst>
                <a:path w="82" h="51" extrusionOk="0">
                  <a:moveTo>
                    <a:pt x="41" y="0"/>
                  </a:moveTo>
                  <a:cubicBezTo>
                    <a:pt x="34" y="0"/>
                    <a:pt x="27" y="3"/>
                    <a:pt x="20" y="9"/>
                  </a:cubicBezTo>
                  <a:cubicBezTo>
                    <a:pt x="0" y="30"/>
                    <a:pt x="0" y="50"/>
                    <a:pt x="41" y="50"/>
                  </a:cubicBezTo>
                  <a:cubicBezTo>
                    <a:pt x="61" y="50"/>
                    <a:pt x="61" y="30"/>
                    <a:pt x="82" y="9"/>
                  </a:cubicBezTo>
                  <a:cubicBezTo>
                    <a:pt x="68" y="9"/>
                    <a:pt x="54" y="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50115" y="1369470"/>
              <a:ext cx="6385" cy="4770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62" y="1"/>
                  </a:moveTo>
                  <a:cubicBezTo>
                    <a:pt x="41" y="21"/>
                    <a:pt x="1" y="21"/>
                    <a:pt x="21" y="62"/>
                  </a:cubicBezTo>
                  <a:cubicBezTo>
                    <a:pt x="41" y="62"/>
                    <a:pt x="62" y="42"/>
                    <a:pt x="82" y="42"/>
                  </a:cubicBezTo>
                  <a:cubicBezTo>
                    <a:pt x="82" y="21"/>
                    <a:pt x="62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473447" y="626864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lnTo>
                    <a:pt x="42" y="1"/>
                  </a:lnTo>
                  <a:cubicBezTo>
                    <a:pt x="1" y="62"/>
                    <a:pt x="1" y="62"/>
                    <a:pt x="62" y="62"/>
                  </a:cubicBezTo>
                  <a:cubicBezTo>
                    <a:pt x="42" y="4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581611" y="456080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0" y="21"/>
                    <a:pt x="0" y="41"/>
                    <a:pt x="20" y="62"/>
                  </a:cubicBezTo>
                  <a:lnTo>
                    <a:pt x="41" y="62"/>
                  </a:lnTo>
                  <a:cubicBezTo>
                    <a:pt x="6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99531" y="593938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1"/>
                  </a:moveTo>
                  <a:cubicBezTo>
                    <a:pt x="0" y="42"/>
                    <a:pt x="0" y="42"/>
                    <a:pt x="41" y="62"/>
                  </a:cubicBezTo>
                  <a:cubicBezTo>
                    <a:pt x="4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45793" y="-186286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21"/>
                    <a:pt x="0" y="42"/>
                    <a:pt x="0" y="62"/>
                  </a:cubicBezTo>
                  <a:lnTo>
                    <a:pt x="41" y="62"/>
                  </a:lnTo>
                  <a:cubicBezTo>
                    <a:pt x="41" y="42"/>
                    <a:pt x="41" y="42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761781" y="596477"/>
              <a:ext cx="4770" cy="2693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43" y="0"/>
                  </a:moveTo>
                  <a:cubicBezTo>
                    <a:pt x="29" y="0"/>
                    <a:pt x="15" y="15"/>
                    <a:pt x="0" y="29"/>
                  </a:cubicBezTo>
                  <a:cubicBezTo>
                    <a:pt x="10" y="29"/>
                    <a:pt x="26" y="34"/>
                    <a:pt x="38" y="34"/>
                  </a:cubicBezTo>
                  <a:cubicBezTo>
                    <a:pt x="51" y="34"/>
                    <a:pt x="61" y="29"/>
                    <a:pt x="61" y="9"/>
                  </a:cubicBezTo>
                  <a:cubicBezTo>
                    <a:pt x="55" y="3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871855" y="15886"/>
              <a:ext cx="4770" cy="3539"/>
            </a:xfrm>
            <a:custGeom>
              <a:avLst/>
              <a:gdLst/>
              <a:ahLst/>
              <a:cxnLst/>
              <a:rect l="l" t="t" r="r" b="b"/>
              <a:pathLst>
                <a:path w="62" h="46" extrusionOk="0">
                  <a:moveTo>
                    <a:pt x="21" y="0"/>
                  </a:moveTo>
                  <a:cubicBezTo>
                    <a:pt x="0" y="0"/>
                    <a:pt x="0" y="20"/>
                    <a:pt x="0" y="41"/>
                  </a:cubicBezTo>
                  <a:cubicBezTo>
                    <a:pt x="11" y="41"/>
                    <a:pt x="21" y="46"/>
                    <a:pt x="31" y="46"/>
                  </a:cubicBezTo>
                  <a:cubicBezTo>
                    <a:pt x="41" y="46"/>
                    <a:pt x="51" y="41"/>
                    <a:pt x="62" y="20"/>
                  </a:cubicBezTo>
                  <a:cubicBezTo>
                    <a:pt x="41" y="20"/>
                    <a:pt x="41" y="2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63026" y="623710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21"/>
                    <a:pt x="20" y="42"/>
                    <a:pt x="20" y="62"/>
                  </a:cubicBezTo>
                  <a:cubicBezTo>
                    <a:pt x="61" y="21"/>
                    <a:pt x="61" y="2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804092" y="236752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20" y="62"/>
                    <a:pt x="41" y="62"/>
                  </a:cubicBezTo>
                  <a:cubicBezTo>
                    <a:pt x="4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313664" y="138831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41" y="0"/>
                    <a:pt x="4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74398" y="665868"/>
              <a:ext cx="4770" cy="3385"/>
            </a:xfrm>
            <a:custGeom>
              <a:avLst/>
              <a:gdLst/>
              <a:ahLst/>
              <a:cxnLst/>
              <a:rect l="l" t="t" r="r" b="b"/>
              <a:pathLst>
                <a:path w="62" h="44" extrusionOk="0">
                  <a:moveTo>
                    <a:pt x="24" y="1"/>
                  </a:moveTo>
                  <a:cubicBezTo>
                    <a:pt x="8" y="1"/>
                    <a:pt x="0" y="18"/>
                    <a:pt x="0" y="43"/>
                  </a:cubicBezTo>
                  <a:cubicBezTo>
                    <a:pt x="21" y="43"/>
                    <a:pt x="41" y="43"/>
                    <a:pt x="61" y="23"/>
                  </a:cubicBezTo>
                  <a:cubicBezTo>
                    <a:pt x="46" y="8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41024" y="615940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42" y="0"/>
                  </a:moveTo>
                  <a:lnTo>
                    <a:pt x="42" y="0"/>
                  </a:lnTo>
                  <a:cubicBezTo>
                    <a:pt x="21" y="20"/>
                    <a:pt x="1" y="41"/>
                    <a:pt x="21" y="81"/>
                  </a:cubicBezTo>
                  <a:cubicBezTo>
                    <a:pt x="21" y="61"/>
                    <a:pt x="82" y="4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80258" y="595554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0"/>
                  </a:moveTo>
                  <a:cubicBezTo>
                    <a:pt x="0" y="0"/>
                    <a:pt x="0" y="21"/>
                    <a:pt x="0" y="6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05523" y="65352"/>
              <a:ext cx="4770" cy="4077"/>
            </a:xfrm>
            <a:custGeom>
              <a:avLst/>
              <a:gdLst/>
              <a:ahLst/>
              <a:cxnLst/>
              <a:rect l="l" t="t" r="r" b="b"/>
              <a:pathLst>
                <a:path w="62" h="53" extrusionOk="0">
                  <a:moveTo>
                    <a:pt x="24" y="0"/>
                  </a:moveTo>
                  <a:cubicBezTo>
                    <a:pt x="11" y="0"/>
                    <a:pt x="0" y="15"/>
                    <a:pt x="0" y="29"/>
                  </a:cubicBezTo>
                  <a:cubicBezTo>
                    <a:pt x="12" y="41"/>
                    <a:pt x="24" y="53"/>
                    <a:pt x="36" y="53"/>
                  </a:cubicBezTo>
                  <a:cubicBezTo>
                    <a:pt x="44" y="53"/>
                    <a:pt x="53" y="46"/>
                    <a:pt x="61" y="29"/>
                  </a:cubicBezTo>
                  <a:cubicBezTo>
                    <a:pt x="41" y="29"/>
                    <a:pt x="41" y="9"/>
                    <a:pt x="41" y="9"/>
                  </a:cubicBez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844788" y="87124"/>
              <a:ext cx="4770" cy="2462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31" y="1"/>
                  </a:moveTo>
                  <a:cubicBezTo>
                    <a:pt x="21" y="1"/>
                    <a:pt x="11" y="11"/>
                    <a:pt x="1" y="31"/>
                  </a:cubicBezTo>
                  <a:lnTo>
                    <a:pt x="62" y="31"/>
                  </a:ln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08677" y="64429"/>
              <a:ext cx="4770" cy="3847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0" y="0"/>
                  </a:moveTo>
                  <a:lnTo>
                    <a:pt x="0" y="21"/>
                  </a:lnTo>
                  <a:cubicBezTo>
                    <a:pt x="3" y="17"/>
                    <a:pt x="7" y="15"/>
                    <a:pt x="10" y="12"/>
                  </a:cubicBezTo>
                  <a:lnTo>
                    <a:pt x="10" y="12"/>
                  </a:lnTo>
                  <a:cubicBezTo>
                    <a:pt x="20" y="28"/>
                    <a:pt x="20" y="41"/>
                    <a:pt x="20" y="41"/>
                  </a:cubicBezTo>
                  <a:cubicBezTo>
                    <a:pt x="26" y="47"/>
                    <a:pt x="32" y="50"/>
                    <a:pt x="38" y="50"/>
                  </a:cubicBezTo>
                  <a:cubicBezTo>
                    <a:pt x="51" y="50"/>
                    <a:pt x="61" y="35"/>
                    <a:pt x="61" y="21"/>
                  </a:cubicBezTo>
                  <a:cubicBezTo>
                    <a:pt x="51" y="11"/>
                    <a:pt x="41" y="5"/>
                    <a:pt x="31" y="5"/>
                  </a:cubicBezTo>
                  <a:cubicBezTo>
                    <a:pt x="24" y="5"/>
                    <a:pt x="17" y="8"/>
                    <a:pt x="10" y="12"/>
                  </a:cubicBezTo>
                  <a:lnTo>
                    <a:pt x="10" y="12"/>
                  </a:lnTo>
                  <a:cubicBezTo>
                    <a:pt x="7" y="8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36277" y="1154835"/>
              <a:ext cx="3231" cy="6385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21" y="1"/>
                  </a:moveTo>
                  <a:cubicBezTo>
                    <a:pt x="21" y="21"/>
                    <a:pt x="1" y="41"/>
                    <a:pt x="1" y="41"/>
                  </a:cubicBezTo>
                  <a:cubicBezTo>
                    <a:pt x="1" y="62"/>
                    <a:pt x="21" y="62"/>
                    <a:pt x="42" y="82"/>
                  </a:cubicBezTo>
                  <a:cubicBezTo>
                    <a:pt x="42" y="4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066103" y="1535562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41"/>
                    <a:pt x="21" y="41"/>
                    <a:pt x="42" y="62"/>
                  </a:cubicBezTo>
                  <a:cubicBezTo>
                    <a:pt x="62" y="41"/>
                    <a:pt x="62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097490" y="879118"/>
              <a:ext cx="4770" cy="3231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0" y="0"/>
                  </a:moveTo>
                  <a:cubicBezTo>
                    <a:pt x="20" y="21"/>
                    <a:pt x="41" y="41"/>
                    <a:pt x="61" y="41"/>
                  </a:cubicBezTo>
                  <a:cubicBezTo>
                    <a:pt x="61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-74461" y="1112524"/>
              <a:ext cx="4770" cy="2693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62" y="1"/>
                  </a:moveTo>
                  <a:cubicBezTo>
                    <a:pt x="41" y="1"/>
                    <a:pt x="21" y="1"/>
                    <a:pt x="1" y="21"/>
                  </a:cubicBezTo>
                  <a:cubicBezTo>
                    <a:pt x="9" y="30"/>
                    <a:pt x="18" y="35"/>
                    <a:pt x="26" y="35"/>
                  </a:cubicBezTo>
                  <a:cubicBezTo>
                    <a:pt x="38" y="35"/>
                    <a:pt x="50" y="25"/>
                    <a:pt x="6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1082643" y="-362148"/>
              <a:ext cx="3923" cy="3385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28" y="0"/>
                  </a:moveTo>
                  <a:cubicBezTo>
                    <a:pt x="24" y="0"/>
                    <a:pt x="18" y="2"/>
                    <a:pt x="10" y="6"/>
                  </a:cubicBezTo>
                  <a:cubicBezTo>
                    <a:pt x="10" y="20"/>
                    <a:pt x="0" y="44"/>
                    <a:pt x="14" y="44"/>
                  </a:cubicBezTo>
                  <a:cubicBezTo>
                    <a:pt x="21" y="44"/>
                    <a:pt x="32" y="39"/>
                    <a:pt x="51" y="26"/>
                  </a:cubicBezTo>
                  <a:cubicBezTo>
                    <a:pt x="34" y="26"/>
                    <a:pt x="4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3954" y="130204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1"/>
                  </a:moveTo>
                  <a:cubicBezTo>
                    <a:pt x="1" y="21"/>
                    <a:pt x="1" y="41"/>
                    <a:pt x="21" y="62"/>
                  </a:cubicBezTo>
                  <a:cubicBezTo>
                    <a:pt x="41" y="41"/>
                    <a:pt x="62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56663" y="416922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1"/>
                  </a:moveTo>
                  <a:cubicBezTo>
                    <a:pt x="1" y="21"/>
                    <a:pt x="1" y="41"/>
                    <a:pt x="21" y="62"/>
                  </a:cubicBezTo>
                  <a:cubicBezTo>
                    <a:pt x="41" y="62"/>
                    <a:pt x="41" y="41"/>
                    <a:pt x="62" y="21"/>
                  </a:cubicBezTo>
                  <a:cubicBezTo>
                    <a:pt x="4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494282" y="346455"/>
              <a:ext cx="3231" cy="2231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6"/>
                    <a:pt x="41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21140" y="53428"/>
              <a:ext cx="4847" cy="3231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1" y="1"/>
                  </a:moveTo>
                  <a:cubicBezTo>
                    <a:pt x="1" y="21"/>
                    <a:pt x="21" y="42"/>
                    <a:pt x="42" y="42"/>
                  </a:cubicBezTo>
                  <a:cubicBezTo>
                    <a:pt x="62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357514" y="10204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1" y="20"/>
                    <a:pt x="1" y="41"/>
                  </a:cubicBezTo>
                  <a:cubicBezTo>
                    <a:pt x="21" y="41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25593" y="722411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42"/>
                    <a:pt x="21" y="42"/>
                    <a:pt x="41" y="42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57722" y="33119"/>
              <a:ext cx="4770" cy="3154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cubicBezTo>
                    <a:pt x="21" y="0"/>
                    <a:pt x="21" y="20"/>
                    <a:pt x="0" y="41"/>
                  </a:cubicBezTo>
                  <a:cubicBezTo>
                    <a:pt x="41" y="41"/>
                    <a:pt x="61" y="2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40544" y="944893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42"/>
                    <a:pt x="21" y="42"/>
                    <a:pt x="41" y="42"/>
                  </a:cubicBezTo>
                  <a:cubicBezTo>
                    <a:pt x="41" y="2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83041" y="825882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1" y="0"/>
                  </a:moveTo>
                  <a:cubicBezTo>
                    <a:pt x="26" y="0"/>
                    <a:pt x="22" y="11"/>
                    <a:pt x="13" y="26"/>
                  </a:cubicBezTo>
                  <a:lnTo>
                    <a:pt x="13" y="26"/>
                  </a:lnTo>
                  <a:cubicBezTo>
                    <a:pt x="9" y="24"/>
                    <a:pt x="5" y="23"/>
                    <a:pt x="0" y="20"/>
                  </a:cubicBezTo>
                  <a:lnTo>
                    <a:pt x="0" y="41"/>
                  </a:lnTo>
                  <a:cubicBezTo>
                    <a:pt x="6" y="36"/>
                    <a:pt x="9" y="31"/>
                    <a:pt x="13" y="26"/>
                  </a:cubicBezTo>
                  <a:lnTo>
                    <a:pt x="13" y="26"/>
                  </a:lnTo>
                  <a:cubicBezTo>
                    <a:pt x="18" y="28"/>
                    <a:pt x="23" y="29"/>
                    <a:pt x="27" y="29"/>
                  </a:cubicBezTo>
                  <a:cubicBezTo>
                    <a:pt x="41" y="29"/>
                    <a:pt x="41" y="14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73393" y="927661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41"/>
                    <a:pt x="21" y="41"/>
                    <a:pt x="42" y="41"/>
                  </a:cubicBezTo>
                  <a:cubicBezTo>
                    <a:pt x="42" y="2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31901" y="722411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1"/>
                  </a:moveTo>
                  <a:cubicBezTo>
                    <a:pt x="15" y="15"/>
                    <a:pt x="19" y="30"/>
                    <a:pt x="27" y="30"/>
                  </a:cubicBezTo>
                  <a:cubicBezTo>
                    <a:pt x="31" y="30"/>
                    <a:pt x="35" y="27"/>
                    <a:pt x="41" y="21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059872" y="630019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0" y="41"/>
                  </a:cubicBezTo>
                  <a:cubicBezTo>
                    <a:pt x="2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329357" y="1427475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547146" y="-278679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0"/>
                  </a:moveTo>
                  <a:cubicBezTo>
                    <a:pt x="20" y="0"/>
                    <a:pt x="20" y="0"/>
                    <a:pt x="20" y="21"/>
                  </a:cubicBezTo>
                  <a:cubicBezTo>
                    <a:pt x="0" y="21"/>
                    <a:pt x="0" y="41"/>
                    <a:pt x="2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078642" y="111433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0"/>
                    <a:pt x="1" y="0"/>
                    <a:pt x="1" y="41"/>
                  </a:cubicBezTo>
                  <a:cubicBezTo>
                    <a:pt x="2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094336" y="-333530"/>
              <a:ext cx="4770" cy="2308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14" y="21"/>
                    <a:pt x="28" y="30"/>
                    <a:pt x="41" y="30"/>
                  </a:cubicBezTo>
                  <a:cubicBezTo>
                    <a:pt x="48" y="30"/>
                    <a:pt x="55" y="28"/>
                    <a:pt x="61" y="2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808785" y="114588"/>
              <a:ext cx="3154" cy="3154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0" y="0"/>
                    <a:pt x="0" y="20"/>
                    <a:pt x="0" y="41"/>
                  </a:cubicBezTo>
                  <a:cubicBezTo>
                    <a:pt x="20" y="41"/>
                    <a:pt x="41" y="41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86435" y="655482"/>
              <a:ext cx="4770" cy="1923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31" y="0"/>
                  </a:moveTo>
                  <a:cubicBezTo>
                    <a:pt x="21" y="0"/>
                    <a:pt x="11" y="5"/>
                    <a:pt x="1" y="16"/>
                  </a:cubicBezTo>
                  <a:cubicBezTo>
                    <a:pt x="14" y="16"/>
                    <a:pt x="28" y="25"/>
                    <a:pt x="41" y="25"/>
                  </a:cubicBezTo>
                  <a:cubicBezTo>
                    <a:pt x="48" y="25"/>
                    <a:pt x="55" y="22"/>
                    <a:pt x="62" y="16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701070" y="825882"/>
              <a:ext cx="3231" cy="2231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1" y="0"/>
                  </a:moveTo>
                  <a:cubicBezTo>
                    <a:pt x="1" y="14"/>
                    <a:pt x="11" y="29"/>
                    <a:pt x="24" y="29"/>
                  </a:cubicBezTo>
                  <a:cubicBezTo>
                    <a:pt x="29" y="29"/>
                    <a:pt x="35" y="26"/>
                    <a:pt x="41" y="20"/>
                  </a:cubicBezTo>
                  <a:cubicBezTo>
                    <a:pt x="4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500513" y="-292834"/>
              <a:ext cx="4770" cy="4847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42" y="1"/>
                  </a:moveTo>
                  <a:cubicBezTo>
                    <a:pt x="42" y="21"/>
                    <a:pt x="1" y="42"/>
                    <a:pt x="42" y="62"/>
                  </a:cubicBezTo>
                  <a:cubicBezTo>
                    <a:pt x="42" y="42"/>
                    <a:pt x="62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68700" y="119560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41"/>
                    <a:pt x="1" y="41"/>
                    <a:pt x="41" y="41"/>
                  </a:cubicBezTo>
                  <a:cubicBezTo>
                    <a:pt x="4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53509" y="974665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1"/>
                  </a:moveTo>
                  <a:cubicBezTo>
                    <a:pt x="21" y="1"/>
                    <a:pt x="1" y="1"/>
                    <a:pt x="1" y="41"/>
                  </a:cubicBezTo>
                  <a:cubicBezTo>
                    <a:pt x="42" y="2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704224" y="739028"/>
              <a:ext cx="3231" cy="2308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14" y="0"/>
                  </a:moveTo>
                  <a:cubicBezTo>
                    <a:pt x="11" y="0"/>
                    <a:pt x="6" y="3"/>
                    <a:pt x="0" y="9"/>
                  </a:cubicBezTo>
                  <a:cubicBezTo>
                    <a:pt x="0" y="29"/>
                    <a:pt x="21" y="29"/>
                    <a:pt x="41" y="29"/>
                  </a:cubicBezTo>
                  <a:cubicBezTo>
                    <a:pt x="27" y="15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475063" y="595554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0"/>
                  </a:moveTo>
                  <a:cubicBezTo>
                    <a:pt x="21" y="17"/>
                    <a:pt x="7" y="34"/>
                    <a:pt x="2" y="50"/>
                  </a:cubicBezTo>
                  <a:lnTo>
                    <a:pt x="2" y="50"/>
                  </a:lnTo>
                  <a:cubicBezTo>
                    <a:pt x="1" y="48"/>
                    <a:pt x="0" y="45"/>
                    <a:pt x="0" y="41"/>
                  </a:cubicBezTo>
                  <a:lnTo>
                    <a:pt x="0" y="61"/>
                  </a:lnTo>
                  <a:cubicBezTo>
                    <a:pt x="0" y="58"/>
                    <a:pt x="1" y="54"/>
                    <a:pt x="2" y="50"/>
                  </a:cubicBezTo>
                  <a:lnTo>
                    <a:pt x="2" y="50"/>
                  </a:lnTo>
                  <a:cubicBezTo>
                    <a:pt x="7" y="61"/>
                    <a:pt x="21" y="61"/>
                    <a:pt x="21" y="61"/>
                  </a:cubicBezTo>
                  <a:cubicBezTo>
                    <a:pt x="21" y="41"/>
                    <a:pt x="61" y="4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-367411" y="544242"/>
              <a:ext cx="3154" cy="192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8" y="0"/>
                  </a:moveTo>
                  <a:cubicBezTo>
                    <a:pt x="21" y="0"/>
                    <a:pt x="10" y="5"/>
                    <a:pt x="0" y="16"/>
                  </a:cubicBezTo>
                  <a:cubicBezTo>
                    <a:pt x="14" y="16"/>
                    <a:pt x="27" y="25"/>
                    <a:pt x="35" y="25"/>
                  </a:cubicBezTo>
                  <a:cubicBezTo>
                    <a:pt x="39" y="25"/>
                    <a:pt x="41" y="22"/>
                    <a:pt x="41" y="16"/>
                  </a:cubicBezTo>
                  <a:cubicBezTo>
                    <a:pt x="41" y="5"/>
                    <a:pt x="36" y="0"/>
                    <a:pt x="28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-351794" y="553242"/>
              <a:ext cx="3231" cy="3847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42" y="0"/>
                  </a:moveTo>
                  <a:lnTo>
                    <a:pt x="42" y="0"/>
                  </a:lnTo>
                  <a:cubicBezTo>
                    <a:pt x="21" y="21"/>
                    <a:pt x="1" y="41"/>
                    <a:pt x="1" y="41"/>
                  </a:cubicBezTo>
                  <a:cubicBezTo>
                    <a:pt x="6" y="47"/>
                    <a:pt x="12" y="49"/>
                    <a:pt x="17" y="49"/>
                  </a:cubicBezTo>
                  <a:cubicBezTo>
                    <a:pt x="31" y="49"/>
                    <a:pt x="42" y="3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721008" y="739644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42"/>
                    <a:pt x="1" y="42"/>
                    <a:pt x="41" y="42"/>
                  </a:cubicBezTo>
                  <a:cubicBezTo>
                    <a:pt x="4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23312" y="44966"/>
              <a:ext cx="3154" cy="3308"/>
            </a:xfrm>
            <a:custGeom>
              <a:avLst/>
              <a:gdLst/>
              <a:ahLst/>
              <a:cxnLst/>
              <a:rect l="l" t="t" r="r" b="b"/>
              <a:pathLst>
                <a:path w="41" h="43" extrusionOk="0">
                  <a:moveTo>
                    <a:pt x="14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3"/>
                    <a:pt x="7" y="43"/>
                    <a:pt x="17" y="43"/>
                  </a:cubicBezTo>
                  <a:cubicBezTo>
                    <a:pt x="24" y="43"/>
                    <a:pt x="32" y="38"/>
                    <a:pt x="41" y="29"/>
                  </a:cubicBezTo>
                  <a:cubicBezTo>
                    <a:pt x="26" y="15"/>
                    <a:pt x="22" y="1"/>
                    <a:pt x="1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467216" y="246138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1"/>
                    <a:pt x="21" y="41"/>
                  </a:cubicBezTo>
                  <a:cubicBezTo>
                    <a:pt x="41" y="2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084951" y="1521483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1" y="0"/>
                  </a:moveTo>
                  <a:cubicBezTo>
                    <a:pt x="0" y="21"/>
                    <a:pt x="0" y="41"/>
                    <a:pt x="21" y="61"/>
                  </a:cubicBezTo>
                  <a:cubicBezTo>
                    <a:pt x="2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500513" y="-344531"/>
              <a:ext cx="4770" cy="4847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42" y="1"/>
                  </a:moveTo>
                  <a:lnTo>
                    <a:pt x="42" y="1"/>
                  </a:ln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62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61913" y="684870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0" y="20"/>
                    <a:pt x="0" y="41"/>
                    <a:pt x="41" y="41"/>
                  </a:cubicBezTo>
                  <a:cubicBezTo>
                    <a:pt x="2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85005" y="769416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21" y="21"/>
                    <a:pt x="21" y="42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40970" y="1143911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2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1" y="41"/>
                    <a:pt x="42" y="2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807170" y="235752"/>
              <a:ext cx="4770" cy="3077"/>
            </a:xfrm>
            <a:custGeom>
              <a:avLst/>
              <a:gdLst/>
              <a:ahLst/>
              <a:cxnLst/>
              <a:rect l="l" t="t" r="r" b="b"/>
              <a:pathLst>
                <a:path w="62" h="40" extrusionOk="0">
                  <a:moveTo>
                    <a:pt x="26" y="0"/>
                  </a:moveTo>
                  <a:cubicBezTo>
                    <a:pt x="18" y="0"/>
                    <a:pt x="9" y="5"/>
                    <a:pt x="1" y="14"/>
                  </a:cubicBezTo>
                  <a:cubicBezTo>
                    <a:pt x="17" y="14"/>
                    <a:pt x="33" y="40"/>
                    <a:pt x="50" y="40"/>
                  </a:cubicBezTo>
                  <a:cubicBezTo>
                    <a:pt x="54" y="40"/>
                    <a:pt x="58" y="38"/>
                    <a:pt x="62" y="34"/>
                  </a:cubicBezTo>
                  <a:cubicBezTo>
                    <a:pt x="50" y="10"/>
                    <a:pt x="38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055179" y="634711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0"/>
                  </a:moveTo>
                  <a:cubicBezTo>
                    <a:pt x="0" y="0"/>
                    <a:pt x="0" y="21"/>
                    <a:pt x="0" y="41"/>
                  </a:cubicBezTo>
                  <a:cubicBezTo>
                    <a:pt x="2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43327" y="999052"/>
              <a:ext cx="4770" cy="2308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30" y="1"/>
                  </a:moveTo>
                  <a:cubicBezTo>
                    <a:pt x="23" y="1"/>
                    <a:pt x="14" y="3"/>
                    <a:pt x="0" y="10"/>
                  </a:cubicBezTo>
                  <a:cubicBezTo>
                    <a:pt x="21" y="30"/>
                    <a:pt x="41" y="30"/>
                    <a:pt x="41" y="30"/>
                  </a:cubicBezTo>
                  <a:cubicBezTo>
                    <a:pt x="41" y="30"/>
                    <a:pt x="62" y="10"/>
                    <a:pt x="62" y="10"/>
                  </a:cubicBezTo>
                  <a:cubicBezTo>
                    <a:pt x="48" y="10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97916" y="-234828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41"/>
                    <a:pt x="42" y="41"/>
                  </a:cubicBezTo>
                  <a:cubicBezTo>
                    <a:pt x="21" y="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85879" y="1285847"/>
              <a:ext cx="2769" cy="2231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18" y="0"/>
                  </a:moveTo>
                  <a:cubicBezTo>
                    <a:pt x="13" y="0"/>
                    <a:pt x="7" y="3"/>
                    <a:pt x="1" y="8"/>
                  </a:cubicBezTo>
                  <a:cubicBezTo>
                    <a:pt x="1" y="8"/>
                    <a:pt x="21" y="29"/>
                    <a:pt x="21" y="29"/>
                  </a:cubicBezTo>
                  <a:cubicBezTo>
                    <a:pt x="36" y="14"/>
                    <a:pt x="30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38449" y="318221"/>
              <a:ext cx="3154" cy="2077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0" y="1"/>
                  </a:moveTo>
                  <a:cubicBezTo>
                    <a:pt x="0" y="21"/>
                    <a:pt x="5" y="26"/>
                    <a:pt x="13" y="26"/>
                  </a:cubicBezTo>
                  <a:cubicBezTo>
                    <a:pt x="20" y="26"/>
                    <a:pt x="31" y="21"/>
                    <a:pt x="41" y="21"/>
                  </a:cubicBezTo>
                  <a:cubicBezTo>
                    <a:pt x="41" y="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555365" y="1469786"/>
              <a:ext cx="4770" cy="3154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cubicBezTo>
                    <a:pt x="1" y="0"/>
                    <a:pt x="1" y="21"/>
                    <a:pt x="21" y="41"/>
                  </a:cubicBezTo>
                  <a:cubicBezTo>
                    <a:pt x="21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064564" y="-189363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0" y="20"/>
                    <a:pt x="21" y="41"/>
                  </a:cubicBezTo>
                  <a:cubicBezTo>
                    <a:pt x="41" y="41"/>
                    <a:pt x="41" y="2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561673" y="1483865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1"/>
                  </a:moveTo>
                  <a:cubicBezTo>
                    <a:pt x="0" y="15"/>
                    <a:pt x="0" y="29"/>
                    <a:pt x="14" y="29"/>
                  </a:cubicBezTo>
                  <a:cubicBezTo>
                    <a:pt x="20" y="29"/>
                    <a:pt x="29" y="27"/>
                    <a:pt x="41" y="21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081797" y="890042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0" y="21"/>
                    <a:pt x="0" y="42"/>
                  </a:cubicBezTo>
                  <a:cubicBezTo>
                    <a:pt x="21" y="42"/>
                    <a:pt x="21" y="42"/>
                    <a:pt x="2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3679" y="12732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42" y="41"/>
                    <a:pt x="42" y="4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26443" y="42504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39988" y="1574719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21"/>
                    <a:pt x="0" y="41"/>
                    <a:pt x="21" y="41"/>
                  </a:cubicBezTo>
                  <a:cubicBezTo>
                    <a:pt x="2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396671" y="76969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42" y="41"/>
                    <a:pt x="42" y="41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128801" y="1047672"/>
              <a:ext cx="3231" cy="3847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25" y="1"/>
                  </a:moveTo>
                  <a:cubicBezTo>
                    <a:pt x="11" y="1"/>
                    <a:pt x="0" y="20"/>
                    <a:pt x="0" y="50"/>
                  </a:cubicBezTo>
                  <a:cubicBezTo>
                    <a:pt x="41" y="29"/>
                    <a:pt x="41" y="9"/>
                    <a:pt x="41" y="9"/>
                  </a:cubicBezTo>
                  <a:cubicBezTo>
                    <a:pt x="36" y="3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083335" y="47492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1" y="20"/>
                    <a:pt x="1" y="41"/>
                  </a:cubicBezTo>
                  <a:cubicBezTo>
                    <a:pt x="21" y="41"/>
                    <a:pt x="42" y="4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721456" y="-302219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21" y="21"/>
                    <a:pt x="0" y="42"/>
                  </a:cubicBezTo>
                  <a:cubicBezTo>
                    <a:pt x="4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9934" y="133192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21" y="20"/>
                    <a:pt x="21" y="41"/>
                    <a:pt x="41" y="41"/>
                  </a:cubicBezTo>
                  <a:cubicBezTo>
                    <a:pt x="41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627448" y="59275"/>
              <a:ext cx="3231" cy="2769"/>
            </a:xfrm>
            <a:custGeom>
              <a:avLst/>
              <a:gdLst/>
              <a:ahLst/>
              <a:cxnLst/>
              <a:rect l="l" t="t" r="r" b="b"/>
              <a:pathLst>
                <a:path w="42" h="36" extrusionOk="0">
                  <a:moveTo>
                    <a:pt x="11" y="1"/>
                  </a:moveTo>
                  <a:cubicBezTo>
                    <a:pt x="8" y="1"/>
                    <a:pt x="5" y="2"/>
                    <a:pt x="0" y="6"/>
                  </a:cubicBezTo>
                  <a:cubicBezTo>
                    <a:pt x="0" y="21"/>
                    <a:pt x="11" y="35"/>
                    <a:pt x="24" y="35"/>
                  </a:cubicBezTo>
                  <a:cubicBezTo>
                    <a:pt x="29" y="35"/>
                    <a:pt x="35" y="33"/>
                    <a:pt x="41" y="27"/>
                  </a:cubicBezTo>
                  <a:cubicBezTo>
                    <a:pt x="25" y="27"/>
                    <a:pt x="22" y="1"/>
                    <a:pt x="1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-144929" y="1332851"/>
              <a:ext cx="3154" cy="2231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18" y="0"/>
                  </a:moveTo>
                  <a:cubicBezTo>
                    <a:pt x="12" y="0"/>
                    <a:pt x="6" y="2"/>
                    <a:pt x="0" y="8"/>
                  </a:cubicBezTo>
                  <a:cubicBezTo>
                    <a:pt x="21" y="29"/>
                    <a:pt x="21" y="29"/>
                    <a:pt x="41" y="29"/>
                  </a:cubicBezTo>
                  <a:cubicBezTo>
                    <a:pt x="41" y="14"/>
                    <a:pt x="31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-226398" y="605863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14" y="0"/>
                  </a:moveTo>
                  <a:cubicBezTo>
                    <a:pt x="10" y="0"/>
                    <a:pt x="6" y="3"/>
                    <a:pt x="0" y="9"/>
                  </a:cubicBezTo>
                  <a:cubicBezTo>
                    <a:pt x="0" y="29"/>
                    <a:pt x="21" y="29"/>
                    <a:pt x="41" y="29"/>
                  </a:cubicBezTo>
                  <a:cubicBezTo>
                    <a:pt x="27" y="15"/>
                    <a:pt x="22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434290" y="65509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41"/>
                    <a:pt x="41" y="41"/>
                    <a:pt x="41" y="21"/>
                  </a:cubicBezTo>
                  <a:cubicBezTo>
                    <a:pt x="4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954862" y="401229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950169" y="401229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28507" y="119280"/>
              <a:ext cx="0" cy="1616"/>
            </a:xfrm>
            <a:custGeom>
              <a:avLst/>
              <a:gdLst/>
              <a:ahLst/>
              <a:cxnLst/>
              <a:rect l="l" t="t" r="r" b="b"/>
              <a:pathLst>
                <a:path h="2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1091182" y="52662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1091182" y="528163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931398" y="437309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26335" y="3935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1084951" y="559474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47834" y="316683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21" y="0"/>
                  </a:cubicBezTo>
                  <a:cubicBezTo>
                    <a:pt x="2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1801" y="112280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6" y="1"/>
                  </a:moveTo>
                  <a:cubicBezTo>
                    <a:pt x="10" y="1"/>
                    <a:pt x="0" y="10"/>
                    <a:pt x="0" y="10"/>
                  </a:cubicBezTo>
                  <a:lnTo>
                    <a:pt x="21" y="10"/>
                  </a:lnTo>
                  <a:cubicBezTo>
                    <a:pt x="21" y="3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73339" y="117665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73339" y="120819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1059872" y="623710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1296431" y="77257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1"/>
                    <a:pt x="1" y="1"/>
                    <a:pt x="21" y="21"/>
                  </a:cubicBezTo>
                  <a:cubicBezTo>
                    <a:pt x="21" y="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1296431" y="774108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50432" y="272756"/>
              <a:ext cx="3154" cy="1692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41" y="1"/>
                  </a:moveTo>
                  <a:cubicBezTo>
                    <a:pt x="20" y="1"/>
                    <a:pt x="20" y="1"/>
                    <a:pt x="0" y="21"/>
                  </a:cubicBezTo>
                  <a:cubicBezTo>
                    <a:pt x="20" y="21"/>
                    <a:pt x="20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1031638" y="62217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1288584" y="782878"/>
              <a:ext cx="3231" cy="1462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4" y="9"/>
                    <a:pt x="19" y="18"/>
                    <a:pt x="26" y="18"/>
                  </a:cubicBezTo>
                  <a:cubicBezTo>
                    <a:pt x="30" y="18"/>
                    <a:pt x="35" y="16"/>
                    <a:pt x="41" y="9"/>
                  </a:cubicBezTo>
                  <a:cubicBezTo>
                    <a:pt x="35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38875" y="16159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674452" y="429462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41526" y="423231"/>
              <a:ext cx="1692" cy="3154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644680" y="426308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76045" y="824267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03668" y="363687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1" y="0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98975" y="36368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543992" y="-32099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545531" y="-282525"/>
              <a:ext cx="1692" cy="769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lnTo>
                    <a:pt x="21" y="10"/>
                  </a:ln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548685" y="-269293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069257" y="800803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540838" y="-233290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-102618" y="109126"/>
              <a:ext cx="3154" cy="2385"/>
            </a:xfrm>
            <a:custGeom>
              <a:avLst/>
              <a:gdLst/>
              <a:ahLst/>
              <a:cxnLst/>
              <a:rect l="l" t="t" r="r" b="b"/>
              <a:pathLst>
                <a:path w="41" h="31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20" y="10"/>
                    <a:pt x="20" y="10"/>
                    <a:pt x="20" y="30"/>
                  </a:cubicBezTo>
                  <a:cubicBezTo>
                    <a:pt x="20" y="10"/>
                    <a:pt x="41" y="10"/>
                    <a:pt x="20" y="10"/>
                  </a:cubicBezTo>
                  <a:cubicBezTo>
                    <a:pt x="20" y="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537684" y="-216058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-54075" y="153053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lnTo>
                    <a:pt x="21" y="9"/>
                  </a:lnTo>
                  <a:cubicBezTo>
                    <a:pt x="21" y="2"/>
                    <a:pt x="1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-49382" y="155284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0" y="1"/>
                    <a:pt x="0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713610" y="617864"/>
              <a:ext cx="1616" cy="2846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11" y="0"/>
                  </a:moveTo>
                  <a:cubicBezTo>
                    <a:pt x="6" y="0"/>
                    <a:pt x="1" y="6"/>
                    <a:pt x="1" y="16"/>
                  </a:cubicBezTo>
                  <a:cubicBezTo>
                    <a:pt x="1" y="16"/>
                    <a:pt x="21" y="16"/>
                    <a:pt x="21" y="3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6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50912" y="582322"/>
              <a:ext cx="1692" cy="2308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21" y="30"/>
                    <a:pt x="21" y="3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713610" y="620633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21" y="0"/>
                    <a:pt x="1" y="20"/>
                  </a:cubicBezTo>
                  <a:lnTo>
                    <a:pt x="41" y="20"/>
                  </a:lnTo>
                  <a:cubicBezTo>
                    <a:pt x="41" y="2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-22764" y="208519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21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96563" y="34330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-27457" y="210135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-25919" y="214827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479755" y="-183132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073950" y="-36014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847942" y="117665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1"/>
                  </a:moveTo>
                  <a:cubicBezTo>
                    <a:pt x="21" y="21"/>
                    <a:pt x="0" y="21"/>
                    <a:pt x="21" y="42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688082" y="3465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683389" y="36196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685005" y="3935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21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683389" y="46505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14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38875" y="431001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680312" y="47197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702609" y="727104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677158" y="50351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674004" y="58121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664772" y="60583"/>
              <a:ext cx="1462" cy="769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5" y="1"/>
                  </a:moveTo>
                  <a:cubicBezTo>
                    <a:pt x="1" y="1"/>
                    <a:pt x="5" y="10"/>
                    <a:pt x="19" y="10"/>
                  </a:cubicBezTo>
                  <a:cubicBezTo>
                    <a:pt x="12" y="3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207564" y="468619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1"/>
                  </a:moveTo>
                  <a:cubicBezTo>
                    <a:pt x="21" y="14"/>
                    <a:pt x="12" y="19"/>
                    <a:pt x="6" y="26"/>
                  </a:cubicBezTo>
                  <a:lnTo>
                    <a:pt x="6" y="26"/>
                  </a:lnTo>
                  <a:cubicBezTo>
                    <a:pt x="4" y="25"/>
                    <a:pt x="2" y="23"/>
                    <a:pt x="0" y="21"/>
                  </a:cubicBezTo>
                  <a:lnTo>
                    <a:pt x="0" y="41"/>
                  </a:lnTo>
                  <a:cubicBezTo>
                    <a:pt x="0" y="35"/>
                    <a:pt x="3" y="30"/>
                    <a:pt x="6" y="26"/>
                  </a:cubicBezTo>
                  <a:lnTo>
                    <a:pt x="6" y="26"/>
                  </a:lnTo>
                  <a:cubicBezTo>
                    <a:pt x="12" y="33"/>
                    <a:pt x="16" y="36"/>
                    <a:pt x="18" y="36"/>
                  </a:cubicBezTo>
                  <a:cubicBezTo>
                    <a:pt x="21" y="36"/>
                    <a:pt x="21" y="3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01256" y="47492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0"/>
                    <a:pt x="21" y="41"/>
                    <a:pt x="21" y="41"/>
                  </a:cubicBezTo>
                  <a:cubicBezTo>
                    <a:pt x="42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02871" y="478005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34738" y="619018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102183" y="-273986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81743" y="651944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131955" y="1046748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1" y="1"/>
                  </a:moveTo>
                  <a:cubicBezTo>
                    <a:pt x="21" y="1"/>
                    <a:pt x="21" y="21"/>
                    <a:pt x="0" y="21"/>
                  </a:cubicBezTo>
                  <a:lnTo>
                    <a:pt x="21" y="21"/>
                  </a:ln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641155" y="87893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0" y="21"/>
                  </a:cubicBez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810324" y="23206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361116" y="604939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0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9" y="10"/>
                    <a:pt x="14" y="7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94839" y="814881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24611" y="83526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432751" y="20579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052025" y="-197210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426443" y="2996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24054" y="731874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lnTo>
                    <a:pt x="21" y="20"/>
                  </a:lnTo>
                  <a:cubicBezTo>
                    <a:pt x="21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911012" y="96528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044178" y="-194056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1" y="20"/>
                  </a:cubicBez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191499" y="1145450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048871" y="-192517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1418673" y="53428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409211" y="64429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1393594" y="72276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1" y="21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395132" y="78892"/>
              <a:ext cx="1616" cy="2000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11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7" y="23"/>
                    <a:pt x="12" y="25"/>
                    <a:pt x="15" y="25"/>
                  </a:cubicBezTo>
                  <a:cubicBezTo>
                    <a:pt x="21" y="25"/>
                    <a:pt x="21" y="16"/>
                    <a:pt x="21" y="16"/>
                  </a:cubicBezTo>
                  <a:cubicBezTo>
                    <a:pt x="21" y="6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843621" y="94804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722995" y="-322529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21" y="0"/>
                    <a:pt x="21" y="20"/>
                  </a:cubicBez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878086" y="1015438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1352821" y="86354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06505" y="83057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302740" y="137577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20" y="21"/>
                  </a:ln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355975" y="94201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1717854" y="31199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28507" y="852500"/>
              <a:ext cx="0" cy="1616"/>
            </a:xfrm>
            <a:custGeom>
              <a:avLst/>
              <a:gdLst/>
              <a:ahLst/>
              <a:cxnLst/>
              <a:rect l="l" t="t" r="r" b="b"/>
              <a:pathLst>
                <a:path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1301124" y="1380471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cubicBezTo>
                    <a:pt x="21" y="0"/>
                    <a:pt x="2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1335589" y="9104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01812" y="850885"/>
              <a:ext cx="1692" cy="1308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1" y="1"/>
                  </a:moveTo>
                  <a:cubicBezTo>
                    <a:pt x="1" y="11"/>
                    <a:pt x="6" y="16"/>
                    <a:pt x="11" y="16"/>
                  </a:cubicBezTo>
                  <a:cubicBezTo>
                    <a:pt x="16" y="16"/>
                    <a:pt x="21" y="1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94282" y="-370225"/>
              <a:ext cx="3231" cy="1462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14" y="9"/>
                    <a:pt x="18" y="18"/>
                    <a:pt x="26" y="18"/>
                  </a:cubicBezTo>
                  <a:cubicBezTo>
                    <a:pt x="30" y="18"/>
                    <a:pt x="34" y="16"/>
                    <a:pt x="41" y="9"/>
                  </a:cubicBezTo>
                  <a:cubicBezTo>
                    <a:pt x="34" y="2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704224" y="-234828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40970" y="880657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42"/>
                    <a:pt x="21" y="42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35241" y="637865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574212" y="964587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20" y="0"/>
                  </a:moveTo>
                  <a:cubicBezTo>
                    <a:pt x="18" y="0"/>
                    <a:pt x="14" y="10"/>
                    <a:pt x="0" y="10"/>
                  </a:cubicBezTo>
                  <a:cubicBezTo>
                    <a:pt x="14" y="10"/>
                    <a:pt x="18" y="19"/>
                    <a:pt x="20" y="19"/>
                  </a:cubicBezTo>
                  <a:cubicBezTo>
                    <a:pt x="20" y="19"/>
                    <a:pt x="20" y="16"/>
                    <a:pt x="20" y="10"/>
                  </a:cubicBezTo>
                  <a:cubicBezTo>
                    <a:pt x="20" y="3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730393" y="401229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728855" y="409076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459369" y="24929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13053" y="-295911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506822" y="-29437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332435" y="143532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703776" y="43415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805631" y="499930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41" y="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511514" y="-278294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1" y="0"/>
                  </a:moveTo>
                  <a:cubicBezTo>
                    <a:pt x="5" y="0"/>
                    <a:pt x="0" y="5"/>
                    <a:pt x="0" y="16"/>
                  </a:cubicBezTo>
                  <a:lnTo>
                    <a:pt x="21" y="16"/>
                  </a:lnTo>
                  <a:cubicBezTo>
                    <a:pt x="21" y="5"/>
                    <a:pt x="16" y="0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370" y="1016976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520900" y="963741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595689" y="38245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326203" y="144940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07062" y="102328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1" y="20"/>
                  </a:cubicBezTo>
                  <a:cubicBezTo>
                    <a:pt x="2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500513" y="965280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cubicBezTo>
                    <a:pt x="21" y="1"/>
                    <a:pt x="2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64008" y="1187761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807170" y="542241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72860" y="719334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0" y="21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842083" y="1204993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56663" y="-222289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" y="0"/>
                  </a:moveTo>
                  <a:cubicBezTo>
                    <a:pt x="11" y="11"/>
                    <a:pt x="16" y="16"/>
                    <a:pt x="18" y="16"/>
                  </a:cubicBezTo>
                  <a:cubicBezTo>
                    <a:pt x="21" y="16"/>
                    <a:pt x="21" y="1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565917" y="448233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564378" y="45769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20" y="0"/>
                    <a:pt x="0" y="20"/>
                    <a:pt x="20" y="2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1257274" y="311990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-345486" y="557935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0" y="0"/>
                    <a:pt x="21" y="21"/>
                    <a:pt x="21" y="21"/>
                  </a:cubicBezTo>
                  <a:cubicBezTo>
                    <a:pt x="21" y="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-193549" y="650405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-196626" y="653482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2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32087" y="791341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68090" y="814881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1257274" y="315067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-213858" y="667637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1232195" y="321375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39988" y="1201839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41526" y="1204993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052025" y="146194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21" y="0"/>
                    <a:pt x="21" y="0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438983" y="487467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21" y="20"/>
                    <a:pt x="21" y="20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437444" y="488314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7" y="16"/>
                    <a:pt x="12" y="18"/>
                    <a:pt x="15" y="18"/>
                  </a:cubicBezTo>
                  <a:cubicBezTo>
                    <a:pt x="21" y="18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27448" y="121284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1457830" y="514085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1070796" y="1482326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1070796" y="1487019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0"/>
                    <a:pt x="1" y="21"/>
                    <a:pt x="1" y="21"/>
                  </a:cubicBezTo>
                  <a:cubicBezTo>
                    <a:pt x="1" y="21"/>
                    <a:pt x="21" y="41"/>
                    <a:pt x="21" y="41"/>
                  </a:cubicBezTo>
                  <a:cubicBezTo>
                    <a:pt x="21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961170" y="1424321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08677" y="1219072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1409211" y="504700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21" y="20"/>
                    <a:pt x="21" y="20"/>
                  </a:cubicBezTo>
                  <a:cubicBezTo>
                    <a:pt x="4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1479755" y="546934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1482910" y="550088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1478140" y="552550"/>
              <a:ext cx="1692" cy="2308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" y="30"/>
                    <a:pt x="21" y="30"/>
                  </a:cubicBezTo>
                  <a:cubicBezTo>
                    <a:pt x="21" y="30"/>
                    <a:pt x="21" y="9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1478140" y="554781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21"/>
                    <a:pt x="21" y="41"/>
                    <a:pt x="21" y="41"/>
                  </a:cubicBezTo>
                  <a:cubicBezTo>
                    <a:pt x="42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1066103" y="152933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1088028" y="1542716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1663080" y="667637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19601" y="50351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21" y="20"/>
                    <a:pt x="21" y="41"/>
                  </a:cubicBezTo>
                  <a:cubicBezTo>
                    <a:pt x="4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22755" y="56582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21"/>
                    <a:pt x="0" y="21"/>
                    <a:pt x="21" y="2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1069257" y="1540254"/>
              <a:ext cx="1616" cy="2385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7" y="28"/>
                    <a:pt x="12" y="30"/>
                    <a:pt x="15" y="30"/>
                  </a:cubicBezTo>
                  <a:cubicBezTo>
                    <a:pt x="21" y="30"/>
                    <a:pt x="2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403428" y="-69429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0" y="9"/>
                    <a:pt x="9" y="18"/>
                    <a:pt x="15" y="18"/>
                  </a:cubicBezTo>
                  <a:cubicBezTo>
                    <a:pt x="18" y="18"/>
                    <a:pt x="21" y="16"/>
                    <a:pt x="21" y="9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1396671" y="53131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878086" y="143686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1" y="1"/>
                    <a:pt x="21" y="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878086" y="1438399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1636385" y="678561"/>
              <a:ext cx="1692" cy="769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" y="1"/>
                  </a:moveTo>
                  <a:cubicBezTo>
                    <a:pt x="1" y="1"/>
                    <a:pt x="1" y="10"/>
                    <a:pt x="7" y="10"/>
                  </a:cubicBezTo>
                  <a:cubicBezTo>
                    <a:pt x="10" y="10"/>
                    <a:pt x="14" y="7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46961" y="1137603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1744549" y="74279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1479755" y="592400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359501" y="1335005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470742" y="1407088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470742" y="1411781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47518" y="1458785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1476601" y="60024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1705314" y="744337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451971" y="-5192"/>
              <a:ext cx="1616" cy="2308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6" y="0"/>
                  </a:moveTo>
                  <a:cubicBezTo>
                    <a:pt x="10" y="0"/>
                    <a:pt x="0" y="9"/>
                    <a:pt x="0" y="9"/>
                  </a:cubicBezTo>
                  <a:cubicBezTo>
                    <a:pt x="0" y="9"/>
                    <a:pt x="21" y="9"/>
                    <a:pt x="21" y="3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564750" y="1493250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1706930" y="75064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0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-63460" y="1118832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1" y="0"/>
                  </a:moveTo>
                  <a:cubicBezTo>
                    <a:pt x="0" y="0"/>
                    <a:pt x="21" y="21"/>
                    <a:pt x="21" y="21"/>
                  </a:cubicBezTo>
                  <a:cubicBezTo>
                    <a:pt x="21" y="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-69769" y="1117216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1" y="1"/>
                    <a:pt x="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-79154" y="111567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346961" y="1385163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1706930" y="752183"/>
              <a:ext cx="3231" cy="2385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21" y="1"/>
                  </a:moveTo>
                  <a:cubicBezTo>
                    <a:pt x="21" y="21"/>
                    <a:pt x="21" y="21"/>
                    <a:pt x="0" y="21"/>
                  </a:cubicBezTo>
                  <a:cubicBezTo>
                    <a:pt x="14" y="21"/>
                    <a:pt x="18" y="30"/>
                    <a:pt x="26" y="30"/>
                  </a:cubicBezTo>
                  <a:cubicBezTo>
                    <a:pt x="30" y="30"/>
                    <a:pt x="34" y="28"/>
                    <a:pt x="41" y="2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943938" y="298219"/>
              <a:ext cx="1616" cy="1308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10" y="1"/>
                  </a:moveTo>
                  <a:cubicBezTo>
                    <a:pt x="5" y="1"/>
                    <a:pt x="0" y="6"/>
                    <a:pt x="0" y="16"/>
                  </a:cubicBezTo>
                  <a:lnTo>
                    <a:pt x="21" y="16"/>
                  </a:lnTo>
                  <a:cubicBezTo>
                    <a:pt x="21" y="6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334499" y="1394549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36833" y="1584104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459818" y="31503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35481" y="1350699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459818" y="33119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0" y="20"/>
                    <a:pt x="21" y="41"/>
                  </a:cubicBezTo>
                  <a:cubicBezTo>
                    <a:pt x="4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686543" y="77257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477050" y="5189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953323" y="338608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0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94785" y="142747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74398" y="143686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-152776" y="1339698"/>
              <a:ext cx="3231" cy="2385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7" y="28"/>
                    <a:pt x="12" y="30"/>
                    <a:pt x="15" y="30"/>
                  </a:cubicBezTo>
                  <a:cubicBezTo>
                    <a:pt x="23" y="30"/>
                    <a:pt x="28" y="21"/>
                    <a:pt x="41" y="21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-185702" y="1338159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848314" y="1188607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1"/>
                  </a:moveTo>
                  <a:cubicBezTo>
                    <a:pt x="3" y="1"/>
                    <a:pt x="1" y="3"/>
                    <a:pt x="1" y="10"/>
                  </a:cubicBezTo>
                  <a:cubicBezTo>
                    <a:pt x="8" y="17"/>
                    <a:pt x="12" y="19"/>
                    <a:pt x="15" y="19"/>
                  </a:cubicBezTo>
                  <a:cubicBezTo>
                    <a:pt x="21" y="19"/>
                    <a:pt x="21" y="10"/>
                    <a:pt x="21" y="10"/>
                  </a:cubicBezTo>
                  <a:cubicBezTo>
                    <a:pt x="21" y="10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2"/>
          <p:cNvSpPr/>
          <p:nvPr/>
        </p:nvSpPr>
        <p:spPr>
          <a:xfrm rot="-3010782">
            <a:off x="4293082" y="-1377205"/>
            <a:ext cx="3405861" cy="2567433"/>
          </a:xfrm>
          <a:custGeom>
            <a:avLst/>
            <a:gdLst/>
            <a:ahLst/>
            <a:cxnLst/>
            <a:rect l="l" t="t" r="r" b="b"/>
            <a:pathLst>
              <a:path w="35987" h="27128" extrusionOk="0">
                <a:moveTo>
                  <a:pt x="14358" y="1752"/>
                </a:moveTo>
                <a:cubicBezTo>
                  <a:pt x="14460" y="1793"/>
                  <a:pt x="14501" y="1874"/>
                  <a:pt x="14542" y="2078"/>
                </a:cubicBezTo>
                <a:cubicBezTo>
                  <a:pt x="14501" y="1976"/>
                  <a:pt x="14440" y="1874"/>
                  <a:pt x="14358" y="1752"/>
                </a:cubicBezTo>
                <a:close/>
                <a:moveTo>
                  <a:pt x="11446" y="2078"/>
                </a:moveTo>
                <a:lnTo>
                  <a:pt x="11446" y="2078"/>
                </a:lnTo>
                <a:cubicBezTo>
                  <a:pt x="11629" y="2220"/>
                  <a:pt x="12587" y="3870"/>
                  <a:pt x="12688" y="4176"/>
                </a:cubicBezTo>
                <a:cubicBezTo>
                  <a:pt x="12464" y="3829"/>
                  <a:pt x="12281" y="3463"/>
                  <a:pt x="12077" y="3117"/>
                </a:cubicBezTo>
                <a:cubicBezTo>
                  <a:pt x="11874" y="2770"/>
                  <a:pt x="11650" y="2424"/>
                  <a:pt x="11446" y="2078"/>
                </a:cubicBezTo>
                <a:close/>
                <a:moveTo>
                  <a:pt x="13177" y="428"/>
                </a:moveTo>
                <a:cubicBezTo>
                  <a:pt x="13605" y="1691"/>
                  <a:pt x="14134" y="2933"/>
                  <a:pt x="14521" y="4216"/>
                </a:cubicBezTo>
                <a:cubicBezTo>
                  <a:pt x="14053" y="2974"/>
                  <a:pt x="13523" y="1732"/>
                  <a:pt x="13177" y="428"/>
                </a:cubicBezTo>
                <a:close/>
                <a:moveTo>
                  <a:pt x="17169" y="2770"/>
                </a:moveTo>
                <a:cubicBezTo>
                  <a:pt x="17189" y="2811"/>
                  <a:pt x="17230" y="2831"/>
                  <a:pt x="17230" y="2893"/>
                </a:cubicBezTo>
                <a:cubicBezTo>
                  <a:pt x="17373" y="3280"/>
                  <a:pt x="17495" y="3666"/>
                  <a:pt x="17637" y="4053"/>
                </a:cubicBezTo>
                <a:cubicBezTo>
                  <a:pt x="17698" y="4257"/>
                  <a:pt x="17739" y="4461"/>
                  <a:pt x="17800" y="4664"/>
                </a:cubicBezTo>
                <a:cubicBezTo>
                  <a:pt x="17821" y="4705"/>
                  <a:pt x="17841" y="4746"/>
                  <a:pt x="17861" y="4807"/>
                </a:cubicBezTo>
                <a:cubicBezTo>
                  <a:pt x="17882" y="4848"/>
                  <a:pt x="17882" y="4909"/>
                  <a:pt x="17902" y="4970"/>
                </a:cubicBezTo>
                <a:cubicBezTo>
                  <a:pt x="17922" y="5011"/>
                  <a:pt x="17922" y="5072"/>
                  <a:pt x="17943" y="5112"/>
                </a:cubicBezTo>
                <a:cubicBezTo>
                  <a:pt x="17943" y="5133"/>
                  <a:pt x="17943" y="5153"/>
                  <a:pt x="17943" y="5153"/>
                </a:cubicBezTo>
                <a:cubicBezTo>
                  <a:pt x="17882" y="5072"/>
                  <a:pt x="17800" y="4990"/>
                  <a:pt x="17780" y="4868"/>
                </a:cubicBezTo>
                <a:cubicBezTo>
                  <a:pt x="17759" y="4705"/>
                  <a:pt x="17698" y="4522"/>
                  <a:pt x="17658" y="4359"/>
                </a:cubicBezTo>
                <a:cubicBezTo>
                  <a:pt x="17597" y="4176"/>
                  <a:pt x="17515" y="3992"/>
                  <a:pt x="17474" y="3809"/>
                </a:cubicBezTo>
                <a:cubicBezTo>
                  <a:pt x="17373" y="3544"/>
                  <a:pt x="17311" y="3280"/>
                  <a:pt x="17230" y="3035"/>
                </a:cubicBezTo>
                <a:cubicBezTo>
                  <a:pt x="17210" y="2933"/>
                  <a:pt x="17189" y="2852"/>
                  <a:pt x="17169" y="2770"/>
                </a:cubicBezTo>
                <a:close/>
                <a:moveTo>
                  <a:pt x="21323" y="5703"/>
                </a:moveTo>
                <a:lnTo>
                  <a:pt x="21323" y="5703"/>
                </a:lnTo>
                <a:cubicBezTo>
                  <a:pt x="21332" y="5712"/>
                  <a:pt x="21333" y="5720"/>
                  <a:pt x="21332" y="5730"/>
                </a:cubicBezTo>
                <a:lnTo>
                  <a:pt x="21332" y="5730"/>
                </a:lnTo>
                <a:cubicBezTo>
                  <a:pt x="21328" y="5721"/>
                  <a:pt x="21323" y="5712"/>
                  <a:pt x="21323" y="5703"/>
                </a:cubicBezTo>
                <a:close/>
                <a:moveTo>
                  <a:pt x="21359" y="5831"/>
                </a:moveTo>
                <a:cubicBezTo>
                  <a:pt x="21396" y="5891"/>
                  <a:pt x="21418" y="5970"/>
                  <a:pt x="21466" y="6049"/>
                </a:cubicBezTo>
                <a:cubicBezTo>
                  <a:pt x="21385" y="6029"/>
                  <a:pt x="21385" y="5988"/>
                  <a:pt x="21364" y="5947"/>
                </a:cubicBezTo>
                <a:cubicBezTo>
                  <a:pt x="21364" y="5908"/>
                  <a:pt x="21364" y="5870"/>
                  <a:pt x="21359" y="5831"/>
                </a:cubicBezTo>
                <a:close/>
                <a:moveTo>
                  <a:pt x="5540" y="4909"/>
                </a:moveTo>
                <a:lnTo>
                  <a:pt x="5540" y="4909"/>
                </a:lnTo>
                <a:cubicBezTo>
                  <a:pt x="5785" y="5011"/>
                  <a:pt x="7719" y="6762"/>
                  <a:pt x="7841" y="6986"/>
                </a:cubicBezTo>
                <a:cubicBezTo>
                  <a:pt x="7108" y="6273"/>
                  <a:pt x="6334" y="5581"/>
                  <a:pt x="5540" y="4909"/>
                </a:cubicBezTo>
                <a:close/>
                <a:moveTo>
                  <a:pt x="1223" y="8513"/>
                </a:moveTo>
                <a:cubicBezTo>
                  <a:pt x="1284" y="8554"/>
                  <a:pt x="1365" y="8575"/>
                  <a:pt x="1426" y="8595"/>
                </a:cubicBezTo>
                <a:cubicBezTo>
                  <a:pt x="1508" y="8615"/>
                  <a:pt x="1610" y="8656"/>
                  <a:pt x="1691" y="8697"/>
                </a:cubicBezTo>
                <a:cubicBezTo>
                  <a:pt x="1752" y="8717"/>
                  <a:pt x="1813" y="8778"/>
                  <a:pt x="1895" y="8799"/>
                </a:cubicBezTo>
                <a:cubicBezTo>
                  <a:pt x="1813" y="8778"/>
                  <a:pt x="1732" y="8758"/>
                  <a:pt x="1650" y="8737"/>
                </a:cubicBezTo>
                <a:cubicBezTo>
                  <a:pt x="1589" y="8697"/>
                  <a:pt x="1508" y="8656"/>
                  <a:pt x="1426" y="8656"/>
                </a:cubicBezTo>
                <a:cubicBezTo>
                  <a:pt x="1345" y="8636"/>
                  <a:pt x="1263" y="8595"/>
                  <a:pt x="1223" y="8513"/>
                </a:cubicBezTo>
                <a:close/>
                <a:moveTo>
                  <a:pt x="18920" y="8921"/>
                </a:moveTo>
                <a:cubicBezTo>
                  <a:pt x="19022" y="8961"/>
                  <a:pt x="19083" y="8982"/>
                  <a:pt x="19083" y="9084"/>
                </a:cubicBezTo>
                <a:cubicBezTo>
                  <a:pt x="19009" y="9102"/>
                  <a:pt x="18986" y="9188"/>
                  <a:pt x="18905" y="9188"/>
                </a:cubicBezTo>
                <a:cubicBezTo>
                  <a:pt x="18897" y="9188"/>
                  <a:pt x="18889" y="9187"/>
                  <a:pt x="18880" y="9186"/>
                </a:cubicBezTo>
                <a:cubicBezTo>
                  <a:pt x="18819" y="9084"/>
                  <a:pt x="18920" y="9063"/>
                  <a:pt x="18961" y="9002"/>
                </a:cubicBezTo>
                <a:cubicBezTo>
                  <a:pt x="18941" y="8982"/>
                  <a:pt x="18941" y="8961"/>
                  <a:pt x="18920" y="8921"/>
                </a:cubicBezTo>
                <a:close/>
                <a:moveTo>
                  <a:pt x="4359" y="9247"/>
                </a:moveTo>
                <a:lnTo>
                  <a:pt x="4359" y="9247"/>
                </a:lnTo>
                <a:cubicBezTo>
                  <a:pt x="4440" y="9287"/>
                  <a:pt x="4522" y="9308"/>
                  <a:pt x="4624" y="9328"/>
                </a:cubicBezTo>
                <a:cubicBezTo>
                  <a:pt x="4685" y="9369"/>
                  <a:pt x="4766" y="9410"/>
                  <a:pt x="4848" y="9471"/>
                </a:cubicBezTo>
                <a:cubicBezTo>
                  <a:pt x="4664" y="9430"/>
                  <a:pt x="4501" y="9389"/>
                  <a:pt x="4359" y="9247"/>
                </a:cubicBezTo>
                <a:close/>
                <a:moveTo>
                  <a:pt x="18920" y="9267"/>
                </a:moveTo>
                <a:lnTo>
                  <a:pt x="18920" y="9267"/>
                </a:lnTo>
                <a:cubicBezTo>
                  <a:pt x="18981" y="9369"/>
                  <a:pt x="19043" y="9471"/>
                  <a:pt x="19104" y="9552"/>
                </a:cubicBezTo>
                <a:cubicBezTo>
                  <a:pt x="18920" y="9511"/>
                  <a:pt x="18880" y="9430"/>
                  <a:pt x="18920" y="9267"/>
                </a:cubicBezTo>
                <a:close/>
                <a:moveTo>
                  <a:pt x="5255" y="9634"/>
                </a:moveTo>
                <a:cubicBezTo>
                  <a:pt x="5357" y="9634"/>
                  <a:pt x="5560" y="9715"/>
                  <a:pt x="5622" y="9776"/>
                </a:cubicBezTo>
                <a:cubicBezTo>
                  <a:pt x="5479" y="9756"/>
                  <a:pt x="5357" y="9735"/>
                  <a:pt x="5255" y="9634"/>
                </a:cubicBezTo>
                <a:close/>
                <a:moveTo>
                  <a:pt x="5744" y="9837"/>
                </a:moveTo>
                <a:cubicBezTo>
                  <a:pt x="5886" y="9858"/>
                  <a:pt x="6029" y="9878"/>
                  <a:pt x="6131" y="9980"/>
                </a:cubicBezTo>
                <a:cubicBezTo>
                  <a:pt x="6131" y="10000"/>
                  <a:pt x="6110" y="10000"/>
                  <a:pt x="6110" y="10021"/>
                </a:cubicBezTo>
                <a:cubicBezTo>
                  <a:pt x="6049" y="10000"/>
                  <a:pt x="5988" y="9959"/>
                  <a:pt x="5927" y="9959"/>
                </a:cubicBezTo>
                <a:cubicBezTo>
                  <a:pt x="5866" y="9939"/>
                  <a:pt x="5805" y="9939"/>
                  <a:pt x="5723" y="9919"/>
                </a:cubicBezTo>
                <a:cubicBezTo>
                  <a:pt x="5723" y="9898"/>
                  <a:pt x="5723" y="9878"/>
                  <a:pt x="5723" y="9878"/>
                </a:cubicBezTo>
                <a:cubicBezTo>
                  <a:pt x="5723" y="9858"/>
                  <a:pt x="5723" y="9858"/>
                  <a:pt x="5744" y="9837"/>
                </a:cubicBezTo>
                <a:close/>
                <a:moveTo>
                  <a:pt x="6334" y="10082"/>
                </a:moveTo>
                <a:cubicBezTo>
                  <a:pt x="6436" y="10082"/>
                  <a:pt x="6619" y="10163"/>
                  <a:pt x="6681" y="10224"/>
                </a:cubicBezTo>
                <a:cubicBezTo>
                  <a:pt x="6652" y="10259"/>
                  <a:pt x="6627" y="10270"/>
                  <a:pt x="6603" y="10270"/>
                </a:cubicBezTo>
                <a:cubicBezTo>
                  <a:pt x="6566" y="10270"/>
                  <a:pt x="6534" y="10242"/>
                  <a:pt x="6510" y="10242"/>
                </a:cubicBezTo>
                <a:cubicBezTo>
                  <a:pt x="6505" y="10242"/>
                  <a:pt x="6501" y="10243"/>
                  <a:pt x="6497" y="10245"/>
                </a:cubicBezTo>
                <a:cubicBezTo>
                  <a:pt x="6436" y="10183"/>
                  <a:pt x="6375" y="10122"/>
                  <a:pt x="6334" y="10082"/>
                </a:cubicBezTo>
                <a:close/>
                <a:moveTo>
                  <a:pt x="3931" y="4277"/>
                </a:moveTo>
                <a:cubicBezTo>
                  <a:pt x="4074" y="4400"/>
                  <a:pt x="4216" y="4542"/>
                  <a:pt x="4339" y="4685"/>
                </a:cubicBezTo>
                <a:cubicBezTo>
                  <a:pt x="4787" y="5133"/>
                  <a:pt x="5235" y="5581"/>
                  <a:pt x="5683" y="6029"/>
                </a:cubicBezTo>
                <a:cubicBezTo>
                  <a:pt x="6009" y="6375"/>
                  <a:pt x="6314" y="6701"/>
                  <a:pt x="6640" y="7027"/>
                </a:cubicBezTo>
                <a:cubicBezTo>
                  <a:pt x="7108" y="7495"/>
                  <a:pt x="7577" y="7984"/>
                  <a:pt x="8045" y="8452"/>
                </a:cubicBezTo>
                <a:cubicBezTo>
                  <a:pt x="8310" y="8737"/>
                  <a:pt x="8595" y="9002"/>
                  <a:pt x="8880" y="9287"/>
                </a:cubicBezTo>
                <a:cubicBezTo>
                  <a:pt x="8962" y="9369"/>
                  <a:pt x="9043" y="9430"/>
                  <a:pt x="9124" y="9511"/>
                </a:cubicBezTo>
                <a:cubicBezTo>
                  <a:pt x="9145" y="9511"/>
                  <a:pt x="9165" y="9532"/>
                  <a:pt x="9186" y="9552"/>
                </a:cubicBezTo>
                <a:cubicBezTo>
                  <a:pt x="9348" y="9715"/>
                  <a:pt x="9511" y="9878"/>
                  <a:pt x="9674" y="10021"/>
                </a:cubicBezTo>
                <a:cubicBezTo>
                  <a:pt x="9939" y="10265"/>
                  <a:pt x="10224" y="10489"/>
                  <a:pt x="10489" y="10713"/>
                </a:cubicBezTo>
                <a:cubicBezTo>
                  <a:pt x="10570" y="10774"/>
                  <a:pt x="10632" y="10855"/>
                  <a:pt x="10713" y="10917"/>
                </a:cubicBezTo>
                <a:cubicBezTo>
                  <a:pt x="10733" y="10937"/>
                  <a:pt x="10754" y="10957"/>
                  <a:pt x="10754" y="10998"/>
                </a:cubicBezTo>
                <a:cubicBezTo>
                  <a:pt x="10591" y="10896"/>
                  <a:pt x="10469" y="10774"/>
                  <a:pt x="10326" y="10652"/>
                </a:cubicBezTo>
                <a:cubicBezTo>
                  <a:pt x="10163" y="10550"/>
                  <a:pt x="10021" y="10428"/>
                  <a:pt x="9858" y="10306"/>
                </a:cubicBezTo>
                <a:cubicBezTo>
                  <a:pt x="9756" y="10183"/>
                  <a:pt x="9613" y="10082"/>
                  <a:pt x="9491" y="9959"/>
                </a:cubicBezTo>
                <a:cubicBezTo>
                  <a:pt x="9450" y="9939"/>
                  <a:pt x="9410" y="9898"/>
                  <a:pt x="9369" y="9858"/>
                </a:cubicBezTo>
                <a:cubicBezTo>
                  <a:pt x="9369" y="9858"/>
                  <a:pt x="9348" y="9837"/>
                  <a:pt x="9328" y="9817"/>
                </a:cubicBezTo>
                <a:cubicBezTo>
                  <a:pt x="9206" y="9695"/>
                  <a:pt x="9084" y="9572"/>
                  <a:pt x="8941" y="9450"/>
                </a:cubicBezTo>
                <a:cubicBezTo>
                  <a:pt x="8778" y="9287"/>
                  <a:pt x="8595" y="9124"/>
                  <a:pt x="8432" y="8961"/>
                </a:cubicBezTo>
                <a:cubicBezTo>
                  <a:pt x="7923" y="8452"/>
                  <a:pt x="7434" y="7964"/>
                  <a:pt x="6945" y="7454"/>
                </a:cubicBezTo>
                <a:cubicBezTo>
                  <a:pt x="6436" y="6945"/>
                  <a:pt x="5947" y="6416"/>
                  <a:pt x="5438" y="5907"/>
                </a:cubicBezTo>
                <a:cubicBezTo>
                  <a:pt x="5255" y="5703"/>
                  <a:pt x="5051" y="5520"/>
                  <a:pt x="4868" y="5316"/>
                </a:cubicBezTo>
                <a:cubicBezTo>
                  <a:pt x="4725" y="5174"/>
                  <a:pt x="4583" y="5011"/>
                  <a:pt x="4440" y="4868"/>
                </a:cubicBezTo>
                <a:lnTo>
                  <a:pt x="4033" y="4420"/>
                </a:lnTo>
                <a:cubicBezTo>
                  <a:pt x="3992" y="4379"/>
                  <a:pt x="3952" y="4339"/>
                  <a:pt x="3911" y="4298"/>
                </a:cubicBezTo>
                <a:cubicBezTo>
                  <a:pt x="3911" y="4277"/>
                  <a:pt x="3931" y="4277"/>
                  <a:pt x="3931" y="4277"/>
                </a:cubicBezTo>
                <a:close/>
                <a:moveTo>
                  <a:pt x="1895" y="8799"/>
                </a:moveTo>
                <a:lnTo>
                  <a:pt x="1895" y="8799"/>
                </a:lnTo>
                <a:cubicBezTo>
                  <a:pt x="2078" y="8819"/>
                  <a:pt x="2261" y="8900"/>
                  <a:pt x="2424" y="8982"/>
                </a:cubicBezTo>
                <a:cubicBezTo>
                  <a:pt x="2445" y="9002"/>
                  <a:pt x="2485" y="9023"/>
                  <a:pt x="2506" y="9023"/>
                </a:cubicBezTo>
                <a:cubicBezTo>
                  <a:pt x="2770" y="9145"/>
                  <a:pt x="3035" y="9247"/>
                  <a:pt x="3300" y="9369"/>
                </a:cubicBezTo>
                <a:cubicBezTo>
                  <a:pt x="3626" y="9511"/>
                  <a:pt x="3931" y="9654"/>
                  <a:pt x="4277" y="9796"/>
                </a:cubicBezTo>
                <a:cubicBezTo>
                  <a:pt x="4461" y="9878"/>
                  <a:pt x="4644" y="9959"/>
                  <a:pt x="4807" y="10061"/>
                </a:cubicBezTo>
                <a:cubicBezTo>
                  <a:pt x="4929" y="10122"/>
                  <a:pt x="5072" y="10183"/>
                  <a:pt x="5194" y="10245"/>
                </a:cubicBezTo>
                <a:cubicBezTo>
                  <a:pt x="5357" y="10306"/>
                  <a:pt x="5520" y="10387"/>
                  <a:pt x="5683" y="10469"/>
                </a:cubicBezTo>
                <a:cubicBezTo>
                  <a:pt x="5785" y="10530"/>
                  <a:pt x="5886" y="10570"/>
                  <a:pt x="5988" y="10611"/>
                </a:cubicBezTo>
                <a:cubicBezTo>
                  <a:pt x="6070" y="10652"/>
                  <a:pt x="6131" y="10713"/>
                  <a:pt x="6212" y="10754"/>
                </a:cubicBezTo>
                <a:cubicBezTo>
                  <a:pt x="6355" y="10815"/>
                  <a:pt x="6497" y="10896"/>
                  <a:pt x="6660" y="10978"/>
                </a:cubicBezTo>
                <a:cubicBezTo>
                  <a:pt x="6742" y="11018"/>
                  <a:pt x="6823" y="11059"/>
                  <a:pt x="6925" y="11120"/>
                </a:cubicBezTo>
                <a:cubicBezTo>
                  <a:pt x="6899" y="11137"/>
                  <a:pt x="6881" y="11144"/>
                  <a:pt x="6865" y="11144"/>
                </a:cubicBezTo>
                <a:cubicBezTo>
                  <a:pt x="6843" y="11144"/>
                  <a:pt x="6826" y="11132"/>
                  <a:pt x="6803" y="11120"/>
                </a:cubicBezTo>
                <a:cubicBezTo>
                  <a:pt x="6518" y="10978"/>
                  <a:pt x="6233" y="10835"/>
                  <a:pt x="5947" y="10713"/>
                </a:cubicBezTo>
                <a:cubicBezTo>
                  <a:pt x="5723" y="10631"/>
                  <a:pt x="5540" y="10509"/>
                  <a:pt x="5316" y="10448"/>
                </a:cubicBezTo>
                <a:cubicBezTo>
                  <a:pt x="5275" y="10428"/>
                  <a:pt x="5235" y="10407"/>
                  <a:pt x="5214" y="10387"/>
                </a:cubicBezTo>
                <a:cubicBezTo>
                  <a:pt x="5174" y="10367"/>
                  <a:pt x="5133" y="10346"/>
                  <a:pt x="5092" y="10346"/>
                </a:cubicBezTo>
                <a:cubicBezTo>
                  <a:pt x="5051" y="10326"/>
                  <a:pt x="5011" y="10306"/>
                  <a:pt x="4970" y="10285"/>
                </a:cubicBezTo>
                <a:cubicBezTo>
                  <a:pt x="4929" y="10265"/>
                  <a:pt x="4888" y="10245"/>
                  <a:pt x="4848" y="10224"/>
                </a:cubicBezTo>
                <a:cubicBezTo>
                  <a:pt x="4766" y="10122"/>
                  <a:pt x="4644" y="10102"/>
                  <a:pt x="4542" y="10061"/>
                </a:cubicBezTo>
                <a:cubicBezTo>
                  <a:pt x="4522" y="10041"/>
                  <a:pt x="4481" y="10041"/>
                  <a:pt x="4461" y="10041"/>
                </a:cubicBezTo>
                <a:cubicBezTo>
                  <a:pt x="4318" y="9898"/>
                  <a:pt x="4135" y="9858"/>
                  <a:pt x="3952" y="9776"/>
                </a:cubicBezTo>
                <a:cubicBezTo>
                  <a:pt x="3789" y="9695"/>
                  <a:pt x="3626" y="9613"/>
                  <a:pt x="3442" y="9532"/>
                </a:cubicBezTo>
                <a:cubicBezTo>
                  <a:pt x="3280" y="9450"/>
                  <a:pt x="3137" y="9369"/>
                  <a:pt x="2974" y="9308"/>
                </a:cubicBezTo>
                <a:cubicBezTo>
                  <a:pt x="2689" y="9206"/>
                  <a:pt x="2445" y="9023"/>
                  <a:pt x="2139" y="8941"/>
                </a:cubicBezTo>
                <a:cubicBezTo>
                  <a:pt x="2058" y="8921"/>
                  <a:pt x="1976" y="8860"/>
                  <a:pt x="1895" y="8799"/>
                </a:cubicBezTo>
                <a:close/>
                <a:moveTo>
                  <a:pt x="7373" y="11365"/>
                </a:moveTo>
                <a:lnTo>
                  <a:pt x="7373" y="11365"/>
                </a:lnTo>
                <a:cubicBezTo>
                  <a:pt x="7454" y="11385"/>
                  <a:pt x="7516" y="11426"/>
                  <a:pt x="7577" y="11446"/>
                </a:cubicBezTo>
                <a:lnTo>
                  <a:pt x="7577" y="11466"/>
                </a:lnTo>
                <a:cubicBezTo>
                  <a:pt x="7475" y="11466"/>
                  <a:pt x="7414" y="11446"/>
                  <a:pt x="7373" y="11365"/>
                </a:cubicBezTo>
                <a:close/>
                <a:moveTo>
                  <a:pt x="10835" y="11039"/>
                </a:moveTo>
                <a:cubicBezTo>
                  <a:pt x="11018" y="11161"/>
                  <a:pt x="11120" y="11344"/>
                  <a:pt x="11283" y="11487"/>
                </a:cubicBezTo>
                <a:cubicBezTo>
                  <a:pt x="11202" y="11487"/>
                  <a:pt x="11141" y="11466"/>
                  <a:pt x="11100" y="11405"/>
                </a:cubicBezTo>
                <a:cubicBezTo>
                  <a:pt x="11080" y="11344"/>
                  <a:pt x="11018" y="11304"/>
                  <a:pt x="10957" y="11263"/>
                </a:cubicBezTo>
                <a:cubicBezTo>
                  <a:pt x="10896" y="11202"/>
                  <a:pt x="10856" y="11141"/>
                  <a:pt x="10815" y="11059"/>
                </a:cubicBezTo>
                <a:cubicBezTo>
                  <a:pt x="10815" y="11059"/>
                  <a:pt x="10835" y="11039"/>
                  <a:pt x="10835" y="11039"/>
                </a:cubicBezTo>
                <a:close/>
                <a:moveTo>
                  <a:pt x="8371" y="11813"/>
                </a:moveTo>
                <a:lnTo>
                  <a:pt x="8371" y="11813"/>
                </a:lnTo>
                <a:cubicBezTo>
                  <a:pt x="8513" y="11833"/>
                  <a:pt x="8534" y="11853"/>
                  <a:pt x="8595" y="11894"/>
                </a:cubicBezTo>
                <a:cubicBezTo>
                  <a:pt x="8570" y="11900"/>
                  <a:pt x="8547" y="11905"/>
                  <a:pt x="8524" y="11905"/>
                </a:cubicBezTo>
                <a:cubicBezTo>
                  <a:pt x="8474" y="11905"/>
                  <a:pt x="8427" y="11883"/>
                  <a:pt x="8371" y="11813"/>
                </a:cubicBezTo>
                <a:close/>
                <a:moveTo>
                  <a:pt x="4277" y="12729"/>
                </a:moveTo>
                <a:cubicBezTo>
                  <a:pt x="4950" y="12892"/>
                  <a:pt x="5622" y="13055"/>
                  <a:pt x="6294" y="13218"/>
                </a:cubicBezTo>
                <a:cubicBezTo>
                  <a:pt x="6268" y="13235"/>
                  <a:pt x="6249" y="13241"/>
                  <a:pt x="6230" y="13241"/>
                </a:cubicBezTo>
                <a:cubicBezTo>
                  <a:pt x="6204" y="13241"/>
                  <a:pt x="6178" y="13230"/>
                  <a:pt x="6131" y="13218"/>
                </a:cubicBezTo>
                <a:cubicBezTo>
                  <a:pt x="5846" y="13157"/>
                  <a:pt x="5560" y="13096"/>
                  <a:pt x="5275" y="13035"/>
                </a:cubicBezTo>
                <a:cubicBezTo>
                  <a:pt x="5112" y="12994"/>
                  <a:pt x="4929" y="12933"/>
                  <a:pt x="4766" y="12892"/>
                </a:cubicBezTo>
                <a:cubicBezTo>
                  <a:pt x="4725" y="12892"/>
                  <a:pt x="4685" y="12872"/>
                  <a:pt x="4624" y="12872"/>
                </a:cubicBezTo>
                <a:cubicBezTo>
                  <a:pt x="4583" y="12851"/>
                  <a:pt x="4542" y="12851"/>
                  <a:pt x="4501" y="12831"/>
                </a:cubicBezTo>
                <a:cubicBezTo>
                  <a:pt x="4461" y="12831"/>
                  <a:pt x="4420" y="12811"/>
                  <a:pt x="4379" y="12811"/>
                </a:cubicBezTo>
                <a:cubicBezTo>
                  <a:pt x="4339" y="12790"/>
                  <a:pt x="4298" y="12770"/>
                  <a:pt x="4257" y="12770"/>
                </a:cubicBezTo>
                <a:cubicBezTo>
                  <a:pt x="4277" y="12749"/>
                  <a:pt x="4277" y="12729"/>
                  <a:pt x="4277" y="12729"/>
                </a:cubicBezTo>
                <a:close/>
                <a:moveTo>
                  <a:pt x="7338" y="13441"/>
                </a:moveTo>
                <a:cubicBezTo>
                  <a:pt x="7397" y="13441"/>
                  <a:pt x="7449" y="13466"/>
                  <a:pt x="7495" y="13523"/>
                </a:cubicBezTo>
                <a:cubicBezTo>
                  <a:pt x="7470" y="13536"/>
                  <a:pt x="7447" y="13541"/>
                  <a:pt x="7425" y="13541"/>
                </a:cubicBezTo>
                <a:cubicBezTo>
                  <a:pt x="7348" y="13541"/>
                  <a:pt x="7284" y="13480"/>
                  <a:pt x="7213" y="13480"/>
                </a:cubicBezTo>
                <a:cubicBezTo>
                  <a:pt x="7206" y="13480"/>
                  <a:pt x="7198" y="13481"/>
                  <a:pt x="7190" y="13483"/>
                </a:cubicBezTo>
                <a:cubicBezTo>
                  <a:pt x="7243" y="13456"/>
                  <a:pt x="7293" y="13441"/>
                  <a:pt x="7338" y="13441"/>
                </a:cubicBezTo>
                <a:close/>
                <a:moveTo>
                  <a:pt x="8448" y="16323"/>
                </a:moveTo>
                <a:cubicBezTo>
                  <a:pt x="8762" y="16323"/>
                  <a:pt x="9494" y="16386"/>
                  <a:pt x="9593" y="16436"/>
                </a:cubicBezTo>
                <a:cubicBezTo>
                  <a:pt x="9165" y="16436"/>
                  <a:pt x="8738" y="16375"/>
                  <a:pt x="8310" y="16334"/>
                </a:cubicBezTo>
                <a:cubicBezTo>
                  <a:pt x="8325" y="16326"/>
                  <a:pt x="8375" y="16323"/>
                  <a:pt x="8448" y="16323"/>
                </a:cubicBezTo>
                <a:close/>
                <a:moveTo>
                  <a:pt x="3381" y="16293"/>
                </a:moveTo>
                <a:cubicBezTo>
                  <a:pt x="3463" y="16313"/>
                  <a:pt x="3524" y="16313"/>
                  <a:pt x="3605" y="16334"/>
                </a:cubicBezTo>
                <a:cubicBezTo>
                  <a:pt x="3748" y="16375"/>
                  <a:pt x="3870" y="16415"/>
                  <a:pt x="4013" y="16436"/>
                </a:cubicBezTo>
                <a:cubicBezTo>
                  <a:pt x="4359" y="16517"/>
                  <a:pt x="4725" y="16599"/>
                  <a:pt x="5092" y="16660"/>
                </a:cubicBezTo>
                <a:cubicBezTo>
                  <a:pt x="5825" y="16782"/>
                  <a:pt x="6558" y="16904"/>
                  <a:pt x="7292" y="17006"/>
                </a:cubicBezTo>
                <a:cubicBezTo>
                  <a:pt x="7740" y="17087"/>
                  <a:pt x="8208" y="17148"/>
                  <a:pt x="8656" y="17210"/>
                </a:cubicBezTo>
                <a:cubicBezTo>
                  <a:pt x="9043" y="17250"/>
                  <a:pt x="9410" y="17311"/>
                  <a:pt x="9797" y="17352"/>
                </a:cubicBezTo>
                <a:cubicBezTo>
                  <a:pt x="10346" y="17413"/>
                  <a:pt x="10896" y="17474"/>
                  <a:pt x="11446" y="17495"/>
                </a:cubicBezTo>
                <a:cubicBezTo>
                  <a:pt x="11813" y="17535"/>
                  <a:pt x="12179" y="17535"/>
                  <a:pt x="12546" y="17535"/>
                </a:cubicBezTo>
                <a:cubicBezTo>
                  <a:pt x="12689" y="17544"/>
                  <a:pt x="12833" y="17549"/>
                  <a:pt x="12978" y="17549"/>
                </a:cubicBezTo>
                <a:cubicBezTo>
                  <a:pt x="13182" y="17549"/>
                  <a:pt x="13390" y="17539"/>
                  <a:pt x="13605" y="17515"/>
                </a:cubicBezTo>
                <a:cubicBezTo>
                  <a:pt x="13971" y="17474"/>
                  <a:pt x="14358" y="17434"/>
                  <a:pt x="14725" y="17393"/>
                </a:cubicBezTo>
                <a:cubicBezTo>
                  <a:pt x="15092" y="17372"/>
                  <a:pt x="15438" y="17311"/>
                  <a:pt x="15784" y="17271"/>
                </a:cubicBezTo>
                <a:lnTo>
                  <a:pt x="15906" y="17271"/>
                </a:lnTo>
                <a:cubicBezTo>
                  <a:pt x="15906" y="17271"/>
                  <a:pt x="15906" y="17291"/>
                  <a:pt x="15906" y="17291"/>
                </a:cubicBezTo>
                <a:cubicBezTo>
                  <a:pt x="15784" y="17311"/>
                  <a:pt x="15662" y="17332"/>
                  <a:pt x="15540" y="17352"/>
                </a:cubicBezTo>
                <a:cubicBezTo>
                  <a:pt x="15214" y="17393"/>
                  <a:pt x="14868" y="17454"/>
                  <a:pt x="14521" y="17495"/>
                </a:cubicBezTo>
                <a:cubicBezTo>
                  <a:pt x="14277" y="17535"/>
                  <a:pt x="14012" y="17556"/>
                  <a:pt x="13768" y="17596"/>
                </a:cubicBezTo>
                <a:cubicBezTo>
                  <a:pt x="13615" y="17617"/>
                  <a:pt x="13462" y="17622"/>
                  <a:pt x="13312" y="17622"/>
                </a:cubicBezTo>
                <a:cubicBezTo>
                  <a:pt x="13162" y="17622"/>
                  <a:pt x="13014" y="17617"/>
                  <a:pt x="12872" y="17617"/>
                </a:cubicBezTo>
                <a:cubicBezTo>
                  <a:pt x="12322" y="17617"/>
                  <a:pt x="11792" y="17596"/>
                  <a:pt x="11263" y="17556"/>
                </a:cubicBezTo>
                <a:cubicBezTo>
                  <a:pt x="10896" y="17556"/>
                  <a:pt x="10530" y="17515"/>
                  <a:pt x="10143" y="17474"/>
                </a:cubicBezTo>
                <a:cubicBezTo>
                  <a:pt x="10082" y="17474"/>
                  <a:pt x="10000" y="17474"/>
                  <a:pt x="9919" y="17454"/>
                </a:cubicBezTo>
                <a:cubicBezTo>
                  <a:pt x="9328" y="17372"/>
                  <a:pt x="8738" y="17291"/>
                  <a:pt x="8147" y="17210"/>
                </a:cubicBezTo>
                <a:cubicBezTo>
                  <a:pt x="7862" y="17189"/>
                  <a:pt x="7577" y="17128"/>
                  <a:pt x="7271" y="17087"/>
                </a:cubicBezTo>
                <a:cubicBezTo>
                  <a:pt x="6823" y="17026"/>
                  <a:pt x="6375" y="16945"/>
                  <a:pt x="5927" y="16884"/>
                </a:cubicBezTo>
                <a:cubicBezTo>
                  <a:pt x="5805" y="16863"/>
                  <a:pt x="5683" y="16843"/>
                  <a:pt x="5560" y="16823"/>
                </a:cubicBezTo>
                <a:lnTo>
                  <a:pt x="5540" y="16823"/>
                </a:lnTo>
                <a:cubicBezTo>
                  <a:pt x="5523" y="16824"/>
                  <a:pt x="5506" y="16825"/>
                  <a:pt x="5489" y="16825"/>
                </a:cubicBezTo>
                <a:cubicBezTo>
                  <a:pt x="5288" y="16825"/>
                  <a:pt x="5117" y="16719"/>
                  <a:pt x="4929" y="16700"/>
                </a:cubicBezTo>
                <a:cubicBezTo>
                  <a:pt x="4583" y="16639"/>
                  <a:pt x="4257" y="16537"/>
                  <a:pt x="3931" y="16497"/>
                </a:cubicBezTo>
                <a:cubicBezTo>
                  <a:pt x="3728" y="16456"/>
                  <a:pt x="3544" y="16395"/>
                  <a:pt x="3381" y="16293"/>
                </a:cubicBezTo>
                <a:close/>
                <a:moveTo>
                  <a:pt x="13910" y="19104"/>
                </a:moveTo>
                <a:cubicBezTo>
                  <a:pt x="13910" y="19104"/>
                  <a:pt x="13910" y="19124"/>
                  <a:pt x="13910" y="19144"/>
                </a:cubicBezTo>
                <a:cubicBezTo>
                  <a:pt x="13890" y="19144"/>
                  <a:pt x="13870" y="19144"/>
                  <a:pt x="13849" y="19165"/>
                </a:cubicBezTo>
                <a:cubicBezTo>
                  <a:pt x="13544" y="19205"/>
                  <a:pt x="13259" y="19266"/>
                  <a:pt x="12953" y="19307"/>
                </a:cubicBezTo>
                <a:cubicBezTo>
                  <a:pt x="12546" y="19368"/>
                  <a:pt x="12139" y="19429"/>
                  <a:pt x="11731" y="19490"/>
                </a:cubicBezTo>
                <a:cubicBezTo>
                  <a:pt x="11568" y="19511"/>
                  <a:pt x="11405" y="19552"/>
                  <a:pt x="11242" y="19572"/>
                </a:cubicBezTo>
                <a:cubicBezTo>
                  <a:pt x="11175" y="19572"/>
                  <a:pt x="11122" y="19572"/>
                  <a:pt x="11071" y="19583"/>
                </a:cubicBezTo>
                <a:lnTo>
                  <a:pt x="11071" y="19583"/>
                </a:lnTo>
                <a:cubicBezTo>
                  <a:pt x="11142" y="19562"/>
                  <a:pt x="11215" y="19531"/>
                  <a:pt x="11304" y="19531"/>
                </a:cubicBezTo>
                <a:cubicBezTo>
                  <a:pt x="11813" y="19429"/>
                  <a:pt x="12322" y="19348"/>
                  <a:pt x="12811" y="19266"/>
                </a:cubicBezTo>
                <a:cubicBezTo>
                  <a:pt x="13136" y="19205"/>
                  <a:pt x="13462" y="19165"/>
                  <a:pt x="13788" y="19124"/>
                </a:cubicBezTo>
                <a:cubicBezTo>
                  <a:pt x="13829" y="19124"/>
                  <a:pt x="13870" y="19104"/>
                  <a:pt x="13910" y="19104"/>
                </a:cubicBezTo>
                <a:close/>
                <a:moveTo>
                  <a:pt x="10960" y="19587"/>
                </a:moveTo>
                <a:cubicBezTo>
                  <a:pt x="10987" y="19587"/>
                  <a:pt x="11013" y="19589"/>
                  <a:pt x="11039" y="19592"/>
                </a:cubicBezTo>
                <a:cubicBezTo>
                  <a:pt x="10957" y="19633"/>
                  <a:pt x="10733" y="19653"/>
                  <a:pt x="10632" y="19653"/>
                </a:cubicBezTo>
                <a:cubicBezTo>
                  <a:pt x="10731" y="19620"/>
                  <a:pt x="10845" y="19587"/>
                  <a:pt x="10960" y="19587"/>
                </a:cubicBezTo>
                <a:close/>
                <a:moveTo>
                  <a:pt x="16334" y="19857"/>
                </a:moveTo>
                <a:lnTo>
                  <a:pt x="16334" y="19857"/>
                </a:lnTo>
                <a:cubicBezTo>
                  <a:pt x="14420" y="20081"/>
                  <a:pt x="12505" y="20387"/>
                  <a:pt x="10570" y="20549"/>
                </a:cubicBezTo>
                <a:cubicBezTo>
                  <a:pt x="10550" y="20549"/>
                  <a:pt x="10550" y="20549"/>
                  <a:pt x="10530" y="20529"/>
                </a:cubicBezTo>
                <a:cubicBezTo>
                  <a:pt x="12464" y="20285"/>
                  <a:pt x="14399" y="19939"/>
                  <a:pt x="16334" y="19857"/>
                </a:cubicBezTo>
                <a:close/>
                <a:moveTo>
                  <a:pt x="18778" y="21486"/>
                </a:moveTo>
                <a:lnTo>
                  <a:pt x="18778" y="21486"/>
                </a:lnTo>
                <a:cubicBezTo>
                  <a:pt x="17821" y="21690"/>
                  <a:pt x="16843" y="21894"/>
                  <a:pt x="15865" y="22097"/>
                </a:cubicBezTo>
                <a:cubicBezTo>
                  <a:pt x="16823" y="21833"/>
                  <a:pt x="17780" y="21588"/>
                  <a:pt x="18778" y="21486"/>
                </a:cubicBezTo>
                <a:close/>
                <a:moveTo>
                  <a:pt x="20713" y="22219"/>
                </a:moveTo>
                <a:cubicBezTo>
                  <a:pt x="20733" y="22219"/>
                  <a:pt x="20753" y="22219"/>
                  <a:pt x="20774" y="22240"/>
                </a:cubicBezTo>
                <a:cubicBezTo>
                  <a:pt x="19816" y="22382"/>
                  <a:pt x="18859" y="22545"/>
                  <a:pt x="17882" y="22688"/>
                </a:cubicBezTo>
                <a:cubicBezTo>
                  <a:pt x="16924" y="22830"/>
                  <a:pt x="15947" y="22993"/>
                  <a:pt x="14990" y="23136"/>
                </a:cubicBezTo>
                <a:lnTo>
                  <a:pt x="14990" y="23095"/>
                </a:lnTo>
                <a:cubicBezTo>
                  <a:pt x="15112" y="23075"/>
                  <a:pt x="15255" y="23034"/>
                  <a:pt x="15377" y="23014"/>
                </a:cubicBezTo>
                <a:cubicBezTo>
                  <a:pt x="15764" y="22953"/>
                  <a:pt x="16151" y="22892"/>
                  <a:pt x="16517" y="22810"/>
                </a:cubicBezTo>
                <a:cubicBezTo>
                  <a:pt x="16884" y="22749"/>
                  <a:pt x="17230" y="22688"/>
                  <a:pt x="17576" y="22627"/>
                </a:cubicBezTo>
                <a:cubicBezTo>
                  <a:pt x="18208" y="22525"/>
                  <a:pt x="18859" y="22423"/>
                  <a:pt x="19491" y="22342"/>
                </a:cubicBezTo>
                <a:cubicBezTo>
                  <a:pt x="19898" y="22281"/>
                  <a:pt x="20305" y="22260"/>
                  <a:pt x="20713" y="22219"/>
                </a:cubicBezTo>
                <a:close/>
                <a:moveTo>
                  <a:pt x="21914" y="23971"/>
                </a:moveTo>
                <a:lnTo>
                  <a:pt x="21914" y="23971"/>
                </a:lnTo>
                <a:cubicBezTo>
                  <a:pt x="21099" y="24256"/>
                  <a:pt x="20305" y="24521"/>
                  <a:pt x="19491" y="24806"/>
                </a:cubicBezTo>
                <a:cubicBezTo>
                  <a:pt x="20285" y="24480"/>
                  <a:pt x="21079" y="24175"/>
                  <a:pt x="21914" y="23971"/>
                </a:cubicBezTo>
                <a:close/>
                <a:moveTo>
                  <a:pt x="24399" y="24337"/>
                </a:moveTo>
                <a:cubicBezTo>
                  <a:pt x="24399" y="24358"/>
                  <a:pt x="24399" y="24358"/>
                  <a:pt x="24399" y="24378"/>
                </a:cubicBezTo>
                <a:cubicBezTo>
                  <a:pt x="22794" y="24805"/>
                  <a:pt x="21169" y="25252"/>
                  <a:pt x="19565" y="25719"/>
                </a:cubicBezTo>
                <a:lnTo>
                  <a:pt x="19565" y="25719"/>
                </a:lnTo>
                <a:cubicBezTo>
                  <a:pt x="19574" y="25713"/>
                  <a:pt x="19578" y="25702"/>
                  <a:pt x="19592" y="25702"/>
                </a:cubicBezTo>
                <a:cubicBezTo>
                  <a:pt x="20794" y="25274"/>
                  <a:pt x="22036" y="24908"/>
                  <a:pt x="23279" y="24602"/>
                </a:cubicBezTo>
                <a:cubicBezTo>
                  <a:pt x="23625" y="24521"/>
                  <a:pt x="23971" y="24439"/>
                  <a:pt x="24317" y="24358"/>
                </a:cubicBezTo>
                <a:cubicBezTo>
                  <a:pt x="24358" y="24358"/>
                  <a:pt x="24378" y="24358"/>
                  <a:pt x="24399" y="24337"/>
                </a:cubicBezTo>
                <a:close/>
                <a:moveTo>
                  <a:pt x="13218" y="1"/>
                </a:moveTo>
                <a:cubicBezTo>
                  <a:pt x="13177" y="62"/>
                  <a:pt x="13116" y="123"/>
                  <a:pt x="13035" y="184"/>
                </a:cubicBezTo>
                <a:cubicBezTo>
                  <a:pt x="13055" y="245"/>
                  <a:pt x="13055" y="327"/>
                  <a:pt x="13075" y="388"/>
                </a:cubicBezTo>
                <a:cubicBezTo>
                  <a:pt x="13177" y="978"/>
                  <a:pt x="13320" y="1528"/>
                  <a:pt x="13503" y="2098"/>
                </a:cubicBezTo>
                <a:cubicBezTo>
                  <a:pt x="13768" y="2974"/>
                  <a:pt x="14073" y="3850"/>
                  <a:pt x="14358" y="4725"/>
                </a:cubicBezTo>
                <a:cubicBezTo>
                  <a:pt x="14908" y="6518"/>
                  <a:pt x="15458" y="8310"/>
                  <a:pt x="16008" y="10102"/>
                </a:cubicBezTo>
                <a:cubicBezTo>
                  <a:pt x="16130" y="10530"/>
                  <a:pt x="16252" y="10957"/>
                  <a:pt x="16375" y="11385"/>
                </a:cubicBezTo>
                <a:cubicBezTo>
                  <a:pt x="16517" y="11874"/>
                  <a:pt x="16680" y="12363"/>
                  <a:pt x="16823" y="12851"/>
                </a:cubicBezTo>
                <a:cubicBezTo>
                  <a:pt x="17047" y="13605"/>
                  <a:pt x="17352" y="14318"/>
                  <a:pt x="17739" y="14990"/>
                </a:cubicBezTo>
                <a:cubicBezTo>
                  <a:pt x="17963" y="15336"/>
                  <a:pt x="18187" y="15662"/>
                  <a:pt x="18472" y="15967"/>
                </a:cubicBezTo>
                <a:cubicBezTo>
                  <a:pt x="18615" y="16130"/>
                  <a:pt x="18757" y="16293"/>
                  <a:pt x="18900" y="16456"/>
                </a:cubicBezTo>
                <a:cubicBezTo>
                  <a:pt x="18941" y="16476"/>
                  <a:pt x="18961" y="16517"/>
                  <a:pt x="18981" y="16558"/>
                </a:cubicBezTo>
                <a:cubicBezTo>
                  <a:pt x="18961" y="16558"/>
                  <a:pt x="18961" y="16558"/>
                  <a:pt x="18961" y="16578"/>
                </a:cubicBezTo>
                <a:cubicBezTo>
                  <a:pt x="18941" y="16558"/>
                  <a:pt x="18900" y="16558"/>
                  <a:pt x="18880" y="16537"/>
                </a:cubicBezTo>
                <a:cubicBezTo>
                  <a:pt x="18757" y="16456"/>
                  <a:pt x="18615" y="16354"/>
                  <a:pt x="18493" y="16273"/>
                </a:cubicBezTo>
                <a:cubicBezTo>
                  <a:pt x="18330" y="16151"/>
                  <a:pt x="18167" y="16049"/>
                  <a:pt x="18004" y="15947"/>
                </a:cubicBezTo>
                <a:cubicBezTo>
                  <a:pt x="17821" y="15825"/>
                  <a:pt x="17658" y="15702"/>
                  <a:pt x="17495" y="15601"/>
                </a:cubicBezTo>
                <a:cubicBezTo>
                  <a:pt x="17373" y="15519"/>
                  <a:pt x="17230" y="15438"/>
                  <a:pt x="17108" y="15356"/>
                </a:cubicBezTo>
                <a:cubicBezTo>
                  <a:pt x="16965" y="15254"/>
                  <a:pt x="16823" y="15092"/>
                  <a:pt x="16721" y="14949"/>
                </a:cubicBezTo>
                <a:cubicBezTo>
                  <a:pt x="16538" y="14623"/>
                  <a:pt x="16375" y="14297"/>
                  <a:pt x="16191" y="13971"/>
                </a:cubicBezTo>
                <a:cubicBezTo>
                  <a:pt x="16028" y="13646"/>
                  <a:pt x="15906" y="13299"/>
                  <a:pt x="15804" y="12953"/>
                </a:cubicBezTo>
                <a:cubicBezTo>
                  <a:pt x="15682" y="12505"/>
                  <a:pt x="15580" y="12057"/>
                  <a:pt x="15458" y="11629"/>
                </a:cubicBezTo>
                <a:cubicBezTo>
                  <a:pt x="15336" y="11100"/>
                  <a:pt x="15214" y="10591"/>
                  <a:pt x="15071" y="10061"/>
                </a:cubicBezTo>
                <a:cubicBezTo>
                  <a:pt x="14969" y="9634"/>
                  <a:pt x="14827" y="9206"/>
                  <a:pt x="14705" y="8778"/>
                </a:cubicBezTo>
                <a:cubicBezTo>
                  <a:pt x="14623" y="8534"/>
                  <a:pt x="14542" y="8269"/>
                  <a:pt x="14460" y="8004"/>
                </a:cubicBezTo>
                <a:cubicBezTo>
                  <a:pt x="14338" y="7658"/>
                  <a:pt x="14216" y="7292"/>
                  <a:pt x="14094" y="6945"/>
                </a:cubicBezTo>
                <a:cubicBezTo>
                  <a:pt x="13849" y="6294"/>
                  <a:pt x="13564" y="5642"/>
                  <a:pt x="13259" y="5011"/>
                </a:cubicBezTo>
                <a:cubicBezTo>
                  <a:pt x="12750" y="3911"/>
                  <a:pt x="12118" y="2872"/>
                  <a:pt x="11446" y="1874"/>
                </a:cubicBezTo>
                <a:cubicBezTo>
                  <a:pt x="11405" y="1793"/>
                  <a:pt x="11324" y="1711"/>
                  <a:pt x="11263" y="1630"/>
                </a:cubicBezTo>
                <a:cubicBezTo>
                  <a:pt x="11242" y="1650"/>
                  <a:pt x="11242" y="1671"/>
                  <a:pt x="11242" y="1691"/>
                </a:cubicBezTo>
                <a:cubicBezTo>
                  <a:pt x="11161" y="1610"/>
                  <a:pt x="11080" y="1528"/>
                  <a:pt x="11018" y="1426"/>
                </a:cubicBezTo>
                <a:cubicBezTo>
                  <a:pt x="10937" y="1223"/>
                  <a:pt x="10754" y="1080"/>
                  <a:pt x="10652" y="897"/>
                </a:cubicBezTo>
                <a:cubicBezTo>
                  <a:pt x="10570" y="754"/>
                  <a:pt x="10448" y="652"/>
                  <a:pt x="10346" y="510"/>
                </a:cubicBezTo>
                <a:cubicBezTo>
                  <a:pt x="10265" y="428"/>
                  <a:pt x="10204" y="347"/>
                  <a:pt x="10122" y="265"/>
                </a:cubicBezTo>
                <a:cubicBezTo>
                  <a:pt x="10061" y="225"/>
                  <a:pt x="10000" y="184"/>
                  <a:pt x="9939" y="143"/>
                </a:cubicBezTo>
                <a:cubicBezTo>
                  <a:pt x="9919" y="184"/>
                  <a:pt x="9878" y="204"/>
                  <a:pt x="9837" y="245"/>
                </a:cubicBezTo>
                <a:cubicBezTo>
                  <a:pt x="9878" y="367"/>
                  <a:pt x="9919" y="469"/>
                  <a:pt x="9959" y="571"/>
                </a:cubicBezTo>
                <a:cubicBezTo>
                  <a:pt x="9980" y="632"/>
                  <a:pt x="10021" y="693"/>
                  <a:pt x="10061" y="754"/>
                </a:cubicBezTo>
                <a:cubicBezTo>
                  <a:pt x="10183" y="1019"/>
                  <a:pt x="10306" y="1284"/>
                  <a:pt x="10428" y="1548"/>
                </a:cubicBezTo>
                <a:cubicBezTo>
                  <a:pt x="10550" y="1772"/>
                  <a:pt x="10652" y="1996"/>
                  <a:pt x="10754" y="2241"/>
                </a:cubicBezTo>
                <a:cubicBezTo>
                  <a:pt x="10917" y="2587"/>
                  <a:pt x="11080" y="2933"/>
                  <a:pt x="11242" y="3280"/>
                </a:cubicBezTo>
                <a:cubicBezTo>
                  <a:pt x="11548" y="3952"/>
                  <a:pt x="11853" y="4603"/>
                  <a:pt x="12118" y="5275"/>
                </a:cubicBezTo>
                <a:cubicBezTo>
                  <a:pt x="12118" y="5316"/>
                  <a:pt x="12139" y="5357"/>
                  <a:pt x="12139" y="5377"/>
                </a:cubicBezTo>
                <a:cubicBezTo>
                  <a:pt x="12037" y="5235"/>
                  <a:pt x="11955" y="5092"/>
                  <a:pt x="11894" y="4929"/>
                </a:cubicBezTo>
                <a:cubicBezTo>
                  <a:pt x="11731" y="4603"/>
                  <a:pt x="11589" y="4257"/>
                  <a:pt x="11426" y="3931"/>
                </a:cubicBezTo>
                <a:cubicBezTo>
                  <a:pt x="11405" y="3870"/>
                  <a:pt x="11365" y="3809"/>
                  <a:pt x="11344" y="3748"/>
                </a:cubicBezTo>
                <a:cubicBezTo>
                  <a:pt x="11242" y="3524"/>
                  <a:pt x="11141" y="3300"/>
                  <a:pt x="11039" y="3076"/>
                </a:cubicBezTo>
                <a:cubicBezTo>
                  <a:pt x="10917" y="2811"/>
                  <a:pt x="10815" y="2526"/>
                  <a:pt x="10652" y="2282"/>
                </a:cubicBezTo>
                <a:cubicBezTo>
                  <a:pt x="10591" y="2159"/>
                  <a:pt x="10550" y="1996"/>
                  <a:pt x="10489" y="1874"/>
                </a:cubicBezTo>
                <a:cubicBezTo>
                  <a:pt x="10387" y="1610"/>
                  <a:pt x="10265" y="1345"/>
                  <a:pt x="10143" y="1080"/>
                </a:cubicBezTo>
                <a:cubicBezTo>
                  <a:pt x="10061" y="897"/>
                  <a:pt x="9959" y="734"/>
                  <a:pt x="9898" y="530"/>
                </a:cubicBezTo>
                <a:cubicBezTo>
                  <a:pt x="9878" y="489"/>
                  <a:pt x="9837" y="449"/>
                  <a:pt x="9817" y="408"/>
                </a:cubicBezTo>
                <a:cubicBezTo>
                  <a:pt x="9797" y="408"/>
                  <a:pt x="9797" y="428"/>
                  <a:pt x="9776" y="428"/>
                </a:cubicBezTo>
                <a:cubicBezTo>
                  <a:pt x="9776" y="469"/>
                  <a:pt x="9776" y="510"/>
                  <a:pt x="9797" y="551"/>
                </a:cubicBezTo>
                <a:cubicBezTo>
                  <a:pt x="9858" y="693"/>
                  <a:pt x="9898" y="856"/>
                  <a:pt x="9959" y="1019"/>
                </a:cubicBezTo>
                <a:cubicBezTo>
                  <a:pt x="10082" y="1324"/>
                  <a:pt x="10204" y="1650"/>
                  <a:pt x="10326" y="1956"/>
                </a:cubicBezTo>
                <a:cubicBezTo>
                  <a:pt x="10570" y="2567"/>
                  <a:pt x="10794" y="3157"/>
                  <a:pt x="11039" y="3748"/>
                </a:cubicBezTo>
                <a:cubicBezTo>
                  <a:pt x="11385" y="4603"/>
                  <a:pt x="11752" y="5438"/>
                  <a:pt x="12098" y="6294"/>
                </a:cubicBezTo>
                <a:cubicBezTo>
                  <a:pt x="12322" y="6843"/>
                  <a:pt x="12546" y="7414"/>
                  <a:pt x="12770" y="7964"/>
                </a:cubicBezTo>
                <a:cubicBezTo>
                  <a:pt x="13279" y="9267"/>
                  <a:pt x="13788" y="10591"/>
                  <a:pt x="14399" y="11853"/>
                </a:cubicBezTo>
                <a:cubicBezTo>
                  <a:pt x="14786" y="12648"/>
                  <a:pt x="15193" y="13442"/>
                  <a:pt x="15723" y="14175"/>
                </a:cubicBezTo>
                <a:cubicBezTo>
                  <a:pt x="15764" y="14216"/>
                  <a:pt x="15784" y="14257"/>
                  <a:pt x="15804" y="14338"/>
                </a:cubicBezTo>
                <a:cubicBezTo>
                  <a:pt x="15723" y="14297"/>
                  <a:pt x="15682" y="14257"/>
                  <a:pt x="15621" y="14216"/>
                </a:cubicBezTo>
                <a:cubicBezTo>
                  <a:pt x="15377" y="14033"/>
                  <a:pt x="15153" y="13849"/>
                  <a:pt x="14908" y="13666"/>
                </a:cubicBezTo>
                <a:cubicBezTo>
                  <a:pt x="14664" y="13483"/>
                  <a:pt x="14481" y="13279"/>
                  <a:pt x="14358" y="13014"/>
                </a:cubicBezTo>
                <a:cubicBezTo>
                  <a:pt x="14257" y="12811"/>
                  <a:pt x="14175" y="12607"/>
                  <a:pt x="14094" y="12383"/>
                </a:cubicBezTo>
                <a:cubicBezTo>
                  <a:pt x="13849" y="11731"/>
                  <a:pt x="13585" y="11080"/>
                  <a:pt x="13340" y="10428"/>
                </a:cubicBezTo>
                <a:cubicBezTo>
                  <a:pt x="13157" y="9980"/>
                  <a:pt x="12974" y="9532"/>
                  <a:pt x="12811" y="9084"/>
                </a:cubicBezTo>
                <a:cubicBezTo>
                  <a:pt x="12709" y="8839"/>
                  <a:pt x="12587" y="8595"/>
                  <a:pt x="12485" y="8351"/>
                </a:cubicBezTo>
                <a:cubicBezTo>
                  <a:pt x="12302" y="7862"/>
                  <a:pt x="12077" y="7414"/>
                  <a:pt x="11833" y="6945"/>
                </a:cubicBezTo>
                <a:cubicBezTo>
                  <a:pt x="11731" y="6742"/>
                  <a:pt x="11609" y="6538"/>
                  <a:pt x="11507" y="6334"/>
                </a:cubicBezTo>
                <a:cubicBezTo>
                  <a:pt x="11283" y="5947"/>
                  <a:pt x="11080" y="5560"/>
                  <a:pt x="10835" y="5194"/>
                </a:cubicBezTo>
                <a:cubicBezTo>
                  <a:pt x="10611" y="4807"/>
                  <a:pt x="10346" y="4461"/>
                  <a:pt x="10102" y="4094"/>
                </a:cubicBezTo>
                <a:cubicBezTo>
                  <a:pt x="10021" y="3972"/>
                  <a:pt x="9939" y="3850"/>
                  <a:pt x="9858" y="3728"/>
                </a:cubicBezTo>
                <a:cubicBezTo>
                  <a:pt x="9797" y="3646"/>
                  <a:pt x="9735" y="3544"/>
                  <a:pt x="9654" y="3463"/>
                </a:cubicBezTo>
                <a:cubicBezTo>
                  <a:pt x="9634" y="3442"/>
                  <a:pt x="9613" y="3402"/>
                  <a:pt x="9593" y="3381"/>
                </a:cubicBezTo>
                <a:cubicBezTo>
                  <a:pt x="9573" y="3402"/>
                  <a:pt x="9573" y="3402"/>
                  <a:pt x="9573" y="3402"/>
                </a:cubicBezTo>
                <a:cubicBezTo>
                  <a:pt x="9593" y="3442"/>
                  <a:pt x="9593" y="3483"/>
                  <a:pt x="9634" y="3504"/>
                </a:cubicBezTo>
                <a:cubicBezTo>
                  <a:pt x="9735" y="3666"/>
                  <a:pt x="9858" y="3829"/>
                  <a:pt x="9980" y="3992"/>
                </a:cubicBezTo>
                <a:cubicBezTo>
                  <a:pt x="10041" y="4074"/>
                  <a:pt x="10102" y="4176"/>
                  <a:pt x="10163" y="4277"/>
                </a:cubicBezTo>
                <a:cubicBezTo>
                  <a:pt x="10306" y="4501"/>
                  <a:pt x="10448" y="4705"/>
                  <a:pt x="10591" y="4929"/>
                </a:cubicBezTo>
                <a:cubicBezTo>
                  <a:pt x="10754" y="5194"/>
                  <a:pt x="10917" y="5479"/>
                  <a:pt x="11080" y="5744"/>
                </a:cubicBezTo>
                <a:cubicBezTo>
                  <a:pt x="11141" y="5866"/>
                  <a:pt x="11202" y="5968"/>
                  <a:pt x="11242" y="6090"/>
                </a:cubicBezTo>
                <a:cubicBezTo>
                  <a:pt x="11222" y="6090"/>
                  <a:pt x="11202" y="6070"/>
                  <a:pt x="11202" y="6049"/>
                </a:cubicBezTo>
                <a:cubicBezTo>
                  <a:pt x="10998" y="5723"/>
                  <a:pt x="10815" y="5418"/>
                  <a:pt x="10632" y="5112"/>
                </a:cubicBezTo>
                <a:cubicBezTo>
                  <a:pt x="10489" y="4909"/>
                  <a:pt x="10367" y="4705"/>
                  <a:pt x="10245" y="4501"/>
                </a:cubicBezTo>
                <a:cubicBezTo>
                  <a:pt x="10082" y="4257"/>
                  <a:pt x="9919" y="4033"/>
                  <a:pt x="9776" y="3789"/>
                </a:cubicBezTo>
                <a:cubicBezTo>
                  <a:pt x="9634" y="3585"/>
                  <a:pt x="9450" y="3402"/>
                  <a:pt x="9328" y="3157"/>
                </a:cubicBezTo>
                <a:cubicBezTo>
                  <a:pt x="9308" y="3137"/>
                  <a:pt x="9287" y="3117"/>
                  <a:pt x="9267" y="3096"/>
                </a:cubicBezTo>
                <a:cubicBezTo>
                  <a:pt x="9206" y="3035"/>
                  <a:pt x="9145" y="2974"/>
                  <a:pt x="9104" y="2893"/>
                </a:cubicBezTo>
                <a:cubicBezTo>
                  <a:pt x="9043" y="2831"/>
                  <a:pt x="8982" y="2770"/>
                  <a:pt x="9002" y="2689"/>
                </a:cubicBezTo>
                <a:cubicBezTo>
                  <a:pt x="8941" y="2628"/>
                  <a:pt x="8880" y="2607"/>
                  <a:pt x="8839" y="2567"/>
                </a:cubicBezTo>
                <a:cubicBezTo>
                  <a:pt x="8778" y="2485"/>
                  <a:pt x="8717" y="2404"/>
                  <a:pt x="8656" y="2343"/>
                </a:cubicBezTo>
                <a:cubicBezTo>
                  <a:pt x="8554" y="2220"/>
                  <a:pt x="8452" y="2098"/>
                  <a:pt x="8330" y="1956"/>
                </a:cubicBezTo>
                <a:cubicBezTo>
                  <a:pt x="8249" y="1874"/>
                  <a:pt x="8147" y="1772"/>
                  <a:pt x="8086" y="1671"/>
                </a:cubicBezTo>
                <a:cubicBezTo>
                  <a:pt x="7964" y="1487"/>
                  <a:pt x="7780" y="1365"/>
                  <a:pt x="7638" y="1223"/>
                </a:cubicBezTo>
                <a:cubicBezTo>
                  <a:pt x="7609" y="1185"/>
                  <a:pt x="7585" y="1169"/>
                  <a:pt x="7560" y="1169"/>
                </a:cubicBezTo>
                <a:cubicBezTo>
                  <a:pt x="7530" y="1169"/>
                  <a:pt x="7498" y="1190"/>
                  <a:pt x="7454" y="1223"/>
                </a:cubicBezTo>
                <a:cubicBezTo>
                  <a:pt x="7454" y="1284"/>
                  <a:pt x="7475" y="1324"/>
                  <a:pt x="7495" y="1386"/>
                </a:cubicBezTo>
                <a:cubicBezTo>
                  <a:pt x="7556" y="1487"/>
                  <a:pt x="7638" y="1569"/>
                  <a:pt x="7679" y="1671"/>
                </a:cubicBezTo>
                <a:cubicBezTo>
                  <a:pt x="7740" y="1834"/>
                  <a:pt x="7841" y="1976"/>
                  <a:pt x="7923" y="2119"/>
                </a:cubicBezTo>
                <a:cubicBezTo>
                  <a:pt x="7943" y="2139"/>
                  <a:pt x="7964" y="2180"/>
                  <a:pt x="7984" y="2220"/>
                </a:cubicBezTo>
                <a:cubicBezTo>
                  <a:pt x="8025" y="2282"/>
                  <a:pt x="8045" y="2343"/>
                  <a:pt x="8065" y="2404"/>
                </a:cubicBezTo>
                <a:cubicBezTo>
                  <a:pt x="8167" y="2587"/>
                  <a:pt x="8269" y="2750"/>
                  <a:pt x="8371" y="2933"/>
                </a:cubicBezTo>
                <a:cubicBezTo>
                  <a:pt x="8432" y="3035"/>
                  <a:pt x="8513" y="3157"/>
                  <a:pt x="8595" y="3280"/>
                </a:cubicBezTo>
                <a:cubicBezTo>
                  <a:pt x="8615" y="3300"/>
                  <a:pt x="8615" y="3341"/>
                  <a:pt x="8636" y="3361"/>
                </a:cubicBezTo>
                <a:cubicBezTo>
                  <a:pt x="8697" y="3483"/>
                  <a:pt x="8758" y="3605"/>
                  <a:pt x="8839" y="3728"/>
                </a:cubicBezTo>
                <a:cubicBezTo>
                  <a:pt x="8900" y="3850"/>
                  <a:pt x="8982" y="3952"/>
                  <a:pt x="9043" y="4074"/>
                </a:cubicBezTo>
                <a:cubicBezTo>
                  <a:pt x="9267" y="4481"/>
                  <a:pt x="9491" y="4888"/>
                  <a:pt x="9695" y="5296"/>
                </a:cubicBezTo>
                <a:cubicBezTo>
                  <a:pt x="10041" y="6008"/>
                  <a:pt x="10408" y="6721"/>
                  <a:pt x="10754" y="7434"/>
                </a:cubicBezTo>
                <a:cubicBezTo>
                  <a:pt x="10856" y="7617"/>
                  <a:pt x="10937" y="7821"/>
                  <a:pt x="11018" y="8004"/>
                </a:cubicBezTo>
                <a:cubicBezTo>
                  <a:pt x="11039" y="8025"/>
                  <a:pt x="11039" y="8065"/>
                  <a:pt x="11059" y="8086"/>
                </a:cubicBezTo>
                <a:cubicBezTo>
                  <a:pt x="11018" y="8065"/>
                  <a:pt x="10998" y="8025"/>
                  <a:pt x="10978" y="8004"/>
                </a:cubicBezTo>
                <a:cubicBezTo>
                  <a:pt x="10835" y="7719"/>
                  <a:pt x="10693" y="7454"/>
                  <a:pt x="10550" y="7169"/>
                </a:cubicBezTo>
                <a:cubicBezTo>
                  <a:pt x="10387" y="6884"/>
                  <a:pt x="10224" y="6579"/>
                  <a:pt x="10061" y="6273"/>
                </a:cubicBezTo>
                <a:cubicBezTo>
                  <a:pt x="9959" y="6090"/>
                  <a:pt x="9878" y="5886"/>
                  <a:pt x="9776" y="5683"/>
                </a:cubicBezTo>
                <a:cubicBezTo>
                  <a:pt x="9573" y="5275"/>
                  <a:pt x="9348" y="4888"/>
                  <a:pt x="9145" y="4481"/>
                </a:cubicBezTo>
                <a:cubicBezTo>
                  <a:pt x="9002" y="4216"/>
                  <a:pt x="8860" y="3931"/>
                  <a:pt x="8697" y="3666"/>
                </a:cubicBezTo>
                <a:cubicBezTo>
                  <a:pt x="8676" y="3605"/>
                  <a:pt x="8615" y="3565"/>
                  <a:pt x="8595" y="3504"/>
                </a:cubicBezTo>
                <a:cubicBezTo>
                  <a:pt x="8473" y="3280"/>
                  <a:pt x="8371" y="3076"/>
                  <a:pt x="8249" y="2852"/>
                </a:cubicBezTo>
                <a:lnTo>
                  <a:pt x="8086" y="2567"/>
                </a:lnTo>
                <a:cubicBezTo>
                  <a:pt x="8025" y="2465"/>
                  <a:pt x="7984" y="2363"/>
                  <a:pt x="7923" y="2261"/>
                </a:cubicBezTo>
                <a:cubicBezTo>
                  <a:pt x="7882" y="2180"/>
                  <a:pt x="7841" y="2119"/>
                  <a:pt x="7801" y="2058"/>
                </a:cubicBezTo>
                <a:cubicBezTo>
                  <a:pt x="7719" y="1895"/>
                  <a:pt x="7638" y="1732"/>
                  <a:pt x="7536" y="1569"/>
                </a:cubicBezTo>
                <a:cubicBezTo>
                  <a:pt x="7516" y="1487"/>
                  <a:pt x="7454" y="1426"/>
                  <a:pt x="7414" y="1345"/>
                </a:cubicBezTo>
                <a:cubicBezTo>
                  <a:pt x="7414" y="1345"/>
                  <a:pt x="7414" y="1345"/>
                  <a:pt x="7373" y="1324"/>
                </a:cubicBezTo>
                <a:lnTo>
                  <a:pt x="7373" y="1324"/>
                </a:lnTo>
                <a:cubicBezTo>
                  <a:pt x="7393" y="1365"/>
                  <a:pt x="7393" y="1386"/>
                  <a:pt x="7393" y="1406"/>
                </a:cubicBezTo>
                <a:cubicBezTo>
                  <a:pt x="7495" y="1630"/>
                  <a:pt x="7597" y="1854"/>
                  <a:pt x="7699" y="2078"/>
                </a:cubicBezTo>
                <a:cubicBezTo>
                  <a:pt x="7719" y="2159"/>
                  <a:pt x="7780" y="2220"/>
                  <a:pt x="7821" y="2302"/>
                </a:cubicBezTo>
                <a:cubicBezTo>
                  <a:pt x="7841" y="2363"/>
                  <a:pt x="7862" y="2445"/>
                  <a:pt x="7882" y="2506"/>
                </a:cubicBezTo>
                <a:cubicBezTo>
                  <a:pt x="8086" y="2933"/>
                  <a:pt x="8310" y="3361"/>
                  <a:pt x="8513" y="3789"/>
                </a:cubicBezTo>
                <a:cubicBezTo>
                  <a:pt x="8900" y="4583"/>
                  <a:pt x="9287" y="5357"/>
                  <a:pt x="9654" y="6151"/>
                </a:cubicBezTo>
                <a:cubicBezTo>
                  <a:pt x="9919" y="6701"/>
                  <a:pt x="10183" y="7271"/>
                  <a:pt x="10469" y="7821"/>
                </a:cubicBezTo>
                <a:cubicBezTo>
                  <a:pt x="10733" y="8391"/>
                  <a:pt x="11039" y="8941"/>
                  <a:pt x="11324" y="9471"/>
                </a:cubicBezTo>
                <a:cubicBezTo>
                  <a:pt x="11568" y="9919"/>
                  <a:pt x="11813" y="10326"/>
                  <a:pt x="12077" y="10754"/>
                </a:cubicBezTo>
                <a:cubicBezTo>
                  <a:pt x="12302" y="11100"/>
                  <a:pt x="12546" y="11426"/>
                  <a:pt x="12790" y="11772"/>
                </a:cubicBezTo>
                <a:cubicBezTo>
                  <a:pt x="12831" y="11833"/>
                  <a:pt x="12851" y="11894"/>
                  <a:pt x="12892" y="11955"/>
                </a:cubicBezTo>
                <a:cubicBezTo>
                  <a:pt x="12872" y="11955"/>
                  <a:pt x="12872" y="11955"/>
                  <a:pt x="12872" y="11976"/>
                </a:cubicBezTo>
                <a:cubicBezTo>
                  <a:pt x="12831" y="11935"/>
                  <a:pt x="12790" y="11915"/>
                  <a:pt x="12770" y="11894"/>
                </a:cubicBezTo>
                <a:cubicBezTo>
                  <a:pt x="12566" y="11731"/>
                  <a:pt x="12403" y="11548"/>
                  <a:pt x="12179" y="11426"/>
                </a:cubicBezTo>
                <a:cubicBezTo>
                  <a:pt x="12159" y="11405"/>
                  <a:pt x="12118" y="11365"/>
                  <a:pt x="12098" y="11324"/>
                </a:cubicBezTo>
                <a:cubicBezTo>
                  <a:pt x="12057" y="11283"/>
                  <a:pt x="12037" y="11242"/>
                  <a:pt x="11996" y="11222"/>
                </a:cubicBezTo>
                <a:cubicBezTo>
                  <a:pt x="11915" y="11141"/>
                  <a:pt x="11833" y="11080"/>
                  <a:pt x="11731" y="10998"/>
                </a:cubicBezTo>
                <a:cubicBezTo>
                  <a:pt x="11365" y="10672"/>
                  <a:pt x="10998" y="10346"/>
                  <a:pt x="10632" y="10021"/>
                </a:cubicBezTo>
                <a:cubicBezTo>
                  <a:pt x="10570" y="9980"/>
                  <a:pt x="10509" y="9919"/>
                  <a:pt x="10448" y="9837"/>
                </a:cubicBezTo>
                <a:cubicBezTo>
                  <a:pt x="10285" y="9674"/>
                  <a:pt x="10122" y="9491"/>
                  <a:pt x="9959" y="9308"/>
                </a:cubicBezTo>
                <a:cubicBezTo>
                  <a:pt x="9878" y="9206"/>
                  <a:pt x="9776" y="9104"/>
                  <a:pt x="9695" y="8982"/>
                </a:cubicBezTo>
                <a:cubicBezTo>
                  <a:pt x="9654" y="8941"/>
                  <a:pt x="9634" y="8860"/>
                  <a:pt x="9593" y="8819"/>
                </a:cubicBezTo>
                <a:cubicBezTo>
                  <a:pt x="9267" y="8412"/>
                  <a:pt x="8941" y="8025"/>
                  <a:pt x="8595" y="7638"/>
                </a:cubicBezTo>
                <a:cubicBezTo>
                  <a:pt x="8351" y="7353"/>
                  <a:pt x="8086" y="7088"/>
                  <a:pt x="7821" y="6823"/>
                </a:cubicBezTo>
                <a:cubicBezTo>
                  <a:pt x="7597" y="6579"/>
                  <a:pt x="7353" y="6334"/>
                  <a:pt x="7108" y="6110"/>
                </a:cubicBezTo>
                <a:cubicBezTo>
                  <a:pt x="6619" y="5662"/>
                  <a:pt x="6110" y="5214"/>
                  <a:pt x="5581" y="4827"/>
                </a:cubicBezTo>
                <a:cubicBezTo>
                  <a:pt x="5377" y="4685"/>
                  <a:pt x="5153" y="4522"/>
                  <a:pt x="4929" y="4379"/>
                </a:cubicBezTo>
                <a:cubicBezTo>
                  <a:pt x="4929" y="4359"/>
                  <a:pt x="4909" y="4359"/>
                  <a:pt x="4888" y="4359"/>
                </a:cubicBezTo>
                <a:cubicBezTo>
                  <a:pt x="4929" y="4400"/>
                  <a:pt x="4950" y="4420"/>
                  <a:pt x="4970" y="4440"/>
                </a:cubicBezTo>
                <a:cubicBezTo>
                  <a:pt x="4909" y="4420"/>
                  <a:pt x="4888" y="4379"/>
                  <a:pt x="4848" y="4359"/>
                </a:cubicBezTo>
                <a:cubicBezTo>
                  <a:pt x="4787" y="4277"/>
                  <a:pt x="4746" y="4216"/>
                  <a:pt x="4624" y="4216"/>
                </a:cubicBezTo>
                <a:cubicBezTo>
                  <a:pt x="4624" y="4216"/>
                  <a:pt x="4603" y="4196"/>
                  <a:pt x="4583" y="4176"/>
                </a:cubicBezTo>
                <a:cubicBezTo>
                  <a:pt x="4461" y="4094"/>
                  <a:pt x="4359" y="4013"/>
                  <a:pt x="4257" y="3952"/>
                </a:cubicBezTo>
                <a:cubicBezTo>
                  <a:pt x="4176" y="3911"/>
                  <a:pt x="4074" y="3850"/>
                  <a:pt x="3992" y="3829"/>
                </a:cubicBezTo>
                <a:cubicBezTo>
                  <a:pt x="3953" y="3810"/>
                  <a:pt x="3913" y="3798"/>
                  <a:pt x="3877" y="3798"/>
                </a:cubicBezTo>
                <a:cubicBezTo>
                  <a:pt x="3800" y="3798"/>
                  <a:pt x="3735" y="3848"/>
                  <a:pt x="3707" y="3972"/>
                </a:cubicBezTo>
                <a:cubicBezTo>
                  <a:pt x="3748" y="4033"/>
                  <a:pt x="3809" y="4094"/>
                  <a:pt x="3870" y="4176"/>
                </a:cubicBezTo>
                <a:cubicBezTo>
                  <a:pt x="3789" y="4135"/>
                  <a:pt x="3748" y="4053"/>
                  <a:pt x="3646" y="4053"/>
                </a:cubicBezTo>
                <a:cubicBezTo>
                  <a:pt x="3687" y="4114"/>
                  <a:pt x="3707" y="4176"/>
                  <a:pt x="3728" y="4216"/>
                </a:cubicBezTo>
                <a:cubicBezTo>
                  <a:pt x="3850" y="4359"/>
                  <a:pt x="3952" y="4522"/>
                  <a:pt x="4074" y="4664"/>
                </a:cubicBezTo>
                <a:cubicBezTo>
                  <a:pt x="4624" y="5316"/>
                  <a:pt x="5194" y="5968"/>
                  <a:pt x="5764" y="6599"/>
                </a:cubicBezTo>
                <a:cubicBezTo>
                  <a:pt x="6049" y="6925"/>
                  <a:pt x="6355" y="7230"/>
                  <a:pt x="6640" y="7556"/>
                </a:cubicBezTo>
                <a:cubicBezTo>
                  <a:pt x="7169" y="8106"/>
                  <a:pt x="7699" y="8656"/>
                  <a:pt x="8269" y="9165"/>
                </a:cubicBezTo>
                <a:cubicBezTo>
                  <a:pt x="8493" y="9389"/>
                  <a:pt x="8717" y="9572"/>
                  <a:pt x="8962" y="9776"/>
                </a:cubicBezTo>
                <a:cubicBezTo>
                  <a:pt x="9165" y="9959"/>
                  <a:pt x="9369" y="10122"/>
                  <a:pt x="9593" y="10285"/>
                </a:cubicBezTo>
                <a:cubicBezTo>
                  <a:pt x="9776" y="10428"/>
                  <a:pt x="9959" y="10550"/>
                  <a:pt x="10143" y="10693"/>
                </a:cubicBezTo>
                <a:cubicBezTo>
                  <a:pt x="10367" y="10855"/>
                  <a:pt x="10591" y="11039"/>
                  <a:pt x="10794" y="11202"/>
                </a:cubicBezTo>
                <a:cubicBezTo>
                  <a:pt x="10917" y="11283"/>
                  <a:pt x="11039" y="11365"/>
                  <a:pt x="11120" y="11466"/>
                </a:cubicBezTo>
                <a:cubicBezTo>
                  <a:pt x="11283" y="11650"/>
                  <a:pt x="11507" y="11772"/>
                  <a:pt x="11691" y="11935"/>
                </a:cubicBezTo>
                <a:cubicBezTo>
                  <a:pt x="11711" y="11955"/>
                  <a:pt x="11752" y="11976"/>
                  <a:pt x="11792" y="11996"/>
                </a:cubicBezTo>
                <a:cubicBezTo>
                  <a:pt x="11833" y="12016"/>
                  <a:pt x="11853" y="12057"/>
                  <a:pt x="11894" y="12098"/>
                </a:cubicBezTo>
                <a:cubicBezTo>
                  <a:pt x="11915" y="12098"/>
                  <a:pt x="11915" y="12139"/>
                  <a:pt x="11935" y="12159"/>
                </a:cubicBezTo>
                <a:cubicBezTo>
                  <a:pt x="12098" y="12301"/>
                  <a:pt x="12261" y="12464"/>
                  <a:pt x="12424" y="12607"/>
                </a:cubicBezTo>
                <a:cubicBezTo>
                  <a:pt x="12526" y="12709"/>
                  <a:pt x="12648" y="12811"/>
                  <a:pt x="12750" y="12912"/>
                </a:cubicBezTo>
                <a:cubicBezTo>
                  <a:pt x="12790" y="12933"/>
                  <a:pt x="12811" y="12974"/>
                  <a:pt x="12851" y="13035"/>
                </a:cubicBezTo>
                <a:cubicBezTo>
                  <a:pt x="12750" y="13014"/>
                  <a:pt x="12688" y="13014"/>
                  <a:pt x="12648" y="13014"/>
                </a:cubicBezTo>
                <a:cubicBezTo>
                  <a:pt x="12526" y="12933"/>
                  <a:pt x="12403" y="12851"/>
                  <a:pt x="12302" y="12790"/>
                </a:cubicBezTo>
                <a:cubicBezTo>
                  <a:pt x="12118" y="12709"/>
                  <a:pt x="11935" y="12627"/>
                  <a:pt x="11752" y="12546"/>
                </a:cubicBezTo>
                <a:cubicBezTo>
                  <a:pt x="11670" y="12485"/>
                  <a:pt x="11568" y="12444"/>
                  <a:pt x="11446" y="12403"/>
                </a:cubicBezTo>
                <a:cubicBezTo>
                  <a:pt x="11324" y="12301"/>
                  <a:pt x="11161" y="12179"/>
                  <a:pt x="10978" y="12118"/>
                </a:cubicBezTo>
                <a:cubicBezTo>
                  <a:pt x="10896" y="12057"/>
                  <a:pt x="10815" y="12016"/>
                  <a:pt x="10754" y="11976"/>
                </a:cubicBezTo>
                <a:cubicBezTo>
                  <a:pt x="10550" y="11813"/>
                  <a:pt x="10306" y="11711"/>
                  <a:pt x="10102" y="11589"/>
                </a:cubicBezTo>
                <a:cubicBezTo>
                  <a:pt x="9858" y="11426"/>
                  <a:pt x="9573" y="11304"/>
                  <a:pt x="9308" y="11181"/>
                </a:cubicBezTo>
                <a:cubicBezTo>
                  <a:pt x="9247" y="11141"/>
                  <a:pt x="9186" y="11100"/>
                  <a:pt x="9124" y="11080"/>
                </a:cubicBezTo>
                <a:cubicBezTo>
                  <a:pt x="9023" y="10998"/>
                  <a:pt x="8921" y="10937"/>
                  <a:pt x="8819" y="10937"/>
                </a:cubicBezTo>
                <a:cubicBezTo>
                  <a:pt x="8758" y="10876"/>
                  <a:pt x="8717" y="10815"/>
                  <a:pt x="8656" y="10794"/>
                </a:cubicBezTo>
                <a:cubicBezTo>
                  <a:pt x="8554" y="10754"/>
                  <a:pt x="8432" y="10713"/>
                  <a:pt x="8330" y="10652"/>
                </a:cubicBezTo>
                <a:cubicBezTo>
                  <a:pt x="8310" y="10631"/>
                  <a:pt x="8269" y="10611"/>
                  <a:pt x="8228" y="10611"/>
                </a:cubicBezTo>
                <a:cubicBezTo>
                  <a:pt x="8147" y="10570"/>
                  <a:pt x="8065" y="10530"/>
                  <a:pt x="7984" y="10489"/>
                </a:cubicBezTo>
                <a:cubicBezTo>
                  <a:pt x="7841" y="10428"/>
                  <a:pt x="7719" y="10367"/>
                  <a:pt x="7597" y="10306"/>
                </a:cubicBezTo>
                <a:cubicBezTo>
                  <a:pt x="7551" y="10321"/>
                  <a:pt x="7516" y="10360"/>
                  <a:pt x="7475" y="10360"/>
                </a:cubicBezTo>
                <a:cubicBezTo>
                  <a:pt x="7462" y="10360"/>
                  <a:pt x="7449" y="10356"/>
                  <a:pt x="7434" y="10346"/>
                </a:cubicBezTo>
                <a:cubicBezTo>
                  <a:pt x="7454" y="10326"/>
                  <a:pt x="7454" y="10306"/>
                  <a:pt x="7475" y="10265"/>
                </a:cubicBezTo>
                <a:cubicBezTo>
                  <a:pt x="7353" y="10204"/>
                  <a:pt x="7230" y="10122"/>
                  <a:pt x="7068" y="10082"/>
                </a:cubicBezTo>
                <a:cubicBezTo>
                  <a:pt x="7068" y="10122"/>
                  <a:pt x="7068" y="10143"/>
                  <a:pt x="7068" y="10183"/>
                </a:cubicBezTo>
                <a:cubicBezTo>
                  <a:pt x="6966" y="10143"/>
                  <a:pt x="6864" y="10163"/>
                  <a:pt x="6803" y="10102"/>
                </a:cubicBezTo>
                <a:cubicBezTo>
                  <a:pt x="6640" y="9980"/>
                  <a:pt x="6457" y="9980"/>
                  <a:pt x="6294" y="9878"/>
                </a:cubicBezTo>
                <a:cubicBezTo>
                  <a:pt x="6171" y="9817"/>
                  <a:pt x="6049" y="9796"/>
                  <a:pt x="5927" y="9756"/>
                </a:cubicBezTo>
                <a:cubicBezTo>
                  <a:pt x="5846" y="9715"/>
                  <a:pt x="5785" y="9695"/>
                  <a:pt x="5723" y="9674"/>
                </a:cubicBezTo>
                <a:cubicBezTo>
                  <a:pt x="5662" y="9654"/>
                  <a:pt x="5601" y="9634"/>
                  <a:pt x="5540" y="9613"/>
                </a:cubicBezTo>
                <a:cubicBezTo>
                  <a:pt x="5459" y="9572"/>
                  <a:pt x="5377" y="9532"/>
                  <a:pt x="5296" y="9511"/>
                </a:cubicBezTo>
                <a:cubicBezTo>
                  <a:pt x="5174" y="9450"/>
                  <a:pt x="5051" y="9410"/>
                  <a:pt x="4929" y="9348"/>
                </a:cubicBezTo>
                <a:cubicBezTo>
                  <a:pt x="4725" y="9287"/>
                  <a:pt x="4542" y="9186"/>
                  <a:pt x="4339" y="9145"/>
                </a:cubicBezTo>
                <a:cubicBezTo>
                  <a:pt x="4318" y="9145"/>
                  <a:pt x="4298" y="9145"/>
                  <a:pt x="4257" y="9124"/>
                </a:cubicBezTo>
                <a:cubicBezTo>
                  <a:pt x="3931" y="9002"/>
                  <a:pt x="3585" y="8880"/>
                  <a:pt x="3239" y="8758"/>
                </a:cubicBezTo>
                <a:cubicBezTo>
                  <a:pt x="3015" y="8676"/>
                  <a:pt x="2770" y="8656"/>
                  <a:pt x="2546" y="8575"/>
                </a:cubicBezTo>
                <a:cubicBezTo>
                  <a:pt x="2383" y="8534"/>
                  <a:pt x="2200" y="8575"/>
                  <a:pt x="2058" y="8452"/>
                </a:cubicBezTo>
                <a:lnTo>
                  <a:pt x="1935" y="8452"/>
                </a:lnTo>
                <a:cubicBezTo>
                  <a:pt x="1871" y="8414"/>
                  <a:pt x="1806" y="8399"/>
                  <a:pt x="1737" y="8399"/>
                </a:cubicBezTo>
                <a:cubicBezTo>
                  <a:pt x="1696" y="8399"/>
                  <a:pt x="1654" y="8404"/>
                  <a:pt x="1610" y="8412"/>
                </a:cubicBezTo>
                <a:cubicBezTo>
                  <a:pt x="1550" y="8376"/>
                  <a:pt x="1491" y="8354"/>
                  <a:pt x="1428" y="8354"/>
                </a:cubicBezTo>
                <a:cubicBezTo>
                  <a:pt x="1382" y="8354"/>
                  <a:pt x="1335" y="8366"/>
                  <a:pt x="1284" y="8391"/>
                </a:cubicBezTo>
                <a:cubicBezTo>
                  <a:pt x="1263" y="8371"/>
                  <a:pt x="1263" y="8351"/>
                  <a:pt x="1243" y="8330"/>
                </a:cubicBezTo>
                <a:cubicBezTo>
                  <a:pt x="1223" y="8330"/>
                  <a:pt x="1202" y="8310"/>
                  <a:pt x="1162" y="8289"/>
                </a:cubicBezTo>
                <a:cubicBezTo>
                  <a:pt x="1162" y="8351"/>
                  <a:pt x="1162" y="8412"/>
                  <a:pt x="1162" y="8452"/>
                </a:cubicBezTo>
                <a:cubicBezTo>
                  <a:pt x="1182" y="8473"/>
                  <a:pt x="1202" y="8493"/>
                  <a:pt x="1223" y="8513"/>
                </a:cubicBezTo>
                <a:cubicBezTo>
                  <a:pt x="1202" y="8534"/>
                  <a:pt x="1182" y="8534"/>
                  <a:pt x="1141" y="8554"/>
                </a:cubicBezTo>
                <a:cubicBezTo>
                  <a:pt x="1243" y="8615"/>
                  <a:pt x="1324" y="8656"/>
                  <a:pt x="1406" y="8697"/>
                </a:cubicBezTo>
                <a:cubicBezTo>
                  <a:pt x="1996" y="8982"/>
                  <a:pt x="2567" y="9267"/>
                  <a:pt x="3137" y="9552"/>
                </a:cubicBezTo>
                <a:cubicBezTo>
                  <a:pt x="3585" y="9776"/>
                  <a:pt x="4013" y="10000"/>
                  <a:pt x="4440" y="10224"/>
                </a:cubicBezTo>
                <a:cubicBezTo>
                  <a:pt x="4766" y="10407"/>
                  <a:pt x="5112" y="10591"/>
                  <a:pt x="5459" y="10774"/>
                </a:cubicBezTo>
                <a:cubicBezTo>
                  <a:pt x="5662" y="10876"/>
                  <a:pt x="5866" y="10978"/>
                  <a:pt x="6070" y="11080"/>
                </a:cubicBezTo>
                <a:cubicBezTo>
                  <a:pt x="6436" y="11263"/>
                  <a:pt x="6782" y="11446"/>
                  <a:pt x="7149" y="11629"/>
                </a:cubicBezTo>
                <a:cubicBezTo>
                  <a:pt x="7373" y="11731"/>
                  <a:pt x="7617" y="11853"/>
                  <a:pt x="7841" y="11955"/>
                </a:cubicBezTo>
                <a:cubicBezTo>
                  <a:pt x="8065" y="12057"/>
                  <a:pt x="8289" y="12159"/>
                  <a:pt x="8534" y="12261"/>
                </a:cubicBezTo>
                <a:cubicBezTo>
                  <a:pt x="9206" y="12505"/>
                  <a:pt x="9878" y="12709"/>
                  <a:pt x="10570" y="12892"/>
                </a:cubicBezTo>
                <a:cubicBezTo>
                  <a:pt x="11120" y="13035"/>
                  <a:pt x="11650" y="13177"/>
                  <a:pt x="12179" y="13381"/>
                </a:cubicBezTo>
                <a:cubicBezTo>
                  <a:pt x="12444" y="13483"/>
                  <a:pt x="12709" y="13605"/>
                  <a:pt x="12974" y="13686"/>
                </a:cubicBezTo>
                <a:cubicBezTo>
                  <a:pt x="13279" y="13808"/>
                  <a:pt x="13585" y="13931"/>
                  <a:pt x="13931" y="13992"/>
                </a:cubicBezTo>
                <a:cubicBezTo>
                  <a:pt x="13971" y="14012"/>
                  <a:pt x="14012" y="14033"/>
                  <a:pt x="14053" y="14053"/>
                </a:cubicBezTo>
                <a:cubicBezTo>
                  <a:pt x="14440" y="14379"/>
                  <a:pt x="14806" y="14705"/>
                  <a:pt x="15193" y="15010"/>
                </a:cubicBezTo>
                <a:cubicBezTo>
                  <a:pt x="15214" y="15030"/>
                  <a:pt x="15234" y="15071"/>
                  <a:pt x="15255" y="15092"/>
                </a:cubicBezTo>
                <a:cubicBezTo>
                  <a:pt x="15255" y="15112"/>
                  <a:pt x="15255" y="15112"/>
                  <a:pt x="15255" y="15132"/>
                </a:cubicBezTo>
                <a:lnTo>
                  <a:pt x="15132" y="15132"/>
                </a:lnTo>
                <a:cubicBezTo>
                  <a:pt x="15030" y="15112"/>
                  <a:pt x="14908" y="15092"/>
                  <a:pt x="14786" y="15071"/>
                </a:cubicBezTo>
                <a:cubicBezTo>
                  <a:pt x="14501" y="15010"/>
                  <a:pt x="14196" y="14949"/>
                  <a:pt x="13890" y="14888"/>
                </a:cubicBezTo>
                <a:cubicBezTo>
                  <a:pt x="13361" y="14745"/>
                  <a:pt x="12851" y="14603"/>
                  <a:pt x="12322" y="14440"/>
                </a:cubicBezTo>
                <a:cubicBezTo>
                  <a:pt x="12098" y="14379"/>
                  <a:pt x="11853" y="14318"/>
                  <a:pt x="11609" y="14257"/>
                </a:cubicBezTo>
                <a:cubicBezTo>
                  <a:pt x="11426" y="14195"/>
                  <a:pt x="11242" y="14134"/>
                  <a:pt x="11039" y="14073"/>
                </a:cubicBezTo>
                <a:cubicBezTo>
                  <a:pt x="10876" y="14033"/>
                  <a:pt x="10713" y="13992"/>
                  <a:pt x="10550" y="13951"/>
                </a:cubicBezTo>
                <a:cubicBezTo>
                  <a:pt x="10306" y="13870"/>
                  <a:pt x="10061" y="13808"/>
                  <a:pt x="9797" y="13747"/>
                </a:cubicBezTo>
                <a:cubicBezTo>
                  <a:pt x="9613" y="13686"/>
                  <a:pt x="9430" y="13646"/>
                  <a:pt x="9247" y="13605"/>
                </a:cubicBezTo>
                <a:cubicBezTo>
                  <a:pt x="8982" y="13544"/>
                  <a:pt x="8717" y="13462"/>
                  <a:pt x="8452" y="13401"/>
                </a:cubicBezTo>
                <a:cubicBezTo>
                  <a:pt x="8330" y="13360"/>
                  <a:pt x="8208" y="13340"/>
                  <a:pt x="8086" y="13320"/>
                </a:cubicBezTo>
                <a:cubicBezTo>
                  <a:pt x="7943" y="13299"/>
                  <a:pt x="7821" y="13259"/>
                  <a:pt x="7679" y="13238"/>
                </a:cubicBezTo>
                <a:cubicBezTo>
                  <a:pt x="7679" y="13238"/>
                  <a:pt x="7679" y="13238"/>
                  <a:pt x="7658" y="13259"/>
                </a:cubicBezTo>
                <a:cubicBezTo>
                  <a:pt x="7964" y="13360"/>
                  <a:pt x="8289" y="13401"/>
                  <a:pt x="8595" y="13544"/>
                </a:cubicBezTo>
                <a:cubicBezTo>
                  <a:pt x="8473" y="13544"/>
                  <a:pt x="8351" y="13523"/>
                  <a:pt x="8249" y="13503"/>
                </a:cubicBezTo>
                <a:cubicBezTo>
                  <a:pt x="8086" y="13483"/>
                  <a:pt x="7943" y="13422"/>
                  <a:pt x="7780" y="13401"/>
                </a:cubicBezTo>
                <a:cubicBezTo>
                  <a:pt x="7556" y="13340"/>
                  <a:pt x="7312" y="13299"/>
                  <a:pt x="7088" y="13238"/>
                </a:cubicBezTo>
                <a:cubicBezTo>
                  <a:pt x="6782" y="13177"/>
                  <a:pt x="6497" y="13116"/>
                  <a:pt x="6212" y="13035"/>
                </a:cubicBezTo>
                <a:cubicBezTo>
                  <a:pt x="5927" y="12974"/>
                  <a:pt x="5642" y="12912"/>
                  <a:pt x="5357" y="12851"/>
                </a:cubicBezTo>
                <a:cubicBezTo>
                  <a:pt x="5072" y="12790"/>
                  <a:pt x="4766" y="12709"/>
                  <a:pt x="4481" y="12648"/>
                </a:cubicBezTo>
                <a:cubicBezTo>
                  <a:pt x="4094" y="12546"/>
                  <a:pt x="3707" y="12464"/>
                  <a:pt x="3300" y="12363"/>
                </a:cubicBezTo>
                <a:cubicBezTo>
                  <a:pt x="3076" y="12322"/>
                  <a:pt x="2831" y="12261"/>
                  <a:pt x="2587" y="12220"/>
                </a:cubicBezTo>
                <a:cubicBezTo>
                  <a:pt x="2485" y="12179"/>
                  <a:pt x="2363" y="12179"/>
                  <a:pt x="2261" y="12159"/>
                </a:cubicBezTo>
                <a:cubicBezTo>
                  <a:pt x="2078" y="12139"/>
                  <a:pt x="1895" y="12098"/>
                  <a:pt x="1711" y="12077"/>
                </a:cubicBezTo>
                <a:cubicBezTo>
                  <a:pt x="1610" y="12057"/>
                  <a:pt x="1508" y="12037"/>
                  <a:pt x="1406" y="12016"/>
                </a:cubicBezTo>
                <a:cubicBezTo>
                  <a:pt x="1365" y="12016"/>
                  <a:pt x="1324" y="11996"/>
                  <a:pt x="1263" y="11996"/>
                </a:cubicBezTo>
                <a:cubicBezTo>
                  <a:pt x="1100" y="11976"/>
                  <a:pt x="917" y="11955"/>
                  <a:pt x="734" y="11955"/>
                </a:cubicBezTo>
                <a:cubicBezTo>
                  <a:pt x="734" y="11948"/>
                  <a:pt x="732" y="11946"/>
                  <a:pt x="728" y="11946"/>
                </a:cubicBezTo>
                <a:cubicBezTo>
                  <a:pt x="720" y="11946"/>
                  <a:pt x="707" y="11955"/>
                  <a:pt x="693" y="11955"/>
                </a:cubicBezTo>
                <a:cubicBezTo>
                  <a:pt x="673" y="11976"/>
                  <a:pt x="632" y="11996"/>
                  <a:pt x="612" y="12016"/>
                </a:cubicBezTo>
                <a:cubicBezTo>
                  <a:pt x="536" y="11986"/>
                  <a:pt x="471" y="11933"/>
                  <a:pt x="393" y="11933"/>
                </a:cubicBezTo>
                <a:cubicBezTo>
                  <a:pt x="366" y="11933"/>
                  <a:pt x="338" y="11940"/>
                  <a:pt x="306" y="11955"/>
                </a:cubicBezTo>
                <a:cubicBezTo>
                  <a:pt x="265" y="12016"/>
                  <a:pt x="306" y="12057"/>
                  <a:pt x="347" y="12118"/>
                </a:cubicBezTo>
                <a:cubicBezTo>
                  <a:pt x="327" y="12118"/>
                  <a:pt x="306" y="12139"/>
                  <a:pt x="286" y="12159"/>
                </a:cubicBezTo>
                <a:cubicBezTo>
                  <a:pt x="306" y="12240"/>
                  <a:pt x="388" y="12240"/>
                  <a:pt x="469" y="12261"/>
                </a:cubicBezTo>
                <a:cubicBezTo>
                  <a:pt x="571" y="12281"/>
                  <a:pt x="673" y="12322"/>
                  <a:pt x="754" y="12342"/>
                </a:cubicBezTo>
                <a:cubicBezTo>
                  <a:pt x="836" y="12363"/>
                  <a:pt x="897" y="12403"/>
                  <a:pt x="958" y="12424"/>
                </a:cubicBezTo>
                <a:cubicBezTo>
                  <a:pt x="1080" y="12444"/>
                  <a:pt x="1202" y="12464"/>
                  <a:pt x="1304" y="12505"/>
                </a:cubicBezTo>
                <a:cubicBezTo>
                  <a:pt x="1467" y="12566"/>
                  <a:pt x="1630" y="12627"/>
                  <a:pt x="1813" y="12688"/>
                </a:cubicBezTo>
                <a:cubicBezTo>
                  <a:pt x="2221" y="12811"/>
                  <a:pt x="2628" y="12933"/>
                  <a:pt x="3035" y="13055"/>
                </a:cubicBezTo>
                <a:cubicBezTo>
                  <a:pt x="3239" y="13136"/>
                  <a:pt x="3463" y="13218"/>
                  <a:pt x="3687" y="13279"/>
                </a:cubicBezTo>
                <a:cubicBezTo>
                  <a:pt x="3972" y="13360"/>
                  <a:pt x="4257" y="13462"/>
                  <a:pt x="4542" y="13544"/>
                </a:cubicBezTo>
                <a:cubicBezTo>
                  <a:pt x="4868" y="13646"/>
                  <a:pt x="5214" y="13747"/>
                  <a:pt x="5560" y="13849"/>
                </a:cubicBezTo>
                <a:cubicBezTo>
                  <a:pt x="5805" y="13910"/>
                  <a:pt x="6049" y="13992"/>
                  <a:pt x="6294" y="14053"/>
                </a:cubicBezTo>
                <a:cubicBezTo>
                  <a:pt x="6742" y="14175"/>
                  <a:pt x="7190" y="14277"/>
                  <a:pt x="7658" y="14399"/>
                </a:cubicBezTo>
                <a:cubicBezTo>
                  <a:pt x="7862" y="14460"/>
                  <a:pt x="8065" y="14501"/>
                  <a:pt x="8269" y="14562"/>
                </a:cubicBezTo>
                <a:cubicBezTo>
                  <a:pt x="8452" y="14603"/>
                  <a:pt x="8636" y="14643"/>
                  <a:pt x="8819" y="14684"/>
                </a:cubicBezTo>
                <a:cubicBezTo>
                  <a:pt x="9104" y="14745"/>
                  <a:pt x="9389" y="14806"/>
                  <a:pt x="9654" y="14868"/>
                </a:cubicBezTo>
                <a:cubicBezTo>
                  <a:pt x="10143" y="14969"/>
                  <a:pt x="10632" y="15071"/>
                  <a:pt x="11100" y="15153"/>
                </a:cubicBezTo>
                <a:cubicBezTo>
                  <a:pt x="11467" y="15214"/>
                  <a:pt x="11833" y="15254"/>
                  <a:pt x="12220" y="15316"/>
                </a:cubicBezTo>
                <a:cubicBezTo>
                  <a:pt x="12220" y="15316"/>
                  <a:pt x="12240" y="15336"/>
                  <a:pt x="12261" y="15336"/>
                </a:cubicBezTo>
                <a:cubicBezTo>
                  <a:pt x="12261" y="15336"/>
                  <a:pt x="12261" y="15356"/>
                  <a:pt x="12261" y="15356"/>
                </a:cubicBezTo>
                <a:cubicBezTo>
                  <a:pt x="10448" y="15153"/>
                  <a:pt x="8676" y="14806"/>
                  <a:pt x="6905" y="14379"/>
                </a:cubicBezTo>
                <a:lnTo>
                  <a:pt x="6823" y="14379"/>
                </a:lnTo>
                <a:cubicBezTo>
                  <a:pt x="6681" y="14318"/>
                  <a:pt x="6558" y="14257"/>
                  <a:pt x="6416" y="14216"/>
                </a:cubicBezTo>
                <a:cubicBezTo>
                  <a:pt x="6334" y="14216"/>
                  <a:pt x="6253" y="14195"/>
                  <a:pt x="6192" y="14155"/>
                </a:cubicBezTo>
                <a:cubicBezTo>
                  <a:pt x="6151" y="14155"/>
                  <a:pt x="6131" y="14134"/>
                  <a:pt x="6110" y="14134"/>
                </a:cubicBezTo>
                <a:cubicBezTo>
                  <a:pt x="5866" y="14053"/>
                  <a:pt x="5601" y="14033"/>
                  <a:pt x="5377" y="13931"/>
                </a:cubicBezTo>
                <a:cubicBezTo>
                  <a:pt x="5357" y="13931"/>
                  <a:pt x="5357" y="13931"/>
                  <a:pt x="5336" y="13910"/>
                </a:cubicBezTo>
                <a:cubicBezTo>
                  <a:pt x="5112" y="13849"/>
                  <a:pt x="4888" y="13808"/>
                  <a:pt x="4664" y="13727"/>
                </a:cubicBezTo>
                <a:cubicBezTo>
                  <a:pt x="4522" y="13686"/>
                  <a:pt x="4359" y="13625"/>
                  <a:pt x="4216" y="13584"/>
                </a:cubicBezTo>
                <a:cubicBezTo>
                  <a:pt x="3972" y="13503"/>
                  <a:pt x="3748" y="13422"/>
                  <a:pt x="3524" y="13360"/>
                </a:cubicBezTo>
                <a:cubicBezTo>
                  <a:pt x="3422" y="13320"/>
                  <a:pt x="3320" y="13299"/>
                  <a:pt x="3198" y="13259"/>
                </a:cubicBezTo>
                <a:cubicBezTo>
                  <a:pt x="3056" y="13198"/>
                  <a:pt x="2913" y="13136"/>
                  <a:pt x="2770" y="13096"/>
                </a:cubicBezTo>
                <a:cubicBezTo>
                  <a:pt x="2628" y="13035"/>
                  <a:pt x="2485" y="12994"/>
                  <a:pt x="2343" y="12953"/>
                </a:cubicBezTo>
                <a:cubicBezTo>
                  <a:pt x="2282" y="12933"/>
                  <a:pt x="2200" y="12912"/>
                  <a:pt x="2139" y="12892"/>
                </a:cubicBezTo>
                <a:cubicBezTo>
                  <a:pt x="1996" y="12851"/>
                  <a:pt x="1874" y="12790"/>
                  <a:pt x="1752" y="12749"/>
                </a:cubicBezTo>
                <a:cubicBezTo>
                  <a:pt x="1528" y="12688"/>
                  <a:pt x="1304" y="12627"/>
                  <a:pt x="1080" y="12546"/>
                </a:cubicBezTo>
                <a:cubicBezTo>
                  <a:pt x="937" y="12485"/>
                  <a:pt x="775" y="12444"/>
                  <a:pt x="632" y="12403"/>
                </a:cubicBezTo>
                <a:cubicBezTo>
                  <a:pt x="428" y="12322"/>
                  <a:pt x="225" y="12281"/>
                  <a:pt x="21" y="12240"/>
                </a:cubicBezTo>
                <a:cubicBezTo>
                  <a:pt x="21" y="12240"/>
                  <a:pt x="21" y="12240"/>
                  <a:pt x="1" y="12261"/>
                </a:cubicBezTo>
                <a:cubicBezTo>
                  <a:pt x="102" y="12301"/>
                  <a:pt x="184" y="12322"/>
                  <a:pt x="286" y="12363"/>
                </a:cubicBezTo>
                <a:cubicBezTo>
                  <a:pt x="449" y="12424"/>
                  <a:pt x="612" y="12485"/>
                  <a:pt x="795" y="12546"/>
                </a:cubicBezTo>
                <a:cubicBezTo>
                  <a:pt x="1039" y="12648"/>
                  <a:pt x="1284" y="12749"/>
                  <a:pt x="1548" y="12851"/>
                </a:cubicBezTo>
                <a:cubicBezTo>
                  <a:pt x="1752" y="12933"/>
                  <a:pt x="1976" y="13014"/>
                  <a:pt x="2200" y="13096"/>
                </a:cubicBezTo>
                <a:lnTo>
                  <a:pt x="2913" y="13360"/>
                </a:lnTo>
                <a:cubicBezTo>
                  <a:pt x="3056" y="13422"/>
                  <a:pt x="3198" y="13483"/>
                  <a:pt x="3341" y="13523"/>
                </a:cubicBezTo>
                <a:cubicBezTo>
                  <a:pt x="3707" y="13666"/>
                  <a:pt x="4074" y="13808"/>
                  <a:pt x="4420" y="13931"/>
                </a:cubicBezTo>
                <a:cubicBezTo>
                  <a:pt x="4664" y="14012"/>
                  <a:pt x="4888" y="14094"/>
                  <a:pt x="5112" y="14155"/>
                </a:cubicBezTo>
                <a:cubicBezTo>
                  <a:pt x="5560" y="14297"/>
                  <a:pt x="5988" y="14419"/>
                  <a:pt x="6416" y="14562"/>
                </a:cubicBezTo>
                <a:cubicBezTo>
                  <a:pt x="6477" y="14582"/>
                  <a:pt x="6538" y="14582"/>
                  <a:pt x="6599" y="14603"/>
                </a:cubicBezTo>
                <a:cubicBezTo>
                  <a:pt x="6803" y="14643"/>
                  <a:pt x="6986" y="14705"/>
                  <a:pt x="7169" y="14766"/>
                </a:cubicBezTo>
                <a:cubicBezTo>
                  <a:pt x="7393" y="14827"/>
                  <a:pt x="7617" y="14868"/>
                  <a:pt x="7862" y="14929"/>
                </a:cubicBezTo>
                <a:cubicBezTo>
                  <a:pt x="8106" y="14990"/>
                  <a:pt x="8371" y="15071"/>
                  <a:pt x="8636" y="15112"/>
                </a:cubicBezTo>
                <a:cubicBezTo>
                  <a:pt x="9104" y="15214"/>
                  <a:pt x="9573" y="15295"/>
                  <a:pt x="10041" y="15397"/>
                </a:cubicBezTo>
                <a:cubicBezTo>
                  <a:pt x="10876" y="15540"/>
                  <a:pt x="11731" y="15641"/>
                  <a:pt x="12587" y="15682"/>
                </a:cubicBezTo>
                <a:cubicBezTo>
                  <a:pt x="13747" y="15743"/>
                  <a:pt x="14929" y="15784"/>
                  <a:pt x="16090" y="15845"/>
                </a:cubicBezTo>
                <a:cubicBezTo>
                  <a:pt x="16171" y="15845"/>
                  <a:pt x="16232" y="15865"/>
                  <a:pt x="16293" y="15906"/>
                </a:cubicBezTo>
                <a:cubicBezTo>
                  <a:pt x="16619" y="16151"/>
                  <a:pt x="16965" y="16395"/>
                  <a:pt x="17291" y="16660"/>
                </a:cubicBezTo>
                <a:cubicBezTo>
                  <a:pt x="17332" y="16680"/>
                  <a:pt x="17352" y="16700"/>
                  <a:pt x="17373" y="16741"/>
                </a:cubicBezTo>
                <a:cubicBezTo>
                  <a:pt x="17352" y="16762"/>
                  <a:pt x="17352" y="16762"/>
                  <a:pt x="17332" y="16762"/>
                </a:cubicBezTo>
                <a:cubicBezTo>
                  <a:pt x="17291" y="16782"/>
                  <a:pt x="17271" y="16782"/>
                  <a:pt x="17230" y="16782"/>
                </a:cubicBezTo>
                <a:cubicBezTo>
                  <a:pt x="16762" y="16741"/>
                  <a:pt x="16293" y="16721"/>
                  <a:pt x="15804" y="16700"/>
                </a:cubicBezTo>
                <a:cubicBezTo>
                  <a:pt x="15540" y="16680"/>
                  <a:pt x="15255" y="16660"/>
                  <a:pt x="14990" y="16660"/>
                </a:cubicBezTo>
                <a:cubicBezTo>
                  <a:pt x="14684" y="16639"/>
                  <a:pt x="14399" y="16619"/>
                  <a:pt x="14114" y="16599"/>
                </a:cubicBezTo>
                <a:cubicBezTo>
                  <a:pt x="13544" y="16578"/>
                  <a:pt x="12994" y="16558"/>
                  <a:pt x="12424" y="16537"/>
                </a:cubicBezTo>
                <a:cubicBezTo>
                  <a:pt x="11874" y="16517"/>
                  <a:pt x="11344" y="16476"/>
                  <a:pt x="10794" y="16436"/>
                </a:cubicBezTo>
                <a:cubicBezTo>
                  <a:pt x="10326" y="16415"/>
                  <a:pt x="9837" y="16375"/>
                  <a:pt x="9369" y="16334"/>
                </a:cubicBezTo>
                <a:cubicBezTo>
                  <a:pt x="9002" y="16313"/>
                  <a:pt x="8656" y="16273"/>
                  <a:pt x="8289" y="16232"/>
                </a:cubicBezTo>
                <a:cubicBezTo>
                  <a:pt x="7862" y="16212"/>
                  <a:pt x="7414" y="16171"/>
                  <a:pt x="6966" y="16130"/>
                </a:cubicBezTo>
                <a:cubicBezTo>
                  <a:pt x="6497" y="16110"/>
                  <a:pt x="6029" y="16069"/>
                  <a:pt x="5560" y="16049"/>
                </a:cubicBezTo>
                <a:cubicBezTo>
                  <a:pt x="5540" y="16089"/>
                  <a:pt x="5520" y="16089"/>
                  <a:pt x="5520" y="16110"/>
                </a:cubicBezTo>
                <a:cubicBezTo>
                  <a:pt x="5487" y="16113"/>
                  <a:pt x="5451" y="16115"/>
                  <a:pt x="5413" y="16115"/>
                </a:cubicBezTo>
                <a:cubicBezTo>
                  <a:pt x="5235" y="16115"/>
                  <a:pt x="5017" y="16079"/>
                  <a:pt x="4950" y="16028"/>
                </a:cubicBezTo>
                <a:cubicBezTo>
                  <a:pt x="4888" y="16049"/>
                  <a:pt x="4827" y="16054"/>
                  <a:pt x="4766" y="16054"/>
                </a:cubicBezTo>
                <a:cubicBezTo>
                  <a:pt x="4705" y="16054"/>
                  <a:pt x="4644" y="16049"/>
                  <a:pt x="4583" y="16049"/>
                </a:cubicBezTo>
                <a:cubicBezTo>
                  <a:pt x="4318" y="16028"/>
                  <a:pt x="4053" y="16008"/>
                  <a:pt x="3789" y="15988"/>
                </a:cubicBezTo>
                <a:cubicBezTo>
                  <a:pt x="3642" y="15988"/>
                  <a:pt x="3482" y="16014"/>
                  <a:pt x="3331" y="16014"/>
                </a:cubicBezTo>
                <a:cubicBezTo>
                  <a:pt x="3293" y="16014"/>
                  <a:pt x="3255" y="16012"/>
                  <a:pt x="3218" y="16008"/>
                </a:cubicBezTo>
                <a:cubicBezTo>
                  <a:pt x="3178" y="16008"/>
                  <a:pt x="3137" y="16028"/>
                  <a:pt x="3096" y="16028"/>
                </a:cubicBezTo>
                <a:cubicBezTo>
                  <a:pt x="3076" y="16212"/>
                  <a:pt x="3218" y="16232"/>
                  <a:pt x="3320" y="16293"/>
                </a:cubicBezTo>
                <a:lnTo>
                  <a:pt x="3157" y="16293"/>
                </a:lnTo>
                <a:cubicBezTo>
                  <a:pt x="3157" y="16313"/>
                  <a:pt x="3178" y="16334"/>
                  <a:pt x="3198" y="16334"/>
                </a:cubicBezTo>
                <a:cubicBezTo>
                  <a:pt x="3361" y="16415"/>
                  <a:pt x="3504" y="16497"/>
                  <a:pt x="3687" y="16558"/>
                </a:cubicBezTo>
                <a:cubicBezTo>
                  <a:pt x="4074" y="16680"/>
                  <a:pt x="4481" y="16802"/>
                  <a:pt x="4888" y="16884"/>
                </a:cubicBezTo>
                <a:cubicBezTo>
                  <a:pt x="5601" y="17047"/>
                  <a:pt x="6334" y="17189"/>
                  <a:pt x="7068" y="17332"/>
                </a:cubicBezTo>
                <a:cubicBezTo>
                  <a:pt x="7943" y="17495"/>
                  <a:pt x="8839" y="17637"/>
                  <a:pt x="9735" y="17759"/>
                </a:cubicBezTo>
                <a:cubicBezTo>
                  <a:pt x="10733" y="17882"/>
                  <a:pt x="11731" y="17963"/>
                  <a:pt x="12750" y="17963"/>
                </a:cubicBezTo>
                <a:cubicBezTo>
                  <a:pt x="13136" y="17963"/>
                  <a:pt x="13523" y="17943"/>
                  <a:pt x="13910" y="17882"/>
                </a:cubicBezTo>
                <a:cubicBezTo>
                  <a:pt x="14460" y="17821"/>
                  <a:pt x="15010" y="17698"/>
                  <a:pt x="15540" y="17596"/>
                </a:cubicBezTo>
                <a:cubicBezTo>
                  <a:pt x="15865" y="17515"/>
                  <a:pt x="16191" y="17434"/>
                  <a:pt x="16538" y="17393"/>
                </a:cubicBezTo>
                <a:cubicBezTo>
                  <a:pt x="17047" y="17352"/>
                  <a:pt x="17576" y="17332"/>
                  <a:pt x="18106" y="17311"/>
                </a:cubicBezTo>
                <a:cubicBezTo>
                  <a:pt x="18187" y="17311"/>
                  <a:pt x="18248" y="17332"/>
                  <a:pt x="18330" y="17372"/>
                </a:cubicBezTo>
                <a:cubicBezTo>
                  <a:pt x="18533" y="17515"/>
                  <a:pt x="18737" y="17658"/>
                  <a:pt x="18941" y="17780"/>
                </a:cubicBezTo>
                <a:cubicBezTo>
                  <a:pt x="19144" y="17922"/>
                  <a:pt x="19368" y="18065"/>
                  <a:pt x="19572" y="18187"/>
                </a:cubicBezTo>
                <a:cubicBezTo>
                  <a:pt x="19959" y="18452"/>
                  <a:pt x="20346" y="18676"/>
                  <a:pt x="20753" y="18920"/>
                </a:cubicBezTo>
                <a:cubicBezTo>
                  <a:pt x="20977" y="19063"/>
                  <a:pt x="21222" y="19205"/>
                  <a:pt x="21466" y="19348"/>
                </a:cubicBezTo>
                <a:cubicBezTo>
                  <a:pt x="21486" y="19368"/>
                  <a:pt x="21527" y="19389"/>
                  <a:pt x="21527" y="19470"/>
                </a:cubicBezTo>
                <a:cubicBezTo>
                  <a:pt x="21507" y="19470"/>
                  <a:pt x="21486" y="19450"/>
                  <a:pt x="21466" y="19450"/>
                </a:cubicBezTo>
                <a:cubicBezTo>
                  <a:pt x="21303" y="19409"/>
                  <a:pt x="21120" y="19429"/>
                  <a:pt x="20957" y="19368"/>
                </a:cubicBezTo>
                <a:cubicBezTo>
                  <a:pt x="20916" y="19348"/>
                  <a:pt x="20875" y="19348"/>
                  <a:pt x="20814" y="19348"/>
                </a:cubicBezTo>
                <a:cubicBezTo>
                  <a:pt x="20651" y="19307"/>
                  <a:pt x="20468" y="19328"/>
                  <a:pt x="20305" y="19266"/>
                </a:cubicBezTo>
                <a:cubicBezTo>
                  <a:pt x="20163" y="19226"/>
                  <a:pt x="20020" y="19205"/>
                  <a:pt x="19878" y="19185"/>
                </a:cubicBezTo>
                <a:cubicBezTo>
                  <a:pt x="19796" y="19165"/>
                  <a:pt x="19694" y="19124"/>
                  <a:pt x="19613" y="19124"/>
                </a:cubicBezTo>
                <a:cubicBezTo>
                  <a:pt x="19450" y="19104"/>
                  <a:pt x="19307" y="19063"/>
                  <a:pt x="19144" y="19063"/>
                </a:cubicBezTo>
                <a:lnTo>
                  <a:pt x="19083" y="19063"/>
                </a:lnTo>
                <a:cubicBezTo>
                  <a:pt x="19043" y="19042"/>
                  <a:pt x="18981" y="19022"/>
                  <a:pt x="18941" y="19022"/>
                </a:cubicBezTo>
                <a:cubicBezTo>
                  <a:pt x="18839" y="19002"/>
                  <a:pt x="18717" y="18981"/>
                  <a:pt x="18615" y="18961"/>
                </a:cubicBezTo>
                <a:cubicBezTo>
                  <a:pt x="18472" y="18941"/>
                  <a:pt x="18330" y="18941"/>
                  <a:pt x="18187" y="18920"/>
                </a:cubicBezTo>
                <a:cubicBezTo>
                  <a:pt x="18167" y="18920"/>
                  <a:pt x="18146" y="18941"/>
                  <a:pt x="18126" y="18961"/>
                </a:cubicBezTo>
                <a:lnTo>
                  <a:pt x="18126" y="18941"/>
                </a:lnTo>
                <a:cubicBezTo>
                  <a:pt x="18065" y="18920"/>
                  <a:pt x="18004" y="18920"/>
                  <a:pt x="17963" y="18920"/>
                </a:cubicBezTo>
                <a:cubicBezTo>
                  <a:pt x="17902" y="18900"/>
                  <a:pt x="17821" y="18880"/>
                  <a:pt x="17759" y="18880"/>
                </a:cubicBezTo>
                <a:cubicBezTo>
                  <a:pt x="17738" y="18875"/>
                  <a:pt x="17716" y="18874"/>
                  <a:pt x="17695" y="18874"/>
                </a:cubicBezTo>
                <a:cubicBezTo>
                  <a:pt x="17636" y="18874"/>
                  <a:pt x="17577" y="18885"/>
                  <a:pt x="17519" y="18885"/>
                </a:cubicBezTo>
                <a:cubicBezTo>
                  <a:pt x="17497" y="18885"/>
                  <a:pt x="17476" y="18884"/>
                  <a:pt x="17454" y="18880"/>
                </a:cubicBezTo>
                <a:cubicBezTo>
                  <a:pt x="17311" y="18880"/>
                  <a:pt x="17169" y="18859"/>
                  <a:pt x="17026" y="18839"/>
                </a:cubicBezTo>
                <a:cubicBezTo>
                  <a:pt x="16935" y="18839"/>
                  <a:pt x="16838" y="18834"/>
                  <a:pt x="16741" y="18834"/>
                </a:cubicBezTo>
                <a:cubicBezTo>
                  <a:pt x="16644" y="18834"/>
                  <a:pt x="16548" y="18839"/>
                  <a:pt x="16456" y="18859"/>
                </a:cubicBezTo>
                <a:cubicBezTo>
                  <a:pt x="16405" y="18869"/>
                  <a:pt x="16359" y="18874"/>
                  <a:pt x="16314" y="18874"/>
                </a:cubicBezTo>
                <a:cubicBezTo>
                  <a:pt x="16268" y="18874"/>
                  <a:pt x="16222" y="18869"/>
                  <a:pt x="16171" y="18859"/>
                </a:cubicBezTo>
                <a:lnTo>
                  <a:pt x="16069" y="18859"/>
                </a:lnTo>
                <a:cubicBezTo>
                  <a:pt x="15804" y="18859"/>
                  <a:pt x="15560" y="18880"/>
                  <a:pt x="15295" y="18900"/>
                </a:cubicBezTo>
                <a:cubicBezTo>
                  <a:pt x="14929" y="18920"/>
                  <a:pt x="14562" y="18961"/>
                  <a:pt x="14196" y="19002"/>
                </a:cubicBezTo>
                <a:cubicBezTo>
                  <a:pt x="13381" y="19124"/>
                  <a:pt x="12566" y="19246"/>
                  <a:pt x="11752" y="19389"/>
                </a:cubicBezTo>
                <a:cubicBezTo>
                  <a:pt x="11181" y="19470"/>
                  <a:pt x="10611" y="19572"/>
                  <a:pt x="10041" y="19694"/>
                </a:cubicBezTo>
                <a:cubicBezTo>
                  <a:pt x="9287" y="19857"/>
                  <a:pt x="8513" y="19959"/>
                  <a:pt x="7760" y="20183"/>
                </a:cubicBezTo>
                <a:cubicBezTo>
                  <a:pt x="7536" y="20244"/>
                  <a:pt x="7292" y="20285"/>
                  <a:pt x="7068" y="20346"/>
                </a:cubicBezTo>
                <a:cubicBezTo>
                  <a:pt x="6925" y="20387"/>
                  <a:pt x="6782" y="20448"/>
                  <a:pt x="6640" y="20529"/>
                </a:cubicBezTo>
                <a:cubicBezTo>
                  <a:pt x="6538" y="20570"/>
                  <a:pt x="6518" y="20611"/>
                  <a:pt x="6558" y="20733"/>
                </a:cubicBezTo>
                <a:cubicBezTo>
                  <a:pt x="6585" y="20759"/>
                  <a:pt x="6611" y="20766"/>
                  <a:pt x="6637" y="20766"/>
                </a:cubicBezTo>
                <a:cubicBezTo>
                  <a:pt x="6672" y="20766"/>
                  <a:pt x="6707" y="20753"/>
                  <a:pt x="6742" y="20753"/>
                </a:cubicBezTo>
                <a:cubicBezTo>
                  <a:pt x="6823" y="20753"/>
                  <a:pt x="6884" y="20774"/>
                  <a:pt x="6945" y="20774"/>
                </a:cubicBezTo>
                <a:cubicBezTo>
                  <a:pt x="6945" y="20794"/>
                  <a:pt x="6945" y="20794"/>
                  <a:pt x="6945" y="20814"/>
                </a:cubicBezTo>
                <a:cubicBezTo>
                  <a:pt x="6823" y="20814"/>
                  <a:pt x="6721" y="20814"/>
                  <a:pt x="6619" y="20835"/>
                </a:cubicBezTo>
                <a:cubicBezTo>
                  <a:pt x="6619" y="20835"/>
                  <a:pt x="6619" y="20855"/>
                  <a:pt x="6619" y="20855"/>
                </a:cubicBezTo>
                <a:cubicBezTo>
                  <a:pt x="6660" y="20875"/>
                  <a:pt x="6681" y="20896"/>
                  <a:pt x="6721" y="20896"/>
                </a:cubicBezTo>
                <a:cubicBezTo>
                  <a:pt x="6823" y="20916"/>
                  <a:pt x="6925" y="20936"/>
                  <a:pt x="7027" y="20936"/>
                </a:cubicBezTo>
                <a:cubicBezTo>
                  <a:pt x="7429" y="20966"/>
                  <a:pt x="7843" y="20985"/>
                  <a:pt x="8251" y="20985"/>
                </a:cubicBezTo>
                <a:cubicBezTo>
                  <a:pt x="8401" y="20985"/>
                  <a:pt x="8549" y="20983"/>
                  <a:pt x="8697" y="20977"/>
                </a:cubicBezTo>
                <a:cubicBezTo>
                  <a:pt x="9654" y="20936"/>
                  <a:pt x="10611" y="20855"/>
                  <a:pt x="11548" y="20774"/>
                </a:cubicBezTo>
                <a:cubicBezTo>
                  <a:pt x="12261" y="20692"/>
                  <a:pt x="12974" y="20611"/>
                  <a:pt x="13686" y="20529"/>
                </a:cubicBezTo>
                <a:cubicBezTo>
                  <a:pt x="14053" y="20488"/>
                  <a:pt x="14420" y="20427"/>
                  <a:pt x="14786" y="20387"/>
                </a:cubicBezTo>
                <a:cubicBezTo>
                  <a:pt x="15255" y="20325"/>
                  <a:pt x="15723" y="20285"/>
                  <a:pt x="16212" y="20224"/>
                </a:cubicBezTo>
                <a:cubicBezTo>
                  <a:pt x="16843" y="20142"/>
                  <a:pt x="17474" y="20101"/>
                  <a:pt x="18126" y="20101"/>
                </a:cubicBezTo>
                <a:cubicBezTo>
                  <a:pt x="18819" y="20081"/>
                  <a:pt x="19491" y="20061"/>
                  <a:pt x="20183" y="19979"/>
                </a:cubicBezTo>
                <a:cubicBezTo>
                  <a:pt x="20397" y="19959"/>
                  <a:pt x="20616" y="19949"/>
                  <a:pt x="20837" y="19949"/>
                </a:cubicBezTo>
                <a:cubicBezTo>
                  <a:pt x="21059" y="19949"/>
                  <a:pt x="21283" y="19959"/>
                  <a:pt x="21507" y="19979"/>
                </a:cubicBezTo>
                <a:cubicBezTo>
                  <a:pt x="21812" y="20000"/>
                  <a:pt x="22138" y="20040"/>
                  <a:pt x="22444" y="20061"/>
                </a:cubicBezTo>
                <a:cubicBezTo>
                  <a:pt x="22790" y="20061"/>
                  <a:pt x="23075" y="20244"/>
                  <a:pt x="23360" y="20387"/>
                </a:cubicBezTo>
                <a:cubicBezTo>
                  <a:pt x="23441" y="20427"/>
                  <a:pt x="23523" y="20468"/>
                  <a:pt x="23584" y="20488"/>
                </a:cubicBezTo>
                <a:cubicBezTo>
                  <a:pt x="23686" y="20448"/>
                  <a:pt x="23767" y="20407"/>
                  <a:pt x="23849" y="20366"/>
                </a:cubicBezTo>
                <a:cubicBezTo>
                  <a:pt x="23869" y="20366"/>
                  <a:pt x="23869" y="20325"/>
                  <a:pt x="23890" y="20285"/>
                </a:cubicBezTo>
                <a:cubicBezTo>
                  <a:pt x="23930" y="20305"/>
                  <a:pt x="23951" y="20325"/>
                  <a:pt x="23991" y="20346"/>
                </a:cubicBezTo>
                <a:cubicBezTo>
                  <a:pt x="23971" y="20407"/>
                  <a:pt x="23951" y="20427"/>
                  <a:pt x="23930" y="20468"/>
                </a:cubicBezTo>
                <a:cubicBezTo>
                  <a:pt x="23890" y="20488"/>
                  <a:pt x="23869" y="20488"/>
                  <a:pt x="23828" y="20488"/>
                </a:cubicBezTo>
                <a:cubicBezTo>
                  <a:pt x="23828" y="20529"/>
                  <a:pt x="23808" y="20570"/>
                  <a:pt x="23808" y="20611"/>
                </a:cubicBezTo>
                <a:cubicBezTo>
                  <a:pt x="23910" y="20672"/>
                  <a:pt x="23991" y="20712"/>
                  <a:pt x="24093" y="20753"/>
                </a:cubicBezTo>
                <a:cubicBezTo>
                  <a:pt x="24134" y="20774"/>
                  <a:pt x="24175" y="20814"/>
                  <a:pt x="24215" y="20835"/>
                </a:cubicBezTo>
                <a:cubicBezTo>
                  <a:pt x="24338" y="20896"/>
                  <a:pt x="24480" y="20957"/>
                  <a:pt x="24602" y="21018"/>
                </a:cubicBezTo>
                <a:cubicBezTo>
                  <a:pt x="24663" y="21059"/>
                  <a:pt x="24725" y="21079"/>
                  <a:pt x="24745" y="21160"/>
                </a:cubicBezTo>
                <a:cubicBezTo>
                  <a:pt x="24684" y="21181"/>
                  <a:pt x="24643" y="21181"/>
                  <a:pt x="24602" y="21181"/>
                </a:cubicBezTo>
                <a:cubicBezTo>
                  <a:pt x="24290" y="21181"/>
                  <a:pt x="23987" y="21190"/>
                  <a:pt x="23681" y="21190"/>
                </a:cubicBezTo>
                <a:cubicBezTo>
                  <a:pt x="23527" y="21190"/>
                  <a:pt x="23374" y="21188"/>
                  <a:pt x="23217" y="21181"/>
                </a:cubicBezTo>
                <a:cubicBezTo>
                  <a:pt x="22764" y="21156"/>
                  <a:pt x="22303" y="21138"/>
                  <a:pt x="21840" y="21138"/>
                </a:cubicBezTo>
                <a:cubicBezTo>
                  <a:pt x="21553" y="21138"/>
                  <a:pt x="21265" y="21145"/>
                  <a:pt x="20977" y="21160"/>
                </a:cubicBezTo>
                <a:cubicBezTo>
                  <a:pt x="20264" y="21181"/>
                  <a:pt x="19552" y="21262"/>
                  <a:pt x="18839" y="21384"/>
                </a:cubicBezTo>
                <a:cubicBezTo>
                  <a:pt x="18391" y="21466"/>
                  <a:pt x="17922" y="21547"/>
                  <a:pt x="17474" y="21629"/>
                </a:cubicBezTo>
                <a:cubicBezTo>
                  <a:pt x="17067" y="21731"/>
                  <a:pt x="16660" y="21812"/>
                  <a:pt x="16252" y="21914"/>
                </a:cubicBezTo>
                <a:cubicBezTo>
                  <a:pt x="16008" y="21975"/>
                  <a:pt x="15784" y="22057"/>
                  <a:pt x="15560" y="22118"/>
                </a:cubicBezTo>
                <a:cubicBezTo>
                  <a:pt x="15356" y="22179"/>
                  <a:pt x="15173" y="22219"/>
                  <a:pt x="14990" y="22281"/>
                </a:cubicBezTo>
                <a:cubicBezTo>
                  <a:pt x="14969" y="22281"/>
                  <a:pt x="14949" y="22301"/>
                  <a:pt x="14908" y="22321"/>
                </a:cubicBezTo>
                <a:cubicBezTo>
                  <a:pt x="14969" y="22321"/>
                  <a:pt x="14990" y="22321"/>
                  <a:pt x="15010" y="22342"/>
                </a:cubicBezTo>
                <a:cubicBezTo>
                  <a:pt x="14969" y="22362"/>
                  <a:pt x="14929" y="22382"/>
                  <a:pt x="14908" y="22382"/>
                </a:cubicBezTo>
                <a:cubicBezTo>
                  <a:pt x="14868" y="22362"/>
                  <a:pt x="14868" y="22342"/>
                  <a:pt x="14847" y="22321"/>
                </a:cubicBezTo>
                <a:cubicBezTo>
                  <a:pt x="14806" y="22342"/>
                  <a:pt x="14786" y="22342"/>
                  <a:pt x="14766" y="22342"/>
                </a:cubicBezTo>
                <a:cubicBezTo>
                  <a:pt x="14521" y="22443"/>
                  <a:pt x="14277" y="22484"/>
                  <a:pt x="14053" y="22606"/>
                </a:cubicBezTo>
                <a:cubicBezTo>
                  <a:pt x="14053" y="22627"/>
                  <a:pt x="14053" y="22627"/>
                  <a:pt x="14033" y="22627"/>
                </a:cubicBezTo>
                <a:cubicBezTo>
                  <a:pt x="13829" y="22688"/>
                  <a:pt x="13605" y="22769"/>
                  <a:pt x="13381" y="22851"/>
                </a:cubicBezTo>
                <a:cubicBezTo>
                  <a:pt x="13218" y="22912"/>
                  <a:pt x="13035" y="22993"/>
                  <a:pt x="12872" y="23054"/>
                </a:cubicBezTo>
                <a:cubicBezTo>
                  <a:pt x="12729" y="23116"/>
                  <a:pt x="12566" y="23197"/>
                  <a:pt x="12424" y="23258"/>
                </a:cubicBezTo>
                <a:cubicBezTo>
                  <a:pt x="12363" y="23299"/>
                  <a:pt x="12281" y="23340"/>
                  <a:pt x="12200" y="23380"/>
                </a:cubicBezTo>
                <a:cubicBezTo>
                  <a:pt x="12200" y="23380"/>
                  <a:pt x="12179" y="23401"/>
                  <a:pt x="12179" y="23421"/>
                </a:cubicBezTo>
                <a:cubicBezTo>
                  <a:pt x="12179" y="23462"/>
                  <a:pt x="12200" y="23482"/>
                  <a:pt x="12200" y="23523"/>
                </a:cubicBezTo>
                <a:cubicBezTo>
                  <a:pt x="12240" y="23543"/>
                  <a:pt x="12261" y="23564"/>
                  <a:pt x="12302" y="23584"/>
                </a:cubicBezTo>
                <a:lnTo>
                  <a:pt x="12220" y="23645"/>
                </a:lnTo>
                <a:cubicBezTo>
                  <a:pt x="12281" y="23665"/>
                  <a:pt x="12322" y="23665"/>
                  <a:pt x="12342" y="23665"/>
                </a:cubicBezTo>
                <a:cubicBezTo>
                  <a:pt x="12546" y="23645"/>
                  <a:pt x="12750" y="23645"/>
                  <a:pt x="12953" y="23625"/>
                </a:cubicBezTo>
                <a:cubicBezTo>
                  <a:pt x="13340" y="23584"/>
                  <a:pt x="13707" y="23523"/>
                  <a:pt x="14094" y="23482"/>
                </a:cubicBezTo>
                <a:cubicBezTo>
                  <a:pt x="14420" y="23462"/>
                  <a:pt x="14725" y="23421"/>
                  <a:pt x="15051" y="23380"/>
                </a:cubicBezTo>
                <a:cubicBezTo>
                  <a:pt x="15703" y="23299"/>
                  <a:pt x="16354" y="23217"/>
                  <a:pt x="17026" y="23136"/>
                </a:cubicBezTo>
                <a:cubicBezTo>
                  <a:pt x="17719" y="23034"/>
                  <a:pt x="18391" y="22932"/>
                  <a:pt x="19083" y="22830"/>
                </a:cubicBezTo>
                <a:cubicBezTo>
                  <a:pt x="20081" y="22708"/>
                  <a:pt x="21099" y="22566"/>
                  <a:pt x="22097" y="22423"/>
                </a:cubicBezTo>
                <a:cubicBezTo>
                  <a:pt x="22810" y="22321"/>
                  <a:pt x="23523" y="22179"/>
                  <a:pt x="24236" y="21975"/>
                </a:cubicBezTo>
                <a:cubicBezTo>
                  <a:pt x="24684" y="21833"/>
                  <a:pt x="25132" y="21731"/>
                  <a:pt x="25600" y="21629"/>
                </a:cubicBezTo>
                <a:cubicBezTo>
                  <a:pt x="25638" y="21621"/>
                  <a:pt x="25675" y="21617"/>
                  <a:pt x="25712" y="21617"/>
                </a:cubicBezTo>
                <a:cubicBezTo>
                  <a:pt x="25777" y="21617"/>
                  <a:pt x="25841" y="21631"/>
                  <a:pt x="25906" y="21670"/>
                </a:cubicBezTo>
                <a:cubicBezTo>
                  <a:pt x="26069" y="21751"/>
                  <a:pt x="26232" y="21833"/>
                  <a:pt x="26395" y="21894"/>
                </a:cubicBezTo>
                <a:cubicBezTo>
                  <a:pt x="26598" y="21995"/>
                  <a:pt x="26802" y="22077"/>
                  <a:pt x="26985" y="22158"/>
                </a:cubicBezTo>
                <a:cubicBezTo>
                  <a:pt x="27331" y="22321"/>
                  <a:pt x="27657" y="22464"/>
                  <a:pt x="28003" y="22606"/>
                </a:cubicBezTo>
                <a:cubicBezTo>
                  <a:pt x="28024" y="22606"/>
                  <a:pt x="28064" y="22647"/>
                  <a:pt x="28105" y="22668"/>
                </a:cubicBezTo>
                <a:cubicBezTo>
                  <a:pt x="28044" y="22688"/>
                  <a:pt x="28024" y="22708"/>
                  <a:pt x="28003" y="22729"/>
                </a:cubicBezTo>
                <a:cubicBezTo>
                  <a:pt x="27840" y="22769"/>
                  <a:pt x="27678" y="22810"/>
                  <a:pt x="27494" y="22851"/>
                </a:cubicBezTo>
                <a:cubicBezTo>
                  <a:pt x="27107" y="22912"/>
                  <a:pt x="26700" y="22953"/>
                  <a:pt x="26313" y="23014"/>
                </a:cubicBezTo>
                <a:cubicBezTo>
                  <a:pt x="25397" y="23136"/>
                  <a:pt x="24501" y="23299"/>
                  <a:pt x="23604" y="23482"/>
                </a:cubicBezTo>
                <a:cubicBezTo>
                  <a:pt x="22688" y="23665"/>
                  <a:pt x="21772" y="23889"/>
                  <a:pt x="20896" y="24195"/>
                </a:cubicBezTo>
                <a:cubicBezTo>
                  <a:pt x="20040" y="24480"/>
                  <a:pt x="19226" y="24826"/>
                  <a:pt x="18432" y="25193"/>
                </a:cubicBezTo>
                <a:cubicBezTo>
                  <a:pt x="18146" y="25335"/>
                  <a:pt x="17861" y="25478"/>
                  <a:pt x="17597" y="25600"/>
                </a:cubicBezTo>
                <a:cubicBezTo>
                  <a:pt x="17373" y="25722"/>
                  <a:pt x="17149" y="25824"/>
                  <a:pt x="16924" y="25946"/>
                </a:cubicBezTo>
                <a:cubicBezTo>
                  <a:pt x="16639" y="26089"/>
                  <a:pt x="16375" y="26231"/>
                  <a:pt x="16110" y="26394"/>
                </a:cubicBezTo>
                <a:cubicBezTo>
                  <a:pt x="15845" y="26537"/>
                  <a:pt x="15601" y="26680"/>
                  <a:pt x="15356" y="26822"/>
                </a:cubicBezTo>
                <a:cubicBezTo>
                  <a:pt x="15336" y="26842"/>
                  <a:pt x="15295" y="26863"/>
                  <a:pt x="15275" y="26883"/>
                </a:cubicBezTo>
                <a:cubicBezTo>
                  <a:pt x="15275" y="27046"/>
                  <a:pt x="15397" y="27026"/>
                  <a:pt x="15479" y="27046"/>
                </a:cubicBezTo>
                <a:cubicBezTo>
                  <a:pt x="15438" y="27066"/>
                  <a:pt x="15397" y="27087"/>
                  <a:pt x="15356" y="27107"/>
                </a:cubicBezTo>
                <a:cubicBezTo>
                  <a:pt x="15356" y="27107"/>
                  <a:pt x="15356" y="27128"/>
                  <a:pt x="15356" y="27128"/>
                </a:cubicBezTo>
                <a:lnTo>
                  <a:pt x="15519" y="27128"/>
                </a:lnTo>
                <a:cubicBezTo>
                  <a:pt x="15621" y="27107"/>
                  <a:pt x="15723" y="27107"/>
                  <a:pt x="15825" y="27087"/>
                </a:cubicBezTo>
                <a:cubicBezTo>
                  <a:pt x="16762" y="26863"/>
                  <a:pt x="17698" y="26598"/>
                  <a:pt x="18615" y="26333"/>
                </a:cubicBezTo>
                <a:cubicBezTo>
                  <a:pt x="19674" y="26048"/>
                  <a:pt x="20713" y="25722"/>
                  <a:pt x="21772" y="25437"/>
                </a:cubicBezTo>
                <a:cubicBezTo>
                  <a:pt x="22912" y="25111"/>
                  <a:pt x="24073" y="24826"/>
                  <a:pt x="25213" y="24500"/>
                </a:cubicBezTo>
                <a:cubicBezTo>
                  <a:pt x="25885" y="24317"/>
                  <a:pt x="26578" y="24093"/>
                  <a:pt x="27230" y="23808"/>
                </a:cubicBezTo>
                <a:cubicBezTo>
                  <a:pt x="27576" y="23645"/>
                  <a:pt x="27922" y="23503"/>
                  <a:pt x="28268" y="23360"/>
                </a:cubicBezTo>
                <a:cubicBezTo>
                  <a:pt x="28492" y="23258"/>
                  <a:pt x="28716" y="23177"/>
                  <a:pt x="28940" y="23075"/>
                </a:cubicBezTo>
                <a:cubicBezTo>
                  <a:pt x="28981" y="23054"/>
                  <a:pt x="29027" y="23044"/>
                  <a:pt x="29075" y="23044"/>
                </a:cubicBezTo>
                <a:cubicBezTo>
                  <a:pt x="29124" y="23044"/>
                  <a:pt x="29174" y="23054"/>
                  <a:pt x="29225" y="23075"/>
                </a:cubicBezTo>
                <a:cubicBezTo>
                  <a:pt x="29429" y="23156"/>
                  <a:pt x="29653" y="23258"/>
                  <a:pt x="29877" y="23319"/>
                </a:cubicBezTo>
                <a:cubicBezTo>
                  <a:pt x="30223" y="23441"/>
                  <a:pt x="30569" y="23564"/>
                  <a:pt x="30916" y="23686"/>
                </a:cubicBezTo>
                <a:cubicBezTo>
                  <a:pt x="31242" y="23808"/>
                  <a:pt x="31588" y="23910"/>
                  <a:pt x="31934" y="24032"/>
                </a:cubicBezTo>
                <a:cubicBezTo>
                  <a:pt x="32138" y="24113"/>
                  <a:pt x="32382" y="24175"/>
                  <a:pt x="32586" y="24236"/>
                </a:cubicBezTo>
                <a:cubicBezTo>
                  <a:pt x="32912" y="24337"/>
                  <a:pt x="33217" y="24439"/>
                  <a:pt x="33522" y="24541"/>
                </a:cubicBezTo>
                <a:cubicBezTo>
                  <a:pt x="33991" y="24684"/>
                  <a:pt x="34480" y="24806"/>
                  <a:pt x="34948" y="24948"/>
                </a:cubicBezTo>
                <a:cubicBezTo>
                  <a:pt x="35152" y="25010"/>
                  <a:pt x="35355" y="25050"/>
                  <a:pt x="35559" y="25111"/>
                </a:cubicBezTo>
                <a:lnTo>
                  <a:pt x="35661" y="25111"/>
                </a:lnTo>
                <a:cubicBezTo>
                  <a:pt x="35722" y="25091"/>
                  <a:pt x="35783" y="25091"/>
                  <a:pt x="35865" y="25071"/>
                </a:cubicBezTo>
                <a:cubicBezTo>
                  <a:pt x="35905" y="25010"/>
                  <a:pt x="35946" y="24948"/>
                  <a:pt x="35987" y="24887"/>
                </a:cubicBezTo>
                <a:cubicBezTo>
                  <a:pt x="35946" y="24867"/>
                  <a:pt x="35926" y="24867"/>
                  <a:pt x="35905" y="24847"/>
                </a:cubicBezTo>
                <a:cubicBezTo>
                  <a:pt x="35855" y="24821"/>
                  <a:pt x="35805" y="24804"/>
                  <a:pt x="35754" y="24804"/>
                </a:cubicBezTo>
                <a:cubicBezTo>
                  <a:pt x="35723" y="24804"/>
                  <a:pt x="35692" y="24811"/>
                  <a:pt x="35661" y="24826"/>
                </a:cubicBezTo>
                <a:cubicBezTo>
                  <a:pt x="35647" y="24833"/>
                  <a:pt x="35634" y="24835"/>
                  <a:pt x="35620" y="24835"/>
                </a:cubicBezTo>
                <a:cubicBezTo>
                  <a:pt x="35593" y="24835"/>
                  <a:pt x="35566" y="24826"/>
                  <a:pt x="35539" y="24826"/>
                </a:cubicBezTo>
                <a:cubicBezTo>
                  <a:pt x="35559" y="24704"/>
                  <a:pt x="35600" y="24663"/>
                  <a:pt x="35722" y="24643"/>
                </a:cubicBezTo>
                <a:cubicBezTo>
                  <a:pt x="35803" y="24623"/>
                  <a:pt x="35885" y="24602"/>
                  <a:pt x="35946" y="24602"/>
                </a:cubicBezTo>
                <a:cubicBezTo>
                  <a:pt x="35946" y="24541"/>
                  <a:pt x="35926" y="24500"/>
                  <a:pt x="35926" y="24460"/>
                </a:cubicBezTo>
                <a:cubicBezTo>
                  <a:pt x="35824" y="24419"/>
                  <a:pt x="35742" y="24378"/>
                  <a:pt x="35661" y="24358"/>
                </a:cubicBezTo>
                <a:cubicBezTo>
                  <a:pt x="35600" y="24134"/>
                  <a:pt x="35600" y="24134"/>
                  <a:pt x="35416" y="24113"/>
                </a:cubicBezTo>
                <a:cubicBezTo>
                  <a:pt x="35355" y="24052"/>
                  <a:pt x="35416" y="23991"/>
                  <a:pt x="35437" y="23930"/>
                </a:cubicBezTo>
                <a:cubicBezTo>
                  <a:pt x="35396" y="23889"/>
                  <a:pt x="35355" y="23849"/>
                  <a:pt x="35315" y="23788"/>
                </a:cubicBezTo>
                <a:cubicBezTo>
                  <a:pt x="35254" y="23788"/>
                  <a:pt x="35192" y="23767"/>
                  <a:pt x="35131" y="23767"/>
                </a:cubicBezTo>
                <a:lnTo>
                  <a:pt x="34928" y="23767"/>
                </a:lnTo>
                <a:cubicBezTo>
                  <a:pt x="34843" y="23700"/>
                  <a:pt x="34703" y="23660"/>
                  <a:pt x="34518" y="23660"/>
                </a:cubicBezTo>
                <a:cubicBezTo>
                  <a:pt x="34480" y="23660"/>
                  <a:pt x="34440" y="23662"/>
                  <a:pt x="34398" y="23665"/>
                </a:cubicBezTo>
                <a:cubicBezTo>
                  <a:pt x="34337" y="23564"/>
                  <a:pt x="34215" y="23564"/>
                  <a:pt x="34133" y="23564"/>
                </a:cubicBezTo>
                <a:cubicBezTo>
                  <a:pt x="34011" y="23564"/>
                  <a:pt x="33869" y="23543"/>
                  <a:pt x="33746" y="23523"/>
                </a:cubicBezTo>
                <a:cubicBezTo>
                  <a:pt x="33726" y="23523"/>
                  <a:pt x="33706" y="23503"/>
                  <a:pt x="33685" y="23503"/>
                </a:cubicBezTo>
                <a:cubicBezTo>
                  <a:pt x="33563" y="23401"/>
                  <a:pt x="33441" y="23401"/>
                  <a:pt x="33319" y="23401"/>
                </a:cubicBezTo>
                <a:cubicBezTo>
                  <a:pt x="33176" y="23401"/>
                  <a:pt x="33054" y="23360"/>
                  <a:pt x="32952" y="23299"/>
                </a:cubicBezTo>
                <a:cubicBezTo>
                  <a:pt x="32912" y="23299"/>
                  <a:pt x="32871" y="23299"/>
                  <a:pt x="32830" y="23319"/>
                </a:cubicBezTo>
                <a:cubicBezTo>
                  <a:pt x="32810" y="23299"/>
                  <a:pt x="32789" y="23278"/>
                  <a:pt x="32769" y="23258"/>
                </a:cubicBezTo>
                <a:cubicBezTo>
                  <a:pt x="32728" y="23299"/>
                  <a:pt x="32708" y="23319"/>
                  <a:pt x="32687" y="23360"/>
                </a:cubicBezTo>
                <a:cubicBezTo>
                  <a:pt x="32606" y="23319"/>
                  <a:pt x="32687" y="23278"/>
                  <a:pt x="32667" y="23238"/>
                </a:cubicBezTo>
                <a:cubicBezTo>
                  <a:pt x="32626" y="23217"/>
                  <a:pt x="32565" y="23197"/>
                  <a:pt x="32525" y="23177"/>
                </a:cubicBezTo>
                <a:cubicBezTo>
                  <a:pt x="32484" y="23217"/>
                  <a:pt x="32463" y="23258"/>
                  <a:pt x="32423" y="23278"/>
                </a:cubicBezTo>
                <a:lnTo>
                  <a:pt x="32402" y="23278"/>
                </a:lnTo>
                <a:cubicBezTo>
                  <a:pt x="32423" y="23238"/>
                  <a:pt x="32423" y="23217"/>
                  <a:pt x="32423" y="23197"/>
                </a:cubicBezTo>
                <a:cubicBezTo>
                  <a:pt x="32392" y="23151"/>
                  <a:pt x="32359" y="23137"/>
                  <a:pt x="32324" y="23137"/>
                </a:cubicBezTo>
                <a:cubicBezTo>
                  <a:pt x="32265" y="23137"/>
                  <a:pt x="32201" y="23177"/>
                  <a:pt x="32138" y="23177"/>
                </a:cubicBezTo>
                <a:cubicBezTo>
                  <a:pt x="32138" y="23136"/>
                  <a:pt x="32117" y="23075"/>
                  <a:pt x="32117" y="23034"/>
                </a:cubicBezTo>
                <a:cubicBezTo>
                  <a:pt x="32056" y="23014"/>
                  <a:pt x="31995" y="23014"/>
                  <a:pt x="31934" y="22993"/>
                </a:cubicBezTo>
                <a:cubicBezTo>
                  <a:pt x="31669" y="22932"/>
                  <a:pt x="31425" y="22830"/>
                  <a:pt x="31160" y="22729"/>
                </a:cubicBezTo>
                <a:cubicBezTo>
                  <a:pt x="30732" y="22586"/>
                  <a:pt x="30305" y="22423"/>
                  <a:pt x="29877" y="22281"/>
                </a:cubicBezTo>
                <a:cubicBezTo>
                  <a:pt x="29775" y="22240"/>
                  <a:pt x="29673" y="22179"/>
                  <a:pt x="29612" y="22077"/>
                </a:cubicBezTo>
                <a:cubicBezTo>
                  <a:pt x="29449" y="21873"/>
                  <a:pt x="29286" y="21690"/>
                  <a:pt x="29164" y="21466"/>
                </a:cubicBezTo>
                <a:cubicBezTo>
                  <a:pt x="29164" y="21446"/>
                  <a:pt x="29144" y="21425"/>
                  <a:pt x="29144" y="21425"/>
                </a:cubicBezTo>
                <a:cubicBezTo>
                  <a:pt x="29042" y="21262"/>
                  <a:pt x="28940" y="21120"/>
                  <a:pt x="28859" y="20977"/>
                </a:cubicBezTo>
                <a:cubicBezTo>
                  <a:pt x="28818" y="20916"/>
                  <a:pt x="28777" y="20835"/>
                  <a:pt x="28737" y="20774"/>
                </a:cubicBezTo>
                <a:cubicBezTo>
                  <a:pt x="28716" y="20733"/>
                  <a:pt x="28696" y="20672"/>
                  <a:pt x="28675" y="20611"/>
                </a:cubicBezTo>
                <a:cubicBezTo>
                  <a:pt x="28614" y="20448"/>
                  <a:pt x="28513" y="20285"/>
                  <a:pt x="28451" y="20101"/>
                </a:cubicBezTo>
                <a:cubicBezTo>
                  <a:pt x="28309" y="19674"/>
                  <a:pt x="28166" y="19246"/>
                  <a:pt x="28024" y="18818"/>
                </a:cubicBezTo>
                <a:cubicBezTo>
                  <a:pt x="27922" y="18513"/>
                  <a:pt x="27861" y="18187"/>
                  <a:pt x="27759" y="17861"/>
                </a:cubicBezTo>
                <a:cubicBezTo>
                  <a:pt x="27698" y="17617"/>
                  <a:pt x="27678" y="17372"/>
                  <a:pt x="27616" y="17108"/>
                </a:cubicBezTo>
                <a:cubicBezTo>
                  <a:pt x="27555" y="16700"/>
                  <a:pt x="27494" y="16293"/>
                  <a:pt x="27413" y="15886"/>
                </a:cubicBezTo>
                <a:cubicBezTo>
                  <a:pt x="27331" y="15275"/>
                  <a:pt x="27230" y="14664"/>
                  <a:pt x="27148" y="14053"/>
                </a:cubicBezTo>
                <a:cubicBezTo>
                  <a:pt x="27107" y="13890"/>
                  <a:pt x="27087" y="13747"/>
                  <a:pt x="27046" y="13584"/>
                </a:cubicBezTo>
                <a:cubicBezTo>
                  <a:pt x="26985" y="13259"/>
                  <a:pt x="26944" y="12912"/>
                  <a:pt x="26863" y="12587"/>
                </a:cubicBezTo>
                <a:cubicBezTo>
                  <a:pt x="26761" y="12118"/>
                  <a:pt x="26659" y="11670"/>
                  <a:pt x="26557" y="11222"/>
                </a:cubicBezTo>
                <a:cubicBezTo>
                  <a:pt x="26354" y="10326"/>
                  <a:pt x="26069" y="9471"/>
                  <a:pt x="25763" y="8636"/>
                </a:cubicBezTo>
                <a:cubicBezTo>
                  <a:pt x="25641" y="8289"/>
                  <a:pt x="25478" y="7964"/>
                  <a:pt x="25335" y="7638"/>
                </a:cubicBezTo>
                <a:cubicBezTo>
                  <a:pt x="25234" y="7434"/>
                  <a:pt x="25132" y="7230"/>
                  <a:pt x="25010" y="7006"/>
                </a:cubicBezTo>
                <a:cubicBezTo>
                  <a:pt x="24969" y="6905"/>
                  <a:pt x="24887" y="6782"/>
                  <a:pt x="24826" y="6681"/>
                </a:cubicBezTo>
                <a:cubicBezTo>
                  <a:pt x="24786" y="6599"/>
                  <a:pt x="24745" y="6497"/>
                  <a:pt x="24684" y="6416"/>
                </a:cubicBezTo>
                <a:cubicBezTo>
                  <a:pt x="24663" y="6375"/>
                  <a:pt x="24623" y="6334"/>
                  <a:pt x="24582" y="6294"/>
                </a:cubicBezTo>
                <a:cubicBezTo>
                  <a:pt x="24541" y="6192"/>
                  <a:pt x="24521" y="6110"/>
                  <a:pt x="24460" y="6029"/>
                </a:cubicBezTo>
                <a:cubicBezTo>
                  <a:pt x="24419" y="5947"/>
                  <a:pt x="24378" y="5825"/>
                  <a:pt x="24256" y="5784"/>
                </a:cubicBezTo>
                <a:cubicBezTo>
                  <a:pt x="24195" y="5805"/>
                  <a:pt x="24175" y="5866"/>
                  <a:pt x="24195" y="5907"/>
                </a:cubicBezTo>
                <a:cubicBezTo>
                  <a:pt x="24215" y="5968"/>
                  <a:pt x="24256" y="6029"/>
                  <a:pt x="24256" y="6090"/>
                </a:cubicBezTo>
                <a:cubicBezTo>
                  <a:pt x="24297" y="6171"/>
                  <a:pt x="24317" y="6273"/>
                  <a:pt x="24358" y="6355"/>
                </a:cubicBezTo>
                <a:cubicBezTo>
                  <a:pt x="24338" y="6355"/>
                  <a:pt x="24317" y="6375"/>
                  <a:pt x="24317" y="6375"/>
                </a:cubicBezTo>
                <a:cubicBezTo>
                  <a:pt x="24276" y="6253"/>
                  <a:pt x="24215" y="6131"/>
                  <a:pt x="24175" y="6008"/>
                </a:cubicBezTo>
                <a:cubicBezTo>
                  <a:pt x="24154" y="6029"/>
                  <a:pt x="24154" y="6070"/>
                  <a:pt x="24154" y="6090"/>
                </a:cubicBezTo>
                <a:cubicBezTo>
                  <a:pt x="24175" y="6151"/>
                  <a:pt x="24195" y="6192"/>
                  <a:pt x="24215" y="6253"/>
                </a:cubicBezTo>
                <a:cubicBezTo>
                  <a:pt x="24297" y="6558"/>
                  <a:pt x="24378" y="6843"/>
                  <a:pt x="24460" y="7149"/>
                </a:cubicBezTo>
                <a:cubicBezTo>
                  <a:pt x="24541" y="7475"/>
                  <a:pt x="24643" y="7801"/>
                  <a:pt x="24725" y="8147"/>
                </a:cubicBezTo>
                <a:cubicBezTo>
                  <a:pt x="24969" y="9206"/>
                  <a:pt x="25193" y="10285"/>
                  <a:pt x="25417" y="11344"/>
                </a:cubicBezTo>
                <a:cubicBezTo>
                  <a:pt x="25661" y="12525"/>
                  <a:pt x="25845" y="13707"/>
                  <a:pt x="26008" y="14868"/>
                </a:cubicBezTo>
                <a:cubicBezTo>
                  <a:pt x="26150" y="15743"/>
                  <a:pt x="26272" y="16599"/>
                  <a:pt x="26476" y="17434"/>
                </a:cubicBezTo>
                <a:cubicBezTo>
                  <a:pt x="26578" y="17800"/>
                  <a:pt x="26680" y="18187"/>
                  <a:pt x="26781" y="18554"/>
                </a:cubicBezTo>
                <a:cubicBezTo>
                  <a:pt x="26924" y="19002"/>
                  <a:pt x="27107" y="19429"/>
                  <a:pt x="27291" y="19857"/>
                </a:cubicBezTo>
                <a:cubicBezTo>
                  <a:pt x="27494" y="20325"/>
                  <a:pt x="27759" y="20774"/>
                  <a:pt x="28105" y="21160"/>
                </a:cubicBezTo>
                <a:cubicBezTo>
                  <a:pt x="28227" y="21323"/>
                  <a:pt x="28370" y="21486"/>
                  <a:pt x="28513" y="21629"/>
                </a:cubicBezTo>
                <a:cubicBezTo>
                  <a:pt x="28533" y="21670"/>
                  <a:pt x="28553" y="21710"/>
                  <a:pt x="28574" y="21751"/>
                </a:cubicBezTo>
                <a:lnTo>
                  <a:pt x="28553" y="21771"/>
                </a:lnTo>
                <a:cubicBezTo>
                  <a:pt x="28533" y="21751"/>
                  <a:pt x="28492" y="21751"/>
                  <a:pt x="28451" y="21751"/>
                </a:cubicBezTo>
                <a:cubicBezTo>
                  <a:pt x="28227" y="21670"/>
                  <a:pt x="28024" y="21507"/>
                  <a:pt x="27759" y="21466"/>
                </a:cubicBezTo>
                <a:cubicBezTo>
                  <a:pt x="27759" y="21466"/>
                  <a:pt x="27739" y="21446"/>
                  <a:pt x="27718" y="21446"/>
                </a:cubicBezTo>
                <a:cubicBezTo>
                  <a:pt x="27637" y="21405"/>
                  <a:pt x="27555" y="21384"/>
                  <a:pt x="27454" y="21344"/>
                </a:cubicBezTo>
                <a:cubicBezTo>
                  <a:pt x="27352" y="21303"/>
                  <a:pt x="27270" y="21242"/>
                  <a:pt x="27148" y="21222"/>
                </a:cubicBezTo>
                <a:cubicBezTo>
                  <a:pt x="27148" y="21222"/>
                  <a:pt x="27128" y="21201"/>
                  <a:pt x="27107" y="21201"/>
                </a:cubicBezTo>
                <a:cubicBezTo>
                  <a:pt x="27087" y="21181"/>
                  <a:pt x="27046" y="21140"/>
                  <a:pt x="27026" y="21140"/>
                </a:cubicBezTo>
                <a:cubicBezTo>
                  <a:pt x="26843" y="21018"/>
                  <a:pt x="26680" y="20916"/>
                  <a:pt x="26496" y="20794"/>
                </a:cubicBezTo>
                <a:cubicBezTo>
                  <a:pt x="26496" y="20774"/>
                  <a:pt x="26496" y="20733"/>
                  <a:pt x="26496" y="20692"/>
                </a:cubicBezTo>
                <a:cubicBezTo>
                  <a:pt x="26476" y="20651"/>
                  <a:pt x="26435" y="20631"/>
                  <a:pt x="26395" y="20590"/>
                </a:cubicBezTo>
                <a:cubicBezTo>
                  <a:pt x="26395" y="20570"/>
                  <a:pt x="26395" y="20529"/>
                  <a:pt x="26395" y="20509"/>
                </a:cubicBezTo>
                <a:cubicBezTo>
                  <a:pt x="26354" y="20427"/>
                  <a:pt x="26313" y="20387"/>
                  <a:pt x="26293" y="20325"/>
                </a:cubicBezTo>
                <a:cubicBezTo>
                  <a:pt x="26272" y="20224"/>
                  <a:pt x="26191" y="20142"/>
                  <a:pt x="26130" y="20040"/>
                </a:cubicBezTo>
                <a:cubicBezTo>
                  <a:pt x="26069" y="19939"/>
                  <a:pt x="26008" y="19816"/>
                  <a:pt x="25946" y="19694"/>
                </a:cubicBezTo>
                <a:cubicBezTo>
                  <a:pt x="25906" y="19613"/>
                  <a:pt x="25885" y="19531"/>
                  <a:pt x="25804" y="19511"/>
                </a:cubicBezTo>
                <a:cubicBezTo>
                  <a:pt x="25804" y="19470"/>
                  <a:pt x="25804" y="19450"/>
                  <a:pt x="25804" y="19409"/>
                </a:cubicBezTo>
                <a:cubicBezTo>
                  <a:pt x="25763" y="19328"/>
                  <a:pt x="25743" y="19226"/>
                  <a:pt x="25702" y="19144"/>
                </a:cubicBezTo>
                <a:cubicBezTo>
                  <a:pt x="25600" y="18920"/>
                  <a:pt x="25498" y="18696"/>
                  <a:pt x="25437" y="18452"/>
                </a:cubicBezTo>
                <a:cubicBezTo>
                  <a:pt x="25376" y="18269"/>
                  <a:pt x="25295" y="18106"/>
                  <a:pt x="25234" y="17922"/>
                </a:cubicBezTo>
                <a:cubicBezTo>
                  <a:pt x="25213" y="17882"/>
                  <a:pt x="25213" y="17821"/>
                  <a:pt x="25213" y="17780"/>
                </a:cubicBezTo>
                <a:cubicBezTo>
                  <a:pt x="25173" y="17637"/>
                  <a:pt x="25152" y="17515"/>
                  <a:pt x="25111" y="17393"/>
                </a:cubicBezTo>
                <a:cubicBezTo>
                  <a:pt x="25071" y="17169"/>
                  <a:pt x="25010" y="16945"/>
                  <a:pt x="24969" y="16700"/>
                </a:cubicBezTo>
                <a:cubicBezTo>
                  <a:pt x="24928" y="16476"/>
                  <a:pt x="24887" y="16273"/>
                  <a:pt x="24847" y="16049"/>
                </a:cubicBezTo>
                <a:cubicBezTo>
                  <a:pt x="24786" y="15662"/>
                  <a:pt x="24745" y="15295"/>
                  <a:pt x="24684" y="14908"/>
                </a:cubicBezTo>
                <a:cubicBezTo>
                  <a:pt x="24582" y="14216"/>
                  <a:pt x="24419" y="13523"/>
                  <a:pt x="24236" y="12831"/>
                </a:cubicBezTo>
                <a:cubicBezTo>
                  <a:pt x="24032" y="12016"/>
                  <a:pt x="23808" y="11222"/>
                  <a:pt x="23564" y="10428"/>
                </a:cubicBezTo>
                <a:cubicBezTo>
                  <a:pt x="23279" y="9430"/>
                  <a:pt x="22953" y="8473"/>
                  <a:pt x="22647" y="7495"/>
                </a:cubicBezTo>
                <a:cubicBezTo>
                  <a:pt x="22566" y="7230"/>
                  <a:pt x="22464" y="6966"/>
                  <a:pt x="22362" y="6721"/>
                </a:cubicBezTo>
                <a:cubicBezTo>
                  <a:pt x="22260" y="6395"/>
                  <a:pt x="22138" y="6090"/>
                  <a:pt x="22016" y="5764"/>
                </a:cubicBezTo>
                <a:cubicBezTo>
                  <a:pt x="21996" y="5703"/>
                  <a:pt x="21975" y="5662"/>
                  <a:pt x="21934" y="5601"/>
                </a:cubicBezTo>
                <a:cubicBezTo>
                  <a:pt x="21873" y="5560"/>
                  <a:pt x="21853" y="5499"/>
                  <a:pt x="21853" y="5438"/>
                </a:cubicBezTo>
                <a:cubicBezTo>
                  <a:pt x="21833" y="5336"/>
                  <a:pt x="21812" y="5235"/>
                  <a:pt x="21731" y="5153"/>
                </a:cubicBezTo>
                <a:cubicBezTo>
                  <a:pt x="21670" y="5092"/>
                  <a:pt x="21629" y="5011"/>
                  <a:pt x="21588" y="4929"/>
                </a:cubicBezTo>
                <a:cubicBezTo>
                  <a:pt x="21568" y="4848"/>
                  <a:pt x="21547" y="4787"/>
                  <a:pt x="21527" y="4725"/>
                </a:cubicBezTo>
                <a:cubicBezTo>
                  <a:pt x="21323" y="4359"/>
                  <a:pt x="21140" y="3972"/>
                  <a:pt x="20937" y="3605"/>
                </a:cubicBezTo>
                <a:cubicBezTo>
                  <a:pt x="20896" y="3544"/>
                  <a:pt x="20835" y="3483"/>
                  <a:pt x="20794" y="3422"/>
                </a:cubicBezTo>
                <a:cubicBezTo>
                  <a:pt x="20733" y="3442"/>
                  <a:pt x="20713" y="3463"/>
                  <a:pt x="20651" y="3483"/>
                </a:cubicBezTo>
                <a:cubicBezTo>
                  <a:pt x="20672" y="3565"/>
                  <a:pt x="20692" y="3626"/>
                  <a:pt x="20713" y="3687"/>
                </a:cubicBezTo>
                <a:cubicBezTo>
                  <a:pt x="20774" y="3870"/>
                  <a:pt x="20835" y="4033"/>
                  <a:pt x="20896" y="4216"/>
                </a:cubicBezTo>
                <a:cubicBezTo>
                  <a:pt x="20998" y="4542"/>
                  <a:pt x="21120" y="4888"/>
                  <a:pt x="21201" y="5214"/>
                </a:cubicBezTo>
                <a:cubicBezTo>
                  <a:pt x="21262" y="5377"/>
                  <a:pt x="21303" y="5540"/>
                  <a:pt x="21323" y="5703"/>
                </a:cubicBezTo>
                <a:cubicBezTo>
                  <a:pt x="21242" y="5479"/>
                  <a:pt x="21181" y="5255"/>
                  <a:pt x="21099" y="5011"/>
                </a:cubicBezTo>
                <a:cubicBezTo>
                  <a:pt x="21038" y="4827"/>
                  <a:pt x="20998" y="4644"/>
                  <a:pt x="20937" y="4461"/>
                </a:cubicBezTo>
                <a:cubicBezTo>
                  <a:pt x="20855" y="4196"/>
                  <a:pt x="20774" y="3911"/>
                  <a:pt x="20692" y="3646"/>
                </a:cubicBezTo>
                <a:cubicBezTo>
                  <a:pt x="20672" y="3605"/>
                  <a:pt x="20651" y="3565"/>
                  <a:pt x="20631" y="3504"/>
                </a:cubicBezTo>
                <a:lnTo>
                  <a:pt x="20611" y="3524"/>
                </a:lnTo>
                <a:cubicBezTo>
                  <a:pt x="20611" y="3585"/>
                  <a:pt x="20631" y="3646"/>
                  <a:pt x="20651" y="3707"/>
                </a:cubicBezTo>
                <a:cubicBezTo>
                  <a:pt x="20733" y="4074"/>
                  <a:pt x="20835" y="4420"/>
                  <a:pt x="20916" y="4787"/>
                </a:cubicBezTo>
                <a:cubicBezTo>
                  <a:pt x="21018" y="5235"/>
                  <a:pt x="21140" y="5683"/>
                  <a:pt x="21242" y="6131"/>
                </a:cubicBezTo>
                <a:cubicBezTo>
                  <a:pt x="21364" y="6701"/>
                  <a:pt x="21486" y="7292"/>
                  <a:pt x="21609" y="7862"/>
                </a:cubicBezTo>
                <a:cubicBezTo>
                  <a:pt x="21975" y="9654"/>
                  <a:pt x="22403" y="11446"/>
                  <a:pt x="22851" y="13218"/>
                </a:cubicBezTo>
                <a:cubicBezTo>
                  <a:pt x="22993" y="13808"/>
                  <a:pt x="23156" y="14399"/>
                  <a:pt x="23299" y="15010"/>
                </a:cubicBezTo>
                <a:cubicBezTo>
                  <a:pt x="23462" y="15743"/>
                  <a:pt x="23645" y="16456"/>
                  <a:pt x="23869" y="17148"/>
                </a:cubicBezTo>
                <a:cubicBezTo>
                  <a:pt x="23951" y="17454"/>
                  <a:pt x="24073" y="17739"/>
                  <a:pt x="24195" y="18024"/>
                </a:cubicBezTo>
                <a:cubicBezTo>
                  <a:pt x="24439" y="18594"/>
                  <a:pt x="24745" y="19124"/>
                  <a:pt x="25132" y="19633"/>
                </a:cubicBezTo>
                <a:cubicBezTo>
                  <a:pt x="25295" y="19857"/>
                  <a:pt x="25478" y="20081"/>
                  <a:pt x="25682" y="20285"/>
                </a:cubicBezTo>
                <a:cubicBezTo>
                  <a:pt x="25763" y="20346"/>
                  <a:pt x="25804" y="20427"/>
                  <a:pt x="25885" y="20509"/>
                </a:cubicBezTo>
                <a:cubicBezTo>
                  <a:pt x="25885" y="20529"/>
                  <a:pt x="25885" y="20549"/>
                  <a:pt x="25885" y="20570"/>
                </a:cubicBezTo>
                <a:cubicBezTo>
                  <a:pt x="25824" y="20570"/>
                  <a:pt x="25784" y="20549"/>
                  <a:pt x="25722" y="20549"/>
                </a:cubicBezTo>
                <a:cubicBezTo>
                  <a:pt x="25691" y="20471"/>
                  <a:pt x="25623" y="20441"/>
                  <a:pt x="25546" y="20441"/>
                </a:cubicBezTo>
                <a:cubicBezTo>
                  <a:pt x="25524" y="20441"/>
                  <a:pt x="25501" y="20443"/>
                  <a:pt x="25478" y="20448"/>
                </a:cubicBezTo>
                <a:cubicBezTo>
                  <a:pt x="25458" y="20407"/>
                  <a:pt x="25437" y="20387"/>
                  <a:pt x="25417" y="20346"/>
                </a:cubicBezTo>
                <a:cubicBezTo>
                  <a:pt x="25397" y="20346"/>
                  <a:pt x="25356" y="20325"/>
                  <a:pt x="25315" y="20325"/>
                </a:cubicBezTo>
                <a:lnTo>
                  <a:pt x="25315" y="20427"/>
                </a:lnTo>
                <a:cubicBezTo>
                  <a:pt x="25254" y="20407"/>
                  <a:pt x="25213" y="20407"/>
                  <a:pt x="25152" y="20387"/>
                </a:cubicBezTo>
                <a:cubicBezTo>
                  <a:pt x="25152" y="20346"/>
                  <a:pt x="25173" y="20325"/>
                  <a:pt x="25193" y="20285"/>
                </a:cubicBezTo>
                <a:lnTo>
                  <a:pt x="25152" y="20285"/>
                </a:lnTo>
                <a:cubicBezTo>
                  <a:pt x="25135" y="20335"/>
                  <a:pt x="25105" y="20372"/>
                  <a:pt x="25049" y="20372"/>
                </a:cubicBezTo>
                <a:cubicBezTo>
                  <a:pt x="25037" y="20372"/>
                  <a:pt x="25024" y="20370"/>
                  <a:pt x="25010" y="20366"/>
                </a:cubicBezTo>
                <a:cubicBezTo>
                  <a:pt x="24989" y="20325"/>
                  <a:pt x="24969" y="20285"/>
                  <a:pt x="24969" y="20264"/>
                </a:cubicBezTo>
                <a:cubicBezTo>
                  <a:pt x="24989" y="20244"/>
                  <a:pt x="24989" y="20224"/>
                  <a:pt x="25010" y="20183"/>
                </a:cubicBezTo>
                <a:cubicBezTo>
                  <a:pt x="24949" y="20163"/>
                  <a:pt x="24908" y="20163"/>
                  <a:pt x="24847" y="20142"/>
                </a:cubicBezTo>
                <a:lnTo>
                  <a:pt x="24847" y="20142"/>
                </a:lnTo>
                <a:cubicBezTo>
                  <a:pt x="24867" y="20183"/>
                  <a:pt x="24887" y="20203"/>
                  <a:pt x="24908" y="20224"/>
                </a:cubicBezTo>
                <a:cubicBezTo>
                  <a:pt x="24887" y="20244"/>
                  <a:pt x="24887" y="20244"/>
                  <a:pt x="24867" y="20264"/>
                </a:cubicBezTo>
                <a:cubicBezTo>
                  <a:pt x="24806" y="20224"/>
                  <a:pt x="24765" y="20183"/>
                  <a:pt x="24704" y="20163"/>
                </a:cubicBezTo>
                <a:cubicBezTo>
                  <a:pt x="24704" y="20122"/>
                  <a:pt x="24704" y="20081"/>
                  <a:pt x="24704" y="20040"/>
                </a:cubicBezTo>
                <a:cubicBezTo>
                  <a:pt x="24643" y="19979"/>
                  <a:pt x="24562" y="19939"/>
                  <a:pt x="24460" y="19939"/>
                </a:cubicBezTo>
                <a:cubicBezTo>
                  <a:pt x="24501" y="20000"/>
                  <a:pt x="24521" y="20020"/>
                  <a:pt x="24562" y="20081"/>
                </a:cubicBezTo>
                <a:cubicBezTo>
                  <a:pt x="24480" y="20081"/>
                  <a:pt x="24439" y="20101"/>
                  <a:pt x="24399" y="20101"/>
                </a:cubicBezTo>
                <a:cubicBezTo>
                  <a:pt x="24358" y="20061"/>
                  <a:pt x="24317" y="20040"/>
                  <a:pt x="24276" y="20020"/>
                </a:cubicBezTo>
                <a:cubicBezTo>
                  <a:pt x="24256" y="20061"/>
                  <a:pt x="24236" y="20101"/>
                  <a:pt x="24236" y="20142"/>
                </a:cubicBezTo>
                <a:cubicBezTo>
                  <a:pt x="24175" y="20040"/>
                  <a:pt x="24073" y="20020"/>
                  <a:pt x="23971" y="19979"/>
                </a:cubicBezTo>
                <a:cubicBezTo>
                  <a:pt x="23971" y="19959"/>
                  <a:pt x="23971" y="19939"/>
                  <a:pt x="23971" y="19918"/>
                </a:cubicBezTo>
                <a:cubicBezTo>
                  <a:pt x="23951" y="19898"/>
                  <a:pt x="23910" y="19898"/>
                  <a:pt x="23890" y="19877"/>
                </a:cubicBezTo>
                <a:cubicBezTo>
                  <a:pt x="23869" y="19837"/>
                  <a:pt x="23869" y="19776"/>
                  <a:pt x="23849" y="19735"/>
                </a:cubicBezTo>
                <a:cubicBezTo>
                  <a:pt x="23727" y="19592"/>
                  <a:pt x="23604" y="19450"/>
                  <a:pt x="23482" y="19307"/>
                </a:cubicBezTo>
                <a:cubicBezTo>
                  <a:pt x="23441" y="19246"/>
                  <a:pt x="23380" y="19185"/>
                  <a:pt x="23340" y="19124"/>
                </a:cubicBezTo>
                <a:cubicBezTo>
                  <a:pt x="23217" y="18941"/>
                  <a:pt x="23095" y="18778"/>
                  <a:pt x="22953" y="18594"/>
                </a:cubicBezTo>
                <a:cubicBezTo>
                  <a:pt x="22851" y="18452"/>
                  <a:pt x="22729" y="18289"/>
                  <a:pt x="22647" y="18126"/>
                </a:cubicBezTo>
                <a:cubicBezTo>
                  <a:pt x="22545" y="17922"/>
                  <a:pt x="22403" y="17739"/>
                  <a:pt x="22321" y="17515"/>
                </a:cubicBezTo>
                <a:cubicBezTo>
                  <a:pt x="22260" y="17352"/>
                  <a:pt x="22179" y="17189"/>
                  <a:pt x="22118" y="17006"/>
                </a:cubicBezTo>
                <a:cubicBezTo>
                  <a:pt x="22057" y="16863"/>
                  <a:pt x="21996" y="16741"/>
                  <a:pt x="21955" y="16599"/>
                </a:cubicBezTo>
                <a:cubicBezTo>
                  <a:pt x="21894" y="16415"/>
                  <a:pt x="21833" y="16232"/>
                  <a:pt x="21772" y="16049"/>
                </a:cubicBezTo>
                <a:cubicBezTo>
                  <a:pt x="21690" y="15845"/>
                  <a:pt x="21629" y="15641"/>
                  <a:pt x="21568" y="15417"/>
                </a:cubicBezTo>
                <a:cubicBezTo>
                  <a:pt x="21486" y="15051"/>
                  <a:pt x="21344" y="14684"/>
                  <a:pt x="21262" y="14318"/>
                </a:cubicBezTo>
                <a:cubicBezTo>
                  <a:pt x="21242" y="14134"/>
                  <a:pt x="21181" y="13951"/>
                  <a:pt x="21140" y="13768"/>
                </a:cubicBezTo>
                <a:cubicBezTo>
                  <a:pt x="21099" y="13605"/>
                  <a:pt x="21038" y="13462"/>
                  <a:pt x="20998" y="13299"/>
                </a:cubicBezTo>
                <a:cubicBezTo>
                  <a:pt x="20977" y="13238"/>
                  <a:pt x="20957" y="13177"/>
                  <a:pt x="20957" y="13096"/>
                </a:cubicBezTo>
                <a:cubicBezTo>
                  <a:pt x="20937" y="13014"/>
                  <a:pt x="20937" y="12933"/>
                  <a:pt x="20875" y="12851"/>
                </a:cubicBezTo>
                <a:cubicBezTo>
                  <a:pt x="20835" y="12811"/>
                  <a:pt x="20835" y="12749"/>
                  <a:pt x="20835" y="12688"/>
                </a:cubicBezTo>
                <a:cubicBezTo>
                  <a:pt x="20814" y="12546"/>
                  <a:pt x="20774" y="12403"/>
                  <a:pt x="20794" y="12261"/>
                </a:cubicBezTo>
                <a:cubicBezTo>
                  <a:pt x="20794" y="12240"/>
                  <a:pt x="20774" y="12240"/>
                  <a:pt x="20774" y="12220"/>
                </a:cubicBezTo>
                <a:cubicBezTo>
                  <a:pt x="20733" y="12098"/>
                  <a:pt x="20692" y="11976"/>
                  <a:pt x="20672" y="11833"/>
                </a:cubicBezTo>
                <a:cubicBezTo>
                  <a:pt x="20651" y="11752"/>
                  <a:pt x="20631" y="11670"/>
                  <a:pt x="20611" y="11589"/>
                </a:cubicBezTo>
                <a:cubicBezTo>
                  <a:pt x="20611" y="11548"/>
                  <a:pt x="20590" y="11487"/>
                  <a:pt x="20570" y="11446"/>
                </a:cubicBezTo>
                <a:cubicBezTo>
                  <a:pt x="20529" y="11324"/>
                  <a:pt x="20468" y="11242"/>
                  <a:pt x="20488" y="11100"/>
                </a:cubicBezTo>
                <a:cubicBezTo>
                  <a:pt x="20529" y="10957"/>
                  <a:pt x="20468" y="10815"/>
                  <a:pt x="20407" y="10693"/>
                </a:cubicBezTo>
                <a:cubicBezTo>
                  <a:pt x="20387" y="10652"/>
                  <a:pt x="20387" y="10611"/>
                  <a:pt x="20366" y="10570"/>
                </a:cubicBezTo>
                <a:cubicBezTo>
                  <a:pt x="20346" y="10428"/>
                  <a:pt x="20346" y="10285"/>
                  <a:pt x="20326" y="10143"/>
                </a:cubicBezTo>
                <a:cubicBezTo>
                  <a:pt x="20244" y="10082"/>
                  <a:pt x="20203" y="10000"/>
                  <a:pt x="20203" y="9898"/>
                </a:cubicBezTo>
                <a:cubicBezTo>
                  <a:pt x="20203" y="9858"/>
                  <a:pt x="20183" y="9817"/>
                  <a:pt x="20163" y="9796"/>
                </a:cubicBezTo>
                <a:cubicBezTo>
                  <a:pt x="20142" y="9776"/>
                  <a:pt x="20122" y="9735"/>
                  <a:pt x="20102" y="9715"/>
                </a:cubicBezTo>
                <a:cubicBezTo>
                  <a:pt x="20122" y="9674"/>
                  <a:pt x="20142" y="9634"/>
                  <a:pt x="20142" y="9613"/>
                </a:cubicBezTo>
                <a:cubicBezTo>
                  <a:pt x="20122" y="9532"/>
                  <a:pt x="20102" y="9491"/>
                  <a:pt x="20102" y="9430"/>
                </a:cubicBezTo>
                <a:cubicBezTo>
                  <a:pt x="20081" y="9328"/>
                  <a:pt x="20081" y="9247"/>
                  <a:pt x="20020" y="9165"/>
                </a:cubicBezTo>
                <a:cubicBezTo>
                  <a:pt x="20000" y="9124"/>
                  <a:pt x="20000" y="9104"/>
                  <a:pt x="20000" y="9063"/>
                </a:cubicBezTo>
                <a:cubicBezTo>
                  <a:pt x="19979" y="8961"/>
                  <a:pt x="20000" y="8860"/>
                  <a:pt x="19918" y="8758"/>
                </a:cubicBezTo>
                <a:lnTo>
                  <a:pt x="19857" y="8758"/>
                </a:lnTo>
                <a:cubicBezTo>
                  <a:pt x="19857" y="8758"/>
                  <a:pt x="19837" y="8778"/>
                  <a:pt x="19837" y="8778"/>
                </a:cubicBezTo>
                <a:cubicBezTo>
                  <a:pt x="19857" y="8615"/>
                  <a:pt x="19837" y="8493"/>
                  <a:pt x="19735" y="8371"/>
                </a:cubicBezTo>
                <a:cubicBezTo>
                  <a:pt x="19735" y="8330"/>
                  <a:pt x="19755" y="8289"/>
                  <a:pt x="19755" y="8249"/>
                </a:cubicBezTo>
                <a:cubicBezTo>
                  <a:pt x="19755" y="8228"/>
                  <a:pt x="19755" y="8188"/>
                  <a:pt x="19735" y="8167"/>
                </a:cubicBezTo>
                <a:cubicBezTo>
                  <a:pt x="19694" y="8106"/>
                  <a:pt x="19674" y="8045"/>
                  <a:pt x="19674" y="7964"/>
                </a:cubicBezTo>
                <a:cubicBezTo>
                  <a:pt x="19674" y="7923"/>
                  <a:pt x="19674" y="7882"/>
                  <a:pt x="19653" y="7862"/>
                </a:cubicBezTo>
                <a:cubicBezTo>
                  <a:pt x="19633" y="7821"/>
                  <a:pt x="19613" y="7801"/>
                  <a:pt x="19572" y="7780"/>
                </a:cubicBezTo>
                <a:cubicBezTo>
                  <a:pt x="19633" y="7719"/>
                  <a:pt x="19613" y="7658"/>
                  <a:pt x="19592" y="7597"/>
                </a:cubicBezTo>
                <a:cubicBezTo>
                  <a:pt x="19531" y="7454"/>
                  <a:pt x="19470" y="7332"/>
                  <a:pt x="19450" y="7210"/>
                </a:cubicBezTo>
                <a:cubicBezTo>
                  <a:pt x="19409" y="7068"/>
                  <a:pt x="19368" y="6925"/>
                  <a:pt x="19307" y="6803"/>
                </a:cubicBezTo>
                <a:cubicBezTo>
                  <a:pt x="19267" y="6782"/>
                  <a:pt x="19246" y="6762"/>
                  <a:pt x="19205" y="6742"/>
                </a:cubicBezTo>
                <a:cubicBezTo>
                  <a:pt x="19226" y="6701"/>
                  <a:pt x="19246" y="6681"/>
                  <a:pt x="19267" y="6640"/>
                </a:cubicBezTo>
                <a:cubicBezTo>
                  <a:pt x="19267" y="6619"/>
                  <a:pt x="19246" y="6579"/>
                  <a:pt x="19246" y="6558"/>
                </a:cubicBezTo>
                <a:cubicBezTo>
                  <a:pt x="19185" y="6416"/>
                  <a:pt x="19144" y="6273"/>
                  <a:pt x="19083" y="6131"/>
                </a:cubicBezTo>
                <a:cubicBezTo>
                  <a:pt x="19022" y="5947"/>
                  <a:pt x="18981" y="5764"/>
                  <a:pt x="18880" y="5581"/>
                </a:cubicBezTo>
                <a:cubicBezTo>
                  <a:pt x="18859" y="5560"/>
                  <a:pt x="18859" y="5540"/>
                  <a:pt x="18859" y="5520"/>
                </a:cubicBezTo>
                <a:cubicBezTo>
                  <a:pt x="18859" y="5418"/>
                  <a:pt x="18819" y="5336"/>
                  <a:pt x="18778" y="5296"/>
                </a:cubicBezTo>
                <a:cubicBezTo>
                  <a:pt x="18717" y="5133"/>
                  <a:pt x="18656" y="4990"/>
                  <a:pt x="18615" y="4848"/>
                </a:cubicBezTo>
                <a:lnTo>
                  <a:pt x="18533" y="4848"/>
                </a:lnTo>
                <a:cubicBezTo>
                  <a:pt x="18472" y="4705"/>
                  <a:pt x="18432" y="4563"/>
                  <a:pt x="18370" y="4440"/>
                </a:cubicBezTo>
                <a:cubicBezTo>
                  <a:pt x="18391" y="4420"/>
                  <a:pt x="18411" y="4379"/>
                  <a:pt x="18411" y="4359"/>
                </a:cubicBezTo>
                <a:cubicBezTo>
                  <a:pt x="18370" y="4339"/>
                  <a:pt x="18330" y="4318"/>
                  <a:pt x="18289" y="4277"/>
                </a:cubicBezTo>
                <a:cubicBezTo>
                  <a:pt x="18350" y="4094"/>
                  <a:pt x="18248" y="3992"/>
                  <a:pt x="18146" y="3890"/>
                </a:cubicBezTo>
                <a:cubicBezTo>
                  <a:pt x="18126" y="3829"/>
                  <a:pt x="18106" y="3768"/>
                  <a:pt x="18085" y="3728"/>
                </a:cubicBezTo>
                <a:cubicBezTo>
                  <a:pt x="18065" y="3666"/>
                  <a:pt x="18045" y="3626"/>
                  <a:pt x="18024" y="3565"/>
                </a:cubicBezTo>
                <a:cubicBezTo>
                  <a:pt x="18004" y="3565"/>
                  <a:pt x="18004" y="3544"/>
                  <a:pt x="18004" y="3524"/>
                </a:cubicBezTo>
                <a:lnTo>
                  <a:pt x="17739" y="3035"/>
                </a:lnTo>
                <a:cubicBezTo>
                  <a:pt x="17698" y="2954"/>
                  <a:pt x="17637" y="2872"/>
                  <a:pt x="17617" y="2791"/>
                </a:cubicBezTo>
                <a:cubicBezTo>
                  <a:pt x="17576" y="2730"/>
                  <a:pt x="17556" y="2648"/>
                  <a:pt x="17515" y="2587"/>
                </a:cubicBezTo>
                <a:cubicBezTo>
                  <a:pt x="17474" y="2485"/>
                  <a:pt x="17352" y="2383"/>
                  <a:pt x="17332" y="2241"/>
                </a:cubicBezTo>
                <a:cubicBezTo>
                  <a:pt x="17332" y="2241"/>
                  <a:pt x="17332" y="2220"/>
                  <a:pt x="17311" y="2220"/>
                </a:cubicBezTo>
                <a:cubicBezTo>
                  <a:pt x="17291" y="2139"/>
                  <a:pt x="17250" y="2078"/>
                  <a:pt x="17210" y="2017"/>
                </a:cubicBezTo>
                <a:cubicBezTo>
                  <a:pt x="17189" y="1976"/>
                  <a:pt x="17169" y="1935"/>
                  <a:pt x="17108" y="1935"/>
                </a:cubicBezTo>
                <a:cubicBezTo>
                  <a:pt x="17067" y="1956"/>
                  <a:pt x="17047" y="1976"/>
                  <a:pt x="17006" y="2017"/>
                </a:cubicBezTo>
                <a:cubicBezTo>
                  <a:pt x="17006" y="2098"/>
                  <a:pt x="17006" y="2180"/>
                  <a:pt x="17047" y="2261"/>
                </a:cubicBezTo>
                <a:cubicBezTo>
                  <a:pt x="17067" y="2383"/>
                  <a:pt x="17128" y="2526"/>
                  <a:pt x="17169" y="2648"/>
                </a:cubicBezTo>
                <a:cubicBezTo>
                  <a:pt x="17169" y="2689"/>
                  <a:pt x="17169" y="2730"/>
                  <a:pt x="17169" y="2770"/>
                </a:cubicBezTo>
                <a:cubicBezTo>
                  <a:pt x="17149" y="2709"/>
                  <a:pt x="17108" y="2669"/>
                  <a:pt x="17087" y="2607"/>
                </a:cubicBezTo>
                <a:cubicBezTo>
                  <a:pt x="17047" y="2445"/>
                  <a:pt x="17006" y="2282"/>
                  <a:pt x="16945" y="2119"/>
                </a:cubicBezTo>
                <a:cubicBezTo>
                  <a:pt x="16945" y="2098"/>
                  <a:pt x="16945" y="2098"/>
                  <a:pt x="16924" y="2078"/>
                </a:cubicBezTo>
                <a:lnTo>
                  <a:pt x="16924" y="2078"/>
                </a:lnTo>
                <a:cubicBezTo>
                  <a:pt x="16904" y="2200"/>
                  <a:pt x="16924" y="2322"/>
                  <a:pt x="16965" y="2445"/>
                </a:cubicBezTo>
                <a:cubicBezTo>
                  <a:pt x="17026" y="2709"/>
                  <a:pt x="17087" y="2974"/>
                  <a:pt x="17169" y="3239"/>
                </a:cubicBezTo>
                <a:lnTo>
                  <a:pt x="17454" y="4318"/>
                </a:lnTo>
                <a:cubicBezTo>
                  <a:pt x="17535" y="4624"/>
                  <a:pt x="17617" y="4909"/>
                  <a:pt x="17698" y="5194"/>
                </a:cubicBezTo>
                <a:cubicBezTo>
                  <a:pt x="17800" y="5622"/>
                  <a:pt x="17902" y="6049"/>
                  <a:pt x="18004" y="6457"/>
                </a:cubicBezTo>
                <a:cubicBezTo>
                  <a:pt x="18065" y="6660"/>
                  <a:pt x="18106" y="6864"/>
                  <a:pt x="18146" y="7088"/>
                </a:cubicBezTo>
                <a:cubicBezTo>
                  <a:pt x="18248" y="7454"/>
                  <a:pt x="18330" y="7821"/>
                  <a:pt x="18432" y="8208"/>
                </a:cubicBezTo>
                <a:cubicBezTo>
                  <a:pt x="18472" y="8391"/>
                  <a:pt x="18533" y="8575"/>
                  <a:pt x="18574" y="8778"/>
                </a:cubicBezTo>
                <a:cubicBezTo>
                  <a:pt x="18574" y="8799"/>
                  <a:pt x="18594" y="8839"/>
                  <a:pt x="18615" y="8880"/>
                </a:cubicBezTo>
                <a:cubicBezTo>
                  <a:pt x="18635" y="8961"/>
                  <a:pt x="18656" y="9063"/>
                  <a:pt x="18676" y="9145"/>
                </a:cubicBezTo>
                <a:cubicBezTo>
                  <a:pt x="18696" y="9206"/>
                  <a:pt x="18696" y="9247"/>
                  <a:pt x="18717" y="9287"/>
                </a:cubicBezTo>
                <a:cubicBezTo>
                  <a:pt x="18757" y="9389"/>
                  <a:pt x="18819" y="9491"/>
                  <a:pt x="18819" y="9634"/>
                </a:cubicBezTo>
                <a:cubicBezTo>
                  <a:pt x="18819" y="9634"/>
                  <a:pt x="18819" y="9634"/>
                  <a:pt x="18819" y="9654"/>
                </a:cubicBezTo>
                <a:lnTo>
                  <a:pt x="18880" y="9695"/>
                </a:lnTo>
                <a:cubicBezTo>
                  <a:pt x="18859" y="9735"/>
                  <a:pt x="18859" y="9756"/>
                  <a:pt x="18819" y="9776"/>
                </a:cubicBezTo>
                <a:cubicBezTo>
                  <a:pt x="18880" y="9796"/>
                  <a:pt x="18920" y="9817"/>
                  <a:pt x="18961" y="9817"/>
                </a:cubicBezTo>
                <a:cubicBezTo>
                  <a:pt x="18920" y="9858"/>
                  <a:pt x="18900" y="9878"/>
                  <a:pt x="18859" y="9898"/>
                </a:cubicBezTo>
                <a:cubicBezTo>
                  <a:pt x="18880" y="10000"/>
                  <a:pt x="18900" y="10082"/>
                  <a:pt x="18920" y="10183"/>
                </a:cubicBezTo>
                <a:cubicBezTo>
                  <a:pt x="18981" y="10387"/>
                  <a:pt x="19043" y="10591"/>
                  <a:pt x="19063" y="10794"/>
                </a:cubicBezTo>
                <a:cubicBezTo>
                  <a:pt x="19063" y="10835"/>
                  <a:pt x="19083" y="10876"/>
                  <a:pt x="19104" y="10917"/>
                </a:cubicBezTo>
                <a:cubicBezTo>
                  <a:pt x="19124" y="11018"/>
                  <a:pt x="19165" y="11141"/>
                  <a:pt x="19185" y="11242"/>
                </a:cubicBezTo>
                <a:lnTo>
                  <a:pt x="19348" y="11915"/>
                </a:lnTo>
                <a:cubicBezTo>
                  <a:pt x="19348" y="11955"/>
                  <a:pt x="19368" y="11996"/>
                  <a:pt x="19389" y="12037"/>
                </a:cubicBezTo>
                <a:cubicBezTo>
                  <a:pt x="19429" y="12261"/>
                  <a:pt x="19450" y="12464"/>
                  <a:pt x="19511" y="12688"/>
                </a:cubicBezTo>
                <a:cubicBezTo>
                  <a:pt x="19592" y="13055"/>
                  <a:pt x="19694" y="13401"/>
                  <a:pt x="19776" y="13768"/>
                </a:cubicBezTo>
                <a:cubicBezTo>
                  <a:pt x="19816" y="13870"/>
                  <a:pt x="19837" y="13992"/>
                  <a:pt x="19857" y="14094"/>
                </a:cubicBezTo>
                <a:cubicBezTo>
                  <a:pt x="19918" y="14338"/>
                  <a:pt x="19979" y="14562"/>
                  <a:pt x="20040" y="14806"/>
                </a:cubicBezTo>
                <a:cubicBezTo>
                  <a:pt x="20102" y="14969"/>
                  <a:pt x="20163" y="15132"/>
                  <a:pt x="20224" y="15295"/>
                </a:cubicBezTo>
                <a:cubicBezTo>
                  <a:pt x="20387" y="15764"/>
                  <a:pt x="20550" y="16212"/>
                  <a:pt x="20753" y="16639"/>
                </a:cubicBezTo>
                <a:cubicBezTo>
                  <a:pt x="21018" y="17169"/>
                  <a:pt x="21323" y="17637"/>
                  <a:pt x="21710" y="18085"/>
                </a:cubicBezTo>
                <a:cubicBezTo>
                  <a:pt x="21833" y="18207"/>
                  <a:pt x="21934" y="18330"/>
                  <a:pt x="22057" y="18472"/>
                </a:cubicBezTo>
                <a:cubicBezTo>
                  <a:pt x="22077" y="18493"/>
                  <a:pt x="22118" y="18533"/>
                  <a:pt x="22077" y="18594"/>
                </a:cubicBezTo>
                <a:cubicBezTo>
                  <a:pt x="22057" y="18574"/>
                  <a:pt x="22016" y="18554"/>
                  <a:pt x="21975" y="18533"/>
                </a:cubicBezTo>
                <a:cubicBezTo>
                  <a:pt x="21914" y="18493"/>
                  <a:pt x="21853" y="18452"/>
                  <a:pt x="21792" y="18391"/>
                </a:cubicBezTo>
                <a:cubicBezTo>
                  <a:pt x="21629" y="18289"/>
                  <a:pt x="21446" y="18207"/>
                  <a:pt x="21283" y="18085"/>
                </a:cubicBezTo>
                <a:cubicBezTo>
                  <a:pt x="21079" y="17943"/>
                  <a:pt x="20875" y="17841"/>
                  <a:pt x="20672" y="17719"/>
                </a:cubicBezTo>
                <a:cubicBezTo>
                  <a:pt x="20387" y="17556"/>
                  <a:pt x="20142" y="17332"/>
                  <a:pt x="19939" y="17067"/>
                </a:cubicBezTo>
                <a:cubicBezTo>
                  <a:pt x="19776" y="16843"/>
                  <a:pt x="19613" y="16619"/>
                  <a:pt x="19450" y="16375"/>
                </a:cubicBezTo>
                <a:cubicBezTo>
                  <a:pt x="19246" y="16089"/>
                  <a:pt x="19043" y="15784"/>
                  <a:pt x="18900" y="15438"/>
                </a:cubicBezTo>
                <a:cubicBezTo>
                  <a:pt x="18717" y="15051"/>
                  <a:pt x="18554" y="14643"/>
                  <a:pt x="18452" y="14216"/>
                </a:cubicBezTo>
                <a:cubicBezTo>
                  <a:pt x="18391" y="14053"/>
                  <a:pt x="18370" y="13870"/>
                  <a:pt x="18309" y="13686"/>
                </a:cubicBezTo>
                <a:cubicBezTo>
                  <a:pt x="18269" y="13564"/>
                  <a:pt x="18228" y="13422"/>
                  <a:pt x="18208" y="13279"/>
                </a:cubicBezTo>
                <a:cubicBezTo>
                  <a:pt x="18167" y="13014"/>
                  <a:pt x="18106" y="12770"/>
                  <a:pt x="18045" y="12525"/>
                </a:cubicBezTo>
                <a:cubicBezTo>
                  <a:pt x="18024" y="12444"/>
                  <a:pt x="18004" y="12363"/>
                  <a:pt x="17984" y="12281"/>
                </a:cubicBezTo>
                <a:cubicBezTo>
                  <a:pt x="17943" y="12077"/>
                  <a:pt x="17922" y="11874"/>
                  <a:pt x="17882" y="11670"/>
                </a:cubicBezTo>
                <a:cubicBezTo>
                  <a:pt x="17780" y="11222"/>
                  <a:pt x="17698" y="10794"/>
                  <a:pt x="17576" y="10367"/>
                </a:cubicBezTo>
                <a:cubicBezTo>
                  <a:pt x="17413" y="9715"/>
                  <a:pt x="17230" y="9063"/>
                  <a:pt x="17067" y="8432"/>
                </a:cubicBezTo>
                <a:cubicBezTo>
                  <a:pt x="16986" y="8147"/>
                  <a:pt x="16884" y="7862"/>
                  <a:pt x="16802" y="7577"/>
                </a:cubicBezTo>
                <a:cubicBezTo>
                  <a:pt x="16558" y="6864"/>
                  <a:pt x="16334" y="6131"/>
                  <a:pt x="16090" y="5398"/>
                </a:cubicBezTo>
                <a:cubicBezTo>
                  <a:pt x="15723" y="4359"/>
                  <a:pt x="15295" y="3341"/>
                  <a:pt x="14806" y="2343"/>
                </a:cubicBezTo>
                <a:cubicBezTo>
                  <a:pt x="14603" y="1976"/>
                  <a:pt x="14399" y="1610"/>
                  <a:pt x="14196" y="1243"/>
                </a:cubicBezTo>
                <a:cubicBezTo>
                  <a:pt x="14155" y="1161"/>
                  <a:pt x="14094" y="1121"/>
                  <a:pt x="14033" y="1039"/>
                </a:cubicBezTo>
                <a:cubicBezTo>
                  <a:pt x="14033" y="1039"/>
                  <a:pt x="14033" y="1019"/>
                  <a:pt x="14033" y="1019"/>
                </a:cubicBezTo>
                <a:cubicBezTo>
                  <a:pt x="13992" y="978"/>
                  <a:pt x="13951" y="958"/>
                  <a:pt x="13931" y="917"/>
                </a:cubicBezTo>
                <a:cubicBezTo>
                  <a:pt x="13809" y="713"/>
                  <a:pt x="13666" y="489"/>
                  <a:pt x="13523" y="286"/>
                </a:cubicBezTo>
                <a:cubicBezTo>
                  <a:pt x="13503" y="225"/>
                  <a:pt x="13442" y="164"/>
                  <a:pt x="13401" y="102"/>
                </a:cubicBezTo>
                <a:cubicBezTo>
                  <a:pt x="13361" y="62"/>
                  <a:pt x="13320" y="1"/>
                  <a:pt x="132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1" name="Google Shape;591;p2"/>
          <p:cNvGrpSpPr/>
          <p:nvPr/>
        </p:nvGrpSpPr>
        <p:grpSpPr>
          <a:xfrm rot="4684965">
            <a:off x="10147403" y="-1298295"/>
            <a:ext cx="2187284" cy="4035253"/>
            <a:chOff x="-4167875" y="1335650"/>
            <a:chExt cx="563650" cy="1123700"/>
          </a:xfrm>
        </p:grpSpPr>
        <p:sp>
          <p:nvSpPr>
            <p:cNvPr id="592" name="Google Shape;592;p2"/>
            <p:cNvSpPr/>
            <p:nvPr/>
          </p:nvSpPr>
          <p:spPr>
            <a:xfrm>
              <a:off x="-4167875" y="1344825"/>
              <a:ext cx="563650" cy="1114525"/>
            </a:xfrm>
            <a:custGeom>
              <a:avLst/>
              <a:gdLst/>
              <a:ahLst/>
              <a:cxnLst/>
              <a:rect l="l" t="t" r="r" b="b"/>
              <a:pathLst>
                <a:path w="22546" h="44581" extrusionOk="0">
                  <a:moveTo>
                    <a:pt x="13629" y="810"/>
                  </a:moveTo>
                  <a:cubicBezTo>
                    <a:pt x="13694" y="810"/>
                    <a:pt x="13714" y="852"/>
                    <a:pt x="13748" y="937"/>
                  </a:cubicBezTo>
                  <a:lnTo>
                    <a:pt x="13626" y="937"/>
                  </a:lnTo>
                  <a:cubicBezTo>
                    <a:pt x="13605" y="897"/>
                    <a:pt x="13605" y="876"/>
                    <a:pt x="13585" y="815"/>
                  </a:cubicBezTo>
                  <a:cubicBezTo>
                    <a:pt x="13602" y="812"/>
                    <a:pt x="13617" y="810"/>
                    <a:pt x="13629" y="810"/>
                  </a:cubicBezTo>
                  <a:close/>
                  <a:moveTo>
                    <a:pt x="16904" y="1324"/>
                  </a:moveTo>
                  <a:cubicBezTo>
                    <a:pt x="16925" y="1345"/>
                    <a:pt x="16966" y="1365"/>
                    <a:pt x="17006" y="1365"/>
                  </a:cubicBezTo>
                  <a:cubicBezTo>
                    <a:pt x="16994" y="1429"/>
                    <a:pt x="16965" y="1460"/>
                    <a:pt x="16925" y="1460"/>
                  </a:cubicBezTo>
                  <a:cubicBezTo>
                    <a:pt x="16902" y="1460"/>
                    <a:pt x="16874" y="1449"/>
                    <a:pt x="16843" y="1426"/>
                  </a:cubicBezTo>
                  <a:cubicBezTo>
                    <a:pt x="16864" y="1385"/>
                    <a:pt x="16884" y="1365"/>
                    <a:pt x="16904" y="1324"/>
                  </a:cubicBezTo>
                  <a:close/>
                  <a:moveTo>
                    <a:pt x="13611" y="1050"/>
                  </a:moveTo>
                  <a:cubicBezTo>
                    <a:pt x="13632" y="1050"/>
                    <a:pt x="13660" y="1059"/>
                    <a:pt x="13687" y="1059"/>
                  </a:cubicBezTo>
                  <a:cubicBezTo>
                    <a:pt x="13707" y="1141"/>
                    <a:pt x="13626" y="1121"/>
                    <a:pt x="13585" y="1161"/>
                  </a:cubicBezTo>
                  <a:cubicBezTo>
                    <a:pt x="13564" y="1182"/>
                    <a:pt x="13524" y="1202"/>
                    <a:pt x="13483" y="1243"/>
                  </a:cubicBezTo>
                  <a:lnTo>
                    <a:pt x="13809" y="1243"/>
                  </a:lnTo>
                  <a:cubicBezTo>
                    <a:pt x="13931" y="1406"/>
                    <a:pt x="14114" y="1467"/>
                    <a:pt x="14155" y="1670"/>
                  </a:cubicBezTo>
                  <a:cubicBezTo>
                    <a:pt x="14155" y="1670"/>
                    <a:pt x="14135" y="1711"/>
                    <a:pt x="14135" y="1732"/>
                  </a:cubicBezTo>
                  <a:cubicBezTo>
                    <a:pt x="14114" y="1732"/>
                    <a:pt x="14094" y="1752"/>
                    <a:pt x="14094" y="1752"/>
                  </a:cubicBezTo>
                  <a:cubicBezTo>
                    <a:pt x="13972" y="1711"/>
                    <a:pt x="13850" y="1691"/>
                    <a:pt x="13748" y="1589"/>
                  </a:cubicBezTo>
                  <a:cubicBezTo>
                    <a:pt x="13707" y="1569"/>
                    <a:pt x="13646" y="1569"/>
                    <a:pt x="13564" y="1548"/>
                  </a:cubicBezTo>
                  <a:cubicBezTo>
                    <a:pt x="13564" y="1528"/>
                    <a:pt x="13564" y="1508"/>
                    <a:pt x="13544" y="1426"/>
                  </a:cubicBezTo>
                  <a:cubicBezTo>
                    <a:pt x="13483" y="1446"/>
                    <a:pt x="13422" y="1467"/>
                    <a:pt x="13361" y="1487"/>
                  </a:cubicBezTo>
                  <a:cubicBezTo>
                    <a:pt x="13361" y="1467"/>
                    <a:pt x="13361" y="1446"/>
                    <a:pt x="13361" y="1426"/>
                  </a:cubicBezTo>
                  <a:cubicBezTo>
                    <a:pt x="13340" y="1446"/>
                    <a:pt x="13300" y="1487"/>
                    <a:pt x="13259" y="1528"/>
                  </a:cubicBezTo>
                  <a:cubicBezTo>
                    <a:pt x="13198" y="1406"/>
                    <a:pt x="13300" y="1365"/>
                    <a:pt x="13300" y="1283"/>
                  </a:cubicBezTo>
                  <a:cubicBezTo>
                    <a:pt x="13361" y="1263"/>
                    <a:pt x="13422" y="1243"/>
                    <a:pt x="13483" y="1243"/>
                  </a:cubicBezTo>
                  <a:cubicBezTo>
                    <a:pt x="13463" y="1161"/>
                    <a:pt x="13503" y="1100"/>
                    <a:pt x="13585" y="1059"/>
                  </a:cubicBezTo>
                  <a:cubicBezTo>
                    <a:pt x="13592" y="1053"/>
                    <a:pt x="13601" y="1050"/>
                    <a:pt x="13611" y="1050"/>
                  </a:cubicBezTo>
                  <a:close/>
                  <a:moveTo>
                    <a:pt x="16619" y="1569"/>
                  </a:moveTo>
                  <a:lnTo>
                    <a:pt x="16619" y="1569"/>
                  </a:lnTo>
                  <a:cubicBezTo>
                    <a:pt x="16782" y="1650"/>
                    <a:pt x="16904" y="1732"/>
                    <a:pt x="17047" y="1813"/>
                  </a:cubicBezTo>
                  <a:cubicBezTo>
                    <a:pt x="17006" y="1833"/>
                    <a:pt x="16966" y="1854"/>
                    <a:pt x="16925" y="1894"/>
                  </a:cubicBezTo>
                  <a:cubicBezTo>
                    <a:pt x="16843" y="1752"/>
                    <a:pt x="16619" y="1793"/>
                    <a:pt x="16619" y="1569"/>
                  </a:cubicBezTo>
                  <a:close/>
                  <a:moveTo>
                    <a:pt x="9603" y="2505"/>
                  </a:moveTo>
                  <a:cubicBezTo>
                    <a:pt x="9644" y="2505"/>
                    <a:pt x="9685" y="2526"/>
                    <a:pt x="9736" y="2567"/>
                  </a:cubicBezTo>
                  <a:cubicBezTo>
                    <a:pt x="9685" y="2587"/>
                    <a:pt x="9649" y="2597"/>
                    <a:pt x="9611" y="2597"/>
                  </a:cubicBezTo>
                  <a:cubicBezTo>
                    <a:pt x="9573" y="2597"/>
                    <a:pt x="9532" y="2587"/>
                    <a:pt x="9471" y="2567"/>
                  </a:cubicBezTo>
                  <a:cubicBezTo>
                    <a:pt x="9522" y="2526"/>
                    <a:pt x="9563" y="2505"/>
                    <a:pt x="9603" y="2505"/>
                  </a:cubicBezTo>
                  <a:close/>
                  <a:moveTo>
                    <a:pt x="9919" y="2770"/>
                  </a:moveTo>
                  <a:lnTo>
                    <a:pt x="9919" y="2770"/>
                  </a:lnTo>
                  <a:cubicBezTo>
                    <a:pt x="9980" y="2791"/>
                    <a:pt x="10041" y="2811"/>
                    <a:pt x="10062" y="2913"/>
                  </a:cubicBezTo>
                  <a:cubicBezTo>
                    <a:pt x="10041" y="2913"/>
                    <a:pt x="10001" y="2933"/>
                    <a:pt x="9980" y="2953"/>
                  </a:cubicBezTo>
                  <a:cubicBezTo>
                    <a:pt x="10001" y="2994"/>
                    <a:pt x="10062" y="3035"/>
                    <a:pt x="10001" y="3116"/>
                  </a:cubicBezTo>
                  <a:lnTo>
                    <a:pt x="9899" y="3116"/>
                  </a:lnTo>
                  <a:cubicBezTo>
                    <a:pt x="9858" y="3035"/>
                    <a:pt x="9939" y="2994"/>
                    <a:pt x="9980" y="2953"/>
                  </a:cubicBezTo>
                  <a:cubicBezTo>
                    <a:pt x="9939" y="2913"/>
                    <a:pt x="9899" y="2852"/>
                    <a:pt x="9919" y="2770"/>
                  </a:cubicBezTo>
                  <a:close/>
                  <a:moveTo>
                    <a:pt x="16945" y="3076"/>
                  </a:moveTo>
                  <a:cubicBezTo>
                    <a:pt x="16986" y="3076"/>
                    <a:pt x="17027" y="3096"/>
                    <a:pt x="17067" y="3096"/>
                  </a:cubicBezTo>
                  <a:cubicBezTo>
                    <a:pt x="17067" y="3116"/>
                    <a:pt x="17067" y="3137"/>
                    <a:pt x="17047" y="3157"/>
                  </a:cubicBezTo>
                  <a:cubicBezTo>
                    <a:pt x="17006" y="3157"/>
                    <a:pt x="16966" y="3137"/>
                    <a:pt x="16925" y="3116"/>
                  </a:cubicBezTo>
                  <a:cubicBezTo>
                    <a:pt x="16925" y="3096"/>
                    <a:pt x="16925" y="3096"/>
                    <a:pt x="16945" y="3076"/>
                  </a:cubicBezTo>
                  <a:close/>
                  <a:moveTo>
                    <a:pt x="7984" y="3035"/>
                  </a:moveTo>
                  <a:cubicBezTo>
                    <a:pt x="8025" y="3116"/>
                    <a:pt x="8045" y="3157"/>
                    <a:pt x="8086" y="3177"/>
                  </a:cubicBezTo>
                  <a:cubicBezTo>
                    <a:pt x="8066" y="3259"/>
                    <a:pt x="8005" y="3239"/>
                    <a:pt x="7964" y="3259"/>
                  </a:cubicBezTo>
                  <a:cubicBezTo>
                    <a:pt x="7882" y="3137"/>
                    <a:pt x="7882" y="3137"/>
                    <a:pt x="7984" y="3035"/>
                  </a:cubicBezTo>
                  <a:close/>
                  <a:moveTo>
                    <a:pt x="17210" y="3340"/>
                  </a:moveTo>
                  <a:cubicBezTo>
                    <a:pt x="17210" y="3340"/>
                    <a:pt x="17210" y="3340"/>
                    <a:pt x="17220" y="3351"/>
                  </a:cubicBezTo>
                  <a:lnTo>
                    <a:pt x="17220" y="3351"/>
                  </a:lnTo>
                  <a:cubicBezTo>
                    <a:pt x="17183" y="3391"/>
                    <a:pt x="17144" y="3446"/>
                    <a:pt x="17088" y="3483"/>
                  </a:cubicBezTo>
                  <a:cubicBezTo>
                    <a:pt x="17063" y="3495"/>
                    <a:pt x="17023" y="3515"/>
                    <a:pt x="16987" y="3515"/>
                  </a:cubicBezTo>
                  <a:cubicBezTo>
                    <a:pt x="16963" y="3515"/>
                    <a:pt x="16941" y="3507"/>
                    <a:pt x="16925" y="3483"/>
                  </a:cubicBezTo>
                  <a:cubicBezTo>
                    <a:pt x="16925" y="3463"/>
                    <a:pt x="16925" y="3442"/>
                    <a:pt x="16925" y="3422"/>
                  </a:cubicBezTo>
                  <a:cubicBezTo>
                    <a:pt x="17027" y="3402"/>
                    <a:pt x="17108" y="3361"/>
                    <a:pt x="17210" y="3340"/>
                  </a:cubicBezTo>
                  <a:close/>
                  <a:moveTo>
                    <a:pt x="12730" y="3463"/>
                  </a:moveTo>
                  <a:lnTo>
                    <a:pt x="12730" y="3544"/>
                  </a:lnTo>
                  <a:cubicBezTo>
                    <a:pt x="12704" y="3557"/>
                    <a:pt x="12682" y="3564"/>
                    <a:pt x="12664" y="3564"/>
                  </a:cubicBezTo>
                  <a:cubicBezTo>
                    <a:pt x="12624" y="3564"/>
                    <a:pt x="12601" y="3532"/>
                    <a:pt x="12587" y="3463"/>
                  </a:cubicBezTo>
                  <a:close/>
                  <a:moveTo>
                    <a:pt x="7720" y="3890"/>
                  </a:moveTo>
                  <a:cubicBezTo>
                    <a:pt x="7760" y="3911"/>
                    <a:pt x="7781" y="3931"/>
                    <a:pt x="7801" y="3931"/>
                  </a:cubicBezTo>
                  <a:cubicBezTo>
                    <a:pt x="7801" y="4012"/>
                    <a:pt x="7760" y="4033"/>
                    <a:pt x="7679" y="4053"/>
                  </a:cubicBezTo>
                  <a:cubicBezTo>
                    <a:pt x="7699" y="3992"/>
                    <a:pt x="7720" y="3951"/>
                    <a:pt x="7720" y="3890"/>
                  </a:cubicBezTo>
                  <a:close/>
                  <a:moveTo>
                    <a:pt x="12872" y="3605"/>
                  </a:moveTo>
                  <a:cubicBezTo>
                    <a:pt x="12954" y="3626"/>
                    <a:pt x="13015" y="3666"/>
                    <a:pt x="13076" y="3687"/>
                  </a:cubicBezTo>
                  <a:cubicBezTo>
                    <a:pt x="13076" y="3748"/>
                    <a:pt x="13055" y="3768"/>
                    <a:pt x="13055" y="3809"/>
                  </a:cubicBezTo>
                  <a:cubicBezTo>
                    <a:pt x="13015" y="3829"/>
                    <a:pt x="12974" y="3829"/>
                    <a:pt x="12913" y="3829"/>
                  </a:cubicBezTo>
                  <a:cubicBezTo>
                    <a:pt x="12913" y="3870"/>
                    <a:pt x="12913" y="3911"/>
                    <a:pt x="12892" y="3931"/>
                  </a:cubicBezTo>
                  <a:cubicBezTo>
                    <a:pt x="12872" y="3992"/>
                    <a:pt x="12811" y="4053"/>
                    <a:pt x="12770" y="4135"/>
                  </a:cubicBezTo>
                  <a:cubicBezTo>
                    <a:pt x="12689" y="4074"/>
                    <a:pt x="12791" y="4033"/>
                    <a:pt x="12709" y="3951"/>
                  </a:cubicBezTo>
                  <a:lnTo>
                    <a:pt x="12709" y="3951"/>
                  </a:lnTo>
                  <a:cubicBezTo>
                    <a:pt x="12704" y="3946"/>
                    <a:pt x="12696" y="3938"/>
                    <a:pt x="12689" y="3931"/>
                  </a:cubicBezTo>
                  <a:cubicBezTo>
                    <a:pt x="12750" y="3829"/>
                    <a:pt x="12892" y="3768"/>
                    <a:pt x="12872" y="3605"/>
                  </a:cubicBezTo>
                  <a:close/>
                  <a:moveTo>
                    <a:pt x="13096" y="3992"/>
                  </a:moveTo>
                  <a:cubicBezTo>
                    <a:pt x="13137" y="4033"/>
                    <a:pt x="13178" y="4053"/>
                    <a:pt x="13239" y="4094"/>
                  </a:cubicBezTo>
                  <a:cubicBezTo>
                    <a:pt x="13178" y="4135"/>
                    <a:pt x="13116" y="4155"/>
                    <a:pt x="13076" y="4175"/>
                  </a:cubicBezTo>
                  <a:cubicBezTo>
                    <a:pt x="13055" y="4155"/>
                    <a:pt x="13055" y="4155"/>
                    <a:pt x="13035" y="4135"/>
                  </a:cubicBezTo>
                  <a:cubicBezTo>
                    <a:pt x="13055" y="4094"/>
                    <a:pt x="13076" y="4053"/>
                    <a:pt x="13096" y="3992"/>
                  </a:cubicBezTo>
                  <a:close/>
                  <a:moveTo>
                    <a:pt x="7027" y="4257"/>
                  </a:moveTo>
                  <a:lnTo>
                    <a:pt x="7027" y="4257"/>
                  </a:lnTo>
                  <a:cubicBezTo>
                    <a:pt x="7088" y="4277"/>
                    <a:pt x="7149" y="4298"/>
                    <a:pt x="7251" y="4359"/>
                  </a:cubicBezTo>
                  <a:cubicBezTo>
                    <a:pt x="7209" y="4369"/>
                    <a:pt x="7175" y="4374"/>
                    <a:pt x="7148" y="4374"/>
                  </a:cubicBezTo>
                  <a:cubicBezTo>
                    <a:pt x="7069" y="4374"/>
                    <a:pt x="7042" y="4332"/>
                    <a:pt x="7027" y="4257"/>
                  </a:cubicBezTo>
                  <a:close/>
                  <a:moveTo>
                    <a:pt x="15418" y="4481"/>
                  </a:moveTo>
                  <a:lnTo>
                    <a:pt x="15418" y="4481"/>
                  </a:lnTo>
                  <a:cubicBezTo>
                    <a:pt x="15439" y="4484"/>
                    <a:pt x="15459" y="4486"/>
                    <a:pt x="15478" y="4486"/>
                  </a:cubicBezTo>
                  <a:cubicBezTo>
                    <a:pt x="15507" y="4486"/>
                    <a:pt x="15534" y="4483"/>
                    <a:pt x="15559" y="4483"/>
                  </a:cubicBezTo>
                  <a:cubicBezTo>
                    <a:pt x="15612" y="4483"/>
                    <a:pt x="15657" y="4494"/>
                    <a:pt x="15703" y="4562"/>
                  </a:cubicBezTo>
                  <a:cubicBezTo>
                    <a:pt x="15621" y="4583"/>
                    <a:pt x="15581" y="4603"/>
                    <a:pt x="15499" y="4603"/>
                  </a:cubicBezTo>
                  <a:cubicBezTo>
                    <a:pt x="15479" y="4583"/>
                    <a:pt x="15458" y="4542"/>
                    <a:pt x="15418" y="4481"/>
                  </a:cubicBezTo>
                  <a:close/>
                  <a:moveTo>
                    <a:pt x="12587" y="5092"/>
                  </a:moveTo>
                  <a:cubicBezTo>
                    <a:pt x="12709" y="5112"/>
                    <a:pt x="12709" y="5194"/>
                    <a:pt x="12709" y="5275"/>
                  </a:cubicBezTo>
                  <a:cubicBezTo>
                    <a:pt x="12668" y="5214"/>
                    <a:pt x="12628" y="5173"/>
                    <a:pt x="12587" y="5092"/>
                  </a:cubicBezTo>
                  <a:close/>
                  <a:moveTo>
                    <a:pt x="6131" y="4929"/>
                  </a:moveTo>
                  <a:lnTo>
                    <a:pt x="6131" y="4929"/>
                  </a:lnTo>
                  <a:cubicBezTo>
                    <a:pt x="6090" y="5031"/>
                    <a:pt x="6050" y="5092"/>
                    <a:pt x="6029" y="5133"/>
                  </a:cubicBezTo>
                  <a:cubicBezTo>
                    <a:pt x="6088" y="5191"/>
                    <a:pt x="6128" y="5231"/>
                    <a:pt x="6167" y="5289"/>
                  </a:cubicBezTo>
                  <a:lnTo>
                    <a:pt x="6167" y="5289"/>
                  </a:lnTo>
                  <a:cubicBezTo>
                    <a:pt x="6141" y="5306"/>
                    <a:pt x="6122" y="5325"/>
                    <a:pt x="6090" y="5357"/>
                  </a:cubicBezTo>
                  <a:cubicBezTo>
                    <a:pt x="6050" y="5275"/>
                    <a:pt x="5948" y="5234"/>
                    <a:pt x="5988" y="5133"/>
                  </a:cubicBezTo>
                  <a:cubicBezTo>
                    <a:pt x="5988" y="5092"/>
                    <a:pt x="5968" y="5071"/>
                    <a:pt x="5948" y="5010"/>
                  </a:cubicBezTo>
                  <a:cubicBezTo>
                    <a:pt x="5988" y="4990"/>
                    <a:pt x="6029" y="4970"/>
                    <a:pt x="6131" y="4929"/>
                  </a:cubicBezTo>
                  <a:close/>
                  <a:moveTo>
                    <a:pt x="11080" y="5377"/>
                  </a:moveTo>
                  <a:cubicBezTo>
                    <a:pt x="11087" y="5377"/>
                    <a:pt x="11094" y="5377"/>
                    <a:pt x="11100" y="5378"/>
                  </a:cubicBezTo>
                  <a:lnTo>
                    <a:pt x="11100" y="5378"/>
                  </a:lnTo>
                  <a:cubicBezTo>
                    <a:pt x="11100" y="5377"/>
                    <a:pt x="11100" y="5377"/>
                    <a:pt x="11100" y="5377"/>
                  </a:cubicBezTo>
                  <a:close/>
                  <a:moveTo>
                    <a:pt x="12017" y="5397"/>
                  </a:moveTo>
                  <a:cubicBezTo>
                    <a:pt x="12119" y="5499"/>
                    <a:pt x="12119" y="5499"/>
                    <a:pt x="11935" y="5642"/>
                  </a:cubicBezTo>
                  <a:cubicBezTo>
                    <a:pt x="11956" y="5540"/>
                    <a:pt x="11996" y="5479"/>
                    <a:pt x="12017" y="5397"/>
                  </a:cubicBezTo>
                  <a:close/>
                  <a:moveTo>
                    <a:pt x="11691" y="5581"/>
                  </a:moveTo>
                  <a:lnTo>
                    <a:pt x="11691" y="5581"/>
                  </a:lnTo>
                  <a:cubicBezTo>
                    <a:pt x="11732" y="5642"/>
                    <a:pt x="11670" y="5642"/>
                    <a:pt x="11670" y="5662"/>
                  </a:cubicBezTo>
                  <a:cubicBezTo>
                    <a:pt x="11650" y="5682"/>
                    <a:pt x="11630" y="5703"/>
                    <a:pt x="11609" y="5723"/>
                  </a:cubicBezTo>
                  <a:cubicBezTo>
                    <a:pt x="11589" y="5723"/>
                    <a:pt x="11569" y="5723"/>
                    <a:pt x="11569" y="5703"/>
                  </a:cubicBezTo>
                  <a:cubicBezTo>
                    <a:pt x="11569" y="5682"/>
                    <a:pt x="11569" y="5662"/>
                    <a:pt x="11589" y="5621"/>
                  </a:cubicBezTo>
                  <a:cubicBezTo>
                    <a:pt x="11609" y="5601"/>
                    <a:pt x="11650" y="5601"/>
                    <a:pt x="11691" y="5581"/>
                  </a:cubicBezTo>
                  <a:close/>
                  <a:moveTo>
                    <a:pt x="6910" y="5477"/>
                  </a:moveTo>
                  <a:cubicBezTo>
                    <a:pt x="7007" y="5477"/>
                    <a:pt x="7011" y="5584"/>
                    <a:pt x="7068" y="5621"/>
                  </a:cubicBezTo>
                  <a:cubicBezTo>
                    <a:pt x="7027" y="5682"/>
                    <a:pt x="7007" y="5744"/>
                    <a:pt x="6966" y="5784"/>
                  </a:cubicBezTo>
                  <a:cubicBezTo>
                    <a:pt x="6885" y="5764"/>
                    <a:pt x="6844" y="5662"/>
                    <a:pt x="6885" y="5479"/>
                  </a:cubicBezTo>
                  <a:cubicBezTo>
                    <a:pt x="6894" y="5477"/>
                    <a:pt x="6902" y="5477"/>
                    <a:pt x="6910" y="5477"/>
                  </a:cubicBezTo>
                  <a:close/>
                  <a:moveTo>
                    <a:pt x="6640" y="5703"/>
                  </a:moveTo>
                  <a:lnTo>
                    <a:pt x="6640" y="5703"/>
                  </a:lnTo>
                  <a:cubicBezTo>
                    <a:pt x="6701" y="5723"/>
                    <a:pt x="6742" y="5744"/>
                    <a:pt x="6803" y="5784"/>
                  </a:cubicBezTo>
                  <a:cubicBezTo>
                    <a:pt x="6768" y="5819"/>
                    <a:pt x="6748" y="5854"/>
                    <a:pt x="6731" y="5876"/>
                  </a:cubicBezTo>
                  <a:lnTo>
                    <a:pt x="6731" y="5876"/>
                  </a:lnTo>
                  <a:cubicBezTo>
                    <a:pt x="6685" y="5838"/>
                    <a:pt x="6603" y="5796"/>
                    <a:pt x="6640" y="5703"/>
                  </a:cubicBezTo>
                  <a:close/>
                  <a:moveTo>
                    <a:pt x="11235" y="5797"/>
                  </a:moveTo>
                  <a:cubicBezTo>
                    <a:pt x="11255" y="5797"/>
                    <a:pt x="11272" y="5814"/>
                    <a:pt x="11284" y="5825"/>
                  </a:cubicBezTo>
                  <a:cubicBezTo>
                    <a:pt x="11358" y="5862"/>
                    <a:pt x="11364" y="5934"/>
                    <a:pt x="11365" y="6008"/>
                  </a:cubicBezTo>
                  <a:lnTo>
                    <a:pt x="11365" y="6008"/>
                  </a:lnTo>
                  <a:cubicBezTo>
                    <a:pt x="11263" y="5988"/>
                    <a:pt x="11243" y="5906"/>
                    <a:pt x="11182" y="5845"/>
                  </a:cubicBezTo>
                  <a:cubicBezTo>
                    <a:pt x="11200" y="5808"/>
                    <a:pt x="11219" y="5797"/>
                    <a:pt x="11235" y="5797"/>
                  </a:cubicBezTo>
                  <a:close/>
                  <a:moveTo>
                    <a:pt x="11487" y="6029"/>
                  </a:moveTo>
                  <a:cubicBezTo>
                    <a:pt x="11446" y="6090"/>
                    <a:pt x="11426" y="6110"/>
                    <a:pt x="11365" y="6192"/>
                  </a:cubicBezTo>
                  <a:cubicBezTo>
                    <a:pt x="11365" y="6106"/>
                    <a:pt x="11365" y="6064"/>
                    <a:pt x="11365" y="6029"/>
                  </a:cubicBezTo>
                  <a:close/>
                  <a:moveTo>
                    <a:pt x="9695" y="5968"/>
                  </a:moveTo>
                  <a:cubicBezTo>
                    <a:pt x="9715" y="6069"/>
                    <a:pt x="9715" y="6130"/>
                    <a:pt x="9715" y="6253"/>
                  </a:cubicBezTo>
                  <a:cubicBezTo>
                    <a:pt x="9634" y="6232"/>
                    <a:pt x="9614" y="6232"/>
                    <a:pt x="9552" y="6232"/>
                  </a:cubicBezTo>
                  <a:cubicBezTo>
                    <a:pt x="9573" y="6130"/>
                    <a:pt x="9573" y="6069"/>
                    <a:pt x="9573" y="5968"/>
                  </a:cubicBezTo>
                  <a:close/>
                  <a:moveTo>
                    <a:pt x="11182" y="6192"/>
                  </a:moveTo>
                  <a:cubicBezTo>
                    <a:pt x="11202" y="6273"/>
                    <a:pt x="11222" y="6355"/>
                    <a:pt x="11243" y="6456"/>
                  </a:cubicBezTo>
                  <a:lnTo>
                    <a:pt x="11121" y="6456"/>
                  </a:lnTo>
                  <a:cubicBezTo>
                    <a:pt x="11100" y="6355"/>
                    <a:pt x="11100" y="6273"/>
                    <a:pt x="11080" y="6192"/>
                  </a:cubicBezTo>
                  <a:close/>
                  <a:moveTo>
                    <a:pt x="14624" y="5825"/>
                  </a:moveTo>
                  <a:cubicBezTo>
                    <a:pt x="14664" y="5845"/>
                    <a:pt x="14705" y="5866"/>
                    <a:pt x="14746" y="5886"/>
                  </a:cubicBezTo>
                  <a:cubicBezTo>
                    <a:pt x="14725" y="5988"/>
                    <a:pt x="14685" y="6069"/>
                    <a:pt x="14664" y="6171"/>
                  </a:cubicBezTo>
                  <a:cubicBezTo>
                    <a:pt x="14603" y="6192"/>
                    <a:pt x="14562" y="6212"/>
                    <a:pt x="14501" y="6232"/>
                  </a:cubicBezTo>
                  <a:cubicBezTo>
                    <a:pt x="14562" y="6293"/>
                    <a:pt x="14562" y="6355"/>
                    <a:pt x="14501" y="6395"/>
                  </a:cubicBezTo>
                  <a:cubicBezTo>
                    <a:pt x="14501" y="6538"/>
                    <a:pt x="14501" y="6538"/>
                    <a:pt x="14420" y="6701"/>
                  </a:cubicBezTo>
                  <a:cubicBezTo>
                    <a:pt x="14359" y="6680"/>
                    <a:pt x="14318" y="6660"/>
                    <a:pt x="14257" y="6619"/>
                  </a:cubicBezTo>
                  <a:cubicBezTo>
                    <a:pt x="14318" y="6558"/>
                    <a:pt x="14359" y="6538"/>
                    <a:pt x="14399" y="6497"/>
                  </a:cubicBezTo>
                  <a:cubicBezTo>
                    <a:pt x="14420" y="6477"/>
                    <a:pt x="14440" y="6436"/>
                    <a:pt x="14481" y="6395"/>
                  </a:cubicBezTo>
                  <a:cubicBezTo>
                    <a:pt x="14440" y="6375"/>
                    <a:pt x="14379" y="6375"/>
                    <a:pt x="14359" y="6334"/>
                  </a:cubicBezTo>
                  <a:cubicBezTo>
                    <a:pt x="14338" y="6273"/>
                    <a:pt x="14379" y="6253"/>
                    <a:pt x="14440" y="6232"/>
                  </a:cubicBezTo>
                  <a:cubicBezTo>
                    <a:pt x="14481" y="6090"/>
                    <a:pt x="14481" y="5927"/>
                    <a:pt x="14624" y="5825"/>
                  </a:cubicBezTo>
                  <a:close/>
                  <a:moveTo>
                    <a:pt x="11060" y="6558"/>
                  </a:moveTo>
                  <a:cubicBezTo>
                    <a:pt x="11060" y="6640"/>
                    <a:pt x="11060" y="6701"/>
                    <a:pt x="11060" y="6762"/>
                  </a:cubicBezTo>
                  <a:cubicBezTo>
                    <a:pt x="11039" y="6762"/>
                    <a:pt x="11019" y="6782"/>
                    <a:pt x="10998" y="6782"/>
                  </a:cubicBezTo>
                  <a:cubicBezTo>
                    <a:pt x="10958" y="6762"/>
                    <a:pt x="10917" y="6741"/>
                    <a:pt x="10876" y="6721"/>
                  </a:cubicBezTo>
                  <a:cubicBezTo>
                    <a:pt x="10897" y="6660"/>
                    <a:pt x="10937" y="6619"/>
                    <a:pt x="10958" y="6558"/>
                  </a:cubicBezTo>
                  <a:close/>
                  <a:moveTo>
                    <a:pt x="6734" y="5892"/>
                  </a:moveTo>
                  <a:lnTo>
                    <a:pt x="6734" y="5892"/>
                  </a:lnTo>
                  <a:cubicBezTo>
                    <a:pt x="6852" y="5950"/>
                    <a:pt x="6971" y="5990"/>
                    <a:pt x="7109" y="6049"/>
                  </a:cubicBezTo>
                  <a:cubicBezTo>
                    <a:pt x="7047" y="6232"/>
                    <a:pt x="7007" y="6375"/>
                    <a:pt x="6844" y="6477"/>
                  </a:cubicBezTo>
                  <a:cubicBezTo>
                    <a:pt x="6864" y="6517"/>
                    <a:pt x="6864" y="6538"/>
                    <a:pt x="6885" y="6599"/>
                  </a:cubicBezTo>
                  <a:cubicBezTo>
                    <a:pt x="6844" y="6599"/>
                    <a:pt x="6803" y="6619"/>
                    <a:pt x="6742" y="6619"/>
                  </a:cubicBezTo>
                  <a:cubicBezTo>
                    <a:pt x="6762" y="6701"/>
                    <a:pt x="6783" y="6782"/>
                    <a:pt x="6823" y="6884"/>
                  </a:cubicBezTo>
                  <a:cubicBezTo>
                    <a:pt x="6701" y="6864"/>
                    <a:pt x="6661" y="6803"/>
                    <a:pt x="6620" y="6721"/>
                  </a:cubicBezTo>
                  <a:cubicBezTo>
                    <a:pt x="6640" y="6619"/>
                    <a:pt x="6681" y="6497"/>
                    <a:pt x="6722" y="6355"/>
                  </a:cubicBezTo>
                  <a:cubicBezTo>
                    <a:pt x="6722" y="6355"/>
                    <a:pt x="6762" y="6355"/>
                    <a:pt x="6823" y="6334"/>
                  </a:cubicBezTo>
                  <a:cubicBezTo>
                    <a:pt x="6823" y="6293"/>
                    <a:pt x="6803" y="6253"/>
                    <a:pt x="6803" y="6212"/>
                  </a:cubicBezTo>
                  <a:cubicBezTo>
                    <a:pt x="6742" y="6192"/>
                    <a:pt x="6681" y="6192"/>
                    <a:pt x="6620" y="6171"/>
                  </a:cubicBezTo>
                  <a:cubicBezTo>
                    <a:pt x="6600" y="6052"/>
                    <a:pt x="6638" y="5972"/>
                    <a:pt x="6734" y="5892"/>
                  </a:cubicBezTo>
                  <a:close/>
                  <a:moveTo>
                    <a:pt x="6599" y="6823"/>
                  </a:moveTo>
                  <a:lnTo>
                    <a:pt x="6599" y="6823"/>
                  </a:lnTo>
                  <a:cubicBezTo>
                    <a:pt x="6640" y="6884"/>
                    <a:pt x="6661" y="6925"/>
                    <a:pt x="6681" y="6965"/>
                  </a:cubicBezTo>
                  <a:cubicBezTo>
                    <a:pt x="6661" y="6986"/>
                    <a:pt x="6640" y="6986"/>
                    <a:pt x="6620" y="6986"/>
                  </a:cubicBezTo>
                  <a:cubicBezTo>
                    <a:pt x="6579" y="6965"/>
                    <a:pt x="6538" y="6925"/>
                    <a:pt x="6599" y="6823"/>
                  </a:cubicBezTo>
                  <a:close/>
                  <a:moveTo>
                    <a:pt x="3626" y="6925"/>
                  </a:moveTo>
                  <a:lnTo>
                    <a:pt x="3626" y="6925"/>
                  </a:lnTo>
                  <a:cubicBezTo>
                    <a:pt x="3585" y="7006"/>
                    <a:pt x="3585" y="7027"/>
                    <a:pt x="3565" y="7088"/>
                  </a:cubicBezTo>
                  <a:cubicBezTo>
                    <a:pt x="3504" y="7047"/>
                    <a:pt x="3463" y="7027"/>
                    <a:pt x="3382" y="6986"/>
                  </a:cubicBezTo>
                  <a:cubicBezTo>
                    <a:pt x="3484" y="6965"/>
                    <a:pt x="3524" y="6945"/>
                    <a:pt x="3626" y="6925"/>
                  </a:cubicBezTo>
                  <a:close/>
                  <a:moveTo>
                    <a:pt x="14624" y="6925"/>
                  </a:moveTo>
                  <a:cubicBezTo>
                    <a:pt x="14562" y="6986"/>
                    <a:pt x="14542" y="7047"/>
                    <a:pt x="14481" y="7088"/>
                  </a:cubicBezTo>
                  <a:cubicBezTo>
                    <a:pt x="14440" y="7067"/>
                    <a:pt x="14420" y="7027"/>
                    <a:pt x="14379" y="6986"/>
                  </a:cubicBezTo>
                  <a:cubicBezTo>
                    <a:pt x="14440" y="6925"/>
                    <a:pt x="14522" y="6925"/>
                    <a:pt x="14624" y="6925"/>
                  </a:cubicBezTo>
                  <a:close/>
                  <a:moveTo>
                    <a:pt x="5988" y="6701"/>
                  </a:moveTo>
                  <a:cubicBezTo>
                    <a:pt x="6009" y="6721"/>
                    <a:pt x="6029" y="6721"/>
                    <a:pt x="6029" y="6741"/>
                  </a:cubicBezTo>
                  <a:cubicBezTo>
                    <a:pt x="5988" y="6823"/>
                    <a:pt x="5968" y="6904"/>
                    <a:pt x="5948" y="7006"/>
                  </a:cubicBezTo>
                  <a:cubicBezTo>
                    <a:pt x="5907" y="7027"/>
                    <a:pt x="5866" y="7067"/>
                    <a:pt x="5826" y="7108"/>
                  </a:cubicBezTo>
                  <a:cubicBezTo>
                    <a:pt x="5785" y="7108"/>
                    <a:pt x="5744" y="7088"/>
                    <a:pt x="5683" y="7047"/>
                  </a:cubicBezTo>
                  <a:cubicBezTo>
                    <a:pt x="5805" y="7027"/>
                    <a:pt x="5866" y="7006"/>
                    <a:pt x="5948" y="7006"/>
                  </a:cubicBezTo>
                  <a:cubicBezTo>
                    <a:pt x="5846" y="6925"/>
                    <a:pt x="5887" y="6823"/>
                    <a:pt x="5907" y="6721"/>
                  </a:cubicBezTo>
                  <a:cubicBezTo>
                    <a:pt x="5948" y="6701"/>
                    <a:pt x="5968" y="6701"/>
                    <a:pt x="5988" y="6701"/>
                  </a:cubicBezTo>
                  <a:close/>
                  <a:moveTo>
                    <a:pt x="8432" y="6395"/>
                  </a:moveTo>
                  <a:cubicBezTo>
                    <a:pt x="8473" y="6436"/>
                    <a:pt x="8493" y="6477"/>
                    <a:pt x="8534" y="6517"/>
                  </a:cubicBezTo>
                  <a:cubicBezTo>
                    <a:pt x="8493" y="6762"/>
                    <a:pt x="8432" y="6986"/>
                    <a:pt x="8392" y="7230"/>
                  </a:cubicBezTo>
                  <a:cubicBezTo>
                    <a:pt x="8371" y="7251"/>
                    <a:pt x="8331" y="7291"/>
                    <a:pt x="8310" y="7332"/>
                  </a:cubicBezTo>
                  <a:cubicBezTo>
                    <a:pt x="8310" y="7352"/>
                    <a:pt x="8331" y="7373"/>
                    <a:pt x="8331" y="7414"/>
                  </a:cubicBezTo>
                  <a:cubicBezTo>
                    <a:pt x="8313" y="7431"/>
                    <a:pt x="8296" y="7449"/>
                    <a:pt x="8265" y="7466"/>
                  </a:cubicBezTo>
                  <a:lnTo>
                    <a:pt x="8265" y="7466"/>
                  </a:lnTo>
                  <a:cubicBezTo>
                    <a:pt x="8246" y="7428"/>
                    <a:pt x="8227" y="7389"/>
                    <a:pt x="8208" y="7332"/>
                  </a:cubicBezTo>
                  <a:cubicBezTo>
                    <a:pt x="8208" y="7291"/>
                    <a:pt x="8249" y="7230"/>
                    <a:pt x="8269" y="7169"/>
                  </a:cubicBezTo>
                  <a:cubicBezTo>
                    <a:pt x="8249" y="7169"/>
                    <a:pt x="8229" y="7169"/>
                    <a:pt x="8208" y="7149"/>
                  </a:cubicBezTo>
                  <a:cubicBezTo>
                    <a:pt x="8208" y="7047"/>
                    <a:pt x="8188" y="6925"/>
                    <a:pt x="8188" y="6823"/>
                  </a:cubicBezTo>
                  <a:cubicBezTo>
                    <a:pt x="8229" y="6741"/>
                    <a:pt x="8269" y="6660"/>
                    <a:pt x="8310" y="6579"/>
                  </a:cubicBezTo>
                  <a:cubicBezTo>
                    <a:pt x="8331" y="6517"/>
                    <a:pt x="8310" y="6416"/>
                    <a:pt x="8432" y="6395"/>
                  </a:cubicBezTo>
                  <a:close/>
                  <a:moveTo>
                    <a:pt x="14562" y="7251"/>
                  </a:moveTo>
                  <a:cubicBezTo>
                    <a:pt x="14685" y="7414"/>
                    <a:pt x="14562" y="7556"/>
                    <a:pt x="14583" y="7699"/>
                  </a:cubicBezTo>
                  <a:cubicBezTo>
                    <a:pt x="14501" y="7678"/>
                    <a:pt x="14440" y="7678"/>
                    <a:pt x="14379" y="7658"/>
                  </a:cubicBezTo>
                  <a:cubicBezTo>
                    <a:pt x="14318" y="7576"/>
                    <a:pt x="14257" y="7515"/>
                    <a:pt x="14216" y="7434"/>
                  </a:cubicBezTo>
                  <a:cubicBezTo>
                    <a:pt x="14216" y="7398"/>
                    <a:pt x="14231" y="7390"/>
                    <a:pt x="14252" y="7390"/>
                  </a:cubicBezTo>
                  <a:cubicBezTo>
                    <a:pt x="14270" y="7390"/>
                    <a:pt x="14293" y="7396"/>
                    <a:pt x="14315" y="7396"/>
                  </a:cubicBezTo>
                  <a:cubicBezTo>
                    <a:pt x="14341" y="7396"/>
                    <a:pt x="14365" y="7388"/>
                    <a:pt x="14379" y="7352"/>
                  </a:cubicBezTo>
                  <a:cubicBezTo>
                    <a:pt x="14399" y="7312"/>
                    <a:pt x="14501" y="7291"/>
                    <a:pt x="14562" y="7251"/>
                  </a:cubicBezTo>
                  <a:close/>
                  <a:moveTo>
                    <a:pt x="14338" y="7800"/>
                  </a:moveTo>
                  <a:cubicBezTo>
                    <a:pt x="14440" y="7800"/>
                    <a:pt x="14501" y="7800"/>
                    <a:pt x="14481" y="7943"/>
                  </a:cubicBezTo>
                  <a:cubicBezTo>
                    <a:pt x="14420" y="7923"/>
                    <a:pt x="14379" y="7902"/>
                    <a:pt x="14318" y="7902"/>
                  </a:cubicBezTo>
                  <a:cubicBezTo>
                    <a:pt x="14318" y="7841"/>
                    <a:pt x="14338" y="7821"/>
                    <a:pt x="14338" y="7800"/>
                  </a:cubicBezTo>
                  <a:close/>
                  <a:moveTo>
                    <a:pt x="8263" y="7481"/>
                  </a:moveTo>
                  <a:cubicBezTo>
                    <a:pt x="8299" y="7495"/>
                    <a:pt x="8335" y="7497"/>
                    <a:pt x="8371" y="7515"/>
                  </a:cubicBezTo>
                  <a:cubicBezTo>
                    <a:pt x="8392" y="7597"/>
                    <a:pt x="8371" y="7699"/>
                    <a:pt x="8351" y="7780"/>
                  </a:cubicBezTo>
                  <a:cubicBezTo>
                    <a:pt x="8331" y="7862"/>
                    <a:pt x="8310" y="7943"/>
                    <a:pt x="8290" y="8045"/>
                  </a:cubicBezTo>
                  <a:cubicBezTo>
                    <a:pt x="8229" y="8004"/>
                    <a:pt x="8168" y="7963"/>
                    <a:pt x="8107" y="7923"/>
                  </a:cubicBezTo>
                  <a:cubicBezTo>
                    <a:pt x="8127" y="7862"/>
                    <a:pt x="8168" y="7800"/>
                    <a:pt x="8188" y="7739"/>
                  </a:cubicBezTo>
                  <a:cubicBezTo>
                    <a:pt x="8168" y="7739"/>
                    <a:pt x="8147" y="7719"/>
                    <a:pt x="8127" y="7719"/>
                  </a:cubicBezTo>
                  <a:cubicBezTo>
                    <a:pt x="8107" y="7679"/>
                    <a:pt x="8146" y="7600"/>
                    <a:pt x="8263" y="7481"/>
                  </a:cubicBezTo>
                  <a:close/>
                  <a:moveTo>
                    <a:pt x="15296" y="5275"/>
                  </a:moveTo>
                  <a:cubicBezTo>
                    <a:pt x="15316" y="5336"/>
                    <a:pt x="15336" y="5377"/>
                    <a:pt x="15357" y="5418"/>
                  </a:cubicBezTo>
                  <a:cubicBezTo>
                    <a:pt x="15316" y="5458"/>
                    <a:pt x="15275" y="5479"/>
                    <a:pt x="15234" y="5520"/>
                  </a:cubicBezTo>
                  <a:cubicBezTo>
                    <a:pt x="15296" y="5499"/>
                    <a:pt x="15357" y="5479"/>
                    <a:pt x="15458" y="5458"/>
                  </a:cubicBezTo>
                  <a:cubicBezTo>
                    <a:pt x="15499" y="5479"/>
                    <a:pt x="15540" y="5499"/>
                    <a:pt x="15581" y="5520"/>
                  </a:cubicBezTo>
                  <a:cubicBezTo>
                    <a:pt x="15581" y="5540"/>
                    <a:pt x="15581" y="5560"/>
                    <a:pt x="15581" y="5581"/>
                  </a:cubicBezTo>
                  <a:cubicBezTo>
                    <a:pt x="15581" y="5682"/>
                    <a:pt x="15581" y="5764"/>
                    <a:pt x="15560" y="5866"/>
                  </a:cubicBezTo>
                  <a:cubicBezTo>
                    <a:pt x="15520" y="6232"/>
                    <a:pt x="15499" y="6619"/>
                    <a:pt x="15438" y="7006"/>
                  </a:cubicBezTo>
                  <a:cubicBezTo>
                    <a:pt x="15418" y="7169"/>
                    <a:pt x="15357" y="7352"/>
                    <a:pt x="15357" y="7515"/>
                  </a:cubicBezTo>
                  <a:cubicBezTo>
                    <a:pt x="15357" y="7658"/>
                    <a:pt x="15296" y="7780"/>
                    <a:pt x="15296" y="7923"/>
                  </a:cubicBezTo>
                  <a:cubicBezTo>
                    <a:pt x="15275" y="7963"/>
                    <a:pt x="15234" y="8004"/>
                    <a:pt x="15194" y="8065"/>
                  </a:cubicBezTo>
                  <a:cubicBezTo>
                    <a:pt x="15133" y="7963"/>
                    <a:pt x="15112" y="7902"/>
                    <a:pt x="15072" y="7821"/>
                  </a:cubicBezTo>
                  <a:lnTo>
                    <a:pt x="14929" y="7821"/>
                  </a:lnTo>
                  <a:cubicBezTo>
                    <a:pt x="14949" y="7719"/>
                    <a:pt x="14949" y="7658"/>
                    <a:pt x="14970" y="7617"/>
                  </a:cubicBezTo>
                  <a:cubicBezTo>
                    <a:pt x="14929" y="7576"/>
                    <a:pt x="14909" y="7536"/>
                    <a:pt x="14868" y="7475"/>
                  </a:cubicBezTo>
                  <a:cubicBezTo>
                    <a:pt x="14888" y="7434"/>
                    <a:pt x="14929" y="7373"/>
                    <a:pt x="14949" y="7291"/>
                  </a:cubicBezTo>
                  <a:cubicBezTo>
                    <a:pt x="14949" y="7271"/>
                    <a:pt x="14929" y="7230"/>
                    <a:pt x="14909" y="7169"/>
                  </a:cubicBezTo>
                  <a:cubicBezTo>
                    <a:pt x="14909" y="7128"/>
                    <a:pt x="14929" y="7067"/>
                    <a:pt x="14929" y="6986"/>
                  </a:cubicBezTo>
                  <a:cubicBezTo>
                    <a:pt x="14949" y="6965"/>
                    <a:pt x="14990" y="6904"/>
                    <a:pt x="15051" y="6864"/>
                  </a:cubicBezTo>
                  <a:cubicBezTo>
                    <a:pt x="15051" y="6741"/>
                    <a:pt x="15072" y="6599"/>
                    <a:pt x="15112" y="6456"/>
                  </a:cubicBezTo>
                  <a:cubicBezTo>
                    <a:pt x="15092" y="6456"/>
                    <a:pt x="15051" y="6436"/>
                    <a:pt x="15031" y="6416"/>
                  </a:cubicBezTo>
                  <a:cubicBezTo>
                    <a:pt x="15031" y="6293"/>
                    <a:pt x="15051" y="6171"/>
                    <a:pt x="15051" y="6049"/>
                  </a:cubicBezTo>
                  <a:cubicBezTo>
                    <a:pt x="15051" y="5947"/>
                    <a:pt x="15112" y="5845"/>
                    <a:pt x="15092" y="5744"/>
                  </a:cubicBezTo>
                  <a:cubicBezTo>
                    <a:pt x="15092" y="5642"/>
                    <a:pt x="15153" y="5560"/>
                    <a:pt x="15234" y="5520"/>
                  </a:cubicBezTo>
                  <a:cubicBezTo>
                    <a:pt x="15255" y="5438"/>
                    <a:pt x="15214" y="5357"/>
                    <a:pt x="15296" y="5275"/>
                  </a:cubicBezTo>
                  <a:close/>
                  <a:moveTo>
                    <a:pt x="14338" y="8024"/>
                  </a:moveTo>
                  <a:cubicBezTo>
                    <a:pt x="14440" y="8106"/>
                    <a:pt x="14440" y="8187"/>
                    <a:pt x="14399" y="8289"/>
                  </a:cubicBezTo>
                  <a:cubicBezTo>
                    <a:pt x="14436" y="8308"/>
                    <a:pt x="14456" y="8342"/>
                    <a:pt x="14490" y="8364"/>
                  </a:cubicBezTo>
                  <a:lnTo>
                    <a:pt x="14490" y="8364"/>
                  </a:lnTo>
                  <a:cubicBezTo>
                    <a:pt x="14474" y="8385"/>
                    <a:pt x="14461" y="8411"/>
                    <a:pt x="14461" y="8411"/>
                  </a:cubicBezTo>
                  <a:cubicBezTo>
                    <a:pt x="14497" y="8485"/>
                    <a:pt x="14451" y="8509"/>
                    <a:pt x="14412" y="8543"/>
                  </a:cubicBezTo>
                  <a:lnTo>
                    <a:pt x="14412" y="8543"/>
                  </a:lnTo>
                  <a:cubicBezTo>
                    <a:pt x="14353" y="8465"/>
                    <a:pt x="14295" y="8388"/>
                    <a:pt x="14237" y="8330"/>
                  </a:cubicBezTo>
                  <a:cubicBezTo>
                    <a:pt x="14175" y="8289"/>
                    <a:pt x="14114" y="8249"/>
                    <a:pt x="14114" y="8147"/>
                  </a:cubicBezTo>
                  <a:cubicBezTo>
                    <a:pt x="14196" y="8106"/>
                    <a:pt x="14277" y="8065"/>
                    <a:pt x="14338" y="8024"/>
                  </a:cubicBezTo>
                  <a:close/>
                  <a:moveTo>
                    <a:pt x="14857" y="8075"/>
                  </a:moveTo>
                  <a:cubicBezTo>
                    <a:pt x="14898" y="8075"/>
                    <a:pt x="14924" y="8101"/>
                    <a:pt x="14949" y="8126"/>
                  </a:cubicBezTo>
                  <a:cubicBezTo>
                    <a:pt x="15072" y="8167"/>
                    <a:pt x="15194" y="8208"/>
                    <a:pt x="15214" y="8371"/>
                  </a:cubicBezTo>
                  <a:cubicBezTo>
                    <a:pt x="15214" y="8452"/>
                    <a:pt x="15214" y="8534"/>
                    <a:pt x="15214" y="8615"/>
                  </a:cubicBezTo>
                  <a:cubicBezTo>
                    <a:pt x="15153" y="8615"/>
                    <a:pt x="15112" y="8595"/>
                    <a:pt x="15051" y="8595"/>
                  </a:cubicBezTo>
                  <a:cubicBezTo>
                    <a:pt x="15002" y="8611"/>
                    <a:pt x="14979" y="8667"/>
                    <a:pt x="14919" y="8667"/>
                  </a:cubicBezTo>
                  <a:cubicBezTo>
                    <a:pt x="14905" y="8667"/>
                    <a:pt x="14888" y="8664"/>
                    <a:pt x="14868" y="8656"/>
                  </a:cubicBezTo>
                  <a:cubicBezTo>
                    <a:pt x="14868" y="8635"/>
                    <a:pt x="14848" y="8615"/>
                    <a:pt x="14848" y="8595"/>
                  </a:cubicBezTo>
                  <a:cubicBezTo>
                    <a:pt x="14827" y="8595"/>
                    <a:pt x="14807" y="8615"/>
                    <a:pt x="14807" y="8615"/>
                  </a:cubicBezTo>
                  <a:cubicBezTo>
                    <a:pt x="14687" y="8555"/>
                    <a:pt x="14548" y="8515"/>
                    <a:pt x="14504" y="8360"/>
                  </a:cubicBezTo>
                  <a:lnTo>
                    <a:pt x="14504" y="8360"/>
                  </a:lnTo>
                  <a:cubicBezTo>
                    <a:pt x="14511" y="8349"/>
                    <a:pt x="14530" y="8346"/>
                    <a:pt x="14562" y="8330"/>
                  </a:cubicBezTo>
                  <a:cubicBezTo>
                    <a:pt x="14603" y="8432"/>
                    <a:pt x="14685" y="8493"/>
                    <a:pt x="14786" y="8513"/>
                  </a:cubicBezTo>
                  <a:cubicBezTo>
                    <a:pt x="14807" y="8534"/>
                    <a:pt x="14827" y="8574"/>
                    <a:pt x="14848" y="8595"/>
                  </a:cubicBezTo>
                  <a:cubicBezTo>
                    <a:pt x="14848" y="8574"/>
                    <a:pt x="14888" y="8534"/>
                    <a:pt x="14888" y="8534"/>
                  </a:cubicBezTo>
                  <a:cubicBezTo>
                    <a:pt x="14786" y="8391"/>
                    <a:pt x="14909" y="8228"/>
                    <a:pt x="14766" y="8106"/>
                  </a:cubicBezTo>
                  <a:cubicBezTo>
                    <a:pt x="14803" y="8083"/>
                    <a:pt x="14833" y="8075"/>
                    <a:pt x="14857" y="8075"/>
                  </a:cubicBezTo>
                  <a:close/>
                  <a:moveTo>
                    <a:pt x="3076" y="8697"/>
                  </a:moveTo>
                  <a:cubicBezTo>
                    <a:pt x="3097" y="8697"/>
                    <a:pt x="3117" y="8717"/>
                    <a:pt x="3158" y="8717"/>
                  </a:cubicBezTo>
                  <a:cubicBezTo>
                    <a:pt x="3178" y="8737"/>
                    <a:pt x="3198" y="8737"/>
                    <a:pt x="3219" y="8758"/>
                  </a:cubicBezTo>
                  <a:cubicBezTo>
                    <a:pt x="3209" y="8788"/>
                    <a:pt x="3193" y="8798"/>
                    <a:pt x="3178" y="8798"/>
                  </a:cubicBezTo>
                  <a:cubicBezTo>
                    <a:pt x="3163" y="8798"/>
                    <a:pt x="3147" y="8788"/>
                    <a:pt x="3137" y="8778"/>
                  </a:cubicBezTo>
                  <a:cubicBezTo>
                    <a:pt x="3097" y="8778"/>
                    <a:pt x="3076" y="8758"/>
                    <a:pt x="3035" y="8737"/>
                  </a:cubicBezTo>
                  <a:cubicBezTo>
                    <a:pt x="3056" y="8717"/>
                    <a:pt x="3056" y="8697"/>
                    <a:pt x="3076" y="8697"/>
                  </a:cubicBezTo>
                  <a:close/>
                  <a:moveTo>
                    <a:pt x="15092" y="8778"/>
                  </a:moveTo>
                  <a:lnTo>
                    <a:pt x="15092" y="8778"/>
                  </a:lnTo>
                  <a:cubicBezTo>
                    <a:pt x="15173" y="8819"/>
                    <a:pt x="15173" y="8819"/>
                    <a:pt x="15234" y="8859"/>
                  </a:cubicBezTo>
                  <a:cubicBezTo>
                    <a:pt x="15214" y="8880"/>
                    <a:pt x="15194" y="8900"/>
                    <a:pt x="15153" y="8941"/>
                  </a:cubicBezTo>
                  <a:cubicBezTo>
                    <a:pt x="15133" y="8859"/>
                    <a:pt x="15112" y="8819"/>
                    <a:pt x="15092" y="8778"/>
                  </a:cubicBezTo>
                  <a:close/>
                  <a:moveTo>
                    <a:pt x="3667" y="8961"/>
                  </a:moveTo>
                  <a:cubicBezTo>
                    <a:pt x="3667" y="9002"/>
                    <a:pt x="3667" y="9022"/>
                    <a:pt x="3687" y="9083"/>
                  </a:cubicBezTo>
                  <a:cubicBezTo>
                    <a:pt x="3626" y="9063"/>
                    <a:pt x="3565" y="9043"/>
                    <a:pt x="3524" y="9002"/>
                  </a:cubicBezTo>
                  <a:cubicBezTo>
                    <a:pt x="3524" y="9002"/>
                    <a:pt x="3524" y="9002"/>
                    <a:pt x="3524" y="8982"/>
                  </a:cubicBezTo>
                  <a:cubicBezTo>
                    <a:pt x="3565" y="8961"/>
                    <a:pt x="3606" y="8961"/>
                    <a:pt x="3667" y="8961"/>
                  </a:cubicBezTo>
                  <a:close/>
                  <a:moveTo>
                    <a:pt x="13789" y="8371"/>
                  </a:moveTo>
                  <a:lnTo>
                    <a:pt x="13789" y="8371"/>
                  </a:lnTo>
                  <a:cubicBezTo>
                    <a:pt x="13850" y="8411"/>
                    <a:pt x="13911" y="8473"/>
                    <a:pt x="13992" y="8534"/>
                  </a:cubicBezTo>
                  <a:cubicBezTo>
                    <a:pt x="14053" y="8513"/>
                    <a:pt x="14135" y="8493"/>
                    <a:pt x="14216" y="8473"/>
                  </a:cubicBezTo>
                  <a:cubicBezTo>
                    <a:pt x="14271" y="8491"/>
                    <a:pt x="14309" y="8557"/>
                    <a:pt x="14388" y="8557"/>
                  </a:cubicBezTo>
                  <a:cubicBezTo>
                    <a:pt x="14393" y="8557"/>
                    <a:pt x="14397" y="8557"/>
                    <a:pt x="14401" y="8557"/>
                  </a:cubicBezTo>
                  <a:lnTo>
                    <a:pt x="14401" y="8557"/>
                  </a:lnTo>
                  <a:cubicBezTo>
                    <a:pt x="14441" y="8617"/>
                    <a:pt x="14461" y="8677"/>
                    <a:pt x="14522" y="8758"/>
                  </a:cubicBezTo>
                  <a:cubicBezTo>
                    <a:pt x="14583" y="8758"/>
                    <a:pt x="14664" y="8758"/>
                    <a:pt x="14766" y="8778"/>
                  </a:cubicBezTo>
                  <a:cubicBezTo>
                    <a:pt x="14766" y="8798"/>
                    <a:pt x="14766" y="8839"/>
                    <a:pt x="14766" y="8880"/>
                  </a:cubicBezTo>
                  <a:cubicBezTo>
                    <a:pt x="14664" y="8880"/>
                    <a:pt x="14562" y="8900"/>
                    <a:pt x="14461" y="8900"/>
                  </a:cubicBezTo>
                  <a:cubicBezTo>
                    <a:pt x="14420" y="8819"/>
                    <a:pt x="14379" y="8737"/>
                    <a:pt x="14318" y="8635"/>
                  </a:cubicBezTo>
                  <a:cubicBezTo>
                    <a:pt x="14277" y="8676"/>
                    <a:pt x="14216" y="8697"/>
                    <a:pt x="14175" y="8737"/>
                  </a:cubicBezTo>
                  <a:cubicBezTo>
                    <a:pt x="14196" y="8758"/>
                    <a:pt x="14216" y="8798"/>
                    <a:pt x="14257" y="8819"/>
                  </a:cubicBezTo>
                  <a:cubicBezTo>
                    <a:pt x="14237" y="8859"/>
                    <a:pt x="14216" y="8900"/>
                    <a:pt x="14216" y="8941"/>
                  </a:cubicBezTo>
                  <a:cubicBezTo>
                    <a:pt x="14196" y="8961"/>
                    <a:pt x="14196" y="9002"/>
                    <a:pt x="14175" y="9002"/>
                  </a:cubicBezTo>
                  <a:cubicBezTo>
                    <a:pt x="14135" y="9022"/>
                    <a:pt x="14094" y="9022"/>
                    <a:pt x="14013" y="9022"/>
                  </a:cubicBezTo>
                  <a:cubicBezTo>
                    <a:pt x="14074" y="8961"/>
                    <a:pt x="14094" y="8921"/>
                    <a:pt x="14135" y="8880"/>
                  </a:cubicBezTo>
                  <a:cubicBezTo>
                    <a:pt x="14114" y="8880"/>
                    <a:pt x="14094" y="8880"/>
                    <a:pt x="14053" y="8859"/>
                  </a:cubicBezTo>
                  <a:cubicBezTo>
                    <a:pt x="14033" y="8900"/>
                    <a:pt x="13992" y="8941"/>
                    <a:pt x="13951" y="8982"/>
                  </a:cubicBezTo>
                  <a:cubicBezTo>
                    <a:pt x="13931" y="8982"/>
                    <a:pt x="13890" y="8961"/>
                    <a:pt x="13890" y="8961"/>
                  </a:cubicBezTo>
                  <a:cubicBezTo>
                    <a:pt x="13855" y="8914"/>
                    <a:pt x="13826" y="8894"/>
                    <a:pt x="13796" y="8894"/>
                  </a:cubicBezTo>
                  <a:cubicBezTo>
                    <a:pt x="13775" y="8894"/>
                    <a:pt x="13753" y="8904"/>
                    <a:pt x="13727" y="8921"/>
                  </a:cubicBezTo>
                  <a:cubicBezTo>
                    <a:pt x="13748" y="8941"/>
                    <a:pt x="13789" y="8982"/>
                    <a:pt x="13829" y="9022"/>
                  </a:cubicBezTo>
                  <a:cubicBezTo>
                    <a:pt x="13829" y="9043"/>
                    <a:pt x="13850" y="9083"/>
                    <a:pt x="13850" y="9145"/>
                  </a:cubicBezTo>
                  <a:cubicBezTo>
                    <a:pt x="13809" y="9145"/>
                    <a:pt x="13789" y="9145"/>
                    <a:pt x="13768" y="9124"/>
                  </a:cubicBezTo>
                  <a:cubicBezTo>
                    <a:pt x="13727" y="9083"/>
                    <a:pt x="13687" y="9043"/>
                    <a:pt x="13646" y="8982"/>
                  </a:cubicBezTo>
                  <a:cubicBezTo>
                    <a:pt x="13666" y="8961"/>
                    <a:pt x="13707" y="8941"/>
                    <a:pt x="13727" y="8921"/>
                  </a:cubicBezTo>
                  <a:cubicBezTo>
                    <a:pt x="13748" y="8819"/>
                    <a:pt x="13707" y="8697"/>
                    <a:pt x="13829" y="8615"/>
                  </a:cubicBezTo>
                  <a:cubicBezTo>
                    <a:pt x="13829" y="8534"/>
                    <a:pt x="13707" y="8473"/>
                    <a:pt x="13789" y="8371"/>
                  </a:cubicBezTo>
                  <a:close/>
                  <a:moveTo>
                    <a:pt x="8045" y="8208"/>
                  </a:moveTo>
                  <a:cubicBezTo>
                    <a:pt x="8127" y="8269"/>
                    <a:pt x="8127" y="8269"/>
                    <a:pt x="8147" y="8411"/>
                  </a:cubicBezTo>
                  <a:lnTo>
                    <a:pt x="8269" y="8411"/>
                  </a:lnTo>
                  <a:cubicBezTo>
                    <a:pt x="8249" y="8676"/>
                    <a:pt x="8229" y="8941"/>
                    <a:pt x="8188" y="9226"/>
                  </a:cubicBezTo>
                  <a:cubicBezTo>
                    <a:pt x="8147" y="9206"/>
                    <a:pt x="8107" y="9185"/>
                    <a:pt x="8066" y="9185"/>
                  </a:cubicBezTo>
                  <a:cubicBezTo>
                    <a:pt x="7990" y="9185"/>
                    <a:pt x="7933" y="9203"/>
                    <a:pt x="7860" y="9221"/>
                  </a:cubicBezTo>
                  <a:lnTo>
                    <a:pt x="7860" y="9221"/>
                  </a:lnTo>
                  <a:cubicBezTo>
                    <a:pt x="7840" y="9181"/>
                    <a:pt x="7821" y="9122"/>
                    <a:pt x="7801" y="9063"/>
                  </a:cubicBezTo>
                  <a:cubicBezTo>
                    <a:pt x="7923" y="8921"/>
                    <a:pt x="7862" y="8697"/>
                    <a:pt x="8005" y="8534"/>
                  </a:cubicBezTo>
                  <a:cubicBezTo>
                    <a:pt x="8005" y="8432"/>
                    <a:pt x="7944" y="8310"/>
                    <a:pt x="8045" y="8208"/>
                  </a:cubicBezTo>
                  <a:close/>
                  <a:moveTo>
                    <a:pt x="7862" y="9238"/>
                  </a:moveTo>
                  <a:cubicBezTo>
                    <a:pt x="7962" y="9290"/>
                    <a:pt x="8090" y="9318"/>
                    <a:pt x="8147" y="9470"/>
                  </a:cubicBezTo>
                  <a:cubicBezTo>
                    <a:pt x="8045" y="9430"/>
                    <a:pt x="7964" y="9409"/>
                    <a:pt x="7882" y="9369"/>
                  </a:cubicBezTo>
                  <a:cubicBezTo>
                    <a:pt x="7864" y="9332"/>
                    <a:pt x="7862" y="9278"/>
                    <a:pt x="7862" y="9238"/>
                  </a:cubicBezTo>
                  <a:close/>
                  <a:moveTo>
                    <a:pt x="5581" y="9369"/>
                  </a:moveTo>
                  <a:lnTo>
                    <a:pt x="5581" y="9369"/>
                  </a:lnTo>
                  <a:cubicBezTo>
                    <a:pt x="5703" y="9409"/>
                    <a:pt x="5683" y="9491"/>
                    <a:pt x="5683" y="9552"/>
                  </a:cubicBezTo>
                  <a:cubicBezTo>
                    <a:pt x="5674" y="9555"/>
                    <a:pt x="5665" y="9557"/>
                    <a:pt x="5657" y="9557"/>
                  </a:cubicBezTo>
                  <a:cubicBezTo>
                    <a:pt x="5616" y="9557"/>
                    <a:pt x="5598" y="9506"/>
                    <a:pt x="5581" y="9369"/>
                  </a:cubicBezTo>
                  <a:close/>
                  <a:moveTo>
                    <a:pt x="3422" y="9430"/>
                  </a:moveTo>
                  <a:lnTo>
                    <a:pt x="3422" y="9430"/>
                  </a:lnTo>
                  <a:cubicBezTo>
                    <a:pt x="3585" y="9450"/>
                    <a:pt x="3606" y="9491"/>
                    <a:pt x="3585" y="9593"/>
                  </a:cubicBezTo>
                  <a:cubicBezTo>
                    <a:pt x="3524" y="9532"/>
                    <a:pt x="3504" y="9511"/>
                    <a:pt x="3422" y="9430"/>
                  </a:cubicBezTo>
                  <a:close/>
                  <a:moveTo>
                    <a:pt x="13096" y="9715"/>
                  </a:moveTo>
                  <a:cubicBezTo>
                    <a:pt x="13116" y="9715"/>
                    <a:pt x="13157" y="9735"/>
                    <a:pt x="13198" y="9735"/>
                  </a:cubicBezTo>
                  <a:cubicBezTo>
                    <a:pt x="13198" y="9796"/>
                    <a:pt x="13178" y="9837"/>
                    <a:pt x="13178" y="9898"/>
                  </a:cubicBezTo>
                  <a:cubicBezTo>
                    <a:pt x="13142" y="9898"/>
                    <a:pt x="13106" y="9914"/>
                    <a:pt x="13057" y="9931"/>
                  </a:cubicBezTo>
                  <a:lnTo>
                    <a:pt x="13057" y="9931"/>
                  </a:lnTo>
                  <a:cubicBezTo>
                    <a:pt x="13076" y="9852"/>
                    <a:pt x="13076" y="9774"/>
                    <a:pt x="13096" y="9715"/>
                  </a:cubicBezTo>
                  <a:close/>
                  <a:moveTo>
                    <a:pt x="4236" y="9528"/>
                  </a:moveTo>
                  <a:cubicBezTo>
                    <a:pt x="4259" y="9528"/>
                    <a:pt x="4286" y="9539"/>
                    <a:pt x="4318" y="9572"/>
                  </a:cubicBezTo>
                  <a:cubicBezTo>
                    <a:pt x="4298" y="9633"/>
                    <a:pt x="4278" y="9694"/>
                    <a:pt x="4257" y="9776"/>
                  </a:cubicBezTo>
                  <a:cubicBezTo>
                    <a:pt x="4237" y="9837"/>
                    <a:pt x="4237" y="9898"/>
                    <a:pt x="4237" y="9980"/>
                  </a:cubicBezTo>
                  <a:cubicBezTo>
                    <a:pt x="4176" y="9939"/>
                    <a:pt x="4156" y="9918"/>
                    <a:pt x="4115" y="9898"/>
                  </a:cubicBezTo>
                  <a:cubicBezTo>
                    <a:pt x="4074" y="9817"/>
                    <a:pt x="4094" y="9735"/>
                    <a:pt x="4156" y="9674"/>
                  </a:cubicBezTo>
                  <a:cubicBezTo>
                    <a:pt x="4135" y="9654"/>
                    <a:pt x="4135" y="9633"/>
                    <a:pt x="4115" y="9593"/>
                  </a:cubicBezTo>
                  <a:cubicBezTo>
                    <a:pt x="4156" y="9579"/>
                    <a:pt x="4188" y="9528"/>
                    <a:pt x="4236" y="9528"/>
                  </a:cubicBezTo>
                  <a:close/>
                  <a:moveTo>
                    <a:pt x="21650" y="9796"/>
                  </a:moveTo>
                  <a:cubicBezTo>
                    <a:pt x="21772" y="9796"/>
                    <a:pt x="21813" y="9878"/>
                    <a:pt x="21935" y="9980"/>
                  </a:cubicBezTo>
                  <a:cubicBezTo>
                    <a:pt x="21813" y="9959"/>
                    <a:pt x="21751" y="9939"/>
                    <a:pt x="21650" y="9918"/>
                  </a:cubicBezTo>
                  <a:cubicBezTo>
                    <a:pt x="21650" y="9878"/>
                    <a:pt x="21650" y="9837"/>
                    <a:pt x="21650" y="9796"/>
                  </a:cubicBezTo>
                  <a:close/>
                  <a:moveTo>
                    <a:pt x="2995" y="9837"/>
                  </a:moveTo>
                  <a:lnTo>
                    <a:pt x="3117" y="9939"/>
                  </a:lnTo>
                  <a:cubicBezTo>
                    <a:pt x="3056" y="10000"/>
                    <a:pt x="3015" y="10020"/>
                    <a:pt x="2974" y="10061"/>
                  </a:cubicBezTo>
                  <a:cubicBezTo>
                    <a:pt x="2934" y="10020"/>
                    <a:pt x="2913" y="9980"/>
                    <a:pt x="2873" y="9918"/>
                  </a:cubicBezTo>
                  <a:cubicBezTo>
                    <a:pt x="2934" y="9898"/>
                    <a:pt x="2954" y="9878"/>
                    <a:pt x="2995" y="9837"/>
                  </a:cubicBezTo>
                  <a:close/>
                  <a:moveTo>
                    <a:pt x="13048" y="9946"/>
                  </a:moveTo>
                  <a:lnTo>
                    <a:pt x="13048" y="9946"/>
                  </a:lnTo>
                  <a:cubicBezTo>
                    <a:pt x="13084" y="9968"/>
                    <a:pt x="13121" y="10004"/>
                    <a:pt x="13157" y="10041"/>
                  </a:cubicBezTo>
                  <a:cubicBezTo>
                    <a:pt x="13157" y="10061"/>
                    <a:pt x="13137" y="10061"/>
                    <a:pt x="13137" y="10081"/>
                  </a:cubicBezTo>
                  <a:cubicBezTo>
                    <a:pt x="13096" y="10061"/>
                    <a:pt x="13055" y="10061"/>
                    <a:pt x="12974" y="10041"/>
                  </a:cubicBezTo>
                  <a:cubicBezTo>
                    <a:pt x="13010" y="9987"/>
                    <a:pt x="13030" y="9965"/>
                    <a:pt x="13048" y="9946"/>
                  </a:cubicBezTo>
                  <a:close/>
                  <a:moveTo>
                    <a:pt x="9736" y="10122"/>
                  </a:moveTo>
                  <a:cubicBezTo>
                    <a:pt x="9756" y="10163"/>
                    <a:pt x="9776" y="10224"/>
                    <a:pt x="9797" y="10285"/>
                  </a:cubicBezTo>
                  <a:cubicBezTo>
                    <a:pt x="9756" y="10285"/>
                    <a:pt x="9736" y="10285"/>
                    <a:pt x="9675" y="10305"/>
                  </a:cubicBezTo>
                  <a:cubicBezTo>
                    <a:pt x="9695" y="10224"/>
                    <a:pt x="9695" y="10163"/>
                    <a:pt x="9695" y="10122"/>
                  </a:cubicBezTo>
                  <a:close/>
                  <a:moveTo>
                    <a:pt x="5174" y="10102"/>
                  </a:moveTo>
                  <a:cubicBezTo>
                    <a:pt x="5215" y="10142"/>
                    <a:pt x="5235" y="10204"/>
                    <a:pt x="5255" y="10224"/>
                  </a:cubicBezTo>
                  <a:cubicBezTo>
                    <a:pt x="5296" y="10265"/>
                    <a:pt x="5357" y="10244"/>
                    <a:pt x="5337" y="10326"/>
                  </a:cubicBezTo>
                  <a:lnTo>
                    <a:pt x="5150" y="10307"/>
                  </a:lnTo>
                  <a:lnTo>
                    <a:pt x="5150" y="10307"/>
                  </a:lnTo>
                  <a:cubicBezTo>
                    <a:pt x="5151" y="10307"/>
                    <a:pt x="5152" y="10306"/>
                    <a:pt x="5153" y="10305"/>
                  </a:cubicBezTo>
                  <a:cubicBezTo>
                    <a:pt x="5072" y="10244"/>
                    <a:pt x="5072" y="10163"/>
                    <a:pt x="5174" y="10102"/>
                  </a:cubicBezTo>
                  <a:close/>
                  <a:moveTo>
                    <a:pt x="5764" y="9817"/>
                  </a:moveTo>
                  <a:cubicBezTo>
                    <a:pt x="5826" y="9918"/>
                    <a:pt x="5846" y="9980"/>
                    <a:pt x="5866" y="10020"/>
                  </a:cubicBezTo>
                  <a:cubicBezTo>
                    <a:pt x="5846" y="10102"/>
                    <a:pt x="5826" y="10163"/>
                    <a:pt x="5805" y="10224"/>
                  </a:cubicBezTo>
                  <a:cubicBezTo>
                    <a:pt x="5785" y="10285"/>
                    <a:pt x="5785" y="10346"/>
                    <a:pt x="5785" y="10428"/>
                  </a:cubicBezTo>
                  <a:cubicBezTo>
                    <a:pt x="5642" y="10346"/>
                    <a:pt x="5642" y="10346"/>
                    <a:pt x="5540" y="10183"/>
                  </a:cubicBezTo>
                  <a:cubicBezTo>
                    <a:pt x="5596" y="10109"/>
                    <a:pt x="5618" y="10018"/>
                    <a:pt x="5714" y="10018"/>
                  </a:cubicBezTo>
                  <a:cubicBezTo>
                    <a:pt x="5723" y="10018"/>
                    <a:pt x="5733" y="10019"/>
                    <a:pt x="5744" y="10020"/>
                  </a:cubicBezTo>
                  <a:cubicBezTo>
                    <a:pt x="5764" y="9959"/>
                    <a:pt x="5764" y="9918"/>
                    <a:pt x="5764" y="9817"/>
                  </a:cubicBezTo>
                  <a:close/>
                  <a:moveTo>
                    <a:pt x="4176" y="10285"/>
                  </a:moveTo>
                  <a:cubicBezTo>
                    <a:pt x="4156" y="10367"/>
                    <a:pt x="4156" y="10428"/>
                    <a:pt x="4156" y="10489"/>
                  </a:cubicBezTo>
                  <a:cubicBezTo>
                    <a:pt x="4074" y="10428"/>
                    <a:pt x="4054" y="10367"/>
                    <a:pt x="4176" y="10285"/>
                  </a:cubicBezTo>
                  <a:close/>
                  <a:moveTo>
                    <a:pt x="2771" y="10407"/>
                  </a:moveTo>
                  <a:cubicBezTo>
                    <a:pt x="2791" y="10448"/>
                    <a:pt x="2832" y="10489"/>
                    <a:pt x="2852" y="10529"/>
                  </a:cubicBezTo>
                  <a:cubicBezTo>
                    <a:pt x="2832" y="10550"/>
                    <a:pt x="2811" y="10570"/>
                    <a:pt x="2771" y="10591"/>
                  </a:cubicBezTo>
                  <a:cubicBezTo>
                    <a:pt x="2771" y="10550"/>
                    <a:pt x="2750" y="10529"/>
                    <a:pt x="2750" y="10509"/>
                  </a:cubicBezTo>
                  <a:cubicBezTo>
                    <a:pt x="2730" y="10489"/>
                    <a:pt x="2730" y="10448"/>
                    <a:pt x="2730" y="10428"/>
                  </a:cubicBezTo>
                  <a:cubicBezTo>
                    <a:pt x="2730" y="10428"/>
                    <a:pt x="2750" y="10407"/>
                    <a:pt x="2771" y="10407"/>
                  </a:cubicBezTo>
                  <a:close/>
                  <a:moveTo>
                    <a:pt x="9776" y="10468"/>
                  </a:moveTo>
                  <a:cubicBezTo>
                    <a:pt x="9756" y="10529"/>
                    <a:pt x="9736" y="10570"/>
                    <a:pt x="9736" y="10591"/>
                  </a:cubicBezTo>
                  <a:cubicBezTo>
                    <a:pt x="9702" y="10602"/>
                    <a:pt x="9669" y="10619"/>
                    <a:pt x="9629" y="10619"/>
                  </a:cubicBezTo>
                  <a:cubicBezTo>
                    <a:pt x="9596" y="10619"/>
                    <a:pt x="9558" y="10607"/>
                    <a:pt x="9512" y="10570"/>
                  </a:cubicBezTo>
                  <a:cubicBezTo>
                    <a:pt x="9614" y="10529"/>
                    <a:pt x="9675" y="10509"/>
                    <a:pt x="9776" y="10468"/>
                  </a:cubicBezTo>
                  <a:close/>
                  <a:moveTo>
                    <a:pt x="5505" y="10465"/>
                  </a:moveTo>
                  <a:cubicBezTo>
                    <a:pt x="5515" y="10465"/>
                    <a:pt x="5527" y="10466"/>
                    <a:pt x="5540" y="10468"/>
                  </a:cubicBezTo>
                  <a:cubicBezTo>
                    <a:pt x="5520" y="10529"/>
                    <a:pt x="5500" y="10591"/>
                    <a:pt x="5479" y="10652"/>
                  </a:cubicBezTo>
                  <a:cubicBezTo>
                    <a:pt x="5439" y="10631"/>
                    <a:pt x="5418" y="10631"/>
                    <a:pt x="5398" y="10631"/>
                  </a:cubicBezTo>
                  <a:cubicBezTo>
                    <a:pt x="5398" y="10611"/>
                    <a:pt x="5378" y="10591"/>
                    <a:pt x="5398" y="10570"/>
                  </a:cubicBezTo>
                  <a:cubicBezTo>
                    <a:pt x="5416" y="10534"/>
                    <a:pt x="5418" y="10465"/>
                    <a:pt x="5505" y="10465"/>
                  </a:cubicBezTo>
                  <a:close/>
                  <a:moveTo>
                    <a:pt x="7821" y="10529"/>
                  </a:moveTo>
                  <a:lnTo>
                    <a:pt x="7821" y="10529"/>
                  </a:lnTo>
                  <a:cubicBezTo>
                    <a:pt x="7862" y="10611"/>
                    <a:pt x="7842" y="10672"/>
                    <a:pt x="7760" y="10672"/>
                  </a:cubicBezTo>
                  <a:cubicBezTo>
                    <a:pt x="7699" y="10570"/>
                    <a:pt x="7699" y="10570"/>
                    <a:pt x="7821" y="10529"/>
                  </a:cubicBezTo>
                  <a:close/>
                  <a:moveTo>
                    <a:pt x="20955" y="10668"/>
                  </a:moveTo>
                  <a:cubicBezTo>
                    <a:pt x="20978" y="10668"/>
                    <a:pt x="21005" y="10676"/>
                    <a:pt x="21039" y="10692"/>
                  </a:cubicBezTo>
                  <a:cubicBezTo>
                    <a:pt x="20998" y="10713"/>
                    <a:pt x="20978" y="10733"/>
                    <a:pt x="20957" y="10753"/>
                  </a:cubicBezTo>
                  <a:cubicBezTo>
                    <a:pt x="20937" y="10774"/>
                    <a:pt x="20896" y="10774"/>
                    <a:pt x="20855" y="10794"/>
                  </a:cubicBezTo>
                  <a:cubicBezTo>
                    <a:pt x="20870" y="10720"/>
                    <a:pt x="20896" y="10668"/>
                    <a:pt x="20955" y="10668"/>
                  </a:cubicBezTo>
                  <a:close/>
                  <a:moveTo>
                    <a:pt x="7292" y="10041"/>
                  </a:moveTo>
                  <a:cubicBezTo>
                    <a:pt x="7292" y="10163"/>
                    <a:pt x="7292" y="10244"/>
                    <a:pt x="7312" y="10326"/>
                  </a:cubicBezTo>
                  <a:cubicBezTo>
                    <a:pt x="7272" y="10346"/>
                    <a:pt x="7251" y="10387"/>
                    <a:pt x="7231" y="10428"/>
                  </a:cubicBezTo>
                  <a:cubicBezTo>
                    <a:pt x="7251" y="10468"/>
                    <a:pt x="7251" y="10489"/>
                    <a:pt x="7272" y="10529"/>
                  </a:cubicBezTo>
                  <a:cubicBezTo>
                    <a:pt x="7231" y="10591"/>
                    <a:pt x="7190" y="10652"/>
                    <a:pt x="7170" y="10692"/>
                  </a:cubicBezTo>
                  <a:cubicBezTo>
                    <a:pt x="7132" y="10748"/>
                    <a:pt x="7112" y="10804"/>
                    <a:pt x="7078" y="10844"/>
                  </a:cubicBezTo>
                  <a:lnTo>
                    <a:pt x="7078" y="10844"/>
                  </a:lnTo>
                  <a:cubicBezTo>
                    <a:pt x="6989" y="10743"/>
                    <a:pt x="7029" y="10607"/>
                    <a:pt x="7068" y="10489"/>
                  </a:cubicBezTo>
                  <a:cubicBezTo>
                    <a:pt x="7088" y="10367"/>
                    <a:pt x="7170" y="10265"/>
                    <a:pt x="7210" y="10142"/>
                  </a:cubicBezTo>
                  <a:cubicBezTo>
                    <a:pt x="7231" y="10102"/>
                    <a:pt x="7251" y="10081"/>
                    <a:pt x="7292" y="10041"/>
                  </a:cubicBezTo>
                  <a:close/>
                  <a:moveTo>
                    <a:pt x="10611" y="10713"/>
                  </a:moveTo>
                  <a:lnTo>
                    <a:pt x="10611" y="10713"/>
                  </a:lnTo>
                  <a:cubicBezTo>
                    <a:pt x="10673" y="10774"/>
                    <a:pt x="10713" y="10815"/>
                    <a:pt x="10774" y="10876"/>
                  </a:cubicBezTo>
                  <a:cubicBezTo>
                    <a:pt x="10734" y="10896"/>
                    <a:pt x="10713" y="10916"/>
                    <a:pt x="10693" y="10916"/>
                  </a:cubicBezTo>
                  <a:cubicBezTo>
                    <a:pt x="10611" y="10896"/>
                    <a:pt x="10571" y="10835"/>
                    <a:pt x="10611" y="10713"/>
                  </a:cubicBezTo>
                  <a:close/>
                  <a:moveTo>
                    <a:pt x="9573" y="10733"/>
                  </a:moveTo>
                  <a:cubicBezTo>
                    <a:pt x="9654" y="10815"/>
                    <a:pt x="9593" y="10876"/>
                    <a:pt x="9614" y="10957"/>
                  </a:cubicBezTo>
                  <a:cubicBezTo>
                    <a:pt x="9532" y="10977"/>
                    <a:pt x="9491" y="10977"/>
                    <a:pt x="9430" y="10998"/>
                  </a:cubicBezTo>
                  <a:cubicBezTo>
                    <a:pt x="9430" y="10977"/>
                    <a:pt x="9410" y="10957"/>
                    <a:pt x="9410" y="10937"/>
                  </a:cubicBezTo>
                  <a:cubicBezTo>
                    <a:pt x="9471" y="10876"/>
                    <a:pt x="9512" y="10815"/>
                    <a:pt x="9573" y="10733"/>
                  </a:cubicBezTo>
                  <a:close/>
                  <a:moveTo>
                    <a:pt x="7074" y="10858"/>
                  </a:moveTo>
                  <a:cubicBezTo>
                    <a:pt x="7153" y="10898"/>
                    <a:pt x="7213" y="10938"/>
                    <a:pt x="7292" y="10977"/>
                  </a:cubicBezTo>
                  <a:cubicBezTo>
                    <a:pt x="7292" y="11039"/>
                    <a:pt x="7312" y="11079"/>
                    <a:pt x="7312" y="11161"/>
                  </a:cubicBezTo>
                  <a:cubicBezTo>
                    <a:pt x="7272" y="11202"/>
                    <a:pt x="7210" y="11242"/>
                    <a:pt x="7149" y="11303"/>
                  </a:cubicBezTo>
                  <a:cubicBezTo>
                    <a:pt x="7129" y="11263"/>
                    <a:pt x="7109" y="11242"/>
                    <a:pt x="7088" y="11242"/>
                  </a:cubicBezTo>
                  <a:cubicBezTo>
                    <a:pt x="7027" y="11181"/>
                    <a:pt x="7068" y="11059"/>
                    <a:pt x="6966" y="11018"/>
                  </a:cubicBezTo>
                  <a:cubicBezTo>
                    <a:pt x="6966" y="10941"/>
                    <a:pt x="6984" y="10882"/>
                    <a:pt x="7074" y="10858"/>
                  </a:cubicBezTo>
                  <a:close/>
                  <a:moveTo>
                    <a:pt x="7373" y="11263"/>
                  </a:moveTo>
                  <a:lnTo>
                    <a:pt x="7373" y="11263"/>
                  </a:lnTo>
                  <a:cubicBezTo>
                    <a:pt x="7434" y="11324"/>
                    <a:pt x="7475" y="11385"/>
                    <a:pt x="7557" y="11466"/>
                  </a:cubicBezTo>
                  <a:cubicBezTo>
                    <a:pt x="7373" y="11446"/>
                    <a:pt x="7373" y="11364"/>
                    <a:pt x="7373" y="11263"/>
                  </a:cubicBezTo>
                  <a:close/>
                  <a:moveTo>
                    <a:pt x="14685" y="11303"/>
                  </a:moveTo>
                  <a:cubicBezTo>
                    <a:pt x="14766" y="11364"/>
                    <a:pt x="14766" y="11364"/>
                    <a:pt x="14644" y="11466"/>
                  </a:cubicBezTo>
                  <a:cubicBezTo>
                    <a:pt x="14664" y="11405"/>
                    <a:pt x="14664" y="11344"/>
                    <a:pt x="14685" y="11303"/>
                  </a:cubicBezTo>
                  <a:close/>
                  <a:moveTo>
                    <a:pt x="5337" y="11405"/>
                  </a:moveTo>
                  <a:lnTo>
                    <a:pt x="5337" y="11405"/>
                  </a:lnTo>
                  <a:cubicBezTo>
                    <a:pt x="5418" y="11446"/>
                    <a:pt x="5479" y="11446"/>
                    <a:pt x="5520" y="11466"/>
                  </a:cubicBezTo>
                  <a:cubicBezTo>
                    <a:pt x="5483" y="11521"/>
                    <a:pt x="5459" y="11551"/>
                    <a:pt x="5436" y="11551"/>
                  </a:cubicBezTo>
                  <a:cubicBezTo>
                    <a:pt x="5408" y="11551"/>
                    <a:pt x="5382" y="11506"/>
                    <a:pt x="5337" y="11405"/>
                  </a:cubicBezTo>
                  <a:close/>
                  <a:moveTo>
                    <a:pt x="20957" y="11385"/>
                  </a:moveTo>
                  <a:cubicBezTo>
                    <a:pt x="20957" y="11507"/>
                    <a:pt x="20957" y="11568"/>
                    <a:pt x="20978" y="11650"/>
                  </a:cubicBezTo>
                  <a:lnTo>
                    <a:pt x="20855" y="11650"/>
                  </a:lnTo>
                  <a:cubicBezTo>
                    <a:pt x="20855" y="11588"/>
                    <a:pt x="20855" y="11548"/>
                    <a:pt x="20876" y="11487"/>
                  </a:cubicBezTo>
                  <a:cubicBezTo>
                    <a:pt x="20876" y="11466"/>
                    <a:pt x="20896" y="11446"/>
                    <a:pt x="20957" y="11385"/>
                  </a:cubicBezTo>
                  <a:close/>
                  <a:moveTo>
                    <a:pt x="2547" y="11018"/>
                  </a:moveTo>
                  <a:cubicBezTo>
                    <a:pt x="2608" y="11039"/>
                    <a:pt x="2689" y="11079"/>
                    <a:pt x="2791" y="11100"/>
                  </a:cubicBezTo>
                  <a:cubicBezTo>
                    <a:pt x="2791" y="11140"/>
                    <a:pt x="2791" y="11161"/>
                    <a:pt x="2771" y="11202"/>
                  </a:cubicBezTo>
                  <a:cubicBezTo>
                    <a:pt x="2817" y="11186"/>
                    <a:pt x="2864" y="11179"/>
                    <a:pt x="2911" y="11179"/>
                  </a:cubicBezTo>
                  <a:cubicBezTo>
                    <a:pt x="2986" y="11179"/>
                    <a:pt x="3062" y="11197"/>
                    <a:pt x="3137" y="11222"/>
                  </a:cubicBezTo>
                  <a:cubicBezTo>
                    <a:pt x="3117" y="11324"/>
                    <a:pt x="3219" y="11344"/>
                    <a:pt x="3259" y="11426"/>
                  </a:cubicBezTo>
                  <a:cubicBezTo>
                    <a:pt x="3259" y="11466"/>
                    <a:pt x="3239" y="11548"/>
                    <a:pt x="3219" y="11629"/>
                  </a:cubicBezTo>
                  <a:cubicBezTo>
                    <a:pt x="3117" y="11609"/>
                    <a:pt x="3056" y="11588"/>
                    <a:pt x="2954" y="11548"/>
                  </a:cubicBezTo>
                  <a:cubicBezTo>
                    <a:pt x="2913" y="11609"/>
                    <a:pt x="2893" y="11650"/>
                    <a:pt x="2832" y="11711"/>
                  </a:cubicBezTo>
                  <a:cubicBezTo>
                    <a:pt x="2750" y="11690"/>
                    <a:pt x="2649" y="11690"/>
                    <a:pt x="2526" y="11670"/>
                  </a:cubicBezTo>
                  <a:lnTo>
                    <a:pt x="2526" y="11568"/>
                  </a:lnTo>
                  <a:cubicBezTo>
                    <a:pt x="2567" y="11568"/>
                    <a:pt x="2628" y="11568"/>
                    <a:pt x="2669" y="11548"/>
                  </a:cubicBezTo>
                  <a:cubicBezTo>
                    <a:pt x="2669" y="11487"/>
                    <a:pt x="2649" y="11426"/>
                    <a:pt x="2649" y="11344"/>
                  </a:cubicBezTo>
                  <a:cubicBezTo>
                    <a:pt x="2669" y="11344"/>
                    <a:pt x="2689" y="11344"/>
                    <a:pt x="2730" y="11324"/>
                  </a:cubicBezTo>
                  <a:cubicBezTo>
                    <a:pt x="2750" y="11283"/>
                    <a:pt x="2771" y="11242"/>
                    <a:pt x="2791" y="11202"/>
                  </a:cubicBezTo>
                  <a:cubicBezTo>
                    <a:pt x="2730" y="11202"/>
                    <a:pt x="2669" y="11202"/>
                    <a:pt x="2608" y="11222"/>
                  </a:cubicBezTo>
                  <a:cubicBezTo>
                    <a:pt x="2587" y="11140"/>
                    <a:pt x="2567" y="11079"/>
                    <a:pt x="2547" y="11018"/>
                  </a:cubicBezTo>
                  <a:close/>
                  <a:moveTo>
                    <a:pt x="6966" y="11324"/>
                  </a:moveTo>
                  <a:cubicBezTo>
                    <a:pt x="7007" y="11426"/>
                    <a:pt x="7047" y="11527"/>
                    <a:pt x="7109" y="11629"/>
                  </a:cubicBezTo>
                  <a:cubicBezTo>
                    <a:pt x="7109" y="11629"/>
                    <a:pt x="7129" y="11609"/>
                    <a:pt x="7129" y="11609"/>
                  </a:cubicBezTo>
                  <a:cubicBezTo>
                    <a:pt x="7129" y="11568"/>
                    <a:pt x="7109" y="11507"/>
                    <a:pt x="7088" y="11446"/>
                  </a:cubicBezTo>
                  <a:cubicBezTo>
                    <a:pt x="7109" y="11405"/>
                    <a:pt x="7149" y="11385"/>
                    <a:pt x="7170" y="11364"/>
                  </a:cubicBezTo>
                  <a:cubicBezTo>
                    <a:pt x="7272" y="11385"/>
                    <a:pt x="7272" y="11466"/>
                    <a:pt x="7251" y="11527"/>
                  </a:cubicBezTo>
                  <a:cubicBezTo>
                    <a:pt x="7333" y="11548"/>
                    <a:pt x="7434" y="11507"/>
                    <a:pt x="7496" y="11629"/>
                  </a:cubicBezTo>
                  <a:lnTo>
                    <a:pt x="7292" y="11629"/>
                  </a:lnTo>
                  <a:cubicBezTo>
                    <a:pt x="7251" y="11690"/>
                    <a:pt x="7210" y="11751"/>
                    <a:pt x="7149" y="11812"/>
                  </a:cubicBezTo>
                  <a:cubicBezTo>
                    <a:pt x="7094" y="11794"/>
                    <a:pt x="7055" y="11792"/>
                    <a:pt x="7002" y="11777"/>
                  </a:cubicBezTo>
                  <a:lnTo>
                    <a:pt x="7002" y="11777"/>
                  </a:lnTo>
                  <a:cubicBezTo>
                    <a:pt x="7004" y="11775"/>
                    <a:pt x="7005" y="11773"/>
                    <a:pt x="7007" y="11772"/>
                  </a:cubicBezTo>
                  <a:cubicBezTo>
                    <a:pt x="6905" y="11751"/>
                    <a:pt x="6844" y="11690"/>
                    <a:pt x="6844" y="11588"/>
                  </a:cubicBezTo>
                  <a:cubicBezTo>
                    <a:pt x="6823" y="11487"/>
                    <a:pt x="6823" y="11405"/>
                    <a:pt x="6885" y="11324"/>
                  </a:cubicBezTo>
                  <a:close/>
                  <a:moveTo>
                    <a:pt x="14440" y="11568"/>
                  </a:moveTo>
                  <a:cubicBezTo>
                    <a:pt x="14481" y="11629"/>
                    <a:pt x="14501" y="11670"/>
                    <a:pt x="14522" y="11711"/>
                  </a:cubicBezTo>
                  <a:cubicBezTo>
                    <a:pt x="14603" y="11833"/>
                    <a:pt x="14603" y="11833"/>
                    <a:pt x="14501" y="11914"/>
                  </a:cubicBezTo>
                  <a:cubicBezTo>
                    <a:pt x="14464" y="11952"/>
                    <a:pt x="14443" y="11990"/>
                    <a:pt x="14408" y="12027"/>
                  </a:cubicBezTo>
                  <a:lnTo>
                    <a:pt x="14408" y="12027"/>
                  </a:lnTo>
                  <a:cubicBezTo>
                    <a:pt x="14338" y="11967"/>
                    <a:pt x="14338" y="11890"/>
                    <a:pt x="14338" y="11812"/>
                  </a:cubicBezTo>
                  <a:cubicBezTo>
                    <a:pt x="14318" y="11833"/>
                    <a:pt x="14277" y="11853"/>
                    <a:pt x="14237" y="11874"/>
                  </a:cubicBezTo>
                  <a:cubicBezTo>
                    <a:pt x="14216" y="11772"/>
                    <a:pt x="14237" y="11690"/>
                    <a:pt x="14298" y="11609"/>
                  </a:cubicBezTo>
                  <a:cubicBezTo>
                    <a:pt x="14338" y="11588"/>
                    <a:pt x="14379" y="11588"/>
                    <a:pt x="14440" y="11568"/>
                  </a:cubicBezTo>
                  <a:close/>
                  <a:moveTo>
                    <a:pt x="6997" y="11782"/>
                  </a:moveTo>
                  <a:cubicBezTo>
                    <a:pt x="7054" y="11840"/>
                    <a:pt x="7112" y="11898"/>
                    <a:pt x="7170" y="11975"/>
                  </a:cubicBezTo>
                  <a:cubicBezTo>
                    <a:pt x="7068" y="12077"/>
                    <a:pt x="7068" y="12077"/>
                    <a:pt x="6905" y="12138"/>
                  </a:cubicBezTo>
                  <a:cubicBezTo>
                    <a:pt x="6864" y="12118"/>
                    <a:pt x="6823" y="12098"/>
                    <a:pt x="6783" y="12057"/>
                  </a:cubicBezTo>
                  <a:cubicBezTo>
                    <a:pt x="6823" y="12016"/>
                    <a:pt x="6844" y="11975"/>
                    <a:pt x="6864" y="11955"/>
                  </a:cubicBezTo>
                  <a:cubicBezTo>
                    <a:pt x="6925" y="11975"/>
                    <a:pt x="6966" y="11975"/>
                    <a:pt x="7027" y="11996"/>
                  </a:cubicBezTo>
                  <a:cubicBezTo>
                    <a:pt x="6986" y="11935"/>
                    <a:pt x="6966" y="11874"/>
                    <a:pt x="6946" y="11833"/>
                  </a:cubicBezTo>
                  <a:cubicBezTo>
                    <a:pt x="6963" y="11816"/>
                    <a:pt x="6980" y="11799"/>
                    <a:pt x="6997" y="11782"/>
                  </a:cubicBezTo>
                  <a:close/>
                  <a:moveTo>
                    <a:pt x="7475" y="12138"/>
                  </a:moveTo>
                  <a:lnTo>
                    <a:pt x="7475" y="12138"/>
                  </a:lnTo>
                  <a:cubicBezTo>
                    <a:pt x="7638" y="12159"/>
                    <a:pt x="7740" y="12179"/>
                    <a:pt x="7821" y="12301"/>
                  </a:cubicBezTo>
                  <a:cubicBezTo>
                    <a:pt x="7740" y="12322"/>
                    <a:pt x="7699" y="12322"/>
                    <a:pt x="7618" y="12322"/>
                  </a:cubicBezTo>
                  <a:cubicBezTo>
                    <a:pt x="7597" y="12281"/>
                    <a:pt x="7536" y="12220"/>
                    <a:pt x="7475" y="12138"/>
                  </a:cubicBezTo>
                  <a:close/>
                  <a:moveTo>
                    <a:pt x="14410" y="12047"/>
                  </a:moveTo>
                  <a:cubicBezTo>
                    <a:pt x="14450" y="12087"/>
                    <a:pt x="14505" y="12142"/>
                    <a:pt x="14542" y="12179"/>
                  </a:cubicBezTo>
                  <a:cubicBezTo>
                    <a:pt x="14522" y="12220"/>
                    <a:pt x="14501" y="12261"/>
                    <a:pt x="14461" y="12322"/>
                  </a:cubicBezTo>
                  <a:cubicBezTo>
                    <a:pt x="14399" y="12281"/>
                    <a:pt x="14359" y="12240"/>
                    <a:pt x="14298" y="12199"/>
                  </a:cubicBezTo>
                  <a:cubicBezTo>
                    <a:pt x="14335" y="12143"/>
                    <a:pt x="14372" y="12087"/>
                    <a:pt x="14410" y="12047"/>
                  </a:cubicBezTo>
                  <a:close/>
                  <a:moveTo>
                    <a:pt x="2852" y="12118"/>
                  </a:moveTo>
                  <a:cubicBezTo>
                    <a:pt x="2873" y="12159"/>
                    <a:pt x="2893" y="12179"/>
                    <a:pt x="2913" y="12240"/>
                  </a:cubicBezTo>
                  <a:cubicBezTo>
                    <a:pt x="2832" y="12240"/>
                    <a:pt x="2771" y="12220"/>
                    <a:pt x="2730" y="12220"/>
                  </a:cubicBezTo>
                  <a:cubicBezTo>
                    <a:pt x="2750" y="12240"/>
                    <a:pt x="2771" y="12281"/>
                    <a:pt x="2791" y="12322"/>
                  </a:cubicBezTo>
                  <a:cubicBezTo>
                    <a:pt x="2730" y="12342"/>
                    <a:pt x="2689" y="12342"/>
                    <a:pt x="2649" y="12362"/>
                  </a:cubicBezTo>
                  <a:cubicBezTo>
                    <a:pt x="2628" y="12322"/>
                    <a:pt x="2608" y="12301"/>
                    <a:pt x="2587" y="12281"/>
                  </a:cubicBezTo>
                  <a:cubicBezTo>
                    <a:pt x="2608" y="12261"/>
                    <a:pt x="2608" y="12240"/>
                    <a:pt x="2628" y="12240"/>
                  </a:cubicBezTo>
                  <a:cubicBezTo>
                    <a:pt x="2669" y="12240"/>
                    <a:pt x="2710" y="12240"/>
                    <a:pt x="2730" y="12220"/>
                  </a:cubicBezTo>
                  <a:cubicBezTo>
                    <a:pt x="2771" y="12199"/>
                    <a:pt x="2791" y="12179"/>
                    <a:pt x="2852" y="12118"/>
                  </a:cubicBezTo>
                  <a:close/>
                  <a:moveTo>
                    <a:pt x="4848" y="9939"/>
                  </a:moveTo>
                  <a:lnTo>
                    <a:pt x="4848" y="9939"/>
                  </a:lnTo>
                  <a:cubicBezTo>
                    <a:pt x="4950" y="10000"/>
                    <a:pt x="4991" y="10020"/>
                    <a:pt x="5072" y="10061"/>
                  </a:cubicBezTo>
                  <a:cubicBezTo>
                    <a:pt x="5011" y="10081"/>
                    <a:pt x="4970" y="10102"/>
                    <a:pt x="4950" y="10102"/>
                  </a:cubicBezTo>
                  <a:cubicBezTo>
                    <a:pt x="4950" y="10142"/>
                    <a:pt x="4950" y="10183"/>
                    <a:pt x="4950" y="10224"/>
                  </a:cubicBezTo>
                  <a:cubicBezTo>
                    <a:pt x="4999" y="10240"/>
                    <a:pt x="5022" y="10322"/>
                    <a:pt x="5092" y="10322"/>
                  </a:cubicBezTo>
                  <a:cubicBezTo>
                    <a:pt x="5105" y="10322"/>
                    <a:pt x="5120" y="10319"/>
                    <a:pt x="5138" y="10313"/>
                  </a:cubicBezTo>
                  <a:lnTo>
                    <a:pt x="5138" y="10313"/>
                  </a:lnTo>
                  <a:cubicBezTo>
                    <a:pt x="5175" y="10371"/>
                    <a:pt x="5196" y="10431"/>
                    <a:pt x="5235" y="10509"/>
                  </a:cubicBezTo>
                  <a:cubicBezTo>
                    <a:pt x="5215" y="10529"/>
                    <a:pt x="5174" y="10550"/>
                    <a:pt x="5133" y="10591"/>
                  </a:cubicBezTo>
                  <a:cubicBezTo>
                    <a:pt x="5092" y="10550"/>
                    <a:pt x="5052" y="10509"/>
                    <a:pt x="5011" y="10448"/>
                  </a:cubicBezTo>
                  <a:cubicBezTo>
                    <a:pt x="4950" y="10448"/>
                    <a:pt x="4889" y="10448"/>
                    <a:pt x="4828" y="10428"/>
                  </a:cubicBezTo>
                  <a:cubicBezTo>
                    <a:pt x="4807" y="10407"/>
                    <a:pt x="4787" y="10387"/>
                    <a:pt x="4767" y="10367"/>
                  </a:cubicBezTo>
                  <a:cubicBezTo>
                    <a:pt x="4767" y="10367"/>
                    <a:pt x="4767" y="10367"/>
                    <a:pt x="4746" y="10387"/>
                  </a:cubicBezTo>
                  <a:cubicBezTo>
                    <a:pt x="4787" y="10448"/>
                    <a:pt x="4828" y="10509"/>
                    <a:pt x="4889" y="10591"/>
                  </a:cubicBezTo>
                  <a:cubicBezTo>
                    <a:pt x="4889" y="10611"/>
                    <a:pt x="4868" y="10652"/>
                    <a:pt x="4868" y="10672"/>
                  </a:cubicBezTo>
                  <a:cubicBezTo>
                    <a:pt x="4889" y="10733"/>
                    <a:pt x="4929" y="10774"/>
                    <a:pt x="4950" y="10815"/>
                  </a:cubicBezTo>
                  <a:lnTo>
                    <a:pt x="5092" y="10753"/>
                  </a:lnTo>
                  <a:lnTo>
                    <a:pt x="5092" y="10753"/>
                  </a:lnTo>
                  <a:cubicBezTo>
                    <a:pt x="5113" y="10855"/>
                    <a:pt x="5072" y="10896"/>
                    <a:pt x="4991" y="10937"/>
                  </a:cubicBezTo>
                  <a:cubicBezTo>
                    <a:pt x="4970" y="10896"/>
                    <a:pt x="4950" y="10876"/>
                    <a:pt x="4950" y="10835"/>
                  </a:cubicBezTo>
                  <a:cubicBezTo>
                    <a:pt x="4909" y="10835"/>
                    <a:pt x="4868" y="10855"/>
                    <a:pt x="4828" y="10855"/>
                  </a:cubicBezTo>
                  <a:cubicBezTo>
                    <a:pt x="4828" y="10916"/>
                    <a:pt x="4848" y="10977"/>
                    <a:pt x="4868" y="11059"/>
                  </a:cubicBezTo>
                  <a:cubicBezTo>
                    <a:pt x="4929" y="11018"/>
                    <a:pt x="4991" y="10998"/>
                    <a:pt x="5072" y="10957"/>
                  </a:cubicBezTo>
                  <a:cubicBezTo>
                    <a:pt x="5092" y="10998"/>
                    <a:pt x="5133" y="11018"/>
                    <a:pt x="5174" y="11059"/>
                  </a:cubicBezTo>
                  <a:cubicBezTo>
                    <a:pt x="5113" y="11100"/>
                    <a:pt x="5092" y="11100"/>
                    <a:pt x="5052" y="11120"/>
                  </a:cubicBezTo>
                  <a:cubicBezTo>
                    <a:pt x="5052" y="11181"/>
                    <a:pt x="5072" y="11222"/>
                    <a:pt x="5072" y="11324"/>
                  </a:cubicBezTo>
                  <a:cubicBezTo>
                    <a:pt x="5011" y="11222"/>
                    <a:pt x="4970" y="11181"/>
                    <a:pt x="4929" y="11140"/>
                  </a:cubicBezTo>
                  <a:cubicBezTo>
                    <a:pt x="4868" y="11120"/>
                    <a:pt x="4828" y="11120"/>
                    <a:pt x="4767" y="11120"/>
                  </a:cubicBezTo>
                  <a:cubicBezTo>
                    <a:pt x="4726" y="11202"/>
                    <a:pt x="4685" y="11283"/>
                    <a:pt x="4624" y="11385"/>
                  </a:cubicBezTo>
                  <a:cubicBezTo>
                    <a:pt x="4665" y="11405"/>
                    <a:pt x="4685" y="11426"/>
                    <a:pt x="4705" y="11466"/>
                  </a:cubicBezTo>
                  <a:cubicBezTo>
                    <a:pt x="4705" y="11507"/>
                    <a:pt x="4685" y="11527"/>
                    <a:pt x="4665" y="11568"/>
                  </a:cubicBezTo>
                  <a:cubicBezTo>
                    <a:pt x="4685" y="11609"/>
                    <a:pt x="4705" y="11670"/>
                    <a:pt x="4726" y="11751"/>
                  </a:cubicBezTo>
                  <a:lnTo>
                    <a:pt x="4563" y="11751"/>
                  </a:lnTo>
                  <a:cubicBezTo>
                    <a:pt x="4502" y="11853"/>
                    <a:pt x="4563" y="11955"/>
                    <a:pt x="4583" y="12057"/>
                  </a:cubicBezTo>
                  <a:cubicBezTo>
                    <a:pt x="4543" y="12098"/>
                    <a:pt x="4502" y="12118"/>
                    <a:pt x="4461" y="12159"/>
                  </a:cubicBezTo>
                  <a:cubicBezTo>
                    <a:pt x="4461" y="12220"/>
                    <a:pt x="4441" y="12301"/>
                    <a:pt x="4441" y="12383"/>
                  </a:cubicBezTo>
                  <a:cubicBezTo>
                    <a:pt x="4298" y="12322"/>
                    <a:pt x="4400" y="12199"/>
                    <a:pt x="4339" y="12138"/>
                  </a:cubicBezTo>
                  <a:lnTo>
                    <a:pt x="4339" y="12138"/>
                  </a:lnTo>
                  <a:cubicBezTo>
                    <a:pt x="4318" y="12159"/>
                    <a:pt x="4298" y="12261"/>
                    <a:pt x="4278" y="12281"/>
                  </a:cubicBezTo>
                  <a:cubicBezTo>
                    <a:pt x="4257" y="12301"/>
                    <a:pt x="4217" y="12322"/>
                    <a:pt x="4176" y="12362"/>
                  </a:cubicBezTo>
                  <a:cubicBezTo>
                    <a:pt x="4196" y="12220"/>
                    <a:pt x="4196" y="12098"/>
                    <a:pt x="4217" y="11955"/>
                  </a:cubicBezTo>
                  <a:cubicBezTo>
                    <a:pt x="4278" y="11955"/>
                    <a:pt x="4339" y="11935"/>
                    <a:pt x="4400" y="11935"/>
                  </a:cubicBezTo>
                  <a:cubicBezTo>
                    <a:pt x="4400" y="11874"/>
                    <a:pt x="4380" y="11812"/>
                    <a:pt x="4380" y="11751"/>
                  </a:cubicBezTo>
                  <a:cubicBezTo>
                    <a:pt x="4400" y="11711"/>
                    <a:pt x="4441" y="11650"/>
                    <a:pt x="4502" y="11568"/>
                  </a:cubicBezTo>
                  <a:lnTo>
                    <a:pt x="4502" y="11568"/>
                  </a:lnTo>
                  <a:cubicBezTo>
                    <a:pt x="4441" y="11588"/>
                    <a:pt x="4420" y="11588"/>
                    <a:pt x="4380" y="11588"/>
                  </a:cubicBezTo>
                  <a:cubicBezTo>
                    <a:pt x="4298" y="11466"/>
                    <a:pt x="4217" y="11344"/>
                    <a:pt x="4115" y="11222"/>
                  </a:cubicBezTo>
                  <a:cubicBezTo>
                    <a:pt x="4176" y="11202"/>
                    <a:pt x="4217" y="11181"/>
                    <a:pt x="4278" y="11161"/>
                  </a:cubicBezTo>
                  <a:cubicBezTo>
                    <a:pt x="4217" y="11059"/>
                    <a:pt x="4094" y="11039"/>
                    <a:pt x="4115" y="10896"/>
                  </a:cubicBezTo>
                  <a:cubicBezTo>
                    <a:pt x="4196" y="10896"/>
                    <a:pt x="4278" y="10896"/>
                    <a:pt x="4359" y="10916"/>
                  </a:cubicBezTo>
                  <a:cubicBezTo>
                    <a:pt x="4420" y="10998"/>
                    <a:pt x="4481" y="11100"/>
                    <a:pt x="4563" y="11202"/>
                  </a:cubicBezTo>
                  <a:cubicBezTo>
                    <a:pt x="4563" y="11181"/>
                    <a:pt x="4563" y="11140"/>
                    <a:pt x="4583" y="11120"/>
                  </a:cubicBezTo>
                  <a:cubicBezTo>
                    <a:pt x="4502" y="10957"/>
                    <a:pt x="4502" y="10957"/>
                    <a:pt x="4522" y="10815"/>
                  </a:cubicBezTo>
                  <a:cubicBezTo>
                    <a:pt x="4543" y="10815"/>
                    <a:pt x="4563" y="10835"/>
                    <a:pt x="4583" y="10855"/>
                  </a:cubicBezTo>
                  <a:lnTo>
                    <a:pt x="4644" y="10855"/>
                  </a:lnTo>
                  <a:cubicBezTo>
                    <a:pt x="4644" y="10855"/>
                    <a:pt x="4685" y="10835"/>
                    <a:pt x="4685" y="10835"/>
                  </a:cubicBezTo>
                  <a:cubicBezTo>
                    <a:pt x="4665" y="10753"/>
                    <a:pt x="4705" y="10652"/>
                    <a:pt x="4705" y="10570"/>
                  </a:cubicBezTo>
                  <a:cubicBezTo>
                    <a:pt x="4705" y="10529"/>
                    <a:pt x="4665" y="10468"/>
                    <a:pt x="4624" y="10407"/>
                  </a:cubicBezTo>
                  <a:cubicBezTo>
                    <a:pt x="4583" y="10448"/>
                    <a:pt x="4563" y="10448"/>
                    <a:pt x="4543" y="10468"/>
                  </a:cubicBezTo>
                  <a:cubicBezTo>
                    <a:pt x="4563" y="10509"/>
                    <a:pt x="4583" y="10550"/>
                    <a:pt x="4604" y="10570"/>
                  </a:cubicBezTo>
                  <a:cubicBezTo>
                    <a:pt x="4563" y="10591"/>
                    <a:pt x="4543" y="10611"/>
                    <a:pt x="4522" y="10611"/>
                  </a:cubicBezTo>
                  <a:cubicBezTo>
                    <a:pt x="4461" y="10591"/>
                    <a:pt x="4420" y="10550"/>
                    <a:pt x="4339" y="10509"/>
                  </a:cubicBezTo>
                  <a:cubicBezTo>
                    <a:pt x="4380" y="10448"/>
                    <a:pt x="4420" y="10367"/>
                    <a:pt x="4461" y="10305"/>
                  </a:cubicBezTo>
                  <a:cubicBezTo>
                    <a:pt x="4400" y="10285"/>
                    <a:pt x="4339" y="10285"/>
                    <a:pt x="4278" y="10265"/>
                  </a:cubicBezTo>
                  <a:cubicBezTo>
                    <a:pt x="4308" y="10205"/>
                    <a:pt x="4337" y="10167"/>
                    <a:pt x="4383" y="10167"/>
                  </a:cubicBezTo>
                  <a:cubicBezTo>
                    <a:pt x="4400" y="10167"/>
                    <a:pt x="4419" y="10172"/>
                    <a:pt x="4441" y="10183"/>
                  </a:cubicBezTo>
                  <a:cubicBezTo>
                    <a:pt x="4461" y="10224"/>
                    <a:pt x="4461" y="10265"/>
                    <a:pt x="4461" y="10305"/>
                  </a:cubicBezTo>
                  <a:cubicBezTo>
                    <a:pt x="4543" y="10265"/>
                    <a:pt x="4522" y="10183"/>
                    <a:pt x="4522" y="10122"/>
                  </a:cubicBezTo>
                  <a:cubicBezTo>
                    <a:pt x="4545" y="10113"/>
                    <a:pt x="4564" y="10109"/>
                    <a:pt x="4580" y="10109"/>
                  </a:cubicBezTo>
                  <a:cubicBezTo>
                    <a:pt x="4634" y="10109"/>
                    <a:pt x="4654" y="10156"/>
                    <a:pt x="4685" y="10204"/>
                  </a:cubicBezTo>
                  <a:cubicBezTo>
                    <a:pt x="4767" y="10183"/>
                    <a:pt x="4868" y="10142"/>
                    <a:pt x="4950" y="10122"/>
                  </a:cubicBezTo>
                  <a:cubicBezTo>
                    <a:pt x="4929" y="10081"/>
                    <a:pt x="4909" y="10041"/>
                    <a:pt x="4848" y="9939"/>
                  </a:cubicBezTo>
                  <a:close/>
                  <a:moveTo>
                    <a:pt x="14155" y="12220"/>
                  </a:moveTo>
                  <a:cubicBezTo>
                    <a:pt x="14269" y="12239"/>
                    <a:pt x="14277" y="12328"/>
                    <a:pt x="14310" y="12406"/>
                  </a:cubicBezTo>
                  <a:lnTo>
                    <a:pt x="14310" y="12406"/>
                  </a:lnTo>
                  <a:cubicBezTo>
                    <a:pt x="14299" y="12410"/>
                    <a:pt x="14289" y="12411"/>
                    <a:pt x="14279" y="12411"/>
                  </a:cubicBezTo>
                  <a:cubicBezTo>
                    <a:pt x="14210" y="12411"/>
                    <a:pt x="14187" y="12319"/>
                    <a:pt x="14135" y="12301"/>
                  </a:cubicBezTo>
                  <a:cubicBezTo>
                    <a:pt x="14135" y="12261"/>
                    <a:pt x="14155" y="12240"/>
                    <a:pt x="14155" y="12220"/>
                  </a:cubicBezTo>
                  <a:close/>
                  <a:moveTo>
                    <a:pt x="14461" y="12423"/>
                  </a:moveTo>
                  <a:cubicBezTo>
                    <a:pt x="14481" y="12464"/>
                    <a:pt x="14501" y="12505"/>
                    <a:pt x="14542" y="12546"/>
                  </a:cubicBezTo>
                  <a:cubicBezTo>
                    <a:pt x="14501" y="12566"/>
                    <a:pt x="14481" y="12566"/>
                    <a:pt x="14461" y="12566"/>
                  </a:cubicBezTo>
                  <a:cubicBezTo>
                    <a:pt x="14425" y="12512"/>
                    <a:pt x="14373" y="12474"/>
                    <a:pt x="14333" y="12423"/>
                  </a:cubicBezTo>
                  <a:close/>
                  <a:moveTo>
                    <a:pt x="2823" y="12420"/>
                  </a:moveTo>
                  <a:cubicBezTo>
                    <a:pt x="2935" y="12420"/>
                    <a:pt x="3008" y="12477"/>
                    <a:pt x="3097" y="12566"/>
                  </a:cubicBezTo>
                  <a:cubicBezTo>
                    <a:pt x="3015" y="12586"/>
                    <a:pt x="2954" y="12586"/>
                    <a:pt x="2873" y="12607"/>
                  </a:cubicBezTo>
                  <a:cubicBezTo>
                    <a:pt x="2852" y="12546"/>
                    <a:pt x="2811" y="12485"/>
                    <a:pt x="2771" y="12423"/>
                  </a:cubicBezTo>
                  <a:cubicBezTo>
                    <a:pt x="2789" y="12421"/>
                    <a:pt x="2807" y="12420"/>
                    <a:pt x="2823" y="12420"/>
                  </a:cubicBezTo>
                  <a:close/>
                  <a:moveTo>
                    <a:pt x="5052" y="12607"/>
                  </a:moveTo>
                  <a:cubicBezTo>
                    <a:pt x="5052" y="12668"/>
                    <a:pt x="5052" y="12709"/>
                    <a:pt x="5031" y="12749"/>
                  </a:cubicBezTo>
                  <a:lnTo>
                    <a:pt x="4991" y="12749"/>
                  </a:lnTo>
                  <a:cubicBezTo>
                    <a:pt x="4991" y="12729"/>
                    <a:pt x="4970" y="12688"/>
                    <a:pt x="4950" y="12647"/>
                  </a:cubicBezTo>
                  <a:cubicBezTo>
                    <a:pt x="4991" y="12627"/>
                    <a:pt x="5011" y="12627"/>
                    <a:pt x="5052" y="12607"/>
                  </a:cubicBezTo>
                  <a:close/>
                  <a:moveTo>
                    <a:pt x="17210" y="12749"/>
                  </a:moveTo>
                  <a:cubicBezTo>
                    <a:pt x="17214" y="12753"/>
                    <a:pt x="17218" y="12756"/>
                    <a:pt x="17222" y="12759"/>
                  </a:cubicBezTo>
                  <a:lnTo>
                    <a:pt x="17222" y="12759"/>
                  </a:lnTo>
                  <a:cubicBezTo>
                    <a:pt x="17225" y="12756"/>
                    <a:pt x="17228" y="12753"/>
                    <a:pt x="17230" y="12749"/>
                  </a:cubicBezTo>
                  <a:close/>
                  <a:moveTo>
                    <a:pt x="2547" y="12505"/>
                  </a:moveTo>
                  <a:cubicBezTo>
                    <a:pt x="2547" y="12627"/>
                    <a:pt x="2567" y="12729"/>
                    <a:pt x="2567" y="12831"/>
                  </a:cubicBezTo>
                  <a:cubicBezTo>
                    <a:pt x="2445" y="12831"/>
                    <a:pt x="2465" y="12749"/>
                    <a:pt x="2465" y="12709"/>
                  </a:cubicBezTo>
                  <a:cubicBezTo>
                    <a:pt x="2486" y="12647"/>
                    <a:pt x="2424" y="12566"/>
                    <a:pt x="2547" y="12505"/>
                  </a:cubicBezTo>
                  <a:close/>
                  <a:moveTo>
                    <a:pt x="14277" y="12709"/>
                  </a:moveTo>
                  <a:cubicBezTo>
                    <a:pt x="14298" y="12749"/>
                    <a:pt x="14298" y="12770"/>
                    <a:pt x="14298" y="12770"/>
                  </a:cubicBezTo>
                  <a:cubicBezTo>
                    <a:pt x="14257" y="12892"/>
                    <a:pt x="14175" y="12912"/>
                    <a:pt x="14053" y="12953"/>
                  </a:cubicBezTo>
                  <a:cubicBezTo>
                    <a:pt x="14074" y="12871"/>
                    <a:pt x="14094" y="12831"/>
                    <a:pt x="14094" y="12770"/>
                  </a:cubicBezTo>
                  <a:cubicBezTo>
                    <a:pt x="14155" y="12749"/>
                    <a:pt x="14216" y="12729"/>
                    <a:pt x="14277" y="12709"/>
                  </a:cubicBezTo>
                  <a:close/>
                  <a:moveTo>
                    <a:pt x="7720" y="12566"/>
                  </a:moveTo>
                  <a:lnTo>
                    <a:pt x="7720" y="12566"/>
                  </a:lnTo>
                  <a:cubicBezTo>
                    <a:pt x="7699" y="12709"/>
                    <a:pt x="7679" y="12831"/>
                    <a:pt x="7679" y="12933"/>
                  </a:cubicBezTo>
                  <a:cubicBezTo>
                    <a:pt x="7618" y="12933"/>
                    <a:pt x="7557" y="12912"/>
                    <a:pt x="7516" y="12912"/>
                  </a:cubicBezTo>
                  <a:cubicBezTo>
                    <a:pt x="7475" y="12912"/>
                    <a:pt x="7434" y="12933"/>
                    <a:pt x="7353" y="12973"/>
                  </a:cubicBezTo>
                  <a:cubicBezTo>
                    <a:pt x="7394" y="12892"/>
                    <a:pt x="7414" y="12831"/>
                    <a:pt x="7414" y="12790"/>
                  </a:cubicBezTo>
                  <a:cubicBezTo>
                    <a:pt x="7434" y="12749"/>
                    <a:pt x="7414" y="12709"/>
                    <a:pt x="7414" y="12607"/>
                  </a:cubicBezTo>
                  <a:cubicBezTo>
                    <a:pt x="7516" y="12607"/>
                    <a:pt x="7618" y="12586"/>
                    <a:pt x="7720" y="12566"/>
                  </a:cubicBezTo>
                  <a:close/>
                  <a:moveTo>
                    <a:pt x="6826" y="12188"/>
                  </a:moveTo>
                  <a:cubicBezTo>
                    <a:pt x="6898" y="12188"/>
                    <a:pt x="6952" y="12206"/>
                    <a:pt x="7007" y="12261"/>
                  </a:cubicBezTo>
                  <a:cubicBezTo>
                    <a:pt x="7068" y="12322"/>
                    <a:pt x="7129" y="12362"/>
                    <a:pt x="7190" y="12403"/>
                  </a:cubicBezTo>
                  <a:cubicBezTo>
                    <a:pt x="7170" y="12505"/>
                    <a:pt x="7170" y="12607"/>
                    <a:pt x="7149" y="12709"/>
                  </a:cubicBezTo>
                  <a:cubicBezTo>
                    <a:pt x="7109" y="12709"/>
                    <a:pt x="7068" y="12729"/>
                    <a:pt x="7027" y="12729"/>
                  </a:cubicBezTo>
                  <a:cubicBezTo>
                    <a:pt x="6966" y="12790"/>
                    <a:pt x="6925" y="12831"/>
                    <a:pt x="6885" y="12871"/>
                  </a:cubicBezTo>
                  <a:cubicBezTo>
                    <a:pt x="6864" y="12871"/>
                    <a:pt x="6864" y="12871"/>
                    <a:pt x="6864" y="12851"/>
                  </a:cubicBezTo>
                  <a:lnTo>
                    <a:pt x="6762" y="13014"/>
                  </a:lnTo>
                  <a:cubicBezTo>
                    <a:pt x="6681" y="12994"/>
                    <a:pt x="6661" y="12912"/>
                    <a:pt x="6681" y="12831"/>
                  </a:cubicBezTo>
                  <a:cubicBezTo>
                    <a:pt x="6701" y="12729"/>
                    <a:pt x="6701" y="12607"/>
                    <a:pt x="6681" y="12464"/>
                  </a:cubicBezTo>
                  <a:lnTo>
                    <a:pt x="6681" y="12464"/>
                  </a:lnTo>
                  <a:lnTo>
                    <a:pt x="6864" y="12546"/>
                  </a:lnTo>
                  <a:cubicBezTo>
                    <a:pt x="6925" y="12566"/>
                    <a:pt x="6986" y="12566"/>
                    <a:pt x="7047" y="12566"/>
                  </a:cubicBezTo>
                  <a:cubicBezTo>
                    <a:pt x="7027" y="12403"/>
                    <a:pt x="7027" y="12383"/>
                    <a:pt x="6905" y="12362"/>
                  </a:cubicBezTo>
                  <a:cubicBezTo>
                    <a:pt x="6803" y="12342"/>
                    <a:pt x="6783" y="12281"/>
                    <a:pt x="6701" y="12199"/>
                  </a:cubicBezTo>
                  <a:cubicBezTo>
                    <a:pt x="6749" y="12193"/>
                    <a:pt x="6790" y="12188"/>
                    <a:pt x="6826" y="12188"/>
                  </a:cubicBezTo>
                  <a:close/>
                  <a:moveTo>
                    <a:pt x="7007" y="12953"/>
                  </a:moveTo>
                  <a:cubicBezTo>
                    <a:pt x="7047" y="12953"/>
                    <a:pt x="7068" y="12973"/>
                    <a:pt x="7109" y="12973"/>
                  </a:cubicBezTo>
                  <a:cubicBezTo>
                    <a:pt x="7109" y="13014"/>
                    <a:pt x="7109" y="13055"/>
                    <a:pt x="7109" y="13116"/>
                  </a:cubicBezTo>
                  <a:cubicBezTo>
                    <a:pt x="7027" y="13075"/>
                    <a:pt x="6986" y="13055"/>
                    <a:pt x="7007" y="12953"/>
                  </a:cubicBezTo>
                  <a:close/>
                  <a:moveTo>
                    <a:pt x="7251" y="13055"/>
                  </a:moveTo>
                  <a:lnTo>
                    <a:pt x="7251" y="13055"/>
                  </a:lnTo>
                  <a:cubicBezTo>
                    <a:pt x="7353" y="13075"/>
                    <a:pt x="7394" y="13075"/>
                    <a:pt x="7475" y="13075"/>
                  </a:cubicBezTo>
                  <a:cubicBezTo>
                    <a:pt x="7434" y="13136"/>
                    <a:pt x="7434" y="13157"/>
                    <a:pt x="7414" y="13197"/>
                  </a:cubicBezTo>
                  <a:cubicBezTo>
                    <a:pt x="7373" y="13157"/>
                    <a:pt x="7333" y="13136"/>
                    <a:pt x="7251" y="13055"/>
                  </a:cubicBezTo>
                  <a:close/>
                  <a:moveTo>
                    <a:pt x="17841" y="13055"/>
                  </a:moveTo>
                  <a:cubicBezTo>
                    <a:pt x="17841" y="13136"/>
                    <a:pt x="17862" y="13177"/>
                    <a:pt x="17882" y="13258"/>
                  </a:cubicBezTo>
                  <a:cubicBezTo>
                    <a:pt x="17801" y="13238"/>
                    <a:pt x="17760" y="13218"/>
                    <a:pt x="17699" y="13197"/>
                  </a:cubicBezTo>
                  <a:cubicBezTo>
                    <a:pt x="17760" y="13136"/>
                    <a:pt x="17780" y="13116"/>
                    <a:pt x="17841" y="13055"/>
                  </a:cubicBezTo>
                  <a:close/>
                  <a:moveTo>
                    <a:pt x="6701" y="13116"/>
                  </a:moveTo>
                  <a:cubicBezTo>
                    <a:pt x="6803" y="13197"/>
                    <a:pt x="6905" y="13258"/>
                    <a:pt x="7027" y="13279"/>
                  </a:cubicBezTo>
                  <a:cubicBezTo>
                    <a:pt x="7007" y="13299"/>
                    <a:pt x="7007" y="13320"/>
                    <a:pt x="6986" y="13320"/>
                  </a:cubicBezTo>
                  <a:cubicBezTo>
                    <a:pt x="6905" y="13340"/>
                    <a:pt x="6823" y="13340"/>
                    <a:pt x="6742" y="13340"/>
                  </a:cubicBezTo>
                  <a:cubicBezTo>
                    <a:pt x="6722" y="13320"/>
                    <a:pt x="6681" y="13299"/>
                    <a:pt x="6661" y="13258"/>
                  </a:cubicBezTo>
                  <a:cubicBezTo>
                    <a:pt x="6661" y="13218"/>
                    <a:pt x="6640" y="13177"/>
                    <a:pt x="6640" y="13136"/>
                  </a:cubicBezTo>
                  <a:cubicBezTo>
                    <a:pt x="6661" y="13136"/>
                    <a:pt x="6701" y="13116"/>
                    <a:pt x="6701" y="13116"/>
                  </a:cubicBezTo>
                  <a:close/>
                  <a:moveTo>
                    <a:pt x="4033" y="13218"/>
                  </a:moveTo>
                  <a:cubicBezTo>
                    <a:pt x="4054" y="13258"/>
                    <a:pt x="4074" y="13299"/>
                    <a:pt x="4115" y="13360"/>
                  </a:cubicBezTo>
                  <a:cubicBezTo>
                    <a:pt x="3993" y="13320"/>
                    <a:pt x="3993" y="13320"/>
                    <a:pt x="4033" y="13218"/>
                  </a:cubicBezTo>
                  <a:close/>
                  <a:moveTo>
                    <a:pt x="6825" y="13485"/>
                  </a:moveTo>
                  <a:cubicBezTo>
                    <a:pt x="6850" y="13485"/>
                    <a:pt x="6878" y="13494"/>
                    <a:pt x="6905" y="13503"/>
                  </a:cubicBezTo>
                  <a:cubicBezTo>
                    <a:pt x="6905" y="13523"/>
                    <a:pt x="6885" y="13564"/>
                    <a:pt x="6885" y="13605"/>
                  </a:cubicBezTo>
                  <a:cubicBezTo>
                    <a:pt x="6823" y="13584"/>
                    <a:pt x="6783" y="13564"/>
                    <a:pt x="6742" y="13544"/>
                  </a:cubicBezTo>
                  <a:cubicBezTo>
                    <a:pt x="6765" y="13499"/>
                    <a:pt x="6793" y="13485"/>
                    <a:pt x="6825" y="13485"/>
                  </a:cubicBezTo>
                  <a:close/>
                  <a:moveTo>
                    <a:pt x="17179" y="13484"/>
                  </a:moveTo>
                  <a:cubicBezTo>
                    <a:pt x="17268" y="13484"/>
                    <a:pt x="17330" y="13519"/>
                    <a:pt x="17373" y="13605"/>
                  </a:cubicBezTo>
                  <a:cubicBezTo>
                    <a:pt x="17358" y="13619"/>
                    <a:pt x="17344" y="13633"/>
                    <a:pt x="17337" y="13633"/>
                  </a:cubicBezTo>
                  <a:cubicBezTo>
                    <a:pt x="17334" y="13633"/>
                    <a:pt x="17332" y="13631"/>
                    <a:pt x="17332" y="13625"/>
                  </a:cubicBezTo>
                  <a:cubicBezTo>
                    <a:pt x="17251" y="13605"/>
                    <a:pt x="17169" y="13544"/>
                    <a:pt x="17047" y="13503"/>
                  </a:cubicBezTo>
                  <a:cubicBezTo>
                    <a:pt x="17096" y="13490"/>
                    <a:pt x="17140" y="13484"/>
                    <a:pt x="17179" y="13484"/>
                  </a:cubicBezTo>
                  <a:close/>
                  <a:moveTo>
                    <a:pt x="3809" y="13462"/>
                  </a:moveTo>
                  <a:lnTo>
                    <a:pt x="3809" y="13462"/>
                  </a:lnTo>
                  <a:cubicBezTo>
                    <a:pt x="3972" y="13523"/>
                    <a:pt x="3972" y="13523"/>
                    <a:pt x="3932" y="13645"/>
                  </a:cubicBezTo>
                  <a:cubicBezTo>
                    <a:pt x="3891" y="13584"/>
                    <a:pt x="3870" y="13544"/>
                    <a:pt x="3809" y="13462"/>
                  </a:cubicBezTo>
                  <a:close/>
                  <a:moveTo>
                    <a:pt x="7312" y="13340"/>
                  </a:moveTo>
                  <a:lnTo>
                    <a:pt x="7312" y="13340"/>
                  </a:lnTo>
                  <a:cubicBezTo>
                    <a:pt x="7373" y="13381"/>
                    <a:pt x="7394" y="13381"/>
                    <a:pt x="7434" y="13401"/>
                  </a:cubicBezTo>
                  <a:cubicBezTo>
                    <a:pt x="7414" y="13482"/>
                    <a:pt x="7394" y="13564"/>
                    <a:pt x="7373" y="13666"/>
                  </a:cubicBezTo>
                  <a:cubicBezTo>
                    <a:pt x="7272" y="13564"/>
                    <a:pt x="7373" y="13462"/>
                    <a:pt x="7312" y="13340"/>
                  </a:cubicBezTo>
                  <a:close/>
                  <a:moveTo>
                    <a:pt x="7536" y="13686"/>
                  </a:moveTo>
                  <a:cubicBezTo>
                    <a:pt x="7597" y="13706"/>
                    <a:pt x="7638" y="13747"/>
                    <a:pt x="7618" y="13849"/>
                  </a:cubicBezTo>
                  <a:cubicBezTo>
                    <a:pt x="7557" y="13808"/>
                    <a:pt x="7536" y="13768"/>
                    <a:pt x="7536" y="13686"/>
                  </a:cubicBezTo>
                  <a:close/>
                  <a:moveTo>
                    <a:pt x="17638" y="13645"/>
                  </a:moveTo>
                  <a:cubicBezTo>
                    <a:pt x="17719" y="13706"/>
                    <a:pt x="17760" y="13727"/>
                    <a:pt x="17821" y="13788"/>
                  </a:cubicBezTo>
                  <a:cubicBezTo>
                    <a:pt x="17821" y="13808"/>
                    <a:pt x="17821" y="13849"/>
                    <a:pt x="17821" y="13951"/>
                  </a:cubicBezTo>
                  <a:cubicBezTo>
                    <a:pt x="17739" y="13829"/>
                    <a:pt x="17658" y="13788"/>
                    <a:pt x="17638" y="13645"/>
                  </a:cubicBezTo>
                  <a:close/>
                  <a:moveTo>
                    <a:pt x="17495" y="13727"/>
                  </a:moveTo>
                  <a:cubicBezTo>
                    <a:pt x="17617" y="13747"/>
                    <a:pt x="17617" y="13869"/>
                    <a:pt x="17658" y="13971"/>
                  </a:cubicBezTo>
                  <a:cubicBezTo>
                    <a:pt x="17617" y="13971"/>
                    <a:pt x="17577" y="13992"/>
                    <a:pt x="17536" y="13992"/>
                  </a:cubicBezTo>
                  <a:cubicBezTo>
                    <a:pt x="17495" y="14012"/>
                    <a:pt x="17454" y="14012"/>
                    <a:pt x="17393" y="14032"/>
                  </a:cubicBezTo>
                  <a:cubicBezTo>
                    <a:pt x="17373" y="13971"/>
                    <a:pt x="17352" y="13930"/>
                    <a:pt x="17332" y="13890"/>
                  </a:cubicBezTo>
                  <a:cubicBezTo>
                    <a:pt x="17312" y="13849"/>
                    <a:pt x="17271" y="13829"/>
                    <a:pt x="17251" y="13788"/>
                  </a:cubicBezTo>
                  <a:cubicBezTo>
                    <a:pt x="17271" y="13768"/>
                    <a:pt x="17271" y="13747"/>
                    <a:pt x="17271" y="13747"/>
                  </a:cubicBezTo>
                  <a:cubicBezTo>
                    <a:pt x="17312" y="13768"/>
                    <a:pt x="17352" y="13788"/>
                    <a:pt x="17393" y="13808"/>
                  </a:cubicBezTo>
                  <a:cubicBezTo>
                    <a:pt x="17434" y="13768"/>
                    <a:pt x="17475" y="13747"/>
                    <a:pt x="17495" y="13727"/>
                  </a:cubicBezTo>
                  <a:close/>
                  <a:moveTo>
                    <a:pt x="16843" y="13951"/>
                  </a:moveTo>
                  <a:lnTo>
                    <a:pt x="16843" y="13951"/>
                  </a:lnTo>
                  <a:cubicBezTo>
                    <a:pt x="16925" y="14012"/>
                    <a:pt x="16945" y="14053"/>
                    <a:pt x="16884" y="14114"/>
                  </a:cubicBezTo>
                  <a:cubicBezTo>
                    <a:pt x="16823" y="14093"/>
                    <a:pt x="16803" y="14032"/>
                    <a:pt x="16843" y="13951"/>
                  </a:cubicBezTo>
                  <a:close/>
                  <a:moveTo>
                    <a:pt x="2262" y="13890"/>
                  </a:moveTo>
                  <a:cubicBezTo>
                    <a:pt x="2363" y="13971"/>
                    <a:pt x="2465" y="14053"/>
                    <a:pt x="2567" y="14155"/>
                  </a:cubicBezTo>
                  <a:cubicBezTo>
                    <a:pt x="2587" y="14155"/>
                    <a:pt x="2567" y="14175"/>
                    <a:pt x="2567" y="14195"/>
                  </a:cubicBezTo>
                  <a:cubicBezTo>
                    <a:pt x="2567" y="14195"/>
                    <a:pt x="2547" y="14216"/>
                    <a:pt x="2526" y="14216"/>
                  </a:cubicBezTo>
                  <a:cubicBezTo>
                    <a:pt x="2506" y="14216"/>
                    <a:pt x="2465" y="14195"/>
                    <a:pt x="2424" y="14195"/>
                  </a:cubicBezTo>
                  <a:cubicBezTo>
                    <a:pt x="2363" y="14093"/>
                    <a:pt x="2302" y="14012"/>
                    <a:pt x="2241" y="13930"/>
                  </a:cubicBezTo>
                  <a:cubicBezTo>
                    <a:pt x="2241" y="13910"/>
                    <a:pt x="2262" y="13890"/>
                    <a:pt x="2262" y="13890"/>
                  </a:cubicBezTo>
                  <a:close/>
                  <a:moveTo>
                    <a:pt x="2139" y="14032"/>
                  </a:moveTo>
                  <a:cubicBezTo>
                    <a:pt x="2200" y="14093"/>
                    <a:pt x="2282" y="14134"/>
                    <a:pt x="2282" y="14236"/>
                  </a:cubicBezTo>
                  <a:cubicBezTo>
                    <a:pt x="2167" y="14217"/>
                    <a:pt x="2106" y="14143"/>
                    <a:pt x="2065" y="14067"/>
                  </a:cubicBezTo>
                  <a:lnTo>
                    <a:pt x="2065" y="14067"/>
                  </a:lnTo>
                  <a:cubicBezTo>
                    <a:pt x="2083" y="14052"/>
                    <a:pt x="2103" y="14050"/>
                    <a:pt x="2139" y="14032"/>
                  </a:cubicBezTo>
                  <a:close/>
                  <a:moveTo>
                    <a:pt x="9471" y="14093"/>
                  </a:moveTo>
                  <a:cubicBezTo>
                    <a:pt x="9471" y="14155"/>
                    <a:pt x="9471" y="14216"/>
                    <a:pt x="9471" y="14277"/>
                  </a:cubicBezTo>
                  <a:cubicBezTo>
                    <a:pt x="9454" y="14288"/>
                    <a:pt x="9442" y="14294"/>
                    <a:pt x="9433" y="14294"/>
                  </a:cubicBezTo>
                  <a:cubicBezTo>
                    <a:pt x="9408" y="14294"/>
                    <a:pt x="9404" y="14247"/>
                    <a:pt x="9390" y="14114"/>
                  </a:cubicBezTo>
                  <a:cubicBezTo>
                    <a:pt x="9410" y="14114"/>
                    <a:pt x="9430" y="14114"/>
                    <a:pt x="9471" y="14093"/>
                  </a:cubicBezTo>
                  <a:close/>
                  <a:moveTo>
                    <a:pt x="17536" y="14175"/>
                  </a:moveTo>
                  <a:cubicBezTo>
                    <a:pt x="17556" y="14236"/>
                    <a:pt x="17577" y="14277"/>
                    <a:pt x="17617" y="14338"/>
                  </a:cubicBezTo>
                  <a:cubicBezTo>
                    <a:pt x="17515" y="14317"/>
                    <a:pt x="17434" y="14317"/>
                    <a:pt x="17373" y="14317"/>
                  </a:cubicBezTo>
                  <a:cubicBezTo>
                    <a:pt x="17352" y="14277"/>
                    <a:pt x="17352" y="14256"/>
                    <a:pt x="17352" y="14216"/>
                  </a:cubicBezTo>
                  <a:cubicBezTo>
                    <a:pt x="17414" y="14195"/>
                    <a:pt x="17475" y="14195"/>
                    <a:pt x="17536" y="14175"/>
                  </a:cubicBezTo>
                  <a:close/>
                  <a:moveTo>
                    <a:pt x="9267" y="14195"/>
                  </a:moveTo>
                  <a:lnTo>
                    <a:pt x="9267" y="14195"/>
                  </a:lnTo>
                  <a:cubicBezTo>
                    <a:pt x="9288" y="14256"/>
                    <a:pt x="9288" y="14297"/>
                    <a:pt x="9308" y="14399"/>
                  </a:cubicBezTo>
                  <a:cubicBezTo>
                    <a:pt x="9206" y="14317"/>
                    <a:pt x="9247" y="14256"/>
                    <a:pt x="9267" y="14195"/>
                  </a:cubicBezTo>
                  <a:close/>
                  <a:moveTo>
                    <a:pt x="2221" y="14358"/>
                  </a:moveTo>
                  <a:cubicBezTo>
                    <a:pt x="2282" y="14379"/>
                    <a:pt x="2323" y="14399"/>
                    <a:pt x="2384" y="14440"/>
                  </a:cubicBezTo>
                  <a:cubicBezTo>
                    <a:pt x="2384" y="14480"/>
                    <a:pt x="2384" y="14521"/>
                    <a:pt x="2343" y="14521"/>
                  </a:cubicBezTo>
                  <a:cubicBezTo>
                    <a:pt x="2315" y="14549"/>
                    <a:pt x="2282" y="14565"/>
                    <a:pt x="2247" y="14565"/>
                  </a:cubicBezTo>
                  <a:cubicBezTo>
                    <a:pt x="2206" y="14565"/>
                    <a:pt x="2163" y="14544"/>
                    <a:pt x="2119" y="14501"/>
                  </a:cubicBezTo>
                  <a:cubicBezTo>
                    <a:pt x="2160" y="14460"/>
                    <a:pt x="2180" y="14399"/>
                    <a:pt x="2221" y="14358"/>
                  </a:cubicBezTo>
                  <a:close/>
                  <a:moveTo>
                    <a:pt x="8867" y="14485"/>
                  </a:moveTo>
                  <a:cubicBezTo>
                    <a:pt x="8897" y="14485"/>
                    <a:pt x="8917" y="14515"/>
                    <a:pt x="8962" y="14582"/>
                  </a:cubicBezTo>
                  <a:cubicBezTo>
                    <a:pt x="8880" y="14582"/>
                    <a:pt x="8840" y="14562"/>
                    <a:pt x="8758" y="14541"/>
                  </a:cubicBezTo>
                  <a:cubicBezTo>
                    <a:pt x="8813" y="14505"/>
                    <a:pt x="8843" y="14485"/>
                    <a:pt x="8867" y="14485"/>
                  </a:cubicBezTo>
                  <a:close/>
                  <a:moveTo>
                    <a:pt x="10515" y="10946"/>
                  </a:moveTo>
                  <a:cubicBezTo>
                    <a:pt x="10603" y="10946"/>
                    <a:pt x="10672" y="11006"/>
                    <a:pt x="10754" y="11039"/>
                  </a:cubicBezTo>
                  <a:cubicBezTo>
                    <a:pt x="10673" y="11344"/>
                    <a:pt x="10591" y="11650"/>
                    <a:pt x="10489" y="11975"/>
                  </a:cubicBezTo>
                  <a:cubicBezTo>
                    <a:pt x="10510" y="11996"/>
                    <a:pt x="10530" y="12016"/>
                    <a:pt x="10571" y="12036"/>
                  </a:cubicBezTo>
                  <a:cubicBezTo>
                    <a:pt x="10530" y="12220"/>
                    <a:pt x="10469" y="12423"/>
                    <a:pt x="10428" y="12607"/>
                  </a:cubicBezTo>
                  <a:cubicBezTo>
                    <a:pt x="10367" y="12790"/>
                    <a:pt x="10326" y="12973"/>
                    <a:pt x="10265" y="13136"/>
                  </a:cubicBezTo>
                  <a:cubicBezTo>
                    <a:pt x="10245" y="13218"/>
                    <a:pt x="10225" y="13299"/>
                    <a:pt x="10184" y="13381"/>
                  </a:cubicBezTo>
                  <a:cubicBezTo>
                    <a:pt x="10123" y="13482"/>
                    <a:pt x="10082" y="13584"/>
                    <a:pt x="10082" y="13706"/>
                  </a:cubicBezTo>
                  <a:cubicBezTo>
                    <a:pt x="10082" y="13788"/>
                    <a:pt x="10041" y="13849"/>
                    <a:pt x="9980" y="13890"/>
                  </a:cubicBezTo>
                  <a:cubicBezTo>
                    <a:pt x="9980" y="14012"/>
                    <a:pt x="10001" y="14134"/>
                    <a:pt x="9858" y="14216"/>
                  </a:cubicBezTo>
                  <a:cubicBezTo>
                    <a:pt x="9919" y="14297"/>
                    <a:pt x="9817" y="14358"/>
                    <a:pt x="9817" y="14460"/>
                  </a:cubicBezTo>
                  <a:cubicBezTo>
                    <a:pt x="9838" y="14480"/>
                    <a:pt x="9858" y="14521"/>
                    <a:pt x="9899" y="14582"/>
                  </a:cubicBezTo>
                  <a:cubicBezTo>
                    <a:pt x="9856" y="14599"/>
                    <a:pt x="9813" y="14606"/>
                    <a:pt x="9771" y="14606"/>
                  </a:cubicBezTo>
                  <a:cubicBezTo>
                    <a:pt x="9714" y="14606"/>
                    <a:pt x="9661" y="14594"/>
                    <a:pt x="9614" y="14582"/>
                  </a:cubicBezTo>
                  <a:cubicBezTo>
                    <a:pt x="9573" y="14460"/>
                    <a:pt x="9695" y="14419"/>
                    <a:pt x="9695" y="14317"/>
                  </a:cubicBezTo>
                  <a:cubicBezTo>
                    <a:pt x="9695" y="14277"/>
                    <a:pt x="9675" y="14216"/>
                    <a:pt x="9654" y="14155"/>
                  </a:cubicBezTo>
                  <a:cubicBezTo>
                    <a:pt x="9695" y="14134"/>
                    <a:pt x="9715" y="14114"/>
                    <a:pt x="9736" y="14093"/>
                  </a:cubicBezTo>
                  <a:cubicBezTo>
                    <a:pt x="9675" y="14012"/>
                    <a:pt x="9614" y="13930"/>
                    <a:pt x="9552" y="13849"/>
                  </a:cubicBezTo>
                  <a:cubicBezTo>
                    <a:pt x="9461" y="13922"/>
                    <a:pt x="9387" y="13995"/>
                    <a:pt x="9270" y="13995"/>
                  </a:cubicBezTo>
                  <a:cubicBezTo>
                    <a:pt x="9256" y="13995"/>
                    <a:pt x="9242" y="13994"/>
                    <a:pt x="9227" y="13992"/>
                  </a:cubicBezTo>
                  <a:cubicBezTo>
                    <a:pt x="9186" y="13992"/>
                    <a:pt x="9125" y="14053"/>
                    <a:pt x="9064" y="14093"/>
                  </a:cubicBezTo>
                  <a:cubicBezTo>
                    <a:pt x="8962" y="14032"/>
                    <a:pt x="8860" y="13951"/>
                    <a:pt x="8738" y="13869"/>
                  </a:cubicBezTo>
                  <a:cubicBezTo>
                    <a:pt x="8758" y="13849"/>
                    <a:pt x="8779" y="13808"/>
                    <a:pt x="8799" y="13747"/>
                  </a:cubicBezTo>
                  <a:cubicBezTo>
                    <a:pt x="8717" y="13564"/>
                    <a:pt x="8819" y="13381"/>
                    <a:pt x="8819" y="13177"/>
                  </a:cubicBezTo>
                  <a:cubicBezTo>
                    <a:pt x="8840" y="13157"/>
                    <a:pt x="8860" y="13157"/>
                    <a:pt x="8901" y="13136"/>
                  </a:cubicBezTo>
                  <a:cubicBezTo>
                    <a:pt x="8941" y="13034"/>
                    <a:pt x="8962" y="12933"/>
                    <a:pt x="8921" y="12810"/>
                  </a:cubicBezTo>
                  <a:cubicBezTo>
                    <a:pt x="9023" y="12709"/>
                    <a:pt x="8880" y="12586"/>
                    <a:pt x="8962" y="12505"/>
                  </a:cubicBezTo>
                  <a:cubicBezTo>
                    <a:pt x="9104" y="12485"/>
                    <a:pt x="9227" y="12464"/>
                    <a:pt x="9328" y="12444"/>
                  </a:cubicBezTo>
                  <a:cubicBezTo>
                    <a:pt x="9288" y="12403"/>
                    <a:pt x="9247" y="12383"/>
                    <a:pt x="9206" y="12342"/>
                  </a:cubicBezTo>
                  <a:cubicBezTo>
                    <a:pt x="9206" y="12261"/>
                    <a:pt x="9227" y="12199"/>
                    <a:pt x="9227" y="12118"/>
                  </a:cubicBezTo>
                  <a:cubicBezTo>
                    <a:pt x="9206" y="12077"/>
                    <a:pt x="9166" y="12036"/>
                    <a:pt x="9145" y="12016"/>
                  </a:cubicBezTo>
                  <a:lnTo>
                    <a:pt x="9166" y="11975"/>
                  </a:lnTo>
                  <a:cubicBezTo>
                    <a:pt x="9247" y="12036"/>
                    <a:pt x="9328" y="12098"/>
                    <a:pt x="9410" y="12138"/>
                  </a:cubicBezTo>
                  <a:cubicBezTo>
                    <a:pt x="9430" y="11996"/>
                    <a:pt x="9369" y="11853"/>
                    <a:pt x="9247" y="11751"/>
                  </a:cubicBezTo>
                  <a:cubicBezTo>
                    <a:pt x="9247" y="11629"/>
                    <a:pt x="9227" y="11487"/>
                    <a:pt x="9267" y="11385"/>
                  </a:cubicBezTo>
                  <a:cubicBezTo>
                    <a:pt x="9349" y="11324"/>
                    <a:pt x="9430" y="11263"/>
                    <a:pt x="9512" y="11202"/>
                  </a:cubicBezTo>
                  <a:cubicBezTo>
                    <a:pt x="9471" y="11161"/>
                    <a:pt x="9430" y="11140"/>
                    <a:pt x="9390" y="11120"/>
                  </a:cubicBezTo>
                  <a:cubicBezTo>
                    <a:pt x="9410" y="11059"/>
                    <a:pt x="9614" y="11018"/>
                    <a:pt x="9797" y="11018"/>
                  </a:cubicBezTo>
                  <a:cubicBezTo>
                    <a:pt x="9838" y="11059"/>
                    <a:pt x="9817" y="11120"/>
                    <a:pt x="9776" y="11161"/>
                  </a:cubicBezTo>
                  <a:cubicBezTo>
                    <a:pt x="9756" y="11181"/>
                    <a:pt x="9736" y="11222"/>
                    <a:pt x="9695" y="11263"/>
                  </a:cubicBezTo>
                  <a:cubicBezTo>
                    <a:pt x="9726" y="11281"/>
                    <a:pt x="9753" y="11288"/>
                    <a:pt x="9777" y="11288"/>
                  </a:cubicBezTo>
                  <a:cubicBezTo>
                    <a:pt x="9832" y="11288"/>
                    <a:pt x="9870" y="11250"/>
                    <a:pt x="9899" y="11222"/>
                  </a:cubicBezTo>
                  <a:cubicBezTo>
                    <a:pt x="9960" y="11263"/>
                    <a:pt x="10021" y="11303"/>
                    <a:pt x="10062" y="11344"/>
                  </a:cubicBezTo>
                  <a:cubicBezTo>
                    <a:pt x="10021" y="11588"/>
                    <a:pt x="9980" y="11812"/>
                    <a:pt x="9919" y="12057"/>
                  </a:cubicBezTo>
                  <a:cubicBezTo>
                    <a:pt x="9776" y="12159"/>
                    <a:pt x="9573" y="12118"/>
                    <a:pt x="9410" y="12138"/>
                  </a:cubicBezTo>
                  <a:cubicBezTo>
                    <a:pt x="9471" y="12199"/>
                    <a:pt x="9552" y="12240"/>
                    <a:pt x="9573" y="12342"/>
                  </a:cubicBezTo>
                  <a:cubicBezTo>
                    <a:pt x="9609" y="12324"/>
                    <a:pt x="9630" y="12314"/>
                    <a:pt x="9650" y="12314"/>
                  </a:cubicBezTo>
                  <a:cubicBezTo>
                    <a:pt x="9675" y="12314"/>
                    <a:pt x="9700" y="12329"/>
                    <a:pt x="9756" y="12362"/>
                  </a:cubicBezTo>
                  <a:cubicBezTo>
                    <a:pt x="9736" y="12383"/>
                    <a:pt x="9715" y="12423"/>
                    <a:pt x="9675" y="12423"/>
                  </a:cubicBezTo>
                  <a:cubicBezTo>
                    <a:pt x="9614" y="12444"/>
                    <a:pt x="9552" y="12464"/>
                    <a:pt x="9471" y="12485"/>
                  </a:cubicBezTo>
                  <a:cubicBezTo>
                    <a:pt x="9573" y="12505"/>
                    <a:pt x="9654" y="12525"/>
                    <a:pt x="9756" y="12546"/>
                  </a:cubicBezTo>
                  <a:cubicBezTo>
                    <a:pt x="9756" y="12566"/>
                    <a:pt x="9776" y="12586"/>
                    <a:pt x="9797" y="12627"/>
                  </a:cubicBezTo>
                  <a:cubicBezTo>
                    <a:pt x="9838" y="12586"/>
                    <a:pt x="9878" y="12546"/>
                    <a:pt x="9919" y="12525"/>
                  </a:cubicBezTo>
                  <a:lnTo>
                    <a:pt x="10062" y="12525"/>
                  </a:lnTo>
                  <a:cubicBezTo>
                    <a:pt x="10082" y="12423"/>
                    <a:pt x="10082" y="12342"/>
                    <a:pt x="10102" y="12240"/>
                  </a:cubicBezTo>
                  <a:cubicBezTo>
                    <a:pt x="10082" y="12220"/>
                    <a:pt x="10062" y="12179"/>
                    <a:pt x="10041" y="12159"/>
                  </a:cubicBezTo>
                  <a:cubicBezTo>
                    <a:pt x="10102" y="12077"/>
                    <a:pt x="10163" y="11996"/>
                    <a:pt x="10204" y="11914"/>
                  </a:cubicBezTo>
                  <a:cubicBezTo>
                    <a:pt x="10184" y="11874"/>
                    <a:pt x="10163" y="11853"/>
                    <a:pt x="10143" y="11812"/>
                  </a:cubicBezTo>
                  <a:cubicBezTo>
                    <a:pt x="10184" y="11772"/>
                    <a:pt x="10245" y="11731"/>
                    <a:pt x="10286" y="11670"/>
                  </a:cubicBezTo>
                  <a:cubicBezTo>
                    <a:pt x="10286" y="11588"/>
                    <a:pt x="10286" y="11487"/>
                    <a:pt x="10265" y="11405"/>
                  </a:cubicBezTo>
                  <a:cubicBezTo>
                    <a:pt x="10306" y="11385"/>
                    <a:pt x="10347" y="11364"/>
                    <a:pt x="10387" y="11344"/>
                  </a:cubicBezTo>
                  <a:cubicBezTo>
                    <a:pt x="10387" y="11283"/>
                    <a:pt x="10387" y="11242"/>
                    <a:pt x="10387" y="11181"/>
                  </a:cubicBezTo>
                  <a:cubicBezTo>
                    <a:pt x="10408" y="11161"/>
                    <a:pt x="10449" y="11140"/>
                    <a:pt x="10489" y="11120"/>
                  </a:cubicBezTo>
                  <a:cubicBezTo>
                    <a:pt x="10469" y="11059"/>
                    <a:pt x="10449" y="11018"/>
                    <a:pt x="10449" y="10957"/>
                  </a:cubicBezTo>
                  <a:cubicBezTo>
                    <a:pt x="10472" y="10949"/>
                    <a:pt x="10494" y="10946"/>
                    <a:pt x="10515" y="10946"/>
                  </a:cubicBezTo>
                  <a:close/>
                  <a:moveTo>
                    <a:pt x="4807" y="14501"/>
                  </a:moveTo>
                  <a:cubicBezTo>
                    <a:pt x="4807" y="14541"/>
                    <a:pt x="4807" y="14582"/>
                    <a:pt x="4787" y="14643"/>
                  </a:cubicBezTo>
                  <a:cubicBezTo>
                    <a:pt x="4746" y="14603"/>
                    <a:pt x="4726" y="14562"/>
                    <a:pt x="4665" y="14501"/>
                  </a:cubicBezTo>
                  <a:close/>
                  <a:moveTo>
                    <a:pt x="2484" y="14619"/>
                  </a:moveTo>
                  <a:cubicBezTo>
                    <a:pt x="2566" y="14619"/>
                    <a:pt x="2605" y="14713"/>
                    <a:pt x="2669" y="14745"/>
                  </a:cubicBezTo>
                  <a:cubicBezTo>
                    <a:pt x="2613" y="14782"/>
                    <a:pt x="2557" y="14820"/>
                    <a:pt x="2501" y="14857"/>
                  </a:cubicBezTo>
                  <a:lnTo>
                    <a:pt x="2501" y="14857"/>
                  </a:lnTo>
                  <a:cubicBezTo>
                    <a:pt x="2463" y="14781"/>
                    <a:pt x="2443" y="14721"/>
                    <a:pt x="2404" y="14643"/>
                  </a:cubicBezTo>
                  <a:cubicBezTo>
                    <a:pt x="2435" y="14626"/>
                    <a:pt x="2461" y="14619"/>
                    <a:pt x="2484" y="14619"/>
                  </a:cubicBezTo>
                  <a:close/>
                  <a:moveTo>
                    <a:pt x="9491" y="14745"/>
                  </a:moveTo>
                  <a:lnTo>
                    <a:pt x="9491" y="14745"/>
                  </a:lnTo>
                  <a:cubicBezTo>
                    <a:pt x="9654" y="14806"/>
                    <a:pt x="9675" y="14827"/>
                    <a:pt x="9573" y="14949"/>
                  </a:cubicBezTo>
                  <a:cubicBezTo>
                    <a:pt x="9491" y="14908"/>
                    <a:pt x="9491" y="14827"/>
                    <a:pt x="9491" y="14745"/>
                  </a:cubicBezTo>
                  <a:close/>
                  <a:moveTo>
                    <a:pt x="17678" y="14765"/>
                  </a:moveTo>
                  <a:cubicBezTo>
                    <a:pt x="17760" y="14867"/>
                    <a:pt x="17699" y="14928"/>
                    <a:pt x="17658" y="15010"/>
                  </a:cubicBezTo>
                  <a:cubicBezTo>
                    <a:pt x="17617" y="14990"/>
                    <a:pt x="17617" y="14990"/>
                    <a:pt x="17577" y="14969"/>
                  </a:cubicBezTo>
                  <a:cubicBezTo>
                    <a:pt x="17617" y="14908"/>
                    <a:pt x="17638" y="14847"/>
                    <a:pt x="17678" y="14765"/>
                  </a:cubicBezTo>
                  <a:close/>
                  <a:moveTo>
                    <a:pt x="13931" y="14867"/>
                  </a:moveTo>
                  <a:cubicBezTo>
                    <a:pt x="13992" y="14867"/>
                    <a:pt x="14053" y="14867"/>
                    <a:pt x="14135" y="14888"/>
                  </a:cubicBezTo>
                  <a:cubicBezTo>
                    <a:pt x="14135" y="14949"/>
                    <a:pt x="14135" y="15010"/>
                    <a:pt x="14114" y="15071"/>
                  </a:cubicBezTo>
                  <a:cubicBezTo>
                    <a:pt x="14058" y="15062"/>
                    <a:pt x="13997" y="15048"/>
                    <a:pt x="13938" y="15048"/>
                  </a:cubicBezTo>
                  <a:cubicBezTo>
                    <a:pt x="13869" y="15048"/>
                    <a:pt x="13803" y="15066"/>
                    <a:pt x="13748" y="15132"/>
                  </a:cubicBezTo>
                  <a:cubicBezTo>
                    <a:pt x="13707" y="15112"/>
                    <a:pt x="13666" y="15091"/>
                    <a:pt x="13626" y="15071"/>
                  </a:cubicBezTo>
                  <a:cubicBezTo>
                    <a:pt x="13646" y="15010"/>
                    <a:pt x="13687" y="14969"/>
                    <a:pt x="13707" y="14928"/>
                  </a:cubicBezTo>
                  <a:cubicBezTo>
                    <a:pt x="13789" y="14908"/>
                    <a:pt x="13870" y="14867"/>
                    <a:pt x="13931" y="14867"/>
                  </a:cubicBezTo>
                  <a:close/>
                  <a:moveTo>
                    <a:pt x="17067" y="14928"/>
                  </a:moveTo>
                  <a:cubicBezTo>
                    <a:pt x="17108" y="14949"/>
                    <a:pt x="17169" y="14969"/>
                    <a:pt x="17210" y="14990"/>
                  </a:cubicBezTo>
                  <a:cubicBezTo>
                    <a:pt x="17169" y="15071"/>
                    <a:pt x="17149" y="15152"/>
                    <a:pt x="17088" y="15234"/>
                  </a:cubicBezTo>
                  <a:cubicBezTo>
                    <a:pt x="17088" y="15254"/>
                    <a:pt x="17047" y="15275"/>
                    <a:pt x="17027" y="15295"/>
                  </a:cubicBezTo>
                  <a:cubicBezTo>
                    <a:pt x="16986" y="15254"/>
                    <a:pt x="16966" y="15214"/>
                    <a:pt x="16925" y="15173"/>
                  </a:cubicBezTo>
                  <a:cubicBezTo>
                    <a:pt x="16884" y="15173"/>
                    <a:pt x="16864" y="15152"/>
                    <a:pt x="16803" y="15152"/>
                  </a:cubicBezTo>
                  <a:cubicBezTo>
                    <a:pt x="16803" y="15112"/>
                    <a:pt x="16782" y="15071"/>
                    <a:pt x="16782" y="15030"/>
                  </a:cubicBezTo>
                  <a:cubicBezTo>
                    <a:pt x="16823" y="15010"/>
                    <a:pt x="16843" y="14990"/>
                    <a:pt x="16864" y="14990"/>
                  </a:cubicBezTo>
                  <a:cubicBezTo>
                    <a:pt x="16884" y="15010"/>
                    <a:pt x="16904" y="15010"/>
                    <a:pt x="16904" y="15030"/>
                  </a:cubicBezTo>
                  <a:cubicBezTo>
                    <a:pt x="16925" y="15071"/>
                    <a:pt x="16925" y="15132"/>
                    <a:pt x="16925" y="15173"/>
                  </a:cubicBezTo>
                  <a:cubicBezTo>
                    <a:pt x="16966" y="15112"/>
                    <a:pt x="17006" y="15030"/>
                    <a:pt x="17067" y="14928"/>
                  </a:cubicBezTo>
                  <a:close/>
                  <a:moveTo>
                    <a:pt x="12546" y="15417"/>
                  </a:moveTo>
                  <a:cubicBezTo>
                    <a:pt x="12526" y="15478"/>
                    <a:pt x="12526" y="15499"/>
                    <a:pt x="12526" y="15519"/>
                  </a:cubicBezTo>
                  <a:cubicBezTo>
                    <a:pt x="12465" y="15499"/>
                    <a:pt x="12444" y="15478"/>
                    <a:pt x="12404" y="15458"/>
                  </a:cubicBezTo>
                  <a:cubicBezTo>
                    <a:pt x="12404" y="15458"/>
                    <a:pt x="12404" y="15438"/>
                    <a:pt x="12404" y="15438"/>
                  </a:cubicBezTo>
                  <a:cubicBezTo>
                    <a:pt x="12444" y="15438"/>
                    <a:pt x="12485" y="15417"/>
                    <a:pt x="12546" y="15417"/>
                  </a:cubicBezTo>
                  <a:close/>
                  <a:moveTo>
                    <a:pt x="3789" y="13625"/>
                  </a:moveTo>
                  <a:cubicBezTo>
                    <a:pt x="3870" y="13706"/>
                    <a:pt x="3972" y="13768"/>
                    <a:pt x="4074" y="13849"/>
                  </a:cubicBezTo>
                  <a:cubicBezTo>
                    <a:pt x="4054" y="13951"/>
                    <a:pt x="4033" y="14053"/>
                    <a:pt x="4013" y="14175"/>
                  </a:cubicBezTo>
                  <a:cubicBezTo>
                    <a:pt x="4054" y="14216"/>
                    <a:pt x="4115" y="14256"/>
                    <a:pt x="4156" y="14297"/>
                  </a:cubicBezTo>
                  <a:cubicBezTo>
                    <a:pt x="4196" y="14256"/>
                    <a:pt x="4217" y="14236"/>
                    <a:pt x="4257" y="14195"/>
                  </a:cubicBezTo>
                  <a:cubicBezTo>
                    <a:pt x="4380" y="14216"/>
                    <a:pt x="4481" y="14297"/>
                    <a:pt x="4604" y="14379"/>
                  </a:cubicBezTo>
                  <a:cubicBezTo>
                    <a:pt x="4624" y="14277"/>
                    <a:pt x="4624" y="14195"/>
                    <a:pt x="4644" y="14114"/>
                  </a:cubicBezTo>
                  <a:cubicBezTo>
                    <a:pt x="4746" y="14175"/>
                    <a:pt x="4848" y="14195"/>
                    <a:pt x="4848" y="14338"/>
                  </a:cubicBezTo>
                  <a:cubicBezTo>
                    <a:pt x="4726" y="14419"/>
                    <a:pt x="4604" y="14501"/>
                    <a:pt x="4481" y="14582"/>
                  </a:cubicBezTo>
                  <a:lnTo>
                    <a:pt x="4380" y="14582"/>
                  </a:lnTo>
                  <a:cubicBezTo>
                    <a:pt x="4359" y="14623"/>
                    <a:pt x="4339" y="14664"/>
                    <a:pt x="4318" y="14745"/>
                  </a:cubicBezTo>
                  <a:cubicBezTo>
                    <a:pt x="4298" y="14745"/>
                    <a:pt x="4257" y="14765"/>
                    <a:pt x="4217" y="14806"/>
                  </a:cubicBezTo>
                  <a:cubicBezTo>
                    <a:pt x="4257" y="14806"/>
                    <a:pt x="4278" y="14806"/>
                    <a:pt x="4318" y="14827"/>
                  </a:cubicBezTo>
                  <a:cubicBezTo>
                    <a:pt x="4339" y="14847"/>
                    <a:pt x="4359" y="14908"/>
                    <a:pt x="4400" y="14949"/>
                  </a:cubicBezTo>
                  <a:cubicBezTo>
                    <a:pt x="4420" y="14969"/>
                    <a:pt x="4441" y="15010"/>
                    <a:pt x="4481" y="15051"/>
                  </a:cubicBezTo>
                  <a:cubicBezTo>
                    <a:pt x="4447" y="15065"/>
                    <a:pt x="4419" y="15072"/>
                    <a:pt x="4395" y="15072"/>
                  </a:cubicBezTo>
                  <a:cubicBezTo>
                    <a:pt x="4319" y="15072"/>
                    <a:pt x="4288" y="15006"/>
                    <a:pt x="4257" y="14928"/>
                  </a:cubicBezTo>
                  <a:cubicBezTo>
                    <a:pt x="4217" y="14949"/>
                    <a:pt x="4176" y="14969"/>
                    <a:pt x="4135" y="14990"/>
                  </a:cubicBezTo>
                  <a:cubicBezTo>
                    <a:pt x="4094" y="14949"/>
                    <a:pt x="4074" y="14928"/>
                    <a:pt x="4054" y="14888"/>
                  </a:cubicBezTo>
                  <a:cubicBezTo>
                    <a:pt x="4094" y="14847"/>
                    <a:pt x="4135" y="14827"/>
                    <a:pt x="4176" y="14806"/>
                  </a:cubicBezTo>
                  <a:cubicBezTo>
                    <a:pt x="4135" y="14786"/>
                    <a:pt x="4115" y="14765"/>
                    <a:pt x="4074" y="14765"/>
                  </a:cubicBezTo>
                  <a:cubicBezTo>
                    <a:pt x="4013" y="14786"/>
                    <a:pt x="3952" y="14827"/>
                    <a:pt x="3891" y="14867"/>
                  </a:cubicBezTo>
                  <a:cubicBezTo>
                    <a:pt x="3932" y="14949"/>
                    <a:pt x="3932" y="15051"/>
                    <a:pt x="3952" y="15152"/>
                  </a:cubicBezTo>
                  <a:cubicBezTo>
                    <a:pt x="3911" y="15152"/>
                    <a:pt x="3850" y="15152"/>
                    <a:pt x="3789" y="15173"/>
                  </a:cubicBezTo>
                  <a:cubicBezTo>
                    <a:pt x="3769" y="15234"/>
                    <a:pt x="3748" y="15295"/>
                    <a:pt x="3728" y="15356"/>
                  </a:cubicBezTo>
                  <a:cubicBezTo>
                    <a:pt x="3748" y="15417"/>
                    <a:pt x="3769" y="15458"/>
                    <a:pt x="3809" y="15539"/>
                  </a:cubicBezTo>
                  <a:cubicBezTo>
                    <a:pt x="3728" y="15560"/>
                    <a:pt x="3667" y="15580"/>
                    <a:pt x="3606" y="15600"/>
                  </a:cubicBezTo>
                  <a:cubicBezTo>
                    <a:pt x="3585" y="15580"/>
                    <a:pt x="3585" y="15560"/>
                    <a:pt x="3565" y="15539"/>
                  </a:cubicBezTo>
                  <a:cubicBezTo>
                    <a:pt x="3524" y="15539"/>
                    <a:pt x="3484" y="15539"/>
                    <a:pt x="3422" y="15560"/>
                  </a:cubicBezTo>
                  <a:cubicBezTo>
                    <a:pt x="3402" y="15438"/>
                    <a:pt x="3382" y="15356"/>
                    <a:pt x="3463" y="15254"/>
                  </a:cubicBezTo>
                  <a:cubicBezTo>
                    <a:pt x="3524" y="15275"/>
                    <a:pt x="3565" y="15295"/>
                    <a:pt x="3606" y="15295"/>
                  </a:cubicBezTo>
                  <a:cubicBezTo>
                    <a:pt x="3606" y="15275"/>
                    <a:pt x="3606" y="15234"/>
                    <a:pt x="3565" y="15214"/>
                  </a:cubicBezTo>
                  <a:cubicBezTo>
                    <a:pt x="3545" y="15193"/>
                    <a:pt x="3484" y="15193"/>
                    <a:pt x="3443" y="15173"/>
                  </a:cubicBezTo>
                  <a:cubicBezTo>
                    <a:pt x="3443" y="15051"/>
                    <a:pt x="3484" y="14969"/>
                    <a:pt x="3565" y="14867"/>
                  </a:cubicBezTo>
                  <a:cubicBezTo>
                    <a:pt x="3545" y="14684"/>
                    <a:pt x="3565" y="14501"/>
                    <a:pt x="3667" y="14338"/>
                  </a:cubicBezTo>
                  <a:cubicBezTo>
                    <a:pt x="3708" y="14277"/>
                    <a:pt x="3687" y="14155"/>
                    <a:pt x="3687" y="14032"/>
                  </a:cubicBezTo>
                  <a:lnTo>
                    <a:pt x="3687" y="14032"/>
                  </a:lnTo>
                  <a:cubicBezTo>
                    <a:pt x="3748" y="14053"/>
                    <a:pt x="3809" y="14073"/>
                    <a:pt x="3850" y="14093"/>
                  </a:cubicBezTo>
                  <a:cubicBezTo>
                    <a:pt x="3850" y="13992"/>
                    <a:pt x="3748" y="13971"/>
                    <a:pt x="3667" y="13910"/>
                  </a:cubicBezTo>
                  <a:cubicBezTo>
                    <a:pt x="3687" y="13869"/>
                    <a:pt x="3728" y="13808"/>
                    <a:pt x="3748" y="13747"/>
                  </a:cubicBezTo>
                  <a:cubicBezTo>
                    <a:pt x="3748" y="13727"/>
                    <a:pt x="3748" y="13706"/>
                    <a:pt x="3728" y="13666"/>
                  </a:cubicBezTo>
                  <a:cubicBezTo>
                    <a:pt x="3748" y="13666"/>
                    <a:pt x="3769" y="13645"/>
                    <a:pt x="3789" y="13625"/>
                  </a:cubicBezTo>
                  <a:close/>
                  <a:moveTo>
                    <a:pt x="17027" y="15295"/>
                  </a:moveTo>
                  <a:lnTo>
                    <a:pt x="17027" y="15295"/>
                  </a:lnTo>
                  <a:cubicBezTo>
                    <a:pt x="17006" y="15397"/>
                    <a:pt x="17027" y="15478"/>
                    <a:pt x="17088" y="15539"/>
                  </a:cubicBezTo>
                  <a:cubicBezTo>
                    <a:pt x="17047" y="15580"/>
                    <a:pt x="17027" y="15600"/>
                    <a:pt x="17006" y="15641"/>
                  </a:cubicBezTo>
                  <a:cubicBezTo>
                    <a:pt x="16986" y="15662"/>
                    <a:pt x="16966" y="15682"/>
                    <a:pt x="16945" y="15702"/>
                  </a:cubicBezTo>
                  <a:cubicBezTo>
                    <a:pt x="16904" y="15662"/>
                    <a:pt x="16884" y="15621"/>
                    <a:pt x="16843" y="15560"/>
                  </a:cubicBezTo>
                  <a:cubicBezTo>
                    <a:pt x="16904" y="15458"/>
                    <a:pt x="16925" y="15356"/>
                    <a:pt x="17027" y="15295"/>
                  </a:cubicBezTo>
                  <a:close/>
                  <a:moveTo>
                    <a:pt x="17373" y="15682"/>
                  </a:moveTo>
                  <a:cubicBezTo>
                    <a:pt x="17475" y="15763"/>
                    <a:pt x="17332" y="15865"/>
                    <a:pt x="17373" y="15947"/>
                  </a:cubicBezTo>
                  <a:cubicBezTo>
                    <a:pt x="17312" y="15906"/>
                    <a:pt x="17271" y="15865"/>
                    <a:pt x="17230" y="15824"/>
                  </a:cubicBezTo>
                  <a:cubicBezTo>
                    <a:pt x="17251" y="15723"/>
                    <a:pt x="17291" y="15682"/>
                    <a:pt x="17373" y="15682"/>
                  </a:cubicBezTo>
                  <a:close/>
                  <a:moveTo>
                    <a:pt x="16823" y="15804"/>
                  </a:moveTo>
                  <a:cubicBezTo>
                    <a:pt x="16884" y="15824"/>
                    <a:pt x="16843" y="15865"/>
                    <a:pt x="16843" y="15886"/>
                  </a:cubicBezTo>
                  <a:cubicBezTo>
                    <a:pt x="16843" y="15926"/>
                    <a:pt x="16864" y="15947"/>
                    <a:pt x="16884" y="16008"/>
                  </a:cubicBezTo>
                  <a:cubicBezTo>
                    <a:pt x="16823" y="15967"/>
                    <a:pt x="16782" y="15926"/>
                    <a:pt x="16742" y="15886"/>
                  </a:cubicBezTo>
                  <a:cubicBezTo>
                    <a:pt x="16762" y="15845"/>
                    <a:pt x="16803" y="15824"/>
                    <a:pt x="16823" y="15804"/>
                  </a:cubicBezTo>
                  <a:close/>
                  <a:moveTo>
                    <a:pt x="3382" y="15723"/>
                  </a:moveTo>
                  <a:cubicBezTo>
                    <a:pt x="3463" y="15804"/>
                    <a:pt x="3545" y="15865"/>
                    <a:pt x="3606" y="15906"/>
                  </a:cubicBezTo>
                  <a:cubicBezTo>
                    <a:pt x="3606" y="16008"/>
                    <a:pt x="3565" y="16049"/>
                    <a:pt x="3484" y="16069"/>
                  </a:cubicBezTo>
                  <a:cubicBezTo>
                    <a:pt x="3454" y="16073"/>
                    <a:pt x="3430" y="16076"/>
                    <a:pt x="3410" y="16076"/>
                  </a:cubicBezTo>
                  <a:cubicBezTo>
                    <a:pt x="3336" y="16076"/>
                    <a:pt x="3333" y="16039"/>
                    <a:pt x="3382" y="15926"/>
                  </a:cubicBezTo>
                  <a:lnTo>
                    <a:pt x="3382" y="15926"/>
                  </a:lnTo>
                  <a:cubicBezTo>
                    <a:pt x="3422" y="15967"/>
                    <a:pt x="3463" y="16008"/>
                    <a:pt x="3484" y="16049"/>
                  </a:cubicBezTo>
                  <a:cubicBezTo>
                    <a:pt x="3443" y="15967"/>
                    <a:pt x="3402" y="15906"/>
                    <a:pt x="3382" y="15845"/>
                  </a:cubicBezTo>
                  <a:cubicBezTo>
                    <a:pt x="3361" y="15804"/>
                    <a:pt x="3382" y="15763"/>
                    <a:pt x="3382" y="15723"/>
                  </a:cubicBezTo>
                  <a:close/>
                  <a:moveTo>
                    <a:pt x="12770" y="15560"/>
                  </a:moveTo>
                  <a:cubicBezTo>
                    <a:pt x="12852" y="15560"/>
                    <a:pt x="12852" y="15662"/>
                    <a:pt x="12913" y="15682"/>
                  </a:cubicBezTo>
                  <a:cubicBezTo>
                    <a:pt x="12974" y="15702"/>
                    <a:pt x="13015" y="15763"/>
                    <a:pt x="13076" y="15804"/>
                  </a:cubicBezTo>
                  <a:cubicBezTo>
                    <a:pt x="13035" y="15845"/>
                    <a:pt x="13015" y="15886"/>
                    <a:pt x="12974" y="15947"/>
                  </a:cubicBezTo>
                  <a:cubicBezTo>
                    <a:pt x="12994" y="15987"/>
                    <a:pt x="13015" y="16028"/>
                    <a:pt x="13035" y="16089"/>
                  </a:cubicBezTo>
                  <a:cubicBezTo>
                    <a:pt x="12994" y="16089"/>
                    <a:pt x="12974" y="16110"/>
                    <a:pt x="12954" y="16110"/>
                  </a:cubicBezTo>
                  <a:cubicBezTo>
                    <a:pt x="12913" y="16089"/>
                    <a:pt x="12872" y="16069"/>
                    <a:pt x="12831" y="16049"/>
                  </a:cubicBezTo>
                  <a:cubicBezTo>
                    <a:pt x="12831" y="16051"/>
                    <a:pt x="12830" y="16053"/>
                    <a:pt x="12830" y="16056"/>
                  </a:cubicBezTo>
                  <a:lnTo>
                    <a:pt x="12830" y="16056"/>
                  </a:lnTo>
                  <a:cubicBezTo>
                    <a:pt x="12810" y="15897"/>
                    <a:pt x="12790" y="15738"/>
                    <a:pt x="12770" y="15560"/>
                  </a:cubicBezTo>
                  <a:close/>
                  <a:moveTo>
                    <a:pt x="17251" y="16049"/>
                  </a:moveTo>
                  <a:cubicBezTo>
                    <a:pt x="17210" y="16110"/>
                    <a:pt x="17190" y="16130"/>
                    <a:pt x="17149" y="16171"/>
                  </a:cubicBezTo>
                  <a:cubicBezTo>
                    <a:pt x="17088" y="16150"/>
                    <a:pt x="17047" y="16130"/>
                    <a:pt x="17006" y="16110"/>
                  </a:cubicBezTo>
                  <a:cubicBezTo>
                    <a:pt x="17027" y="16089"/>
                    <a:pt x="17027" y="16069"/>
                    <a:pt x="17027" y="16069"/>
                  </a:cubicBezTo>
                  <a:cubicBezTo>
                    <a:pt x="17088" y="16049"/>
                    <a:pt x="17149" y="16049"/>
                    <a:pt x="17251" y="16049"/>
                  </a:cubicBezTo>
                  <a:close/>
                  <a:moveTo>
                    <a:pt x="12750" y="15987"/>
                  </a:moveTo>
                  <a:cubicBezTo>
                    <a:pt x="12788" y="16026"/>
                    <a:pt x="12808" y="16046"/>
                    <a:pt x="12827" y="16065"/>
                  </a:cubicBezTo>
                  <a:lnTo>
                    <a:pt x="12827" y="16065"/>
                  </a:lnTo>
                  <a:cubicBezTo>
                    <a:pt x="12802" y="16155"/>
                    <a:pt x="12725" y="16193"/>
                    <a:pt x="12648" y="16232"/>
                  </a:cubicBezTo>
                  <a:cubicBezTo>
                    <a:pt x="12567" y="16232"/>
                    <a:pt x="12505" y="16211"/>
                    <a:pt x="12444" y="16150"/>
                  </a:cubicBezTo>
                  <a:cubicBezTo>
                    <a:pt x="12444" y="16130"/>
                    <a:pt x="12444" y="16089"/>
                    <a:pt x="12465" y="16028"/>
                  </a:cubicBezTo>
                  <a:cubicBezTo>
                    <a:pt x="12546" y="16069"/>
                    <a:pt x="12628" y="16110"/>
                    <a:pt x="12709" y="16130"/>
                  </a:cubicBezTo>
                  <a:cubicBezTo>
                    <a:pt x="12709" y="16089"/>
                    <a:pt x="12730" y="16049"/>
                    <a:pt x="12750" y="15987"/>
                  </a:cubicBezTo>
                  <a:close/>
                  <a:moveTo>
                    <a:pt x="16518" y="16334"/>
                  </a:moveTo>
                  <a:cubicBezTo>
                    <a:pt x="16416" y="16395"/>
                    <a:pt x="16375" y="16435"/>
                    <a:pt x="16314" y="16476"/>
                  </a:cubicBezTo>
                  <a:cubicBezTo>
                    <a:pt x="16293" y="16415"/>
                    <a:pt x="16293" y="16395"/>
                    <a:pt x="16273" y="16354"/>
                  </a:cubicBezTo>
                  <a:cubicBezTo>
                    <a:pt x="16334" y="16334"/>
                    <a:pt x="16375" y="16334"/>
                    <a:pt x="16518" y="16334"/>
                  </a:cubicBezTo>
                  <a:close/>
                  <a:moveTo>
                    <a:pt x="17108" y="16354"/>
                  </a:moveTo>
                  <a:lnTo>
                    <a:pt x="17108" y="16354"/>
                  </a:lnTo>
                  <a:cubicBezTo>
                    <a:pt x="17251" y="16374"/>
                    <a:pt x="17251" y="16374"/>
                    <a:pt x="17210" y="16497"/>
                  </a:cubicBezTo>
                  <a:cubicBezTo>
                    <a:pt x="17169" y="16435"/>
                    <a:pt x="17149" y="16395"/>
                    <a:pt x="17108" y="16354"/>
                  </a:cubicBezTo>
                  <a:close/>
                  <a:moveTo>
                    <a:pt x="16680" y="16191"/>
                  </a:moveTo>
                  <a:lnTo>
                    <a:pt x="16680" y="16191"/>
                  </a:lnTo>
                  <a:cubicBezTo>
                    <a:pt x="16742" y="16252"/>
                    <a:pt x="16762" y="16313"/>
                    <a:pt x="16803" y="16354"/>
                  </a:cubicBezTo>
                  <a:cubicBezTo>
                    <a:pt x="16803" y="16456"/>
                    <a:pt x="16803" y="16456"/>
                    <a:pt x="16884" y="16639"/>
                  </a:cubicBezTo>
                  <a:lnTo>
                    <a:pt x="16721" y="16639"/>
                  </a:lnTo>
                  <a:cubicBezTo>
                    <a:pt x="16742" y="16497"/>
                    <a:pt x="16558" y="16374"/>
                    <a:pt x="16680" y="16191"/>
                  </a:cubicBezTo>
                  <a:close/>
                  <a:moveTo>
                    <a:pt x="12831" y="16273"/>
                  </a:moveTo>
                  <a:cubicBezTo>
                    <a:pt x="12852" y="16313"/>
                    <a:pt x="12892" y="16334"/>
                    <a:pt x="12913" y="16354"/>
                  </a:cubicBezTo>
                  <a:cubicBezTo>
                    <a:pt x="12892" y="16517"/>
                    <a:pt x="12892" y="16659"/>
                    <a:pt x="12872" y="16802"/>
                  </a:cubicBezTo>
                  <a:cubicBezTo>
                    <a:pt x="12861" y="16806"/>
                    <a:pt x="12851" y="16807"/>
                    <a:pt x="12842" y="16807"/>
                  </a:cubicBezTo>
                  <a:cubicBezTo>
                    <a:pt x="12804" y="16807"/>
                    <a:pt x="12791" y="16774"/>
                    <a:pt x="12791" y="16741"/>
                  </a:cubicBezTo>
                  <a:cubicBezTo>
                    <a:pt x="12750" y="16619"/>
                    <a:pt x="12709" y="16517"/>
                    <a:pt x="12668" y="16354"/>
                  </a:cubicBezTo>
                  <a:cubicBezTo>
                    <a:pt x="12668" y="16350"/>
                    <a:pt x="12671" y="16348"/>
                    <a:pt x="12676" y="16348"/>
                  </a:cubicBezTo>
                  <a:cubicBezTo>
                    <a:pt x="12689" y="16348"/>
                    <a:pt x="12719" y="16360"/>
                    <a:pt x="12752" y="16360"/>
                  </a:cubicBezTo>
                  <a:cubicBezTo>
                    <a:pt x="12765" y="16360"/>
                    <a:pt x="12778" y="16358"/>
                    <a:pt x="12791" y="16354"/>
                  </a:cubicBezTo>
                  <a:cubicBezTo>
                    <a:pt x="12791" y="16334"/>
                    <a:pt x="12791" y="16313"/>
                    <a:pt x="12791" y="16293"/>
                  </a:cubicBezTo>
                  <a:cubicBezTo>
                    <a:pt x="12811" y="16293"/>
                    <a:pt x="12811" y="16293"/>
                    <a:pt x="12831" y="16273"/>
                  </a:cubicBezTo>
                  <a:close/>
                  <a:moveTo>
                    <a:pt x="9242" y="16760"/>
                  </a:moveTo>
                  <a:cubicBezTo>
                    <a:pt x="9271" y="16760"/>
                    <a:pt x="9288" y="16783"/>
                    <a:pt x="9288" y="16822"/>
                  </a:cubicBezTo>
                  <a:cubicBezTo>
                    <a:pt x="9288" y="16843"/>
                    <a:pt x="9247" y="16863"/>
                    <a:pt x="9186" y="16945"/>
                  </a:cubicBezTo>
                  <a:cubicBezTo>
                    <a:pt x="9186" y="16843"/>
                    <a:pt x="9186" y="16802"/>
                    <a:pt x="9186" y="16782"/>
                  </a:cubicBezTo>
                  <a:cubicBezTo>
                    <a:pt x="9208" y="16767"/>
                    <a:pt x="9227" y="16760"/>
                    <a:pt x="9242" y="16760"/>
                  </a:cubicBezTo>
                  <a:close/>
                  <a:moveTo>
                    <a:pt x="3158" y="16273"/>
                  </a:moveTo>
                  <a:cubicBezTo>
                    <a:pt x="3158" y="16334"/>
                    <a:pt x="3178" y="16374"/>
                    <a:pt x="3178" y="16435"/>
                  </a:cubicBezTo>
                  <a:cubicBezTo>
                    <a:pt x="3196" y="16446"/>
                    <a:pt x="3211" y="16451"/>
                    <a:pt x="3224" y="16451"/>
                  </a:cubicBezTo>
                  <a:cubicBezTo>
                    <a:pt x="3288" y="16451"/>
                    <a:pt x="3311" y="16350"/>
                    <a:pt x="3361" y="16334"/>
                  </a:cubicBezTo>
                  <a:cubicBezTo>
                    <a:pt x="3504" y="16435"/>
                    <a:pt x="3708" y="16354"/>
                    <a:pt x="3830" y="16598"/>
                  </a:cubicBezTo>
                  <a:cubicBezTo>
                    <a:pt x="3769" y="16558"/>
                    <a:pt x="3748" y="16537"/>
                    <a:pt x="3728" y="16537"/>
                  </a:cubicBezTo>
                  <a:cubicBezTo>
                    <a:pt x="3708" y="16517"/>
                    <a:pt x="3708" y="16517"/>
                    <a:pt x="3687" y="16497"/>
                  </a:cubicBezTo>
                  <a:cubicBezTo>
                    <a:pt x="3646" y="16497"/>
                    <a:pt x="3606" y="16517"/>
                    <a:pt x="3524" y="16537"/>
                  </a:cubicBezTo>
                  <a:cubicBezTo>
                    <a:pt x="3606" y="16619"/>
                    <a:pt x="3646" y="16680"/>
                    <a:pt x="3728" y="16741"/>
                  </a:cubicBezTo>
                  <a:cubicBezTo>
                    <a:pt x="3697" y="16803"/>
                    <a:pt x="3654" y="16830"/>
                    <a:pt x="3590" y="16830"/>
                  </a:cubicBezTo>
                  <a:cubicBezTo>
                    <a:pt x="3570" y="16830"/>
                    <a:pt x="3548" y="16827"/>
                    <a:pt x="3524" y="16822"/>
                  </a:cubicBezTo>
                  <a:lnTo>
                    <a:pt x="3524" y="16822"/>
                  </a:lnTo>
                  <a:cubicBezTo>
                    <a:pt x="3545" y="16883"/>
                    <a:pt x="3545" y="16924"/>
                    <a:pt x="3545" y="16985"/>
                  </a:cubicBezTo>
                  <a:cubicBezTo>
                    <a:pt x="3531" y="16985"/>
                    <a:pt x="3517" y="16994"/>
                    <a:pt x="3510" y="16994"/>
                  </a:cubicBezTo>
                  <a:cubicBezTo>
                    <a:pt x="3506" y="16994"/>
                    <a:pt x="3504" y="16992"/>
                    <a:pt x="3504" y="16985"/>
                  </a:cubicBezTo>
                  <a:cubicBezTo>
                    <a:pt x="3443" y="16965"/>
                    <a:pt x="3382" y="16945"/>
                    <a:pt x="3361" y="16904"/>
                  </a:cubicBezTo>
                  <a:cubicBezTo>
                    <a:pt x="3280" y="16721"/>
                    <a:pt x="3137" y="16598"/>
                    <a:pt x="2995" y="16476"/>
                  </a:cubicBezTo>
                  <a:cubicBezTo>
                    <a:pt x="3035" y="16395"/>
                    <a:pt x="3056" y="16334"/>
                    <a:pt x="3097" y="16273"/>
                  </a:cubicBezTo>
                  <a:close/>
                  <a:moveTo>
                    <a:pt x="12689" y="16802"/>
                  </a:moveTo>
                  <a:cubicBezTo>
                    <a:pt x="12730" y="16843"/>
                    <a:pt x="12750" y="16863"/>
                    <a:pt x="12791" y="16883"/>
                  </a:cubicBezTo>
                  <a:cubicBezTo>
                    <a:pt x="12811" y="16924"/>
                    <a:pt x="12831" y="16965"/>
                    <a:pt x="12872" y="17026"/>
                  </a:cubicBezTo>
                  <a:cubicBezTo>
                    <a:pt x="12831" y="17046"/>
                    <a:pt x="12811" y="17046"/>
                    <a:pt x="12770" y="17067"/>
                  </a:cubicBezTo>
                  <a:cubicBezTo>
                    <a:pt x="12709" y="17026"/>
                    <a:pt x="12648" y="16965"/>
                    <a:pt x="12567" y="16883"/>
                  </a:cubicBezTo>
                  <a:cubicBezTo>
                    <a:pt x="12628" y="16863"/>
                    <a:pt x="12668" y="16843"/>
                    <a:pt x="12689" y="16802"/>
                  </a:cubicBezTo>
                  <a:close/>
                  <a:moveTo>
                    <a:pt x="3708" y="16965"/>
                  </a:moveTo>
                  <a:cubicBezTo>
                    <a:pt x="3789" y="16985"/>
                    <a:pt x="3748" y="17046"/>
                    <a:pt x="3769" y="17087"/>
                  </a:cubicBezTo>
                  <a:lnTo>
                    <a:pt x="3667" y="17087"/>
                  </a:lnTo>
                  <a:cubicBezTo>
                    <a:pt x="3687" y="17026"/>
                    <a:pt x="3708" y="17006"/>
                    <a:pt x="3708" y="16965"/>
                  </a:cubicBezTo>
                  <a:close/>
                  <a:moveTo>
                    <a:pt x="3606" y="17087"/>
                  </a:moveTo>
                  <a:cubicBezTo>
                    <a:pt x="3606" y="17148"/>
                    <a:pt x="3585" y="17209"/>
                    <a:pt x="3585" y="17291"/>
                  </a:cubicBezTo>
                  <a:cubicBezTo>
                    <a:pt x="3463" y="17270"/>
                    <a:pt x="3422" y="17209"/>
                    <a:pt x="3382" y="17128"/>
                  </a:cubicBezTo>
                  <a:cubicBezTo>
                    <a:pt x="3463" y="17108"/>
                    <a:pt x="3524" y="17108"/>
                    <a:pt x="3606" y="17087"/>
                  </a:cubicBezTo>
                  <a:close/>
                  <a:moveTo>
                    <a:pt x="12648" y="17148"/>
                  </a:moveTo>
                  <a:lnTo>
                    <a:pt x="12648" y="17148"/>
                  </a:lnTo>
                  <a:cubicBezTo>
                    <a:pt x="12689" y="17169"/>
                    <a:pt x="12730" y="17169"/>
                    <a:pt x="12770" y="17189"/>
                  </a:cubicBezTo>
                  <a:cubicBezTo>
                    <a:pt x="12750" y="17230"/>
                    <a:pt x="12750" y="17250"/>
                    <a:pt x="12730" y="17291"/>
                  </a:cubicBezTo>
                  <a:cubicBezTo>
                    <a:pt x="12668" y="17270"/>
                    <a:pt x="12628" y="17250"/>
                    <a:pt x="12648" y="17148"/>
                  </a:cubicBezTo>
                  <a:close/>
                  <a:moveTo>
                    <a:pt x="13503" y="17352"/>
                  </a:moveTo>
                  <a:cubicBezTo>
                    <a:pt x="13524" y="17372"/>
                    <a:pt x="13544" y="17393"/>
                    <a:pt x="13585" y="17413"/>
                  </a:cubicBezTo>
                  <a:cubicBezTo>
                    <a:pt x="13544" y="17454"/>
                    <a:pt x="13524" y="17494"/>
                    <a:pt x="13503" y="17535"/>
                  </a:cubicBezTo>
                  <a:cubicBezTo>
                    <a:pt x="13422" y="17494"/>
                    <a:pt x="13442" y="17474"/>
                    <a:pt x="13503" y="17352"/>
                  </a:cubicBezTo>
                  <a:close/>
                  <a:moveTo>
                    <a:pt x="15323" y="17164"/>
                  </a:moveTo>
                  <a:cubicBezTo>
                    <a:pt x="15431" y="17164"/>
                    <a:pt x="15516" y="17206"/>
                    <a:pt x="15601" y="17291"/>
                  </a:cubicBezTo>
                  <a:cubicBezTo>
                    <a:pt x="15578" y="17309"/>
                    <a:pt x="15556" y="17315"/>
                    <a:pt x="15533" y="17315"/>
                  </a:cubicBezTo>
                  <a:cubicBezTo>
                    <a:pt x="15489" y="17315"/>
                    <a:pt x="15445" y="17291"/>
                    <a:pt x="15403" y="17291"/>
                  </a:cubicBezTo>
                  <a:cubicBezTo>
                    <a:pt x="15373" y="17291"/>
                    <a:pt x="15343" y="17304"/>
                    <a:pt x="15316" y="17352"/>
                  </a:cubicBezTo>
                  <a:cubicBezTo>
                    <a:pt x="15397" y="17413"/>
                    <a:pt x="15479" y="17474"/>
                    <a:pt x="15540" y="17535"/>
                  </a:cubicBezTo>
                  <a:cubicBezTo>
                    <a:pt x="15527" y="17574"/>
                    <a:pt x="15506" y="17588"/>
                    <a:pt x="15482" y="17588"/>
                  </a:cubicBezTo>
                  <a:cubicBezTo>
                    <a:pt x="15468" y="17588"/>
                    <a:pt x="15453" y="17583"/>
                    <a:pt x="15438" y="17576"/>
                  </a:cubicBezTo>
                  <a:cubicBezTo>
                    <a:pt x="15397" y="17576"/>
                    <a:pt x="15357" y="17576"/>
                    <a:pt x="15296" y="17556"/>
                  </a:cubicBezTo>
                  <a:cubicBezTo>
                    <a:pt x="15275" y="17515"/>
                    <a:pt x="15234" y="17474"/>
                    <a:pt x="15214" y="17413"/>
                  </a:cubicBezTo>
                  <a:cubicBezTo>
                    <a:pt x="15214" y="17332"/>
                    <a:pt x="15234" y="17250"/>
                    <a:pt x="15255" y="17169"/>
                  </a:cubicBezTo>
                  <a:cubicBezTo>
                    <a:pt x="15279" y="17165"/>
                    <a:pt x="15301" y="17164"/>
                    <a:pt x="15323" y="17164"/>
                  </a:cubicBezTo>
                  <a:close/>
                  <a:moveTo>
                    <a:pt x="15153" y="17596"/>
                  </a:moveTo>
                  <a:cubicBezTo>
                    <a:pt x="15234" y="17617"/>
                    <a:pt x="15275" y="17637"/>
                    <a:pt x="15336" y="17657"/>
                  </a:cubicBezTo>
                  <a:cubicBezTo>
                    <a:pt x="15336" y="17678"/>
                    <a:pt x="15336" y="17698"/>
                    <a:pt x="15336" y="17698"/>
                  </a:cubicBezTo>
                  <a:cubicBezTo>
                    <a:pt x="15275" y="17739"/>
                    <a:pt x="15214" y="17780"/>
                    <a:pt x="15153" y="17841"/>
                  </a:cubicBezTo>
                  <a:cubicBezTo>
                    <a:pt x="15153" y="17759"/>
                    <a:pt x="15153" y="17678"/>
                    <a:pt x="15153" y="17596"/>
                  </a:cubicBezTo>
                  <a:close/>
                  <a:moveTo>
                    <a:pt x="9145" y="17515"/>
                  </a:moveTo>
                  <a:cubicBezTo>
                    <a:pt x="9186" y="17556"/>
                    <a:pt x="9227" y="17576"/>
                    <a:pt x="9247" y="17617"/>
                  </a:cubicBezTo>
                  <a:cubicBezTo>
                    <a:pt x="9227" y="17718"/>
                    <a:pt x="9227" y="17841"/>
                    <a:pt x="9145" y="17943"/>
                  </a:cubicBezTo>
                  <a:cubicBezTo>
                    <a:pt x="9023" y="17922"/>
                    <a:pt x="9023" y="17800"/>
                    <a:pt x="8962" y="17759"/>
                  </a:cubicBezTo>
                  <a:cubicBezTo>
                    <a:pt x="8921" y="17739"/>
                    <a:pt x="8880" y="17739"/>
                    <a:pt x="8799" y="17739"/>
                  </a:cubicBezTo>
                  <a:cubicBezTo>
                    <a:pt x="8941" y="17657"/>
                    <a:pt x="9043" y="17596"/>
                    <a:pt x="9145" y="17515"/>
                  </a:cubicBezTo>
                  <a:close/>
                  <a:moveTo>
                    <a:pt x="12504" y="18280"/>
                  </a:moveTo>
                  <a:cubicBezTo>
                    <a:pt x="12512" y="18280"/>
                    <a:pt x="12519" y="18282"/>
                    <a:pt x="12526" y="18289"/>
                  </a:cubicBezTo>
                  <a:cubicBezTo>
                    <a:pt x="12587" y="18309"/>
                    <a:pt x="12587" y="18370"/>
                    <a:pt x="12526" y="18431"/>
                  </a:cubicBezTo>
                  <a:cubicBezTo>
                    <a:pt x="12485" y="18391"/>
                    <a:pt x="12465" y="18350"/>
                    <a:pt x="12424" y="18289"/>
                  </a:cubicBezTo>
                  <a:cubicBezTo>
                    <a:pt x="12465" y="18289"/>
                    <a:pt x="12487" y="18280"/>
                    <a:pt x="12504" y="18280"/>
                  </a:cubicBezTo>
                  <a:close/>
                  <a:moveTo>
                    <a:pt x="3158" y="18228"/>
                  </a:moveTo>
                  <a:cubicBezTo>
                    <a:pt x="3198" y="18268"/>
                    <a:pt x="3219" y="18289"/>
                    <a:pt x="3219" y="18329"/>
                  </a:cubicBezTo>
                  <a:cubicBezTo>
                    <a:pt x="3178" y="18391"/>
                    <a:pt x="3137" y="18452"/>
                    <a:pt x="3076" y="18513"/>
                  </a:cubicBezTo>
                  <a:cubicBezTo>
                    <a:pt x="3015" y="18492"/>
                    <a:pt x="2974" y="18452"/>
                    <a:pt x="2913" y="18431"/>
                  </a:cubicBezTo>
                  <a:cubicBezTo>
                    <a:pt x="2913" y="18411"/>
                    <a:pt x="2913" y="18391"/>
                    <a:pt x="2913" y="18370"/>
                  </a:cubicBezTo>
                  <a:cubicBezTo>
                    <a:pt x="2995" y="18329"/>
                    <a:pt x="3076" y="18268"/>
                    <a:pt x="3158" y="18228"/>
                  </a:cubicBezTo>
                  <a:close/>
                  <a:moveTo>
                    <a:pt x="13157" y="18961"/>
                  </a:moveTo>
                  <a:cubicBezTo>
                    <a:pt x="13178" y="19002"/>
                    <a:pt x="13198" y="19022"/>
                    <a:pt x="13218" y="19063"/>
                  </a:cubicBezTo>
                  <a:cubicBezTo>
                    <a:pt x="13218" y="19063"/>
                    <a:pt x="13198" y="19083"/>
                    <a:pt x="13198" y="19083"/>
                  </a:cubicBezTo>
                  <a:cubicBezTo>
                    <a:pt x="13178" y="19042"/>
                    <a:pt x="13157" y="19022"/>
                    <a:pt x="13137" y="18981"/>
                  </a:cubicBezTo>
                  <a:cubicBezTo>
                    <a:pt x="13137" y="18981"/>
                    <a:pt x="13137" y="18961"/>
                    <a:pt x="13157" y="18961"/>
                  </a:cubicBezTo>
                  <a:close/>
                  <a:moveTo>
                    <a:pt x="12607" y="19124"/>
                  </a:moveTo>
                  <a:cubicBezTo>
                    <a:pt x="12648" y="19185"/>
                    <a:pt x="12689" y="19246"/>
                    <a:pt x="12730" y="19307"/>
                  </a:cubicBezTo>
                  <a:cubicBezTo>
                    <a:pt x="12730" y="19327"/>
                    <a:pt x="12709" y="19348"/>
                    <a:pt x="12709" y="19368"/>
                  </a:cubicBezTo>
                  <a:cubicBezTo>
                    <a:pt x="12709" y="19368"/>
                    <a:pt x="12709" y="19388"/>
                    <a:pt x="12689" y="19388"/>
                  </a:cubicBezTo>
                  <a:cubicBezTo>
                    <a:pt x="12607" y="19327"/>
                    <a:pt x="12607" y="19327"/>
                    <a:pt x="12526" y="19144"/>
                  </a:cubicBezTo>
                  <a:cubicBezTo>
                    <a:pt x="12567" y="19144"/>
                    <a:pt x="12587" y="19124"/>
                    <a:pt x="12607" y="19124"/>
                  </a:cubicBezTo>
                  <a:close/>
                  <a:moveTo>
                    <a:pt x="2852" y="18920"/>
                  </a:moveTo>
                  <a:lnTo>
                    <a:pt x="2852" y="18920"/>
                  </a:lnTo>
                  <a:cubicBezTo>
                    <a:pt x="2934" y="18940"/>
                    <a:pt x="3015" y="18981"/>
                    <a:pt x="3076" y="19042"/>
                  </a:cubicBezTo>
                  <a:cubicBezTo>
                    <a:pt x="3137" y="19103"/>
                    <a:pt x="3259" y="19103"/>
                    <a:pt x="3280" y="19226"/>
                  </a:cubicBezTo>
                  <a:cubicBezTo>
                    <a:pt x="3239" y="19246"/>
                    <a:pt x="3219" y="19266"/>
                    <a:pt x="3158" y="19307"/>
                  </a:cubicBezTo>
                  <a:cubicBezTo>
                    <a:pt x="3105" y="19290"/>
                    <a:pt x="3143" y="19152"/>
                    <a:pt x="3051" y="19152"/>
                  </a:cubicBezTo>
                  <a:cubicBezTo>
                    <a:pt x="3036" y="19152"/>
                    <a:pt x="3018" y="19156"/>
                    <a:pt x="2995" y="19164"/>
                  </a:cubicBezTo>
                  <a:cubicBezTo>
                    <a:pt x="3015" y="19205"/>
                    <a:pt x="3035" y="19246"/>
                    <a:pt x="3056" y="19266"/>
                  </a:cubicBezTo>
                  <a:cubicBezTo>
                    <a:pt x="3056" y="19307"/>
                    <a:pt x="3076" y="19327"/>
                    <a:pt x="3097" y="19348"/>
                  </a:cubicBezTo>
                  <a:cubicBezTo>
                    <a:pt x="3035" y="19388"/>
                    <a:pt x="2974" y="19429"/>
                    <a:pt x="2913" y="19470"/>
                  </a:cubicBezTo>
                  <a:cubicBezTo>
                    <a:pt x="2832" y="19409"/>
                    <a:pt x="2771" y="19307"/>
                    <a:pt x="2811" y="19226"/>
                  </a:cubicBezTo>
                  <a:cubicBezTo>
                    <a:pt x="2873" y="19124"/>
                    <a:pt x="2832" y="19042"/>
                    <a:pt x="2852" y="18920"/>
                  </a:cubicBezTo>
                  <a:close/>
                  <a:moveTo>
                    <a:pt x="12505" y="19348"/>
                  </a:moveTo>
                  <a:cubicBezTo>
                    <a:pt x="12485" y="19429"/>
                    <a:pt x="12465" y="19470"/>
                    <a:pt x="12424" y="19531"/>
                  </a:cubicBezTo>
                  <a:cubicBezTo>
                    <a:pt x="12383" y="19490"/>
                    <a:pt x="12343" y="19450"/>
                    <a:pt x="12261" y="19368"/>
                  </a:cubicBezTo>
                  <a:cubicBezTo>
                    <a:pt x="12363" y="19348"/>
                    <a:pt x="12424" y="19348"/>
                    <a:pt x="12505" y="19348"/>
                  </a:cubicBezTo>
                  <a:close/>
                  <a:moveTo>
                    <a:pt x="16599" y="16517"/>
                  </a:moveTo>
                  <a:cubicBezTo>
                    <a:pt x="16640" y="16598"/>
                    <a:pt x="16701" y="16680"/>
                    <a:pt x="16762" y="16761"/>
                  </a:cubicBezTo>
                  <a:cubicBezTo>
                    <a:pt x="16701" y="16782"/>
                    <a:pt x="16680" y="16822"/>
                    <a:pt x="16619" y="16863"/>
                  </a:cubicBezTo>
                  <a:cubicBezTo>
                    <a:pt x="16660" y="16883"/>
                    <a:pt x="16680" y="16924"/>
                    <a:pt x="16701" y="16965"/>
                  </a:cubicBezTo>
                  <a:cubicBezTo>
                    <a:pt x="16721" y="16985"/>
                    <a:pt x="16762" y="17026"/>
                    <a:pt x="16782" y="17087"/>
                  </a:cubicBezTo>
                  <a:cubicBezTo>
                    <a:pt x="16742" y="17108"/>
                    <a:pt x="16721" y="17128"/>
                    <a:pt x="16680" y="17169"/>
                  </a:cubicBezTo>
                  <a:cubicBezTo>
                    <a:pt x="16640" y="17189"/>
                    <a:pt x="16619" y="17209"/>
                    <a:pt x="16579" y="17230"/>
                  </a:cubicBezTo>
                  <a:cubicBezTo>
                    <a:pt x="16579" y="17291"/>
                    <a:pt x="16579" y="17352"/>
                    <a:pt x="16558" y="17433"/>
                  </a:cubicBezTo>
                  <a:cubicBezTo>
                    <a:pt x="16538" y="17454"/>
                    <a:pt x="16518" y="17474"/>
                    <a:pt x="16456" y="17535"/>
                  </a:cubicBezTo>
                  <a:cubicBezTo>
                    <a:pt x="16538" y="17576"/>
                    <a:pt x="16599" y="17596"/>
                    <a:pt x="16680" y="17657"/>
                  </a:cubicBezTo>
                  <a:cubicBezTo>
                    <a:pt x="16680" y="17596"/>
                    <a:pt x="16680" y="17556"/>
                    <a:pt x="16680" y="17515"/>
                  </a:cubicBezTo>
                  <a:cubicBezTo>
                    <a:pt x="16701" y="17515"/>
                    <a:pt x="16701" y="17494"/>
                    <a:pt x="16701" y="17494"/>
                  </a:cubicBezTo>
                  <a:cubicBezTo>
                    <a:pt x="16803" y="17617"/>
                    <a:pt x="16864" y="17739"/>
                    <a:pt x="16803" y="17881"/>
                  </a:cubicBezTo>
                  <a:cubicBezTo>
                    <a:pt x="16762" y="17881"/>
                    <a:pt x="16742" y="17902"/>
                    <a:pt x="16680" y="17922"/>
                  </a:cubicBezTo>
                  <a:cubicBezTo>
                    <a:pt x="16701" y="17983"/>
                    <a:pt x="16721" y="18044"/>
                    <a:pt x="16742" y="18105"/>
                  </a:cubicBezTo>
                  <a:cubicBezTo>
                    <a:pt x="16742" y="18105"/>
                    <a:pt x="16721" y="18126"/>
                    <a:pt x="16721" y="18146"/>
                  </a:cubicBezTo>
                  <a:cubicBezTo>
                    <a:pt x="16680" y="18167"/>
                    <a:pt x="16640" y="18187"/>
                    <a:pt x="16579" y="18228"/>
                  </a:cubicBezTo>
                  <a:cubicBezTo>
                    <a:pt x="16599" y="18248"/>
                    <a:pt x="16619" y="18268"/>
                    <a:pt x="16640" y="18289"/>
                  </a:cubicBezTo>
                  <a:cubicBezTo>
                    <a:pt x="16640" y="18391"/>
                    <a:pt x="16701" y="18411"/>
                    <a:pt x="16782" y="18431"/>
                  </a:cubicBezTo>
                  <a:cubicBezTo>
                    <a:pt x="16823" y="18370"/>
                    <a:pt x="16864" y="18309"/>
                    <a:pt x="16904" y="18248"/>
                  </a:cubicBezTo>
                  <a:cubicBezTo>
                    <a:pt x="16925" y="18187"/>
                    <a:pt x="16925" y="18105"/>
                    <a:pt x="16945" y="18024"/>
                  </a:cubicBezTo>
                  <a:cubicBezTo>
                    <a:pt x="16986" y="18024"/>
                    <a:pt x="17006" y="18024"/>
                    <a:pt x="17047" y="18004"/>
                  </a:cubicBezTo>
                  <a:lnTo>
                    <a:pt x="17047" y="18004"/>
                  </a:lnTo>
                  <a:cubicBezTo>
                    <a:pt x="17006" y="18228"/>
                    <a:pt x="17067" y="18452"/>
                    <a:pt x="16966" y="18676"/>
                  </a:cubicBezTo>
                  <a:cubicBezTo>
                    <a:pt x="16884" y="18879"/>
                    <a:pt x="16823" y="19103"/>
                    <a:pt x="16742" y="19348"/>
                  </a:cubicBezTo>
                  <a:cubicBezTo>
                    <a:pt x="16701" y="19388"/>
                    <a:pt x="16640" y="19450"/>
                    <a:pt x="16599" y="19511"/>
                  </a:cubicBezTo>
                  <a:cubicBezTo>
                    <a:pt x="16538" y="19490"/>
                    <a:pt x="16497" y="19470"/>
                    <a:pt x="16456" y="19450"/>
                  </a:cubicBezTo>
                  <a:cubicBezTo>
                    <a:pt x="16436" y="19470"/>
                    <a:pt x="16416" y="19511"/>
                    <a:pt x="16395" y="19531"/>
                  </a:cubicBezTo>
                  <a:cubicBezTo>
                    <a:pt x="16334" y="19511"/>
                    <a:pt x="16253" y="19511"/>
                    <a:pt x="16171" y="19490"/>
                  </a:cubicBezTo>
                  <a:cubicBezTo>
                    <a:pt x="16212" y="19450"/>
                    <a:pt x="16232" y="19409"/>
                    <a:pt x="16253" y="19348"/>
                  </a:cubicBezTo>
                  <a:cubicBezTo>
                    <a:pt x="16212" y="19348"/>
                    <a:pt x="16151" y="19327"/>
                    <a:pt x="16090" y="19307"/>
                  </a:cubicBezTo>
                  <a:cubicBezTo>
                    <a:pt x="16144" y="19253"/>
                    <a:pt x="16198" y="19216"/>
                    <a:pt x="16265" y="19216"/>
                  </a:cubicBezTo>
                  <a:cubicBezTo>
                    <a:pt x="16298" y="19216"/>
                    <a:pt x="16334" y="19226"/>
                    <a:pt x="16375" y="19246"/>
                  </a:cubicBezTo>
                  <a:cubicBezTo>
                    <a:pt x="16334" y="19164"/>
                    <a:pt x="16334" y="19124"/>
                    <a:pt x="16314" y="19103"/>
                  </a:cubicBezTo>
                  <a:cubicBezTo>
                    <a:pt x="16278" y="19050"/>
                    <a:pt x="16243" y="19013"/>
                    <a:pt x="16221" y="18977"/>
                  </a:cubicBezTo>
                  <a:lnTo>
                    <a:pt x="16221" y="18977"/>
                  </a:lnTo>
                  <a:cubicBezTo>
                    <a:pt x="16259" y="18961"/>
                    <a:pt x="16297" y="18959"/>
                    <a:pt x="16334" y="18940"/>
                  </a:cubicBezTo>
                  <a:cubicBezTo>
                    <a:pt x="16436" y="18777"/>
                    <a:pt x="16171" y="18757"/>
                    <a:pt x="16212" y="18594"/>
                  </a:cubicBezTo>
                  <a:cubicBezTo>
                    <a:pt x="16232" y="18594"/>
                    <a:pt x="16253" y="18574"/>
                    <a:pt x="16273" y="18574"/>
                  </a:cubicBezTo>
                  <a:cubicBezTo>
                    <a:pt x="16293" y="18533"/>
                    <a:pt x="16314" y="18472"/>
                    <a:pt x="16334" y="18431"/>
                  </a:cubicBezTo>
                  <a:lnTo>
                    <a:pt x="16334" y="18431"/>
                  </a:lnTo>
                  <a:lnTo>
                    <a:pt x="16314" y="18452"/>
                  </a:lnTo>
                  <a:cubicBezTo>
                    <a:pt x="16293" y="18391"/>
                    <a:pt x="16253" y="18350"/>
                    <a:pt x="16232" y="18329"/>
                  </a:cubicBezTo>
                  <a:cubicBezTo>
                    <a:pt x="16221" y="18326"/>
                    <a:pt x="16212" y="18324"/>
                    <a:pt x="16205" y="18324"/>
                  </a:cubicBezTo>
                  <a:cubicBezTo>
                    <a:pt x="16171" y="18324"/>
                    <a:pt x="16171" y="18357"/>
                    <a:pt x="16171" y="18391"/>
                  </a:cubicBezTo>
                  <a:cubicBezTo>
                    <a:pt x="16171" y="18411"/>
                    <a:pt x="16151" y="18431"/>
                    <a:pt x="16131" y="18472"/>
                  </a:cubicBezTo>
                  <a:cubicBezTo>
                    <a:pt x="16069" y="18472"/>
                    <a:pt x="16029" y="18452"/>
                    <a:pt x="15968" y="18452"/>
                  </a:cubicBezTo>
                  <a:cubicBezTo>
                    <a:pt x="15968" y="18391"/>
                    <a:pt x="15968" y="18350"/>
                    <a:pt x="15968" y="18289"/>
                  </a:cubicBezTo>
                  <a:cubicBezTo>
                    <a:pt x="15907" y="18329"/>
                    <a:pt x="15886" y="18350"/>
                    <a:pt x="15845" y="18370"/>
                  </a:cubicBezTo>
                  <a:cubicBezTo>
                    <a:pt x="15805" y="18391"/>
                    <a:pt x="15784" y="18411"/>
                    <a:pt x="15744" y="18411"/>
                  </a:cubicBezTo>
                  <a:cubicBezTo>
                    <a:pt x="15703" y="18248"/>
                    <a:pt x="15886" y="18268"/>
                    <a:pt x="15927" y="18146"/>
                  </a:cubicBezTo>
                  <a:cubicBezTo>
                    <a:pt x="15866" y="18044"/>
                    <a:pt x="15805" y="17943"/>
                    <a:pt x="15723" y="17820"/>
                  </a:cubicBezTo>
                  <a:cubicBezTo>
                    <a:pt x="15907" y="17800"/>
                    <a:pt x="15907" y="17800"/>
                    <a:pt x="16029" y="17678"/>
                  </a:cubicBezTo>
                  <a:lnTo>
                    <a:pt x="16090" y="17678"/>
                  </a:lnTo>
                  <a:cubicBezTo>
                    <a:pt x="16131" y="17698"/>
                    <a:pt x="16151" y="17698"/>
                    <a:pt x="16192" y="17698"/>
                  </a:cubicBezTo>
                  <a:cubicBezTo>
                    <a:pt x="16192" y="17637"/>
                    <a:pt x="16171" y="17596"/>
                    <a:pt x="16171" y="17556"/>
                  </a:cubicBezTo>
                  <a:cubicBezTo>
                    <a:pt x="16232" y="17494"/>
                    <a:pt x="16273" y="17454"/>
                    <a:pt x="16314" y="17352"/>
                  </a:cubicBezTo>
                  <a:cubicBezTo>
                    <a:pt x="16314" y="17332"/>
                    <a:pt x="16293" y="17291"/>
                    <a:pt x="16293" y="17270"/>
                  </a:cubicBezTo>
                  <a:cubicBezTo>
                    <a:pt x="16273" y="17250"/>
                    <a:pt x="16273" y="17230"/>
                    <a:pt x="16253" y="17189"/>
                  </a:cubicBezTo>
                  <a:cubicBezTo>
                    <a:pt x="16334" y="17189"/>
                    <a:pt x="16416" y="17209"/>
                    <a:pt x="16497" y="17209"/>
                  </a:cubicBezTo>
                  <a:cubicBezTo>
                    <a:pt x="16518" y="17169"/>
                    <a:pt x="16538" y="17128"/>
                    <a:pt x="16579" y="17067"/>
                  </a:cubicBezTo>
                  <a:lnTo>
                    <a:pt x="16579" y="17067"/>
                  </a:lnTo>
                  <a:cubicBezTo>
                    <a:pt x="16497" y="17087"/>
                    <a:pt x="16456" y="17108"/>
                    <a:pt x="16416" y="17108"/>
                  </a:cubicBezTo>
                  <a:cubicBezTo>
                    <a:pt x="16395" y="17046"/>
                    <a:pt x="16395" y="16985"/>
                    <a:pt x="16355" y="16945"/>
                  </a:cubicBezTo>
                  <a:cubicBezTo>
                    <a:pt x="16334" y="16883"/>
                    <a:pt x="16293" y="16863"/>
                    <a:pt x="16253" y="16822"/>
                  </a:cubicBezTo>
                  <a:cubicBezTo>
                    <a:pt x="16263" y="16751"/>
                    <a:pt x="16299" y="16741"/>
                    <a:pt x="16342" y="16741"/>
                  </a:cubicBezTo>
                  <a:cubicBezTo>
                    <a:pt x="16359" y="16741"/>
                    <a:pt x="16378" y="16743"/>
                    <a:pt x="16396" y="16743"/>
                  </a:cubicBezTo>
                  <a:cubicBezTo>
                    <a:pt x="16424" y="16743"/>
                    <a:pt x="16452" y="16739"/>
                    <a:pt x="16477" y="16721"/>
                  </a:cubicBezTo>
                  <a:cubicBezTo>
                    <a:pt x="16518" y="16659"/>
                    <a:pt x="16477" y="16537"/>
                    <a:pt x="16599" y="16517"/>
                  </a:cubicBezTo>
                  <a:close/>
                  <a:moveTo>
                    <a:pt x="12180" y="19511"/>
                  </a:moveTo>
                  <a:cubicBezTo>
                    <a:pt x="12236" y="19586"/>
                    <a:pt x="12309" y="19643"/>
                    <a:pt x="12384" y="19699"/>
                  </a:cubicBezTo>
                  <a:lnTo>
                    <a:pt x="12384" y="19699"/>
                  </a:lnTo>
                  <a:cubicBezTo>
                    <a:pt x="12371" y="19702"/>
                    <a:pt x="12359" y="19703"/>
                    <a:pt x="12348" y="19703"/>
                  </a:cubicBezTo>
                  <a:cubicBezTo>
                    <a:pt x="12260" y="19703"/>
                    <a:pt x="12204" y="19630"/>
                    <a:pt x="12119" y="19612"/>
                  </a:cubicBezTo>
                  <a:cubicBezTo>
                    <a:pt x="12139" y="19572"/>
                    <a:pt x="12159" y="19551"/>
                    <a:pt x="12180" y="19511"/>
                  </a:cubicBezTo>
                  <a:close/>
                  <a:moveTo>
                    <a:pt x="13123" y="19483"/>
                  </a:moveTo>
                  <a:cubicBezTo>
                    <a:pt x="13230" y="19483"/>
                    <a:pt x="13319" y="19561"/>
                    <a:pt x="13442" y="19592"/>
                  </a:cubicBezTo>
                  <a:cubicBezTo>
                    <a:pt x="13422" y="19653"/>
                    <a:pt x="13422" y="19714"/>
                    <a:pt x="13402" y="19775"/>
                  </a:cubicBezTo>
                  <a:cubicBezTo>
                    <a:pt x="13340" y="19775"/>
                    <a:pt x="13300" y="19775"/>
                    <a:pt x="13218" y="19796"/>
                  </a:cubicBezTo>
                  <a:cubicBezTo>
                    <a:pt x="13239" y="19735"/>
                    <a:pt x="13259" y="19694"/>
                    <a:pt x="13279" y="19653"/>
                  </a:cubicBezTo>
                  <a:cubicBezTo>
                    <a:pt x="13178" y="19633"/>
                    <a:pt x="13096" y="19612"/>
                    <a:pt x="12994" y="19592"/>
                  </a:cubicBezTo>
                  <a:cubicBezTo>
                    <a:pt x="12974" y="19612"/>
                    <a:pt x="12954" y="19633"/>
                    <a:pt x="12913" y="19674"/>
                  </a:cubicBezTo>
                  <a:cubicBezTo>
                    <a:pt x="12872" y="19653"/>
                    <a:pt x="12831" y="19633"/>
                    <a:pt x="12770" y="19612"/>
                  </a:cubicBezTo>
                  <a:cubicBezTo>
                    <a:pt x="12791" y="19572"/>
                    <a:pt x="12811" y="19551"/>
                    <a:pt x="12811" y="19551"/>
                  </a:cubicBezTo>
                  <a:cubicBezTo>
                    <a:pt x="12872" y="19572"/>
                    <a:pt x="12933" y="19592"/>
                    <a:pt x="12994" y="19592"/>
                  </a:cubicBezTo>
                  <a:cubicBezTo>
                    <a:pt x="13015" y="19572"/>
                    <a:pt x="13015" y="19551"/>
                    <a:pt x="13015" y="19511"/>
                  </a:cubicBezTo>
                  <a:cubicBezTo>
                    <a:pt x="13054" y="19491"/>
                    <a:pt x="13089" y="19483"/>
                    <a:pt x="13123" y="19483"/>
                  </a:cubicBezTo>
                  <a:close/>
                  <a:moveTo>
                    <a:pt x="6151" y="19633"/>
                  </a:moveTo>
                  <a:cubicBezTo>
                    <a:pt x="6233" y="19674"/>
                    <a:pt x="6294" y="19694"/>
                    <a:pt x="6355" y="19735"/>
                  </a:cubicBezTo>
                  <a:cubicBezTo>
                    <a:pt x="6335" y="19755"/>
                    <a:pt x="6335" y="19796"/>
                    <a:pt x="6314" y="19837"/>
                  </a:cubicBezTo>
                  <a:cubicBezTo>
                    <a:pt x="6253" y="19816"/>
                    <a:pt x="6192" y="19816"/>
                    <a:pt x="6131" y="19796"/>
                  </a:cubicBezTo>
                  <a:lnTo>
                    <a:pt x="6131" y="19796"/>
                  </a:lnTo>
                  <a:cubicBezTo>
                    <a:pt x="6151" y="19837"/>
                    <a:pt x="6192" y="19877"/>
                    <a:pt x="6213" y="19938"/>
                  </a:cubicBezTo>
                  <a:cubicBezTo>
                    <a:pt x="6181" y="19945"/>
                    <a:pt x="6159" y="19949"/>
                    <a:pt x="6142" y="19949"/>
                  </a:cubicBezTo>
                  <a:cubicBezTo>
                    <a:pt x="6105" y="19949"/>
                    <a:pt x="6092" y="19927"/>
                    <a:pt x="6050" y="19857"/>
                  </a:cubicBezTo>
                  <a:cubicBezTo>
                    <a:pt x="6070" y="19837"/>
                    <a:pt x="6111" y="19816"/>
                    <a:pt x="6131" y="19775"/>
                  </a:cubicBezTo>
                  <a:cubicBezTo>
                    <a:pt x="6131" y="19755"/>
                    <a:pt x="6151" y="19714"/>
                    <a:pt x="6151" y="19633"/>
                  </a:cubicBezTo>
                  <a:close/>
                  <a:moveTo>
                    <a:pt x="5703" y="19775"/>
                  </a:moveTo>
                  <a:lnTo>
                    <a:pt x="5703" y="19775"/>
                  </a:lnTo>
                  <a:cubicBezTo>
                    <a:pt x="5805" y="19837"/>
                    <a:pt x="5744" y="19898"/>
                    <a:pt x="5724" y="19959"/>
                  </a:cubicBezTo>
                  <a:cubicBezTo>
                    <a:pt x="5683" y="19898"/>
                    <a:pt x="5683" y="19898"/>
                    <a:pt x="5703" y="19775"/>
                  </a:cubicBezTo>
                  <a:close/>
                  <a:moveTo>
                    <a:pt x="16134" y="19828"/>
                  </a:moveTo>
                  <a:cubicBezTo>
                    <a:pt x="16170" y="19828"/>
                    <a:pt x="16208" y="19846"/>
                    <a:pt x="16253" y="19857"/>
                  </a:cubicBezTo>
                  <a:cubicBezTo>
                    <a:pt x="16232" y="19898"/>
                    <a:pt x="16232" y="19938"/>
                    <a:pt x="16212" y="19979"/>
                  </a:cubicBezTo>
                  <a:cubicBezTo>
                    <a:pt x="16151" y="19938"/>
                    <a:pt x="16110" y="19918"/>
                    <a:pt x="16049" y="19877"/>
                  </a:cubicBezTo>
                  <a:cubicBezTo>
                    <a:pt x="16077" y="19840"/>
                    <a:pt x="16104" y="19828"/>
                    <a:pt x="16134" y="19828"/>
                  </a:cubicBezTo>
                  <a:close/>
                  <a:moveTo>
                    <a:pt x="13218" y="19877"/>
                  </a:moveTo>
                  <a:cubicBezTo>
                    <a:pt x="13239" y="19898"/>
                    <a:pt x="13300" y="19898"/>
                    <a:pt x="13340" y="19918"/>
                  </a:cubicBezTo>
                  <a:cubicBezTo>
                    <a:pt x="13320" y="19959"/>
                    <a:pt x="13320" y="19999"/>
                    <a:pt x="13320" y="20040"/>
                  </a:cubicBezTo>
                  <a:cubicBezTo>
                    <a:pt x="13279" y="20061"/>
                    <a:pt x="13239" y="20061"/>
                    <a:pt x="13198" y="20061"/>
                  </a:cubicBezTo>
                  <a:cubicBezTo>
                    <a:pt x="13151" y="20061"/>
                    <a:pt x="13098" y="20087"/>
                    <a:pt x="13050" y="20087"/>
                  </a:cubicBezTo>
                  <a:cubicBezTo>
                    <a:pt x="13013" y="20087"/>
                    <a:pt x="12980" y="20072"/>
                    <a:pt x="12954" y="20020"/>
                  </a:cubicBezTo>
                  <a:cubicBezTo>
                    <a:pt x="12994" y="19999"/>
                    <a:pt x="13035" y="19959"/>
                    <a:pt x="13076" y="19938"/>
                  </a:cubicBezTo>
                  <a:cubicBezTo>
                    <a:pt x="13157" y="19938"/>
                    <a:pt x="13178" y="20020"/>
                    <a:pt x="13198" y="20061"/>
                  </a:cubicBezTo>
                  <a:cubicBezTo>
                    <a:pt x="13198" y="19999"/>
                    <a:pt x="13218" y="19959"/>
                    <a:pt x="13218" y="19877"/>
                  </a:cubicBezTo>
                  <a:close/>
                  <a:moveTo>
                    <a:pt x="12587" y="19490"/>
                  </a:moveTo>
                  <a:lnTo>
                    <a:pt x="12628" y="19735"/>
                  </a:lnTo>
                  <a:cubicBezTo>
                    <a:pt x="12668" y="19775"/>
                    <a:pt x="12709" y="19796"/>
                    <a:pt x="12750" y="19857"/>
                  </a:cubicBezTo>
                  <a:cubicBezTo>
                    <a:pt x="12668" y="19938"/>
                    <a:pt x="12607" y="19999"/>
                    <a:pt x="12505" y="20101"/>
                  </a:cubicBezTo>
                  <a:cubicBezTo>
                    <a:pt x="12525" y="19923"/>
                    <a:pt x="12545" y="19783"/>
                    <a:pt x="12414" y="19700"/>
                  </a:cubicBezTo>
                  <a:lnTo>
                    <a:pt x="12414" y="19700"/>
                  </a:lnTo>
                  <a:cubicBezTo>
                    <a:pt x="12470" y="19626"/>
                    <a:pt x="12510" y="19567"/>
                    <a:pt x="12587" y="19490"/>
                  </a:cubicBezTo>
                  <a:close/>
                  <a:moveTo>
                    <a:pt x="5927" y="20061"/>
                  </a:moveTo>
                  <a:cubicBezTo>
                    <a:pt x="6009" y="20061"/>
                    <a:pt x="6050" y="20081"/>
                    <a:pt x="6111" y="20081"/>
                  </a:cubicBezTo>
                  <a:cubicBezTo>
                    <a:pt x="6131" y="20142"/>
                    <a:pt x="6151" y="20183"/>
                    <a:pt x="6151" y="20244"/>
                  </a:cubicBezTo>
                  <a:cubicBezTo>
                    <a:pt x="6151" y="20244"/>
                    <a:pt x="6131" y="20264"/>
                    <a:pt x="6131" y="20285"/>
                  </a:cubicBezTo>
                  <a:cubicBezTo>
                    <a:pt x="6090" y="20223"/>
                    <a:pt x="6050" y="20183"/>
                    <a:pt x="5988" y="20142"/>
                  </a:cubicBezTo>
                  <a:cubicBezTo>
                    <a:pt x="5988" y="20162"/>
                    <a:pt x="5968" y="20183"/>
                    <a:pt x="5968" y="20223"/>
                  </a:cubicBezTo>
                  <a:cubicBezTo>
                    <a:pt x="5948" y="20162"/>
                    <a:pt x="5948" y="20122"/>
                    <a:pt x="5927" y="20061"/>
                  </a:cubicBezTo>
                  <a:close/>
                  <a:moveTo>
                    <a:pt x="15357" y="20509"/>
                  </a:moveTo>
                  <a:cubicBezTo>
                    <a:pt x="15418" y="20509"/>
                    <a:pt x="15438" y="20529"/>
                    <a:pt x="15418" y="20610"/>
                  </a:cubicBezTo>
                  <a:cubicBezTo>
                    <a:pt x="15377" y="20590"/>
                    <a:pt x="15336" y="20590"/>
                    <a:pt x="15255" y="20590"/>
                  </a:cubicBezTo>
                  <a:cubicBezTo>
                    <a:pt x="15316" y="20549"/>
                    <a:pt x="15336" y="20509"/>
                    <a:pt x="15357" y="20509"/>
                  </a:cubicBezTo>
                  <a:close/>
                  <a:moveTo>
                    <a:pt x="15947" y="18553"/>
                  </a:moveTo>
                  <a:cubicBezTo>
                    <a:pt x="15988" y="18615"/>
                    <a:pt x="16008" y="18655"/>
                    <a:pt x="16049" y="18716"/>
                  </a:cubicBezTo>
                  <a:cubicBezTo>
                    <a:pt x="16029" y="18757"/>
                    <a:pt x="16008" y="18777"/>
                    <a:pt x="15988" y="18818"/>
                  </a:cubicBezTo>
                  <a:cubicBezTo>
                    <a:pt x="16060" y="18872"/>
                    <a:pt x="16116" y="18910"/>
                    <a:pt x="16185" y="18961"/>
                  </a:cubicBezTo>
                  <a:lnTo>
                    <a:pt x="16185" y="18961"/>
                  </a:lnTo>
                  <a:cubicBezTo>
                    <a:pt x="16112" y="18961"/>
                    <a:pt x="16040" y="18958"/>
                    <a:pt x="15968" y="18940"/>
                  </a:cubicBezTo>
                  <a:lnTo>
                    <a:pt x="15968" y="18940"/>
                  </a:lnTo>
                  <a:cubicBezTo>
                    <a:pt x="15968" y="18981"/>
                    <a:pt x="15988" y="19042"/>
                    <a:pt x="15968" y="19063"/>
                  </a:cubicBezTo>
                  <a:cubicBezTo>
                    <a:pt x="15805" y="19144"/>
                    <a:pt x="15907" y="19327"/>
                    <a:pt x="15825" y="19429"/>
                  </a:cubicBezTo>
                  <a:cubicBezTo>
                    <a:pt x="15886" y="19572"/>
                    <a:pt x="15805" y="19674"/>
                    <a:pt x="15764" y="19796"/>
                  </a:cubicBezTo>
                  <a:cubicBezTo>
                    <a:pt x="15764" y="19816"/>
                    <a:pt x="15744" y="19837"/>
                    <a:pt x="15744" y="19857"/>
                  </a:cubicBezTo>
                  <a:cubicBezTo>
                    <a:pt x="15723" y="19857"/>
                    <a:pt x="15703" y="19877"/>
                    <a:pt x="15683" y="19877"/>
                  </a:cubicBezTo>
                  <a:cubicBezTo>
                    <a:pt x="15703" y="19938"/>
                    <a:pt x="15744" y="20020"/>
                    <a:pt x="15764" y="20081"/>
                  </a:cubicBezTo>
                  <a:cubicBezTo>
                    <a:pt x="15805" y="20162"/>
                    <a:pt x="15825" y="20223"/>
                    <a:pt x="15845" y="20305"/>
                  </a:cubicBezTo>
                  <a:cubicBezTo>
                    <a:pt x="15825" y="20386"/>
                    <a:pt x="15866" y="20529"/>
                    <a:pt x="15744" y="20610"/>
                  </a:cubicBezTo>
                  <a:cubicBezTo>
                    <a:pt x="15784" y="20671"/>
                    <a:pt x="15845" y="20753"/>
                    <a:pt x="15907" y="20834"/>
                  </a:cubicBezTo>
                  <a:cubicBezTo>
                    <a:pt x="15845" y="20814"/>
                    <a:pt x="15805" y="20814"/>
                    <a:pt x="15784" y="20794"/>
                  </a:cubicBezTo>
                  <a:cubicBezTo>
                    <a:pt x="15744" y="20733"/>
                    <a:pt x="15723" y="20671"/>
                    <a:pt x="15683" y="20631"/>
                  </a:cubicBezTo>
                  <a:cubicBezTo>
                    <a:pt x="15683" y="20671"/>
                    <a:pt x="15662" y="20712"/>
                    <a:pt x="15662" y="20753"/>
                  </a:cubicBezTo>
                  <a:lnTo>
                    <a:pt x="15621" y="20753"/>
                  </a:lnTo>
                  <a:cubicBezTo>
                    <a:pt x="15601" y="20712"/>
                    <a:pt x="15560" y="20671"/>
                    <a:pt x="15520" y="20610"/>
                  </a:cubicBezTo>
                  <a:cubicBezTo>
                    <a:pt x="15549" y="20581"/>
                    <a:pt x="15573" y="20570"/>
                    <a:pt x="15594" y="20570"/>
                  </a:cubicBezTo>
                  <a:cubicBezTo>
                    <a:pt x="15630" y="20570"/>
                    <a:pt x="15656" y="20605"/>
                    <a:pt x="15683" y="20631"/>
                  </a:cubicBezTo>
                  <a:cubicBezTo>
                    <a:pt x="15683" y="20610"/>
                    <a:pt x="15703" y="20590"/>
                    <a:pt x="15703" y="20590"/>
                  </a:cubicBezTo>
                  <a:cubicBezTo>
                    <a:pt x="15703" y="20509"/>
                    <a:pt x="15703" y="20447"/>
                    <a:pt x="15683" y="20346"/>
                  </a:cubicBezTo>
                  <a:cubicBezTo>
                    <a:pt x="15601" y="20386"/>
                    <a:pt x="15520" y="20407"/>
                    <a:pt x="15458" y="20427"/>
                  </a:cubicBezTo>
                  <a:cubicBezTo>
                    <a:pt x="15377" y="20386"/>
                    <a:pt x="15336" y="20325"/>
                    <a:pt x="15377" y="20264"/>
                  </a:cubicBezTo>
                  <a:cubicBezTo>
                    <a:pt x="15438" y="20183"/>
                    <a:pt x="15418" y="20081"/>
                    <a:pt x="15418" y="20020"/>
                  </a:cubicBezTo>
                  <a:cubicBezTo>
                    <a:pt x="15397" y="19979"/>
                    <a:pt x="15357" y="19938"/>
                    <a:pt x="15316" y="19877"/>
                  </a:cubicBezTo>
                  <a:cubicBezTo>
                    <a:pt x="15397" y="19857"/>
                    <a:pt x="15458" y="19816"/>
                    <a:pt x="15520" y="19796"/>
                  </a:cubicBezTo>
                  <a:cubicBezTo>
                    <a:pt x="15520" y="19755"/>
                    <a:pt x="15520" y="19694"/>
                    <a:pt x="15520" y="19633"/>
                  </a:cubicBezTo>
                  <a:cubicBezTo>
                    <a:pt x="15540" y="19612"/>
                    <a:pt x="15581" y="19592"/>
                    <a:pt x="15601" y="19551"/>
                  </a:cubicBezTo>
                  <a:cubicBezTo>
                    <a:pt x="15601" y="19511"/>
                    <a:pt x="15581" y="19470"/>
                    <a:pt x="15560" y="19388"/>
                  </a:cubicBezTo>
                  <a:cubicBezTo>
                    <a:pt x="15744" y="19226"/>
                    <a:pt x="15642" y="18961"/>
                    <a:pt x="15744" y="18757"/>
                  </a:cubicBezTo>
                  <a:cubicBezTo>
                    <a:pt x="15784" y="18737"/>
                    <a:pt x="15845" y="18716"/>
                    <a:pt x="15907" y="18696"/>
                  </a:cubicBezTo>
                  <a:cubicBezTo>
                    <a:pt x="15907" y="18655"/>
                    <a:pt x="15907" y="18615"/>
                    <a:pt x="15886" y="18553"/>
                  </a:cubicBezTo>
                  <a:close/>
                  <a:moveTo>
                    <a:pt x="16395" y="20020"/>
                  </a:moveTo>
                  <a:cubicBezTo>
                    <a:pt x="16477" y="20101"/>
                    <a:pt x="16456" y="20203"/>
                    <a:pt x="16456" y="20305"/>
                  </a:cubicBezTo>
                  <a:cubicBezTo>
                    <a:pt x="16417" y="20344"/>
                    <a:pt x="16360" y="20383"/>
                    <a:pt x="16319" y="20422"/>
                  </a:cubicBezTo>
                  <a:lnTo>
                    <a:pt x="16319" y="20422"/>
                  </a:lnTo>
                  <a:cubicBezTo>
                    <a:pt x="16317" y="20417"/>
                    <a:pt x="16316" y="20412"/>
                    <a:pt x="16314" y="20407"/>
                  </a:cubicBezTo>
                  <a:lnTo>
                    <a:pt x="16314" y="20427"/>
                  </a:lnTo>
                  <a:cubicBezTo>
                    <a:pt x="16316" y="20425"/>
                    <a:pt x="16317" y="20424"/>
                    <a:pt x="16319" y="20422"/>
                  </a:cubicBezTo>
                  <a:lnTo>
                    <a:pt x="16319" y="20422"/>
                  </a:lnTo>
                  <a:cubicBezTo>
                    <a:pt x="16338" y="20475"/>
                    <a:pt x="16358" y="20514"/>
                    <a:pt x="16395" y="20570"/>
                  </a:cubicBezTo>
                  <a:cubicBezTo>
                    <a:pt x="16334" y="20712"/>
                    <a:pt x="16355" y="20875"/>
                    <a:pt x="16212" y="21018"/>
                  </a:cubicBezTo>
                  <a:cubicBezTo>
                    <a:pt x="16110" y="20855"/>
                    <a:pt x="16110" y="20692"/>
                    <a:pt x="16131" y="20529"/>
                  </a:cubicBezTo>
                  <a:cubicBezTo>
                    <a:pt x="16110" y="20529"/>
                    <a:pt x="16090" y="20509"/>
                    <a:pt x="16090" y="20509"/>
                  </a:cubicBezTo>
                  <a:lnTo>
                    <a:pt x="15927" y="20509"/>
                  </a:lnTo>
                  <a:cubicBezTo>
                    <a:pt x="15947" y="20427"/>
                    <a:pt x="15968" y="20366"/>
                    <a:pt x="15988" y="20325"/>
                  </a:cubicBezTo>
                  <a:cubicBezTo>
                    <a:pt x="15988" y="20305"/>
                    <a:pt x="16049" y="20305"/>
                    <a:pt x="16090" y="20305"/>
                  </a:cubicBezTo>
                  <a:cubicBezTo>
                    <a:pt x="16131" y="20285"/>
                    <a:pt x="16192" y="20264"/>
                    <a:pt x="16232" y="20244"/>
                  </a:cubicBezTo>
                  <a:cubicBezTo>
                    <a:pt x="16334" y="20223"/>
                    <a:pt x="16334" y="20101"/>
                    <a:pt x="16395" y="20020"/>
                  </a:cubicBezTo>
                  <a:close/>
                  <a:moveTo>
                    <a:pt x="15336" y="20834"/>
                  </a:moveTo>
                  <a:cubicBezTo>
                    <a:pt x="15438" y="20875"/>
                    <a:pt x="15540" y="20916"/>
                    <a:pt x="15662" y="20936"/>
                  </a:cubicBezTo>
                  <a:cubicBezTo>
                    <a:pt x="15683" y="21038"/>
                    <a:pt x="15683" y="21120"/>
                    <a:pt x="15703" y="21242"/>
                  </a:cubicBezTo>
                  <a:cubicBezTo>
                    <a:pt x="15642" y="21181"/>
                    <a:pt x="15601" y="21160"/>
                    <a:pt x="15581" y="21120"/>
                  </a:cubicBezTo>
                  <a:lnTo>
                    <a:pt x="15255" y="21120"/>
                  </a:lnTo>
                  <a:cubicBezTo>
                    <a:pt x="15234" y="21018"/>
                    <a:pt x="15234" y="20916"/>
                    <a:pt x="15336" y="20834"/>
                  </a:cubicBezTo>
                  <a:close/>
                  <a:moveTo>
                    <a:pt x="15072" y="21079"/>
                  </a:moveTo>
                  <a:lnTo>
                    <a:pt x="15072" y="21079"/>
                  </a:lnTo>
                  <a:cubicBezTo>
                    <a:pt x="15153" y="21120"/>
                    <a:pt x="15194" y="21160"/>
                    <a:pt x="15255" y="21181"/>
                  </a:cubicBezTo>
                  <a:cubicBezTo>
                    <a:pt x="15234" y="21242"/>
                    <a:pt x="15234" y="21282"/>
                    <a:pt x="15214" y="21384"/>
                  </a:cubicBezTo>
                  <a:cubicBezTo>
                    <a:pt x="15153" y="21262"/>
                    <a:pt x="15133" y="21181"/>
                    <a:pt x="15072" y="21079"/>
                  </a:cubicBezTo>
                  <a:close/>
                  <a:moveTo>
                    <a:pt x="16090" y="21018"/>
                  </a:moveTo>
                  <a:cubicBezTo>
                    <a:pt x="16151" y="21038"/>
                    <a:pt x="16212" y="21079"/>
                    <a:pt x="16253" y="21120"/>
                  </a:cubicBezTo>
                  <a:cubicBezTo>
                    <a:pt x="16232" y="21221"/>
                    <a:pt x="16192" y="21344"/>
                    <a:pt x="16151" y="21445"/>
                  </a:cubicBezTo>
                  <a:cubicBezTo>
                    <a:pt x="16151" y="21466"/>
                    <a:pt x="16090" y="21486"/>
                    <a:pt x="16049" y="21506"/>
                  </a:cubicBezTo>
                  <a:cubicBezTo>
                    <a:pt x="16029" y="21506"/>
                    <a:pt x="16008" y="21486"/>
                    <a:pt x="15947" y="21445"/>
                  </a:cubicBezTo>
                  <a:cubicBezTo>
                    <a:pt x="15968" y="21445"/>
                    <a:pt x="15968" y="21405"/>
                    <a:pt x="15988" y="21384"/>
                  </a:cubicBezTo>
                  <a:cubicBezTo>
                    <a:pt x="16008" y="21364"/>
                    <a:pt x="16029" y="21344"/>
                    <a:pt x="16069" y="21282"/>
                  </a:cubicBezTo>
                  <a:cubicBezTo>
                    <a:pt x="16069" y="21221"/>
                    <a:pt x="16008" y="21140"/>
                    <a:pt x="16090" y="21018"/>
                  </a:cubicBezTo>
                  <a:close/>
                  <a:moveTo>
                    <a:pt x="15194" y="21629"/>
                  </a:moveTo>
                  <a:cubicBezTo>
                    <a:pt x="15153" y="21669"/>
                    <a:pt x="15133" y="21690"/>
                    <a:pt x="15112" y="21730"/>
                  </a:cubicBezTo>
                  <a:cubicBezTo>
                    <a:pt x="15092" y="21629"/>
                    <a:pt x="15092" y="21629"/>
                    <a:pt x="15194" y="21629"/>
                  </a:cubicBezTo>
                  <a:close/>
                  <a:moveTo>
                    <a:pt x="16049" y="21506"/>
                  </a:moveTo>
                  <a:lnTo>
                    <a:pt x="16049" y="21506"/>
                  </a:lnTo>
                  <a:cubicBezTo>
                    <a:pt x="16110" y="21608"/>
                    <a:pt x="16110" y="21608"/>
                    <a:pt x="16029" y="21730"/>
                  </a:cubicBezTo>
                  <a:cubicBezTo>
                    <a:pt x="16049" y="21771"/>
                    <a:pt x="16069" y="21792"/>
                    <a:pt x="16110" y="21812"/>
                  </a:cubicBezTo>
                  <a:cubicBezTo>
                    <a:pt x="16069" y="21893"/>
                    <a:pt x="16029" y="21955"/>
                    <a:pt x="15988" y="22016"/>
                  </a:cubicBezTo>
                  <a:cubicBezTo>
                    <a:pt x="15947" y="21995"/>
                    <a:pt x="15907" y="21995"/>
                    <a:pt x="15866" y="21995"/>
                  </a:cubicBezTo>
                  <a:cubicBezTo>
                    <a:pt x="15907" y="21914"/>
                    <a:pt x="15927" y="21832"/>
                    <a:pt x="15968" y="21771"/>
                  </a:cubicBezTo>
                  <a:cubicBezTo>
                    <a:pt x="15886" y="21629"/>
                    <a:pt x="15907" y="21608"/>
                    <a:pt x="16049" y="21506"/>
                  </a:cubicBezTo>
                  <a:close/>
                  <a:moveTo>
                    <a:pt x="15133" y="21975"/>
                  </a:moveTo>
                  <a:cubicBezTo>
                    <a:pt x="15173" y="22016"/>
                    <a:pt x="15194" y="22056"/>
                    <a:pt x="15234" y="22097"/>
                  </a:cubicBezTo>
                  <a:cubicBezTo>
                    <a:pt x="15207" y="22108"/>
                    <a:pt x="15184" y="22113"/>
                    <a:pt x="15165" y="22113"/>
                  </a:cubicBezTo>
                  <a:cubicBezTo>
                    <a:pt x="15112" y="22113"/>
                    <a:pt x="15086" y="22075"/>
                    <a:pt x="15072" y="22016"/>
                  </a:cubicBezTo>
                  <a:cubicBezTo>
                    <a:pt x="15092" y="21995"/>
                    <a:pt x="15112" y="21995"/>
                    <a:pt x="15133" y="21975"/>
                  </a:cubicBezTo>
                  <a:close/>
                  <a:moveTo>
                    <a:pt x="2750" y="20916"/>
                  </a:moveTo>
                  <a:cubicBezTo>
                    <a:pt x="2791" y="20957"/>
                    <a:pt x="2852" y="20977"/>
                    <a:pt x="2893" y="20997"/>
                  </a:cubicBezTo>
                  <a:cubicBezTo>
                    <a:pt x="2893" y="21079"/>
                    <a:pt x="2832" y="21099"/>
                    <a:pt x="2791" y="21099"/>
                  </a:cubicBezTo>
                  <a:cubicBezTo>
                    <a:pt x="2934" y="21181"/>
                    <a:pt x="3035" y="21303"/>
                    <a:pt x="3137" y="21425"/>
                  </a:cubicBezTo>
                  <a:lnTo>
                    <a:pt x="3158" y="21425"/>
                  </a:lnTo>
                  <a:cubicBezTo>
                    <a:pt x="3158" y="21344"/>
                    <a:pt x="3178" y="21262"/>
                    <a:pt x="3198" y="21181"/>
                  </a:cubicBezTo>
                  <a:cubicBezTo>
                    <a:pt x="3259" y="21201"/>
                    <a:pt x="3219" y="21262"/>
                    <a:pt x="3239" y="21282"/>
                  </a:cubicBezTo>
                  <a:cubicBezTo>
                    <a:pt x="3280" y="21303"/>
                    <a:pt x="3300" y="21323"/>
                    <a:pt x="3341" y="21344"/>
                  </a:cubicBezTo>
                  <a:cubicBezTo>
                    <a:pt x="3341" y="21384"/>
                    <a:pt x="3341" y="21425"/>
                    <a:pt x="3321" y="21466"/>
                  </a:cubicBezTo>
                  <a:cubicBezTo>
                    <a:pt x="3361" y="21425"/>
                    <a:pt x="3402" y="21384"/>
                    <a:pt x="3443" y="21344"/>
                  </a:cubicBezTo>
                  <a:cubicBezTo>
                    <a:pt x="3463" y="21364"/>
                    <a:pt x="3484" y="21405"/>
                    <a:pt x="3524" y="21445"/>
                  </a:cubicBezTo>
                  <a:cubicBezTo>
                    <a:pt x="3463" y="21486"/>
                    <a:pt x="3422" y="21506"/>
                    <a:pt x="3382" y="21547"/>
                  </a:cubicBezTo>
                  <a:cubicBezTo>
                    <a:pt x="3402" y="21588"/>
                    <a:pt x="3422" y="21608"/>
                    <a:pt x="3443" y="21649"/>
                  </a:cubicBezTo>
                  <a:cubicBezTo>
                    <a:pt x="3463" y="21649"/>
                    <a:pt x="3484" y="21649"/>
                    <a:pt x="3524" y="21669"/>
                  </a:cubicBezTo>
                  <a:cubicBezTo>
                    <a:pt x="3504" y="21832"/>
                    <a:pt x="3504" y="22016"/>
                    <a:pt x="3402" y="22179"/>
                  </a:cubicBezTo>
                  <a:cubicBezTo>
                    <a:pt x="3341" y="22158"/>
                    <a:pt x="3259" y="22138"/>
                    <a:pt x="3178" y="22117"/>
                  </a:cubicBezTo>
                  <a:cubicBezTo>
                    <a:pt x="3158" y="22056"/>
                    <a:pt x="3137" y="21995"/>
                    <a:pt x="3097" y="21955"/>
                  </a:cubicBezTo>
                  <a:cubicBezTo>
                    <a:pt x="3097" y="21873"/>
                    <a:pt x="3097" y="21812"/>
                    <a:pt x="3097" y="21751"/>
                  </a:cubicBezTo>
                  <a:cubicBezTo>
                    <a:pt x="3076" y="21792"/>
                    <a:pt x="3035" y="21832"/>
                    <a:pt x="2995" y="21893"/>
                  </a:cubicBezTo>
                  <a:cubicBezTo>
                    <a:pt x="2934" y="21893"/>
                    <a:pt x="2852" y="21893"/>
                    <a:pt x="2771" y="21914"/>
                  </a:cubicBezTo>
                  <a:cubicBezTo>
                    <a:pt x="2750" y="21873"/>
                    <a:pt x="2730" y="21832"/>
                    <a:pt x="2710" y="21812"/>
                  </a:cubicBezTo>
                  <a:cubicBezTo>
                    <a:pt x="2690" y="21804"/>
                    <a:pt x="2671" y="21801"/>
                    <a:pt x="2653" y="21801"/>
                  </a:cubicBezTo>
                  <a:cubicBezTo>
                    <a:pt x="2576" y="21801"/>
                    <a:pt x="2507" y="21860"/>
                    <a:pt x="2424" y="21893"/>
                  </a:cubicBezTo>
                  <a:cubicBezTo>
                    <a:pt x="2404" y="21853"/>
                    <a:pt x="2363" y="21812"/>
                    <a:pt x="2363" y="21771"/>
                  </a:cubicBezTo>
                  <a:cubicBezTo>
                    <a:pt x="2404" y="21568"/>
                    <a:pt x="2445" y="21344"/>
                    <a:pt x="2465" y="21140"/>
                  </a:cubicBezTo>
                  <a:cubicBezTo>
                    <a:pt x="2526" y="21140"/>
                    <a:pt x="2547" y="21140"/>
                    <a:pt x="2587" y="21120"/>
                  </a:cubicBezTo>
                  <a:cubicBezTo>
                    <a:pt x="2628" y="21181"/>
                    <a:pt x="2689" y="21221"/>
                    <a:pt x="2750" y="21282"/>
                  </a:cubicBezTo>
                  <a:cubicBezTo>
                    <a:pt x="2730" y="21181"/>
                    <a:pt x="2730" y="21120"/>
                    <a:pt x="2730" y="21058"/>
                  </a:cubicBezTo>
                  <a:cubicBezTo>
                    <a:pt x="2710" y="21038"/>
                    <a:pt x="2710" y="21018"/>
                    <a:pt x="2689" y="20997"/>
                  </a:cubicBezTo>
                  <a:cubicBezTo>
                    <a:pt x="2710" y="20977"/>
                    <a:pt x="2730" y="20957"/>
                    <a:pt x="2750" y="20916"/>
                  </a:cubicBezTo>
                  <a:close/>
                  <a:moveTo>
                    <a:pt x="12017" y="21730"/>
                  </a:moveTo>
                  <a:cubicBezTo>
                    <a:pt x="12057" y="21853"/>
                    <a:pt x="12078" y="21955"/>
                    <a:pt x="12119" y="22056"/>
                  </a:cubicBezTo>
                  <a:cubicBezTo>
                    <a:pt x="12163" y="22012"/>
                    <a:pt x="12207" y="21979"/>
                    <a:pt x="12266" y="21979"/>
                  </a:cubicBezTo>
                  <a:cubicBezTo>
                    <a:pt x="12289" y="21979"/>
                    <a:pt x="12314" y="21984"/>
                    <a:pt x="12343" y="21995"/>
                  </a:cubicBezTo>
                  <a:cubicBezTo>
                    <a:pt x="12302" y="22056"/>
                    <a:pt x="12281" y="22117"/>
                    <a:pt x="12241" y="22199"/>
                  </a:cubicBezTo>
                  <a:cubicBezTo>
                    <a:pt x="12180" y="22138"/>
                    <a:pt x="12159" y="22097"/>
                    <a:pt x="12119" y="22056"/>
                  </a:cubicBezTo>
                  <a:lnTo>
                    <a:pt x="12017" y="22056"/>
                  </a:lnTo>
                  <a:cubicBezTo>
                    <a:pt x="11996" y="22056"/>
                    <a:pt x="11976" y="22036"/>
                    <a:pt x="11956" y="22016"/>
                  </a:cubicBezTo>
                  <a:cubicBezTo>
                    <a:pt x="11935" y="21955"/>
                    <a:pt x="11935" y="21873"/>
                    <a:pt x="11915" y="21792"/>
                  </a:cubicBezTo>
                  <a:cubicBezTo>
                    <a:pt x="11956" y="21771"/>
                    <a:pt x="11976" y="21751"/>
                    <a:pt x="12017" y="21730"/>
                  </a:cubicBezTo>
                  <a:close/>
                  <a:moveTo>
                    <a:pt x="14990" y="21975"/>
                  </a:moveTo>
                  <a:cubicBezTo>
                    <a:pt x="15010" y="22056"/>
                    <a:pt x="15031" y="22117"/>
                    <a:pt x="15051" y="22179"/>
                  </a:cubicBezTo>
                  <a:cubicBezTo>
                    <a:pt x="15051" y="22179"/>
                    <a:pt x="15031" y="22179"/>
                    <a:pt x="15010" y="22199"/>
                  </a:cubicBezTo>
                  <a:cubicBezTo>
                    <a:pt x="14970" y="22158"/>
                    <a:pt x="14929" y="22117"/>
                    <a:pt x="14888" y="22077"/>
                  </a:cubicBezTo>
                  <a:cubicBezTo>
                    <a:pt x="14909" y="22056"/>
                    <a:pt x="14929" y="22036"/>
                    <a:pt x="14990" y="21975"/>
                  </a:cubicBezTo>
                  <a:close/>
                  <a:moveTo>
                    <a:pt x="15928" y="22068"/>
                  </a:moveTo>
                  <a:cubicBezTo>
                    <a:pt x="15945" y="22068"/>
                    <a:pt x="15968" y="22077"/>
                    <a:pt x="16008" y="22077"/>
                  </a:cubicBezTo>
                  <a:cubicBezTo>
                    <a:pt x="15988" y="22138"/>
                    <a:pt x="15968" y="22179"/>
                    <a:pt x="15927" y="22260"/>
                  </a:cubicBezTo>
                  <a:cubicBezTo>
                    <a:pt x="15886" y="22199"/>
                    <a:pt x="15866" y="22158"/>
                    <a:pt x="15845" y="22117"/>
                  </a:cubicBezTo>
                  <a:cubicBezTo>
                    <a:pt x="15866" y="22097"/>
                    <a:pt x="15886" y="22077"/>
                    <a:pt x="15907" y="22077"/>
                  </a:cubicBezTo>
                  <a:cubicBezTo>
                    <a:pt x="15913" y="22070"/>
                    <a:pt x="15920" y="22068"/>
                    <a:pt x="15928" y="22068"/>
                  </a:cubicBezTo>
                  <a:close/>
                  <a:moveTo>
                    <a:pt x="1060" y="22179"/>
                  </a:moveTo>
                  <a:cubicBezTo>
                    <a:pt x="1101" y="22260"/>
                    <a:pt x="1141" y="22321"/>
                    <a:pt x="1182" y="22403"/>
                  </a:cubicBezTo>
                  <a:cubicBezTo>
                    <a:pt x="1060" y="22362"/>
                    <a:pt x="1060" y="22362"/>
                    <a:pt x="1060" y="22179"/>
                  </a:cubicBezTo>
                  <a:close/>
                  <a:moveTo>
                    <a:pt x="15458" y="22280"/>
                  </a:moveTo>
                  <a:lnTo>
                    <a:pt x="15458" y="22280"/>
                  </a:lnTo>
                  <a:cubicBezTo>
                    <a:pt x="15499" y="22362"/>
                    <a:pt x="15499" y="22423"/>
                    <a:pt x="15397" y="22423"/>
                  </a:cubicBezTo>
                  <a:cubicBezTo>
                    <a:pt x="15418" y="22362"/>
                    <a:pt x="15438" y="22321"/>
                    <a:pt x="15458" y="22280"/>
                  </a:cubicBezTo>
                  <a:close/>
                  <a:moveTo>
                    <a:pt x="8249" y="22240"/>
                  </a:moveTo>
                  <a:lnTo>
                    <a:pt x="8249" y="22240"/>
                  </a:lnTo>
                  <a:cubicBezTo>
                    <a:pt x="8290" y="22362"/>
                    <a:pt x="8208" y="22423"/>
                    <a:pt x="8168" y="22525"/>
                  </a:cubicBezTo>
                  <a:cubicBezTo>
                    <a:pt x="8086" y="22382"/>
                    <a:pt x="8086" y="22382"/>
                    <a:pt x="8249" y="22240"/>
                  </a:cubicBezTo>
                  <a:close/>
                  <a:moveTo>
                    <a:pt x="4685" y="22403"/>
                  </a:moveTo>
                  <a:lnTo>
                    <a:pt x="4685" y="22403"/>
                  </a:lnTo>
                  <a:cubicBezTo>
                    <a:pt x="4787" y="22464"/>
                    <a:pt x="4787" y="22464"/>
                    <a:pt x="4705" y="22565"/>
                  </a:cubicBezTo>
                  <a:cubicBezTo>
                    <a:pt x="4624" y="22504"/>
                    <a:pt x="4644" y="22464"/>
                    <a:pt x="4685" y="22403"/>
                  </a:cubicBezTo>
                  <a:close/>
                  <a:moveTo>
                    <a:pt x="11732" y="22769"/>
                  </a:moveTo>
                  <a:lnTo>
                    <a:pt x="11732" y="22769"/>
                  </a:lnTo>
                  <a:cubicBezTo>
                    <a:pt x="11813" y="22810"/>
                    <a:pt x="11854" y="22830"/>
                    <a:pt x="11895" y="22830"/>
                  </a:cubicBezTo>
                  <a:cubicBezTo>
                    <a:pt x="11874" y="22891"/>
                    <a:pt x="11874" y="22932"/>
                    <a:pt x="11854" y="23014"/>
                  </a:cubicBezTo>
                  <a:cubicBezTo>
                    <a:pt x="11793" y="22932"/>
                    <a:pt x="11772" y="22871"/>
                    <a:pt x="11732" y="22769"/>
                  </a:cubicBezTo>
                  <a:close/>
                  <a:moveTo>
                    <a:pt x="15187" y="22943"/>
                  </a:moveTo>
                  <a:cubicBezTo>
                    <a:pt x="15225" y="22943"/>
                    <a:pt x="15268" y="22984"/>
                    <a:pt x="15336" y="23075"/>
                  </a:cubicBezTo>
                  <a:cubicBezTo>
                    <a:pt x="15234" y="23054"/>
                    <a:pt x="15173" y="23034"/>
                    <a:pt x="15092" y="23014"/>
                  </a:cubicBezTo>
                  <a:cubicBezTo>
                    <a:pt x="15128" y="22969"/>
                    <a:pt x="15156" y="22943"/>
                    <a:pt x="15187" y="22943"/>
                  </a:cubicBezTo>
                  <a:close/>
                  <a:moveTo>
                    <a:pt x="15171" y="23136"/>
                  </a:moveTo>
                  <a:cubicBezTo>
                    <a:pt x="15204" y="23136"/>
                    <a:pt x="15245" y="23156"/>
                    <a:pt x="15296" y="23197"/>
                  </a:cubicBezTo>
                  <a:cubicBezTo>
                    <a:pt x="15234" y="23217"/>
                    <a:pt x="15173" y="23258"/>
                    <a:pt x="15133" y="23278"/>
                  </a:cubicBezTo>
                  <a:cubicBezTo>
                    <a:pt x="15173" y="23299"/>
                    <a:pt x="15194" y="23319"/>
                    <a:pt x="15234" y="23360"/>
                  </a:cubicBezTo>
                  <a:cubicBezTo>
                    <a:pt x="15234" y="23400"/>
                    <a:pt x="15214" y="23462"/>
                    <a:pt x="15214" y="23523"/>
                  </a:cubicBezTo>
                  <a:lnTo>
                    <a:pt x="15173" y="23523"/>
                  </a:lnTo>
                  <a:cubicBezTo>
                    <a:pt x="15112" y="23482"/>
                    <a:pt x="15051" y="23441"/>
                    <a:pt x="15072" y="23319"/>
                  </a:cubicBezTo>
                  <a:cubicBezTo>
                    <a:pt x="15072" y="23319"/>
                    <a:pt x="15112" y="23299"/>
                    <a:pt x="15133" y="23278"/>
                  </a:cubicBezTo>
                  <a:cubicBezTo>
                    <a:pt x="15112" y="23258"/>
                    <a:pt x="15112" y="23238"/>
                    <a:pt x="15092" y="23197"/>
                  </a:cubicBezTo>
                  <a:cubicBezTo>
                    <a:pt x="15112" y="23156"/>
                    <a:pt x="15138" y="23136"/>
                    <a:pt x="15171" y="23136"/>
                  </a:cubicBezTo>
                  <a:close/>
                  <a:moveTo>
                    <a:pt x="14909" y="23543"/>
                  </a:moveTo>
                  <a:cubicBezTo>
                    <a:pt x="15010" y="23543"/>
                    <a:pt x="15072" y="23584"/>
                    <a:pt x="15112" y="23665"/>
                  </a:cubicBezTo>
                  <a:cubicBezTo>
                    <a:pt x="15072" y="23686"/>
                    <a:pt x="15031" y="23686"/>
                    <a:pt x="14990" y="23686"/>
                  </a:cubicBezTo>
                  <a:cubicBezTo>
                    <a:pt x="14970" y="23645"/>
                    <a:pt x="14929" y="23604"/>
                    <a:pt x="14909" y="23543"/>
                  </a:cubicBezTo>
                  <a:close/>
                  <a:moveTo>
                    <a:pt x="15458" y="24011"/>
                  </a:moveTo>
                  <a:cubicBezTo>
                    <a:pt x="15479" y="24011"/>
                    <a:pt x="15520" y="24032"/>
                    <a:pt x="15540" y="24052"/>
                  </a:cubicBezTo>
                  <a:cubicBezTo>
                    <a:pt x="15540" y="24073"/>
                    <a:pt x="15540" y="24093"/>
                    <a:pt x="15540" y="24113"/>
                  </a:cubicBezTo>
                  <a:cubicBezTo>
                    <a:pt x="15499" y="24093"/>
                    <a:pt x="15458" y="24093"/>
                    <a:pt x="15397" y="24073"/>
                  </a:cubicBezTo>
                  <a:cubicBezTo>
                    <a:pt x="15418" y="24052"/>
                    <a:pt x="15438" y="24011"/>
                    <a:pt x="15458" y="24011"/>
                  </a:cubicBezTo>
                  <a:close/>
                  <a:moveTo>
                    <a:pt x="12648" y="23950"/>
                  </a:moveTo>
                  <a:cubicBezTo>
                    <a:pt x="12750" y="23991"/>
                    <a:pt x="12750" y="24052"/>
                    <a:pt x="12770" y="24134"/>
                  </a:cubicBezTo>
                  <a:cubicBezTo>
                    <a:pt x="12668" y="24093"/>
                    <a:pt x="12648" y="24032"/>
                    <a:pt x="12648" y="23950"/>
                  </a:cubicBezTo>
                  <a:close/>
                  <a:moveTo>
                    <a:pt x="14949" y="23808"/>
                  </a:moveTo>
                  <a:cubicBezTo>
                    <a:pt x="15072" y="23828"/>
                    <a:pt x="15112" y="23910"/>
                    <a:pt x="15112" y="24032"/>
                  </a:cubicBezTo>
                  <a:cubicBezTo>
                    <a:pt x="15092" y="24052"/>
                    <a:pt x="15072" y="24073"/>
                    <a:pt x="15031" y="24093"/>
                  </a:cubicBezTo>
                  <a:cubicBezTo>
                    <a:pt x="15072" y="24174"/>
                    <a:pt x="15072" y="24276"/>
                    <a:pt x="15092" y="24358"/>
                  </a:cubicBezTo>
                  <a:cubicBezTo>
                    <a:pt x="15070" y="24385"/>
                    <a:pt x="15051" y="24395"/>
                    <a:pt x="15034" y="24395"/>
                  </a:cubicBezTo>
                  <a:cubicBezTo>
                    <a:pt x="14990" y="24395"/>
                    <a:pt x="14955" y="24335"/>
                    <a:pt x="14904" y="24335"/>
                  </a:cubicBezTo>
                  <a:cubicBezTo>
                    <a:pt x="14902" y="24335"/>
                    <a:pt x="14899" y="24335"/>
                    <a:pt x="14897" y="24336"/>
                  </a:cubicBezTo>
                  <a:lnTo>
                    <a:pt x="14897" y="24336"/>
                  </a:lnTo>
                  <a:cubicBezTo>
                    <a:pt x="14875" y="24331"/>
                    <a:pt x="14841" y="24314"/>
                    <a:pt x="14807" y="24297"/>
                  </a:cubicBezTo>
                  <a:cubicBezTo>
                    <a:pt x="14807" y="24276"/>
                    <a:pt x="14807" y="24215"/>
                    <a:pt x="14807" y="24195"/>
                  </a:cubicBezTo>
                  <a:cubicBezTo>
                    <a:pt x="14766" y="24154"/>
                    <a:pt x="14725" y="24113"/>
                    <a:pt x="14705" y="24093"/>
                  </a:cubicBezTo>
                  <a:cubicBezTo>
                    <a:pt x="14722" y="24043"/>
                    <a:pt x="14745" y="24030"/>
                    <a:pt x="14772" y="24030"/>
                  </a:cubicBezTo>
                  <a:cubicBezTo>
                    <a:pt x="14797" y="24030"/>
                    <a:pt x="14825" y="24042"/>
                    <a:pt x="14852" y="24042"/>
                  </a:cubicBezTo>
                  <a:cubicBezTo>
                    <a:pt x="14864" y="24042"/>
                    <a:pt x="14877" y="24039"/>
                    <a:pt x="14888" y="24032"/>
                  </a:cubicBezTo>
                  <a:cubicBezTo>
                    <a:pt x="14909" y="24011"/>
                    <a:pt x="14929" y="23991"/>
                    <a:pt x="14949" y="23971"/>
                  </a:cubicBezTo>
                  <a:cubicBezTo>
                    <a:pt x="14929" y="23930"/>
                    <a:pt x="14909" y="23889"/>
                    <a:pt x="14888" y="23849"/>
                  </a:cubicBezTo>
                  <a:cubicBezTo>
                    <a:pt x="14909" y="23828"/>
                    <a:pt x="14929" y="23808"/>
                    <a:pt x="14949" y="23808"/>
                  </a:cubicBezTo>
                  <a:close/>
                  <a:moveTo>
                    <a:pt x="14895" y="24357"/>
                  </a:moveTo>
                  <a:lnTo>
                    <a:pt x="14895" y="24357"/>
                  </a:lnTo>
                  <a:cubicBezTo>
                    <a:pt x="14913" y="24408"/>
                    <a:pt x="14931" y="24446"/>
                    <a:pt x="14949" y="24500"/>
                  </a:cubicBezTo>
                  <a:cubicBezTo>
                    <a:pt x="14930" y="24538"/>
                    <a:pt x="14911" y="24554"/>
                    <a:pt x="14888" y="24554"/>
                  </a:cubicBezTo>
                  <a:cubicBezTo>
                    <a:pt x="14862" y="24554"/>
                    <a:pt x="14830" y="24533"/>
                    <a:pt x="14786" y="24500"/>
                  </a:cubicBezTo>
                  <a:cubicBezTo>
                    <a:pt x="14823" y="24446"/>
                    <a:pt x="14859" y="24408"/>
                    <a:pt x="14895" y="24357"/>
                  </a:cubicBezTo>
                  <a:close/>
                  <a:moveTo>
                    <a:pt x="15418" y="24561"/>
                  </a:moveTo>
                  <a:cubicBezTo>
                    <a:pt x="15418" y="24622"/>
                    <a:pt x="15418" y="24663"/>
                    <a:pt x="15418" y="24704"/>
                  </a:cubicBezTo>
                  <a:cubicBezTo>
                    <a:pt x="15397" y="24704"/>
                    <a:pt x="15377" y="24704"/>
                    <a:pt x="15357" y="24724"/>
                  </a:cubicBezTo>
                  <a:cubicBezTo>
                    <a:pt x="15336" y="24684"/>
                    <a:pt x="15316" y="24643"/>
                    <a:pt x="15275" y="24602"/>
                  </a:cubicBezTo>
                  <a:cubicBezTo>
                    <a:pt x="15336" y="24582"/>
                    <a:pt x="15357" y="24582"/>
                    <a:pt x="15418" y="24561"/>
                  </a:cubicBezTo>
                  <a:close/>
                  <a:moveTo>
                    <a:pt x="17434" y="24724"/>
                  </a:moveTo>
                  <a:cubicBezTo>
                    <a:pt x="17428" y="24732"/>
                    <a:pt x="17422" y="24740"/>
                    <a:pt x="17417" y="24748"/>
                  </a:cubicBezTo>
                  <a:lnTo>
                    <a:pt x="17417" y="24748"/>
                  </a:lnTo>
                  <a:cubicBezTo>
                    <a:pt x="17423" y="24746"/>
                    <a:pt x="17429" y="24745"/>
                    <a:pt x="17434" y="24745"/>
                  </a:cubicBezTo>
                  <a:lnTo>
                    <a:pt x="17434" y="24724"/>
                  </a:lnTo>
                  <a:close/>
                  <a:moveTo>
                    <a:pt x="6697" y="24357"/>
                  </a:moveTo>
                  <a:cubicBezTo>
                    <a:pt x="6725" y="24357"/>
                    <a:pt x="6742" y="24379"/>
                    <a:pt x="6742" y="24419"/>
                  </a:cubicBezTo>
                  <a:cubicBezTo>
                    <a:pt x="6742" y="24541"/>
                    <a:pt x="6722" y="24643"/>
                    <a:pt x="6701" y="24765"/>
                  </a:cubicBezTo>
                  <a:lnTo>
                    <a:pt x="6640" y="24765"/>
                  </a:lnTo>
                  <a:cubicBezTo>
                    <a:pt x="6640" y="24643"/>
                    <a:pt x="6640" y="24500"/>
                    <a:pt x="6640" y="24378"/>
                  </a:cubicBezTo>
                  <a:cubicBezTo>
                    <a:pt x="6662" y="24364"/>
                    <a:pt x="6681" y="24357"/>
                    <a:pt x="6697" y="24357"/>
                  </a:cubicBezTo>
                  <a:close/>
                  <a:moveTo>
                    <a:pt x="15306" y="24941"/>
                  </a:moveTo>
                  <a:cubicBezTo>
                    <a:pt x="15320" y="24941"/>
                    <a:pt x="15337" y="24943"/>
                    <a:pt x="15357" y="24948"/>
                  </a:cubicBezTo>
                  <a:cubicBezTo>
                    <a:pt x="15340" y="24999"/>
                    <a:pt x="15309" y="25035"/>
                    <a:pt x="15265" y="25035"/>
                  </a:cubicBezTo>
                  <a:cubicBezTo>
                    <a:pt x="15255" y="25035"/>
                    <a:pt x="15245" y="25033"/>
                    <a:pt x="15234" y="25030"/>
                  </a:cubicBezTo>
                  <a:cubicBezTo>
                    <a:pt x="15234" y="24967"/>
                    <a:pt x="15258" y="24941"/>
                    <a:pt x="15306" y="24941"/>
                  </a:cubicBezTo>
                  <a:close/>
                  <a:moveTo>
                    <a:pt x="999" y="25050"/>
                  </a:moveTo>
                  <a:cubicBezTo>
                    <a:pt x="1060" y="25070"/>
                    <a:pt x="1101" y="25070"/>
                    <a:pt x="1121" y="25070"/>
                  </a:cubicBezTo>
                  <a:cubicBezTo>
                    <a:pt x="1121" y="25111"/>
                    <a:pt x="1101" y="25152"/>
                    <a:pt x="1101" y="25254"/>
                  </a:cubicBezTo>
                  <a:cubicBezTo>
                    <a:pt x="1040" y="25152"/>
                    <a:pt x="1040" y="25132"/>
                    <a:pt x="999" y="25050"/>
                  </a:cubicBezTo>
                  <a:close/>
                  <a:moveTo>
                    <a:pt x="14705" y="24989"/>
                  </a:moveTo>
                  <a:cubicBezTo>
                    <a:pt x="14827" y="25050"/>
                    <a:pt x="14929" y="25111"/>
                    <a:pt x="15031" y="25172"/>
                  </a:cubicBezTo>
                  <a:cubicBezTo>
                    <a:pt x="15010" y="25213"/>
                    <a:pt x="14990" y="25254"/>
                    <a:pt x="14990" y="25274"/>
                  </a:cubicBezTo>
                  <a:cubicBezTo>
                    <a:pt x="14888" y="25254"/>
                    <a:pt x="14786" y="25233"/>
                    <a:pt x="14664" y="25213"/>
                  </a:cubicBezTo>
                  <a:cubicBezTo>
                    <a:pt x="14685" y="25132"/>
                    <a:pt x="14685" y="25070"/>
                    <a:pt x="14705" y="24989"/>
                  </a:cubicBezTo>
                  <a:close/>
                  <a:moveTo>
                    <a:pt x="15133" y="25111"/>
                  </a:moveTo>
                  <a:cubicBezTo>
                    <a:pt x="15214" y="25132"/>
                    <a:pt x="15275" y="25172"/>
                    <a:pt x="15296" y="25254"/>
                  </a:cubicBezTo>
                  <a:cubicBezTo>
                    <a:pt x="15275" y="25274"/>
                    <a:pt x="15255" y="25294"/>
                    <a:pt x="15234" y="25335"/>
                  </a:cubicBezTo>
                  <a:cubicBezTo>
                    <a:pt x="15194" y="25315"/>
                    <a:pt x="15153" y="25315"/>
                    <a:pt x="15112" y="25315"/>
                  </a:cubicBezTo>
                  <a:cubicBezTo>
                    <a:pt x="15112" y="25254"/>
                    <a:pt x="15133" y="25193"/>
                    <a:pt x="15133" y="25111"/>
                  </a:cubicBezTo>
                  <a:close/>
                  <a:moveTo>
                    <a:pt x="1162" y="24134"/>
                  </a:moveTo>
                  <a:cubicBezTo>
                    <a:pt x="1223" y="24174"/>
                    <a:pt x="1264" y="24215"/>
                    <a:pt x="1304" y="24256"/>
                  </a:cubicBezTo>
                  <a:cubicBezTo>
                    <a:pt x="1264" y="24297"/>
                    <a:pt x="1243" y="24317"/>
                    <a:pt x="1182" y="24358"/>
                  </a:cubicBezTo>
                  <a:cubicBezTo>
                    <a:pt x="1264" y="24480"/>
                    <a:pt x="1345" y="24602"/>
                    <a:pt x="1427" y="24704"/>
                  </a:cubicBezTo>
                  <a:cubicBezTo>
                    <a:pt x="1386" y="24785"/>
                    <a:pt x="1345" y="24846"/>
                    <a:pt x="1325" y="24928"/>
                  </a:cubicBezTo>
                  <a:cubicBezTo>
                    <a:pt x="1345" y="24969"/>
                    <a:pt x="1386" y="25009"/>
                    <a:pt x="1447" y="25070"/>
                  </a:cubicBezTo>
                  <a:cubicBezTo>
                    <a:pt x="1427" y="25152"/>
                    <a:pt x="1406" y="25233"/>
                    <a:pt x="1386" y="25335"/>
                  </a:cubicBezTo>
                  <a:cubicBezTo>
                    <a:pt x="1304" y="25356"/>
                    <a:pt x="1243" y="25376"/>
                    <a:pt x="1141" y="25396"/>
                  </a:cubicBezTo>
                  <a:cubicBezTo>
                    <a:pt x="1182" y="25294"/>
                    <a:pt x="1223" y="25213"/>
                    <a:pt x="1264" y="25111"/>
                  </a:cubicBezTo>
                  <a:cubicBezTo>
                    <a:pt x="1162" y="24948"/>
                    <a:pt x="1141" y="24745"/>
                    <a:pt x="1203" y="24541"/>
                  </a:cubicBezTo>
                  <a:cubicBezTo>
                    <a:pt x="1162" y="24480"/>
                    <a:pt x="1121" y="24398"/>
                    <a:pt x="1060" y="24317"/>
                  </a:cubicBezTo>
                  <a:cubicBezTo>
                    <a:pt x="1101" y="24256"/>
                    <a:pt x="1121" y="24195"/>
                    <a:pt x="1162" y="24134"/>
                  </a:cubicBezTo>
                  <a:close/>
                  <a:moveTo>
                    <a:pt x="11589" y="24867"/>
                  </a:moveTo>
                  <a:cubicBezTo>
                    <a:pt x="11650" y="24928"/>
                    <a:pt x="11670" y="24948"/>
                    <a:pt x="11732" y="24989"/>
                  </a:cubicBezTo>
                  <a:cubicBezTo>
                    <a:pt x="11670" y="25030"/>
                    <a:pt x="11630" y="25050"/>
                    <a:pt x="11609" y="25070"/>
                  </a:cubicBezTo>
                  <a:cubicBezTo>
                    <a:pt x="11650" y="25091"/>
                    <a:pt x="11691" y="25132"/>
                    <a:pt x="11732" y="25172"/>
                  </a:cubicBezTo>
                  <a:cubicBezTo>
                    <a:pt x="11691" y="25254"/>
                    <a:pt x="11650" y="25335"/>
                    <a:pt x="11589" y="25437"/>
                  </a:cubicBezTo>
                  <a:cubicBezTo>
                    <a:pt x="11548" y="25376"/>
                    <a:pt x="11528" y="25335"/>
                    <a:pt x="11487" y="25274"/>
                  </a:cubicBezTo>
                  <a:cubicBezTo>
                    <a:pt x="11528" y="25213"/>
                    <a:pt x="11569" y="25132"/>
                    <a:pt x="11609" y="25070"/>
                  </a:cubicBezTo>
                  <a:cubicBezTo>
                    <a:pt x="11609" y="25030"/>
                    <a:pt x="11589" y="24969"/>
                    <a:pt x="11589" y="24867"/>
                  </a:cubicBezTo>
                  <a:close/>
                  <a:moveTo>
                    <a:pt x="14461" y="25233"/>
                  </a:moveTo>
                  <a:cubicBezTo>
                    <a:pt x="14522" y="25274"/>
                    <a:pt x="14583" y="25315"/>
                    <a:pt x="14583" y="25437"/>
                  </a:cubicBezTo>
                  <a:cubicBezTo>
                    <a:pt x="14501" y="25396"/>
                    <a:pt x="14440" y="25356"/>
                    <a:pt x="14461" y="25233"/>
                  </a:cubicBezTo>
                  <a:close/>
                  <a:moveTo>
                    <a:pt x="14345" y="25427"/>
                  </a:moveTo>
                  <a:cubicBezTo>
                    <a:pt x="14386" y="25427"/>
                    <a:pt x="14403" y="25452"/>
                    <a:pt x="14461" y="25539"/>
                  </a:cubicBezTo>
                  <a:cubicBezTo>
                    <a:pt x="14379" y="25518"/>
                    <a:pt x="14318" y="25498"/>
                    <a:pt x="14237" y="25478"/>
                  </a:cubicBezTo>
                  <a:cubicBezTo>
                    <a:pt x="14257" y="25457"/>
                    <a:pt x="14277" y="25437"/>
                    <a:pt x="14277" y="25437"/>
                  </a:cubicBezTo>
                  <a:cubicBezTo>
                    <a:pt x="14307" y="25431"/>
                    <a:pt x="14328" y="25427"/>
                    <a:pt x="14345" y="25427"/>
                  </a:cubicBezTo>
                  <a:close/>
                  <a:moveTo>
                    <a:pt x="15051" y="25457"/>
                  </a:moveTo>
                  <a:cubicBezTo>
                    <a:pt x="15112" y="25478"/>
                    <a:pt x="15153" y="25518"/>
                    <a:pt x="15234" y="25559"/>
                  </a:cubicBezTo>
                  <a:cubicBezTo>
                    <a:pt x="15133" y="25600"/>
                    <a:pt x="15072" y="25620"/>
                    <a:pt x="14990" y="25641"/>
                  </a:cubicBezTo>
                  <a:cubicBezTo>
                    <a:pt x="15010" y="25559"/>
                    <a:pt x="15031" y="25518"/>
                    <a:pt x="15051" y="25457"/>
                  </a:cubicBezTo>
                  <a:close/>
                  <a:moveTo>
                    <a:pt x="11208" y="25584"/>
                  </a:moveTo>
                  <a:cubicBezTo>
                    <a:pt x="11222" y="25584"/>
                    <a:pt x="11240" y="25589"/>
                    <a:pt x="11263" y="25600"/>
                  </a:cubicBezTo>
                  <a:cubicBezTo>
                    <a:pt x="11263" y="25644"/>
                    <a:pt x="11242" y="25677"/>
                    <a:pt x="11200" y="25677"/>
                  </a:cubicBezTo>
                  <a:cubicBezTo>
                    <a:pt x="11183" y="25677"/>
                    <a:pt x="11164" y="25672"/>
                    <a:pt x="11141" y="25661"/>
                  </a:cubicBezTo>
                  <a:cubicBezTo>
                    <a:pt x="11156" y="25617"/>
                    <a:pt x="11170" y="25584"/>
                    <a:pt x="11208" y="25584"/>
                  </a:cubicBezTo>
                  <a:close/>
                  <a:moveTo>
                    <a:pt x="884" y="25843"/>
                  </a:moveTo>
                  <a:cubicBezTo>
                    <a:pt x="909" y="25843"/>
                    <a:pt x="924" y="25868"/>
                    <a:pt x="958" y="25926"/>
                  </a:cubicBezTo>
                  <a:cubicBezTo>
                    <a:pt x="897" y="25905"/>
                    <a:pt x="856" y="25885"/>
                    <a:pt x="795" y="25885"/>
                  </a:cubicBezTo>
                  <a:cubicBezTo>
                    <a:pt x="840" y="25858"/>
                    <a:pt x="865" y="25843"/>
                    <a:pt x="884" y="25843"/>
                  </a:cubicBezTo>
                  <a:close/>
                  <a:moveTo>
                    <a:pt x="12157" y="26165"/>
                  </a:moveTo>
                  <a:cubicBezTo>
                    <a:pt x="12212" y="26165"/>
                    <a:pt x="12237" y="26205"/>
                    <a:pt x="12220" y="26272"/>
                  </a:cubicBezTo>
                  <a:cubicBezTo>
                    <a:pt x="12200" y="26272"/>
                    <a:pt x="12180" y="26272"/>
                    <a:pt x="12139" y="26292"/>
                  </a:cubicBezTo>
                  <a:cubicBezTo>
                    <a:pt x="12119" y="26252"/>
                    <a:pt x="12119" y="26211"/>
                    <a:pt x="12119" y="26170"/>
                  </a:cubicBezTo>
                  <a:cubicBezTo>
                    <a:pt x="12133" y="26167"/>
                    <a:pt x="12145" y="26165"/>
                    <a:pt x="12157" y="26165"/>
                  </a:cubicBezTo>
                  <a:close/>
                  <a:moveTo>
                    <a:pt x="15031" y="26170"/>
                  </a:moveTo>
                  <a:cubicBezTo>
                    <a:pt x="15051" y="26252"/>
                    <a:pt x="15051" y="26272"/>
                    <a:pt x="15051" y="26313"/>
                  </a:cubicBezTo>
                  <a:cubicBezTo>
                    <a:pt x="14990" y="26353"/>
                    <a:pt x="14949" y="26374"/>
                    <a:pt x="14868" y="26394"/>
                  </a:cubicBezTo>
                  <a:cubicBezTo>
                    <a:pt x="14848" y="26272"/>
                    <a:pt x="14949" y="26252"/>
                    <a:pt x="15031" y="26170"/>
                  </a:cubicBezTo>
                  <a:close/>
                  <a:moveTo>
                    <a:pt x="11446" y="25559"/>
                  </a:moveTo>
                  <a:cubicBezTo>
                    <a:pt x="11752" y="25580"/>
                    <a:pt x="11793" y="25620"/>
                    <a:pt x="11772" y="25844"/>
                  </a:cubicBezTo>
                  <a:cubicBezTo>
                    <a:pt x="11732" y="25824"/>
                    <a:pt x="11711" y="25804"/>
                    <a:pt x="11670" y="25804"/>
                  </a:cubicBezTo>
                  <a:cubicBezTo>
                    <a:pt x="11650" y="25783"/>
                    <a:pt x="11630" y="25763"/>
                    <a:pt x="11589" y="25722"/>
                  </a:cubicBezTo>
                  <a:lnTo>
                    <a:pt x="11589" y="25722"/>
                  </a:lnTo>
                  <a:cubicBezTo>
                    <a:pt x="11609" y="25804"/>
                    <a:pt x="11609" y="25844"/>
                    <a:pt x="11630" y="25885"/>
                  </a:cubicBezTo>
                  <a:cubicBezTo>
                    <a:pt x="11691" y="25926"/>
                    <a:pt x="11772" y="25967"/>
                    <a:pt x="11833" y="26007"/>
                  </a:cubicBezTo>
                  <a:cubicBezTo>
                    <a:pt x="11813" y="26048"/>
                    <a:pt x="11813" y="26089"/>
                    <a:pt x="11793" y="26109"/>
                  </a:cubicBezTo>
                  <a:cubicBezTo>
                    <a:pt x="11793" y="26129"/>
                    <a:pt x="11772" y="26150"/>
                    <a:pt x="11772" y="26150"/>
                  </a:cubicBezTo>
                  <a:cubicBezTo>
                    <a:pt x="11752" y="26191"/>
                    <a:pt x="11752" y="26231"/>
                    <a:pt x="11732" y="26252"/>
                  </a:cubicBezTo>
                  <a:cubicBezTo>
                    <a:pt x="11670" y="26292"/>
                    <a:pt x="11609" y="26333"/>
                    <a:pt x="11548" y="26353"/>
                  </a:cubicBezTo>
                  <a:cubicBezTo>
                    <a:pt x="11564" y="26407"/>
                    <a:pt x="11588" y="26420"/>
                    <a:pt x="11615" y="26420"/>
                  </a:cubicBezTo>
                  <a:cubicBezTo>
                    <a:pt x="11641" y="26420"/>
                    <a:pt x="11671" y="26408"/>
                    <a:pt x="11699" y="26408"/>
                  </a:cubicBezTo>
                  <a:cubicBezTo>
                    <a:pt x="11718" y="26408"/>
                    <a:pt x="11736" y="26414"/>
                    <a:pt x="11752" y="26435"/>
                  </a:cubicBezTo>
                  <a:cubicBezTo>
                    <a:pt x="11752" y="26455"/>
                    <a:pt x="11752" y="26496"/>
                    <a:pt x="11752" y="26516"/>
                  </a:cubicBezTo>
                  <a:cubicBezTo>
                    <a:pt x="11732" y="26537"/>
                    <a:pt x="11711" y="26557"/>
                    <a:pt x="11670" y="26577"/>
                  </a:cubicBezTo>
                  <a:cubicBezTo>
                    <a:pt x="11609" y="26537"/>
                    <a:pt x="11548" y="26496"/>
                    <a:pt x="11487" y="26476"/>
                  </a:cubicBezTo>
                  <a:cubicBezTo>
                    <a:pt x="11467" y="26496"/>
                    <a:pt x="11446" y="26537"/>
                    <a:pt x="11446" y="26577"/>
                  </a:cubicBezTo>
                  <a:cubicBezTo>
                    <a:pt x="11182" y="26516"/>
                    <a:pt x="11182" y="26313"/>
                    <a:pt x="11121" y="26109"/>
                  </a:cubicBezTo>
                  <a:cubicBezTo>
                    <a:pt x="11121" y="26068"/>
                    <a:pt x="11141" y="26028"/>
                    <a:pt x="11182" y="25946"/>
                  </a:cubicBezTo>
                  <a:cubicBezTo>
                    <a:pt x="11222" y="26048"/>
                    <a:pt x="11263" y="26129"/>
                    <a:pt x="11324" y="26231"/>
                  </a:cubicBezTo>
                  <a:lnTo>
                    <a:pt x="11446" y="26231"/>
                  </a:lnTo>
                  <a:cubicBezTo>
                    <a:pt x="11406" y="26170"/>
                    <a:pt x="11385" y="26109"/>
                    <a:pt x="11345" y="26048"/>
                  </a:cubicBezTo>
                  <a:cubicBezTo>
                    <a:pt x="11385" y="26007"/>
                    <a:pt x="11406" y="25987"/>
                    <a:pt x="11446" y="25946"/>
                  </a:cubicBezTo>
                  <a:cubicBezTo>
                    <a:pt x="11487" y="25824"/>
                    <a:pt x="11365" y="25681"/>
                    <a:pt x="11446" y="25559"/>
                  </a:cubicBezTo>
                  <a:close/>
                  <a:moveTo>
                    <a:pt x="691" y="27562"/>
                  </a:moveTo>
                  <a:cubicBezTo>
                    <a:pt x="717" y="27562"/>
                    <a:pt x="734" y="27582"/>
                    <a:pt x="734" y="27637"/>
                  </a:cubicBezTo>
                  <a:cubicBezTo>
                    <a:pt x="717" y="27653"/>
                    <a:pt x="700" y="27663"/>
                    <a:pt x="684" y="27663"/>
                  </a:cubicBezTo>
                  <a:cubicBezTo>
                    <a:pt x="660" y="27663"/>
                    <a:pt x="636" y="27643"/>
                    <a:pt x="612" y="27596"/>
                  </a:cubicBezTo>
                  <a:cubicBezTo>
                    <a:pt x="640" y="27577"/>
                    <a:pt x="669" y="27562"/>
                    <a:pt x="691" y="27562"/>
                  </a:cubicBezTo>
                  <a:close/>
                  <a:moveTo>
                    <a:pt x="5500" y="27514"/>
                  </a:moveTo>
                  <a:lnTo>
                    <a:pt x="5500" y="27514"/>
                  </a:lnTo>
                  <a:cubicBezTo>
                    <a:pt x="5520" y="27524"/>
                    <a:pt x="5535" y="27524"/>
                    <a:pt x="5546" y="27524"/>
                  </a:cubicBezTo>
                  <a:cubicBezTo>
                    <a:pt x="5556" y="27524"/>
                    <a:pt x="5561" y="27524"/>
                    <a:pt x="5561" y="27535"/>
                  </a:cubicBezTo>
                  <a:cubicBezTo>
                    <a:pt x="5602" y="27555"/>
                    <a:pt x="5663" y="27596"/>
                    <a:pt x="5703" y="27637"/>
                  </a:cubicBezTo>
                  <a:cubicBezTo>
                    <a:pt x="5683" y="27657"/>
                    <a:pt x="5663" y="27677"/>
                    <a:pt x="5622" y="27698"/>
                  </a:cubicBezTo>
                  <a:cubicBezTo>
                    <a:pt x="5561" y="27657"/>
                    <a:pt x="5500" y="27616"/>
                    <a:pt x="5500" y="27514"/>
                  </a:cubicBezTo>
                  <a:close/>
                  <a:moveTo>
                    <a:pt x="1101" y="27718"/>
                  </a:moveTo>
                  <a:lnTo>
                    <a:pt x="1101" y="27718"/>
                  </a:lnTo>
                  <a:cubicBezTo>
                    <a:pt x="1068" y="27772"/>
                    <a:pt x="1053" y="27797"/>
                    <a:pt x="1031" y="27797"/>
                  </a:cubicBezTo>
                  <a:cubicBezTo>
                    <a:pt x="1011" y="27797"/>
                    <a:pt x="986" y="27777"/>
                    <a:pt x="938" y="27738"/>
                  </a:cubicBezTo>
                  <a:cubicBezTo>
                    <a:pt x="999" y="27738"/>
                    <a:pt x="1040" y="27738"/>
                    <a:pt x="1101" y="27718"/>
                  </a:cubicBezTo>
                  <a:close/>
                  <a:moveTo>
                    <a:pt x="5439" y="27718"/>
                  </a:moveTo>
                  <a:cubicBezTo>
                    <a:pt x="5561" y="27718"/>
                    <a:pt x="5602" y="27820"/>
                    <a:pt x="5683" y="27861"/>
                  </a:cubicBezTo>
                  <a:cubicBezTo>
                    <a:pt x="5637" y="27874"/>
                    <a:pt x="5606" y="27882"/>
                    <a:pt x="5582" y="27882"/>
                  </a:cubicBezTo>
                  <a:cubicBezTo>
                    <a:pt x="5530" y="27882"/>
                    <a:pt x="5508" y="27843"/>
                    <a:pt x="5439" y="27718"/>
                  </a:cubicBezTo>
                  <a:close/>
                  <a:moveTo>
                    <a:pt x="6416" y="27575"/>
                  </a:moveTo>
                  <a:cubicBezTo>
                    <a:pt x="6437" y="27596"/>
                    <a:pt x="6457" y="27616"/>
                    <a:pt x="6457" y="27616"/>
                  </a:cubicBezTo>
                  <a:cubicBezTo>
                    <a:pt x="6437" y="27738"/>
                    <a:pt x="6498" y="27840"/>
                    <a:pt x="6559" y="27942"/>
                  </a:cubicBezTo>
                  <a:cubicBezTo>
                    <a:pt x="6518" y="27962"/>
                    <a:pt x="6498" y="28003"/>
                    <a:pt x="6457" y="28023"/>
                  </a:cubicBezTo>
                  <a:cubicBezTo>
                    <a:pt x="6443" y="28030"/>
                    <a:pt x="6427" y="28033"/>
                    <a:pt x="6410" y="28033"/>
                  </a:cubicBezTo>
                  <a:cubicBezTo>
                    <a:pt x="6375" y="28033"/>
                    <a:pt x="6335" y="28023"/>
                    <a:pt x="6294" y="28023"/>
                  </a:cubicBezTo>
                  <a:cubicBezTo>
                    <a:pt x="6253" y="28023"/>
                    <a:pt x="6233" y="28003"/>
                    <a:pt x="6172" y="28003"/>
                  </a:cubicBezTo>
                  <a:cubicBezTo>
                    <a:pt x="6131" y="27901"/>
                    <a:pt x="6111" y="27840"/>
                    <a:pt x="6070" y="27759"/>
                  </a:cubicBezTo>
                  <a:cubicBezTo>
                    <a:pt x="6131" y="27698"/>
                    <a:pt x="6172" y="27657"/>
                    <a:pt x="6233" y="27616"/>
                  </a:cubicBezTo>
                  <a:cubicBezTo>
                    <a:pt x="6274" y="27657"/>
                    <a:pt x="6294" y="27657"/>
                    <a:pt x="6314" y="27677"/>
                  </a:cubicBezTo>
                  <a:cubicBezTo>
                    <a:pt x="6355" y="27637"/>
                    <a:pt x="6375" y="27616"/>
                    <a:pt x="6416" y="27575"/>
                  </a:cubicBezTo>
                  <a:close/>
                  <a:moveTo>
                    <a:pt x="612" y="27881"/>
                  </a:moveTo>
                  <a:cubicBezTo>
                    <a:pt x="632" y="27901"/>
                    <a:pt x="673" y="27901"/>
                    <a:pt x="734" y="27922"/>
                  </a:cubicBezTo>
                  <a:cubicBezTo>
                    <a:pt x="653" y="27962"/>
                    <a:pt x="612" y="27983"/>
                    <a:pt x="530" y="28044"/>
                  </a:cubicBezTo>
                  <a:cubicBezTo>
                    <a:pt x="571" y="27962"/>
                    <a:pt x="592" y="27922"/>
                    <a:pt x="612" y="27881"/>
                  </a:cubicBezTo>
                  <a:close/>
                  <a:moveTo>
                    <a:pt x="5418" y="27962"/>
                  </a:moveTo>
                  <a:cubicBezTo>
                    <a:pt x="5479" y="27983"/>
                    <a:pt x="5561" y="27983"/>
                    <a:pt x="5642" y="28003"/>
                  </a:cubicBezTo>
                  <a:cubicBezTo>
                    <a:pt x="5642" y="28044"/>
                    <a:pt x="5642" y="28085"/>
                    <a:pt x="5642" y="28146"/>
                  </a:cubicBezTo>
                  <a:cubicBezTo>
                    <a:pt x="5520" y="28085"/>
                    <a:pt x="5459" y="28044"/>
                    <a:pt x="5398" y="28003"/>
                  </a:cubicBezTo>
                  <a:cubicBezTo>
                    <a:pt x="5398" y="27983"/>
                    <a:pt x="5398" y="27983"/>
                    <a:pt x="5418" y="27962"/>
                  </a:cubicBezTo>
                  <a:close/>
                  <a:moveTo>
                    <a:pt x="4929" y="28044"/>
                  </a:moveTo>
                  <a:cubicBezTo>
                    <a:pt x="4944" y="28047"/>
                    <a:pt x="4959" y="28048"/>
                    <a:pt x="4974" y="28048"/>
                  </a:cubicBezTo>
                  <a:cubicBezTo>
                    <a:pt x="4997" y="28048"/>
                    <a:pt x="5021" y="28046"/>
                    <a:pt x="5044" y="28046"/>
                  </a:cubicBezTo>
                  <a:cubicBezTo>
                    <a:pt x="5093" y="28046"/>
                    <a:pt x="5140" y="28057"/>
                    <a:pt x="5174" y="28125"/>
                  </a:cubicBezTo>
                  <a:cubicBezTo>
                    <a:pt x="5072" y="28146"/>
                    <a:pt x="4970" y="28146"/>
                    <a:pt x="4868" y="28166"/>
                  </a:cubicBezTo>
                  <a:cubicBezTo>
                    <a:pt x="4889" y="28125"/>
                    <a:pt x="4909" y="28085"/>
                    <a:pt x="4929" y="28044"/>
                  </a:cubicBezTo>
                  <a:close/>
                  <a:moveTo>
                    <a:pt x="5354" y="28187"/>
                  </a:moveTo>
                  <a:cubicBezTo>
                    <a:pt x="5409" y="28187"/>
                    <a:pt x="5432" y="28252"/>
                    <a:pt x="5479" y="28268"/>
                  </a:cubicBezTo>
                  <a:cubicBezTo>
                    <a:pt x="5459" y="28288"/>
                    <a:pt x="5459" y="28309"/>
                    <a:pt x="5439" y="28309"/>
                  </a:cubicBezTo>
                  <a:cubicBezTo>
                    <a:pt x="5357" y="28309"/>
                    <a:pt x="5316" y="28268"/>
                    <a:pt x="5296" y="28207"/>
                  </a:cubicBezTo>
                  <a:cubicBezTo>
                    <a:pt x="5319" y="28193"/>
                    <a:pt x="5338" y="28187"/>
                    <a:pt x="5354" y="28187"/>
                  </a:cubicBezTo>
                  <a:close/>
                  <a:moveTo>
                    <a:pt x="13748" y="28085"/>
                  </a:moveTo>
                  <a:cubicBezTo>
                    <a:pt x="13809" y="28085"/>
                    <a:pt x="13850" y="28125"/>
                    <a:pt x="13951" y="28288"/>
                  </a:cubicBezTo>
                  <a:cubicBezTo>
                    <a:pt x="13951" y="28309"/>
                    <a:pt x="13931" y="28329"/>
                    <a:pt x="13911" y="28349"/>
                  </a:cubicBezTo>
                  <a:cubicBezTo>
                    <a:pt x="13829" y="28268"/>
                    <a:pt x="13789" y="28186"/>
                    <a:pt x="13748" y="28085"/>
                  </a:cubicBezTo>
                  <a:close/>
                  <a:moveTo>
                    <a:pt x="11164" y="28251"/>
                  </a:moveTo>
                  <a:cubicBezTo>
                    <a:pt x="11192" y="28251"/>
                    <a:pt x="11236" y="28263"/>
                    <a:pt x="11304" y="28288"/>
                  </a:cubicBezTo>
                  <a:cubicBezTo>
                    <a:pt x="11263" y="28329"/>
                    <a:pt x="11222" y="28349"/>
                    <a:pt x="11202" y="28390"/>
                  </a:cubicBezTo>
                  <a:cubicBezTo>
                    <a:pt x="11161" y="28370"/>
                    <a:pt x="11121" y="28329"/>
                    <a:pt x="11100" y="28309"/>
                  </a:cubicBezTo>
                  <a:cubicBezTo>
                    <a:pt x="11112" y="28273"/>
                    <a:pt x="11124" y="28251"/>
                    <a:pt x="11164" y="28251"/>
                  </a:cubicBezTo>
                  <a:close/>
                  <a:moveTo>
                    <a:pt x="6246" y="28522"/>
                  </a:moveTo>
                  <a:cubicBezTo>
                    <a:pt x="6279" y="28522"/>
                    <a:pt x="6304" y="28543"/>
                    <a:pt x="6335" y="28594"/>
                  </a:cubicBezTo>
                  <a:cubicBezTo>
                    <a:pt x="6274" y="28594"/>
                    <a:pt x="6213" y="28573"/>
                    <a:pt x="6111" y="28573"/>
                  </a:cubicBezTo>
                  <a:cubicBezTo>
                    <a:pt x="6172" y="28543"/>
                    <a:pt x="6213" y="28522"/>
                    <a:pt x="6246" y="28522"/>
                  </a:cubicBezTo>
                  <a:close/>
                  <a:moveTo>
                    <a:pt x="449" y="28370"/>
                  </a:moveTo>
                  <a:cubicBezTo>
                    <a:pt x="530" y="28370"/>
                    <a:pt x="571" y="28370"/>
                    <a:pt x="592" y="28390"/>
                  </a:cubicBezTo>
                  <a:cubicBezTo>
                    <a:pt x="673" y="28431"/>
                    <a:pt x="673" y="28471"/>
                    <a:pt x="653" y="28614"/>
                  </a:cubicBezTo>
                  <a:cubicBezTo>
                    <a:pt x="592" y="28533"/>
                    <a:pt x="530" y="28471"/>
                    <a:pt x="449" y="28370"/>
                  </a:cubicBezTo>
                  <a:close/>
                  <a:moveTo>
                    <a:pt x="10978" y="28492"/>
                  </a:moveTo>
                  <a:lnTo>
                    <a:pt x="10978" y="28492"/>
                  </a:lnTo>
                  <a:cubicBezTo>
                    <a:pt x="11141" y="28512"/>
                    <a:pt x="11222" y="28573"/>
                    <a:pt x="11243" y="28696"/>
                  </a:cubicBezTo>
                  <a:cubicBezTo>
                    <a:pt x="11222" y="28716"/>
                    <a:pt x="11204" y="28723"/>
                    <a:pt x="11186" y="28723"/>
                  </a:cubicBezTo>
                  <a:cubicBezTo>
                    <a:pt x="11150" y="28723"/>
                    <a:pt x="11114" y="28696"/>
                    <a:pt x="11060" y="28696"/>
                  </a:cubicBezTo>
                  <a:cubicBezTo>
                    <a:pt x="11039" y="28634"/>
                    <a:pt x="11019" y="28573"/>
                    <a:pt x="10978" y="28492"/>
                  </a:cubicBezTo>
                  <a:close/>
                  <a:moveTo>
                    <a:pt x="5296" y="28471"/>
                  </a:moveTo>
                  <a:cubicBezTo>
                    <a:pt x="5357" y="28492"/>
                    <a:pt x="5418" y="28512"/>
                    <a:pt x="5500" y="28533"/>
                  </a:cubicBezTo>
                  <a:cubicBezTo>
                    <a:pt x="5520" y="28655"/>
                    <a:pt x="5540" y="28736"/>
                    <a:pt x="5561" y="28838"/>
                  </a:cubicBezTo>
                  <a:cubicBezTo>
                    <a:pt x="5546" y="28884"/>
                    <a:pt x="5530" y="28941"/>
                    <a:pt x="5481" y="28941"/>
                  </a:cubicBezTo>
                  <a:cubicBezTo>
                    <a:pt x="5464" y="28941"/>
                    <a:pt x="5444" y="28935"/>
                    <a:pt x="5418" y="28920"/>
                  </a:cubicBezTo>
                  <a:cubicBezTo>
                    <a:pt x="5439" y="28879"/>
                    <a:pt x="5459" y="28838"/>
                    <a:pt x="5479" y="28797"/>
                  </a:cubicBezTo>
                  <a:cubicBezTo>
                    <a:pt x="5439" y="28777"/>
                    <a:pt x="5378" y="28757"/>
                    <a:pt x="5316" y="28736"/>
                  </a:cubicBezTo>
                  <a:cubicBezTo>
                    <a:pt x="5357" y="28696"/>
                    <a:pt x="5378" y="28675"/>
                    <a:pt x="5418" y="28655"/>
                  </a:cubicBezTo>
                  <a:cubicBezTo>
                    <a:pt x="5357" y="28614"/>
                    <a:pt x="5316" y="28553"/>
                    <a:pt x="5255" y="28512"/>
                  </a:cubicBezTo>
                  <a:cubicBezTo>
                    <a:pt x="5276" y="28512"/>
                    <a:pt x="5276" y="28471"/>
                    <a:pt x="5296" y="28471"/>
                  </a:cubicBezTo>
                  <a:close/>
                  <a:moveTo>
                    <a:pt x="11182" y="28838"/>
                  </a:moveTo>
                  <a:cubicBezTo>
                    <a:pt x="11222" y="28879"/>
                    <a:pt x="11263" y="28899"/>
                    <a:pt x="11304" y="28920"/>
                  </a:cubicBezTo>
                  <a:cubicBezTo>
                    <a:pt x="11284" y="28960"/>
                    <a:pt x="11263" y="29001"/>
                    <a:pt x="11263" y="29001"/>
                  </a:cubicBezTo>
                  <a:cubicBezTo>
                    <a:pt x="11161" y="29001"/>
                    <a:pt x="11100" y="28960"/>
                    <a:pt x="11060" y="28858"/>
                  </a:cubicBezTo>
                  <a:cubicBezTo>
                    <a:pt x="11100" y="28858"/>
                    <a:pt x="11141" y="28838"/>
                    <a:pt x="11182" y="28838"/>
                  </a:cubicBezTo>
                  <a:close/>
                  <a:moveTo>
                    <a:pt x="2465" y="28818"/>
                  </a:moveTo>
                  <a:cubicBezTo>
                    <a:pt x="2486" y="28818"/>
                    <a:pt x="2506" y="28838"/>
                    <a:pt x="2547" y="28858"/>
                  </a:cubicBezTo>
                  <a:cubicBezTo>
                    <a:pt x="2526" y="28920"/>
                    <a:pt x="2506" y="28981"/>
                    <a:pt x="2486" y="29042"/>
                  </a:cubicBezTo>
                  <a:cubicBezTo>
                    <a:pt x="2404" y="28960"/>
                    <a:pt x="2404" y="28899"/>
                    <a:pt x="2465" y="28818"/>
                  </a:cubicBezTo>
                  <a:close/>
                  <a:moveTo>
                    <a:pt x="490" y="29042"/>
                  </a:moveTo>
                  <a:cubicBezTo>
                    <a:pt x="530" y="29082"/>
                    <a:pt x="551" y="29123"/>
                    <a:pt x="571" y="29164"/>
                  </a:cubicBezTo>
                  <a:cubicBezTo>
                    <a:pt x="530" y="29205"/>
                    <a:pt x="490" y="29266"/>
                    <a:pt x="449" y="29327"/>
                  </a:cubicBezTo>
                  <a:cubicBezTo>
                    <a:pt x="429" y="29306"/>
                    <a:pt x="408" y="29286"/>
                    <a:pt x="408" y="29286"/>
                  </a:cubicBezTo>
                  <a:cubicBezTo>
                    <a:pt x="429" y="29205"/>
                    <a:pt x="469" y="29144"/>
                    <a:pt x="490" y="29042"/>
                  </a:cubicBezTo>
                  <a:close/>
                  <a:moveTo>
                    <a:pt x="4848" y="29449"/>
                  </a:moveTo>
                  <a:lnTo>
                    <a:pt x="4848" y="29449"/>
                  </a:lnTo>
                  <a:cubicBezTo>
                    <a:pt x="4889" y="29490"/>
                    <a:pt x="4929" y="29510"/>
                    <a:pt x="4970" y="29551"/>
                  </a:cubicBezTo>
                  <a:cubicBezTo>
                    <a:pt x="4935" y="29565"/>
                    <a:pt x="4909" y="29574"/>
                    <a:pt x="4891" y="29574"/>
                  </a:cubicBezTo>
                  <a:cubicBezTo>
                    <a:pt x="4857" y="29574"/>
                    <a:pt x="4848" y="29542"/>
                    <a:pt x="4848" y="29449"/>
                  </a:cubicBezTo>
                  <a:close/>
                  <a:moveTo>
                    <a:pt x="13585" y="29571"/>
                  </a:moveTo>
                  <a:cubicBezTo>
                    <a:pt x="13687" y="29612"/>
                    <a:pt x="13646" y="29653"/>
                    <a:pt x="13585" y="29714"/>
                  </a:cubicBezTo>
                  <a:cubicBezTo>
                    <a:pt x="13585" y="29673"/>
                    <a:pt x="13585" y="29632"/>
                    <a:pt x="13585" y="29571"/>
                  </a:cubicBezTo>
                  <a:close/>
                  <a:moveTo>
                    <a:pt x="16110" y="30325"/>
                  </a:moveTo>
                  <a:cubicBezTo>
                    <a:pt x="16151" y="30345"/>
                    <a:pt x="16171" y="30345"/>
                    <a:pt x="16171" y="30365"/>
                  </a:cubicBezTo>
                  <a:cubicBezTo>
                    <a:pt x="16171" y="30427"/>
                    <a:pt x="16171" y="30427"/>
                    <a:pt x="16110" y="30549"/>
                  </a:cubicBezTo>
                  <a:cubicBezTo>
                    <a:pt x="16110" y="30508"/>
                    <a:pt x="16090" y="30467"/>
                    <a:pt x="16090" y="30447"/>
                  </a:cubicBezTo>
                  <a:cubicBezTo>
                    <a:pt x="16090" y="30406"/>
                    <a:pt x="16110" y="30365"/>
                    <a:pt x="16110" y="30325"/>
                  </a:cubicBezTo>
                  <a:close/>
                  <a:moveTo>
                    <a:pt x="5357" y="30447"/>
                  </a:moveTo>
                  <a:cubicBezTo>
                    <a:pt x="5398" y="30508"/>
                    <a:pt x="5398" y="30528"/>
                    <a:pt x="5439" y="30549"/>
                  </a:cubicBezTo>
                  <a:cubicBezTo>
                    <a:pt x="5378" y="30569"/>
                    <a:pt x="5337" y="30590"/>
                    <a:pt x="5276" y="30590"/>
                  </a:cubicBezTo>
                  <a:cubicBezTo>
                    <a:pt x="5296" y="30549"/>
                    <a:pt x="5316" y="30508"/>
                    <a:pt x="5357" y="30447"/>
                  </a:cubicBezTo>
                  <a:close/>
                  <a:moveTo>
                    <a:pt x="14226" y="30701"/>
                  </a:moveTo>
                  <a:cubicBezTo>
                    <a:pt x="14250" y="30701"/>
                    <a:pt x="14280" y="30705"/>
                    <a:pt x="14318" y="30712"/>
                  </a:cubicBezTo>
                  <a:cubicBezTo>
                    <a:pt x="14237" y="30752"/>
                    <a:pt x="14196" y="30773"/>
                    <a:pt x="14135" y="30793"/>
                  </a:cubicBezTo>
                  <a:cubicBezTo>
                    <a:pt x="14149" y="30723"/>
                    <a:pt x="14173" y="30701"/>
                    <a:pt x="14226" y="30701"/>
                  </a:cubicBezTo>
                  <a:close/>
                  <a:moveTo>
                    <a:pt x="5296" y="30895"/>
                  </a:moveTo>
                  <a:cubicBezTo>
                    <a:pt x="5418" y="30956"/>
                    <a:pt x="5398" y="31078"/>
                    <a:pt x="5439" y="31160"/>
                  </a:cubicBezTo>
                  <a:cubicBezTo>
                    <a:pt x="5418" y="31180"/>
                    <a:pt x="5398" y="31200"/>
                    <a:pt x="5378" y="31221"/>
                  </a:cubicBezTo>
                  <a:cubicBezTo>
                    <a:pt x="5337" y="31139"/>
                    <a:pt x="5296" y="31078"/>
                    <a:pt x="5235" y="30997"/>
                  </a:cubicBezTo>
                  <a:cubicBezTo>
                    <a:pt x="5255" y="30956"/>
                    <a:pt x="5276" y="30936"/>
                    <a:pt x="5296" y="30895"/>
                  </a:cubicBezTo>
                  <a:close/>
                  <a:moveTo>
                    <a:pt x="10815" y="31160"/>
                  </a:moveTo>
                  <a:cubicBezTo>
                    <a:pt x="10897" y="31200"/>
                    <a:pt x="10978" y="31241"/>
                    <a:pt x="11060" y="31282"/>
                  </a:cubicBezTo>
                  <a:cubicBezTo>
                    <a:pt x="11060" y="31323"/>
                    <a:pt x="11060" y="31363"/>
                    <a:pt x="11060" y="31404"/>
                  </a:cubicBezTo>
                  <a:cubicBezTo>
                    <a:pt x="10998" y="31424"/>
                    <a:pt x="10937" y="31445"/>
                    <a:pt x="10876" y="31465"/>
                  </a:cubicBezTo>
                  <a:cubicBezTo>
                    <a:pt x="10835" y="31363"/>
                    <a:pt x="10754" y="31282"/>
                    <a:pt x="10815" y="31160"/>
                  </a:cubicBezTo>
                  <a:close/>
                  <a:moveTo>
                    <a:pt x="10693" y="31506"/>
                  </a:moveTo>
                  <a:cubicBezTo>
                    <a:pt x="10774" y="31506"/>
                    <a:pt x="10795" y="31526"/>
                    <a:pt x="10835" y="31547"/>
                  </a:cubicBezTo>
                  <a:lnTo>
                    <a:pt x="10958" y="31547"/>
                  </a:lnTo>
                  <a:cubicBezTo>
                    <a:pt x="10903" y="31602"/>
                    <a:pt x="10864" y="31657"/>
                    <a:pt x="10827" y="31697"/>
                  </a:cubicBezTo>
                  <a:lnTo>
                    <a:pt x="10827" y="31697"/>
                  </a:lnTo>
                  <a:cubicBezTo>
                    <a:pt x="10789" y="31640"/>
                    <a:pt x="10750" y="31582"/>
                    <a:pt x="10693" y="31506"/>
                  </a:cubicBezTo>
                  <a:close/>
                  <a:moveTo>
                    <a:pt x="6335" y="31526"/>
                  </a:moveTo>
                  <a:cubicBezTo>
                    <a:pt x="6335" y="31547"/>
                    <a:pt x="6355" y="31567"/>
                    <a:pt x="6355" y="31567"/>
                  </a:cubicBezTo>
                  <a:cubicBezTo>
                    <a:pt x="6335" y="31608"/>
                    <a:pt x="6335" y="31649"/>
                    <a:pt x="6314" y="31710"/>
                  </a:cubicBezTo>
                  <a:cubicBezTo>
                    <a:pt x="6233" y="31608"/>
                    <a:pt x="6233" y="31587"/>
                    <a:pt x="6335" y="31526"/>
                  </a:cubicBezTo>
                  <a:close/>
                  <a:moveTo>
                    <a:pt x="14094" y="31628"/>
                  </a:moveTo>
                  <a:cubicBezTo>
                    <a:pt x="14094" y="31710"/>
                    <a:pt x="14114" y="31750"/>
                    <a:pt x="14135" y="31852"/>
                  </a:cubicBezTo>
                  <a:cubicBezTo>
                    <a:pt x="14053" y="31791"/>
                    <a:pt x="14033" y="31771"/>
                    <a:pt x="14033" y="31750"/>
                  </a:cubicBezTo>
                  <a:cubicBezTo>
                    <a:pt x="14013" y="31730"/>
                    <a:pt x="14053" y="31689"/>
                    <a:pt x="14094" y="31628"/>
                  </a:cubicBezTo>
                  <a:close/>
                  <a:moveTo>
                    <a:pt x="13890" y="31873"/>
                  </a:moveTo>
                  <a:lnTo>
                    <a:pt x="13890" y="31873"/>
                  </a:lnTo>
                  <a:cubicBezTo>
                    <a:pt x="13931" y="31893"/>
                    <a:pt x="13972" y="31893"/>
                    <a:pt x="14013" y="31934"/>
                  </a:cubicBezTo>
                  <a:cubicBezTo>
                    <a:pt x="13973" y="31949"/>
                    <a:pt x="13949" y="31959"/>
                    <a:pt x="13933" y="31959"/>
                  </a:cubicBezTo>
                  <a:cubicBezTo>
                    <a:pt x="13908" y="31959"/>
                    <a:pt x="13903" y="31935"/>
                    <a:pt x="13890" y="31873"/>
                  </a:cubicBezTo>
                  <a:close/>
                  <a:moveTo>
                    <a:pt x="755" y="31811"/>
                  </a:moveTo>
                  <a:lnTo>
                    <a:pt x="755" y="31811"/>
                  </a:lnTo>
                  <a:cubicBezTo>
                    <a:pt x="877" y="31873"/>
                    <a:pt x="877" y="31934"/>
                    <a:pt x="856" y="31995"/>
                  </a:cubicBezTo>
                  <a:lnTo>
                    <a:pt x="795" y="31995"/>
                  </a:lnTo>
                  <a:cubicBezTo>
                    <a:pt x="775" y="31954"/>
                    <a:pt x="775" y="31893"/>
                    <a:pt x="755" y="31811"/>
                  </a:cubicBezTo>
                  <a:close/>
                  <a:moveTo>
                    <a:pt x="5031" y="32158"/>
                  </a:moveTo>
                  <a:cubicBezTo>
                    <a:pt x="5052" y="32198"/>
                    <a:pt x="5072" y="32219"/>
                    <a:pt x="5092" y="32239"/>
                  </a:cubicBezTo>
                  <a:cubicBezTo>
                    <a:pt x="5072" y="32259"/>
                    <a:pt x="5052" y="32280"/>
                    <a:pt x="5011" y="32300"/>
                  </a:cubicBezTo>
                  <a:cubicBezTo>
                    <a:pt x="4991" y="32259"/>
                    <a:pt x="4991" y="32219"/>
                    <a:pt x="4970" y="32178"/>
                  </a:cubicBezTo>
                  <a:lnTo>
                    <a:pt x="5031" y="32158"/>
                  </a:lnTo>
                  <a:close/>
                  <a:moveTo>
                    <a:pt x="13951" y="32239"/>
                  </a:moveTo>
                  <a:lnTo>
                    <a:pt x="13951" y="32239"/>
                  </a:lnTo>
                  <a:cubicBezTo>
                    <a:pt x="13992" y="32341"/>
                    <a:pt x="13951" y="32402"/>
                    <a:pt x="13911" y="32463"/>
                  </a:cubicBezTo>
                  <a:cubicBezTo>
                    <a:pt x="13870" y="32463"/>
                    <a:pt x="13850" y="32463"/>
                    <a:pt x="13829" y="32443"/>
                  </a:cubicBezTo>
                  <a:cubicBezTo>
                    <a:pt x="13870" y="32382"/>
                    <a:pt x="13890" y="32321"/>
                    <a:pt x="13951" y="32239"/>
                  </a:cubicBezTo>
                  <a:close/>
                  <a:moveTo>
                    <a:pt x="1215" y="32460"/>
                  </a:moveTo>
                  <a:cubicBezTo>
                    <a:pt x="1238" y="32460"/>
                    <a:pt x="1268" y="32476"/>
                    <a:pt x="1325" y="32504"/>
                  </a:cubicBezTo>
                  <a:cubicBezTo>
                    <a:pt x="1264" y="32524"/>
                    <a:pt x="1223" y="32524"/>
                    <a:pt x="1141" y="32524"/>
                  </a:cubicBezTo>
                  <a:cubicBezTo>
                    <a:pt x="1174" y="32481"/>
                    <a:pt x="1189" y="32460"/>
                    <a:pt x="1215" y="32460"/>
                  </a:cubicBezTo>
                  <a:close/>
                  <a:moveTo>
                    <a:pt x="13850" y="32708"/>
                  </a:moveTo>
                  <a:lnTo>
                    <a:pt x="13850" y="32708"/>
                  </a:lnTo>
                  <a:cubicBezTo>
                    <a:pt x="13931" y="32809"/>
                    <a:pt x="13931" y="32809"/>
                    <a:pt x="13911" y="32891"/>
                  </a:cubicBezTo>
                  <a:cubicBezTo>
                    <a:pt x="13809" y="32830"/>
                    <a:pt x="13809" y="32830"/>
                    <a:pt x="13850" y="32708"/>
                  </a:cubicBezTo>
                  <a:close/>
                  <a:moveTo>
                    <a:pt x="5088" y="33174"/>
                  </a:moveTo>
                  <a:cubicBezTo>
                    <a:pt x="5097" y="33174"/>
                    <a:pt x="5106" y="33176"/>
                    <a:pt x="5113" y="33176"/>
                  </a:cubicBezTo>
                  <a:cubicBezTo>
                    <a:pt x="5133" y="33176"/>
                    <a:pt x="5153" y="33196"/>
                    <a:pt x="5194" y="33196"/>
                  </a:cubicBezTo>
                  <a:cubicBezTo>
                    <a:pt x="5194" y="33217"/>
                    <a:pt x="5194" y="33217"/>
                    <a:pt x="5194" y="33237"/>
                  </a:cubicBezTo>
                  <a:lnTo>
                    <a:pt x="5052" y="33237"/>
                  </a:lnTo>
                  <a:cubicBezTo>
                    <a:pt x="5052" y="33183"/>
                    <a:pt x="5070" y="33174"/>
                    <a:pt x="5088" y="33174"/>
                  </a:cubicBezTo>
                  <a:close/>
                  <a:moveTo>
                    <a:pt x="5700" y="33316"/>
                  </a:moveTo>
                  <a:cubicBezTo>
                    <a:pt x="5743" y="33316"/>
                    <a:pt x="5788" y="33336"/>
                    <a:pt x="5887" y="33380"/>
                  </a:cubicBezTo>
                  <a:cubicBezTo>
                    <a:pt x="5907" y="33441"/>
                    <a:pt x="5927" y="33522"/>
                    <a:pt x="5968" y="33583"/>
                  </a:cubicBezTo>
                  <a:cubicBezTo>
                    <a:pt x="5988" y="33644"/>
                    <a:pt x="6050" y="33705"/>
                    <a:pt x="6131" y="33787"/>
                  </a:cubicBezTo>
                  <a:lnTo>
                    <a:pt x="5927" y="33787"/>
                  </a:lnTo>
                  <a:cubicBezTo>
                    <a:pt x="5805" y="33624"/>
                    <a:pt x="5683" y="33502"/>
                    <a:pt x="5561" y="33359"/>
                  </a:cubicBezTo>
                  <a:cubicBezTo>
                    <a:pt x="5627" y="33331"/>
                    <a:pt x="5662" y="33316"/>
                    <a:pt x="5700" y="33316"/>
                  </a:cubicBezTo>
                  <a:close/>
                  <a:moveTo>
                    <a:pt x="5724" y="33665"/>
                  </a:moveTo>
                  <a:cubicBezTo>
                    <a:pt x="5785" y="33685"/>
                    <a:pt x="5805" y="33726"/>
                    <a:pt x="5866" y="33767"/>
                  </a:cubicBezTo>
                  <a:cubicBezTo>
                    <a:pt x="5785" y="33787"/>
                    <a:pt x="5724" y="33787"/>
                    <a:pt x="5622" y="33807"/>
                  </a:cubicBezTo>
                  <a:cubicBezTo>
                    <a:pt x="5683" y="33726"/>
                    <a:pt x="5703" y="33705"/>
                    <a:pt x="5724" y="33665"/>
                  </a:cubicBezTo>
                  <a:close/>
                  <a:moveTo>
                    <a:pt x="10428" y="34602"/>
                  </a:moveTo>
                  <a:cubicBezTo>
                    <a:pt x="10530" y="34683"/>
                    <a:pt x="10530" y="34683"/>
                    <a:pt x="10449" y="34805"/>
                  </a:cubicBezTo>
                  <a:cubicBezTo>
                    <a:pt x="10428" y="34744"/>
                    <a:pt x="10387" y="34703"/>
                    <a:pt x="10347" y="34642"/>
                  </a:cubicBezTo>
                  <a:cubicBezTo>
                    <a:pt x="10387" y="34622"/>
                    <a:pt x="10408" y="34602"/>
                    <a:pt x="10428" y="34602"/>
                  </a:cubicBezTo>
                  <a:close/>
                  <a:moveTo>
                    <a:pt x="10693" y="34826"/>
                  </a:moveTo>
                  <a:cubicBezTo>
                    <a:pt x="10734" y="34887"/>
                    <a:pt x="10774" y="34948"/>
                    <a:pt x="10835" y="35029"/>
                  </a:cubicBezTo>
                  <a:cubicBezTo>
                    <a:pt x="10815" y="35070"/>
                    <a:pt x="10774" y="35131"/>
                    <a:pt x="10754" y="35172"/>
                  </a:cubicBezTo>
                  <a:cubicBezTo>
                    <a:pt x="10713" y="35172"/>
                    <a:pt x="10693" y="35172"/>
                    <a:pt x="10693" y="35151"/>
                  </a:cubicBezTo>
                  <a:cubicBezTo>
                    <a:pt x="10632" y="35111"/>
                    <a:pt x="10591" y="35029"/>
                    <a:pt x="10489" y="35029"/>
                  </a:cubicBezTo>
                  <a:cubicBezTo>
                    <a:pt x="10469" y="35029"/>
                    <a:pt x="10449" y="34968"/>
                    <a:pt x="10408" y="34948"/>
                  </a:cubicBezTo>
                  <a:cubicBezTo>
                    <a:pt x="10469" y="34805"/>
                    <a:pt x="10591" y="34846"/>
                    <a:pt x="10693" y="34826"/>
                  </a:cubicBezTo>
                  <a:close/>
                  <a:moveTo>
                    <a:pt x="10571" y="36190"/>
                  </a:moveTo>
                  <a:lnTo>
                    <a:pt x="10571" y="36190"/>
                  </a:lnTo>
                  <a:cubicBezTo>
                    <a:pt x="10713" y="36251"/>
                    <a:pt x="10713" y="36251"/>
                    <a:pt x="10693" y="36394"/>
                  </a:cubicBezTo>
                  <a:cubicBezTo>
                    <a:pt x="10652" y="36312"/>
                    <a:pt x="10611" y="36251"/>
                    <a:pt x="10571" y="36190"/>
                  </a:cubicBezTo>
                  <a:close/>
                  <a:moveTo>
                    <a:pt x="10754" y="36516"/>
                  </a:moveTo>
                  <a:cubicBezTo>
                    <a:pt x="10815" y="36577"/>
                    <a:pt x="10795" y="36618"/>
                    <a:pt x="10754" y="36658"/>
                  </a:cubicBezTo>
                  <a:cubicBezTo>
                    <a:pt x="10713" y="36699"/>
                    <a:pt x="10673" y="36699"/>
                    <a:pt x="10611" y="36740"/>
                  </a:cubicBezTo>
                  <a:cubicBezTo>
                    <a:pt x="10611" y="36557"/>
                    <a:pt x="10611" y="36557"/>
                    <a:pt x="10754" y="36516"/>
                  </a:cubicBezTo>
                  <a:close/>
                  <a:moveTo>
                    <a:pt x="10897" y="37045"/>
                  </a:moveTo>
                  <a:cubicBezTo>
                    <a:pt x="10917" y="37066"/>
                    <a:pt x="10937" y="37086"/>
                    <a:pt x="10937" y="37106"/>
                  </a:cubicBezTo>
                  <a:cubicBezTo>
                    <a:pt x="10917" y="37127"/>
                    <a:pt x="10897" y="37147"/>
                    <a:pt x="10856" y="37168"/>
                  </a:cubicBezTo>
                  <a:cubicBezTo>
                    <a:pt x="10856" y="37168"/>
                    <a:pt x="10815" y="37147"/>
                    <a:pt x="10774" y="37106"/>
                  </a:cubicBezTo>
                  <a:cubicBezTo>
                    <a:pt x="10835" y="37086"/>
                    <a:pt x="10876" y="37066"/>
                    <a:pt x="10897" y="37045"/>
                  </a:cubicBezTo>
                  <a:close/>
                  <a:moveTo>
                    <a:pt x="10856" y="37555"/>
                  </a:moveTo>
                  <a:cubicBezTo>
                    <a:pt x="10917" y="37595"/>
                    <a:pt x="10958" y="37616"/>
                    <a:pt x="11019" y="37656"/>
                  </a:cubicBezTo>
                  <a:cubicBezTo>
                    <a:pt x="10998" y="37677"/>
                    <a:pt x="10998" y="37717"/>
                    <a:pt x="10998" y="37758"/>
                  </a:cubicBezTo>
                  <a:cubicBezTo>
                    <a:pt x="10958" y="37758"/>
                    <a:pt x="10917" y="37779"/>
                    <a:pt x="10876" y="37779"/>
                  </a:cubicBezTo>
                  <a:cubicBezTo>
                    <a:pt x="10835" y="37738"/>
                    <a:pt x="10795" y="37697"/>
                    <a:pt x="10754" y="37636"/>
                  </a:cubicBezTo>
                  <a:cubicBezTo>
                    <a:pt x="10795" y="37616"/>
                    <a:pt x="10835" y="37595"/>
                    <a:pt x="10856" y="37555"/>
                  </a:cubicBezTo>
                  <a:close/>
                  <a:moveTo>
                    <a:pt x="10306" y="37677"/>
                  </a:moveTo>
                  <a:lnTo>
                    <a:pt x="10306" y="37677"/>
                  </a:lnTo>
                  <a:cubicBezTo>
                    <a:pt x="10286" y="37738"/>
                    <a:pt x="10245" y="37819"/>
                    <a:pt x="10225" y="37880"/>
                  </a:cubicBezTo>
                  <a:cubicBezTo>
                    <a:pt x="10143" y="37860"/>
                    <a:pt x="10123" y="37819"/>
                    <a:pt x="10163" y="37779"/>
                  </a:cubicBezTo>
                  <a:cubicBezTo>
                    <a:pt x="10204" y="37738"/>
                    <a:pt x="10265" y="37717"/>
                    <a:pt x="10306" y="37677"/>
                  </a:cubicBezTo>
                  <a:close/>
                  <a:moveTo>
                    <a:pt x="10469" y="39082"/>
                  </a:moveTo>
                  <a:cubicBezTo>
                    <a:pt x="10571" y="39163"/>
                    <a:pt x="10673" y="39225"/>
                    <a:pt x="10795" y="39306"/>
                  </a:cubicBezTo>
                  <a:cubicBezTo>
                    <a:pt x="10754" y="39347"/>
                    <a:pt x="10713" y="39367"/>
                    <a:pt x="10673" y="39408"/>
                  </a:cubicBezTo>
                  <a:cubicBezTo>
                    <a:pt x="10611" y="39367"/>
                    <a:pt x="10550" y="39306"/>
                    <a:pt x="10489" y="39225"/>
                  </a:cubicBezTo>
                  <a:lnTo>
                    <a:pt x="10408" y="39225"/>
                  </a:lnTo>
                  <a:cubicBezTo>
                    <a:pt x="10408" y="39204"/>
                    <a:pt x="10387" y="39184"/>
                    <a:pt x="10408" y="39163"/>
                  </a:cubicBezTo>
                  <a:cubicBezTo>
                    <a:pt x="10428" y="39143"/>
                    <a:pt x="10449" y="39123"/>
                    <a:pt x="10469" y="39082"/>
                  </a:cubicBezTo>
                  <a:close/>
                  <a:moveTo>
                    <a:pt x="10571" y="39449"/>
                  </a:moveTo>
                  <a:lnTo>
                    <a:pt x="10571" y="39449"/>
                  </a:lnTo>
                  <a:cubicBezTo>
                    <a:pt x="10632" y="39489"/>
                    <a:pt x="10673" y="39530"/>
                    <a:pt x="10713" y="39550"/>
                  </a:cubicBezTo>
                  <a:cubicBezTo>
                    <a:pt x="10673" y="39591"/>
                    <a:pt x="10652" y="39611"/>
                    <a:pt x="10611" y="39652"/>
                  </a:cubicBezTo>
                  <a:cubicBezTo>
                    <a:pt x="10611" y="39571"/>
                    <a:pt x="10591" y="39530"/>
                    <a:pt x="10571" y="39449"/>
                  </a:cubicBezTo>
                  <a:close/>
                  <a:moveTo>
                    <a:pt x="14215" y="41274"/>
                  </a:moveTo>
                  <a:cubicBezTo>
                    <a:pt x="14274" y="41274"/>
                    <a:pt x="14302" y="41304"/>
                    <a:pt x="14318" y="41383"/>
                  </a:cubicBezTo>
                  <a:lnTo>
                    <a:pt x="14155" y="41383"/>
                  </a:lnTo>
                  <a:cubicBezTo>
                    <a:pt x="14155" y="41343"/>
                    <a:pt x="14155" y="41322"/>
                    <a:pt x="14155" y="41281"/>
                  </a:cubicBezTo>
                  <a:cubicBezTo>
                    <a:pt x="14178" y="41277"/>
                    <a:pt x="14198" y="41274"/>
                    <a:pt x="14215" y="41274"/>
                  </a:cubicBezTo>
                  <a:close/>
                  <a:moveTo>
                    <a:pt x="5642" y="0"/>
                  </a:moveTo>
                  <a:cubicBezTo>
                    <a:pt x="5520" y="0"/>
                    <a:pt x="5500" y="102"/>
                    <a:pt x="5398" y="163"/>
                  </a:cubicBezTo>
                  <a:cubicBezTo>
                    <a:pt x="5337" y="163"/>
                    <a:pt x="5276" y="143"/>
                    <a:pt x="5174" y="123"/>
                  </a:cubicBezTo>
                  <a:cubicBezTo>
                    <a:pt x="5174" y="204"/>
                    <a:pt x="5174" y="286"/>
                    <a:pt x="5174" y="387"/>
                  </a:cubicBezTo>
                  <a:cubicBezTo>
                    <a:pt x="5153" y="387"/>
                    <a:pt x="5133" y="367"/>
                    <a:pt x="5133" y="367"/>
                  </a:cubicBezTo>
                  <a:cubicBezTo>
                    <a:pt x="5092" y="428"/>
                    <a:pt x="5052" y="489"/>
                    <a:pt x="5031" y="550"/>
                  </a:cubicBezTo>
                  <a:cubicBezTo>
                    <a:pt x="5052" y="611"/>
                    <a:pt x="5092" y="673"/>
                    <a:pt x="5113" y="713"/>
                  </a:cubicBezTo>
                  <a:cubicBezTo>
                    <a:pt x="5101" y="737"/>
                    <a:pt x="5084" y="743"/>
                    <a:pt x="5066" y="743"/>
                  </a:cubicBezTo>
                  <a:cubicBezTo>
                    <a:pt x="5042" y="743"/>
                    <a:pt x="5014" y="731"/>
                    <a:pt x="4992" y="731"/>
                  </a:cubicBezTo>
                  <a:cubicBezTo>
                    <a:pt x="4972" y="731"/>
                    <a:pt x="4957" y="740"/>
                    <a:pt x="4950" y="774"/>
                  </a:cubicBezTo>
                  <a:cubicBezTo>
                    <a:pt x="5031" y="835"/>
                    <a:pt x="5113" y="876"/>
                    <a:pt x="5133" y="998"/>
                  </a:cubicBezTo>
                  <a:cubicBezTo>
                    <a:pt x="5072" y="998"/>
                    <a:pt x="5031" y="998"/>
                    <a:pt x="4970" y="978"/>
                  </a:cubicBezTo>
                  <a:lnTo>
                    <a:pt x="4970" y="978"/>
                  </a:lnTo>
                  <a:cubicBezTo>
                    <a:pt x="5011" y="1080"/>
                    <a:pt x="5052" y="1161"/>
                    <a:pt x="5092" y="1243"/>
                  </a:cubicBezTo>
                  <a:cubicBezTo>
                    <a:pt x="5072" y="1304"/>
                    <a:pt x="5052" y="1365"/>
                    <a:pt x="5031" y="1426"/>
                  </a:cubicBezTo>
                  <a:lnTo>
                    <a:pt x="4767" y="1426"/>
                  </a:lnTo>
                  <a:cubicBezTo>
                    <a:pt x="4787" y="1487"/>
                    <a:pt x="4807" y="1528"/>
                    <a:pt x="4807" y="1569"/>
                  </a:cubicBezTo>
                  <a:cubicBezTo>
                    <a:pt x="4889" y="1569"/>
                    <a:pt x="4909" y="1630"/>
                    <a:pt x="4909" y="1670"/>
                  </a:cubicBezTo>
                  <a:cubicBezTo>
                    <a:pt x="4950" y="1833"/>
                    <a:pt x="4950" y="1996"/>
                    <a:pt x="4868" y="2159"/>
                  </a:cubicBezTo>
                  <a:lnTo>
                    <a:pt x="4787" y="2159"/>
                  </a:lnTo>
                  <a:cubicBezTo>
                    <a:pt x="4889" y="2261"/>
                    <a:pt x="4909" y="2383"/>
                    <a:pt x="4848" y="2526"/>
                  </a:cubicBezTo>
                  <a:cubicBezTo>
                    <a:pt x="4807" y="2607"/>
                    <a:pt x="4807" y="2709"/>
                    <a:pt x="4787" y="2791"/>
                  </a:cubicBezTo>
                  <a:cubicBezTo>
                    <a:pt x="4685" y="3402"/>
                    <a:pt x="4583" y="4033"/>
                    <a:pt x="4502" y="4644"/>
                  </a:cubicBezTo>
                  <a:cubicBezTo>
                    <a:pt x="4461" y="4868"/>
                    <a:pt x="4420" y="5092"/>
                    <a:pt x="4380" y="5316"/>
                  </a:cubicBezTo>
                  <a:cubicBezTo>
                    <a:pt x="4359" y="5397"/>
                    <a:pt x="4298" y="5458"/>
                    <a:pt x="4298" y="5520"/>
                  </a:cubicBezTo>
                  <a:cubicBezTo>
                    <a:pt x="4318" y="5927"/>
                    <a:pt x="4196" y="6314"/>
                    <a:pt x="4074" y="6680"/>
                  </a:cubicBezTo>
                  <a:cubicBezTo>
                    <a:pt x="3932" y="6599"/>
                    <a:pt x="3870" y="6579"/>
                    <a:pt x="3789" y="6579"/>
                  </a:cubicBezTo>
                  <a:cubicBezTo>
                    <a:pt x="3708" y="6497"/>
                    <a:pt x="3626" y="6436"/>
                    <a:pt x="3565" y="6375"/>
                  </a:cubicBezTo>
                  <a:cubicBezTo>
                    <a:pt x="3504" y="6395"/>
                    <a:pt x="3443" y="6395"/>
                    <a:pt x="3382" y="6395"/>
                  </a:cubicBezTo>
                  <a:cubicBezTo>
                    <a:pt x="3361" y="6477"/>
                    <a:pt x="3361" y="6538"/>
                    <a:pt x="3341" y="6619"/>
                  </a:cubicBezTo>
                  <a:cubicBezTo>
                    <a:pt x="3402" y="6640"/>
                    <a:pt x="3443" y="6660"/>
                    <a:pt x="3504" y="6660"/>
                  </a:cubicBezTo>
                  <a:cubicBezTo>
                    <a:pt x="3524" y="6640"/>
                    <a:pt x="3565" y="6619"/>
                    <a:pt x="3606" y="6579"/>
                  </a:cubicBezTo>
                  <a:cubicBezTo>
                    <a:pt x="3646" y="6599"/>
                    <a:pt x="3667" y="6599"/>
                    <a:pt x="3708" y="6619"/>
                  </a:cubicBezTo>
                  <a:cubicBezTo>
                    <a:pt x="3662" y="6677"/>
                    <a:pt x="3642" y="6702"/>
                    <a:pt x="3611" y="6702"/>
                  </a:cubicBezTo>
                  <a:cubicBezTo>
                    <a:pt x="3587" y="6702"/>
                    <a:pt x="3557" y="6687"/>
                    <a:pt x="3504" y="6660"/>
                  </a:cubicBezTo>
                  <a:cubicBezTo>
                    <a:pt x="3443" y="6701"/>
                    <a:pt x="3402" y="6741"/>
                    <a:pt x="3341" y="6762"/>
                  </a:cubicBezTo>
                  <a:cubicBezTo>
                    <a:pt x="3361" y="6823"/>
                    <a:pt x="3361" y="6864"/>
                    <a:pt x="3361" y="6904"/>
                  </a:cubicBezTo>
                  <a:cubicBezTo>
                    <a:pt x="3321" y="6945"/>
                    <a:pt x="3300" y="6986"/>
                    <a:pt x="3280" y="7027"/>
                  </a:cubicBezTo>
                  <a:cubicBezTo>
                    <a:pt x="3321" y="7067"/>
                    <a:pt x="3361" y="7128"/>
                    <a:pt x="3402" y="7169"/>
                  </a:cubicBezTo>
                  <a:cubicBezTo>
                    <a:pt x="3341" y="7230"/>
                    <a:pt x="3280" y="7271"/>
                    <a:pt x="3219" y="7332"/>
                  </a:cubicBezTo>
                  <a:cubicBezTo>
                    <a:pt x="3239" y="7352"/>
                    <a:pt x="3280" y="7393"/>
                    <a:pt x="3300" y="7414"/>
                  </a:cubicBezTo>
                  <a:cubicBezTo>
                    <a:pt x="3402" y="7373"/>
                    <a:pt x="3484" y="7332"/>
                    <a:pt x="3585" y="7271"/>
                  </a:cubicBezTo>
                  <a:lnTo>
                    <a:pt x="3585" y="7271"/>
                  </a:lnTo>
                  <a:cubicBezTo>
                    <a:pt x="3504" y="7414"/>
                    <a:pt x="3443" y="7536"/>
                    <a:pt x="3382" y="7678"/>
                  </a:cubicBezTo>
                  <a:lnTo>
                    <a:pt x="3239" y="7678"/>
                  </a:lnTo>
                  <a:cubicBezTo>
                    <a:pt x="3219" y="7739"/>
                    <a:pt x="3158" y="7841"/>
                    <a:pt x="3117" y="7923"/>
                  </a:cubicBezTo>
                  <a:cubicBezTo>
                    <a:pt x="3219" y="7984"/>
                    <a:pt x="3280" y="8024"/>
                    <a:pt x="3361" y="8086"/>
                  </a:cubicBezTo>
                  <a:cubicBezTo>
                    <a:pt x="3382" y="8228"/>
                    <a:pt x="3382" y="8350"/>
                    <a:pt x="3382" y="8493"/>
                  </a:cubicBezTo>
                  <a:cubicBezTo>
                    <a:pt x="3382" y="8513"/>
                    <a:pt x="3361" y="8513"/>
                    <a:pt x="3321" y="8534"/>
                  </a:cubicBezTo>
                  <a:cubicBezTo>
                    <a:pt x="3259" y="8493"/>
                    <a:pt x="3239" y="8432"/>
                    <a:pt x="3239" y="8371"/>
                  </a:cubicBezTo>
                  <a:cubicBezTo>
                    <a:pt x="3239" y="8310"/>
                    <a:pt x="3259" y="8249"/>
                    <a:pt x="3280" y="8208"/>
                  </a:cubicBezTo>
                  <a:cubicBezTo>
                    <a:pt x="3219" y="8147"/>
                    <a:pt x="3178" y="8086"/>
                    <a:pt x="3158" y="8045"/>
                  </a:cubicBezTo>
                  <a:cubicBezTo>
                    <a:pt x="3056" y="8065"/>
                    <a:pt x="3056" y="8126"/>
                    <a:pt x="3035" y="8187"/>
                  </a:cubicBezTo>
                  <a:cubicBezTo>
                    <a:pt x="2995" y="8391"/>
                    <a:pt x="2974" y="8574"/>
                    <a:pt x="2913" y="8758"/>
                  </a:cubicBezTo>
                  <a:cubicBezTo>
                    <a:pt x="2873" y="8961"/>
                    <a:pt x="2873" y="9145"/>
                    <a:pt x="2811" y="9348"/>
                  </a:cubicBezTo>
                  <a:cubicBezTo>
                    <a:pt x="2730" y="9694"/>
                    <a:pt x="2689" y="10041"/>
                    <a:pt x="2608" y="10407"/>
                  </a:cubicBezTo>
                  <a:cubicBezTo>
                    <a:pt x="2567" y="10570"/>
                    <a:pt x="2526" y="10733"/>
                    <a:pt x="2567" y="10916"/>
                  </a:cubicBezTo>
                  <a:cubicBezTo>
                    <a:pt x="2567" y="10957"/>
                    <a:pt x="2547" y="10977"/>
                    <a:pt x="2547" y="11018"/>
                  </a:cubicBezTo>
                  <a:cubicBezTo>
                    <a:pt x="2445" y="11140"/>
                    <a:pt x="2547" y="11242"/>
                    <a:pt x="2526" y="11364"/>
                  </a:cubicBezTo>
                  <a:cubicBezTo>
                    <a:pt x="2465" y="11507"/>
                    <a:pt x="2343" y="11629"/>
                    <a:pt x="2384" y="11812"/>
                  </a:cubicBezTo>
                  <a:cubicBezTo>
                    <a:pt x="2486" y="11792"/>
                    <a:pt x="2587" y="11772"/>
                    <a:pt x="2669" y="11751"/>
                  </a:cubicBezTo>
                  <a:cubicBezTo>
                    <a:pt x="2730" y="11792"/>
                    <a:pt x="2811" y="11812"/>
                    <a:pt x="2811" y="11914"/>
                  </a:cubicBezTo>
                  <a:cubicBezTo>
                    <a:pt x="2771" y="11935"/>
                    <a:pt x="2730" y="11955"/>
                    <a:pt x="2689" y="11975"/>
                  </a:cubicBezTo>
                  <a:cubicBezTo>
                    <a:pt x="2689" y="12016"/>
                    <a:pt x="2710" y="12057"/>
                    <a:pt x="2730" y="12098"/>
                  </a:cubicBezTo>
                  <a:lnTo>
                    <a:pt x="2465" y="12098"/>
                  </a:lnTo>
                  <a:cubicBezTo>
                    <a:pt x="2506" y="12036"/>
                    <a:pt x="2547" y="11996"/>
                    <a:pt x="2587" y="11935"/>
                  </a:cubicBezTo>
                  <a:cubicBezTo>
                    <a:pt x="2506" y="11935"/>
                    <a:pt x="2445" y="11914"/>
                    <a:pt x="2404" y="11894"/>
                  </a:cubicBezTo>
                  <a:cubicBezTo>
                    <a:pt x="2343" y="11975"/>
                    <a:pt x="2323" y="12036"/>
                    <a:pt x="2323" y="12118"/>
                  </a:cubicBezTo>
                  <a:cubicBezTo>
                    <a:pt x="2323" y="12240"/>
                    <a:pt x="2384" y="12383"/>
                    <a:pt x="2262" y="12485"/>
                  </a:cubicBezTo>
                  <a:cubicBezTo>
                    <a:pt x="2241" y="12627"/>
                    <a:pt x="2139" y="12790"/>
                    <a:pt x="2200" y="12953"/>
                  </a:cubicBezTo>
                  <a:cubicBezTo>
                    <a:pt x="2221" y="13014"/>
                    <a:pt x="2262" y="13075"/>
                    <a:pt x="2323" y="13157"/>
                  </a:cubicBezTo>
                  <a:cubicBezTo>
                    <a:pt x="2302" y="13177"/>
                    <a:pt x="2282" y="13197"/>
                    <a:pt x="2262" y="13218"/>
                  </a:cubicBezTo>
                  <a:cubicBezTo>
                    <a:pt x="2180" y="13177"/>
                    <a:pt x="2180" y="13116"/>
                    <a:pt x="2180" y="13055"/>
                  </a:cubicBezTo>
                  <a:cubicBezTo>
                    <a:pt x="2160" y="13075"/>
                    <a:pt x="2139" y="13096"/>
                    <a:pt x="2139" y="13116"/>
                  </a:cubicBezTo>
                  <a:cubicBezTo>
                    <a:pt x="2099" y="13401"/>
                    <a:pt x="2038" y="13666"/>
                    <a:pt x="1997" y="13951"/>
                  </a:cubicBezTo>
                  <a:cubicBezTo>
                    <a:pt x="1997" y="13970"/>
                    <a:pt x="2033" y="14025"/>
                    <a:pt x="2054" y="14065"/>
                  </a:cubicBezTo>
                  <a:lnTo>
                    <a:pt x="2054" y="14065"/>
                  </a:lnTo>
                  <a:cubicBezTo>
                    <a:pt x="2037" y="14125"/>
                    <a:pt x="2032" y="14197"/>
                    <a:pt x="1956" y="14216"/>
                  </a:cubicBezTo>
                  <a:cubicBezTo>
                    <a:pt x="1997" y="14277"/>
                    <a:pt x="2038" y="14317"/>
                    <a:pt x="2078" y="14379"/>
                  </a:cubicBezTo>
                  <a:cubicBezTo>
                    <a:pt x="2051" y="14406"/>
                    <a:pt x="2027" y="14417"/>
                    <a:pt x="2004" y="14417"/>
                  </a:cubicBezTo>
                  <a:cubicBezTo>
                    <a:pt x="1976" y="14417"/>
                    <a:pt x="1949" y="14401"/>
                    <a:pt x="1915" y="14379"/>
                  </a:cubicBezTo>
                  <a:cubicBezTo>
                    <a:pt x="1854" y="14562"/>
                    <a:pt x="1814" y="14745"/>
                    <a:pt x="1834" y="14928"/>
                  </a:cubicBezTo>
                  <a:cubicBezTo>
                    <a:pt x="1854" y="15010"/>
                    <a:pt x="1875" y="15030"/>
                    <a:pt x="1956" y="15051"/>
                  </a:cubicBezTo>
                  <a:cubicBezTo>
                    <a:pt x="2017" y="14969"/>
                    <a:pt x="2078" y="14888"/>
                    <a:pt x="2058" y="14765"/>
                  </a:cubicBezTo>
                  <a:cubicBezTo>
                    <a:pt x="2058" y="14725"/>
                    <a:pt x="1956" y="14725"/>
                    <a:pt x="1997" y="14623"/>
                  </a:cubicBezTo>
                  <a:lnTo>
                    <a:pt x="1997" y="14623"/>
                  </a:lnTo>
                  <a:cubicBezTo>
                    <a:pt x="2099" y="14643"/>
                    <a:pt x="2200" y="14704"/>
                    <a:pt x="2282" y="14786"/>
                  </a:cubicBezTo>
                  <a:cubicBezTo>
                    <a:pt x="2339" y="14843"/>
                    <a:pt x="2396" y="14864"/>
                    <a:pt x="2486" y="14867"/>
                  </a:cubicBezTo>
                  <a:lnTo>
                    <a:pt x="2486" y="14867"/>
                  </a:lnTo>
                  <a:cubicBezTo>
                    <a:pt x="2486" y="14867"/>
                    <a:pt x="2486" y="14867"/>
                    <a:pt x="2486" y="14867"/>
                  </a:cubicBezTo>
                  <a:cubicBezTo>
                    <a:pt x="2506" y="14908"/>
                    <a:pt x="2526" y="14969"/>
                    <a:pt x="2567" y="15010"/>
                  </a:cubicBezTo>
                  <a:cubicBezTo>
                    <a:pt x="2587" y="15051"/>
                    <a:pt x="2628" y="15091"/>
                    <a:pt x="2649" y="15132"/>
                  </a:cubicBezTo>
                  <a:cubicBezTo>
                    <a:pt x="2669" y="15275"/>
                    <a:pt x="2608" y="15356"/>
                    <a:pt x="2526" y="15438"/>
                  </a:cubicBezTo>
                  <a:cubicBezTo>
                    <a:pt x="2567" y="15641"/>
                    <a:pt x="2567" y="15824"/>
                    <a:pt x="2526" y="16028"/>
                  </a:cubicBezTo>
                  <a:cubicBezTo>
                    <a:pt x="2486" y="16110"/>
                    <a:pt x="2465" y="16211"/>
                    <a:pt x="2486" y="16293"/>
                  </a:cubicBezTo>
                  <a:cubicBezTo>
                    <a:pt x="2486" y="16578"/>
                    <a:pt x="2363" y="16822"/>
                    <a:pt x="2323" y="17087"/>
                  </a:cubicBezTo>
                  <a:cubicBezTo>
                    <a:pt x="2262" y="17108"/>
                    <a:pt x="2221" y="17128"/>
                    <a:pt x="2160" y="17128"/>
                  </a:cubicBezTo>
                  <a:cubicBezTo>
                    <a:pt x="2160" y="17189"/>
                    <a:pt x="2160" y="17250"/>
                    <a:pt x="2180" y="17291"/>
                  </a:cubicBezTo>
                  <a:cubicBezTo>
                    <a:pt x="2047" y="17291"/>
                    <a:pt x="2003" y="17415"/>
                    <a:pt x="1898" y="17415"/>
                  </a:cubicBezTo>
                  <a:cubicBezTo>
                    <a:pt x="1891" y="17415"/>
                    <a:pt x="1883" y="17414"/>
                    <a:pt x="1875" y="17413"/>
                  </a:cubicBezTo>
                  <a:cubicBezTo>
                    <a:pt x="1875" y="17454"/>
                    <a:pt x="1875" y="17494"/>
                    <a:pt x="1854" y="17515"/>
                  </a:cubicBezTo>
                  <a:cubicBezTo>
                    <a:pt x="1793" y="17596"/>
                    <a:pt x="1732" y="17698"/>
                    <a:pt x="1671" y="17780"/>
                  </a:cubicBezTo>
                  <a:cubicBezTo>
                    <a:pt x="1671" y="17820"/>
                    <a:pt x="1671" y="17881"/>
                    <a:pt x="1671" y="17943"/>
                  </a:cubicBezTo>
                  <a:cubicBezTo>
                    <a:pt x="1590" y="17943"/>
                    <a:pt x="1528" y="17922"/>
                    <a:pt x="1427" y="17922"/>
                  </a:cubicBezTo>
                  <a:cubicBezTo>
                    <a:pt x="1467" y="17963"/>
                    <a:pt x="1488" y="17983"/>
                    <a:pt x="1508" y="17983"/>
                  </a:cubicBezTo>
                  <a:cubicBezTo>
                    <a:pt x="1569" y="18004"/>
                    <a:pt x="1610" y="18024"/>
                    <a:pt x="1671" y="18044"/>
                  </a:cubicBezTo>
                  <a:cubicBezTo>
                    <a:pt x="1691" y="18085"/>
                    <a:pt x="1691" y="18126"/>
                    <a:pt x="1712" y="18167"/>
                  </a:cubicBezTo>
                  <a:cubicBezTo>
                    <a:pt x="1793" y="18207"/>
                    <a:pt x="1854" y="18268"/>
                    <a:pt x="1936" y="18289"/>
                  </a:cubicBezTo>
                  <a:cubicBezTo>
                    <a:pt x="2017" y="18309"/>
                    <a:pt x="2078" y="18329"/>
                    <a:pt x="2139" y="18411"/>
                  </a:cubicBezTo>
                  <a:cubicBezTo>
                    <a:pt x="2139" y="18452"/>
                    <a:pt x="2139" y="18492"/>
                    <a:pt x="2119" y="18533"/>
                  </a:cubicBezTo>
                  <a:cubicBezTo>
                    <a:pt x="2052" y="18575"/>
                    <a:pt x="1979" y="18582"/>
                    <a:pt x="1903" y="18582"/>
                  </a:cubicBezTo>
                  <a:cubicBezTo>
                    <a:pt x="1859" y="18582"/>
                    <a:pt x="1815" y="18580"/>
                    <a:pt x="1770" y="18580"/>
                  </a:cubicBezTo>
                  <a:cubicBezTo>
                    <a:pt x="1702" y="18580"/>
                    <a:pt x="1634" y="18586"/>
                    <a:pt x="1569" y="18615"/>
                  </a:cubicBezTo>
                  <a:cubicBezTo>
                    <a:pt x="1569" y="18655"/>
                    <a:pt x="1590" y="18696"/>
                    <a:pt x="1590" y="18716"/>
                  </a:cubicBezTo>
                  <a:cubicBezTo>
                    <a:pt x="1752" y="18798"/>
                    <a:pt x="1895" y="18859"/>
                    <a:pt x="2078" y="18940"/>
                  </a:cubicBezTo>
                  <a:cubicBezTo>
                    <a:pt x="2058" y="19002"/>
                    <a:pt x="2058" y="19063"/>
                    <a:pt x="2038" y="19144"/>
                  </a:cubicBezTo>
                  <a:cubicBezTo>
                    <a:pt x="1997" y="19124"/>
                    <a:pt x="1976" y="19103"/>
                    <a:pt x="1936" y="19083"/>
                  </a:cubicBezTo>
                  <a:cubicBezTo>
                    <a:pt x="1915" y="19103"/>
                    <a:pt x="1875" y="19124"/>
                    <a:pt x="1854" y="19144"/>
                  </a:cubicBezTo>
                  <a:cubicBezTo>
                    <a:pt x="1793" y="19226"/>
                    <a:pt x="1732" y="19307"/>
                    <a:pt x="1691" y="19388"/>
                  </a:cubicBezTo>
                  <a:cubicBezTo>
                    <a:pt x="1671" y="19388"/>
                    <a:pt x="1691" y="19409"/>
                    <a:pt x="1691" y="19450"/>
                  </a:cubicBezTo>
                  <a:cubicBezTo>
                    <a:pt x="1752" y="19531"/>
                    <a:pt x="1956" y="19409"/>
                    <a:pt x="1936" y="19612"/>
                  </a:cubicBezTo>
                  <a:cubicBezTo>
                    <a:pt x="1920" y="19615"/>
                    <a:pt x="1905" y="19616"/>
                    <a:pt x="1890" y="19616"/>
                  </a:cubicBezTo>
                  <a:cubicBezTo>
                    <a:pt x="1767" y="19616"/>
                    <a:pt x="1658" y="19547"/>
                    <a:pt x="1549" y="19511"/>
                  </a:cubicBezTo>
                  <a:cubicBezTo>
                    <a:pt x="1528" y="19592"/>
                    <a:pt x="1488" y="19653"/>
                    <a:pt x="1467" y="19714"/>
                  </a:cubicBezTo>
                  <a:cubicBezTo>
                    <a:pt x="1508" y="19816"/>
                    <a:pt x="1528" y="19918"/>
                    <a:pt x="1406" y="20020"/>
                  </a:cubicBezTo>
                  <a:cubicBezTo>
                    <a:pt x="1325" y="19999"/>
                    <a:pt x="1243" y="19959"/>
                    <a:pt x="1162" y="19938"/>
                  </a:cubicBezTo>
                  <a:cubicBezTo>
                    <a:pt x="1141" y="19877"/>
                    <a:pt x="1121" y="19816"/>
                    <a:pt x="1101" y="19755"/>
                  </a:cubicBezTo>
                  <a:lnTo>
                    <a:pt x="1019" y="19755"/>
                  </a:lnTo>
                  <a:cubicBezTo>
                    <a:pt x="958" y="20183"/>
                    <a:pt x="897" y="20590"/>
                    <a:pt x="836" y="20997"/>
                  </a:cubicBezTo>
                  <a:cubicBezTo>
                    <a:pt x="734" y="21506"/>
                    <a:pt x="693" y="22036"/>
                    <a:pt x="653" y="22545"/>
                  </a:cubicBezTo>
                  <a:cubicBezTo>
                    <a:pt x="653" y="22565"/>
                    <a:pt x="673" y="22565"/>
                    <a:pt x="673" y="22586"/>
                  </a:cubicBezTo>
                  <a:cubicBezTo>
                    <a:pt x="755" y="22586"/>
                    <a:pt x="816" y="22586"/>
                    <a:pt x="897" y="22565"/>
                  </a:cubicBezTo>
                  <a:cubicBezTo>
                    <a:pt x="917" y="22525"/>
                    <a:pt x="938" y="22504"/>
                    <a:pt x="958" y="22443"/>
                  </a:cubicBezTo>
                  <a:cubicBezTo>
                    <a:pt x="1060" y="22525"/>
                    <a:pt x="1162" y="22606"/>
                    <a:pt x="1264" y="22688"/>
                  </a:cubicBezTo>
                  <a:cubicBezTo>
                    <a:pt x="1264" y="22728"/>
                    <a:pt x="1264" y="22769"/>
                    <a:pt x="1264" y="22810"/>
                  </a:cubicBezTo>
                  <a:cubicBezTo>
                    <a:pt x="1182" y="22871"/>
                    <a:pt x="1141" y="22912"/>
                    <a:pt x="1080" y="22952"/>
                  </a:cubicBezTo>
                  <a:cubicBezTo>
                    <a:pt x="1080" y="23054"/>
                    <a:pt x="1101" y="23156"/>
                    <a:pt x="1121" y="23258"/>
                  </a:cubicBezTo>
                  <a:cubicBezTo>
                    <a:pt x="1080" y="23299"/>
                    <a:pt x="1040" y="23339"/>
                    <a:pt x="979" y="23380"/>
                  </a:cubicBezTo>
                  <a:cubicBezTo>
                    <a:pt x="1060" y="23482"/>
                    <a:pt x="1141" y="23584"/>
                    <a:pt x="1223" y="23665"/>
                  </a:cubicBezTo>
                  <a:cubicBezTo>
                    <a:pt x="1203" y="23706"/>
                    <a:pt x="1203" y="23747"/>
                    <a:pt x="1182" y="23787"/>
                  </a:cubicBezTo>
                  <a:cubicBezTo>
                    <a:pt x="1203" y="23828"/>
                    <a:pt x="1243" y="23910"/>
                    <a:pt x="1264" y="23950"/>
                  </a:cubicBezTo>
                  <a:cubicBezTo>
                    <a:pt x="1325" y="23971"/>
                    <a:pt x="1365" y="23991"/>
                    <a:pt x="1427" y="24011"/>
                  </a:cubicBezTo>
                  <a:cubicBezTo>
                    <a:pt x="1406" y="24052"/>
                    <a:pt x="1406" y="24073"/>
                    <a:pt x="1386" y="24113"/>
                  </a:cubicBezTo>
                  <a:cubicBezTo>
                    <a:pt x="1284" y="24073"/>
                    <a:pt x="1203" y="24052"/>
                    <a:pt x="1121" y="24011"/>
                  </a:cubicBezTo>
                  <a:cubicBezTo>
                    <a:pt x="1101" y="24011"/>
                    <a:pt x="1080" y="24032"/>
                    <a:pt x="1080" y="24032"/>
                  </a:cubicBezTo>
                  <a:cubicBezTo>
                    <a:pt x="1080" y="24073"/>
                    <a:pt x="1080" y="24113"/>
                    <a:pt x="1080" y="24154"/>
                  </a:cubicBezTo>
                  <a:cubicBezTo>
                    <a:pt x="999" y="24154"/>
                    <a:pt x="938" y="24174"/>
                    <a:pt x="856" y="24174"/>
                  </a:cubicBezTo>
                  <a:cubicBezTo>
                    <a:pt x="816" y="24113"/>
                    <a:pt x="795" y="24052"/>
                    <a:pt x="775" y="24032"/>
                  </a:cubicBezTo>
                  <a:cubicBezTo>
                    <a:pt x="673" y="23971"/>
                    <a:pt x="592" y="23950"/>
                    <a:pt x="510" y="23910"/>
                  </a:cubicBezTo>
                  <a:lnTo>
                    <a:pt x="510" y="23910"/>
                  </a:lnTo>
                  <a:cubicBezTo>
                    <a:pt x="449" y="23950"/>
                    <a:pt x="571" y="23991"/>
                    <a:pt x="490" y="24052"/>
                  </a:cubicBezTo>
                  <a:cubicBezTo>
                    <a:pt x="449" y="24073"/>
                    <a:pt x="449" y="24154"/>
                    <a:pt x="429" y="24215"/>
                  </a:cubicBezTo>
                  <a:cubicBezTo>
                    <a:pt x="408" y="24358"/>
                    <a:pt x="408" y="24480"/>
                    <a:pt x="388" y="24602"/>
                  </a:cubicBezTo>
                  <a:cubicBezTo>
                    <a:pt x="368" y="24826"/>
                    <a:pt x="327" y="25050"/>
                    <a:pt x="327" y="25274"/>
                  </a:cubicBezTo>
                  <a:cubicBezTo>
                    <a:pt x="327" y="25580"/>
                    <a:pt x="266" y="25885"/>
                    <a:pt x="266" y="26191"/>
                  </a:cubicBezTo>
                  <a:cubicBezTo>
                    <a:pt x="266" y="26374"/>
                    <a:pt x="225" y="26557"/>
                    <a:pt x="205" y="26740"/>
                  </a:cubicBezTo>
                  <a:cubicBezTo>
                    <a:pt x="184" y="27188"/>
                    <a:pt x="164" y="27637"/>
                    <a:pt x="144" y="28064"/>
                  </a:cubicBezTo>
                  <a:cubicBezTo>
                    <a:pt x="123" y="28309"/>
                    <a:pt x="82" y="28533"/>
                    <a:pt x="82" y="28777"/>
                  </a:cubicBezTo>
                  <a:cubicBezTo>
                    <a:pt x="82" y="29001"/>
                    <a:pt x="1" y="29245"/>
                    <a:pt x="123" y="29469"/>
                  </a:cubicBezTo>
                  <a:cubicBezTo>
                    <a:pt x="123" y="29490"/>
                    <a:pt x="103" y="29510"/>
                    <a:pt x="82" y="29531"/>
                  </a:cubicBezTo>
                  <a:cubicBezTo>
                    <a:pt x="62" y="29714"/>
                    <a:pt x="62" y="29917"/>
                    <a:pt x="62" y="30101"/>
                  </a:cubicBezTo>
                  <a:cubicBezTo>
                    <a:pt x="62" y="30203"/>
                    <a:pt x="62" y="30304"/>
                    <a:pt x="144" y="30386"/>
                  </a:cubicBezTo>
                  <a:cubicBezTo>
                    <a:pt x="144" y="30386"/>
                    <a:pt x="144" y="30427"/>
                    <a:pt x="144" y="30427"/>
                  </a:cubicBezTo>
                  <a:lnTo>
                    <a:pt x="82" y="30488"/>
                  </a:lnTo>
                  <a:cubicBezTo>
                    <a:pt x="103" y="30671"/>
                    <a:pt x="123" y="30834"/>
                    <a:pt x="103" y="30997"/>
                  </a:cubicBezTo>
                  <a:cubicBezTo>
                    <a:pt x="82" y="31099"/>
                    <a:pt x="103" y="31200"/>
                    <a:pt x="164" y="31282"/>
                  </a:cubicBezTo>
                  <a:cubicBezTo>
                    <a:pt x="205" y="31262"/>
                    <a:pt x="245" y="31241"/>
                    <a:pt x="286" y="31221"/>
                  </a:cubicBezTo>
                  <a:lnTo>
                    <a:pt x="286" y="31221"/>
                  </a:lnTo>
                  <a:cubicBezTo>
                    <a:pt x="274" y="31283"/>
                    <a:pt x="269" y="31307"/>
                    <a:pt x="244" y="31307"/>
                  </a:cubicBezTo>
                  <a:cubicBezTo>
                    <a:pt x="228" y="31307"/>
                    <a:pt x="203" y="31298"/>
                    <a:pt x="164" y="31282"/>
                  </a:cubicBezTo>
                  <a:lnTo>
                    <a:pt x="164" y="31282"/>
                  </a:lnTo>
                  <a:cubicBezTo>
                    <a:pt x="103" y="31424"/>
                    <a:pt x="245" y="31547"/>
                    <a:pt x="205" y="31689"/>
                  </a:cubicBezTo>
                  <a:cubicBezTo>
                    <a:pt x="184" y="31730"/>
                    <a:pt x="225" y="31750"/>
                    <a:pt x="245" y="31791"/>
                  </a:cubicBezTo>
                  <a:cubicBezTo>
                    <a:pt x="266" y="31750"/>
                    <a:pt x="205" y="31689"/>
                    <a:pt x="286" y="31669"/>
                  </a:cubicBezTo>
                  <a:cubicBezTo>
                    <a:pt x="490" y="31811"/>
                    <a:pt x="490" y="31811"/>
                    <a:pt x="551" y="31934"/>
                  </a:cubicBezTo>
                  <a:cubicBezTo>
                    <a:pt x="592" y="31934"/>
                    <a:pt x="592" y="31934"/>
                    <a:pt x="673" y="31995"/>
                  </a:cubicBezTo>
                  <a:cubicBezTo>
                    <a:pt x="612" y="32035"/>
                    <a:pt x="551" y="32097"/>
                    <a:pt x="490" y="32137"/>
                  </a:cubicBezTo>
                  <a:cubicBezTo>
                    <a:pt x="490" y="32178"/>
                    <a:pt x="510" y="32198"/>
                    <a:pt x="530" y="32239"/>
                  </a:cubicBezTo>
                  <a:cubicBezTo>
                    <a:pt x="612" y="32178"/>
                    <a:pt x="673" y="32137"/>
                    <a:pt x="734" y="32076"/>
                  </a:cubicBezTo>
                  <a:cubicBezTo>
                    <a:pt x="775" y="32117"/>
                    <a:pt x="795" y="32137"/>
                    <a:pt x="816" y="32178"/>
                  </a:cubicBezTo>
                  <a:cubicBezTo>
                    <a:pt x="755" y="32198"/>
                    <a:pt x="734" y="32239"/>
                    <a:pt x="673" y="32280"/>
                  </a:cubicBezTo>
                  <a:cubicBezTo>
                    <a:pt x="795" y="32300"/>
                    <a:pt x="877" y="32382"/>
                    <a:pt x="897" y="32463"/>
                  </a:cubicBezTo>
                  <a:cubicBezTo>
                    <a:pt x="917" y="32524"/>
                    <a:pt x="958" y="32545"/>
                    <a:pt x="999" y="32565"/>
                  </a:cubicBezTo>
                  <a:cubicBezTo>
                    <a:pt x="1141" y="32687"/>
                    <a:pt x="1264" y="32789"/>
                    <a:pt x="1406" y="32911"/>
                  </a:cubicBezTo>
                  <a:cubicBezTo>
                    <a:pt x="1386" y="32972"/>
                    <a:pt x="1365" y="33033"/>
                    <a:pt x="1325" y="33115"/>
                  </a:cubicBezTo>
                  <a:cubicBezTo>
                    <a:pt x="1386" y="33094"/>
                    <a:pt x="1406" y="33094"/>
                    <a:pt x="1447" y="33094"/>
                  </a:cubicBezTo>
                  <a:cubicBezTo>
                    <a:pt x="1467" y="33013"/>
                    <a:pt x="1488" y="32952"/>
                    <a:pt x="1528" y="32870"/>
                  </a:cubicBezTo>
                  <a:cubicBezTo>
                    <a:pt x="1590" y="32891"/>
                    <a:pt x="1590" y="32952"/>
                    <a:pt x="1569" y="32993"/>
                  </a:cubicBezTo>
                  <a:cubicBezTo>
                    <a:pt x="1528" y="33033"/>
                    <a:pt x="1488" y="33054"/>
                    <a:pt x="1447" y="33094"/>
                  </a:cubicBezTo>
                  <a:cubicBezTo>
                    <a:pt x="1508" y="33217"/>
                    <a:pt x="1651" y="33217"/>
                    <a:pt x="1752" y="33298"/>
                  </a:cubicBezTo>
                  <a:cubicBezTo>
                    <a:pt x="1834" y="33441"/>
                    <a:pt x="1834" y="33441"/>
                    <a:pt x="1976" y="33522"/>
                  </a:cubicBezTo>
                  <a:cubicBezTo>
                    <a:pt x="2038" y="33767"/>
                    <a:pt x="2099" y="33828"/>
                    <a:pt x="2343" y="33828"/>
                  </a:cubicBezTo>
                  <a:cubicBezTo>
                    <a:pt x="2486" y="33828"/>
                    <a:pt x="2587" y="33767"/>
                    <a:pt x="2669" y="33685"/>
                  </a:cubicBezTo>
                  <a:cubicBezTo>
                    <a:pt x="2750" y="33583"/>
                    <a:pt x="2811" y="33502"/>
                    <a:pt x="2893" y="33400"/>
                  </a:cubicBezTo>
                  <a:cubicBezTo>
                    <a:pt x="2913" y="33400"/>
                    <a:pt x="2954" y="33380"/>
                    <a:pt x="2995" y="33380"/>
                  </a:cubicBezTo>
                  <a:cubicBezTo>
                    <a:pt x="3056" y="33257"/>
                    <a:pt x="3117" y="33135"/>
                    <a:pt x="3158" y="33013"/>
                  </a:cubicBezTo>
                  <a:cubicBezTo>
                    <a:pt x="3219" y="32870"/>
                    <a:pt x="3239" y="32728"/>
                    <a:pt x="3259" y="32606"/>
                  </a:cubicBezTo>
                  <a:cubicBezTo>
                    <a:pt x="3300" y="32484"/>
                    <a:pt x="3361" y="32402"/>
                    <a:pt x="3382" y="32300"/>
                  </a:cubicBezTo>
                  <a:cubicBezTo>
                    <a:pt x="3422" y="32076"/>
                    <a:pt x="3484" y="31852"/>
                    <a:pt x="3524" y="31628"/>
                  </a:cubicBezTo>
                  <a:cubicBezTo>
                    <a:pt x="3585" y="31445"/>
                    <a:pt x="3626" y="31262"/>
                    <a:pt x="3646" y="31078"/>
                  </a:cubicBezTo>
                  <a:cubicBezTo>
                    <a:pt x="3667" y="30956"/>
                    <a:pt x="3667" y="30834"/>
                    <a:pt x="3687" y="30712"/>
                  </a:cubicBezTo>
                  <a:cubicBezTo>
                    <a:pt x="3728" y="30569"/>
                    <a:pt x="3850" y="30406"/>
                    <a:pt x="3687" y="30243"/>
                  </a:cubicBezTo>
                  <a:cubicBezTo>
                    <a:pt x="3687" y="30243"/>
                    <a:pt x="3708" y="30223"/>
                    <a:pt x="3708" y="30223"/>
                  </a:cubicBezTo>
                  <a:lnTo>
                    <a:pt x="3789" y="30121"/>
                  </a:lnTo>
                  <a:cubicBezTo>
                    <a:pt x="3769" y="30080"/>
                    <a:pt x="3769" y="30040"/>
                    <a:pt x="3748" y="29999"/>
                  </a:cubicBezTo>
                  <a:cubicBezTo>
                    <a:pt x="3870" y="29795"/>
                    <a:pt x="3932" y="29531"/>
                    <a:pt x="3850" y="29469"/>
                  </a:cubicBezTo>
                  <a:lnTo>
                    <a:pt x="3850" y="29469"/>
                  </a:lnTo>
                  <a:cubicBezTo>
                    <a:pt x="3809" y="29510"/>
                    <a:pt x="3769" y="29531"/>
                    <a:pt x="3728" y="29571"/>
                  </a:cubicBezTo>
                  <a:cubicBezTo>
                    <a:pt x="3708" y="29388"/>
                    <a:pt x="3870" y="29408"/>
                    <a:pt x="3932" y="29306"/>
                  </a:cubicBezTo>
                  <a:cubicBezTo>
                    <a:pt x="3932" y="29286"/>
                    <a:pt x="3932" y="29266"/>
                    <a:pt x="3952" y="29245"/>
                  </a:cubicBezTo>
                  <a:cubicBezTo>
                    <a:pt x="4013" y="28879"/>
                    <a:pt x="4074" y="28492"/>
                    <a:pt x="4135" y="28125"/>
                  </a:cubicBezTo>
                  <a:cubicBezTo>
                    <a:pt x="4135" y="28064"/>
                    <a:pt x="4156" y="28003"/>
                    <a:pt x="4135" y="27942"/>
                  </a:cubicBezTo>
                  <a:cubicBezTo>
                    <a:pt x="4115" y="27799"/>
                    <a:pt x="4156" y="27657"/>
                    <a:pt x="4196" y="27535"/>
                  </a:cubicBezTo>
                  <a:cubicBezTo>
                    <a:pt x="4257" y="27331"/>
                    <a:pt x="4278" y="27107"/>
                    <a:pt x="4278" y="26883"/>
                  </a:cubicBezTo>
                  <a:cubicBezTo>
                    <a:pt x="4298" y="26740"/>
                    <a:pt x="4318" y="26577"/>
                    <a:pt x="4339" y="26415"/>
                  </a:cubicBezTo>
                  <a:cubicBezTo>
                    <a:pt x="4380" y="26150"/>
                    <a:pt x="4420" y="25885"/>
                    <a:pt x="4461" y="25600"/>
                  </a:cubicBezTo>
                  <a:cubicBezTo>
                    <a:pt x="4522" y="25315"/>
                    <a:pt x="4543" y="25009"/>
                    <a:pt x="4604" y="24704"/>
                  </a:cubicBezTo>
                  <a:cubicBezTo>
                    <a:pt x="4665" y="24378"/>
                    <a:pt x="4624" y="24073"/>
                    <a:pt x="4502" y="23767"/>
                  </a:cubicBezTo>
                  <a:cubicBezTo>
                    <a:pt x="4583" y="23686"/>
                    <a:pt x="4665" y="23584"/>
                    <a:pt x="4746" y="23482"/>
                  </a:cubicBezTo>
                  <a:cubicBezTo>
                    <a:pt x="4828" y="23014"/>
                    <a:pt x="4909" y="22525"/>
                    <a:pt x="4970" y="22056"/>
                  </a:cubicBezTo>
                  <a:cubicBezTo>
                    <a:pt x="5072" y="21425"/>
                    <a:pt x="5174" y="20794"/>
                    <a:pt x="5296" y="20162"/>
                  </a:cubicBezTo>
                  <a:cubicBezTo>
                    <a:pt x="5316" y="20020"/>
                    <a:pt x="5337" y="19857"/>
                    <a:pt x="5276" y="19735"/>
                  </a:cubicBezTo>
                  <a:cubicBezTo>
                    <a:pt x="5316" y="19612"/>
                    <a:pt x="5357" y="19511"/>
                    <a:pt x="5378" y="19409"/>
                  </a:cubicBezTo>
                  <a:cubicBezTo>
                    <a:pt x="5418" y="19388"/>
                    <a:pt x="5459" y="19388"/>
                    <a:pt x="5520" y="19388"/>
                  </a:cubicBezTo>
                  <a:cubicBezTo>
                    <a:pt x="5500" y="19470"/>
                    <a:pt x="5479" y="19531"/>
                    <a:pt x="5479" y="19612"/>
                  </a:cubicBezTo>
                  <a:cubicBezTo>
                    <a:pt x="5439" y="19837"/>
                    <a:pt x="5378" y="20061"/>
                    <a:pt x="5357" y="20285"/>
                  </a:cubicBezTo>
                  <a:cubicBezTo>
                    <a:pt x="5316" y="20610"/>
                    <a:pt x="5316" y="20936"/>
                    <a:pt x="5235" y="21262"/>
                  </a:cubicBezTo>
                  <a:cubicBezTo>
                    <a:pt x="5215" y="21344"/>
                    <a:pt x="5235" y="21445"/>
                    <a:pt x="5215" y="21527"/>
                  </a:cubicBezTo>
                  <a:cubicBezTo>
                    <a:pt x="5174" y="21812"/>
                    <a:pt x="5194" y="22117"/>
                    <a:pt x="5133" y="22423"/>
                  </a:cubicBezTo>
                  <a:cubicBezTo>
                    <a:pt x="5092" y="22688"/>
                    <a:pt x="5092" y="22952"/>
                    <a:pt x="5092" y="23217"/>
                  </a:cubicBezTo>
                  <a:cubicBezTo>
                    <a:pt x="5092" y="23258"/>
                    <a:pt x="5092" y="23299"/>
                    <a:pt x="5092" y="23319"/>
                  </a:cubicBezTo>
                  <a:cubicBezTo>
                    <a:pt x="5153" y="23360"/>
                    <a:pt x="5215" y="23400"/>
                    <a:pt x="5276" y="23441"/>
                  </a:cubicBezTo>
                  <a:cubicBezTo>
                    <a:pt x="5255" y="23523"/>
                    <a:pt x="5255" y="23604"/>
                    <a:pt x="5255" y="23686"/>
                  </a:cubicBezTo>
                  <a:cubicBezTo>
                    <a:pt x="5238" y="23703"/>
                    <a:pt x="5220" y="23721"/>
                    <a:pt x="5202" y="23739"/>
                  </a:cubicBezTo>
                  <a:lnTo>
                    <a:pt x="5202" y="23739"/>
                  </a:lnTo>
                  <a:cubicBezTo>
                    <a:pt x="5199" y="23735"/>
                    <a:pt x="5197" y="23731"/>
                    <a:pt x="5194" y="23726"/>
                  </a:cubicBezTo>
                  <a:lnTo>
                    <a:pt x="5194" y="23747"/>
                  </a:lnTo>
                  <a:cubicBezTo>
                    <a:pt x="5197" y="23744"/>
                    <a:pt x="5199" y="23742"/>
                    <a:pt x="5202" y="23739"/>
                  </a:cubicBezTo>
                  <a:lnTo>
                    <a:pt x="5202" y="23739"/>
                  </a:lnTo>
                  <a:cubicBezTo>
                    <a:pt x="5260" y="23835"/>
                    <a:pt x="5319" y="23913"/>
                    <a:pt x="5378" y="23991"/>
                  </a:cubicBezTo>
                  <a:cubicBezTo>
                    <a:pt x="5378" y="23889"/>
                    <a:pt x="5398" y="23787"/>
                    <a:pt x="5418" y="23686"/>
                  </a:cubicBezTo>
                  <a:cubicBezTo>
                    <a:pt x="5425" y="23683"/>
                    <a:pt x="5431" y="23682"/>
                    <a:pt x="5437" y="23682"/>
                  </a:cubicBezTo>
                  <a:cubicBezTo>
                    <a:pt x="5475" y="23682"/>
                    <a:pt x="5486" y="23730"/>
                    <a:pt x="5536" y="23730"/>
                  </a:cubicBezTo>
                  <a:cubicBezTo>
                    <a:pt x="5543" y="23730"/>
                    <a:pt x="5552" y="23729"/>
                    <a:pt x="5561" y="23726"/>
                  </a:cubicBezTo>
                  <a:cubicBezTo>
                    <a:pt x="5591" y="23716"/>
                    <a:pt x="5623" y="23711"/>
                    <a:pt x="5655" y="23711"/>
                  </a:cubicBezTo>
                  <a:cubicBezTo>
                    <a:pt x="5752" y="23711"/>
                    <a:pt x="5851" y="23757"/>
                    <a:pt x="5927" y="23849"/>
                  </a:cubicBezTo>
                  <a:cubicBezTo>
                    <a:pt x="5907" y="23910"/>
                    <a:pt x="5887" y="23950"/>
                    <a:pt x="5866" y="24011"/>
                  </a:cubicBezTo>
                  <a:cubicBezTo>
                    <a:pt x="5927" y="24093"/>
                    <a:pt x="5988" y="24174"/>
                    <a:pt x="6050" y="24256"/>
                  </a:cubicBezTo>
                  <a:cubicBezTo>
                    <a:pt x="6029" y="24337"/>
                    <a:pt x="6009" y="24419"/>
                    <a:pt x="5988" y="24480"/>
                  </a:cubicBezTo>
                  <a:cubicBezTo>
                    <a:pt x="5927" y="24521"/>
                    <a:pt x="5866" y="24561"/>
                    <a:pt x="5785" y="24622"/>
                  </a:cubicBezTo>
                  <a:cubicBezTo>
                    <a:pt x="5744" y="24602"/>
                    <a:pt x="5683" y="24602"/>
                    <a:pt x="5602" y="24602"/>
                  </a:cubicBezTo>
                  <a:cubicBezTo>
                    <a:pt x="5581" y="24561"/>
                    <a:pt x="5540" y="24500"/>
                    <a:pt x="5520" y="24459"/>
                  </a:cubicBezTo>
                  <a:cubicBezTo>
                    <a:pt x="5439" y="24419"/>
                    <a:pt x="5357" y="24398"/>
                    <a:pt x="5276" y="24358"/>
                  </a:cubicBezTo>
                  <a:cubicBezTo>
                    <a:pt x="5255" y="24235"/>
                    <a:pt x="5378" y="24215"/>
                    <a:pt x="5418" y="24134"/>
                  </a:cubicBezTo>
                  <a:cubicBezTo>
                    <a:pt x="5398" y="24093"/>
                    <a:pt x="5398" y="24052"/>
                    <a:pt x="5378" y="24011"/>
                  </a:cubicBezTo>
                  <a:lnTo>
                    <a:pt x="5194" y="24011"/>
                  </a:lnTo>
                  <a:cubicBezTo>
                    <a:pt x="5194" y="24073"/>
                    <a:pt x="5194" y="24154"/>
                    <a:pt x="5194" y="24215"/>
                  </a:cubicBezTo>
                  <a:cubicBezTo>
                    <a:pt x="5133" y="24235"/>
                    <a:pt x="5092" y="24256"/>
                    <a:pt x="5011" y="24276"/>
                  </a:cubicBezTo>
                  <a:cubicBezTo>
                    <a:pt x="4991" y="24480"/>
                    <a:pt x="4950" y="24663"/>
                    <a:pt x="4929" y="24846"/>
                  </a:cubicBezTo>
                  <a:cubicBezTo>
                    <a:pt x="4909" y="25091"/>
                    <a:pt x="4909" y="25335"/>
                    <a:pt x="4889" y="25580"/>
                  </a:cubicBezTo>
                  <a:cubicBezTo>
                    <a:pt x="4848" y="26007"/>
                    <a:pt x="4848" y="26435"/>
                    <a:pt x="4828" y="26863"/>
                  </a:cubicBezTo>
                  <a:cubicBezTo>
                    <a:pt x="4828" y="26924"/>
                    <a:pt x="4807" y="26985"/>
                    <a:pt x="4807" y="27026"/>
                  </a:cubicBezTo>
                  <a:cubicBezTo>
                    <a:pt x="4767" y="27290"/>
                    <a:pt x="4726" y="27555"/>
                    <a:pt x="4787" y="27820"/>
                  </a:cubicBezTo>
                  <a:cubicBezTo>
                    <a:pt x="4767" y="27901"/>
                    <a:pt x="4746" y="27962"/>
                    <a:pt x="4705" y="28023"/>
                  </a:cubicBezTo>
                  <a:cubicBezTo>
                    <a:pt x="4807" y="28146"/>
                    <a:pt x="4726" y="28309"/>
                    <a:pt x="4848" y="28410"/>
                  </a:cubicBezTo>
                  <a:cubicBezTo>
                    <a:pt x="4787" y="28451"/>
                    <a:pt x="4767" y="28492"/>
                    <a:pt x="4726" y="28512"/>
                  </a:cubicBezTo>
                  <a:cubicBezTo>
                    <a:pt x="4726" y="28696"/>
                    <a:pt x="4705" y="28858"/>
                    <a:pt x="4705" y="29042"/>
                  </a:cubicBezTo>
                  <a:cubicBezTo>
                    <a:pt x="4705" y="29306"/>
                    <a:pt x="4705" y="29592"/>
                    <a:pt x="4726" y="29856"/>
                  </a:cubicBezTo>
                  <a:cubicBezTo>
                    <a:pt x="4726" y="29917"/>
                    <a:pt x="4705" y="29958"/>
                    <a:pt x="4705" y="29999"/>
                  </a:cubicBezTo>
                  <a:cubicBezTo>
                    <a:pt x="4685" y="30264"/>
                    <a:pt x="4685" y="30508"/>
                    <a:pt x="4828" y="30752"/>
                  </a:cubicBezTo>
                  <a:cubicBezTo>
                    <a:pt x="4848" y="30752"/>
                    <a:pt x="4828" y="30793"/>
                    <a:pt x="4828" y="30814"/>
                  </a:cubicBezTo>
                  <a:cubicBezTo>
                    <a:pt x="4787" y="30814"/>
                    <a:pt x="4746" y="30793"/>
                    <a:pt x="4705" y="30773"/>
                  </a:cubicBezTo>
                  <a:cubicBezTo>
                    <a:pt x="4705" y="30834"/>
                    <a:pt x="4705" y="30875"/>
                    <a:pt x="4705" y="30915"/>
                  </a:cubicBezTo>
                  <a:cubicBezTo>
                    <a:pt x="4705" y="31221"/>
                    <a:pt x="4685" y="31526"/>
                    <a:pt x="4685" y="31832"/>
                  </a:cubicBezTo>
                  <a:cubicBezTo>
                    <a:pt x="4685" y="31934"/>
                    <a:pt x="4685" y="32035"/>
                    <a:pt x="4726" y="32117"/>
                  </a:cubicBezTo>
                  <a:cubicBezTo>
                    <a:pt x="4767" y="32239"/>
                    <a:pt x="4787" y="32341"/>
                    <a:pt x="4746" y="32443"/>
                  </a:cubicBezTo>
                  <a:cubicBezTo>
                    <a:pt x="4767" y="32504"/>
                    <a:pt x="4807" y="32524"/>
                    <a:pt x="4828" y="32565"/>
                  </a:cubicBezTo>
                  <a:cubicBezTo>
                    <a:pt x="4787" y="32606"/>
                    <a:pt x="4767" y="32626"/>
                    <a:pt x="4746" y="32667"/>
                  </a:cubicBezTo>
                  <a:cubicBezTo>
                    <a:pt x="4767" y="32728"/>
                    <a:pt x="4787" y="32789"/>
                    <a:pt x="4807" y="32809"/>
                  </a:cubicBezTo>
                  <a:cubicBezTo>
                    <a:pt x="4807" y="32932"/>
                    <a:pt x="4767" y="33054"/>
                    <a:pt x="4807" y="33135"/>
                  </a:cubicBezTo>
                  <a:cubicBezTo>
                    <a:pt x="4909" y="33318"/>
                    <a:pt x="4868" y="33543"/>
                    <a:pt x="5072" y="33726"/>
                  </a:cubicBezTo>
                  <a:cubicBezTo>
                    <a:pt x="5031" y="33746"/>
                    <a:pt x="5011" y="33787"/>
                    <a:pt x="4950" y="33848"/>
                  </a:cubicBezTo>
                  <a:cubicBezTo>
                    <a:pt x="5072" y="33828"/>
                    <a:pt x="5133" y="33828"/>
                    <a:pt x="5194" y="33807"/>
                  </a:cubicBezTo>
                  <a:cubicBezTo>
                    <a:pt x="5215" y="33848"/>
                    <a:pt x="5235" y="33889"/>
                    <a:pt x="5255" y="33929"/>
                  </a:cubicBezTo>
                  <a:cubicBezTo>
                    <a:pt x="5316" y="33929"/>
                    <a:pt x="5357" y="33909"/>
                    <a:pt x="5418" y="33889"/>
                  </a:cubicBezTo>
                  <a:cubicBezTo>
                    <a:pt x="5439" y="33950"/>
                    <a:pt x="5439" y="33970"/>
                    <a:pt x="5439" y="34011"/>
                  </a:cubicBezTo>
                  <a:cubicBezTo>
                    <a:pt x="5479" y="33991"/>
                    <a:pt x="5500" y="33970"/>
                    <a:pt x="5540" y="33970"/>
                  </a:cubicBezTo>
                  <a:cubicBezTo>
                    <a:pt x="5622" y="33991"/>
                    <a:pt x="5724" y="34011"/>
                    <a:pt x="5805" y="34031"/>
                  </a:cubicBezTo>
                  <a:cubicBezTo>
                    <a:pt x="5846" y="33991"/>
                    <a:pt x="5887" y="33950"/>
                    <a:pt x="5907" y="33909"/>
                  </a:cubicBezTo>
                  <a:cubicBezTo>
                    <a:pt x="5948" y="33909"/>
                    <a:pt x="5968" y="33909"/>
                    <a:pt x="6029" y="33889"/>
                  </a:cubicBezTo>
                  <a:lnTo>
                    <a:pt x="6029" y="33889"/>
                  </a:lnTo>
                  <a:cubicBezTo>
                    <a:pt x="5988" y="33970"/>
                    <a:pt x="5968" y="34031"/>
                    <a:pt x="5927" y="34113"/>
                  </a:cubicBezTo>
                  <a:cubicBezTo>
                    <a:pt x="6070" y="34133"/>
                    <a:pt x="5988" y="34296"/>
                    <a:pt x="6050" y="34378"/>
                  </a:cubicBezTo>
                  <a:lnTo>
                    <a:pt x="6131" y="34378"/>
                  </a:lnTo>
                  <a:cubicBezTo>
                    <a:pt x="6151" y="34316"/>
                    <a:pt x="6172" y="34255"/>
                    <a:pt x="6213" y="34215"/>
                  </a:cubicBezTo>
                  <a:cubicBezTo>
                    <a:pt x="6253" y="34153"/>
                    <a:pt x="6355" y="34174"/>
                    <a:pt x="6335" y="34072"/>
                  </a:cubicBezTo>
                  <a:cubicBezTo>
                    <a:pt x="6274" y="34031"/>
                    <a:pt x="6213" y="34011"/>
                    <a:pt x="6151" y="33970"/>
                  </a:cubicBezTo>
                  <a:cubicBezTo>
                    <a:pt x="6151" y="33929"/>
                    <a:pt x="6172" y="33909"/>
                    <a:pt x="6172" y="33868"/>
                  </a:cubicBezTo>
                  <a:cubicBezTo>
                    <a:pt x="6314" y="33909"/>
                    <a:pt x="6457" y="33950"/>
                    <a:pt x="6599" y="34011"/>
                  </a:cubicBezTo>
                  <a:lnTo>
                    <a:pt x="6599" y="33868"/>
                  </a:lnTo>
                  <a:cubicBezTo>
                    <a:pt x="6559" y="33848"/>
                    <a:pt x="6518" y="33828"/>
                    <a:pt x="6477" y="33807"/>
                  </a:cubicBezTo>
                  <a:cubicBezTo>
                    <a:pt x="6518" y="33746"/>
                    <a:pt x="6538" y="33705"/>
                    <a:pt x="6579" y="33644"/>
                  </a:cubicBezTo>
                  <a:cubicBezTo>
                    <a:pt x="6742" y="33705"/>
                    <a:pt x="6864" y="33807"/>
                    <a:pt x="6986" y="33929"/>
                  </a:cubicBezTo>
                  <a:cubicBezTo>
                    <a:pt x="7129" y="34113"/>
                    <a:pt x="7170" y="34316"/>
                    <a:pt x="7231" y="34520"/>
                  </a:cubicBezTo>
                  <a:cubicBezTo>
                    <a:pt x="7251" y="34622"/>
                    <a:pt x="7333" y="34724"/>
                    <a:pt x="7210" y="34805"/>
                  </a:cubicBezTo>
                  <a:cubicBezTo>
                    <a:pt x="7312" y="34907"/>
                    <a:pt x="7414" y="34988"/>
                    <a:pt x="7536" y="35111"/>
                  </a:cubicBezTo>
                  <a:cubicBezTo>
                    <a:pt x="7536" y="35172"/>
                    <a:pt x="7577" y="35233"/>
                    <a:pt x="7597" y="35294"/>
                  </a:cubicBezTo>
                  <a:cubicBezTo>
                    <a:pt x="7658" y="35335"/>
                    <a:pt x="7720" y="35375"/>
                    <a:pt x="7760" y="35396"/>
                  </a:cubicBezTo>
                  <a:cubicBezTo>
                    <a:pt x="7862" y="35355"/>
                    <a:pt x="7944" y="35314"/>
                    <a:pt x="8025" y="35253"/>
                  </a:cubicBezTo>
                  <a:cubicBezTo>
                    <a:pt x="8045" y="35151"/>
                    <a:pt x="8045" y="35050"/>
                    <a:pt x="8045" y="34927"/>
                  </a:cubicBezTo>
                  <a:cubicBezTo>
                    <a:pt x="8066" y="34907"/>
                    <a:pt x="8086" y="34887"/>
                    <a:pt x="8127" y="34846"/>
                  </a:cubicBezTo>
                  <a:cubicBezTo>
                    <a:pt x="8107" y="34805"/>
                    <a:pt x="8107" y="34764"/>
                    <a:pt x="8086" y="34703"/>
                  </a:cubicBezTo>
                  <a:cubicBezTo>
                    <a:pt x="8147" y="34663"/>
                    <a:pt x="8188" y="34622"/>
                    <a:pt x="8229" y="34581"/>
                  </a:cubicBezTo>
                  <a:cubicBezTo>
                    <a:pt x="8290" y="34418"/>
                    <a:pt x="8331" y="34276"/>
                    <a:pt x="8371" y="34092"/>
                  </a:cubicBezTo>
                  <a:lnTo>
                    <a:pt x="8595" y="34092"/>
                  </a:lnTo>
                  <a:cubicBezTo>
                    <a:pt x="8616" y="33929"/>
                    <a:pt x="8656" y="33787"/>
                    <a:pt x="8677" y="33644"/>
                  </a:cubicBezTo>
                  <a:cubicBezTo>
                    <a:pt x="8656" y="33624"/>
                    <a:pt x="8636" y="33583"/>
                    <a:pt x="8595" y="33563"/>
                  </a:cubicBezTo>
                  <a:cubicBezTo>
                    <a:pt x="8636" y="33522"/>
                    <a:pt x="8636" y="33502"/>
                    <a:pt x="8677" y="33441"/>
                  </a:cubicBezTo>
                  <a:lnTo>
                    <a:pt x="8677" y="33441"/>
                  </a:lnTo>
                  <a:cubicBezTo>
                    <a:pt x="8616" y="33461"/>
                    <a:pt x="8595" y="33481"/>
                    <a:pt x="8534" y="33502"/>
                  </a:cubicBezTo>
                  <a:cubicBezTo>
                    <a:pt x="8493" y="33420"/>
                    <a:pt x="8432" y="33359"/>
                    <a:pt x="8392" y="33318"/>
                  </a:cubicBezTo>
                  <a:cubicBezTo>
                    <a:pt x="8412" y="33217"/>
                    <a:pt x="8453" y="33156"/>
                    <a:pt x="8453" y="33094"/>
                  </a:cubicBezTo>
                  <a:cubicBezTo>
                    <a:pt x="8493" y="32789"/>
                    <a:pt x="8534" y="32504"/>
                    <a:pt x="8575" y="32219"/>
                  </a:cubicBezTo>
                  <a:cubicBezTo>
                    <a:pt x="8595" y="32158"/>
                    <a:pt x="8636" y="32117"/>
                    <a:pt x="8656" y="32056"/>
                  </a:cubicBezTo>
                  <a:cubicBezTo>
                    <a:pt x="8717" y="32076"/>
                    <a:pt x="8758" y="32097"/>
                    <a:pt x="8799" y="32097"/>
                  </a:cubicBezTo>
                  <a:cubicBezTo>
                    <a:pt x="8840" y="32076"/>
                    <a:pt x="8880" y="32035"/>
                    <a:pt x="8941" y="31995"/>
                  </a:cubicBezTo>
                  <a:cubicBezTo>
                    <a:pt x="8962" y="31791"/>
                    <a:pt x="8982" y="31567"/>
                    <a:pt x="9003" y="31343"/>
                  </a:cubicBezTo>
                  <a:cubicBezTo>
                    <a:pt x="9023" y="31119"/>
                    <a:pt x="9043" y="30895"/>
                    <a:pt x="9145" y="30691"/>
                  </a:cubicBezTo>
                  <a:cubicBezTo>
                    <a:pt x="9186" y="30569"/>
                    <a:pt x="9166" y="30467"/>
                    <a:pt x="9125" y="30365"/>
                  </a:cubicBezTo>
                  <a:cubicBezTo>
                    <a:pt x="9145" y="30284"/>
                    <a:pt x="9166" y="30203"/>
                    <a:pt x="9166" y="30121"/>
                  </a:cubicBezTo>
                  <a:cubicBezTo>
                    <a:pt x="9166" y="29673"/>
                    <a:pt x="9247" y="29245"/>
                    <a:pt x="9288" y="28797"/>
                  </a:cubicBezTo>
                  <a:cubicBezTo>
                    <a:pt x="9328" y="28451"/>
                    <a:pt x="9390" y="28105"/>
                    <a:pt x="9451" y="27759"/>
                  </a:cubicBezTo>
                  <a:cubicBezTo>
                    <a:pt x="9491" y="27535"/>
                    <a:pt x="9532" y="27290"/>
                    <a:pt x="9552" y="27066"/>
                  </a:cubicBezTo>
                  <a:cubicBezTo>
                    <a:pt x="9593" y="26842"/>
                    <a:pt x="9614" y="26618"/>
                    <a:pt x="9634" y="26394"/>
                  </a:cubicBezTo>
                  <a:cubicBezTo>
                    <a:pt x="9675" y="26170"/>
                    <a:pt x="9675" y="25946"/>
                    <a:pt x="9715" y="25722"/>
                  </a:cubicBezTo>
                  <a:cubicBezTo>
                    <a:pt x="9817" y="25193"/>
                    <a:pt x="9899" y="24663"/>
                    <a:pt x="10001" y="24113"/>
                  </a:cubicBezTo>
                  <a:cubicBezTo>
                    <a:pt x="10021" y="23991"/>
                    <a:pt x="10041" y="23849"/>
                    <a:pt x="10041" y="23706"/>
                  </a:cubicBezTo>
                  <a:cubicBezTo>
                    <a:pt x="10062" y="23563"/>
                    <a:pt x="10082" y="23400"/>
                    <a:pt x="10082" y="23258"/>
                  </a:cubicBezTo>
                  <a:cubicBezTo>
                    <a:pt x="9980" y="23217"/>
                    <a:pt x="9878" y="23238"/>
                    <a:pt x="9817" y="23136"/>
                  </a:cubicBezTo>
                  <a:cubicBezTo>
                    <a:pt x="9838" y="23034"/>
                    <a:pt x="9858" y="22932"/>
                    <a:pt x="9939" y="22810"/>
                  </a:cubicBezTo>
                  <a:cubicBezTo>
                    <a:pt x="10001" y="22912"/>
                    <a:pt x="10041" y="22973"/>
                    <a:pt x="10102" y="23075"/>
                  </a:cubicBezTo>
                  <a:cubicBezTo>
                    <a:pt x="10225" y="22708"/>
                    <a:pt x="10347" y="22362"/>
                    <a:pt x="10245" y="21995"/>
                  </a:cubicBezTo>
                  <a:cubicBezTo>
                    <a:pt x="10347" y="21955"/>
                    <a:pt x="10347" y="21853"/>
                    <a:pt x="10367" y="21751"/>
                  </a:cubicBezTo>
                  <a:cubicBezTo>
                    <a:pt x="10428" y="21445"/>
                    <a:pt x="10469" y="21120"/>
                    <a:pt x="10550" y="20814"/>
                  </a:cubicBezTo>
                  <a:cubicBezTo>
                    <a:pt x="10673" y="20407"/>
                    <a:pt x="10673" y="19959"/>
                    <a:pt x="10774" y="19551"/>
                  </a:cubicBezTo>
                  <a:cubicBezTo>
                    <a:pt x="10795" y="19470"/>
                    <a:pt x="10774" y="19409"/>
                    <a:pt x="10713" y="19368"/>
                  </a:cubicBezTo>
                  <a:cubicBezTo>
                    <a:pt x="10713" y="19368"/>
                    <a:pt x="10713" y="19327"/>
                    <a:pt x="10713" y="19307"/>
                  </a:cubicBezTo>
                  <a:cubicBezTo>
                    <a:pt x="10754" y="19287"/>
                    <a:pt x="10774" y="19266"/>
                    <a:pt x="10835" y="19226"/>
                  </a:cubicBezTo>
                  <a:cubicBezTo>
                    <a:pt x="10795" y="19083"/>
                    <a:pt x="10937" y="18940"/>
                    <a:pt x="10876" y="18777"/>
                  </a:cubicBezTo>
                  <a:cubicBezTo>
                    <a:pt x="10835" y="18757"/>
                    <a:pt x="10795" y="18737"/>
                    <a:pt x="10734" y="18716"/>
                  </a:cubicBezTo>
                  <a:cubicBezTo>
                    <a:pt x="10713" y="18615"/>
                    <a:pt x="10693" y="18533"/>
                    <a:pt x="10673" y="18452"/>
                  </a:cubicBezTo>
                  <a:cubicBezTo>
                    <a:pt x="10734" y="18431"/>
                    <a:pt x="10774" y="18391"/>
                    <a:pt x="10795" y="18370"/>
                  </a:cubicBezTo>
                  <a:cubicBezTo>
                    <a:pt x="10795" y="18329"/>
                    <a:pt x="10795" y="18268"/>
                    <a:pt x="10795" y="18207"/>
                  </a:cubicBezTo>
                  <a:lnTo>
                    <a:pt x="11039" y="18207"/>
                  </a:lnTo>
                  <a:cubicBezTo>
                    <a:pt x="11060" y="18187"/>
                    <a:pt x="11080" y="18167"/>
                    <a:pt x="11080" y="18146"/>
                  </a:cubicBezTo>
                  <a:cubicBezTo>
                    <a:pt x="11161" y="17800"/>
                    <a:pt x="11182" y="17454"/>
                    <a:pt x="11284" y="17128"/>
                  </a:cubicBezTo>
                  <a:cubicBezTo>
                    <a:pt x="11304" y="17026"/>
                    <a:pt x="11324" y="16904"/>
                    <a:pt x="11345" y="16802"/>
                  </a:cubicBezTo>
                  <a:cubicBezTo>
                    <a:pt x="11385" y="16680"/>
                    <a:pt x="11406" y="16537"/>
                    <a:pt x="11324" y="16395"/>
                  </a:cubicBezTo>
                  <a:cubicBezTo>
                    <a:pt x="11324" y="16395"/>
                    <a:pt x="11345" y="16374"/>
                    <a:pt x="11345" y="16334"/>
                  </a:cubicBezTo>
                  <a:cubicBezTo>
                    <a:pt x="11385" y="16313"/>
                    <a:pt x="11446" y="16293"/>
                    <a:pt x="11508" y="16252"/>
                  </a:cubicBezTo>
                  <a:cubicBezTo>
                    <a:pt x="11487" y="16211"/>
                    <a:pt x="11487" y="16171"/>
                    <a:pt x="11467" y="16150"/>
                  </a:cubicBezTo>
                  <a:cubicBezTo>
                    <a:pt x="11406" y="16130"/>
                    <a:pt x="11345" y="16110"/>
                    <a:pt x="11263" y="16069"/>
                  </a:cubicBezTo>
                  <a:cubicBezTo>
                    <a:pt x="11284" y="16028"/>
                    <a:pt x="11284" y="15967"/>
                    <a:pt x="11304" y="15926"/>
                  </a:cubicBezTo>
                  <a:cubicBezTo>
                    <a:pt x="11284" y="15886"/>
                    <a:pt x="11284" y="15824"/>
                    <a:pt x="11263" y="15763"/>
                  </a:cubicBezTo>
                  <a:lnTo>
                    <a:pt x="11263" y="15763"/>
                  </a:lnTo>
                  <a:cubicBezTo>
                    <a:pt x="11319" y="15777"/>
                    <a:pt x="11374" y="15819"/>
                    <a:pt x="11429" y="15819"/>
                  </a:cubicBezTo>
                  <a:cubicBezTo>
                    <a:pt x="11455" y="15819"/>
                    <a:pt x="11481" y="15810"/>
                    <a:pt x="11508" y="15784"/>
                  </a:cubicBezTo>
                  <a:cubicBezTo>
                    <a:pt x="11446" y="15723"/>
                    <a:pt x="11365" y="15662"/>
                    <a:pt x="11304" y="15600"/>
                  </a:cubicBezTo>
                  <a:cubicBezTo>
                    <a:pt x="11345" y="15519"/>
                    <a:pt x="11365" y="15438"/>
                    <a:pt x="11406" y="15376"/>
                  </a:cubicBezTo>
                  <a:cubicBezTo>
                    <a:pt x="11487" y="15356"/>
                    <a:pt x="11548" y="15336"/>
                    <a:pt x="11650" y="15315"/>
                  </a:cubicBezTo>
                  <a:cubicBezTo>
                    <a:pt x="11630" y="15234"/>
                    <a:pt x="11609" y="15152"/>
                    <a:pt x="11589" y="15091"/>
                  </a:cubicBezTo>
                  <a:cubicBezTo>
                    <a:pt x="11630" y="15071"/>
                    <a:pt x="11650" y="15030"/>
                    <a:pt x="11691" y="15010"/>
                  </a:cubicBezTo>
                  <a:cubicBezTo>
                    <a:pt x="11630" y="14888"/>
                    <a:pt x="11691" y="14765"/>
                    <a:pt x="11691" y="14643"/>
                  </a:cubicBezTo>
                  <a:cubicBezTo>
                    <a:pt x="11691" y="14501"/>
                    <a:pt x="11691" y="14379"/>
                    <a:pt x="11691" y="14277"/>
                  </a:cubicBezTo>
                  <a:cubicBezTo>
                    <a:pt x="11729" y="14182"/>
                    <a:pt x="11785" y="14104"/>
                    <a:pt x="11825" y="14028"/>
                  </a:cubicBezTo>
                  <a:lnTo>
                    <a:pt x="11825" y="14028"/>
                  </a:lnTo>
                  <a:cubicBezTo>
                    <a:pt x="11828" y="14030"/>
                    <a:pt x="11831" y="14031"/>
                    <a:pt x="11833" y="14032"/>
                  </a:cubicBezTo>
                  <a:lnTo>
                    <a:pt x="11833" y="14012"/>
                  </a:lnTo>
                  <a:cubicBezTo>
                    <a:pt x="11831" y="14017"/>
                    <a:pt x="11828" y="14023"/>
                    <a:pt x="11825" y="14028"/>
                  </a:cubicBezTo>
                  <a:lnTo>
                    <a:pt x="11825" y="14028"/>
                  </a:lnTo>
                  <a:cubicBezTo>
                    <a:pt x="11787" y="14009"/>
                    <a:pt x="11748" y="13990"/>
                    <a:pt x="11691" y="13971"/>
                  </a:cubicBezTo>
                  <a:cubicBezTo>
                    <a:pt x="11752" y="13910"/>
                    <a:pt x="11793" y="13890"/>
                    <a:pt x="11813" y="13849"/>
                  </a:cubicBezTo>
                  <a:cubicBezTo>
                    <a:pt x="11833" y="13706"/>
                    <a:pt x="11833" y="13584"/>
                    <a:pt x="11874" y="13442"/>
                  </a:cubicBezTo>
                  <a:cubicBezTo>
                    <a:pt x="11915" y="13279"/>
                    <a:pt x="11976" y="13116"/>
                    <a:pt x="12037" y="12973"/>
                  </a:cubicBezTo>
                  <a:cubicBezTo>
                    <a:pt x="12119" y="12810"/>
                    <a:pt x="12180" y="12647"/>
                    <a:pt x="12180" y="12464"/>
                  </a:cubicBezTo>
                  <a:cubicBezTo>
                    <a:pt x="12180" y="12261"/>
                    <a:pt x="12281" y="12098"/>
                    <a:pt x="12363" y="11914"/>
                  </a:cubicBezTo>
                  <a:cubicBezTo>
                    <a:pt x="12424" y="11935"/>
                    <a:pt x="12465" y="11935"/>
                    <a:pt x="12505" y="11935"/>
                  </a:cubicBezTo>
                  <a:cubicBezTo>
                    <a:pt x="12505" y="11894"/>
                    <a:pt x="12505" y="11874"/>
                    <a:pt x="12505" y="11833"/>
                  </a:cubicBezTo>
                  <a:lnTo>
                    <a:pt x="12648" y="11690"/>
                  </a:lnTo>
                  <a:cubicBezTo>
                    <a:pt x="12648" y="11670"/>
                    <a:pt x="12628" y="11629"/>
                    <a:pt x="12628" y="11609"/>
                  </a:cubicBezTo>
                  <a:cubicBezTo>
                    <a:pt x="12628" y="11588"/>
                    <a:pt x="12628" y="11568"/>
                    <a:pt x="12648" y="11527"/>
                  </a:cubicBezTo>
                  <a:cubicBezTo>
                    <a:pt x="12709" y="11548"/>
                    <a:pt x="12750" y="11568"/>
                    <a:pt x="12811" y="11568"/>
                  </a:cubicBezTo>
                  <a:lnTo>
                    <a:pt x="12994" y="11568"/>
                  </a:lnTo>
                  <a:cubicBezTo>
                    <a:pt x="12933" y="11690"/>
                    <a:pt x="12954" y="11792"/>
                    <a:pt x="13015" y="11894"/>
                  </a:cubicBezTo>
                  <a:cubicBezTo>
                    <a:pt x="13076" y="11914"/>
                    <a:pt x="13157" y="11914"/>
                    <a:pt x="13259" y="11935"/>
                  </a:cubicBezTo>
                  <a:cubicBezTo>
                    <a:pt x="13218" y="11853"/>
                    <a:pt x="13198" y="11792"/>
                    <a:pt x="13157" y="11731"/>
                  </a:cubicBezTo>
                  <a:lnTo>
                    <a:pt x="13279" y="11731"/>
                  </a:lnTo>
                  <a:cubicBezTo>
                    <a:pt x="13361" y="11629"/>
                    <a:pt x="13300" y="11568"/>
                    <a:pt x="13279" y="11487"/>
                  </a:cubicBezTo>
                  <a:cubicBezTo>
                    <a:pt x="13279" y="11466"/>
                    <a:pt x="13300" y="11446"/>
                    <a:pt x="13300" y="11426"/>
                  </a:cubicBezTo>
                  <a:cubicBezTo>
                    <a:pt x="13361" y="11426"/>
                    <a:pt x="13422" y="11446"/>
                    <a:pt x="13503" y="11446"/>
                  </a:cubicBezTo>
                  <a:cubicBezTo>
                    <a:pt x="13483" y="11344"/>
                    <a:pt x="13544" y="11263"/>
                    <a:pt x="13503" y="11161"/>
                  </a:cubicBezTo>
                  <a:cubicBezTo>
                    <a:pt x="13585" y="11100"/>
                    <a:pt x="13585" y="10998"/>
                    <a:pt x="13626" y="10876"/>
                  </a:cubicBezTo>
                  <a:cubicBezTo>
                    <a:pt x="13707" y="10957"/>
                    <a:pt x="13748" y="11018"/>
                    <a:pt x="13789" y="11079"/>
                  </a:cubicBezTo>
                  <a:cubicBezTo>
                    <a:pt x="13789" y="11039"/>
                    <a:pt x="13789" y="10977"/>
                    <a:pt x="13768" y="10916"/>
                  </a:cubicBezTo>
                  <a:cubicBezTo>
                    <a:pt x="13890" y="10916"/>
                    <a:pt x="13992" y="10896"/>
                    <a:pt x="14094" y="10896"/>
                  </a:cubicBezTo>
                  <a:cubicBezTo>
                    <a:pt x="14094" y="10957"/>
                    <a:pt x="14094" y="10998"/>
                    <a:pt x="14094" y="11039"/>
                  </a:cubicBezTo>
                  <a:cubicBezTo>
                    <a:pt x="14135" y="11079"/>
                    <a:pt x="14175" y="11100"/>
                    <a:pt x="14216" y="11140"/>
                  </a:cubicBezTo>
                  <a:cubicBezTo>
                    <a:pt x="14196" y="11181"/>
                    <a:pt x="14175" y="11222"/>
                    <a:pt x="14175" y="11242"/>
                  </a:cubicBezTo>
                  <a:cubicBezTo>
                    <a:pt x="14318" y="11242"/>
                    <a:pt x="14440" y="11181"/>
                    <a:pt x="14562" y="11079"/>
                  </a:cubicBezTo>
                  <a:cubicBezTo>
                    <a:pt x="14583" y="11039"/>
                    <a:pt x="14603" y="10977"/>
                    <a:pt x="14624" y="10896"/>
                  </a:cubicBezTo>
                  <a:lnTo>
                    <a:pt x="14379" y="10896"/>
                  </a:lnTo>
                  <a:cubicBezTo>
                    <a:pt x="14359" y="10692"/>
                    <a:pt x="14420" y="10652"/>
                    <a:pt x="14705" y="10652"/>
                  </a:cubicBezTo>
                  <a:cubicBezTo>
                    <a:pt x="14705" y="10611"/>
                    <a:pt x="14685" y="10591"/>
                    <a:pt x="14685" y="10550"/>
                  </a:cubicBezTo>
                  <a:cubicBezTo>
                    <a:pt x="14624" y="10570"/>
                    <a:pt x="14562" y="10570"/>
                    <a:pt x="14440" y="10611"/>
                  </a:cubicBezTo>
                  <a:cubicBezTo>
                    <a:pt x="14522" y="10550"/>
                    <a:pt x="14562" y="10509"/>
                    <a:pt x="14624" y="10468"/>
                  </a:cubicBezTo>
                  <a:cubicBezTo>
                    <a:pt x="14644" y="10509"/>
                    <a:pt x="14664" y="10529"/>
                    <a:pt x="14685" y="10550"/>
                  </a:cubicBezTo>
                  <a:cubicBezTo>
                    <a:pt x="14705" y="10509"/>
                    <a:pt x="14746" y="10448"/>
                    <a:pt x="14766" y="10407"/>
                  </a:cubicBezTo>
                  <a:cubicBezTo>
                    <a:pt x="14725" y="10346"/>
                    <a:pt x="14705" y="10285"/>
                    <a:pt x="14664" y="10224"/>
                  </a:cubicBezTo>
                  <a:cubicBezTo>
                    <a:pt x="14684" y="10216"/>
                    <a:pt x="14700" y="10213"/>
                    <a:pt x="14713" y="10213"/>
                  </a:cubicBezTo>
                  <a:cubicBezTo>
                    <a:pt x="14768" y="10213"/>
                    <a:pt x="14774" y="10269"/>
                    <a:pt x="14807" y="10285"/>
                  </a:cubicBezTo>
                  <a:cubicBezTo>
                    <a:pt x="14848" y="10305"/>
                    <a:pt x="14888" y="10326"/>
                    <a:pt x="14909" y="10346"/>
                  </a:cubicBezTo>
                  <a:cubicBezTo>
                    <a:pt x="14909" y="10468"/>
                    <a:pt x="14888" y="10591"/>
                    <a:pt x="14868" y="10692"/>
                  </a:cubicBezTo>
                  <a:cubicBezTo>
                    <a:pt x="14827" y="10733"/>
                    <a:pt x="14786" y="10753"/>
                    <a:pt x="14746" y="10794"/>
                  </a:cubicBezTo>
                  <a:cubicBezTo>
                    <a:pt x="14746" y="10937"/>
                    <a:pt x="14746" y="11059"/>
                    <a:pt x="14746" y="11181"/>
                  </a:cubicBezTo>
                  <a:cubicBezTo>
                    <a:pt x="14685" y="11161"/>
                    <a:pt x="14644" y="11161"/>
                    <a:pt x="14603" y="11140"/>
                  </a:cubicBezTo>
                  <a:cubicBezTo>
                    <a:pt x="14481" y="11222"/>
                    <a:pt x="14562" y="11364"/>
                    <a:pt x="14481" y="11466"/>
                  </a:cubicBezTo>
                  <a:cubicBezTo>
                    <a:pt x="14461" y="11466"/>
                    <a:pt x="14420" y="11487"/>
                    <a:pt x="14379" y="11487"/>
                  </a:cubicBezTo>
                  <a:cubicBezTo>
                    <a:pt x="14338" y="11446"/>
                    <a:pt x="14318" y="11405"/>
                    <a:pt x="14277" y="11364"/>
                  </a:cubicBezTo>
                  <a:cubicBezTo>
                    <a:pt x="14257" y="11344"/>
                    <a:pt x="14216" y="11324"/>
                    <a:pt x="14175" y="11303"/>
                  </a:cubicBezTo>
                  <a:cubicBezTo>
                    <a:pt x="14155" y="11324"/>
                    <a:pt x="14135" y="11364"/>
                    <a:pt x="14114" y="11385"/>
                  </a:cubicBezTo>
                  <a:cubicBezTo>
                    <a:pt x="14175" y="11405"/>
                    <a:pt x="14196" y="11426"/>
                    <a:pt x="14237" y="11446"/>
                  </a:cubicBezTo>
                  <a:cubicBezTo>
                    <a:pt x="14196" y="11487"/>
                    <a:pt x="14155" y="11527"/>
                    <a:pt x="14135" y="11548"/>
                  </a:cubicBezTo>
                  <a:cubicBezTo>
                    <a:pt x="14135" y="11629"/>
                    <a:pt x="14135" y="11690"/>
                    <a:pt x="14135" y="11751"/>
                  </a:cubicBezTo>
                  <a:cubicBezTo>
                    <a:pt x="14094" y="11751"/>
                    <a:pt x="14053" y="11736"/>
                    <a:pt x="14023" y="11736"/>
                  </a:cubicBezTo>
                  <a:cubicBezTo>
                    <a:pt x="13992" y="11736"/>
                    <a:pt x="13972" y="11751"/>
                    <a:pt x="13972" y="11812"/>
                  </a:cubicBezTo>
                  <a:cubicBezTo>
                    <a:pt x="14135" y="11914"/>
                    <a:pt x="14257" y="12057"/>
                    <a:pt x="14216" y="12077"/>
                  </a:cubicBezTo>
                  <a:cubicBezTo>
                    <a:pt x="14175" y="12057"/>
                    <a:pt x="14135" y="12036"/>
                    <a:pt x="14074" y="12016"/>
                  </a:cubicBezTo>
                  <a:lnTo>
                    <a:pt x="14074" y="12016"/>
                  </a:lnTo>
                  <a:cubicBezTo>
                    <a:pt x="14074" y="12098"/>
                    <a:pt x="14094" y="12138"/>
                    <a:pt x="14094" y="12199"/>
                  </a:cubicBezTo>
                  <a:cubicBezTo>
                    <a:pt x="14013" y="12220"/>
                    <a:pt x="13951" y="12261"/>
                    <a:pt x="13870" y="12301"/>
                  </a:cubicBezTo>
                  <a:cubicBezTo>
                    <a:pt x="13870" y="12403"/>
                    <a:pt x="13789" y="12505"/>
                    <a:pt x="13850" y="12627"/>
                  </a:cubicBezTo>
                  <a:cubicBezTo>
                    <a:pt x="13789" y="12749"/>
                    <a:pt x="13768" y="12871"/>
                    <a:pt x="13789" y="12994"/>
                  </a:cubicBezTo>
                  <a:cubicBezTo>
                    <a:pt x="13870" y="13034"/>
                    <a:pt x="13931" y="13075"/>
                    <a:pt x="13992" y="13136"/>
                  </a:cubicBezTo>
                  <a:cubicBezTo>
                    <a:pt x="14041" y="13124"/>
                    <a:pt x="14098" y="13082"/>
                    <a:pt x="14148" y="13082"/>
                  </a:cubicBezTo>
                  <a:cubicBezTo>
                    <a:pt x="14182" y="13082"/>
                    <a:pt x="14212" y="13100"/>
                    <a:pt x="14237" y="13157"/>
                  </a:cubicBezTo>
                  <a:cubicBezTo>
                    <a:pt x="14216" y="13177"/>
                    <a:pt x="14196" y="13218"/>
                    <a:pt x="14175" y="13238"/>
                  </a:cubicBezTo>
                  <a:cubicBezTo>
                    <a:pt x="14257" y="13299"/>
                    <a:pt x="14318" y="13340"/>
                    <a:pt x="14379" y="13381"/>
                  </a:cubicBezTo>
                  <a:cubicBezTo>
                    <a:pt x="14379" y="13462"/>
                    <a:pt x="14440" y="13544"/>
                    <a:pt x="14318" y="13564"/>
                  </a:cubicBezTo>
                  <a:lnTo>
                    <a:pt x="14338" y="13564"/>
                  </a:lnTo>
                  <a:cubicBezTo>
                    <a:pt x="14298" y="13605"/>
                    <a:pt x="14277" y="13666"/>
                    <a:pt x="14237" y="13686"/>
                  </a:cubicBezTo>
                  <a:cubicBezTo>
                    <a:pt x="14298" y="13808"/>
                    <a:pt x="14399" y="13910"/>
                    <a:pt x="14318" y="14053"/>
                  </a:cubicBezTo>
                  <a:cubicBezTo>
                    <a:pt x="14257" y="14053"/>
                    <a:pt x="14175" y="14053"/>
                    <a:pt x="14175" y="14032"/>
                  </a:cubicBezTo>
                  <a:cubicBezTo>
                    <a:pt x="14114" y="13930"/>
                    <a:pt x="13992" y="13951"/>
                    <a:pt x="13911" y="13869"/>
                  </a:cubicBezTo>
                  <a:cubicBezTo>
                    <a:pt x="13911" y="13829"/>
                    <a:pt x="13911" y="13788"/>
                    <a:pt x="13911" y="13747"/>
                  </a:cubicBezTo>
                  <a:cubicBezTo>
                    <a:pt x="13992" y="13747"/>
                    <a:pt x="14053" y="13768"/>
                    <a:pt x="14135" y="13768"/>
                  </a:cubicBezTo>
                  <a:cubicBezTo>
                    <a:pt x="14114" y="13706"/>
                    <a:pt x="14094" y="13645"/>
                    <a:pt x="14094" y="13584"/>
                  </a:cubicBezTo>
                  <a:lnTo>
                    <a:pt x="13972" y="13584"/>
                  </a:lnTo>
                  <a:lnTo>
                    <a:pt x="13850" y="13462"/>
                  </a:lnTo>
                  <a:cubicBezTo>
                    <a:pt x="13809" y="13564"/>
                    <a:pt x="13789" y="13625"/>
                    <a:pt x="13768" y="13686"/>
                  </a:cubicBezTo>
                  <a:lnTo>
                    <a:pt x="13666" y="13686"/>
                  </a:lnTo>
                  <a:cubicBezTo>
                    <a:pt x="13626" y="13788"/>
                    <a:pt x="13605" y="13869"/>
                    <a:pt x="13585" y="13951"/>
                  </a:cubicBezTo>
                  <a:cubicBezTo>
                    <a:pt x="13646" y="14032"/>
                    <a:pt x="13666" y="14114"/>
                    <a:pt x="13707" y="14175"/>
                  </a:cubicBezTo>
                  <a:cubicBezTo>
                    <a:pt x="13666" y="14277"/>
                    <a:pt x="13666" y="14297"/>
                    <a:pt x="13748" y="14358"/>
                  </a:cubicBezTo>
                  <a:cubicBezTo>
                    <a:pt x="13768" y="14297"/>
                    <a:pt x="13789" y="14256"/>
                    <a:pt x="13829" y="14216"/>
                  </a:cubicBezTo>
                  <a:cubicBezTo>
                    <a:pt x="13870" y="14175"/>
                    <a:pt x="13931" y="14155"/>
                    <a:pt x="13951" y="14134"/>
                  </a:cubicBezTo>
                  <a:cubicBezTo>
                    <a:pt x="13972" y="14073"/>
                    <a:pt x="13911" y="14032"/>
                    <a:pt x="13951" y="13992"/>
                  </a:cubicBezTo>
                  <a:lnTo>
                    <a:pt x="13951" y="13992"/>
                  </a:lnTo>
                  <a:cubicBezTo>
                    <a:pt x="14074" y="14053"/>
                    <a:pt x="14196" y="14114"/>
                    <a:pt x="14298" y="14175"/>
                  </a:cubicBezTo>
                  <a:cubicBezTo>
                    <a:pt x="14359" y="14277"/>
                    <a:pt x="14359" y="14358"/>
                    <a:pt x="14298" y="14460"/>
                  </a:cubicBezTo>
                  <a:cubicBezTo>
                    <a:pt x="14237" y="14541"/>
                    <a:pt x="14175" y="14643"/>
                    <a:pt x="14135" y="14745"/>
                  </a:cubicBezTo>
                  <a:cubicBezTo>
                    <a:pt x="14069" y="14773"/>
                    <a:pt x="14005" y="14784"/>
                    <a:pt x="13944" y="14784"/>
                  </a:cubicBezTo>
                  <a:cubicBezTo>
                    <a:pt x="13779" y="14784"/>
                    <a:pt x="13626" y="14703"/>
                    <a:pt x="13463" y="14643"/>
                  </a:cubicBezTo>
                  <a:cubicBezTo>
                    <a:pt x="13463" y="14704"/>
                    <a:pt x="13463" y="14725"/>
                    <a:pt x="13463" y="14745"/>
                  </a:cubicBezTo>
                  <a:cubicBezTo>
                    <a:pt x="13503" y="14765"/>
                    <a:pt x="13544" y="14786"/>
                    <a:pt x="13605" y="14806"/>
                  </a:cubicBezTo>
                  <a:cubicBezTo>
                    <a:pt x="13605" y="14867"/>
                    <a:pt x="13585" y="14949"/>
                    <a:pt x="13585" y="15010"/>
                  </a:cubicBezTo>
                  <a:cubicBezTo>
                    <a:pt x="13524" y="15051"/>
                    <a:pt x="13463" y="15091"/>
                    <a:pt x="13422" y="15112"/>
                  </a:cubicBezTo>
                  <a:cubicBezTo>
                    <a:pt x="13361" y="15071"/>
                    <a:pt x="13300" y="15071"/>
                    <a:pt x="13239" y="15051"/>
                  </a:cubicBezTo>
                  <a:cubicBezTo>
                    <a:pt x="13218" y="15091"/>
                    <a:pt x="13218" y="15132"/>
                    <a:pt x="13198" y="15173"/>
                  </a:cubicBezTo>
                  <a:cubicBezTo>
                    <a:pt x="13239" y="15234"/>
                    <a:pt x="13340" y="15254"/>
                    <a:pt x="13300" y="15356"/>
                  </a:cubicBezTo>
                  <a:cubicBezTo>
                    <a:pt x="13273" y="15356"/>
                    <a:pt x="13254" y="15347"/>
                    <a:pt x="13233" y="15347"/>
                  </a:cubicBezTo>
                  <a:cubicBezTo>
                    <a:pt x="13223" y="15347"/>
                    <a:pt x="13211" y="15349"/>
                    <a:pt x="13198" y="15356"/>
                  </a:cubicBezTo>
                  <a:cubicBezTo>
                    <a:pt x="13116" y="15376"/>
                    <a:pt x="13055" y="15397"/>
                    <a:pt x="13035" y="15417"/>
                  </a:cubicBezTo>
                  <a:cubicBezTo>
                    <a:pt x="12933" y="15397"/>
                    <a:pt x="12852" y="15376"/>
                    <a:pt x="12811" y="15356"/>
                  </a:cubicBezTo>
                  <a:cubicBezTo>
                    <a:pt x="12750" y="15254"/>
                    <a:pt x="12689" y="15132"/>
                    <a:pt x="12607" y="14990"/>
                  </a:cubicBezTo>
                  <a:lnTo>
                    <a:pt x="12607" y="14990"/>
                  </a:lnTo>
                  <a:cubicBezTo>
                    <a:pt x="12709" y="15030"/>
                    <a:pt x="12770" y="15051"/>
                    <a:pt x="12872" y="15071"/>
                  </a:cubicBezTo>
                  <a:cubicBezTo>
                    <a:pt x="12811" y="15010"/>
                    <a:pt x="12770" y="14949"/>
                    <a:pt x="12750" y="14928"/>
                  </a:cubicBezTo>
                  <a:cubicBezTo>
                    <a:pt x="12750" y="14867"/>
                    <a:pt x="12750" y="14827"/>
                    <a:pt x="12750" y="14765"/>
                  </a:cubicBezTo>
                  <a:cubicBezTo>
                    <a:pt x="12709" y="14745"/>
                    <a:pt x="12689" y="14745"/>
                    <a:pt x="12668" y="14745"/>
                  </a:cubicBezTo>
                  <a:cubicBezTo>
                    <a:pt x="12587" y="14847"/>
                    <a:pt x="12505" y="14949"/>
                    <a:pt x="12424" y="15030"/>
                  </a:cubicBezTo>
                  <a:cubicBezTo>
                    <a:pt x="12444" y="15112"/>
                    <a:pt x="12444" y="15152"/>
                    <a:pt x="12465" y="15214"/>
                  </a:cubicBezTo>
                  <a:cubicBezTo>
                    <a:pt x="12424" y="15234"/>
                    <a:pt x="12404" y="15234"/>
                    <a:pt x="12383" y="15234"/>
                  </a:cubicBezTo>
                  <a:cubicBezTo>
                    <a:pt x="12363" y="15254"/>
                    <a:pt x="12343" y="15254"/>
                    <a:pt x="12322" y="15254"/>
                  </a:cubicBezTo>
                  <a:cubicBezTo>
                    <a:pt x="12261" y="15438"/>
                    <a:pt x="12404" y="15580"/>
                    <a:pt x="12404" y="15804"/>
                  </a:cubicBezTo>
                  <a:cubicBezTo>
                    <a:pt x="12343" y="15743"/>
                    <a:pt x="12302" y="15702"/>
                    <a:pt x="12241" y="15662"/>
                  </a:cubicBezTo>
                  <a:lnTo>
                    <a:pt x="12241" y="15662"/>
                  </a:lnTo>
                  <a:cubicBezTo>
                    <a:pt x="12281" y="15702"/>
                    <a:pt x="12302" y="15763"/>
                    <a:pt x="12322" y="15804"/>
                  </a:cubicBezTo>
                  <a:cubicBezTo>
                    <a:pt x="12302" y="15865"/>
                    <a:pt x="12261" y="15906"/>
                    <a:pt x="12220" y="15967"/>
                  </a:cubicBezTo>
                  <a:lnTo>
                    <a:pt x="12139" y="15886"/>
                  </a:lnTo>
                  <a:cubicBezTo>
                    <a:pt x="12139" y="15906"/>
                    <a:pt x="12139" y="15926"/>
                    <a:pt x="12119" y="15926"/>
                  </a:cubicBezTo>
                  <a:cubicBezTo>
                    <a:pt x="12139" y="15967"/>
                    <a:pt x="12159" y="15987"/>
                    <a:pt x="12180" y="16028"/>
                  </a:cubicBezTo>
                  <a:cubicBezTo>
                    <a:pt x="12159" y="16089"/>
                    <a:pt x="12119" y="16150"/>
                    <a:pt x="12098" y="16211"/>
                  </a:cubicBezTo>
                  <a:cubicBezTo>
                    <a:pt x="12119" y="16273"/>
                    <a:pt x="12139" y="16334"/>
                    <a:pt x="12139" y="16374"/>
                  </a:cubicBezTo>
                  <a:cubicBezTo>
                    <a:pt x="12119" y="16415"/>
                    <a:pt x="12098" y="16456"/>
                    <a:pt x="12078" y="16497"/>
                  </a:cubicBezTo>
                  <a:cubicBezTo>
                    <a:pt x="12119" y="16517"/>
                    <a:pt x="12159" y="16537"/>
                    <a:pt x="12200" y="16558"/>
                  </a:cubicBezTo>
                  <a:cubicBezTo>
                    <a:pt x="12200" y="16639"/>
                    <a:pt x="12220" y="16721"/>
                    <a:pt x="12220" y="16802"/>
                  </a:cubicBezTo>
                  <a:cubicBezTo>
                    <a:pt x="12220" y="16822"/>
                    <a:pt x="12200" y="16822"/>
                    <a:pt x="12200" y="16843"/>
                  </a:cubicBezTo>
                  <a:cubicBezTo>
                    <a:pt x="12128" y="16843"/>
                    <a:pt x="12152" y="16714"/>
                    <a:pt x="12072" y="16714"/>
                  </a:cubicBezTo>
                  <a:cubicBezTo>
                    <a:pt x="12062" y="16714"/>
                    <a:pt x="12051" y="16716"/>
                    <a:pt x="12037" y="16721"/>
                  </a:cubicBezTo>
                  <a:cubicBezTo>
                    <a:pt x="12037" y="16802"/>
                    <a:pt x="12037" y="16924"/>
                    <a:pt x="11996" y="17006"/>
                  </a:cubicBezTo>
                  <a:cubicBezTo>
                    <a:pt x="11895" y="17148"/>
                    <a:pt x="11915" y="17311"/>
                    <a:pt x="11895" y="17474"/>
                  </a:cubicBezTo>
                  <a:cubicBezTo>
                    <a:pt x="11895" y="17515"/>
                    <a:pt x="11895" y="17556"/>
                    <a:pt x="11895" y="17617"/>
                  </a:cubicBezTo>
                  <a:cubicBezTo>
                    <a:pt x="11854" y="17780"/>
                    <a:pt x="11813" y="17943"/>
                    <a:pt x="11793" y="18126"/>
                  </a:cubicBezTo>
                  <a:cubicBezTo>
                    <a:pt x="11813" y="18187"/>
                    <a:pt x="11854" y="18248"/>
                    <a:pt x="11874" y="18329"/>
                  </a:cubicBezTo>
                  <a:cubicBezTo>
                    <a:pt x="11833" y="18329"/>
                    <a:pt x="11793" y="18350"/>
                    <a:pt x="11752" y="18370"/>
                  </a:cubicBezTo>
                  <a:cubicBezTo>
                    <a:pt x="11752" y="18411"/>
                    <a:pt x="11772" y="18472"/>
                    <a:pt x="11772" y="18513"/>
                  </a:cubicBezTo>
                  <a:cubicBezTo>
                    <a:pt x="11732" y="18615"/>
                    <a:pt x="11691" y="18737"/>
                    <a:pt x="11752" y="18839"/>
                  </a:cubicBezTo>
                  <a:cubicBezTo>
                    <a:pt x="11752" y="18859"/>
                    <a:pt x="11732" y="18879"/>
                    <a:pt x="11732" y="18879"/>
                  </a:cubicBezTo>
                  <a:cubicBezTo>
                    <a:pt x="11670" y="18961"/>
                    <a:pt x="11670" y="19042"/>
                    <a:pt x="11650" y="19124"/>
                  </a:cubicBezTo>
                  <a:cubicBezTo>
                    <a:pt x="11609" y="19205"/>
                    <a:pt x="11609" y="19327"/>
                    <a:pt x="11609" y="19429"/>
                  </a:cubicBezTo>
                  <a:cubicBezTo>
                    <a:pt x="11589" y="19551"/>
                    <a:pt x="11589" y="19674"/>
                    <a:pt x="11548" y="19775"/>
                  </a:cubicBezTo>
                  <a:cubicBezTo>
                    <a:pt x="11446" y="20101"/>
                    <a:pt x="11487" y="20447"/>
                    <a:pt x="11385" y="20773"/>
                  </a:cubicBezTo>
                  <a:cubicBezTo>
                    <a:pt x="11385" y="20794"/>
                    <a:pt x="11385" y="20814"/>
                    <a:pt x="11385" y="20834"/>
                  </a:cubicBezTo>
                  <a:cubicBezTo>
                    <a:pt x="11365" y="21058"/>
                    <a:pt x="11345" y="21282"/>
                    <a:pt x="11304" y="21527"/>
                  </a:cubicBezTo>
                  <a:cubicBezTo>
                    <a:pt x="11304" y="21588"/>
                    <a:pt x="11304" y="21669"/>
                    <a:pt x="11284" y="21730"/>
                  </a:cubicBezTo>
                  <a:cubicBezTo>
                    <a:pt x="11345" y="21771"/>
                    <a:pt x="11406" y="21792"/>
                    <a:pt x="11446" y="21812"/>
                  </a:cubicBezTo>
                  <a:cubicBezTo>
                    <a:pt x="11487" y="21832"/>
                    <a:pt x="11487" y="21873"/>
                    <a:pt x="11446" y="21893"/>
                  </a:cubicBezTo>
                  <a:cubicBezTo>
                    <a:pt x="11406" y="21893"/>
                    <a:pt x="11345" y="21873"/>
                    <a:pt x="11304" y="21853"/>
                  </a:cubicBezTo>
                  <a:cubicBezTo>
                    <a:pt x="11222" y="21955"/>
                    <a:pt x="11222" y="22077"/>
                    <a:pt x="11202" y="22179"/>
                  </a:cubicBezTo>
                  <a:cubicBezTo>
                    <a:pt x="11121" y="22586"/>
                    <a:pt x="11141" y="23014"/>
                    <a:pt x="11019" y="23400"/>
                  </a:cubicBezTo>
                  <a:cubicBezTo>
                    <a:pt x="11060" y="23624"/>
                    <a:pt x="10978" y="23808"/>
                    <a:pt x="10937" y="24011"/>
                  </a:cubicBezTo>
                  <a:cubicBezTo>
                    <a:pt x="10937" y="24093"/>
                    <a:pt x="10917" y="24174"/>
                    <a:pt x="10917" y="24256"/>
                  </a:cubicBezTo>
                  <a:cubicBezTo>
                    <a:pt x="10897" y="24398"/>
                    <a:pt x="10897" y="24521"/>
                    <a:pt x="10876" y="24663"/>
                  </a:cubicBezTo>
                  <a:cubicBezTo>
                    <a:pt x="10856" y="24887"/>
                    <a:pt x="10795" y="25091"/>
                    <a:pt x="10795" y="25315"/>
                  </a:cubicBezTo>
                  <a:cubicBezTo>
                    <a:pt x="10815" y="25356"/>
                    <a:pt x="10815" y="25376"/>
                    <a:pt x="10795" y="25396"/>
                  </a:cubicBezTo>
                  <a:cubicBezTo>
                    <a:pt x="10693" y="25580"/>
                    <a:pt x="10754" y="25763"/>
                    <a:pt x="10734" y="25905"/>
                  </a:cubicBezTo>
                  <a:cubicBezTo>
                    <a:pt x="10774" y="25967"/>
                    <a:pt x="10815" y="26028"/>
                    <a:pt x="10835" y="26068"/>
                  </a:cubicBezTo>
                  <a:cubicBezTo>
                    <a:pt x="10795" y="26109"/>
                    <a:pt x="10754" y="26129"/>
                    <a:pt x="10693" y="26150"/>
                  </a:cubicBezTo>
                  <a:cubicBezTo>
                    <a:pt x="10673" y="26231"/>
                    <a:pt x="10652" y="26333"/>
                    <a:pt x="10652" y="26435"/>
                  </a:cubicBezTo>
                  <a:cubicBezTo>
                    <a:pt x="10632" y="26598"/>
                    <a:pt x="10632" y="26761"/>
                    <a:pt x="10611" y="26924"/>
                  </a:cubicBezTo>
                  <a:cubicBezTo>
                    <a:pt x="10591" y="27168"/>
                    <a:pt x="10550" y="27392"/>
                    <a:pt x="10510" y="27616"/>
                  </a:cubicBezTo>
                  <a:cubicBezTo>
                    <a:pt x="10469" y="27901"/>
                    <a:pt x="10489" y="28227"/>
                    <a:pt x="10387" y="28512"/>
                  </a:cubicBezTo>
                  <a:cubicBezTo>
                    <a:pt x="10387" y="28553"/>
                    <a:pt x="10387" y="28594"/>
                    <a:pt x="10387" y="28614"/>
                  </a:cubicBezTo>
                  <a:cubicBezTo>
                    <a:pt x="10387" y="28818"/>
                    <a:pt x="10387" y="29001"/>
                    <a:pt x="10367" y="29225"/>
                  </a:cubicBezTo>
                  <a:cubicBezTo>
                    <a:pt x="10387" y="29245"/>
                    <a:pt x="10428" y="29286"/>
                    <a:pt x="10469" y="29327"/>
                  </a:cubicBezTo>
                  <a:cubicBezTo>
                    <a:pt x="10408" y="29347"/>
                    <a:pt x="10367" y="29368"/>
                    <a:pt x="10326" y="29368"/>
                  </a:cubicBezTo>
                  <a:cubicBezTo>
                    <a:pt x="10306" y="29531"/>
                    <a:pt x="10286" y="29693"/>
                    <a:pt x="10265" y="29856"/>
                  </a:cubicBezTo>
                  <a:cubicBezTo>
                    <a:pt x="10306" y="29917"/>
                    <a:pt x="10347" y="29958"/>
                    <a:pt x="10387" y="30019"/>
                  </a:cubicBezTo>
                  <a:cubicBezTo>
                    <a:pt x="10347" y="30040"/>
                    <a:pt x="10306" y="30060"/>
                    <a:pt x="10265" y="30080"/>
                  </a:cubicBezTo>
                  <a:cubicBezTo>
                    <a:pt x="10245" y="30223"/>
                    <a:pt x="10265" y="30345"/>
                    <a:pt x="10245" y="30488"/>
                  </a:cubicBezTo>
                  <a:cubicBezTo>
                    <a:pt x="10184" y="30915"/>
                    <a:pt x="10184" y="31363"/>
                    <a:pt x="10143" y="31811"/>
                  </a:cubicBezTo>
                  <a:cubicBezTo>
                    <a:pt x="10143" y="31832"/>
                    <a:pt x="10163" y="31832"/>
                    <a:pt x="10184" y="31852"/>
                  </a:cubicBezTo>
                  <a:cubicBezTo>
                    <a:pt x="10204" y="31852"/>
                    <a:pt x="10225" y="31832"/>
                    <a:pt x="10245" y="31832"/>
                  </a:cubicBezTo>
                  <a:cubicBezTo>
                    <a:pt x="10245" y="31771"/>
                    <a:pt x="10245" y="31730"/>
                    <a:pt x="10245" y="31649"/>
                  </a:cubicBezTo>
                  <a:cubicBezTo>
                    <a:pt x="10408" y="31669"/>
                    <a:pt x="10489" y="31750"/>
                    <a:pt x="10611" y="31873"/>
                  </a:cubicBezTo>
                  <a:cubicBezTo>
                    <a:pt x="10510" y="31873"/>
                    <a:pt x="10449" y="31893"/>
                    <a:pt x="10387" y="31893"/>
                  </a:cubicBezTo>
                  <a:cubicBezTo>
                    <a:pt x="10306" y="31954"/>
                    <a:pt x="10245" y="32015"/>
                    <a:pt x="10143" y="32117"/>
                  </a:cubicBezTo>
                  <a:cubicBezTo>
                    <a:pt x="10265" y="32097"/>
                    <a:pt x="10326" y="32097"/>
                    <a:pt x="10387" y="32076"/>
                  </a:cubicBezTo>
                  <a:cubicBezTo>
                    <a:pt x="10387" y="32117"/>
                    <a:pt x="10408" y="32158"/>
                    <a:pt x="10428" y="32198"/>
                  </a:cubicBezTo>
                  <a:cubicBezTo>
                    <a:pt x="10469" y="32178"/>
                    <a:pt x="10510" y="32158"/>
                    <a:pt x="10550" y="32117"/>
                  </a:cubicBezTo>
                  <a:cubicBezTo>
                    <a:pt x="10611" y="32076"/>
                    <a:pt x="10591" y="31974"/>
                    <a:pt x="10693" y="31934"/>
                  </a:cubicBezTo>
                  <a:cubicBezTo>
                    <a:pt x="10754" y="31893"/>
                    <a:pt x="10794" y="31792"/>
                    <a:pt x="10835" y="31711"/>
                  </a:cubicBezTo>
                  <a:lnTo>
                    <a:pt x="10835" y="31711"/>
                  </a:lnTo>
                  <a:cubicBezTo>
                    <a:pt x="10868" y="31716"/>
                    <a:pt x="10900" y="31730"/>
                    <a:pt x="10917" y="31730"/>
                  </a:cubicBezTo>
                  <a:cubicBezTo>
                    <a:pt x="10958" y="31832"/>
                    <a:pt x="10897" y="31934"/>
                    <a:pt x="10978" y="32015"/>
                  </a:cubicBezTo>
                  <a:cubicBezTo>
                    <a:pt x="11019" y="32015"/>
                    <a:pt x="11060" y="32035"/>
                    <a:pt x="11121" y="32056"/>
                  </a:cubicBezTo>
                  <a:cubicBezTo>
                    <a:pt x="11140" y="32046"/>
                    <a:pt x="11159" y="32042"/>
                    <a:pt x="11176" y="32042"/>
                  </a:cubicBezTo>
                  <a:cubicBezTo>
                    <a:pt x="11233" y="32042"/>
                    <a:pt x="11283" y="32081"/>
                    <a:pt x="11345" y="32097"/>
                  </a:cubicBezTo>
                  <a:cubicBezTo>
                    <a:pt x="11324" y="32158"/>
                    <a:pt x="11446" y="32178"/>
                    <a:pt x="11406" y="32259"/>
                  </a:cubicBezTo>
                  <a:cubicBezTo>
                    <a:pt x="11393" y="32264"/>
                    <a:pt x="11382" y="32265"/>
                    <a:pt x="11371" y="32265"/>
                  </a:cubicBezTo>
                  <a:cubicBezTo>
                    <a:pt x="11298" y="32265"/>
                    <a:pt x="11265" y="32177"/>
                    <a:pt x="11200" y="32177"/>
                  </a:cubicBezTo>
                  <a:cubicBezTo>
                    <a:pt x="11183" y="32177"/>
                    <a:pt x="11164" y="32183"/>
                    <a:pt x="11141" y="32198"/>
                  </a:cubicBezTo>
                  <a:cubicBezTo>
                    <a:pt x="11202" y="32259"/>
                    <a:pt x="11263" y="32341"/>
                    <a:pt x="11324" y="32402"/>
                  </a:cubicBezTo>
                  <a:cubicBezTo>
                    <a:pt x="11304" y="32463"/>
                    <a:pt x="11284" y="32524"/>
                    <a:pt x="11263" y="32585"/>
                  </a:cubicBezTo>
                  <a:cubicBezTo>
                    <a:pt x="11213" y="32568"/>
                    <a:pt x="11172" y="32559"/>
                    <a:pt x="11143" y="32559"/>
                  </a:cubicBezTo>
                  <a:cubicBezTo>
                    <a:pt x="11101" y="32559"/>
                    <a:pt x="11080" y="32578"/>
                    <a:pt x="11080" y="32626"/>
                  </a:cubicBezTo>
                  <a:cubicBezTo>
                    <a:pt x="11100" y="32667"/>
                    <a:pt x="11121" y="32687"/>
                    <a:pt x="11161" y="32708"/>
                  </a:cubicBezTo>
                  <a:cubicBezTo>
                    <a:pt x="11080" y="32809"/>
                    <a:pt x="11100" y="32911"/>
                    <a:pt x="11121" y="33013"/>
                  </a:cubicBezTo>
                  <a:cubicBezTo>
                    <a:pt x="11080" y="33033"/>
                    <a:pt x="11039" y="33054"/>
                    <a:pt x="10998" y="33094"/>
                  </a:cubicBezTo>
                  <a:cubicBezTo>
                    <a:pt x="11060" y="33135"/>
                    <a:pt x="11100" y="33156"/>
                    <a:pt x="11141" y="33176"/>
                  </a:cubicBezTo>
                  <a:cubicBezTo>
                    <a:pt x="11141" y="33237"/>
                    <a:pt x="11141" y="33278"/>
                    <a:pt x="11121" y="33318"/>
                  </a:cubicBezTo>
                  <a:cubicBezTo>
                    <a:pt x="11121" y="33359"/>
                    <a:pt x="11141" y="33420"/>
                    <a:pt x="11060" y="33420"/>
                  </a:cubicBezTo>
                  <a:cubicBezTo>
                    <a:pt x="11019" y="33318"/>
                    <a:pt x="11039" y="33156"/>
                    <a:pt x="10897" y="33115"/>
                  </a:cubicBezTo>
                  <a:cubicBezTo>
                    <a:pt x="10795" y="33196"/>
                    <a:pt x="10897" y="33278"/>
                    <a:pt x="10876" y="33359"/>
                  </a:cubicBezTo>
                  <a:cubicBezTo>
                    <a:pt x="10856" y="33380"/>
                    <a:pt x="10815" y="33380"/>
                    <a:pt x="10774" y="33380"/>
                  </a:cubicBezTo>
                  <a:cubicBezTo>
                    <a:pt x="10795" y="33624"/>
                    <a:pt x="10815" y="33889"/>
                    <a:pt x="10815" y="34133"/>
                  </a:cubicBezTo>
                  <a:cubicBezTo>
                    <a:pt x="10734" y="34153"/>
                    <a:pt x="10652" y="34153"/>
                    <a:pt x="10571" y="34174"/>
                  </a:cubicBezTo>
                  <a:cubicBezTo>
                    <a:pt x="10632" y="34296"/>
                    <a:pt x="10754" y="34357"/>
                    <a:pt x="10856" y="34418"/>
                  </a:cubicBezTo>
                  <a:cubicBezTo>
                    <a:pt x="10876" y="34439"/>
                    <a:pt x="10876" y="34459"/>
                    <a:pt x="10876" y="34479"/>
                  </a:cubicBezTo>
                  <a:cubicBezTo>
                    <a:pt x="10835" y="34500"/>
                    <a:pt x="10774" y="34520"/>
                    <a:pt x="10693" y="34561"/>
                  </a:cubicBezTo>
                  <a:cubicBezTo>
                    <a:pt x="10774" y="34581"/>
                    <a:pt x="10815" y="34602"/>
                    <a:pt x="10876" y="34622"/>
                  </a:cubicBezTo>
                  <a:cubicBezTo>
                    <a:pt x="10876" y="34683"/>
                    <a:pt x="10958" y="34744"/>
                    <a:pt x="10876" y="34826"/>
                  </a:cubicBezTo>
                  <a:cubicBezTo>
                    <a:pt x="10795" y="34785"/>
                    <a:pt x="10713" y="34724"/>
                    <a:pt x="10632" y="34683"/>
                  </a:cubicBezTo>
                  <a:cubicBezTo>
                    <a:pt x="10611" y="34642"/>
                    <a:pt x="10611" y="34581"/>
                    <a:pt x="10591" y="34540"/>
                  </a:cubicBezTo>
                  <a:cubicBezTo>
                    <a:pt x="10530" y="34520"/>
                    <a:pt x="10469" y="34500"/>
                    <a:pt x="10408" y="34479"/>
                  </a:cubicBezTo>
                  <a:cubicBezTo>
                    <a:pt x="10387" y="34398"/>
                    <a:pt x="10347" y="34316"/>
                    <a:pt x="10326" y="34235"/>
                  </a:cubicBezTo>
                  <a:lnTo>
                    <a:pt x="10102" y="34235"/>
                  </a:lnTo>
                  <a:cubicBezTo>
                    <a:pt x="10102" y="34276"/>
                    <a:pt x="10123" y="34337"/>
                    <a:pt x="10123" y="34378"/>
                  </a:cubicBezTo>
                  <a:cubicBezTo>
                    <a:pt x="10139" y="34382"/>
                    <a:pt x="10157" y="34382"/>
                    <a:pt x="10175" y="34382"/>
                  </a:cubicBezTo>
                  <a:cubicBezTo>
                    <a:pt x="10188" y="34382"/>
                    <a:pt x="10200" y="34382"/>
                    <a:pt x="10212" y="34382"/>
                  </a:cubicBezTo>
                  <a:cubicBezTo>
                    <a:pt x="10274" y="34382"/>
                    <a:pt x="10333" y="34391"/>
                    <a:pt x="10347" y="34500"/>
                  </a:cubicBezTo>
                  <a:cubicBezTo>
                    <a:pt x="10225" y="34520"/>
                    <a:pt x="10123" y="34540"/>
                    <a:pt x="10021" y="34540"/>
                  </a:cubicBezTo>
                  <a:cubicBezTo>
                    <a:pt x="10001" y="34602"/>
                    <a:pt x="10001" y="34642"/>
                    <a:pt x="10001" y="34683"/>
                  </a:cubicBezTo>
                  <a:cubicBezTo>
                    <a:pt x="10021" y="34764"/>
                    <a:pt x="10021" y="34826"/>
                    <a:pt x="10041" y="34907"/>
                  </a:cubicBezTo>
                  <a:cubicBezTo>
                    <a:pt x="10102" y="34846"/>
                    <a:pt x="10163" y="34785"/>
                    <a:pt x="10225" y="34724"/>
                  </a:cubicBezTo>
                  <a:cubicBezTo>
                    <a:pt x="10225" y="34744"/>
                    <a:pt x="10225" y="34785"/>
                    <a:pt x="10245" y="34805"/>
                  </a:cubicBezTo>
                  <a:cubicBezTo>
                    <a:pt x="10184" y="34887"/>
                    <a:pt x="10123" y="34907"/>
                    <a:pt x="10041" y="34907"/>
                  </a:cubicBezTo>
                  <a:cubicBezTo>
                    <a:pt x="10062" y="34968"/>
                    <a:pt x="10062" y="35029"/>
                    <a:pt x="10082" y="35090"/>
                  </a:cubicBezTo>
                  <a:cubicBezTo>
                    <a:pt x="10021" y="35090"/>
                    <a:pt x="9960" y="35111"/>
                    <a:pt x="9919" y="35111"/>
                  </a:cubicBezTo>
                  <a:cubicBezTo>
                    <a:pt x="9838" y="35457"/>
                    <a:pt x="9858" y="35823"/>
                    <a:pt x="9878" y="36170"/>
                  </a:cubicBezTo>
                  <a:cubicBezTo>
                    <a:pt x="9878" y="36251"/>
                    <a:pt x="9878" y="36353"/>
                    <a:pt x="9858" y="36434"/>
                  </a:cubicBezTo>
                  <a:cubicBezTo>
                    <a:pt x="9817" y="36618"/>
                    <a:pt x="9838" y="36801"/>
                    <a:pt x="9899" y="36964"/>
                  </a:cubicBezTo>
                  <a:cubicBezTo>
                    <a:pt x="9878" y="37127"/>
                    <a:pt x="9858" y="37290"/>
                    <a:pt x="9838" y="37453"/>
                  </a:cubicBezTo>
                  <a:cubicBezTo>
                    <a:pt x="9899" y="37473"/>
                    <a:pt x="9960" y="37493"/>
                    <a:pt x="10001" y="37514"/>
                  </a:cubicBezTo>
                  <a:cubicBezTo>
                    <a:pt x="10055" y="37405"/>
                    <a:pt x="10082" y="37360"/>
                    <a:pt x="10136" y="37360"/>
                  </a:cubicBezTo>
                  <a:cubicBezTo>
                    <a:pt x="10163" y="37360"/>
                    <a:pt x="10197" y="37371"/>
                    <a:pt x="10245" y="37392"/>
                  </a:cubicBezTo>
                  <a:cubicBezTo>
                    <a:pt x="10225" y="37595"/>
                    <a:pt x="10001" y="37575"/>
                    <a:pt x="9919" y="37697"/>
                  </a:cubicBezTo>
                  <a:cubicBezTo>
                    <a:pt x="9980" y="37779"/>
                    <a:pt x="10041" y="37860"/>
                    <a:pt x="10102" y="37941"/>
                  </a:cubicBezTo>
                  <a:cubicBezTo>
                    <a:pt x="10041" y="38023"/>
                    <a:pt x="10001" y="38104"/>
                    <a:pt x="9939" y="38186"/>
                  </a:cubicBezTo>
                  <a:cubicBezTo>
                    <a:pt x="9980" y="38206"/>
                    <a:pt x="10001" y="38227"/>
                    <a:pt x="10021" y="38247"/>
                  </a:cubicBezTo>
                  <a:cubicBezTo>
                    <a:pt x="10041" y="38308"/>
                    <a:pt x="10041" y="38369"/>
                    <a:pt x="10062" y="38410"/>
                  </a:cubicBezTo>
                  <a:cubicBezTo>
                    <a:pt x="10123" y="38410"/>
                    <a:pt x="10143" y="38390"/>
                    <a:pt x="10204" y="38390"/>
                  </a:cubicBezTo>
                  <a:cubicBezTo>
                    <a:pt x="10163" y="38308"/>
                    <a:pt x="10143" y="38247"/>
                    <a:pt x="10123" y="38206"/>
                  </a:cubicBezTo>
                  <a:cubicBezTo>
                    <a:pt x="10184" y="38145"/>
                    <a:pt x="10225" y="38104"/>
                    <a:pt x="10245" y="38064"/>
                  </a:cubicBezTo>
                  <a:cubicBezTo>
                    <a:pt x="10265" y="37982"/>
                    <a:pt x="10367" y="38023"/>
                    <a:pt x="10387" y="37982"/>
                  </a:cubicBezTo>
                  <a:cubicBezTo>
                    <a:pt x="10367" y="37880"/>
                    <a:pt x="10347" y="37779"/>
                    <a:pt x="10306" y="37677"/>
                  </a:cubicBezTo>
                  <a:cubicBezTo>
                    <a:pt x="10326" y="37656"/>
                    <a:pt x="10347" y="37616"/>
                    <a:pt x="10387" y="37575"/>
                  </a:cubicBezTo>
                  <a:cubicBezTo>
                    <a:pt x="10408" y="37636"/>
                    <a:pt x="10428" y="37677"/>
                    <a:pt x="10449" y="37717"/>
                  </a:cubicBezTo>
                  <a:cubicBezTo>
                    <a:pt x="10489" y="37738"/>
                    <a:pt x="10530" y="37758"/>
                    <a:pt x="10571" y="37779"/>
                  </a:cubicBezTo>
                  <a:cubicBezTo>
                    <a:pt x="10550" y="37738"/>
                    <a:pt x="10550" y="37677"/>
                    <a:pt x="10530" y="37636"/>
                  </a:cubicBezTo>
                  <a:cubicBezTo>
                    <a:pt x="10550" y="37595"/>
                    <a:pt x="10571" y="37575"/>
                    <a:pt x="10591" y="37555"/>
                  </a:cubicBezTo>
                  <a:cubicBezTo>
                    <a:pt x="10530" y="37514"/>
                    <a:pt x="10449" y="37473"/>
                    <a:pt x="10387" y="37453"/>
                  </a:cubicBezTo>
                  <a:cubicBezTo>
                    <a:pt x="10347" y="37331"/>
                    <a:pt x="10449" y="37351"/>
                    <a:pt x="10489" y="37310"/>
                  </a:cubicBezTo>
                  <a:cubicBezTo>
                    <a:pt x="10489" y="37290"/>
                    <a:pt x="10489" y="37249"/>
                    <a:pt x="10469" y="37249"/>
                  </a:cubicBezTo>
                  <a:cubicBezTo>
                    <a:pt x="10408" y="37208"/>
                    <a:pt x="10326" y="37188"/>
                    <a:pt x="10245" y="37147"/>
                  </a:cubicBezTo>
                  <a:cubicBezTo>
                    <a:pt x="10306" y="37127"/>
                    <a:pt x="10367" y="37086"/>
                    <a:pt x="10449" y="37066"/>
                  </a:cubicBezTo>
                  <a:cubicBezTo>
                    <a:pt x="10408" y="36984"/>
                    <a:pt x="10387" y="36882"/>
                    <a:pt x="10347" y="36760"/>
                  </a:cubicBezTo>
                  <a:lnTo>
                    <a:pt x="10347" y="36760"/>
                  </a:lnTo>
                  <a:cubicBezTo>
                    <a:pt x="10591" y="36862"/>
                    <a:pt x="10632" y="36923"/>
                    <a:pt x="10469" y="37086"/>
                  </a:cubicBezTo>
                  <a:cubicBezTo>
                    <a:pt x="10591" y="37086"/>
                    <a:pt x="10693" y="37106"/>
                    <a:pt x="10774" y="37229"/>
                  </a:cubicBezTo>
                  <a:cubicBezTo>
                    <a:pt x="10815" y="37269"/>
                    <a:pt x="10897" y="37290"/>
                    <a:pt x="10978" y="37331"/>
                  </a:cubicBezTo>
                  <a:cubicBezTo>
                    <a:pt x="10978" y="37371"/>
                    <a:pt x="10958" y="37412"/>
                    <a:pt x="10958" y="37453"/>
                  </a:cubicBezTo>
                  <a:cubicBezTo>
                    <a:pt x="10856" y="37493"/>
                    <a:pt x="10754" y="37534"/>
                    <a:pt x="10652" y="37555"/>
                  </a:cubicBezTo>
                  <a:cubicBezTo>
                    <a:pt x="10713" y="37656"/>
                    <a:pt x="10652" y="37738"/>
                    <a:pt x="10571" y="37779"/>
                  </a:cubicBezTo>
                  <a:cubicBezTo>
                    <a:pt x="10632" y="37840"/>
                    <a:pt x="10693" y="37901"/>
                    <a:pt x="10754" y="37962"/>
                  </a:cubicBezTo>
                  <a:cubicBezTo>
                    <a:pt x="10754" y="38023"/>
                    <a:pt x="10734" y="38104"/>
                    <a:pt x="10754" y="38145"/>
                  </a:cubicBezTo>
                  <a:cubicBezTo>
                    <a:pt x="10774" y="38206"/>
                    <a:pt x="10835" y="38267"/>
                    <a:pt x="10856" y="38328"/>
                  </a:cubicBezTo>
                  <a:cubicBezTo>
                    <a:pt x="10876" y="38369"/>
                    <a:pt x="10876" y="38410"/>
                    <a:pt x="10876" y="38430"/>
                  </a:cubicBezTo>
                  <a:lnTo>
                    <a:pt x="10754" y="38573"/>
                  </a:lnTo>
                  <a:cubicBezTo>
                    <a:pt x="10815" y="38614"/>
                    <a:pt x="10876" y="38634"/>
                    <a:pt x="10917" y="38675"/>
                  </a:cubicBezTo>
                  <a:cubicBezTo>
                    <a:pt x="10856" y="38715"/>
                    <a:pt x="10815" y="38756"/>
                    <a:pt x="10754" y="38797"/>
                  </a:cubicBezTo>
                  <a:cubicBezTo>
                    <a:pt x="10774" y="38817"/>
                    <a:pt x="10774" y="38858"/>
                    <a:pt x="10774" y="38899"/>
                  </a:cubicBezTo>
                  <a:lnTo>
                    <a:pt x="10550" y="38899"/>
                  </a:lnTo>
                  <a:cubicBezTo>
                    <a:pt x="10498" y="38899"/>
                    <a:pt x="10505" y="38809"/>
                    <a:pt x="10457" y="38809"/>
                  </a:cubicBezTo>
                  <a:cubicBezTo>
                    <a:pt x="10449" y="38809"/>
                    <a:pt x="10440" y="38811"/>
                    <a:pt x="10428" y="38817"/>
                  </a:cubicBezTo>
                  <a:cubicBezTo>
                    <a:pt x="10449" y="38838"/>
                    <a:pt x="10449" y="38858"/>
                    <a:pt x="10469" y="38899"/>
                  </a:cubicBezTo>
                  <a:cubicBezTo>
                    <a:pt x="10407" y="38914"/>
                    <a:pt x="10369" y="38953"/>
                    <a:pt x="10309" y="38953"/>
                  </a:cubicBezTo>
                  <a:cubicBezTo>
                    <a:pt x="10290" y="38953"/>
                    <a:pt x="10269" y="38949"/>
                    <a:pt x="10245" y="38939"/>
                  </a:cubicBezTo>
                  <a:cubicBezTo>
                    <a:pt x="10216" y="38935"/>
                    <a:pt x="10193" y="38933"/>
                    <a:pt x="10173" y="38933"/>
                  </a:cubicBezTo>
                  <a:cubicBezTo>
                    <a:pt x="10092" y="38933"/>
                    <a:pt x="10066" y="38972"/>
                    <a:pt x="10001" y="39102"/>
                  </a:cubicBezTo>
                  <a:cubicBezTo>
                    <a:pt x="10021" y="39143"/>
                    <a:pt x="10062" y="39184"/>
                    <a:pt x="10062" y="39225"/>
                  </a:cubicBezTo>
                  <a:cubicBezTo>
                    <a:pt x="10062" y="39306"/>
                    <a:pt x="10041" y="39387"/>
                    <a:pt x="10041" y="39469"/>
                  </a:cubicBezTo>
                  <a:cubicBezTo>
                    <a:pt x="10082" y="39591"/>
                    <a:pt x="10123" y="39713"/>
                    <a:pt x="10163" y="39835"/>
                  </a:cubicBezTo>
                  <a:cubicBezTo>
                    <a:pt x="10163" y="39835"/>
                    <a:pt x="10163" y="39856"/>
                    <a:pt x="10163" y="39876"/>
                  </a:cubicBezTo>
                  <a:cubicBezTo>
                    <a:pt x="10123" y="39835"/>
                    <a:pt x="10082" y="39815"/>
                    <a:pt x="10021" y="39774"/>
                  </a:cubicBezTo>
                  <a:cubicBezTo>
                    <a:pt x="10001" y="39795"/>
                    <a:pt x="9980" y="39815"/>
                    <a:pt x="9960" y="39835"/>
                  </a:cubicBezTo>
                  <a:cubicBezTo>
                    <a:pt x="10001" y="39876"/>
                    <a:pt x="10041" y="39917"/>
                    <a:pt x="10062" y="39978"/>
                  </a:cubicBezTo>
                  <a:cubicBezTo>
                    <a:pt x="10082" y="40039"/>
                    <a:pt x="10102" y="40121"/>
                    <a:pt x="10102" y="40182"/>
                  </a:cubicBezTo>
                  <a:cubicBezTo>
                    <a:pt x="10123" y="40243"/>
                    <a:pt x="10143" y="40304"/>
                    <a:pt x="10163" y="40365"/>
                  </a:cubicBezTo>
                  <a:cubicBezTo>
                    <a:pt x="10082" y="40365"/>
                    <a:pt x="10041" y="40385"/>
                    <a:pt x="9960" y="40406"/>
                  </a:cubicBezTo>
                  <a:cubicBezTo>
                    <a:pt x="10001" y="40467"/>
                    <a:pt x="10041" y="40508"/>
                    <a:pt x="10082" y="40569"/>
                  </a:cubicBezTo>
                  <a:cubicBezTo>
                    <a:pt x="10062" y="40650"/>
                    <a:pt x="10001" y="40752"/>
                    <a:pt x="10102" y="40813"/>
                  </a:cubicBezTo>
                  <a:cubicBezTo>
                    <a:pt x="10113" y="40820"/>
                    <a:pt x="10125" y="40823"/>
                    <a:pt x="10137" y="40823"/>
                  </a:cubicBezTo>
                  <a:cubicBezTo>
                    <a:pt x="10172" y="40823"/>
                    <a:pt x="10210" y="40801"/>
                    <a:pt x="10246" y="40801"/>
                  </a:cubicBezTo>
                  <a:cubicBezTo>
                    <a:pt x="10267" y="40801"/>
                    <a:pt x="10287" y="40809"/>
                    <a:pt x="10306" y="40833"/>
                  </a:cubicBezTo>
                  <a:cubicBezTo>
                    <a:pt x="10265" y="40915"/>
                    <a:pt x="10204" y="40935"/>
                    <a:pt x="10123" y="40935"/>
                  </a:cubicBezTo>
                  <a:cubicBezTo>
                    <a:pt x="10102" y="40935"/>
                    <a:pt x="10102" y="40976"/>
                    <a:pt x="10082" y="40996"/>
                  </a:cubicBezTo>
                  <a:cubicBezTo>
                    <a:pt x="10102" y="41037"/>
                    <a:pt x="10143" y="41098"/>
                    <a:pt x="10163" y="41180"/>
                  </a:cubicBezTo>
                  <a:lnTo>
                    <a:pt x="10265" y="41078"/>
                  </a:lnTo>
                  <a:lnTo>
                    <a:pt x="10265" y="41078"/>
                  </a:lnTo>
                  <a:cubicBezTo>
                    <a:pt x="10306" y="41200"/>
                    <a:pt x="10286" y="41281"/>
                    <a:pt x="10225" y="41363"/>
                  </a:cubicBezTo>
                  <a:cubicBezTo>
                    <a:pt x="10184" y="41404"/>
                    <a:pt x="10143" y="41465"/>
                    <a:pt x="10123" y="41505"/>
                  </a:cubicBezTo>
                  <a:cubicBezTo>
                    <a:pt x="10184" y="41485"/>
                    <a:pt x="10245" y="41485"/>
                    <a:pt x="10286" y="41485"/>
                  </a:cubicBezTo>
                  <a:cubicBezTo>
                    <a:pt x="10325" y="41543"/>
                    <a:pt x="10345" y="41602"/>
                    <a:pt x="10293" y="41660"/>
                  </a:cubicBezTo>
                  <a:lnTo>
                    <a:pt x="10293" y="41660"/>
                  </a:lnTo>
                  <a:cubicBezTo>
                    <a:pt x="10291" y="41656"/>
                    <a:pt x="10288" y="41652"/>
                    <a:pt x="10286" y="41648"/>
                  </a:cubicBezTo>
                  <a:lnTo>
                    <a:pt x="10286" y="41668"/>
                  </a:lnTo>
                  <a:cubicBezTo>
                    <a:pt x="10288" y="41666"/>
                    <a:pt x="10291" y="41663"/>
                    <a:pt x="10293" y="41660"/>
                  </a:cubicBezTo>
                  <a:lnTo>
                    <a:pt x="10293" y="41660"/>
                  </a:lnTo>
                  <a:cubicBezTo>
                    <a:pt x="10326" y="41715"/>
                    <a:pt x="10324" y="41753"/>
                    <a:pt x="10286" y="41791"/>
                  </a:cubicBezTo>
                  <a:cubicBezTo>
                    <a:pt x="10245" y="41791"/>
                    <a:pt x="10204" y="41791"/>
                    <a:pt x="10123" y="41770"/>
                  </a:cubicBezTo>
                  <a:lnTo>
                    <a:pt x="10123" y="41770"/>
                  </a:lnTo>
                  <a:cubicBezTo>
                    <a:pt x="10163" y="42096"/>
                    <a:pt x="10286" y="42381"/>
                    <a:pt x="10387" y="42666"/>
                  </a:cubicBezTo>
                  <a:cubicBezTo>
                    <a:pt x="10550" y="42707"/>
                    <a:pt x="10713" y="42768"/>
                    <a:pt x="10876" y="42829"/>
                  </a:cubicBezTo>
                  <a:cubicBezTo>
                    <a:pt x="10937" y="42768"/>
                    <a:pt x="10998" y="42707"/>
                    <a:pt x="11060" y="42646"/>
                  </a:cubicBezTo>
                  <a:cubicBezTo>
                    <a:pt x="11060" y="42585"/>
                    <a:pt x="11060" y="42503"/>
                    <a:pt x="11080" y="42463"/>
                  </a:cubicBezTo>
                  <a:cubicBezTo>
                    <a:pt x="11222" y="42402"/>
                    <a:pt x="11324" y="42340"/>
                    <a:pt x="11446" y="42279"/>
                  </a:cubicBezTo>
                  <a:cubicBezTo>
                    <a:pt x="11385" y="42157"/>
                    <a:pt x="11385" y="42015"/>
                    <a:pt x="11426" y="41892"/>
                  </a:cubicBezTo>
                  <a:cubicBezTo>
                    <a:pt x="11365" y="41831"/>
                    <a:pt x="11304" y="41811"/>
                    <a:pt x="11324" y="41709"/>
                  </a:cubicBezTo>
                  <a:cubicBezTo>
                    <a:pt x="11365" y="41709"/>
                    <a:pt x="11406" y="41729"/>
                    <a:pt x="11467" y="41750"/>
                  </a:cubicBezTo>
                  <a:cubicBezTo>
                    <a:pt x="11508" y="41648"/>
                    <a:pt x="11528" y="41567"/>
                    <a:pt x="11569" y="41465"/>
                  </a:cubicBezTo>
                  <a:cubicBezTo>
                    <a:pt x="11508" y="41383"/>
                    <a:pt x="11446" y="41302"/>
                    <a:pt x="11406" y="41220"/>
                  </a:cubicBezTo>
                  <a:cubicBezTo>
                    <a:pt x="11426" y="41139"/>
                    <a:pt x="11467" y="41078"/>
                    <a:pt x="11508" y="40976"/>
                  </a:cubicBezTo>
                  <a:cubicBezTo>
                    <a:pt x="11569" y="41017"/>
                    <a:pt x="11609" y="41037"/>
                    <a:pt x="11650" y="41057"/>
                  </a:cubicBezTo>
                  <a:cubicBezTo>
                    <a:pt x="11691" y="41057"/>
                    <a:pt x="11732" y="41037"/>
                    <a:pt x="11793" y="41037"/>
                  </a:cubicBezTo>
                  <a:cubicBezTo>
                    <a:pt x="11813" y="41139"/>
                    <a:pt x="11833" y="41241"/>
                    <a:pt x="11874" y="41363"/>
                  </a:cubicBezTo>
                  <a:cubicBezTo>
                    <a:pt x="11833" y="41404"/>
                    <a:pt x="11813" y="41424"/>
                    <a:pt x="11772" y="41465"/>
                  </a:cubicBezTo>
                  <a:cubicBezTo>
                    <a:pt x="11793" y="41526"/>
                    <a:pt x="11813" y="41587"/>
                    <a:pt x="11813" y="41648"/>
                  </a:cubicBezTo>
                  <a:cubicBezTo>
                    <a:pt x="11772" y="41668"/>
                    <a:pt x="11732" y="41689"/>
                    <a:pt x="11650" y="41729"/>
                  </a:cubicBezTo>
                  <a:cubicBezTo>
                    <a:pt x="11732" y="41750"/>
                    <a:pt x="11813" y="41770"/>
                    <a:pt x="11874" y="41791"/>
                  </a:cubicBezTo>
                  <a:cubicBezTo>
                    <a:pt x="11833" y="41852"/>
                    <a:pt x="11793" y="41913"/>
                    <a:pt x="11772" y="41974"/>
                  </a:cubicBezTo>
                  <a:cubicBezTo>
                    <a:pt x="11732" y="42035"/>
                    <a:pt x="11711" y="42116"/>
                    <a:pt x="11670" y="42178"/>
                  </a:cubicBezTo>
                  <a:cubicBezTo>
                    <a:pt x="11666" y="42191"/>
                    <a:pt x="11656" y="42196"/>
                    <a:pt x="11644" y="42196"/>
                  </a:cubicBezTo>
                  <a:cubicBezTo>
                    <a:pt x="11621" y="42196"/>
                    <a:pt x="11591" y="42182"/>
                    <a:pt x="11567" y="42182"/>
                  </a:cubicBezTo>
                  <a:cubicBezTo>
                    <a:pt x="11545" y="42182"/>
                    <a:pt x="11528" y="42193"/>
                    <a:pt x="11528" y="42239"/>
                  </a:cubicBezTo>
                  <a:cubicBezTo>
                    <a:pt x="11548" y="42259"/>
                    <a:pt x="11569" y="42279"/>
                    <a:pt x="11589" y="42279"/>
                  </a:cubicBezTo>
                  <a:cubicBezTo>
                    <a:pt x="11569" y="42361"/>
                    <a:pt x="11528" y="42442"/>
                    <a:pt x="11487" y="42503"/>
                  </a:cubicBezTo>
                  <a:cubicBezTo>
                    <a:pt x="11446" y="42585"/>
                    <a:pt x="11324" y="42585"/>
                    <a:pt x="11324" y="42707"/>
                  </a:cubicBezTo>
                  <a:cubicBezTo>
                    <a:pt x="11426" y="42768"/>
                    <a:pt x="11528" y="42829"/>
                    <a:pt x="11630" y="42890"/>
                  </a:cubicBezTo>
                  <a:cubicBezTo>
                    <a:pt x="11630" y="42992"/>
                    <a:pt x="11650" y="43074"/>
                    <a:pt x="11650" y="43155"/>
                  </a:cubicBezTo>
                  <a:cubicBezTo>
                    <a:pt x="11691" y="43155"/>
                    <a:pt x="11732" y="43155"/>
                    <a:pt x="11772" y="43175"/>
                  </a:cubicBezTo>
                  <a:lnTo>
                    <a:pt x="11752" y="43012"/>
                  </a:lnTo>
                  <a:lnTo>
                    <a:pt x="11752" y="43012"/>
                  </a:lnTo>
                  <a:cubicBezTo>
                    <a:pt x="11813" y="43053"/>
                    <a:pt x="11874" y="43094"/>
                    <a:pt x="11915" y="43094"/>
                  </a:cubicBezTo>
                  <a:cubicBezTo>
                    <a:pt x="11976" y="43114"/>
                    <a:pt x="12057" y="43074"/>
                    <a:pt x="12078" y="43175"/>
                  </a:cubicBezTo>
                  <a:cubicBezTo>
                    <a:pt x="12037" y="43216"/>
                    <a:pt x="11996" y="43257"/>
                    <a:pt x="11935" y="43318"/>
                  </a:cubicBezTo>
                  <a:cubicBezTo>
                    <a:pt x="12119" y="43461"/>
                    <a:pt x="12200" y="43603"/>
                    <a:pt x="12139" y="43685"/>
                  </a:cubicBezTo>
                  <a:cubicBezTo>
                    <a:pt x="12119" y="43664"/>
                    <a:pt x="12078" y="43644"/>
                    <a:pt x="12057" y="43623"/>
                  </a:cubicBezTo>
                  <a:cubicBezTo>
                    <a:pt x="12043" y="43616"/>
                    <a:pt x="12030" y="43611"/>
                    <a:pt x="12020" y="43611"/>
                  </a:cubicBezTo>
                  <a:cubicBezTo>
                    <a:pt x="12002" y="43611"/>
                    <a:pt x="11989" y="43625"/>
                    <a:pt x="11976" y="43664"/>
                  </a:cubicBezTo>
                  <a:cubicBezTo>
                    <a:pt x="12119" y="43746"/>
                    <a:pt x="12261" y="43827"/>
                    <a:pt x="12404" y="43909"/>
                  </a:cubicBezTo>
                  <a:cubicBezTo>
                    <a:pt x="12404" y="43949"/>
                    <a:pt x="12424" y="43990"/>
                    <a:pt x="12424" y="44010"/>
                  </a:cubicBezTo>
                  <a:cubicBezTo>
                    <a:pt x="12505" y="44072"/>
                    <a:pt x="12587" y="44133"/>
                    <a:pt x="12668" y="44173"/>
                  </a:cubicBezTo>
                  <a:cubicBezTo>
                    <a:pt x="12628" y="44296"/>
                    <a:pt x="12709" y="44357"/>
                    <a:pt x="12750" y="44458"/>
                  </a:cubicBezTo>
                  <a:cubicBezTo>
                    <a:pt x="12831" y="44499"/>
                    <a:pt x="12933" y="44540"/>
                    <a:pt x="12994" y="44581"/>
                  </a:cubicBezTo>
                  <a:cubicBezTo>
                    <a:pt x="13076" y="44560"/>
                    <a:pt x="13137" y="44540"/>
                    <a:pt x="13198" y="44540"/>
                  </a:cubicBezTo>
                  <a:cubicBezTo>
                    <a:pt x="13178" y="44458"/>
                    <a:pt x="13157" y="44397"/>
                    <a:pt x="13137" y="44357"/>
                  </a:cubicBezTo>
                  <a:cubicBezTo>
                    <a:pt x="13259" y="44275"/>
                    <a:pt x="13361" y="44194"/>
                    <a:pt x="13483" y="44092"/>
                  </a:cubicBezTo>
                  <a:lnTo>
                    <a:pt x="13605" y="44092"/>
                  </a:lnTo>
                  <a:cubicBezTo>
                    <a:pt x="13585" y="44031"/>
                    <a:pt x="13564" y="43990"/>
                    <a:pt x="13544" y="43970"/>
                  </a:cubicBezTo>
                  <a:cubicBezTo>
                    <a:pt x="13585" y="43888"/>
                    <a:pt x="13646" y="43807"/>
                    <a:pt x="13626" y="43746"/>
                  </a:cubicBezTo>
                  <a:cubicBezTo>
                    <a:pt x="13605" y="43481"/>
                    <a:pt x="13748" y="43318"/>
                    <a:pt x="13911" y="43155"/>
                  </a:cubicBezTo>
                  <a:cubicBezTo>
                    <a:pt x="13951" y="43196"/>
                    <a:pt x="13972" y="43216"/>
                    <a:pt x="13992" y="43237"/>
                  </a:cubicBezTo>
                  <a:cubicBezTo>
                    <a:pt x="14175" y="42829"/>
                    <a:pt x="14237" y="42402"/>
                    <a:pt x="14298" y="41974"/>
                  </a:cubicBezTo>
                  <a:cubicBezTo>
                    <a:pt x="14298" y="41913"/>
                    <a:pt x="14298" y="41872"/>
                    <a:pt x="14318" y="41831"/>
                  </a:cubicBezTo>
                  <a:cubicBezTo>
                    <a:pt x="14399" y="41729"/>
                    <a:pt x="14338" y="41607"/>
                    <a:pt x="14399" y="41485"/>
                  </a:cubicBezTo>
                  <a:cubicBezTo>
                    <a:pt x="14440" y="41404"/>
                    <a:pt x="14359" y="41281"/>
                    <a:pt x="14318" y="41200"/>
                  </a:cubicBezTo>
                  <a:cubicBezTo>
                    <a:pt x="14318" y="41180"/>
                    <a:pt x="14318" y="41159"/>
                    <a:pt x="14318" y="41139"/>
                  </a:cubicBezTo>
                  <a:cubicBezTo>
                    <a:pt x="14338" y="41139"/>
                    <a:pt x="14359" y="41119"/>
                    <a:pt x="14379" y="41098"/>
                  </a:cubicBezTo>
                  <a:cubicBezTo>
                    <a:pt x="14359" y="41057"/>
                    <a:pt x="14359" y="41017"/>
                    <a:pt x="14338" y="40976"/>
                  </a:cubicBezTo>
                  <a:cubicBezTo>
                    <a:pt x="14399" y="40956"/>
                    <a:pt x="14420" y="40956"/>
                    <a:pt x="14481" y="40935"/>
                  </a:cubicBezTo>
                  <a:cubicBezTo>
                    <a:pt x="14501" y="40894"/>
                    <a:pt x="14522" y="40833"/>
                    <a:pt x="14542" y="40772"/>
                  </a:cubicBezTo>
                  <a:cubicBezTo>
                    <a:pt x="14562" y="40711"/>
                    <a:pt x="14562" y="40650"/>
                    <a:pt x="14562" y="40589"/>
                  </a:cubicBezTo>
                  <a:cubicBezTo>
                    <a:pt x="14562" y="40528"/>
                    <a:pt x="14583" y="40467"/>
                    <a:pt x="14583" y="40406"/>
                  </a:cubicBezTo>
                  <a:cubicBezTo>
                    <a:pt x="14501" y="40345"/>
                    <a:pt x="14440" y="40304"/>
                    <a:pt x="14379" y="40263"/>
                  </a:cubicBezTo>
                  <a:cubicBezTo>
                    <a:pt x="14338" y="40182"/>
                    <a:pt x="14359" y="40100"/>
                    <a:pt x="14379" y="40039"/>
                  </a:cubicBezTo>
                  <a:cubicBezTo>
                    <a:pt x="14420" y="39978"/>
                    <a:pt x="14420" y="39897"/>
                    <a:pt x="14420" y="39815"/>
                  </a:cubicBezTo>
                  <a:cubicBezTo>
                    <a:pt x="14440" y="39734"/>
                    <a:pt x="14461" y="39652"/>
                    <a:pt x="14461" y="39571"/>
                  </a:cubicBezTo>
                  <a:cubicBezTo>
                    <a:pt x="14481" y="39510"/>
                    <a:pt x="14461" y="39428"/>
                    <a:pt x="14522" y="39387"/>
                  </a:cubicBezTo>
                  <a:cubicBezTo>
                    <a:pt x="14562" y="39387"/>
                    <a:pt x="14583" y="39408"/>
                    <a:pt x="14624" y="39408"/>
                  </a:cubicBezTo>
                  <a:cubicBezTo>
                    <a:pt x="14603" y="39265"/>
                    <a:pt x="14562" y="39143"/>
                    <a:pt x="14522" y="38980"/>
                  </a:cubicBezTo>
                  <a:cubicBezTo>
                    <a:pt x="14583" y="38776"/>
                    <a:pt x="14664" y="38532"/>
                    <a:pt x="14725" y="38267"/>
                  </a:cubicBezTo>
                  <a:cubicBezTo>
                    <a:pt x="14766" y="38308"/>
                    <a:pt x="14807" y="38328"/>
                    <a:pt x="14827" y="38369"/>
                  </a:cubicBezTo>
                  <a:cubicBezTo>
                    <a:pt x="14868" y="38328"/>
                    <a:pt x="14909" y="38288"/>
                    <a:pt x="14970" y="38247"/>
                  </a:cubicBezTo>
                  <a:cubicBezTo>
                    <a:pt x="14868" y="38206"/>
                    <a:pt x="14766" y="38247"/>
                    <a:pt x="14725" y="38125"/>
                  </a:cubicBezTo>
                  <a:cubicBezTo>
                    <a:pt x="14807" y="37962"/>
                    <a:pt x="14705" y="37738"/>
                    <a:pt x="14827" y="37555"/>
                  </a:cubicBezTo>
                  <a:cubicBezTo>
                    <a:pt x="14868" y="37575"/>
                    <a:pt x="14909" y="37595"/>
                    <a:pt x="14970" y="37616"/>
                  </a:cubicBezTo>
                  <a:cubicBezTo>
                    <a:pt x="14970" y="37555"/>
                    <a:pt x="14990" y="37493"/>
                    <a:pt x="14990" y="37432"/>
                  </a:cubicBezTo>
                  <a:cubicBezTo>
                    <a:pt x="15031" y="37432"/>
                    <a:pt x="15072" y="37453"/>
                    <a:pt x="15112" y="37453"/>
                  </a:cubicBezTo>
                  <a:cubicBezTo>
                    <a:pt x="15092" y="37371"/>
                    <a:pt x="15072" y="37310"/>
                    <a:pt x="15051" y="37229"/>
                  </a:cubicBezTo>
                  <a:cubicBezTo>
                    <a:pt x="15194" y="37188"/>
                    <a:pt x="15051" y="37066"/>
                    <a:pt x="15092" y="36984"/>
                  </a:cubicBezTo>
                  <a:cubicBezTo>
                    <a:pt x="15112" y="36984"/>
                    <a:pt x="15153" y="36964"/>
                    <a:pt x="15173" y="36964"/>
                  </a:cubicBezTo>
                  <a:cubicBezTo>
                    <a:pt x="15194" y="36923"/>
                    <a:pt x="15173" y="36882"/>
                    <a:pt x="15194" y="36821"/>
                  </a:cubicBezTo>
                  <a:cubicBezTo>
                    <a:pt x="15194" y="36781"/>
                    <a:pt x="15214" y="36720"/>
                    <a:pt x="15234" y="36699"/>
                  </a:cubicBezTo>
                  <a:cubicBezTo>
                    <a:pt x="15194" y="36597"/>
                    <a:pt x="15031" y="36577"/>
                    <a:pt x="15112" y="36434"/>
                  </a:cubicBezTo>
                  <a:lnTo>
                    <a:pt x="15112" y="36434"/>
                  </a:lnTo>
                  <a:cubicBezTo>
                    <a:pt x="15153" y="36455"/>
                    <a:pt x="15194" y="36475"/>
                    <a:pt x="15255" y="36496"/>
                  </a:cubicBezTo>
                  <a:cubicBezTo>
                    <a:pt x="15255" y="36414"/>
                    <a:pt x="15234" y="36353"/>
                    <a:pt x="15255" y="36292"/>
                  </a:cubicBezTo>
                  <a:cubicBezTo>
                    <a:pt x="15275" y="36170"/>
                    <a:pt x="15316" y="36047"/>
                    <a:pt x="15336" y="35925"/>
                  </a:cubicBezTo>
                  <a:cubicBezTo>
                    <a:pt x="15418" y="35599"/>
                    <a:pt x="15479" y="35274"/>
                    <a:pt x="15499" y="34927"/>
                  </a:cubicBezTo>
                  <a:cubicBezTo>
                    <a:pt x="15520" y="34805"/>
                    <a:pt x="15520" y="34663"/>
                    <a:pt x="15581" y="34540"/>
                  </a:cubicBezTo>
                  <a:cubicBezTo>
                    <a:pt x="15540" y="34479"/>
                    <a:pt x="15520" y="34418"/>
                    <a:pt x="15499" y="34337"/>
                  </a:cubicBezTo>
                  <a:lnTo>
                    <a:pt x="15499" y="34337"/>
                  </a:lnTo>
                  <a:cubicBezTo>
                    <a:pt x="15510" y="34339"/>
                    <a:pt x="15520" y="34339"/>
                    <a:pt x="15529" y="34339"/>
                  </a:cubicBezTo>
                  <a:cubicBezTo>
                    <a:pt x="15618" y="34339"/>
                    <a:pt x="15601" y="34252"/>
                    <a:pt x="15601" y="34215"/>
                  </a:cubicBezTo>
                  <a:cubicBezTo>
                    <a:pt x="15560" y="33950"/>
                    <a:pt x="15703" y="33705"/>
                    <a:pt x="15723" y="33441"/>
                  </a:cubicBezTo>
                  <a:cubicBezTo>
                    <a:pt x="15744" y="33176"/>
                    <a:pt x="15845" y="32932"/>
                    <a:pt x="15886" y="32667"/>
                  </a:cubicBezTo>
                  <a:cubicBezTo>
                    <a:pt x="15927" y="32565"/>
                    <a:pt x="15947" y="32443"/>
                    <a:pt x="15886" y="32341"/>
                  </a:cubicBezTo>
                  <a:cubicBezTo>
                    <a:pt x="15907" y="32300"/>
                    <a:pt x="15947" y="32259"/>
                    <a:pt x="15947" y="32219"/>
                  </a:cubicBezTo>
                  <a:cubicBezTo>
                    <a:pt x="16008" y="31852"/>
                    <a:pt x="16151" y="31506"/>
                    <a:pt x="16131" y="31119"/>
                  </a:cubicBezTo>
                  <a:cubicBezTo>
                    <a:pt x="16131" y="31058"/>
                    <a:pt x="16151" y="30997"/>
                    <a:pt x="16171" y="30936"/>
                  </a:cubicBezTo>
                  <a:cubicBezTo>
                    <a:pt x="16212" y="30793"/>
                    <a:pt x="16273" y="30630"/>
                    <a:pt x="16293" y="30488"/>
                  </a:cubicBezTo>
                  <a:cubicBezTo>
                    <a:pt x="16314" y="30284"/>
                    <a:pt x="16436" y="30101"/>
                    <a:pt x="16334" y="29897"/>
                  </a:cubicBezTo>
                  <a:cubicBezTo>
                    <a:pt x="16416" y="29836"/>
                    <a:pt x="16456" y="29755"/>
                    <a:pt x="16436" y="29632"/>
                  </a:cubicBezTo>
                  <a:cubicBezTo>
                    <a:pt x="16360" y="29632"/>
                    <a:pt x="16295" y="29701"/>
                    <a:pt x="16224" y="29701"/>
                  </a:cubicBezTo>
                  <a:cubicBezTo>
                    <a:pt x="16201" y="29701"/>
                    <a:pt x="16176" y="29693"/>
                    <a:pt x="16151" y="29673"/>
                  </a:cubicBezTo>
                  <a:cubicBezTo>
                    <a:pt x="16171" y="29571"/>
                    <a:pt x="16192" y="29469"/>
                    <a:pt x="16212" y="29368"/>
                  </a:cubicBezTo>
                  <a:cubicBezTo>
                    <a:pt x="16253" y="29368"/>
                    <a:pt x="16293" y="29347"/>
                    <a:pt x="16314" y="29347"/>
                  </a:cubicBezTo>
                  <a:lnTo>
                    <a:pt x="16314" y="29205"/>
                  </a:lnTo>
                  <a:cubicBezTo>
                    <a:pt x="16375" y="29184"/>
                    <a:pt x="16436" y="29184"/>
                    <a:pt x="16518" y="29164"/>
                  </a:cubicBezTo>
                  <a:cubicBezTo>
                    <a:pt x="16518" y="29103"/>
                    <a:pt x="16518" y="29042"/>
                    <a:pt x="16518" y="29001"/>
                  </a:cubicBezTo>
                  <a:cubicBezTo>
                    <a:pt x="16456" y="28920"/>
                    <a:pt x="16395" y="28858"/>
                    <a:pt x="16355" y="28818"/>
                  </a:cubicBezTo>
                  <a:cubicBezTo>
                    <a:pt x="16375" y="28696"/>
                    <a:pt x="16375" y="28594"/>
                    <a:pt x="16375" y="28492"/>
                  </a:cubicBezTo>
                  <a:cubicBezTo>
                    <a:pt x="16395" y="28471"/>
                    <a:pt x="16436" y="28471"/>
                    <a:pt x="16456" y="28451"/>
                  </a:cubicBezTo>
                  <a:lnTo>
                    <a:pt x="16456" y="28451"/>
                  </a:lnTo>
                  <a:cubicBezTo>
                    <a:pt x="16538" y="28573"/>
                    <a:pt x="16477" y="28716"/>
                    <a:pt x="16436" y="28879"/>
                  </a:cubicBezTo>
                  <a:cubicBezTo>
                    <a:pt x="16538" y="28818"/>
                    <a:pt x="16579" y="28797"/>
                    <a:pt x="16599" y="28797"/>
                  </a:cubicBezTo>
                  <a:cubicBezTo>
                    <a:pt x="16660" y="28614"/>
                    <a:pt x="16579" y="28492"/>
                    <a:pt x="16538" y="28349"/>
                  </a:cubicBezTo>
                  <a:cubicBezTo>
                    <a:pt x="16497" y="28370"/>
                    <a:pt x="16456" y="28370"/>
                    <a:pt x="16395" y="28390"/>
                  </a:cubicBezTo>
                  <a:cubicBezTo>
                    <a:pt x="16416" y="28207"/>
                    <a:pt x="16436" y="28064"/>
                    <a:pt x="16477" y="27901"/>
                  </a:cubicBezTo>
                  <a:cubicBezTo>
                    <a:pt x="16518" y="27718"/>
                    <a:pt x="16558" y="27555"/>
                    <a:pt x="16579" y="27392"/>
                  </a:cubicBezTo>
                  <a:cubicBezTo>
                    <a:pt x="16619" y="27229"/>
                    <a:pt x="16680" y="27087"/>
                    <a:pt x="16680" y="26924"/>
                  </a:cubicBezTo>
                  <a:cubicBezTo>
                    <a:pt x="16708" y="26917"/>
                    <a:pt x="16735" y="26917"/>
                    <a:pt x="16762" y="26917"/>
                  </a:cubicBezTo>
                  <a:lnTo>
                    <a:pt x="16762" y="26917"/>
                  </a:lnTo>
                  <a:cubicBezTo>
                    <a:pt x="16816" y="26917"/>
                    <a:pt x="16871" y="26917"/>
                    <a:pt x="16925" y="26863"/>
                  </a:cubicBezTo>
                  <a:cubicBezTo>
                    <a:pt x="16904" y="26761"/>
                    <a:pt x="16782" y="26802"/>
                    <a:pt x="16721" y="26720"/>
                  </a:cubicBezTo>
                  <a:cubicBezTo>
                    <a:pt x="16721" y="26679"/>
                    <a:pt x="16742" y="26618"/>
                    <a:pt x="16762" y="26557"/>
                  </a:cubicBezTo>
                  <a:lnTo>
                    <a:pt x="16864" y="26557"/>
                  </a:lnTo>
                  <a:cubicBezTo>
                    <a:pt x="16803" y="26313"/>
                    <a:pt x="16762" y="26089"/>
                    <a:pt x="16945" y="25905"/>
                  </a:cubicBezTo>
                  <a:cubicBezTo>
                    <a:pt x="16945" y="25783"/>
                    <a:pt x="16945" y="25681"/>
                    <a:pt x="16966" y="25580"/>
                  </a:cubicBezTo>
                  <a:cubicBezTo>
                    <a:pt x="16986" y="25478"/>
                    <a:pt x="17027" y="25376"/>
                    <a:pt x="17047" y="25294"/>
                  </a:cubicBezTo>
                  <a:cubicBezTo>
                    <a:pt x="17067" y="25152"/>
                    <a:pt x="17108" y="25050"/>
                    <a:pt x="17230" y="24969"/>
                  </a:cubicBezTo>
                  <a:cubicBezTo>
                    <a:pt x="17304" y="24913"/>
                    <a:pt x="17361" y="24825"/>
                    <a:pt x="17417" y="24748"/>
                  </a:cubicBezTo>
                  <a:lnTo>
                    <a:pt x="17417" y="24748"/>
                  </a:lnTo>
                  <a:cubicBezTo>
                    <a:pt x="17396" y="24754"/>
                    <a:pt x="17368" y="24770"/>
                    <a:pt x="17352" y="24785"/>
                  </a:cubicBezTo>
                  <a:cubicBezTo>
                    <a:pt x="17210" y="24704"/>
                    <a:pt x="17291" y="24561"/>
                    <a:pt x="17230" y="24480"/>
                  </a:cubicBezTo>
                  <a:cubicBezTo>
                    <a:pt x="17271" y="24439"/>
                    <a:pt x="17291" y="24398"/>
                    <a:pt x="17332" y="24378"/>
                  </a:cubicBezTo>
                  <a:cubicBezTo>
                    <a:pt x="17291" y="24174"/>
                    <a:pt x="17312" y="23971"/>
                    <a:pt x="17414" y="23787"/>
                  </a:cubicBezTo>
                  <a:cubicBezTo>
                    <a:pt x="17414" y="23747"/>
                    <a:pt x="17434" y="23686"/>
                    <a:pt x="17434" y="23665"/>
                  </a:cubicBezTo>
                  <a:cubicBezTo>
                    <a:pt x="17414" y="23543"/>
                    <a:pt x="17434" y="23462"/>
                    <a:pt x="17495" y="23360"/>
                  </a:cubicBezTo>
                  <a:cubicBezTo>
                    <a:pt x="17536" y="23278"/>
                    <a:pt x="17536" y="23197"/>
                    <a:pt x="17556" y="23095"/>
                  </a:cubicBezTo>
                  <a:cubicBezTo>
                    <a:pt x="17577" y="23034"/>
                    <a:pt x="17577" y="22952"/>
                    <a:pt x="17597" y="22891"/>
                  </a:cubicBezTo>
                  <a:cubicBezTo>
                    <a:pt x="17638" y="22790"/>
                    <a:pt x="17658" y="22667"/>
                    <a:pt x="17699" y="22565"/>
                  </a:cubicBezTo>
                  <a:cubicBezTo>
                    <a:pt x="17780" y="22341"/>
                    <a:pt x="17760" y="22097"/>
                    <a:pt x="17902" y="21893"/>
                  </a:cubicBezTo>
                  <a:cubicBezTo>
                    <a:pt x="17902" y="21853"/>
                    <a:pt x="17923" y="21812"/>
                    <a:pt x="17923" y="21771"/>
                  </a:cubicBezTo>
                  <a:cubicBezTo>
                    <a:pt x="17984" y="21486"/>
                    <a:pt x="18025" y="21201"/>
                    <a:pt x="18106" y="20916"/>
                  </a:cubicBezTo>
                  <a:cubicBezTo>
                    <a:pt x="18167" y="20733"/>
                    <a:pt x="18208" y="20549"/>
                    <a:pt x="18167" y="20366"/>
                  </a:cubicBezTo>
                  <a:cubicBezTo>
                    <a:pt x="18208" y="20305"/>
                    <a:pt x="18249" y="20244"/>
                    <a:pt x="18289" y="20203"/>
                  </a:cubicBezTo>
                  <a:cubicBezTo>
                    <a:pt x="18473" y="19938"/>
                    <a:pt x="18493" y="19592"/>
                    <a:pt x="18615" y="19307"/>
                  </a:cubicBezTo>
                  <a:cubicBezTo>
                    <a:pt x="18615" y="19144"/>
                    <a:pt x="18697" y="19042"/>
                    <a:pt x="18778" y="18920"/>
                  </a:cubicBezTo>
                  <a:cubicBezTo>
                    <a:pt x="18778" y="18920"/>
                    <a:pt x="18798" y="18900"/>
                    <a:pt x="18798" y="18900"/>
                  </a:cubicBezTo>
                  <a:cubicBezTo>
                    <a:pt x="18798" y="18839"/>
                    <a:pt x="18798" y="18777"/>
                    <a:pt x="18798" y="18737"/>
                  </a:cubicBezTo>
                  <a:cubicBezTo>
                    <a:pt x="18839" y="18696"/>
                    <a:pt x="18860" y="18676"/>
                    <a:pt x="18900" y="18655"/>
                  </a:cubicBezTo>
                  <a:cubicBezTo>
                    <a:pt x="18880" y="18594"/>
                    <a:pt x="18860" y="18553"/>
                    <a:pt x="18860" y="18513"/>
                  </a:cubicBezTo>
                  <a:cubicBezTo>
                    <a:pt x="18982" y="18329"/>
                    <a:pt x="18921" y="18065"/>
                    <a:pt x="19104" y="17963"/>
                  </a:cubicBezTo>
                  <a:cubicBezTo>
                    <a:pt x="19165" y="17861"/>
                    <a:pt x="19043" y="17759"/>
                    <a:pt x="19185" y="17678"/>
                  </a:cubicBezTo>
                  <a:cubicBezTo>
                    <a:pt x="19206" y="17739"/>
                    <a:pt x="19226" y="17800"/>
                    <a:pt x="19246" y="17881"/>
                  </a:cubicBezTo>
                  <a:cubicBezTo>
                    <a:pt x="19328" y="17759"/>
                    <a:pt x="19308" y="17637"/>
                    <a:pt x="19267" y="17535"/>
                  </a:cubicBezTo>
                  <a:cubicBezTo>
                    <a:pt x="19348" y="17494"/>
                    <a:pt x="19389" y="17474"/>
                    <a:pt x="19450" y="17454"/>
                  </a:cubicBezTo>
                  <a:cubicBezTo>
                    <a:pt x="19450" y="17413"/>
                    <a:pt x="19450" y="17393"/>
                    <a:pt x="19450" y="17352"/>
                  </a:cubicBezTo>
                  <a:cubicBezTo>
                    <a:pt x="19491" y="17311"/>
                    <a:pt x="19532" y="17270"/>
                    <a:pt x="19552" y="17270"/>
                  </a:cubicBezTo>
                  <a:cubicBezTo>
                    <a:pt x="19613" y="17046"/>
                    <a:pt x="19695" y="16883"/>
                    <a:pt x="19756" y="16700"/>
                  </a:cubicBezTo>
                  <a:cubicBezTo>
                    <a:pt x="19817" y="16497"/>
                    <a:pt x="19878" y="16293"/>
                    <a:pt x="19959" y="16089"/>
                  </a:cubicBezTo>
                  <a:cubicBezTo>
                    <a:pt x="20041" y="15886"/>
                    <a:pt x="20081" y="15702"/>
                    <a:pt x="20163" y="15499"/>
                  </a:cubicBezTo>
                  <a:cubicBezTo>
                    <a:pt x="20326" y="15132"/>
                    <a:pt x="20428" y="14765"/>
                    <a:pt x="20570" y="14399"/>
                  </a:cubicBezTo>
                  <a:cubicBezTo>
                    <a:pt x="20672" y="14114"/>
                    <a:pt x="20794" y="13869"/>
                    <a:pt x="20896" y="13605"/>
                  </a:cubicBezTo>
                  <a:cubicBezTo>
                    <a:pt x="21018" y="13279"/>
                    <a:pt x="21161" y="12973"/>
                    <a:pt x="21283" y="12647"/>
                  </a:cubicBezTo>
                  <a:cubicBezTo>
                    <a:pt x="21344" y="12505"/>
                    <a:pt x="21405" y="12342"/>
                    <a:pt x="21466" y="12199"/>
                  </a:cubicBezTo>
                  <a:cubicBezTo>
                    <a:pt x="21507" y="12159"/>
                    <a:pt x="21507" y="12098"/>
                    <a:pt x="21527" y="12057"/>
                  </a:cubicBezTo>
                  <a:cubicBezTo>
                    <a:pt x="21466" y="11975"/>
                    <a:pt x="21426" y="11894"/>
                    <a:pt x="21365" y="11812"/>
                  </a:cubicBezTo>
                  <a:cubicBezTo>
                    <a:pt x="21507" y="11711"/>
                    <a:pt x="21629" y="11629"/>
                    <a:pt x="21751" y="11548"/>
                  </a:cubicBezTo>
                  <a:cubicBezTo>
                    <a:pt x="21751" y="11527"/>
                    <a:pt x="21772" y="11507"/>
                    <a:pt x="21772" y="11487"/>
                  </a:cubicBezTo>
                  <a:cubicBezTo>
                    <a:pt x="21772" y="11466"/>
                    <a:pt x="21772" y="11446"/>
                    <a:pt x="21772" y="11426"/>
                  </a:cubicBezTo>
                  <a:cubicBezTo>
                    <a:pt x="22037" y="11018"/>
                    <a:pt x="22179" y="10570"/>
                    <a:pt x="22322" y="10122"/>
                  </a:cubicBezTo>
                  <a:cubicBezTo>
                    <a:pt x="22261" y="10102"/>
                    <a:pt x="22220" y="10081"/>
                    <a:pt x="22200" y="10061"/>
                  </a:cubicBezTo>
                  <a:cubicBezTo>
                    <a:pt x="22138" y="10081"/>
                    <a:pt x="22077" y="10102"/>
                    <a:pt x="22037" y="10122"/>
                  </a:cubicBezTo>
                  <a:cubicBezTo>
                    <a:pt x="22016" y="10102"/>
                    <a:pt x="21996" y="10081"/>
                    <a:pt x="21975" y="10061"/>
                  </a:cubicBezTo>
                  <a:cubicBezTo>
                    <a:pt x="22118" y="9898"/>
                    <a:pt x="22179" y="9715"/>
                    <a:pt x="22179" y="9511"/>
                  </a:cubicBezTo>
                  <a:cubicBezTo>
                    <a:pt x="22179" y="9430"/>
                    <a:pt x="22179" y="9328"/>
                    <a:pt x="22138" y="9287"/>
                  </a:cubicBezTo>
                  <a:cubicBezTo>
                    <a:pt x="22016" y="9185"/>
                    <a:pt x="22037" y="9043"/>
                    <a:pt x="21996" y="8900"/>
                  </a:cubicBezTo>
                  <a:cubicBezTo>
                    <a:pt x="21955" y="8778"/>
                    <a:pt x="22016" y="8656"/>
                    <a:pt x="22057" y="8513"/>
                  </a:cubicBezTo>
                  <a:lnTo>
                    <a:pt x="22261" y="8513"/>
                  </a:lnTo>
                  <a:cubicBezTo>
                    <a:pt x="22261" y="8473"/>
                    <a:pt x="22261" y="8411"/>
                    <a:pt x="22261" y="8371"/>
                  </a:cubicBezTo>
                  <a:cubicBezTo>
                    <a:pt x="22424" y="8208"/>
                    <a:pt x="22424" y="8024"/>
                    <a:pt x="22301" y="7821"/>
                  </a:cubicBezTo>
                  <a:cubicBezTo>
                    <a:pt x="22342" y="7760"/>
                    <a:pt x="22362" y="7699"/>
                    <a:pt x="22383" y="7617"/>
                  </a:cubicBezTo>
                  <a:cubicBezTo>
                    <a:pt x="22424" y="7638"/>
                    <a:pt x="22444" y="7658"/>
                    <a:pt x="22464" y="7699"/>
                  </a:cubicBezTo>
                  <a:cubicBezTo>
                    <a:pt x="22505" y="7638"/>
                    <a:pt x="22525" y="7597"/>
                    <a:pt x="22546" y="7556"/>
                  </a:cubicBezTo>
                  <a:cubicBezTo>
                    <a:pt x="22505" y="7475"/>
                    <a:pt x="22444" y="7414"/>
                    <a:pt x="22424" y="7332"/>
                  </a:cubicBezTo>
                  <a:cubicBezTo>
                    <a:pt x="22403" y="7251"/>
                    <a:pt x="22424" y="7149"/>
                    <a:pt x="22403" y="7067"/>
                  </a:cubicBezTo>
                  <a:cubicBezTo>
                    <a:pt x="22342" y="7027"/>
                    <a:pt x="22281" y="7006"/>
                    <a:pt x="22240" y="6965"/>
                  </a:cubicBezTo>
                  <a:cubicBezTo>
                    <a:pt x="22179" y="6986"/>
                    <a:pt x="22098" y="6986"/>
                    <a:pt x="22037" y="7006"/>
                  </a:cubicBezTo>
                  <a:cubicBezTo>
                    <a:pt x="22016" y="6945"/>
                    <a:pt x="21996" y="6904"/>
                    <a:pt x="21975" y="6843"/>
                  </a:cubicBezTo>
                  <a:cubicBezTo>
                    <a:pt x="21914" y="6864"/>
                    <a:pt x="21853" y="6904"/>
                    <a:pt x="21792" y="6904"/>
                  </a:cubicBezTo>
                  <a:cubicBezTo>
                    <a:pt x="21773" y="6903"/>
                    <a:pt x="21755" y="6902"/>
                    <a:pt x="21737" y="6902"/>
                  </a:cubicBezTo>
                  <a:cubicBezTo>
                    <a:pt x="21507" y="6902"/>
                    <a:pt x="21379" y="7022"/>
                    <a:pt x="21303" y="7230"/>
                  </a:cubicBezTo>
                  <a:cubicBezTo>
                    <a:pt x="21202" y="7475"/>
                    <a:pt x="21059" y="7678"/>
                    <a:pt x="20896" y="7862"/>
                  </a:cubicBezTo>
                  <a:cubicBezTo>
                    <a:pt x="20815" y="7862"/>
                    <a:pt x="20733" y="7841"/>
                    <a:pt x="20672" y="7821"/>
                  </a:cubicBezTo>
                  <a:cubicBezTo>
                    <a:pt x="20611" y="7902"/>
                    <a:pt x="20570" y="7943"/>
                    <a:pt x="20530" y="8004"/>
                  </a:cubicBezTo>
                  <a:cubicBezTo>
                    <a:pt x="20509" y="8045"/>
                    <a:pt x="20489" y="8106"/>
                    <a:pt x="20448" y="8147"/>
                  </a:cubicBezTo>
                  <a:cubicBezTo>
                    <a:pt x="20448" y="8147"/>
                    <a:pt x="20428" y="8147"/>
                    <a:pt x="20387" y="8167"/>
                  </a:cubicBezTo>
                  <a:cubicBezTo>
                    <a:pt x="20387" y="8126"/>
                    <a:pt x="20367" y="8086"/>
                    <a:pt x="20346" y="8024"/>
                  </a:cubicBezTo>
                  <a:cubicBezTo>
                    <a:pt x="20285" y="7984"/>
                    <a:pt x="20143" y="8004"/>
                    <a:pt x="20163" y="7862"/>
                  </a:cubicBezTo>
                  <a:cubicBezTo>
                    <a:pt x="20224" y="7862"/>
                    <a:pt x="20285" y="7862"/>
                    <a:pt x="20346" y="7841"/>
                  </a:cubicBezTo>
                  <a:cubicBezTo>
                    <a:pt x="20306" y="7678"/>
                    <a:pt x="20306" y="7536"/>
                    <a:pt x="20163" y="7434"/>
                  </a:cubicBezTo>
                  <a:cubicBezTo>
                    <a:pt x="20061" y="7454"/>
                    <a:pt x="19980" y="7475"/>
                    <a:pt x="19939" y="7597"/>
                  </a:cubicBezTo>
                  <a:cubicBezTo>
                    <a:pt x="19980" y="7658"/>
                    <a:pt x="20020" y="7739"/>
                    <a:pt x="20041" y="7800"/>
                  </a:cubicBezTo>
                  <a:cubicBezTo>
                    <a:pt x="20041" y="7821"/>
                    <a:pt x="20041" y="7841"/>
                    <a:pt x="20020" y="7862"/>
                  </a:cubicBezTo>
                  <a:cubicBezTo>
                    <a:pt x="19959" y="7841"/>
                    <a:pt x="19898" y="7821"/>
                    <a:pt x="19776" y="7780"/>
                  </a:cubicBezTo>
                  <a:lnTo>
                    <a:pt x="19776" y="7780"/>
                  </a:lnTo>
                  <a:cubicBezTo>
                    <a:pt x="19919" y="7984"/>
                    <a:pt x="20102" y="8004"/>
                    <a:pt x="20244" y="8086"/>
                  </a:cubicBezTo>
                  <a:cubicBezTo>
                    <a:pt x="20285" y="8208"/>
                    <a:pt x="20143" y="8228"/>
                    <a:pt x="20122" y="8269"/>
                  </a:cubicBezTo>
                  <a:cubicBezTo>
                    <a:pt x="20143" y="8493"/>
                    <a:pt x="20407" y="8432"/>
                    <a:pt x="20448" y="8615"/>
                  </a:cubicBezTo>
                  <a:cubicBezTo>
                    <a:pt x="20407" y="8676"/>
                    <a:pt x="20367" y="8737"/>
                    <a:pt x="20306" y="8798"/>
                  </a:cubicBezTo>
                  <a:cubicBezTo>
                    <a:pt x="20346" y="8859"/>
                    <a:pt x="20367" y="8900"/>
                    <a:pt x="20407" y="8961"/>
                  </a:cubicBezTo>
                  <a:cubicBezTo>
                    <a:pt x="20407" y="9022"/>
                    <a:pt x="20387" y="9083"/>
                    <a:pt x="20387" y="9145"/>
                  </a:cubicBezTo>
                  <a:cubicBezTo>
                    <a:pt x="20265" y="9165"/>
                    <a:pt x="20183" y="9185"/>
                    <a:pt x="20102" y="9206"/>
                  </a:cubicBezTo>
                  <a:cubicBezTo>
                    <a:pt x="20102" y="9206"/>
                    <a:pt x="20081" y="9185"/>
                    <a:pt x="20061" y="9185"/>
                  </a:cubicBezTo>
                  <a:cubicBezTo>
                    <a:pt x="20061" y="9145"/>
                    <a:pt x="20041" y="9083"/>
                    <a:pt x="20020" y="9043"/>
                  </a:cubicBezTo>
                  <a:cubicBezTo>
                    <a:pt x="20061" y="9002"/>
                    <a:pt x="20102" y="8982"/>
                    <a:pt x="20143" y="8961"/>
                  </a:cubicBezTo>
                  <a:cubicBezTo>
                    <a:pt x="20143" y="8921"/>
                    <a:pt x="20143" y="8880"/>
                    <a:pt x="20163" y="8839"/>
                  </a:cubicBezTo>
                  <a:cubicBezTo>
                    <a:pt x="20081" y="8778"/>
                    <a:pt x="20000" y="8697"/>
                    <a:pt x="19939" y="8635"/>
                  </a:cubicBezTo>
                  <a:cubicBezTo>
                    <a:pt x="19919" y="8493"/>
                    <a:pt x="19898" y="8350"/>
                    <a:pt x="19776" y="8249"/>
                  </a:cubicBezTo>
                  <a:lnTo>
                    <a:pt x="19532" y="8249"/>
                  </a:lnTo>
                  <a:cubicBezTo>
                    <a:pt x="19369" y="8289"/>
                    <a:pt x="19491" y="8411"/>
                    <a:pt x="19430" y="8473"/>
                  </a:cubicBezTo>
                  <a:cubicBezTo>
                    <a:pt x="19389" y="8452"/>
                    <a:pt x="19328" y="8432"/>
                    <a:pt x="19287" y="8411"/>
                  </a:cubicBezTo>
                  <a:cubicBezTo>
                    <a:pt x="19124" y="8697"/>
                    <a:pt x="18982" y="8941"/>
                    <a:pt x="18819" y="9206"/>
                  </a:cubicBezTo>
                  <a:cubicBezTo>
                    <a:pt x="18717" y="9430"/>
                    <a:pt x="18615" y="9633"/>
                    <a:pt x="18493" y="9857"/>
                  </a:cubicBezTo>
                  <a:cubicBezTo>
                    <a:pt x="18350" y="10061"/>
                    <a:pt x="18249" y="10305"/>
                    <a:pt x="18167" y="10550"/>
                  </a:cubicBezTo>
                  <a:cubicBezTo>
                    <a:pt x="18167" y="10570"/>
                    <a:pt x="18167" y="10570"/>
                    <a:pt x="18187" y="10611"/>
                  </a:cubicBezTo>
                  <a:lnTo>
                    <a:pt x="18391" y="10611"/>
                  </a:lnTo>
                  <a:cubicBezTo>
                    <a:pt x="18412" y="10550"/>
                    <a:pt x="18432" y="10509"/>
                    <a:pt x="18452" y="10448"/>
                  </a:cubicBezTo>
                  <a:cubicBezTo>
                    <a:pt x="18513" y="10468"/>
                    <a:pt x="18574" y="10509"/>
                    <a:pt x="18636" y="10529"/>
                  </a:cubicBezTo>
                  <a:cubicBezTo>
                    <a:pt x="18676" y="10489"/>
                    <a:pt x="18717" y="10448"/>
                    <a:pt x="18758" y="10387"/>
                  </a:cubicBezTo>
                  <a:cubicBezTo>
                    <a:pt x="18781" y="10393"/>
                    <a:pt x="18803" y="10396"/>
                    <a:pt x="18825" y="10396"/>
                  </a:cubicBezTo>
                  <a:cubicBezTo>
                    <a:pt x="18940" y="10396"/>
                    <a:pt x="19045" y="10319"/>
                    <a:pt x="19165" y="10285"/>
                  </a:cubicBezTo>
                  <a:cubicBezTo>
                    <a:pt x="19185" y="10285"/>
                    <a:pt x="19206" y="10244"/>
                    <a:pt x="19226" y="10204"/>
                  </a:cubicBezTo>
                  <a:cubicBezTo>
                    <a:pt x="19185" y="10204"/>
                    <a:pt x="19145" y="10224"/>
                    <a:pt x="19084" y="10224"/>
                  </a:cubicBezTo>
                  <a:cubicBezTo>
                    <a:pt x="19150" y="10131"/>
                    <a:pt x="19173" y="10099"/>
                    <a:pt x="19209" y="10099"/>
                  </a:cubicBezTo>
                  <a:cubicBezTo>
                    <a:pt x="19229" y="10099"/>
                    <a:pt x="19252" y="10108"/>
                    <a:pt x="19287" y="10122"/>
                  </a:cubicBezTo>
                  <a:cubicBezTo>
                    <a:pt x="19308" y="10061"/>
                    <a:pt x="19348" y="10020"/>
                    <a:pt x="19409" y="10000"/>
                  </a:cubicBezTo>
                  <a:cubicBezTo>
                    <a:pt x="19491" y="9959"/>
                    <a:pt x="19552" y="9918"/>
                    <a:pt x="19613" y="9878"/>
                  </a:cubicBezTo>
                  <a:cubicBezTo>
                    <a:pt x="19633" y="9796"/>
                    <a:pt x="19654" y="9735"/>
                    <a:pt x="19654" y="9674"/>
                  </a:cubicBezTo>
                  <a:lnTo>
                    <a:pt x="19654" y="9674"/>
                  </a:lnTo>
                  <a:cubicBezTo>
                    <a:pt x="19589" y="9698"/>
                    <a:pt x="19550" y="9713"/>
                    <a:pt x="19522" y="9713"/>
                  </a:cubicBezTo>
                  <a:cubicBezTo>
                    <a:pt x="19478" y="9713"/>
                    <a:pt x="19459" y="9679"/>
                    <a:pt x="19409" y="9593"/>
                  </a:cubicBezTo>
                  <a:cubicBezTo>
                    <a:pt x="19471" y="9572"/>
                    <a:pt x="19511" y="9552"/>
                    <a:pt x="19593" y="9552"/>
                  </a:cubicBezTo>
                  <a:cubicBezTo>
                    <a:pt x="19613" y="9593"/>
                    <a:pt x="19633" y="9633"/>
                    <a:pt x="19654" y="9674"/>
                  </a:cubicBezTo>
                  <a:cubicBezTo>
                    <a:pt x="19674" y="9572"/>
                    <a:pt x="19633" y="9511"/>
                    <a:pt x="19572" y="9430"/>
                  </a:cubicBezTo>
                  <a:cubicBezTo>
                    <a:pt x="19552" y="9389"/>
                    <a:pt x="19552" y="9348"/>
                    <a:pt x="19532" y="9308"/>
                  </a:cubicBezTo>
                  <a:lnTo>
                    <a:pt x="19532" y="9308"/>
                  </a:lnTo>
                  <a:cubicBezTo>
                    <a:pt x="19602" y="9322"/>
                    <a:pt x="19672" y="9345"/>
                    <a:pt x="19736" y="9345"/>
                  </a:cubicBezTo>
                  <a:cubicBezTo>
                    <a:pt x="19764" y="9345"/>
                    <a:pt x="19791" y="9341"/>
                    <a:pt x="19817" y="9328"/>
                  </a:cubicBezTo>
                  <a:cubicBezTo>
                    <a:pt x="19852" y="9318"/>
                    <a:pt x="19885" y="9314"/>
                    <a:pt x="19917" y="9314"/>
                  </a:cubicBezTo>
                  <a:cubicBezTo>
                    <a:pt x="20011" y="9314"/>
                    <a:pt x="20092" y="9348"/>
                    <a:pt x="20183" y="9348"/>
                  </a:cubicBezTo>
                  <a:cubicBezTo>
                    <a:pt x="20204" y="9552"/>
                    <a:pt x="20081" y="9694"/>
                    <a:pt x="20000" y="9837"/>
                  </a:cubicBezTo>
                  <a:cubicBezTo>
                    <a:pt x="19898" y="10020"/>
                    <a:pt x="19796" y="10183"/>
                    <a:pt x="19756" y="10387"/>
                  </a:cubicBezTo>
                  <a:cubicBezTo>
                    <a:pt x="19735" y="10570"/>
                    <a:pt x="19633" y="10692"/>
                    <a:pt x="19511" y="10794"/>
                  </a:cubicBezTo>
                  <a:cubicBezTo>
                    <a:pt x="19450" y="11039"/>
                    <a:pt x="19348" y="11242"/>
                    <a:pt x="19226" y="11446"/>
                  </a:cubicBezTo>
                  <a:cubicBezTo>
                    <a:pt x="19084" y="11650"/>
                    <a:pt x="18860" y="11731"/>
                    <a:pt x="18697" y="11914"/>
                  </a:cubicBezTo>
                  <a:cubicBezTo>
                    <a:pt x="18676" y="11975"/>
                    <a:pt x="18717" y="12016"/>
                    <a:pt x="18656" y="12077"/>
                  </a:cubicBezTo>
                  <a:cubicBezTo>
                    <a:pt x="18574" y="12159"/>
                    <a:pt x="18534" y="12261"/>
                    <a:pt x="18473" y="12342"/>
                  </a:cubicBezTo>
                  <a:cubicBezTo>
                    <a:pt x="18554" y="12383"/>
                    <a:pt x="18636" y="12444"/>
                    <a:pt x="18737" y="12505"/>
                  </a:cubicBezTo>
                  <a:cubicBezTo>
                    <a:pt x="18676" y="12546"/>
                    <a:pt x="18615" y="12586"/>
                    <a:pt x="18574" y="12607"/>
                  </a:cubicBezTo>
                  <a:cubicBezTo>
                    <a:pt x="18554" y="12647"/>
                    <a:pt x="18534" y="12668"/>
                    <a:pt x="18513" y="12709"/>
                  </a:cubicBezTo>
                  <a:cubicBezTo>
                    <a:pt x="18473" y="12749"/>
                    <a:pt x="18432" y="12770"/>
                    <a:pt x="18412" y="12810"/>
                  </a:cubicBezTo>
                  <a:cubicBezTo>
                    <a:pt x="18350" y="12770"/>
                    <a:pt x="18289" y="12729"/>
                    <a:pt x="18249" y="12688"/>
                  </a:cubicBezTo>
                  <a:lnTo>
                    <a:pt x="18249" y="12688"/>
                  </a:lnTo>
                  <a:cubicBezTo>
                    <a:pt x="18310" y="12810"/>
                    <a:pt x="18391" y="12892"/>
                    <a:pt x="18473" y="12973"/>
                  </a:cubicBezTo>
                  <a:cubicBezTo>
                    <a:pt x="18493" y="12994"/>
                    <a:pt x="18473" y="13014"/>
                    <a:pt x="18473" y="13055"/>
                  </a:cubicBezTo>
                  <a:cubicBezTo>
                    <a:pt x="18391" y="12994"/>
                    <a:pt x="18310" y="12953"/>
                    <a:pt x="18228" y="12892"/>
                  </a:cubicBezTo>
                  <a:cubicBezTo>
                    <a:pt x="18187" y="12953"/>
                    <a:pt x="18147" y="12994"/>
                    <a:pt x="18106" y="13055"/>
                  </a:cubicBezTo>
                  <a:cubicBezTo>
                    <a:pt x="18065" y="13014"/>
                    <a:pt x="18045" y="12994"/>
                    <a:pt x="18004" y="12973"/>
                  </a:cubicBezTo>
                  <a:cubicBezTo>
                    <a:pt x="17984" y="13014"/>
                    <a:pt x="17963" y="13055"/>
                    <a:pt x="17963" y="13096"/>
                  </a:cubicBezTo>
                  <a:cubicBezTo>
                    <a:pt x="17841" y="13075"/>
                    <a:pt x="17841" y="13014"/>
                    <a:pt x="17821" y="12953"/>
                  </a:cubicBezTo>
                  <a:cubicBezTo>
                    <a:pt x="17739" y="13014"/>
                    <a:pt x="17739" y="13014"/>
                    <a:pt x="17495" y="13014"/>
                  </a:cubicBezTo>
                  <a:cubicBezTo>
                    <a:pt x="17397" y="12916"/>
                    <a:pt x="17318" y="12837"/>
                    <a:pt x="17222" y="12759"/>
                  </a:cubicBezTo>
                  <a:lnTo>
                    <a:pt x="17222" y="12759"/>
                  </a:lnTo>
                  <a:cubicBezTo>
                    <a:pt x="17142" y="12856"/>
                    <a:pt x="17046" y="12937"/>
                    <a:pt x="17027" y="13055"/>
                  </a:cubicBezTo>
                  <a:cubicBezTo>
                    <a:pt x="16986" y="13197"/>
                    <a:pt x="16966" y="13320"/>
                    <a:pt x="16884" y="13442"/>
                  </a:cubicBezTo>
                  <a:cubicBezTo>
                    <a:pt x="16823" y="13503"/>
                    <a:pt x="16823" y="13584"/>
                    <a:pt x="16803" y="13666"/>
                  </a:cubicBezTo>
                  <a:cubicBezTo>
                    <a:pt x="16680" y="13910"/>
                    <a:pt x="16579" y="14175"/>
                    <a:pt x="16599" y="14460"/>
                  </a:cubicBezTo>
                  <a:cubicBezTo>
                    <a:pt x="16660" y="14460"/>
                    <a:pt x="16742" y="14460"/>
                    <a:pt x="16803" y="14501"/>
                  </a:cubicBezTo>
                  <a:cubicBezTo>
                    <a:pt x="16823" y="14562"/>
                    <a:pt x="16864" y="14623"/>
                    <a:pt x="16904" y="14684"/>
                  </a:cubicBezTo>
                  <a:cubicBezTo>
                    <a:pt x="16925" y="14684"/>
                    <a:pt x="16966" y="14684"/>
                    <a:pt x="17006" y="14664"/>
                  </a:cubicBezTo>
                  <a:cubicBezTo>
                    <a:pt x="17027" y="14664"/>
                    <a:pt x="17027" y="14643"/>
                    <a:pt x="17047" y="14623"/>
                  </a:cubicBezTo>
                  <a:cubicBezTo>
                    <a:pt x="17067" y="14623"/>
                    <a:pt x="17088" y="14643"/>
                    <a:pt x="17108" y="14664"/>
                  </a:cubicBezTo>
                  <a:cubicBezTo>
                    <a:pt x="17126" y="14593"/>
                    <a:pt x="17159" y="14538"/>
                    <a:pt x="17247" y="14538"/>
                  </a:cubicBezTo>
                  <a:cubicBezTo>
                    <a:pt x="17261" y="14538"/>
                    <a:pt x="17275" y="14539"/>
                    <a:pt x="17291" y="14541"/>
                  </a:cubicBezTo>
                  <a:cubicBezTo>
                    <a:pt x="17291" y="14582"/>
                    <a:pt x="17291" y="14623"/>
                    <a:pt x="17291" y="14664"/>
                  </a:cubicBezTo>
                  <a:cubicBezTo>
                    <a:pt x="17291" y="14704"/>
                    <a:pt x="17312" y="14745"/>
                    <a:pt x="17312" y="14786"/>
                  </a:cubicBezTo>
                  <a:cubicBezTo>
                    <a:pt x="17271" y="14827"/>
                    <a:pt x="17210" y="14867"/>
                    <a:pt x="17149" y="14928"/>
                  </a:cubicBezTo>
                  <a:cubicBezTo>
                    <a:pt x="17088" y="14888"/>
                    <a:pt x="17027" y="14867"/>
                    <a:pt x="16966" y="14827"/>
                  </a:cubicBezTo>
                  <a:cubicBezTo>
                    <a:pt x="16945" y="14786"/>
                    <a:pt x="16925" y="14725"/>
                    <a:pt x="16904" y="14684"/>
                  </a:cubicBezTo>
                  <a:cubicBezTo>
                    <a:pt x="16864" y="14684"/>
                    <a:pt x="16823" y="14684"/>
                    <a:pt x="16762" y="14664"/>
                  </a:cubicBezTo>
                  <a:cubicBezTo>
                    <a:pt x="16701" y="14623"/>
                    <a:pt x="16640" y="14562"/>
                    <a:pt x="16579" y="14480"/>
                  </a:cubicBezTo>
                  <a:cubicBezTo>
                    <a:pt x="16477" y="14562"/>
                    <a:pt x="16375" y="14643"/>
                    <a:pt x="16395" y="14786"/>
                  </a:cubicBezTo>
                  <a:cubicBezTo>
                    <a:pt x="16416" y="14827"/>
                    <a:pt x="16436" y="14847"/>
                    <a:pt x="16477" y="14867"/>
                  </a:cubicBezTo>
                  <a:cubicBezTo>
                    <a:pt x="16416" y="14928"/>
                    <a:pt x="16375" y="14969"/>
                    <a:pt x="16314" y="15010"/>
                  </a:cubicBezTo>
                  <a:cubicBezTo>
                    <a:pt x="16355" y="15112"/>
                    <a:pt x="16538" y="15112"/>
                    <a:pt x="16538" y="15295"/>
                  </a:cubicBezTo>
                  <a:cubicBezTo>
                    <a:pt x="16456" y="15234"/>
                    <a:pt x="16375" y="15214"/>
                    <a:pt x="16314" y="15173"/>
                  </a:cubicBezTo>
                  <a:cubicBezTo>
                    <a:pt x="16293" y="15173"/>
                    <a:pt x="16273" y="15193"/>
                    <a:pt x="16232" y="15193"/>
                  </a:cubicBezTo>
                  <a:cubicBezTo>
                    <a:pt x="16253" y="15254"/>
                    <a:pt x="16253" y="15315"/>
                    <a:pt x="16253" y="15376"/>
                  </a:cubicBezTo>
                  <a:cubicBezTo>
                    <a:pt x="16192" y="15438"/>
                    <a:pt x="16131" y="15478"/>
                    <a:pt x="16110" y="15539"/>
                  </a:cubicBezTo>
                  <a:cubicBezTo>
                    <a:pt x="16069" y="15600"/>
                    <a:pt x="16090" y="15682"/>
                    <a:pt x="16090" y="15723"/>
                  </a:cubicBezTo>
                  <a:cubicBezTo>
                    <a:pt x="15927" y="15906"/>
                    <a:pt x="15907" y="16110"/>
                    <a:pt x="15845" y="16313"/>
                  </a:cubicBezTo>
                  <a:cubicBezTo>
                    <a:pt x="15784" y="16517"/>
                    <a:pt x="15866" y="16721"/>
                    <a:pt x="15825" y="16924"/>
                  </a:cubicBezTo>
                  <a:cubicBezTo>
                    <a:pt x="15784" y="16924"/>
                    <a:pt x="15744" y="16945"/>
                    <a:pt x="15703" y="16945"/>
                  </a:cubicBezTo>
                  <a:cubicBezTo>
                    <a:pt x="15723" y="17046"/>
                    <a:pt x="15744" y="17169"/>
                    <a:pt x="15601" y="17189"/>
                  </a:cubicBezTo>
                  <a:cubicBezTo>
                    <a:pt x="15458" y="17108"/>
                    <a:pt x="15357" y="17006"/>
                    <a:pt x="15316" y="16863"/>
                  </a:cubicBezTo>
                  <a:cubicBezTo>
                    <a:pt x="15316" y="16843"/>
                    <a:pt x="15336" y="16822"/>
                    <a:pt x="15336" y="16822"/>
                  </a:cubicBezTo>
                  <a:cubicBezTo>
                    <a:pt x="15401" y="16822"/>
                    <a:pt x="15441" y="16901"/>
                    <a:pt x="15506" y="16901"/>
                  </a:cubicBezTo>
                  <a:cubicBezTo>
                    <a:pt x="15522" y="16901"/>
                    <a:pt x="15540" y="16896"/>
                    <a:pt x="15560" y="16883"/>
                  </a:cubicBezTo>
                  <a:cubicBezTo>
                    <a:pt x="15560" y="16843"/>
                    <a:pt x="15560" y="16802"/>
                    <a:pt x="15560" y="16741"/>
                  </a:cubicBezTo>
                  <a:cubicBezTo>
                    <a:pt x="15479" y="16721"/>
                    <a:pt x="15418" y="16700"/>
                    <a:pt x="15316" y="16659"/>
                  </a:cubicBezTo>
                  <a:cubicBezTo>
                    <a:pt x="15336" y="16619"/>
                    <a:pt x="15336" y="16598"/>
                    <a:pt x="15357" y="16558"/>
                  </a:cubicBezTo>
                  <a:cubicBezTo>
                    <a:pt x="15458" y="16598"/>
                    <a:pt x="15520" y="16619"/>
                    <a:pt x="15621" y="16639"/>
                  </a:cubicBezTo>
                  <a:cubicBezTo>
                    <a:pt x="15723" y="16191"/>
                    <a:pt x="15764" y="15763"/>
                    <a:pt x="15825" y="15336"/>
                  </a:cubicBezTo>
                  <a:cubicBezTo>
                    <a:pt x="15560" y="15295"/>
                    <a:pt x="15560" y="15295"/>
                    <a:pt x="15560" y="15152"/>
                  </a:cubicBezTo>
                  <a:lnTo>
                    <a:pt x="15560" y="15152"/>
                  </a:lnTo>
                  <a:cubicBezTo>
                    <a:pt x="15601" y="15173"/>
                    <a:pt x="15642" y="15173"/>
                    <a:pt x="15683" y="15173"/>
                  </a:cubicBezTo>
                  <a:cubicBezTo>
                    <a:pt x="15642" y="15051"/>
                    <a:pt x="15621" y="14928"/>
                    <a:pt x="15581" y="14827"/>
                  </a:cubicBezTo>
                  <a:cubicBezTo>
                    <a:pt x="15621" y="14786"/>
                    <a:pt x="15642" y="14765"/>
                    <a:pt x="15683" y="14745"/>
                  </a:cubicBezTo>
                  <a:cubicBezTo>
                    <a:pt x="15683" y="14786"/>
                    <a:pt x="15683" y="14827"/>
                    <a:pt x="15683" y="14867"/>
                  </a:cubicBezTo>
                  <a:cubicBezTo>
                    <a:pt x="15693" y="14869"/>
                    <a:pt x="15703" y="14870"/>
                    <a:pt x="15712" y="14870"/>
                  </a:cubicBezTo>
                  <a:cubicBezTo>
                    <a:pt x="15819" y="14870"/>
                    <a:pt x="15789" y="14762"/>
                    <a:pt x="15845" y="14725"/>
                  </a:cubicBezTo>
                  <a:cubicBezTo>
                    <a:pt x="15866" y="14704"/>
                    <a:pt x="15886" y="14704"/>
                    <a:pt x="15927" y="14704"/>
                  </a:cubicBezTo>
                  <a:cubicBezTo>
                    <a:pt x="15927" y="14623"/>
                    <a:pt x="15907" y="14562"/>
                    <a:pt x="15907" y="14521"/>
                  </a:cubicBezTo>
                  <a:cubicBezTo>
                    <a:pt x="15845" y="14460"/>
                    <a:pt x="15744" y="14501"/>
                    <a:pt x="15723" y="14379"/>
                  </a:cubicBezTo>
                  <a:cubicBezTo>
                    <a:pt x="15764" y="14379"/>
                    <a:pt x="15784" y="14379"/>
                    <a:pt x="15825" y="14358"/>
                  </a:cubicBezTo>
                  <a:cubicBezTo>
                    <a:pt x="15825" y="14317"/>
                    <a:pt x="15845" y="14256"/>
                    <a:pt x="15845" y="14216"/>
                  </a:cubicBezTo>
                  <a:cubicBezTo>
                    <a:pt x="15852" y="14214"/>
                    <a:pt x="15858" y="14213"/>
                    <a:pt x="15863" y="14213"/>
                  </a:cubicBezTo>
                  <a:cubicBezTo>
                    <a:pt x="15911" y="14213"/>
                    <a:pt x="15915" y="14274"/>
                    <a:pt x="15959" y="14274"/>
                  </a:cubicBezTo>
                  <a:cubicBezTo>
                    <a:pt x="15972" y="14274"/>
                    <a:pt x="15988" y="14269"/>
                    <a:pt x="16008" y="14256"/>
                  </a:cubicBezTo>
                  <a:cubicBezTo>
                    <a:pt x="15988" y="14195"/>
                    <a:pt x="15968" y="14134"/>
                    <a:pt x="15947" y="14053"/>
                  </a:cubicBezTo>
                  <a:cubicBezTo>
                    <a:pt x="15988" y="14032"/>
                    <a:pt x="16008" y="13992"/>
                    <a:pt x="16069" y="13951"/>
                  </a:cubicBezTo>
                  <a:cubicBezTo>
                    <a:pt x="15968" y="13829"/>
                    <a:pt x="16131" y="13727"/>
                    <a:pt x="16131" y="13605"/>
                  </a:cubicBezTo>
                  <a:cubicBezTo>
                    <a:pt x="16131" y="13340"/>
                    <a:pt x="16212" y="13096"/>
                    <a:pt x="16253" y="12851"/>
                  </a:cubicBezTo>
                  <a:cubicBezTo>
                    <a:pt x="16314" y="12505"/>
                    <a:pt x="16375" y="12159"/>
                    <a:pt x="16416" y="11812"/>
                  </a:cubicBezTo>
                  <a:cubicBezTo>
                    <a:pt x="16436" y="11568"/>
                    <a:pt x="16518" y="11324"/>
                    <a:pt x="16558" y="11079"/>
                  </a:cubicBezTo>
                  <a:cubicBezTo>
                    <a:pt x="16660" y="10509"/>
                    <a:pt x="16762" y="9939"/>
                    <a:pt x="16843" y="9369"/>
                  </a:cubicBezTo>
                  <a:cubicBezTo>
                    <a:pt x="16884" y="9083"/>
                    <a:pt x="16925" y="8778"/>
                    <a:pt x="16966" y="8493"/>
                  </a:cubicBezTo>
                  <a:cubicBezTo>
                    <a:pt x="16966" y="8473"/>
                    <a:pt x="16966" y="8432"/>
                    <a:pt x="16966" y="8411"/>
                  </a:cubicBezTo>
                  <a:cubicBezTo>
                    <a:pt x="16884" y="8391"/>
                    <a:pt x="16803" y="8391"/>
                    <a:pt x="16742" y="8371"/>
                  </a:cubicBezTo>
                  <a:cubicBezTo>
                    <a:pt x="16712" y="8385"/>
                    <a:pt x="16715" y="8443"/>
                    <a:pt x="16688" y="8443"/>
                  </a:cubicBezTo>
                  <a:cubicBezTo>
                    <a:pt x="16677" y="8443"/>
                    <a:pt x="16662" y="8434"/>
                    <a:pt x="16640" y="8411"/>
                  </a:cubicBezTo>
                  <a:cubicBezTo>
                    <a:pt x="16640" y="8289"/>
                    <a:pt x="16640" y="8147"/>
                    <a:pt x="16680" y="8024"/>
                  </a:cubicBezTo>
                  <a:cubicBezTo>
                    <a:pt x="16721" y="7760"/>
                    <a:pt x="16782" y="7515"/>
                    <a:pt x="16843" y="7251"/>
                  </a:cubicBezTo>
                  <a:cubicBezTo>
                    <a:pt x="16884" y="7230"/>
                    <a:pt x="16945" y="7210"/>
                    <a:pt x="16986" y="7189"/>
                  </a:cubicBezTo>
                  <a:cubicBezTo>
                    <a:pt x="17006" y="7149"/>
                    <a:pt x="17027" y="7108"/>
                    <a:pt x="17047" y="7088"/>
                  </a:cubicBezTo>
                  <a:cubicBezTo>
                    <a:pt x="17108" y="7108"/>
                    <a:pt x="17128" y="7108"/>
                    <a:pt x="17169" y="7108"/>
                  </a:cubicBezTo>
                  <a:cubicBezTo>
                    <a:pt x="17169" y="6925"/>
                    <a:pt x="17190" y="6762"/>
                    <a:pt x="17190" y="6599"/>
                  </a:cubicBezTo>
                  <a:lnTo>
                    <a:pt x="16904" y="6456"/>
                  </a:lnTo>
                  <a:cubicBezTo>
                    <a:pt x="16904" y="6395"/>
                    <a:pt x="16904" y="6334"/>
                    <a:pt x="16925" y="6293"/>
                  </a:cubicBezTo>
                  <a:cubicBezTo>
                    <a:pt x="17006" y="6171"/>
                    <a:pt x="16966" y="6008"/>
                    <a:pt x="16966" y="5866"/>
                  </a:cubicBezTo>
                  <a:cubicBezTo>
                    <a:pt x="16966" y="5744"/>
                    <a:pt x="16884" y="5682"/>
                    <a:pt x="16803" y="5581"/>
                  </a:cubicBezTo>
                  <a:cubicBezTo>
                    <a:pt x="16823" y="5499"/>
                    <a:pt x="16864" y="5377"/>
                    <a:pt x="16843" y="5275"/>
                  </a:cubicBezTo>
                  <a:cubicBezTo>
                    <a:pt x="16803" y="5153"/>
                    <a:pt x="16823" y="5051"/>
                    <a:pt x="16864" y="4929"/>
                  </a:cubicBezTo>
                  <a:lnTo>
                    <a:pt x="16925" y="4929"/>
                  </a:lnTo>
                  <a:cubicBezTo>
                    <a:pt x="16884" y="4868"/>
                    <a:pt x="16843" y="4786"/>
                    <a:pt x="16884" y="4705"/>
                  </a:cubicBezTo>
                  <a:cubicBezTo>
                    <a:pt x="16904" y="4623"/>
                    <a:pt x="16945" y="4542"/>
                    <a:pt x="16925" y="4461"/>
                  </a:cubicBezTo>
                  <a:cubicBezTo>
                    <a:pt x="16884" y="4379"/>
                    <a:pt x="16966" y="4298"/>
                    <a:pt x="16925" y="4196"/>
                  </a:cubicBezTo>
                  <a:cubicBezTo>
                    <a:pt x="16904" y="4114"/>
                    <a:pt x="16945" y="3992"/>
                    <a:pt x="16945" y="3890"/>
                  </a:cubicBezTo>
                  <a:cubicBezTo>
                    <a:pt x="17006" y="3870"/>
                    <a:pt x="17047" y="3850"/>
                    <a:pt x="17088" y="3850"/>
                  </a:cubicBezTo>
                  <a:cubicBezTo>
                    <a:pt x="17149" y="3931"/>
                    <a:pt x="17190" y="4012"/>
                    <a:pt x="17251" y="4094"/>
                  </a:cubicBezTo>
                  <a:cubicBezTo>
                    <a:pt x="17190" y="4155"/>
                    <a:pt x="17149" y="4196"/>
                    <a:pt x="17108" y="4236"/>
                  </a:cubicBezTo>
                  <a:cubicBezTo>
                    <a:pt x="17108" y="4277"/>
                    <a:pt x="17128" y="4298"/>
                    <a:pt x="17128" y="4338"/>
                  </a:cubicBezTo>
                  <a:cubicBezTo>
                    <a:pt x="17190" y="4338"/>
                    <a:pt x="17271" y="4318"/>
                    <a:pt x="17312" y="4298"/>
                  </a:cubicBezTo>
                  <a:cubicBezTo>
                    <a:pt x="17373" y="4257"/>
                    <a:pt x="17414" y="4196"/>
                    <a:pt x="17454" y="4155"/>
                  </a:cubicBezTo>
                  <a:cubicBezTo>
                    <a:pt x="17291" y="4074"/>
                    <a:pt x="17373" y="3911"/>
                    <a:pt x="17312" y="3768"/>
                  </a:cubicBezTo>
                  <a:cubicBezTo>
                    <a:pt x="17230" y="3727"/>
                    <a:pt x="17128" y="3666"/>
                    <a:pt x="17149" y="3524"/>
                  </a:cubicBezTo>
                  <a:cubicBezTo>
                    <a:pt x="17169" y="3503"/>
                    <a:pt x="17210" y="3483"/>
                    <a:pt x="17230" y="3463"/>
                  </a:cubicBezTo>
                  <a:cubicBezTo>
                    <a:pt x="17230" y="3422"/>
                    <a:pt x="17230" y="3390"/>
                    <a:pt x="17230" y="3361"/>
                  </a:cubicBezTo>
                  <a:cubicBezTo>
                    <a:pt x="17251" y="3300"/>
                    <a:pt x="17271" y="3259"/>
                    <a:pt x="17291" y="3218"/>
                  </a:cubicBezTo>
                  <a:cubicBezTo>
                    <a:pt x="17291" y="3157"/>
                    <a:pt x="17291" y="3116"/>
                    <a:pt x="17291" y="3076"/>
                  </a:cubicBezTo>
                  <a:cubicBezTo>
                    <a:pt x="17332" y="3052"/>
                    <a:pt x="17365" y="3040"/>
                    <a:pt x="17393" y="3040"/>
                  </a:cubicBezTo>
                  <a:cubicBezTo>
                    <a:pt x="17435" y="3040"/>
                    <a:pt x="17462" y="3067"/>
                    <a:pt x="17475" y="3116"/>
                  </a:cubicBezTo>
                  <a:cubicBezTo>
                    <a:pt x="17454" y="3035"/>
                    <a:pt x="17434" y="2953"/>
                    <a:pt x="17414" y="2872"/>
                  </a:cubicBezTo>
                  <a:cubicBezTo>
                    <a:pt x="17495" y="2831"/>
                    <a:pt x="17495" y="2770"/>
                    <a:pt x="17414" y="2709"/>
                  </a:cubicBezTo>
                  <a:cubicBezTo>
                    <a:pt x="17352" y="2750"/>
                    <a:pt x="17291" y="2770"/>
                    <a:pt x="17230" y="2811"/>
                  </a:cubicBezTo>
                  <a:cubicBezTo>
                    <a:pt x="17149" y="2770"/>
                    <a:pt x="17067" y="2709"/>
                    <a:pt x="16966" y="2648"/>
                  </a:cubicBezTo>
                  <a:cubicBezTo>
                    <a:pt x="17047" y="2628"/>
                    <a:pt x="17088" y="2607"/>
                    <a:pt x="17169" y="2567"/>
                  </a:cubicBezTo>
                  <a:cubicBezTo>
                    <a:pt x="17027" y="2567"/>
                    <a:pt x="17027" y="2465"/>
                    <a:pt x="17006" y="2383"/>
                  </a:cubicBezTo>
                  <a:cubicBezTo>
                    <a:pt x="16986" y="2302"/>
                    <a:pt x="16843" y="2342"/>
                    <a:pt x="16864" y="2220"/>
                  </a:cubicBezTo>
                  <a:cubicBezTo>
                    <a:pt x="16884" y="2098"/>
                    <a:pt x="16742" y="2139"/>
                    <a:pt x="16701" y="2037"/>
                  </a:cubicBezTo>
                  <a:cubicBezTo>
                    <a:pt x="16721" y="2017"/>
                    <a:pt x="16762" y="1976"/>
                    <a:pt x="16782" y="1935"/>
                  </a:cubicBezTo>
                  <a:cubicBezTo>
                    <a:pt x="16843" y="1956"/>
                    <a:pt x="16884" y="1996"/>
                    <a:pt x="16945" y="2017"/>
                  </a:cubicBezTo>
                  <a:cubicBezTo>
                    <a:pt x="16986" y="1976"/>
                    <a:pt x="17027" y="1935"/>
                    <a:pt x="17067" y="1894"/>
                  </a:cubicBezTo>
                  <a:cubicBezTo>
                    <a:pt x="17067" y="1854"/>
                    <a:pt x="17047" y="1833"/>
                    <a:pt x="17047" y="1813"/>
                  </a:cubicBezTo>
                  <a:lnTo>
                    <a:pt x="17047" y="1813"/>
                  </a:lnTo>
                  <a:cubicBezTo>
                    <a:pt x="17061" y="1817"/>
                    <a:pt x="17075" y="1818"/>
                    <a:pt x="17088" y="1818"/>
                  </a:cubicBezTo>
                  <a:cubicBezTo>
                    <a:pt x="17149" y="1818"/>
                    <a:pt x="17197" y="1782"/>
                    <a:pt x="17230" y="1732"/>
                  </a:cubicBezTo>
                  <a:cubicBezTo>
                    <a:pt x="17190" y="1691"/>
                    <a:pt x="17128" y="1650"/>
                    <a:pt x="17088" y="1609"/>
                  </a:cubicBezTo>
                  <a:cubicBezTo>
                    <a:pt x="17067" y="1589"/>
                    <a:pt x="17088" y="1569"/>
                    <a:pt x="17088" y="1528"/>
                  </a:cubicBezTo>
                  <a:cubicBezTo>
                    <a:pt x="17128" y="1548"/>
                    <a:pt x="17149" y="1569"/>
                    <a:pt x="17190" y="1589"/>
                  </a:cubicBezTo>
                  <a:cubicBezTo>
                    <a:pt x="17251" y="1548"/>
                    <a:pt x="17332" y="1528"/>
                    <a:pt x="17414" y="1487"/>
                  </a:cubicBezTo>
                  <a:cubicBezTo>
                    <a:pt x="17454" y="1406"/>
                    <a:pt x="17475" y="1324"/>
                    <a:pt x="17495" y="1263"/>
                  </a:cubicBezTo>
                  <a:cubicBezTo>
                    <a:pt x="17414" y="1121"/>
                    <a:pt x="17352" y="998"/>
                    <a:pt x="17291" y="876"/>
                  </a:cubicBezTo>
                  <a:cubicBezTo>
                    <a:pt x="17210" y="958"/>
                    <a:pt x="17088" y="958"/>
                    <a:pt x="16986" y="1019"/>
                  </a:cubicBezTo>
                  <a:cubicBezTo>
                    <a:pt x="16986" y="998"/>
                    <a:pt x="16966" y="998"/>
                    <a:pt x="16966" y="978"/>
                  </a:cubicBezTo>
                  <a:cubicBezTo>
                    <a:pt x="16986" y="958"/>
                    <a:pt x="17006" y="917"/>
                    <a:pt x="17027" y="917"/>
                  </a:cubicBezTo>
                  <a:cubicBezTo>
                    <a:pt x="17088" y="876"/>
                    <a:pt x="17169" y="856"/>
                    <a:pt x="17251" y="835"/>
                  </a:cubicBezTo>
                  <a:cubicBezTo>
                    <a:pt x="17210" y="754"/>
                    <a:pt x="17149" y="673"/>
                    <a:pt x="17088" y="591"/>
                  </a:cubicBezTo>
                  <a:lnTo>
                    <a:pt x="16945" y="591"/>
                  </a:lnTo>
                  <a:cubicBezTo>
                    <a:pt x="16904" y="611"/>
                    <a:pt x="16864" y="652"/>
                    <a:pt x="16803" y="713"/>
                  </a:cubicBezTo>
                  <a:cubicBezTo>
                    <a:pt x="16803" y="632"/>
                    <a:pt x="16803" y="611"/>
                    <a:pt x="16782" y="571"/>
                  </a:cubicBezTo>
                  <a:cubicBezTo>
                    <a:pt x="16742" y="510"/>
                    <a:pt x="16619" y="550"/>
                    <a:pt x="16599" y="448"/>
                  </a:cubicBezTo>
                  <a:cubicBezTo>
                    <a:pt x="16599" y="428"/>
                    <a:pt x="16579" y="428"/>
                    <a:pt x="16579" y="428"/>
                  </a:cubicBezTo>
                  <a:cubicBezTo>
                    <a:pt x="16558" y="469"/>
                    <a:pt x="16538" y="489"/>
                    <a:pt x="16518" y="510"/>
                  </a:cubicBezTo>
                  <a:cubicBezTo>
                    <a:pt x="16409" y="510"/>
                    <a:pt x="16397" y="381"/>
                    <a:pt x="16310" y="381"/>
                  </a:cubicBezTo>
                  <a:cubicBezTo>
                    <a:pt x="16299" y="381"/>
                    <a:pt x="16287" y="383"/>
                    <a:pt x="16273" y="387"/>
                  </a:cubicBezTo>
                  <a:cubicBezTo>
                    <a:pt x="16253" y="489"/>
                    <a:pt x="16212" y="591"/>
                    <a:pt x="16171" y="693"/>
                  </a:cubicBezTo>
                  <a:cubicBezTo>
                    <a:pt x="16049" y="734"/>
                    <a:pt x="15947" y="774"/>
                    <a:pt x="15825" y="795"/>
                  </a:cubicBezTo>
                  <a:cubicBezTo>
                    <a:pt x="15744" y="774"/>
                    <a:pt x="15683" y="734"/>
                    <a:pt x="15601" y="693"/>
                  </a:cubicBezTo>
                  <a:cubicBezTo>
                    <a:pt x="15601" y="571"/>
                    <a:pt x="15642" y="489"/>
                    <a:pt x="15723" y="408"/>
                  </a:cubicBezTo>
                  <a:cubicBezTo>
                    <a:pt x="15723" y="408"/>
                    <a:pt x="15703" y="387"/>
                    <a:pt x="15703" y="367"/>
                  </a:cubicBezTo>
                  <a:cubicBezTo>
                    <a:pt x="15662" y="387"/>
                    <a:pt x="15621" y="428"/>
                    <a:pt x="15601" y="448"/>
                  </a:cubicBezTo>
                  <a:cubicBezTo>
                    <a:pt x="15560" y="448"/>
                    <a:pt x="15499" y="428"/>
                    <a:pt x="15418" y="428"/>
                  </a:cubicBezTo>
                  <a:cubicBezTo>
                    <a:pt x="15520" y="550"/>
                    <a:pt x="15581" y="673"/>
                    <a:pt x="15499" y="795"/>
                  </a:cubicBezTo>
                  <a:cubicBezTo>
                    <a:pt x="15499" y="815"/>
                    <a:pt x="15601" y="795"/>
                    <a:pt x="15540" y="876"/>
                  </a:cubicBezTo>
                  <a:cubicBezTo>
                    <a:pt x="15530" y="878"/>
                    <a:pt x="15521" y="879"/>
                    <a:pt x="15511" y="879"/>
                  </a:cubicBezTo>
                  <a:cubicBezTo>
                    <a:pt x="15446" y="879"/>
                    <a:pt x="15375" y="844"/>
                    <a:pt x="15301" y="844"/>
                  </a:cubicBezTo>
                  <a:cubicBezTo>
                    <a:pt x="15266" y="844"/>
                    <a:pt x="15230" y="852"/>
                    <a:pt x="15194" y="876"/>
                  </a:cubicBezTo>
                  <a:cubicBezTo>
                    <a:pt x="15133" y="937"/>
                    <a:pt x="15072" y="1019"/>
                    <a:pt x="14990" y="1121"/>
                  </a:cubicBezTo>
                  <a:cubicBezTo>
                    <a:pt x="14949" y="1121"/>
                    <a:pt x="14888" y="1141"/>
                    <a:pt x="14827" y="1161"/>
                  </a:cubicBezTo>
                  <a:cubicBezTo>
                    <a:pt x="14827" y="1283"/>
                    <a:pt x="14685" y="1304"/>
                    <a:pt x="14685" y="1406"/>
                  </a:cubicBezTo>
                  <a:cubicBezTo>
                    <a:pt x="14603" y="1406"/>
                    <a:pt x="14542" y="1385"/>
                    <a:pt x="14461" y="1385"/>
                  </a:cubicBezTo>
                  <a:cubicBezTo>
                    <a:pt x="14481" y="1406"/>
                    <a:pt x="14481" y="1426"/>
                    <a:pt x="14481" y="1446"/>
                  </a:cubicBezTo>
                  <a:cubicBezTo>
                    <a:pt x="14440" y="1482"/>
                    <a:pt x="14400" y="1493"/>
                    <a:pt x="14362" y="1493"/>
                  </a:cubicBezTo>
                  <a:cubicBezTo>
                    <a:pt x="14289" y="1493"/>
                    <a:pt x="14218" y="1453"/>
                    <a:pt x="14144" y="1453"/>
                  </a:cubicBezTo>
                  <a:cubicBezTo>
                    <a:pt x="14121" y="1453"/>
                    <a:pt x="14098" y="1456"/>
                    <a:pt x="14074" y="1467"/>
                  </a:cubicBezTo>
                  <a:cubicBezTo>
                    <a:pt x="14074" y="1385"/>
                    <a:pt x="14094" y="1345"/>
                    <a:pt x="14094" y="1283"/>
                  </a:cubicBezTo>
                  <a:cubicBezTo>
                    <a:pt x="14118" y="1270"/>
                    <a:pt x="14141" y="1264"/>
                    <a:pt x="14162" y="1264"/>
                  </a:cubicBezTo>
                  <a:cubicBezTo>
                    <a:pt x="14254" y="1264"/>
                    <a:pt x="14322" y="1370"/>
                    <a:pt x="14407" y="1370"/>
                  </a:cubicBezTo>
                  <a:cubicBezTo>
                    <a:pt x="14418" y="1370"/>
                    <a:pt x="14429" y="1369"/>
                    <a:pt x="14440" y="1365"/>
                  </a:cubicBezTo>
                  <a:cubicBezTo>
                    <a:pt x="14399" y="1263"/>
                    <a:pt x="14257" y="1222"/>
                    <a:pt x="14196" y="1141"/>
                  </a:cubicBezTo>
                  <a:lnTo>
                    <a:pt x="14053" y="1141"/>
                  </a:lnTo>
                  <a:cubicBezTo>
                    <a:pt x="14013" y="1039"/>
                    <a:pt x="13931" y="998"/>
                    <a:pt x="13850" y="978"/>
                  </a:cubicBezTo>
                  <a:cubicBezTo>
                    <a:pt x="13829" y="978"/>
                    <a:pt x="13829" y="958"/>
                    <a:pt x="13829" y="937"/>
                  </a:cubicBezTo>
                  <a:cubicBezTo>
                    <a:pt x="13870" y="917"/>
                    <a:pt x="13911" y="897"/>
                    <a:pt x="13972" y="876"/>
                  </a:cubicBezTo>
                  <a:cubicBezTo>
                    <a:pt x="13893" y="745"/>
                    <a:pt x="13856" y="698"/>
                    <a:pt x="13764" y="698"/>
                  </a:cubicBezTo>
                  <a:cubicBezTo>
                    <a:pt x="13713" y="698"/>
                    <a:pt x="13645" y="712"/>
                    <a:pt x="13544" y="734"/>
                  </a:cubicBezTo>
                  <a:cubicBezTo>
                    <a:pt x="13483" y="795"/>
                    <a:pt x="13422" y="856"/>
                    <a:pt x="13340" y="917"/>
                  </a:cubicBezTo>
                  <a:cubicBezTo>
                    <a:pt x="13310" y="908"/>
                    <a:pt x="13280" y="904"/>
                    <a:pt x="13252" y="904"/>
                  </a:cubicBezTo>
                  <a:cubicBezTo>
                    <a:pt x="13147" y="904"/>
                    <a:pt x="13054" y="959"/>
                    <a:pt x="12974" y="1039"/>
                  </a:cubicBezTo>
                  <a:cubicBezTo>
                    <a:pt x="12791" y="1222"/>
                    <a:pt x="12628" y="1426"/>
                    <a:pt x="12485" y="1650"/>
                  </a:cubicBezTo>
                  <a:cubicBezTo>
                    <a:pt x="12444" y="1691"/>
                    <a:pt x="12424" y="1752"/>
                    <a:pt x="12404" y="1793"/>
                  </a:cubicBezTo>
                  <a:cubicBezTo>
                    <a:pt x="12444" y="1854"/>
                    <a:pt x="12505" y="1894"/>
                    <a:pt x="12546" y="1956"/>
                  </a:cubicBezTo>
                  <a:lnTo>
                    <a:pt x="12526" y="1956"/>
                  </a:lnTo>
                  <a:cubicBezTo>
                    <a:pt x="12607" y="1976"/>
                    <a:pt x="12668" y="2017"/>
                    <a:pt x="12668" y="2118"/>
                  </a:cubicBezTo>
                  <a:cubicBezTo>
                    <a:pt x="12668" y="2118"/>
                    <a:pt x="12689" y="2118"/>
                    <a:pt x="12709" y="2139"/>
                  </a:cubicBezTo>
                  <a:cubicBezTo>
                    <a:pt x="12750" y="2057"/>
                    <a:pt x="12770" y="1976"/>
                    <a:pt x="12892" y="1976"/>
                  </a:cubicBezTo>
                  <a:cubicBezTo>
                    <a:pt x="12974" y="1976"/>
                    <a:pt x="13076" y="1996"/>
                    <a:pt x="13137" y="2017"/>
                  </a:cubicBezTo>
                  <a:cubicBezTo>
                    <a:pt x="13218" y="1976"/>
                    <a:pt x="13259" y="1956"/>
                    <a:pt x="13300" y="1935"/>
                  </a:cubicBezTo>
                  <a:cubicBezTo>
                    <a:pt x="13320" y="1935"/>
                    <a:pt x="13320" y="1956"/>
                    <a:pt x="13340" y="1956"/>
                  </a:cubicBezTo>
                  <a:cubicBezTo>
                    <a:pt x="13320" y="1996"/>
                    <a:pt x="13300" y="2057"/>
                    <a:pt x="13279" y="2078"/>
                  </a:cubicBezTo>
                  <a:cubicBezTo>
                    <a:pt x="13361" y="2241"/>
                    <a:pt x="13483" y="2342"/>
                    <a:pt x="13524" y="2505"/>
                  </a:cubicBezTo>
                  <a:cubicBezTo>
                    <a:pt x="13463" y="2567"/>
                    <a:pt x="13402" y="2628"/>
                    <a:pt x="13340" y="2709"/>
                  </a:cubicBezTo>
                  <a:cubicBezTo>
                    <a:pt x="13361" y="2770"/>
                    <a:pt x="13381" y="2852"/>
                    <a:pt x="13381" y="2913"/>
                  </a:cubicBezTo>
                  <a:cubicBezTo>
                    <a:pt x="13320" y="2953"/>
                    <a:pt x="13279" y="2994"/>
                    <a:pt x="13218" y="3035"/>
                  </a:cubicBezTo>
                  <a:cubicBezTo>
                    <a:pt x="13279" y="3096"/>
                    <a:pt x="13320" y="3137"/>
                    <a:pt x="13361" y="3198"/>
                  </a:cubicBezTo>
                  <a:cubicBezTo>
                    <a:pt x="13300" y="3198"/>
                    <a:pt x="13259" y="3198"/>
                    <a:pt x="13218" y="3218"/>
                  </a:cubicBezTo>
                  <a:cubicBezTo>
                    <a:pt x="13198" y="3259"/>
                    <a:pt x="13178" y="3300"/>
                    <a:pt x="13157" y="3361"/>
                  </a:cubicBezTo>
                  <a:cubicBezTo>
                    <a:pt x="13116" y="3361"/>
                    <a:pt x="13076" y="3361"/>
                    <a:pt x="13055" y="3381"/>
                  </a:cubicBezTo>
                  <a:cubicBezTo>
                    <a:pt x="12980" y="3343"/>
                    <a:pt x="13044" y="3236"/>
                    <a:pt x="12958" y="3236"/>
                  </a:cubicBezTo>
                  <a:cubicBezTo>
                    <a:pt x="12951" y="3236"/>
                    <a:pt x="12942" y="3237"/>
                    <a:pt x="12933" y="3239"/>
                  </a:cubicBezTo>
                  <a:cubicBezTo>
                    <a:pt x="12913" y="3300"/>
                    <a:pt x="12872" y="3381"/>
                    <a:pt x="12852" y="3442"/>
                  </a:cubicBezTo>
                  <a:cubicBezTo>
                    <a:pt x="12811" y="3402"/>
                    <a:pt x="12770" y="3381"/>
                    <a:pt x="12750" y="3361"/>
                  </a:cubicBezTo>
                  <a:cubicBezTo>
                    <a:pt x="12668" y="3381"/>
                    <a:pt x="12587" y="3402"/>
                    <a:pt x="12526" y="3402"/>
                  </a:cubicBezTo>
                  <a:cubicBezTo>
                    <a:pt x="12485" y="3463"/>
                    <a:pt x="12444" y="3524"/>
                    <a:pt x="12424" y="3585"/>
                  </a:cubicBezTo>
                  <a:cubicBezTo>
                    <a:pt x="12465" y="3687"/>
                    <a:pt x="12587" y="3727"/>
                    <a:pt x="12505" y="3870"/>
                  </a:cubicBezTo>
                  <a:lnTo>
                    <a:pt x="12404" y="3870"/>
                  </a:lnTo>
                  <a:cubicBezTo>
                    <a:pt x="12383" y="3809"/>
                    <a:pt x="12363" y="3727"/>
                    <a:pt x="12322" y="3666"/>
                  </a:cubicBezTo>
                  <a:cubicBezTo>
                    <a:pt x="12302" y="3605"/>
                    <a:pt x="12261" y="3544"/>
                    <a:pt x="12241" y="3483"/>
                  </a:cubicBezTo>
                  <a:cubicBezTo>
                    <a:pt x="12281" y="3442"/>
                    <a:pt x="12322" y="3422"/>
                    <a:pt x="12343" y="3402"/>
                  </a:cubicBezTo>
                  <a:cubicBezTo>
                    <a:pt x="12343" y="3300"/>
                    <a:pt x="12302" y="3279"/>
                    <a:pt x="12220" y="3279"/>
                  </a:cubicBezTo>
                  <a:cubicBezTo>
                    <a:pt x="12139" y="3259"/>
                    <a:pt x="12119" y="3198"/>
                    <a:pt x="12078" y="3116"/>
                  </a:cubicBezTo>
                  <a:cubicBezTo>
                    <a:pt x="12057" y="3055"/>
                    <a:pt x="12037" y="3015"/>
                    <a:pt x="12017" y="2933"/>
                  </a:cubicBezTo>
                  <a:cubicBezTo>
                    <a:pt x="11956" y="2974"/>
                    <a:pt x="11915" y="2994"/>
                    <a:pt x="11874" y="3035"/>
                  </a:cubicBezTo>
                  <a:cubicBezTo>
                    <a:pt x="11854" y="3035"/>
                    <a:pt x="11813" y="3015"/>
                    <a:pt x="11793" y="3015"/>
                  </a:cubicBezTo>
                  <a:cubicBezTo>
                    <a:pt x="11793" y="3076"/>
                    <a:pt x="11793" y="3096"/>
                    <a:pt x="11793" y="3096"/>
                  </a:cubicBezTo>
                  <a:cubicBezTo>
                    <a:pt x="11732" y="3116"/>
                    <a:pt x="11691" y="3116"/>
                    <a:pt x="11670" y="3116"/>
                  </a:cubicBezTo>
                  <a:cubicBezTo>
                    <a:pt x="11528" y="3381"/>
                    <a:pt x="11406" y="3646"/>
                    <a:pt x="11263" y="3911"/>
                  </a:cubicBezTo>
                  <a:cubicBezTo>
                    <a:pt x="11304" y="3951"/>
                    <a:pt x="11345" y="3992"/>
                    <a:pt x="11365" y="4033"/>
                  </a:cubicBezTo>
                  <a:lnTo>
                    <a:pt x="11365" y="4012"/>
                  </a:lnTo>
                  <a:cubicBezTo>
                    <a:pt x="11508" y="4012"/>
                    <a:pt x="11650" y="4012"/>
                    <a:pt x="11691" y="4196"/>
                  </a:cubicBezTo>
                  <a:cubicBezTo>
                    <a:pt x="11732" y="4175"/>
                    <a:pt x="11772" y="4175"/>
                    <a:pt x="11793" y="4175"/>
                  </a:cubicBezTo>
                  <a:cubicBezTo>
                    <a:pt x="11813" y="4135"/>
                    <a:pt x="11813" y="4114"/>
                    <a:pt x="11813" y="4074"/>
                  </a:cubicBezTo>
                  <a:lnTo>
                    <a:pt x="11935" y="4074"/>
                  </a:lnTo>
                  <a:cubicBezTo>
                    <a:pt x="11976" y="4074"/>
                    <a:pt x="12017" y="4053"/>
                    <a:pt x="12057" y="4053"/>
                  </a:cubicBezTo>
                  <a:cubicBezTo>
                    <a:pt x="12037" y="3972"/>
                    <a:pt x="11976" y="3972"/>
                    <a:pt x="11935" y="3972"/>
                  </a:cubicBezTo>
                  <a:cubicBezTo>
                    <a:pt x="11874" y="3931"/>
                    <a:pt x="11813" y="3890"/>
                    <a:pt x="11833" y="3768"/>
                  </a:cubicBezTo>
                  <a:lnTo>
                    <a:pt x="11833" y="3768"/>
                  </a:lnTo>
                  <a:cubicBezTo>
                    <a:pt x="11956" y="3850"/>
                    <a:pt x="12057" y="3911"/>
                    <a:pt x="12159" y="3972"/>
                  </a:cubicBezTo>
                  <a:cubicBezTo>
                    <a:pt x="12159" y="3911"/>
                    <a:pt x="12159" y="3829"/>
                    <a:pt x="12159" y="3768"/>
                  </a:cubicBezTo>
                  <a:cubicBezTo>
                    <a:pt x="12220" y="3748"/>
                    <a:pt x="12241" y="3748"/>
                    <a:pt x="12281" y="3727"/>
                  </a:cubicBezTo>
                  <a:cubicBezTo>
                    <a:pt x="12302" y="3768"/>
                    <a:pt x="12302" y="3788"/>
                    <a:pt x="12302" y="3788"/>
                  </a:cubicBezTo>
                  <a:cubicBezTo>
                    <a:pt x="12322" y="3911"/>
                    <a:pt x="12220" y="3931"/>
                    <a:pt x="12159" y="3951"/>
                  </a:cubicBezTo>
                  <a:cubicBezTo>
                    <a:pt x="12200" y="3992"/>
                    <a:pt x="12241" y="4033"/>
                    <a:pt x="12281" y="4074"/>
                  </a:cubicBezTo>
                  <a:cubicBezTo>
                    <a:pt x="12363" y="4074"/>
                    <a:pt x="12424" y="4053"/>
                    <a:pt x="12485" y="4053"/>
                  </a:cubicBezTo>
                  <a:cubicBezTo>
                    <a:pt x="12546" y="4155"/>
                    <a:pt x="12607" y="4236"/>
                    <a:pt x="12648" y="4298"/>
                  </a:cubicBezTo>
                  <a:cubicBezTo>
                    <a:pt x="12628" y="4501"/>
                    <a:pt x="12628" y="4501"/>
                    <a:pt x="12567" y="4583"/>
                  </a:cubicBezTo>
                  <a:cubicBezTo>
                    <a:pt x="12505" y="4583"/>
                    <a:pt x="12465" y="4562"/>
                    <a:pt x="12383" y="4562"/>
                  </a:cubicBezTo>
                  <a:cubicBezTo>
                    <a:pt x="12383" y="4583"/>
                    <a:pt x="12383" y="4623"/>
                    <a:pt x="12383" y="4644"/>
                  </a:cubicBezTo>
                  <a:cubicBezTo>
                    <a:pt x="12343" y="4664"/>
                    <a:pt x="12281" y="4685"/>
                    <a:pt x="12220" y="4705"/>
                  </a:cubicBezTo>
                  <a:cubicBezTo>
                    <a:pt x="12281" y="4827"/>
                    <a:pt x="12322" y="4929"/>
                    <a:pt x="12383" y="5031"/>
                  </a:cubicBezTo>
                  <a:cubicBezTo>
                    <a:pt x="12343" y="5051"/>
                    <a:pt x="12302" y="5092"/>
                    <a:pt x="12261" y="5112"/>
                  </a:cubicBezTo>
                  <a:cubicBezTo>
                    <a:pt x="12241" y="5071"/>
                    <a:pt x="12200" y="5051"/>
                    <a:pt x="12180" y="5010"/>
                  </a:cubicBezTo>
                  <a:cubicBezTo>
                    <a:pt x="12119" y="4970"/>
                    <a:pt x="12057" y="4949"/>
                    <a:pt x="11976" y="4909"/>
                  </a:cubicBezTo>
                  <a:cubicBezTo>
                    <a:pt x="11976" y="5092"/>
                    <a:pt x="11874" y="5214"/>
                    <a:pt x="11793" y="5336"/>
                  </a:cubicBezTo>
                  <a:cubicBezTo>
                    <a:pt x="11732" y="5336"/>
                    <a:pt x="11670" y="5336"/>
                    <a:pt x="11609" y="5316"/>
                  </a:cubicBezTo>
                  <a:cubicBezTo>
                    <a:pt x="11569" y="5397"/>
                    <a:pt x="11548" y="5438"/>
                    <a:pt x="11528" y="5499"/>
                  </a:cubicBezTo>
                  <a:cubicBezTo>
                    <a:pt x="11487" y="5520"/>
                    <a:pt x="11446" y="5540"/>
                    <a:pt x="11426" y="5540"/>
                  </a:cubicBezTo>
                  <a:cubicBezTo>
                    <a:pt x="11426" y="5581"/>
                    <a:pt x="11426" y="5621"/>
                    <a:pt x="11426" y="5642"/>
                  </a:cubicBezTo>
                  <a:cubicBezTo>
                    <a:pt x="11406" y="5682"/>
                    <a:pt x="11406" y="5723"/>
                    <a:pt x="11406" y="5805"/>
                  </a:cubicBezTo>
                  <a:cubicBezTo>
                    <a:pt x="11324" y="5744"/>
                    <a:pt x="11263" y="5703"/>
                    <a:pt x="11202" y="5621"/>
                  </a:cubicBezTo>
                  <a:cubicBezTo>
                    <a:pt x="11284" y="5621"/>
                    <a:pt x="11345" y="5621"/>
                    <a:pt x="11385" y="5642"/>
                  </a:cubicBezTo>
                  <a:cubicBezTo>
                    <a:pt x="11307" y="5524"/>
                    <a:pt x="11266" y="5388"/>
                    <a:pt x="11100" y="5378"/>
                  </a:cubicBezTo>
                  <a:lnTo>
                    <a:pt x="11100" y="5378"/>
                  </a:lnTo>
                  <a:cubicBezTo>
                    <a:pt x="11100" y="5418"/>
                    <a:pt x="11121" y="5438"/>
                    <a:pt x="11141" y="5479"/>
                  </a:cubicBezTo>
                  <a:cubicBezTo>
                    <a:pt x="11061" y="5575"/>
                    <a:pt x="10981" y="5608"/>
                    <a:pt x="10872" y="5608"/>
                  </a:cubicBezTo>
                  <a:cubicBezTo>
                    <a:pt x="10842" y="5608"/>
                    <a:pt x="10809" y="5605"/>
                    <a:pt x="10774" y="5601"/>
                  </a:cubicBezTo>
                  <a:cubicBezTo>
                    <a:pt x="10835" y="5540"/>
                    <a:pt x="10876" y="5499"/>
                    <a:pt x="10917" y="5458"/>
                  </a:cubicBezTo>
                  <a:lnTo>
                    <a:pt x="10917" y="5458"/>
                  </a:lnTo>
                  <a:cubicBezTo>
                    <a:pt x="10892" y="5469"/>
                    <a:pt x="10872" y="5473"/>
                    <a:pt x="10855" y="5473"/>
                  </a:cubicBezTo>
                  <a:cubicBezTo>
                    <a:pt x="10773" y="5473"/>
                    <a:pt x="10764" y="5370"/>
                    <a:pt x="10713" y="5336"/>
                  </a:cubicBezTo>
                  <a:cubicBezTo>
                    <a:pt x="10673" y="5397"/>
                    <a:pt x="10652" y="5479"/>
                    <a:pt x="10611" y="5540"/>
                  </a:cubicBezTo>
                  <a:cubicBezTo>
                    <a:pt x="10530" y="5744"/>
                    <a:pt x="10428" y="5927"/>
                    <a:pt x="10367" y="6110"/>
                  </a:cubicBezTo>
                  <a:cubicBezTo>
                    <a:pt x="10306" y="6314"/>
                    <a:pt x="10184" y="6497"/>
                    <a:pt x="10123" y="6701"/>
                  </a:cubicBezTo>
                  <a:cubicBezTo>
                    <a:pt x="10062" y="6864"/>
                    <a:pt x="10021" y="7006"/>
                    <a:pt x="9980" y="7169"/>
                  </a:cubicBezTo>
                  <a:cubicBezTo>
                    <a:pt x="9964" y="7202"/>
                    <a:pt x="9947" y="7236"/>
                    <a:pt x="9897" y="7236"/>
                  </a:cubicBezTo>
                  <a:cubicBezTo>
                    <a:pt x="9886" y="7236"/>
                    <a:pt x="9873" y="7234"/>
                    <a:pt x="9858" y="7230"/>
                  </a:cubicBezTo>
                  <a:cubicBezTo>
                    <a:pt x="9899" y="6803"/>
                    <a:pt x="9919" y="6355"/>
                    <a:pt x="9960" y="5906"/>
                  </a:cubicBezTo>
                  <a:lnTo>
                    <a:pt x="9756" y="5906"/>
                  </a:lnTo>
                  <a:cubicBezTo>
                    <a:pt x="9715" y="5866"/>
                    <a:pt x="9654" y="5825"/>
                    <a:pt x="9593" y="5764"/>
                  </a:cubicBezTo>
                  <a:cubicBezTo>
                    <a:pt x="9593" y="5581"/>
                    <a:pt x="9573" y="5418"/>
                    <a:pt x="9654" y="5234"/>
                  </a:cubicBezTo>
                  <a:cubicBezTo>
                    <a:pt x="9573" y="5051"/>
                    <a:pt x="9715" y="4868"/>
                    <a:pt x="9634" y="4685"/>
                  </a:cubicBezTo>
                  <a:cubicBezTo>
                    <a:pt x="9736" y="4623"/>
                    <a:pt x="9817" y="4562"/>
                    <a:pt x="9776" y="4440"/>
                  </a:cubicBezTo>
                  <a:cubicBezTo>
                    <a:pt x="9776" y="4420"/>
                    <a:pt x="9797" y="4379"/>
                    <a:pt x="9797" y="4359"/>
                  </a:cubicBezTo>
                  <a:cubicBezTo>
                    <a:pt x="9776" y="4298"/>
                    <a:pt x="9715" y="4257"/>
                    <a:pt x="9756" y="4175"/>
                  </a:cubicBezTo>
                  <a:cubicBezTo>
                    <a:pt x="9775" y="4169"/>
                    <a:pt x="9794" y="4167"/>
                    <a:pt x="9813" y="4167"/>
                  </a:cubicBezTo>
                  <a:cubicBezTo>
                    <a:pt x="9882" y="4167"/>
                    <a:pt x="9954" y="4197"/>
                    <a:pt x="10025" y="4197"/>
                  </a:cubicBezTo>
                  <a:cubicBezTo>
                    <a:pt x="10065" y="4197"/>
                    <a:pt x="10105" y="4187"/>
                    <a:pt x="10143" y="4155"/>
                  </a:cubicBezTo>
                  <a:cubicBezTo>
                    <a:pt x="10102" y="4074"/>
                    <a:pt x="10082" y="3972"/>
                    <a:pt x="10062" y="3890"/>
                  </a:cubicBezTo>
                  <a:cubicBezTo>
                    <a:pt x="10082" y="3870"/>
                    <a:pt x="10123" y="3850"/>
                    <a:pt x="10143" y="3829"/>
                  </a:cubicBezTo>
                  <a:cubicBezTo>
                    <a:pt x="10123" y="3748"/>
                    <a:pt x="10102" y="3687"/>
                    <a:pt x="10082" y="3646"/>
                  </a:cubicBezTo>
                  <a:cubicBezTo>
                    <a:pt x="10123" y="3585"/>
                    <a:pt x="10143" y="3544"/>
                    <a:pt x="10184" y="3503"/>
                  </a:cubicBezTo>
                  <a:cubicBezTo>
                    <a:pt x="10184" y="3402"/>
                    <a:pt x="10204" y="3300"/>
                    <a:pt x="10163" y="3239"/>
                  </a:cubicBezTo>
                  <a:cubicBezTo>
                    <a:pt x="10102" y="3137"/>
                    <a:pt x="10184" y="3035"/>
                    <a:pt x="10143" y="2953"/>
                  </a:cubicBezTo>
                  <a:cubicBezTo>
                    <a:pt x="10102" y="2831"/>
                    <a:pt x="10041" y="2729"/>
                    <a:pt x="9980" y="2607"/>
                  </a:cubicBezTo>
                  <a:cubicBezTo>
                    <a:pt x="9980" y="2505"/>
                    <a:pt x="10062" y="2404"/>
                    <a:pt x="9960" y="2281"/>
                  </a:cubicBezTo>
                  <a:cubicBezTo>
                    <a:pt x="9899" y="2281"/>
                    <a:pt x="9817" y="2302"/>
                    <a:pt x="9736" y="2302"/>
                  </a:cubicBezTo>
                  <a:cubicBezTo>
                    <a:pt x="9756" y="2342"/>
                    <a:pt x="9797" y="2404"/>
                    <a:pt x="9838" y="2465"/>
                  </a:cubicBezTo>
                  <a:cubicBezTo>
                    <a:pt x="9756" y="2444"/>
                    <a:pt x="9715" y="2444"/>
                    <a:pt x="9675" y="2424"/>
                  </a:cubicBezTo>
                  <a:cubicBezTo>
                    <a:pt x="9593" y="2383"/>
                    <a:pt x="9573" y="2302"/>
                    <a:pt x="9552" y="2200"/>
                  </a:cubicBezTo>
                  <a:lnTo>
                    <a:pt x="9552" y="2200"/>
                  </a:lnTo>
                  <a:cubicBezTo>
                    <a:pt x="9634" y="2241"/>
                    <a:pt x="9695" y="2281"/>
                    <a:pt x="9736" y="2302"/>
                  </a:cubicBezTo>
                  <a:cubicBezTo>
                    <a:pt x="9695" y="2241"/>
                    <a:pt x="9634" y="2159"/>
                    <a:pt x="9573" y="2098"/>
                  </a:cubicBezTo>
                  <a:cubicBezTo>
                    <a:pt x="9491" y="2078"/>
                    <a:pt x="9410" y="2078"/>
                    <a:pt x="9328" y="2057"/>
                  </a:cubicBezTo>
                  <a:cubicBezTo>
                    <a:pt x="9288" y="2118"/>
                    <a:pt x="9267" y="2159"/>
                    <a:pt x="9247" y="2200"/>
                  </a:cubicBezTo>
                  <a:cubicBezTo>
                    <a:pt x="9125" y="2180"/>
                    <a:pt x="9166" y="2078"/>
                    <a:pt x="9104" y="2017"/>
                  </a:cubicBezTo>
                  <a:cubicBezTo>
                    <a:pt x="9003" y="2078"/>
                    <a:pt x="8860" y="2098"/>
                    <a:pt x="8819" y="2180"/>
                  </a:cubicBezTo>
                  <a:cubicBezTo>
                    <a:pt x="8799" y="2281"/>
                    <a:pt x="8779" y="2342"/>
                    <a:pt x="8758" y="2383"/>
                  </a:cubicBezTo>
                  <a:cubicBezTo>
                    <a:pt x="8717" y="2383"/>
                    <a:pt x="8677" y="2383"/>
                    <a:pt x="8636" y="2363"/>
                  </a:cubicBezTo>
                  <a:cubicBezTo>
                    <a:pt x="8575" y="2444"/>
                    <a:pt x="8514" y="2505"/>
                    <a:pt x="8473" y="2567"/>
                  </a:cubicBezTo>
                  <a:cubicBezTo>
                    <a:pt x="8473" y="2628"/>
                    <a:pt x="8493" y="2668"/>
                    <a:pt x="8493" y="2709"/>
                  </a:cubicBezTo>
                  <a:lnTo>
                    <a:pt x="8371" y="2709"/>
                  </a:lnTo>
                  <a:cubicBezTo>
                    <a:pt x="8412" y="2770"/>
                    <a:pt x="8432" y="2831"/>
                    <a:pt x="8453" y="2872"/>
                  </a:cubicBezTo>
                  <a:cubicBezTo>
                    <a:pt x="8351" y="2933"/>
                    <a:pt x="8269" y="2974"/>
                    <a:pt x="8168" y="3035"/>
                  </a:cubicBezTo>
                  <a:cubicBezTo>
                    <a:pt x="8168" y="2994"/>
                    <a:pt x="8168" y="2953"/>
                    <a:pt x="8147" y="2913"/>
                  </a:cubicBezTo>
                  <a:cubicBezTo>
                    <a:pt x="8045" y="2892"/>
                    <a:pt x="7944" y="2872"/>
                    <a:pt x="7821" y="2852"/>
                  </a:cubicBezTo>
                  <a:cubicBezTo>
                    <a:pt x="7760" y="2811"/>
                    <a:pt x="7699" y="2750"/>
                    <a:pt x="7679" y="2648"/>
                  </a:cubicBezTo>
                  <a:cubicBezTo>
                    <a:pt x="7658" y="2587"/>
                    <a:pt x="7638" y="2587"/>
                    <a:pt x="7516" y="2567"/>
                  </a:cubicBezTo>
                  <a:lnTo>
                    <a:pt x="7516" y="2567"/>
                  </a:lnTo>
                  <a:cubicBezTo>
                    <a:pt x="7557" y="2628"/>
                    <a:pt x="7597" y="2729"/>
                    <a:pt x="7618" y="2811"/>
                  </a:cubicBezTo>
                  <a:cubicBezTo>
                    <a:pt x="7638" y="2811"/>
                    <a:pt x="7618" y="2831"/>
                    <a:pt x="7597" y="2852"/>
                  </a:cubicBezTo>
                  <a:cubicBezTo>
                    <a:pt x="7557" y="2852"/>
                    <a:pt x="7516" y="2872"/>
                    <a:pt x="7455" y="2872"/>
                  </a:cubicBezTo>
                  <a:cubicBezTo>
                    <a:pt x="7475" y="2953"/>
                    <a:pt x="7496" y="3015"/>
                    <a:pt x="7516" y="3096"/>
                  </a:cubicBezTo>
                  <a:cubicBezTo>
                    <a:pt x="7496" y="3096"/>
                    <a:pt x="7475" y="3076"/>
                    <a:pt x="7414" y="3076"/>
                  </a:cubicBezTo>
                  <a:cubicBezTo>
                    <a:pt x="7353" y="3442"/>
                    <a:pt x="7312" y="3809"/>
                    <a:pt x="7292" y="4196"/>
                  </a:cubicBezTo>
                  <a:cubicBezTo>
                    <a:pt x="7282" y="4193"/>
                    <a:pt x="7273" y="4192"/>
                    <a:pt x="7263" y="4192"/>
                  </a:cubicBezTo>
                  <a:cubicBezTo>
                    <a:pt x="7214" y="4192"/>
                    <a:pt x="7164" y="4219"/>
                    <a:pt x="7109" y="4219"/>
                  </a:cubicBezTo>
                  <a:cubicBezTo>
                    <a:pt x="7083" y="4219"/>
                    <a:pt x="7056" y="4213"/>
                    <a:pt x="7027" y="4196"/>
                  </a:cubicBezTo>
                  <a:cubicBezTo>
                    <a:pt x="7016" y="4192"/>
                    <a:pt x="7005" y="4190"/>
                    <a:pt x="6993" y="4190"/>
                  </a:cubicBezTo>
                  <a:cubicBezTo>
                    <a:pt x="6938" y="4190"/>
                    <a:pt x="6877" y="4227"/>
                    <a:pt x="6844" y="4277"/>
                  </a:cubicBezTo>
                  <a:cubicBezTo>
                    <a:pt x="6844" y="4298"/>
                    <a:pt x="6844" y="4318"/>
                    <a:pt x="6844" y="4338"/>
                  </a:cubicBezTo>
                  <a:cubicBezTo>
                    <a:pt x="6864" y="4338"/>
                    <a:pt x="6966" y="4379"/>
                    <a:pt x="6986" y="4399"/>
                  </a:cubicBezTo>
                  <a:cubicBezTo>
                    <a:pt x="6925" y="4562"/>
                    <a:pt x="6762" y="4562"/>
                    <a:pt x="6640" y="4623"/>
                  </a:cubicBezTo>
                  <a:cubicBezTo>
                    <a:pt x="6620" y="4685"/>
                    <a:pt x="6599" y="4725"/>
                    <a:pt x="6579" y="4766"/>
                  </a:cubicBezTo>
                  <a:cubicBezTo>
                    <a:pt x="6587" y="4767"/>
                    <a:pt x="6595" y="4768"/>
                    <a:pt x="6603" y="4768"/>
                  </a:cubicBezTo>
                  <a:cubicBezTo>
                    <a:pt x="6722" y="4768"/>
                    <a:pt x="6728" y="4623"/>
                    <a:pt x="6823" y="4623"/>
                  </a:cubicBezTo>
                  <a:cubicBezTo>
                    <a:pt x="6844" y="4623"/>
                    <a:pt x="6864" y="4644"/>
                    <a:pt x="6885" y="4644"/>
                  </a:cubicBezTo>
                  <a:cubicBezTo>
                    <a:pt x="6905" y="4623"/>
                    <a:pt x="6905" y="4583"/>
                    <a:pt x="6925" y="4542"/>
                  </a:cubicBezTo>
                  <a:cubicBezTo>
                    <a:pt x="6986" y="4542"/>
                    <a:pt x="7047" y="4522"/>
                    <a:pt x="7109" y="4522"/>
                  </a:cubicBezTo>
                  <a:cubicBezTo>
                    <a:pt x="7149" y="4644"/>
                    <a:pt x="7027" y="4644"/>
                    <a:pt x="7007" y="4725"/>
                  </a:cubicBezTo>
                  <a:cubicBezTo>
                    <a:pt x="6966" y="4685"/>
                    <a:pt x="6925" y="4664"/>
                    <a:pt x="6885" y="4644"/>
                  </a:cubicBezTo>
                  <a:cubicBezTo>
                    <a:pt x="6783" y="4786"/>
                    <a:pt x="6681" y="4929"/>
                    <a:pt x="6661" y="5092"/>
                  </a:cubicBezTo>
                  <a:cubicBezTo>
                    <a:pt x="6701" y="5112"/>
                    <a:pt x="6742" y="5133"/>
                    <a:pt x="6803" y="5153"/>
                  </a:cubicBezTo>
                  <a:cubicBezTo>
                    <a:pt x="6762" y="5214"/>
                    <a:pt x="6722" y="5295"/>
                    <a:pt x="6701" y="5357"/>
                  </a:cubicBezTo>
                  <a:cubicBezTo>
                    <a:pt x="6661" y="5336"/>
                    <a:pt x="6640" y="5316"/>
                    <a:pt x="6640" y="5316"/>
                  </a:cubicBezTo>
                  <a:cubicBezTo>
                    <a:pt x="6640" y="5255"/>
                    <a:pt x="6640" y="5194"/>
                    <a:pt x="6661" y="5133"/>
                  </a:cubicBezTo>
                  <a:lnTo>
                    <a:pt x="6661" y="5133"/>
                  </a:lnTo>
                  <a:cubicBezTo>
                    <a:pt x="6559" y="5173"/>
                    <a:pt x="6477" y="5214"/>
                    <a:pt x="6375" y="5255"/>
                  </a:cubicBezTo>
                  <a:cubicBezTo>
                    <a:pt x="6375" y="5316"/>
                    <a:pt x="6375" y="5357"/>
                    <a:pt x="6396" y="5438"/>
                  </a:cubicBezTo>
                  <a:cubicBezTo>
                    <a:pt x="6437" y="5397"/>
                    <a:pt x="6477" y="5357"/>
                    <a:pt x="6518" y="5316"/>
                  </a:cubicBezTo>
                  <a:cubicBezTo>
                    <a:pt x="6538" y="5357"/>
                    <a:pt x="6579" y="5418"/>
                    <a:pt x="6599" y="5458"/>
                  </a:cubicBezTo>
                  <a:cubicBezTo>
                    <a:pt x="6559" y="5479"/>
                    <a:pt x="6538" y="5499"/>
                    <a:pt x="6498" y="5520"/>
                  </a:cubicBezTo>
                  <a:cubicBezTo>
                    <a:pt x="6457" y="5621"/>
                    <a:pt x="6437" y="5723"/>
                    <a:pt x="6396" y="5825"/>
                  </a:cubicBezTo>
                  <a:cubicBezTo>
                    <a:pt x="6416" y="5845"/>
                    <a:pt x="6437" y="5886"/>
                    <a:pt x="6457" y="5906"/>
                  </a:cubicBezTo>
                  <a:cubicBezTo>
                    <a:pt x="6416" y="5927"/>
                    <a:pt x="6375" y="5947"/>
                    <a:pt x="6355" y="5947"/>
                  </a:cubicBezTo>
                  <a:cubicBezTo>
                    <a:pt x="6314" y="6008"/>
                    <a:pt x="6274" y="6069"/>
                    <a:pt x="6233" y="6130"/>
                  </a:cubicBezTo>
                  <a:lnTo>
                    <a:pt x="5988" y="6130"/>
                  </a:lnTo>
                  <a:cubicBezTo>
                    <a:pt x="6009" y="6192"/>
                    <a:pt x="6050" y="6232"/>
                    <a:pt x="6070" y="6293"/>
                  </a:cubicBezTo>
                  <a:cubicBezTo>
                    <a:pt x="6050" y="6334"/>
                    <a:pt x="6050" y="6375"/>
                    <a:pt x="6029" y="6395"/>
                  </a:cubicBezTo>
                  <a:cubicBezTo>
                    <a:pt x="6029" y="6395"/>
                    <a:pt x="6151" y="6517"/>
                    <a:pt x="6151" y="6517"/>
                  </a:cubicBezTo>
                  <a:cubicBezTo>
                    <a:pt x="6151" y="6517"/>
                    <a:pt x="6131" y="6538"/>
                    <a:pt x="6111" y="6538"/>
                  </a:cubicBezTo>
                  <a:cubicBezTo>
                    <a:pt x="6077" y="6545"/>
                    <a:pt x="6054" y="6549"/>
                    <a:pt x="6034" y="6549"/>
                  </a:cubicBezTo>
                  <a:cubicBezTo>
                    <a:pt x="5995" y="6549"/>
                    <a:pt x="5968" y="6531"/>
                    <a:pt x="5887" y="6477"/>
                  </a:cubicBezTo>
                  <a:cubicBezTo>
                    <a:pt x="5907" y="6375"/>
                    <a:pt x="5927" y="6273"/>
                    <a:pt x="5927" y="6171"/>
                  </a:cubicBezTo>
                  <a:cubicBezTo>
                    <a:pt x="5948" y="6151"/>
                    <a:pt x="5968" y="6151"/>
                    <a:pt x="5988" y="6130"/>
                  </a:cubicBezTo>
                  <a:lnTo>
                    <a:pt x="5846" y="6130"/>
                  </a:lnTo>
                  <a:cubicBezTo>
                    <a:pt x="5887" y="6069"/>
                    <a:pt x="5927" y="6008"/>
                    <a:pt x="5948" y="5968"/>
                  </a:cubicBezTo>
                  <a:cubicBezTo>
                    <a:pt x="5948" y="5886"/>
                    <a:pt x="5948" y="5825"/>
                    <a:pt x="5927" y="5784"/>
                  </a:cubicBezTo>
                  <a:cubicBezTo>
                    <a:pt x="5948" y="5764"/>
                    <a:pt x="5968" y="5764"/>
                    <a:pt x="5968" y="5764"/>
                  </a:cubicBezTo>
                  <a:cubicBezTo>
                    <a:pt x="6009" y="5825"/>
                    <a:pt x="6050" y="5886"/>
                    <a:pt x="6090" y="5947"/>
                  </a:cubicBezTo>
                  <a:cubicBezTo>
                    <a:pt x="6111" y="5927"/>
                    <a:pt x="6131" y="5906"/>
                    <a:pt x="6151" y="5906"/>
                  </a:cubicBezTo>
                  <a:cubicBezTo>
                    <a:pt x="6131" y="5866"/>
                    <a:pt x="6090" y="5825"/>
                    <a:pt x="6151" y="5764"/>
                  </a:cubicBezTo>
                  <a:cubicBezTo>
                    <a:pt x="6192" y="5784"/>
                    <a:pt x="6233" y="5784"/>
                    <a:pt x="6294" y="5805"/>
                  </a:cubicBezTo>
                  <a:cubicBezTo>
                    <a:pt x="6314" y="5621"/>
                    <a:pt x="6213" y="5479"/>
                    <a:pt x="6213" y="5316"/>
                  </a:cubicBezTo>
                  <a:cubicBezTo>
                    <a:pt x="6213" y="5316"/>
                    <a:pt x="6192" y="5295"/>
                    <a:pt x="6192" y="5275"/>
                  </a:cubicBezTo>
                  <a:cubicBezTo>
                    <a:pt x="6192" y="5275"/>
                    <a:pt x="6192" y="5275"/>
                    <a:pt x="6192" y="5275"/>
                  </a:cubicBezTo>
                  <a:lnTo>
                    <a:pt x="6192" y="5275"/>
                  </a:lnTo>
                  <a:cubicBezTo>
                    <a:pt x="6242" y="5225"/>
                    <a:pt x="6278" y="5187"/>
                    <a:pt x="6314" y="5133"/>
                  </a:cubicBezTo>
                  <a:cubicBezTo>
                    <a:pt x="6294" y="5071"/>
                    <a:pt x="6294" y="5031"/>
                    <a:pt x="6274" y="4990"/>
                  </a:cubicBezTo>
                  <a:cubicBezTo>
                    <a:pt x="6335" y="4970"/>
                    <a:pt x="6375" y="4949"/>
                    <a:pt x="6396" y="4929"/>
                  </a:cubicBezTo>
                  <a:cubicBezTo>
                    <a:pt x="6457" y="4766"/>
                    <a:pt x="6498" y="4644"/>
                    <a:pt x="6538" y="4501"/>
                  </a:cubicBezTo>
                  <a:lnTo>
                    <a:pt x="6538" y="4501"/>
                  </a:lnTo>
                  <a:cubicBezTo>
                    <a:pt x="6498" y="4522"/>
                    <a:pt x="6477" y="4542"/>
                    <a:pt x="6437" y="4542"/>
                  </a:cubicBezTo>
                  <a:cubicBezTo>
                    <a:pt x="6396" y="4501"/>
                    <a:pt x="6355" y="4461"/>
                    <a:pt x="6314" y="4440"/>
                  </a:cubicBezTo>
                  <a:cubicBezTo>
                    <a:pt x="6192" y="4501"/>
                    <a:pt x="6090" y="4583"/>
                    <a:pt x="5968" y="4644"/>
                  </a:cubicBezTo>
                  <a:cubicBezTo>
                    <a:pt x="5887" y="4868"/>
                    <a:pt x="5805" y="5092"/>
                    <a:pt x="5724" y="5316"/>
                  </a:cubicBezTo>
                  <a:cubicBezTo>
                    <a:pt x="5764" y="5357"/>
                    <a:pt x="5785" y="5397"/>
                    <a:pt x="5826" y="5458"/>
                  </a:cubicBezTo>
                  <a:cubicBezTo>
                    <a:pt x="5744" y="5499"/>
                    <a:pt x="5703" y="5540"/>
                    <a:pt x="5642" y="5601"/>
                  </a:cubicBezTo>
                  <a:cubicBezTo>
                    <a:pt x="5663" y="5682"/>
                    <a:pt x="5683" y="5764"/>
                    <a:pt x="5703" y="5825"/>
                  </a:cubicBezTo>
                  <a:cubicBezTo>
                    <a:pt x="5520" y="5927"/>
                    <a:pt x="5439" y="6090"/>
                    <a:pt x="5398" y="6293"/>
                  </a:cubicBezTo>
                  <a:cubicBezTo>
                    <a:pt x="5378" y="6314"/>
                    <a:pt x="5398" y="6355"/>
                    <a:pt x="5378" y="6375"/>
                  </a:cubicBezTo>
                  <a:cubicBezTo>
                    <a:pt x="5276" y="6497"/>
                    <a:pt x="5235" y="6619"/>
                    <a:pt x="5215" y="6762"/>
                  </a:cubicBezTo>
                  <a:cubicBezTo>
                    <a:pt x="5153" y="6986"/>
                    <a:pt x="5031" y="7189"/>
                    <a:pt x="5052" y="7414"/>
                  </a:cubicBezTo>
                  <a:cubicBezTo>
                    <a:pt x="5052" y="7434"/>
                    <a:pt x="5031" y="7454"/>
                    <a:pt x="5031" y="7475"/>
                  </a:cubicBezTo>
                  <a:cubicBezTo>
                    <a:pt x="4950" y="7515"/>
                    <a:pt x="4970" y="7597"/>
                    <a:pt x="4970" y="7658"/>
                  </a:cubicBezTo>
                  <a:cubicBezTo>
                    <a:pt x="4950" y="7739"/>
                    <a:pt x="4929" y="7800"/>
                    <a:pt x="4909" y="7923"/>
                  </a:cubicBezTo>
                  <a:cubicBezTo>
                    <a:pt x="4970" y="7862"/>
                    <a:pt x="5031" y="7862"/>
                    <a:pt x="5052" y="7821"/>
                  </a:cubicBezTo>
                  <a:cubicBezTo>
                    <a:pt x="5072" y="7760"/>
                    <a:pt x="5092" y="7678"/>
                    <a:pt x="5133" y="7597"/>
                  </a:cubicBezTo>
                  <a:cubicBezTo>
                    <a:pt x="5133" y="7576"/>
                    <a:pt x="5153" y="7576"/>
                    <a:pt x="5174" y="7556"/>
                  </a:cubicBezTo>
                  <a:cubicBezTo>
                    <a:pt x="5226" y="7574"/>
                    <a:pt x="5204" y="7666"/>
                    <a:pt x="5261" y="7666"/>
                  </a:cubicBezTo>
                  <a:cubicBezTo>
                    <a:pt x="5270" y="7666"/>
                    <a:pt x="5282" y="7664"/>
                    <a:pt x="5296" y="7658"/>
                  </a:cubicBezTo>
                  <a:cubicBezTo>
                    <a:pt x="5296" y="7617"/>
                    <a:pt x="5296" y="7597"/>
                    <a:pt x="5296" y="7576"/>
                  </a:cubicBezTo>
                  <a:lnTo>
                    <a:pt x="5378" y="7576"/>
                  </a:lnTo>
                  <a:cubicBezTo>
                    <a:pt x="5439" y="7515"/>
                    <a:pt x="5479" y="7454"/>
                    <a:pt x="5520" y="7414"/>
                  </a:cubicBezTo>
                  <a:cubicBezTo>
                    <a:pt x="5602" y="7434"/>
                    <a:pt x="5663" y="7454"/>
                    <a:pt x="5703" y="7475"/>
                  </a:cubicBezTo>
                  <a:cubicBezTo>
                    <a:pt x="5724" y="7454"/>
                    <a:pt x="5724" y="7434"/>
                    <a:pt x="5724" y="7434"/>
                  </a:cubicBezTo>
                  <a:cubicBezTo>
                    <a:pt x="5703" y="7414"/>
                    <a:pt x="5663" y="7393"/>
                    <a:pt x="5622" y="7352"/>
                  </a:cubicBezTo>
                  <a:cubicBezTo>
                    <a:pt x="5663" y="7332"/>
                    <a:pt x="5703" y="7332"/>
                    <a:pt x="5744" y="7312"/>
                  </a:cubicBezTo>
                  <a:cubicBezTo>
                    <a:pt x="5764" y="7291"/>
                    <a:pt x="5785" y="7251"/>
                    <a:pt x="5826" y="7210"/>
                  </a:cubicBezTo>
                  <a:cubicBezTo>
                    <a:pt x="5866" y="7251"/>
                    <a:pt x="5887" y="7291"/>
                    <a:pt x="5907" y="7332"/>
                  </a:cubicBezTo>
                  <a:cubicBezTo>
                    <a:pt x="5887" y="7373"/>
                    <a:pt x="5866" y="7434"/>
                    <a:pt x="5846" y="7475"/>
                  </a:cubicBezTo>
                  <a:cubicBezTo>
                    <a:pt x="5866" y="7576"/>
                    <a:pt x="5887" y="7658"/>
                    <a:pt x="5907" y="7760"/>
                  </a:cubicBezTo>
                  <a:cubicBezTo>
                    <a:pt x="5866" y="7780"/>
                    <a:pt x="5846" y="7821"/>
                    <a:pt x="5805" y="7882"/>
                  </a:cubicBezTo>
                  <a:cubicBezTo>
                    <a:pt x="5907" y="7902"/>
                    <a:pt x="6009" y="7943"/>
                    <a:pt x="6111" y="7963"/>
                  </a:cubicBezTo>
                  <a:cubicBezTo>
                    <a:pt x="6111" y="8024"/>
                    <a:pt x="6131" y="8065"/>
                    <a:pt x="6131" y="8106"/>
                  </a:cubicBezTo>
                  <a:cubicBezTo>
                    <a:pt x="6151" y="8147"/>
                    <a:pt x="6151" y="8187"/>
                    <a:pt x="6172" y="8228"/>
                  </a:cubicBezTo>
                  <a:cubicBezTo>
                    <a:pt x="6172" y="8310"/>
                    <a:pt x="6172" y="8391"/>
                    <a:pt x="6172" y="8452"/>
                  </a:cubicBezTo>
                  <a:cubicBezTo>
                    <a:pt x="6213" y="8513"/>
                    <a:pt x="6253" y="8554"/>
                    <a:pt x="6314" y="8615"/>
                  </a:cubicBezTo>
                  <a:cubicBezTo>
                    <a:pt x="6253" y="8697"/>
                    <a:pt x="6213" y="8798"/>
                    <a:pt x="6172" y="8880"/>
                  </a:cubicBezTo>
                  <a:cubicBezTo>
                    <a:pt x="6233" y="9002"/>
                    <a:pt x="6172" y="9104"/>
                    <a:pt x="6131" y="9206"/>
                  </a:cubicBezTo>
                  <a:cubicBezTo>
                    <a:pt x="6090" y="9348"/>
                    <a:pt x="6009" y="9450"/>
                    <a:pt x="6009" y="9593"/>
                  </a:cubicBezTo>
                  <a:cubicBezTo>
                    <a:pt x="6009" y="9593"/>
                    <a:pt x="5988" y="9613"/>
                    <a:pt x="5968" y="9613"/>
                  </a:cubicBezTo>
                  <a:cubicBezTo>
                    <a:pt x="5907" y="9552"/>
                    <a:pt x="5866" y="9491"/>
                    <a:pt x="5805" y="9409"/>
                  </a:cubicBezTo>
                  <a:cubicBezTo>
                    <a:pt x="5826" y="9389"/>
                    <a:pt x="5846" y="9348"/>
                    <a:pt x="5887" y="9328"/>
                  </a:cubicBezTo>
                  <a:cubicBezTo>
                    <a:pt x="5866" y="9287"/>
                    <a:pt x="5846" y="9246"/>
                    <a:pt x="5826" y="9226"/>
                  </a:cubicBezTo>
                  <a:cubicBezTo>
                    <a:pt x="5826" y="9206"/>
                    <a:pt x="5805" y="9206"/>
                    <a:pt x="5785" y="9206"/>
                  </a:cubicBezTo>
                  <a:cubicBezTo>
                    <a:pt x="5744" y="9226"/>
                    <a:pt x="5703" y="9267"/>
                    <a:pt x="5663" y="9287"/>
                  </a:cubicBezTo>
                  <a:cubicBezTo>
                    <a:pt x="5602" y="9267"/>
                    <a:pt x="5561" y="9267"/>
                    <a:pt x="5520" y="9246"/>
                  </a:cubicBezTo>
                  <a:cubicBezTo>
                    <a:pt x="5398" y="9389"/>
                    <a:pt x="5194" y="9328"/>
                    <a:pt x="5052" y="9409"/>
                  </a:cubicBezTo>
                  <a:cubicBezTo>
                    <a:pt x="5052" y="9409"/>
                    <a:pt x="5031" y="9389"/>
                    <a:pt x="5031" y="9389"/>
                  </a:cubicBezTo>
                  <a:cubicBezTo>
                    <a:pt x="5011" y="9348"/>
                    <a:pt x="4991" y="9308"/>
                    <a:pt x="4991" y="9267"/>
                  </a:cubicBezTo>
                  <a:cubicBezTo>
                    <a:pt x="5011" y="9246"/>
                    <a:pt x="5031" y="9226"/>
                    <a:pt x="5072" y="9206"/>
                  </a:cubicBezTo>
                  <a:cubicBezTo>
                    <a:pt x="4929" y="9145"/>
                    <a:pt x="4807" y="9104"/>
                    <a:pt x="4685" y="9043"/>
                  </a:cubicBezTo>
                  <a:cubicBezTo>
                    <a:pt x="4644" y="9083"/>
                    <a:pt x="4604" y="9124"/>
                    <a:pt x="4563" y="9165"/>
                  </a:cubicBezTo>
                  <a:cubicBezTo>
                    <a:pt x="4502" y="9145"/>
                    <a:pt x="4461" y="9124"/>
                    <a:pt x="4420" y="9104"/>
                  </a:cubicBezTo>
                  <a:lnTo>
                    <a:pt x="4420" y="9104"/>
                  </a:lnTo>
                  <a:cubicBezTo>
                    <a:pt x="4400" y="9165"/>
                    <a:pt x="4441" y="9206"/>
                    <a:pt x="4481" y="9226"/>
                  </a:cubicBezTo>
                  <a:cubicBezTo>
                    <a:pt x="4543" y="9267"/>
                    <a:pt x="4624" y="9287"/>
                    <a:pt x="4624" y="9389"/>
                  </a:cubicBezTo>
                  <a:cubicBezTo>
                    <a:pt x="4543" y="9389"/>
                    <a:pt x="4461" y="9328"/>
                    <a:pt x="4359" y="9328"/>
                  </a:cubicBezTo>
                  <a:cubicBezTo>
                    <a:pt x="4354" y="9330"/>
                    <a:pt x="4349" y="9331"/>
                    <a:pt x="4343" y="9331"/>
                  </a:cubicBezTo>
                  <a:cubicBezTo>
                    <a:pt x="4291" y="9331"/>
                    <a:pt x="4257" y="9241"/>
                    <a:pt x="4257" y="9185"/>
                  </a:cubicBezTo>
                  <a:cubicBezTo>
                    <a:pt x="4278" y="9043"/>
                    <a:pt x="4217" y="8880"/>
                    <a:pt x="4278" y="8697"/>
                  </a:cubicBezTo>
                  <a:cubicBezTo>
                    <a:pt x="4318" y="8697"/>
                    <a:pt x="4339" y="8717"/>
                    <a:pt x="4400" y="8737"/>
                  </a:cubicBezTo>
                  <a:cubicBezTo>
                    <a:pt x="4380" y="8859"/>
                    <a:pt x="4318" y="9002"/>
                    <a:pt x="4420" y="9104"/>
                  </a:cubicBezTo>
                  <a:cubicBezTo>
                    <a:pt x="4441" y="8941"/>
                    <a:pt x="4522" y="8778"/>
                    <a:pt x="4441" y="8595"/>
                  </a:cubicBezTo>
                  <a:cubicBezTo>
                    <a:pt x="4481" y="8595"/>
                    <a:pt x="4502" y="8574"/>
                    <a:pt x="4543" y="8554"/>
                  </a:cubicBezTo>
                  <a:cubicBezTo>
                    <a:pt x="4543" y="8513"/>
                    <a:pt x="4522" y="8473"/>
                    <a:pt x="4522" y="8452"/>
                  </a:cubicBezTo>
                  <a:cubicBezTo>
                    <a:pt x="4522" y="8411"/>
                    <a:pt x="4522" y="8371"/>
                    <a:pt x="4502" y="8350"/>
                  </a:cubicBezTo>
                  <a:cubicBezTo>
                    <a:pt x="4481" y="8411"/>
                    <a:pt x="4461" y="8452"/>
                    <a:pt x="4359" y="8452"/>
                  </a:cubicBezTo>
                  <a:cubicBezTo>
                    <a:pt x="4380" y="8411"/>
                    <a:pt x="4380" y="8350"/>
                    <a:pt x="4400" y="8289"/>
                  </a:cubicBezTo>
                  <a:cubicBezTo>
                    <a:pt x="4441" y="8289"/>
                    <a:pt x="4461" y="8310"/>
                    <a:pt x="4502" y="8310"/>
                  </a:cubicBezTo>
                  <a:lnTo>
                    <a:pt x="4563" y="8249"/>
                  </a:lnTo>
                  <a:cubicBezTo>
                    <a:pt x="4543" y="8187"/>
                    <a:pt x="4522" y="8126"/>
                    <a:pt x="4522" y="8065"/>
                  </a:cubicBezTo>
                  <a:cubicBezTo>
                    <a:pt x="4583" y="8004"/>
                    <a:pt x="4665" y="7943"/>
                    <a:pt x="4624" y="7821"/>
                  </a:cubicBezTo>
                  <a:cubicBezTo>
                    <a:pt x="4583" y="7780"/>
                    <a:pt x="4522" y="7739"/>
                    <a:pt x="4461" y="7658"/>
                  </a:cubicBezTo>
                  <a:cubicBezTo>
                    <a:pt x="4543" y="7658"/>
                    <a:pt x="4583" y="7658"/>
                    <a:pt x="4624" y="7638"/>
                  </a:cubicBezTo>
                  <a:cubicBezTo>
                    <a:pt x="4624" y="7597"/>
                    <a:pt x="4624" y="7556"/>
                    <a:pt x="4604" y="7515"/>
                  </a:cubicBezTo>
                  <a:cubicBezTo>
                    <a:pt x="4807" y="7393"/>
                    <a:pt x="4787" y="7169"/>
                    <a:pt x="4787" y="6986"/>
                  </a:cubicBezTo>
                  <a:cubicBezTo>
                    <a:pt x="4726" y="6925"/>
                    <a:pt x="4685" y="6864"/>
                    <a:pt x="4746" y="6803"/>
                  </a:cubicBezTo>
                  <a:cubicBezTo>
                    <a:pt x="4787" y="6782"/>
                    <a:pt x="4807" y="6782"/>
                    <a:pt x="4848" y="6782"/>
                  </a:cubicBezTo>
                  <a:cubicBezTo>
                    <a:pt x="4889" y="6497"/>
                    <a:pt x="4889" y="6497"/>
                    <a:pt x="4848" y="6477"/>
                  </a:cubicBezTo>
                  <a:cubicBezTo>
                    <a:pt x="4848" y="6477"/>
                    <a:pt x="4828" y="6497"/>
                    <a:pt x="4807" y="6497"/>
                  </a:cubicBezTo>
                  <a:cubicBezTo>
                    <a:pt x="4848" y="6579"/>
                    <a:pt x="4807" y="6640"/>
                    <a:pt x="4705" y="6660"/>
                  </a:cubicBezTo>
                  <a:cubicBezTo>
                    <a:pt x="4685" y="6599"/>
                    <a:pt x="4685" y="6538"/>
                    <a:pt x="4665" y="6477"/>
                  </a:cubicBezTo>
                  <a:lnTo>
                    <a:pt x="4767" y="6477"/>
                  </a:lnTo>
                  <a:cubicBezTo>
                    <a:pt x="4767" y="6436"/>
                    <a:pt x="4767" y="6375"/>
                    <a:pt x="4767" y="6334"/>
                  </a:cubicBezTo>
                  <a:cubicBezTo>
                    <a:pt x="4828" y="6334"/>
                    <a:pt x="4848" y="6334"/>
                    <a:pt x="4889" y="6355"/>
                  </a:cubicBezTo>
                  <a:cubicBezTo>
                    <a:pt x="4889" y="6314"/>
                    <a:pt x="4889" y="6273"/>
                    <a:pt x="4889" y="6253"/>
                  </a:cubicBezTo>
                  <a:cubicBezTo>
                    <a:pt x="4848" y="6232"/>
                    <a:pt x="4807" y="6232"/>
                    <a:pt x="4746" y="6212"/>
                  </a:cubicBezTo>
                  <a:cubicBezTo>
                    <a:pt x="4746" y="6151"/>
                    <a:pt x="4726" y="6090"/>
                    <a:pt x="4726" y="6029"/>
                  </a:cubicBezTo>
                  <a:cubicBezTo>
                    <a:pt x="4787" y="5988"/>
                    <a:pt x="4848" y="5968"/>
                    <a:pt x="4929" y="5927"/>
                  </a:cubicBezTo>
                  <a:cubicBezTo>
                    <a:pt x="4889" y="5866"/>
                    <a:pt x="4848" y="5825"/>
                    <a:pt x="4828" y="5784"/>
                  </a:cubicBezTo>
                  <a:cubicBezTo>
                    <a:pt x="4848" y="5744"/>
                    <a:pt x="4868" y="5703"/>
                    <a:pt x="4868" y="5703"/>
                  </a:cubicBezTo>
                  <a:cubicBezTo>
                    <a:pt x="4787" y="5336"/>
                    <a:pt x="4909" y="5031"/>
                    <a:pt x="4970" y="4685"/>
                  </a:cubicBezTo>
                  <a:cubicBezTo>
                    <a:pt x="4909" y="4623"/>
                    <a:pt x="4991" y="4562"/>
                    <a:pt x="4991" y="4501"/>
                  </a:cubicBezTo>
                  <a:cubicBezTo>
                    <a:pt x="5011" y="3890"/>
                    <a:pt x="5153" y="3300"/>
                    <a:pt x="5235" y="2709"/>
                  </a:cubicBezTo>
                  <a:cubicBezTo>
                    <a:pt x="5235" y="2587"/>
                    <a:pt x="5255" y="2465"/>
                    <a:pt x="5276" y="2342"/>
                  </a:cubicBezTo>
                  <a:cubicBezTo>
                    <a:pt x="5357" y="1915"/>
                    <a:pt x="5520" y="1487"/>
                    <a:pt x="5561" y="1059"/>
                  </a:cubicBezTo>
                  <a:cubicBezTo>
                    <a:pt x="5561" y="998"/>
                    <a:pt x="5622" y="937"/>
                    <a:pt x="5642" y="876"/>
                  </a:cubicBezTo>
                  <a:cubicBezTo>
                    <a:pt x="5663" y="815"/>
                    <a:pt x="5703" y="734"/>
                    <a:pt x="5703" y="673"/>
                  </a:cubicBezTo>
                  <a:cubicBezTo>
                    <a:pt x="5683" y="448"/>
                    <a:pt x="5663" y="224"/>
                    <a:pt x="5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-3918375" y="2179300"/>
              <a:ext cx="17825" cy="14975"/>
            </a:xfrm>
            <a:custGeom>
              <a:avLst/>
              <a:gdLst/>
              <a:ahLst/>
              <a:cxnLst/>
              <a:rect l="l" t="t" r="r" b="b"/>
              <a:pathLst>
                <a:path w="713" h="599" extrusionOk="0">
                  <a:moveTo>
                    <a:pt x="387" y="1"/>
                  </a:moveTo>
                  <a:cubicBezTo>
                    <a:pt x="306" y="21"/>
                    <a:pt x="245" y="41"/>
                    <a:pt x="183" y="41"/>
                  </a:cubicBezTo>
                  <a:lnTo>
                    <a:pt x="204" y="41"/>
                  </a:lnTo>
                  <a:cubicBezTo>
                    <a:pt x="224" y="204"/>
                    <a:pt x="102" y="184"/>
                    <a:pt x="0" y="225"/>
                  </a:cubicBezTo>
                  <a:cubicBezTo>
                    <a:pt x="41" y="286"/>
                    <a:pt x="82" y="326"/>
                    <a:pt x="102" y="347"/>
                  </a:cubicBezTo>
                  <a:cubicBezTo>
                    <a:pt x="204" y="428"/>
                    <a:pt x="285" y="469"/>
                    <a:pt x="367" y="510"/>
                  </a:cubicBezTo>
                  <a:cubicBezTo>
                    <a:pt x="387" y="510"/>
                    <a:pt x="428" y="489"/>
                    <a:pt x="489" y="469"/>
                  </a:cubicBezTo>
                  <a:cubicBezTo>
                    <a:pt x="489" y="565"/>
                    <a:pt x="527" y="598"/>
                    <a:pt x="592" y="598"/>
                  </a:cubicBezTo>
                  <a:cubicBezTo>
                    <a:pt x="610" y="598"/>
                    <a:pt x="630" y="596"/>
                    <a:pt x="652" y="591"/>
                  </a:cubicBezTo>
                  <a:cubicBezTo>
                    <a:pt x="672" y="571"/>
                    <a:pt x="693" y="530"/>
                    <a:pt x="713" y="489"/>
                  </a:cubicBezTo>
                  <a:cubicBezTo>
                    <a:pt x="672" y="449"/>
                    <a:pt x="652" y="428"/>
                    <a:pt x="631" y="388"/>
                  </a:cubicBezTo>
                  <a:cubicBezTo>
                    <a:pt x="652" y="306"/>
                    <a:pt x="652" y="204"/>
                    <a:pt x="652" y="123"/>
                  </a:cubicBezTo>
                  <a:cubicBezTo>
                    <a:pt x="591" y="123"/>
                    <a:pt x="550" y="123"/>
                    <a:pt x="509" y="102"/>
                  </a:cubicBezTo>
                  <a:cubicBezTo>
                    <a:pt x="469" y="62"/>
                    <a:pt x="428" y="21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-3734575" y="1653875"/>
              <a:ext cx="17825" cy="14775"/>
            </a:xfrm>
            <a:custGeom>
              <a:avLst/>
              <a:gdLst/>
              <a:ahLst/>
              <a:cxnLst/>
              <a:rect l="l" t="t" r="r" b="b"/>
              <a:pathLst>
                <a:path w="713" h="591" extrusionOk="0">
                  <a:moveTo>
                    <a:pt x="163" y="0"/>
                  </a:moveTo>
                  <a:cubicBezTo>
                    <a:pt x="149" y="7"/>
                    <a:pt x="131" y="7"/>
                    <a:pt x="112" y="7"/>
                  </a:cubicBezTo>
                  <a:lnTo>
                    <a:pt x="112" y="7"/>
                  </a:lnTo>
                  <a:cubicBezTo>
                    <a:pt x="73" y="7"/>
                    <a:pt x="27" y="7"/>
                    <a:pt x="0" y="61"/>
                  </a:cubicBezTo>
                  <a:cubicBezTo>
                    <a:pt x="82" y="123"/>
                    <a:pt x="143" y="204"/>
                    <a:pt x="143" y="326"/>
                  </a:cubicBezTo>
                  <a:cubicBezTo>
                    <a:pt x="122" y="367"/>
                    <a:pt x="102" y="387"/>
                    <a:pt x="82" y="428"/>
                  </a:cubicBezTo>
                  <a:cubicBezTo>
                    <a:pt x="102" y="469"/>
                    <a:pt x="122" y="509"/>
                    <a:pt x="163" y="550"/>
                  </a:cubicBezTo>
                  <a:cubicBezTo>
                    <a:pt x="245" y="550"/>
                    <a:pt x="346" y="550"/>
                    <a:pt x="428" y="530"/>
                  </a:cubicBezTo>
                  <a:cubicBezTo>
                    <a:pt x="448" y="550"/>
                    <a:pt x="469" y="571"/>
                    <a:pt x="489" y="591"/>
                  </a:cubicBezTo>
                  <a:cubicBezTo>
                    <a:pt x="469" y="530"/>
                    <a:pt x="448" y="448"/>
                    <a:pt x="428" y="387"/>
                  </a:cubicBezTo>
                  <a:cubicBezTo>
                    <a:pt x="407" y="326"/>
                    <a:pt x="387" y="245"/>
                    <a:pt x="489" y="184"/>
                  </a:cubicBezTo>
                  <a:cubicBezTo>
                    <a:pt x="530" y="245"/>
                    <a:pt x="570" y="285"/>
                    <a:pt x="611" y="347"/>
                  </a:cubicBezTo>
                  <a:cubicBezTo>
                    <a:pt x="652" y="306"/>
                    <a:pt x="693" y="285"/>
                    <a:pt x="713" y="265"/>
                  </a:cubicBezTo>
                  <a:cubicBezTo>
                    <a:pt x="672" y="163"/>
                    <a:pt x="631" y="61"/>
                    <a:pt x="509" y="41"/>
                  </a:cubicBezTo>
                  <a:lnTo>
                    <a:pt x="387" y="41"/>
                  </a:lnTo>
                  <a:cubicBezTo>
                    <a:pt x="346" y="102"/>
                    <a:pt x="326" y="143"/>
                    <a:pt x="285" y="184"/>
                  </a:cubicBezTo>
                  <a:lnTo>
                    <a:pt x="183" y="184"/>
                  </a:lnTo>
                  <a:cubicBezTo>
                    <a:pt x="163" y="123"/>
                    <a:pt x="163" y="61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-4139850" y="1806100"/>
              <a:ext cx="10700" cy="14275"/>
            </a:xfrm>
            <a:custGeom>
              <a:avLst/>
              <a:gdLst/>
              <a:ahLst/>
              <a:cxnLst/>
              <a:rect l="l" t="t" r="r" b="b"/>
              <a:pathLst>
                <a:path w="428" h="571" extrusionOk="0">
                  <a:moveTo>
                    <a:pt x="306" y="1"/>
                  </a:moveTo>
                  <a:cubicBezTo>
                    <a:pt x="224" y="21"/>
                    <a:pt x="163" y="41"/>
                    <a:pt x="102" y="41"/>
                  </a:cubicBezTo>
                  <a:cubicBezTo>
                    <a:pt x="61" y="225"/>
                    <a:pt x="0" y="367"/>
                    <a:pt x="41" y="571"/>
                  </a:cubicBezTo>
                  <a:lnTo>
                    <a:pt x="183" y="571"/>
                  </a:lnTo>
                  <a:cubicBezTo>
                    <a:pt x="210" y="536"/>
                    <a:pt x="244" y="527"/>
                    <a:pt x="281" y="527"/>
                  </a:cubicBezTo>
                  <a:cubicBezTo>
                    <a:pt x="315" y="527"/>
                    <a:pt x="352" y="535"/>
                    <a:pt x="387" y="535"/>
                  </a:cubicBezTo>
                  <a:cubicBezTo>
                    <a:pt x="396" y="535"/>
                    <a:pt x="405" y="534"/>
                    <a:pt x="413" y="533"/>
                  </a:cubicBezTo>
                  <a:lnTo>
                    <a:pt x="413" y="533"/>
                  </a:lnTo>
                  <a:cubicBezTo>
                    <a:pt x="418" y="539"/>
                    <a:pt x="423" y="545"/>
                    <a:pt x="428" y="551"/>
                  </a:cubicBezTo>
                  <a:lnTo>
                    <a:pt x="428" y="530"/>
                  </a:lnTo>
                  <a:cubicBezTo>
                    <a:pt x="423" y="531"/>
                    <a:pt x="418" y="532"/>
                    <a:pt x="413" y="533"/>
                  </a:cubicBezTo>
                  <a:lnTo>
                    <a:pt x="413" y="533"/>
                  </a:lnTo>
                  <a:cubicBezTo>
                    <a:pt x="289" y="373"/>
                    <a:pt x="345" y="177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-3888850" y="1444100"/>
              <a:ext cx="9700" cy="12250"/>
            </a:xfrm>
            <a:custGeom>
              <a:avLst/>
              <a:gdLst/>
              <a:ahLst/>
              <a:cxnLst/>
              <a:rect l="l" t="t" r="r" b="b"/>
              <a:pathLst>
                <a:path w="388" h="490" extrusionOk="0">
                  <a:moveTo>
                    <a:pt x="204" y="1"/>
                  </a:moveTo>
                  <a:cubicBezTo>
                    <a:pt x="102" y="62"/>
                    <a:pt x="0" y="123"/>
                    <a:pt x="0" y="286"/>
                  </a:cubicBezTo>
                  <a:cubicBezTo>
                    <a:pt x="82" y="327"/>
                    <a:pt x="41" y="469"/>
                    <a:pt x="163" y="490"/>
                  </a:cubicBezTo>
                  <a:cubicBezTo>
                    <a:pt x="184" y="449"/>
                    <a:pt x="204" y="408"/>
                    <a:pt x="224" y="367"/>
                  </a:cubicBezTo>
                  <a:lnTo>
                    <a:pt x="387" y="367"/>
                  </a:lnTo>
                  <a:cubicBezTo>
                    <a:pt x="326" y="306"/>
                    <a:pt x="265" y="265"/>
                    <a:pt x="204" y="225"/>
                  </a:cubicBezTo>
                  <a:cubicBezTo>
                    <a:pt x="204" y="143"/>
                    <a:pt x="204" y="82"/>
                    <a:pt x="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-3849150" y="1663550"/>
              <a:ext cx="9200" cy="13250"/>
            </a:xfrm>
            <a:custGeom>
              <a:avLst/>
              <a:gdLst/>
              <a:ahLst/>
              <a:cxnLst/>
              <a:rect l="l" t="t" r="r" b="b"/>
              <a:pathLst>
                <a:path w="368" h="530" extrusionOk="0">
                  <a:moveTo>
                    <a:pt x="143" y="0"/>
                  </a:moveTo>
                  <a:cubicBezTo>
                    <a:pt x="21" y="143"/>
                    <a:pt x="42" y="306"/>
                    <a:pt x="1" y="530"/>
                  </a:cubicBezTo>
                  <a:cubicBezTo>
                    <a:pt x="82" y="448"/>
                    <a:pt x="123" y="387"/>
                    <a:pt x="143" y="347"/>
                  </a:cubicBezTo>
                  <a:lnTo>
                    <a:pt x="367" y="347"/>
                  </a:lnTo>
                  <a:cubicBezTo>
                    <a:pt x="347" y="184"/>
                    <a:pt x="245" y="82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-3893950" y="1470800"/>
              <a:ext cx="13275" cy="7450"/>
            </a:xfrm>
            <a:custGeom>
              <a:avLst/>
              <a:gdLst/>
              <a:ahLst/>
              <a:cxnLst/>
              <a:rect l="l" t="t" r="r" b="b"/>
              <a:pathLst>
                <a:path w="531" h="298" extrusionOk="0">
                  <a:moveTo>
                    <a:pt x="425" y="1"/>
                  </a:moveTo>
                  <a:cubicBezTo>
                    <a:pt x="381" y="1"/>
                    <a:pt x="340" y="27"/>
                    <a:pt x="306" y="73"/>
                  </a:cubicBezTo>
                  <a:cubicBezTo>
                    <a:pt x="286" y="94"/>
                    <a:pt x="306" y="134"/>
                    <a:pt x="245" y="134"/>
                  </a:cubicBezTo>
                  <a:cubicBezTo>
                    <a:pt x="204" y="114"/>
                    <a:pt x="143" y="94"/>
                    <a:pt x="103" y="73"/>
                  </a:cubicBezTo>
                  <a:cubicBezTo>
                    <a:pt x="62" y="134"/>
                    <a:pt x="41" y="195"/>
                    <a:pt x="1" y="256"/>
                  </a:cubicBezTo>
                  <a:cubicBezTo>
                    <a:pt x="21" y="256"/>
                    <a:pt x="41" y="297"/>
                    <a:pt x="41" y="297"/>
                  </a:cubicBezTo>
                  <a:lnTo>
                    <a:pt x="143" y="297"/>
                  </a:lnTo>
                  <a:cubicBezTo>
                    <a:pt x="143" y="277"/>
                    <a:pt x="143" y="256"/>
                    <a:pt x="164" y="216"/>
                  </a:cubicBezTo>
                  <a:cubicBezTo>
                    <a:pt x="265" y="236"/>
                    <a:pt x="367" y="236"/>
                    <a:pt x="469" y="236"/>
                  </a:cubicBezTo>
                  <a:cubicBezTo>
                    <a:pt x="469" y="175"/>
                    <a:pt x="469" y="134"/>
                    <a:pt x="469" y="94"/>
                  </a:cubicBezTo>
                  <a:cubicBezTo>
                    <a:pt x="486" y="77"/>
                    <a:pt x="503" y="60"/>
                    <a:pt x="520" y="43"/>
                  </a:cubicBezTo>
                  <a:lnTo>
                    <a:pt x="520" y="43"/>
                  </a:lnTo>
                  <a:cubicBezTo>
                    <a:pt x="523" y="46"/>
                    <a:pt x="527" y="49"/>
                    <a:pt x="530" y="53"/>
                  </a:cubicBezTo>
                  <a:lnTo>
                    <a:pt x="530" y="32"/>
                  </a:lnTo>
                  <a:cubicBezTo>
                    <a:pt x="527" y="36"/>
                    <a:pt x="523" y="39"/>
                    <a:pt x="520" y="43"/>
                  </a:cubicBezTo>
                  <a:lnTo>
                    <a:pt x="520" y="43"/>
                  </a:lnTo>
                  <a:cubicBezTo>
                    <a:pt x="488" y="14"/>
                    <a:pt x="455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-4045150" y="1551525"/>
              <a:ext cx="6625" cy="13275"/>
            </a:xfrm>
            <a:custGeom>
              <a:avLst/>
              <a:gdLst/>
              <a:ahLst/>
              <a:cxnLst/>
              <a:rect l="l" t="t" r="r" b="b"/>
              <a:pathLst>
                <a:path w="265" h="531" extrusionOk="0">
                  <a:moveTo>
                    <a:pt x="102" y="1"/>
                  </a:moveTo>
                  <a:cubicBezTo>
                    <a:pt x="61" y="82"/>
                    <a:pt x="41" y="143"/>
                    <a:pt x="0" y="205"/>
                  </a:cubicBezTo>
                  <a:cubicBezTo>
                    <a:pt x="61" y="429"/>
                    <a:pt x="61" y="429"/>
                    <a:pt x="163" y="530"/>
                  </a:cubicBezTo>
                  <a:cubicBezTo>
                    <a:pt x="163" y="429"/>
                    <a:pt x="163" y="347"/>
                    <a:pt x="163" y="266"/>
                  </a:cubicBezTo>
                  <a:cubicBezTo>
                    <a:pt x="204" y="205"/>
                    <a:pt x="224" y="164"/>
                    <a:pt x="265" y="103"/>
                  </a:cubicBezTo>
                  <a:cubicBezTo>
                    <a:pt x="204" y="82"/>
                    <a:pt x="163" y="4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-3895475" y="1456325"/>
              <a:ext cx="7675" cy="10725"/>
            </a:xfrm>
            <a:custGeom>
              <a:avLst/>
              <a:gdLst/>
              <a:ahLst/>
              <a:cxnLst/>
              <a:rect l="l" t="t" r="r" b="b"/>
              <a:pathLst>
                <a:path w="307" h="429" extrusionOk="0">
                  <a:moveTo>
                    <a:pt x="102" y="1"/>
                  </a:moveTo>
                  <a:cubicBezTo>
                    <a:pt x="102" y="143"/>
                    <a:pt x="1" y="225"/>
                    <a:pt x="41" y="347"/>
                  </a:cubicBezTo>
                  <a:cubicBezTo>
                    <a:pt x="62" y="326"/>
                    <a:pt x="102" y="286"/>
                    <a:pt x="123" y="265"/>
                  </a:cubicBezTo>
                  <a:cubicBezTo>
                    <a:pt x="143" y="306"/>
                    <a:pt x="164" y="347"/>
                    <a:pt x="225" y="428"/>
                  </a:cubicBezTo>
                  <a:cubicBezTo>
                    <a:pt x="245" y="286"/>
                    <a:pt x="265" y="184"/>
                    <a:pt x="306" y="62"/>
                  </a:cubicBezTo>
                  <a:cubicBezTo>
                    <a:pt x="245" y="41"/>
                    <a:pt x="184" y="2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-3999325" y="2201700"/>
              <a:ext cx="7150" cy="10550"/>
            </a:xfrm>
            <a:custGeom>
              <a:avLst/>
              <a:gdLst/>
              <a:ahLst/>
              <a:cxnLst/>
              <a:rect l="l" t="t" r="r" b="b"/>
              <a:pathLst>
                <a:path w="286" h="422" extrusionOk="0">
                  <a:moveTo>
                    <a:pt x="122" y="1"/>
                  </a:moveTo>
                  <a:cubicBezTo>
                    <a:pt x="102" y="103"/>
                    <a:pt x="81" y="164"/>
                    <a:pt x="81" y="225"/>
                  </a:cubicBezTo>
                  <a:cubicBezTo>
                    <a:pt x="61" y="245"/>
                    <a:pt x="41" y="245"/>
                    <a:pt x="41" y="265"/>
                  </a:cubicBezTo>
                  <a:cubicBezTo>
                    <a:pt x="20" y="286"/>
                    <a:pt x="0" y="306"/>
                    <a:pt x="0" y="327"/>
                  </a:cubicBezTo>
                  <a:cubicBezTo>
                    <a:pt x="64" y="390"/>
                    <a:pt x="111" y="422"/>
                    <a:pt x="153" y="422"/>
                  </a:cubicBezTo>
                  <a:cubicBezTo>
                    <a:pt x="178" y="422"/>
                    <a:pt x="201" y="411"/>
                    <a:pt x="224" y="388"/>
                  </a:cubicBezTo>
                  <a:cubicBezTo>
                    <a:pt x="224" y="327"/>
                    <a:pt x="224" y="286"/>
                    <a:pt x="224" y="245"/>
                  </a:cubicBezTo>
                  <a:cubicBezTo>
                    <a:pt x="242" y="210"/>
                    <a:pt x="259" y="190"/>
                    <a:pt x="277" y="158"/>
                  </a:cubicBezTo>
                  <a:lnTo>
                    <a:pt x="277" y="158"/>
                  </a:lnTo>
                  <a:cubicBezTo>
                    <a:pt x="280" y="160"/>
                    <a:pt x="282" y="162"/>
                    <a:pt x="285" y="164"/>
                  </a:cubicBezTo>
                  <a:lnTo>
                    <a:pt x="285" y="143"/>
                  </a:lnTo>
                  <a:cubicBezTo>
                    <a:pt x="282" y="149"/>
                    <a:pt x="280" y="153"/>
                    <a:pt x="277" y="158"/>
                  </a:cubicBezTo>
                  <a:lnTo>
                    <a:pt x="277" y="158"/>
                  </a:lnTo>
                  <a:cubicBezTo>
                    <a:pt x="220" y="118"/>
                    <a:pt x="181" y="59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-4029875" y="1540325"/>
              <a:ext cx="7150" cy="9700"/>
            </a:xfrm>
            <a:custGeom>
              <a:avLst/>
              <a:gdLst/>
              <a:ahLst/>
              <a:cxnLst/>
              <a:rect l="l" t="t" r="r" b="b"/>
              <a:pathLst>
                <a:path w="286" h="388" extrusionOk="0">
                  <a:moveTo>
                    <a:pt x="20" y="1"/>
                  </a:moveTo>
                  <a:cubicBezTo>
                    <a:pt x="0" y="184"/>
                    <a:pt x="143" y="266"/>
                    <a:pt x="244" y="388"/>
                  </a:cubicBezTo>
                  <a:cubicBezTo>
                    <a:pt x="265" y="327"/>
                    <a:pt x="285" y="286"/>
                    <a:pt x="285" y="245"/>
                  </a:cubicBezTo>
                  <a:cubicBezTo>
                    <a:pt x="204" y="164"/>
                    <a:pt x="183" y="2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-3920425" y="2309125"/>
              <a:ext cx="10200" cy="7675"/>
            </a:xfrm>
            <a:custGeom>
              <a:avLst/>
              <a:gdLst/>
              <a:ahLst/>
              <a:cxnLst/>
              <a:rect l="l" t="t" r="r" b="b"/>
              <a:pathLst>
                <a:path w="408" h="307" extrusionOk="0">
                  <a:moveTo>
                    <a:pt x="245" y="1"/>
                  </a:moveTo>
                  <a:cubicBezTo>
                    <a:pt x="225" y="62"/>
                    <a:pt x="184" y="123"/>
                    <a:pt x="164" y="184"/>
                  </a:cubicBezTo>
                  <a:cubicBezTo>
                    <a:pt x="123" y="184"/>
                    <a:pt x="82" y="184"/>
                    <a:pt x="1" y="204"/>
                  </a:cubicBezTo>
                  <a:cubicBezTo>
                    <a:pt x="62" y="245"/>
                    <a:pt x="82" y="286"/>
                    <a:pt x="123" y="306"/>
                  </a:cubicBezTo>
                  <a:cubicBezTo>
                    <a:pt x="225" y="266"/>
                    <a:pt x="306" y="245"/>
                    <a:pt x="408" y="204"/>
                  </a:cubicBezTo>
                  <a:cubicBezTo>
                    <a:pt x="408" y="62"/>
                    <a:pt x="347" y="2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-3723900" y="1646750"/>
              <a:ext cx="9200" cy="5100"/>
            </a:xfrm>
            <a:custGeom>
              <a:avLst/>
              <a:gdLst/>
              <a:ahLst/>
              <a:cxnLst/>
              <a:rect l="l" t="t" r="r" b="b"/>
              <a:pathLst>
                <a:path w="368" h="204" extrusionOk="0">
                  <a:moveTo>
                    <a:pt x="1" y="0"/>
                  </a:moveTo>
                  <a:cubicBezTo>
                    <a:pt x="21" y="61"/>
                    <a:pt x="62" y="122"/>
                    <a:pt x="103" y="204"/>
                  </a:cubicBezTo>
                  <a:cubicBezTo>
                    <a:pt x="184" y="204"/>
                    <a:pt x="245" y="184"/>
                    <a:pt x="327" y="184"/>
                  </a:cubicBezTo>
                  <a:cubicBezTo>
                    <a:pt x="347" y="163"/>
                    <a:pt x="347" y="143"/>
                    <a:pt x="367" y="122"/>
                  </a:cubicBezTo>
                  <a:cubicBezTo>
                    <a:pt x="347" y="82"/>
                    <a:pt x="306" y="41"/>
                    <a:pt x="286" y="21"/>
                  </a:cubicBezTo>
                  <a:cubicBezTo>
                    <a:pt x="225" y="41"/>
                    <a:pt x="184" y="61"/>
                    <a:pt x="123" y="61"/>
                  </a:cubicBezTo>
                  <a:cubicBezTo>
                    <a:pt x="62" y="0"/>
                    <a:pt x="6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-4048225" y="1335650"/>
              <a:ext cx="6650" cy="11225"/>
            </a:xfrm>
            <a:custGeom>
              <a:avLst/>
              <a:gdLst/>
              <a:ahLst/>
              <a:cxnLst/>
              <a:rect l="l" t="t" r="r" b="b"/>
              <a:pathLst>
                <a:path w="266" h="449" extrusionOk="0">
                  <a:moveTo>
                    <a:pt x="103" y="1"/>
                  </a:moveTo>
                  <a:cubicBezTo>
                    <a:pt x="21" y="143"/>
                    <a:pt x="1" y="286"/>
                    <a:pt x="1" y="449"/>
                  </a:cubicBezTo>
                  <a:cubicBezTo>
                    <a:pt x="42" y="449"/>
                    <a:pt x="82" y="449"/>
                    <a:pt x="123" y="429"/>
                  </a:cubicBezTo>
                  <a:cubicBezTo>
                    <a:pt x="123" y="347"/>
                    <a:pt x="123" y="266"/>
                    <a:pt x="123" y="184"/>
                  </a:cubicBezTo>
                  <a:cubicBezTo>
                    <a:pt x="164" y="143"/>
                    <a:pt x="205" y="82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-3993725" y="2205275"/>
              <a:ext cx="6625" cy="11225"/>
            </a:xfrm>
            <a:custGeom>
              <a:avLst/>
              <a:gdLst/>
              <a:ahLst/>
              <a:cxnLst/>
              <a:rect l="l" t="t" r="r" b="b"/>
              <a:pathLst>
                <a:path w="265" h="449" extrusionOk="0">
                  <a:moveTo>
                    <a:pt x="61" y="0"/>
                  </a:moveTo>
                  <a:lnTo>
                    <a:pt x="61" y="21"/>
                  </a:lnTo>
                  <a:cubicBezTo>
                    <a:pt x="64" y="19"/>
                    <a:pt x="66" y="18"/>
                    <a:pt x="69" y="16"/>
                  </a:cubicBezTo>
                  <a:lnTo>
                    <a:pt x="69" y="16"/>
                  </a:lnTo>
                  <a:cubicBezTo>
                    <a:pt x="66" y="11"/>
                    <a:pt x="64" y="6"/>
                    <a:pt x="61" y="0"/>
                  </a:cubicBezTo>
                  <a:close/>
                  <a:moveTo>
                    <a:pt x="244" y="360"/>
                  </a:moveTo>
                  <a:lnTo>
                    <a:pt x="244" y="360"/>
                  </a:lnTo>
                  <a:cubicBezTo>
                    <a:pt x="244" y="362"/>
                    <a:pt x="244" y="364"/>
                    <a:pt x="244" y="367"/>
                  </a:cubicBezTo>
                  <a:lnTo>
                    <a:pt x="265" y="367"/>
                  </a:lnTo>
                  <a:cubicBezTo>
                    <a:pt x="258" y="364"/>
                    <a:pt x="251" y="362"/>
                    <a:pt x="244" y="360"/>
                  </a:cubicBezTo>
                  <a:close/>
                  <a:moveTo>
                    <a:pt x="114" y="2"/>
                  </a:moveTo>
                  <a:cubicBezTo>
                    <a:pt x="102" y="2"/>
                    <a:pt x="87" y="6"/>
                    <a:pt x="69" y="16"/>
                  </a:cubicBezTo>
                  <a:lnTo>
                    <a:pt x="69" y="16"/>
                  </a:lnTo>
                  <a:cubicBezTo>
                    <a:pt x="136" y="171"/>
                    <a:pt x="39" y="291"/>
                    <a:pt x="0" y="448"/>
                  </a:cubicBezTo>
                  <a:cubicBezTo>
                    <a:pt x="41" y="387"/>
                    <a:pt x="81" y="346"/>
                    <a:pt x="102" y="306"/>
                  </a:cubicBezTo>
                  <a:cubicBezTo>
                    <a:pt x="156" y="324"/>
                    <a:pt x="194" y="342"/>
                    <a:pt x="244" y="360"/>
                  </a:cubicBezTo>
                  <a:lnTo>
                    <a:pt x="244" y="360"/>
                  </a:lnTo>
                  <a:cubicBezTo>
                    <a:pt x="243" y="303"/>
                    <a:pt x="223" y="263"/>
                    <a:pt x="204" y="204"/>
                  </a:cubicBezTo>
                  <a:cubicBezTo>
                    <a:pt x="183" y="184"/>
                    <a:pt x="163" y="143"/>
                    <a:pt x="204" y="122"/>
                  </a:cubicBezTo>
                  <a:cubicBezTo>
                    <a:pt x="172" y="75"/>
                    <a:pt x="165" y="2"/>
                    <a:pt x="114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-3914825" y="2167075"/>
              <a:ext cx="9700" cy="9200"/>
            </a:xfrm>
            <a:custGeom>
              <a:avLst/>
              <a:gdLst/>
              <a:ahLst/>
              <a:cxnLst/>
              <a:rect l="l" t="t" r="r" b="b"/>
              <a:pathLst>
                <a:path w="388" h="368" extrusionOk="0">
                  <a:moveTo>
                    <a:pt x="164" y="1"/>
                  </a:moveTo>
                  <a:cubicBezTo>
                    <a:pt x="225" y="62"/>
                    <a:pt x="245" y="82"/>
                    <a:pt x="286" y="103"/>
                  </a:cubicBezTo>
                  <a:cubicBezTo>
                    <a:pt x="265" y="164"/>
                    <a:pt x="245" y="184"/>
                    <a:pt x="225" y="225"/>
                  </a:cubicBezTo>
                  <a:cubicBezTo>
                    <a:pt x="184" y="225"/>
                    <a:pt x="123" y="204"/>
                    <a:pt x="82" y="204"/>
                  </a:cubicBezTo>
                  <a:cubicBezTo>
                    <a:pt x="63" y="243"/>
                    <a:pt x="44" y="281"/>
                    <a:pt x="25" y="336"/>
                  </a:cubicBezTo>
                  <a:lnTo>
                    <a:pt x="25" y="336"/>
                  </a:lnTo>
                  <a:cubicBezTo>
                    <a:pt x="51" y="310"/>
                    <a:pt x="83" y="301"/>
                    <a:pt x="115" y="301"/>
                  </a:cubicBezTo>
                  <a:cubicBezTo>
                    <a:pt x="159" y="301"/>
                    <a:pt x="204" y="316"/>
                    <a:pt x="245" y="327"/>
                  </a:cubicBezTo>
                  <a:cubicBezTo>
                    <a:pt x="306" y="225"/>
                    <a:pt x="388" y="164"/>
                    <a:pt x="347" y="42"/>
                  </a:cubicBezTo>
                  <a:cubicBezTo>
                    <a:pt x="306" y="21"/>
                    <a:pt x="245" y="21"/>
                    <a:pt x="164" y="1"/>
                  </a:cubicBezTo>
                  <a:close/>
                  <a:moveTo>
                    <a:pt x="25" y="336"/>
                  </a:moveTo>
                  <a:cubicBezTo>
                    <a:pt x="21" y="340"/>
                    <a:pt x="18" y="343"/>
                    <a:pt x="15" y="347"/>
                  </a:cubicBezTo>
                  <a:lnTo>
                    <a:pt x="15" y="347"/>
                  </a:lnTo>
                  <a:cubicBezTo>
                    <a:pt x="16" y="347"/>
                    <a:pt x="18" y="347"/>
                    <a:pt x="21" y="347"/>
                  </a:cubicBezTo>
                  <a:cubicBezTo>
                    <a:pt x="22" y="343"/>
                    <a:pt x="24" y="340"/>
                    <a:pt x="25" y="336"/>
                  </a:cubicBezTo>
                  <a:close/>
                  <a:moveTo>
                    <a:pt x="15" y="347"/>
                  </a:moveTo>
                  <a:cubicBezTo>
                    <a:pt x="11" y="347"/>
                    <a:pt x="12" y="348"/>
                    <a:pt x="13" y="349"/>
                  </a:cubicBezTo>
                  <a:lnTo>
                    <a:pt x="13" y="349"/>
                  </a:lnTo>
                  <a:cubicBezTo>
                    <a:pt x="14" y="349"/>
                    <a:pt x="14" y="348"/>
                    <a:pt x="15" y="347"/>
                  </a:cubicBezTo>
                  <a:close/>
                  <a:moveTo>
                    <a:pt x="13" y="349"/>
                  </a:moveTo>
                  <a:cubicBezTo>
                    <a:pt x="9" y="355"/>
                    <a:pt x="5" y="361"/>
                    <a:pt x="1" y="367"/>
                  </a:cubicBezTo>
                  <a:lnTo>
                    <a:pt x="21" y="367"/>
                  </a:lnTo>
                  <a:cubicBezTo>
                    <a:pt x="21" y="357"/>
                    <a:pt x="16" y="352"/>
                    <a:pt x="13" y="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-4077225" y="1466000"/>
              <a:ext cx="7150" cy="8675"/>
            </a:xfrm>
            <a:custGeom>
              <a:avLst/>
              <a:gdLst/>
              <a:ahLst/>
              <a:cxnLst/>
              <a:rect l="l" t="t" r="r" b="b"/>
              <a:pathLst>
                <a:path w="286" h="347" extrusionOk="0">
                  <a:moveTo>
                    <a:pt x="265" y="0"/>
                  </a:moveTo>
                  <a:cubicBezTo>
                    <a:pt x="183" y="41"/>
                    <a:pt x="122" y="62"/>
                    <a:pt x="61" y="102"/>
                  </a:cubicBezTo>
                  <a:cubicBezTo>
                    <a:pt x="102" y="184"/>
                    <a:pt x="0" y="265"/>
                    <a:pt x="82" y="347"/>
                  </a:cubicBezTo>
                  <a:cubicBezTo>
                    <a:pt x="122" y="306"/>
                    <a:pt x="163" y="286"/>
                    <a:pt x="204" y="245"/>
                  </a:cubicBezTo>
                  <a:cubicBezTo>
                    <a:pt x="204" y="204"/>
                    <a:pt x="183" y="163"/>
                    <a:pt x="163" y="123"/>
                  </a:cubicBezTo>
                  <a:cubicBezTo>
                    <a:pt x="204" y="123"/>
                    <a:pt x="244" y="102"/>
                    <a:pt x="285" y="102"/>
                  </a:cubicBezTo>
                  <a:cubicBezTo>
                    <a:pt x="265" y="82"/>
                    <a:pt x="265" y="62"/>
                    <a:pt x="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-4003925" y="1440400"/>
              <a:ext cx="5625" cy="8325"/>
            </a:xfrm>
            <a:custGeom>
              <a:avLst/>
              <a:gdLst/>
              <a:ahLst/>
              <a:cxnLst/>
              <a:rect l="l" t="t" r="r" b="b"/>
              <a:pathLst>
                <a:path w="225" h="333" extrusionOk="0">
                  <a:moveTo>
                    <a:pt x="144" y="1"/>
                  </a:moveTo>
                  <a:cubicBezTo>
                    <a:pt x="122" y="1"/>
                    <a:pt x="119" y="30"/>
                    <a:pt x="103" y="47"/>
                  </a:cubicBezTo>
                  <a:cubicBezTo>
                    <a:pt x="62" y="88"/>
                    <a:pt x="41" y="108"/>
                    <a:pt x="1" y="128"/>
                  </a:cubicBezTo>
                  <a:cubicBezTo>
                    <a:pt x="21" y="189"/>
                    <a:pt x="62" y="271"/>
                    <a:pt x="82" y="332"/>
                  </a:cubicBezTo>
                  <a:cubicBezTo>
                    <a:pt x="123" y="312"/>
                    <a:pt x="143" y="312"/>
                    <a:pt x="184" y="291"/>
                  </a:cubicBezTo>
                  <a:cubicBezTo>
                    <a:pt x="204" y="189"/>
                    <a:pt x="225" y="88"/>
                    <a:pt x="164" y="6"/>
                  </a:cubicBezTo>
                  <a:cubicBezTo>
                    <a:pt x="156" y="2"/>
                    <a:pt x="150" y="1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-3844550" y="1645725"/>
              <a:ext cx="6625" cy="7650"/>
            </a:xfrm>
            <a:custGeom>
              <a:avLst/>
              <a:gdLst/>
              <a:ahLst/>
              <a:cxnLst/>
              <a:rect l="l" t="t" r="r" b="b"/>
              <a:pathLst>
                <a:path w="265" h="306" extrusionOk="0">
                  <a:moveTo>
                    <a:pt x="82" y="0"/>
                  </a:moveTo>
                  <a:cubicBezTo>
                    <a:pt x="0" y="123"/>
                    <a:pt x="21" y="204"/>
                    <a:pt x="61" y="306"/>
                  </a:cubicBezTo>
                  <a:lnTo>
                    <a:pt x="245" y="306"/>
                  </a:lnTo>
                  <a:cubicBezTo>
                    <a:pt x="245" y="265"/>
                    <a:pt x="265" y="245"/>
                    <a:pt x="265" y="204"/>
                  </a:cubicBezTo>
                  <a:cubicBezTo>
                    <a:pt x="224" y="123"/>
                    <a:pt x="163" y="62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-4060425" y="1395225"/>
              <a:ext cx="12225" cy="4600"/>
            </a:xfrm>
            <a:custGeom>
              <a:avLst/>
              <a:gdLst/>
              <a:ahLst/>
              <a:cxnLst/>
              <a:rect l="l" t="t" r="r" b="b"/>
              <a:pathLst>
                <a:path w="489" h="184" extrusionOk="0">
                  <a:moveTo>
                    <a:pt x="346" y="1"/>
                  </a:moveTo>
                  <a:cubicBezTo>
                    <a:pt x="224" y="21"/>
                    <a:pt x="102" y="62"/>
                    <a:pt x="0" y="82"/>
                  </a:cubicBezTo>
                  <a:cubicBezTo>
                    <a:pt x="0" y="123"/>
                    <a:pt x="0" y="143"/>
                    <a:pt x="20" y="164"/>
                  </a:cubicBezTo>
                  <a:cubicBezTo>
                    <a:pt x="82" y="164"/>
                    <a:pt x="143" y="143"/>
                    <a:pt x="183" y="143"/>
                  </a:cubicBezTo>
                  <a:cubicBezTo>
                    <a:pt x="245" y="143"/>
                    <a:pt x="306" y="164"/>
                    <a:pt x="367" y="184"/>
                  </a:cubicBezTo>
                  <a:cubicBezTo>
                    <a:pt x="428" y="143"/>
                    <a:pt x="448" y="123"/>
                    <a:pt x="489" y="102"/>
                  </a:cubicBezTo>
                  <a:lnTo>
                    <a:pt x="367" y="102"/>
                  </a:lnTo>
                  <a:cubicBezTo>
                    <a:pt x="367" y="62"/>
                    <a:pt x="346" y="4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-3859825" y="1404400"/>
              <a:ext cx="6125" cy="7925"/>
            </a:xfrm>
            <a:custGeom>
              <a:avLst/>
              <a:gdLst/>
              <a:ahLst/>
              <a:cxnLst/>
              <a:rect l="l" t="t" r="r" b="b"/>
              <a:pathLst>
                <a:path w="245" h="317" extrusionOk="0">
                  <a:moveTo>
                    <a:pt x="122" y="0"/>
                  </a:moveTo>
                  <a:cubicBezTo>
                    <a:pt x="82" y="82"/>
                    <a:pt x="41" y="163"/>
                    <a:pt x="0" y="245"/>
                  </a:cubicBezTo>
                  <a:cubicBezTo>
                    <a:pt x="49" y="261"/>
                    <a:pt x="99" y="317"/>
                    <a:pt x="180" y="317"/>
                  </a:cubicBezTo>
                  <a:cubicBezTo>
                    <a:pt x="199" y="317"/>
                    <a:pt x="221" y="314"/>
                    <a:pt x="245" y="306"/>
                  </a:cubicBezTo>
                  <a:cubicBezTo>
                    <a:pt x="204" y="245"/>
                    <a:pt x="183" y="204"/>
                    <a:pt x="163" y="163"/>
                  </a:cubicBezTo>
                  <a:cubicBezTo>
                    <a:pt x="183" y="122"/>
                    <a:pt x="183" y="82"/>
                    <a:pt x="204" y="21"/>
                  </a:cubicBezTo>
                  <a:cubicBezTo>
                    <a:pt x="163" y="21"/>
                    <a:pt x="143" y="0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-3736100" y="1428825"/>
              <a:ext cx="5625" cy="6650"/>
            </a:xfrm>
            <a:custGeom>
              <a:avLst/>
              <a:gdLst/>
              <a:ahLst/>
              <a:cxnLst/>
              <a:rect l="l" t="t" r="r" b="b"/>
              <a:pathLst>
                <a:path w="225" h="266" extrusionOk="0">
                  <a:moveTo>
                    <a:pt x="204" y="1"/>
                  </a:moveTo>
                  <a:cubicBezTo>
                    <a:pt x="204" y="3"/>
                    <a:pt x="204" y="4"/>
                    <a:pt x="204" y="6"/>
                  </a:cubicBezTo>
                  <a:lnTo>
                    <a:pt x="204" y="6"/>
                  </a:lnTo>
                  <a:cubicBezTo>
                    <a:pt x="211" y="4"/>
                    <a:pt x="217" y="2"/>
                    <a:pt x="224" y="1"/>
                  </a:cubicBezTo>
                  <a:close/>
                  <a:moveTo>
                    <a:pt x="0" y="62"/>
                  </a:moveTo>
                  <a:lnTo>
                    <a:pt x="0" y="82"/>
                  </a:lnTo>
                  <a:cubicBezTo>
                    <a:pt x="5" y="79"/>
                    <a:pt x="10" y="76"/>
                    <a:pt x="16" y="72"/>
                  </a:cubicBezTo>
                  <a:lnTo>
                    <a:pt x="16" y="72"/>
                  </a:lnTo>
                  <a:cubicBezTo>
                    <a:pt x="11" y="68"/>
                    <a:pt x="6" y="65"/>
                    <a:pt x="0" y="62"/>
                  </a:cubicBezTo>
                  <a:close/>
                  <a:moveTo>
                    <a:pt x="204" y="6"/>
                  </a:moveTo>
                  <a:cubicBezTo>
                    <a:pt x="136" y="23"/>
                    <a:pt x="70" y="41"/>
                    <a:pt x="16" y="72"/>
                  </a:cubicBezTo>
                  <a:lnTo>
                    <a:pt x="16" y="72"/>
                  </a:lnTo>
                  <a:cubicBezTo>
                    <a:pt x="77" y="125"/>
                    <a:pt x="51" y="266"/>
                    <a:pt x="183" y="266"/>
                  </a:cubicBezTo>
                  <a:cubicBezTo>
                    <a:pt x="204" y="184"/>
                    <a:pt x="204" y="103"/>
                    <a:pt x="224" y="21"/>
                  </a:cubicBezTo>
                  <a:cubicBezTo>
                    <a:pt x="224" y="21"/>
                    <a:pt x="207" y="21"/>
                    <a:pt x="20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-3727450" y="1631975"/>
              <a:ext cx="5100" cy="6650"/>
            </a:xfrm>
            <a:custGeom>
              <a:avLst/>
              <a:gdLst/>
              <a:ahLst/>
              <a:cxnLst/>
              <a:rect l="l" t="t" r="r" b="b"/>
              <a:pathLst>
                <a:path w="204" h="266" extrusionOk="0">
                  <a:moveTo>
                    <a:pt x="82" y="1"/>
                  </a:moveTo>
                  <a:cubicBezTo>
                    <a:pt x="61" y="102"/>
                    <a:pt x="21" y="164"/>
                    <a:pt x="0" y="245"/>
                  </a:cubicBezTo>
                  <a:cubicBezTo>
                    <a:pt x="41" y="245"/>
                    <a:pt x="82" y="265"/>
                    <a:pt x="122" y="265"/>
                  </a:cubicBezTo>
                  <a:cubicBezTo>
                    <a:pt x="163" y="225"/>
                    <a:pt x="184" y="204"/>
                    <a:pt x="204" y="164"/>
                  </a:cubicBezTo>
                  <a:cubicBezTo>
                    <a:pt x="163" y="123"/>
                    <a:pt x="143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-4043125" y="1540325"/>
              <a:ext cx="5625" cy="6150"/>
            </a:xfrm>
            <a:custGeom>
              <a:avLst/>
              <a:gdLst/>
              <a:ahLst/>
              <a:cxnLst/>
              <a:rect l="l" t="t" r="r" b="b"/>
              <a:pathLst>
                <a:path w="225" h="246" extrusionOk="0">
                  <a:moveTo>
                    <a:pt x="184" y="1"/>
                  </a:moveTo>
                  <a:cubicBezTo>
                    <a:pt x="123" y="21"/>
                    <a:pt x="82" y="62"/>
                    <a:pt x="1" y="103"/>
                  </a:cubicBezTo>
                  <a:cubicBezTo>
                    <a:pt x="21" y="164"/>
                    <a:pt x="41" y="204"/>
                    <a:pt x="41" y="245"/>
                  </a:cubicBezTo>
                  <a:lnTo>
                    <a:pt x="163" y="245"/>
                  </a:lnTo>
                  <a:cubicBezTo>
                    <a:pt x="184" y="164"/>
                    <a:pt x="204" y="103"/>
                    <a:pt x="225" y="21"/>
                  </a:cubicBezTo>
                  <a:cubicBezTo>
                    <a:pt x="225" y="21"/>
                    <a:pt x="204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-3709125" y="1651825"/>
              <a:ext cx="5625" cy="10225"/>
            </a:xfrm>
            <a:custGeom>
              <a:avLst/>
              <a:gdLst/>
              <a:ahLst/>
              <a:cxnLst/>
              <a:rect l="l" t="t" r="r" b="b"/>
              <a:pathLst>
                <a:path w="225" h="409" extrusionOk="0">
                  <a:moveTo>
                    <a:pt x="0" y="1"/>
                  </a:moveTo>
                  <a:cubicBezTo>
                    <a:pt x="0" y="82"/>
                    <a:pt x="0" y="164"/>
                    <a:pt x="0" y="205"/>
                  </a:cubicBezTo>
                  <a:cubicBezTo>
                    <a:pt x="82" y="286"/>
                    <a:pt x="123" y="347"/>
                    <a:pt x="163" y="408"/>
                  </a:cubicBezTo>
                  <a:cubicBezTo>
                    <a:pt x="184" y="388"/>
                    <a:pt x="204" y="347"/>
                    <a:pt x="224" y="327"/>
                  </a:cubicBezTo>
                  <a:cubicBezTo>
                    <a:pt x="184" y="266"/>
                    <a:pt x="143" y="205"/>
                    <a:pt x="82" y="143"/>
                  </a:cubicBezTo>
                  <a:cubicBezTo>
                    <a:pt x="99" y="109"/>
                    <a:pt x="102" y="89"/>
                    <a:pt x="115" y="58"/>
                  </a:cubicBezTo>
                  <a:lnTo>
                    <a:pt x="115" y="58"/>
                  </a:lnTo>
                  <a:cubicBezTo>
                    <a:pt x="117" y="59"/>
                    <a:pt x="120" y="61"/>
                    <a:pt x="123" y="62"/>
                  </a:cubicBezTo>
                  <a:lnTo>
                    <a:pt x="123" y="42"/>
                  </a:lnTo>
                  <a:cubicBezTo>
                    <a:pt x="120" y="47"/>
                    <a:pt x="117" y="53"/>
                    <a:pt x="115" y="58"/>
                  </a:cubicBezTo>
                  <a:lnTo>
                    <a:pt x="115" y="58"/>
                  </a:lnTo>
                  <a:cubicBezTo>
                    <a:pt x="79" y="39"/>
                    <a:pt x="58" y="2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-4032425" y="1559175"/>
              <a:ext cx="8175" cy="4650"/>
            </a:xfrm>
            <a:custGeom>
              <a:avLst/>
              <a:gdLst/>
              <a:ahLst/>
              <a:cxnLst/>
              <a:rect l="l" t="t" r="r" b="b"/>
              <a:pathLst>
                <a:path w="327" h="186" extrusionOk="0">
                  <a:moveTo>
                    <a:pt x="306" y="0"/>
                  </a:moveTo>
                  <a:cubicBezTo>
                    <a:pt x="163" y="0"/>
                    <a:pt x="122" y="123"/>
                    <a:pt x="0" y="184"/>
                  </a:cubicBezTo>
                  <a:cubicBezTo>
                    <a:pt x="13" y="185"/>
                    <a:pt x="24" y="186"/>
                    <a:pt x="36" y="186"/>
                  </a:cubicBezTo>
                  <a:cubicBezTo>
                    <a:pt x="173" y="186"/>
                    <a:pt x="232" y="79"/>
                    <a:pt x="326" y="41"/>
                  </a:cubicBezTo>
                  <a:cubicBezTo>
                    <a:pt x="326" y="21"/>
                    <a:pt x="306" y="21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-4049750" y="1552050"/>
              <a:ext cx="3075" cy="9000"/>
            </a:xfrm>
            <a:custGeom>
              <a:avLst/>
              <a:gdLst/>
              <a:ahLst/>
              <a:cxnLst/>
              <a:rect l="l" t="t" r="r" b="b"/>
              <a:pathLst>
                <a:path w="123" h="360" extrusionOk="0">
                  <a:moveTo>
                    <a:pt x="21" y="0"/>
                  </a:moveTo>
                  <a:cubicBezTo>
                    <a:pt x="1" y="82"/>
                    <a:pt x="1" y="184"/>
                    <a:pt x="1" y="265"/>
                  </a:cubicBezTo>
                  <a:cubicBezTo>
                    <a:pt x="1" y="312"/>
                    <a:pt x="25" y="360"/>
                    <a:pt x="74" y="360"/>
                  </a:cubicBezTo>
                  <a:cubicBezTo>
                    <a:pt x="88" y="360"/>
                    <a:pt x="105" y="356"/>
                    <a:pt x="123" y="346"/>
                  </a:cubicBezTo>
                  <a:cubicBezTo>
                    <a:pt x="103" y="224"/>
                    <a:pt x="82" y="122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-3821650" y="2425225"/>
              <a:ext cx="3600" cy="11225"/>
            </a:xfrm>
            <a:custGeom>
              <a:avLst/>
              <a:gdLst/>
              <a:ahLst/>
              <a:cxnLst/>
              <a:rect l="l" t="t" r="r" b="b"/>
              <a:pathLst>
                <a:path w="144" h="449" extrusionOk="0">
                  <a:moveTo>
                    <a:pt x="143" y="0"/>
                  </a:moveTo>
                  <a:lnTo>
                    <a:pt x="143" y="0"/>
                  </a:lnTo>
                  <a:cubicBezTo>
                    <a:pt x="41" y="102"/>
                    <a:pt x="1" y="265"/>
                    <a:pt x="41" y="448"/>
                  </a:cubicBezTo>
                  <a:cubicBezTo>
                    <a:pt x="62" y="285"/>
                    <a:pt x="143" y="163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-3895475" y="2144675"/>
              <a:ext cx="5625" cy="6650"/>
            </a:xfrm>
            <a:custGeom>
              <a:avLst/>
              <a:gdLst/>
              <a:ahLst/>
              <a:cxnLst/>
              <a:rect l="l" t="t" r="r" b="b"/>
              <a:pathLst>
                <a:path w="225" h="266" extrusionOk="0">
                  <a:moveTo>
                    <a:pt x="102" y="1"/>
                  </a:moveTo>
                  <a:cubicBezTo>
                    <a:pt x="1" y="62"/>
                    <a:pt x="62" y="164"/>
                    <a:pt x="41" y="265"/>
                  </a:cubicBezTo>
                  <a:cubicBezTo>
                    <a:pt x="123" y="164"/>
                    <a:pt x="164" y="103"/>
                    <a:pt x="225" y="41"/>
                  </a:cubicBezTo>
                  <a:cubicBezTo>
                    <a:pt x="184" y="21"/>
                    <a:pt x="143" y="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-4139350" y="1820350"/>
              <a:ext cx="5625" cy="6150"/>
            </a:xfrm>
            <a:custGeom>
              <a:avLst/>
              <a:gdLst/>
              <a:ahLst/>
              <a:cxnLst/>
              <a:rect l="l" t="t" r="r" b="b"/>
              <a:pathLst>
                <a:path w="225" h="246" extrusionOk="0">
                  <a:moveTo>
                    <a:pt x="163" y="1"/>
                  </a:moveTo>
                  <a:lnTo>
                    <a:pt x="163" y="1"/>
                  </a:lnTo>
                  <a:cubicBezTo>
                    <a:pt x="123" y="42"/>
                    <a:pt x="62" y="82"/>
                    <a:pt x="41" y="123"/>
                  </a:cubicBezTo>
                  <a:cubicBezTo>
                    <a:pt x="0" y="164"/>
                    <a:pt x="0" y="225"/>
                    <a:pt x="102" y="245"/>
                  </a:cubicBezTo>
                  <a:cubicBezTo>
                    <a:pt x="163" y="184"/>
                    <a:pt x="224" y="103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-3858825" y="1696650"/>
              <a:ext cx="5625" cy="4600"/>
            </a:xfrm>
            <a:custGeom>
              <a:avLst/>
              <a:gdLst/>
              <a:ahLst/>
              <a:cxnLst/>
              <a:rect l="l" t="t" r="r" b="b"/>
              <a:pathLst>
                <a:path w="225" h="184" extrusionOk="0">
                  <a:moveTo>
                    <a:pt x="225" y="0"/>
                  </a:moveTo>
                  <a:cubicBezTo>
                    <a:pt x="164" y="0"/>
                    <a:pt x="103" y="0"/>
                    <a:pt x="82" y="20"/>
                  </a:cubicBezTo>
                  <a:cubicBezTo>
                    <a:pt x="42" y="61"/>
                    <a:pt x="1" y="122"/>
                    <a:pt x="82" y="183"/>
                  </a:cubicBezTo>
                  <a:cubicBezTo>
                    <a:pt x="143" y="143"/>
                    <a:pt x="225" y="122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-3939250" y="2117700"/>
              <a:ext cx="3075" cy="7150"/>
            </a:xfrm>
            <a:custGeom>
              <a:avLst/>
              <a:gdLst/>
              <a:ahLst/>
              <a:cxnLst/>
              <a:rect l="l" t="t" r="r" b="b"/>
              <a:pathLst>
                <a:path w="123" h="286" extrusionOk="0">
                  <a:moveTo>
                    <a:pt x="41" y="0"/>
                  </a:moveTo>
                  <a:cubicBezTo>
                    <a:pt x="21" y="82"/>
                    <a:pt x="0" y="184"/>
                    <a:pt x="0" y="265"/>
                  </a:cubicBezTo>
                  <a:cubicBezTo>
                    <a:pt x="0" y="265"/>
                    <a:pt x="21" y="265"/>
                    <a:pt x="41" y="285"/>
                  </a:cubicBezTo>
                  <a:cubicBezTo>
                    <a:pt x="61" y="204"/>
                    <a:pt x="82" y="143"/>
                    <a:pt x="102" y="82"/>
                  </a:cubicBezTo>
                  <a:cubicBezTo>
                    <a:pt x="122" y="41"/>
                    <a:pt x="122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-3846600" y="1657950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64" y="21"/>
                    <a:pt x="103" y="21"/>
                    <a:pt x="62" y="21"/>
                  </a:cubicBezTo>
                  <a:cubicBezTo>
                    <a:pt x="1" y="102"/>
                    <a:pt x="1" y="163"/>
                    <a:pt x="41" y="224"/>
                  </a:cubicBezTo>
                  <a:cubicBezTo>
                    <a:pt x="103" y="143"/>
                    <a:pt x="225" y="143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-4017675" y="1545925"/>
              <a:ext cx="4100" cy="4550"/>
            </a:xfrm>
            <a:custGeom>
              <a:avLst/>
              <a:gdLst/>
              <a:ahLst/>
              <a:cxnLst/>
              <a:rect l="l" t="t" r="r" b="b"/>
              <a:pathLst>
                <a:path w="164" h="182" extrusionOk="0">
                  <a:moveTo>
                    <a:pt x="21" y="1"/>
                  </a:moveTo>
                  <a:cubicBezTo>
                    <a:pt x="21" y="42"/>
                    <a:pt x="1" y="103"/>
                    <a:pt x="1" y="123"/>
                  </a:cubicBezTo>
                  <a:cubicBezTo>
                    <a:pt x="35" y="168"/>
                    <a:pt x="62" y="182"/>
                    <a:pt x="90" y="182"/>
                  </a:cubicBezTo>
                  <a:cubicBezTo>
                    <a:pt x="113" y="182"/>
                    <a:pt x="136" y="173"/>
                    <a:pt x="164" y="164"/>
                  </a:cubicBezTo>
                  <a:cubicBezTo>
                    <a:pt x="164" y="103"/>
                    <a:pt x="143" y="62"/>
                    <a:pt x="123" y="21"/>
                  </a:cubicBezTo>
                  <a:cubicBezTo>
                    <a:pt x="103" y="21"/>
                    <a:pt x="6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-3853725" y="1677800"/>
              <a:ext cx="4100" cy="4600"/>
            </a:xfrm>
            <a:custGeom>
              <a:avLst/>
              <a:gdLst/>
              <a:ahLst/>
              <a:cxnLst/>
              <a:rect l="l" t="t" r="r" b="b"/>
              <a:pathLst>
                <a:path w="164" h="184" extrusionOk="0">
                  <a:moveTo>
                    <a:pt x="102" y="1"/>
                  </a:moveTo>
                  <a:cubicBezTo>
                    <a:pt x="62" y="21"/>
                    <a:pt x="41" y="21"/>
                    <a:pt x="1" y="41"/>
                  </a:cubicBezTo>
                  <a:cubicBezTo>
                    <a:pt x="1" y="82"/>
                    <a:pt x="21" y="123"/>
                    <a:pt x="21" y="184"/>
                  </a:cubicBezTo>
                  <a:cubicBezTo>
                    <a:pt x="62" y="163"/>
                    <a:pt x="102" y="143"/>
                    <a:pt x="164" y="123"/>
                  </a:cubicBezTo>
                  <a:cubicBezTo>
                    <a:pt x="123" y="62"/>
                    <a:pt x="123" y="2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-3861875" y="1450725"/>
              <a:ext cx="6150" cy="5125"/>
            </a:xfrm>
            <a:custGeom>
              <a:avLst/>
              <a:gdLst/>
              <a:ahLst/>
              <a:cxnLst/>
              <a:rect l="l" t="t" r="r" b="b"/>
              <a:pathLst>
                <a:path w="246" h="205" extrusionOk="0">
                  <a:moveTo>
                    <a:pt x="225" y="0"/>
                  </a:moveTo>
                  <a:cubicBezTo>
                    <a:pt x="143" y="62"/>
                    <a:pt x="82" y="143"/>
                    <a:pt x="1" y="204"/>
                  </a:cubicBezTo>
                  <a:cubicBezTo>
                    <a:pt x="82" y="184"/>
                    <a:pt x="164" y="143"/>
                    <a:pt x="245" y="102"/>
                  </a:cubicBezTo>
                  <a:cubicBezTo>
                    <a:pt x="245" y="62"/>
                    <a:pt x="225" y="21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-3917875" y="2176250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23" y="0"/>
                  </a:moveTo>
                  <a:cubicBezTo>
                    <a:pt x="123" y="1"/>
                    <a:pt x="123" y="1"/>
                    <a:pt x="123" y="2"/>
                  </a:cubicBezTo>
                  <a:lnTo>
                    <a:pt x="123" y="2"/>
                  </a:lnTo>
                  <a:cubicBezTo>
                    <a:pt x="130" y="1"/>
                    <a:pt x="136" y="0"/>
                    <a:pt x="143" y="0"/>
                  </a:cubicBezTo>
                  <a:close/>
                  <a:moveTo>
                    <a:pt x="123" y="2"/>
                  </a:moveTo>
                  <a:cubicBezTo>
                    <a:pt x="89" y="7"/>
                    <a:pt x="52" y="24"/>
                    <a:pt x="1" y="41"/>
                  </a:cubicBezTo>
                  <a:cubicBezTo>
                    <a:pt x="1" y="82"/>
                    <a:pt x="1" y="123"/>
                    <a:pt x="1" y="163"/>
                  </a:cubicBezTo>
                  <a:lnTo>
                    <a:pt x="163" y="163"/>
                  </a:lnTo>
                  <a:cubicBezTo>
                    <a:pt x="163" y="123"/>
                    <a:pt x="143" y="63"/>
                    <a:pt x="12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-3909225" y="2298825"/>
              <a:ext cx="6150" cy="3200"/>
            </a:xfrm>
            <a:custGeom>
              <a:avLst/>
              <a:gdLst/>
              <a:ahLst/>
              <a:cxnLst/>
              <a:rect l="l" t="t" r="r" b="b"/>
              <a:pathLst>
                <a:path w="246" h="128" extrusionOk="0">
                  <a:moveTo>
                    <a:pt x="100" y="0"/>
                  </a:moveTo>
                  <a:cubicBezTo>
                    <a:pt x="53" y="0"/>
                    <a:pt x="38" y="25"/>
                    <a:pt x="1" y="87"/>
                  </a:cubicBezTo>
                  <a:cubicBezTo>
                    <a:pt x="41" y="107"/>
                    <a:pt x="82" y="128"/>
                    <a:pt x="103" y="128"/>
                  </a:cubicBezTo>
                  <a:cubicBezTo>
                    <a:pt x="143" y="107"/>
                    <a:pt x="184" y="67"/>
                    <a:pt x="245" y="26"/>
                  </a:cubicBezTo>
                  <a:cubicBezTo>
                    <a:pt x="174" y="10"/>
                    <a:pt x="131" y="0"/>
                    <a:pt x="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-3903100" y="2309125"/>
              <a:ext cx="4100" cy="5300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61" y="1"/>
                  </a:moveTo>
                  <a:cubicBezTo>
                    <a:pt x="41" y="42"/>
                    <a:pt x="20" y="82"/>
                    <a:pt x="0" y="123"/>
                  </a:cubicBezTo>
                  <a:cubicBezTo>
                    <a:pt x="47" y="185"/>
                    <a:pt x="82" y="212"/>
                    <a:pt x="123" y="212"/>
                  </a:cubicBezTo>
                  <a:cubicBezTo>
                    <a:pt x="135" y="212"/>
                    <a:pt x="149" y="209"/>
                    <a:pt x="163" y="204"/>
                  </a:cubicBezTo>
                  <a:cubicBezTo>
                    <a:pt x="143" y="143"/>
                    <a:pt x="122" y="82"/>
                    <a:pt x="102" y="21"/>
                  </a:cubicBezTo>
                  <a:cubicBezTo>
                    <a:pt x="102" y="1"/>
                    <a:pt x="82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-4126625" y="1754175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82" y="0"/>
                  </a:moveTo>
                  <a:cubicBezTo>
                    <a:pt x="1" y="82"/>
                    <a:pt x="41" y="143"/>
                    <a:pt x="82" y="204"/>
                  </a:cubicBezTo>
                  <a:cubicBezTo>
                    <a:pt x="184" y="102"/>
                    <a:pt x="184" y="102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-3909725" y="2151800"/>
              <a:ext cx="4100" cy="4225"/>
            </a:xfrm>
            <a:custGeom>
              <a:avLst/>
              <a:gdLst/>
              <a:ahLst/>
              <a:cxnLst/>
              <a:rect l="l" t="t" r="r" b="b"/>
              <a:pathLst>
                <a:path w="164" h="169" extrusionOk="0">
                  <a:moveTo>
                    <a:pt x="61" y="1"/>
                  </a:moveTo>
                  <a:cubicBezTo>
                    <a:pt x="21" y="62"/>
                    <a:pt x="21" y="103"/>
                    <a:pt x="0" y="143"/>
                  </a:cubicBezTo>
                  <a:cubicBezTo>
                    <a:pt x="32" y="159"/>
                    <a:pt x="60" y="169"/>
                    <a:pt x="85" y="169"/>
                  </a:cubicBezTo>
                  <a:cubicBezTo>
                    <a:pt x="123" y="169"/>
                    <a:pt x="151" y="145"/>
                    <a:pt x="163" y="82"/>
                  </a:cubicBezTo>
                  <a:cubicBezTo>
                    <a:pt x="143" y="62"/>
                    <a:pt x="123" y="42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-4129175" y="1818825"/>
              <a:ext cx="3075" cy="5125"/>
            </a:xfrm>
            <a:custGeom>
              <a:avLst/>
              <a:gdLst/>
              <a:ahLst/>
              <a:cxnLst/>
              <a:rect l="l" t="t" r="r" b="b"/>
              <a:pathLst>
                <a:path w="123" h="205" extrusionOk="0">
                  <a:moveTo>
                    <a:pt x="123" y="1"/>
                  </a:moveTo>
                  <a:cubicBezTo>
                    <a:pt x="66" y="20"/>
                    <a:pt x="44" y="21"/>
                    <a:pt x="9" y="38"/>
                  </a:cubicBezTo>
                  <a:lnTo>
                    <a:pt x="9" y="38"/>
                  </a:lnTo>
                  <a:cubicBezTo>
                    <a:pt x="6" y="32"/>
                    <a:pt x="3" y="26"/>
                    <a:pt x="1" y="21"/>
                  </a:cubicBezTo>
                  <a:lnTo>
                    <a:pt x="1" y="42"/>
                  </a:lnTo>
                  <a:cubicBezTo>
                    <a:pt x="3" y="40"/>
                    <a:pt x="6" y="39"/>
                    <a:pt x="9" y="38"/>
                  </a:cubicBezTo>
                  <a:lnTo>
                    <a:pt x="9" y="38"/>
                  </a:lnTo>
                  <a:cubicBezTo>
                    <a:pt x="26" y="77"/>
                    <a:pt x="44" y="128"/>
                    <a:pt x="62" y="164"/>
                  </a:cubicBezTo>
                  <a:cubicBezTo>
                    <a:pt x="62" y="184"/>
                    <a:pt x="82" y="184"/>
                    <a:pt x="123" y="204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-3871550" y="1693575"/>
              <a:ext cx="4625" cy="5125"/>
            </a:xfrm>
            <a:custGeom>
              <a:avLst/>
              <a:gdLst/>
              <a:ahLst/>
              <a:cxnLst/>
              <a:rect l="l" t="t" r="r" b="b"/>
              <a:pathLst>
                <a:path w="185" h="205" extrusionOk="0">
                  <a:moveTo>
                    <a:pt x="42" y="1"/>
                  </a:moveTo>
                  <a:lnTo>
                    <a:pt x="7" y="53"/>
                  </a:lnTo>
                  <a:lnTo>
                    <a:pt x="7" y="53"/>
                  </a:lnTo>
                  <a:cubicBezTo>
                    <a:pt x="5" y="49"/>
                    <a:pt x="3" y="45"/>
                    <a:pt x="1" y="42"/>
                  </a:cubicBezTo>
                  <a:lnTo>
                    <a:pt x="1" y="62"/>
                  </a:lnTo>
                  <a:lnTo>
                    <a:pt x="7" y="53"/>
                  </a:lnTo>
                  <a:lnTo>
                    <a:pt x="7" y="53"/>
                  </a:lnTo>
                  <a:cubicBezTo>
                    <a:pt x="28" y="93"/>
                    <a:pt x="64" y="147"/>
                    <a:pt x="82" y="184"/>
                  </a:cubicBezTo>
                  <a:cubicBezTo>
                    <a:pt x="103" y="184"/>
                    <a:pt x="123" y="184"/>
                    <a:pt x="143" y="205"/>
                  </a:cubicBezTo>
                  <a:cubicBezTo>
                    <a:pt x="164" y="164"/>
                    <a:pt x="184" y="143"/>
                    <a:pt x="184" y="123"/>
                  </a:cubicBezTo>
                  <a:cubicBezTo>
                    <a:pt x="143" y="82"/>
                    <a:pt x="103" y="42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-3744250" y="1464475"/>
              <a:ext cx="5100" cy="4600"/>
            </a:xfrm>
            <a:custGeom>
              <a:avLst/>
              <a:gdLst/>
              <a:ahLst/>
              <a:cxnLst/>
              <a:rect l="l" t="t" r="r" b="b"/>
              <a:pathLst>
                <a:path w="204" h="184" extrusionOk="0">
                  <a:moveTo>
                    <a:pt x="82" y="0"/>
                  </a:moveTo>
                  <a:cubicBezTo>
                    <a:pt x="46" y="36"/>
                    <a:pt x="26" y="71"/>
                    <a:pt x="8" y="106"/>
                  </a:cubicBezTo>
                  <a:lnTo>
                    <a:pt x="8" y="106"/>
                  </a:lnTo>
                  <a:cubicBezTo>
                    <a:pt x="6" y="105"/>
                    <a:pt x="3" y="104"/>
                    <a:pt x="0" y="102"/>
                  </a:cubicBezTo>
                  <a:lnTo>
                    <a:pt x="0" y="123"/>
                  </a:lnTo>
                  <a:cubicBezTo>
                    <a:pt x="3" y="117"/>
                    <a:pt x="6" y="112"/>
                    <a:pt x="8" y="106"/>
                  </a:cubicBezTo>
                  <a:lnTo>
                    <a:pt x="8" y="106"/>
                  </a:lnTo>
                  <a:cubicBezTo>
                    <a:pt x="49" y="125"/>
                    <a:pt x="105" y="146"/>
                    <a:pt x="143" y="184"/>
                  </a:cubicBezTo>
                  <a:cubicBezTo>
                    <a:pt x="163" y="143"/>
                    <a:pt x="183" y="102"/>
                    <a:pt x="204" y="82"/>
                  </a:cubicBezTo>
                  <a:cubicBezTo>
                    <a:pt x="163" y="41"/>
                    <a:pt x="122" y="2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-3813000" y="1679825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" y="1"/>
                  </a:moveTo>
                  <a:cubicBezTo>
                    <a:pt x="21" y="42"/>
                    <a:pt x="21" y="82"/>
                    <a:pt x="21" y="82"/>
                  </a:cubicBezTo>
                  <a:cubicBezTo>
                    <a:pt x="62" y="123"/>
                    <a:pt x="103" y="144"/>
                    <a:pt x="143" y="144"/>
                  </a:cubicBezTo>
                  <a:cubicBezTo>
                    <a:pt x="103" y="103"/>
                    <a:pt x="143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-4017150" y="1491450"/>
              <a:ext cx="4600" cy="4100"/>
            </a:xfrm>
            <a:custGeom>
              <a:avLst/>
              <a:gdLst/>
              <a:ahLst/>
              <a:cxnLst/>
              <a:rect l="l" t="t" r="r" b="b"/>
              <a:pathLst>
                <a:path w="184" h="164" extrusionOk="0">
                  <a:moveTo>
                    <a:pt x="122" y="1"/>
                  </a:moveTo>
                  <a:cubicBezTo>
                    <a:pt x="102" y="1"/>
                    <a:pt x="82" y="21"/>
                    <a:pt x="61" y="41"/>
                  </a:cubicBezTo>
                  <a:cubicBezTo>
                    <a:pt x="61" y="62"/>
                    <a:pt x="41" y="82"/>
                    <a:pt x="0" y="143"/>
                  </a:cubicBezTo>
                  <a:cubicBezTo>
                    <a:pt x="61" y="143"/>
                    <a:pt x="102" y="143"/>
                    <a:pt x="184" y="164"/>
                  </a:cubicBezTo>
                  <a:cubicBezTo>
                    <a:pt x="163" y="82"/>
                    <a:pt x="143" y="41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-3859825" y="1391675"/>
              <a:ext cx="6125" cy="2550"/>
            </a:xfrm>
            <a:custGeom>
              <a:avLst/>
              <a:gdLst/>
              <a:ahLst/>
              <a:cxnLst/>
              <a:rect l="l" t="t" r="r" b="b"/>
              <a:pathLst>
                <a:path w="245" h="102" extrusionOk="0">
                  <a:moveTo>
                    <a:pt x="224" y="41"/>
                  </a:moveTo>
                  <a:cubicBezTo>
                    <a:pt x="222" y="45"/>
                    <a:pt x="219" y="49"/>
                    <a:pt x="216" y="52"/>
                  </a:cubicBezTo>
                  <a:lnTo>
                    <a:pt x="216" y="52"/>
                  </a:lnTo>
                  <a:cubicBezTo>
                    <a:pt x="225" y="49"/>
                    <a:pt x="235" y="46"/>
                    <a:pt x="245" y="41"/>
                  </a:cubicBezTo>
                  <a:close/>
                  <a:moveTo>
                    <a:pt x="41" y="0"/>
                  </a:moveTo>
                  <a:cubicBezTo>
                    <a:pt x="41" y="0"/>
                    <a:pt x="21" y="20"/>
                    <a:pt x="0" y="20"/>
                  </a:cubicBezTo>
                  <a:cubicBezTo>
                    <a:pt x="21" y="41"/>
                    <a:pt x="21" y="82"/>
                    <a:pt x="41" y="102"/>
                  </a:cubicBezTo>
                  <a:cubicBezTo>
                    <a:pt x="117" y="102"/>
                    <a:pt x="175" y="102"/>
                    <a:pt x="216" y="52"/>
                  </a:cubicBezTo>
                  <a:lnTo>
                    <a:pt x="216" y="52"/>
                  </a:lnTo>
                  <a:cubicBezTo>
                    <a:pt x="203" y="56"/>
                    <a:pt x="190" y="58"/>
                    <a:pt x="178" y="58"/>
                  </a:cubicBezTo>
                  <a:cubicBezTo>
                    <a:pt x="127" y="58"/>
                    <a:pt x="84" y="29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-4043625" y="1477700"/>
              <a:ext cx="3575" cy="4625"/>
            </a:xfrm>
            <a:custGeom>
              <a:avLst/>
              <a:gdLst/>
              <a:ahLst/>
              <a:cxnLst/>
              <a:rect l="l" t="t" r="r" b="b"/>
              <a:pathLst>
                <a:path w="143" h="185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1" y="21"/>
                    <a:pt x="61" y="42"/>
                    <a:pt x="41" y="82"/>
                  </a:cubicBezTo>
                  <a:cubicBezTo>
                    <a:pt x="21" y="103"/>
                    <a:pt x="21" y="143"/>
                    <a:pt x="0" y="164"/>
                  </a:cubicBezTo>
                  <a:cubicBezTo>
                    <a:pt x="21" y="164"/>
                    <a:pt x="41" y="184"/>
                    <a:pt x="61" y="184"/>
                  </a:cubicBezTo>
                  <a:cubicBezTo>
                    <a:pt x="102" y="143"/>
                    <a:pt x="143" y="8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-3737650" y="1659600"/>
              <a:ext cx="4625" cy="3975"/>
            </a:xfrm>
            <a:custGeom>
              <a:avLst/>
              <a:gdLst/>
              <a:ahLst/>
              <a:cxnLst/>
              <a:rect l="l" t="t" r="r" b="b"/>
              <a:pathLst>
                <a:path w="185" h="159" extrusionOk="0">
                  <a:moveTo>
                    <a:pt x="108" y="0"/>
                  </a:moveTo>
                  <a:cubicBezTo>
                    <a:pt x="77" y="0"/>
                    <a:pt x="42" y="16"/>
                    <a:pt x="1" y="36"/>
                  </a:cubicBezTo>
                  <a:lnTo>
                    <a:pt x="17" y="131"/>
                  </a:lnTo>
                  <a:lnTo>
                    <a:pt x="17" y="131"/>
                  </a:lnTo>
                  <a:cubicBezTo>
                    <a:pt x="64" y="73"/>
                    <a:pt x="148" y="129"/>
                    <a:pt x="184" y="56"/>
                  </a:cubicBezTo>
                  <a:cubicBezTo>
                    <a:pt x="164" y="16"/>
                    <a:pt x="138" y="0"/>
                    <a:pt x="108" y="0"/>
                  </a:cubicBezTo>
                  <a:close/>
                  <a:moveTo>
                    <a:pt x="17" y="131"/>
                  </a:moveTo>
                  <a:cubicBezTo>
                    <a:pt x="11" y="138"/>
                    <a:pt x="5" y="147"/>
                    <a:pt x="1" y="158"/>
                  </a:cubicBezTo>
                  <a:lnTo>
                    <a:pt x="21" y="158"/>
                  </a:lnTo>
                  <a:lnTo>
                    <a:pt x="17" y="1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-3734575" y="1405400"/>
              <a:ext cx="4100" cy="3100"/>
            </a:xfrm>
            <a:custGeom>
              <a:avLst/>
              <a:gdLst/>
              <a:ahLst/>
              <a:cxnLst/>
              <a:rect l="l" t="t" r="r" b="b"/>
              <a:pathLst>
                <a:path w="164" h="124" extrusionOk="0">
                  <a:moveTo>
                    <a:pt x="102" y="1"/>
                  </a:moveTo>
                  <a:lnTo>
                    <a:pt x="0" y="82"/>
                  </a:lnTo>
                  <a:cubicBezTo>
                    <a:pt x="20" y="103"/>
                    <a:pt x="20" y="103"/>
                    <a:pt x="41" y="123"/>
                  </a:cubicBezTo>
                  <a:cubicBezTo>
                    <a:pt x="61" y="103"/>
                    <a:pt x="102" y="82"/>
                    <a:pt x="163" y="62"/>
                  </a:cubicBezTo>
                  <a:cubicBezTo>
                    <a:pt x="122" y="21"/>
                    <a:pt x="122" y="2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-3847625" y="1676775"/>
              <a:ext cx="4100" cy="3075"/>
            </a:xfrm>
            <a:custGeom>
              <a:avLst/>
              <a:gdLst/>
              <a:ahLst/>
              <a:cxnLst/>
              <a:rect l="l" t="t" r="r" b="b"/>
              <a:pathLst>
                <a:path w="164" h="123" extrusionOk="0">
                  <a:moveTo>
                    <a:pt x="103" y="1"/>
                  </a:moveTo>
                  <a:cubicBezTo>
                    <a:pt x="82" y="21"/>
                    <a:pt x="42" y="62"/>
                    <a:pt x="1" y="123"/>
                  </a:cubicBezTo>
                  <a:cubicBezTo>
                    <a:pt x="62" y="123"/>
                    <a:pt x="103" y="123"/>
                    <a:pt x="123" y="103"/>
                  </a:cubicBezTo>
                  <a:cubicBezTo>
                    <a:pt x="164" y="62"/>
                    <a:pt x="164" y="42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-3730500" y="1649800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20" y="0"/>
                  </a:moveTo>
                  <a:cubicBezTo>
                    <a:pt x="20" y="62"/>
                    <a:pt x="20" y="123"/>
                    <a:pt x="0" y="163"/>
                  </a:cubicBezTo>
                  <a:cubicBezTo>
                    <a:pt x="41" y="123"/>
                    <a:pt x="82" y="102"/>
                    <a:pt x="143" y="62"/>
                  </a:cubicBezTo>
                  <a:cubicBezTo>
                    <a:pt x="82" y="21"/>
                    <a:pt x="61" y="21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-3910750" y="2196100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82" y="1"/>
                  </a:moveTo>
                  <a:lnTo>
                    <a:pt x="82" y="1"/>
                  </a:lnTo>
                  <a:cubicBezTo>
                    <a:pt x="1" y="41"/>
                    <a:pt x="1" y="41"/>
                    <a:pt x="1" y="164"/>
                  </a:cubicBezTo>
                  <a:lnTo>
                    <a:pt x="62" y="164"/>
                  </a:lnTo>
                  <a:cubicBezTo>
                    <a:pt x="102" y="123"/>
                    <a:pt x="123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-4040575" y="1932875"/>
              <a:ext cx="3075" cy="5125"/>
            </a:xfrm>
            <a:custGeom>
              <a:avLst/>
              <a:gdLst/>
              <a:ahLst/>
              <a:cxnLst/>
              <a:rect l="l" t="t" r="r" b="b"/>
              <a:pathLst>
                <a:path w="123" h="205" extrusionOk="0">
                  <a:moveTo>
                    <a:pt x="0" y="1"/>
                  </a:moveTo>
                  <a:cubicBezTo>
                    <a:pt x="21" y="62"/>
                    <a:pt x="21" y="123"/>
                    <a:pt x="21" y="164"/>
                  </a:cubicBezTo>
                  <a:cubicBezTo>
                    <a:pt x="54" y="180"/>
                    <a:pt x="73" y="183"/>
                    <a:pt x="101" y="184"/>
                  </a:cubicBezTo>
                  <a:lnTo>
                    <a:pt x="101" y="184"/>
                  </a:lnTo>
                  <a:cubicBezTo>
                    <a:pt x="98" y="130"/>
                    <a:pt x="80" y="75"/>
                    <a:pt x="61" y="21"/>
                  </a:cubicBezTo>
                  <a:cubicBezTo>
                    <a:pt x="61" y="21"/>
                    <a:pt x="41" y="1"/>
                    <a:pt x="0" y="1"/>
                  </a:cubicBezTo>
                  <a:close/>
                  <a:moveTo>
                    <a:pt x="101" y="184"/>
                  </a:moveTo>
                  <a:cubicBezTo>
                    <a:pt x="102" y="191"/>
                    <a:pt x="102" y="197"/>
                    <a:pt x="102" y="204"/>
                  </a:cubicBezTo>
                  <a:lnTo>
                    <a:pt x="123" y="184"/>
                  </a:lnTo>
                  <a:cubicBezTo>
                    <a:pt x="115" y="184"/>
                    <a:pt x="108" y="184"/>
                    <a:pt x="101" y="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-4051275" y="1383000"/>
              <a:ext cx="4100" cy="3600"/>
            </a:xfrm>
            <a:custGeom>
              <a:avLst/>
              <a:gdLst/>
              <a:ahLst/>
              <a:cxnLst/>
              <a:rect l="l" t="t" r="r" b="b"/>
              <a:pathLst>
                <a:path w="164" h="144" extrusionOk="0">
                  <a:moveTo>
                    <a:pt x="164" y="1"/>
                  </a:moveTo>
                  <a:cubicBezTo>
                    <a:pt x="157" y="8"/>
                    <a:pt x="150" y="14"/>
                    <a:pt x="143" y="21"/>
                  </a:cubicBezTo>
                  <a:lnTo>
                    <a:pt x="143" y="21"/>
                  </a:lnTo>
                  <a:cubicBezTo>
                    <a:pt x="150" y="21"/>
                    <a:pt x="157" y="21"/>
                    <a:pt x="164" y="21"/>
                  </a:cubicBezTo>
                  <a:lnTo>
                    <a:pt x="164" y="1"/>
                  </a:lnTo>
                  <a:close/>
                  <a:moveTo>
                    <a:pt x="143" y="21"/>
                  </a:moveTo>
                  <a:cubicBezTo>
                    <a:pt x="93" y="22"/>
                    <a:pt x="55" y="24"/>
                    <a:pt x="1" y="42"/>
                  </a:cubicBezTo>
                  <a:cubicBezTo>
                    <a:pt x="21" y="82"/>
                    <a:pt x="21" y="103"/>
                    <a:pt x="41" y="143"/>
                  </a:cubicBezTo>
                  <a:cubicBezTo>
                    <a:pt x="75" y="92"/>
                    <a:pt x="109" y="56"/>
                    <a:pt x="143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-3991200" y="1442575"/>
              <a:ext cx="3100" cy="4100"/>
            </a:xfrm>
            <a:custGeom>
              <a:avLst/>
              <a:gdLst/>
              <a:ahLst/>
              <a:cxnLst/>
              <a:rect l="l" t="t" r="r" b="b"/>
              <a:pathLst>
                <a:path w="124" h="164" extrusionOk="0">
                  <a:moveTo>
                    <a:pt x="42" y="1"/>
                  </a:moveTo>
                  <a:cubicBezTo>
                    <a:pt x="21" y="41"/>
                    <a:pt x="21" y="82"/>
                    <a:pt x="1" y="164"/>
                  </a:cubicBezTo>
                  <a:cubicBezTo>
                    <a:pt x="62" y="123"/>
                    <a:pt x="82" y="102"/>
                    <a:pt x="123" y="62"/>
                  </a:cubicBezTo>
                  <a:cubicBezTo>
                    <a:pt x="103" y="41"/>
                    <a:pt x="82" y="2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-3915325" y="2381950"/>
              <a:ext cx="4600" cy="4075"/>
            </a:xfrm>
            <a:custGeom>
              <a:avLst/>
              <a:gdLst/>
              <a:ahLst/>
              <a:cxnLst/>
              <a:rect l="l" t="t" r="r" b="b"/>
              <a:pathLst>
                <a:path w="184" h="163" extrusionOk="0">
                  <a:moveTo>
                    <a:pt x="21" y="0"/>
                  </a:moveTo>
                  <a:cubicBezTo>
                    <a:pt x="21" y="41"/>
                    <a:pt x="0" y="102"/>
                    <a:pt x="0" y="143"/>
                  </a:cubicBezTo>
                  <a:cubicBezTo>
                    <a:pt x="82" y="143"/>
                    <a:pt x="123" y="143"/>
                    <a:pt x="184" y="163"/>
                  </a:cubicBezTo>
                  <a:cubicBezTo>
                    <a:pt x="123" y="102"/>
                    <a:pt x="82" y="4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-3922975" y="1451225"/>
              <a:ext cx="4100" cy="3100"/>
            </a:xfrm>
            <a:custGeom>
              <a:avLst/>
              <a:gdLst/>
              <a:ahLst/>
              <a:cxnLst/>
              <a:rect l="l" t="t" r="r" b="b"/>
              <a:pathLst>
                <a:path w="164" h="124" extrusionOk="0">
                  <a:moveTo>
                    <a:pt x="123" y="1"/>
                  </a:moveTo>
                  <a:cubicBezTo>
                    <a:pt x="82" y="21"/>
                    <a:pt x="42" y="42"/>
                    <a:pt x="1" y="62"/>
                  </a:cubicBezTo>
                  <a:cubicBezTo>
                    <a:pt x="27" y="101"/>
                    <a:pt x="53" y="124"/>
                    <a:pt x="91" y="124"/>
                  </a:cubicBezTo>
                  <a:cubicBezTo>
                    <a:pt x="111" y="124"/>
                    <a:pt x="135" y="117"/>
                    <a:pt x="164" y="103"/>
                  </a:cubicBezTo>
                  <a:cubicBezTo>
                    <a:pt x="143" y="82"/>
                    <a:pt x="143" y="42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-3734575" y="1959350"/>
              <a:ext cx="4600" cy="3075"/>
            </a:xfrm>
            <a:custGeom>
              <a:avLst/>
              <a:gdLst/>
              <a:ahLst/>
              <a:cxnLst/>
              <a:rect l="l" t="t" r="r" b="b"/>
              <a:pathLst>
                <a:path w="184" h="123" extrusionOk="0">
                  <a:moveTo>
                    <a:pt x="0" y="1"/>
                  </a:moveTo>
                  <a:cubicBezTo>
                    <a:pt x="41" y="62"/>
                    <a:pt x="82" y="103"/>
                    <a:pt x="102" y="123"/>
                  </a:cubicBezTo>
                  <a:cubicBezTo>
                    <a:pt x="122" y="82"/>
                    <a:pt x="143" y="62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-3880700" y="1470575"/>
              <a:ext cx="2050" cy="5625"/>
            </a:xfrm>
            <a:custGeom>
              <a:avLst/>
              <a:gdLst/>
              <a:ahLst/>
              <a:cxnLst/>
              <a:rect l="l" t="t" r="r" b="b"/>
              <a:pathLst>
                <a:path w="82" h="225" extrusionOk="0">
                  <a:moveTo>
                    <a:pt x="82" y="1"/>
                  </a:moveTo>
                  <a:lnTo>
                    <a:pt x="82" y="1"/>
                  </a:lnTo>
                  <a:cubicBezTo>
                    <a:pt x="42" y="21"/>
                    <a:pt x="22" y="41"/>
                    <a:pt x="2" y="60"/>
                  </a:cubicBezTo>
                  <a:lnTo>
                    <a:pt x="2" y="60"/>
                  </a:lnTo>
                  <a:cubicBezTo>
                    <a:pt x="1" y="54"/>
                    <a:pt x="0" y="48"/>
                    <a:pt x="0" y="41"/>
                  </a:cubicBezTo>
                  <a:lnTo>
                    <a:pt x="0" y="62"/>
                  </a:lnTo>
                  <a:cubicBezTo>
                    <a:pt x="1" y="61"/>
                    <a:pt x="1" y="61"/>
                    <a:pt x="2" y="60"/>
                  </a:cubicBezTo>
                  <a:lnTo>
                    <a:pt x="2" y="60"/>
                  </a:lnTo>
                  <a:cubicBezTo>
                    <a:pt x="7" y="96"/>
                    <a:pt x="27" y="139"/>
                    <a:pt x="61" y="225"/>
                  </a:cubicBezTo>
                  <a:cubicBezTo>
                    <a:pt x="82" y="123"/>
                    <a:pt x="82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-3863400" y="1466000"/>
              <a:ext cx="3075" cy="5625"/>
            </a:xfrm>
            <a:custGeom>
              <a:avLst/>
              <a:gdLst/>
              <a:ahLst/>
              <a:cxnLst/>
              <a:rect l="l" t="t" r="r" b="b"/>
              <a:pathLst>
                <a:path w="123" h="225" extrusionOk="0">
                  <a:moveTo>
                    <a:pt x="41" y="0"/>
                  </a:moveTo>
                  <a:cubicBezTo>
                    <a:pt x="41" y="41"/>
                    <a:pt x="21" y="82"/>
                    <a:pt x="1" y="123"/>
                  </a:cubicBezTo>
                  <a:cubicBezTo>
                    <a:pt x="41" y="163"/>
                    <a:pt x="62" y="184"/>
                    <a:pt x="102" y="224"/>
                  </a:cubicBezTo>
                  <a:cubicBezTo>
                    <a:pt x="82" y="143"/>
                    <a:pt x="123" y="62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-3735100" y="1390125"/>
              <a:ext cx="3075" cy="3100"/>
            </a:xfrm>
            <a:custGeom>
              <a:avLst/>
              <a:gdLst/>
              <a:ahLst/>
              <a:cxnLst/>
              <a:rect l="l" t="t" r="r" b="b"/>
              <a:pathLst>
                <a:path w="123" h="124" extrusionOk="0">
                  <a:moveTo>
                    <a:pt x="1" y="1"/>
                  </a:moveTo>
                  <a:cubicBezTo>
                    <a:pt x="1" y="62"/>
                    <a:pt x="21" y="82"/>
                    <a:pt x="21" y="123"/>
                  </a:cubicBezTo>
                  <a:cubicBezTo>
                    <a:pt x="62" y="103"/>
                    <a:pt x="82" y="82"/>
                    <a:pt x="123" y="42"/>
                  </a:cubicBezTo>
                  <a:cubicBezTo>
                    <a:pt x="62" y="42"/>
                    <a:pt x="41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-3732550" y="1421700"/>
              <a:ext cx="3075" cy="7150"/>
            </a:xfrm>
            <a:custGeom>
              <a:avLst/>
              <a:gdLst/>
              <a:ahLst/>
              <a:cxnLst/>
              <a:rect l="l" t="t" r="r" b="b"/>
              <a:pathLst>
                <a:path w="123" h="286" extrusionOk="0">
                  <a:moveTo>
                    <a:pt x="82" y="1"/>
                  </a:moveTo>
                  <a:cubicBezTo>
                    <a:pt x="62" y="62"/>
                    <a:pt x="41" y="102"/>
                    <a:pt x="1" y="164"/>
                  </a:cubicBezTo>
                  <a:cubicBezTo>
                    <a:pt x="21" y="204"/>
                    <a:pt x="41" y="245"/>
                    <a:pt x="62" y="286"/>
                  </a:cubicBezTo>
                  <a:cubicBezTo>
                    <a:pt x="82" y="225"/>
                    <a:pt x="102" y="184"/>
                    <a:pt x="123" y="102"/>
                  </a:cubicBezTo>
                  <a:cubicBezTo>
                    <a:pt x="123" y="82"/>
                    <a:pt x="102" y="41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-4139350" y="1830025"/>
              <a:ext cx="4100" cy="2075"/>
            </a:xfrm>
            <a:custGeom>
              <a:avLst/>
              <a:gdLst/>
              <a:ahLst/>
              <a:cxnLst/>
              <a:rect l="l" t="t" r="r" b="b"/>
              <a:pathLst>
                <a:path w="164" h="83" extrusionOk="0">
                  <a:moveTo>
                    <a:pt x="163" y="1"/>
                  </a:moveTo>
                  <a:lnTo>
                    <a:pt x="0" y="42"/>
                  </a:lnTo>
                  <a:cubicBezTo>
                    <a:pt x="0" y="62"/>
                    <a:pt x="0" y="62"/>
                    <a:pt x="0" y="82"/>
                  </a:cubicBezTo>
                  <a:cubicBezTo>
                    <a:pt x="62" y="62"/>
                    <a:pt x="123" y="62"/>
                    <a:pt x="163" y="42"/>
                  </a:cubicBezTo>
                  <a:cubicBezTo>
                    <a:pt x="163" y="21"/>
                    <a:pt x="163" y="2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-3866950" y="1405925"/>
              <a:ext cx="2050" cy="20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0" y="0"/>
                  </a:moveTo>
                  <a:cubicBezTo>
                    <a:pt x="0" y="21"/>
                    <a:pt x="0" y="41"/>
                    <a:pt x="0" y="82"/>
                  </a:cubicBezTo>
                  <a:lnTo>
                    <a:pt x="41" y="82"/>
                  </a:lnTo>
                  <a:cubicBezTo>
                    <a:pt x="61" y="61"/>
                    <a:pt x="61" y="41"/>
                    <a:pt x="82" y="21"/>
                  </a:cubicBezTo>
                  <a:cubicBezTo>
                    <a:pt x="41" y="0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-3707100" y="1849350"/>
              <a:ext cx="3600" cy="1575"/>
            </a:xfrm>
            <a:custGeom>
              <a:avLst/>
              <a:gdLst/>
              <a:ahLst/>
              <a:cxnLst/>
              <a:rect l="l" t="t" r="r" b="b"/>
              <a:pathLst>
                <a:path w="144" h="63" extrusionOk="0">
                  <a:moveTo>
                    <a:pt x="59" y="1"/>
                  </a:moveTo>
                  <a:cubicBezTo>
                    <a:pt x="42" y="1"/>
                    <a:pt x="23" y="8"/>
                    <a:pt x="1" y="22"/>
                  </a:cubicBezTo>
                  <a:cubicBezTo>
                    <a:pt x="62" y="42"/>
                    <a:pt x="103" y="63"/>
                    <a:pt x="143" y="63"/>
                  </a:cubicBezTo>
                  <a:cubicBezTo>
                    <a:pt x="117" y="23"/>
                    <a:pt x="91" y="1"/>
                    <a:pt x="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-3672475" y="1581025"/>
              <a:ext cx="2575" cy="2100"/>
            </a:xfrm>
            <a:custGeom>
              <a:avLst/>
              <a:gdLst/>
              <a:ahLst/>
              <a:cxnLst/>
              <a:rect l="l" t="t" r="r" b="b"/>
              <a:pathLst>
                <a:path w="103" h="84" extrusionOk="0">
                  <a:moveTo>
                    <a:pt x="70" y="0"/>
                  </a:moveTo>
                  <a:cubicBezTo>
                    <a:pt x="54" y="0"/>
                    <a:pt x="32" y="7"/>
                    <a:pt x="1" y="22"/>
                  </a:cubicBezTo>
                  <a:cubicBezTo>
                    <a:pt x="41" y="43"/>
                    <a:pt x="62" y="63"/>
                    <a:pt x="82" y="84"/>
                  </a:cubicBezTo>
                  <a:cubicBezTo>
                    <a:pt x="82" y="63"/>
                    <a:pt x="103" y="43"/>
                    <a:pt x="103" y="43"/>
                  </a:cubicBezTo>
                  <a:cubicBezTo>
                    <a:pt x="103" y="18"/>
                    <a:pt x="95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-3849650" y="1695725"/>
              <a:ext cx="3075" cy="2475"/>
            </a:xfrm>
            <a:custGeom>
              <a:avLst/>
              <a:gdLst/>
              <a:ahLst/>
              <a:cxnLst/>
              <a:rect l="l" t="t" r="r" b="b"/>
              <a:pathLst>
                <a:path w="123" h="99" extrusionOk="0">
                  <a:moveTo>
                    <a:pt x="43" y="0"/>
                  </a:moveTo>
                  <a:cubicBezTo>
                    <a:pt x="15" y="0"/>
                    <a:pt x="1" y="18"/>
                    <a:pt x="1" y="78"/>
                  </a:cubicBezTo>
                  <a:cubicBezTo>
                    <a:pt x="21" y="78"/>
                    <a:pt x="62" y="98"/>
                    <a:pt x="102" y="98"/>
                  </a:cubicBezTo>
                  <a:cubicBezTo>
                    <a:pt x="102" y="78"/>
                    <a:pt x="102" y="57"/>
                    <a:pt x="123" y="17"/>
                  </a:cubicBezTo>
                  <a:cubicBezTo>
                    <a:pt x="89" y="8"/>
                    <a:pt x="63" y="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-3733050" y="1945600"/>
              <a:ext cx="3075" cy="2575"/>
            </a:xfrm>
            <a:custGeom>
              <a:avLst/>
              <a:gdLst/>
              <a:ahLst/>
              <a:cxnLst/>
              <a:rect l="l" t="t" r="r" b="b"/>
              <a:pathLst>
                <a:path w="123" h="103" extrusionOk="0">
                  <a:moveTo>
                    <a:pt x="122" y="1"/>
                  </a:moveTo>
                  <a:lnTo>
                    <a:pt x="122" y="1"/>
                  </a:lnTo>
                  <a:cubicBezTo>
                    <a:pt x="82" y="21"/>
                    <a:pt x="0" y="21"/>
                    <a:pt x="21" y="103"/>
                  </a:cubicBezTo>
                  <a:cubicBezTo>
                    <a:pt x="102" y="103"/>
                    <a:pt x="102" y="42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-4031425" y="2194575"/>
              <a:ext cx="2075" cy="4600"/>
            </a:xfrm>
            <a:custGeom>
              <a:avLst/>
              <a:gdLst/>
              <a:ahLst/>
              <a:cxnLst/>
              <a:rect l="l" t="t" r="r" b="b"/>
              <a:pathLst>
                <a:path w="83" h="184" extrusionOk="0">
                  <a:moveTo>
                    <a:pt x="1" y="1"/>
                  </a:moveTo>
                  <a:cubicBezTo>
                    <a:pt x="1" y="62"/>
                    <a:pt x="21" y="102"/>
                    <a:pt x="21" y="184"/>
                  </a:cubicBezTo>
                  <a:cubicBezTo>
                    <a:pt x="82" y="82"/>
                    <a:pt x="21" y="4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-4028875" y="1550000"/>
              <a:ext cx="2575" cy="3600"/>
            </a:xfrm>
            <a:custGeom>
              <a:avLst/>
              <a:gdLst/>
              <a:ahLst/>
              <a:cxnLst/>
              <a:rect l="l" t="t" r="r" b="b"/>
              <a:pathLst>
                <a:path w="103" h="144" extrusionOk="0">
                  <a:moveTo>
                    <a:pt x="62" y="1"/>
                  </a:moveTo>
                  <a:cubicBezTo>
                    <a:pt x="1" y="103"/>
                    <a:pt x="42" y="123"/>
                    <a:pt x="103" y="143"/>
                  </a:cubicBezTo>
                  <a:cubicBezTo>
                    <a:pt x="82" y="103"/>
                    <a:pt x="82" y="82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-3760050" y="1800500"/>
              <a:ext cx="8175" cy="10200"/>
            </a:xfrm>
            <a:custGeom>
              <a:avLst/>
              <a:gdLst/>
              <a:ahLst/>
              <a:cxnLst/>
              <a:rect l="l" t="t" r="r" b="b"/>
              <a:pathLst>
                <a:path w="327" h="408" extrusionOk="0">
                  <a:moveTo>
                    <a:pt x="266" y="1"/>
                  </a:moveTo>
                  <a:cubicBezTo>
                    <a:pt x="225" y="1"/>
                    <a:pt x="184" y="21"/>
                    <a:pt x="143" y="21"/>
                  </a:cubicBezTo>
                  <a:cubicBezTo>
                    <a:pt x="143" y="102"/>
                    <a:pt x="123" y="143"/>
                    <a:pt x="123" y="204"/>
                  </a:cubicBezTo>
                  <a:cubicBezTo>
                    <a:pt x="95" y="204"/>
                    <a:pt x="68" y="214"/>
                    <a:pt x="40" y="220"/>
                  </a:cubicBezTo>
                  <a:lnTo>
                    <a:pt x="40" y="220"/>
                  </a:lnTo>
                  <a:cubicBezTo>
                    <a:pt x="34" y="215"/>
                    <a:pt x="28" y="209"/>
                    <a:pt x="21" y="204"/>
                  </a:cubicBezTo>
                  <a:lnTo>
                    <a:pt x="1" y="225"/>
                  </a:lnTo>
                  <a:cubicBezTo>
                    <a:pt x="14" y="225"/>
                    <a:pt x="27" y="223"/>
                    <a:pt x="40" y="220"/>
                  </a:cubicBezTo>
                  <a:lnTo>
                    <a:pt x="40" y="220"/>
                  </a:lnTo>
                  <a:cubicBezTo>
                    <a:pt x="133" y="298"/>
                    <a:pt x="212" y="389"/>
                    <a:pt x="327" y="408"/>
                  </a:cubicBezTo>
                  <a:cubicBezTo>
                    <a:pt x="286" y="347"/>
                    <a:pt x="245" y="265"/>
                    <a:pt x="205" y="204"/>
                  </a:cubicBezTo>
                  <a:cubicBezTo>
                    <a:pt x="245" y="164"/>
                    <a:pt x="286" y="102"/>
                    <a:pt x="327" y="62"/>
                  </a:cubicBezTo>
                  <a:cubicBezTo>
                    <a:pt x="306" y="41"/>
                    <a:pt x="286" y="2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-4092000" y="1880450"/>
              <a:ext cx="10200" cy="8150"/>
            </a:xfrm>
            <a:custGeom>
              <a:avLst/>
              <a:gdLst/>
              <a:ahLst/>
              <a:cxnLst/>
              <a:rect l="l" t="t" r="r" b="b"/>
              <a:pathLst>
                <a:path w="408" h="326" extrusionOk="0">
                  <a:moveTo>
                    <a:pt x="123" y="0"/>
                  </a:moveTo>
                  <a:cubicBezTo>
                    <a:pt x="0" y="122"/>
                    <a:pt x="0" y="122"/>
                    <a:pt x="123" y="305"/>
                  </a:cubicBezTo>
                  <a:cubicBezTo>
                    <a:pt x="184" y="305"/>
                    <a:pt x="245" y="326"/>
                    <a:pt x="306" y="326"/>
                  </a:cubicBezTo>
                  <a:cubicBezTo>
                    <a:pt x="367" y="326"/>
                    <a:pt x="408" y="305"/>
                    <a:pt x="408" y="244"/>
                  </a:cubicBezTo>
                  <a:cubicBezTo>
                    <a:pt x="347" y="244"/>
                    <a:pt x="286" y="224"/>
                    <a:pt x="204" y="224"/>
                  </a:cubicBezTo>
                  <a:cubicBezTo>
                    <a:pt x="163" y="143"/>
                    <a:pt x="143" y="81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-3766150" y="18514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63" y="0"/>
                  </a:moveTo>
                  <a:cubicBezTo>
                    <a:pt x="102" y="21"/>
                    <a:pt x="62" y="21"/>
                    <a:pt x="21" y="41"/>
                  </a:cubicBezTo>
                  <a:cubicBezTo>
                    <a:pt x="0" y="122"/>
                    <a:pt x="0" y="183"/>
                    <a:pt x="0" y="265"/>
                  </a:cubicBezTo>
                  <a:lnTo>
                    <a:pt x="62" y="265"/>
                  </a:lnTo>
                  <a:cubicBezTo>
                    <a:pt x="123" y="224"/>
                    <a:pt x="184" y="183"/>
                    <a:pt x="245" y="163"/>
                  </a:cubicBezTo>
                  <a:cubicBezTo>
                    <a:pt x="224" y="102"/>
                    <a:pt x="184" y="41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-3795175" y="1548475"/>
              <a:ext cx="7675" cy="5625"/>
            </a:xfrm>
            <a:custGeom>
              <a:avLst/>
              <a:gdLst/>
              <a:ahLst/>
              <a:cxnLst/>
              <a:rect l="l" t="t" r="r" b="b"/>
              <a:pathLst>
                <a:path w="307" h="225" extrusionOk="0">
                  <a:moveTo>
                    <a:pt x="41" y="1"/>
                  </a:moveTo>
                  <a:cubicBezTo>
                    <a:pt x="1" y="82"/>
                    <a:pt x="102" y="143"/>
                    <a:pt x="123" y="204"/>
                  </a:cubicBezTo>
                  <a:cubicBezTo>
                    <a:pt x="184" y="225"/>
                    <a:pt x="245" y="225"/>
                    <a:pt x="306" y="225"/>
                  </a:cubicBezTo>
                  <a:cubicBezTo>
                    <a:pt x="286" y="82"/>
                    <a:pt x="164" y="4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-3808925" y="1637575"/>
              <a:ext cx="6150" cy="5125"/>
            </a:xfrm>
            <a:custGeom>
              <a:avLst/>
              <a:gdLst/>
              <a:ahLst/>
              <a:cxnLst/>
              <a:rect l="l" t="t" r="r" b="b"/>
              <a:pathLst>
                <a:path w="246" h="205" extrusionOk="0">
                  <a:moveTo>
                    <a:pt x="164" y="1"/>
                  </a:moveTo>
                  <a:lnTo>
                    <a:pt x="164" y="1"/>
                  </a:lnTo>
                  <a:cubicBezTo>
                    <a:pt x="123" y="21"/>
                    <a:pt x="62" y="62"/>
                    <a:pt x="1" y="82"/>
                  </a:cubicBezTo>
                  <a:cubicBezTo>
                    <a:pt x="41" y="102"/>
                    <a:pt x="62" y="102"/>
                    <a:pt x="103" y="123"/>
                  </a:cubicBezTo>
                  <a:cubicBezTo>
                    <a:pt x="123" y="143"/>
                    <a:pt x="123" y="184"/>
                    <a:pt x="143" y="204"/>
                  </a:cubicBezTo>
                  <a:cubicBezTo>
                    <a:pt x="245" y="123"/>
                    <a:pt x="245" y="123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-3878150" y="1996475"/>
              <a:ext cx="5100" cy="4150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123" y="1"/>
                  </a:moveTo>
                  <a:cubicBezTo>
                    <a:pt x="105" y="1"/>
                    <a:pt x="84" y="7"/>
                    <a:pt x="61" y="23"/>
                  </a:cubicBezTo>
                  <a:cubicBezTo>
                    <a:pt x="41" y="43"/>
                    <a:pt x="41" y="84"/>
                    <a:pt x="0" y="165"/>
                  </a:cubicBezTo>
                  <a:cubicBezTo>
                    <a:pt x="81" y="125"/>
                    <a:pt x="143" y="104"/>
                    <a:pt x="183" y="84"/>
                  </a:cubicBezTo>
                  <a:cubicBezTo>
                    <a:pt x="183" y="84"/>
                    <a:pt x="204" y="63"/>
                    <a:pt x="204" y="43"/>
                  </a:cubicBezTo>
                  <a:cubicBezTo>
                    <a:pt x="179" y="18"/>
                    <a:pt x="153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-3930600" y="1671175"/>
              <a:ext cx="10725" cy="19900"/>
            </a:xfrm>
            <a:custGeom>
              <a:avLst/>
              <a:gdLst/>
              <a:ahLst/>
              <a:cxnLst/>
              <a:rect l="l" t="t" r="r" b="b"/>
              <a:pathLst>
                <a:path w="429" h="796" extrusionOk="0">
                  <a:moveTo>
                    <a:pt x="387" y="1"/>
                  </a:moveTo>
                  <a:cubicBezTo>
                    <a:pt x="265" y="164"/>
                    <a:pt x="143" y="245"/>
                    <a:pt x="0" y="347"/>
                  </a:cubicBezTo>
                  <a:cubicBezTo>
                    <a:pt x="0" y="347"/>
                    <a:pt x="0" y="367"/>
                    <a:pt x="0" y="388"/>
                  </a:cubicBezTo>
                  <a:cubicBezTo>
                    <a:pt x="21" y="408"/>
                    <a:pt x="102" y="408"/>
                    <a:pt x="102" y="490"/>
                  </a:cubicBezTo>
                  <a:cubicBezTo>
                    <a:pt x="82" y="490"/>
                    <a:pt x="41" y="510"/>
                    <a:pt x="21" y="530"/>
                  </a:cubicBezTo>
                  <a:cubicBezTo>
                    <a:pt x="0" y="693"/>
                    <a:pt x="123" y="754"/>
                    <a:pt x="245" y="795"/>
                  </a:cubicBezTo>
                  <a:cubicBezTo>
                    <a:pt x="265" y="795"/>
                    <a:pt x="265" y="775"/>
                    <a:pt x="285" y="775"/>
                  </a:cubicBezTo>
                  <a:cubicBezTo>
                    <a:pt x="265" y="693"/>
                    <a:pt x="245" y="612"/>
                    <a:pt x="224" y="551"/>
                  </a:cubicBezTo>
                  <a:cubicBezTo>
                    <a:pt x="265" y="530"/>
                    <a:pt x="285" y="510"/>
                    <a:pt x="306" y="490"/>
                  </a:cubicBezTo>
                  <a:cubicBezTo>
                    <a:pt x="347" y="388"/>
                    <a:pt x="387" y="266"/>
                    <a:pt x="428" y="143"/>
                  </a:cubicBezTo>
                  <a:cubicBezTo>
                    <a:pt x="408" y="103"/>
                    <a:pt x="408" y="62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-3934675" y="1652350"/>
              <a:ext cx="5125" cy="4600"/>
            </a:xfrm>
            <a:custGeom>
              <a:avLst/>
              <a:gdLst/>
              <a:ahLst/>
              <a:cxnLst/>
              <a:rect l="l" t="t" r="r" b="b"/>
              <a:pathLst>
                <a:path w="205" h="184" extrusionOk="0">
                  <a:moveTo>
                    <a:pt x="143" y="0"/>
                  </a:moveTo>
                  <a:cubicBezTo>
                    <a:pt x="82" y="61"/>
                    <a:pt x="41" y="102"/>
                    <a:pt x="0" y="143"/>
                  </a:cubicBezTo>
                  <a:cubicBezTo>
                    <a:pt x="62" y="163"/>
                    <a:pt x="102" y="163"/>
                    <a:pt x="163" y="184"/>
                  </a:cubicBezTo>
                  <a:cubicBezTo>
                    <a:pt x="163" y="122"/>
                    <a:pt x="143" y="82"/>
                    <a:pt x="204" y="41"/>
                  </a:cubicBezTo>
                  <a:cubicBezTo>
                    <a:pt x="184" y="21"/>
                    <a:pt x="143" y="21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-3924500" y="1695625"/>
              <a:ext cx="3600" cy="4600"/>
            </a:xfrm>
            <a:custGeom>
              <a:avLst/>
              <a:gdLst/>
              <a:ahLst/>
              <a:cxnLst/>
              <a:rect l="l" t="t" r="r" b="b"/>
              <a:pathLst>
                <a:path w="144" h="184" extrusionOk="0">
                  <a:moveTo>
                    <a:pt x="62" y="0"/>
                  </a:moveTo>
                  <a:cubicBezTo>
                    <a:pt x="41" y="21"/>
                    <a:pt x="21" y="41"/>
                    <a:pt x="1" y="61"/>
                  </a:cubicBezTo>
                  <a:cubicBezTo>
                    <a:pt x="41" y="102"/>
                    <a:pt x="82" y="143"/>
                    <a:pt x="143" y="184"/>
                  </a:cubicBezTo>
                  <a:cubicBezTo>
                    <a:pt x="123" y="102"/>
                    <a:pt x="123" y="4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-3928050" y="1630550"/>
              <a:ext cx="6625" cy="1950"/>
            </a:xfrm>
            <a:custGeom>
              <a:avLst/>
              <a:gdLst/>
              <a:ahLst/>
              <a:cxnLst/>
              <a:rect l="l" t="t" r="r" b="b"/>
              <a:pathLst>
                <a:path w="265" h="78" extrusionOk="0">
                  <a:moveTo>
                    <a:pt x="151" y="0"/>
                  </a:moveTo>
                  <a:cubicBezTo>
                    <a:pt x="100" y="0"/>
                    <a:pt x="58" y="20"/>
                    <a:pt x="23" y="20"/>
                  </a:cubicBezTo>
                  <a:cubicBezTo>
                    <a:pt x="15" y="20"/>
                    <a:pt x="7" y="19"/>
                    <a:pt x="0" y="17"/>
                  </a:cubicBezTo>
                  <a:cubicBezTo>
                    <a:pt x="0" y="37"/>
                    <a:pt x="0" y="58"/>
                    <a:pt x="0" y="78"/>
                  </a:cubicBezTo>
                  <a:cubicBezTo>
                    <a:pt x="82" y="58"/>
                    <a:pt x="143" y="58"/>
                    <a:pt x="265" y="37"/>
                  </a:cubicBezTo>
                  <a:cubicBezTo>
                    <a:pt x="222" y="9"/>
                    <a:pt x="185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-3756975" y="1805075"/>
              <a:ext cx="10200" cy="13775"/>
            </a:xfrm>
            <a:custGeom>
              <a:avLst/>
              <a:gdLst/>
              <a:ahLst/>
              <a:cxnLst/>
              <a:rect l="l" t="t" r="r" b="b"/>
              <a:pathLst>
                <a:path w="408" h="551" extrusionOk="0">
                  <a:moveTo>
                    <a:pt x="326" y="1"/>
                  </a:moveTo>
                  <a:cubicBezTo>
                    <a:pt x="285" y="82"/>
                    <a:pt x="244" y="143"/>
                    <a:pt x="204" y="225"/>
                  </a:cubicBezTo>
                  <a:cubicBezTo>
                    <a:pt x="224" y="306"/>
                    <a:pt x="224" y="367"/>
                    <a:pt x="122" y="408"/>
                  </a:cubicBezTo>
                  <a:cubicBezTo>
                    <a:pt x="122" y="408"/>
                    <a:pt x="102" y="429"/>
                    <a:pt x="82" y="429"/>
                  </a:cubicBezTo>
                  <a:cubicBezTo>
                    <a:pt x="61" y="449"/>
                    <a:pt x="41" y="490"/>
                    <a:pt x="0" y="530"/>
                  </a:cubicBezTo>
                  <a:cubicBezTo>
                    <a:pt x="51" y="541"/>
                    <a:pt x="92" y="551"/>
                    <a:pt x="130" y="551"/>
                  </a:cubicBezTo>
                  <a:cubicBezTo>
                    <a:pt x="168" y="551"/>
                    <a:pt x="204" y="541"/>
                    <a:pt x="244" y="510"/>
                  </a:cubicBezTo>
                  <a:cubicBezTo>
                    <a:pt x="265" y="429"/>
                    <a:pt x="265" y="327"/>
                    <a:pt x="346" y="245"/>
                  </a:cubicBezTo>
                  <a:cubicBezTo>
                    <a:pt x="407" y="164"/>
                    <a:pt x="367" y="82"/>
                    <a:pt x="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-3761050" y="1809150"/>
              <a:ext cx="7150" cy="6650"/>
            </a:xfrm>
            <a:custGeom>
              <a:avLst/>
              <a:gdLst/>
              <a:ahLst/>
              <a:cxnLst/>
              <a:rect l="l" t="t" r="r" b="b"/>
              <a:pathLst>
                <a:path w="286" h="266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2"/>
                    <a:pt x="61" y="103"/>
                    <a:pt x="122" y="143"/>
                  </a:cubicBezTo>
                  <a:cubicBezTo>
                    <a:pt x="163" y="184"/>
                    <a:pt x="204" y="225"/>
                    <a:pt x="265" y="266"/>
                  </a:cubicBezTo>
                  <a:cubicBezTo>
                    <a:pt x="265" y="266"/>
                    <a:pt x="285" y="245"/>
                    <a:pt x="285" y="245"/>
                  </a:cubicBezTo>
                  <a:cubicBezTo>
                    <a:pt x="285" y="184"/>
                    <a:pt x="265" y="143"/>
                    <a:pt x="265" y="143"/>
                  </a:cubicBezTo>
                  <a:cubicBezTo>
                    <a:pt x="163" y="82"/>
                    <a:pt x="82" y="4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-4025825" y="1947575"/>
              <a:ext cx="5125" cy="1625"/>
            </a:xfrm>
            <a:custGeom>
              <a:avLst/>
              <a:gdLst/>
              <a:ahLst/>
              <a:cxnLst/>
              <a:rect l="l" t="t" r="r" b="b"/>
              <a:pathLst>
                <a:path w="205" h="65" extrusionOk="0">
                  <a:moveTo>
                    <a:pt x="82" y="0"/>
                  </a:moveTo>
                  <a:cubicBezTo>
                    <a:pt x="59" y="0"/>
                    <a:pt x="39" y="16"/>
                    <a:pt x="1" y="44"/>
                  </a:cubicBezTo>
                  <a:cubicBezTo>
                    <a:pt x="62" y="44"/>
                    <a:pt x="123" y="64"/>
                    <a:pt x="205" y="64"/>
                  </a:cubicBezTo>
                  <a:cubicBezTo>
                    <a:pt x="139" y="21"/>
                    <a:pt x="109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-3997800" y="1661500"/>
              <a:ext cx="5625" cy="2700"/>
            </a:xfrm>
            <a:custGeom>
              <a:avLst/>
              <a:gdLst/>
              <a:ahLst/>
              <a:cxnLst/>
              <a:rect l="l" t="t" r="r" b="b"/>
              <a:pathLst>
                <a:path w="225" h="108" extrusionOk="0">
                  <a:moveTo>
                    <a:pt x="20" y="1"/>
                  </a:moveTo>
                  <a:cubicBezTo>
                    <a:pt x="20" y="21"/>
                    <a:pt x="0" y="42"/>
                    <a:pt x="0" y="62"/>
                  </a:cubicBezTo>
                  <a:cubicBezTo>
                    <a:pt x="41" y="92"/>
                    <a:pt x="82" y="108"/>
                    <a:pt x="120" y="108"/>
                  </a:cubicBezTo>
                  <a:cubicBezTo>
                    <a:pt x="158" y="108"/>
                    <a:pt x="194" y="92"/>
                    <a:pt x="224" y="62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" name="Google Shape;677;p2"/>
          <p:cNvGrpSpPr/>
          <p:nvPr/>
        </p:nvGrpSpPr>
        <p:grpSpPr>
          <a:xfrm rot="4440901">
            <a:off x="516593" y="4188793"/>
            <a:ext cx="2433460" cy="4558040"/>
            <a:chOff x="-1892041" y="2006200"/>
            <a:chExt cx="670050" cy="1255050"/>
          </a:xfrm>
        </p:grpSpPr>
        <p:sp>
          <p:nvSpPr>
            <p:cNvPr id="678" name="Google Shape;678;p2"/>
            <p:cNvSpPr/>
            <p:nvPr/>
          </p:nvSpPr>
          <p:spPr>
            <a:xfrm>
              <a:off x="-1811050" y="3259175"/>
              <a:ext cx="2575" cy="2075"/>
            </a:xfrm>
            <a:custGeom>
              <a:avLst/>
              <a:gdLst/>
              <a:ahLst/>
              <a:cxnLst/>
              <a:rect l="l" t="t" r="r" b="b"/>
              <a:pathLst>
                <a:path w="103" h="83" extrusionOk="0">
                  <a:moveTo>
                    <a:pt x="21" y="1"/>
                  </a:moveTo>
                  <a:cubicBezTo>
                    <a:pt x="21" y="1"/>
                    <a:pt x="0" y="42"/>
                    <a:pt x="0" y="42"/>
                  </a:cubicBezTo>
                  <a:cubicBezTo>
                    <a:pt x="21" y="62"/>
                    <a:pt x="62" y="82"/>
                    <a:pt x="82" y="82"/>
                  </a:cubicBezTo>
                  <a:lnTo>
                    <a:pt x="102" y="21"/>
                  </a:lnTo>
                  <a:cubicBezTo>
                    <a:pt x="82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-1892041" y="2030166"/>
              <a:ext cx="670050" cy="1128325"/>
            </a:xfrm>
            <a:custGeom>
              <a:avLst/>
              <a:gdLst/>
              <a:ahLst/>
              <a:cxnLst/>
              <a:rect l="l" t="t" r="r" b="b"/>
              <a:pathLst>
                <a:path w="26802" h="45133" extrusionOk="0">
                  <a:moveTo>
                    <a:pt x="10570" y="1938"/>
                  </a:moveTo>
                  <a:lnTo>
                    <a:pt x="10570" y="1958"/>
                  </a:lnTo>
                  <a:lnTo>
                    <a:pt x="10581" y="1958"/>
                  </a:lnTo>
                  <a:cubicBezTo>
                    <a:pt x="10578" y="1951"/>
                    <a:pt x="10574" y="1944"/>
                    <a:pt x="10570" y="1938"/>
                  </a:cubicBezTo>
                  <a:close/>
                  <a:moveTo>
                    <a:pt x="19444" y="2422"/>
                  </a:moveTo>
                  <a:cubicBezTo>
                    <a:pt x="19516" y="2422"/>
                    <a:pt x="19531" y="2480"/>
                    <a:pt x="19531" y="2569"/>
                  </a:cubicBezTo>
                  <a:cubicBezTo>
                    <a:pt x="19490" y="2549"/>
                    <a:pt x="19470" y="2549"/>
                    <a:pt x="19429" y="2549"/>
                  </a:cubicBezTo>
                  <a:cubicBezTo>
                    <a:pt x="19409" y="2508"/>
                    <a:pt x="19409" y="2467"/>
                    <a:pt x="19409" y="2426"/>
                  </a:cubicBezTo>
                  <a:cubicBezTo>
                    <a:pt x="19422" y="2424"/>
                    <a:pt x="19434" y="2422"/>
                    <a:pt x="19444" y="2422"/>
                  </a:cubicBezTo>
                  <a:close/>
                  <a:moveTo>
                    <a:pt x="15157" y="3252"/>
                  </a:moveTo>
                  <a:cubicBezTo>
                    <a:pt x="15207" y="3252"/>
                    <a:pt x="15248" y="3283"/>
                    <a:pt x="15295" y="3343"/>
                  </a:cubicBezTo>
                  <a:cubicBezTo>
                    <a:pt x="15250" y="3350"/>
                    <a:pt x="15219" y="3355"/>
                    <a:pt x="15192" y="3355"/>
                  </a:cubicBezTo>
                  <a:cubicBezTo>
                    <a:pt x="15144" y="3355"/>
                    <a:pt x="15108" y="3341"/>
                    <a:pt x="15030" y="3302"/>
                  </a:cubicBezTo>
                  <a:cubicBezTo>
                    <a:pt x="15081" y="3268"/>
                    <a:pt x="15122" y="3252"/>
                    <a:pt x="15157" y="3252"/>
                  </a:cubicBezTo>
                  <a:close/>
                  <a:moveTo>
                    <a:pt x="19348" y="2650"/>
                  </a:moveTo>
                  <a:cubicBezTo>
                    <a:pt x="19389" y="2650"/>
                    <a:pt x="19429" y="2671"/>
                    <a:pt x="19470" y="2671"/>
                  </a:cubicBezTo>
                  <a:cubicBezTo>
                    <a:pt x="19450" y="2773"/>
                    <a:pt x="19368" y="2711"/>
                    <a:pt x="19327" y="2752"/>
                  </a:cubicBezTo>
                  <a:cubicBezTo>
                    <a:pt x="19307" y="2773"/>
                    <a:pt x="19266" y="2793"/>
                    <a:pt x="19226" y="2813"/>
                  </a:cubicBezTo>
                  <a:cubicBezTo>
                    <a:pt x="19327" y="2834"/>
                    <a:pt x="19450" y="2854"/>
                    <a:pt x="19551" y="2895"/>
                  </a:cubicBezTo>
                  <a:cubicBezTo>
                    <a:pt x="19613" y="3058"/>
                    <a:pt x="19796" y="3159"/>
                    <a:pt x="19796" y="3363"/>
                  </a:cubicBezTo>
                  <a:cubicBezTo>
                    <a:pt x="19776" y="3383"/>
                    <a:pt x="19755" y="3404"/>
                    <a:pt x="19755" y="3424"/>
                  </a:cubicBezTo>
                  <a:lnTo>
                    <a:pt x="19714" y="3424"/>
                  </a:lnTo>
                  <a:cubicBezTo>
                    <a:pt x="19613" y="3363"/>
                    <a:pt x="19490" y="3322"/>
                    <a:pt x="19409" y="3221"/>
                  </a:cubicBezTo>
                  <a:cubicBezTo>
                    <a:pt x="19368" y="3159"/>
                    <a:pt x="19307" y="3159"/>
                    <a:pt x="19226" y="3119"/>
                  </a:cubicBezTo>
                  <a:cubicBezTo>
                    <a:pt x="19226" y="3119"/>
                    <a:pt x="19246" y="3078"/>
                    <a:pt x="19246" y="3017"/>
                  </a:cubicBezTo>
                  <a:lnTo>
                    <a:pt x="19042" y="3017"/>
                  </a:lnTo>
                  <a:cubicBezTo>
                    <a:pt x="19063" y="2997"/>
                    <a:pt x="19063" y="2976"/>
                    <a:pt x="19063" y="2956"/>
                  </a:cubicBezTo>
                  <a:lnTo>
                    <a:pt x="19063" y="2956"/>
                  </a:lnTo>
                  <a:cubicBezTo>
                    <a:pt x="19022" y="2976"/>
                    <a:pt x="18981" y="2997"/>
                    <a:pt x="18941" y="3037"/>
                  </a:cubicBezTo>
                  <a:cubicBezTo>
                    <a:pt x="18900" y="2915"/>
                    <a:pt x="19002" y="2895"/>
                    <a:pt x="19022" y="2813"/>
                  </a:cubicBezTo>
                  <a:lnTo>
                    <a:pt x="19226" y="2813"/>
                  </a:lnTo>
                  <a:cubicBezTo>
                    <a:pt x="19226" y="2732"/>
                    <a:pt x="19266" y="2671"/>
                    <a:pt x="19348" y="2650"/>
                  </a:cubicBezTo>
                  <a:close/>
                  <a:moveTo>
                    <a:pt x="13462" y="3445"/>
                  </a:moveTo>
                  <a:cubicBezTo>
                    <a:pt x="13503" y="3526"/>
                    <a:pt x="13523" y="3567"/>
                    <a:pt x="13544" y="3608"/>
                  </a:cubicBezTo>
                  <a:cubicBezTo>
                    <a:pt x="13523" y="3648"/>
                    <a:pt x="13498" y="3658"/>
                    <a:pt x="13472" y="3658"/>
                  </a:cubicBezTo>
                  <a:cubicBezTo>
                    <a:pt x="13447" y="3658"/>
                    <a:pt x="13421" y="3648"/>
                    <a:pt x="13401" y="3648"/>
                  </a:cubicBezTo>
                  <a:cubicBezTo>
                    <a:pt x="13360" y="3546"/>
                    <a:pt x="13360" y="3546"/>
                    <a:pt x="13462" y="3445"/>
                  </a:cubicBezTo>
                  <a:close/>
                  <a:moveTo>
                    <a:pt x="22545" y="3587"/>
                  </a:moveTo>
                  <a:cubicBezTo>
                    <a:pt x="22586" y="3608"/>
                    <a:pt x="22606" y="3628"/>
                    <a:pt x="22647" y="3669"/>
                  </a:cubicBezTo>
                  <a:cubicBezTo>
                    <a:pt x="22627" y="3709"/>
                    <a:pt x="22601" y="3730"/>
                    <a:pt x="22573" y="3730"/>
                  </a:cubicBezTo>
                  <a:cubicBezTo>
                    <a:pt x="22545" y="3730"/>
                    <a:pt x="22515" y="3709"/>
                    <a:pt x="22484" y="3669"/>
                  </a:cubicBezTo>
                  <a:cubicBezTo>
                    <a:pt x="22505" y="3648"/>
                    <a:pt x="22525" y="3628"/>
                    <a:pt x="22545" y="3587"/>
                  </a:cubicBezTo>
                  <a:close/>
                  <a:moveTo>
                    <a:pt x="15417" y="3587"/>
                  </a:moveTo>
                  <a:lnTo>
                    <a:pt x="15417" y="3587"/>
                  </a:lnTo>
                  <a:cubicBezTo>
                    <a:pt x="15478" y="3608"/>
                    <a:pt x="15539" y="3648"/>
                    <a:pt x="15539" y="3750"/>
                  </a:cubicBezTo>
                  <a:cubicBezTo>
                    <a:pt x="15504" y="3750"/>
                    <a:pt x="15484" y="3750"/>
                    <a:pt x="15452" y="3764"/>
                  </a:cubicBezTo>
                  <a:lnTo>
                    <a:pt x="15452" y="3764"/>
                  </a:lnTo>
                  <a:cubicBezTo>
                    <a:pt x="15396" y="3706"/>
                    <a:pt x="15378" y="3666"/>
                    <a:pt x="15417" y="3587"/>
                  </a:cubicBezTo>
                  <a:close/>
                  <a:moveTo>
                    <a:pt x="15441" y="3781"/>
                  </a:moveTo>
                  <a:lnTo>
                    <a:pt x="15441" y="3781"/>
                  </a:lnTo>
                  <a:cubicBezTo>
                    <a:pt x="15462" y="3836"/>
                    <a:pt x="15495" y="3876"/>
                    <a:pt x="15438" y="3933"/>
                  </a:cubicBezTo>
                  <a:cubicBezTo>
                    <a:pt x="15397" y="3933"/>
                    <a:pt x="15377" y="3933"/>
                    <a:pt x="15336" y="3913"/>
                  </a:cubicBezTo>
                  <a:cubicBezTo>
                    <a:pt x="15317" y="3839"/>
                    <a:pt x="15383" y="3815"/>
                    <a:pt x="15441" y="3781"/>
                  </a:cubicBezTo>
                  <a:close/>
                  <a:moveTo>
                    <a:pt x="22301" y="3770"/>
                  </a:moveTo>
                  <a:lnTo>
                    <a:pt x="22301" y="3770"/>
                  </a:lnTo>
                  <a:cubicBezTo>
                    <a:pt x="22437" y="3888"/>
                    <a:pt x="22537" y="4005"/>
                    <a:pt x="22652" y="4104"/>
                  </a:cubicBezTo>
                  <a:lnTo>
                    <a:pt x="22652" y="4104"/>
                  </a:lnTo>
                  <a:cubicBezTo>
                    <a:pt x="22616" y="4122"/>
                    <a:pt x="22578" y="4140"/>
                    <a:pt x="22525" y="4157"/>
                  </a:cubicBezTo>
                  <a:cubicBezTo>
                    <a:pt x="22484" y="4015"/>
                    <a:pt x="22260" y="3994"/>
                    <a:pt x="22301" y="3770"/>
                  </a:cubicBezTo>
                  <a:close/>
                  <a:moveTo>
                    <a:pt x="13055" y="4218"/>
                  </a:moveTo>
                  <a:cubicBezTo>
                    <a:pt x="13075" y="4259"/>
                    <a:pt x="13096" y="4280"/>
                    <a:pt x="13116" y="4300"/>
                  </a:cubicBezTo>
                  <a:cubicBezTo>
                    <a:pt x="13096" y="4361"/>
                    <a:pt x="13055" y="4381"/>
                    <a:pt x="12973" y="4381"/>
                  </a:cubicBezTo>
                  <a:cubicBezTo>
                    <a:pt x="12994" y="4320"/>
                    <a:pt x="13014" y="4280"/>
                    <a:pt x="13055" y="4218"/>
                  </a:cubicBezTo>
                  <a:close/>
                  <a:moveTo>
                    <a:pt x="12281" y="4442"/>
                  </a:moveTo>
                  <a:cubicBezTo>
                    <a:pt x="12342" y="4483"/>
                    <a:pt x="12383" y="4524"/>
                    <a:pt x="12485" y="4585"/>
                  </a:cubicBezTo>
                  <a:cubicBezTo>
                    <a:pt x="12455" y="4588"/>
                    <a:pt x="12429" y="4590"/>
                    <a:pt x="12408" y="4590"/>
                  </a:cubicBezTo>
                  <a:cubicBezTo>
                    <a:pt x="12295" y="4590"/>
                    <a:pt x="12281" y="4545"/>
                    <a:pt x="12281" y="4442"/>
                  </a:cubicBezTo>
                  <a:close/>
                  <a:moveTo>
                    <a:pt x="12179" y="4707"/>
                  </a:moveTo>
                  <a:cubicBezTo>
                    <a:pt x="12240" y="4707"/>
                    <a:pt x="12301" y="4728"/>
                    <a:pt x="12362" y="4728"/>
                  </a:cubicBezTo>
                  <a:cubicBezTo>
                    <a:pt x="12383" y="4870"/>
                    <a:pt x="12261" y="4829"/>
                    <a:pt x="12240" y="4911"/>
                  </a:cubicBezTo>
                  <a:lnTo>
                    <a:pt x="12125" y="4796"/>
                  </a:lnTo>
                  <a:lnTo>
                    <a:pt x="12125" y="4796"/>
                  </a:lnTo>
                  <a:cubicBezTo>
                    <a:pt x="12143" y="4763"/>
                    <a:pt x="12161" y="4743"/>
                    <a:pt x="12179" y="4707"/>
                  </a:cubicBezTo>
                  <a:close/>
                  <a:moveTo>
                    <a:pt x="17902" y="4809"/>
                  </a:moveTo>
                  <a:cubicBezTo>
                    <a:pt x="17943" y="4809"/>
                    <a:pt x="17983" y="4829"/>
                    <a:pt x="18024" y="4829"/>
                  </a:cubicBezTo>
                  <a:cubicBezTo>
                    <a:pt x="18004" y="4870"/>
                    <a:pt x="18004" y="4891"/>
                    <a:pt x="18004" y="4911"/>
                  </a:cubicBezTo>
                  <a:cubicBezTo>
                    <a:pt x="17985" y="4915"/>
                    <a:pt x="17970" y="4918"/>
                    <a:pt x="17958" y="4918"/>
                  </a:cubicBezTo>
                  <a:cubicBezTo>
                    <a:pt x="17914" y="4918"/>
                    <a:pt x="17902" y="4888"/>
                    <a:pt x="17902" y="4809"/>
                  </a:cubicBezTo>
                  <a:close/>
                  <a:moveTo>
                    <a:pt x="17596" y="5013"/>
                  </a:moveTo>
                  <a:cubicBezTo>
                    <a:pt x="17596" y="5053"/>
                    <a:pt x="17617" y="5074"/>
                    <a:pt x="17596" y="5094"/>
                  </a:cubicBezTo>
                  <a:cubicBezTo>
                    <a:pt x="17596" y="5188"/>
                    <a:pt x="17511" y="5195"/>
                    <a:pt x="17434" y="5212"/>
                  </a:cubicBezTo>
                  <a:lnTo>
                    <a:pt x="17434" y="5212"/>
                  </a:lnTo>
                  <a:cubicBezTo>
                    <a:pt x="17435" y="5152"/>
                    <a:pt x="17454" y="5092"/>
                    <a:pt x="17474" y="5013"/>
                  </a:cubicBezTo>
                  <a:close/>
                  <a:moveTo>
                    <a:pt x="11324" y="4931"/>
                  </a:moveTo>
                  <a:cubicBezTo>
                    <a:pt x="11263" y="5013"/>
                    <a:pt x="11222" y="5074"/>
                    <a:pt x="11202" y="5115"/>
                  </a:cubicBezTo>
                  <a:cubicBezTo>
                    <a:pt x="11221" y="5171"/>
                    <a:pt x="11257" y="5228"/>
                    <a:pt x="11295" y="5285"/>
                  </a:cubicBezTo>
                  <a:lnTo>
                    <a:pt x="11295" y="5285"/>
                  </a:lnTo>
                  <a:cubicBezTo>
                    <a:pt x="11273" y="5303"/>
                    <a:pt x="11237" y="5321"/>
                    <a:pt x="11202" y="5339"/>
                  </a:cubicBezTo>
                  <a:cubicBezTo>
                    <a:pt x="11161" y="5257"/>
                    <a:pt x="11100" y="5196"/>
                    <a:pt x="11161" y="5094"/>
                  </a:cubicBezTo>
                  <a:cubicBezTo>
                    <a:pt x="11140" y="5053"/>
                    <a:pt x="11140" y="5033"/>
                    <a:pt x="11120" y="4972"/>
                  </a:cubicBezTo>
                  <a:cubicBezTo>
                    <a:pt x="11181" y="4952"/>
                    <a:pt x="11222" y="4952"/>
                    <a:pt x="11324" y="4931"/>
                  </a:cubicBezTo>
                  <a:close/>
                  <a:moveTo>
                    <a:pt x="22240" y="5318"/>
                  </a:moveTo>
                  <a:cubicBezTo>
                    <a:pt x="22280" y="5339"/>
                    <a:pt x="22321" y="5359"/>
                    <a:pt x="22362" y="5359"/>
                  </a:cubicBezTo>
                  <a:cubicBezTo>
                    <a:pt x="22342" y="5379"/>
                    <a:pt x="22342" y="5400"/>
                    <a:pt x="22321" y="5420"/>
                  </a:cubicBezTo>
                  <a:cubicBezTo>
                    <a:pt x="22280" y="5400"/>
                    <a:pt x="22240" y="5379"/>
                    <a:pt x="22219" y="5359"/>
                  </a:cubicBezTo>
                  <a:cubicBezTo>
                    <a:pt x="22219" y="5339"/>
                    <a:pt x="22219" y="5339"/>
                    <a:pt x="22240" y="5318"/>
                  </a:cubicBezTo>
                  <a:close/>
                  <a:moveTo>
                    <a:pt x="22810" y="5418"/>
                  </a:moveTo>
                  <a:cubicBezTo>
                    <a:pt x="22810" y="5438"/>
                    <a:pt x="22810" y="5459"/>
                    <a:pt x="22810" y="5481"/>
                  </a:cubicBezTo>
                  <a:lnTo>
                    <a:pt x="22830" y="5481"/>
                  </a:lnTo>
                  <a:cubicBezTo>
                    <a:pt x="22825" y="5455"/>
                    <a:pt x="22819" y="5434"/>
                    <a:pt x="22810" y="5418"/>
                  </a:cubicBezTo>
                  <a:close/>
                  <a:moveTo>
                    <a:pt x="18126" y="4992"/>
                  </a:moveTo>
                  <a:cubicBezTo>
                    <a:pt x="18207" y="5033"/>
                    <a:pt x="18248" y="5094"/>
                    <a:pt x="18309" y="5135"/>
                  </a:cubicBezTo>
                  <a:cubicBezTo>
                    <a:pt x="18289" y="5176"/>
                    <a:pt x="18289" y="5216"/>
                    <a:pt x="18289" y="5237"/>
                  </a:cubicBezTo>
                  <a:lnTo>
                    <a:pt x="18126" y="5237"/>
                  </a:lnTo>
                  <a:cubicBezTo>
                    <a:pt x="18126" y="5257"/>
                    <a:pt x="18126" y="5298"/>
                    <a:pt x="18106" y="5318"/>
                  </a:cubicBezTo>
                  <a:cubicBezTo>
                    <a:pt x="18044" y="5379"/>
                    <a:pt x="17983" y="5440"/>
                    <a:pt x="17922" y="5502"/>
                  </a:cubicBezTo>
                  <a:cubicBezTo>
                    <a:pt x="17861" y="5420"/>
                    <a:pt x="17983" y="5420"/>
                    <a:pt x="17902" y="5318"/>
                  </a:cubicBezTo>
                  <a:cubicBezTo>
                    <a:pt x="17943" y="5318"/>
                    <a:pt x="17922" y="5318"/>
                    <a:pt x="17882" y="5298"/>
                  </a:cubicBezTo>
                  <a:cubicBezTo>
                    <a:pt x="17983" y="5196"/>
                    <a:pt x="18126" y="5155"/>
                    <a:pt x="18126" y="4992"/>
                  </a:cubicBezTo>
                  <a:close/>
                  <a:moveTo>
                    <a:pt x="18289" y="5420"/>
                  </a:moveTo>
                  <a:cubicBezTo>
                    <a:pt x="18330" y="5481"/>
                    <a:pt x="18350" y="5502"/>
                    <a:pt x="18411" y="5563"/>
                  </a:cubicBezTo>
                  <a:cubicBezTo>
                    <a:pt x="18330" y="5583"/>
                    <a:pt x="18289" y="5583"/>
                    <a:pt x="18228" y="5603"/>
                  </a:cubicBezTo>
                  <a:cubicBezTo>
                    <a:pt x="18207" y="5583"/>
                    <a:pt x="18207" y="5583"/>
                    <a:pt x="18187" y="5563"/>
                  </a:cubicBezTo>
                  <a:cubicBezTo>
                    <a:pt x="18228" y="5522"/>
                    <a:pt x="18248" y="5481"/>
                    <a:pt x="18289" y="5420"/>
                  </a:cubicBezTo>
                  <a:close/>
                  <a:moveTo>
                    <a:pt x="11894" y="5603"/>
                  </a:moveTo>
                  <a:lnTo>
                    <a:pt x="11894" y="5603"/>
                  </a:lnTo>
                  <a:cubicBezTo>
                    <a:pt x="12016" y="5624"/>
                    <a:pt x="11996" y="5726"/>
                    <a:pt x="12037" y="5787"/>
                  </a:cubicBezTo>
                  <a:cubicBezTo>
                    <a:pt x="11996" y="5848"/>
                    <a:pt x="11955" y="5888"/>
                    <a:pt x="11914" y="5929"/>
                  </a:cubicBezTo>
                  <a:cubicBezTo>
                    <a:pt x="11833" y="5888"/>
                    <a:pt x="11833" y="5787"/>
                    <a:pt x="11894" y="5603"/>
                  </a:cubicBezTo>
                  <a:close/>
                  <a:moveTo>
                    <a:pt x="8513" y="6051"/>
                  </a:moveTo>
                  <a:cubicBezTo>
                    <a:pt x="8534" y="6072"/>
                    <a:pt x="8574" y="6092"/>
                    <a:pt x="8595" y="6112"/>
                  </a:cubicBezTo>
                  <a:cubicBezTo>
                    <a:pt x="8556" y="6151"/>
                    <a:pt x="8536" y="6171"/>
                    <a:pt x="8512" y="6171"/>
                  </a:cubicBezTo>
                  <a:cubicBezTo>
                    <a:pt x="8488" y="6171"/>
                    <a:pt x="8461" y="6150"/>
                    <a:pt x="8406" y="6105"/>
                  </a:cubicBezTo>
                  <a:lnTo>
                    <a:pt x="8406" y="6105"/>
                  </a:lnTo>
                  <a:cubicBezTo>
                    <a:pt x="8438" y="6087"/>
                    <a:pt x="8460" y="6069"/>
                    <a:pt x="8513" y="6051"/>
                  </a:cubicBezTo>
                  <a:close/>
                  <a:moveTo>
                    <a:pt x="16089" y="6377"/>
                  </a:moveTo>
                  <a:lnTo>
                    <a:pt x="16089" y="6377"/>
                  </a:lnTo>
                  <a:cubicBezTo>
                    <a:pt x="16089" y="6377"/>
                    <a:pt x="16089" y="6377"/>
                    <a:pt x="16089" y="6377"/>
                  </a:cubicBezTo>
                  <a:close/>
                  <a:moveTo>
                    <a:pt x="16089" y="6377"/>
                  </a:moveTo>
                  <a:lnTo>
                    <a:pt x="16089" y="6398"/>
                  </a:lnTo>
                  <a:cubicBezTo>
                    <a:pt x="16090" y="6398"/>
                    <a:pt x="16090" y="6398"/>
                    <a:pt x="16091" y="6398"/>
                  </a:cubicBezTo>
                  <a:lnTo>
                    <a:pt x="16091" y="6398"/>
                  </a:lnTo>
                  <a:cubicBezTo>
                    <a:pt x="16090" y="6391"/>
                    <a:pt x="16089" y="6384"/>
                    <a:pt x="16089" y="6377"/>
                  </a:cubicBezTo>
                  <a:close/>
                  <a:moveTo>
                    <a:pt x="8411" y="6377"/>
                  </a:moveTo>
                  <a:cubicBezTo>
                    <a:pt x="8371" y="6438"/>
                    <a:pt x="8350" y="6459"/>
                    <a:pt x="8310" y="6520"/>
                  </a:cubicBezTo>
                  <a:cubicBezTo>
                    <a:pt x="8269" y="6459"/>
                    <a:pt x="8228" y="6438"/>
                    <a:pt x="8167" y="6377"/>
                  </a:cubicBezTo>
                  <a:close/>
                  <a:moveTo>
                    <a:pt x="20448" y="6377"/>
                  </a:moveTo>
                  <a:lnTo>
                    <a:pt x="20448" y="6377"/>
                  </a:lnTo>
                  <a:cubicBezTo>
                    <a:pt x="20570" y="6418"/>
                    <a:pt x="20651" y="6377"/>
                    <a:pt x="20712" y="6520"/>
                  </a:cubicBezTo>
                  <a:lnTo>
                    <a:pt x="20509" y="6520"/>
                  </a:lnTo>
                  <a:cubicBezTo>
                    <a:pt x="20509" y="6479"/>
                    <a:pt x="20488" y="6459"/>
                    <a:pt x="20448" y="6377"/>
                  </a:cubicBezTo>
                  <a:close/>
                  <a:moveTo>
                    <a:pt x="17556" y="6398"/>
                  </a:moveTo>
                  <a:lnTo>
                    <a:pt x="17556" y="6398"/>
                  </a:lnTo>
                  <a:cubicBezTo>
                    <a:pt x="17678" y="6438"/>
                    <a:pt x="17657" y="6520"/>
                    <a:pt x="17637" y="6601"/>
                  </a:cubicBezTo>
                  <a:cubicBezTo>
                    <a:pt x="17617" y="6540"/>
                    <a:pt x="17596" y="6479"/>
                    <a:pt x="17556" y="6398"/>
                  </a:cubicBezTo>
                  <a:close/>
                  <a:moveTo>
                    <a:pt x="16924" y="6581"/>
                  </a:moveTo>
                  <a:lnTo>
                    <a:pt x="16924" y="6581"/>
                  </a:lnTo>
                  <a:cubicBezTo>
                    <a:pt x="17006" y="6703"/>
                    <a:pt x="17006" y="6703"/>
                    <a:pt x="16802" y="6805"/>
                  </a:cubicBezTo>
                  <a:cubicBezTo>
                    <a:pt x="16863" y="6723"/>
                    <a:pt x="16884" y="6642"/>
                    <a:pt x="16924" y="6581"/>
                  </a:cubicBezTo>
                  <a:close/>
                  <a:moveTo>
                    <a:pt x="16578" y="6703"/>
                  </a:moveTo>
                  <a:cubicBezTo>
                    <a:pt x="16619" y="6764"/>
                    <a:pt x="16558" y="6744"/>
                    <a:pt x="16537" y="6764"/>
                  </a:cubicBezTo>
                  <a:cubicBezTo>
                    <a:pt x="16517" y="6785"/>
                    <a:pt x="16497" y="6805"/>
                    <a:pt x="16456" y="6825"/>
                  </a:cubicBezTo>
                  <a:lnTo>
                    <a:pt x="16436" y="6785"/>
                  </a:lnTo>
                  <a:cubicBezTo>
                    <a:pt x="16436" y="6764"/>
                    <a:pt x="16456" y="6744"/>
                    <a:pt x="16476" y="6703"/>
                  </a:cubicBezTo>
                  <a:close/>
                  <a:moveTo>
                    <a:pt x="14440" y="6662"/>
                  </a:moveTo>
                  <a:cubicBezTo>
                    <a:pt x="14480" y="6662"/>
                    <a:pt x="14521" y="6662"/>
                    <a:pt x="14562" y="6683"/>
                  </a:cubicBezTo>
                  <a:cubicBezTo>
                    <a:pt x="14542" y="6764"/>
                    <a:pt x="14521" y="6846"/>
                    <a:pt x="14501" y="6947"/>
                  </a:cubicBezTo>
                  <a:cubicBezTo>
                    <a:pt x="14440" y="6927"/>
                    <a:pt x="14399" y="6907"/>
                    <a:pt x="14358" y="6907"/>
                  </a:cubicBezTo>
                  <a:cubicBezTo>
                    <a:pt x="14379" y="6805"/>
                    <a:pt x="14419" y="6744"/>
                    <a:pt x="14440" y="6662"/>
                  </a:cubicBezTo>
                  <a:close/>
                  <a:moveTo>
                    <a:pt x="11629" y="5787"/>
                  </a:moveTo>
                  <a:lnTo>
                    <a:pt x="11629" y="5787"/>
                  </a:lnTo>
                  <a:cubicBezTo>
                    <a:pt x="11670" y="5827"/>
                    <a:pt x="11690" y="5848"/>
                    <a:pt x="11751" y="5909"/>
                  </a:cubicBezTo>
                  <a:cubicBezTo>
                    <a:pt x="11711" y="5929"/>
                    <a:pt x="11690" y="5950"/>
                    <a:pt x="11670" y="5990"/>
                  </a:cubicBezTo>
                  <a:cubicBezTo>
                    <a:pt x="11772" y="6051"/>
                    <a:pt x="11874" y="6133"/>
                    <a:pt x="11996" y="6214"/>
                  </a:cubicBezTo>
                  <a:cubicBezTo>
                    <a:pt x="11914" y="6377"/>
                    <a:pt x="11833" y="6520"/>
                    <a:pt x="11670" y="6581"/>
                  </a:cubicBezTo>
                  <a:cubicBezTo>
                    <a:pt x="11670" y="6622"/>
                    <a:pt x="11670" y="6662"/>
                    <a:pt x="11670" y="6703"/>
                  </a:cubicBezTo>
                  <a:lnTo>
                    <a:pt x="11527" y="6703"/>
                  </a:lnTo>
                  <a:cubicBezTo>
                    <a:pt x="11527" y="6785"/>
                    <a:pt x="11548" y="6886"/>
                    <a:pt x="11548" y="6968"/>
                  </a:cubicBezTo>
                  <a:cubicBezTo>
                    <a:pt x="11446" y="6947"/>
                    <a:pt x="11405" y="6866"/>
                    <a:pt x="11385" y="6785"/>
                  </a:cubicBezTo>
                  <a:cubicBezTo>
                    <a:pt x="11446" y="6683"/>
                    <a:pt x="11487" y="6581"/>
                    <a:pt x="11568" y="6438"/>
                  </a:cubicBezTo>
                  <a:lnTo>
                    <a:pt x="11650" y="6438"/>
                  </a:lnTo>
                  <a:cubicBezTo>
                    <a:pt x="11670" y="6398"/>
                    <a:pt x="11670" y="6357"/>
                    <a:pt x="11690" y="6316"/>
                  </a:cubicBezTo>
                  <a:cubicBezTo>
                    <a:pt x="11609" y="6275"/>
                    <a:pt x="11548" y="6255"/>
                    <a:pt x="11487" y="6235"/>
                  </a:cubicBezTo>
                  <a:cubicBezTo>
                    <a:pt x="11507" y="6112"/>
                    <a:pt x="11568" y="6031"/>
                    <a:pt x="11670" y="5990"/>
                  </a:cubicBezTo>
                  <a:cubicBezTo>
                    <a:pt x="11650" y="5929"/>
                    <a:pt x="11568" y="5888"/>
                    <a:pt x="11629" y="5787"/>
                  </a:cubicBezTo>
                  <a:close/>
                  <a:moveTo>
                    <a:pt x="10774" y="6622"/>
                  </a:moveTo>
                  <a:cubicBezTo>
                    <a:pt x="10774" y="6642"/>
                    <a:pt x="10794" y="6662"/>
                    <a:pt x="10794" y="6683"/>
                  </a:cubicBezTo>
                  <a:cubicBezTo>
                    <a:pt x="10754" y="6744"/>
                    <a:pt x="10713" y="6825"/>
                    <a:pt x="10672" y="6907"/>
                  </a:cubicBezTo>
                  <a:cubicBezTo>
                    <a:pt x="10611" y="6927"/>
                    <a:pt x="10570" y="6968"/>
                    <a:pt x="10509" y="7009"/>
                  </a:cubicBezTo>
                  <a:cubicBezTo>
                    <a:pt x="10489" y="6968"/>
                    <a:pt x="10448" y="6947"/>
                    <a:pt x="10407" y="6907"/>
                  </a:cubicBezTo>
                  <a:lnTo>
                    <a:pt x="10672" y="6907"/>
                  </a:lnTo>
                  <a:cubicBezTo>
                    <a:pt x="10591" y="6805"/>
                    <a:pt x="10652" y="6723"/>
                    <a:pt x="10692" y="6622"/>
                  </a:cubicBezTo>
                  <a:close/>
                  <a:moveTo>
                    <a:pt x="11344" y="6886"/>
                  </a:moveTo>
                  <a:cubicBezTo>
                    <a:pt x="11365" y="6947"/>
                    <a:pt x="11385" y="6988"/>
                    <a:pt x="11405" y="7029"/>
                  </a:cubicBezTo>
                  <a:cubicBezTo>
                    <a:pt x="11365" y="7029"/>
                    <a:pt x="11365" y="7049"/>
                    <a:pt x="11344" y="7049"/>
                  </a:cubicBezTo>
                  <a:cubicBezTo>
                    <a:pt x="11283" y="7009"/>
                    <a:pt x="11263" y="6968"/>
                    <a:pt x="11344" y="6886"/>
                  </a:cubicBezTo>
                  <a:close/>
                  <a:moveTo>
                    <a:pt x="21888" y="7131"/>
                  </a:moveTo>
                  <a:cubicBezTo>
                    <a:pt x="21890" y="7138"/>
                    <a:pt x="21892" y="7144"/>
                    <a:pt x="21894" y="7151"/>
                  </a:cubicBezTo>
                  <a:lnTo>
                    <a:pt x="21894" y="7131"/>
                  </a:lnTo>
                  <a:close/>
                  <a:moveTo>
                    <a:pt x="16085" y="6813"/>
                  </a:moveTo>
                  <a:cubicBezTo>
                    <a:pt x="16108" y="6813"/>
                    <a:pt x="16126" y="6833"/>
                    <a:pt x="16150" y="6846"/>
                  </a:cubicBezTo>
                  <a:cubicBezTo>
                    <a:pt x="16191" y="6927"/>
                    <a:pt x="16171" y="6988"/>
                    <a:pt x="16171" y="7070"/>
                  </a:cubicBezTo>
                  <a:cubicBezTo>
                    <a:pt x="16191" y="7070"/>
                    <a:pt x="16232" y="7070"/>
                    <a:pt x="16293" y="7090"/>
                  </a:cubicBezTo>
                  <a:cubicBezTo>
                    <a:pt x="16252" y="7151"/>
                    <a:pt x="16212" y="7171"/>
                    <a:pt x="16150" y="7233"/>
                  </a:cubicBezTo>
                  <a:cubicBezTo>
                    <a:pt x="16150" y="7131"/>
                    <a:pt x="16171" y="7090"/>
                    <a:pt x="16171" y="7049"/>
                  </a:cubicBezTo>
                  <a:cubicBezTo>
                    <a:pt x="16069" y="7009"/>
                    <a:pt x="16069" y="6927"/>
                    <a:pt x="16028" y="6846"/>
                  </a:cubicBezTo>
                  <a:cubicBezTo>
                    <a:pt x="16052" y="6822"/>
                    <a:pt x="16070" y="6813"/>
                    <a:pt x="16085" y="6813"/>
                  </a:cubicBezTo>
                  <a:close/>
                  <a:moveTo>
                    <a:pt x="15865" y="7151"/>
                  </a:moveTo>
                  <a:cubicBezTo>
                    <a:pt x="15886" y="7171"/>
                    <a:pt x="15926" y="7171"/>
                    <a:pt x="15947" y="7192"/>
                  </a:cubicBezTo>
                  <a:lnTo>
                    <a:pt x="15947" y="7457"/>
                  </a:lnTo>
                  <a:cubicBezTo>
                    <a:pt x="15926" y="7457"/>
                    <a:pt x="15886" y="7457"/>
                    <a:pt x="15845" y="7436"/>
                  </a:cubicBezTo>
                  <a:cubicBezTo>
                    <a:pt x="15845" y="7334"/>
                    <a:pt x="15845" y="7253"/>
                    <a:pt x="15865" y="7151"/>
                  </a:cubicBezTo>
                  <a:close/>
                  <a:moveTo>
                    <a:pt x="15662" y="7497"/>
                  </a:moveTo>
                  <a:cubicBezTo>
                    <a:pt x="15682" y="7497"/>
                    <a:pt x="15723" y="7518"/>
                    <a:pt x="15763" y="7518"/>
                  </a:cubicBezTo>
                  <a:cubicBezTo>
                    <a:pt x="15743" y="7599"/>
                    <a:pt x="15723" y="7660"/>
                    <a:pt x="15723" y="7721"/>
                  </a:cubicBezTo>
                  <a:cubicBezTo>
                    <a:pt x="15709" y="7721"/>
                    <a:pt x="15696" y="7730"/>
                    <a:pt x="15682" y="7730"/>
                  </a:cubicBezTo>
                  <a:cubicBezTo>
                    <a:pt x="15675" y="7730"/>
                    <a:pt x="15668" y="7728"/>
                    <a:pt x="15662" y="7721"/>
                  </a:cubicBezTo>
                  <a:cubicBezTo>
                    <a:pt x="15621" y="7701"/>
                    <a:pt x="15580" y="7681"/>
                    <a:pt x="15539" y="7640"/>
                  </a:cubicBezTo>
                  <a:cubicBezTo>
                    <a:pt x="15601" y="7579"/>
                    <a:pt x="15621" y="7538"/>
                    <a:pt x="15662" y="7497"/>
                  </a:cubicBezTo>
                  <a:close/>
                  <a:moveTo>
                    <a:pt x="7495" y="7986"/>
                  </a:moveTo>
                  <a:cubicBezTo>
                    <a:pt x="7536" y="7986"/>
                    <a:pt x="7556" y="8006"/>
                    <a:pt x="7577" y="8027"/>
                  </a:cubicBezTo>
                  <a:cubicBezTo>
                    <a:pt x="7597" y="8047"/>
                    <a:pt x="7617" y="8068"/>
                    <a:pt x="7638" y="8088"/>
                  </a:cubicBezTo>
                  <a:cubicBezTo>
                    <a:pt x="7629" y="8105"/>
                    <a:pt x="7617" y="8111"/>
                    <a:pt x="7604" y="8111"/>
                  </a:cubicBezTo>
                  <a:cubicBezTo>
                    <a:pt x="7586" y="8111"/>
                    <a:pt x="7568" y="8100"/>
                    <a:pt x="7556" y="8088"/>
                  </a:cubicBezTo>
                  <a:cubicBezTo>
                    <a:pt x="7515" y="8068"/>
                    <a:pt x="7495" y="8047"/>
                    <a:pt x="7475" y="8027"/>
                  </a:cubicBezTo>
                  <a:cubicBezTo>
                    <a:pt x="7475" y="8006"/>
                    <a:pt x="7495" y="7986"/>
                    <a:pt x="7495" y="7986"/>
                  </a:cubicBezTo>
                  <a:close/>
                  <a:moveTo>
                    <a:pt x="19409" y="7538"/>
                  </a:moveTo>
                  <a:cubicBezTo>
                    <a:pt x="19429" y="7558"/>
                    <a:pt x="19470" y="7579"/>
                    <a:pt x="19511" y="7620"/>
                  </a:cubicBezTo>
                  <a:cubicBezTo>
                    <a:pt x="19470" y="7701"/>
                    <a:pt x="19409" y="7782"/>
                    <a:pt x="19368" y="7864"/>
                  </a:cubicBezTo>
                  <a:cubicBezTo>
                    <a:pt x="19307" y="7884"/>
                    <a:pt x="19246" y="7905"/>
                    <a:pt x="19205" y="7925"/>
                  </a:cubicBezTo>
                  <a:cubicBezTo>
                    <a:pt x="19246" y="7986"/>
                    <a:pt x="19226" y="8027"/>
                    <a:pt x="19165" y="8068"/>
                  </a:cubicBezTo>
                  <a:cubicBezTo>
                    <a:pt x="19144" y="8210"/>
                    <a:pt x="19144" y="8210"/>
                    <a:pt x="19022" y="8353"/>
                  </a:cubicBezTo>
                  <a:cubicBezTo>
                    <a:pt x="18981" y="8312"/>
                    <a:pt x="18941" y="8292"/>
                    <a:pt x="18879" y="8230"/>
                  </a:cubicBezTo>
                  <a:cubicBezTo>
                    <a:pt x="18961" y="8190"/>
                    <a:pt x="19002" y="8169"/>
                    <a:pt x="19042" y="8149"/>
                  </a:cubicBezTo>
                  <a:cubicBezTo>
                    <a:pt x="19083" y="8129"/>
                    <a:pt x="19103" y="8088"/>
                    <a:pt x="19144" y="8068"/>
                  </a:cubicBezTo>
                  <a:cubicBezTo>
                    <a:pt x="19103" y="8027"/>
                    <a:pt x="19063" y="8006"/>
                    <a:pt x="19042" y="7986"/>
                  </a:cubicBezTo>
                  <a:cubicBezTo>
                    <a:pt x="19022" y="7925"/>
                    <a:pt x="19083" y="7905"/>
                    <a:pt x="19144" y="7884"/>
                  </a:cubicBezTo>
                  <a:cubicBezTo>
                    <a:pt x="19205" y="7762"/>
                    <a:pt x="19246" y="7620"/>
                    <a:pt x="19409" y="7538"/>
                  </a:cubicBezTo>
                  <a:close/>
                  <a:moveTo>
                    <a:pt x="13238" y="6825"/>
                  </a:moveTo>
                  <a:cubicBezTo>
                    <a:pt x="13259" y="6866"/>
                    <a:pt x="13279" y="6927"/>
                    <a:pt x="13299" y="6968"/>
                  </a:cubicBezTo>
                  <a:cubicBezTo>
                    <a:pt x="13197" y="7192"/>
                    <a:pt x="13116" y="7396"/>
                    <a:pt x="13014" y="7640"/>
                  </a:cubicBezTo>
                  <a:cubicBezTo>
                    <a:pt x="12994" y="7640"/>
                    <a:pt x="12953" y="7681"/>
                    <a:pt x="12912" y="7721"/>
                  </a:cubicBezTo>
                  <a:cubicBezTo>
                    <a:pt x="12912" y="7742"/>
                    <a:pt x="12912" y="7762"/>
                    <a:pt x="12933" y="7803"/>
                  </a:cubicBezTo>
                  <a:cubicBezTo>
                    <a:pt x="12892" y="7823"/>
                    <a:pt x="12872" y="7823"/>
                    <a:pt x="12831" y="7844"/>
                  </a:cubicBezTo>
                  <a:cubicBezTo>
                    <a:pt x="12872" y="7864"/>
                    <a:pt x="12892" y="7884"/>
                    <a:pt x="12933" y="7905"/>
                  </a:cubicBezTo>
                  <a:cubicBezTo>
                    <a:pt x="12933" y="8006"/>
                    <a:pt x="12892" y="8088"/>
                    <a:pt x="12851" y="8169"/>
                  </a:cubicBezTo>
                  <a:cubicBezTo>
                    <a:pt x="12831" y="8251"/>
                    <a:pt x="12790" y="8312"/>
                    <a:pt x="12749" y="8414"/>
                  </a:cubicBezTo>
                  <a:cubicBezTo>
                    <a:pt x="12688" y="8353"/>
                    <a:pt x="12648" y="8312"/>
                    <a:pt x="12586" y="8251"/>
                  </a:cubicBezTo>
                  <a:cubicBezTo>
                    <a:pt x="12627" y="8190"/>
                    <a:pt x="12668" y="8149"/>
                    <a:pt x="12709" y="8108"/>
                  </a:cubicBezTo>
                  <a:cubicBezTo>
                    <a:pt x="12688" y="8088"/>
                    <a:pt x="12668" y="8068"/>
                    <a:pt x="12648" y="8047"/>
                  </a:cubicBezTo>
                  <a:cubicBezTo>
                    <a:pt x="12648" y="8006"/>
                    <a:pt x="12709" y="7945"/>
                    <a:pt x="12831" y="7844"/>
                  </a:cubicBezTo>
                  <a:cubicBezTo>
                    <a:pt x="12831" y="7803"/>
                    <a:pt x="12810" y="7762"/>
                    <a:pt x="12810" y="7701"/>
                  </a:cubicBezTo>
                  <a:cubicBezTo>
                    <a:pt x="12831" y="7660"/>
                    <a:pt x="12872" y="7599"/>
                    <a:pt x="12892" y="7558"/>
                  </a:cubicBezTo>
                  <a:cubicBezTo>
                    <a:pt x="12892" y="7538"/>
                    <a:pt x="12872" y="7538"/>
                    <a:pt x="12851" y="7538"/>
                  </a:cubicBezTo>
                  <a:cubicBezTo>
                    <a:pt x="12872" y="7416"/>
                    <a:pt x="12872" y="7314"/>
                    <a:pt x="12892" y="7212"/>
                  </a:cubicBezTo>
                  <a:cubicBezTo>
                    <a:pt x="12953" y="7131"/>
                    <a:pt x="13014" y="7070"/>
                    <a:pt x="13055" y="6988"/>
                  </a:cubicBezTo>
                  <a:cubicBezTo>
                    <a:pt x="13116" y="6927"/>
                    <a:pt x="13116" y="6825"/>
                    <a:pt x="13238" y="6825"/>
                  </a:cubicBezTo>
                  <a:close/>
                  <a:moveTo>
                    <a:pt x="7902" y="8353"/>
                  </a:moveTo>
                  <a:cubicBezTo>
                    <a:pt x="7923" y="8353"/>
                    <a:pt x="7984" y="8353"/>
                    <a:pt x="8025" y="8373"/>
                  </a:cubicBezTo>
                  <a:cubicBezTo>
                    <a:pt x="8025" y="8414"/>
                    <a:pt x="8025" y="8434"/>
                    <a:pt x="8045" y="8495"/>
                  </a:cubicBezTo>
                  <a:cubicBezTo>
                    <a:pt x="7963" y="8455"/>
                    <a:pt x="7923" y="8414"/>
                    <a:pt x="7882" y="8373"/>
                  </a:cubicBezTo>
                  <a:cubicBezTo>
                    <a:pt x="7882" y="8373"/>
                    <a:pt x="7882" y="8373"/>
                    <a:pt x="7902" y="8353"/>
                  </a:cubicBezTo>
                  <a:close/>
                  <a:moveTo>
                    <a:pt x="19058" y="8589"/>
                  </a:moveTo>
                  <a:cubicBezTo>
                    <a:pt x="19097" y="8589"/>
                    <a:pt x="19139" y="8599"/>
                    <a:pt x="19185" y="8617"/>
                  </a:cubicBezTo>
                  <a:cubicBezTo>
                    <a:pt x="19124" y="8658"/>
                    <a:pt x="19063" y="8699"/>
                    <a:pt x="19002" y="8740"/>
                  </a:cubicBezTo>
                  <a:cubicBezTo>
                    <a:pt x="18981" y="8699"/>
                    <a:pt x="18961" y="8679"/>
                    <a:pt x="18920" y="8638"/>
                  </a:cubicBezTo>
                  <a:cubicBezTo>
                    <a:pt x="18965" y="8604"/>
                    <a:pt x="19010" y="8589"/>
                    <a:pt x="19058" y="8589"/>
                  </a:cubicBezTo>
                  <a:close/>
                  <a:moveTo>
                    <a:pt x="7719" y="8780"/>
                  </a:moveTo>
                  <a:lnTo>
                    <a:pt x="7719" y="8780"/>
                  </a:lnTo>
                  <a:cubicBezTo>
                    <a:pt x="7862" y="8821"/>
                    <a:pt x="7882" y="8862"/>
                    <a:pt x="7821" y="8964"/>
                  </a:cubicBezTo>
                  <a:cubicBezTo>
                    <a:pt x="7780" y="8903"/>
                    <a:pt x="7760" y="8862"/>
                    <a:pt x="7719" y="8780"/>
                  </a:cubicBezTo>
                  <a:close/>
                  <a:moveTo>
                    <a:pt x="8737" y="8251"/>
                  </a:moveTo>
                  <a:cubicBezTo>
                    <a:pt x="8758" y="8271"/>
                    <a:pt x="8798" y="8271"/>
                    <a:pt x="8839" y="8312"/>
                  </a:cubicBezTo>
                  <a:cubicBezTo>
                    <a:pt x="8799" y="8432"/>
                    <a:pt x="8720" y="8532"/>
                    <a:pt x="8775" y="8670"/>
                  </a:cubicBezTo>
                  <a:lnTo>
                    <a:pt x="8775" y="8670"/>
                  </a:lnTo>
                  <a:cubicBezTo>
                    <a:pt x="8760" y="8725"/>
                    <a:pt x="8781" y="8763"/>
                    <a:pt x="8819" y="8801"/>
                  </a:cubicBezTo>
                  <a:cubicBezTo>
                    <a:pt x="8880" y="8862"/>
                    <a:pt x="8941" y="8882"/>
                    <a:pt x="8941" y="9004"/>
                  </a:cubicBezTo>
                  <a:cubicBezTo>
                    <a:pt x="8839" y="8984"/>
                    <a:pt x="8778" y="8903"/>
                    <a:pt x="8676" y="8882"/>
                  </a:cubicBezTo>
                  <a:cubicBezTo>
                    <a:pt x="8615" y="8882"/>
                    <a:pt x="8595" y="8780"/>
                    <a:pt x="8615" y="8719"/>
                  </a:cubicBezTo>
                  <a:cubicBezTo>
                    <a:pt x="8656" y="8577"/>
                    <a:pt x="8636" y="8414"/>
                    <a:pt x="8737" y="8251"/>
                  </a:cubicBezTo>
                  <a:close/>
                  <a:moveTo>
                    <a:pt x="7210" y="9086"/>
                  </a:moveTo>
                  <a:cubicBezTo>
                    <a:pt x="7230" y="9127"/>
                    <a:pt x="7251" y="9167"/>
                    <a:pt x="7291" y="9228"/>
                  </a:cubicBezTo>
                  <a:cubicBezTo>
                    <a:pt x="7230" y="9249"/>
                    <a:pt x="7190" y="9269"/>
                    <a:pt x="7128" y="9310"/>
                  </a:cubicBezTo>
                  <a:cubicBezTo>
                    <a:pt x="7108" y="9249"/>
                    <a:pt x="7088" y="9208"/>
                    <a:pt x="7067" y="9147"/>
                  </a:cubicBezTo>
                  <a:cubicBezTo>
                    <a:pt x="7128" y="9127"/>
                    <a:pt x="7149" y="9106"/>
                    <a:pt x="7210" y="9086"/>
                  </a:cubicBezTo>
                  <a:close/>
                  <a:moveTo>
                    <a:pt x="19063" y="8923"/>
                  </a:moveTo>
                  <a:lnTo>
                    <a:pt x="19063" y="8923"/>
                  </a:lnTo>
                  <a:cubicBezTo>
                    <a:pt x="19144" y="9106"/>
                    <a:pt x="19002" y="9208"/>
                    <a:pt x="18981" y="9351"/>
                  </a:cubicBezTo>
                  <a:cubicBezTo>
                    <a:pt x="18900" y="9330"/>
                    <a:pt x="18839" y="9310"/>
                    <a:pt x="18778" y="9269"/>
                  </a:cubicBezTo>
                  <a:cubicBezTo>
                    <a:pt x="18737" y="9188"/>
                    <a:pt x="18696" y="9106"/>
                    <a:pt x="18676" y="9025"/>
                  </a:cubicBezTo>
                  <a:cubicBezTo>
                    <a:pt x="18682" y="8995"/>
                    <a:pt x="18694" y="8986"/>
                    <a:pt x="18711" y="8986"/>
                  </a:cubicBezTo>
                  <a:cubicBezTo>
                    <a:pt x="18737" y="8986"/>
                    <a:pt x="18774" y="9010"/>
                    <a:pt x="18809" y="9010"/>
                  </a:cubicBezTo>
                  <a:cubicBezTo>
                    <a:pt x="18827" y="9010"/>
                    <a:pt x="18844" y="9004"/>
                    <a:pt x="18859" y="8984"/>
                  </a:cubicBezTo>
                  <a:cubicBezTo>
                    <a:pt x="18879" y="8943"/>
                    <a:pt x="18981" y="8943"/>
                    <a:pt x="19063" y="8923"/>
                  </a:cubicBezTo>
                  <a:close/>
                  <a:moveTo>
                    <a:pt x="9837" y="9167"/>
                  </a:moveTo>
                  <a:cubicBezTo>
                    <a:pt x="9939" y="9228"/>
                    <a:pt x="9919" y="9290"/>
                    <a:pt x="9898" y="9351"/>
                  </a:cubicBezTo>
                  <a:cubicBezTo>
                    <a:pt x="9888" y="9353"/>
                    <a:pt x="9879" y="9354"/>
                    <a:pt x="9871" y="9354"/>
                  </a:cubicBezTo>
                  <a:cubicBezTo>
                    <a:pt x="9813" y="9354"/>
                    <a:pt x="9801" y="9292"/>
                    <a:pt x="9837" y="9167"/>
                  </a:cubicBezTo>
                  <a:close/>
                  <a:moveTo>
                    <a:pt x="8459" y="9040"/>
                  </a:moveTo>
                  <a:cubicBezTo>
                    <a:pt x="8484" y="9040"/>
                    <a:pt x="8509" y="9056"/>
                    <a:pt x="8534" y="9106"/>
                  </a:cubicBezTo>
                  <a:cubicBezTo>
                    <a:pt x="8513" y="9147"/>
                    <a:pt x="8473" y="9208"/>
                    <a:pt x="8452" y="9290"/>
                  </a:cubicBezTo>
                  <a:cubicBezTo>
                    <a:pt x="8432" y="9330"/>
                    <a:pt x="8411" y="9391"/>
                    <a:pt x="8391" y="9473"/>
                  </a:cubicBezTo>
                  <a:cubicBezTo>
                    <a:pt x="8350" y="9432"/>
                    <a:pt x="8310" y="9412"/>
                    <a:pt x="8289" y="9391"/>
                  </a:cubicBezTo>
                  <a:cubicBezTo>
                    <a:pt x="8269" y="9290"/>
                    <a:pt x="8289" y="9208"/>
                    <a:pt x="8371" y="9147"/>
                  </a:cubicBezTo>
                  <a:cubicBezTo>
                    <a:pt x="8371" y="9127"/>
                    <a:pt x="8350" y="9106"/>
                    <a:pt x="8350" y="9086"/>
                  </a:cubicBezTo>
                  <a:cubicBezTo>
                    <a:pt x="8387" y="9074"/>
                    <a:pt x="8423" y="9040"/>
                    <a:pt x="8459" y="9040"/>
                  </a:cubicBezTo>
                  <a:close/>
                  <a:moveTo>
                    <a:pt x="18717" y="9391"/>
                  </a:moveTo>
                  <a:cubicBezTo>
                    <a:pt x="18818" y="9432"/>
                    <a:pt x="18859" y="9452"/>
                    <a:pt x="18818" y="9575"/>
                  </a:cubicBezTo>
                  <a:cubicBezTo>
                    <a:pt x="18778" y="9554"/>
                    <a:pt x="18737" y="9534"/>
                    <a:pt x="18676" y="9493"/>
                  </a:cubicBezTo>
                  <a:cubicBezTo>
                    <a:pt x="18696" y="9452"/>
                    <a:pt x="18717" y="9432"/>
                    <a:pt x="18717" y="9391"/>
                  </a:cubicBezTo>
                  <a:close/>
                  <a:moveTo>
                    <a:pt x="9002" y="9575"/>
                  </a:moveTo>
                  <a:lnTo>
                    <a:pt x="9002" y="9575"/>
                  </a:lnTo>
                  <a:cubicBezTo>
                    <a:pt x="9084" y="9656"/>
                    <a:pt x="9124" y="9697"/>
                    <a:pt x="9185" y="9738"/>
                  </a:cubicBezTo>
                  <a:cubicBezTo>
                    <a:pt x="9124" y="9758"/>
                    <a:pt x="9084" y="9758"/>
                    <a:pt x="9063" y="9758"/>
                  </a:cubicBezTo>
                  <a:cubicBezTo>
                    <a:pt x="9043" y="9717"/>
                    <a:pt x="9043" y="9676"/>
                    <a:pt x="9002" y="9575"/>
                  </a:cubicBezTo>
                  <a:close/>
                  <a:moveTo>
                    <a:pt x="6864" y="9595"/>
                  </a:moveTo>
                  <a:cubicBezTo>
                    <a:pt x="6884" y="9636"/>
                    <a:pt x="6904" y="9697"/>
                    <a:pt x="6925" y="9738"/>
                  </a:cubicBezTo>
                  <a:cubicBezTo>
                    <a:pt x="6884" y="9758"/>
                    <a:pt x="6864" y="9758"/>
                    <a:pt x="6823" y="9778"/>
                  </a:cubicBezTo>
                  <a:cubicBezTo>
                    <a:pt x="6823" y="9738"/>
                    <a:pt x="6823" y="9717"/>
                    <a:pt x="6823" y="9697"/>
                  </a:cubicBezTo>
                  <a:cubicBezTo>
                    <a:pt x="6823" y="9676"/>
                    <a:pt x="6823" y="9636"/>
                    <a:pt x="6823" y="9615"/>
                  </a:cubicBezTo>
                  <a:cubicBezTo>
                    <a:pt x="6823" y="9615"/>
                    <a:pt x="6843" y="9615"/>
                    <a:pt x="6864" y="9595"/>
                  </a:cubicBezTo>
                  <a:close/>
                  <a:moveTo>
                    <a:pt x="12464" y="8536"/>
                  </a:moveTo>
                  <a:cubicBezTo>
                    <a:pt x="12525" y="8597"/>
                    <a:pt x="12525" y="8597"/>
                    <a:pt x="12525" y="8740"/>
                  </a:cubicBezTo>
                  <a:cubicBezTo>
                    <a:pt x="12566" y="8740"/>
                    <a:pt x="12607" y="8760"/>
                    <a:pt x="12668" y="8780"/>
                  </a:cubicBezTo>
                  <a:cubicBezTo>
                    <a:pt x="12586" y="9025"/>
                    <a:pt x="12505" y="9269"/>
                    <a:pt x="12424" y="9554"/>
                  </a:cubicBezTo>
                  <a:cubicBezTo>
                    <a:pt x="12362" y="9514"/>
                    <a:pt x="12322" y="9493"/>
                    <a:pt x="12301" y="9473"/>
                  </a:cubicBezTo>
                  <a:cubicBezTo>
                    <a:pt x="12220" y="9473"/>
                    <a:pt x="12159" y="9473"/>
                    <a:pt x="12077" y="9493"/>
                  </a:cubicBezTo>
                  <a:cubicBezTo>
                    <a:pt x="12159" y="9554"/>
                    <a:pt x="12301" y="9615"/>
                    <a:pt x="12322" y="9778"/>
                  </a:cubicBezTo>
                  <a:cubicBezTo>
                    <a:pt x="12220" y="9717"/>
                    <a:pt x="12159" y="9676"/>
                    <a:pt x="12077" y="9615"/>
                  </a:cubicBezTo>
                  <a:cubicBezTo>
                    <a:pt x="12077" y="9575"/>
                    <a:pt x="12077" y="9534"/>
                    <a:pt x="12077" y="9493"/>
                  </a:cubicBezTo>
                  <a:cubicBezTo>
                    <a:pt x="12077" y="9432"/>
                    <a:pt x="12077" y="9371"/>
                    <a:pt x="12057" y="9310"/>
                  </a:cubicBezTo>
                  <a:cubicBezTo>
                    <a:pt x="12200" y="9188"/>
                    <a:pt x="12200" y="8964"/>
                    <a:pt x="12362" y="8821"/>
                  </a:cubicBezTo>
                  <a:cubicBezTo>
                    <a:pt x="12383" y="8740"/>
                    <a:pt x="12362" y="8597"/>
                    <a:pt x="12464" y="8536"/>
                  </a:cubicBezTo>
                  <a:close/>
                  <a:moveTo>
                    <a:pt x="20183" y="7151"/>
                  </a:moveTo>
                  <a:cubicBezTo>
                    <a:pt x="20183" y="7192"/>
                    <a:pt x="20183" y="7233"/>
                    <a:pt x="20203" y="7294"/>
                  </a:cubicBezTo>
                  <a:cubicBezTo>
                    <a:pt x="20142" y="7314"/>
                    <a:pt x="20101" y="7334"/>
                    <a:pt x="20061" y="7355"/>
                  </a:cubicBezTo>
                  <a:lnTo>
                    <a:pt x="20305" y="7355"/>
                  </a:lnTo>
                  <a:cubicBezTo>
                    <a:pt x="20325" y="7375"/>
                    <a:pt x="20366" y="7396"/>
                    <a:pt x="20407" y="7436"/>
                  </a:cubicBezTo>
                  <a:cubicBezTo>
                    <a:pt x="20407" y="7457"/>
                    <a:pt x="20407" y="7477"/>
                    <a:pt x="20407" y="7497"/>
                  </a:cubicBezTo>
                  <a:cubicBezTo>
                    <a:pt x="20366" y="7579"/>
                    <a:pt x="20346" y="7681"/>
                    <a:pt x="20325" y="7762"/>
                  </a:cubicBezTo>
                  <a:cubicBezTo>
                    <a:pt x="20203" y="8129"/>
                    <a:pt x="20101" y="8495"/>
                    <a:pt x="19979" y="8862"/>
                  </a:cubicBezTo>
                  <a:cubicBezTo>
                    <a:pt x="19918" y="9025"/>
                    <a:pt x="19816" y="9188"/>
                    <a:pt x="19796" y="9351"/>
                  </a:cubicBezTo>
                  <a:cubicBezTo>
                    <a:pt x="19755" y="9493"/>
                    <a:pt x="19674" y="9595"/>
                    <a:pt x="19633" y="9717"/>
                  </a:cubicBezTo>
                  <a:cubicBezTo>
                    <a:pt x="19613" y="9758"/>
                    <a:pt x="19551" y="9799"/>
                    <a:pt x="19490" y="9839"/>
                  </a:cubicBezTo>
                  <a:cubicBezTo>
                    <a:pt x="19470" y="9738"/>
                    <a:pt x="19450" y="9656"/>
                    <a:pt x="19450" y="9575"/>
                  </a:cubicBezTo>
                  <a:lnTo>
                    <a:pt x="19307" y="9554"/>
                  </a:lnTo>
                  <a:cubicBezTo>
                    <a:pt x="19327" y="9473"/>
                    <a:pt x="19348" y="9412"/>
                    <a:pt x="19368" y="9351"/>
                  </a:cubicBezTo>
                  <a:cubicBezTo>
                    <a:pt x="19348" y="9310"/>
                    <a:pt x="19348" y="9269"/>
                    <a:pt x="19307" y="9208"/>
                  </a:cubicBezTo>
                  <a:cubicBezTo>
                    <a:pt x="19348" y="9167"/>
                    <a:pt x="19389" y="9106"/>
                    <a:pt x="19429" y="9045"/>
                  </a:cubicBezTo>
                  <a:cubicBezTo>
                    <a:pt x="19429" y="9025"/>
                    <a:pt x="19409" y="8964"/>
                    <a:pt x="19409" y="8923"/>
                  </a:cubicBezTo>
                  <a:cubicBezTo>
                    <a:pt x="19429" y="8862"/>
                    <a:pt x="19450" y="8821"/>
                    <a:pt x="19450" y="8740"/>
                  </a:cubicBezTo>
                  <a:cubicBezTo>
                    <a:pt x="19490" y="8719"/>
                    <a:pt x="19551" y="8679"/>
                    <a:pt x="19592" y="8638"/>
                  </a:cubicBezTo>
                  <a:cubicBezTo>
                    <a:pt x="19653" y="8516"/>
                    <a:pt x="19694" y="8393"/>
                    <a:pt x="19735" y="8251"/>
                  </a:cubicBezTo>
                  <a:cubicBezTo>
                    <a:pt x="19735" y="8251"/>
                    <a:pt x="19714" y="8230"/>
                    <a:pt x="19674" y="8190"/>
                  </a:cubicBezTo>
                  <a:cubicBezTo>
                    <a:pt x="19714" y="8068"/>
                    <a:pt x="19755" y="7966"/>
                    <a:pt x="19776" y="7844"/>
                  </a:cubicBezTo>
                  <a:cubicBezTo>
                    <a:pt x="19796" y="7742"/>
                    <a:pt x="19877" y="7660"/>
                    <a:pt x="19877" y="7538"/>
                  </a:cubicBezTo>
                  <a:cubicBezTo>
                    <a:pt x="19898" y="7457"/>
                    <a:pt x="19959" y="7375"/>
                    <a:pt x="20061" y="7355"/>
                  </a:cubicBezTo>
                  <a:cubicBezTo>
                    <a:pt x="20101" y="7294"/>
                    <a:pt x="20061" y="7192"/>
                    <a:pt x="20183" y="7151"/>
                  </a:cubicBezTo>
                  <a:close/>
                  <a:moveTo>
                    <a:pt x="8269" y="9758"/>
                  </a:moveTo>
                  <a:lnTo>
                    <a:pt x="8269" y="9758"/>
                  </a:lnTo>
                  <a:cubicBezTo>
                    <a:pt x="8228" y="9860"/>
                    <a:pt x="8228" y="9900"/>
                    <a:pt x="8208" y="9962"/>
                  </a:cubicBezTo>
                  <a:cubicBezTo>
                    <a:pt x="8126" y="9880"/>
                    <a:pt x="8126" y="9839"/>
                    <a:pt x="8269" y="9758"/>
                  </a:cubicBezTo>
                  <a:close/>
                  <a:moveTo>
                    <a:pt x="9919" y="9636"/>
                  </a:moveTo>
                  <a:cubicBezTo>
                    <a:pt x="9939" y="9738"/>
                    <a:pt x="9959" y="9799"/>
                    <a:pt x="9959" y="9860"/>
                  </a:cubicBezTo>
                  <a:cubicBezTo>
                    <a:pt x="9939" y="9921"/>
                    <a:pt x="9898" y="9982"/>
                    <a:pt x="9857" y="10043"/>
                  </a:cubicBezTo>
                  <a:cubicBezTo>
                    <a:pt x="9837" y="10104"/>
                    <a:pt x="9837" y="10165"/>
                    <a:pt x="9817" y="10226"/>
                  </a:cubicBezTo>
                  <a:cubicBezTo>
                    <a:pt x="9674" y="10124"/>
                    <a:pt x="9674" y="10124"/>
                    <a:pt x="9613" y="9941"/>
                  </a:cubicBezTo>
                  <a:cubicBezTo>
                    <a:pt x="9677" y="9878"/>
                    <a:pt x="9715" y="9826"/>
                    <a:pt x="9788" y="9826"/>
                  </a:cubicBezTo>
                  <a:cubicBezTo>
                    <a:pt x="9808" y="9826"/>
                    <a:pt x="9831" y="9830"/>
                    <a:pt x="9857" y="9839"/>
                  </a:cubicBezTo>
                  <a:cubicBezTo>
                    <a:pt x="9878" y="9778"/>
                    <a:pt x="9878" y="9717"/>
                    <a:pt x="9919" y="9636"/>
                  </a:cubicBezTo>
                  <a:close/>
                  <a:moveTo>
                    <a:pt x="9494" y="10213"/>
                  </a:moveTo>
                  <a:cubicBezTo>
                    <a:pt x="9510" y="10213"/>
                    <a:pt x="9529" y="10217"/>
                    <a:pt x="9552" y="10226"/>
                  </a:cubicBezTo>
                  <a:cubicBezTo>
                    <a:pt x="9532" y="10287"/>
                    <a:pt x="9491" y="10328"/>
                    <a:pt x="9471" y="10389"/>
                  </a:cubicBezTo>
                  <a:cubicBezTo>
                    <a:pt x="9430" y="10369"/>
                    <a:pt x="9409" y="10369"/>
                    <a:pt x="9389" y="10349"/>
                  </a:cubicBezTo>
                  <a:cubicBezTo>
                    <a:pt x="9389" y="10328"/>
                    <a:pt x="9389" y="10308"/>
                    <a:pt x="9389" y="10308"/>
                  </a:cubicBezTo>
                  <a:cubicBezTo>
                    <a:pt x="9421" y="10260"/>
                    <a:pt x="9440" y="10213"/>
                    <a:pt x="9494" y="10213"/>
                  </a:cubicBezTo>
                  <a:close/>
                  <a:moveTo>
                    <a:pt x="18676" y="9615"/>
                  </a:moveTo>
                  <a:cubicBezTo>
                    <a:pt x="18757" y="9717"/>
                    <a:pt x="18737" y="9819"/>
                    <a:pt x="18676" y="9900"/>
                  </a:cubicBezTo>
                  <a:cubicBezTo>
                    <a:pt x="18696" y="9941"/>
                    <a:pt x="18737" y="9962"/>
                    <a:pt x="18757" y="9982"/>
                  </a:cubicBezTo>
                  <a:cubicBezTo>
                    <a:pt x="18778" y="9982"/>
                    <a:pt x="18778" y="9982"/>
                    <a:pt x="18818" y="9962"/>
                  </a:cubicBezTo>
                  <a:cubicBezTo>
                    <a:pt x="18839" y="10063"/>
                    <a:pt x="18900" y="10145"/>
                    <a:pt x="19002" y="10206"/>
                  </a:cubicBezTo>
                  <a:cubicBezTo>
                    <a:pt x="19022" y="10206"/>
                    <a:pt x="19042" y="10267"/>
                    <a:pt x="19042" y="10287"/>
                  </a:cubicBezTo>
                  <a:cubicBezTo>
                    <a:pt x="19063" y="10267"/>
                    <a:pt x="19103" y="10247"/>
                    <a:pt x="19103" y="10226"/>
                  </a:cubicBezTo>
                  <a:cubicBezTo>
                    <a:pt x="19042" y="10084"/>
                    <a:pt x="19185" y="9941"/>
                    <a:pt x="19083" y="9799"/>
                  </a:cubicBezTo>
                  <a:cubicBezTo>
                    <a:pt x="19112" y="9787"/>
                    <a:pt x="19135" y="9782"/>
                    <a:pt x="19155" y="9782"/>
                  </a:cubicBezTo>
                  <a:cubicBezTo>
                    <a:pt x="19208" y="9782"/>
                    <a:pt x="19237" y="9816"/>
                    <a:pt x="19266" y="9860"/>
                  </a:cubicBezTo>
                  <a:cubicBezTo>
                    <a:pt x="19368" y="9921"/>
                    <a:pt x="19470" y="9982"/>
                    <a:pt x="19470" y="10145"/>
                  </a:cubicBezTo>
                  <a:cubicBezTo>
                    <a:pt x="19450" y="10226"/>
                    <a:pt x="19429" y="10308"/>
                    <a:pt x="19409" y="10389"/>
                  </a:cubicBezTo>
                  <a:cubicBezTo>
                    <a:pt x="19348" y="10369"/>
                    <a:pt x="19307" y="10349"/>
                    <a:pt x="19246" y="10328"/>
                  </a:cubicBezTo>
                  <a:cubicBezTo>
                    <a:pt x="19216" y="10343"/>
                    <a:pt x="19175" y="10391"/>
                    <a:pt x="19123" y="10391"/>
                  </a:cubicBezTo>
                  <a:cubicBezTo>
                    <a:pt x="19104" y="10391"/>
                    <a:pt x="19084" y="10385"/>
                    <a:pt x="19063" y="10369"/>
                  </a:cubicBezTo>
                  <a:cubicBezTo>
                    <a:pt x="19063" y="10349"/>
                    <a:pt x="19063" y="10308"/>
                    <a:pt x="19042" y="10287"/>
                  </a:cubicBezTo>
                  <a:cubicBezTo>
                    <a:pt x="19042" y="10287"/>
                    <a:pt x="19002" y="10308"/>
                    <a:pt x="19002" y="10308"/>
                  </a:cubicBezTo>
                  <a:cubicBezTo>
                    <a:pt x="18900" y="10226"/>
                    <a:pt x="18757" y="10145"/>
                    <a:pt x="18757" y="9982"/>
                  </a:cubicBezTo>
                  <a:cubicBezTo>
                    <a:pt x="18737" y="10002"/>
                    <a:pt x="18717" y="10023"/>
                    <a:pt x="18717" y="10043"/>
                  </a:cubicBezTo>
                  <a:cubicBezTo>
                    <a:pt x="18737" y="10124"/>
                    <a:pt x="18676" y="10124"/>
                    <a:pt x="18635" y="10145"/>
                  </a:cubicBezTo>
                  <a:cubicBezTo>
                    <a:pt x="18655" y="10206"/>
                    <a:pt x="18676" y="10287"/>
                    <a:pt x="18696" y="10369"/>
                  </a:cubicBezTo>
                  <a:cubicBezTo>
                    <a:pt x="18757" y="10389"/>
                    <a:pt x="18859" y="10410"/>
                    <a:pt x="18961" y="10450"/>
                  </a:cubicBezTo>
                  <a:cubicBezTo>
                    <a:pt x="18941" y="10471"/>
                    <a:pt x="18941" y="10511"/>
                    <a:pt x="18920" y="10532"/>
                  </a:cubicBezTo>
                  <a:cubicBezTo>
                    <a:pt x="18818" y="10532"/>
                    <a:pt x="18717" y="10532"/>
                    <a:pt x="18615" y="10511"/>
                  </a:cubicBezTo>
                  <a:cubicBezTo>
                    <a:pt x="18594" y="10410"/>
                    <a:pt x="18574" y="10328"/>
                    <a:pt x="18533" y="10226"/>
                  </a:cubicBezTo>
                  <a:cubicBezTo>
                    <a:pt x="18472" y="10247"/>
                    <a:pt x="18431" y="10267"/>
                    <a:pt x="18370" y="10287"/>
                  </a:cubicBezTo>
                  <a:cubicBezTo>
                    <a:pt x="18391" y="10328"/>
                    <a:pt x="18391" y="10349"/>
                    <a:pt x="18431" y="10389"/>
                  </a:cubicBezTo>
                  <a:cubicBezTo>
                    <a:pt x="18411" y="10430"/>
                    <a:pt x="18391" y="10450"/>
                    <a:pt x="18350" y="10491"/>
                  </a:cubicBezTo>
                  <a:cubicBezTo>
                    <a:pt x="18350" y="10511"/>
                    <a:pt x="18330" y="10552"/>
                    <a:pt x="18330" y="10552"/>
                  </a:cubicBezTo>
                  <a:lnTo>
                    <a:pt x="18146" y="10552"/>
                  </a:lnTo>
                  <a:cubicBezTo>
                    <a:pt x="18207" y="10491"/>
                    <a:pt x="18268" y="10450"/>
                    <a:pt x="18309" y="10430"/>
                  </a:cubicBezTo>
                  <a:cubicBezTo>
                    <a:pt x="18289" y="10410"/>
                    <a:pt x="18248" y="10410"/>
                    <a:pt x="18228" y="10389"/>
                  </a:cubicBezTo>
                  <a:cubicBezTo>
                    <a:pt x="18187" y="10430"/>
                    <a:pt x="18146" y="10450"/>
                    <a:pt x="18106" y="10491"/>
                  </a:cubicBezTo>
                  <a:cubicBezTo>
                    <a:pt x="18065" y="10471"/>
                    <a:pt x="18044" y="10450"/>
                    <a:pt x="18044" y="10450"/>
                  </a:cubicBezTo>
                  <a:cubicBezTo>
                    <a:pt x="18013" y="10388"/>
                    <a:pt x="17982" y="10362"/>
                    <a:pt x="17933" y="10362"/>
                  </a:cubicBezTo>
                  <a:cubicBezTo>
                    <a:pt x="17924" y="10362"/>
                    <a:pt x="17914" y="10362"/>
                    <a:pt x="17903" y="10364"/>
                  </a:cubicBezTo>
                  <a:lnTo>
                    <a:pt x="17903" y="10364"/>
                  </a:lnTo>
                  <a:cubicBezTo>
                    <a:pt x="17922" y="10263"/>
                    <a:pt x="17924" y="10144"/>
                    <a:pt x="18044" y="10104"/>
                  </a:cubicBezTo>
                  <a:cubicBezTo>
                    <a:pt x="18085" y="10023"/>
                    <a:pt x="17963" y="9941"/>
                    <a:pt x="18065" y="9839"/>
                  </a:cubicBezTo>
                  <a:lnTo>
                    <a:pt x="18065" y="9839"/>
                  </a:lnTo>
                  <a:cubicBezTo>
                    <a:pt x="18126" y="9921"/>
                    <a:pt x="18167" y="9982"/>
                    <a:pt x="18228" y="10063"/>
                  </a:cubicBezTo>
                  <a:cubicBezTo>
                    <a:pt x="18309" y="10063"/>
                    <a:pt x="18391" y="10043"/>
                    <a:pt x="18472" y="10043"/>
                  </a:cubicBezTo>
                  <a:cubicBezTo>
                    <a:pt x="18508" y="10079"/>
                    <a:pt x="18545" y="10148"/>
                    <a:pt x="18610" y="10148"/>
                  </a:cubicBezTo>
                  <a:cubicBezTo>
                    <a:pt x="18618" y="10148"/>
                    <a:pt x="18626" y="10147"/>
                    <a:pt x="18635" y="10145"/>
                  </a:cubicBezTo>
                  <a:cubicBezTo>
                    <a:pt x="18594" y="10063"/>
                    <a:pt x="18554" y="9982"/>
                    <a:pt x="18513" y="9900"/>
                  </a:cubicBezTo>
                  <a:cubicBezTo>
                    <a:pt x="18472" y="9839"/>
                    <a:pt x="18411" y="9799"/>
                    <a:pt x="18431" y="9697"/>
                  </a:cubicBezTo>
                  <a:cubicBezTo>
                    <a:pt x="18513" y="9676"/>
                    <a:pt x="18594" y="9656"/>
                    <a:pt x="18676" y="9615"/>
                  </a:cubicBezTo>
                  <a:close/>
                  <a:moveTo>
                    <a:pt x="17888" y="10376"/>
                  </a:moveTo>
                  <a:lnTo>
                    <a:pt x="17888" y="10376"/>
                  </a:lnTo>
                  <a:cubicBezTo>
                    <a:pt x="17925" y="10414"/>
                    <a:pt x="17945" y="10453"/>
                    <a:pt x="17983" y="10491"/>
                  </a:cubicBezTo>
                  <a:cubicBezTo>
                    <a:pt x="17983" y="10532"/>
                    <a:pt x="17983" y="10573"/>
                    <a:pt x="17963" y="10613"/>
                  </a:cubicBezTo>
                  <a:cubicBezTo>
                    <a:pt x="17943" y="10613"/>
                    <a:pt x="17902" y="10613"/>
                    <a:pt x="17902" y="10593"/>
                  </a:cubicBezTo>
                  <a:cubicBezTo>
                    <a:pt x="17861" y="10552"/>
                    <a:pt x="17841" y="10491"/>
                    <a:pt x="17800" y="10430"/>
                  </a:cubicBezTo>
                  <a:cubicBezTo>
                    <a:pt x="17836" y="10412"/>
                    <a:pt x="17856" y="10394"/>
                    <a:pt x="17888" y="10376"/>
                  </a:cubicBezTo>
                  <a:close/>
                  <a:moveTo>
                    <a:pt x="19246" y="10511"/>
                  </a:moveTo>
                  <a:cubicBezTo>
                    <a:pt x="19327" y="10573"/>
                    <a:pt x="19327" y="10573"/>
                    <a:pt x="19368" y="10634"/>
                  </a:cubicBezTo>
                  <a:cubicBezTo>
                    <a:pt x="19348" y="10654"/>
                    <a:pt x="19327" y="10654"/>
                    <a:pt x="19287" y="10695"/>
                  </a:cubicBezTo>
                  <a:cubicBezTo>
                    <a:pt x="19266" y="10613"/>
                    <a:pt x="19266" y="10573"/>
                    <a:pt x="19246" y="10511"/>
                  </a:cubicBezTo>
                  <a:close/>
                  <a:moveTo>
                    <a:pt x="11792" y="10735"/>
                  </a:moveTo>
                  <a:cubicBezTo>
                    <a:pt x="11792" y="10824"/>
                    <a:pt x="11777" y="10882"/>
                    <a:pt x="11719" y="10882"/>
                  </a:cubicBezTo>
                  <a:cubicBezTo>
                    <a:pt x="11710" y="10882"/>
                    <a:pt x="11701" y="10881"/>
                    <a:pt x="11690" y="10878"/>
                  </a:cubicBezTo>
                  <a:cubicBezTo>
                    <a:pt x="11670" y="10776"/>
                    <a:pt x="11670" y="10776"/>
                    <a:pt x="11792" y="10735"/>
                  </a:cubicBezTo>
                  <a:close/>
                  <a:moveTo>
                    <a:pt x="6558" y="10165"/>
                  </a:moveTo>
                  <a:cubicBezTo>
                    <a:pt x="6619" y="10206"/>
                    <a:pt x="6701" y="10247"/>
                    <a:pt x="6782" y="10308"/>
                  </a:cubicBezTo>
                  <a:cubicBezTo>
                    <a:pt x="6782" y="10328"/>
                    <a:pt x="6762" y="10369"/>
                    <a:pt x="6762" y="10389"/>
                  </a:cubicBezTo>
                  <a:cubicBezTo>
                    <a:pt x="6884" y="10389"/>
                    <a:pt x="6986" y="10430"/>
                    <a:pt x="7108" y="10491"/>
                  </a:cubicBezTo>
                  <a:cubicBezTo>
                    <a:pt x="7067" y="10593"/>
                    <a:pt x="7169" y="10613"/>
                    <a:pt x="7190" y="10715"/>
                  </a:cubicBezTo>
                  <a:cubicBezTo>
                    <a:pt x="7169" y="10756"/>
                    <a:pt x="7128" y="10817"/>
                    <a:pt x="7088" y="10898"/>
                  </a:cubicBezTo>
                  <a:cubicBezTo>
                    <a:pt x="7006" y="10858"/>
                    <a:pt x="6945" y="10817"/>
                    <a:pt x="6864" y="10776"/>
                  </a:cubicBezTo>
                  <a:cubicBezTo>
                    <a:pt x="6803" y="10817"/>
                    <a:pt x="6762" y="10858"/>
                    <a:pt x="6721" y="10898"/>
                  </a:cubicBezTo>
                  <a:cubicBezTo>
                    <a:pt x="6619" y="10878"/>
                    <a:pt x="6517" y="10837"/>
                    <a:pt x="6416" y="10817"/>
                  </a:cubicBezTo>
                  <a:cubicBezTo>
                    <a:pt x="6416" y="10776"/>
                    <a:pt x="6436" y="10756"/>
                    <a:pt x="6436" y="10715"/>
                  </a:cubicBezTo>
                  <a:lnTo>
                    <a:pt x="6579" y="10715"/>
                  </a:lnTo>
                  <a:cubicBezTo>
                    <a:pt x="6599" y="10654"/>
                    <a:pt x="6599" y="10573"/>
                    <a:pt x="6599" y="10511"/>
                  </a:cubicBezTo>
                  <a:lnTo>
                    <a:pt x="6680" y="10511"/>
                  </a:lnTo>
                  <a:cubicBezTo>
                    <a:pt x="6701" y="10471"/>
                    <a:pt x="6742" y="10430"/>
                    <a:pt x="6762" y="10389"/>
                  </a:cubicBezTo>
                  <a:cubicBezTo>
                    <a:pt x="6701" y="10389"/>
                    <a:pt x="6660" y="10389"/>
                    <a:pt x="6599" y="10369"/>
                  </a:cubicBezTo>
                  <a:cubicBezTo>
                    <a:pt x="6579" y="10308"/>
                    <a:pt x="6579" y="10247"/>
                    <a:pt x="6558" y="10165"/>
                  </a:cubicBezTo>
                  <a:close/>
                  <a:moveTo>
                    <a:pt x="13747" y="10735"/>
                  </a:moveTo>
                  <a:cubicBezTo>
                    <a:pt x="13747" y="10797"/>
                    <a:pt x="13768" y="10837"/>
                    <a:pt x="13768" y="10919"/>
                  </a:cubicBezTo>
                  <a:cubicBezTo>
                    <a:pt x="13727" y="10919"/>
                    <a:pt x="13707" y="10898"/>
                    <a:pt x="13645" y="10898"/>
                  </a:cubicBezTo>
                  <a:cubicBezTo>
                    <a:pt x="13666" y="10837"/>
                    <a:pt x="13686" y="10776"/>
                    <a:pt x="13707" y="10735"/>
                  </a:cubicBezTo>
                  <a:close/>
                  <a:moveTo>
                    <a:pt x="13707" y="11102"/>
                  </a:moveTo>
                  <a:cubicBezTo>
                    <a:pt x="13666" y="11143"/>
                    <a:pt x="13645" y="11183"/>
                    <a:pt x="13645" y="11204"/>
                  </a:cubicBezTo>
                  <a:cubicBezTo>
                    <a:pt x="13628" y="11204"/>
                    <a:pt x="13611" y="11206"/>
                    <a:pt x="13592" y="11206"/>
                  </a:cubicBezTo>
                  <a:cubicBezTo>
                    <a:pt x="13546" y="11206"/>
                    <a:pt x="13494" y="11195"/>
                    <a:pt x="13421" y="11122"/>
                  </a:cubicBezTo>
                  <a:cubicBezTo>
                    <a:pt x="13544" y="11122"/>
                    <a:pt x="13605" y="11102"/>
                    <a:pt x="13707" y="11102"/>
                  </a:cubicBezTo>
                  <a:close/>
                  <a:moveTo>
                    <a:pt x="17108" y="11021"/>
                  </a:moveTo>
                  <a:cubicBezTo>
                    <a:pt x="17148" y="11041"/>
                    <a:pt x="17169" y="11061"/>
                    <a:pt x="17209" y="11082"/>
                  </a:cubicBezTo>
                  <a:cubicBezTo>
                    <a:pt x="17189" y="11122"/>
                    <a:pt x="17169" y="11163"/>
                    <a:pt x="17148" y="11224"/>
                  </a:cubicBezTo>
                  <a:lnTo>
                    <a:pt x="17032" y="11224"/>
                  </a:lnTo>
                  <a:cubicBezTo>
                    <a:pt x="17053" y="11153"/>
                    <a:pt x="17089" y="11095"/>
                    <a:pt x="17108" y="11021"/>
                  </a:cubicBezTo>
                  <a:close/>
                  <a:moveTo>
                    <a:pt x="9165" y="11102"/>
                  </a:moveTo>
                  <a:lnTo>
                    <a:pt x="9165" y="11102"/>
                  </a:lnTo>
                  <a:cubicBezTo>
                    <a:pt x="9246" y="11143"/>
                    <a:pt x="9287" y="11163"/>
                    <a:pt x="9348" y="11204"/>
                  </a:cubicBezTo>
                  <a:cubicBezTo>
                    <a:pt x="9299" y="11236"/>
                    <a:pt x="9267" y="11256"/>
                    <a:pt x="9243" y="11256"/>
                  </a:cubicBezTo>
                  <a:cubicBezTo>
                    <a:pt x="9207" y="11256"/>
                    <a:pt x="9189" y="11212"/>
                    <a:pt x="9165" y="11102"/>
                  </a:cubicBezTo>
                  <a:close/>
                  <a:moveTo>
                    <a:pt x="11365" y="10165"/>
                  </a:moveTo>
                  <a:lnTo>
                    <a:pt x="11365" y="10165"/>
                  </a:lnTo>
                  <a:cubicBezTo>
                    <a:pt x="11344" y="10267"/>
                    <a:pt x="11324" y="10349"/>
                    <a:pt x="11324" y="10430"/>
                  </a:cubicBezTo>
                  <a:cubicBezTo>
                    <a:pt x="11283" y="10471"/>
                    <a:pt x="11263" y="10491"/>
                    <a:pt x="11222" y="10532"/>
                  </a:cubicBezTo>
                  <a:cubicBezTo>
                    <a:pt x="11222" y="10552"/>
                    <a:pt x="11242" y="10593"/>
                    <a:pt x="11242" y="10634"/>
                  </a:cubicBezTo>
                  <a:cubicBezTo>
                    <a:pt x="11202" y="10695"/>
                    <a:pt x="11140" y="10735"/>
                    <a:pt x="11100" y="10776"/>
                  </a:cubicBezTo>
                  <a:cubicBezTo>
                    <a:pt x="11059" y="10817"/>
                    <a:pt x="11018" y="10878"/>
                    <a:pt x="10978" y="10919"/>
                  </a:cubicBezTo>
                  <a:cubicBezTo>
                    <a:pt x="11039" y="10980"/>
                    <a:pt x="11100" y="11021"/>
                    <a:pt x="11161" y="11082"/>
                  </a:cubicBezTo>
                  <a:cubicBezTo>
                    <a:pt x="11161" y="11143"/>
                    <a:pt x="11161" y="11204"/>
                    <a:pt x="11161" y="11265"/>
                  </a:cubicBezTo>
                  <a:cubicBezTo>
                    <a:pt x="11100" y="11285"/>
                    <a:pt x="11039" y="11326"/>
                    <a:pt x="10957" y="11367"/>
                  </a:cubicBezTo>
                  <a:cubicBezTo>
                    <a:pt x="10957" y="11346"/>
                    <a:pt x="10937" y="11326"/>
                    <a:pt x="10937" y="11306"/>
                  </a:cubicBezTo>
                  <a:cubicBezTo>
                    <a:pt x="10876" y="11224"/>
                    <a:pt x="10916" y="11122"/>
                    <a:pt x="10835" y="11061"/>
                  </a:cubicBezTo>
                  <a:cubicBezTo>
                    <a:pt x="10855" y="10980"/>
                    <a:pt x="10896" y="10939"/>
                    <a:pt x="10978" y="10919"/>
                  </a:cubicBezTo>
                  <a:cubicBezTo>
                    <a:pt x="10916" y="10797"/>
                    <a:pt x="10998" y="10674"/>
                    <a:pt x="11039" y="10552"/>
                  </a:cubicBezTo>
                  <a:cubicBezTo>
                    <a:pt x="11100" y="10450"/>
                    <a:pt x="11181" y="10349"/>
                    <a:pt x="11263" y="10247"/>
                  </a:cubicBezTo>
                  <a:cubicBezTo>
                    <a:pt x="11283" y="10226"/>
                    <a:pt x="11324" y="10206"/>
                    <a:pt x="11365" y="10165"/>
                  </a:cubicBezTo>
                  <a:close/>
                  <a:moveTo>
                    <a:pt x="17030" y="11231"/>
                  </a:moveTo>
                  <a:lnTo>
                    <a:pt x="17030" y="11231"/>
                  </a:lnTo>
                  <a:cubicBezTo>
                    <a:pt x="17049" y="11272"/>
                    <a:pt x="17069" y="11328"/>
                    <a:pt x="17108" y="11367"/>
                  </a:cubicBezTo>
                  <a:cubicBezTo>
                    <a:pt x="17087" y="11367"/>
                    <a:pt x="17087" y="11387"/>
                    <a:pt x="17067" y="11387"/>
                  </a:cubicBezTo>
                  <a:cubicBezTo>
                    <a:pt x="17026" y="11367"/>
                    <a:pt x="16985" y="11346"/>
                    <a:pt x="16924" y="11326"/>
                  </a:cubicBezTo>
                  <a:cubicBezTo>
                    <a:pt x="16985" y="11285"/>
                    <a:pt x="17006" y="11265"/>
                    <a:pt x="17026" y="11245"/>
                  </a:cubicBezTo>
                  <a:cubicBezTo>
                    <a:pt x="17027" y="11240"/>
                    <a:pt x="17028" y="11236"/>
                    <a:pt x="17030" y="11231"/>
                  </a:cubicBezTo>
                  <a:close/>
                  <a:moveTo>
                    <a:pt x="6579" y="11306"/>
                  </a:moveTo>
                  <a:cubicBezTo>
                    <a:pt x="6599" y="11346"/>
                    <a:pt x="6619" y="11367"/>
                    <a:pt x="6640" y="11428"/>
                  </a:cubicBezTo>
                  <a:cubicBezTo>
                    <a:pt x="6558" y="11408"/>
                    <a:pt x="6497" y="11387"/>
                    <a:pt x="6456" y="11367"/>
                  </a:cubicBezTo>
                  <a:lnTo>
                    <a:pt x="6456" y="11367"/>
                  </a:lnTo>
                  <a:cubicBezTo>
                    <a:pt x="6456" y="11408"/>
                    <a:pt x="6477" y="11428"/>
                    <a:pt x="6497" y="11489"/>
                  </a:cubicBezTo>
                  <a:lnTo>
                    <a:pt x="6334" y="11489"/>
                  </a:lnTo>
                  <a:cubicBezTo>
                    <a:pt x="6334" y="11448"/>
                    <a:pt x="6314" y="11428"/>
                    <a:pt x="6293" y="11387"/>
                  </a:cubicBezTo>
                  <a:cubicBezTo>
                    <a:pt x="6334" y="11387"/>
                    <a:pt x="6334" y="11367"/>
                    <a:pt x="6355" y="11367"/>
                  </a:cubicBezTo>
                  <a:lnTo>
                    <a:pt x="6456" y="11367"/>
                  </a:lnTo>
                  <a:cubicBezTo>
                    <a:pt x="6497" y="11346"/>
                    <a:pt x="6538" y="11326"/>
                    <a:pt x="6579" y="11306"/>
                  </a:cubicBezTo>
                  <a:close/>
                  <a:moveTo>
                    <a:pt x="13462" y="11326"/>
                  </a:moveTo>
                  <a:lnTo>
                    <a:pt x="13462" y="11326"/>
                  </a:lnTo>
                  <a:cubicBezTo>
                    <a:pt x="13523" y="11408"/>
                    <a:pt x="13462" y="11448"/>
                    <a:pt x="13442" y="11530"/>
                  </a:cubicBezTo>
                  <a:lnTo>
                    <a:pt x="13259" y="11530"/>
                  </a:lnTo>
                  <a:cubicBezTo>
                    <a:pt x="13259" y="11509"/>
                    <a:pt x="13259" y="11489"/>
                    <a:pt x="13259" y="11469"/>
                  </a:cubicBezTo>
                  <a:cubicBezTo>
                    <a:pt x="13320" y="11428"/>
                    <a:pt x="13381" y="11367"/>
                    <a:pt x="13462" y="11326"/>
                  </a:cubicBezTo>
                  <a:close/>
                  <a:moveTo>
                    <a:pt x="11202" y="11367"/>
                  </a:moveTo>
                  <a:lnTo>
                    <a:pt x="11202" y="11367"/>
                  </a:lnTo>
                  <a:cubicBezTo>
                    <a:pt x="11242" y="11448"/>
                    <a:pt x="11263" y="11509"/>
                    <a:pt x="11324" y="11611"/>
                  </a:cubicBezTo>
                  <a:cubicBezTo>
                    <a:pt x="11161" y="11550"/>
                    <a:pt x="11161" y="11489"/>
                    <a:pt x="11202" y="11367"/>
                  </a:cubicBezTo>
                  <a:close/>
                  <a:moveTo>
                    <a:pt x="14480" y="11489"/>
                  </a:moveTo>
                  <a:lnTo>
                    <a:pt x="14480" y="11489"/>
                  </a:lnTo>
                  <a:cubicBezTo>
                    <a:pt x="14542" y="11570"/>
                    <a:pt x="14562" y="11632"/>
                    <a:pt x="14603" y="11693"/>
                  </a:cubicBezTo>
                  <a:cubicBezTo>
                    <a:pt x="14562" y="11713"/>
                    <a:pt x="14542" y="11713"/>
                    <a:pt x="14521" y="11713"/>
                  </a:cubicBezTo>
                  <a:cubicBezTo>
                    <a:pt x="14440" y="11672"/>
                    <a:pt x="14419" y="11611"/>
                    <a:pt x="14480" y="11489"/>
                  </a:cubicBezTo>
                  <a:close/>
                  <a:moveTo>
                    <a:pt x="6436" y="11570"/>
                  </a:moveTo>
                  <a:cubicBezTo>
                    <a:pt x="6599" y="11570"/>
                    <a:pt x="6660" y="11652"/>
                    <a:pt x="6742" y="11774"/>
                  </a:cubicBezTo>
                  <a:lnTo>
                    <a:pt x="6517" y="11774"/>
                  </a:lnTo>
                  <a:cubicBezTo>
                    <a:pt x="6497" y="11713"/>
                    <a:pt x="6477" y="11652"/>
                    <a:pt x="6436" y="11570"/>
                  </a:cubicBezTo>
                  <a:close/>
                  <a:moveTo>
                    <a:pt x="10692" y="11326"/>
                  </a:moveTo>
                  <a:cubicBezTo>
                    <a:pt x="10733" y="11326"/>
                    <a:pt x="10754" y="11346"/>
                    <a:pt x="10774" y="11346"/>
                  </a:cubicBezTo>
                  <a:cubicBezTo>
                    <a:pt x="10815" y="11448"/>
                    <a:pt x="10835" y="11570"/>
                    <a:pt x="10855" y="11672"/>
                  </a:cubicBezTo>
                  <a:lnTo>
                    <a:pt x="10896" y="11672"/>
                  </a:lnTo>
                  <a:cubicBezTo>
                    <a:pt x="10896" y="11611"/>
                    <a:pt x="10876" y="11570"/>
                    <a:pt x="10876" y="11489"/>
                  </a:cubicBezTo>
                  <a:cubicBezTo>
                    <a:pt x="10916" y="11469"/>
                    <a:pt x="10957" y="11448"/>
                    <a:pt x="10978" y="11448"/>
                  </a:cubicBezTo>
                  <a:cubicBezTo>
                    <a:pt x="11079" y="11489"/>
                    <a:pt x="11059" y="11550"/>
                    <a:pt x="11018" y="11611"/>
                  </a:cubicBezTo>
                  <a:cubicBezTo>
                    <a:pt x="11100" y="11632"/>
                    <a:pt x="11202" y="11632"/>
                    <a:pt x="11242" y="11754"/>
                  </a:cubicBezTo>
                  <a:cubicBezTo>
                    <a:pt x="11181" y="11754"/>
                    <a:pt x="11120" y="11733"/>
                    <a:pt x="11059" y="11733"/>
                  </a:cubicBezTo>
                  <a:cubicBezTo>
                    <a:pt x="10998" y="11774"/>
                    <a:pt x="10937" y="11835"/>
                    <a:pt x="10876" y="11876"/>
                  </a:cubicBezTo>
                  <a:cubicBezTo>
                    <a:pt x="10820" y="11839"/>
                    <a:pt x="10781" y="11818"/>
                    <a:pt x="10728" y="11800"/>
                  </a:cubicBezTo>
                  <a:lnTo>
                    <a:pt x="10728" y="11800"/>
                  </a:lnTo>
                  <a:cubicBezTo>
                    <a:pt x="10729" y="11798"/>
                    <a:pt x="10731" y="11796"/>
                    <a:pt x="10733" y="11794"/>
                  </a:cubicBezTo>
                  <a:cubicBezTo>
                    <a:pt x="10631" y="11754"/>
                    <a:pt x="10591" y="11693"/>
                    <a:pt x="10611" y="11591"/>
                  </a:cubicBezTo>
                  <a:cubicBezTo>
                    <a:pt x="10611" y="11489"/>
                    <a:pt x="10631" y="11408"/>
                    <a:pt x="10692" y="11326"/>
                  </a:cubicBezTo>
                  <a:close/>
                  <a:moveTo>
                    <a:pt x="8672" y="9672"/>
                  </a:moveTo>
                  <a:cubicBezTo>
                    <a:pt x="8743" y="9672"/>
                    <a:pt x="8760" y="9728"/>
                    <a:pt x="8778" y="9799"/>
                  </a:cubicBezTo>
                  <a:lnTo>
                    <a:pt x="9063" y="9758"/>
                  </a:lnTo>
                  <a:lnTo>
                    <a:pt x="9063" y="9758"/>
                  </a:lnTo>
                  <a:cubicBezTo>
                    <a:pt x="9043" y="9799"/>
                    <a:pt x="9043" y="9819"/>
                    <a:pt x="9043" y="9880"/>
                  </a:cubicBezTo>
                  <a:cubicBezTo>
                    <a:pt x="9096" y="9898"/>
                    <a:pt x="9087" y="10010"/>
                    <a:pt x="9166" y="10010"/>
                  </a:cubicBezTo>
                  <a:cubicBezTo>
                    <a:pt x="9178" y="10010"/>
                    <a:pt x="9191" y="10007"/>
                    <a:pt x="9206" y="10002"/>
                  </a:cubicBezTo>
                  <a:cubicBezTo>
                    <a:pt x="9165" y="9900"/>
                    <a:pt x="9165" y="9839"/>
                    <a:pt x="9287" y="9799"/>
                  </a:cubicBezTo>
                  <a:cubicBezTo>
                    <a:pt x="9308" y="9860"/>
                    <a:pt x="9328" y="9900"/>
                    <a:pt x="9348" y="9941"/>
                  </a:cubicBezTo>
                  <a:cubicBezTo>
                    <a:pt x="9369" y="9982"/>
                    <a:pt x="9430" y="9962"/>
                    <a:pt x="9409" y="10043"/>
                  </a:cubicBezTo>
                  <a:cubicBezTo>
                    <a:pt x="9328" y="10023"/>
                    <a:pt x="9267" y="10002"/>
                    <a:pt x="9206" y="9982"/>
                  </a:cubicBezTo>
                  <a:lnTo>
                    <a:pt x="9206" y="9982"/>
                  </a:lnTo>
                  <a:cubicBezTo>
                    <a:pt x="9226" y="10063"/>
                    <a:pt x="9246" y="10124"/>
                    <a:pt x="9267" y="10206"/>
                  </a:cubicBezTo>
                  <a:cubicBezTo>
                    <a:pt x="9226" y="10226"/>
                    <a:pt x="9206" y="10247"/>
                    <a:pt x="9145" y="10267"/>
                  </a:cubicBezTo>
                  <a:cubicBezTo>
                    <a:pt x="9124" y="10206"/>
                    <a:pt x="9084" y="10165"/>
                    <a:pt x="9063" y="10104"/>
                  </a:cubicBezTo>
                  <a:cubicBezTo>
                    <a:pt x="9002" y="10084"/>
                    <a:pt x="8941" y="10063"/>
                    <a:pt x="8880" y="10043"/>
                  </a:cubicBezTo>
                  <a:cubicBezTo>
                    <a:pt x="8880" y="10023"/>
                    <a:pt x="8860" y="10002"/>
                    <a:pt x="8839" y="9982"/>
                  </a:cubicBezTo>
                  <a:lnTo>
                    <a:pt x="8819" y="9982"/>
                  </a:lnTo>
                  <a:cubicBezTo>
                    <a:pt x="8839" y="10063"/>
                    <a:pt x="8880" y="10124"/>
                    <a:pt x="8900" y="10206"/>
                  </a:cubicBezTo>
                  <a:cubicBezTo>
                    <a:pt x="8900" y="10226"/>
                    <a:pt x="8880" y="10267"/>
                    <a:pt x="8880" y="10308"/>
                  </a:cubicBezTo>
                  <a:cubicBezTo>
                    <a:pt x="8880" y="10349"/>
                    <a:pt x="8900" y="10410"/>
                    <a:pt x="8921" y="10450"/>
                  </a:cubicBezTo>
                  <a:cubicBezTo>
                    <a:pt x="8961" y="10450"/>
                    <a:pt x="9022" y="10430"/>
                    <a:pt x="9084" y="10410"/>
                  </a:cubicBezTo>
                  <a:lnTo>
                    <a:pt x="9084" y="10410"/>
                  </a:lnTo>
                  <a:cubicBezTo>
                    <a:pt x="9063" y="10532"/>
                    <a:pt x="9022" y="10552"/>
                    <a:pt x="8921" y="10573"/>
                  </a:cubicBezTo>
                  <a:cubicBezTo>
                    <a:pt x="8921" y="10532"/>
                    <a:pt x="8921" y="10511"/>
                    <a:pt x="8921" y="10471"/>
                  </a:cubicBezTo>
                  <a:lnTo>
                    <a:pt x="8778" y="10471"/>
                  </a:lnTo>
                  <a:cubicBezTo>
                    <a:pt x="8778" y="10532"/>
                    <a:pt x="8778" y="10593"/>
                    <a:pt x="8778" y="10674"/>
                  </a:cubicBezTo>
                  <a:cubicBezTo>
                    <a:pt x="8860" y="10654"/>
                    <a:pt x="8921" y="10634"/>
                    <a:pt x="9002" y="10613"/>
                  </a:cubicBezTo>
                  <a:cubicBezTo>
                    <a:pt x="9022" y="10654"/>
                    <a:pt x="9063" y="10695"/>
                    <a:pt x="9084" y="10735"/>
                  </a:cubicBezTo>
                  <a:cubicBezTo>
                    <a:pt x="9022" y="10756"/>
                    <a:pt x="9002" y="10776"/>
                    <a:pt x="8961" y="10776"/>
                  </a:cubicBezTo>
                  <a:cubicBezTo>
                    <a:pt x="8961" y="10817"/>
                    <a:pt x="8941" y="10878"/>
                    <a:pt x="8941" y="10959"/>
                  </a:cubicBezTo>
                  <a:cubicBezTo>
                    <a:pt x="8880" y="10878"/>
                    <a:pt x="8860" y="10817"/>
                    <a:pt x="8839" y="10756"/>
                  </a:cubicBezTo>
                  <a:cubicBezTo>
                    <a:pt x="8778" y="10735"/>
                    <a:pt x="8737" y="10735"/>
                    <a:pt x="8676" y="10715"/>
                  </a:cubicBezTo>
                  <a:cubicBezTo>
                    <a:pt x="8615" y="10776"/>
                    <a:pt x="8554" y="10858"/>
                    <a:pt x="8493" y="10939"/>
                  </a:cubicBezTo>
                  <a:cubicBezTo>
                    <a:pt x="8513" y="10980"/>
                    <a:pt x="8534" y="11000"/>
                    <a:pt x="8554" y="11041"/>
                  </a:cubicBezTo>
                  <a:cubicBezTo>
                    <a:pt x="8534" y="11061"/>
                    <a:pt x="8513" y="11102"/>
                    <a:pt x="8493" y="11143"/>
                  </a:cubicBezTo>
                  <a:cubicBezTo>
                    <a:pt x="8493" y="11183"/>
                    <a:pt x="8493" y="11245"/>
                    <a:pt x="8493" y="11326"/>
                  </a:cubicBezTo>
                  <a:cubicBezTo>
                    <a:pt x="8432" y="11306"/>
                    <a:pt x="8391" y="11306"/>
                    <a:pt x="8350" y="11306"/>
                  </a:cubicBezTo>
                  <a:cubicBezTo>
                    <a:pt x="8269" y="11387"/>
                    <a:pt x="8310" y="11489"/>
                    <a:pt x="8310" y="11591"/>
                  </a:cubicBezTo>
                  <a:cubicBezTo>
                    <a:pt x="8269" y="11611"/>
                    <a:pt x="8228" y="11632"/>
                    <a:pt x="8167" y="11672"/>
                  </a:cubicBezTo>
                  <a:cubicBezTo>
                    <a:pt x="8147" y="11733"/>
                    <a:pt x="8126" y="11794"/>
                    <a:pt x="8106" y="11896"/>
                  </a:cubicBezTo>
                  <a:cubicBezTo>
                    <a:pt x="7984" y="11794"/>
                    <a:pt x="8106" y="11693"/>
                    <a:pt x="8045" y="11632"/>
                  </a:cubicBezTo>
                  <a:lnTo>
                    <a:pt x="8045" y="11632"/>
                  </a:lnTo>
                  <a:cubicBezTo>
                    <a:pt x="8045" y="11632"/>
                    <a:pt x="7984" y="11733"/>
                    <a:pt x="7963" y="11754"/>
                  </a:cubicBezTo>
                  <a:cubicBezTo>
                    <a:pt x="7943" y="11774"/>
                    <a:pt x="7902" y="11774"/>
                    <a:pt x="7841" y="11794"/>
                  </a:cubicBezTo>
                  <a:cubicBezTo>
                    <a:pt x="7902" y="11672"/>
                    <a:pt x="7923" y="11550"/>
                    <a:pt x="7984" y="11428"/>
                  </a:cubicBezTo>
                  <a:lnTo>
                    <a:pt x="8167" y="11428"/>
                  </a:lnTo>
                  <a:cubicBezTo>
                    <a:pt x="8167" y="11367"/>
                    <a:pt x="8167" y="11306"/>
                    <a:pt x="8167" y="11245"/>
                  </a:cubicBezTo>
                  <a:cubicBezTo>
                    <a:pt x="8208" y="11204"/>
                    <a:pt x="8249" y="11163"/>
                    <a:pt x="8330" y="11102"/>
                  </a:cubicBezTo>
                  <a:cubicBezTo>
                    <a:pt x="8269" y="11082"/>
                    <a:pt x="8249" y="11082"/>
                    <a:pt x="8208" y="11082"/>
                  </a:cubicBezTo>
                  <a:cubicBezTo>
                    <a:pt x="8147" y="10959"/>
                    <a:pt x="8086" y="10817"/>
                    <a:pt x="8025" y="10674"/>
                  </a:cubicBezTo>
                  <a:cubicBezTo>
                    <a:pt x="8086" y="10654"/>
                    <a:pt x="8126" y="10654"/>
                    <a:pt x="8187" y="10654"/>
                  </a:cubicBezTo>
                  <a:cubicBezTo>
                    <a:pt x="8167" y="10552"/>
                    <a:pt x="8025" y="10491"/>
                    <a:pt x="8086" y="10349"/>
                  </a:cubicBezTo>
                  <a:lnTo>
                    <a:pt x="8086" y="10349"/>
                  </a:lnTo>
                  <a:cubicBezTo>
                    <a:pt x="8147" y="10369"/>
                    <a:pt x="8249" y="10389"/>
                    <a:pt x="8330" y="10410"/>
                  </a:cubicBezTo>
                  <a:cubicBezTo>
                    <a:pt x="8371" y="10511"/>
                    <a:pt x="8411" y="10634"/>
                    <a:pt x="8452" y="10735"/>
                  </a:cubicBezTo>
                  <a:cubicBezTo>
                    <a:pt x="8452" y="10715"/>
                    <a:pt x="8473" y="10695"/>
                    <a:pt x="8493" y="10654"/>
                  </a:cubicBezTo>
                  <a:cubicBezTo>
                    <a:pt x="8452" y="10491"/>
                    <a:pt x="8452" y="10491"/>
                    <a:pt x="8493" y="10349"/>
                  </a:cubicBezTo>
                  <a:cubicBezTo>
                    <a:pt x="8513" y="10369"/>
                    <a:pt x="8534" y="10389"/>
                    <a:pt x="8554" y="10410"/>
                  </a:cubicBezTo>
                  <a:cubicBezTo>
                    <a:pt x="8574" y="10410"/>
                    <a:pt x="8595" y="10430"/>
                    <a:pt x="8615" y="10430"/>
                  </a:cubicBezTo>
                  <a:cubicBezTo>
                    <a:pt x="8615" y="10430"/>
                    <a:pt x="8656" y="10410"/>
                    <a:pt x="8656" y="10410"/>
                  </a:cubicBezTo>
                  <a:cubicBezTo>
                    <a:pt x="8656" y="10328"/>
                    <a:pt x="8697" y="10247"/>
                    <a:pt x="8717" y="10165"/>
                  </a:cubicBezTo>
                  <a:cubicBezTo>
                    <a:pt x="8737" y="10104"/>
                    <a:pt x="8697" y="10063"/>
                    <a:pt x="8697" y="9982"/>
                  </a:cubicBezTo>
                  <a:cubicBezTo>
                    <a:pt x="8656" y="10002"/>
                    <a:pt x="8615" y="10023"/>
                    <a:pt x="8574" y="10023"/>
                  </a:cubicBezTo>
                  <a:cubicBezTo>
                    <a:pt x="8595" y="10063"/>
                    <a:pt x="8615" y="10104"/>
                    <a:pt x="8615" y="10145"/>
                  </a:cubicBezTo>
                  <a:cubicBezTo>
                    <a:pt x="8602" y="10145"/>
                    <a:pt x="8579" y="10154"/>
                    <a:pt x="8559" y="10154"/>
                  </a:cubicBezTo>
                  <a:cubicBezTo>
                    <a:pt x="8550" y="10154"/>
                    <a:pt x="8540" y="10152"/>
                    <a:pt x="8534" y="10145"/>
                  </a:cubicBezTo>
                  <a:cubicBezTo>
                    <a:pt x="8493" y="10124"/>
                    <a:pt x="8452" y="10084"/>
                    <a:pt x="8391" y="10023"/>
                  </a:cubicBezTo>
                  <a:cubicBezTo>
                    <a:pt x="8452" y="9962"/>
                    <a:pt x="8493" y="9900"/>
                    <a:pt x="8554" y="9839"/>
                  </a:cubicBezTo>
                  <a:cubicBezTo>
                    <a:pt x="8493" y="9819"/>
                    <a:pt x="8432" y="9799"/>
                    <a:pt x="8371" y="9758"/>
                  </a:cubicBezTo>
                  <a:cubicBezTo>
                    <a:pt x="8397" y="9718"/>
                    <a:pt x="8432" y="9687"/>
                    <a:pt x="8476" y="9687"/>
                  </a:cubicBezTo>
                  <a:cubicBezTo>
                    <a:pt x="8500" y="9687"/>
                    <a:pt x="8526" y="9696"/>
                    <a:pt x="8554" y="9717"/>
                  </a:cubicBezTo>
                  <a:cubicBezTo>
                    <a:pt x="8554" y="9758"/>
                    <a:pt x="8554" y="9819"/>
                    <a:pt x="8554" y="9860"/>
                  </a:cubicBezTo>
                  <a:cubicBezTo>
                    <a:pt x="8636" y="9819"/>
                    <a:pt x="8615" y="9738"/>
                    <a:pt x="8636" y="9676"/>
                  </a:cubicBezTo>
                  <a:cubicBezTo>
                    <a:pt x="8649" y="9674"/>
                    <a:pt x="8661" y="9672"/>
                    <a:pt x="8672" y="9672"/>
                  </a:cubicBezTo>
                  <a:close/>
                  <a:moveTo>
                    <a:pt x="6212" y="11611"/>
                  </a:moveTo>
                  <a:lnTo>
                    <a:pt x="6212" y="11611"/>
                  </a:lnTo>
                  <a:cubicBezTo>
                    <a:pt x="6192" y="11733"/>
                    <a:pt x="6192" y="11835"/>
                    <a:pt x="6151" y="11937"/>
                  </a:cubicBezTo>
                  <a:cubicBezTo>
                    <a:pt x="6049" y="11896"/>
                    <a:pt x="6090" y="11835"/>
                    <a:pt x="6090" y="11794"/>
                  </a:cubicBezTo>
                  <a:cubicBezTo>
                    <a:pt x="6110" y="11733"/>
                    <a:pt x="6069" y="11652"/>
                    <a:pt x="6212" y="11611"/>
                  </a:cubicBezTo>
                  <a:close/>
                  <a:moveTo>
                    <a:pt x="10719" y="11806"/>
                  </a:moveTo>
                  <a:lnTo>
                    <a:pt x="10719" y="11806"/>
                  </a:lnTo>
                  <a:cubicBezTo>
                    <a:pt x="10757" y="11884"/>
                    <a:pt x="10797" y="11961"/>
                    <a:pt x="10855" y="12039"/>
                  </a:cubicBezTo>
                  <a:cubicBezTo>
                    <a:pt x="10733" y="12120"/>
                    <a:pt x="10733" y="12120"/>
                    <a:pt x="10550" y="12141"/>
                  </a:cubicBezTo>
                  <a:cubicBezTo>
                    <a:pt x="10530" y="12120"/>
                    <a:pt x="10489" y="12080"/>
                    <a:pt x="10448" y="12039"/>
                  </a:cubicBezTo>
                  <a:cubicBezTo>
                    <a:pt x="10509" y="11998"/>
                    <a:pt x="10530" y="11978"/>
                    <a:pt x="10570" y="11957"/>
                  </a:cubicBezTo>
                  <a:cubicBezTo>
                    <a:pt x="10611" y="11978"/>
                    <a:pt x="10652" y="11998"/>
                    <a:pt x="10692" y="12018"/>
                  </a:cubicBezTo>
                  <a:cubicBezTo>
                    <a:pt x="10692" y="11957"/>
                    <a:pt x="10672" y="11896"/>
                    <a:pt x="10652" y="11835"/>
                  </a:cubicBezTo>
                  <a:cubicBezTo>
                    <a:pt x="10683" y="11820"/>
                    <a:pt x="10702" y="11816"/>
                    <a:pt x="10719" y="11806"/>
                  </a:cubicBezTo>
                  <a:close/>
                  <a:moveTo>
                    <a:pt x="18472" y="12080"/>
                  </a:moveTo>
                  <a:cubicBezTo>
                    <a:pt x="18489" y="12113"/>
                    <a:pt x="18505" y="12133"/>
                    <a:pt x="18522" y="12161"/>
                  </a:cubicBezTo>
                  <a:lnTo>
                    <a:pt x="18268" y="12161"/>
                  </a:lnTo>
                  <a:cubicBezTo>
                    <a:pt x="18370" y="12141"/>
                    <a:pt x="18411" y="12100"/>
                    <a:pt x="18472" y="12080"/>
                  </a:cubicBezTo>
                  <a:close/>
                  <a:moveTo>
                    <a:pt x="8656" y="12222"/>
                  </a:moveTo>
                  <a:cubicBezTo>
                    <a:pt x="8636" y="12283"/>
                    <a:pt x="8615" y="12324"/>
                    <a:pt x="8595" y="12344"/>
                  </a:cubicBezTo>
                  <a:lnTo>
                    <a:pt x="8554" y="12344"/>
                  </a:lnTo>
                  <a:cubicBezTo>
                    <a:pt x="8554" y="12304"/>
                    <a:pt x="8554" y="12263"/>
                    <a:pt x="8534" y="12222"/>
                  </a:cubicBezTo>
                  <a:close/>
                  <a:moveTo>
                    <a:pt x="11120" y="12243"/>
                  </a:moveTo>
                  <a:lnTo>
                    <a:pt x="11120" y="12243"/>
                  </a:lnTo>
                  <a:cubicBezTo>
                    <a:pt x="11263" y="12304"/>
                    <a:pt x="11365" y="12344"/>
                    <a:pt x="11405" y="12487"/>
                  </a:cubicBezTo>
                  <a:cubicBezTo>
                    <a:pt x="11344" y="12487"/>
                    <a:pt x="11303" y="12467"/>
                    <a:pt x="11222" y="12467"/>
                  </a:cubicBezTo>
                  <a:cubicBezTo>
                    <a:pt x="11202" y="12405"/>
                    <a:pt x="11161" y="12344"/>
                    <a:pt x="11120" y="12243"/>
                  </a:cubicBezTo>
                  <a:close/>
                  <a:moveTo>
                    <a:pt x="7515" y="12609"/>
                  </a:moveTo>
                  <a:lnTo>
                    <a:pt x="7515" y="12609"/>
                  </a:lnTo>
                  <a:cubicBezTo>
                    <a:pt x="7536" y="12650"/>
                    <a:pt x="7556" y="12691"/>
                    <a:pt x="7577" y="12752"/>
                  </a:cubicBezTo>
                  <a:cubicBezTo>
                    <a:pt x="7454" y="12691"/>
                    <a:pt x="7454" y="12691"/>
                    <a:pt x="7515" y="12609"/>
                  </a:cubicBezTo>
                  <a:close/>
                  <a:moveTo>
                    <a:pt x="10346" y="12161"/>
                  </a:moveTo>
                  <a:cubicBezTo>
                    <a:pt x="10489" y="12161"/>
                    <a:pt x="10570" y="12181"/>
                    <a:pt x="10631" y="12283"/>
                  </a:cubicBezTo>
                  <a:cubicBezTo>
                    <a:pt x="10672" y="12344"/>
                    <a:pt x="10733" y="12405"/>
                    <a:pt x="10774" y="12467"/>
                  </a:cubicBezTo>
                  <a:cubicBezTo>
                    <a:pt x="10754" y="12548"/>
                    <a:pt x="10713" y="12650"/>
                    <a:pt x="10692" y="12731"/>
                  </a:cubicBezTo>
                  <a:cubicBezTo>
                    <a:pt x="10652" y="12752"/>
                    <a:pt x="10591" y="12752"/>
                    <a:pt x="10550" y="12752"/>
                  </a:cubicBezTo>
                  <a:lnTo>
                    <a:pt x="10387" y="12853"/>
                  </a:lnTo>
                  <a:cubicBezTo>
                    <a:pt x="10367" y="12853"/>
                    <a:pt x="10367" y="12853"/>
                    <a:pt x="10367" y="12833"/>
                  </a:cubicBezTo>
                  <a:cubicBezTo>
                    <a:pt x="10326" y="12874"/>
                    <a:pt x="10285" y="12935"/>
                    <a:pt x="10244" y="12976"/>
                  </a:cubicBezTo>
                  <a:cubicBezTo>
                    <a:pt x="10163" y="12915"/>
                    <a:pt x="10163" y="12853"/>
                    <a:pt x="10204" y="12772"/>
                  </a:cubicBezTo>
                  <a:cubicBezTo>
                    <a:pt x="10224" y="12670"/>
                    <a:pt x="10265" y="12568"/>
                    <a:pt x="10265" y="12405"/>
                  </a:cubicBezTo>
                  <a:cubicBezTo>
                    <a:pt x="10326" y="12467"/>
                    <a:pt x="10387" y="12507"/>
                    <a:pt x="10428" y="12528"/>
                  </a:cubicBezTo>
                  <a:cubicBezTo>
                    <a:pt x="10489" y="12548"/>
                    <a:pt x="10550" y="12568"/>
                    <a:pt x="10611" y="12589"/>
                  </a:cubicBezTo>
                  <a:cubicBezTo>
                    <a:pt x="10631" y="12426"/>
                    <a:pt x="10631" y="12405"/>
                    <a:pt x="10509" y="12365"/>
                  </a:cubicBezTo>
                  <a:cubicBezTo>
                    <a:pt x="10428" y="12324"/>
                    <a:pt x="10407" y="12243"/>
                    <a:pt x="10346" y="12161"/>
                  </a:cubicBezTo>
                  <a:close/>
                  <a:moveTo>
                    <a:pt x="7271" y="12813"/>
                  </a:moveTo>
                  <a:lnTo>
                    <a:pt x="7271" y="12813"/>
                  </a:lnTo>
                  <a:cubicBezTo>
                    <a:pt x="7414" y="12894"/>
                    <a:pt x="7414" y="12894"/>
                    <a:pt x="7332" y="12996"/>
                  </a:cubicBezTo>
                  <a:cubicBezTo>
                    <a:pt x="7312" y="12955"/>
                    <a:pt x="7291" y="12894"/>
                    <a:pt x="7271" y="12813"/>
                  </a:cubicBezTo>
                  <a:close/>
                  <a:moveTo>
                    <a:pt x="18350" y="12915"/>
                  </a:moveTo>
                  <a:lnTo>
                    <a:pt x="18350" y="12915"/>
                  </a:lnTo>
                  <a:cubicBezTo>
                    <a:pt x="18411" y="12996"/>
                    <a:pt x="18411" y="12996"/>
                    <a:pt x="18268" y="13057"/>
                  </a:cubicBezTo>
                  <a:cubicBezTo>
                    <a:pt x="18309" y="12996"/>
                    <a:pt x="18330" y="12955"/>
                    <a:pt x="18350" y="12915"/>
                  </a:cubicBezTo>
                  <a:close/>
                  <a:moveTo>
                    <a:pt x="10957" y="12711"/>
                  </a:moveTo>
                  <a:cubicBezTo>
                    <a:pt x="11059" y="12711"/>
                    <a:pt x="11161" y="12731"/>
                    <a:pt x="11263" y="12731"/>
                  </a:cubicBezTo>
                  <a:cubicBezTo>
                    <a:pt x="11222" y="12853"/>
                    <a:pt x="11181" y="12976"/>
                    <a:pt x="11140" y="13077"/>
                  </a:cubicBezTo>
                  <a:cubicBezTo>
                    <a:pt x="11079" y="13057"/>
                    <a:pt x="11039" y="13037"/>
                    <a:pt x="10998" y="13016"/>
                  </a:cubicBezTo>
                  <a:cubicBezTo>
                    <a:pt x="10957" y="13016"/>
                    <a:pt x="10916" y="13037"/>
                    <a:pt x="10835" y="13037"/>
                  </a:cubicBezTo>
                  <a:cubicBezTo>
                    <a:pt x="10876" y="12976"/>
                    <a:pt x="10916" y="12935"/>
                    <a:pt x="10937" y="12874"/>
                  </a:cubicBezTo>
                  <a:cubicBezTo>
                    <a:pt x="10937" y="12833"/>
                    <a:pt x="10937" y="12792"/>
                    <a:pt x="10957" y="12711"/>
                  </a:cubicBezTo>
                  <a:close/>
                  <a:moveTo>
                    <a:pt x="25458" y="12853"/>
                  </a:moveTo>
                  <a:cubicBezTo>
                    <a:pt x="25600" y="12874"/>
                    <a:pt x="25620" y="12976"/>
                    <a:pt x="25702" y="13098"/>
                  </a:cubicBezTo>
                  <a:cubicBezTo>
                    <a:pt x="25600" y="13037"/>
                    <a:pt x="25539" y="13016"/>
                    <a:pt x="25458" y="12976"/>
                  </a:cubicBezTo>
                  <a:cubicBezTo>
                    <a:pt x="25458" y="12935"/>
                    <a:pt x="25458" y="12894"/>
                    <a:pt x="25458" y="12853"/>
                  </a:cubicBezTo>
                  <a:close/>
                  <a:moveTo>
                    <a:pt x="10489" y="12955"/>
                  </a:moveTo>
                  <a:lnTo>
                    <a:pt x="10489" y="12955"/>
                  </a:lnTo>
                  <a:cubicBezTo>
                    <a:pt x="10530" y="12976"/>
                    <a:pt x="10550" y="12976"/>
                    <a:pt x="10591" y="12996"/>
                  </a:cubicBezTo>
                  <a:cubicBezTo>
                    <a:pt x="10591" y="13037"/>
                    <a:pt x="10570" y="13077"/>
                    <a:pt x="10550" y="13139"/>
                  </a:cubicBezTo>
                  <a:cubicBezTo>
                    <a:pt x="10489" y="13077"/>
                    <a:pt x="10448" y="13037"/>
                    <a:pt x="10489" y="12955"/>
                  </a:cubicBezTo>
                  <a:close/>
                  <a:moveTo>
                    <a:pt x="5540" y="13037"/>
                  </a:moveTo>
                  <a:cubicBezTo>
                    <a:pt x="5581" y="13098"/>
                    <a:pt x="5662" y="13159"/>
                    <a:pt x="5642" y="13261"/>
                  </a:cubicBezTo>
                  <a:cubicBezTo>
                    <a:pt x="5546" y="13222"/>
                    <a:pt x="5504" y="13130"/>
                    <a:pt x="5465" y="13051"/>
                  </a:cubicBezTo>
                  <a:lnTo>
                    <a:pt x="5465" y="13051"/>
                  </a:lnTo>
                  <a:cubicBezTo>
                    <a:pt x="5484" y="13037"/>
                    <a:pt x="5504" y="13037"/>
                    <a:pt x="5540" y="13037"/>
                  </a:cubicBezTo>
                  <a:close/>
                  <a:moveTo>
                    <a:pt x="5662" y="12894"/>
                  </a:moveTo>
                  <a:cubicBezTo>
                    <a:pt x="5744" y="13016"/>
                    <a:pt x="5825" y="13118"/>
                    <a:pt x="5907" y="13220"/>
                  </a:cubicBezTo>
                  <a:cubicBezTo>
                    <a:pt x="5907" y="13220"/>
                    <a:pt x="5907" y="13261"/>
                    <a:pt x="5886" y="13261"/>
                  </a:cubicBezTo>
                  <a:cubicBezTo>
                    <a:pt x="5886" y="13281"/>
                    <a:pt x="5866" y="13281"/>
                    <a:pt x="5845" y="13281"/>
                  </a:cubicBezTo>
                  <a:cubicBezTo>
                    <a:pt x="5825" y="13261"/>
                    <a:pt x="5784" y="13240"/>
                    <a:pt x="5764" y="13240"/>
                  </a:cubicBezTo>
                  <a:cubicBezTo>
                    <a:pt x="5703" y="13139"/>
                    <a:pt x="5662" y="13037"/>
                    <a:pt x="5621" y="12935"/>
                  </a:cubicBezTo>
                  <a:cubicBezTo>
                    <a:pt x="5642" y="12915"/>
                    <a:pt x="5642" y="12915"/>
                    <a:pt x="5662" y="12894"/>
                  </a:cubicBezTo>
                  <a:close/>
                  <a:moveTo>
                    <a:pt x="10713" y="13118"/>
                  </a:moveTo>
                  <a:cubicBezTo>
                    <a:pt x="10815" y="13139"/>
                    <a:pt x="10855" y="13159"/>
                    <a:pt x="10916" y="13179"/>
                  </a:cubicBezTo>
                  <a:cubicBezTo>
                    <a:pt x="10876" y="13220"/>
                    <a:pt x="10876" y="13240"/>
                    <a:pt x="10835" y="13281"/>
                  </a:cubicBezTo>
                  <a:cubicBezTo>
                    <a:pt x="10815" y="13240"/>
                    <a:pt x="10774" y="13200"/>
                    <a:pt x="10713" y="13118"/>
                  </a:cubicBezTo>
                  <a:close/>
                  <a:moveTo>
                    <a:pt x="10152" y="13048"/>
                  </a:moveTo>
                  <a:cubicBezTo>
                    <a:pt x="10158" y="13048"/>
                    <a:pt x="10163" y="13050"/>
                    <a:pt x="10163" y="13057"/>
                  </a:cubicBezTo>
                  <a:cubicBezTo>
                    <a:pt x="10244" y="13139"/>
                    <a:pt x="10326" y="13220"/>
                    <a:pt x="10448" y="13261"/>
                  </a:cubicBezTo>
                  <a:cubicBezTo>
                    <a:pt x="10428" y="13281"/>
                    <a:pt x="10407" y="13302"/>
                    <a:pt x="10407" y="13322"/>
                  </a:cubicBezTo>
                  <a:cubicBezTo>
                    <a:pt x="10326" y="13302"/>
                    <a:pt x="10244" y="13302"/>
                    <a:pt x="10163" y="13281"/>
                  </a:cubicBezTo>
                  <a:cubicBezTo>
                    <a:pt x="10143" y="13261"/>
                    <a:pt x="10122" y="13220"/>
                    <a:pt x="10081" y="13200"/>
                  </a:cubicBezTo>
                  <a:cubicBezTo>
                    <a:pt x="10102" y="13159"/>
                    <a:pt x="10102" y="13098"/>
                    <a:pt x="10102" y="13057"/>
                  </a:cubicBezTo>
                  <a:cubicBezTo>
                    <a:pt x="10115" y="13057"/>
                    <a:pt x="10138" y="13048"/>
                    <a:pt x="10152" y="13048"/>
                  </a:cubicBezTo>
                  <a:close/>
                  <a:moveTo>
                    <a:pt x="5520" y="13342"/>
                  </a:moveTo>
                  <a:cubicBezTo>
                    <a:pt x="5581" y="13383"/>
                    <a:pt x="5621" y="13424"/>
                    <a:pt x="5683" y="13464"/>
                  </a:cubicBezTo>
                  <a:cubicBezTo>
                    <a:pt x="5662" y="13505"/>
                    <a:pt x="5642" y="13546"/>
                    <a:pt x="5621" y="13546"/>
                  </a:cubicBezTo>
                  <a:cubicBezTo>
                    <a:pt x="5594" y="13559"/>
                    <a:pt x="5567" y="13566"/>
                    <a:pt x="5541" y="13566"/>
                  </a:cubicBezTo>
                  <a:cubicBezTo>
                    <a:pt x="5488" y="13566"/>
                    <a:pt x="5438" y="13539"/>
                    <a:pt x="5397" y="13485"/>
                  </a:cubicBezTo>
                  <a:cubicBezTo>
                    <a:pt x="5438" y="13444"/>
                    <a:pt x="5479" y="13383"/>
                    <a:pt x="5520" y="13342"/>
                  </a:cubicBezTo>
                  <a:close/>
                  <a:moveTo>
                    <a:pt x="10186" y="13436"/>
                  </a:moveTo>
                  <a:cubicBezTo>
                    <a:pt x="10214" y="13436"/>
                    <a:pt x="10242" y="13453"/>
                    <a:pt x="10265" y="13464"/>
                  </a:cubicBezTo>
                  <a:cubicBezTo>
                    <a:pt x="10265" y="13505"/>
                    <a:pt x="10265" y="13526"/>
                    <a:pt x="10244" y="13587"/>
                  </a:cubicBezTo>
                  <a:cubicBezTo>
                    <a:pt x="10183" y="13546"/>
                    <a:pt x="10163" y="13505"/>
                    <a:pt x="10122" y="13485"/>
                  </a:cubicBezTo>
                  <a:cubicBezTo>
                    <a:pt x="10141" y="13448"/>
                    <a:pt x="10163" y="13436"/>
                    <a:pt x="10186" y="13436"/>
                  </a:cubicBezTo>
                  <a:close/>
                  <a:moveTo>
                    <a:pt x="24595" y="13569"/>
                  </a:moveTo>
                  <a:cubicBezTo>
                    <a:pt x="24620" y="13569"/>
                    <a:pt x="24650" y="13580"/>
                    <a:pt x="24684" y="13607"/>
                  </a:cubicBezTo>
                  <a:cubicBezTo>
                    <a:pt x="24643" y="13627"/>
                    <a:pt x="24623" y="13648"/>
                    <a:pt x="24602" y="13648"/>
                  </a:cubicBezTo>
                  <a:cubicBezTo>
                    <a:pt x="24561" y="13668"/>
                    <a:pt x="24521" y="13668"/>
                    <a:pt x="24480" y="13668"/>
                  </a:cubicBezTo>
                  <a:cubicBezTo>
                    <a:pt x="24507" y="13614"/>
                    <a:pt x="24543" y="13569"/>
                    <a:pt x="24595" y="13569"/>
                  </a:cubicBezTo>
                  <a:close/>
                  <a:moveTo>
                    <a:pt x="10713" y="13383"/>
                  </a:moveTo>
                  <a:lnTo>
                    <a:pt x="10713" y="13383"/>
                  </a:lnTo>
                  <a:cubicBezTo>
                    <a:pt x="10774" y="13444"/>
                    <a:pt x="10794" y="13464"/>
                    <a:pt x="10815" y="13485"/>
                  </a:cubicBezTo>
                  <a:cubicBezTo>
                    <a:pt x="10774" y="13566"/>
                    <a:pt x="10754" y="13648"/>
                    <a:pt x="10713" y="13729"/>
                  </a:cubicBezTo>
                  <a:cubicBezTo>
                    <a:pt x="10611" y="13607"/>
                    <a:pt x="10733" y="13526"/>
                    <a:pt x="10713" y="13383"/>
                  </a:cubicBezTo>
                  <a:close/>
                  <a:moveTo>
                    <a:pt x="18044" y="13118"/>
                  </a:moveTo>
                  <a:cubicBezTo>
                    <a:pt x="18065" y="13179"/>
                    <a:pt x="18085" y="13220"/>
                    <a:pt x="18106" y="13281"/>
                  </a:cubicBezTo>
                  <a:cubicBezTo>
                    <a:pt x="18167" y="13403"/>
                    <a:pt x="18167" y="13424"/>
                    <a:pt x="18024" y="13464"/>
                  </a:cubicBezTo>
                  <a:lnTo>
                    <a:pt x="17922" y="13566"/>
                  </a:lnTo>
                  <a:cubicBezTo>
                    <a:pt x="17943" y="13627"/>
                    <a:pt x="17983" y="13668"/>
                    <a:pt x="18024" y="13750"/>
                  </a:cubicBezTo>
                  <a:cubicBezTo>
                    <a:pt x="17983" y="13770"/>
                    <a:pt x="17963" y="13811"/>
                    <a:pt x="17922" y="13872"/>
                  </a:cubicBezTo>
                  <a:cubicBezTo>
                    <a:pt x="17861" y="13811"/>
                    <a:pt x="17841" y="13770"/>
                    <a:pt x="17780" y="13688"/>
                  </a:cubicBezTo>
                  <a:cubicBezTo>
                    <a:pt x="17841" y="13648"/>
                    <a:pt x="17882" y="13607"/>
                    <a:pt x="17922" y="13566"/>
                  </a:cubicBezTo>
                  <a:cubicBezTo>
                    <a:pt x="17861" y="13505"/>
                    <a:pt x="17882" y="13424"/>
                    <a:pt x="17902" y="13342"/>
                  </a:cubicBezTo>
                  <a:cubicBezTo>
                    <a:pt x="17861" y="13342"/>
                    <a:pt x="17841" y="13363"/>
                    <a:pt x="17780" y="13363"/>
                  </a:cubicBezTo>
                  <a:cubicBezTo>
                    <a:pt x="17780" y="13261"/>
                    <a:pt x="17820" y="13200"/>
                    <a:pt x="17902" y="13118"/>
                  </a:cubicBezTo>
                  <a:close/>
                  <a:moveTo>
                    <a:pt x="17637" y="13709"/>
                  </a:moveTo>
                  <a:cubicBezTo>
                    <a:pt x="17750" y="13728"/>
                    <a:pt x="17741" y="13833"/>
                    <a:pt x="17755" y="13913"/>
                  </a:cubicBezTo>
                  <a:lnTo>
                    <a:pt x="17755" y="13913"/>
                  </a:lnTo>
                  <a:cubicBezTo>
                    <a:pt x="17748" y="13914"/>
                    <a:pt x="17740" y="13915"/>
                    <a:pt x="17734" y="13915"/>
                  </a:cubicBezTo>
                  <a:cubicBezTo>
                    <a:pt x="17640" y="13915"/>
                    <a:pt x="17653" y="13808"/>
                    <a:pt x="17596" y="13770"/>
                  </a:cubicBezTo>
                  <a:cubicBezTo>
                    <a:pt x="17617" y="13750"/>
                    <a:pt x="17637" y="13729"/>
                    <a:pt x="17637" y="13709"/>
                  </a:cubicBezTo>
                  <a:close/>
                  <a:moveTo>
                    <a:pt x="10855" y="13790"/>
                  </a:moveTo>
                  <a:lnTo>
                    <a:pt x="10855" y="13790"/>
                  </a:lnTo>
                  <a:cubicBezTo>
                    <a:pt x="10916" y="13831"/>
                    <a:pt x="10957" y="13872"/>
                    <a:pt x="10916" y="13953"/>
                  </a:cubicBezTo>
                  <a:cubicBezTo>
                    <a:pt x="10855" y="13912"/>
                    <a:pt x="10835" y="13851"/>
                    <a:pt x="10855" y="13790"/>
                  </a:cubicBezTo>
                  <a:close/>
                  <a:moveTo>
                    <a:pt x="17773" y="13933"/>
                  </a:moveTo>
                  <a:cubicBezTo>
                    <a:pt x="17809" y="13933"/>
                    <a:pt x="17848" y="13935"/>
                    <a:pt x="17902" y="13953"/>
                  </a:cubicBezTo>
                  <a:cubicBezTo>
                    <a:pt x="17922" y="13994"/>
                    <a:pt x="17922" y="14055"/>
                    <a:pt x="17943" y="14096"/>
                  </a:cubicBezTo>
                  <a:lnTo>
                    <a:pt x="17882" y="14096"/>
                  </a:lnTo>
                  <a:cubicBezTo>
                    <a:pt x="17845" y="14041"/>
                    <a:pt x="17809" y="13987"/>
                    <a:pt x="17773" y="13933"/>
                  </a:cubicBezTo>
                  <a:close/>
                  <a:moveTo>
                    <a:pt x="7882" y="13994"/>
                  </a:moveTo>
                  <a:lnTo>
                    <a:pt x="7882" y="13994"/>
                  </a:lnTo>
                  <a:cubicBezTo>
                    <a:pt x="7943" y="14014"/>
                    <a:pt x="7984" y="14014"/>
                    <a:pt x="8025" y="14035"/>
                  </a:cubicBezTo>
                  <a:cubicBezTo>
                    <a:pt x="8004" y="14075"/>
                    <a:pt x="8004" y="14096"/>
                    <a:pt x="7963" y="14177"/>
                  </a:cubicBezTo>
                  <a:cubicBezTo>
                    <a:pt x="7943" y="14096"/>
                    <a:pt x="7923" y="14055"/>
                    <a:pt x="7882" y="13994"/>
                  </a:cubicBezTo>
                  <a:close/>
                  <a:moveTo>
                    <a:pt x="17657" y="14218"/>
                  </a:moveTo>
                  <a:cubicBezTo>
                    <a:pt x="17657" y="14238"/>
                    <a:pt x="17657" y="14259"/>
                    <a:pt x="17657" y="14259"/>
                  </a:cubicBezTo>
                  <a:cubicBezTo>
                    <a:pt x="17617" y="14381"/>
                    <a:pt x="17515" y="14381"/>
                    <a:pt x="17393" y="14401"/>
                  </a:cubicBezTo>
                  <a:cubicBezTo>
                    <a:pt x="17413" y="14320"/>
                    <a:pt x="17454" y="14279"/>
                    <a:pt x="17474" y="14238"/>
                  </a:cubicBezTo>
                  <a:cubicBezTo>
                    <a:pt x="17535" y="14218"/>
                    <a:pt x="17596" y="14218"/>
                    <a:pt x="17657" y="14218"/>
                  </a:cubicBezTo>
                  <a:close/>
                  <a:moveTo>
                    <a:pt x="24460" y="14259"/>
                  </a:moveTo>
                  <a:cubicBezTo>
                    <a:pt x="24439" y="14381"/>
                    <a:pt x="24439" y="14462"/>
                    <a:pt x="24419" y="14523"/>
                  </a:cubicBezTo>
                  <a:cubicBezTo>
                    <a:pt x="24399" y="14523"/>
                    <a:pt x="24358" y="14523"/>
                    <a:pt x="24317" y="14503"/>
                  </a:cubicBezTo>
                  <a:cubicBezTo>
                    <a:pt x="24337" y="14442"/>
                    <a:pt x="24337" y="14401"/>
                    <a:pt x="24358" y="14361"/>
                  </a:cubicBezTo>
                  <a:cubicBezTo>
                    <a:pt x="24378" y="14340"/>
                    <a:pt x="24399" y="14320"/>
                    <a:pt x="24460" y="14259"/>
                  </a:cubicBezTo>
                  <a:close/>
                  <a:moveTo>
                    <a:pt x="12668" y="14585"/>
                  </a:moveTo>
                  <a:cubicBezTo>
                    <a:pt x="12648" y="14646"/>
                    <a:pt x="12648" y="14707"/>
                    <a:pt x="12648" y="14747"/>
                  </a:cubicBezTo>
                  <a:cubicBezTo>
                    <a:pt x="12627" y="14753"/>
                    <a:pt x="12612" y="14756"/>
                    <a:pt x="12600" y="14756"/>
                  </a:cubicBezTo>
                  <a:cubicBezTo>
                    <a:pt x="12566" y="14756"/>
                    <a:pt x="12566" y="14722"/>
                    <a:pt x="12566" y="14585"/>
                  </a:cubicBezTo>
                  <a:close/>
                  <a:moveTo>
                    <a:pt x="7190" y="12955"/>
                  </a:moveTo>
                  <a:cubicBezTo>
                    <a:pt x="7271" y="13057"/>
                    <a:pt x="7352" y="13139"/>
                    <a:pt x="7434" y="13240"/>
                  </a:cubicBezTo>
                  <a:cubicBezTo>
                    <a:pt x="7393" y="13322"/>
                    <a:pt x="7352" y="13424"/>
                    <a:pt x="7312" y="13546"/>
                  </a:cubicBezTo>
                  <a:cubicBezTo>
                    <a:pt x="7352" y="13587"/>
                    <a:pt x="7393" y="13627"/>
                    <a:pt x="7434" y="13688"/>
                  </a:cubicBezTo>
                  <a:cubicBezTo>
                    <a:pt x="7475" y="13648"/>
                    <a:pt x="7495" y="13648"/>
                    <a:pt x="7536" y="13607"/>
                  </a:cubicBezTo>
                  <a:cubicBezTo>
                    <a:pt x="7658" y="13648"/>
                    <a:pt x="7739" y="13750"/>
                    <a:pt x="7841" y="13872"/>
                  </a:cubicBezTo>
                  <a:cubicBezTo>
                    <a:pt x="7882" y="13770"/>
                    <a:pt x="7902" y="13688"/>
                    <a:pt x="7943" y="13607"/>
                  </a:cubicBezTo>
                  <a:cubicBezTo>
                    <a:pt x="8025" y="13688"/>
                    <a:pt x="8126" y="13729"/>
                    <a:pt x="8086" y="13851"/>
                  </a:cubicBezTo>
                  <a:cubicBezTo>
                    <a:pt x="7943" y="13912"/>
                    <a:pt x="7821" y="13974"/>
                    <a:pt x="7678" y="14035"/>
                  </a:cubicBezTo>
                  <a:cubicBezTo>
                    <a:pt x="7658" y="14035"/>
                    <a:pt x="7617" y="14014"/>
                    <a:pt x="7577" y="13994"/>
                  </a:cubicBezTo>
                  <a:cubicBezTo>
                    <a:pt x="7556" y="14035"/>
                    <a:pt x="7536" y="14096"/>
                    <a:pt x="7495" y="14157"/>
                  </a:cubicBezTo>
                  <a:cubicBezTo>
                    <a:pt x="7475" y="14157"/>
                    <a:pt x="7434" y="14177"/>
                    <a:pt x="7393" y="14198"/>
                  </a:cubicBezTo>
                  <a:cubicBezTo>
                    <a:pt x="7414" y="14218"/>
                    <a:pt x="7434" y="14218"/>
                    <a:pt x="7475" y="14218"/>
                  </a:cubicBezTo>
                  <a:cubicBezTo>
                    <a:pt x="7495" y="14259"/>
                    <a:pt x="7515" y="14299"/>
                    <a:pt x="7536" y="14361"/>
                  </a:cubicBezTo>
                  <a:cubicBezTo>
                    <a:pt x="7536" y="14401"/>
                    <a:pt x="7556" y="14442"/>
                    <a:pt x="7597" y="14483"/>
                  </a:cubicBezTo>
                  <a:cubicBezTo>
                    <a:pt x="7582" y="14485"/>
                    <a:pt x="7568" y="14486"/>
                    <a:pt x="7556" y="14486"/>
                  </a:cubicBezTo>
                  <a:cubicBezTo>
                    <a:pt x="7450" y="14486"/>
                    <a:pt x="7430" y="14411"/>
                    <a:pt x="7393" y="14320"/>
                  </a:cubicBezTo>
                  <a:cubicBezTo>
                    <a:pt x="7352" y="14340"/>
                    <a:pt x="7312" y="14340"/>
                    <a:pt x="7251" y="14340"/>
                  </a:cubicBezTo>
                  <a:cubicBezTo>
                    <a:pt x="7251" y="14320"/>
                    <a:pt x="7230" y="14279"/>
                    <a:pt x="7210" y="14238"/>
                  </a:cubicBezTo>
                  <a:cubicBezTo>
                    <a:pt x="7271" y="14218"/>
                    <a:pt x="7312" y="14198"/>
                    <a:pt x="7352" y="14177"/>
                  </a:cubicBezTo>
                  <a:cubicBezTo>
                    <a:pt x="7312" y="14157"/>
                    <a:pt x="7291" y="14137"/>
                    <a:pt x="7251" y="14116"/>
                  </a:cubicBezTo>
                  <a:cubicBezTo>
                    <a:pt x="7190" y="14137"/>
                    <a:pt x="7128" y="14157"/>
                    <a:pt x="7047" y="14177"/>
                  </a:cubicBezTo>
                  <a:cubicBezTo>
                    <a:pt x="7067" y="14259"/>
                    <a:pt x="7067" y="14361"/>
                    <a:pt x="7067" y="14483"/>
                  </a:cubicBezTo>
                  <a:cubicBezTo>
                    <a:pt x="7006" y="14462"/>
                    <a:pt x="6966" y="14462"/>
                    <a:pt x="6904" y="14462"/>
                  </a:cubicBezTo>
                  <a:cubicBezTo>
                    <a:pt x="6864" y="14523"/>
                    <a:pt x="6823" y="14585"/>
                    <a:pt x="6803" y="14646"/>
                  </a:cubicBezTo>
                  <a:cubicBezTo>
                    <a:pt x="6803" y="14686"/>
                    <a:pt x="6823" y="14747"/>
                    <a:pt x="6843" y="14809"/>
                  </a:cubicBezTo>
                  <a:cubicBezTo>
                    <a:pt x="6762" y="14829"/>
                    <a:pt x="6701" y="14849"/>
                    <a:pt x="6619" y="14849"/>
                  </a:cubicBezTo>
                  <a:cubicBezTo>
                    <a:pt x="6599" y="14829"/>
                    <a:pt x="6599" y="14788"/>
                    <a:pt x="6599" y="14768"/>
                  </a:cubicBezTo>
                  <a:lnTo>
                    <a:pt x="6456" y="14768"/>
                  </a:lnTo>
                  <a:cubicBezTo>
                    <a:pt x="6456" y="14646"/>
                    <a:pt x="6456" y="14564"/>
                    <a:pt x="6558" y="14483"/>
                  </a:cubicBezTo>
                  <a:cubicBezTo>
                    <a:pt x="6599" y="14503"/>
                    <a:pt x="6640" y="14523"/>
                    <a:pt x="6680" y="14564"/>
                  </a:cubicBezTo>
                  <a:cubicBezTo>
                    <a:pt x="6680" y="14523"/>
                    <a:pt x="6680" y="14483"/>
                    <a:pt x="6660" y="14462"/>
                  </a:cubicBezTo>
                  <a:cubicBezTo>
                    <a:pt x="6640" y="14442"/>
                    <a:pt x="6599" y="14422"/>
                    <a:pt x="6538" y="14401"/>
                  </a:cubicBezTo>
                  <a:cubicBezTo>
                    <a:pt x="6579" y="14279"/>
                    <a:pt x="6619" y="14198"/>
                    <a:pt x="6721" y="14137"/>
                  </a:cubicBezTo>
                  <a:cubicBezTo>
                    <a:pt x="6742" y="13933"/>
                    <a:pt x="6803" y="13770"/>
                    <a:pt x="6945" y="13627"/>
                  </a:cubicBezTo>
                  <a:cubicBezTo>
                    <a:pt x="6986" y="13566"/>
                    <a:pt x="6986" y="13464"/>
                    <a:pt x="7027" y="13322"/>
                  </a:cubicBezTo>
                  <a:cubicBezTo>
                    <a:pt x="7088" y="13363"/>
                    <a:pt x="7128" y="13403"/>
                    <a:pt x="7169" y="13424"/>
                  </a:cubicBezTo>
                  <a:cubicBezTo>
                    <a:pt x="7190" y="13322"/>
                    <a:pt x="7088" y="13281"/>
                    <a:pt x="7027" y="13220"/>
                  </a:cubicBezTo>
                  <a:cubicBezTo>
                    <a:pt x="7067" y="13159"/>
                    <a:pt x="7108" y="13118"/>
                    <a:pt x="7149" y="13057"/>
                  </a:cubicBezTo>
                  <a:cubicBezTo>
                    <a:pt x="7149" y="13057"/>
                    <a:pt x="7149" y="13016"/>
                    <a:pt x="7128" y="12996"/>
                  </a:cubicBezTo>
                  <a:cubicBezTo>
                    <a:pt x="7149" y="12976"/>
                    <a:pt x="7169" y="12976"/>
                    <a:pt x="7190" y="12955"/>
                  </a:cubicBezTo>
                  <a:close/>
                  <a:moveTo>
                    <a:pt x="12464" y="14625"/>
                  </a:moveTo>
                  <a:cubicBezTo>
                    <a:pt x="12444" y="14686"/>
                    <a:pt x="12444" y="14747"/>
                    <a:pt x="12444" y="14849"/>
                  </a:cubicBezTo>
                  <a:cubicBezTo>
                    <a:pt x="12362" y="14747"/>
                    <a:pt x="12424" y="14686"/>
                    <a:pt x="12464" y="14625"/>
                  </a:cubicBezTo>
                  <a:close/>
                  <a:moveTo>
                    <a:pt x="11987" y="14831"/>
                  </a:moveTo>
                  <a:cubicBezTo>
                    <a:pt x="12023" y="14831"/>
                    <a:pt x="12032" y="14865"/>
                    <a:pt x="12057" y="14951"/>
                  </a:cubicBezTo>
                  <a:cubicBezTo>
                    <a:pt x="11996" y="14931"/>
                    <a:pt x="11955" y="14910"/>
                    <a:pt x="11874" y="14870"/>
                  </a:cubicBezTo>
                  <a:cubicBezTo>
                    <a:pt x="11930" y="14845"/>
                    <a:pt x="11964" y="14831"/>
                    <a:pt x="11987" y="14831"/>
                  </a:cubicBezTo>
                  <a:close/>
                  <a:moveTo>
                    <a:pt x="13372" y="11603"/>
                  </a:moveTo>
                  <a:cubicBezTo>
                    <a:pt x="13446" y="11603"/>
                    <a:pt x="13531" y="11613"/>
                    <a:pt x="13605" y="11632"/>
                  </a:cubicBezTo>
                  <a:cubicBezTo>
                    <a:pt x="13645" y="11693"/>
                    <a:pt x="13625" y="11733"/>
                    <a:pt x="13564" y="11774"/>
                  </a:cubicBezTo>
                  <a:cubicBezTo>
                    <a:pt x="13544" y="11794"/>
                    <a:pt x="13503" y="11815"/>
                    <a:pt x="13483" y="11835"/>
                  </a:cubicBezTo>
                  <a:cubicBezTo>
                    <a:pt x="13515" y="11876"/>
                    <a:pt x="13545" y="11891"/>
                    <a:pt x="13573" y="11891"/>
                  </a:cubicBezTo>
                  <a:cubicBezTo>
                    <a:pt x="13613" y="11891"/>
                    <a:pt x="13650" y="11859"/>
                    <a:pt x="13686" y="11835"/>
                  </a:cubicBezTo>
                  <a:cubicBezTo>
                    <a:pt x="13727" y="11896"/>
                    <a:pt x="13768" y="11957"/>
                    <a:pt x="13808" y="11998"/>
                  </a:cubicBezTo>
                  <a:cubicBezTo>
                    <a:pt x="13707" y="12222"/>
                    <a:pt x="13625" y="12446"/>
                    <a:pt x="13523" y="12670"/>
                  </a:cubicBezTo>
                  <a:cubicBezTo>
                    <a:pt x="13472" y="12690"/>
                    <a:pt x="13418" y="12697"/>
                    <a:pt x="13363" y="12697"/>
                  </a:cubicBezTo>
                  <a:cubicBezTo>
                    <a:pt x="13244" y="12697"/>
                    <a:pt x="13119" y="12664"/>
                    <a:pt x="12994" y="12650"/>
                  </a:cubicBezTo>
                  <a:lnTo>
                    <a:pt x="12994" y="12650"/>
                  </a:lnTo>
                  <a:cubicBezTo>
                    <a:pt x="13055" y="12711"/>
                    <a:pt x="13116" y="12772"/>
                    <a:pt x="13116" y="12874"/>
                  </a:cubicBezTo>
                  <a:cubicBezTo>
                    <a:pt x="13153" y="12866"/>
                    <a:pt x="13177" y="12862"/>
                    <a:pt x="13196" y="12862"/>
                  </a:cubicBezTo>
                  <a:cubicBezTo>
                    <a:pt x="13229" y="12862"/>
                    <a:pt x="13248" y="12876"/>
                    <a:pt x="13299" y="12915"/>
                  </a:cubicBezTo>
                  <a:cubicBezTo>
                    <a:pt x="13279" y="12935"/>
                    <a:pt x="13259" y="12976"/>
                    <a:pt x="13218" y="12976"/>
                  </a:cubicBezTo>
                  <a:cubicBezTo>
                    <a:pt x="13187" y="12986"/>
                    <a:pt x="13152" y="12986"/>
                    <a:pt x="13116" y="12986"/>
                  </a:cubicBezTo>
                  <a:cubicBezTo>
                    <a:pt x="13080" y="12986"/>
                    <a:pt x="13045" y="12986"/>
                    <a:pt x="13014" y="12996"/>
                  </a:cubicBezTo>
                  <a:cubicBezTo>
                    <a:pt x="13096" y="13037"/>
                    <a:pt x="13177" y="13077"/>
                    <a:pt x="13259" y="13118"/>
                  </a:cubicBezTo>
                  <a:cubicBezTo>
                    <a:pt x="13259" y="13118"/>
                    <a:pt x="13279" y="13139"/>
                    <a:pt x="13299" y="13179"/>
                  </a:cubicBezTo>
                  <a:cubicBezTo>
                    <a:pt x="13340" y="13159"/>
                    <a:pt x="13401" y="13139"/>
                    <a:pt x="13442" y="13118"/>
                  </a:cubicBezTo>
                  <a:lnTo>
                    <a:pt x="13564" y="13139"/>
                  </a:lnTo>
                  <a:cubicBezTo>
                    <a:pt x="13605" y="13057"/>
                    <a:pt x="13645" y="12976"/>
                    <a:pt x="13666" y="12874"/>
                  </a:cubicBezTo>
                  <a:cubicBezTo>
                    <a:pt x="13666" y="12853"/>
                    <a:pt x="13645" y="12813"/>
                    <a:pt x="13625" y="12772"/>
                  </a:cubicBezTo>
                  <a:cubicBezTo>
                    <a:pt x="13707" y="12711"/>
                    <a:pt x="13768" y="12650"/>
                    <a:pt x="13849" y="12589"/>
                  </a:cubicBezTo>
                  <a:cubicBezTo>
                    <a:pt x="13829" y="12548"/>
                    <a:pt x="13808" y="12507"/>
                    <a:pt x="13788" y="12467"/>
                  </a:cubicBezTo>
                  <a:cubicBezTo>
                    <a:pt x="13849" y="12446"/>
                    <a:pt x="13910" y="12405"/>
                    <a:pt x="13971" y="12365"/>
                  </a:cubicBezTo>
                  <a:cubicBezTo>
                    <a:pt x="13971" y="12263"/>
                    <a:pt x="13992" y="12181"/>
                    <a:pt x="14012" y="12080"/>
                  </a:cubicBezTo>
                  <a:cubicBezTo>
                    <a:pt x="14032" y="12080"/>
                    <a:pt x="14094" y="12059"/>
                    <a:pt x="14134" y="12059"/>
                  </a:cubicBezTo>
                  <a:cubicBezTo>
                    <a:pt x="14155" y="11998"/>
                    <a:pt x="14155" y="11957"/>
                    <a:pt x="14155" y="11896"/>
                  </a:cubicBezTo>
                  <a:cubicBezTo>
                    <a:pt x="14195" y="11876"/>
                    <a:pt x="14236" y="11876"/>
                    <a:pt x="14277" y="11856"/>
                  </a:cubicBezTo>
                  <a:cubicBezTo>
                    <a:pt x="14277" y="11794"/>
                    <a:pt x="14256" y="11754"/>
                    <a:pt x="14256" y="11693"/>
                  </a:cubicBezTo>
                  <a:cubicBezTo>
                    <a:pt x="14269" y="11691"/>
                    <a:pt x="14281" y="11690"/>
                    <a:pt x="14292" y="11690"/>
                  </a:cubicBezTo>
                  <a:cubicBezTo>
                    <a:pt x="14410" y="11690"/>
                    <a:pt x="14469" y="11780"/>
                    <a:pt x="14562" y="11835"/>
                  </a:cubicBezTo>
                  <a:cubicBezTo>
                    <a:pt x="14399" y="12120"/>
                    <a:pt x="14256" y="12405"/>
                    <a:pt x="14094" y="12711"/>
                  </a:cubicBezTo>
                  <a:cubicBezTo>
                    <a:pt x="14114" y="12711"/>
                    <a:pt x="14134" y="12752"/>
                    <a:pt x="14175" y="12772"/>
                  </a:cubicBezTo>
                  <a:cubicBezTo>
                    <a:pt x="14073" y="12955"/>
                    <a:pt x="13992" y="13139"/>
                    <a:pt x="13910" y="13302"/>
                  </a:cubicBezTo>
                  <a:cubicBezTo>
                    <a:pt x="13829" y="13464"/>
                    <a:pt x="13727" y="13627"/>
                    <a:pt x="13645" y="13790"/>
                  </a:cubicBezTo>
                  <a:cubicBezTo>
                    <a:pt x="13605" y="13872"/>
                    <a:pt x="13564" y="13933"/>
                    <a:pt x="13523" y="13994"/>
                  </a:cubicBezTo>
                  <a:cubicBezTo>
                    <a:pt x="13442" y="14096"/>
                    <a:pt x="13381" y="14198"/>
                    <a:pt x="13340" y="14320"/>
                  </a:cubicBezTo>
                  <a:cubicBezTo>
                    <a:pt x="13320" y="14401"/>
                    <a:pt x="13279" y="14442"/>
                    <a:pt x="13197" y="14462"/>
                  </a:cubicBezTo>
                  <a:cubicBezTo>
                    <a:pt x="13177" y="14585"/>
                    <a:pt x="13177" y="14707"/>
                    <a:pt x="13034" y="14747"/>
                  </a:cubicBezTo>
                  <a:cubicBezTo>
                    <a:pt x="13055" y="14849"/>
                    <a:pt x="12953" y="14890"/>
                    <a:pt x="12933" y="14992"/>
                  </a:cubicBezTo>
                  <a:cubicBezTo>
                    <a:pt x="12933" y="15012"/>
                    <a:pt x="12953" y="15053"/>
                    <a:pt x="12973" y="15114"/>
                  </a:cubicBezTo>
                  <a:cubicBezTo>
                    <a:pt x="12946" y="15120"/>
                    <a:pt x="12920" y="15122"/>
                    <a:pt x="12896" y="15122"/>
                  </a:cubicBezTo>
                  <a:cubicBezTo>
                    <a:pt x="12828" y="15122"/>
                    <a:pt x="12768" y="15103"/>
                    <a:pt x="12709" y="15073"/>
                  </a:cubicBezTo>
                  <a:cubicBezTo>
                    <a:pt x="12688" y="14951"/>
                    <a:pt x="12810" y="14931"/>
                    <a:pt x="12851" y="14829"/>
                  </a:cubicBezTo>
                  <a:cubicBezTo>
                    <a:pt x="12851" y="14768"/>
                    <a:pt x="12851" y="14707"/>
                    <a:pt x="12831" y="14666"/>
                  </a:cubicBezTo>
                  <a:cubicBezTo>
                    <a:pt x="12872" y="14646"/>
                    <a:pt x="12912" y="14646"/>
                    <a:pt x="12933" y="14625"/>
                  </a:cubicBezTo>
                  <a:cubicBezTo>
                    <a:pt x="12892" y="14544"/>
                    <a:pt x="12851" y="14442"/>
                    <a:pt x="12810" y="14340"/>
                  </a:cubicBezTo>
                  <a:cubicBezTo>
                    <a:pt x="12716" y="14387"/>
                    <a:pt x="12633" y="14435"/>
                    <a:pt x="12535" y="14435"/>
                  </a:cubicBezTo>
                  <a:cubicBezTo>
                    <a:pt x="12506" y="14435"/>
                    <a:pt x="12476" y="14431"/>
                    <a:pt x="12444" y="14422"/>
                  </a:cubicBezTo>
                  <a:cubicBezTo>
                    <a:pt x="12403" y="14422"/>
                    <a:pt x="12342" y="14462"/>
                    <a:pt x="12261" y="14483"/>
                  </a:cubicBezTo>
                  <a:cubicBezTo>
                    <a:pt x="12179" y="14401"/>
                    <a:pt x="12098" y="14299"/>
                    <a:pt x="11996" y="14198"/>
                  </a:cubicBezTo>
                  <a:cubicBezTo>
                    <a:pt x="12016" y="14177"/>
                    <a:pt x="12037" y="14137"/>
                    <a:pt x="12077" y="14096"/>
                  </a:cubicBezTo>
                  <a:cubicBezTo>
                    <a:pt x="12037" y="13912"/>
                    <a:pt x="12179" y="13729"/>
                    <a:pt x="12220" y="13546"/>
                  </a:cubicBezTo>
                  <a:cubicBezTo>
                    <a:pt x="12240" y="13526"/>
                    <a:pt x="12261" y="13526"/>
                    <a:pt x="12301" y="13526"/>
                  </a:cubicBezTo>
                  <a:cubicBezTo>
                    <a:pt x="12362" y="13424"/>
                    <a:pt x="12403" y="13322"/>
                    <a:pt x="12403" y="13200"/>
                  </a:cubicBezTo>
                  <a:cubicBezTo>
                    <a:pt x="12525" y="13139"/>
                    <a:pt x="12403" y="12976"/>
                    <a:pt x="12505" y="12915"/>
                  </a:cubicBezTo>
                  <a:cubicBezTo>
                    <a:pt x="12627" y="12915"/>
                    <a:pt x="12749" y="12915"/>
                    <a:pt x="12872" y="12935"/>
                  </a:cubicBezTo>
                  <a:cubicBezTo>
                    <a:pt x="12851" y="12894"/>
                    <a:pt x="12810" y="12853"/>
                    <a:pt x="12770" y="12792"/>
                  </a:cubicBezTo>
                  <a:cubicBezTo>
                    <a:pt x="12790" y="12731"/>
                    <a:pt x="12810" y="12670"/>
                    <a:pt x="12831" y="12589"/>
                  </a:cubicBezTo>
                  <a:cubicBezTo>
                    <a:pt x="12810" y="12548"/>
                    <a:pt x="12790" y="12507"/>
                    <a:pt x="12790" y="12467"/>
                  </a:cubicBezTo>
                  <a:cubicBezTo>
                    <a:pt x="12790" y="12467"/>
                    <a:pt x="12790" y="12446"/>
                    <a:pt x="12810" y="12446"/>
                  </a:cubicBezTo>
                  <a:cubicBezTo>
                    <a:pt x="12872" y="12507"/>
                    <a:pt x="12933" y="12589"/>
                    <a:pt x="13014" y="12650"/>
                  </a:cubicBezTo>
                  <a:cubicBezTo>
                    <a:pt x="13055" y="12507"/>
                    <a:pt x="13014" y="12365"/>
                    <a:pt x="12933" y="12243"/>
                  </a:cubicBezTo>
                  <a:cubicBezTo>
                    <a:pt x="12953" y="12120"/>
                    <a:pt x="12953" y="11978"/>
                    <a:pt x="13034" y="11876"/>
                  </a:cubicBezTo>
                  <a:cubicBezTo>
                    <a:pt x="13116" y="11835"/>
                    <a:pt x="13197" y="11794"/>
                    <a:pt x="13299" y="11754"/>
                  </a:cubicBezTo>
                  <a:cubicBezTo>
                    <a:pt x="13259" y="11713"/>
                    <a:pt x="13238" y="11672"/>
                    <a:pt x="13197" y="11652"/>
                  </a:cubicBezTo>
                  <a:cubicBezTo>
                    <a:pt x="13209" y="11618"/>
                    <a:pt x="13282" y="11603"/>
                    <a:pt x="13372" y="11603"/>
                  </a:cubicBezTo>
                  <a:close/>
                  <a:moveTo>
                    <a:pt x="6375" y="14910"/>
                  </a:moveTo>
                  <a:cubicBezTo>
                    <a:pt x="6456" y="15012"/>
                    <a:pt x="6497" y="15073"/>
                    <a:pt x="6558" y="15155"/>
                  </a:cubicBezTo>
                  <a:cubicBezTo>
                    <a:pt x="6538" y="15257"/>
                    <a:pt x="6477" y="15277"/>
                    <a:pt x="6395" y="15277"/>
                  </a:cubicBezTo>
                  <a:cubicBezTo>
                    <a:pt x="6253" y="15277"/>
                    <a:pt x="6253" y="15257"/>
                    <a:pt x="6334" y="15134"/>
                  </a:cubicBezTo>
                  <a:lnTo>
                    <a:pt x="6334" y="15134"/>
                  </a:lnTo>
                  <a:cubicBezTo>
                    <a:pt x="6375" y="15175"/>
                    <a:pt x="6395" y="15216"/>
                    <a:pt x="6416" y="15257"/>
                  </a:cubicBezTo>
                  <a:cubicBezTo>
                    <a:pt x="6395" y="15175"/>
                    <a:pt x="6355" y="15114"/>
                    <a:pt x="6355" y="15033"/>
                  </a:cubicBezTo>
                  <a:cubicBezTo>
                    <a:pt x="6334" y="14992"/>
                    <a:pt x="6355" y="14971"/>
                    <a:pt x="6375" y="14910"/>
                  </a:cubicBezTo>
                  <a:close/>
                  <a:moveTo>
                    <a:pt x="12566" y="15216"/>
                  </a:moveTo>
                  <a:lnTo>
                    <a:pt x="12566" y="15216"/>
                  </a:lnTo>
                  <a:cubicBezTo>
                    <a:pt x="12709" y="15318"/>
                    <a:pt x="12709" y="15338"/>
                    <a:pt x="12586" y="15440"/>
                  </a:cubicBezTo>
                  <a:cubicBezTo>
                    <a:pt x="12525" y="15379"/>
                    <a:pt x="12546" y="15297"/>
                    <a:pt x="12566" y="15216"/>
                  </a:cubicBezTo>
                  <a:close/>
                  <a:moveTo>
                    <a:pt x="21079" y="15257"/>
                  </a:moveTo>
                  <a:cubicBezTo>
                    <a:pt x="21059" y="15358"/>
                    <a:pt x="21059" y="15399"/>
                    <a:pt x="21059" y="15481"/>
                  </a:cubicBezTo>
                  <a:cubicBezTo>
                    <a:pt x="20997" y="15440"/>
                    <a:pt x="20977" y="15420"/>
                    <a:pt x="20916" y="15379"/>
                  </a:cubicBezTo>
                  <a:cubicBezTo>
                    <a:pt x="20977" y="15338"/>
                    <a:pt x="20997" y="15318"/>
                    <a:pt x="21079" y="15257"/>
                  </a:cubicBezTo>
                  <a:close/>
                  <a:moveTo>
                    <a:pt x="20224" y="15542"/>
                  </a:moveTo>
                  <a:cubicBezTo>
                    <a:pt x="20366" y="15542"/>
                    <a:pt x="20468" y="15582"/>
                    <a:pt x="20509" y="15705"/>
                  </a:cubicBezTo>
                  <a:cubicBezTo>
                    <a:pt x="20494" y="15719"/>
                    <a:pt x="20480" y="15733"/>
                    <a:pt x="20473" y="15733"/>
                  </a:cubicBezTo>
                  <a:cubicBezTo>
                    <a:pt x="20470" y="15733"/>
                    <a:pt x="20468" y="15731"/>
                    <a:pt x="20468" y="15725"/>
                  </a:cubicBezTo>
                  <a:cubicBezTo>
                    <a:pt x="20386" y="15684"/>
                    <a:pt x="20305" y="15623"/>
                    <a:pt x="20224" y="15542"/>
                  </a:cubicBezTo>
                  <a:close/>
                  <a:moveTo>
                    <a:pt x="19918" y="15949"/>
                  </a:moveTo>
                  <a:lnTo>
                    <a:pt x="19918" y="15949"/>
                  </a:lnTo>
                  <a:cubicBezTo>
                    <a:pt x="19979" y="16010"/>
                    <a:pt x="20000" y="16071"/>
                    <a:pt x="19938" y="16112"/>
                  </a:cubicBezTo>
                  <a:cubicBezTo>
                    <a:pt x="19857" y="16071"/>
                    <a:pt x="19857" y="16030"/>
                    <a:pt x="19918" y="15949"/>
                  </a:cubicBezTo>
                  <a:close/>
                  <a:moveTo>
                    <a:pt x="20386" y="15827"/>
                  </a:moveTo>
                  <a:cubicBezTo>
                    <a:pt x="20427" y="15847"/>
                    <a:pt x="20448" y="15888"/>
                    <a:pt x="20468" y="15908"/>
                  </a:cubicBezTo>
                  <a:cubicBezTo>
                    <a:pt x="20529" y="15888"/>
                    <a:pt x="20570" y="15868"/>
                    <a:pt x="20611" y="15847"/>
                  </a:cubicBezTo>
                  <a:cubicBezTo>
                    <a:pt x="20712" y="15908"/>
                    <a:pt x="20692" y="16010"/>
                    <a:pt x="20712" y="16132"/>
                  </a:cubicBezTo>
                  <a:lnTo>
                    <a:pt x="20448" y="16132"/>
                  </a:lnTo>
                  <a:cubicBezTo>
                    <a:pt x="20427" y="16071"/>
                    <a:pt x="20427" y="16030"/>
                    <a:pt x="20407" y="15969"/>
                  </a:cubicBezTo>
                  <a:cubicBezTo>
                    <a:pt x="20386" y="15949"/>
                    <a:pt x="20366" y="15908"/>
                    <a:pt x="20346" y="15868"/>
                  </a:cubicBezTo>
                  <a:cubicBezTo>
                    <a:pt x="20366" y="15847"/>
                    <a:pt x="20366" y="15847"/>
                    <a:pt x="20386" y="15827"/>
                  </a:cubicBezTo>
                  <a:close/>
                  <a:moveTo>
                    <a:pt x="20753" y="15806"/>
                  </a:moveTo>
                  <a:lnTo>
                    <a:pt x="20753" y="15806"/>
                  </a:lnTo>
                  <a:cubicBezTo>
                    <a:pt x="20814" y="15868"/>
                    <a:pt x="20855" y="15908"/>
                    <a:pt x="20896" y="15969"/>
                  </a:cubicBezTo>
                  <a:cubicBezTo>
                    <a:pt x="20896" y="16010"/>
                    <a:pt x="20896" y="16051"/>
                    <a:pt x="20875" y="16153"/>
                  </a:cubicBezTo>
                  <a:cubicBezTo>
                    <a:pt x="20835" y="16010"/>
                    <a:pt x="20733" y="15949"/>
                    <a:pt x="20753" y="15806"/>
                  </a:cubicBezTo>
                  <a:close/>
                  <a:moveTo>
                    <a:pt x="5968" y="15399"/>
                  </a:moveTo>
                  <a:cubicBezTo>
                    <a:pt x="6008" y="15420"/>
                    <a:pt x="6008" y="15420"/>
                    <a:pt x="6049" y="15440"/>
                  </a:cubicBezTo>
                  <a:cubicBezTo>
                    <a:pt x="6049" y="15481"/>
                    <a:pt x="6029" y="15521"/>
                    <a:pt x="6029" y="15582"/>
                  </a:cubicBezTo>
                  <a:cubicBezTo>
                    <a:pt x="6054" y="15603"/>
                    <a:pt x="6075" y="15610"/>
                    <a:pt x="6092" y="15610"/>
                  </a:cubicBezTo>
                  <a:cubicBezTo>
                    <a:pt x="6145" y="15610"/>
                    <a:pt x="6171" y="15542"/>
                    <a:pt x="6232" y="15542"/>
                  </a:cubicBezTo>
                  <a:cubicBezTo>
                    <a:pt x="6334" y="15644"/>
                    <a:pt x="6558" y="15623"/>
                    <a:pt x="6619" y="15888"/>
                  </a:cubicBezTo>
                  <a:cubicBezTo>
                    <a:pt x="6579" y="15827"/>
                    <a:pt x="6558" y="15806"/>
                    <a:pt x="6538" y="15786"/>
                  </a:cubicBezTo>
                  <a:cubicBezTo>
                    <a:pt x="6538" y="15766"/>
                    <a:pt x="6517" y="15766"/>
                    <a:pt x="6517" y="15745"/>
                  </a:cubicBezTo>
                  <a:cubicBezTo>
                    <a:pt x="6477" y="15745"/>
                    <a:pt x="6436" y="15745"/>
                    <a:pt x="6334" y="15766"/>
                  </a:cubicBezTo>
                  <a:cubicBezTo>
                    <a:pt x="6395" y="15847"/>
                    <a:pt x="6456" y="15929"/>
                    <a:pt x="6497" y="15990"/>
                  </a:cubicBezTo>
                  <a:cubicBezTo>
                    <a:pt x="6472" y="16039"/>
                    <a:pt x="6433" y="16066"/>
                    <a:pt x="6387" y="16066"/>
                  </a:cubicBezTo>
                  <a:cubicBezTo>
                    <a:pt x="6358" y="16066"/>
                    <a:pt x="6326" y="16055"/>
                    <a:pt x="6293" y="16030"/>
                  </a:cubicBezTo>
                  <a:cubicBezTo>
                    <a:pt x="6293" y="16092"/>
                    <a:pt x="6273" y="16153"/>
                    <a:pt x="6273" y="16193"/>
                  </a:cubicBezTo>
                  <a:cubicBezTo>
                    <a:pt x="6260" y="16193"/>
                    <a:pt x="6246" y="16202"/>
                    <a:pt x="6238" y="16202"/>
                  </a:cubicBezTo>
                  <a:cubicBezTo>
                    <a:pt x="6235" y="16202"/>
                    <a:pt x="6232" y="16200"/>
                    <a:pt x="6232" y="16193"/>
                  </a:cubicBezTo>
                  <a:cubicBezTo>
                    <a:pt x="6192" y="16153"/>
                    <a:pt x="6131" y="16132"/>
                    <a:pt x="6110" y="16071"/>
                  </a:cubicBezTo>
                  <a:cubicBezTo>
                    <a:pt x="6069" y="15888"/>
                    <a:pt x="5947" y="15745"/>
                    <a:pt x="5825" y="15582"/>
                  </a:cubicBezTo>
                  <a:cubicBezTo>
                    <a:pt x="5886" y="15521"/>
                    <a:pt x="5927" y="15460"/>
                    <a:pt x="5968" y="15399"/>
                  </a:cubicBezTo>
                  <a:close/>
                  <a:moveTo>
                    <a:pt x="6456" y="16214"/>
                  </a:moveTo>
                  <a:cubicBezTo>
                    <a:pt x="6517" y="16255"/>
                    <a:pt x="6477" y="16295"/>
                    <a:pt x="6477" y="16336"/>
                  </a:cubicBezTo>
                  <a:cubicBezTo>
                    <a:pt x="6436" y="16336"/>
                    <a:pt x="6416" y="16316"/>
                    <a:pt x="6375" y="16316"/>
                  </a:cubicBezTo>
                  <a:cubicBezTo>
                    <a:pt x="6416" y="16275"/>
                    <a:pt x="6436" y="16234"/>
                    <a:pt x="6456" y="16214"/>
                  </a:cubicBezTo>
                  <a:close/>
                  <a:moveTo>
                    <a:pt x="16884" y="16234"/>
                  </a:moveTo>
                  <a:cubicBezTo>
                    <a:pt x="16945" y="16255"/>
                    <a:pt x="17006" y="16275"/>
                    <a:pt x="17087" y="16316"/>
                  </a:cubicBezTo>
                  <a:cubicBezTo>
                    <a:pt x="17047" y="16377"/>
                    <a:pt x="17047" y="16417"/>
                    <a:pt x="17026" y="16479"/>
                  </a:cubicBezTo>
                  <a:cubicBezTo>
                    <a:pt x="16940" y="16454"/>
                    <a:pt x="16860" y="16414"/>
                    <a:pt x="16784" y="16414"/>
                  </a:cubicBezTo>
                  <a:cubicBezTo>
                    <a:pt x="16735" y="16414"/>
                    <a:pt x="16687" y="16431"/>
                    <a:pt x="16639" y="16479"/>
                  </a:cubicBezTo>
                  <a:cubicBezTo>
                    <a:pt x="16598" y="16438"/>
                    <a:pt x="16578" y="16417"/>
                    <a:pt x="16537" y="16377"/>
                  </a:cubicBezTo>
                  <a:cubicBezTo>
                    <a:pt x="16578" y="16336"/>
                    <a:pt x="16619" y="16295"/>
                    <a:pt x="16639" y="16255"/>
                  </a:cubicBezTo>
                  <a:cubicBezTo>
                    <a:pt x="16741" y="16255"/>
                    <a:pt x="16823" y="16234"/>
                    <a:pt x="16884" y="16234"/>
                  </a:cubicBezTo>
                  <a:close/>
                  <a:moveTo>
                    <a:pt x="20549" y="16316"/>
                  </a:moveTo>
                  <a:cubicBezTo>
                    <a:pt x="20570" y="16356"/>
                    <a:pt x="20570" y="16397"/>
                    <a:pt x="20590" y="16479"/>
                  </a:cubicBezTo>
                  <a:cubicBezTo>
                    <a:pt x="20488" y="16438"/>
                    <a:pt x="20427" y="16417"/>
                    <a:pt x="20346" y="16397"/>
                  </a:cubicBezTo>
                  <a:cubicBezTo>
                    <a:pt x="20346" y="16377"/>
                    <a:pt x="20366" y="16356"/>
                    <a:pt x="20366" y="16316"/>
                  </a:cubicBezTo>
                  <a:close/>
                  <a:moveTo>
                    <a:pt x="6090" y="16295"/>
                  </a:moveTo>
                  <a:cubicBezTo>
                    <a:pt x="6171" y="16295"/>
                    <a:pt x="6232" y="16316"/>
                    <a:pt x="6314" y="16316"/>
                  </a:cubicBezTo>
                  <a:cubicBezTo>
                    <a:pt x="6293" y="16377"/>
                    <a:pt x="6273" y="16438"/>
                    <a:pt x="6253" y="16499"/>
                  </a:cubicBezTo>
                  <a:cubicBezTo>
                    <a:pt x="6151" y="16458"/>
                    <a:pt x="6110" y="16397"/>
                    <a:pt x="6090" y="16295"/>
                  </a:cubicBezTo>
                  <a:close/>
                  <a:moveTo>
                    <a:pt x="15275" y="16479"/>
                  </a:moveTo>
                  <a:cubicBezTo>
                    <a:pt x="15315" y="16499"/>
                    <a:pt x="15336" y="16499"/>
                    <a:pt x="15397" y="16499"/>
                  </a:cubicBezTo>
                  <a:cubicBezTo>
                    <a:pt x="15377" y="16560"/>
                    <a:pt x="15377" y="16560"/>
                    <a:pt x="15356" y="16601"/>
                  </a:cubicBezTo>
                  <a:cubicBezTo>
                    <a:pt x="15315" y="16560"/>
                    <a:pt x="15295" y="16540"/>
                    <a:pt x="15254" y="16519"/>
                  </a:cubicBezTo>
                  <a:cubicBezTo>
                    <a:pt x="15254" y="16499"/>
                    <a:pt x="15275" y="16499"/>
                    <a:pt x="15275" y="16479"/>
                  </a:cubicBezTo>
                  <a:close/>
                  <a:moveTo>
                    <a:pt x="20224" y="16588"/>
                  </a:moveTo>
                  <a:cubicBezTo>
                    <a:pt x="20242" y="16588"/>
                    <a:pt x="20262" y="16592"/>
                    <a:pt x="20285" y="16601"/>
                  </a:cubicBezTo>
                  <a:cubicBezTo>
                    <a:pt x="20285" y="16641"/>
                    <a:pt x="20264" y="16682"/>
                    <a:pt x="20264" y="16723"/>
                  </a:cubicBezTo>
                  <a:cubicBezTo>
                    <a:pt x="20264" y="16764"/>
                    <a:pt x="20264" y="16804"/>
                    <a:pt x="20264" y="16865"/>
                  </a:cubicBezTo>
                  <a:cubicBezTo>
                    <a:pt x="20203" y="16886"/>
                    <a:pt x="20142" y="16927"/>
                    <a:pt x="20081" y="16947"/>
                  </a:cubicBezTo>
                  <a:cubicBezTo>
                    <a:pt x="20040" y="16927"/>
                    <a:pt x="19979" y="16865"/>
                    <a:pt x="19918" y="16825"/>
                  </a:cubicBezTo>
                  <a:cubicBezTo>
                    <a:pt x="19900" y="16789"/>
                    <a:pt x="19898" y="16736"/>
                    <a:pt x="19883" y="16682"/>
                  </a:cubicBezTo>
                  <a:lnTo>
                    <a:pt x="20000" y="16682"/>
                  </a:lnTo>
                  <a:cubicBezTo>
                    <a:pt x="20000" y="16662"/>
                    <a:pt x="20020" y="16641"/>
                    <a:pt x="20040" y="16641"/>
                  </a:cubicBezTo>
                  <a:lnTo>
                    <a:pt x="20101" y="16682"/>
                  </a:lnTo>
                  <a:cubicBezTo>
                    <a:pt x="20133" y="16635"/>
                    <a:pt x="20164" y="16588"/>
                    <a:pt x="20224" y="16588"/>
                  </a:cubicBezTo>
                  <a:close/>
                  <a:moveTo>
                    <a:pt x="20549" y="16906"/>
                  </a:moveTo>
                  <a:cubicBezTo>
                    <a:pt x="20631" y="17008"/>
                    <a:pt x="20549" y="17069"/>
                    <a:pt x="20509" y="17151"/>
                  </a:cubicBezTo>
                  <a:cubicBezTo>
                    <a:pt x="20468" y="17130"/>
                    <a:pt x="20468" y="17110"/>
                    <a:pt x="20427" y="17090"/>
                  </a:cubicBezTo>
                  <a:cubicBezTo>
                    <a:pt x="20468" y="17028"/>
                    <a:pt x="20509" y="16988"/>
                    <a:pt x="20549" y="16906"/>
                  </a:cubicBezTo>
                  <a:close/>
                  <a:moveTo>
                    <a:pt x="19714" y="16967"/>
                  </a:moveTo>
                  <a:cubicBezTo>
                    <a:pt x="19735" y="16988"/>
                    <a:pt x="19755" y="16988"/>
                    <a:pt x="19755" y="17008"/>
                  </a:cubicBezTo>
                  <a:cubicBezTo>
                    <a:pt x="19755" y="17064"/>
                    <a:pt x="19755" y="17103"/>
                    <a:pt x="19739" y="17157"/>
                  </a:cubicBezTo>
                  <a:lnTo>
                    <a:pt x="19739" y="17157"/>
                  </a:lnTo>
                  <a:cubicBezTo>
                    <a:pt x="19738" y="17155"/>
                    <a:pt x="19736" y="17153"/>
                    <a:pt x="19735" y="17151"/>
                  </a:cubicBezTo>
                  <a:cubicBezTo>
                    <a:pt x="19714" y="17130"/>
                    <a:pt x="19674" y="17130"/>
                    <a:pt x="19633" y="17110"/>
                  </a:cubicBezTo>
                  <a:cubicBezTo>
                    <a:pt x="19633" y="17069"/>
                    <a:pt x="19633" y="17028"/>
                    <a:pt x="19633" y="16988"/>
                  </a:cubicBezTo>
                  <a:cubicBezTo>
                    <a:pt x="19674" y="16967"/>
                    <a:pt x="19694" y="16967"/>
                    <a:pt x="19714" y="16967"/>
                  </a:cubicBezTo>
                  <a:close/>
                  <a:moveTo>
                    <a:pt x="15601" y="16703"/>
                  </a:moveTo>
                  <a:cubicBezTo>
                    <a:pt x="15682" y="16703"/>
                    <a:pt x="15662" y="16804"/>
                    <a:pt x="15723" y="16845"/>
                  </a:cubicBezTo>
                  <a:cubicBezTo>
                    <a:pt x="15763" y="16865"/>
                    <a:pt x="15804" y="16927"/>
                    <a:pt x="15845" y="16988"/>
                  </a:cubicBezTo>
                  <a:cubicBezTo>
                    <a:pt x="15804" y="17028"/>
                    <a:pt x="15763" y="17069"/>
                    <a:pt x="15723" y="17110"/>
                  </a:cubicBezTo>
                  <a:cubicBezTo>
                    <a:pt x="15743" y="17151"/>
                    <a:pt x="15743" y="17191"/>
                    <a:pt x="15743" y="17252"/>
                  </a:cubicBezTo>
                  <a:cubicBezTo>
                    <a:pt x="15730" y="17252"/>
                    <a:pt x="15707" y="17261"/>
                    <a:pt x="15687" y="17261"/>
                  </a:cubicBezTo>
                  <a:cubicBezTo>
                    <a:pt x="15678" y="17261"/>
                    <a:pt x="15668" y="17259"/>
                    <a:pt x="15662" y="17252"/>
                  </a:cubicBezTo>
                  <a:cubicBezTo>
                    <a:pt x="15622" y="17232"/>
                    <a:pt x="15601" y="17212"/>
                    <a:pt x="15562" y="17173"/>
                  </a:cubicBezTo>
                  <a:lnTo>
                    <a:pt x="15562" y="17173"/>
                  </a:lnTo>
                  <a:cubicBezTo>
                    <a:pt x="15580" y="17016"/>
                    <a:pt x="15581" y="16859"/>
                    <a:pt x="15601" y="16703"/>
                  </a:cubicBezTo>
                  <a:close/>
                  <a:moveTo>
                    <a:pt x="19938" y="16967"/>
                  </a:moveTo>
                  <a:cubicBezTo>
                    <a:pt x="19979" y="16988"/>
                    <a:pt x="20020" y="17008"/>
                    <a:pt x="20061" y="17028"/>
                  </a:cubicBezTo>
                  <a:cubicBezTo>
                    <a:pt x="20020" y="17110"/>
                    <a:pt x="19959" y="17171"/>
                    <a:pt x="19898" y="17252"/>
                  </a:cubicBezTo>
                  <a:cubicBezTo>
                    <a:pt x="19877" y="17273"/>
                    <a:pt x="19837" y="17273"/>
                    <a:pt x="19816" y="17293"/>
                  </a:cubicBezTo>
                  <a:cubicBezTo>
                    <a:pt x="19797" y="17255"/>
                    <a:pt x="19778" y="17217"/>
                    <a:pt x="19742" y="17161"/>
                  </a:cubicBezTo>
                  <a:lnTo>
                    <a:pt x="19742" y="17161"/>
                  </a:lnTo>
                  <a:cubicBezTo>
                    <a:pt x="19801" y="17085"/>
                    <a:pt x="19860" y="17026"/>
                    <a:pt x="19938" y="16967"/>
                  </a:cubicBezTo>
                  <a:close/>
                  <a:moveTo>
                    <a:pt x="11895" y="17143"/>
                  </a:moveTo>
                  <a:cubicBezTo>
                    <a:pt x="11931" y="17143"/>
                    <a:pt x="11950" y="17166"/>
                    <a:pt x="11935" y="17212"/>
                  </a:cubicBezTo>
                  <a:cubicBezTo>
                    <a:pt x="11935" y="17232"/>
                    <a:pt x="11894" y="17252"/>
                    <a:pt x="11813" y="17314"/>
                  </a:cubicBezTo>
                  <a:cubicBezTo>
                    <a:pt x="11833" y="17212"/>
                    <a:pt x="11833" y="17171"/>
                    <a:pt x="11853" y="17151"/>
                  </a:cubicBezTo>
                  <a:cubicBezTo>
                    <a:pt x="11869" y="17146"/>
                    <a:pt x="11883" y="17143"/>
                    <a:pt x="11895" y="17143"/>
                  </a:cubicBezTo>
                  <a:close/>
                  <a:moveTo>
                    <a:pt x="15193" y="17090"/>
                  </a:moveTo>
                  <a:cubicBezTo>
                    <a:pt x="15275" y="17130"/>
                    <a:pt x="15336" y="17191"/>
                    <a:pt x="15417" y="17232"/>
                  </a:cubicBezTo>
                  <a:cubicBezTo>
                    <a:pt x="15438" y="17191"/>
                    <a:pt x="15458" y="17151"/>
                    <a:pt x="15499" y="17110"/>
                  </a:cubicBezTo>
                  <a:cubicBezTo>
                    <a:pt x="15517" y="17128"/>
                    <a:pt x="15535" y="17163"/>
                    <a:pt x="15554" y="17185"/>
                  </a:cubicBezTo>
                  <a:lnTo>
                    <a:pt x="15554" y="17185"/>
                  </a:lnTo>
                  <a:cubicBezTo>
                    <a:pt x="15511" y="17275"/>
                    <a:pt x="15433" y="17294"/>
                    <a:pt x="15336" y="17314"/>
                  </a:cubicBezTo>
                  <a:cubicBezTo>
                    <a:pt x="15275" y="17314"/>
                    <a:pt x="15214" y="17273"/>
                    <a:pt x="15153" y="17191"/>
                  </a:cubicBezTo>
                  <a:cubicBezTo>
                    <a:pt x="15173" y="17171"/>
                    <a:pt x="15173" y="17130"/>
                    <a:pt x="15193" y="17090"/>
                  </a:cubicBezTo>
                  <a:close/>
                  <a:moveTo>
                    <a:pt x="5662" y="17334"/>
                  </a:moveTo>
                  <a:cubicBezTo>
                    <a:pt x="5683" y="17395"/>
                    <a:pt x="5683" y="17415"/>
                    <a:pt x="5703" y="17436"/>
                  </a:cubicBezTo>
                  <a:cubicBezTo>
                    <a:pt x="5642" y="17497"/>
                    <a:pt x="5581" y="17538"/>
                    <a:pt x="5520" y="17599"/>
                  </a:cubicBezTo>
                  <a:cubicBezTo>
                    <a:pt x="5458" y="17558"/>
                    <a:pt x="5418" y="17517"/>
                    <a:pt x="5357" y="17497"/>
                  </a:cubicBezTo>
                  <a:cubicBezTo>
                    <a:pt x="5377" y="17456"/>
                    <a:pt x="5377" y="17436"/>
                    <a:pt x="5397" y="17436"/>
                  </a:cubicBezTo>
                  <a:cubicBezTo>
                    <a:pt x="5479" y="17395"/>
                    <a:pt x="5560" y="17375"/>
                    <a:pt x="5662" y="17334"/>
                  </a:cubicBezTo>
                  <a:close/>
                  <a:moveTo>
                    <a:pt x="19816" y="17293"/>
                  </a:moveTo>
                  <a:lnTo>
                    <a:pt x="19816" y="17293"/>
                  </a:lnTo>
                  <a:cubicBezTo>
                    <a:pt x="19776" y="17375"/>
                    <a:pt x="19776" y="17476"/>
                    <a:pt x="19816" y="17558"/>
                  </a:cubicBezTo>
                  <a:cubicBezTo>
                    <a:pt x="19776" y="17578"/>
                    <a:pt x="19755" y="17619"/>
                    <a:pt x="19735" y="17639"/>
                  </a:cubicBezTo>
                  <a:cubicBezTo>
                    <a:pt x="19714" y="17639"/>
                    <a:pt x="19674" y="17660"/>
                    <a:pt x="19653" y="17680"/>
                  </a:cubicBezTo>
                  <a:cubicBezTo>
                    <a:pt x="19633" y="17619"/>
                    <a:pt x="19613" y="17578"/>
                    <a:pt x="19592" y="17517"/>
                  </a:cubicBezTo>
                  <a:cubicBezTo>
                    <a:pt x="19653" y="17436"/>
                    <a:pt x="19694" y="17334"/>
                    <a:pt x="19816" y="17293"/>
                  </a:cubicBezTo>
                  <a:close/>
                  <a:moveTo>
                    <a:pt x="15519" y="17395"/>
                  </a:moveTo>
                  <a:cubicBezTo>
                    <a:pt x="15539" y="17436"/>
                    <a:pt x="15560" y="17476"/>
                    <a:pt x="15580" y="17497"/>
                  </a:cubicBezTo>
                  <a:cubicBezTo>
                    <a:pt x="15539" y="17639"/>
                    <a:pt x="15499" y="17782"/>
                    <a:pt x="15458" y="17924"/>
                  </a:cubicBezTo>
                  <a:cubicBezTo>
                    <a:pt x="15377" y="17924"/>
                    <a:pt x="15377" y="17884"/>
                    <a:pt x="15377" y="17843"/>
                  </a:cubicBezTo>
                  <a:cubicBezTo>
                    <a:pt x="15356" y="17721"/>
                    <a:pt x="15356" y="17599"/>
                    <a:pt x="15336" y="17456"/>
                  </a:cubicBezTo>
                  <a:cubicBezTo>
                    <a:pt x="15341" y="17446"/>
                    <a:pt x="15347" y="17442"/>
                    <a:pt x="15355" y="17442"/>
                  </a:cubicBezTo>
                  <a:cubicBezTo>
                    <a:pt x="15378" y="17442"/>
                    <a:pt x="15412" y="17476"/>
                    <a:pt x="15458" y="17476"/>
                  </a:cubicBezTo>
                  <a:cubicBezTo>
                    <a:pt x="15478" y="17436"/>
                    <a:pt x="15478" y="17436"/>
                    <a:pt x="15478" y="17415"/>
                  </a:cubicBezTo>
                  <a:cubicBezTo>
                    <a:pt x="15478" y="17415"/>
                    <a:pt x="15499" y="17395"/>
                    <a:pt x="15519" y="17395"/>
                  </a:cubicBezTo>
                  <a:close/>
                  <a:moveTo>
                    <a:pt x="19511" y="17741"/>
                  </a:moveTo>
                  <a:cubicBezTo>
                    <a:pt x="19572" y="17782"/>
                    <a:pt x="19531" y="17823"/>
                    <a:pt x="19531" y="17843"/>
                  </a:cubicBezTo>
                  <a:cubicBezTo>
                    <a:pt x="19511" y="17863"/>
                    <a:pt x="19531" y="17904"/>
                    <a:pt x="19531" y="17965"/>
                  </a:cubicBezTo>
                  <a:cubicBezTo>
                    <a:pt x="19490" y="17904"/>
                    <a:pt x="19450" y="17863"/>
                    <a:pt x="19409" y="17823"/>
                  </a:cubicBezTo>
                  <a:cubicBezTo>
                    <a:pt x="19450" y="17782"/>
                    <a:pt x="19490" y="17762"/>
                    <a:pt x="19511" y="17741"/>
                  </a:cubicBezTo>
                  <a:close/>
                  <a:moveTo>
                    <a:pt x="20020" y="17746"/>
                  </a:moveTo>
                  <a:cubicBezTo>
                    <a:pt x="20039" y="17746"/>
                    <a:pt x="20059" y="17751"/>
                    <a:pt x="20081" y="17762"/>
                  </a:cubicBezTo>
                  <a:cubicBezTo>
                    <a:pt x="20162" y="17863"/>
                    <a:pt x="20020" y="17904"/>
                    <a:pt x="20020" y="18006"/>
                  </a:cubicBezTo>
                  <a:cubicBezTo>
                    <a:pt x="19979" y="17945"/>
                    <a:pt x="19938" y="17904"/>
                    <a:pt x="19898" y="17843"/>
                  </a:cubicBezTo>
                  <a:cubicBezTo>
                    <a:pt x="19928" y="17783"/>
                    <a:pt x="19968" y="17746"/>
                    <a:pt x="20020" y="17746"/>
                  </a:cubicBezTo>
                  <a:close/>
                  <a:moveTo>
                    <a:pt x="15275" y="17904"/>
                  </a:moveTo>
                  <a:cubicBezTo>
                    <a:pt x="15295" y="17924"/>
                    <a:pt x="15336" y="17965"/>
                    <a:pt x="15336" y="17986"/>
                  </a:cubicBezTo>
                  <a:cubicBezTo>
                    <a:pt x="15356" y="18026"/>
                    <a:pt x="15377" y="18067"/>
                    <a:pt x="15397" y="18128"/>
                  </a:cubicBezTo>
                  <a:cubicBezTo>
                    <a:pt x="15356" y="18149"/>
                    <a:pt x="15336" y="18149"/>
                    <a:pt x="15295" y="18169"/>
                  </a:cubicBezTo>
                  <a:cubicBezTo>
                    <a:pt x="15254" y="18108"/>
                    <a:pt x="15193" y="18026"/>
                    <a:pt x="15132" y="17945"/>
                  </a:cubicBezTo>
                  <a:cubicBezTo>
                    <a:pt x="15193" y="17924"/>
                    <a:pt x="15234" y="17904"/>
                    <a:pt x="15275" y="17904"/>
                  </a:cubicBezTo>
                  <a:close/>
                  <a:moveTo>
                    <a:pt x="19674" y="18047"/>
                  </a:moveTo>
                  <a:cubicBezTo>
                    <a:pt x="19735" y="18047"/>
                    <a:pt x="19796" y="18067"/>
                    <a:pt x="19898" y="18067"/>
                  </a:cubicBezTo>
                  <a:cubicBezTo>
                    <a:pt x="19837" y="18128"/>
                    <a:pt x="19796" y="18149"/>
                    <a:pt x="19755" y="18169"/>
                  </a:cubicBezTo>
                  <a:cubicBezTo>
                    <a:pt x="19694" y="18149"/>
                    <a:pt x="19674" y="18108"/>
                    <a:pt x="19633" y="18087"/>
                  </a:cubicBezTo>
                  <a:cubicBezTo>
                    <a:pt x="19653" y="18067"/>
                    <a:pt x="19674" y="18047"/>
                    <a:pt x="19674" y="18047"/>
                  </a:cubicBezTo>
                  <a:close/>
                  <a:moveTo>
                    <a:pt x="11650" y="17863"/>
                  </a:moveTo>
                  <a:cubicBezTo>
                    <a:pt x="11690" y="17904"/>
                    <a:pt x="11711" y="17945"/>
                    <a:pt x="11751" y="17986"/>
                  </a:cubicBezTo>
                  <a:cubicBezTo>
                    <a:pt x="11690" y="18087"/>
                    <a:pt x="11670" y="18210"/>
                    <a:pt x="11568" y="18271"/>
                  </a:cubicBezTo>
                  <a:cubicBezTo>
                    <a:pt x="11446" y="18230"/>
                    <a:pt x="11466" y="18128"/>
                    <a:pt x="11426" y="18047"/>
                  </a:cubicBezTo>
                  <a:cubicBezTo>
                    <a:pt x="11385" y="18047"/>
                    <a:pt x="11344" y="18026"/>
                    <a:pt x="11263" y="18006"/>
                  </a:cubicBezTo>
                  <a:cubicBezTo>
                    <a:pt x="11426" y="17945"/>
                    <a:pt x="11527" y="17904"/>
                    <a:pt x="11650" y="17863"/>
                  </a:cubicBezTo>
                  <a:close/>
                  <a:moveTo>
                    <a:pt x="18859" y="18169"/>
                  </a:moveTo>
                  <a:cubicBezTo>
                    <a:pt x="18920" y="18189"/>
                    <a:pt x="18981" y="18189"/>
                    <a:pt x="19103" y="18210"/>
                  </a:cubicBezTo>
                  <a:cubicBezTo>
                    <a:pt x="19002" y="18250"/>
                    <a:pt x="18961" y="18271"/>
                    <a:pt x="18879" y="18311"/>
                  </a:cubicBezTo>
                  <a:cubicBezTo>
                    <a:pt x="18879" y="18250"/>
                    <a:pt x="18879" y="18230"/>
                    <a:pt x="18859" y="18169"/>
                  </a:cubicBezTo>
                  <a:close/>
                  <a:moveTo>
                    <a:pt x="15173" y="18210"/>
                  </a:moveTo>
                  <a:cubicBezTo>
                    <a:pt x="15193" y="18230"/>
                    <a:pt x="15234" y="18250"/>
                    <a:pt x="15275" y="18291"/>
                  </a:cubicBezTo>
                  <a:cubicBezTo>
                    <a:pt x="15254" y="18311"/>
                    <a:pt x="15234" y="18332"/>
                    <a:pt x="15214" y="18373"/>
                  </a:cubicBezTo>
                  <a:cubicBezTo>
                    <a:pt x="15153" y="18332"/>
                    <a:pt x="15112" y="18311"/>
                    <a:pt x="15173" y="18210"/>
                  </a:cubicBezTo>
                  <a:close/>
                  <a:moveTo>
                    <a:pt x="5214" y="17945"/>
                  </a:moveTo>
                  <a:cubicBezTo>
                    <a:pt x="5296" y="17986"/>
                    <a:pt x="5357" y="18047"/>
                    <a:pt x="5418" y="18108"/>
                  </a:cubicBezTo>
                  <a:cubicBezTo>
                    <a:pt x="5458" y="18189"/>
                    <a:pt x="5560" y="18210"/>
                    <a:pt x="5560" y="18332"/>
                  </a:cubicBezTo>
                  <a:cubicBezTo>
                    <a:pt x="5520" y="18352"/>
                    <a:pt x="5479" y="18373"/>
                    <a:pt x="5438" y="18373"/>
                  </a:cubicBezTo>
                  <a:cubicBezTo>
                    <a:pt x="5361" y="18353"/>
                    <a:pt x="5447" y="18208"/>
                    <a:pt x="5322" y="18208"/>
                  </a:cubicBezTo>
                  <a:cubicBezTo>
                    <a:pt x="5314" y="18208"/>
                    <a:pt x="5305" y="18208"/>
                    <a:pt x="5296" y="18210"/>
                  </a:cubicBezTo>
                  <a:cubicBezTo>
                    <a:pt x="5296" y="18250"/>
                    <a:pt x="5316" y="18291"/>
                    <a:pt x="5316" y="18332"/>
                  </a:cubicBezTo>
                  <a:cubicBezTo>
                    <a:pt x="5336" y="18373"/>
                    <a:pt x="5336" y="18393"/>
                    <a:pt x="5357" y="18434"/>
                  </a:cubicBezTo>
                  <a:cubicBezTo>
                    <a:pt x="5275" y="18454"/>
                    <a:pt x="5214" y="18474"/>
                    <a:pt x="5153" y="18495"/>
                  </a:cubicBezTo>
                  <a:cubicBezTo>
                    <a:pt x="5072" y="18413"/>
                    <a:pt x="5051" y="18311"/>
                    <a:pt x="5112" y="18250"/>
                  </a:cubicBezTo>
                  <a:cubicBezTo>
                    <a:pt x="5194" y="18169"/>
                    <a:pt x="5173" y="18067"/>
                    <a:pt x="5214" y="17945"/>
                  </a:cubicBezTo>
                  <a:close/>
                  <a:moveTo>
                    <a:pt x="19694" y="18352"/>
                  </a:moveTo>
                  <a:cubicBezTo>
                    <a:pt x="19816" y="18393"/>
                    <a:pt x="19816" y="18393"/>
                    <a:pt x="19755" y="18495"/>
                  </a:cubicBezTo>
                  <a:cubicBezTo>
                    <a:pt x="19735" y="18454"/>
                    <a:pt x="19714" y="18413"/>
                    <a:pt x="19694" y="18352"/>
                  </a:cubicBezTo>
                  <a:close/>
                  <a:moveTo>
                    <a:pt x="19287" y="18108"/>
                  </a:moveTo>
                  <a:cubicBezTo>
                    <a:pt x="19348" y="18189"/>
                    <a:pt x="19368" y="18230"/>
                    <a:pt x="19389" y="18271"/>
                  </a:cubicBezTo>
                  <a:cubicBezTo>
                    <a:pt x="19368" y="18393"/>
                    <a:pt x="19368" y="18393"/>
                    <a:pt x="19389" y="18576"/>
                  </a:cubicBezTo>
                  <a:cubicBezTo>
                    <a:pt x="19348" y="18556"/>
                    <a:pt x="19307" y="18556"/>
                    <a:pt x="19246" y="18535"/>
                  </a:cubicBezTo>
                  <a:cubicBezTo>
                    <a:pt x="19287" y="18393"/>
                    <a:pt x="19144" y="18271"/>
                    <a:pt x="19287" y="18108"/>
                  </a:cubicBezTo>
                  <a:close/>
                  <a:moveTo>
                    <a:pt x="15947" y="18597"/>
                  </a:moveTo>
                  <a:cubicBezTo>
                    <a:pt x="15967" y="18617"/>
                    <a:pt x="15988" y="18637"/>
                    <a:pt x="16008" y="18658"/>
                  </a:cubicBezTo>
                  <a:cubicBezTo>
                    <a:pt x="15988" y="18698"/>
                    <a:pt x="15947" y="18739"/>
                    <a:pt x="15926" y="18759"/>
                  </a:cubicBezTo>
                  <a:cubicBezTo>
                    <a:pt x="15845" y="18719"/>
                    <a:pt x="15865" y="18698"/>
                    <a:pt x="15947" y="18597"/>
                  </a:cubicBezTo>
                  <a:close/>
                  <a:moveTo>
                    <a:pt x="17698" y="18759"/>
                  </a:moveTo>
                  <a:cubicBezTo>
                    <a:pt x="17841" y="18780"/>
                    <a:pt x="17943" y="18841"/>
                    <a:pt x="18004" y="18963"/>
                  </a:cubicBezTo>
                  <a:cubicBezTo>
                    <a:pt x="17993" y="18967"/>
                    <a:pt x="17983" y="18969"/>
                    <a:pt x="17973" y="18969"/>
                  </a:cubicBezTo>
                  <a:cubicBezTo>
                    <a:pt x="17916" y="18969"/>
                    <a:pt x="17871" y="18908"/>
                    <a:pt x="17819" y="18908"/>
                  </a:cubicBezTo>
                  <a:cubicBezTo>
                    <a:pt x="17794" y="18908"/>
                    <a:pt x="17768" y="18922"/>
                    <a:pt x="17739" y="18963"/>
                  </a:cubicBezTo>
                  <a:cubicBezTo>
                    <a:pt x="17800" y="19045"/>
                    <a:pt x="17861" y="19106"/>
                    <a:pt x="17902" y="19187"/>
                  </a:cubicBezTo>
                  <a:cubicBezTo>
                    <a:pt x="17891" y="19221"/>
                    <a:pt x="17873" y="19236"/>
                    <a:pt x="17853" y="19236"/>
                  </a:cubicBezTo>
                  <a:cubicBezTo>
                    <a:pt x="17837" y="19236"/>
                    <a:pt x="17818" y="19226"/>
                    <a:pt x="17800" y="19208"/>
                  </a:cubicBezTo>
                  <a:cubicBezTo>
                    <a:pt x="17759" y="19187"/>
                    <a:pt x="17719" y="19187"/>
                    <a:pt x="17657" y="19167"/>
                  </a:cubicBezTo>
                  <a:cubicBezTo>
                    <a:pt x="17637" y="19126"/>
                    <a:pt x="17637" y="19065"/>
                    <a:pt x="17596" y="19004"/>
                  </a:cubicBezTo>
                  <a:cubicBezTo>
                    <a:pt x="17637" y="18922"/>
                    <a:pt x="17678" y="18841"/>
                    <a:pt x="17698" y="18759"/>
                  </a:cubicBezTo>
                  <a:close/>
                  <a:moveTo>
                    <a:pt x="17515" y="19167"/>
                  </a:moveTo>
                  <a:cubicBezTo>
                    <a:pt x="17576" y="19208"/>
                    <a:pt x="17637" y="19228"/>
                    <a:pt x="17678" y="19248"/>
                  </a:cubicBezTo>
                  <a:cubicBezTo>
                    <a:pt x="17678" y="19269"/>
                    <a:pt x="17678" y="19289"/>
                    <a:pt x="17657" y="19309"/>
                  </a:cubicBezTo>
                  <a:cubicBezTo>
                    <a:pt x="17596" y="19330"/>
                    <a:pt x="17535" y="19350"/>
                    <a:pt x="17454" y="19391"/>
                  </a:cubicBezTo>
                  <a:cubicBezTo>
                    <a:pt x="17474" y="19309"/>
                    <a:pt x="17495" y="19248"/>
                    <a:pt x="17515" y="19167"/>
                  </a:cubicBezTo>
                  <a:close/>
                  <a:moveTo>
                    <a:pt x="14704" y="19289"/>
                  </a:moveTo>
                  <a:cubicBezTo>
                    <a:pt x="14745" y="19289"/>
                    <a:pt x="14806" y="19289"/>
                    <a:pt x="14806" y="19309"/>
                  </a:cubicBezTo>
                  <a:cubicBezTo>
                    <a:pt x="14867" y="19350"/>
                    <a:pt x="14867" y="19391"/>
                    <a:pt x="14766" y="19452"/>
                  </a:cubicBezTo>
                  <a:cubicBezTo>
                    <a:pt x="14745" y="19391"/>
                    <a:pt x="14745" y="19350"/>
                    <a:pt x="14704" y="19289"/>
                  </a:cubicBezTo>
                  <a:close/>
                  <a:moveTo>
                    <a:pt x="7821" y="19370"/>
                  </a:moveTo>
                  <a:lnTo>
                    <a:pt x="7821" y="19370"/>
                  </a:lnTo>
                  <a:cubicBezTo>
                    <a:pt x="7902" y="19452"/>
                    <a:pt x="7841" y="19493"/>
                    <a:pt x="7801" y="19554"/>
                  </a:cubicBezTo>
                  <a:cubicBezTo>
                    <a:pt x="7780" y="19472"/>
                    <a:pt x="7780" y="19472"/>
                    <a:pt x="7821" y="19370"/>
                  </a:cubicBezTo>
                  <a:close/>
                  <a:moveTo>
                    <a:pt x="8289" y="19330"/>
                  </a:moveTo>
                  <a:cubicBezTo>
                    <a:pt x="8371" y="19370"/>
                    <a:pt x="8411" y="19411"/>
                    <a:pt x="8473" y="19452"/>
                  </a:cubicBezTo>
                  <a:cubicBezTo>
                    <a:pt x="8452" y="19493"/>
                    <a:pt x="8432" y="19513"/>
                    <a:pt x="8411" y="19554"/>
                  </a:cubicBezTo>
                  <a:cubicBezTo>
                    <a:pt x="8350" y="19533"/>
                    <a:pt x="8289" y="19493"/>
                    <a:pt x="8249" y="19472"/>
                  </a:cubicBezTo>
                  <a:lnTo>
                    <a:pt x="8249" y="19472"/>
                  </a:lnTo>
                  <a:cubicBezTo>
                    <a:pt x="8249" y="19533"/>
                    <a:pt x="8269" y="19574"/>
                    <a:pt x="8289" y="19635"/>
                  </a:cubicBezTo>
                  <a:cubicBezTo>
                    <a:pt x="8187" y="19635"/>
                    <a:pt x="8187" y="19635"/>
                    <a:pt x="8147" y="19533"/>
                  </a:cubicBezTo>
                  <a:lnTo>
                    <a:pt x="8249" y="19472"/>
                  </a:lnTo>
                  <a:cubicBezTo>
                    <a:pt x="8249" y="19432"/>
                    <a:pt x="8269" y="19391"/>
                    <a:pt x="8289" y="19330"/>
                  </a:cubicBezTo>
                  <a:close/>
                  <a:moveTo>
                    <a:pt x="7984" y="19696"/>
                  </a:moveTo>
                  <a:cubicBezTo>
                    <a:pt x="8045" y="19717"/>
                    <a:pt x="8106" y="19737"/>
                    <a:pt x="8167" y="19757"/>
                  </a:cubicBezTo>
                  <a:cubicBezTo>
                    <a:pt x="8167" y="19818"/>
                    <a:pt x="8167" y="19859"/>
                    <a:pt x="8167" y="19920"/>
                  </a:cubicBezTo>
                  <a:lnTo>
                    <a:pt x="8126" y="19941"/>
                  </a:lnTo>
                  <a:cubicBezTo>
                    <a:pt x="8106" y="19900"/>
                    <a:pt x="8065" y="19839"/>
                    <a:pt x="8025" y="19778"/>
                  </a:cubicBezTo>
                  <a:cubicBezTo>
                    <a:pt x="8004" y="19798"/>
                    <a:pt x="8004" y="19818"/>
                    <a:pt x="7984" y="19839"/>
                  </a:cubicBezTo>
                  <a:lnTo>
                    <a:pt x="7984" y="19696"/>
                  </a:lnTo>
                  <a:close/>
                  <a:moveTo>
                    <a:pt x="15275" y="20104"/>
                  </a:moveTo>
                  <a:cubicBezTo>
                    <a:pt x="15295" y="20144"/>
                    <a:pt x="15315" y="20165"/>
                    <a:pt x="15336" y="20205"/>
                  </a:cubicBezTo>
                  <a:cubicBezTo>
                    <a:pt x="15315" y="20205"/>
                    <a:pt x="15295" y="20205"/>
                    <a:pt x="15295" y="20226"/>
                  </a:cubicBezTo>
                  <a:cubicBezTo>
                    <a:pt x="15275" y="20185"/>
                    <a:pt x="15275" y="20144"/>
                    <a:pt x="15254" y="20104"/>
                  </a:cubicBezTo>
                  <a:close/>
                  <a:moveTo>
                    <a:pt x="14725" y="20124"/>
                  </a:moveTo>
                  <a:cubicBezTo>
                    <a:pt x="14745" y="20205"/>
                    <a:pt x="14766" y="20287"/>
                    <a:pt x="14786" y="20348"/>
                  </a:cubicBezTo>
                  <a:cubicBezTo>
                    <a:pt x="14786" y="20368"/>
                    <a:pt x="14766" y="20389"/>
                    <a:pt x="14766" y="20409"/>
                  </a:cubicBezTo>
                  <a:lnTo>
                    <a:pt x="14745" y="20409"/>
                  </a:lnTo>
                  <a:cubicBezTo>
                    <a:pt x="14664" y="20348"/>
                    <a:pt x="14664" y="20348"/>
                    <a:pt x="14623" y="20144"/>
                  </a:cubicBezTo>
                  <a:cubicBezTo>
                    <a:pt x="14664" y="20144"/>
                    <a:pt x="14684" y="20144"/>
                    <a:pt x="14725" y="20124"/>
                  </a:cubicBezTo>
                  <a:close/>
                  <a:moveTo>
                    <a:pt x="14338" y="20307"/>
                  </a:moveTo>
                  <a:lnTo>
                    <a:pt x="14338" y="20307"/>
                  </a:lnTo>
                  <a:cubicBezTo>
                    <a:pt x="14440" y="20328"/>
                    <a:pt x="14480" y="20328"/>
                    <a:pt x="14562" y="20348"/>
                  </a:cubicBezTo>
                  <a:cubicBezTo>
                    <a:pt x="14521" y="20409"/>
                    <a:pt x="14501" y="20450"/>
                    <a:pt x="14460" y="20511"/>
                  </a:cubicBezTo>
                  <a:cubicBezTo>
                    <a:pt x="14419" y="20450"/>
                    <a:pt x="14379" y="20389"/>
                    <a:pt x="14338" y="20307"/>
                  </a:cubicBezTo>
                  <a:close/>
                  <a:moveTo>
                    <a:pt x="14216" y="20429"/>
                  </a:moveTo>
                  <a:cubicBezTo>
                    <a:pt x="14272" y="20505"/>
                    <a:pt x="14329" y="20581"/>
                    <a:pt x="14369" y="20656"/>
                  </a:cubicBezTo>
                  <a:lnTo>
                    <a:pt x="14369" y="20656"/>
                  </a:lnTo>
                  <a:cubicBezTo>
                    <a:pt x="14369" y="20656"/>
                    <a:pt x="14369" y="20656"/>
                    <a:pt x="14368" y="20656"/>
                  </a:cubicBezTo>
                  <a:cubicBezTo>
                    <a:pt x="14269" y="20656"/>
                    <a:pt x="14227" y="20568"/>
                    <a:pt x="14134" y="20531"/>
                  </a:cubicBezTo>
                  <a:cubicBezTo>
                    <a:pt x="14175" y="20491"/>
                    <a:pt x="14175" y="20470"/>
                    <a:pt x="14216" y="20429"/>
                  </a:cubicBezTo>
                  <a:close/>
                  <a:moveTo>
                    <a:pt x="14827" y="20613"/>
                  </a:moveTo>
                  <a:cubicBezTo>
                    <a:pt x="14879" y="20630"/>
                    <a:pt x="14932" y="20648"/>
                    <a:pt x="14985" y="20678"/>
                  </a:cubicBezTo>
                  <a:lnTo>
                    <a:pt x="14985" y="20678"/>
                  </a:lnTo>
                  <a:cubicBezTo>
                    <a:pt x="14963" y="20697"/>
                    <a:pt x="14925" y="20718"/>
                    <a:pt x="14888" y="20755"/>
                  </a:cubicBezTo>
                  <a:cubicBezTo>
                    <a:pt x="14847" y="20715"/>
                    <a:pt x="14806" y="20694"/>
                    <a:pt x="14766" y="20653"/>
                  </a:cubicBezTo>
                  <a:cubicBezTo>
                    <a:pt x="14806" y="20633"/>
                    <a:pt x="14827" y="20613"/>
                    <a:pt x="14827" y="20613"/>
                  </a:cubicBezTo>
                  <a:close/>
                  <a:moveTo>
                    <a:pt x="15087" y="20585"/>
                  </a:moveTo>
                  <a:cubicBezTo>
                    <a:pt x="15219" y="20585"/>
                    <a:pt x="15312" y="20702"/>
                    <a:pt x="15438" y="20755"/>
                  </a:cubicBezTo>
                  <a:cubicBezTo>
                    <a:pt x="15397" y="20837"/>
                    <a:pt x="15377" y="20877"/>
                    <a:pt x="15356" y="20939"/>
                  </a:cubicBezTo>
                  <a:cubicBezTo>
                    <a:pt x="15295" y="20939"/>
                    <a:pt x="15254" y="20918"/>
                    <a:pt x="15173" y="20918"/>
                  </a:cubicBezTo>
                  <a:cubicBezTo>
                    <a:pt x="15214" y="20857"/>
                    <a:pt x="15234" y="20837"/>
                    <a:pt x="15254" y="20796"/>
                  </a:cubicBezTo>
                  <a:cubicBezTo>
                    <a:pt x="15178" y="20758"/>
                    <a:pt x="15102" y="20720"/>
                    <a:pt x="15010" y="20682"/>
                  </a:cubicBezTo>
                  <a:lnTo>
                    <a:pt x="15010" y="20682"/>
                  </a:lnTo>
                  <a:cubicBezTo>
                    <a:pt x="15010" y="20649"/>
                    <a:pt x="15012" y="20629"/>
                    <a:pt x="15030" y="20592"/>
                  </a:cubicBezTo>
                  <a:cubicBezTo>
                    <a:pt x="15050" y="20587"/>
                    <a:pt x="15069" y="20585"/>
                    <a:pt x="15087" y="20585"/>
                  </a:cubicBezTo>
                  <a:close/>
                  <a:moveTo>
                    <a:pt x="2770" y="20776"/>
                  </a:moveTo>
                  <a:cubicBezTo>
                    <a:pt x="2811" y="20857"/>
                    <a:pt x="2831" y="20918"/>
                    <a:pt x="2872" y="21000"/>
                  </a:cubicBezTo>
                  <a:cubicBezTo>
                    <a:pt x="2750" y="20959"/>
                    <a:pt x="2750" y="20959"/>
                    <a:pt x="2770" y="20776"/>
                  </a:cubicBezTo>
                  <a:close/>
                  <a:moveTo>
                    <a:pt x="14603" y="20491"/>
                  </a:moveTo>
                  <a:cubicBezTo>
                    <a:pt x="14603" y="20572"/>
                    <a:pt x="14603" y="20653"/>
                    <a:pt x="14603" y="20735"/>
                  </a:cubicBezTo>
                  <a:cubicBezTo>
                    <a:pt x="14623" y="20776"/>
                    <a:pt x="14664" y="20837"/>
                    <a:pt x="14704" y="20898"/>
                  </a:cubicBezTo>
                  <a:cubicBezTo>
                    <a:pt x="14623" y="20939"/>
                    <a:pt x="14521" y="21000"/>
                    <a:pt x="14399" y="21081"/>
                  </a:cubicBezTo>
                  <a:cubicBezTo>
                    <a:pt x="14480" y="20899"/>
                    <a:pt x="14521" y="20778"/>
                    <a:pt x="14402" y="20656"/>
                  </a:cubicBezTo>
                  <a:lnTo>
                    <a:pt x="14402" y="20656"/>
                  </a:lnTo>
                  <a:cubicBezTo>
                    <a:pt x="14472" y="20604"/>
                    <a:pt x="14529" y="20564"/>
                    <a:pt x="14603" y="20491"/>
                  </a:cubicBezTo>
                  <a:close/>
                  <a:moveTo>
                    <a:pt x="15153" y="21020"/>
                  </a:moveTo>
                  <a:cubicBezTo>
                    <a:pt x="15173" y="21020"/>
                    <a:pt x="15214" y="21040"/>
                    <a:pt x="15254" y="21081"/>
                  </a:cubicBezTo>
                  <a:cubicBezTo>
                    <a:pt x="15254" y="21122"/>
                    <a:pt x="15234" y="21142"/>
                    <a:pt x="15234" y="21203"/>
                  </a:cubicBezTo>
                  <a:cubicBezTo>
                    <a:pt x="15173" y="21183"/>
                    <a:pt x="15132" y="21183"/>
                    <a:pt x="15091" y="21183"/>
                  </a:cubicBezTo>
                  <a:cubicBezTo>
                    <a:pt x="15080" y="21179"/>
                    <a:pt x="15067" y="21178"/>
                    <a:pt x="15052" y="21178"/>
                  </a:cubicBezTo>
                  <a:cubicBezTo>
                    <a:pt x="15036" y="21178"/>
                    <a:pt x="15019" y="21179"/>
                    <a:pt x="15001" y="21179"/>
                  </a:cubicBezTo>
                  <a:cubicBezTo>
                    <a:pt x="14948" y="21179"/>
                    <a:pt x="14892" y="21169"/>
                    <a:pt x="14867" y="21081"/>
                  </a:cubicBezTo>
                  <a:cubicBezTo>
                    <a:pt x="14908" y="21061"/>
                    <a:pt x="14949" y="21040"/>
                    <a:pt x="14990" y="21020"/>
                  </a:cubicBezTo>
                  <a:cubicBezTo>
                    <a:pt x="15091" y="21061"/>
                    <a:pt x="15071" y="21122"/>
                    <a:pt x="15091" y="21183"/>
                  </a:cubicBezTo>
                  <a:cubicBezTo>
                    <a:pt x="15112" y="21122"/>
                    <a:pt x="15132" y="21081"/>
                    <a:pt x="15153" y="21020"/>
                  </a:cubicBezTo>
                  <a:close/>
                  <a:moveTo>
                    <a:pt x="4705" y="19880"/>
                  </a:moveTo>
                  <a:cubicBezTo>
                    <a:pt x="4746" y="19920"/>
                    <a:pt x="4786" y="19961"/>
                    <a:pt x="4827" y="20002"/>
                  </a:cubicBezTo>
                  <a:cubicBezTo>
                    <a:pt x="4807" y="20083"/>
                    <a:pt x="4746" y="20063"/>
                    <a:pt x="4685" y="20083"/>
                  </a:cubicBezTo>
                  <a:cubicBezTo>
                    <a:pt x="4827" y="20185"/>
                    <a:pt x="4909" y="20328"/>
                    <a:pt x="4990" y="20470"/>
                  </a:cubicBezTo>
                  <a:cubicBezTo>
                    <a:pt x="5010" y="20389"/>
                    <a:pt x="5051" y="20328"/>
                    <a:pt x="5072" y="20226"/>
                  </a:cubicBezTo>
                  <a:cubicBezTo>
                    <a:pt x="5133" y="20267"/>
                    <a:pt x="5092" y="20328"/>
                    <a:pt x="5112" y="20348"/>
                  </a:cubicBezTo>
                  <a:lnTo>
                    <a:pt x="5194" y="20409"/>
                  </a:lnTo>
                  <a:cubicBezTo>
                    <a:pt x="5173" y="20470"/>
                    <a:pt x="5173" y="20511"/>
                    <a:pt x="5153" y="20552"/>
                  </a:cubicBezTo>
                  <a:cubicBezTo>
                    <a:pt x="5194" y="20511"/>
                    <a:pt x="5234" y="20470"/>
                    <a:pt x="5275" y="20429"/>
                  </a:cubicBezTo>
                  <a:cubicBezTo>
                    <a:pt x="5296" y="20470"/>
                    <a:pt x="5316" y="20511"/>
                    <a:pt x="5336" y="20552"/>
                  </a:cubicBezTo>
                  <a:cubicBezTo>
                    <a:pt x="5275" y="20592"/>
                    <a:pt x="5234" y="20613"/>
                    <a:pt x="5194" y="20633"/>
                  </a:cubicBezTo>
                  <a:cubicBezTo>
                    <a:pt x="5194" y="20674"/>
                    <a:pt x="5214" y="20715"/>
                    <a:pt x="5234" y="20755"/>
                  </a:cubicBezTo>
                  <a:cubicBezTo>
                    <a:pt x="5255" y="20755"/>
                    <a:pt x="5255" y="20755"/>
                    <a:pt x="5296" y="20776"/>
                  </a:cubicBezTo>
                  <a:cubicBezTo>
                    <a:pt x="5234" y="20939"/>
                    <a:pt x="5194" y="21122"/>
                    <a:pt x="5092" y="21264"/>
                  </a:cubicBezTo>
                  <a:cubicBezTo>
                    <a:pt x="5010" y="21224"/>
                    <a:pt x="4949" y="21183"/>
                    <a:pt x="4888" y="21142"/>
                  </a:cubicBezTo>
                  <a:cubicBezTo>
                    <a:pt x="4868" y="21081"/>
                    <a:pt x="4848" y="21020"/>
                    <a:pt x="4827" y="20959"/>
                  </a:cubicBezTo>
                  <a:cubicBezTo>
                    <a:pt x="4848" y="20898"/>
                    <a:pt x="4848" y="20837"/>
                    <a:pt x="4868" y="20776"/>
                  </a:cubicBezTo>
                  <a:lnTo>
                    <a:pt x="4868" y="20776"/>
                  </a:lnTo>
                  <a:cubicBezTo>
                    <a:pt x="4827" y="20816"/>
                    <a:pt x="4786" y="20857"/>
                    <a:pt x="4725" y="20898"/>
                  </a:cubicBezTo>
                  <a:cubicBezTo>
                    <a:pt x="4664" y="20877"/>
                    <a:pt x="4583" y="20877"/>
                    <a:pt x="4501" y="20857"/>
                  </a:cubicBezTo>
                  <a:cubicBezTo>
                    <a:pt x="4501" y="20816"/>
                    <a:pt x="4481" y="20776"/>
                    <a:pt x="4481" y="20755"/>
                  </a:cubicBezTo>
                  <a:cubicBezTo>
                    <a:pt x="4449" y="20736"/>
                    <a:pt x="4416" y="20729"/>
                    <a:pt x="4384" y="20729"/>
                  </a:cubicBezTo>
                  <a:cubicBezTo>
                    <a:pt x="4315" y="20729"/>
                    <a:pt x="4245" y="20762"/>
                    <a:pt x="4175" y="20776"/>
                  </a:cubicBezTo>
                  <a:cubicBezTo>
                    <a:pt x="4155" y="20735"/>
                    <a:pt x="4135" y="20674"/>
                    <a:pt x="4155" y="20653"/>
                  </a:cubicBezTo>
                  <a:cubicBezTo>
                    <a:pt x="4216" y="20450"/>
                    <a:pt x="4298" y="20246"/>
                    <a:pt x="4379" y="20043"/>
                  </a:cubicBezTo>
                  <a:cubicBezTo>
                    <a:pt x="4420" y="20043"/>
                    <a:pt x="4461" y="20063"/>
                    <a:pt x="4481" y="20063"/>
                  </a:cubicBezTo>
                  <a:cubicBezTo>
                    <a:pt x="4522" y="20104"/>
                    <a:pt x="4562" y="20165"/>
                    <a:pt x="4623" y="20246"/>
                  </a:cubicBezTo>
                  <a:lnTo>
                    <a:pt x="4644" y="20022"/>
                  </a:lnTo>
                  <a:cubicBezTo>
                    <a:pt x="4644" y="20002"/>
                    <a:pt x="4623" y="19981"/>
                    <a:pt x="4623" y="19941"/>
                  </a:cubicBezTo>
                  <a:cubicBezTo>
                    <a:pt x="4644" y="19920"/>
                    <a:pt x="4664" y="19920"/>
                    <a:pt x="4705" y="19880"/>
                  </a:cubicBezTo>
                  <a:close/>
                  <a:moveTo>
                    <a:pt x="19165" y="18393"/>
                  </a:moveTo>
                  <a:cubicBezTo>
                    <a:pt x="19185" y="18495"/>
                    <a:pt x="19226" y="18576"/>
                    <a:pt x="19266" y="18678"/>
                  </a:cubicBezTo>
                  <a:cubicBezTo>
                    <a:pt x="19205" y="18698"/>
                    <a:pt x="19165" y="18719"/>
                    <a:pt x="19103" y="18739"/>
                  </a:cubicBezTo>
                  <a:cubicBezTo>
                    <a:pt x="19124" y="18780"/>
                    <a:pt x="19144" y="18821"/>
                    <a:pt x="19165" y="18861"/>
                  </a:cubicBezTo>
                  <a:cubicBezTo>
                    <a:pt x="19185" y="18902"/>
                    <a:pt x="19205" y="18943"/>
                    <a:pt x="19226" y="19004"/>
                  </a:cubicBezTo>
                  <a:cubicBezTo>
                    <a:pt x="19185" y="19024"/>
                    <a:pt x="19144" y="19045"/>
                    <a:pt x="19103" y="19065"/>
                  </a:cubicBezTo>
                  <a:cubicBezTo>
                    <a:pt x="19063" y="19065"/>
                    <a:pt x="19042" y="19085"/>
                    <a:pt x="19002" y="19106"/>
                  </a:cubicBezTo>
                  <a:cubicBezTo>
                    <a:pt x="18981" y="19167"/>
                    <a:pt x="18961" y="19228"/>
                    <a:pt x="18941" y="19289"/>
                  </a:cubicBezTo>
                  <a:cubicBezTo>
                    <a:pt x="18900" y="19309"/>
                    <a:pt x="18859" y="19330"/>
                    <a:pt x="18818" y="19370"/>
                  </a:cubicBezTo>
                  <a:cubicBezTo>
                    <a:pt x="18859" y="19432"/>
                    <a:pt x="18920" y="19472"/>
                    <a:pt x="19002" y="19533"/>
                  </a:cubicBezTo>
                  <a:cubicBezTo>
                    <a:pt x="19002" y="19472"/>
                    <a:pt x="19022" y="19432"/>
                    <a:pt x="19022" y="19391"/>
                  </a:cubicBezTo>
                  <a:lnTo>
                    <a:pt x="19063" y="19391"/>
                  </a:lnTo>
                  <a:cubicBezTo>
                    <a:pt x="19144" y="19513"/>
                    <a:pt x="19144" y="19656"/>
                    <a:pt x="19083" y="19778"/>
                  </a:cubicBezTo>
                  <a:cubicBezTo>
                    <a:pt x="19042" y="19778"/>
                    <a:pt x="19002" y="19798"/>
                    <a:pt x="18961" y="19798"/>
                  </a:cubicBezTo>
                  <a:cubicBezTo>
                    <a:pt x="18961" y="19859"/>
                    <a:pt x="18961" y="19920"/>
                    <a:pt x="18981" y="19981"/>
                  </a:cubicBezTo>
                  <a:cubicBezTo>
                    <a:pt x="18961" y="20002"/>
                    <a:pt x="18941" y="20022"/>
                    <a:pt x="18941" y="20022"/>
                  </a:cubicBezTo>
                  <a:cubicBezTo>
                    <a:pt x="18879" y="20043"/>
                    <a:pt x="18839" y="20063"/>
                    <a:pt x="18798" y="20063"/>
                  </a:cubicBezTo>
                  <a:cubicBezTo>
                    <a:pt x="18798" y="20104"/>
                    <a:pt x="18818" y="20124"/>
                    <a:pt x="18818" y="20144"/>
                  </a:cubicBezTo>
                  <a:cubicBezTo>
                    <a:pt x="18818" y="20246"/>
                    <a:pt x="18859" y="20287"/>
                    <a:pt x="18941" y="20307"/>
                  </a:cubicBezTo>
                  <a:cubicBezTo>
                    <a:pt x="18981" y="20267"/>
                    <a:pt x="19042" y="20226"/>
                    <a:pt x="19083" y="20165"/>
                  </a:cubicBezTo>
                  <a:cubicBezTo>
                    <a:pt x="19124" y="20104"/>
                    <a:pt x="19165" y="20022"/>
                    <a:pt x="19185" y="19961"/>
                  </a:cubicBezTo>
                  <a:lnTo>
                    <a:pt x="19307" y="19961"/>
                  </a:lnTo>
                  <a:cubicBezTo>
                    <a:pt x="19205" y="20165"/>
                    <a:pt x="19205" y="20389"/>
                    <a:pt x="19083" y="20592"/>
                  </a:cubicBezTo>
                  <a:cubicBezTo>
                    <a:pt x="18941" y="20776"/>
                    <a:pt x="18839" y="21000"/>
                    <a:pt x="18717" y="21203"/>
                  </a:cubicBezTo>
                  <a:cubicBezTo>
                    <a:pt x="18676" y="21244"/>
                    <a:pt x="18594" y="21285"/>
                    <a:pt x="18533" y="21326"/>
                  </a:cubicBezTo>
                  <a:cubicBezTo>
                    <a:pt x="18492" y="21305"/>
                    <a:pt x="18452" y="21264"/>
                    <a:pt x="18411" y="21244"/>
                  </a:cubicBezTo>
                  <a:cubicBezTo>
                    <a:pt x="18391" y="21264"/>
                    <a:pt x="18350" y="21285"/>
                    <a:pt x="18330" y="21305"/>
                  </a:cubicBezTo>
                  <a:cubicBezTo>
                    <a:pt x="18268" y="21285"/>
                    <a:pt x="18207" y="21264"/>
                    <a:pt x="18126" y="21244"/>
                  </a:cubicBezTo>
                  <a:cubicBezTo>
                    <a:pt x="18167" y="21183"/>
                    <a:pt x="18187" y="21163"/>
                    <a:pt x="18228" y="21102"/>
                  </a:cubicBezTo>
                  <a:cubicBezTo>
                    <a:pt x="18187" y="21081"/>
                    <a:pt x="18146" y="21061"/>
                    <a:pt x="18085" y="21040"/>
                  </a:cubicBezTo>
                  <a:cubicBezTo>
                    <a:pt x="18140" y="21008"/>
                    <a:pt x="18182" y="20987"/>
                    <a:pt x="18229" y="20987"/>
                  </a:cubicBezTo>
                  <a:cubicBezTo>
                    <a:pt x="18270" y="20987"/>
                    <a:pt x="18313" y="21003"/>
                    <a:pt x="18370" y="21040"/>
                  </a:cubicBezTo>
                  <a:cubicBezTo>
                    <a:pt x="18350" y="20959"/>
                    <a:pt x="18350" y="20918"/>
                    <a:pt x="18330" y="20877"/>
                  </a:cubicBezTo>
                  <a:cubicBezTo>
                    <a:pt x="18312" y="20823"/>
                    <a:pt x="18294" y="20785"/>
                    <a:pt x="18275" y="20735"/>
                  </a:cubicBezTo>
                  <a:lnTo>
                    <a:pt x="18411" y="20735"/>
                  </a:lnTo>
                  <a:cubicBezTo>
                    <a:pt x="18533" y="20592"/>
                    <a:pt x="18289" y="20511"/>
                    <a:pt x="18350" y="20368"/>
                  </a:cubicBezTo>
                  <a:cubicBezTo>
                    <a:pt x="18370" y="20368"/>
                    <a:pt x="18411" y="20348"/>
                    <a:pt x="18431" y="20348"/>
                  </a:cubicBezTo>
                  <a:cubicBezTo>
                    <a:pt x="18452" y="20307"/>
                    <a:pt x="18472" y="20267"/>
                    <a:pt x="18492" y="20226"/>
                  </a:cubicBezTo>
                  <a:cubicBezTo>
                    <a:pt x="18472" y="20185"/>
                    <a:pt x="18452" y="20144"/>
                    <a:pt x="18431" y="20104"/>
                  </a:cubicBezTo>
                  <a:cubicBezTo>
                    <a:pt x="18420" y="20100"/>
                    <a:pt x="18410" y="20098"/>
                    <a:pt x="18402" y="20098"/>
                  </a:cubicBezTo>
                  <a:cubicBezTo>
                    <a:pt x="18370" y="20098"/>
                    <a:pt x="18366" y="20128"/>
                    <a:pt x="18350" y="20144"/>
                  </a:cubicBezTo>
                  <a:cubicBezTo>
                    <a:pt x="18350" y="20165"/>
                    <a:pt x="18309" y="20185"/>
                    <a:pt x="18289" y="20226"/>
                  </a:cubicBezTo>
                  <a:cubicBezTo>
                    <a:pt x="18248" y="20205"/>
                    <a:pt x="18187" y="20185"/>
                    <a:pt x="18146" y="20165"/>
                  </a:cubicBezTo>
                  <a:cubicBezTo>
                    <a:pt x="18146" y="20124"/>
                    <a:pt x="18167" y="20083"/>
                    <a:pt x="18167" y="20022"/>
                  </a:cubicBezTo>
                  <a:lnTo>
                    <a:pt x="18167" y="20022"/>
                  </a:lnTo>
                  <a:cubicBezTo>
                    <a:pt x="18126" y="20043"/>
                    <a:pt x="18065" y="20063"/>
                    <a:pt x="18024" y="20063"/>
                  </a:cubicBezTo>
                  <a:cubicBezTo>
                    <a:pt x="18004" y="20083"/>
                    <a:pt x="17963" y="20083"/>
                    <a:pt x="17922" y="20083"/>
                  </a:cubicBezTo>
                  <a:cubicBezTo>
                    <a:pt x="17922" y="19920"/>
                    <a:pt x="18085" y="19961"/>
                    <a:pt x="18167" y="19880"/>
                  </a:cubicBezTo>
                  <a:cubicBezTo>
                    <a:pt x="18126" y="19757"/>
                    <a:pt x="18085" y="19635"/>
                    <a:pt x="18024" y="19513"/>
                  </a:cubicBezTo>
                  <a:cubicBezTo>
                    <a:pt x="18228" y="19513"/>
                    <a:pt x="18228" y="19513"/>
                    <a:pt x="18350" y="19432"/>
                  </a:cubicBezTo>
                  <a:cubicBezTo>
                    <a:pt x="18370" y="19432"/>
                    <a:pt x="18391" y="19432"/>
                    <a:pt x="18431" y="19452"/>
                  </a:cubicBezTo>
                  <a:cubicBezTo>
                    <a:pt x="18452" y="19452"/>
                    <a:pt x="18472" y="19452"/>
                    <a:pt x="18513" y="19472"/>
                  </a:cubicBezTo>
                  <a:lnTo>
                    <a:pt x="18513" y="19330"/>
                  </a:lnTo>
                  <a:cubicBezTo>
                    <a:pt x="18594" y="19289"/>
                    <a:pt x="18635" y="19248"/>
                    <a:pt x="18696" y="19146"/>
                  </a:cubicBezTo>
                  <a:cubicBezTo>
                    <a:pt x="18696" y="19126"/>
                    <a:pt x="18696" y="19106"/>
                    <a:pt x="18696" y="19085"/>
                  </a:cubicBezTo>
                  <a:cubicBezTo>
                    <a:pt x="18696" y="19065"/>
                    <a:pt x="18676" y="19024"/>
                    <a:pt x="18676" y="18984"/>
                  </a:cubicBezTo>
                  <a:lnTo>
                    <a:pt x="18676" y="18984"/>
                  </a:lnTo>
                  <a:cubicBezTo>
                    <a:pt x="18757" y="19004"/>
                    <a:pt x="18839" y="19045"/>
                    <a:pt x="18920" y="19065"/>
                  </a:cubicBezTo>
                  <a:cubicBezTo>
                    <a:pt x="18961" y="19024"/>
                    <a:pt x="18981" y="19004"/>
                    <a:pt x="19022" y="18943"/>
                  </a:cubicBezTo>
                  <a:cubicBezTo>
                    <a:pt x="18941" y="18943"/>
                    <a:pt x="18900" y="18943"/>
                    <a:pt x="18859" y="18963"/>
                  </a:cubicBezTo>
                  <a:cubicBezTo>
                    <a:pt x="18859" y="18882"/>
                    <a:pt x="18859" y="18821"/>
                    <a:pt x="18839" y="18759"/>
                  </a:cubicBezTo>
                  <a:cubicBezTo>
                    <a:pt x="18818" y="18719"/>
                    <a:pt x="18778" y="18678"/>
                    <a:pt x="18757" y="18637"/>
                  </a:cubicBezTo>
                  <a:cubicBezTo>
                    <a:pt x="18782" y="18587"/>
                    <a:pt x="18811" y="18575"/>
                    <a:pt x="18841" y="18575"/>
                  </a:cubicBezTo>
                  <a:cubicBezTo>
                    <a:pt x="18871" y="18575"/>
                    <a:pt x="18903" y="18586"/>
                    <a:pt x="18935" y="18586"/>
                  </a:cubicBezTo>
                  <a:cubicBezTo>
                    <a:pt x="18951" y="18586"/>
                    <a:pt x="18966" y="18584"/>
                    <a:pt x="18981" y="18576"/>
                  </a:cubicBezTo>
                  <a:cubicBezTo>
                    <a:pt x="19042" y="18535"/>
                    <a:pt x="19022" y="18393"/>
                    <a:pt x="19165" y="18393"/>
                  </a:cubicBezTo>
                  <a:close/>
                  <a:moveTo>
                    <a:pt x="17994" y="21544"/>
                  </a:moveTo>
                  <a:cubicBezTo>
                    <a:pt x="18032" y="21544"/>
                    <a:pt x="18069" y="21582"/>
                    <a:pt x="18126" y="21611"/>
                  </a:cubicBezTo>
                  <a:cubicBezTo>
                    <a:pt x="18106" y="21651"/>
                    <a:pt x="18085" y="21672"/>
                    <a:pt x="18065" y="21712"/>
                  </a:cubicBezTo>
                  <a:cubicBezTo>
                    <a:pt x="18024" y="21672"/>
                    <a:pt x="17983" y="21631"/>
                    <a:pt x="17943" y="21570"/>
                  </a:cubicBezTo>
                  <a:cubicBezTo>
                    <a:pt x="17961" y="21551"/>
                    <a:pt x="17978" y="21544"/>
                    <a:pt x="17994" y="21544"/>
                  </a:cubicBezTo>
                  <a:close/>
                  <a:moveTo>
                    <a:pt x="6293" y="21733"/>
                  </a:moveTo>
                  <a:lnTo>
                    <a:pt x="6293" y="21733"/>
                  </a:lnTo>
                  <a:cubicBezTo>
                    <a:pt x="6375" y="21794"/>
                    <a:pt x="6375" y="21794"/>
                    <a:pt x="6273" y="21896"/>
                  </a:cubicBezTo>
                  <a:cubicBezTo>
                    <a:pt x="6212" y="21814"/>
                    <a:pt x="6232" y="21774"/>
                    <a:pt x="6293" y="21733"/>
                  </a:cubicBezTo>
                  <a:close/>
                  <a:moveTo>
                    <a:pt x="17128" y="22059"/>
                  </a:moveTo>
                  <a:cubicBezTo>
                    <a:pt x="17169" y="22059"/>
                    <a:pt x="17189" y="22099"/>
                    <a:pt x="17169" y="22161"/>
                  </a:cubicBezTo>
                  <a:cubicBezTo>
                    <a:pt x="17128" y="22161"/>
                    <a:pt x="17087" y="22140"/>
                    <a:pt x="17006" y="22120"/>
                  </a:cubicBezTo>
                  <a:cubicBezTo>
                    <a:pt x="17067" y="22079"/>
                    <a:pt x="17108" y="22059"/>
                    <a:pt x="17128" y="22059"/>
                  </a:cubicBezTo>
                  <a:close/>
                  <a:moveTo>
                    <a:pt x="18044" y="20246"/>
                  </a:moveTo>
                  <a:cubicBezTo>
                    <a:pt x="18065" y="20267"/>
                    <a:pt x="18085" y="20267"/>
                    <a:pt x="18106" y="20267"/>
                  </a:cubicBezTo>
                  <a:cubicBezTo>
                    <a:pt x="18126" y="20328"/>
                    <a:pt x="18146" y="20389"/>
                    <a:pt x="18167" y="20450"/>
                  </a:cubicBezTo>
                  <a:cubicBezTo>
                    <a:pt x="18146" y="20470"/>
                    <a:pt x="18126" y="20511"/>
                    <a:pt x="18085" y="20531"/>
                  </a:cubicBezTo>
                  <a:cubicBezTo>
                    <a:pt x="18138" y="20584"/>
                    <a:pt x="18190" y="20651"/>
                    <a:pt x="18243" y="20708"/>
                  </a:cubicBezTo>
                  <a:lnTo>
                    <a:pt x="18243" y="20708"/>
                  </a:lnTo>
                  <a:cubicBezTo>
                    <a:pt x="18170" y="20690"/>
                    <a:pt x="18097" y="20672"/>
                    <a:pt x="18024" y="20653"/>
                  </a:cubicBezTo>
                  <a:cubicBezTo>
                    <a:pt x="18024" y="20694"/>
                    <a:pt x="18024" y="20755"/>
                    <a:pt x="18024" y="20755"/>
                  </a:cubicBezTo>
                  <a:cubicBezTo>
                    <a:pt x="17841" y="20816"/>
                    <a:pt x="17902" y="21000"/>
                    <a:pt x="17800" y="21102"/>
                  </a:cubicBezTo>
                  <a:cubicBezTo>
                    <a:pt x="17841" y="21244"/>
                    <a:pt x="17739" y="21326"/>
                    <a:pt x="17678" y="21448"/>
                  </a:cubicBezTo>
                  <a:cubicBezTo>
                    <a:pt x="17657" y="21468"/>
                    <a:pt x="17637" y="21488"/>
                    <a:pt x="17637" y="21509"/>
                  </a:cubicBezTo>
                  <a:lnTo>
                    <a:pt x="17576" y="21509"/>
                  </a:lnTo>
                  <a:cubicBezTo>
                    <a:pt x="17576" y="21590"/>
                    <a:pt x="17596" y="21651"/>
                    <a:pt x="17617" y="21733"/>
                  </a:cubicBezTo>
                  <a:cubicBezTo>
                    <a:pt x="17617" y="21794"/>
                    <a:pt x="17637" y="21875"/>
                    <a:pt x="17637" y="21957"/>
                  </a:cubicBezTo>
                  <a:cubicBezTo>
                    <a:pt x="17596" y="22038"/>
                    <a:pt x="17617" y="22181"/>
                    <a:pt x="17474" y="22222"/>
                  </a:cubicBezTo>
                  <a:cubicBezTo>
                    <a:pt x="17515" y="22303"/>
                    <a:pt x="17535" y="22385"/>
                    <a:pt x="17576" y="22507"/>
                  </a:cubicBezTo>
                  <a:cubicBezTo>
                    <a:pt x="17535" y="22466"/>
                    <a:pt x="17495" y="22446"/>
                    <a:pt x="17474" y="22425"/>
                  </a:cubicBezTo>
                  <a:cubicBezTo>
                    <a:pt x="17454" y="22364"/>
                    <a:pt x="17433" y="22303"/>
                    <a:pt x="17413" y="22242"/>
                  </a:cubicBezTo>
                  <a:cubicBezTo>
                    <a:pt x="17393" y="22283"/>
                    <a:pt x="17372" y="22323"/>
                    <a:pt x="17372" y="22364"/>
                  </a:cubicBezTo>
                  <a:lnTo>
                    <a:pt x="17332" y="22364"/>
                  </a:lnTo>
                  <a:cubicBezTo>
                    <a:pt x="17311" y="22303"/>
                    <a:pt x="17291" y="22242"/>
                    <a:pt x="17271" y="22201"/>
                  </a:cubicBezTo>
                  <a:cubicBezTo>
                    <a:pt x="17296" y="22176"/>
                    <a:pt x="17317" y="22166"/>
                    <a:pt x="17335" y="22166"/>
                  </a:cubicBezTo>
                  <a:cubicBezTo>
                    <a:pt x="17375" y="22166"/>
                    <a:pt x="17399" y="22214"/>
                    <a:pt x="17413" y="22242"/>
                  </a:cubicBezTo>
                  <a:cubicBezTo>
                    <a:pt x="17433" y="22222"/>
                    <a:pt x="17433" y="22222"/>
                    <a:pt x="17454" y="22201"/>
                  </a:cubicBezTo>
                  <a:cubicBezTo>
                    <a:pt x="17454" y="22140"/>
                    <a:pt x="17454" y="22059"/>
                    <a:pt x="17474" y="21977"/>
                  </a:cubicBezTo>
                  <a:cubicBezTo>
                    <a:pt x="17372" y="21977"/>
                    <a:pt x="17291" y="21998"/>
                    <a:pt x="17230" y="21998"/>
                  </a:cubicBezTo>
                  <a:cubicBezTo>
                    <a:pt x="17148" y="21957"/>
                    <a:pt x="17148" y="21875"/>
                    <a:pt x="17189" y="21835"/>
                  </a:cubicBezTo>
                  <a:cubicBezTo>
                    <a:pt x="17271" y="21753"/>
                    <a:pt x="17250" y="21672"/>
                    <a:pt x="17291" y="21590"/>
                  </a:cubicBezTo>
                  <a:cubicBezTo>
                    <a:pt x="17271" y="21550"/>
                    <a:pt x="17250" y="21488"/>
                    <a:pt x="17209" y="21448"/>
                  </a:cubicBezTo>
                  <a:cubicBezTo>
                    <a:pt x="17291" y="21427"/>
                    <a:pt x="17352" y="21407"/>
                    <a:pt x="17433" y="21407"/>
                  </a:cubicBezTo>
                  <a:cubicBezTo>
                    <a:pt x="17433" y="21346"/>
                    <a:pt x="17454" y="21305"/>
                    <a:pt x="17454" y="21244"/>
                  </a:cubicBezTo>
                  <a:cubicBezTo>
                    <a:pt x="17495" y="21224"/>
                    <a:pt x="17515" y="21203"/>
                    <a:pt x="17556" y="21183"/>
                  </a:cubicBezTo>
                  <a:cubicBezTo>
                    <a:pt x="17556" y="21142"/>
                    <a:pt x="17556" y="21081"/>
                    <a:pt x="17556" y="21020"/>
                  </a:cubicBezTo>
                  <a:cubicBezTo>
                    <a:pt x="17759" y="20877"/>
                    <a:pt x="17719" y="20613"/>
                    <a:pt x="17861" y="20409"/>
                  </a:cubicBezTo>
                  <a:lnTo>
                    <a:pt x="18024" y="20409"/>
                  </a:lnTo>
                  <a:cubicBezTo>
                    <a:pt x="18044" y="20368"/>
                    <a:pt x="18044" y="20307"/>
                    <a:pt x="18044" y="20246"/>
                  </a:cubicBezTo>
                  <a:close/>
                  <a:moveTo>
                    <a:pt x="9796" y="22303"/>
                  </a:moveTo>
                  <a:cubicBezTo>
                    <a:pt x="9817" y="22425"/>
                    <a:pt x="9735" y="22486"/>
                    <a:pt x="9674" y="22568"/>
                  </a:cubicBezTo>
                  <a:cubicBezTo>
                    <a:pt x="9613" y="22405"/>
                    <a:pt x="9613" y="22405"/>
                    <a:pt x="9796" y="22303"/>
                  </a:cubicBezTo>
                  <a:close/>
                  <a:moveTo>
                    <a:pt x="18228" y="21794"/>
                  </a:moveTo>
                  <a:cubicBezTo>
                    <a:pt x="18289" y="21896"/>
                    <a:pt x="18248" y="21977"/>
                    <a:pt x="18248" y="22079"/>
                  </a:cubicBezTo>
                  <a:cubicBezTo>
                    <a:pt x="18187" y="22120"/>
                    <a:pt x="18126" y="22140"/>
                    <a:pt x="18085" y="22161"/>
                  </a:cubicBezTo>
                  <a:cubicBezTo>
                    <a:pt x="18085" y="22222"/>
                    <a:pt x="18106" y="22262"/>
                    <a:pt x="18106" y="22323"/>
                  </a:cubicBezTo>
                  <a:cubicBezTo>
                    <a:pt x="18044" y="22466"/>
                    <a:pt x="18024" y="22629"/>
                    <a:pt x="17841" y="22731"/>
                  </a:cubicBezTo>
                  <a:cubicBezTo>
                    <a:pt x="17780" y="22547"/>
                    <a:pt x="17820" y="22385"/>
                    <a:pt x="17882" y="22242"/>
                  </a:cubicBezTo>
                  <a:cubicBezTo>
                    <a:pt x="17861" y="22222"/>
                    <a:pt x="17841" y="22222"/>
                    <a:pt x="17820" y="22222"/>
                  </a:cubicBezTo>
                  <a:cubicBezTo>
                    <a:pt x="17780" y="22201"/>
                    <a:pt x="17739" y="22201"/>
                    <a:pt x="17678" y="22181"/>
                  </a:cubicBezTo>
                  <a:cubicBezTo>
                    <a:pt x="17719" y="22099"/>
                    <a:pt x="17739" y="22059"/>
                    <a:pt x="17780" y="21998"/>
                  </a:cubicBezTo>
                  <a:cubicBezTo>
                    <a:pt x="17780" y="21998"/>
                    <a:pt x="17841" y="22018"/>
                    <a:pt x="17861" y="22018"/>
                  </a:cubicBezTo>
                  <a:cubicBezTo>
                    <a:pt x="17922" y="21998"/>
                    <a:pt x="17983" y="21998"/>
                    <a:pt x="18024" y="21998"/>
                  </a:cubicBezTo>
                  <a:cubicBezTo>
                    <a:pt x="18146" y="21977"/>
                    <a:pt x="18146" y="21875"/>
                    <a:pt x="18228" y="21794"/>
                  </a:cubicBezTo>
                  <a:close/>
                  <a:moveTo>
                    <a:pt x="17026" y="22364"/>
                  </a:moveTo>
                  <a:cubicBezTo>
                    <a:pt x="17128" y="22425"/>
                    <a:pt x="17230" y="22486"/>
                    <a:pt x="17352" y="22547"/>
                  </a:cubicBezTo>
                  <a:cubicBezTo>
                    <a:pt x="17332" y="22629"/>
                    <a:pt x="17332" y="22710"/>
                    <a:pt x="17311" y="22853"/>
                  </a:cubicBezTo>
                  <a:cubicBezTo>
                    <a:pt x="17250" y="22771"/>
                    <a:pt x="17230" y="22751"/>
                    <a:pt x="17209" y="22710"/>
                  </a:cubicBezTo>
                  <a:cubicBezTo>
                    <a:pt x="17108" y="22670"/>
                    <a:pt x="17006" y="22670"/>
                    <a:pt x="16904" y="22629"/>
                  </a:cubicBezTo>
                  <a:cubicBezTo>
                    <a:pt x="16904" y="22527"/>
                    <a:pt x="16904" y="22425"/>
                    <a:pt x="17026" y="22364"/>
                  </a:cubicBezTo>
                  <a:close/>
                  <a:moveTo>
                    <a:pt x="16741" y="22547"/>
                  </a:moveTo>
                  <a:cubicBezTo>
                    <a:pt x="16802" y="22609"/>
                    <a:pt x="16843" y="22649"/>
                    <a:pt x="16884" y="22690"/>
                  </a:cubicBezTo>
                  <a:cubicBezTo>
                    <a:pt x="16863" y="22751"/>
                    <a:pt x="16843" y="22792"/>
                    <a:pt x="16802" y="22873"/>
                  </a:cubicBezTo>
                  <a:cubicBezTo>
                    <a:pt x="16782" y="22751"/>
                    <a:pt x="16761" y="22670"/>
                    <a:pt x="16741" y="22547"/>
                  </a:cubicBezTo>
                  <a:close/>
                  <a:moveTo>
                    <a:pt x="13605" y="22588"/>
                  </a:moveTo>
                  <a:cubicBezTo>
                    <a:pt x="13625" y="22710"/>
                    <a:pt x="13625" y="22812"/>
                    <a:pt x="13625" y="22914"/>
                  </a:cubicBezTo>
                  <a:cubicBezTo>
                    <a:pt x="13670" y="22892"/>
                    <a:pt x="13708" y="22875"/>
                    <a:pt x="13751" y="22875"/>
                  </a:cubicBezTo>
                  <a:cubicBezTo>
                    <a:pt x="13786" y="22875"/>
                    <a:pt x="13824" y="22886"/>
                    <a:pt x="13869" y="22914"/>
                  </a:cubicBezTo>
                  <a:cubicBezTo>
                    <a:pt x="13808" y="22955"/>
                    <a:pt x="13768" y="23016"/>
                    <a:pt x="13727" y="23077"/>
                  </a:cubicBezTo>
                  <a:cubicBezTo>
                    <a:pt x="13686" y="23016"/>
                    <a:pt x="13666" y="22955"/>
                    <a:pt x="13625" y="22914"/>
                  </a:cubicBezTo>
                  <a:cubicBezTo>
                    <a:pt x="13605" y="22894"/>
                    <a:pt x="13564" y="22894"/>
                    <a:pt x="13523" y="22894"/>
                  </a:cubicBezTo>
                  <a:cubicBezTo>
                    <a:pt x="13523" y="22894"/>
                    <a:pt x="13503" y="22873"/>
                    <a:pt x="13483" y="22853"/>
                  </a:cubicBezTo>
                  <a:cubicBezTo>
                    <a:pt x="13483" y="22771"/>
                    <a:pt x="13483" y="22690"/>
                    <a:pt x="13503" y="22609"/>
                  </a:cubicBezTo>
                  <a:cubicBezTo>
                    <a:pt x="13523" y="22588"/>
                    <a:pt x="13564" y="22588"/>
                    <a:pt x="13605" y="22588"/>
                  </a:cubicBezTo>
                  <a:close/>
                  <a:moveTo>
                    <a:pt x="17719" y="22710"/>
                  </a:moveTo>
                  <a:cubicBezTo>
                    <a:pt x="17800" y="22731"/>
                    <a:pt x="17841" y="22792"/>
                    <a:pt x="17882" y="22853"/>
                  </a:cubicBezTo>
                  <a:cubicBezTo>
                    <a:pt x="17820" y="22934"/>
                    <a:pt x="17780" y="23036"/>
                    <a:pt x="17719" y="23138"/>
                  </a:cubicBezTo>
                  <a:cubicBezTo>
                    <a:pt x="17698" y="23158"/>
                    <a:pt x="17637" y="23158"/>
                    <a:pt x="17596" y="23179"/>
                  </a:cubicBezTo>
                  <a:cubicBezTo>
                    <a:pt x="17576" y="23158"/>
                    <a:pt x="17556" y="23138"/>
                    <a:pt x="17515" y="23097"/>
                  </a:cubicBezTo>
                  <a:cubicBezTo>
                    <a:pt x="17515" y="23097"/>
                    <a:pt x="17535" y="23077"/>
                    <a:pt x="17556" y="23057"/>
                  </a:cubicBezTo>
                  <a:cubicBezTo>
                    <a:pt x="17576" y="23036"/>
                    <a:pt x="17617" y="23016"/>
                    <a:pt x="17657" y="22975"/>
                  </a:cubicBezTo>
                  <a:cubicBezTo>
                    <a:pt x="17657" y="22914"/>
                    <a:pt x="17637" y="22812"/>
                    <a:pt x="17719" y="22710"/>
                  </a:cubicBezTo>
                  <a:close/>
                  <a:moveTo>
                    <a:pt x="16658" y="23113"/>
                  </a:moveTo>
                  <a:cubicBezTo>
                    <a:pt x="16670" y="23113"/>
                    <a:pt x="16689" y="23122"/>
                    <a:pt x="16721" y="23138"/>
                  </a:cubicBezTo>
                  <a:cubicBezTo>
                    <a:pt x="16700" y="23158"/>
                    <a:pt x="16660" y="23179"/>
                    <a:pt x="16639" y="23199"/>
                  </a:cubicBezTo>
                  <a:cubicBezTo>
                    <a:pt x="16639" y="23137"/>
                    <a:pt x="16639" y="23113"/>
                    <a:pt x="16658" y="23113"/>
                  </a:cubicBezTo>
                  <a:close/>
                  <a:moveTo>
                    <a:pt x="16619" y="23444"/>
                  </a:moveTo>
                  <a:cubicBezTo>
                    <a:pt x="16639" y="23484"/>
                    <a:pt x="16660" y="23525"/>
                    <a:pt x="16680" y="23586"/>
                  </a:cubicBezTo>
                  <a:cubicBezTo>
                    <a:pt x="16664" y="23589"/>
                    <a:pt x="16650" y="23590"/>
                    <a:pt x="16638" y="23590"/>
                  </a:cubicBezTo>
                  <a:cubicBezTo>
                    <a:pt x="16557" y="23590"/>
                    <a:pt x="16555" y="23535"/>
                    <a:pt x="16537" y="23464"/>
                  </a:cubicBezTo>
                  <a:cubicBezTo>
                    <a:pt x="16558" y="23464"/>
                    <a:pt x="16578" y="23444"/>
                    <a:pt x="16619" y="23444"/>
                  </a:cubicBezTo>
                  <a:close/>
                  <a:moveTo>
                    <a:pt x="16456" y="23423"/>
                  </a:moveTo>
                  <a:cubicBezTo>
                    <a:pt x="16476" y="23505"/>
                    <a:pt x="16476" y="23566"/>
                    <a:pt x="16476" y="23627"/>
                  </a:cubicBezTo>
                  <a:cubicBezTo>
                    <a:pt x="16476" y="23627"/>
                    <a:pt x="16456" y="23627"/>
                    <a:pt x="16456" y="23647"/>
                  </a:cubicBezTo>
                  <a:cubicBezTo>
                    <a:pt x="16415" y="23586"/>
                    <a:pt x="16374" y="23545"/>
                    <a:pt x="16334" y="23505"/>
                  </a:cubicBezTo>
                  <a:cubicBezTo>
                    <a:pt x="16354" y="23484"/>
                    <a:pt x="16395" y="23464"/>
                    <a:pt x="16456" y="23423"/>
                  </a:cubicBezTo>
                  <a:close/>
                  <a:moveTo>
                    <a:pt x="17596" y="23179"/>
                  </a:moveTo>
                  <a:lnTo>
                    <a:pt x="17596" y="23179"/>
                  </a:lnTo>
                  <a:cubicBezTo>
                    <a:pt x="17637" y="23301"/>
                    <a:pt x="17637" y="23301"/>
                    <a:pt x="17515" y="23403"/>
                  </a:cubicBezTo>
                  <a:cubicBezTo>
                    <a:pt x="17535" y="23423"/>
                    <a:pt x="17556" y="23444"/>
                    <a:pt x="17576" y="23484"/>
                  </a:cubicBezTo>
                  <a:cubicBezTo>
                    <a:pt x="17535" y="23545"/>
                    <a:pt x="17474" y="23606"/>
                    <a:pt x="17433" y="23647"/>
                  </a:cubicBezTo>
                  <a:cubicBezTo>
                    <a:pt x="17393" y="23647"/>
                    <a:pt x="17352" y="23627"/>
                    <a:pt x="17311" y="23606"/>
                  </a:cubicBezTo>
                  <a:cubicBezTo>
                    <a:pt x="17372" y="23525"/>
                    <a:pt x="17413" y="23464"/>
                    <a:pt x="17454" y="23403"/>
                  </a:cubicBezTo>
                  <a:cubicBezTo>
                    <a:pt x="17413" y="23260"/>
                    <a:pt x="17413" y="23260"/>
                    <a:pt x="17596" y="23179"/>
                  </a:cubicBezTo>
                  <a:close/>
                  <a:moveTo>
                    <a:pt x="2139" y="23586"/>
                  </a:moveTo>
                  <a:cubicBezTo>
                    <a:pt x="2200" y="23606"/>
                    <a:pt x="2241" y="23606"/>
                    <a:pt x="2241" y="23627"/>
                  </a:cubicBezTo>
                  <a:cubicBezTo>
                    <a:pt x="2241" y="23668"/>
                    <a:pt x="2220" y="23688"/>
                    <a:pt x="2200" y="23790"/>
                  </a:cubicBezTo>
                  <a:cubicBezTo>
                    <a:pt x="2159" y="23688"/>
                    <a:pt x="2159" y="23647"/>
                    <a:pt x="2139" y="23586"/>
                  </a:cubicBezTo>
                  <a:close/>
                  <a:moveTo>
                    <a:pt x="13116" y="23525"/>
                  </a:moveTo>
                  <a:lnTo>
                    <a:pt x="13116" y="23525"/>
                  </a:lnTo>
                  <a:cubicBezTo>
                    <a:pt x="13177" y="23586"/>
                    <a:pt x="13218" y="23606"/>
                    <a:pt x="13259" y="23627"/>
                  </a:cubicBezTo>
                  <a:cubicBezTo>
                    <a:pt x="13238" y="23688"/>
                    <a:pt x="13218" y="23729"/>
                    <a:pt x="13177" y="23790"/>
                  </a:cubicBezTo>
                  <a:cubicBezTo>
                    <a:pt x="13157" y="23688"/>
                    <a:pt x="13136" y="23627"/>
                    <a:pt x="13116" y="23525"/>
                  </a:cubicBezTo>
                  <a:close/>
                  <a:moveTo>
                    <a:pt x="17332" y="23688"/>
                  </a:moveTo>
                  <a:cubicBezTo>
                    <a:pt x="17352" y="23688"/>
                    <a:pt x="17393" y="23708"/>
                    <a:pt x="17433" y="23729"/>
                  </a:cubicBezTo>
                  <a:cubicBezTo>
                    <a:pt x="17393" y="23769"/>
                    <a:pt x="17372" y="23810"/>
                    <a:pt x="17332" y="23892"/>
                  </a:cubicBezTo>
                  <a:cubicBezTo>
                    <a:pt x="17291" y="23810"/>
                    <a:pt x="17291" y="23769"/>
                    <a:pt x="17271" y="23749"/>
                  </a:cubicBezTo>
                  <a:cubicBezTo>
                    <a:pt x="17291" y="23729"/>
                    <a:pt x="17311" y="23708"/>
                    <a:pt x="17332" y="23688"/>
                  </a:cubicBezTo>
                  <a:close/>
                  <a:moveTo>
                    <a:pt x="2505" y="22710"/>
                  </a:moveTo>
                  <a:cubicBezTo>
                    <a:pt x="2526" y="22751"/>
                    <a:pt x="2567" y="22812"/>
                    <a:pt x="2607" y="22873"/>
                  </a:cubicBezTo>
                  <a:cubicBezTo>
                    <a:pt x="2546" y="22894"/>
                    <a:pt x="2526" y="22894"/>
                    <a:pt x="2444" y="22934"/>
                  </a:cubicBezTo>
                  <a:cubicBezTo>
                    <a:pt x="2526" y="23077"/>
                    <a:pt x="2567" y="23199"/>
                    <a:pt x="2628" y="23321"/>
                  </a:cubicBezTo>
                  <a:cubicBezTo>
                    <a:pt x="2567" y="23403"/>
                    <a:pt x="2526" y="23444"/>
                    <a:pt x="2465" y="23505"/>
                  </a:cubicBezTo>
                  <a:cubicBezTo>
                    <a:pt x="2505" y="23566"/>
                    <a:pt x="2526" y="23606"/>
                    <a:pt x="2567" y="23688"/>
                  </a:cubicBezTo>
                  <a:cubicBezTo>
                    <a:pt x="2526" y="23749"/>
                    <a:pt x="2505" y="23851"/>
                    <a:pt x="2465" y="23932"/>
                  </a:cubicBezTo>
                  <a:lnTo>
                    <a:pt x="2200" y="23932"/>
                  </a:lnTo>
                  <a:cubicBezTo>
                    <a:pt x="2281" y="23851"/>
                    <a:pt x="2322" y="23769"/>
                    <a:pt x="2404" y="23688"/>
                  </a:cubicBezTo>
                  <a:cubicBezTo>
                    <a:pt x="2322" y="23505"/>
                    <a:pt x="2343" y="23301"/>
                    <a:pt x="2444" y="23118"/>
                  </a:cubicBezTo>
                  <a:cubicBezTo>
                    <a:pt x="2424" y="23036"/>
                    <a:pt x="2383" y="22955"/>
                    <a:pt x="2343" y="22873"/>
                  </a:cubicBezTo>
                  <a:cubicBezTo>
                    <a:pt x="2404" y="22833"/>
                    <a:pt x="2444" y="22771"/>
                    <a:pt x="2505" y="22710"/>
                  </a:cubicBezTo>
                  <a:close/>
                  <a:moveTo>
                    <a:pt x="16863" y="23810"/>
                  </a:moveTo>
                  <a:cubicBezTo>
                    <a:pt x="16881" y="23881"/>
                    <a:pt x="16868" y="23936"/>
                    <a:pt x="16797" y="23936"/>
                  </a:cubicBezTo>
                  <a:cubicBezTo>
                    <a:pt x="16787" y="23936"/>
                    <a:pt x="16775" y="23935"/>
                    <a:pt x="16761" y="23932"/>
                  </a:cubicBezTo>
                  <a:cubicBezTo>
                    <a:pt x="16802" y="23892"/>
                    <a:pt x="16823" y="23851"/>
                    <a:pt x="16863" y="23810"/>
                  </a:cubicBezTo>
                  <a:close/>
                  <a:moveTo>
                    <a:pt x="1850" y="24315"/>
                  </a:moveTo>
                  <a:cubicBezTo>
                    <a:pt x="1880" y="24315"/>
                    <a:pt x="1889" y="24344"/>
                    <a:pt x="1915" y="24421"/>
                  </a:cubicBezTo>
                  <a:cubicBezTo>
                    <a:pt x="1854" y="24380"/>
                    <a:pt x="1813" y="24360"/>
                    <a:pt x="1772" y="24340"/>
                  </a:cubicBezTo>
                  <a:cubicBezTo>
                    <a:pt x="1810" y="24325"/>
                    <a:pt x="1833" y="24315"/>
                    <a:pt x="1850" y="24315"/>
                  </a:cubicBezTo>
                  <a:close/>
                  <a:moveTo>
                    <a:pt x="7832" y="24049"/>
                  </a:moveTo>
                  <a:cubicBezTo>
                    <a:pt x="7875" y="24049"/>
                    <a:pt x="7899" y="24082"/>
                    <a:pt x="7882" y="24116"/>
                  </a:cubicBezTo>
                  <a:cubicBezTo>
                    <a:pt x="7862" y="24238"/>
                    <a:pt x="7821" y="24340"/>
                    <a:pt x="7780" y="24462"/>
                  </a:cubicBezTo>
                  <a:cubicBezTo>
                    <a:pt x="7760" y="24462"/>
                    <a:pt x="7739" y="24441"/>
                    <a:pt x="7719" y="24441"/>
                  </a:cubicBezTo>
                  <a:cubicBezTo>
                    <a:pt x="7739" y="24319"/>
                    <a:pt x="7780" y="24197"/>
                    <a:pt x="7801" y="24055"/>
                  </a:cubicBezTo>
                  <a:cubicBezTo>
                    <a:pt x="7812" y="24051"/>
                    <a:pt x="7822" y="24049"/>
                    <a:pt x="7832" y="24049"/>
                  </a:cubicBezTo>
                  <a:close/>
                  <a:moveTo>
                    <a:pt x="16441" y="24401"/>
                  </a:moveTo>
                  <a:cubicBezTo>
                    <a:pt x="16484" y="24401"/>
                    <a:pt x="16516" y="24452"/>
                    <a:pt x="16578" y="24564"/>
                  </a:cubicBezTo>
                  <a:cubicBezTo>
                    <a:pt x="16476" y="24523"/>
                    <a:pt x="16415" y="24482"/>
                    <a:pt x="16334" y="24462"/>
                  </a:cubicBezTo>
                  <a:cubicBezTo>
                    <a:pt x="16382" y="24422"/>
                    <a:pt x="16414" y="24401"/>
                    <a:pt x="16441" y="24401"/>
                  </a:cubicBezTo>
                  <a:close/>
                  <a:moveTo>
                    <a:pt x="16395" y="24593"/>
                  </a:moveTo>
                  <a:cubicBezTo>
                    <a:pt x="16432" y="24593"/>
                    <a:pt x="16471" y="24620"/>
                    <a:pt x="16517" y="24665"/>
                  </a:cubicBezTo>
                  <a:cubicBezTo>
                    <a:pt x="16436" y="24686"/>
                    <a:pt x="16395" y="24706"/>
                    <a:pt x="16334" y="24727"/>
                  </a:cubicBezTo>
                  <a:cubicBezTo>
                    <a:pt x="16374" y="24747"/>
                    <a:pt x="16395" y="24788"/>
                    <a:pt x="16415" y="24808"/>
                  </a:cubicBezTo>
                  <a:cubicBezTo>
                    <a:pt x="16395" y="24869"/>
                    <a:pt x="16374" y="24930"/>
                    <a:pt x="16354" y="24991"/>
                  </a:cubicBezTo>
                  <a:cubicBezTo>
                    <a:pt x="16354" y="24991"/>
                    <a:pt x="16334" y="24991"/>
                    <a:pt x="16313" y="24971"/>
                  </a:cubicBezTo>
                  <a:cubicBezTo>
                    <a:pt x="16273" y="24910"/>
                    <a:pt x="16212" y="24869"/>
                    <a:pt x="16252" y="24767"/>
                  </a:cubicBezTo>
                  <a:cubicBezTo>
                    <a:pt x="16273" y="24747"/>
                    <a:pt x="16313" y="24747"/>
                    <a:pt x="16334" y="24727"/>
                  </a:cubicBezTo>
                  <a:cubicBezTo>
                    <a:pt x="16334" y="24706"/>
                    <a:pt x="16313" y="24665"/>
                    <a:pt x="16313" y="24645"/>
                  </a:cubicBezTo>
                  <a:cubicBezTo>
                    <a:pt x="16340" y="24609"/>
                    <a:pt x="16367" y="24593"/>
                    <a:pt x="16395" y="24593"/>
                  </a:cubicBezTo>
                  <a:close/>
                  <a:moveTo>
                    <a:pt x="13768" y="24869"/>
                  </a:moveTo>
                  <a:cubicBezTo>
                    <a:pt x="13869" y="24930"/>
                    <a:pt x="13849" y="24991"/>
                    <a:pt x="13849" y="25073"/>
                  </a:cubicBezTo>
                  <a:cubicBezTo>
                    <a:pt x="13747" y="25012"/>
                    <a:pt x="13747" y="24951"/>
                    <a:pt x="13768" y="24869"/>
                  </a:cubicBezTo>
                  <a:close/>
                  <a:moveTo>
                    <a:pt x="16049" y="24951"/>
                  </a:moveTo>
                  <a:cubicBezTo>
                    <a:pt x="16171" y="24971"/>
                    <a:pt x="16212" y="25012"/>
                    <a:pt x="16232" y="25114"/>
                  </a:cubicBezTo>
                  <a:cubicBezTo>
                    <a:pt x="16191" y="25093"/>
                    <a:pt x="16150" y="25093"/>
                    <a:pt x="16110" y="25093"/>
                  </a:cubicBezTo>
                  <a:cubicBezTo>
                    <a:pt x="16089" y="25052"/>
                    <a:pt x="16069" y="25012"/>
                    <a:pt x="16049" y="24951"/>
                  </a:cubicBezTo>
                  <a:close/>
                  <a:moveTo>
                    <a:pt x="16497" y="25521"/>
                  </a:moveTo>
                  <a:cubicBezTo>
                    <a:pt x="16537" y="25521"/>
                    <a:pt x="16558" y="25541"/>
                    <a:pt x="16578" y="25562"/>
                  </a:cubicBezTo>
                  <a:cubicBezTo>
                    <a:pt x="16578" y="25582"/>
                    <a:pt x="16558" y="25602"/>
                    <a:pt x="16558" y="25623"/>
                  </a:cubicBezTo>
                  <a:cubicBezTo>
                    <a:pt x="16517" y="25602"/>
                    <a:pt x="16476" y="25582"/>
                    <a:pt x="16436" y="25562"/>
                  </a:cubicBezTo>
                  <a:cubicBezTo>
                    <a:pt x="16476" y="25541"/>
                    <a:pt x="16497" y="25521"/>
                    <a:pt x="16497" y="25521"/>
                  </a:cubicBezTo>
                  <a:close/>
                  <a:moveTo>
                    <a:pt x="12546" y="25562"/>
                  </a:moveTo>
                  <a:cubicBezTo>
                    <a:pt x="12586" y="25623"/>
                    <a:pt x="12607" y="25643"/>
                    <a:pt x="12648" y="25704"/>
                  </a:cubicBezTo>
                  <a:cubicBezTo>
                    <a:pt x="12586" y="25724"/>
                    <a:pt x="12546" y="25724"/>
                    <a:pt x="12525" y="25745"/>
                  </a:cubicBezTo>
                  <a:lnTo>
                    <a:pt x="12525" y="25745"/>
                  </a:lnTo>
                  <a:cubicBezTo>
                    <a:pt x="12526" y="25694"/>
                    <a:pt x="12528" y="25652"/>
                    <a:pt x="12546" y="25562"/>
                  </a:cubicBezTo>
                  <a:close/>
                  <a:moveTo>
                    <a:pt x="16049" y="25215"/>
                  </a:moveTo>
                  <a:cubicBezTo>
                    <a:pt x="16150" y="25256"/>
                    <a:pt x="16191" y="25338"/>
                    <a:pt x="16171" y="25460"/>
                  </a:cubicBezTo>
                  <a:cubicBezTo>
                    <a:pt x="16130" y="25480"/>
                    <a:pt x="16110" y="25480"/>
                    <a:pt x="16069" y="25500"/>
                  </a:cubicBezTo>
                  <a:cubicBezTo>
                    <a:pt x="16089" y="25602"/>
                    <a:pt x="16089" y="25684"/>
                    <a:pt x="16089" y="25786"/>
                  </a:cubicBezTo>
                  <a:cubicBezTo>
                    <a:pt x="16067" y="25797"/>
                    <a:pt x="16050" y="25801"/>
                    <a:pt x="16034" y="25801"/>
                  </a:cubicBezTo>
                  <a:cubicBezTo>
                    <a:pt x="15970" y="25801"/>
                    <a:pt x="15955" y="25722"/>
                    <a:pt x="15901" y="25722"/>
                  </a:cubicBezTo>
                  <a:cubicBezTo>
                    <a:pt x="15896" y="25722"/>
                    <a:pt x="15891" y="25723"/>
                    <a:pt x="15886" y="25724"/>
                  </a:cubicBezTo>
                  <a:cubicBezTo>
                    <a:pt x="15886" y="25765"/>
                    <a:pt x="15906" y="25826"/>
                    <a:pt x="15906" y="25867"/>
                  </a:cubicBezTo>
                  <a:cubicBezTo>
                    <a:pt x="15882" y="25900"/>
                    <a:pt x="15860" y="25913"/>
                    <a:pt x="15841" y="25913"/>
                  </a:cubicBezTo>
                  <a:cubicBezTo>
                    <a:pt x="15812" y="25913"/>
                    <a:pt x="15788" y="25883"/>
                    <a:pt x="15763" y="25847"/>
                  </a:cubicBezTo>
                  <a:cubicBezTo>
                    <a:pt x="15804" y="25806"/>
                    <a:pt x="15845" y="25765"/>
                    <a:pt x="15886" y="25724"/>
                  </a:cubicBezTo>
                  <a:cubicBezTo>
                    <a:pt x="15865" y="25704"/>
                    <a:pt x="15845" y="25684"/>
                    <a:pt x="15825" y="25663"/>
                  </a:cubicBezTo>
                  <a:cubicBezTo>
                    <a:pt x="15825" y="25623"/>
                    <a:pt x="15825" y="25582"/>
                    <a:pt x="15825" y="25541"/>
                  </a:cubicBezTo>
                  <a:cubicBezTo>
                    <a:pt x="15804" y="25500"/>
                    <a:pt x="15763" y="25460"/>
                    <a:pt x="15743" y="25419"/>
                  </a:cubicBezTo>
                  <a:cubicBezTo>
                    <a:pt x="15768" y="25387"/>
                    <a:pt x="15790" y="25377"/>
                    <a:pt x="15810" y="25377"/>
                  </a:cubicBezTo>
                  <a:cubicBezTo>
                    <a:pt x="15844" y="25377"/>
                    <a:pt x="15874" y="25407"/>
                    <a:pt x="15912" y="25407"/>
                  </a:cubicBezTo>
                  <a:cubicBezTo>
                    <a:pt x="15923" y="25407"/>
                    <a:pt x="15934" y="25405"/>
                    <a:pt x="15947" y="25399"/>
                  </a:cubicBezTo>
                  <a:cubicBezTo>
                    <a:pt x="15967" y="25399"/>
                    <a:pt x="15988" y="25378"/>
                    <a:pt x="16028" y="25358"/>
                  </a:cubicBezTo>
                  <a:cubicBezTo>
                    <a:pt x="16008" y="25317"/>
                    <a:pt x="15988" y="25276"/>
                    <a:pt x="15967" y="25215"/>
                  </a:cubicBezTo>
                  <a:close/>
                  <a:moveTo>
                    <a:pt x="1306" y="25958"/>
                  </a:moveTo>
                  <a:cubicBezTo>
                    <a:pt x="1344" y="25958"/>
                    <a:pt x="1359" y="25980"/>
                    <a:pt x="1345" y="26050"/>
                  </a:cubicBezTo>
                  <a:cubicBezTo>
                    <a:pt x="1332" y="26057"/>
                    <a:pt x="1319" y="26061"/>
                    <a:pt x="1307" y="26061"/>
                  </a:cubicBezTo>
                  <a:cubicBezTo>
                    <a:pt x="1281" y="26061"/>
                    <a:pt x="1257" y="26039"/>
                    <a:pt x="1243" y="25969"/>
                  </a:cubicBezTo>
                  <a:cubicBezTo>
                    <a:pt x="1268" y="25963"/>
                    <a:pt x="1289" y="25958"/>
                    <a:pt x="1306" y="25958"/>
                  </a:cubicBezTo>
                  <a:close/>
                  <a:moveTo>
                    <a:pt x="12525" y="25745"/>
                  </a:moveTo>
                  <a:lnTo>
                    <a:pt x="12525" y="25745"/>
                  </a:lnTo>
                  <a:cubicBezTo>
                    <a:pt x="12546" y="25786"/>
                    <a:pt x="12586" y="25826"/>
                    <a:pt x="12627" y="25867"/>
                  </a:cubicBezTo>
                  <a:cubicBezTo>
                    <a:pt x="12566" y="25949"/>
                    <a:pt x="12505" y="26030"/>
                    <a:pt x="12424" y="26111"/>
                  </a:cubicBezTo>
                  <a:cubicBezTo>
                    <a:pt x="12403" y="26050"/>
                    <a:pt x="12383" y="25989"/>
                    <a:pt x="12362" y="25928"/>
                  </a:cubicBezTo>
                  <a:cubicBezTo>
                    <a:pt x="12424" y="25867"/>
                    <a:pt x="12464" y="25806"/>
                    <a:pt x="12525" y="25765"/>
                  </a:cubicBezTo>
                  <a:cubicBezTo>
                    <a:pt x="12525" y="25758"/>
                    <a:pt x="12525" y="25752"/>
                    <a:pt x="12525" y="25745"/>
                  </a:cubicBezTo>
                  <a:close/>
                  <a:moveTo>
                    <a:pt x="16354" y="26030"/>
                  </a:moveTo>
                  <a:cubicBezTo>
                    <a:pt x="16334" y="26091"/>
                    <a:pt x="16334" y="26132"/>
                    <a:pt x="16313" y="26173"/>
                  </a:cubicBezTo>
                  <a:lnTo>
                    <a:pt x="16252" y="26173"/>
                  </a:lnTo>
                  <a:cubicBezTo>
                    <a:pt x="16252" y="26132"/>
                    <a:pt x="16232" y="26091"/>
                    <a:pt x="16212" y="26030"/>
                  </a:cubicBezTo>
                  <a:close/>
                  <a:moveTo>
                    <a:pt x="1528" y="26193"/>
                  </a:moveTo>
                  <a:cubicBezTo>
                    <a:pt x="1589" y="26193"/>
                    <a:pt x="1630" y="26213"/>
                    <a:pt x="1691" y="26213"/>
                  </a:cubicBezTo>
                  <a:cubicBezTo>
                    <a:pt x="1652" y="26252"/>
                    <a:pt x="1632" y="26272"/>
                    <a:pt x="1613" y="26272"/>
                  </a:cubicBezTo>
                  <a:cubicBezTo>
                    <a:pt x="1591" y="26272"/>
                    <a:pt x="1571" y="26247"/>
                    <a:pt x="1528" y="26193"/>
                  </a:cubicBezTo>
                  <a:close/>
                  <a:moveTo>
                    <a:pt x="12022" y="26177"/>
                  </a:moveTo>
                  <a:cubicBezTo>
                    <a:pt x="12037" y="26177"/>
                    <a:pt x="12055" y="26182"/>
                    <a:pt x="12077" y="26193"/>
                  </a:cubicBezTo>
                  <a:cubicBezTo>
                    <a:pt x="12064" y="26247"/>
                    <a:pt x="12041" y="26274"/>
                    <a:pt x="12003" y="26274"/>
                  </a:cubicBezTo>
                  <a:cubicBezTo>
                    <a:pt x="11985" y="26274"/>
                    <a:pt x="11962" y="26268"/>
                    <a:pt x="11935" y="26254"/>
                  </a:cubicBezTo>
                  <a:cubicBezTo>
                    <a:pt x="11964" y="26210"/>
                    <a:pt x="11983" y="26177"/>
                    <a:pt x="12022" y="26177"/>
                  </a:cubicBezTo>
                  <a:close/>
                  <a:moveTo>
                    <a:pt x="1182" y="26274"/>
                  </a:moveTo>
                  <a:cubicBezTo>
                    <a:pt x="1202" y="26274"/>
                    <a:pt x="1222" y="26295"/>
                    <a:pt x="1284" y="26315"/>
                  </a:cubicBezTo>
                  <a:cubicBezTo>
                    <a:pt x="1202" y="26356"/>
                    <a:pt x="1161" y="26376"/>
                    <a:pt x="1080" y="26397"/>
                  </a:cubicBezTo>
                  <a:cubicBezTo>
                    <a:pt x="1121" y="26335"/>
                    <a:pt x="1141" y="26295"/>
                    <a:pt x="1182" y="26274"/>
                  </a:cubicBezTo>
                  <a:close/>
                  <a:moveTo>
                    <a:pt x="16144" y="26385"/>
                  </a:moveTo>
                  <a:cubicBezTo>
                    <a:pt x="16162" y="26385"/>
                    <a:pt x="16184" y="26390"/>
                    <a:pt x="16212" y="26397"/>
                  </a:cubicBezTo>
                  <a:cubicBezTo>
                    <a:pt x="16182" y="26441"/>
                    <a:pt x="16163" y="26474"/>
                    <a:pt x="16132" y="26474"/>
                  </a:cubicBezTo>
                  <a:cubicBezTo>
                    <a:pt x="16120" y="26474"/>
                    <a:pt x="16106" y="26469"/>
                    <a:pt x="16089" y="26458"/>
                  </a:cubicBezTo>
                  <a:cubicBezTo>
                    <a:pt x="16089" y="26403"/>
                    <a:pt x="16107" y="26385"/>
                    <a:pt x="16144" y="26385"/>
                  </a:cubicBezTo>
                  <a:close/>
                  <a:moveTo>
                    <a:pt x="18289" y="26580"/>
                  </a:moveTo>
                  <a:cubicBezTo>
                    <a:pt x="18280" y="26588"/>
                    <a:pt x="18272" y="26597"/>
                    <a:pt x="18264" y="26605"/>
                  </a:cubicBezTo>
                  <a:lnTo>
                    <a:pt x="18264" y="26605"/>
                  </a:lnTo>
                  <a:cubicBezTo>
                    <a:pt x="18273" y="26602"/>
                    <a:pt x="18282" y="26600"/>
                    <a:pt x="18289" y="26600"/>
                  </a:cubicBezTo>
                  <a:lnTo>
                    <a:pt x="18289" y="26580"/>
                  </a:lnTo>
                  <a:close/>
                  <a:moveTo>
                    <a:pt x="15560" y="26315"/>
                  </a:moveTo>
                  <a:cubicBezTo>
                    <a:pt x="15662" y="26397"/>
                    <a:pt x="15763" y="26478"/>
                    <a:pt x="15845" y="26539"/>
                  </a:cubicBezTo>
                  <a:cubicBezTo>
                    <a:pt x="15825" y="26580"/>
                    <a:pt x="15804" y="26621"/>
                    <a:pt x="15784" y="26641"/>
                  </a:cubicBezTo>
                  <a:cubicBezTo>
                    <a:pt x="15682" y="26600"/>
                    <a:pt x="15580" y="26580"/>
                    <a:pt x="15478" y="26519"/>
                  </a:cubicBezTo>
                  <a:cubicBezTo>
                    <a:pt x="15519" y="26458"/>
                    <a:pt x="15539" y="26376"/>
                    <a:pt x="15560" y="26315"/>
                  </a:cubicBezTo>
                  <a:close/>
                  <a:moveTo>
                    <a:pt x="15275" y="26498"/>
                  </a:moveTo>
                  <a:lnTo>
                    <a:pt x="15275" y="26498"/>
                  </a:lnTo>
                  <a:cubicBezTo>
                    <a:pt x="15336" y="26559"/>
                    <a:pt x="15377" y="26600"/>
                    <a:pt x="15356" y="26722"/>
                  </a:cubicBezTo>
                  <a:cubicBezTo>
                    <a:pt x="15275" y="26661"/>
                    <a:pt x="15234" y="26621"/>
                    <a:pt x="15275" y="26498"/>
                  </a:cubicBezTo>
                  <a:close/>
                  <a:moveTo>
                    <a:pt x="15967" y="26519"/>
                  </a:moveTo>
                  <a:cubicBezTo>
                    <a:pt x="16028" y="26559"/>
                    <a:pt x="16069" y="26600"/>
                    <a:pt x="16089" y="26682"/>
                  </a:cubicBezTo>
                  <a:cubicBezTo>
                    <a:pt x="16069" y="26702"/>
                    <a:pt x="16049" y="26722"/>
                    <a:pt x="16028" y="26743"/>
                  </a:cubicBezTo>
                  <a:cubicBezTo>
                    <a:pt x="15988" y="26743"/>
                    <a:pt x="15947" y="26722"/>
                    <a:pt x="15906" y="26702"/>
                  </a:cubicBezTo>
                  <a:cubicBezTo>
                    <a:pt x="15926" y="26641"/>
                    <a:pt x="15926" y="26600"/>
                    <a:pt x="15967" y="26519"/>
                  </a:cubicBezTo>
                  <a:close/>
                  <a:moveTo>
                    <a:pt x="15071" y="26661"/>
                  </a:moveTo>
                  <a:cubicBezTo>
                    <a:pt x="15173" y="26661"/>
                    <a:pt x="15173" y="26661"/>
                    <a:pt x="15214" y="26804"/>
                  </a:cubicBezTo>
                  <a:cubicBezTo>
                    <a:pt x="15132" y="26763"/>
                    <a:pt x="15071" y="26722"/>
                    <a:pt x="15010" y="26702"/>
                  </a:cubicBezTo>
                  <a:cubicBezTo>
                    <a:pt x="15051" y="26682"/>
                    <a:pt x="15051" y="26661"/>
                    <a:pt x="15071" y="26661"/>
                  </a:cubicBezTo>
                  <a:close/>
                  <a:moveTo>
                    <a:pt x="937" y="26702"/>
                  </a:moveTo>
                  <a:cubicBezTo>
                    <a:pt x="998" y="26722"/>
                    <a:pt x="1039" y="26722"/>
                    <a:pt x="1060" y="26743"/>
                  </a:cubicBezTo>
                  <a:cubicBezTo>
                    <a:pt x="1121" y="26804"/>
                    <a:pt x="1121" y="26845"/>
                    <a:pt x="1080" y="26987"/>
                  </a:cubicBezTo>
                  <a:cubicBezTo>
                    <a:pt x="1019" y="26885"/>
                    <a:pt x="978" y="26824"/>
                    <a:pt x="937" y="26702"/>
                  </a:cubicBezTo>
                  <a:close/>
                  <a:moveTo>
                    <a:pt x="15804" y="26845"/>
                  </a:moveTo>
                  <a:cubicBezTo>
                    <a:pt x="15865" y="26885"/>
                    <a:pt x="15906" y="26906"/>
                    <a:pt x="15988" y="26987"/>
                  </a:cubicBezTo>
                  <a:cubicBezTo>
                    <a:pt x="15865" y="26987"/>
                    <a:pt x="15804" y="27008"/>
                    <a:pt x="15723" y="27008"/>
                  </a:cubicBezTo>
                  <a:cubicBezTo>
                    <a:pt x="15743" y="26946"/>
                    <a:pt x="15763" y="26906"/>
                    <a:pt x="15804" y="26845"/>
                  </a:cubicBezTo>
                  <a:close/>
                  <a:moveTo>
                    <a:pt x="12790" y="26946"/>
                  </a:moveTo>
                  <a:cubicBezTo>
                    <a:pt x="12872" y="26946"/>
                    <a:pt x="12912" y="26987"/>
                    <a:pt x="12872" y="27048"/>
                  </a:cubicBezTo>
                  <a:cubicBezTo>
                    <a:pt x="12851" y="27048"/>
                    <a:pt x="12831" y="27048"/>
                    <a:pt x="12790" y="27069"/>
                  </a:cubicBezTo>
                  <a:cubicBezTo>
                    <a:pt x="12790" y="27008"/>
                    <a:pt x="12790" y="26967"/>
                    <a:pt x="12790" y="26946"/>
                  </a:cubicBezTo>
                  <a:close/>
                  <a:moveTo>
                    <a:pt x="6049" y="26906"/>
                  </a:moveTo>
                  <a:lnTo>
                    <a:pt x="6049" y="26906"/>
                  </a:lnTo>
                  <a:cubicBezTo>
                    <a:pt x="6069" y="26926"/>
                    <a:pt x="6090" y="26926"/>
                    <a:pt x="6110" y="26926"/>
                  </a:cubicBezTo>
                  <a:cubicBezTo>
                    <a:pt x="6131" y="26967"/>
                    <a:pt x="6171" y="27028"/>
                    <a:pt x="6212" y="27069"/>
                  </a:cubicBezTo>
                  <a:cubicBezTo>
                    <a:pt x="6171" y="27089"/>
                    <a:pt x="6151" y="27089"/>
                    <a:pt x="6131" y="27109"/>
                  </a:cubicBezTo>
                  <a:cubicBezTo>
                    <a:pt x="6069" y="27048"/>
                    <a:pt x="6029" y="27008"/>
                    <a:pt x="6049" y="26906"/>
                  </a:cubicBezTo>
                  <a:close/>
                  <a:moveTo>
                    <a:pt x="12261" y="26193"/>
                  </a:moveTo>
                  <a:cubicBezTo>
                    <a:pt x="12566" y="26295"/>
                    <a:pt x="12586" y="26315"/>
                    <a:pt x="12525" y="26539"/>
                  </a:cubicBezTo>
                  <a:cubicBezTo>
                    <a:pt x="12485" y="26519"/>
                    <a:pt x="12464" y="26498"/>
                    <a:pt x="12444" y="26478"/>
                  </a:cubicBezTo>
                  <a:cubicBezTo>
                    <a:pt x="12424" y="26458"/>
                    <a:pt x="12403" y="26437"/>
                    <a:pt x="12362" y="26397"/>
                  </a:cubicBezTo>
                  <a:lnTo>
                    <a:pt x="12362" y="26397"/>
                  </a:lnTo>
                  <a:cubicBezTo>
                    <a:pt x="12362" y="26478"/>
                    <a:pt x="12362" y="26519"/>
                    <a:pt x="12383" y="26539"/>
                  </a:cubicBezTo>
                  <a:cubicBezTo>
                    <a:pt x="12444" y="26621"/>
                    <a:pt x="12485" y="26661"/>
                    <a:pt x="12546" y="26722"/>
                  </a:cubicBezTo>
                  <a:cubicBezTo>
                    <a:pt x="12525" y="26763"/>
                    <a:pt x="12505" y="26784"/>
                    <a:pt x="12505" y="26804"/>
                  </a:cubicBezTo>
                  <a:cubicBezTo>
                    <a:pt x="12485" y="26824"/>
                    <a:pt x="12464" y="26845"/>
                    <a:pt x="12464" y="26865"/>
                  </a:cubicBezTo>
                  <a:cubicBezTo>
                    <a:pt x="12444" y="26885"/>
                    <a:pt x="12424" y="26926"/>
                    <a:pt x="12403" y="26946"/>
                  </a:cubicBezTo>
                  <a:cubicBezTo>
                    <a:pt x="12342" y="26967"/>
                    <a:pt x="12261" y="26987"/>
                    <a:pt x="12200" y="27008"/>
                  </a:cubicBezTo>
                  <a:cubicBezTo>
                    <a:pt x="12220" y="27130"/>
                    <a:pt x="12342" y="27028"/>
                    <a:pt x="12383" y="27130"/>
                  </a:cubicBezTo>
                  <a:cubicBezTo>
                    <a:pt x="12383" y="27130"/>
                    <a:pt x="12383" y="27170"/>
                    <a:pt x="12362" y="27191"/>
                  </a:cubicBezTo>
                  <a:cubicBezTo>
                    <a:pt x="12342" y="27211"/>
                    <a:pt x="12322" y="27232"/>
                    <a:pt x="12281" y="27232"/>
                  </a:cubicBezTo>
                  <a:cubicBezTo>
                    <a:pt x="12220" y="27191"/>
                    <a:pt x="12179" y="27150"/>
                    <a:pt x="12118" y="27109"/>
                  </a:cubicBezTo>
                  <a:cubicBezTo>
                    <a:pt x="12098" y="27130"/>
                    <a:pt x="12077" y="27170"/>
                    <a:pt x="12057" y="27191"/>
                  </a:cubicBezTo>
                  <a:cubicBezTo>
                    <a:pt x="11813" y="27089"/>
                    <a:pt x="11853" y="26865"/>
                    <a:pt x="11833" y="26682"/>
                  </a:cubicBezTo>
                  <a:cubicBezTo>
                    <a:pt x="11853" y="26641"/>
                    <a:pt x="11874" y="26600"/>
                    <a:pt x="11914" y="26519"/>
                  </a:cubicBezTo>
                  <a:cubicBezTo>
                    <a:pt x="11955" y="26641"/>
                    <a:pt x="11975" y="26743"/>
                    <a:pt x="11996" y="26824"/>
                  </a:cubicBezTo>
                  <a:cubicBezTo>
                    <a:pt x="12057" y="26845"/>
                    <a:pt x="12077" y="26845"/>
                    <a:pt x="12138" y="26865"/>
                  </a:cubicBezTo>
                  <a:cubicBezTo>
                    <a:pt x="12118" y="26784"/>
                    <a:pt x="12098" y="26722"/>
                    <a:pt x="12057" y="26661"/>
                  </a:cubicBezTo>
                  <a:cubicBezTo>
                    <a:pt x="12118" y="26621"/>
                    <a:pt x="12138" y="26600"/>
                    <a:pt x="12179" y="26580"/>
                  </a:cubicBezTo>
                  <a:cubicBezTo>
                    <a:pt x="12240" y="26458"/>
                    <a:pt x="12159" y="26315"/>
                    <a:pt x="12261" y="26193"/>
                  </a:cubicBezTo>
                  <a:close/>
                  <a:moveTo>
                    <a:pt x="5947" y="27109"/>
                  </a:moveTo>
                  <a:cubicBezTo>
                    <a:pt x="6049" y="27109"/>
                    <a:pt x="6069" y="27211"/>
                    <a:pt x="6151" y="27272"/>
                  </a:cubicBezTo>
                  <a:cubicBezTo>
                    <a:pt x="6115" y="27277"/>
                    <a:pt x="6089" y="27281"/>
                    <a:pt x="6068" y="27281"/>
                  </a:cubicBezTo>
                  <a:cubicBezTo>
                    <a:pt x="6005" y="27281"/>
                    <a:pt x="5993" y="27247"/>
                    <a:pt x="5947" y="27109"/>
                  </a:cubicBezTo>
                  <a:close/>
                  <a:moveTo>
                    <a:pt x="5377" y="27293"/>
                  </a:moveTo>
                  <a:cubicBezTo>
                    <a:pt x="5438" y="27333"/>
                    <a:pt x="5560" y="27293"/>
                    <a:pt x="5601" y="27435"/>
                  </a:cubicBezTo>
                  <a:cubicBezTo>
                    <a:pt x="5499" y="27435"/>
                    <a:pt x="5397" y="27415"/>
                    <a:pt x="5275" y="27415"/>
                  </a:cubicBezTo>
                  <a:cubicBezTo>
                    <a:pt x="5316" y="27374"/>
                    <a:pt x="5336" y="27333"/>
                    <a:pt x="5377" y="27293"/>
                  </a:cubicBezTo>
                  <a:close/>
                  <a:moveTo>
                    <a:pt x="5866" y="27333"/>
                  </a:moveTo>
                  <a:cubicBezTo>
                    <a:pt x="5927" y="27354"/>
                    <a:pt x="5988" y="27374"/>
                    <a:pt x="6090" y="27415"/>
                  </a:cubicBezTo>
                  <a:cubicBezTo>
                    <a:pt x="6069" y="27456"/>
                    <a:pt x="6069" y="27496"/>
                    <a:pt x="6049" y="27557"/>
                  </a:cubicBezTo>
                  <a:cubicBezTo>
                    <a:pt x="5947" y="27456"/>
                    <a:pt x="5886" y="27415"/>
                    <a:pt x="5845" y="27354"/>
                  </a:cubicBezTo>
                  <a:cubicBezTo>
                    <a:pt x="5845" y="27354"/>
                    <a:pt x="5845" y="27333"/>
                    <a:pt x="5866" y="27333"/>
                  </a:cubicBezTo>
                  <a:close/>
                  <a:moveTo>
                    <a:pt x="6925" y="27150"/>
                  </a:moveTo>
                  <a:cubicBezTo>
                    <a:pt x="6925" y="27170"/>
                    <a:pt x="6945" y="27191"/>
                    <a:pt x="6945" y="27211"/>
                  </a:cubicBezTo>
                  <a:cubicBezTo>
                    <a:pt x="6904" y="27313"/>
                    <a:pt x="6945" y="27415"/>
                    <a:pt x="6986" y="27537"/>
                  </a:cubicBezTo>
                  <a:cubicBezTo>
                    <a:pt x="6945" y="27557"/>
                    <a:pt x="6904" y="27598"/>
                    <a:pt x="6884" y="27598"/>
                  </a:cubicBezTo>
                  <a:cubicBezTo>
                    <a:pt x="6823" y="27598"/>
                    <a:pt x="6762" y="27578"/>
                    <a:pt x="6721" y="27578"/>
                  </a:cubicBezTo>
                  <a:cubicBezTo>
                    <a:pt x="6680" y="27557"/>
                    <a:pt x="6660" y="27537"/>
                    <a:pt x="6599" y="27517"/>
                  </a:cubicBezTo>
                  <a:cubicBezTo>
                    <a:pt x="6579" y="27415"/>
                    <a:pt x="6579" y="27354"/>
                    <a:pt x="6558" y="27252"/>
                  </a:cubicBezTo>
                  <a:cubicBezTo>
                    <a:pt x="6619" y="27211"/>
                    <a:pt x="6680" y="27191"/>
                    <a:pt x="6742" y="27170"/>
                  </a:cubicBezTo>
                  <a:cubicBezTo>
                    <a:pt x="6762" y="27191"/>
                    <a:pt x="6782" y="27211"/>
                    <a:pt x="6803" y="27232"/>
                  </a:cubicBezTo>
                  <a:cubicBezTo>
                    <a:pt x="6843" y="27211"/>
                    <a:pt x="6884" y="27170"/>
                    <a:pt x="6925" y="27150"/>
                  </a:cubicBezTo>
                  <a:close/>
                  <a:moveTo>
                    <a:pt x="835" y="27374"/>
                  </a:moveTo>
                  <a:cubicBezTo>
                    <a:pt x="856" y="27435"/>
                    <a:pt x="876" y="27456"/>
                    <a:pt x="897" y="27496"/>
                  </a:cubicBezTo>
                  <a:cubicBezTo>
                    <a:pt x="835" y="27557"/>
                    <a:pt x="795" y="27598"/>
                    <a:pt x="734" y="27639"/>
                  </a:cubicBezTo>
                  <a:cubicBezTo>
                    <a:pt x="713" y="27618"/>
                    <a:pt x="693" y="27598"/>
                    <a:pt x="693" y="27598"/>
                  </a:cubicBezTo>
                  <a:cubicBezTo>
                    <a:pt x="734" y="27517"/>
                    <a:pt x="774" y="27456"/>
                    <a:pt x="835" y="27374"/>
                  </a:cubicBezTo>
                  <a:close/>
                  <a:moveTo>
                    <a:pt x="5746" y="27528"/>
                  </a:moveTo>
                  <a:cubicBezTo>
                    <a:pt x="5812" y="27528"/>
                    <a:pt x="5835" y="27605"/>
                    <a:pt x="5886" y="27639"/>
                  </a:cubicBezTo>
                  <a:cubicBezTo>
                    <a:pt x="5866" y="27659"/>
                    <a:pt x="5825" y="27659"/>
                    <a:pt x="5805" y="27659"/>
                  </a:cubicBezTo>
                  <a:cubicBezTo>
                    <a:pt x="5744" y="27639"/>
                    <a:pt x="5703" y="27618"/>
                    <a:pt x="5703" y="27537"/>
                  </a:cubicBezTo>
                  <a:cubicBezTo>
                    <a:pt x="5719" y="27530"/>
                    <a:pt x="5734" y="27528"/>
                    <a:pt x="5746" y="27528"/>
                  </a:cubicBezTo>
                  <a:close/>
                  <a:moveTo>
                    <a:pt x="15641" y="27537"/>
                  </a:moveTo>
                  <a:cubicBezTo>
                    <a:pt x="15641" y="27618"/>
                    <a:pt x="15641" y="27639"/>
                    <a:pt x="15641" y="27680"/>
                  </a:cubicBezTo>
                  <a:cubicBezTo>
                    <a:pt x="15580" y="27700"/>
                    <a:pt x="15519" y="27700"/>
                    <a:pt x="15438" y="27720"/>
                  </a:cubicBezTo>
                  <a:cubicBezTo>
                    <a:pt x="15438" y="27598"/>
                    <a:pt x="15539" y="27598"/>
                    <a:pt x="15641" y="27537"/>
                  </a:cubicBezTo>
                  <a:close/>
                  <a:moveTo>
                    <a:pt x="2811" y="27557"/>
                  </a:moveTo>
                  <a:lnTo>
                    <a:pt x="2872" y="27618"/>
                  </a:lnTo>
                  <a:cubicBezTo>
                    <a:pt x="2831" y="27659"/>
                    <a:pt x="2811" y="27720"/>
                    <a:pt x="2770" y="27781"/>
                  </a:cubicBezTo>
                  <a:cubicBezTo>
                    <a:pt x="2709" y="27680"/>
                    <a:pt x="2729" y="27618"/>
                    <a:pt x="2811" y="27557"/>
                  </a:cubicBezTo>
                  <a:close/>
                  <a:moveTo>
                    <a:pt x="6537" y="28041"/>
                  </a:moveTo>
                  <a:cubicBezTo>
                    <a:pt x="6582" y="28041"/>
                    <a:pt x="6615" y="28065"/>
                    <a:pt x="6640" y="28128"/>
                  </a:cubicBezTo>
                  <a:cubicBezTo>
                    <a:pt x="6579" y="28107"/>
                    <a:pt x="6538" y="28087"/>
                    <a:pt x="6436" y="28067"/>
                  </a:cubicBezTo>
                  <a:cubicBezTo>
                    <a:pt x="6475" y="28051"/>
                    <a:pt x="6509" y="28041"/>
                    <a:pt x="6537" y="28041"/>
                  </a:cubicBezTo>
                  <a:close/>
                  <a:moveTo>
                    <a:pt x="5642" y="27802"/>
                  </a:moveTo>
                  <a:cubicBezTo>
                    <a:pt x="5703" y="27822"/>
                    <a:pt x="5764" y="27863"/>
                    <a:pt x="5825" y="27904"/>
                  </a:cubicBezTo>
                  <a:cubicBezTo>
                    <a:pt x="5825" y="28005"/>
                    <a:pt x="5825" y="28107"/>
                    <a:pt x="5825" y="28209"/>
                  </a:cubicBezTo>
                  <a:cubicBezTo>
                    <a:pt x="5812" y="28249"/>
                    <a:pt x="5790" y="28289"/>
                    <a:pt x="5747" y="28289"/>
                  </a:cubicBezTo>
                  <a:cubicBezTo>
                    <a:pt x="5725" y="28289"/>
                    <a:pt x="5697" y="28278"/>
                    <a:pt x="5662" y="28250"/>
                  </a:cubicBezTo>
                  <a:cubicBezTo>
                    <a:pt x="5703" y="28229"/>
                    <a:pt x="5723" y="28189"/>
                    <a:pt x="5764" y="28148"/>
                  </a:cubicBezTo>
                  <a:cubicBezTo>
                    <a:pt x="5723" y="28128"/>
                    <a:pt x="5683" y="28087"/>
                    <a:pt x="5621" y="28046"/>
                  </a:cubicBezTo>
                  <a:cubicBezTo>
                    <a:pt x="5662" y="28026"/>
                    <a:pt x="5683" y="28026"/>
                    <a:pt x="5723" y="27985"/>
                  </a:cubicBezTo>
                  <a:cubicBezTo>
                    <a:pt x="5683" y="27944"/>
                    <a:pt x="5642" y="27883"/>
                    <a:pt x="5601" y="27843"/>
                  </a:cubicBezTo>
                  <a:cubicBezTo>
                    <a:pt x="5601" y="27822"/>
                    <a:pt x="5621" y="27802"/>
                    <a:pt x="5642" y="27802"/>
                  </a:cubicBezTo>
                  <a:close/>
                  <a:moveTo>
                    <a:pt x="4990" y="28657"/>
                  </a:moveTo>
                  <a:lnTo>
                    <a:pt x="4990" y="28657"/>
                  </a:lnTo>
                  <a:cubicBezTo>
                    <a:pt x="5051" y="28718"/>
                    <a:pt x="5072" y="28739"/>
                    <a:pt x="5092" y="28779"/>
                  </a:cubicBezTo>
                  <a:cubicBezTo>
                    <a:pt x="5062" y="28791"/>
                    <a:pt x="5040" y="28798"/>
                    <a:pt x="5023" y="28798"/>
                  </a:cubicBezTo>
                  <a:cubicBezTo>
                    <a:pt x="4982" y="28798"/>
                    <a:pt x="4976" y="28758"/>
                    <a:pt x="4990" y="28657"/>
                  </a:cubicBezTo>
                  <a:close/>
                  <a:moveTo>
                    <a:pt x="11428" y="28779"/>
                  </a:moveTo>
                  <a:cubicBezTo>
                    <a:pt x="11456" y="28779"/>
                    <a:pt x="11497" y="28800"/>
                    <a:pt x="11568" y="28840"/>
                  </a:cubicBezTo>
                  <a:cubicBezTo>
                    <a:pt x="11507" y="28881"/>
                    <a:pt x="11487" y="28902"/>
                    <a:pt x="11446" y="28922"/>
                  </a:cubicBezTo>
                  <a:cubicBezTo>
                    <a:pt x="11405" y="28881"/>
                    <a:pt x="11385" y="28861"/>
                    <a:pt x="11365" y="28840"/>
                  </a:cubicBezTo>
                  <a:cubicBezTo>
                    <a:pt x="11385" y="28800"/>
                    <a:pt x="11400" y="28779"/>
                    <a:pt x="11428" y="28779"/>
                  </a:cubicBezTo>
                  <a:close/>
                  <a:moveTo>
                    <a:pt x="11202" y="28983"/>
                  </a:moveTo>
                  <a:cubicBezTo>
                    <a:pt x="11344" y="29044"/>
                    <a:pt x="11426" y="29105"/>
                    <a:pt x="11426" y="29227"/>
                  </a:cubicBezTo>
                  <a:cubicBezTo>
                    <a:pt x="11404" y="29244"/>
                    <a:pt x="11387" y="29250"/>
                    <a:pt x="11372" y="29250"/>
                  </a:cubicBezTo>
                  <a:cubicBezTo>
                    <a:pt x="11329" y="29250"/>
                    <a:pt x="11302" y="29202"/>
                    <a:pt x="11242" y="29187"/>
                  </a:cubicBezTo>
                  <a:cubicBezTo>
                    <a:pt x="11242" y="29126"/>
                    <a:pt x="11222" y="29064"/>
                    <a:pt x="11202" y="28983"/>
                  </a:cubicBezTo>
                  <a:close/>
                  <a:moveTo>
                    <a:pt x="13992" y="29126"/>
                  </a:moveTo>
                  <a:lnTo>
                    <a:pt x="13992" y="29126"/>
                  </a:lnTo>
                  <a:cubicBezTo>
                    <a:pt x="14053" y="29166"/>
                    <a:pt x="14094" y="29207"/>
                    <a:pt x="14155" y="29390"/>
                  </a:cubicBezTo>
                  <a:cubicBezTo>
                    <a:pt x="14155" y="29411"/>
                    <a:pt x="14134" y="29411"/>
                    <a:pt x="14114" y="29451"/>
                  </a:cubicBezTo>
                  <a:cubicBezTo>
                    <a:pt x="14053" y="29350"/>
                    <a:pt x="14012" y="29248"/>
                    <a:pt x="13992" y="29126"/>
                  </a:cubicBezTo>
                  <a:close/>
                  <a:moveTo>
                    <a:pt x="11344" y="29350"/>
                  </a:moveTo>
                  <a:cubicBezTo>
                    <a:pt x="11385" y="29390"/>
                    <a:pt x="11405" y="29431"/>
                    <a:pt x="11446" y="29472"/>
                  </a:cubicBezTo>
                  <a:cubicBezTo>
                    <a:pt x="11405" y="29492"/>
                    <a:pt x="11385" y="29533"/>
                    <a:pt x="11365" y="29533"/>
                  </a:cubicBezTo>
                  <a:cubicBezTo>
                    <a:pt x="11283" y="29512"/>
                    <a:pt x="11222" y="29472"/>
                    <a:pt x="11202" y="29370"/>
                  </a:cubicBezTo>
                  <a:cubicBezTo>
                    <a:pt x="11242" y="29350"/>
                    <a:pt x="11283" y="29350"/>
                    <a:pt x="11344" y="29350"/>
                  </a:cubicBezTo>
                  <a:close/>
                  <a:moveTo>
                    <a:pt x="5296" y="29737"/>
                  </a:moveTo>
                  <a:cubicBezTo>
                    <a:pt x="5336" y="29798"/>
                    <a:pt x="5336" y="29818"/>
                    <a:pt x="5357" y="29859"/>
                  </a:cubicBezTo>
                  <a:cubicBezTo>
                    <a:pt x="5296" y="29859"/>
                    <a:pt x="5275" y="29879"/>
                    <a:pt x="5194" y="29879"/>
                  </a:cubicBezTo>
                  <a:cubicBezTo>
                    <a:pt x="5234" y="29818"/>
                    <a:pt x="5255" y="29798"/>
                    <a:pt x="5296" y="29737"/>
                  </a:cubicBezTo>
                  <a:close/>
                  <a:moveTo>
                    <a:pt x="510" y="30144"/>
                  </a:moveTo>
                  <a:cubicBezTo>
                    <a:pt x="632" y="30225"/>
                    <a:pt x="611" y="30286"/>
                    <a:pt x="571" y="30347"/>
                  </a:cubicBezTo>
                  <a:cubicBezTo>
                    <a:pt x="550" y="30347"/>
                    <a:pt x="530" y="30347"/>
                    <a:pt x="510" y="30327"/>
                  </a:cubicBezTo>
                  <a:cubicBezTo>
                    <a:pt x="510" y="30286"/>
                    <a:pt x="510" y="30225"/>
                    <a:pt x="510" y="30144"/>
                  </a:cubicBezTo>
                  <a:close/>
                  <a:moveTo>
                    <a:pt x="5153" y="30164"/>
                  </a:moveTo>
                  <a:cubicBezTo>
                    <a:pt x="5255" y="30266"/>
                    <a:pt x="5214" y="30368"/>
                    <a:pt x="5234" y="30449"/>
                  </a:cubicBezTo>
                  <a:cubicBezTo>
                    <a:pt x="5214" y="30470"/>
                    <a:pt x="5194" y="30490"/>
                    <a:pt x="5173" y="30510"/>
                  </a:cubicBezTo>
                  <a:cubicBezTo>
                    <a:pt x="5133" y="30429"/>
                    <a:pt x="5112" y="30347"/>
                    <a:pt x="5072" y="30246"/>
                  </a:cubicBezTo>
                  <a:cubicBezTo>
                    <a:pt x="5092" y="30225"/>
                    <a:pt x="5133" y="30205"/>
                    <a:pt x="5153" y="30164"/>
                  </a:cubicBezTo>
                  <a:close/>
                  <a:moveTo>
                    <a:pt x="13544" y="30571"/>
                  </a:moveTo>
                  <a:cubicBezTo>
                    <a:pt x="13625" y="30633"/>
                    <a:pt x="13584" y="30673"/>
                    <a:pt x="13503" y="30694"/>
                  </a:cubicBezTo>
                  <a:cubicBezTo>
                    <a:pt x="13523" y="30653"/>
                    <a:pt x="13523" y="30612"/>
                    <a:pt x="13544" y="30571"/>
                  </a:cubicBezTo>
                  <a:close/>
                  <a:moveTo>
                    <a:pt x="819" y="30859"/>
                  </a:moveTo>
                  <a:cubicBezTo>
                    <a:pt x="842" y="30859"/>
                    <a:pt x="873" y="30884"/>
                    <a:pt x="937" y="30938"/>
                  </a:cubicBezTo>
                  <a:cubicBezTo>
                    <a:pt x="876" y="30938"/>
                    <a:pt x="835" y="30938"/>
                    <a:pt x="754" y="30918"/>
                  </a:cubicBezTo>
                  <a:cubicBezTo>
                    <a:pt x="783" y="30879"/>
                    <a:pt x="798" y="30859"/>
                    <a:pt x="819" y="30859"/>
                  </a:cubicBezTo>
                  <a:close/>
                  <a:moveTo>
                    <a:pt x="6029" y="30999"/>
                  </a:moveTo>
                  <a:cubicBezTo>
                    <a:pt x="6029" y="31020"/>
                    <a:pt x="6049" y="31040"/>
                    <a:pt x="6049" y="31060"/>
                  </a:cubicBezTo>
                  <a:cubicBezTo>
                    <a:pt x="6029" y="31081"/>
                    <a:pt x="6008" y="31121"/>
                    <a:pt x="5988" y="31162"/>
                  </a:cubicBezTo>
                  <a:cubicBezTo>
                    <a:pt x="5907" y="31060"/>
                    <a:pt x="5927" y="31040"/>
                    <a:pt x="6029" y="30999"/>
                  </a:cubicBezTo>
                  <a:close/>
                  <a:moveTo>
                    <a:pt x="4623" y="31345"/>
                  </a:moveTo>
                  <a:cubicBezTo>
                    <a:pt x="4644" y="31386"/>
                    <a:pt x="4664" y="31406"/>
                    <a:pt x="4685" y="31447"/>
                  </a:cubicBezTo>
                  <a:cubicBezTo>
                    <a:pt x="4644" y="31468"/>
                    <a:pt x="4623" y="31468"/>
                    <a:pt x="4583" y="31488"/>
                  </a:cubicBezTo>
                  <a:cubicBezTo>
                    <a:pt x="4583" y="31447"/>
                    <a:pt x="4583" y="31406"/>
                    <a:pt x="4583" y="31366"/>
                  </a:cubicBezTo>
                  <a:cubicBezTo>
                    <a:pt x="4583" y="31366"/>
                    <a:pt x="4603" y="31366"/>
                    <a:pt x="4623" y="31345"/>
                  </a:cubicBezTo>
                  <a:close/>
                  <a:moveTo>
                    <a:pt x="1080" y="31345"/>
                  </a:moveTo>
                  <a:cubicBezTo>
                    <a:pt x="1161" y="31386"/>
                    <a:pt x="1141" y="31447"/>
                    <a:pt x="1100" y="31468"/>
                  </a:cubicBezTo>
                  <a:cubicBezTo>
                    <a:pt x="1067" y="31501"/>
                    <a:pt x="1020" y="31520"/>
                    <a:pt x="982" y="31538"/>
                  </a:cubicBezTo>
                  <a:lnTo>
                    <a:pt x="982" y="31538"/>
                  </a:lnTo>
                  <a:cubicBezTo>
                    <a:pt x="1003" y="31478"/>
                    <a:pt x="1042" y="31403"/>
                    <a:pt x="1080" y="31345"/>
                  </a:cubicBezTo>
                  <a:close/>
                  <a:moveTo>
                    <a:pt x="10509" y="31549"/>
                  </a:moveTo>
                  <a:cubicBezTo>
                    <a:pt x="10570" y="31610"/>
                    <a:pt x="10631" y="31671"/>
                    <a:pt x="10692" y="31732"/>
                  </a:cubicBezTo>
                  <a:cubicBezTo>
                    <a:pt x="10692" y="31773"/>
                    <a:pt x="10692" y="31793"/>
                    <a:pt x="10692" y="31834"/>
                  </a:cubicBezTo>
                  <a:cubicBezTo>
                    <a:pt x="10631" y="31834"/>
                    <a:pt x="10570" y="31855"/>
                    <a:pt x="10489" y="31855"/>
                  </a:cubicBezTo>
                  <a:cubicBezTo>
                    <a:pt x="10489" y="31753"/>
                    <a:pt x="10428" y="31671"/>
                    <a:pt x="10509" y="31549"/>
                  </a:cubicBezTo>
                  <a:close/>
                  <a:moveTo>
                    <a:pt x="13909" y="31792"/>
                  </a:moveTo>
                  <a:cubicBezTo>
                    <a:pt x="13935" y="31792"/>
                    <a:pt x="13968" y="31807"/>
                    <a:pt x="14012" y="31834"/>
                  </a:cubicBezTo>
                  <a:cubicBezTo>
                    <a:pt x="13931" y="31855"/>
                    <a:pt x="13890" y="31875"/>
                    <a:pt x="13829" y="31875"/>
                  </a:cubicBezTo>
                  <a:cubicBezTo>
                    <a:pt x="13852" y="31818"/>
                    <a:pt x="13875" y="31792"/>
                    <a:pt x="13909" y="31792"/>
                  </a:cubicBezTo>
                  <a:close/>
                  <a:moveTo>
                    <a:pt x="15865" y="31814"/>
                  </a:moveTo>
                  <a:cubicBezTo>
                    <a:pt x="15886" y="31834"/>
                    <a:pt x="15906" y="31855"/>
                    <a:pt x="15906" y="31875"/>
                  </a:cubicBezTo>
                  <a:cubicBezTo>
                    <a:pt x="15906" y="31916"/>
                    <a:pt x="15906" y="31916"/>
                    <a:pt x="15804" y="32038"/>
                  </a:cubicBezTo>
                  <a:cubicBezTo>
                    <a:pt x="15804" y="31997"/>
                    <a:pt x="15804" y="31956"/>
                    <a:pt x="15825" y="31936"/>
                  </a:cubicBezTo>
                  <a:cubicBezTo>
                    <a:pt x="15825" y="31895"/>
                    <a:pt x="15845" y="31855"/>
                    <a:pt x="15865" y="31814"/>
                  </a:cubicBezTo>
                  <a:close/>
                  <a:moveTo>
                    <a:pt x="4471" y="32360"/>
                  </a:moveTo>
                  <a:cubicBezTo>
                    <a:pt x="4482" y="32360"/>
                    <a:pt x="4493" y="32364"/>
                    <a:pt x="4501" y="32364"/>
                  </a:cubicBezTo>
                  <a:cubicBezTo>
                    <a:pt x="4542" y="32384"/>
                    <a:pt x="4562" y="32384"/>
                    <a:pt x="4583" y="32404"/>
                  </a:cubicBezTo>
                  <a:cubicBezTo>
                    <a:pt x="4583" y="32425"/>
                    <a:pt x="4562" y="32425"/>
                    <a:pt x="4562" y="32445"/>
                  </a:cubicBezTo>
                  <a:cubicBezTo>
                    <a:pt x="4522" y="32425"/>
                    <a:pt x="4481" y="32425"/>
                    <a:pt x="4440" y="32404"/>
                  </a:cubicBezTo>
                  <a:cubicBezTo>
                    <a:pt x="4440" y="32368"/>
                    <a:pt x="4455" y="32360"/>
                    <a:pt x="4471" y="32360"/>
                  </a:cubicBezTo>
                  <a:close/>
                  <a:moveTo>
                    <a:pt x="13605" y="32690"/>
                  </a:moveTo>
                  <a:cubicBezTo>
                    <a:pt x="13605" y="32771"/>
                    <a:pt x="13605" y="32812"/>
                    <a:pt x="13605" y="32914"/>
                  </a:cubicBezTo>
                  <a:cubicBezTo>
                    <a:pt x="13544" y="32832"/>
                    <a:pt x="13523" y="32812"/>
                    <a:pt x="13523" y="32791"/>
                  </a:cubicBezTo>
                  <a:cubicBezTo>
                    <a:pt x="13523" y="32771"/>
                    <a:pt x="13564" y="32730"/>
                    <a:pt x="13605" y="32690"/>
                  </a:cubicBezTo>
                  <a:close/>
                  <a:moveTo>
                    <a:pt x="13360" y="32873"/>
                  </a:moveTo>
                  <a:cubicBezTo>
                    <a:pt x="13401" y="32914"/>
                    <a:pt x="13442" y="32934"/>
                    <a:pt x="13483" y="32954"/>
                  </a:cubicBezTo>
                  <a:cubicBezTo>
                    <a:pt x="13438" y="32969"/>
                    <a:pt x="13409" y="32979"/>
                    <a:pt x="13391" y="32979"/>
                  </a:cubicBezTo>
                  <a:cubicBezTo>
                    <a:pt x="13360" y="32979"/>
                    <a:pt x="13360" y="32950"/>
                    <a:pt x="13360" y="32873"/>
                  </a:cubicBezTo>
                  <a:close/>
                  <a:moveTo>
                    <a:pt x="5010" y="32954"/>
                  </a:moveTo>
                  <a:cubicBezTo>
                    <a:pt x="5051" y="32995"/>
                    <a:pt x="5072" y="33036"/>
                    <a:pt x="5133" y="33097"/>
                  </a:cubicBezTo>
                  <a:lnTo>
                    <a:pt x="4868" y="33097"/>
                  </a:lnTo>
                  <a:cubicBezTo>
                    <a:pt x="4949" y="33036"/>
                    <a:pt x="4970" y="32995"/>
                    <a:pt x="5010" y="32954"/>
                  </a:cubicBezTo>
                  <a:close/>
                  <a:moveTo>
                    <a:pt x="5022" y="32618"/>
                  </a:moveTo>
                  <a:cubicBezTo>
                    <a:pt x="5085" y="32618"/>
                    <a:pt x="5116" y="32640"/>
                    <a:pt x="5214" y="32710"/>
                  </a:cubicBezTo>
                  <a:cubicBezTo>
                    <a:pt x="5234" y="32791"/>
                    <a:pt x="5234" y="32873"/>
                    <a:pt x="5255" y="32934"/>
                  </a:cubicBezTo>
                  <a:cubicBezTo>
                    <a:pt x="5275" y="33015"/>
                    <a:pt x="5316" y="33076"/>
                    <a:pt x="5377" y="33178"/>
                  </a:cubicBezTo>
                  <a:cubicBezTo>
                    <a:pt x="5275" y="33158"/>
                    <a:pt x="5234" y="33138"/>
                    <a:pt x="5173" y="33117"/>
                  </a:cubicBezTo>
                  <a:cubicBezTo>
                    <a:pt x="5092" y="32954"/>
                    <a:pt x="5010" y="32791"/>
                    <a:pt x="4909" y="32628"/>
                  </a:cubicBezTo>
                  <a:cubicBezTo>
                    <a:pt x="4959" y="32622"/>
                    <a:pt x="4994" y="32618"/>
                    <a:pt x="5022" y="32618"/>
                  </a:cubicBezTo>
                  <a:close/>
                  <a:moveTo>
                    <a:pt x="4705" y="33258"/>
                  </a:moveTo>
                  <a:cubicBezTo>
                    <a:pt x="4698" y="33259"/>
                    <a:pt x="4691" y="33260"/>
                    <a:pt x="4685" y="33260"/>
                  </a:cubicBezTo>
                  <a:lnTo>
                    <a:pt x="4705" y="33260"/>
                  </a:lnTo>
                  <a:lnTo>
                    <a:pt x="4705" y="33258"/>
                  </a:lnTo>
                  <a:close/>
                  <a:moveTo>
                    <a:pt x="13360" y="33239"/>
                  </a:moveTo>
                  <a:cubicBezTo>
                    <a:pt x="13381" y="33362"/>
                    <a:pt x="13320" y="33402"/>
                    <a:pt x="13259" y="33463"/>
                  </a:cubicBezTo>
                  <a:cubicBezTo>
                    <a:pt x="13238" y="33463"/>
                    <a:pt x="13218" y="33443"/>
                    <a:pt x="13177" y="33423"/>
                  </a:cubicBezTo>
                  <a:cubicBezTo>
                    <a:pt x="13238" y="33382"/>
                    <a:pt x="13279" y="33321"/>
                    <a:pt x="13360" y="33239"/>
                  </a:cubicBezTo>
                  <a:close/>
                  <a:moveTo>
                    <a:pt x="13157" y="33687"/>
                  </a:moveTo>
                  <a:cubicBezTo>
                    <a:pt x="13218" y="33810"/>
                    <a:pt x="13218" y="33810"/>
                    <a:pt x="13177" y="33891"/>
                  </a:cubicBezTo>
                  <a:cubicBezTo>
                    <a:pt x="13075" y="33789"/>
                    <a:pt x="13075" y="33789"/>
                    <a:pt x="13157" y="33687"/>
                  </a:cubicBezTo>
                  <a:close/>
                  <a:moveTo>
                    <a:pt x="9409" y="34828"/>
                  </a:moveTo>
                  <a:cubicBezTo>
                    <a:pt x="9491" y="34950"/>
                    <a:pt x="9491" y="34950"/>
                    <a:pt x="9409" y="35052"/>
                  </a:cubicBezTo>
                  <a:cubicBezTo>
                    <a:pt x="9369" y="34991"/>
                    <a:pt x="9348" y="34930"/>
                    <a:pt x="9328" y="34869"/>
                  </a:cubicBezTo>
                  <a:cubicBezTo>
                    <a:pt x="9369" y="34848"/>
                    <a:pt x="9389" y="34848"/>
                    <a:pt x="9409" y="34828"/>
                  </a:cubicBezTo>
                  <a:close/>
                  <a:moveTo>
                    <a:pt x="9473" y="35100"/>
                  </a:moveTo>
                  <a:cubicBezTo>
                    <a:pt x="9525" y="35100"/>
                    <a:pt x="9579" y="35123"/>
                    <a:pt x="9633" y="35133"/>
                  </a:cubicBezTo>
                  <a:cubicBezTo>
                    <a:pt x="9654" y="35194"/>
                    <a:pt x="9695" y="35256"/>
                    <a:pt x="9735" y="35357"/>
                  </a:cubicBezTo>
                  <a:cubicBezTo>
                    <a:pt x="9695" y="35398"/>
                    <a:pt x="9654" y="35439"/>
                    <a:pt x="9633" y="35459"/>
                  </a:cubicBezTo>
                  <a:cubicBezTo>
                    <a:pt x="9593" y="35459"/>
                    <a:pt x="9572" y="35459"/>
                    <a:pt x="9572" y="35439"/>
                  </a:cubicBezTo>
                  <a:cubicBezTo>
                    <a:pt x="9511" y="35398"/>
                    <a:pt x="9491" y="35296"/>
                    <a:pt x="9389" y="35276"/>
                  </a:cubicBezTo>
                  <a:cubicBezTo>
                    <a:pt x="9369" y="35276"/>
                    <a:pt x="9348" y="35215"/>
                    <a:pt x="9348" y="35174"/>
                  </a:cubicBezTo>
                  <a:cubicBezTo>
                    <a:pt x="9386" y="35117"/>
                    <a:pt x="9429" y="35100"/>
                    <a:pt x="9473" y="35100"/>
                  </a:cubicBezTo>
                  <a:close/>
                  <a:moveTo>
                    <a:pt x="9246" y="36416"/>
                  </a:moveTo>
                  <a:lnTo>
                    <a:pt x="9246" y="36416"/>
                  </a:lnTo>
                  <a:cubicBezTo>
                    <a:pt x="9348" y="36518"/>
                    <a:pt x="9348" y="36518"/>
                    <a:pt x="9308" y="36661"/>
                  </a:cubicBezTo>
                  <a:cubicBezTo>
                    <a:pt x="9287" y="36559"/>
                    <a:pt x="9267" y="36498"/>
                    <a:pt x="9246" y="36416"/>
                  </a:cubicBezTo>
                  <a:close/>
                  <a:moveTo>
                    <a:pt x="9265" y="36794"/>
                  </a:moveTo>
                  <a:cubicBezTo>
                    <a:pt x="9286" y="36794"/>
                    <a:pt x="9313" y="36798"/>
                    <a:pt x="9348" y="36803"/>
                  </a:cubicBezTo>
                  <a:cubicBezTo>
                    <a:pt x="9409" y="36864"/>
                    <a:pt x="9369" y="36905"/>
                    <a:pt x="9328" y="36926"/>
                  </a:cubicBezTo>
                  <a:cubicBezTo>
                    <a:pt x="9287" y="36946"/>
                    <a:pt x="9226" y="36946"/>
                    <a:pt x="9165" y="36966"/>
                  </a:cubicBezTo>
                  <a:cubicBezTo>
                    <a:pt x="9196" y="36829"/>
                    <a:pt x="9203" y="36794"/>
                    <a:pt x="9265" y="36794"/>
                  </a:cubicBezTo>
                  <a:close/>
                  <a:moveTo>
                    <a:pt x="9389" y="37333"/>
                  </a:moveTo>
                  <a:cubicBezTo>
                    <a:pt x="9389" y="37353"/>
                    <a:pt x="9389" y="37374"/>
                    <a:pt x="9409" y="37394"/>
                  </a:cubicBezTo>
                  <a:cubicBezTo>
                    <a:pt x="9369" y="37414"/>
                    <a:pt x="9348" y="37435"/>
                    <a:pt x="9328" y="37435"/>
                  </a:cubicBezTo>
                  <a:cubicBezTo>
                    <a:pt x="9308" y="37435"/>
                    <a:pt x="9287" y="37414"/>
                    <a:pt x="9246" y="37374"/>
                  </a:cubicBezTo>
                  <a:cubicBezTo>
                    <a:pt x="9308" y="37353"/>
                    <a:pt x="9348" y="37353"/>
                    <a:pt x="9389" y="37333"/>
                  </a:cubicBezTo>
                  <a:close/>
                  <a:moveTo>
                    <a:pt x="8921" y="36946"/>
                  </a:moveTo>
                  <a:lnTo>
                    <a:pt x="8921" y="36946"/>
                  </a:lnTo>
                  <a:cubicBezTo>
                    <a:pt x="9145" y="37068"/>
                    <a:pt x="9165" y="37150"/>
                    <a:pt x="8961" y="37272"/>
                  </a:cubicBezTo>
                  <a:cubicBezTo>
                    <a:pt x="9084" y="37312"/>
                    <a:pt x="9185" y="37353"/>
                    <a:pt x="9246" y="37475"/>
                  </a:cubicBezTo>
                  <a:cubicBezTo>
                    <a:pt x="9267" y="37537"/>
                    <a:pt x="9348" y="37557"/>
                    <a:pt x="9409" y="37618"/>
                  </a:cubicBezTo>
                  <a:cubicBezTo>
                    <a:pt x="9409" y="37659"/>
                    <a:pt x="9389" y="37699"/>
                    <a:pt x="9369" y="37740"/>
                  </a:cubicBezTo>
                  <a:cubicBezTo>
                    <a:pt x="9267" y="37761"/>
                    <a:pt x="9165" y="37761"/>
                    <a:pt x="9043" y="37781"/>
                  </a:cubicBezTo>
                  <a:cubicBezTo>
                    <a:pt x="9081" y="37877"/>
                    <a:pt x="9029" y="37937"/>
                    <a:pt x="8938" y="37977"/>
                  </a:cubicBezTo>
                  <a:lnTo>
                    <a:pt x="8938" y="37977"/>
                  </a:lnTo>
                  <a:cubicBezTo>
                    <a:pt x="8921" y="37937"/>
                    <a:pt x="8921" y="37879"/>
                    <a:pt x="8921" y="37822"/>
                  </a:cubicBezTo>
                  <a:cubicBezTo>
                    <a:pt x="8941" y="37801"/>
                    <a:pt x="8982" y="37781"/>
                    <a:pt x="9002" y="37761"/>
                  </a:cubicBezTo>
                  <a:cubicBezTo>
                    <a:pt x="8941" y="37720"/>
                    <a:pt x="8880" y="37659"/>
                    <a:pt x="8819" y="37618"/>
                  </a:cubicBezTo>
                  <a:cubicBezTo>
                    <a:pt x="8798" y="37496"/>
                    <a:pt x="8900" y="37537"/>
                    <a:pt x="8961" y="37496"/>
                  </a:cubicBezTo>
                  <a:cubicBezTo>
                    <a:pt x="8961" y="37475"/>
                    <a:pt x="8961" y="37435"/>
                    <a:pt x="8941" y="37435"/>
                  </a:cubicBezTo>
                  <a:cubicBezTo>
                    <a:pt x="8880" y="37394"/>
                    <a:pt x="8819" y="37353"/>
                    <a:pt x="8737" y="37292"/>
                  </a:cubicBezTo>
                  <a:cubicBezTo>
                    <a:pt x="8819" y="37272"/>
                    <a:pt x="8880" y="37272"/>
                    <a:pt x="8941" y="37272"/>
                  </a:cubicBezTo>
                  <a:cubicBezTo>
                    <a:pt x="8941" y="37150"/>
                    <a:pt x="8921" y="37048"/>
                    <a:pt x="8921" y="36946"/>
                  </a:cubicBezTo>
                  <a:close/>
                  <a:moveTo>
                    <a:pt x="8697" y="37822"/>
                  </a:moveTo>
                  <a:lnTo>
                    <a:pt x="8697" y="37822"/>
                  </a:lnTo>
                  <a:cubicBezTo>
                    <a:pt x="8656" y="37883"/>
                    <a:pt x="8615" y="37944"/>
                    <a:pt x="8574" y="38005"/>
                  </a:cubicBezTo>
                  <a:cubicBezTo>
                    <a:pt x="8493" y="37964"/>
                    <a:pt x="8493" y="37923"/>
                    <a:pt x="8534" y="37903"/>
                  </a:cubicBezTo>
                  <a:cubicBezTo>
                    <a:pt x="8574" y="37862"/>
                    <a:pt x="8636" y="37842"/>
                    <a:pt x="8697" y="37822"/>
                  </a:cubicBezTo>
                  <a:close/>
                  <a:moveTo>
                    <a:pt x="9246" y="37822"/>
                  </a:moveTo>
                  <a:cubicBezTo>
                    <a:pt x="9287" y="37862"/>
                    <a:pt x="9328" y="37903"/>
                    <a:pt x="9369" y="37944"/>
                  </a:cubicBezTo>
                  <a:cubicBezTo>
                    <a:pt x="9369" y="37985"/>
                    <a:pt x="9348" y="38005"/>
                    <a:pt x="9328" y="38046"/>
                  </a:cubicBezTo>
                  <a:cubicBezTo>
                    <a:pt x="9287" y="38046"/>
                    <a:pt x="9267" y="38046"/>
                    <a:pt x="9206" y="38066"/>
                  </a:cubicBezTo>
                  <a:cubicBezTo>
                    <a:pt x="9185" y="38005"/>
                    <a:pt x="9145" y="37964"/>
                    <a:pt x="9104" y="37883"/>
                  </a:cubicBezTo>
                  <a:cubicBezTo>
                    <a:pt x="9165" y="37862"/>
                    <a:pt x="9206" y="37842"/>
                    <a:pt x="9246" y="37822"/>
                  </a:cubicBezTo>
                  <a:close/>
                  <a:moveTo>
                    <a:pt x="8534" y="39247"/>
                  </a:moveTo>
                  <a:cubicBezTo>
                    <a:pt x="8636" y="39349"/>
                    <a:pt x="8717" y="39431"/>
                    <a:pt x="8819" y="39532"/>
                  </a:cubicBezTo>
                  <a:cubicBezTo>
                    <a:pt x="8758" y="39553"/>
                    <a:pt x="8717" y="39573"/>
                    <a:pt x="8676" y="39614"/>
                  </a:cubicBezTo>
                  <a:cubicBezTo>
                    <a:pt x="8636" y="39532"/>
                    <a:pt x="8595" y="39471"/>
                    <a:pt x="8534" y="39390"/>
                  </a:cubicBezTo>
                  <a:cubicBezTo>
                    <a:pt x="8513" y="39390"/>
                    <a:pt x="8473" y="39369"/>
                    <a:pt x="8452" y="39369"/>
                  </a:cubicBezTo>
                  <a:cubicBezTo>
                    <a:pt x="8452" y="39349"/>
                    <a:pt x="8452" y="39329"/>
                    <a:pt x="8452" y="39308"/>
                  </a:cubicBezTo>
                  <a:cubicBezTo>
                    <a:pt x="8473" y="39288"/>
                    <a:pt x="8513" y="39268"/>
                    <a:pt x="8534" y="39247"/>
                  </a:cubicBezTo>
                  <a:close/>
                  <a:moveTo>
                    <a:pt x="8574" y="39634"/>
                  </a:moveTo>
                  <a:cubicBezTo>
                    <a:pt x="8615" y="39675"/>
                    <a:pt x="8636" y="39716"/>
                    <a:pt x="8676" y="39756"/>
                  </a:cubicBezTo>
                  <a:cubicBezTo>
                    <a:pt x="8636" y="39777"/>
                    <a:pt x="8615" y="39797"/>
                    <a:pt x="8574" y="39838"/>
                  </a:cubicBezTo>
                  <a:cubicBezTo>
                    <a:pt x="8574" y="39756"/>
                    <a:pt x="8574" y="39716"/>
                    <a:pt x="8574" y="39634"/>
                  </a:cubicBezTo>
                  <a:close/>
                  <a:moveTo>
                    <a:pt x="11711" y="42139"/>
                  </a:moveTo>
                  <a:cubicBezTo>
                    <a:pt x="11792" y="42139"/>
                    <a:pt x="11853" y="42180"/>
                    <a:pt x="11833" y="42282"/>
                  </a:cubicBezTo>
                  <a:cubicBezTo>
                    <a:pt x="11792" y="42282"/>
                    <a:pt x="11731" y="42261"/>
                    <a:pt x="11690" y="42261"/>
                  </a:cubicBezTo>
                  <a:cubicBezTo>
                    <a:pt x="11690" y="42221"/>
                    <a:pt x="11690" y="42180"/>
                    <a:pt x="11711" y="42139"/>
                  </a:cubicBezTo>
                  <a:close/>
                  <a:moveTo>
                    <a:pt x="11149" y="44001"/>
                  </a:moveTo>
                  <a:cubicBezTo>
                    <a:pt x="11146" y="44005"/>
                    <a:pt x="11143" y="44009"/>
                    <a:pt x="11140" y="44013"/>
                  </a:cubicBezTo>
                  <a:lnTo>
                    <a:pt x="11161" y="44013"/>
                  </a:lnTo>
                  <a:cubicBezTo>
                    <a:pt x="11157" y="44009"/>
                    <a:pt x="11153" y="44005"/>
                    <a:pt x="11149" y="44001"/>
                  </a:cubicBezTo>
                  <a:close/>
                  <a:moveTo>
                    <a:pt x="11822" y="0"/>
                  </a:moveTo>
                  <a:cubicBezTo>
                    <a:pt x="11720" y="0"/>
                    <a:pt x="11663" y="88"/>
                    <a:pt x="11589" y="125"/>
                  </a:cubicBezTo>
                  <a:cubicBezTo>
                    <a:pt x="11527" y="105"/>
                    <a:pt x="11446" y="84"/>
                    <a:pt x="11365" y="44"/>
                  </a:cubicBezTo>
                  <a:cubicBezTo>
                    <a:pt x="11344" y="125"/>
                    <a:pt x="11324" y="206"/>
                    <a:pt x="11324" y="288"/>
                  </a:cubicBezTo>
                  <a:cubicBezTo>
                    <a:pt x="11303" y="288"/>
                    <a:pt x="11283" y="268"/>
                    <a:pt x="11263" y="268"/>
                  </a:cubicBezTo>
                  <a:cubicBezTo>
                    <a:pt x="11222" y="329"/>
                    <a:pt x="11181" y="369"/>
                    <a:pt x="11120" y="430"/>
                  </a:cubicBezTo>
                  <a:cubicBezTo>
                    <a:pt x="11140" y="492"/>
                    <a:pt x="11161" y="553"/>
                    <a:pt x="11181" y="614"/>
                  </a:cubicBezTo>
                  <a:cubicBezTo>
                    <a:pt x="11170" y="625"/>
                    <a:pt x="11158" y="630"/>
                    <a:pt x="11147" y="630"/>
                  </a:cubicBezTo>
                  <a:cubicBezTo>
                    <a:pt x="11115" y="630"/>
                    <a:pt x="11084" y="596"/>
                    <a:pt x="11057" y="596"/>
                  </a:cubicBezTo>
                  <a:cubicBezTo>
                    <a:pt x="11043" y="596"/>
                    <a:pt x="11030" y="606"/>
                    <a:pt x="11018" y="634"/>
                  </a:cubicBezTo>
                  <a:cubicBezTo>
                    <a:pt x="11079" y="695"/>
                    <a:pt x="11140" y="777"/>
                    <a:pt x="11140" y="879"/>
                  </a:cubicBezTo>
                  <a:cubicBezTo>
                    <a:pt x="11079" y="879"/>
                    <a:pt x="11039" y="858"/>
                    <a:pt x="10978" y="838"/>
                  </a:cubicBezTo>
                  <a:lnTo>
                    <a:pt x="10978" y="838"/>
                  </a:lnTo>
                  <a:cubicBezTo>
                    <a:pt x="10998" y="940"/>
                    <a:pt x="11018" y="1021"/>
                    <a:pt x="11039" y="1123"/>
                  </a:cubicBezTo>
                  <a:cubicBezTo>
                    <a:pt x="11018" y="1164"/>
                    <a:pt x="10978" y="1225"/>
                    <a:pt x="10957" y="1286"/>
                  </a:cubicBezTo>
                  <a:cubicBezTo>
                    <a:pt x="10855" y="1265"/>
                    <a:pt x="10794" y="1245"/>
                    <a:pt x="10713" y="1225"/>
                  </a:cubicBezTo>
                  <a:cubicBezTo>
                    <a:pt x="10713" y="1279"/>
                    <a:pt x="10713" y="1317"/>
                    <a:pt x="10713" y="1367"/>
                  </a:cubicBezTo>
                  <a:cubicBezTo>
                    <a:pt x="10774" y="1388"/>
                    <a:pt x="10794" y="1449"/>
                    <a:pt x="10794" y="1510"/>
                  </a:cubicBezTo>
                  <a:cubicBezTo>
                    <a:pt x="10794" y="1673"/>
                    <a:pt x="10774" y="1836"/>
                    <a:pt x="10652" y="1958"/>
                  </a:cubicBezTo>
                  <a:lnTo>
                    <a:pt x="10581" y="1958"/>
                  </a:lnTo>
                  <a:cubicBezTo>
                    <a:pt x="10651" y="2092"/>
                    <a:pt x="10647" y="2208"/>
                    <a:pt x="10550" y="2324"/>
                  </a:cubicBezTo>
                  <a:cubicBezTo>
                    <a:pt x="10509" y="2406"/>
                    <a:pt x="10468" y="2487"/>
                    <a:pt x="10428" y="2569"/>
                  </a:cubicBezTo>
                  <a:cubicBezTo>
                    <a:pt x="10224" y="3159"/>
                    <a:pt x="10000" y="3750"/>
                    <a:pt x="9776" y="4320"/>
                  </a:cubicBezTo>
                  <a:cubicBezTo>
                    <a:pt x="9695" y="4544"/>
                    <a:pt x="9593" y="4748"/>
                    <a:pt x="9511" y="4972"/>
                  </a:cubicBezTo>
                  <a:cubicBezTo>
                    <a:pt x="9491" y="5033"/>
                    <a:pt x="9430" y="5074"/>
                    <a:pt x="9409" y="5155"/>
                  </a:cubicBezTo>
                  <a:cubicBezTo>
                    <a:pt x="9328" y="5542"/>
                    <a:pt x="9145" y="5888"/>
                    <a:pt x="8941" y="6235"/>
                  </a:cubicBezTo>
                  <a:cubicBezTo>
                    <a:pt x="8819" y="6133"/>
                    <a:pt x="8758" y="6092"/>
                    <a:pt x="8676" y="6072"/>
                  </a:cubicBezTo>
                  <a:cubicBezTo>
                    <a:pt x="8615" y="5990"/>
                    <a:pt x="8554" y="5909"/>
                    <a:pt x="8513" y="5827"/>
                  </a:cubicBezTo>
                  <a:lnTo>
                    <a:pt x="8330" y="5827"/>
                  </a:lnTo>
                  <a:cubicBezTo>
                    <a:pt x="8289" y="5888"/>
                    <a:pt x="8269" y="5970"/>
                    <a:pt x="8249" y="6031"/>
                  </a:cubicBezTo>
                  <a:cubicBezTo>
                    <a:pt x="8301" y="6066"/>
                    <a:pt x="8338" y="6086"/>
                    <a:pt x="8373" y="6103"/>
                  </a:cubicBezTo>
                  <a:lnTo>
                    <a:pt x="8373" y="6103"/>
                  </a:lnTo>
                  <a:cubicBezTo>
                    <a:pt x="8318" y="6137"/>
                    <a:pt x="8263" y="6155"/>
                    <a:pt x="8208" y="6174"/>
                  </a:cubicBezTo>
                  <a:cubicBezTo>
                    <a:pt x="8208" y="6235"/>
                    <a:pt x="8208" y="6275"/>
                    <a:pt x="8187" y="6316"/>
                  </a:cubicBezTo>
                  <a:cubicBezTo>
                    <a:pt x="8167" y="6357"/>
                    <a:pt x="8126" y="6377"/>
                    <a:pt x="8106" y="6398"/>
                  </a:cubicBezTo>
                  <a:cubicBezTo>
                    <a:pt x="8126" y="6479"/>
                    <a:pt x="8147" y="6520"/>
                    <a:pt x="8187" y="6581"/>
                  </a:cubicBezTo>
                  <a:cubicBezTo>
                    <a:pt x="8106" y="6622"/>
                    <a:pt x="8045" y="6662"/>
                    <a:pt x="7984" y="6703"/>
                  </a:cubicBezTo>
                  <a:cubicBezTo>
                    <a:pt x="8004" y="6723"/>
                    <a:pt x="8004" y="6764"/>
                    <a:pt x="8045" y="6805"/>
                  </a:cubicBezTo>
                  <a:cubicBezTo>
                    <a:pt x="8126" y="6764"/>
                    <a:pt x="8228" y="6744"/>
                    <a:pt x="8330" y="6703"/>
                  </a:cubicBezTo>
                  <a:lnTo>
                    <a:pt x="8330" y="6703"/>
                  </a:lnTo>
                  <a:cubicBezTo>
                    <a:pt x="8249" y="6846"/>
                    <a:pt x="8167" y="6947"/>
                    <a:pt x="8065" y="7070"/>
                  </a:cubicBezTo>
                  <a:cubicBezTo>
                    <a:pt x="8025" y="7049"/>
                    <a:pt x="7984" y="7049"/>
                    <a:pt x="7923" y="7029"/>
                  </a:cubicBezTo>
                  <a:cubicBezTo>
                    <a:pt x="7882" y="7110"/>
                    <a:pt x="7821" y="7171"/>
                    <a:pt x="7760" y="7253"/>
                  </a:cubicBezTo>
                  <a:cubicBezTo>
                    <a:pt x="7841" y="7334"/>
                    <a:pt x="7902" y="7396"/>
                    <a:pt x="7963" y="7457"/>
                  </a:cubicBezTo>
                  <a:cubicBezTo>
                    <a:pt x="7943" y="7599"/>
                    <a:pt x="7923" y="7742"/>
                    <a:pt x="7902" y="7864"/>
                  </a:cubicBezTo>
                  <a:cubicBezTo>
                    <a:pt x="7882" y="7884"/>
                    <a:pt x="7862" y="7884"/>
                    <a:pt x="7841" y="7905"/>
                  </a:cubicBezTo>
                  <a:cubicBezTo>
                    <a:pt x="7780" y="7844"/>
                    <a:pt x="7780" y="7782"/>
                    <a:pt x="7780" y="7721"/>
                  </a:cubicBezTo>
                  <a:cubicBezTo>
                    <a:pt x="7801" y="7660"/>
                    <a:pt x="7821" y="7620"/>
                    <a:pt x="7841" y="7579"/>
                  </a:cubicBezTo>
                  <a:cubicBezTo>
                    <a:pt x="7821" y="7497"/>
                    <a:pt x="7780" y="7436"/>
                    <a:pt x="7760" y="7375"/>
                  </a:cubicBezTo>
                  <a:cubicBezTo>
                    <a:pt x="7658" y="7375"/>
                    <a:pt x="7638" y="7457"/>
                    <a:pt x="7617" y="7497"/>
                  </a:cubicBezTo>
                  <a:cubicBezTo>
                    <a:pt x="7536" y="7681"/>
                    <a:pt x="7475" y="7864"/>
                    <a:pt x="7393" y="8027"/>
                  </a:cubicBezTo>
                  <a:cubicBezTo>
                    <a:pt x="7312" y="8210"/>
                    <a:pt x="7251" y="8414"/>
                    <a:pt x="7169" y="8597"/>
                  </a:cubicBezTo>
                  <a:cubicBezTo>
                    <a:pt x="7006" y="8903"/>
                    <a:pt x="6884" y="9249"/>
                    <a:pt x="6762" y="9575"/>
                  </a:cubicBezTo>
                  <a:cubicBezTo>
                    <a:pt x="6680" y="9738"/>
                    <a:pt x="6599" y="9900"/>
                    <a:pt x="6599" y="10084"/>
                  </a:cubicBezTo>
                  <a:cubicBezTo>
                    <a:pt x="6599" y="10104"/>
                    <a:pt x="6579" y="10145"/>
                    <a:pt x="6558" y="10165"/>
                  </a:cubicBezTo>
                  <a:cubicBezTo>
                    <a:pt x="6436" y="10267"/>
                    <a:pt x="6517" y="10389"/>
                    <a:pt x="6477" y="10511"/>
                  </a:cubicBezTo>
                  <a:cubicBezTo>
                    <a:pt x="6395" y="10634"/>
                    <a:pt x="6232" y="10715"/>
                    <a:pt x="6232" y="10919"/>
                  </a:cubicBezTo>
                  <a:lnTo>
                    <a:pt x="6538" y="10919"/>
                  </a:lnTo>
                  <a:cubicBezTo>
                    <a:pt x="6599" y="10980"/>
                    <a:pt x="6660" y="11021"/>
                    <a:pt x="6640" y="11102"/>
                  </a:cubicBezTo>
                  <a:cubicBezTo>
                    <a:pt x="6579" y="11122"/>
                    <a:pt x="6538" y="11122"/>
                    <a:pt x="6497" y="11143"/>
                  </a:cubicBezTo>
                  <a:cubicBezTo>
                    <a:pt x="6497" y="11183"/>
                    <a:pt x="6517" y="11224"/>
                    <a:pt x="6517" y="11265"/>
                  </a:cubicBezTo>
                  <a:cubicBezTo>
                    <a:pt x="6456" y="11245"/>
                    <a:pt x="6395" y="11245"/>
                    <a:pt x="6253" y="11224"/>
                  </a:cubicBezTo>
                  <a:cubicBezTo>
                    <a:pt x="6334" y="11163"/>
                    <a:pt x="6355" y="11122"/>
                    <a:pt x="6416" y="11082"/>
                  </a:cubicBezTo>
                  <a:cubicBezTo>
                    <a:pt x="6334" y="11041"/>
                    <a:pt x="6293" y="11021"/>
                    <a:pt x="6232" y="11000"/>
                  </a:cubicBezTo>
                  <a:cubicBezTo>
                    <a:pt x="6171" y="11061"/>
                    <a:pt x="6131" y="11122"/>
                    <a:pt x="6131" y="11204"/>
                  </a:cubicBezTo>
                  <a:cubicBezTo>
                    <a:pt x="6110" y="11326"/>
                    <a:pt x="6131" y="11469"/>
                    <a:pt x="5988" y="11530"/>
                  </a:cubicBezTo>
                  <a:cubicBezTo>
                    <a:pt x="5927" y="11693"/>
                    <a:pt x="5805" y="11815"/>
                    <a:pt x="5825" y="11998"/>
                  </a:cubicBezTo>
                  <a:cubicBezTo>
                    <a:pt x="5845" y="12059"/>
                    <a:pt x="5866" y="12120"/>
                    <a:pt x="5907" y="12202"/>
                  </a:cubicBezTo>
                  <a:cubicBezTo>
                    <a:pt x="5886" y="12222"/>
                    <a:pt x="5866" y="12243"/>
                    <a:pt x="5845" y="12263"/>
                  </a:cubicBezTo>
                  <a:cubicBezTo>
                    <a:pt x="5764" y="12202"/>
                    <a:pt x="5784" y="12141"/>
                    <a:pt x="5784" y="12080"/>
                  </a:cubicBezTo>
                  <a:lnTo>
                    <a:pt x="5784" y="12080"/>
                  </a:lnTo>
                  <a:cubicBezTo>
                    <a:pt x="5764" y="12100"/>
                    <a:pt x="5744" y="12120"/>
                    <a:pt x="5744" y="12141"/>
                  </a:cubicBezTo>
                  <a:cubicBezTo>
                    <a:pt x="5621" y="12405"/>
                    <a:pt x="5520" y="12650"/>
                    <a:pt x="5438" y="12915"/>
                  </a:cubicBezTo>
                  <a:cubicBezTo>
                    <a:pt x="5419" y="12953"/>
                    <a:pt x="5436" y="12991"/>
                    <a:pt x="5455" y="13047"/>
                  </a:cubicBezTo>
                  <a:lnTo>
                    <a:pt x="5455" y="13047"/>
                  </a:lnTo>
                  <a:cubicBezTo>
                    <a:pt x="5436" y="13105"/>
                    <a:pt x="5413" y="13160"/>
                    <a:pt x="5336" y="13179"/>
                  </a:cubicBezTo>
                  <a:cubicBezTo>
                    <a:pt x="5357" y="13240"/>
                    <a:pt x="5377" y="13302"/>
                    <a:pt x="5418" y="13363"/>
                  </a:cubicBezTo>
                  <a:cubicBezTo>
                    <a:pt x="5394" y="13378"/>
                    <a:pt x="5371" y="13385"/>
                    <a:pt x="5349" y="13385"/>
                  </a:cubicBezTo>
                  <a:cubicBezTo>
                    <a:pt x="5313" y="13385"/>
                    <a:pt x="5280" y="13367"/>
                    <a:pt x="5255" y="13342"/>
                  </a:cubicBezTo>
                  <a:cubicBezTo>
                    <a:pt x="5173" y="13505"/>
                    <a:pt x="5092" y="13668"/>
                    <a:pt x="5072" y="13851"/>
                  </a:cubicBezTo>
                  <a:cubicBezTo>
                    <a:pt x="5051" y="13933"/>
                    <a:pt x="5092" y="13974"/>
                    <a:pt x="5153" y="13994"/>
                  </a:cubicBezTo>
                  <a:cubicBezTo>
                    <a:pt x="5234" y="13933"/>
                    <a:pt x="5316" y="13851"/>
                    <a:pt x="5336" y="13729"/>
                  </a:cubicBezTo>
                  <a:cubicBezTo>
                    <a:pt x="5316" y="13688"/>
                    <a:pt x="5234" y="13668"/>
                    <a:pt x="5296" y="13587"/>
                  </a:cubicBezTo>
                  <a:lnTo>
                    <a:pt x="5296" y="13587"/>
                  </a:lnTo>
                  <a:cubicBezTo>
                    <a:pt x="5377" y="13648"/>
                    <a:pt x="5458" y="13709"/>
                    <a:pt x="5520" y="13811"/>
                  </a:cubicBezTo>
                  <a:cubicBezTo>
                    <a:pt x="5581" y="13872"/>
                    <a:pt x="5642" y="13912"/>
                    <a:pt x="5723" y="13933"/>
                  </a:cubicBezTo>
                  <a:cubicBezTo>
                    <a:pt x="5723" y="13851"/>
                    <a:pt x="5703" y="13770"/>
                    <a:pt x="5683" y="13688"/>
                  </a:cubicBezTo>
                  <a:cubicBezTo>
                    <a:pt x="5702" y="13683"/>
                    <a:pt x="5720" y="13681"/>
                    <a:pt x="5735" y="13681"/>
                  </a:cubicBezTo>
                  <a:cubicBezTo>
                    <a:pt x="5847" y="13681"/>
                    <a:pt x="5855" y="13798"/>
                    <a:pt x="5927" y="13851"/>
                  </a:cubicBezTo>
                  <a:cubicBezTo>
                    <a:pt x="5845" y="13872"/>
                    <a:pt x="5784" y="13892"/>
                    <a:pt x="5723" y="13933"/>
                  </a:cubicBezTo>
                  <a:cubicBezTo>
                    <a:pt x="5744" y="13974"/>
                    <a:pt x="5744" y="14035"/>
                    <a:pt x="5764" y="14075"/>
                  </a:cubicBezTo>
                  <a:cubicBezTo>
                    <a:pt x="5784" y="14137"/>
                    <a:pt x="5805" y="14177"/>
                    <a:pt x="5825" y="14218"/>
                  </a:cubicBezTo>
                  <a:cubicBezTo>
                    <a:pt x="5805" y="14340"/>
                    <a:pt x="5744" y="14422"/>
                    <a:pt x="5642" y="14483"/>
                  </a:cubicBezTo>
                  <a:cubicBezTo>
                    <a:pt x="5642" y="14686"/>
                    <a:pt x="5601" y="14890"/>
                    <a:pt x="5520" y="15053"/>
                  </a:cubicBezTo>
                  <a:cubicBezTo>
                    <a:pt x="5479" y="15134"/>
                    <a:pt x="5438" y="15236"/>
                    <a:pt x="5418" y="15318"/>
                  </a:cubicBezTo>
                  <a:cubicBezTo>
                    <a:pt x="5377" y="15603"/>
                    <a:pt x="5194" y="15827"/>
                    <a:pt x="5112" y="16071"/>
                  </a:cubicBezTo>
                  <a:lnTo>
                    <a:pt x="4929" y="16071"/>
                  </a:lnTo>
                  <a:cubicBezTo>
                    <a:pt x="4929" y="16132"/>
                    <a:pt x="4909" y="16193"/>
                    <a:pt x="4909" y="16234"/>
                  </a:cubicBezTo>
                  <a:cubicBezTo>
                    <a:pt x="4899" y="16233"/>
                    <a:pt x="4890" y="16232"/>
                    <a:pt x="4881" y="16232"/>
                  </a:cubicBezTo>
                  <a:cubicBezTo>
                    <a:pt x="4790" y="16232"/>
                    <a:pt x="4721" y="16304"/>
                    <a:pt x="4633" y="16304"/>
                  </a:cubicBezTo>
                  <a:cubicBezTo>
                    <a:pt x="4617" y="16304"/>
                    <a:pt x="4600" y="16301"/>
                    <a:pt x="4583" y="16295"/>
                  </a:cubicBezTo>
                  <a:cubicBezTo>
                    <a:pt x="4583" y="16316"/>
                    <a:pt x="4583" y="16356"/>
                    <a:pt x="4562" y="16397"/>
                  </a:cubicBezTo>
                  <a:cubicBezTo>
                    <a:pt x="4481" y="16458"/>
                    <a:pt x="4399" y="16540"/>
                    <a:pt x="4318" y="16601"/>
                  </a:cubicBezTo>
                  <a:cubicBezTo>
                    <a:pt x="4298" y="16662"/>
                    <a:pt x="4298" y="16703"/>
                    <a:pt x="4277" y="16764"/>
                  </a:cubicBezTo>
                  <a:cubicBezTo>
                    <a:pt x="4216" y="16743"/>
                    <a:pt x="4135" y="16723"/>
                    <a:pt x="4053" y="16703"/>
                  </a:cubicBezTo>
                  <a:lnTo>
                    <a:pt x="4053" y="16703"/>
                  </a:lnTo>
                  <a:cubicBezTo>
                    <a:pt x="4094" y="16743"/>
                    <a:pt x="4094" y="16784"/>
                    <a:pt x="4114" y="16784"/>
                  </a:cubicBezTo>
                  <a:cubicBezTo>
                    <a:pt x="4155" y="16825"/>
                    <a:pt x="4216" y="16845"/>
                    <a:pt x="4257" y="16865"/>
                  </a:cubicBezTo>
                  <a:cubicBezTo>
                    <a:pt x="4277" y="16906"/>
                    <a:pt x="4277" y="16947"/>
                    <a:pt x="4277" y="17008"/>
                  </a:cubicBezTo>
                  <a:cubicBezTo>
                    <a:pt x="4338" y="17049"/>
                    <a:pt x="4399" y="17130"/>
                    <a:pt x="4461" y="17151"/>
                  </a:cubicBezTo>
                  <a:cubicBezTo>
                    <a:pt x="4542" y="17191"/>
                    <a:pt x="4623" y="17232"/>
                    <a:pt x="4644" y="17334"/>
                  </a:cubicBezTo>
                  <a:cubicBezTo>
                    <a:pt x="4644" y="17375"/>
                    <a:pt x="4623" y="17415"/>
                    <a:pt x="4623" y="17436"/>
                  </a:cubicBezTo>
                  <a:cubicBezTo>
                    <a:pt x="4577" y="17454"/>
                    <a:pt x="4531" y="17461"/>
                    <a:pt x="4486" y="17461"/>
                  </a:cubicBezTo>
                  <a:cubicBezTo>
                    <a:pt x="4361" y="17461"/>
                    <a:pt x="4242" y="17408"/>
                    <a:pt x="4125" y="17408"/>
                  </a:cubicBezTo>
                  <a:cubicBezTo>
                    <a:pt x="4101" y="17408"/>
                    <a:pt x="4077" y="17410"/>
                    <a:pt x="4053" y="17415"/>
                  </a:cubicBezTo>
                  <a:cubicBezTo>
                    <a:pt x="4053" y="17456"/>
                    <a:pt x="4053" y="17497"/>
                    <a:pt x="4053" y="17517"/>
                  </a:cubicBezTo>
                  <a:cubicBezTo>
                    <a:pt x="4196" y="17619"/>
                    <a:pt x="4318" y="17721"/>
                    <a:pt x="4481" y="17843"/>
                  </a:cubicBezTo>
                  <a:cubicBezTo>
                    <a:pt x="4461" y="17884"/>
                    <a:pt x="4440" y="17945"/>
                    <a:pt x="4420" y="18006"/>
                  </a:cubicBezTo>
                  <a:lnTo>
                    <a:pt x="4318" y="17945"/>
                  </a:lnTo>
                  <a:cubicBezTo>
                    <a:pt x="4277" y="17965"/>
                    <a:pt x="4237" y="17965"/>
                    <a:pt x="4216" y="17986"/>
                  </a:cubicBezTo>
                  <a:cubicBezTo>
                    <a:pt x="4135" y="18047"/>
                    <a:pt x="4074" y="18108"/>
                    <a:pt x="4013" y="18189"/>
                  </a:cubicBezTo>
                  <a:cubicBezTo>
                    <a:pt x="3992" y="18189"/>
                    <a:pt x="4013" y="18210"/>
                    <a:pt x="4013" y="18230"/>
                  </a:cubicBezTo>
                  <a:cubicBezTo>
                    <a:pt x="4033" y="18332"/>
                    <a:pt x="4277" y="18250"/>
                    <a:pt x="4216" y="18454"/>
                  </a:cubicBezTo>
                  <a:cubicBezTo>
                    <a:pt x="4074" y="18434"/>
                    <a:pt x="3972" y="18352"/>
                    <a:pt x="3850" y="18291"/>
                  </a:cubicBezTo>
                  <a:cubicBezTo>
                    <a:pt x="3809" y="18352"/>
                    <a:pt x="3768" y="18413"/>
                    <a:pt x="3727" y="18454"/>
                  </a:cubicBezTo>
                  <a:cubicBezTo>
                    <a:pt x="3748" y="18576"/>
                    <a:pt x="3727" y="18678"/>
                    <a:pt x="3605" y="18739"/>
                  </a:cubicBezTo>
                  <a:cubicBezTo>
                    <a:pt x="3544" y="18698"/>
                    <a:pt x="3463" y="18658"/>
                    <a:pt x="3402" y="18617"/>
                  </a:cubicBezTo>
                  <a:cubicBezTo>
                    <a:pt x="3381" y="18556"/>
                    <a:pt x="3381" y="18495"/>
                    <a:pt x="3361" y="18434"/>
                  </a:cubicBezTo>
                  <a:cubicBezTo>
                    <a:pt x="3340" y="18413"/>
                    <a:pt x="3320" y="18413"/>
                    <a:pt x="3279" y="18413"/>
                  </a:cubicBezTo>
                  <a:cubicBezTo>
                    <a:pt x="3137" y="18821"/>
                    <a:pt x="2994" y="19208"/>
                    <a:pt x="2852" y="19594"/>
                  </a:cubicBezTo>
                  <a:cubicBezTo>
                    <a:pt x="2648" y="20083"/>
                    <a:pt x="2485" y="20572"/>
                    <a:pt x="2363" y="21061"/>
                  </a:cubicBezTo>
                  <a:cubicBezTo>
                    <a:pt x="2363" y="21081"/>
                    <a:pt x="2363" y="21102"/>
                    <a:pt x="2363" y="21122"/>
                  </a:cubicBezTo>
                  <a:cubicBezTo>
                    <a:pt x="2444" y="21122"/>
                    <a:pt x="2505" y="21142"/>
                    <a:pt x="2587" y="21142"/>
                  </a:cubicBezTo>
                  <a:cubicBezTo>
                    <a:pt x="2607" y="21122"/>
                    <a:pt x="2628" y="21081"/>
                    <a:pt x="2668" y="21040"/>
                  </a:cubicBezTo>
                  <a:cubicBezTo>
                    <a:pt x="2750" y="21142"/>
                    <a:pt x="2831" y="21224"/>
                    <a:pt x="2913" y="21326"/>
                  </a:cubicBezTo>
                  <a:cubicBezTo>
                    <a:pt x="2913" y="21366"/>
                    <a:pt x="2892" y="21427"/>
                    <a:pt x="2892" y="21448"/>
                  </a:cubicBezTo>
                  <a:cubicBezTo>
                    <a:pt x="2811" y="21488"/>
                    <a:pt x="2750" y="21529"/>
                    <a:pt x="2668" y="21550"/>
                  </a:cubicBezTo>
                  <a:cubicBezTo>
                    <a:pt x="2668" y="21651"/>
                    <a:pt x="2668" y="21753"/>
                    <a:pt x="2648" y="21855"/>
                  </a:cubicBezTo>
                  <a:cubicBezTo>
                    <a:pt x="2607" y="21896"/>
                    <a:pt x="2567" y="21916"/>
                    <a:pt x="2505" y="21957"/>
                  </a:cubicBezTo>
                  <a:cubicBezTo>
                    <a:pt x="2567" y="22079"/>
                    <a:pt x="2607" y="22181"/>
                    <a:pt x="2668" y="22283"/>
                  </a:cubicBezTo>
                  <a:cubicBezTo>
                    <a:pt x="2648" y="22323"/>
                    <a:pt x="2628" y="22344"/>
                    <a:pt x="2607" y="22385"/>
                  </a:cubicBezTo>
                  <a:cubicBezTo>
                    <a:pt x="2628" y="22446"/>
                    <a:pt x="2648" y="22527"/>
                    <a:pt x="2668" y="22568"/>
                  </a:cubicBezTo>
                  <a:cubicBezTo>
                    <a:pt x="2709" y="22609"/>
                    <a:pt x="2750" y="22629"/>
                    <a:pt x="2811" y="22670"/>
                  </a:cubicBezTo>
                  <a:cubicBezTo>
                    <a:pt x="2770" y="22690"/>
                    <a:pt x="2770" y="22710"/>
                    <a:pt x="2729" y="22751"/>
                  </a:cubicBezTo>
                  <a:cubicBezTo>
                    <a:pt x="2648" y="22690"/>
                    <a:pt x="2587" y="22649"/>
                    <a:pt x="2505" y="22609"/>
                  </a:cubicBezTo>
                  <a:lnTo>
                    <a:pt x="2465" y="22609"/>
                  </a:lnTo>
                  <a:cubicBezTo>
                    <a:pt x="2444" y="22649"/>
                    <a:pt x="2444" y="22690"/>
                    <a:pt x="2444" y="22731"/>
                  </a:cubicBezTo>
                  <a:cubicBezTo>
                    <a:pt x="2363" y="22710"/>
                    <a:pt x="2281" y="22710"/>
                    <a:pt x="2220" y="22710"/>
                  </a:cubicBezTo>
                  <a:cubicBezTo>
                    <a:pt x="2200" y="22629"/>
                    <a:pt x="2159" y="22568"/>
                    <a:pt x="2159" y="22547"/>
                  </a:cubicBezTo>
                  <a:cubicBezTo>
                    <a:pt x="2057" y="22466"/>
                    <a:pt x="1996" y="22425"/>
                    <a:pt x="1935" y="22364"/>
                  </a:cubicBezTo>
                  <a:lnTo>
                    <a:pt x="1935" y="22364"/>
                  </a:lnTo>
                  <a:cubicBezTo>
                    <a:pt x="1874" y="22385"/>
                    <a:pt x="1976" y="22466"/>
                    <a:pt x="1874" y="22507"/>
                  </a:cubicBezTo>
                  <a:cubicBezTo>
                    <a:pt x="1833" y="22527"/>
                    <a:pt x="1813" y="22609"/>
                    <a:pt x="1793" y="22670"/>
                  </a:cubicBezTo>
                  <a:cubicBezTo>
                    <a:pt x="1752" y="22792"/>
                    <a:pt x="1711" y="22914"/>
                    <a:pt x="1670" y="23036"/>
                  </a:cubicBezTo>
                  <a:cubicBezTo>
                    <a:pt x="1609" y="23240"/>
                    <a:pt x="1528" y="23444"/>
                    <a:pt x="1467" y="23668"/>
                  </a:cubicBezTo>
                  <a:cubicBezTo>
                    <a:pt x="1406" y="23973"/>
                    <a:pt x="1284" y="24258"/>
                    <a:pt x="1222" y="24564"/>
                  </a:cubicBezTo>
                  <a:cubicBezTo>
                    <a:pt x="1182" y="24747"/>
                    <a:pt x="1100" y="24910"/>
                    <a:pt x="1060" y="25093"/>
                  </a:cubicBezTo>
                  <a:cubicBezTo>
                    <a:pt x="937" y="25521"/>
                    <a:pt x="835" y="25949"/>
                    <a:pt x="713" y="26356"/>
                  </a:cubicBezTo>
                  <a:cubicBezTo>
                    <a:pt x="652" y="26600"/>
                    <a:pt x="571" y="26824"/>
                    <a:pt x="530" y="27048"/>
                  </a:cubicBezTo>
                  <a:cubicBezTo>
                    <a:pt x="469" y="27272"/>
                    <a:pt x="347" y="27476"/>
                    <a:pt x="408" y="27720"/>
                  </a:cubicBezTo>
                  <a:cubicBezTo>
                    <a:pt x="408" y="27741"/>
                    <a:pt x="387" y="27761"/>
                    <a:pt x="347" y="27781"/>
                  </a:cubicBezTo>
                  <a:cubicBezTo>
                    <a:pt x="306" y="27965"/>
                    <a:pt x="265" y="28148"/>
                    <a:pt x="225" y="28331"/>
                  </a:cubicBezTo>
                  <a:cubicBezTo>
                    <a:pt x="204" y="28433"/>
                    <a:pt x="184" y="28535"/>
                    <a:pt x="245" y="28637"/>
                  </a:cubicBezTo>
                  <a:cubicBezTo>
                    <a:pt x="245" y="28637"/>
                    <a:pt x="245" y="28657"/>
                    <a:pt x="225" y="28678"/>
                  </a:cubicBezTo>
                  <a:cubicBezTo>
                    <a:pt x="204" y="28698"/>
                    <a:pt x="184" y="28698"/>
                    <a:pt x="163" y="28718"/>
                  </a:cubicBezTo>
                  <a:cubicBezTo>
                    <a:pt x="143" y="28881"/>
                    <a:pt x="143" y="29064"/>
                    <a:pt x="82" y="29227"/>
                  </a:cubicBezTo>
                  <a:cubicBezTo>
                    <a:pt x="41" y="29309"/>
                    <a:pt x="41" y="29431"/>
                    <a:pt x="82" y="29512"/>
                  </a:cubicBezTo>
                  <a:cubicBezTo>
                    <a:pt x="123" y="29512"/>
                    <a:pt x="163" y="29492"/>
                    <a:pt x="204" y="29472"/>
                  </a:cubicBezTo>
                  <a:lnTo>
                    <a:pt x="204" y="29472"/>
                  </a:lnTo>
                  <a:cubicBezTo>
                    <a:pt x="181" y="29529"/>
                    <a:pt x="171" y="29554"/>
                    <a:pt x="152" y="29554"/>
                  </a:cubicBezTo>
                  <a:cubicBezTo>
                    <a:pt x="138" y="29554"/>
                    <a:pt x="118" y="29539"/>
                    <a:pt x="82" y="29512"/>
                  </a:cubicBezTo>
                  <a:lnTo>
                    <a:pt x="82" y="29512"/>
                  </a:lnTo>
                  <a:cubicBezTo>
                    <a:pt x="0" y="29635"/>
                    <a:pt x="102" y="29798"/>
                    <a:pt x="21" y="29920"/>
                  </a:cubicBezTo>
                  <a:cubicBezTo>
                    <a:pt x="21" y="29940"/>
                    <a:pt x="41" y="29981"/>
                    <a:pt x="62" y="30022"/>
                  </a:cubicBezTo>
                  <a:cubicBezTo>
                    <a:pt x="102" y="30001"/>
                    <a:pt x="41" y="29920"/>
                    <a:pt x="123" y="29920"/>
                  </a:cubicBezTo>
                  <a:cubicBezTo>
                    <a:pt x="286" y="30083"/>
                    <a:pt x="286" y="30083"/>
                    <a:pt x="326" y="30225"/>
                  </a:cubicBezTo>
                  <a:cubicBezTo>
                    <a:pt x="367" y="30246"/>
                    <a:pt x="367" y="30246"/>
                    <a:pt x="428" y="30307"/>
                  </a:cubicBezTo>
                  <a:cubicBezTo>
                    <a:pt x="367" y="30347"/>
                    <a:pt x="286" y="30388"/>
                    <a:pt x="225" y="30429"/>
                  </a:cubicBezTo>
                  <a:cubicBezTo>
                    <a:pt x="225" y="30470"/>
                    <a:pt x="225" y="30490"/>
                    <a:pt x="245" y="30531"/>
                  </a:cubicBezTo>
                  <a:cubicBezTo>
                    <a:pt x="326" y="30490"/>
                    <a:pt x="408" y="30449"/>
                    <a:pt x="489" y="30409"/>
                  </a:cubicBezTo>
                  <a:cubicBezTo>
                    <a:pt x="510" y="30449"/>
                    <a:pt x="530" y="30490"/>
                    <a:pt x="530" y="30510"/>
                  </a:cubicBezTo>
                  <a:cubicBezTo>
                    <a:pt x="489" y="30531"/>
                    <a:pt x="449" y="30551"/>
                    <a:pt x="387" y="30592"/>
                  </a:cubicBezTo>
                  <a:cubicBezTo>
                    <a:pt x="510" y="30633"/>
                    <a:pt x="550" y="30734"/>
                    <a:pt x="571" y="30816"/>
                  </a:cubicBezTo>
                  <a:cubicBezTo>
                    <a:pt x="571" y="30897"/>
                    <a:pt x="611" y="30918"/>
                    <a:pt x="652" y="30958"/>
                  </a:cubicBezTo>
                  <a:cubicBezTo>
                    <a:pt x="754" y="31081"/>
                    <a:pt x="856" y="31223"/>
                    <a:pt x="958" y="31366"/>
                  </a:cubicBezTo>
                  <a:cubicBezTo>
                    <a:pt x="917" y="31406"/>
                    <a:pt x="897" y="31468"/>
                    <a:pt x="856" y="31529"/>
                  </a:cubicBezTo>
                  <a:cubicBezTo>
                    <a:pt x="890" y="31546"/>
                    <a:pt x="924" y="31548"/>
                    <a:pt x="958" y="31549"/>
                  </a:cubicBezTo>
                  <a:lnTo>
                    <a:pt x="958" y="31549"/>
                  </a:lnTo>
                  <a:cubicBezTo>
                    <a:pt x="958" y="31549"/>
                    <a:pt x="958" y="31549"/>
                    <a:pt x="958" y="31549"/>
                  </a:cubicBezTo>
                  <a:cubicBezTo>
                    <a:pt x="998" y="31692"/>
                    <a:pt x="1141" y="31712"/>
                    <a:pt x="1222" y="31814"/>
                  </a:cubicBezTo>
                  <a:cubicBezTo>
                    <a:pt x="1284" y="31977"/>
                    <a:pt x="1284" y="31977"/>
                    <a:pt x="1385" y="32079"/>
                  </a:cubicBezTo>
                  <a:cubicBezTo>
                    <a:pt x="1406" y="32343"/>
                    <a:pt x="1467" y="32404"/>
                    <a:pt x="1691" y="32445"/>
                  </a:cubicBezTo>
                  <a:cubicBezTo>
                    <a:pt x="1724" y="32450"/>
                    <a:pt x="1756" y="32452"/>
                    <a:pt x="1786" y="32452"/>
                  </a:cubicBezTo>
                  <a:cubicBezTo>
                    <a:pt x="1881" y="32452"/>
                    <a:pt x="1959" y="32426"/>
                    <a:pt x="2037" y="32364"/>
                  </a:cubicBezTo>
                  <a:cubicBezTo>
                    <a:pt x="2139" y="32303"/>
                    <a:pt x="2220" y="32221"/>
                    <a:pt x="2322" y="32140"/>
                  </a:cubicBezTo>
                  <a:lnTo>
                    <a:pt x="2424" y="32140"/>
                  </a:lnTo>
                  <a:cubicBezTo>
                    <a:pt x="2505" y="32038"/>
                    <a:pt x="2607" y="31936"/>
                    <a:pt x="2668" y="31814"/>
                  </a:cubicBezTo>
                  <a:cubicBezTo>
                    <a:pt x="2750" y="31692"/>
                    <a:pt x="2791" y="31549"/>
                    <a:pt x="2852" y="31447"/>
                  </a:cubicBezTo>
                  <a:cubicBezTo>
                    <a:pt x="2913" y="31345"/>
                    <a:pt x="2974" y="31264"/>
                    <a:pt x="3015" y="31162"/>
                  </a:cubicBezTo>
                  <a:cubicBezTo>
                    <a:pt x="3116" y="30958"/>
                    <a:pt x="3198" y="30755"/>
                    <a:pt x="3300" y="30551"/>
                  </a:cubicBezTo>
                  <a:cubicBezTo>
                    <a:pt x="3402" y="30368"/>
                    <a:pt x="3483" y="30205"/>
                    <a:pt x="3544" y="30022"/>
                  </a:cubicBezTo>
                  <a:cubicBezTo>
                    <a:pt x="3585" y="29899"/>
                    <a:pt x="3605" y="29798"/>
                    <a:pt x="3646" y="29675"/>
                  </a:cubicBezTo>
                  <a:cubicBezTo>
                    <a:pt x="3707" y="29533"/>
                    <a:pt x="3850" y="29411"/>
                    <a:pt x="3748" y="29227"/>
                  </a:cubicBezTo>
                  <a:cubicBezTo>
                    <a:pt x="3748" y="29227"/>
                    <a:pt x="3748" y="29207"/>
                    <a:pt x="3748" y="29207"/>
                  </a:cubicBezTo>
                  <a:cubicBezTo>
                    <a:pt x="3789" y="29166"/>
                    <a:pt x="3829" y="29146"/>
                    <a:pt x="3870" y="29126"/>
                  </a:cubicBezTo>
                  <a:cubicBezTo>
                    <a:pt x="3870" y="29064"/>
                    <a:pt x="3870" y="29024"/>
                    <a:pt x="3850" y="28983"/>
                  </a:cubicBezTo>
                  <a:cubicBezTo>
                    <a:pt x="4013" y="28820"/>
                    <a:pt x="4114" y="28555"/>
                    <a:pt x="4053" y="28494"/>
                  </a:cubicBezTo>
                  <a:lnTo>
                    <a:pt x="4053" y="28494"/>
                  </a:lnTo>
                  <a:cubicBezTo>
                    <a:pt x="4013" y="28515"/>
                    <a:pt x="3972" y="28535"/>
                    <a:pt x="3911" y="28576"/>
                  </a:cubicBezTo>
                  <a:cubicBezTo>
                    <a:pt x="3931" y="28392"/>
                    <a:pt x="4094" y="28433"/>
                    <a:pt x="4175" y="28352"/>
                  </a:cubicBezTo>
                  <a:cubicBezTo>
                    <a:pt x="4175" y="28352"/>
                    <a:pt x="4196" y="28311"/>
                    <a:pt x="4196" y="28291"/>
                  </a:cubicBezTo>
                  <a:cubicBezTo>
                    <a:pt x="4338" y="27944"/>
                    <a:pt x="4481" y="27598"/>
                    <a:pt x="4623" y="27232"/>
                  </a:cubicBezTo>
                  <a:cubicBezTo>
                    <a:pt x="4644" y="27170"/>
                    <a:pt x="4664" y="27109"/>
                    <a:pt x="4664" y="27048"/>
                  </a:cubicBezTo>
                  <a:cubicBezTo>
                    <a:pt x="4664" y="26906"/>
                    <a:pt x="4725" y="26784"/>
                    <a:pt x="4786" y="26682"/>
                  </a:cubicBezTo>
                  <a:cubicBezTo>
                    <a:pt x="4888" y="26478"/>
                    <a:pt x="4970" y="26274"/>
                    <a:pt x="5010" y="26050"/>
                  </a:cubicBezTo>
                  <a:cubicBezTo>
                    <a:pt x="5051" y="25908"/>
                    <a:pt x="5112" y="25765"/>
                    <a:pt x="5153" y="25602"/>
                  </a:cubicBezTo>
                  <a:cubicBezTo>
                    <a:pt x="5255" y="25358"/>
                    <a:pt x="5357" y="25093"/>
                    <a:pt x="5458" y="24849"/>
                  </a:cubicBezTo>
                  <a:cubicBezTo>
                    <a:pt x="5560" y="24564"/>
                    <a:pt x="5642" y="24258"/>
                    <a:pt x="5784" y="23993"/>
                  </a:cubicBezTo>
                  <a:cubicBezTo>
                    <a:pt x="5907" y="23688"/>
                    <a:pt x="5927" y="23382"/>
                    <a:pt x="5866" y="23057"/>
                  </a:cubicBezTo>
                  <a:cubicBezTo>
                    <a:pt x="5968" y="22975"/>
                    <a:pt x="6069" y="22894"/>
                    <a:pt x="6171" y="22833"/>
                  </a:cubicBezTo>
                  <a:cubicBezTo>
                    <a:pt x="6334" y="22364"/>
                    <a:pt x="6517" y="21916"/>
                    <a:pt x="6680" y="21468"/>
                  </a:cubicBezTo>
                  <a:cubicBezTo>
                    <a:pt x="6904" y="20857"/>
                    <a:pt x="7149" y="20267"/>
                    <a:pt x="7373" y="19676"/>
                  </a:cubicBezTo>
                  <a:cubicBezTo>
                    <a:pt x="7434" y="19533"/>
                    <a:pt x="7475" y="19391"/>
                    <a:pt x="7454" y="19248"/>
                  </a:cubicBezTo>
                  <a:cubicBezTo>
                    <a:pt x="7515" y="19146"/>
                    <a:pt x="7577" y="19045"/>
                    <a:pt x="7617" y="18943"/>
                  </a:cubicBezTo>
                  <a:cubicBezTo>
                    <a:pt x="7658" y="18963"/>
                    <a:pt x="7699" y="18963"/>
                    <a:pt x="7760" y="18963"/>
                  </a:cubicBezTo>
                  <a:cubicBezTo>
                    <a:pt x="7719" y="19045"/>
                    <a:pt x="7699" y="19106"/>
                    <a:pt x="7678" y="19167"/>
                  </a:cubicBezTo>
                  <a:cubicBezTo>
                    <a:pt x="7577" y="19391"/>
                    <a:pt x="7475" y="19594"/>
                    <a:pt x="7414" y="19818"/>
                  </a:cubicBezTo>
                  <a:cubicBezTo>
                    <a:pt x="7312" y="20124"/>
                    <a:pt x="7251" y="20450"/>
                    <a:pt x="7108" y="20755"/>
                  </a:cubicBezTo>
                  <a:cubicBezTo>
                    <a:pt x="7067" y="20816"/>
                    <a:pt x="7067" y="20918"/>
                    <a:pt x="7027" y="20979"/>
                  </a:cubicBezTo>
                  <a:cubicBezTo>
                    <a:pt x="6925" y="21264"/>
                    <a:pt x="6884" y="21570"/>
                    <a:pt x="6782" y="21855"/>
                  </a:cubicBezTo>
                  <a:cubicBezTo>
                    <a:pt x="6680" y="22099"/>
                    <a:pt x="6619" y="22364"/>
                    <a:pt x="6558" y="22629"/>
                  </a:cubicBezTo>
                  <a:cubicBezTo>
                    <a:pt x="6558" y="22649"/>
                    <a:pt x="6558" y="22690"/>
                    <a:pt x="6538" y="22731"/>
                  </a:cubicBezTo>
                  <a:cubicBezTo>
                    <a:pt x="6599" y="22792"/>
                    <a:pt x="6660" y="22833"/>
                    <a:pt x="6701" y="22873"/>
                  </a:cubicBezTo>
                  <a:cubicBezTo>
                    <a:pt x="6660" y="22955"/>
                    <a:pt x="6640" y="23036"/>
                    <a:pt x="6619" y="23097"/>
                  </a:cubicBezTo>
                  <a:cubicBezTo>
                    <a:pt x="6601" y="23116"/>
                    <a:pt x="6582" y="23134"/>
                    <a:pt x="6564" y="23153"/>
                  </a:cubicBezTo>
                  <a:cubicBezTo>
                    <a:pt x="6562" y="23148"/>
                    <a:pt x="6560" y="23143"/>
                    <a:pt x="6558" y="23138"/>
                  </a:cubicBezTo>
                  <a:lnTo>
                    <a:pt x="6558" y="23158"/>
                  </a:lnTo>
                  <a:cubicBezTo>
                    <a:pt x="6560" y="23156"/>
                    <a:pt x="6562" y="23155"/>
                    <a:pt x="6564" y="23153"/>
                  </a:cubicBezTo>
                  <a:lnTo>
                    <a:pt x="6564" y="23153"/>
                  </a:lnTo>
                  <a:cubicBezTo>
                    <a:pt x="6603" y="23250"/>
                    <a:pt x="6642" y="23347"/>
                    <a:pt x="6680" y="23444"/>
                  </a:cubicBezTo>
                  <a:cubicBezTo>
                    <a:pt x="6721" y="23342"/>
                    <a:pt x="6742" y="23240"/>
                    <a:pt x="6782" y="23138"/>
                  </a:cubicBezTo>
                  <a:cubicBezTo>
                    <a:pt x="6843" y="23138"/>
                    <a:pt x="6843" y="23220"/>
                    <a:pt x="6925" y="23220"/>
                  </a:cubicBezTo>
                  <a:cubicBezTo>
                    <a:pt x="6940" y="23217"/>
                    <a:pt x="6955" y="23216"/>
                    <a:pt x="6971" y="23216"/>
                  </a:cubicBezTo>
                  <a:cubicBezTo>
                    <a:pt x="7081" y="23216"/>
                    <a:pt x="7197" y="23280"/>
                    <a:pt x="7251" y="23423"/>
                  </a:cubicBezTo>
                  <a:cubicBezTo>
                    <a:pt x="7230" y="23464"/>
                    <a:pt x="7190" y="23505"/>
                    <a:pt x="7149" y="23545"/>
                  </a:cubicBezTo>
                  <a:cubicBezTo>
                    <a:pt x="7190" y="23647"/>
                    <a:pt x="7251" y="23749"/>
                    <a:pt x="7291" y="23831"/>
                  </a:cubicBezTo>
                  <a:cubicBezTo>
                    <a:pt x="7251" y="23912"/>
                    <a:pt x="7210" y="23973"/>
                    <a:pt x="7169" y="24034"/>
                  </a:cubicBezTo>
                  <a:cubicBezTo>
                    <a:pt x="7108" y="24075"/>
                    <a:pt x="7047" y="24095"/>
                    <a:pt x="6966" y="24136"/>
                  </a:cubicBezTo>
                  <a:cubicBezTo>
                    <a:pt x="6925" y="24116"/>
                    <a:pt x="6864" y="24095"/>
                    <a:pt x="6782" y="24075"/>
                  </a:cubicBezTo>
                  <a:cubicBezTo>
                    <a:pt x="6762" y="24034"/>
                    <a:pt x="6742" y="23973"/>
                    <a:pt x="6721" y="23912"/>
                  </a:cubicBezTo>
                  <a:cubicBezTo>
                    <a:pt x="6660" y="23871"/>
                    <a:pt x="6579" y="23831"/>
                    <a:pt x="6517" y="23769"/>
                  </a:cubicBezTo>
                  <a:cubicBezTo>
                    <a:pt x="6517" y="23647"/>
                    <a:pt x="6640" y="23647"/>
                    <a:pt x="6701" y="23586"/>
                  </a:cubicBezTo>
                  <a:cubicBezTo>
                    <a:pt x="6701" y="23545"/>
                    <a:pt x="6680" y="23484"/>
                    <a:pt x="6680" y="23444"/>
                  </a:cubicBezTo>
                  <a:cubicBezTo>
                    <a:pt x="6619" y="23444"/>
                    <a:pt x="6579" y="23423"/>
                    <a:pt x="6517" y="23423"/>
                  </a:cubicBezTo>
                  <a:cubicBezTo>
                    <a:pt x="6497" y="23484"/>
                    <a:pt x="6477" y="23566"/>
                    <a:pt x="6456" y="23627"/>
                  </a:cubicBezTo>
                  <a:cubicBezTo>
                    <a:pt x="6395" y="23627"/>
                    <a:pt x="6334" y="23647"/>
                    <a:pt x="6273" y="23647"/>
                  </a:cubicBezTo>
                  <a:cubicBezTo>
                    <a:pt x="6212" y="23831"/>
                    <a:pt x="6131" y="24014"/>
                    <a:pt x="6069" y="24197"/>
                  </a:cubicBezTo>
                  <a:cubicBezTo>
                    <a:pt x="6008" y="24421"/>
                    <a:pt x="5947" y="24645"/>
                    <a:pt x="5886" y="24890"/>
                  </a:cubicBezTo>
                  <a:cubicBezTo>
                    <a:pt x="5744" y="25297"/>
                    <a:pt x="5662" y="25724"/>
                    <a:pt x="5560" y="26132"/>
                  </a:cubicBezTo>
                  <a:cubicBezTo>
                    <a:pt x="5540" y="26193"/>
                    <a:pt x="5520" y="26234"/>
                    <a:pt x="5499" y="26295"/>
                  </a:cubicBezTo>
                  <a:cubicBezTo>
                    <a:pt x="5418" y="26539"/>
                    <a:pt x="5316" y="26784"/>
                    <a:pt x="5316" y="27069"/>
                  </a:cubicBezTo>
                  <a:cubicBezTo>
                    <a:pt x="5275" y="27130"/>
                    <a:pt x="5234" y="27191"/>
                    <a:pt x="5214" y="27252"/>
                  </a:cubicBezTo>
                  <a:cubicBezTo>
                    <a:pt x="5275" y="27394"/>
                    <a:pt x="5173" y="27517"/>
                    <a:pt x="5255" y="27659"/>
                  </a:cubicBezTo>
                  <a:cubicBezTo>
                    <a:pt x="5194" y="27680"/>
                    <a:pt x="5153" y="27700"/>
                    <a:pt x="5133" y="27741"/>
                  </a:cubicBezTo>
                  <a:cubicBezTo>
                    <a:pt x="5072" y="27904"/>
                    <a:pt x="5031" y="28067"/>
                    <a:pt x="4990" y="28250"/>
                  </a:cubicBezTo>
                  <a:cubicBezTo>
                    <a:pt x="4929" y="28515"/>
                    <a:pt x="4888" y="28779"/>
                    <a:pt x="4827" y="29044"/>
                  </a:cubicBezTo>
                  <a:cubicBezTo>
                    <a:pt x="4827" y="29085"/>
                    <a:pt x="4807" y="29146"/>
                    <a:pt x="4786" y="29187"/>
                  </a:cubicBezTo>
                  <a:cubicBezTo>
                    <a:pt x="4725" y="29431"/>
                    <a:pt x="4664" y="29675"/>
                    <a:pt x="4766" y="29940"/>
                  </a:cubicBezTo>
                  <a:cubicBezTo>
                    <a:pt x="4766" y="29961"/>
                    <a:pt x="4746" y="29981"/>
                    <a:pt x="4746" y="30001"/>
                  </a:cubicBezTo>
                  <a:cubicBezTo>
                    <a:pt x="4705" y="29981"/>
                    <a:pt x="4664" y="29961"/>
                    <a:pt x="4623" y="29940"/>
                  </a:cubicBezTo>
                  <a:cubicBezTo>
                    <a:pt x="4623" y="30001"/>
                    <a:pt x="4623" y="30042"/>
                    <a:pt x="4603" y="30083"/>
                  </a:cubicBezTo>
                  <a:cubicBezTo>
                    <a:pt x="4542" y="30388"/>
                    <a:pt x="4461" y="30673"/>
                    <a:pt x="4399" y="30958"/>
                  </a:cubicBezTo>
                  <a:cubicBezTo>
                    <a:pt x="4379" y="31060"/>
                    <a:pt x="4359" y="31162"/>
                    <a:pt x="4379" y="31264"/>
                  </a:cubicBezTo>
                  <a:cubicBezTo>
                    <a:pt x="4399" y="31386"/>
                    <a:pt x="4399" y="31488"/>
                    <a:pt x="4318" y="31590"/>
                  </a:cubicBezTo>
                  <a:cubicBezTo>
                    <a:pt x="4359" y="31651"/>
                    <a:pt x="4359" y="31692"/>
                    <a:pt x="4379" y="31712"/>
                  </a:cubicBezTo>
                  <a:cubicBezTo>
                    <a:pt x="4338" y="31753"/>
                    <a:pt x="4318" y="31773"/>
                    <a:pt x="4277" y="31814"/>
                  </a:cubicBezTo>
                  <a:cubicBezTo>
                    <a:pt x="4298" y="31855"/>
                    <a:pt x="4318" y="31916"/>
                    <a:pt x="4318" y="31956"/>
                  </a:cubicBezTo>
                  <a:cubicBezTo>
                    <a:pt x="4298" y="32079"/>
                    <a:pt x="4216" y="32180"/>
                    <a:pt x="4257" y="32262"/>
                  </a:cubicBezTo>
                  <a:cubicBezTo>
                    <a:pt x="4318" y="32465"/>
                    <a:pt x="4237" y="32690"/>
                    <a:pt x="4379" y="32893"/>
                  </a:cubicBezTo>
                  <a:cubicBezTo>
                    <a:pt x="4359" y="32914"/>
                    <a:pt x="4318" y="32934"/>
                    <a:pt x="4257" y="32995"/>
                  </a:cubicBezTo>
                  <a:cubicBezTo>
                    <a:pt x="4379" y="32995"/>
                    <a:pt x="4440" y="33015"/>
                    <a:pt x="4501" y="33015"/>
                  </a:cubicBezTo>
                  <a:cubicBezTo>
                    <a:pt x="4501" y="33056"/>
                    <a:pt x="4522" y="33097"/>
                    <a:pt x="4522" y="33138"/>
                  </a:cubicBezTo>
                  <a:lnTo>
                    <a:pt x="4705" y="33138"/>
                  </a:lnTo>
                  <a:lnTo>
                    <a:pt x="4705" y="33258"/>
                  </a:lnTo>
                  <a:lnTo>
                    <a:pt x="4705" y="33258"/>
                  </a:lnTo>
                  <a:cubicBezTo>
                    <a:pt x="4738" y="33254"/>
                    <a:pt x="4769" y="33239"/>
                    <a:pt x="4786" y="33239"/>
                  </a:cubicBezTo>
                  <a:cubicBezTo>
                    <a:pt x="4888" y="33280"/>
                    <a:pt x="4970" y="33321"/>
                    <a:pt x="5051" y="33362"/>
                  </a:cubicBezTo>
                  <a:cubicBezTo>
                    <a:pt x="5092" y="33321"/>
                    <a:pt x="5133" y="33280"/>
                    <a:pt x="5173" y="33260"/>
                  </a:cubicBezTo>
                  <a:lnTo>
                    <a:pt x="5296" y="33260"/>
                  </a:lnTo>
                  <a:cubicBezTo>
                    <a:pt x="5234" y="33341"/>
                    <a:pt x="5194" y="33382"/>
                    <a:pt x="5133" y="33443"/>
                  </a:cubicBezTo>
                  <a:cubicBezTo>
                    <a:pt x="5296" y="33525"/>
                    <a:pt x="5173" y="33647"/>
                    <a:pt x="5214" y="33749"/>
                  </a:cubicBezTo>
                  <a:lnTo>
                    <a:pt x="5296" y="33749"/>
                  </a:lnTo>
                  <a:cubicBezTo>
                    <a:pt x="5336" y="33708"/>
                    <a:pt x="5357" y="33647"/>
                    <a:pt x="5397" y="33606"/>
                  </a:cubicBezTo>
                  <a:cubicBezTo>
                    <a:pt x="5458" y="33565"/>
                    <a:pt x="5560" y="33606"/>
                    <a:pt x="5560" y="33484"/>
                  </a:cubicBezTo>
                  <a:cubicBezTo>
                    <a:pt x="5499" y="33443"/>
                    <a:pt x="5438" y="33402"/>
                    <a:pt x="5397" y="33362"/>
                  </a:cubicBezTo>
                  <a:cubicBezTo>
                    <a:pt x="5418" y="33321"/>
                    <a:pt x="5418" y="33300"/>
                    <a:pt x="5438" y="33280"/>
                  </a:cubicBezTo>
                  <a:cubicBezTo>
                    <a:pt x="5560" y="33341"/>
                    <a:pt x="5683" y="33402"/>
                    <a:pt x="5825" y="33484"/>
                  </a:cubicBezTo>
                  <a:cubicBezTo>
                    <a:pt x="5845" y="33423"/>
                    <a:pt x="5845" y="33382"/>
                    <a:pt x="5866" y="33341"/>
                  </a:cubicBezTo>
                  <a:cubicBezTo>
                    <a:pt x="5825" y="33321"/>
                    <a:pt x="5784" y="33300"/>
                    <a:pt x="5764" y="33260"/>
                  </a:cubicBezTo>
                  <a:cubicBezTo>
                    <a:pt x="5805" y="33219"/>
                    <a:pt x="5825" y="33178"/>
                    <a:pt x="5866" y="33138"/>
                  </a:cubicBezTo>
                  <a:cubicBezTo>
                    <a:pt x="6029" y="33219"/>
                    <a:pt x="6131" y="33341"/>
                    <a:pt x="6212" y="33504"/>
                  </a:cubicBezTo>
                  <a:cubicBezTo>
                    <a:pt x="6314" y="33687"/>
                    <a:pt x="6314" y="33911"/>
                    <a:pt x="6355" y="34135"/>
                  </a:cubicBezTo>
                  <a:cubicBezTo>
                    <a:pt x="6334" y="34237"/>
                    <a:pt x="6395" y="34339"/>
                    <a:pt x="6253" y="34400"/>
                  </a:cubicBezTo>
                  <a:lnTo>
                    <a:pt x="6273" y="34400"/>
                  </a:lnTo>
                  <a:cubicBezTo>
                    <a:pt x="6334" y="34502"/>
                    <a:pt x="6416" y="34624"/>
                    <a:pt x="6517" y="34746"/>
                  </a:cubicBezTo>
                  <a:cubicBezTo>
                    <a:pt x="6517" y="34808"/>
                    <a:pt x="6538" y="34889"/>
                    <a:pt x="6538" y="34950"/>
                  </a:cubicBezTo>
                  <a:cubicBezTo>
                    <a:pt x="6599" y="35011"/>
                    <a:pt x="6640" y="35052"/>
                    <a:pt x="6701" y="35093"/>
                  </a:cubicBezTo>
                  <a:cubicBezTo>
                    <a:pt x="6782" y="35072"/>
                    <a:pt x="6864" y="35032"/>
                    <a:pt x="6986" y="35011"/>
                  </a:cubicBezTo>
                  <a:cubicBezTo>
                    <a:pt x="7006" y="34909"/>
                    <a:pt x="7027" y="34808"/>
                    <a:pt x="7067" y="34685"/>
                  </a:cubicBezTo>
                  <a:cubicBezTo>
                    <a:pt x="7088" y="34665"/>
                    <a:pt x="7108" y="34645"/>
                    <a:pt x="7149" y="34624"/>
                  </a:cubicBezTo>
                  <a:lnTo>
                    <a:pt x="7149" y="34482"/>
                  </a:lnTo>
                  <a:cubicBezTo>
                    <a:pt x="7210" y="34441"/>
                    <a:pt x="7271" y="34421"/>
                    <a:pt x="7312" y="34400"/>
                  </a:cubicBezTo>
                  <a:cubicBezTo>
                    <a:pt x="7393" y="34237"/>
                    <a:pt x="7475" y="34095"/>
                    <a:pt x="7556" y="33932"/>
                  </a:cubicBezTo>
                  <a:cubicBezTo>
                    <a:pt x="7617" y="33952"/>
                    <a:pt x="7699" y="33952"/>
                    <a:pt x="7760" y="33973"/>
                  </a:cubicBezTo>
                  <a:cubicBezTo>
                    <a:pt x="7821" y="33830"/>
                    <a:pt x="7882" y="33708"/>
                    <a:pt x="7943" y="33565"/>
                  </a:cubicBezTo>
                  <a:cubicBezTo>
                    <a:pt x="7923" y="33525"/>
                    <a:pt x="7902" y="33484"/>
                    <a:pt x="7882" y="33463"/>
                  </a:cubicBezTo>
                  <a:cubicBezTo>
                    <a:pt x="7923" y="33423"/>
                    <a:pt x="7943" y="33402"/>
                    <a:pt x="7984" y="33362"/>
                  </a:cubicBezTo>
                  <a:lnTo>
                    <a:pt x="7984" y="33362"/>
                  </a:lnTo>
                  <a:cubicBezTo>
                    <a:pt x="7923" y="33382"/>
                    <a:pt x="7882" y="33382"/>
                    <a:pt x="7841" y="33382"/>
                  </a:cubicBezTo>
                  <a:cubicBezTo>
                    <a:pt x="7801" y="33300"/>
                    <a:pt x="7760" y="33239"/>
                    <a:pt x="7719" y="33178"/>
                  </a:cubicBezTo>
                  <a:cubicBezTo>
                    <a:pt x="7760" y="33097"/>
                    <a:pt x="7801" y="33036"/>
                    <a:pt x="7841" y="32975"/>
                  </a:cubicBezTo>
                  <a:cubicBezTo>
                    <a:pt x="7943" y="32690"/>
                    <a:pt x="8025" y="32404"/>
                    <a:pt x="8126" y="32140"/>
                  </a:cubicBezTo>
                  <a:cubicBezTo>
                    <a:pt x="8147" y="32079"/>
                    <a:pt x="8208" y="32038"/>
                    <a:pt x="8249" y="31997"/>
                  </a:cubicBezTo>
                  <a:cubicBezTo>
                    <a:pt x="8310" y="32038"/>
                    <a:pt x="8330" y="32058"/>
                    <a:pt x="8371" y="32079"/>
                  </a:cubicBezTo>
                  <a:cubicBezTo>
                    <a:pt x="8411" y="32058"/>
                    <a:pt x="8473" y="32017"/>
                    <a:pt x="8534" y="31997"/>
                  </a:cubicBezTo>
                  <a:cubicBezTo>
                    <a:pt x="8595" y="31793"/>
                    <a:pt x="8676" y="31590"/>
                    <a:pt x="8737" y="31386"/>
                  </a:cubicBezTo>
                  <a:cubicBezTo>
                    <a:pt x="8798" y="31162"/>
                    <a:pt x="8860" y="30938"/>
                    <a:pt x="8982" y="30755"/>
                  </a:cubicBezTo>
                  <a:cubicBezTo>
                    <a:pt x="9063" y="30653"/>
                    <a:pt x="9063" y="30551"/>
                    <a:pt x="9043" y="30449"/>
                  </a:cubicBezTo>
                  <a:cubicBezTo>
                    <a:pt x="9084" y="30347"/>
                    <a:pt x="9124" y="30286"/>
                    <a:pt x="9124" y="30205"/>
                  </a:cubicBezTo>
                  <a:cubicBezTo>
                    <a:pt x="9226" y="29777"/>
                    <a:pt x="9389" y="29370"/>
                    <a:pt x="9532" y="28942"/>
                  </a:cubicBezTo>
                  <a:cubicBezTo>
                    <a:pt x="9633" y="28616"/>
                    <a:pt x="9776" y="28291"/>
                    <a:pt x="9898" y="27965"/>
                  </a:cubicBezTo>
                  <a:cubicBezTo>
                    <a:pt x="9980" y="27741"/>
                    <a:pt x="10061" y="27517"/>
                    <a:pt x="10143" y="27293"/>
                  </a:cubicBezTo>
                  <a:cubicBezTo>
                    <a:pt x="10224" y="27089"/>
                    <a:pt x="10285" y="26865"/>
                    <a:pt x="10367" y="26661"/>
                  </a:cubicBezTo>
                  <a:cubicBezTo>
                    <a:pt x="10428" y="26458"/>
                    <a:pt x="10489" y="26234"/>
                    <a:pt x="10570" y="26010"/>
                  </a:cubicBezTo>
                  <a:cubicBezTo>
                    <a:pt x="10774" y="25521"/>
                    <a:pt x="10978" y="25012"/>
                    <a:pt x="11161" y="24503"/>
                  </a:cubicBezTo>
                  <a:cubicBezTo>
                    <a:pt x="11222" y="24380"/>
                    <a:pt x="11263" y="24238"/>
                    <a:pt x="11303" y="24116"/>
                  </a:cubicBezTo>
                  <a:cubicBezTo>
                    <a:pt x="11365" y="23973"/>
                    <a:pt x="11405" y="23831"/>
                    <a:pt x="11446" y="23688"/>
                  </a:cubicBezTo>
                  <a:cubicBezTo>
                    <a:pt x="11365" y="23627"/>
                    <a:pt x="11242" y="23627"/>
                    <a:pt x="11202" y="23505"/>
                  </a:cubicBezTo>
                  <a:cubicBezTo>
                    <a:pt x="11242" y="23403"/>
                    <a:pt x="11283" y="23301"/>
                    <a:pt x="11385" y="23220"/>
                  </a:cubicBezTo>
                  <a:cubicBezTo>
                    <a:pt x="11426" y="23321"/>
                    <a:pt x="11446" y="23403"/>
                    <a:pt x="11487" y="23484"/>
                  </a:cubicBezTo>
                  <a:cubicBezTo>
                    <a:pt x="11690" y="23158"/>
                    <a:pt x="11874" y="22853"/>
                    <a:pt x="11853" y="22466"/>
                  </a:cubicBezTo>
                  <a:cubicBezTo>
                    <a:pt x="11955" y="22446"/>
                    <a:pt x="11996" y="22344"/>
                    <a:pt x="12016" y="22262"/>
                  </a:cubicBezTo>
                  <a:cubicBezTo>
                    <a:pt x="12138" y="21977"/>
                    <a:pt x="12261" y="21672"/>
                    <a:pt x="12403" y="21387"/>
                  </a:cubicBezTo>
                  <a:cubicBezTo>
                    <a:pt x="12586" y="21000"/>
                    <a:pt x="12688" y="20572"/>
                    <a:pt x="12872" y="20185"/>
                  </a:cubicBezTo>
                  <a:cubicBezTo>
                    <a:pt x="12892" y="20124"/>
                    <a:pt x="12892" y="20063"/>
                    <a:pt x="12851" y="20002"/>
                  </a:cubicBezTo>
                  <a:cubicBezTo>
                    <a:pt x="12831" y="20002"/>
                    <a:pt x="12851" y="19961"/>
                    <a:pt x="12872" y="19941"/>
                  </a:cubicBezTo>
                  <a:cubicBezTo>
                    <a:pt x="12892" y="19920"/>
                    <a:pt x="12933" y="19900"/>
                    <a:pt x="12994" y="19880"/>
                  </a:cubicBezTo>
                  <a:cubicBezTo>
                    <a:pt x="12994" y="19737"/>
                    <a:pt x="13157" y="19635"/>
                    <a:pt x="13136" y="19452"/>
                  </a:cubicBezTo>
                  <a:cubicBezTo>
                    <a:pt x="13096" y="19432"/>
                    <a:pt x="13034" y="19391"/>
                    <a:pt x="12994" y="19350"/>
                  </a:cubicBezTo>
                  <a:cubicBezTo>
                    <a:pt x="12994" y="19269"/>
                    <a:pt x="12994" y="19167"/>
                    <a:pt x="12994" y="19085"/>
                  </a:cubicBezTo>
                  <a:cubicBezTo>
                    <a:pt x="13055" y="19065"/>
                    <a:pt x="13096" y="19065"/>
                    <a:pt x="13136" y="19045"/>
                  </a:cubicBezTo>
                  <a:cubicBezTo>
                    <a:pt x="13136" y="18984"/>
                    <a:pt x="13157" y="18943"/>
                    <a:pt x="13157" y="18861"/>
                  </a:cubicBezTo>
                  <a:cubicBezTo>
                    <a:pt x="13259" y="18882"/>
                    <a:pt x="13320" y="18902"/>
                    <a:pt x="13401" y="18922"/>
                  </a:cubicBezTo>
                  <a:cubicBezTo>
                    <a:pt x="13421" y="18902"/>
                    <a:pt x="13442" y="18882"/>
                    <a:pt x="13462" y="18861"/>
                  </a:cubicBezTo>
                  <a:cubicBezTo>
                    <a:pt x="13584" y="18556"/>
                    <a:pt x="13707" y="18230"/>
                    <a:pt x="13869" y="17904"/>
                  </a:cubicBezTo>
                  <a:cubicBezTo>
                    <a:pt x="13910" y="17823"/>
                    <a:pt x="13951" y="17721"/>
                    <a:pt x="13992" y="17619"/>
                  </a:cubicBezTo>
                  <a:cubicBezTo>
                    <a:pt x="14053" y="17497"/>
                    <a:pt x="14114" y="17375"/>
                    <a:pt x="14053" y="17212"/>
                  </a:cubicBezTo>
                  <a:cubicBezTo>
                    <a:pt x="14053" y="17212"/>
                    <a:pt x="14073" y="17191"/>
                    <a:pt x="14094" y="17151"/>
                  </a:cubicBezTo>
                  <a:cubicBezTo>
                    <a:pt x="14134" y="17151"/>
                    <a:pt x="14195" y="17130"/>
                    <a:pt x="14256" y="17110"/>
                  </a:cubicBezTo>
                  <a:cubicBezTo>
                    <a:pt x="14256" y="17049"/>
                    <a:pt x="14256" y="17028"/>
                    <a:pt x="14236" y="17008"/>
                  </a:cubicBezTo>
                  <a:cubicBezTo>
                    <a:pt x="14175" y="16967"/>
                    <a:pt x="14134" y="16927"/>
                    <a:pt x="14053" y="16886"/>
                  </a:cubicBezTo>
                  <a:cubicBezTo>
                    <a:pt x="14094" y="16825"/>
                    <a:pt x="14114" y="16804"/>
                    <a:pt x="14134" y="16764"/>
                  </a:cubicBezTo>
                  <a:cubicBezTo>
                    <a:pt x="14134" y="16703"/>
                    <a:pt x="14114" y="16641"/>
                    <a:pt x="14114" y="16580"/>
                  </a:cubicBezTo>
                  <a:lnTo>
                    <a:pt x="14114" y="16580"/>
                  </a:lnTo>
                  <a:cubicBezTo>
                    <a:pt x="14177" y="16596"/>
                    <a:pt x="14228" y="16661"/>
                    <a:pt x="14295" y="16661"/>
                  </a:cubicBezTo>
                  <a:cubicBezTo>
                    <a:pt x="14314" y="16661"/>
                    <a:pt x="14335" y="16655"/>
                    <a:pt x="14358" y="16641"/>
                  </a:cubicBezTo>
                  <a:cubicBezTo>
                    <a:pt x="14297" y="16560"/>
                    <a:pt x="14256" y="16499"/>
                    <a:pt x="14195" y="16417"/>
                  </a:cubicBezTo>
                  <a:cubicBezTo>
                    <a:pt x="14236" y="16356"/>
                    <a:pt x="14297" y="16275"/>
                    <a:pt x="14338" y="16214"/>
                  </a:cubicBezTo>
                  <a:lnTo>
                    <a:pt x="14582" y="16214"/>
                  </a:lnTo>
                  <a:cubicBezTo>
                    <a:pt x="14582" y="16132"/>
                    <a:pt x="14582" y="16051"/>
                    <a:pt x="14582" y="15990"/>
                  </a:cubicBezTo>
                  <a:lnTo>
                    <a:pt x="14684" y="15929"/>
                  </a:lnTo>
                  <a:cubicBezTo>
                    <a:pt x="14643" y="15786"/>
                    <a:pt x="14745" y="15684"/>
                    <a:pt x="14766" y="15562"/>
                  </a:cubicBezTo>
                  <a:cubicBezTo>
                    <a:pt x="14786" y="15440"/>
                    <a:pt x="14827" y="15318"/>
                    <a:pt x="14847" y="15196"/>
                  </a:cubicBezTo>
                  <a:cubicBezTo>
                    <a:pt x="14908" y="15134"/>
                    <a:pt x="14969" y="15053"/>
                    <a:pt x="15030" y="14992"/>
                  </a:cubicBezTo>
                  <a:cubicBezTo>
                    <a:pt x="14990" y="14971"/>
                    <a:pt x="14969" y="14951"/>
                    <a:pt x="14908" y="14910"/>
                  </a:cubicBezTo>
                  <a:cubicBezTo>
                    <a:pt x="14969" y="14870"/>
                    <a:pt x="15010" y="14849"/>
                    <a:pt x="15051" y="14809"/>
                  </a:cubicBezTo>
                  <a:cubicBezTo>
                    <a:pt x="15091" y="14686"/>
                    <a:pt x="15132" y="14564"/>
                    <a:pt x="15173" y="14442"/>
                  </a:cubicBezTo>
                  <a:cubicBezTo>
                    <a:pt x="15254" y="14279"/>
                    <a:pt x="15356" y="14137"/>
                    <a:pt x="15458" y="13994"/>
                  </a:cubicBezTo>
                  <a:cubicBezTo>
                    <a:pt x="15560" y="13851"/>
                    <a:pt x="15662" y="13709"/>
                    <a:pt x="15682" y="13546"/>
                  </a:cubicBezTo>
                  <a:cubicBezTo>
                    <a:pt x="15723" y="13322"/>
                    <a:pt x="15865" y="13200"/>
                    <a:pt x="15967" y="13037"/>
                  </a:cubicBezTo>
                  <a:cubicBezTo>
                    <a:pt x="16028" y="13057"/>
                    <a:pt x="16069" y="13077"/>
                    <a:pt x="16110" y="13077"/>
                  </a:cubicBezTo>
                  <a:cubicBezTo>
                    <a:pt x="16130" y="13057"/>
                    <a:pt x="16130" y="13016"/>
                    <a:pt x="16150" y="12976"/>
                  </a:cubicBezTo>
                  <a:lnTo>
                    <a:pt x="16293" y="12874"/>
                  </a:lnTo>
                  <a:cubicBezTo>
                    <a:pt x="16293" y="12833"/>
                    <a:pt x="16293" y="12813"/>
                    <a:pt x="16313" y="12792"/>
                  </a:cubicBezTo>
                  <a:cubicBezTo>
                    <a:pt x="16313" y="12772"/>
                    <a:pt x="16313" y="12752"/>
                    <a:pt x="16334" y="12711"/>
                  </a:cubicBezTo>
                  <a:cubicBezTo>
                    <a:pt x="16395" y="12731"/>
                    <a:pt x="16436" y="12772"/>
                    <a:pt x="16476" y="12792"/>
                  </a:cubicBezTo>
                  <a:cubicBezTo>
                    <a:pt x="16537" y="12792"/>
                    <a:pt x="16578" y="12813"/>
                    <a:pt x="16660" y="12833"/>
                  </a:cubicBezTo>
                  <a:cubicBezTo>
                    <a:pt x="16578" y="12935"/>
                    <a:pt x="16578" y="13037"/>
                    <a:pt x="16619" y="13139"/>
                  </a:cubicBezTo>
                  <a:cubicBezTo>
                    <a:pt x="16680" y="13179"/>
                    <a:pt x="16761" y="13200"/>
                    <a:pt x="16863" y="13240"/>
                  </a:cubicBezTo>
                  <a:cubicBezTo>
                    <a:pt x="16843" y="13139"/>
                    <a:pt x="16823" y="13077"/>
                    <a:pt x="16802" y="13016"/>
                  </a:cubicBezTo>
                  <a:lnTo>
                    <a:pt x="16802" y="13016"/>
                  </a:lnTo>
                  <a:cubicBezTo>
                    <a:pt x="16863" y="13037"/>
                    <a:pt x="16904" y="13037"/>
                    <a:pt x="16924" y="13037"/>
                  </a:cubicBezTo>
                  <a:cubicBezTo>
                    <a:pt x="17026" y="12976"/>
                    <a:pt x="16985" y="12874"/>
                    <a:pt x="16985" y="12813"/>
                  </a:cubicBezTo>
                  <a:cubicBezTo>
                    <a:pt x="16985" y="12772"/>
                    <a:pt x="16985" y="12752"/>
                    <a:pt x="17006" y="12731"/>
                  </a:cubicBezTo>
                  <a:cubicBezTo>
                    <a:pt x="17067" y="12772"/>
                    <a:pt x="17128" y="12792"/>
                    <a:pt x="17189" y="12813"/>
                  </a:cubicBezTo>
                  <a:cubicBezTo>
                    <a:pt x="17189" y="12711"/>
                    <a:pt x="17271" y="12629"/>
                    <a:pt x="17250" y="12528"/>
                  </a:cubicBezTo>
                  <a:cubicBezTo>
                    <a:pt x="17352" y="12487"/>
                    <a:pt x="17372" y="12385"/>
                    <a:pt x="17433" y="12283"/>
                  </a:cubicBezTo>
                  <a:cubicBezTo>
                    <a:pt x="17495" y="12365"/>
                    <a:pt x="17515" y="12446"/>
                    <a:pt x="17556" y="12507"/>
                  </a:cubicBezTo>
                  <a:cubicBezTo>
                    <a:pt x="17556" y="12467"/>
                    <a:pt x="17556" y="12405"/>
                    <a:pt x="17556" y="12344"/>
                  </a:cubicBezTo>
                  <a:cubicBezTo>
                    <a:pt x="17678" y="12365"/>
                    <a:pt x="17780" y="12365"/>
                    <a:pt x="17882" y="12385"/>
                  </a:cubicBezTo>
                  <a:cubicBezTo>
                    <a:pt x="17861" y="12446"/>
                    <a:pt x="17861" y="12487"/>
                    <a:pt x="17841" y="12528"/>
                  </a:cubicBezTo>
                  <a:cubicBezTo>
                    <a:pt x="17882" y="12568"/>
                    <a:pt x="17922" y="12609"/>
                    <a:pt x="17963" y="12650"/>
                  </a:cubicBezTo>
                  <a:cubicBezTo>
                    <a:pt x="17922" y="12691"/>
                    <a:pt x="17902" y="12731"/>
                    <a:pt x="17882" y="12752"/>
                  </a:cubicBezTo>
                  <a:cubicBezTo>
                    <a:pt x="17907" y="12755"/>
                    <a:pt x="17931" y="12757"/>
                    <a:pt x="17956" y="12757"/>
                  </a:cubicBezTo>
                  <a:cubicBezTo>
                    <a:pt x="18068" y="12757"/>
                    <a:pt x="18172" y="12720"/>
                    <a:pt x="18289" y="12670"/>
                  </a:cubicBezTo>
                  <a:cubicBezTo>
                    <a:pt x="18330" y="12609"/>
                    <a:pt x="18350" y="12548"/>
                    <a:pt x="18391" y="12487"/>
                  </a:cubicBezTo>
                  <a:cubicBezTo>
                    <a:pt x="18309" y="12487"/>
                    <a:pt x="18228" y="12467"/>
                    <a:pt x="18146" y="12446"/>
                  </a:cubicBezTo>
                  <a:cubicBezTo>
                    <a:pt x="18174" y="12306"/>
                    <a:pt x="18212" y="12253"/>
                    <a:pt x="18318" y="12253"/>
                  </a:cubicBezTo>
                  <a:cubicBezTo>
                    <a:pt x="18367" y="12253"/>
                    <a:pt x="18430" y="12264"/>
                    <a:pt x="18513" y="12283"/>
                  </a:cubicBezTo>
                  <a:cubicBezTo>
                    <a:pt x="18530" y="12249"/>
                    <a:pt x="18533" y="12215"/>
                    <a:pt x="18533" y="12181"/>
                  </a:cubicBezTo>
                  <a:lnTo>
                    <a:pt x="18533" y="12181"/>
                  </a:lnTo>
                  <a:cubicBezTo>
                    <a:pt x="18533" y="12181"/>
                    <a:pt x="18533" y="12181"/>
                    <a:pt x="18533" y="12181"/>
                  </a:cubicBezTo>
                  <a:cubicBezTo>
                    <a:pt x="18554" y="12141"/>
                    <a:pt x="18594" y="12080"/>
                    <a:pt x="18635" y="12039"/>
                  </a:cubicBezTo>
                  <a:cubicBezTo>
                    <a:pt x="18615" y="11978"/>
                    <a:pt x="18594" y="11896"/>
                    <a:pt x="18574" y="11835"/>
                  </a:cubicBezTo>
                  <a:cubicBezTo>
                    <a:pt x="18583" y="11833"/>
                    <a:pt x="18591" y="11833"/>
                    <a:pt x="18599" y="11833"/>
                  </a:cubicBezTo>
                  <a:cubicBezTo>
                    <a:pt x="18673" y="11833"/>
                    <a:pt x="18659" y="11918"/>
                    <a:pt x="18696" y="11937"/>
                  </a:cubicBezTo>
                  <a:cubicBezTo>
                    <a:pt x="18737" y="11978"/>
                    <a:pt x="18757" y="11998"/>
                    <a:pt x="18798" y="12018"/>
                  </a:cubicBezTo>
                  <a:cubicBezTo>
                    <a:pt x="18757" y="12141"/>
                    <a:pt x="18717" y="12243"/>
                    <a:pt x="18676" y="12344"/>
                  </a:cubicBezTo>
                  <a:cubicBezTo>
                    <a:pt x="18635" y="12365"/>
                    <a:pt x="18594" y="12405"/>
                    <a:pt x="18554" y="12426"/>
                  </a:cubicBezTo>
                  <a:cubicBezTo>
                    <a:pt x="18513" y="12548"/>
                    <a:pt x="18492" y="12670"/>
                    <a:pt x="18452" y="12813"/>
                  </a:cubicBezTo>
                  <a:cubicBezTo>
                    <a:pt x="18411" y="12772"/>
                    <a:pt x="18370" y="12752"/>
                    <a:pt x="18330" y="12731"/>
                  </a:cubicBezTo>
                  <a:cubicBezTo>
                    <a:pt x="18207" y="12792"/>
                    <a:pt x="18228" y="12935"/>
                    <a:pt x="18146" y="13016"/>
                  </a:cubicBezTo>
                  <a:lnTo>
                    <a:pt x="18044" y="13016"/>
                  </a:lnTo>
                  <a:cubicBezTo>
                    <a:pt x="18004" y="12976"/>
                    <a:pt x="18004" y="12915"/>
                    <a:pt x="17963" y="12874"/>
                  </a:cubicBezTo>
                  <a:cubicBezTo>
                    <a:pt x="17943" y="12853"/>
                    <a:pt x="17902" y="12813"/>
                    <a:pt x="17861" y="12792"/>
                  </a:cubicBezTo>
                  <a:cubicBezTo>
                    <a:pt x="17841" y="12813"/>
                    <a:pt x="17820" y="12853"/>
                    <a:pt x="17800" y="12874"/>
                  </a:cubicBezTo>
                  <a:cubicBezTo>
                    <a:pt x="17841" y="12894"/>
                    <a:pt x="17861" y="12915"/>
                    <a:pt x="17902" y="12935"/>
                  </a:cubicBezTo>
                  <a:cubicBezTo>
                    <a:pt x="17841" y="12996"/>
                    <a:pt x="17800" y="13016"/>
                    <a:pt x="17780" y="13037"/>
                  </a:cubicBezTo>
                  <a:cubicBezTo>
                    <a:pt x="17759" y="13118"/>
                    <a:pt x="17739" y="13179"/>
                    <a:pt x="17739" y="13240"/>
                  </a:cubicBezTo>
                  <a:cubicBezTo>
                    <a:pt x="17691" y="13228"/>
                    <a:pt x="17650" y="13195"/>
                    <a:pt x="17620" y="13195"/>
                  </a:cubicBezTo>
                  <a:cubicBezTo>
                    <a:pt x="17599" y="13195"/>
                    <a:pt x="17584" y="13211"/>
                    <a:pt x="17576" y="13261"/>
                  </a:cubicBezTo>
                  <a:cubicBezTo>
                    <a:pt x="17719" y="13383"/>
                    <a:pt x="17800" y="13546"/>
                    <a:pt x="17759" y="13587"/>
                  </a:cubicBezTo>
                  <a:cubicBezTo>
                    <a:pt x="17719" y="13546"/>
                    <a:pt x="17678" y="13526"/>
                    <a:pt x="17617" y="13485"/>
                  </a:cubicBezTo>
                  <a:cubicBezTo>
                    <a:pt x="17617" y="13566"/>
                    <a:pt x="17617" y="13607"/>
                    <a:pt x="17617" y="13648"/>
                  </a:cubicBezTo>
                  <a:cubicBezTo>
                    <a:pt x="17535" y="13668"/>
                    <a:pt x="17454" y="13688"/>
                    <a:pt x="17372" y="13709"/>
                  </a:cubicBezTo>
                  <a:cubicBezTo>
                    <a:pt x="17352" y="13811"/>
                    <a:pt x="17250" y="13912"/>
                    <a:pt x="17291" y="14035"/>
                  </a:cubicBezTo>
                  <a:cubicBezTo>
                    <a:pt x="17189" y="14137"/>
                    <a:pt x="17169" y="14259"/>
                    <a:pt x="17148" y="14381"/>
                  </a:cubicBezTo>
                  <a:cubicBezTo>
                    <a:pt x="17209" y="14442"/>
                    <a:pt x="17271" y="14503"/>
                    <a:pt x="17332" y="14564"/>
                  </a:cubicBezTo>
                  <a:cubicBezTo>
                    <a:pt x="17375" y="14564"/>
                    <a:pt x="17424" y="14541"/>
                    <a:pt x="17467" y="14541"/>
                  </a:cubicBezTo>
                  <a:cubicBezTo>
                    <a:pt x="17504" y="14541"/>
                    <a:pt x="17537" y="14559"/>
                    <a:pt x="17556" y="14625"/>
                  </a:cubicBezTo>
                  <a:cubicBezTo>
                    <a:pt x="17535" y="14666"/>
                    <a:pt x="17515" y="14686"/>
                    <a:pt x="17495" y="14707"/>
                  </a:cubicBezTo>
                  <a:cubicBezTo>
                    <a:pt x="17556" y="14768"/>
                    <a:pt x="17596" y="14829"/>
                    <a:pt x="17657" y="14890"/>
                  </a:cubicBezTo>
                  <a:cubicBezTo>
                    <a:pt x="17637" y="14951"/>
                    <a:pt x="17678" y="15053"/>
                    <a:pt x="17556" y="15053"/>
                  </a:cubicBezTo>
                  <a:lnTo>
                    <a:pt x="17576" y="15053"/>
                  </a:lnTo>
                  <a:cubicBezTo>
                    <a:pt x="17535" y="15094"/>
                    <a:pt x="17495" y="15134"/>
                    <a:pt x="17454" y="15155"/>
                  </a:cubicBezTo>
                  <a:cubicBezTo>
                    <a:pt x="17474" y="15297"/>
                    <a:pt x="17576" y="15399"/>
                    <a:pt x="17454" y="15521"/>
                  </a:cubicBezTo>
                  <a:cubicBezTo>
                    <a:pt x="17413" y="15501"/>
                    <a:pt x="17311" y="15501"/>
                    <a:pt x="17311" y="15481"/>
                  </a:cubicBezTo>
                  <a:cubicBezTo>
                    <a:pt x="17271" y="15358"/>
                    <a:pt x="17148" y="15358"/>
                    <a:pt x="17087" y="15257"/>
                  </a:cubicBezTo>
                  <a:cubicBezTo>
                    <a:pt x="17108" y="15236"/>
                    <a:pt x="17108" y="15196"/>
                    <a:pt x="17128" y="15134"/>
                  </a:cubicBezTo>
                  <a:cubicBezTo>
                    <a:pt x="17189" y="15175"/>
                    <a:pt x="17250" y="15196"/>
                    <a:pt x="17332" y="15216"/>
                  </a:cubicBezTo>
                  <a:lnTo>
                    <a:pt x="17332" y="15012"/>
                  </a:lnTo>
                  <a:cubicBezTo>
                    <a:pt x="17271" y="15012"/>
                    <a:pt x="17230" y="15012"/>
                    <a:pt x="17209" y="14992"/>
                  </a:cubicBezTo>
                  <a:cubicBezTo>
                    <a:pt x="17169" y="14951"/>
                    <a:pt x="17148" y="14910"/>
                    <a:pt x="17108" y="14849"/>
                  </a:cubicBezTo>
                  <a:cubicBezTo>
                    <a:pt x="17047" y="14931"/>
                    <a:pt x="17006" y="14992"/>
                    <a:pt x="16985" y="15053"/>
                  </a:cubicBezTo>
                  <a:lnTo>
                    <a:pt x="16884" y="15033"/>
                  </a:lnTo>
                  <a:cubicBezTo>
                    <a:pt x="16823" y="15134"/>
                    <a:pt x="16782" y="15216"/>
                    <a:pt x="16761" y="15277"/>
                  </a:cubicBezTo>
                  <a:cubicBezTo>
                    <a:pt x="16782" y="15379"/>
                    <a:pt x="16802" y="15460"/>
                    <a:pt x="16823" y="15521"/>
                  </a:cubicBezTo>
                  <a:cubicBezTo>
                    <a:pt x="16761" y="15623"/>
                    <a:pt x="16761" y="15623"/>
                    <a:pt x="16823" y="15705"/>
                  </a:cubicBezTo>
                  <a:cubicBezTo>
                    <a:pt x="16863" y="15664"/>
                    <a:pt x="16884" y="15603"/>
                    <a:pt x="16945" y="15582"/>
                  </a:cubicBezTo>
                  <a:cubicBezTo>
                    <a:pt x="16985" y="15562"/>
                    <a:pt x="17047" y="15542"/>
                    <a:pt x="17067" y="15521"/>
                  </a:cubicBezTo>
                  <a:cubicBezTo>
                    <a:pt x="17108" y="15460"/>
                    <a:pt x="17047" y="15440"/>
                    <a:pt x="17108" y="15399"/>
                  </a:cubicBezTo>
                  <a:cubicBezTo>
                    <a:pt x="17209" y="15481"/>
                    <a:pt x="17311" y="15562"/>
                    <a:pt x="17413" y="15644"/>
                  </a:cubicBezTo>
                  <a:cubicBezTo>
                    <a:pt x="17454" y="15766"/>
                    <a:pt x="17433" y="15847"/>
                    <a:pt x="17352" y="15908"/>
                  </a:cubicBezTo>
                  <a:cubicBezTo>
                    <a:pt x="17271" y="15990"/>
                    <a:pt x="17189" y="16092"/>
                    <a:pt x="17128" y="16173"/>
                  </a:cubicBezTo>
                  <a:cubicBezTo>
                    <a:pt x="17100" y="16177"/>
                    <a:pt x="17072" y="16179"/>
                    <a:pt x="17046" y="16179"/>
                  </a:cubicBezTo>
                  <a:cubicBezTo>
                    <a:pt x="16828" y="16179"/>
                    <a:pt x="16678" y="16040"/>
                    <a:pt x="16497" y="15949"/>
                  </a:cubicBezTo>
                  <a:cubicBezTo>
                    <a:pt x="16476" y="15990"/>
                    <a:pt x="16476" y="16010"/>
                    <a:pt x="16456" y="16030"/>
                  </a:cubicBezTo>
                  <a:cubicBezTo>
                    <a:pt x="16497" y="16051"/>
                    <a:pt x="16537" y="16092"/>
                    <a:pt x="16598" y="16112"/>
                  </a:cubicBezTo>
                  <a:cubicBezTo>
                    <a:pt x="16578" y="16173"/>
                    <a:pt x="16558" y="16255"/>
                    <a:pt x="16537" y="16316"/>
                  </a:cubicBezTo>
                  <a:cubicBezTo>
                    <a:pt x="16476" y="16336"/>
                    <a:pt x="16415" y="16356"/>
                    <a:pt x="16374" y="16377"/>
                  </a:cubicBezTo>
                  <a:cubicBezTo>
                    <a:pt x="16293" y="16336"/>
                    <a:pt x="16252" y="16316"/>
                    <a:pt x="16191" y="16275"/>
                  </a:cubicBezTo>
                  <a:cubicBezTo>
                    <a:pt x="16171" y="16336"/>
                    <a:pt x="16150" y="16377"/>
                    <a:pt x="16130" y="16397"/>
                  </a:cubicBezTo>
                  <a:cubicBezTo>
                    <a:pt x="16150" y="16479"/>
                    <a:pt x="16252" y="16499"/>
                    <a:pt x="16191" y="16601"/>
                  </a:cubicBezTo>
                  <a:cubicBezTo>
                    <a:pt x="16162" y="16586"/>
                    <a:pt x="16144" y="16572"/>
                    <a:pt x="16121" y="16572"/>
                  </a:cubicBezTo>
                  <a:cubicBezTo>
                    <a:pt x="16111" y="16572"/>
                    <a:pt x="16101" y="16574"/>
                    <a:pt x="16089" y="16580"/>
                  </a:cubicBezTo>
                  <a:cubicBezTo>
                    <a:pt x="16008" y="16580"/>
                    <a:pt x="15947" y="16580"/>
                    <a:pt x="15906" y="16601"/>
                  </a:cubicBezTo>
                  <a:cubicBezTo>
                    <a:pt x="15804" y="16560"/>
                    <a:pt x="15763" y="16519"/>
                    <a:pt x="15702" y="16499"/>
                  </a:cubicBezTo>
                  <a:cubicBezTo>
                    <a:pt x="15662" y="16377"/>
                    <a:pt x="15621" y="16255"/>
                    <a:pt x="15580" y="16092"/>
                  </a:cubicBezTo>
                  <a:lnTo>
                    <a:pt x="15580" y="16092"/>
                  </a:lnTo>
                  <a:cubicBezTo>
                    <a:pt x="15662" y="16153"/>
                    <a:pt x="15743" y="16193"/>
                    <a:pt x="15825" y="16234"/>
                  </a:cubicBezTo>
                  <a:cubicBezTo>
                    <a:pt x="15784" y="16153"/>
                    <a:pt x="15763" y="16092"/>
                    <a:pt x="15723" y="16051"/>
                  </a:cubicBezTo>
                  <a:cubicBezTo>
                    <a:pt x="15743" y="15990"/>
                    <a:pt x="15763" y="15949"/>
                    <a:pt x="15763" y="15908"/>
                  </a:cubicBezTo>
                  <a:cubicBezTo>
                    <a:pt x="15743" y="15888"/>
                    <a:pt x="15702" y="15868"/>
                    <a:pt x="15702" y="15868"/>
                  </a:cubicBezTo>
                  <a:cubicBezTo>
                    <a:pt x="15580" y="15949"/>
                    <a:pt x="15499" y="16030"/>
                    <a:pt x="15397" y="16092"/>
                  </a:cubicBezTo>
                  <a:cubicBezTo>
                    <a:pt x="15397" y="16173"/>
                    <a:pt x="15397" y="16214"/>
                    <a:pt x="15397" y="16275"/>
                  </a:cubicBezTo>
                  <a:cubicBezTo>
                    <a:pt x="15356" y="16275"/>
                    <a:pt x="15336" y="16295"/>
                    <a:pt x="15315" y="16295"/>
                  </a:cubicBezTo>
                  <a:lnTo>
                    <a:pt x="15234" y="16295"/>
                  </a:lnTo>
                  <a:cubicBezTo>
                    <a:pt x="15153" y="16458"/>
                    <a:pt x="15275" y="16641"/>
                    <a:pt x="15214" y="16845"/>
                  </a:cubicBezTo>
                  <a:cubicBezTo>
                    <a:pt x="15173" y="16764"/>
                    <a:pt x="15132" y="16723"/>
                    <a:pt x="15091" y="16662"/>
                  </a:cubicBezTo>
                  <a:lnTo>
                    <a:pt x="15091" y="16662"/>
                  </a:lnTo>
                  <a:cubicBezTo>
                    <a:pt x="15112" y="16723"/>
                    <a:pt x="15132" y="16784"/>
                    <a:pt x="15153" y="16825"/>
                  </a:cubicBezTo>
                  <a:cubicBezTo>
                    <a:pt x="15112" y="16886"/>
                    <a:pt x="15071" y="16906"/>
                    <a:pt x="15010" y="16967"/>
                  </a:cubicBezTo>
                  <a:cubicBezTo>
                    <a:pt x="14990" y="16947"/>
                    <a:pt x="14969" y="16906"/>
                    <a:pt x="14949" y="16886"/>
                  </a:cubicBezTo>
                  <a:cubicBezTo>
                    <a:pt x="14949" y="16886"/>
                    <a:pt x="14928" y="16906"/>
                    <a:pt x="14928" y="16927"/>
                  </a:cubicBezTo>
                  <a:cubicBezTo>
                    <a:pt x="14928" y="16947"/>
                    <a:pt x="14949" y="16988"/>
                    <a:pt x="14949" y="17028"/>
                  </a:cubicBezTo>
                  <a:cubicBezTo>
                    <a:pt x="14908" y="17069"/>
                    <a:pt x="14867" y="17130"/>
                    <a:pt x="14827" y="17191"/>
                  </a:cubicBezTo>
                  <a:cubicBezTo>
                    <a:pt x="14847" y="17252"/>
                    <a:pt x="14847" y="17314"/>
                    <a:pt x="14847" y="17354"/>
                  </a:cubicBezTo>
                  <a:cubicBezTo>
                    <a:pt x="14827" y="17395"/>
                    <a:pt x="14786" y="17436"/>
                    <a:pt x="14766" y="17456"/>
                  </a:cubicBezTo>
                  <a:cubicBezTo>
                    <a:pt x="14806" y="17497"/>
                    <a:pt x="14827" y="17517"/>
                    <a:pt x="14867" y="17558"/>
                  </a:cubicBezTo>
                  <a:cubicBezTo>
                    <a:pt x="14847" y="17619"/>
                    <a:pt x="14847" y="17721"/>
                    <a:pt x="14847" y="17802"/>
                  </a:cubicBezTo>
                  <a:cubicBezTo>
                    <a:pt x="14847" y="17802"/>
                    <a:pt x="14827" y="17802"/>
                    <a:pt x="14806" y="17823"/>
                  </a:cubicBezTo>
                  <a:cubicBezTo>
                    <a:pt x="14725" y="17802"/>
                    <a:pt x="14806" y="17660"/>
                    <a:pt x="14684" y="17660"/>
                  </a:cubicBezTo>
                  <a:cubicBezTo>
                    <a:pt x="14643" y="17741"/>
                    <a:pt x="14643" y="17863"/>
                    <a:pt x="14562" y="17924"/>
                  </a:cubicBezTo>
                  <a:cubicBezTo>
                    <a:pt x="14440" y="18047"/>
                    <a:pt x="14440" y="18230"/>
                    <a:pt x="14379" y="18373"/>
                  </a:cubicBezTo>
                  <a:cubicBezTo>
                    <a:pt x="14358" y="18413"/>
                    <a:pt x="14358" y="18474"/>
                    <a:pt x="14338" y="18515"/>
                  </a:cubicBezTo>
                  <a:cubicBezTo>
                    <a:pt x="14277" y="18678"/>
                    <a:pt x="14216" y="18821"/>
                    <a:pt x="14134" y="18984"/>
                  </a:cubicBezTo>
                  <a:cubicBezTo>
                    <a:pt x="14155" y="19065"/>
                    <a:pt x="14175" y="19146"/>
                    <a:pt x="14195" y="19208"/>
                  </a:cubicBezTo>
                  <a:cubicBezTo>
                    <a:pt x="14155" y="19208"/>
                    <a:pt x="14114" y="19228"/>
                    <a:pt x="14053" y="19228"/>
                  </a:cubicBezTo>
                  <a:cubicBezTo>
                    <a:pt x="14053" y="19269"/>
                    <a:pt x="14053" y="19330"/>
                    <a:pt x="14053" y="19370"/>
                  </a:cubicBezTo>
                  <a:cubicBezTo>
                    <a:pt x="13992" y="19472"/>
                    <a:pt x="13910" y="19574"/>
                    <a:pt x="13971" y="19696"/>
                  </a:cubicBezTo>
                  <a:cubicBezTo>
                    <a:pt x="13971" y="19696"/>
                    <a:pt x="13931" y="19717"/>
                    <a:pt x="13931" y="19737"/>
                  </a:cubicBezTo>
                  <a:cubicBezTo>
                    <a:pt x="13869" y="19798"/>
                    <a:pt x="13849" y="19880"/>
                    <a:pt x="13808" y="19961"/>
                  </a:cubicBezTo>
                  <a:cubicBezTo>
                    <a:pt x="13747" y="20022"/>
                    <a:pt x="13727" y="20144"/>
                    <a:pt x="13707" y="20226"/>
                  </a:cubicBezTo>
                  <a:cubicBezTo>
                    <a:pt x="13666" y="20348"/>
                    <a:pt x="13625" y="20470"/>
                    <a:pt x="13584" y="20572"/>
                  </a:cubicBezTo>
                  <a:cubicBezTo>
                    <a:pt x="13401" y="20857"/>
                    <a:pt x="13360" y="21224"/>
                    <a:pt x="13218" y="21509"/>
                  </a:cubicBezTo>
                  <a:cubicBezTo>
                    <a:pt x="13197" y="21529"/>
                    <a:pt x="13197" y="21550"/>
                    <a:pt x="13197" y="21570"/>
                  </a:cubicBezTo>
                  <a:cubicBezTo>
                    <a:pt x="13136" y="21794"/>
                    <a:pt x="13055" y="22018"/>
                    <a:pt x="12994" y="22222"/>
                  </a:cubicBezTo>
                  <a:cubicBezTo>
                    <a:pt x="12973" y="22303"/>
                    <a:pt x="12933" y="22364"/>
                    <a:pt x="12912" y="22425"/>
                  </a:cubicBezTo>
                  <a:cubicBezTo>
                    <a:pt x="12973" y="22466"/>
                    <a:pt x="13014" y="22507"/>
                    <a:pt x="13055" y="22547"/>
                  </a:cubicBezTo>
                  <a:cubicBezTo>
                    <a:pt x="13096" y="22568"/>
                    <a:pt x="13075" y="22609"/>
                    <a:pt x="13034" y="22629"/>
                  </a:cubicBezTo>
                  <a:cubicBezTo>
                    <a:pt x="12994" y="22588"/>
                    <a:pt x="12953" y="22568"/>
                    <a:pt x="12912" y="22547"/>
                  </a:cubicBezTo>
                  <a:cubicBezTo>
                    <a:pt x="12810" y="22629"/>
                    <a:pt x="12790" y="22751"/>
                    <a:pt x="12749" y="22853"/>
                  </a:cubicBezTo>
                  <a:cubicBezTo>
                    <a:pt x="12586" y="23220"/>
                    <a:pt x="12505" y="23647"/>
                    <a:pt x="12322" y="24014"/>
                  </a:cubicBezTo>
                  <a:cubicBezTo>
                    <a:pt x="12301" y="24217"/>
                    <a:pt x="12200" y="24401"/>
                    <a:pt x="12118" y="24584"/>
                  </a:cubicBezTo>
                  <a:cubicBezTo>
                    <a:pt x="12098" y="24665"/>
                    <a:pt x="12077" y="24747"/>
                    <a:pt x="12037" y="24828"/>
                  </a:cubicBezTo>
                  <a:cubicBezTo>
                    <a:pt x="11996" y="24951"/>
                    <a:pt x="11955" y="25073"/>
                    <a:pt x="11914" y="25215"/>
                  </a:cubicBezTo>
                  <a:cubicBezTo>
                    <a:pt x="11833" y="25419"/>
                    <a:pt x="11751" y="25623"/>
                    <a:pt x="11711" y="25847"/>
                  </a:cubicBezTo>
                  <a:cubicBezTo>
                    <a:pt x="11711" y="25867"/>
                    <a:pt x="11711" y="25908"/>
                    <a:pt x="11690" y="25908"/>
                  </a:cubicBezTo>
                  <a:cubicBezTo>
                    <a:pt x="11548" y="26050"/>
                    <a:pt x="11568" y="26254"/>
                    <a:pt x="11507" y="26397"/>
                  </a:cubicBezTo>
                  <a:cubicBezTo>
                    <a:pt x="11548" y="26478"/>
                    <a:pt x="11568" y="26519"/>
                    <a:pt x="11589" y="26580"/>
                  </a:cubicBezTo>
                  <a:cubicBezTo>
                    <a:pt x="11527" y="26600"/>
                    <a:pt x="11487" y="26600"/>
                    <a:pt x="11426" y="26621"/>
                  </a:cubicBezTo>
                  <a:cubicBezTo>
                    <a:pt x="11385" y="26702"/>
                    <a:pt x="11365" y="26804"/>
                    <a:pt x="11324" y="26906"/>
                  </a:cubicBezTo>
                  <a:cubicBezTo>
                    <a:pt x="11283" y="27048"/>
                    <a:pt x="11242" y="27211"/>
                    <a:pt x="11181" y="27374"/>
                  </a:cubicBezTo>
                  <a:cubicBezTo>
                    <a:pt x="11120" y="27598"/>
                    <a:pt x="11039" y="27822"/>
                    <a:pt x="10957" y="28026"/>
                  </a:cubicBezTo>
                  <a:cubicBezTo>
                    <a:pt x="10835" y="28311"/>
                    <a:pt x="10794" y="28616"/>
                    <a:pt x="10652" y="28881"/>
                  </a:cubicBezTo>
                  <a:cubicBezTo>
                    <a:pt x="10631" y="28902"/>
                    <a:pt x="10631" y="28942"/>
                    <a:pt x="10631" y="28983"/>
                  </a:cubicBezTo>
                  <a:cubicBezTo>
                    <a:pt x="10591" y="29166"/>
                    <a:pt x="10530" y="29350"/>
                    <a:pt x="10489" y="29553"/>
                  </a:cubicBezTo>
                  <a:cubicBezTo>
                    <a:pt x="10509" y="29594"/>
                    <a:pt x="10530" y="29635"/>
                    <a:pt x="10550" y="29696"/>
                  </a:cubicBezTo>
                  <a:lnTo>
                    <a:pt x="10407" y="29696"/>
                  </a:lnTo>
                  <a:cubicBezTo>
                    <a:pt x="10367" y="29859"/>
                    <a:pt x="10306" y="30022"/>
                    <a:pt x="10265" y="30185"/>
                  </a:cubicBezTo>
                  <a:cubicBezTo>
                    <a:pt x="10285" y="30225"/>
                    <a:pt x="10326" y="30286"/>
                    <a:pt x="10346" y="30347"/>
                  </a:cubicBezTo>
                  <a:cubicBezTo>
                    <a:pt x="10285" y="30368"/>
                    <a:pt x="10244" y="30368"/>
                    <a:pt x="10204" y="30368"/>
                  </a:cubicBezTo>
                  <a:cubicBezTo>
                    <a:pt x="10163" y="30510"/>
                    <a:pt x="10143" y="30653"/>
                    <a:pt x="10102" y="30775"/>
                  </a:cubicBezTo>
                  <a:cubicBezTo>
                    <a:pt x="9939" y="31203"/>
                    <a:pt x="9857" y="31631"/>
                    <a:pt x="9735" y="32058"/>
                  </a:cubicBezTo>
                  <a:cubicBezTo>
                    <a:pt x="9735" y="32058"/>
                    <a:pt x="9735" y="32079"/>
                    <a:pt x="9756" y="32099"/>
                  </a:cubicBezTo>
                  <a:lnTo>
                    <a:pt x="9817" y="32099"/>
                  </a:lnTo>
                  <a:cubicBezTo>
                    <a:pt x="9837" y="32038"/>
                    <a:pt x="9857" y="31977"/>
                    <a:pt x="9878" y="31916"/>
                  </a:cubicBezTo>
                  <a:cubicBezTo>
                    <a:pt x="10020" y="31977"/>
                    <a:pt x="10102" y="32079"/>
                    <a:pt x="10183" y="32201"/>
                  </a:cubicBezTo>
                  <a:cubicBezTo>
                    <a:pt x="10081" y="32201"/>
                    <a:pt x="10020" y="32201"/>
                    <a:pt x="9959" y="32180"/>
                  </a:cubicBezTo>
                  <a:cubicBezTo>
                    <a:pt x="9878" y="32241"/>
                    <a:pt x="9796" y="32282"/>
                    <a:pt x="9654" y="32343"/>
                  </a:cubicBezTo>
                  <a:cubicBezTo>
                    <a:pt x="9776" y="32364"/>
                    <a:pt x="9857" y="32364"/>
                    <a:pt x="9919" y="32364"/>
                  </a:cubicBezTo>
                  <a:cubicBezTo>
                    <a:pt x="9919" y="32404"/>
                    <a:pt x="9919" y="32445"/>
                    <a:pt x="9939" y="32486"/>
                  </a:cubicBezTo>
                  <a:cubicBezTo>
                    <a:pt x="9980" y="32465"/>
                    <a:pt x="10041" y="32465"/>
                    <a:pt x="10061" y="32445"/>
                  </a:cubicBezTo>
                  <a:cubicBezTo>
                    <a:pt x="10143" y="32404"/>
                    <a:pt x="10143" y="32303"/>
                    <a:pt x="10244" y="32282"/>
                  </a:cubicBezTo>
                  <a:cubicBezTo>
                    <a:pt x="10326" y="32262"/>
                    <a:pt x="10367" y="32160"/>
                    <a:pt x="10428" y="32099"/>
                  </a:cubicBezTo>
                  <a:cubicBezTo>
                    <a:pt x="10407" y="32017"/>
                    <a:pt x="10387" y="31956"/>
                    <a:pt x="10346" y="31855"/>
                  </a:cubicBezTo>
                  <a:lnTo>
                    <a:pt x="10346" y="31855"/>
                  </a:lnTo>
                  <a:cubicBezTo>
                    <a:pt x="10407" y="31895"/>
                    <a:pt x="10428" y="31916"/>
                    <a:pt x="10468" y="31916"/>
                  </a:cubicBezTo>
                  <a:cubicBezTo>
                    <a:pt x="10489" y="31936"/>
                    <a:pt x="10530" y="31956"/>
                    <a:pt x="10591" y="31977"/>
                  </a:cubicBezTo>
                  <a:cubicBezTo>
                    <a:pt x="10509" y="32017"/>
                    <a:pt x="10468" y="32058"/>
                    <a:pt x="10428" y="32099"/>
                  </a:cubicBezTo>
                  <a:cubicBezTo>
                    <a:pt x="10448" y="32099"/>
                    <a:pt x="10489" y="32119"/>
                    <a:pt x="10509" y="32140"/>
                  </a:cubicBezTo>
                  <a:cubicBezTo>
                    <a:pt x="10509" y="32241"/>
                    <a:pt x="10448" y="32323"/>
                    <a:pt x="10509" y="32425"/>
                  </a:cubicBezTo>
                  <a:cubicBezTo>
                    <a:pt x="10550" y="32445"/>
                    <a:pt x="10591" y="32465"/>
                    <a:pt x="10631" y="32486"/>
                  </a:cubicBezTo>
                  <a:cubicBezTo>
                    <a:pt x="10645" y="32483"/>
                    <a:pt x="10658" y="32482"/>
                    <a:pt x="10671" y="32482"/>
                  </a:cubicBezTo>
                  <a:cubicBezTo>
                    <a:pt x="10750" y="32482"/>
                    <a:pt x="10803" y="32532"/>
                    <a:pt x="10855" y="32567"/>
                  </a:cubicBezTo>
                  <a:cubicBezTo>
                    <a:pt x="10815" y="32628"/>
                    <a:pt x="10937" y="32690"/>
                    <a:pt x="10876" y="32751"/>
                  </a:cubicBezTo>
                  <a:cubicBezTo>
                    <a:pt x="10869" y="32752"/>
                    <a:pt x="10863" y="32752"/>
                    <a:pt x="10857" y="32752"/>
                  </a:cubicBezTo>
                  <a:cubicBezTo>
                    <a:pt x="10766" y="32752"/>
                    <a:pt x="10765" y="32622"/>
                    <a:pt x="10670" y="32622"/>
                  </a:cubicBezTo>
                  <a:cubicBezTo>
                    <a:pt x="10658" y="32622"/>
                    <a:pt x="10646" y="32624"/>
                    <a:pt x="10631" y="32628"/>
                  </a:cubicBezTo>
                  <a:cubicBezTo>
                    <a:pt x="10692" y="32710"/>
                    <a:pt x="10733" y="32791"/>
                    <a:pt x="10774" y="32873"/>
                  </a:cubicBezTo>
                  <a:cubicBezTo>
                    <a:pt x="10733" y="32914"/>
                    <a:pt x="10713" y="32975"/>
                    <a:pt x="10672" y="33036"/>
                  </a:cubicBezTo>
                  <a:cubicBezTo>
                    <a:pt x="10625" y="32998"/>
                    <a:pt x="10586" y="32982"/>
                    <a:pt x="10554" y="32982"/>
                  </a:cubicBezTo>
                  <a:cubicBezTo>
                    <a:pt x="10518" y="32982"/>
                    <a:pt x="10490" y="33003"/>
                    <a:pt x="10468" y="33036"/>
                  </a:cubicBezTo>
                  <a:cubicBezTo>
                    <a:pt x="10489" y="33076"/>
                    <a:pt x="10509" y="33097"/>
                    <a:pt x="10530" y="33138"/>
                  </a:cubicBezTo>
                  <a:cubicBezTo>
                    <a:pt x="10448" y="33219"/>
                    <a:pt x="10448" y="33321"/>
                    <a:pt x="10448" y="33423"/>
                  </a:cubicBezTo>
                  <a:cubicBezTo>
                    <a:pt x="10407" y="33443"/>
                    <a:pt x="10367" y="33463"/>
                    <a:pt x="10306" y="33484"/>
                  </a:cubicBezTo>
                  <a:cubicBezTo>
                    <a:pt x="10367" y="33525"/>
                    <a:pt x="10407" y="33565"/>
                    <a:pt x="10448" y="33606"/>
                  </a:cubicBezTo>
                  <a:cubicBezTo>
                    <a:pt x="10428" y="33647"/>
                    <a:pt x="10407" y="33687"/>
                    <a:pt x="10387" y="33728"/>
                  </a:cubicBezTo>
                  <a:cubicBezTo>
                    <a:pt x="10369" y="33746"/>
                    <a:pt x="10383" y="33813"/>
                    <a:pt x="10329" y="33813"/>
                  </a:cubicBezTo>
                  <a:cubicBezTo>
                    <a:pt x="10322" y="33813"/>
                    <a:pt x="10314" y="33812"/>
                    <a:pt x="10306" y="33810"/>
                  </a:cubicBezTo>
                  <a:cubicBezTo>
                    <a:pt x="10285" y="33708"/>
                    <a:pt x="10326" y="33545"/>
                    <a:pt x="10204" y="33484"/>
                  </a:cubicBezTo>
                  <a:cubicBezTo>
                    <a:pt x="10081" y="33545"/>
                    <a:pt x="10163" y="33647"/>
                    <a:pt x="10143" y="33728"/>
                  </a:cubicBezTo>
                  <a:cubicBezTo>
                    <a:pt x="10102" y="33728"/>
                    <a:pt x="10081" y="33728"/>
                    <a:pt x="10020" y="33708"/>
                  </a:cubicBezTo>
                  <a:cubicBezTo>
                    <a:pt x="10000" y="33973"/>
                    <a:pt x="9959" y="34217"/>
                    <a:pt x="9919" y="34461"/>
                  </a:cubicBezTo>
                  <a:cubicBezTo>
                    <a:pt x="9837" y="34461"/>
                    <a:pt x="9756" y="34461"/>
                    <a:pt x="9674" y="34441"/>
                  </a:cubicBezTo>
                  <a:lnTo>
                    <a:pt x="9674" y="34441"/>
                  </a:lnTo>
                  <a:cubicBezTo>
                    <a:pt x="9695" y="34584"/>
                    <a:pt x="9817" y="34665"/>
                    <a:pt x="9898" y="34746"/>
                  </a:cubicBezTo>
                  <a:cubicBezTo>
                    <a:pt x="9898" y="34767"/>
                    <a:pt x="9898" y="34787"/>
                    <a:pt x="9898" y="34808"/>
                  </a:cubicBezTo>
                  <a:cubicBezTo>
                    <a:pt x="9857" y="34808"/>
                    <a:pt x="9796" y="34828"/>
                    <a:pt x="9695" y="34848"/>
                  </a:cubicBezTo>
                  <a:cubicBezTo>
                    <a:pt x="9776" y="34889"/>
                    <a:pt x="9837" y="34930"/>
                    <a:pt x="9878" y="34950"/>
                  </a:cubicBezTo>
                  <a:cubicBezTo>
                    <a:pt x="9878" y="35011"/>
                    <a:pt x="9919" y="35093"/>
                    <a:pt x="9837" y="35154"/>
                  </a:cubicBezTo>
                  <a:cubicBezTo>
                    <a:pt x="9776" y="35093"/>
                    <a:pt x="9695" y="35032"/>
                    <a:pt x="9613" y="34950"/>
                  </a:cubicBezTo>
                  <a:cubicBezTo>
                    <a:pt x="9613" y="34909"/>
                    <a:pt x="9613" y="34869"/>
                    <a:pt x="9613" y="34808"/>
                  </a:cubicBezTo>
                  <a:cubicBezTo>
                    <a:pt x="9552" y="34767"/>
                    <a:pt x="9491" y="34746"/>
                    <a:pt x="9450" y="34706"/>
                  </a:cubicBezTo>
                  <a:cubicBezTo>
                    <a:pt x="9430" y="34624"/>
                    <a:pt x="9430" y="34543"/>
                    <a:pt x="9409" y="34461"/>
                  </a:cubicBezTo>
                  <a:cubicBezTo>
                    <a:pt x="9409" y="34461"/>
                    <a:pt x="9389" y="34441"/>
                    <a:pt x="9369" y="34441"/>
                  </a:cubicBezTo>
                  <a:cubicBezTo>
                    <a:pt x="9328" y="34441"/>
                    <a:pt x="9267" y="34421"/>
                    <a:pt x="9206" y="34400"/>
                  </a:cubicBezTo>
                  <a:cubicBezTo>
                    <a:pt x="9185" y="34461"/>
                    <a:pt x="9185" y="34522"/>
                    <a:pt x="9185" y="34563"/>
                  </a:cubicBezTo>
                  <a:cubicBezTo>
                    <a:pt x="9267" y="34604"/>
                    <a:pt x="9389" y="34563"/>
                    <a:pt x="9369" y="34726"/>
                  </a:cubicBezTo>
                  <a:cubicBezTo>
                    <a:pt x="9267" y="34726"/>
                    <a:pt x="9165" y="34706"/>
                    <a:pt x="9043" y="34706"/>
                  </a:cubicBezTo>
                  <a:cubicBezTo>
                    <a:pt x="9022" y="34746"/>
                    <a:pt x="9002" y="34787"/>
                    <a:pt x="9002" y="34828"/>
                  </a:cubicBezTo>
                  <a:cubicBezTo>
                    <a:pt x="9002" y="34909"/>
                    <a:pt x="9002" y="34970"/>
                    <a:pt x="9002" y="35052"/>
                  </a:cubicBezTo>
                  <a:cubicBezTo>
                    <a:pt x="9063" y="35011"/>
                    <a:pt x="9124" y="34970"/>
                    <a:pt x="9206" y="34909"/>
                  </a:cubicBezTo>
                  <a:cubicBezTo>
                    <a:pt x="9206" y="34950"/>
                    <a:pt x="9206" y="34970"/>
                    <a:pt x="9206" y="35011"/>
                  </a:cubicBezTo>
                  <a:cubicBezTo>
                    <a:pt x="9167" y="35050"/>
                    <a:pt x="9128" y="35064"/>
                    <a:pt x="9084" y="35064"/>
                  </a:cubicBezTo>
                  <a:cubicBezTo>
                    <a:pt x="9059" y="35064"/>
                    <a:pt x="9032" y="35059"/>
                    <a:pt x="9002" y="35052"/>
                  </a:cubicBezTo>
                  <a:cubicBezTo>
                    <a:pt x="9002" y="35113"/>
                    <a:pt x="9002" y="35174"/>
                    <a:pt x="9002" y="35235"/>
                  </a:cubicBezTo>
                  <a:lnTo>
                    <a:pt x="8839" y="35235"/>
                  </a:lnTo>
                  <a:cubicBezTo>
                    <a:pt x="8697" y="35561"/>
                    <a:pt x="8636" y="35907"/>
                    <a:pt x="8574" y="36253"/>
                  </a:cubicBezTo>
                  <a:cubicBezTo>
                    <a:pt x="8554" y="36335"/>
                    <a:pt x="8534" y="36437"/>
                    <a:pt x="8513" y="36518"/>
                  </a:cubicBezTo>
                  <a:cubicBezTo>
                    <a:pt x="8432" y="36681"/>
                    <a:pt x="8411" y="36864"/>
                    <a:pt x="8432" y="37048"/>
                  </a:cubicBezTo>
                  <a:cubicBezTo>
                    <a:pt x="8371" y="37190"/>
                    <a:pt x="8330" y="37353"/>
                    <a:pt x="8269" y="37496"/>
                  </a:cubicBezTo>
                  <a:cubicBezTo>
                    <a:pt x="8330" y="37537"/>
                    <a:pt x="8391" y="37577"/>
                    <a:pt x="8432" y="37618"/>
                  </a:cubicBezTo>
                  <a:cubicBezTo>
                    <a:pt x="8503" y="37523"/>
                    <a:pt x="8533" y="37483"/>
                    <a:pt x="8570" y="37483"/>
                  </a:cubicBezTo>
                  <a:cubicBezTo>
                    <a:pt x="8596" y="37483"/>
                    <a:pt x="8626" y="37503"/>
                    <a:pt x="8676" y="37537"/>
                  </a:cubicBezTo>
                  <a:cubicBezTo>
                    <a:pt x="8636" y="37720"/>
                    <a:pt x="8411" y="37659"/>
                    <a:pt x="8310" y="37781"/>
                  </a:cubicBezTo>
                  <a:cubicBezTo>
                    <a:pt x="8350" y="37862"/>
                    <a:pt x="8391" y="37944"/>
                    <a:pt x="8432" y="38046"/>
                  </a:cubicBezTo>
                  <a:cubicBezTo>
                    <a:pt x="8350" y="38127"/>
                    <a:pt x="8289" y="38188"/>
                    <a:pt x="8228" y="38249"/>
                  </a:cubicBezTo>
                  <a:cubicBezTo>
                    <a:pt x="8249" y="38270"/>
                    <a:pt x="8289" y="38310"/>
                    <a:pt x="8289" y="38310"/>
                  </a:cubicBezTo>
                  <a:cubicBezTo>
                    <a:pt x="8289" y="38392"/>
                    <a:pt x="8289" y="38433"/>
                    <a:pt x="8310" y="38494"/>
                  </a:cubicBezTo>
                  <a:lnTo>
                    <a:pt x="8432" y="38494"/>
                  </a:lnTo>
                  <a:cubicBezTo>
                    <a:pt x="8432" y="38412"/>
                    <a:pt x="8411" y="38351"/>
                    <a:pt x="8411" y="38290"/>
                  </a:cubicBezTo>
                  <a:cubicBezTo>
                    <a:pt x="8473" y="38249"/>
                    <a:pt x="8534" y="38229"/>
                    <a:pt x="8554" y="38188"/>
                  </a:cubicBezTo>
                  <a:cubicBezTo>
                    <a:pt x="8569" y="38158"/>
                    <a:pt x="8590" y="38150"/>
                    <a:pt x="8612" y="38150"/>
                  </a:cubicBezTo>
                  <a:cubicBezTo>
                    <a:pt x="8636" y="38150"/>
                    <a:pt x="8662" y="38160"/>
                    <a:pt x="8684" y="38160"/>
                  </a:cubicBezTo>
                  <a:cubicBezTo>
                    <a:pt x="8696" y="38160"/>
                    <a:pt x="8708" y="38157"/>
                    <a:pt x="8717" y="38147"/>
                  </a:cubicBezTo>
                  <a:cubicBezTo>
                    <a:pt x="8717" y="38025"/>
                    <a:pt x="8697" y="37923"/>
                    <a:pt x="8697" y="37822"/>
                  </a:cubicBezTo>
                  <a:cubicBezTo>
                    <a:pt x="8717" y="37801"/>
                    <a:pt x="8737" y="37781"/>
                    <a:pt x="8778" y="37740"/>
                  </a:cubicBezTo>
                  <a:cubicBezTo>
                    <a:pt x="8798" y="37801"/>
                    <a:pt x="8819" y="37842"/>
                    <a:pt x="8819" y="37883"/>
                  </a:cubicBezTo>
                  <a:cubicBezTo>
                    <a:pt x="8858" y="37921"/>
                    <a:pt x="8896" y="37942"/>
                    <a:pt x="8935" y="37979"/>
                  </a:cubicBezTo>
                  <a:lnTo>
                    <a:pt x="8935" y="37979"/>
                  </a:lnTo>
                  <a:cubicBezTo>
                    <a:pt x="8930" y="37981"/>
                    <a:pt x="8925" y="37983"/>
                    <a:pt x="8921" y="37985"/>
                  </a:cubicBezTo>
                  <a:cubicBezTo>
                    <a:pt x="8961" y="38046"/>
                    <a:pt x="9022" y="38127"/>
                    <a:pt x="9063" y="38188"/>
                  </a:cubicBezTo>
                  <a:cubicBezTo>
                    <a:pt x="9043" y="38270"/>
                    <a:pt x="9022" y="38331"/>
                    <a:pt x="9043" y="38392"/>
                  </a:cubicBezTo>
                  <a:cubicBezTo>
                    <a:pt x="9043" y="38453"/>
                    <a:pt x="9084" y="38514"/>
                    <a:pt x="9084" y="38575"/>
                  </a:cubicBezTo>
                  <a:cubicBezTo>
                    <a:pt x="9104" y="38616"/>
                    <a:pt x="9104" y="38657"/>
                    <a:pt x="9104" y="38677"/>
                  </a:cubicBezTo>
                  <a:cubicBezTo>
                    <a:pt x="9043" y="38718"/>
                    <a:pt x="9002" y="38758"/>
                    <a:pt x="8941" y="38779"/>
                  </a:cubicBezTo>
                  <a:cubicBezTo>
                    <a:pt x="9002" y="38840"/>
                    <a:pt x="9043" y="38881"/>
                    <a:pt x="9084" y="38942"/>
                  </a:cubicBezTo>
                  <a:cubicBezTo>
                    <a:pt x="9022" y="38962"/>
                    <a:pt x="8961" y="38982"/>
                    <a:pt x="8900" y="39023"/>
                  </a:cubicBezTo>
                  <a:cubicBezTo>
                    <a:pt x="8900" y="39052"/>
                    <a:pt x="8900" y="39071"/>
                    <a:pt x="8900" y="39105"/>
                  </a:cubicBezTo>
                  <a:cubicBezTo>
                    <a:pt x="8819" y="39105"/>
                    <a:pt x="8737" y="39084"/>
                    <a:pt x="8676" y="39064"/>
                  </a:cubicBezTo>
                  <a:cubicBezTo>
                    <a:pt x="8639" y="39045"/>
                    <a:pt x="8653" y="38959"/>
                    <a:pt x="8594" y="38959"/>
                  </a:cubicBezTo>
                  <a:cubicBezTo>
                    <a:pt x="8588" y="38959"/>
                    <a:pt x="8582" y="38960"/>
                    <a:pt x="8574" y="38962"/>
                  </a:cubicBezTo>
                  <a:cubicBezTo>
                    <a:pt x="8574" y="39003"/>
                    <a:pt x="8595" y="39023"/>
                    <a:pt x="8595" y="39044"/>
                  </a:cubicBezTo>
                  <a:cubicBezTo>
                    <a:pt x="8545" y="39056"/>
                    <a:pt x="8503" y="39076"/>
                    <a:pt x="8460" y="39076"/>
                  </a:cubicBezTo>
                  <a:cubicBezTo>
                    <a:pt x="8432" y="39076"/>
                    <a:pt x="8403" y="39068"/>
                    <a:pt x="8371" y="39044"/>
                  </a:cubicBezTo>
                  <a:cubicBezTo>
                    <a:pt x="8334" y="39025"/>
                    <a:pt x="8305" y="39016"/>
                    <a:pt x="8279" y="39016"/>
                  </a:cubicBezTo>
                  <a:cubicBezTo>
                    <a:pt x="8219" y="39016"/>
                    <a:pt x="8177" y="39066"/>
                    <a:pt x="8106" y="39166"/>
                  </a:cubicBezTo>
                  <a:cubicBezTo>
                    <a:pt x="8106" y="39206"/>
                    <a:pt x="8147" y="39247"/>
                    <a:pt x="8126" y="39288"/>
                  </a:cubicBezTo>
                  <a:cubicBezTo>
                    <a:pt x="8126" y="39369"/>
                    <a:pt x="8065" y="39451"/>
                    <a:pt x="8065" y="39532"/>
                  </a:cubicBezTo>
                  <a:cubicBezTo>
                    <a:pt x="8065" y="39655"/>
                    <a:pt x="8086" y="39777"/>
                    <a:pt x="8106" y="39899"/>
                  </a:cubicBezTo>
                  <a:cubicBezTo>
                    <a:pt x="8106" y="39919"/>
                    <a:pt x="8106" y="39940"/>
                    <a:pt x="8106" y="39960"/>
                  </a:cubicBezTo>
                  <a:cubicBezTo>
                    <a:pt x="8065" y="39899"/>
                    <a:pt x="8025" y="39879"/>
                    <a:pt x="7984" y="39838"/>
                  </a:cubicBezTo>
                  <a:cubicBezTo>
                    <a:pt x="7963" y="39838"/>
                    <a:pt x="7923" y="39858"/>
                    <a:pt x="7902" y="39858"/>
                  </a:cubicBezTo>
                  <a:cubicBezTo>
                    <a:pt x="7923" y="39919"/>
                    <a:pt x="7963" y="39980"/>
                    <a:pt x="7984" y="40021"/>
                  </a:cubicBezTo>
                  <a:cubicBezTo>
                    <a:pt x="7984" y="40103"/>
                    <a:pt x="7984" y="40184"/>
                    <a:pt x="7984" y="40245"/>
                  </a:cubicBezTo>
                  <a:cubicBezTo>
                    <a:pt x="7984" y="40306"/>
                    <a:pt x="7984" y="40367"/>
                    <a:pt x="7984" y="40428"/>
                  </a:cubicBezTo>
                  <a:lnTo>
                    <a:pt x="7780" y="40428"/>
                  </a:lnTo>
                  <a:cubicBezTo>
                    <a:pt x="7821" y="40490"/>
                    <a:pt x="7841" y="40551"/>
                    <a:pt x="7882" y="40612"/>
                  </a:cubicBezTo>
                  <a:cubicBezTo>
                    <a:pt x="7841" y="40693"/>
                    <a:pt x="7739" y="40754"/>
                    <a:pt x="7841" y="40856"/>
                  </a:cubicBezTo>
                  <a:cubicBezTo>
                    <a:pt x="7862" y="40870"/>
                    <a:pt x="7887" y="40872"/>
                    <a:pt x="7912" y="40872"/>
                  </a:cubicBezTo>
                  <a:cubicBezTo>
                    <a:pt x="7925" y="40872"/>
                    <a:pt x="7938" y="40871"/>
                    <a:pt x="7951" y="40871"/>
                  </a:cubicBezTo>
                  <a:cubicBezTo>
                    <a:pt x="7989" y="40871"/>
                    <a:pt x="8025" y="40876"/>
                    <a:pt x="8045" y="40917"/>
                  </a:cubicBezTo>
                  <a:cubicBezTo>
                    <a:pt x="8004" y="40972"/>
                    <a:pt x="7954" y="40990"/>
                    <a:pt x="7908" y="40990"/>
                  </a:cubicBezTo>
                  <a:cubicBezTo>
                    <a:pt x="7884" y="40990"/>
                    <a:pt x="7862" y="40985"/>
                    <a:pt x="7841" y="40978"/>
                  </a:cubicBezTo>
                  <a:cubicBezTo>
                    <a:pt x="7821" y="40978"/>
                    <a:pt x="7801" y="40999"/>
                    <a:pt x="7780" y="41019"/>
                  </a:cubicBezTo>
                  <a:cubicBezTo>
                    <a:pt x="7801" y="41080"/>
                    <a:pt x="7821" y="41162"/>
                    <a:pt x="7841" y="41223"/>
                  </a:cubicBezTo>
                  <a:cubicBezTo>
                    <a:pt x="7882" y="41202"/>
                    <a:pt x="7902" y="41182"/>
                    <a:pt x="7943" y="41162"/>
                  </a:cubicBezTo>
                  <a:lnTo>
                    <a:pt x="7943" y="41162"/>
                  </a:lnTo>
                  <a:cubicBezTo>
                    <a:pt x="7963" y="41284"/>
                    <a:pt x="7923" y="41365"/>
                    <a:pt x="7841" y="41426"/>
                  </a:cubicBezTo>
                  <a:cubicBezTo>
                    <a:pt x="7801" y="41467"/>
                    <a:pt x="7760" y="41487"/>
                    <a:pt x="7719" y="41528"/>
                  </a:cubicBezTo>
                  <a:cubicBezTo>
                    <a:pt x="7780" y="41528"/>
                    <a:pt x="7841" y="41549"/>
                    <a:pt x="7902" y="41549"/>
                  </a:cubicBezTo>
                  <a:cubicBezTo>
                    <a:pt x="7923" y="41630"/>
                    <a:pt x="7923" y="41691"/>
                    <a:pt x="7841" y="41732"/>
                  </a:cubicBezTo>
                  <a:lnTo>
                    <a:pt x="7862" y="41732"/>
                  </a:lnTo>
                  <a:cubicBezTo>
                    <a:pt x="7882" y="41773"/>
                    <a:pt x="7882" y="41834"/>
                    <a:pt x="7821" y="41854"/>
                  </a:cubicBezTo>
                  <a:lnTo>
                    <a:pt x="7678" y="41793"/>
                  </a:lnTo>
                  <a:lnTo>
                    <a:pt x="7678" y="41793"/>
                  </a:lnTo>
                  <a:cubicBezTo>
                    <a:pt x="7638" y="42139"/>
                    <a:pt x="7699" y="42424"/>
                    <a:pt x="7760" y="42730"/>
                  </a:cubicBezTo>
                  <a:cubicBezTo>
                    <a:pt x="7902" y="42811"/>
                    <a:pt x="8045" y="42893"/>
                    <a:pt x="8187" y="42974"/>
                  </a:cubicBezTo>
                  <a:cubicBezTo>
                    <a:pt x="8249" y="42933"/>
                    <a:pt x="8330" y="42893"/>
                    <a:pt x="8411" y="42852"/>
                  </a:cubicBezTo>
                  <a:cubicBezTo>
                    <a:pt x="8432" y="42770"/>
                    <a:pt x="8452" y="42709"/>
                    <a:pt x="8452" y="42669"/>
                  </a:cubicBezTo>
                  <a:cubicBezTo>
                    <a:pt x="8615" y="42628"/>
                    <a:pt x="8737" y="42587"/>
                    <a:pt x="8860" y="42567"/>
                  </a:cubicBezTo>
                  <a:cubicBezTo>
                    <a:pt x="8819" y="42424"/>
                    <a:pt x="8860" y="42302"/>
                    <a:pt x="8921" y="42180"/>
                  </a:cubicBezTo>
                  <a:cubicBezTo>
                    <a:pt x="8880" y="42119"/>
                    <a:pt x="8819" y="42058"/>
                    <a:pt x="8860" y="41976"/>
                  </a:cubicBezTo>
                  <a:lnTo>
                    <a:pt x="8860" y="41976"/>
                  </a:lnTo>
                  <a:cubicBezTo>
                    <a:pt x="8900" y="41997"/>
                    <a:pt x="8941" y="42017"/>
                    <a:pt x="9002" y="42037"/>
                  </a:cubicBezTo>
                  <a:cubicBezTo>
                    <a:pt x="9043" y="41956"/>
                    <a:pt x="9084" y="41874"/>
                    <a:pt x="9145" y="41793"/>
                  </a:cubicBezTo>
                  <a:cubicBezTo>
                    <a:pt x="9104" y="41711"/>
                    <a:pt x="9063" y="41610"/>
                    <a:pt x="9022" y="41508"/>
                  </a:cubicBezTo>
                  <a:cubicBezTo>
                    <a:pt x="9084" y="41447"/>
                    <a:pt x="9124" y="41386"/>
                    <a:pt x="9185" y="41304"/>
                  </a:cubicBezTo>
                  <a:cubicBezTo>
                    <a:pt x="9226" y="41345"/>
                    <a:pt x="9267" y="41386"/>
                    <a:pt x="9308" y="41406"/>
                  </a:cubicBezTo>
                  <a:cubicBezTo>
                    <a:pt x="9328" y="41416"/>
                    <a:pt x="9348" y="41416"/>
                    <a:pt x="9371" y="41416"/>
                  </a:cubicBezTo>
                  <a:cubicBezTo>
                    <a:pt x="9394" y="41416"/>
                    <a:pt x="9420" y="41416"/>
                    <a:pt x="9450" y="41426"/>
                  </a:cubicBezTo>
                  <a:lnTo>
                    <a:pt x="9450" y="41752"/>
                  </a:lnTo>
                  <a:cubicBezTo>
                    <a:pt x="9430" y="41773"/>
                    <a:pt x="9389" y="41793"/>
                    <a:pt x="9348" y="41834"/>
                  </a:cubicBezTo>
                  <a:lnTo>
                    <a:pt x="9348" y="42017"/>
                  </a:lnTo>
                  <a:cubicBezTo>
                    <a:pt x="9308" y="42037"/>
                    <a:pt x="9246" y="42037"/>
                    <a:pt x="9185" y="42058"/>
                  </a:cubicBezTo>
                  <a:cubicBezTo>
                    <a:pt x="9246" y="42098"/>
                    <a:pt x="9308" y="42139"/>
                    <a:pt x="9369" y="42180"/>
                  </a:cubicBezTo>
                  <a:cubicBezTo>
                    <a:pt x="9328" y="42221"/>
                    <a:pt x="9267" y="42282"/>
                    <a:pt x="9226" y="42322"/>
                  </a:cubicBezTo>
                  <a:cubicBezTo>
                    <a:pt x="9185" y="42384"/>
                    <a:pt x="9145" y="42445"/>
                    <a:pt x="9104" y="42506"/>
                  </a:cubicBezTo>
                  <a:cubicBezTo>
                    <a:pt x="9099" y="42511"/>
                    <a:pt x="9092" y="42513"/>
                    <a:pt x="9086" y="42513"/>
                  </a:cubicBezTo>
                  <a:cubicBezTo>
                    <a:pt x="9058" y="42513"/>
                    <a:pt x="9021" y="42475"/>
                    <a:pt x="8989" y="42475"/>
                  </a:cubicBezTo>
                  <a:cubicBezTo>
                    <a:pt x="8971" y="42475"/>
                    <a:pt x="8954" y="42488"/>
                    <a:pt x="8941" y="42526"/>
                  </a:cubicBezTo>
                  <a:lnTo>
                    <a:pt x="9002" y="42587"/>
                  </a:lnTo>
                  <a:cubicBezTo>
                    <a:pt x="8961" y="42669"/>
                    <a:pt x="8900" y="42730"/>
                    <a:pt x="8860" y="42791"/>
                  </a:cubicBezTo>
                  <a:cubicBezTo>
                    <a:pt x="8798" y="42852"/>
                    <a:pt x="8676" y="42832"/>
                    <a:pt x="8656" y="42933"/>
                  </a:cubicBezTo>
                  <a:cubicBezTo>
                    <a:pt x="8737" y="43035"/>
                    <a:pt x="8819" y="43117"/>
                    <a:pt x="8921" y="43198"/>
                  </a:cubicBezTo>
                  <a:cubicBezTo>
                    <a:pt x="8900" y="43280"/>
                    <a:pt x="8900" y="43361"/>
                    <a:pt x="8880" y="43463"/>
                  </a:cubicBezTo>
                  <a:cubicBezTo>
                    <a:pt x="8921" y="43463"/>
                    <a:pt x="8961" y="43483"/>
                    <a:pt x="9002" y="43483"/>
                  </a:cubicBezTo>
                  <a:cubicBezTo>
                    <a:pt x="9002" y="43422"/>
                    <a:pt x="9002" y="43381"/>
                    <a:pt x="9002" y="43320"/>
                  </a:cubicBezTo>
                  <a:cubicBezTo>
                    <a:pt x="9063" y="43381"/>
                    <a:pt x="9104" y="43422"/>
                    <a:pt x="9145" y="43463"/>
                  </a:cubicBezTo>
                  <a:cubicBezTo>
                    <a:pt x="9206" y="43483"/>
                    <a:pt x="9287" y="43463"/>
                    <a:pt x="9308" y="43565"/>
                  </a:cubicBezTo>
                  <a:cubicBezTo>
                    <a:pt x="9246" y="43585"/>
                    <a:pt x="9185" y="43626"/>
                    <a:pt x="9124" y="43667"/>
                  </a:cubicBezTo>
                  <a:cubicBezTo>
                    <a:pt x="9287" y="43850"/>
                    <a:pt x="9328" y="43992"/>
                    <a:pt x="9246" y="44074"/>
                  </a:cubicBezTo>
                  <a:cubicBezTo>
                    <a:pt x="9226" y="44053"/>
                    <a:pt x="9206" y="44033"/>
                    <a:pt x="9185" y="44013"/>
                  </a:cubicBezTo>
                  <a:cubicBezTo>
                    <a:pt x="9167" y="43994"/>
                    <a:pt x="9153" y="43984"/>
                    <a:pt x="9141" y="43984"/>
                  </a:cubicBezTo>
                  <a:cubicBezTo>
                    <a:pt x="9126" y="43984"/>
                    <a:pt x="9115" y="43999"/>
                    <a:pt x="9104" y="44033"/>
                  </a:cubicBezTo>
                  <a:cubicBezTo>
                    <a:pt x="9206" y="44135"/>
                    <a:pt x="9328" y="44237"/>
                    <a:pt x="9450" y="44339"/>
                  </a:cubicBezTo>
                  <a:lnTo>
                    <a:pt x="9450" y="44461"/>
                  </a:lnTo>
                  <a:cubicBezTo>
                    <a:pt x="9532" y="44522"/>
                    <a:pt x="9593" y="44603"/>
                    <a:pt x="9654" y="44664"/>
                  </a:cubicBezTo>
                  <a:cubicBezTo>
                    <a:pt x="9593" y="44766"/>
                    <a:pt x="9654" y="44848"/>
                    <a:pt x="9695" y="44950"/>
                  </a:cubicBezTo>
                  <a:cubicBezTo>
                    <a:pt x="9756" y="45011"/>
                    <a:pt x="9837" y="45072"/>
                    <a:pt x="9898" y="45133"/>
                  </a:cubicBezTo>
                  <a:cubicBezTo>
                    <a:pt x="9980" y="45133"/>
                    <a:pt x="10041" y="45113"/>
                    <a:pt x="10102" y="45113"/>
                  </a:cubicBezTo>
                  <a:cubicBezTo>
                    <a:pt x="10081" y="45051"/>
                    <a:pt x="10081" y="44990"/>
                    <a:pt x="10081" y="44929"/>
                  </a:cubicBezTo>
                  <a:cubicBezTo>
                    <a:pt x="10204" y="44868"/>
                    <a:pt x="10326" y="44807"/>
                    <a:pt x="10468" y="44746"/>
                  </a:cubicBezTo>
                  <a:cubicBezTo>
                    <a:pt x="10489" y="44746"/>
                    <a:pt x="10530" y="44746"/>
                    <a:pt x="10591" y="44766"/>
                  </a:cubicBezTo>
                  <a:cubicBezTo>
                    <a:pt x="10570" y="44705"/>
                    <a:pt x="10570" y="44644"/>
                    <a:pt x="10570" y="44624"/>
                  </a:cubicBezTo>
                  <a:cubicBezTo>
                    <a:pt x="10611" y="44563"/>
                    <a:pt x="10672" y="44502"/>
                    <a:pt x="10692" y="44440"/>
                  </a:cubicBezTo>
                  <a:cubicBezTo>
                    <a:pt x="10713" y="44176"/>
                    <a:pt x="10876" y="44053"/>
                    <a:pt x="11079" y="43911"/>
                  </a:cubicBezTo>
                  <a:cubicBezTo>
                    <a:pt x="11096" y="43945"/>
                    <a:pt x="11127" y="43979"/>
                    <a:pt x="11149" y="44001"/>
                  </a:cubicBezTo>
                  <a:lnTo>
                    <a:pt x="11149" y="44001"/>
                  </a:lnTo>
                  <a:cubicBezTo>
                    <a:pt x="11409" y="43637"/>
                    <a:pt x="11570" y="43234"/>
                    <a:pt x="11711" y="42832"/>
                  </a:cubicBezTo>
                  <a:cubicBezTo>
                    <a:pt x="11711" y="42791"/>
                    <a:pt x="11731" y="42730"/>
                    <a:pt x="11751" y="42709"/>
                  </a:cubicBezTo>
                  <a:cubicBezTo>
                    <a:pt x="11853" y="42628"/>
                    <a:pt x="11813" y="42485"/>
                    <a:pt x="11914" y="42384"/>
                  </a:cubicBezTo>
                  <a:cubicBezTo>
                    <a:pt x="11975" y="42302"/>
                    <a:pt x="11914" y="42180"/>
                    <a:pt x="11894" y="42078"/>
                  </a:cubicBezTo>
                  <a:cubicBezTo>
                    <a:pt x="11894" y="42058"/>
                    <a:pt x="11894" y="42037"/>
                    <a:pt x="11894" y="42037"/>
                  </a:cubicBezTo>
                  <a:cubicBezTo>
                    <a:pt x="11914" y="42017"/>
                    <a:pt x="11955" y="42017"/>
                    <a:pt x="11975" y="41997"/>
                  </a:cubicBezTo>
                  <a:cubicBezTo>
                    <a:pt x="11955" y="41956"/>
                    <a:pt x="11955" y="41915"/>
                    <a:pt x="11955" y="41854"/>
                  </a:cubicBezTo>
                  <a:lnTo>
                    <a:pt x="12098" y="41854"/>
                  </a:lnTo>
                  <a:cubicBezTo>
                    <a:pt x="12118" y="41813"/>
                    <a:pt x="12179" y="41773"/>
                    <a:pt x="12200" y="41711"/>
                  </a:cubicBezTo>
                  <a:cubicBezTo>
                    <a:pt x="12220" y="41650"/>
                    <a:pt x="12240" y="41589"/>
                    <a:pt x="12261" y="41528"/>
                  </a:cubicBezTo>
                  <a:cubicBezTo>
                    <a:pt x="12281" y="41467"/>
                    <a:pt x="12301" y="41426"/>
                    <a:pt x="12322" y="41365"/>
                  </a:cubicBezTo>
                  <a:cubicBezTo>
                    <a:pt x="12261" y="41284"/>
                    <a:pt x="12179" y="41223"/>
                    <a:pt x="12138" y="41182"/>
                  </a:cubicBezTo>
                  <a:cubicBezTo>
                    <a:pt x="12118" y="41080"/>
                    <a:pt x="12159" y="41019"/>
                    <a:pt x="12200" y="40958"/>
                  </a:cubicBezTo>
                  <a:cubicBezTo>
                    <a:pt x="12240" y="40897"/>
                    <a:pt x="12261" y="40815"/>
                    <a:pt x="12281" y="40754"/>
                  </a:cubicBezTo>
                  <a:cubicBezTo>
                    <a:pt x="12301" y="40673"/>
                    <a:pt x="12342" y="40591"/>
                    <a:pt x="12362" y="40530"/>
                  </a:cubicBezTo>
                  <a:cubicBezTo>
                    <a:pt x="12383" y="40449"/>
                    <a:pt x="12383" y="40367"/>
                    <a:pt x="12464" y="40347"/>
                  </a:cubicBezTo>
                  <a:cubicBezTo>
                    <a:pt x="12485" y="40367"/>
                    <a:pt x="12505" y="40367"/>
                    <a:pt x="12566" y="40388"/>
                  </a:cubicBezTo>
                  <a:cubicBezTo>
                    <a:pt x="12546" y="40245"/>
                    <a:pt x="12546" y="40123"/>
                    <a:pt x="12525" y="39960"/>
                  </a:cubicBezTo>
                  <a:cubicBezTo>
                    <a:pt x="12648" y="39756"/>
                    <a:pt x="12770" y="39532"/>
                    <a:pt x="12892" y="39308"/>
                  </a:cubicBezTo>
                  <a:cubicBezTo>
                    <a:pt x="12912" y="39349"/>
                    <a:pt x="12933" y="39369"/>
                    <a:pt x="12973" y="39410"/>
                  </a:cubicBezTo>
                  <a:cubicBezTo>
                    <a:pt x="13014" y="39390"/>
                    <a:pt x="13055" y="39349"/>
                    <a:pt x="13116" y="39329"/>
                  </a:cubicBezTo>
                  <a:cubicBezTo>
                    <a:pt x="13034" y="39268"/>
                    <a:pt x="12933" y="39288"/>
                    <a:pt x="12912" y="39145"/>
                  </a:cubicBezTo>
                  <a:cubicBezTo>
                    <a:pt x="13014" y="39003"/>
                    <a:pt x="12973" y="38779"/>
                    <a:pt x="13116" y="38616"/>
                  </a:cubicBezTo>
                  <a:cubicBezTo>
                    <a:pt x="13157" y="38657"/>
                    <a:pt x="13197" y="38677"/>
                    <a:pt x="13238" y="38718"/>
                  </a:cubicBezTo>
                  <a:cubicBezTo>
                    <a:pt x="13259" y="38657"/>
                    <a:pt x="13279" y="38596"/>
                    <a:pt x="13320" y="38534"/>
                  </a:cubicBezTo>
                  <a:cubicBezTo>
                    <a:pt x="13340" y="38555"/>
                    <a:pt x="13381" y="38555"/>
                    <a:pt x="13442" y="38575"/>
                  </a:cubicBezTo>
                  <a:cubicBezTo>
                    <a:pt x="13421" y="38473"/>
                    <a:pt x="13421" y="38412"/>
                    <a:pt x="13401" y="38331"/>
                  </a:cubicBezTo>
                  <a:cubicBezTo>
                    <a:pt x="13564" y="38331"/>
                    <a:pt x="13442" y="38188"/>
                    <a:pt x="13503" y="38127"/>
                  </a:cubicBezTo>
                  <a:cubicBezTo>
                    <a:pt x="13523" y="38107"/>
                    <a:pt x="13564" y="38107"/>
                    <a:pt x="13605" y="38107"/>
                  </a:cubicBezTo>
                  <a:cubicBezTo>
                    <a:pt x="13605" y="38066"/>
                    <a:pt x="13605" y="38025"/>
                    <a:pt x="13625" y="37985"/>
                  </a:cubicBezTo>
                  <a:cubicBezTo>
                    <a:pt x="13645" y="37923"/>
                    <a:pt x="13686" y="37883"/>
                    <a:pt x="13707" y="37862"/>
                  </a:cubicBezTo>
                  <a:cubicBezTo>
                    <a:pt x="13686" y="37740"/>
                    <a:pt x="13523" y="37699"/>
                    <a:pt x="13645" y="37577"/>
                  </a:cubicBezTo>
                  <a:lnTo>
                    <a:pt x="13645" y="37577"/>
                  </a:lnTo>
                  <a:cubicBezTo>
                    <a:pt x="13686" y="37598"/>
                    <a:pt x="13707" y="37638"/>
                    <a:pt x="13747" y="37659"/>
                  </a:cubicBezTo>
                  <a:cubicBezTo>
                    <a:pt x="13768" y="37577"/>
                    <a:pt x="13788" y="37516"/>
                    <a:pt x="13808" y="37455"/>
                  </a:cubicBezTo>
                  <a:cubicBezTo>
                    <a:pt x="13849" y="37353"/>
                    <a:pt x="13910" y="37231"/>
                    <a:pt x="13951" y="37129"/>
                  </a:cubicBezTo>
                  <a:cubicBezTo>
                    <a:pt x="14094" y="36824"/>
                    <a:pt x="14236" y="36518"/>
                    <a:pt x="14338" y="36192"/>
                  </a:cubicBezTo>
                  <a:cubicBezTo>
                    <a:pt x="14358" y="36050"/>
                    <a:pt x="14399" y="35928"/>
                    <a:pt x="14480" y="35826"/>
                  </a:cubicBezTo>
                  <a:cubicBezTo>
                    <a:pt x="14460" y="35744"/>
                    <a:pt x="14460" y="35683"/>
                    <a:pt x="14440" y="35602"/>
                  </a:cubicBezTo>
                  <a:lnTo>
                    <a:pt x="14440" y="35602"/>
                  </a:lnTo>
                  <a:cubicBezTo>
                    <a:pt x="14459" y="35608"/>
                    <a:pt x="14476" y="35611"/>
                    <a:pt x="14490" y="35611"/>
                  </a:cubicBezTo>
                  <a:cubicBezTo>
                    <a:pt x="14562" y="35611"/>
                    <a:pt x="14562" y="35534"/>
                    <a:pt x="14562" y="35500"/>
                  </a:cubicBezTo>
                  <a:cubicBezTo>
                    <a:pt x="14582" y="35235"/>
                    <a:pt x="14786" y="35032"/>
                    <a:pt x="14847" y="34767"/>
                  </a:cubicBezTo>
                  <a:cubicBezTo>
                    <a:pt x="14928" y="34522"/>
                    <a:pt x="15071" y="34298"/>
                    <a:pt x="15173" y="34054"/>
                  </a:cubicBezTo>
                  <a:cubicBezTo>
                    <a:pt x="15214" y="33952"/>
                    <a:pt x="15254" y="33830"/>
                    <a:pt x="15234" y="33708"/>
                  </a:cubicBezTo>
                  <a:cubicBezTo>
                    <a:pt x="15254" y="33687"/>
                    <a:pt x="15315" y="33647"/>
                    <a:pt x="15315" y="33606"/>
                  </a:cubicBezTo>
                  <a:cubicBezTo>
                    <a:pt x="15458" y="33260"/>
                    <a:pt x="15662" y="32954"/>
                    <a:pt x="15723" y="32588"/>
                  </a:cubicBezTo>
                  <a:cubicBezTo>
                    <a:pt x="15743" y="32527"/>
                    <a:pt x="15763" y="32465"/>
                    <a:pt x="15804" y="32404"/>
                  </a:cubicBezTo>
                  <a:cubicBezTo>
                    <a:pt x="15865" y="32262"/>
                    <a:pt x="15967" y="32140"/>
                    <a:pt x="16008" y="31997"/>
                  </a:cubicBezTo>
                  <a:cubicBezTo>
                    <a:pt x="16069" y="31814"/>
                    <a:pt x="16232" y="31631"/>
                    <a:pt x="16171" y="31427"/>
                  </a:cubicBezTo>
                  <a:cubicBezTo>
                    <a:pt x="16273" y="31386"/>
                    <a:pt x="16313" y="31305"/>
                    <a:pt x="16313" y="31182"/>
                  </a:cubicBezTo>
                  <a:cubicBezTo>
                    <a:pt x="16304" y="31181"/>
                    <a:pt x="16294" y="31180"/>
                    <a:pt x="16284" y="31180"/>
                  </a:cubicBezTo>
                  <a:cubicBezTo>
                    <a:pt x="16227" y="31180"/>
                    <a:pt x="16171" y="31208"/>
                    <a:pt x="16119" y="31208"/>
                  </a:cubicBezTo>
                  <a:cubicBezTo>
                    <a:pt x="16087" y="31208"/>
                    <a:pt x="16056" y="31197"/>
                    <a:pt x="16028" y="31162"/>
                  </a:cubicBezTo>
                  <a:cubicBezTo>
                    <a:pt x="16069" y="31081"/>
                    <a:pt x="16110" y="30979"/>
                    <a:pt x="16150" y="30877"/>
                  </a:cubicBezTo>
                  <a:lnTo>
                    <a:pt x="16273" y="30877"/>
                  </a:lnTo>
                  <a:cubicBezTo>
                    <a:pt x="16273" y="30836"/>
                    <a:pt x="16293" y="30775"/>
                    <a:pt x="16293" y="30734"/>
                  </a:cubicBezTo>
                  <a:lnTo>
                    <a:pt x="16497" y="30734"/>
                  </a:lnTo>
                  <a:cubicBezTo>
                    <a:pt x="16517" y="30673"/>
                    <a:pt x="16537" y="30612"/>
                    <a:pt x="16537" y="30592"/>
                  </a:cubicBezTo>
                  <a:cubicBezTo>
                    <a:pt x="16476" y="30490"/>
                    <a:pt x="16436" y="30429"/>
                    <a:pt x="16415" y="30368"/>
                  </a:cubicBezTo>
                  <a:cubicBezTo>
                    <a:pt x="16436" y="30246"/>
                    <a:pt x="16476" y="30164"/>
                    <a:pt x="16497" y="30042"/>
                  </a:cubicBezTo>
                  <a:cubicBezTo>
                    <a:pt x="16517" y="30042"/>
                    <a:pt x="16558" y="30042"/>
                    <a:pt x="16578" y="30022"/>
                  </a:cubicBezTo>
                  <a:lnTo>
                    <a:pt x="16578" y="30022"/>
                  </a:lnTo>
                  <a:cubicBezTo>
                    <a:pt x="16639" y="30164"/>
                    <a:pt x="16558" y="30286"/>
                    <a:pt x="16497" y="30429"/>
                  </a:cubicBezTo>
                  <a:cubicBezTo>
                    <a:pt x="16578" y="30409"/>
                    <a:pt x="16619" y="30409"/>
                    <a:pt x="16660" y="30388"/>
                  </a:cubicBezTo>
                  <a:cubicBezTo>
                    <a:pt x="16741" y="30225"/>
                    <a:pt x="16700" y="30083"/>
                    <a:pt x="16680" y="29961"/>
                  </a:cubicBezTo>
                  <a:lnTo>
                    <a:pt x="16537" y="29961"/>
                  </a:lnTo>
                  <a:cubicBezTo>
                    <a:pt x="16598" y="29798"/>
                    <a:pt x="16639" y="29635"/>
                    <a:pt x="16700" y="29492"/>
                  </a:cubicBezTo>
                  <a:cubicBezTo>
                    <a:pt x="16782" y="29329"/>
                    <a:pt x="16863" y="29187"/>
                    <a:pt x="16924" y="29024"/>
                  </a:cubicBezTo>
                  <a:cubicBezTo>
                    <a:pt x="16985" y="28861"/>
                    <a:pt x="17067" y="28739"/>
                    <a:pt x="17108" y="28576"/>
                  </a:cubicBezTo>
                  <a:cubicBezTo>
                    <a:pt x="17162" y="28576"/>
                    <a:pt x="17216" y="28603"/>
                    <a:pt x="17271" y="28603"/>
                  </a:cubicBezTo>
                  <a:cubicBezTo>
                    <a:pt x="17298" y="28603"/>
                    <a:pt x="17325" y="28596"/>
                    <a:pt x="17352" y="28576"/>
                  </a:cubicBezTo>
                  <a:cubicBezTo>
                    <a:pt x="17352" y="28453"/>
                    <a:pt x="17230" y="28474"/>
                    <a:pt x="17189" y="28392"/>
                  </a:cubicBezTo>
                  <a:cubicBezTo>
                    <a:pt x="17209" y="28352"/>
                    <a:pt x="17230" y="28291"/>
                    <a:pt x="17271" y="28229"/>
                  </a:cubicBezTo>
                  <a:cubicBezTo>
                    <a:pt x="17311" y="28250"/>
                    <a:pt x="17332" y="28250"/>
                    <a:pt x="17352" y="28270"/>
                  </a:cubicBezTo>
                  <a:cubicBezTo>
                    <a:pt x="17352" y="28005"/>
                    <a:pt x="17372" y="27781"/>
                    <a:pt x="17576" y="27639"/>
                  </a:cubicBezTo>
                  <a:cubicBezTo>
                    <a:pt x="17617" y="27517"/>
                    <a:pt x="17637" y="27415"/>
                    <a:pt x="17657" y="27333"/>
                  </a:cubicBezTo>
                  <a:cubicBezTo>
                    <a:pt x="17698" y="27232"/>
                    <a:pt x="17759" y="27150"/>
                    <a:pt x="17800" y="27048"/>
                  </a:cubicBezTo>
                  <a:cubicBezTo>
                    <a:pt x="17861" y="26946"/>
                    <a:pt x="17922" y="26824"/>
                    <a:pt x="18065" y="26784"/>
                  </a:cubicBezTo>
                  <a:cubicBezTo>
                    <a:pt x="18138" y="26747"/>
                    <a:pt x="18194" y="26678"/>
                    <a:pt x="18264" y="26605"/>
                  </a:cubicBezTo>
                  <a:lnTo>
                    <a:pt x="18264" y="26605"/>
                  </a:lnTo>
                  <a:cubicBezTo>
                    <a:pt x="18244" y="26611"/>
                    <a:pt x="18221" y="26621"/>
                    <a:pt x="18207" y="26621"/>
                  </a:cubicBezTo>
                  <a:cubicBezTo>
                    <a:pt x="18085" y="26519"/>
                    <a:pt x="18207" y="26397"/>
                    <a:pt x="18146" y="26295"/>
                  </a:cubicBezTo>
                  <a:cubicBezTo>
                    <a:pt x="18187" y="26274"/>
                    <a:pt x="18228" y="26234"/>
                    <a:pt x="18268" y="26213"/>
                  </a:cubicBezTo>
                  <a:cubicBezTo>
                    <a:pt x="18268" y="26010"/>
                    <a:pt x="18350" y="25826"/>
                    <a:pt x="18472" y="25663"/>
                  </a:cubicBezTo>
                  <a:cubicBezTo>
                    <a:pt x="18492" y="25623"/>
                    <a:pt x="18513" y="25582"/>
                    <a:pt x="18513" y="25541"/>
                  </a:cubicBezTo>
                  <a:cubicBezTo>
                    <a:pt x="18513" y="25439"/>
                    <a:pt x="18574" y="25358"/>
                    <a:pt x="18635" y="25276"/>
                  </a:cubicBezTo>
                  <a:cubicBezTo>
                    <a:pt x="18696" y="25195"/>
                    <a:pt x="18717" y="25093"/>
                    <a:pt x="18757" y="25012"/>
                  </a:cubicBezTo>
                  <a:cubicBezTo>
                    <a:pt x="18778" y="24951"/>
                    <a:pt x="18818" y="24890"/>
                    <a:pt x="18839" y="24828"/>
                  </a:cubicBezTo>
                  <a:cubicBezTo>
                    <a:pt x="18900" y="24727"/>
                    <a:pt x="18941" y="24625"/>
                    <a:pt x="19002" y="24543"/>
                  </a:cubicBezTo>
                  <a:cubicBezTo>
                    <a:pt x="19144" y="24340"/>
                    <a:pt x="19165" y="24075"/>
                    <a:pt x="19327" y="23912"/>
                  </a:cubicBezTo>
                  <a:cubicBezTo>
                    <a:pt x="19348" y="23871"/>
                    <a:pt x="19368" y="23831"/>
                    <a:pt x="19389" y="23810"/>
                  </a:cubicBezTo>
                  <a:cubicBezTo>
                    <a:pt x="19490" y="23545"/>
                    <a:pt x="19613" y="23260"/>
                    <a:pt x="19755" y="23016"/>
                  </a:cubicBezTo>
                  <a:cubicBezTo>
                    <a:pt x="19837" y="22833"/>
                    <a:pt x="19898" y="22670"/>
                    <a:pt x="19918" y="22486"/>
                  </a:cubicBezTo>
                  <a:cubicBezTo>
                    <a:pt x="19979" y="22425"/>
                    <a:pt x="20020" y="22385"/>
                    <a:pt x="20061" y="22344"/>
                  </a:cubicBezTo>
                  <a:cubicBezTo>
                    <a:pt x="20305" y="22120"/>
                    <a:pt x="20386" y="21794"/>
                    <a:pt x="20570" y="21529"/>
                  </a:cubicBezTo>
                  <a:cubicBezTo>
                    <a:pt x="20590" y="21387"/>
                    <a:pt x="20692" y="21285"/>
                    <a:pt x="20794" y="21203"/>
                  </a:cubicBezTo>
                  <a:lnTo>
                    <a:pt x="20835" y="21163"/>
                  </a:lnTo>
                  <a:cubicBezTo>
                    <a:pt x="20835" y="21102"/>
                    <a:pt x="20855" y="21061"/>
                    <a:pt x="20875" y="21000"/>
                  </a:cubicBezTo>
                  <a:cubicBezTo>
                    <a:pt x="20916" y="20979"/>
                    <a:pt x="20936" y="20979"/>
                    <a:pt x="20977" y="20959"/>
                  </a:cubicBezTo>
                  <a:cubicBezTo>
                    <a:pt x="20977" y="20898"/>
                    <a:pt x="20957" y="20837"/>
                    <a:pt x="20957" y="20796"/>
                  </a:cubicBezTo>
                  <a:cubicBezTo>
                    <a:pt x="21120" y="20633"/>
                    <a:pt x="21120" y="20389"/>
                    <a:pt x="21323" y="20328"/>
                  </a:cubicBezTo>
                  <a:cubicBezTo>
                    <a:pt x="21384" y="20226"/>
                    <a:pt x="21303" y="20104"/>
                    <a:pt x="21466" y="20043"/>
                  </a:cubicBezTo>
                  <a:cubicBezTo>
                    <a:pt x="21466" y="20124"/>
                    <a:pt x="21466" y="20185"/>
                    <a:pt x="21466" y="20267"/>
                  </a:cubicBezTo>
                  <a:cubicBezTo>
                    <a:pt x="21568" y="20165"/>
                    <a:pt x="21588" y="20043"/>
                    <a:pt x="21568" y="19920"/>
                  </a:cubicBezTo>
                  <a:cubicBezTo>
                    <a:pt x="21649" y="19900"/>
                    <a:pt x="21710" y="19900"/>
                    <a:pt x="21771" y="19900"/>
                  </a:cubicBezTo>
                  <a:cubicBezTo>
                    <a:pt x="21771" y="19859"/>
                    <a:pt x="21771" y="19818"/>
                    <a:pt x="21771" y="19778"/>
                  </a:cubicBezTo>
                  <a:cubicBezTo>
                    <a:pt x="21832" y="19757"/>
                    <a:pt x="21873" y="19737"/>
                    <a:pt x="21894" y="19717"/>
                  </a:cubicBezTo>
                  <a:cubicBezTo>
                    <a:pt x="22016" y="19533"/>
                    <a:pt x="22118" y="19370"/>
                    <a:pt x="22219" y="19208"/>
                  </a:cubicBezTo>
                  <a:cubicBezTo>
                    <a:pt x="22321" y="19024"/>
                    <a:pt x="22423" y="18841"/>
                    <a:pt x="22525" y="18658"/>
                  </a:cubicBezTo>
                  <a:cubicBezTo>
                    <a:pt x="22647" y="18495"/>
                    <a:pt x="22729" y="18291"/>
                    <a:pt x="22851" y="18128"/>
                  </a:cubicBezTo>
                  <a:cubicBezTo>
                    <a:pt x="23075" y="17802"/>
                    <a:pt x="23278" y="17456"/>
                    <a:pt x="23482" y="17130"/>
                  </a:cubicBezTo>
                  <a:cubicBezTo>
                    <a:pt x="23645" y="16886"/>
                    <a:pt x="23808" y="16641"/>
                    <a:pt x="23971" y="16417"/>
                  </a:cubicBezTo>
                  <a:cubicBezTo>
                    <a:pt x="24154" y="16132"/>
                    <a:pt x="24358" y="15868"/>
                    <a:pt x="24541" y="15582"/>
                  </a:cubicBezTo>
                  <a:cubicBezTo>
                    <a:pt x="24623" y="15440"/>
                    <a:pt x="24704" y="15297"/>
                    <a:pt x="24806" y="15175"/>
                  </a:cubicBezTo>
                  <a:cubicBezTo>
                    <a:pt x="24847" y="15134"/>
                    <a:pt x="24867" y="15073"/>
                    <a:pt x="24887" y="15033"/>
                  </a:cubicBezTo>
                  <a:cubicBezTo>
                    <a:pt x="24867" y="14951"/>
                    <a:pt x="24826" y="14870"/>
                    <a:pt x="24785" y="14768"/>
                  </a:cubicBezTo>
                  <a:cubicBezTo>
                    <a:pt x="24948" y="14707"/>
                    <a:pt x="25091" y="14646"/>
                    <a:pt x="25234" y="14585"/>
                  </a:cubicBezTo>
                  <a:cubicBezTo>
                    <a:pt x="25234" y="14564"/>
                    <a:pt x="25254" y="14544"/>
                    <a:pt x="25254" y="14523"/>
                  </a:cubicBezTo>
                  <a:cubicBezTo>
                    <a:pt x="25254" y="14503"/>
                    <a:pt x="25254" y="14483"/>
                    <a:pt x="25274" y="14462"/>
                  </a:cubicBezTo>
                  <a:cubicBezTo>
                    <a:pt x="25620" y="14116"/>
                    <a:pt x="25844" y="13709"/>
                    <a:pt x="26068" y="13302"/>
                  </a:cubicBezTo>
                  <a:cubicBezTo>
                    <a:pt x="26028" y="13261"/>
                    <a:pt x="25987" y="13240"/>
                    <a:pt x="25967" y="13220"/>
                  </a:cubicBezTo>
                  <a:cubicBezTo>
                    <a:pt x="25885" y="13220"/>
                    <a:pt x="25844" y="13240"/>
                    <a:pt x="25783" y="13240"/>
                  </a:cubicBezTo>
                  <a:cubicBezTo>
                    <a:pt x="25763" y="13220"/>
                    <a:pt x="25763" y="13200"/>
                    <a:pt x="25743" y="13159"/>
                  </a:cubicBezTo>
                  <a:cubicBezTo>
                    <a:pt x="25906" y="13037"/>
                    <a:pt x="26007" y="12874"/>
                    <a:pt x="26048" y="12670"/>
                  </a:cubicBezTo>
                  <a:cubicBezTo>
                    <a:pt x="26068" y="12589"/>
                    <a:pt x="26089" y="12507"/>
                    <a:pt x="26048" y="12446"/>
                  </a:cubicBezTo>
                  <a:cubicBezTo>
                    <a:pt x="25967" y="12324"/>
                    <a:pt x="26028" y="12181"/>
                    <a:pt x="26007" y="12039"/>
                  </a:cubicBezTo>
                  <a:cubicBezTo>
                    <a:pt x="25987" y="11917"/>
                    <a:pt x="26068" y="11794"/>
                    <a:pt x="26130" y="11672"/>
                  </a:cubicBezTo>
                  <a:cubicBezTo>
                    <a:pt x="26211" y="11693"/>
                    <a:pt x="26272" y="11693"/>
                    <a:pt x="26354" y="11713"/>
                  </a:cubicBezTo>
                  <a:cubicBezTo>
                    <a:pt x="26354" y="11672"/>
                    <a:pt x="26354" y="11632"/>
                    <a:pt x="26354" y="11570"/>
                  </a:cubicBezTo>
                  <a:cubicBezTo>
                    <a:pt x="26557" y="11448"/>
                    <a:pt x="26598" y="11265"/>
                    <a:pt x="26517" y="11061"/>
                  </a:cubicBezTo>
                  <a:cubicBezTo>
                    <a:pt x="26557" y="11000"/>
                    <a:pt x="26598" y="10939"/>
                    <a:pt x="26659" y="10858"/>
                  </a:cubicBezTo>
                  <a:cubicBezTo>
                    <a:pt x="26679" y="10898"/>
                    <a:pt x="26679" y="10919"/>
                    <a:pt x="26700" y="10959"/>
                  </a:cubicBezTo>
                  <a:cubicBezTo>
                    <a:pt x="26741" y="10919"/>
                    <a:pt x="26781" y="10878"/>
                    <a:pt x="26802" y="10837"/>
                  </a:cubicBezTo>
                  <a:cubicBezTo>
                    <a:pt x="26781" y="10756"/>
                    <a:pt x="26741" y="10674"/>
                    <a:pt x="26741" y="10593"/>
                  </a:cubicBezTo>
                  <a:cubicBezTo>
                    <a:pt x="26741" y="10511"/>
                    <a:pt x="26761" y="10410"/>
                    <a:pt x="26781" y="10328"/>
                  </a:cubicBezTo>
                  <a:cubicBezTo>
                    <a:pt x="26720" y="10267"/>
                    <a:pt x="26679" y="10226"/>
                    <a:pt x="26639" y="10206"/>
                  </a:cubicBezTo>
                  <a:cubicBezTo>
                    <a:pt x="26557" y="10206"/>
                    <a:pt x="26496" y="10206"/>
                    <a:pt x="26435" y="10186"/>
                  </a:cubicBezTo>
                  <a:cubicBezTo>
                    <a:pt x="26415" y="10124"/>
                    <a:pt x="26415" y="10084"/>
                    <a:pt x="26394" y="10023"/>
                  </a:cubicBezTo>
                  <a:cubicBezTo>
                    <a:pt x="26333" y="10043"/>
                    <a:pt x="26252" y="10043"/>
                    <a:pt x="26211" y="10043"/>
                  </a:cubicBezTo>
                  <a:cubicBezTo>
                    <a:pt x="26153" y="10024"/>
                    <a:pt x="26098" y="10015"/>
                    <a:pt x="26047" y="10015"/>
                  </a:cubicBezTo>
                  <a:cubicBezTo>
                    <a:pt x="25883" y="10015"/>
                    <a:pt x="25754" y="10107"/>
                    <a:pt x="25661" y="10247"/>
                  </a:cubicBezTo>
                  <a:cubicBezTo>
                    <a:pt x="25519" y="10471"/>
                    <a:pt x="25335" y="10654"/>
                    <a:pt x="25132" y="10797"/>
                  </a:cubicBezTo>
                  <a:cubicBezTo>
                    <a:pt x="25050" y="10776"/>
                    <a:pt x="24989" y="10735"/>
                    <a:pt x="24928" y="10715"/>
                  </a:cubicBezTo>
                  <a:cubicBezTo>
                    <a:pt x="24847" y="10776"/>
                    <a:pt x="24806" y="10817"/>
                    <a:pt x="24745" y="10858"/>
                  </a:cubicBezTo>
                  <a:cubicBezTo>
                    <a:pt x="24704" y="10898"/>
                    <a:pt x="24684" y="10939"/>
                    <a:pt x="24643" y="10980"/>
                  </a:cubicBezTo>
                  <a:lnTo>
                    <a:pt x="24582" y="10980"/>
                  </a:lnTo>
                  <a:cubicBezTo>
                    <a:pt x="24582" y="10939"/>
                    <a:pt x="24561" y="10898"/>
                    <a:pt x="24561" y="10837"/>
                  </a:cubicBezTo>
                  <a:cubicBezTo>
                    <a:pt x="24500" y="10797"/>
                    <a:pt x="24378" y="10776"/>
                    <a:pt x="24419" y="10654"/>
                  </a:cubicBezTo>
                  <a:cubicBezTo>
                    <a:pt x="24480" y="10654"/>
                    <a:pt x="24541" y="10654"/>
                    <a:pt x="24602" y="10674"/>
                  </a:cubicBezTo>
                  <a:cubicBezTo>
                    <a:pt x="24602" y="10491"/>
                    <a:pt x="24623" y="10349"/>
                    <a:pt x="24500" y="10226"/>
                  </a:cubicBezTo>
                  <a:cubicBezTo>
                    <a:pt x="24477" y="10222"/>
                    <a:pt x="24456" y="10219"/>
                    <a:pt x="24435" y="10219"/>
                  </a:cubicBezTo>
                  <a:cubicBezTo>
                    <a:pt x="24363" y="10219"/>
                    <a:pt x="24303" y="10249"/>
                    <a:pt x="24256" y="10328"/>
                  </a:cubicBezTo>
                  <a:cubicBezTo>
                    <a:pt x="24276" y="10410"/>
                    <a:pt x="24297" y="10491"/>
                    <a:pt x="24317" y="10573"/>
                  </a:cubicBezTo>
                  <a:cubicBezTo>
                    <a:pt x="24317" y="10573"/>
                    <a:pt x="24297" y="10593"/>
                    <a:pt x="24276" y="10613"/>
                  </a:cubicBezTo>
                  <a:cubicBezTo>
                    <a:pt x="24215" y="10593"/>
                    <a:pt x="24154" y="10552"/>
                    <a:pt x="24073" y="10491"/>
                  </a:cubicBezTo>
                  <a:lnTo>
                    <a:pt x="24073" y="10491"/>
                  </a:lnTo>
                  <a:cubicBezTo>
                    <a:pt x="24154" y="10715"/>
                    <a:pt x="24337" y="10776"/>
                    <a:pt x="24460" y="10878"/>
                  </a:cubicBezTo>
                  <a:cubicBezTo>
                    <a:pt x="24460" y="11021"/>
                    <a:pt x="24337" y="11000"/>
                    <a:pt x="24297" y="11041"/>
                  </a:cubicBezTo>
                  <a:cubicBezTo>
                    <a:pt x="24276" y="11265"/>
                    <a:pt x="24541" y="11245"/>
                    <a:pt x="24541" y="11448"/>
                  </a:cubicBezTo>
                  <a:cubicBezTo>
                    <a:pt x="24500" y="11489"/>
                    <a:pt x="24419" y="11550"/>
                    <a:pt x="24358" y="11591"/>
                  </a:cubicBezTo>
                  <a:cubicBezTo>
                    <a:pt x="24378" y="11652"/>
                    <a:pt x="24399" y="11713"/>
                    <a:pt x="24419" y="11774"/>
                  </a:cubicBezTo>
                  <a:cubicBezTo>
                    <a:pt x="24419" y="11835"/>
                    <a:pt x="24378" y="11896"/>
                    <a:pt x="24358" y="11957"/>
                  </a:cubicBezTo>
                  <a:cubicBezTo>
                    <a:pt x="24256" y="11957"/>
                    <a:pt x="24174" y="11957"/>
                    <a:pt x="24073" y="11937"/>
                  </a:cubicBezTo>
                  <a:cubicBezTo>
                    <a:pt x="24073" y="11937"/>
                    <a:pt x="24073" y="11937"/>
                    <a:pt x="24052" y="11917"/>
                  </a:cubicBezTo>
                  <a:cubicBezTo>
                    <a:pt x="24052" y="11876"/>
                    <a:pt x="24032" y="11835"/>
                    <a:pt x="24032" y="11774"/>
                  </a:cubicBezTo>
                  <a:cubicBezTo>
                    <a:pt x="24093" y="11754"/>
                    <a:pt x="24134" y="11733"/>
                    <a:pt x="24174" y="11713"/>
                  </a:cubicBezTo>
                  <a:cubicBezTo>
                    <a:pt x="24174" y="11672"/>
                    <a:pt x="24195" y="11652"/>
                    <a:pt x="24195" y="11611"/>
                  </a:cubicBezTo>
                  <a:cubicBezTo>
                    <a:pt x="24154" y="11530"/>
                    <a:pt x="24093" y="11448"/>
                    <a:pt x="24032" y="11367"/>
                  </a:cubicBezTo>
                  <a:cubicBezTo>
                    <a:pt x="24032" y="11224"/>
                    <a:pt x="24052" y="11082"/>
                    <a:pt x="23950" y="10959"/>
                  </a:cubicBezTo>
                  <a:cubicBezTo>
                    <a:pt x="23869" y="10939"/>
                    <a:pt x="23767" y="10919"/>
                    <a:pt x="23706" y="10898"/>
                  </a:cubicBezTo>
                  <a:cubicBezTo>
                    <a:pt x="23543" y="10919"/>
                    <a:pt x="23645" y="11041"/>
                    <a:pt x="23564" y="11102"/>
                  </a:cubicBezTo>
                  <a:cubicBezTo>
                    <a:pt x="23523" y="11082"/>
                    <a:pt x="23482" y="11041"/>
                    <a:pt x="23441" y="11021"/>
                  </a:cubicBezTo>
                  <a:cubicBezTo>
                    <a:pt x="23238" y="11245"/>
                    <a:pt x="23034" y="11469"/>
                    <a:pt x="22830" y="11693"/>
                  </a:cubicBezTo>
                  <a:cubicBezTo>
                    <a:pt x="22667" y="11876"/>
                    <a:pt x="22525" y="12080"/>
                    <a:pt x="22362" y="12243"/>
                  </a:cubicBezTo>
                  <a:cubicBezTo>
                    <a:pt x="22199" y="12446"/>
                    <a:pt x="22036" y="12650"/>
                    <a:pt x="21914" y="12874"/>
                  </a:cubicBezTo>
                  <a:cubicBezTo>
                    <a:pt x="21894" y="12894"/>
                    <a:pt x="21914" y="12894"/>
                    <a:pt x="21914" y="12935"/>
                  </a:cubicBezTo>
                  <a:lnTo>
                    <a:pt x="22118" y="12976"/>
                  </a:lnTo>
                  <a:cubicBezTo>
                    <a:pt x="22158" y="12915"/>
                    <a:pt x="22179" y="12874"/>
                    <a:pt x="22199" y="12833"/>
                  </a:cubicBezTo>
                  <a:cubicBezTo>
                    <a:pt x="22260" y="12874"/>
                    <a:pt x="22321" y="12915"/>
                    <a:pt x="22362" y="12935"/>
                  </a:cubicBezTo>
                  <a:cubicBezTo>
                    <a:pt x="22423" y="12915"/>
                    <a:pt x="22464" y="12874"/>
                    <a:pt x="22525" y="12833"/>
                  </a:cubicBezTo>
                  <a:cubicBezTo>
                    <a:pt x="22572" y="12860"/>
                    <a:pt x="22618" y="12869"/>
                    <a:pt x="22662" y="12869"/>
                  </a:cubicBezTo>
                  <a:cubicBezTo>
                    <a:pt x="22751" y="12869"/>
                    <a:pt x="22837" y="12833"/>
                    <a:pt x="22932" y="12833"/>
                  </a:cubicBezTo>
                  <a:cubicBezTo>
                    <a:pt x="22973" y="12813"/>
                    <a:pt x="22993" y="12772"/>
                    <a:pt x="23014" y="12752"/>
                  </a:cubicBezTo>
                  <a:cubicBezTo>
                    <a:pt x="22973" y="12752"/>
                    <a:pt x="22932" y="12752"/>
                    <a:pt x="22871" y="12731"/>
                  </a:cubicBezTo>
                  <a:cubicBezTo>
                    <a:pt x="22940" y="12674"/>
                    <a:pt x="22970" y="12649"/>
                    <a:pt x="23001" y="12649"/>
                  </a:cubicBezTo>
                  <a:cubicBezTo>
                    <a:pt x="23026" y="12649"/>
                    <a:pt x="23051" y="12664"/>
                    <a:pt x="23095" y="12691"/>
                  </a:cubicBezTo>
                  <a:cubicBezTo>
                    <a:pt x="23136" y="12629"/>
                    <a:pt x="23177" y="12589"/>
                    <a:pt x="23238" y="12589"/>
                  </a:cubicBezTo>
                  <a:cubicBezTo>
                    <a:pt x="23319" y="12568"/>
                    <a:pt x="23401" y="12528"/>
                    <a:pt x="23462" y="12507"/>
                  </a:cubicBezTo>
                  <a:cubicBezTo>
                    <a:pt x="23502" y="12426"/>
                    <a:pt x="23523" y="12365"/>
                    <a:pt x="23564" y="12324"/>
                  </a:cubicBezTo>
                  <a:lnTo>
                    <a:pt x="23564" y="12324"/>
                  </a:lnTo>
                  <a:cubicBezTo>
                    <a:pt x="23516" y="12329"/>
                    <a:pt x="23480" y="12333"/>
                    <a:pt x="23453" y="12333"/>
                  </a:cubicBezTo>
                  <a:cubicBezTo>
                    <a:pt x="23377" y="12333"/>
                    <a:pt x="23370" y="12302"/>
                    <a:pt x="23339" y="12181"/>
                  </a:cubicBezTo>
                  <a:lnTo>
                    <a:pt x="23502" y="12181"/>
                  </a:lnTo>
                  <a:cubicBezTo>
                    <a:pt x="23523" y="12222"/>
                    <a:pt x="23543" y="12283"/>
                    <a:pt x="23543" y="12324"/>
                  </a:cubicBezTo>
                  <a:cubicBezTo>
                    <a:pt x="23584" y="12222"/>
                    <a:pt x="23564" y="12141"/>
                    <a:pt x="23523" y="12059"/>
                  </a:cubicBezTo>
                  <a:cubicBezTo>
                    <a:pt x="23502" y="12018"/>
                    <a:pt x="23502" y="11978"/>
                    <a:pt x="23502" y="11937"/>
                  </a:cubicBezTo>
                  <a:lnTo>
                    <a:pt x="23502" y="11937"/>
                  </a:lnTo>
                  <a:cubicBezTo>
                    <a:pt x="23590" y="11972"/>
                    <a:pt x="23663" y="12023"/>
                    <a:pt x="23734" y="12023"/>
                  </a:cubicBezTo>
                  <a:cubicBezTo>
                    <a:pt x="23745" y="12023"/>
                    <a:pt x="23756" y="12021"/>
                    <a:pt x="23767" y="12018"/>
                  </a:cubicBezTo>
                  <a:cubicBezTo>
                    <a:pt x="23783" y="12016"/>
                    <a:pt x="23798" y="12015"/>
                    <a:pt x="23812" y="12015"/>
                  </a:cubicBezTo>
                  <a:cubicBezTo>
                    <a:pt x="23932" y="12015"/>
                    <a:pt x="24025" y="12084"/>
                    <a:pt x="24134" y="12120"/>
                  </a:cubicBezTo>
                  <a:cubicBezTo>
                    <a:pt x="24113" y="12324"/>
                    <a:pt x="23950" y="12426"/>
                    <a:pt x="23849" y="12548"/>
                  </a:cubicBezTo>
                  <a:cubicBezTo>
                    <a:pt x="23706" y="12711"/>
                    <a:pt x="23564" y="12853"/>
                    <a:pt x="23502" y="13037"/>
                  </a:cubicBezTo>
                  <a:cubicBezTo>
                    <a:pt x="23441" y="13220"/>
                    <a:pt x="23319" y="13302"/>
                    <a:pt x="23177" y="13403"/>
                  </a:cubicBezTo>
                  <a:cubicBezTo>
                    <a:pt x="23075" y="13607"/>
                    <a:pt x="22932" y="13790"/>
                    <a:pt x="22769" y="13953"/>
                  </a:cubicBezTo>
                  <a:cubicBezTo>
                    <a:pt x="22586" y="14137"/>
                    <a:pt x="22342" y="14177"/>
                    <a:pt x="22138" y="14320"/>
                  </a:cubicBezTo>
                  <a:cubicBezTo>
                    <a:pt x="22118" y="14381"/>
                    <a:pt x="22138" y="14422"/>
                    <a:pt x="22077" y="14483"/>
                  </a:cubicBezTo>
                  <a:cubicBezTo>
                    <a:pt x="21979" y="14541"/>
                    <a:pt x="21919" y="14618"/>
                    <a:pt x="21843" y="14697"/>
                  </a:cubicBezTo>
                  <a:lnTo>
                    <a:pt x="21843" y="14697"/>
                  </a:lnTo>
                  <a:cubicBezTo>
                    <a:pt x="21839" y="14693"/>
                    <a:pt x="21836" y="14690"/>
                    <a:pt x="21832" y="14686"/>
                  </a:cubicBezTo>
                  <a:lnTo>
                    <a:pt x="21832" y="14707"/>
                  </a:lnTo>
                  <a:cubicBezTo>
                    <a:pt x="21836" y="14703"/>
                    <a:pt x="21839" y="14700"/>
                    <a:pt x="21843" y="14697"/>
                  </a:cubicBezTo>
                  <a:lnTo>
                    <a:pt x="21843" y="14697"/>
                  </a:lnTo>
                  <a:cubicBezTo>
                    <a:pt x="21919" y="14773"/>
                    <a:pt x="21978" y="14832"/>
                    <a:pt x="22056" y="14910"/>
                  </a:cubicBezTo>
                  <a:cubicBezTo>
                    <a:pt x="21995" y="14931"/>
                    <a:pt x="21934" y="14951"/>
                    <a:pt x="21873" y="14971"/>
                  </a:cubicBezTo>
                  <a:cubicBezTo>
                    <a:pt x="21853" y="15012"/>
                    <a:pt x="21832" y="15033"/>
                    <a:pt x="21812" y="15053"/>
                  </a:cubicBezTo>
                  <a:cubicBezTo>
                    <a:pt x="21771" y="15094"/>
                    <a:pt x="21710" y="15114"/>
                    <a:pt x="21670" y="15134"/>
                  </a:cubicBezTo>
                  <a:cubicBezTo>
                    <a:pt x="21629" y="15094"/>
                    <a:pt x="21588" y="15053"/>
                    <a:pt x="21547" y="15012"/>
                  </a:cubicBezTo>
                  <a:lnTo>
                    <a:pt x="21547" y="15012"/>
                  </a:lnTo>
                  <a:cubicBezTo>
                    <a:pt x="21588" y="15114"/>
                    <a:pt x="21649" y="15216"/>
                    <a:pt x="21710" y="15318"/>
                  </a:cubicBezTo>
                  <a:cubicBezTo>
                    <a:pt x="21710" y="15338"/>
                    <a:pt x="21690" y="15358"/>
                    <a:pt x="21690" y="15399"/>
                  </a:cubicBezTo>
                  <a:cubicBezTo>
                    <a:pt x="21608" y="15318"/>
                    <a:pt x="21547" y="15257"/>
                    <a:pt x="21486" y="15196"/>
                  </a:cubicBezTo>
                  <a:cubicBezTo>
                    <a:pt x="21425" y="15236"/>
                    <a:pt x="21384" y="15277"/>
                    <a:pt x="21344" y="15318"/>
                  </a:cubicBezTo>
                  <a:cubicBezTo>
                    <a:pt x="21303" y="15277"/>
                    <a:pt x="21283" y="15257"/>
                    <a:pt x="21242" y="15236"/>
                  </a:cubicBezTo>
                  <a:cubicBezTo>
                    <a:pt x="21221" y="15257"/>
                    <a:pt x="21201" y="15297"/>
                    <a:pt x="21181" y="15318"/>
                  </a:cubicBezTo>
                  <a:cubicBezTo>
                    <a:pt x="21079" y="15297"/>
                    <a:pt x="21079" y="15236"/>
                    <a:pt x="21079" y="15175"/>
                  </a:cubicBezTo>
                  <a:cubicBezTo>
                    <a:pt x="21037" y="15184"/>
                    <a:pt x="21012" y="15189"/>
                    <a:pt x="20982" y="15189"/>
                  </a:cubicBezTo>
                  <a:cubicBezTo>
                    <a:pt x="20939" y="15189"/>
                    <a:pt x="20884" y="15179"/>
                    <a:pt x="20753" y="15155"/>
                  </a:cubicBezTo>
                  <a:cubicBezTo>
                    <a:pt x="20672" y="15033"/>
                    <a:pt x="20590" y="14931"/>
                    <a:pt x="20529" y="14829"/>
                  </a:cubicBezTo>
                  <a:cubicBezTo>
                    <a:pt x="20448" y="14931"/>
                    <a:pt x="20325" y="14992"/>
                    <a:pt x="20264" y="15114"/>
                  </a:cubicBezTo>
                  <a:cubicBezTo>
                    <a:pt x="20203" y="15216"/>
                    <a:pt x="20162" y="15358"/>
                    <a:pt x="20040" y="15440"/>
                  </a:cubicBezTo>
                  <a:cubicBezTo>
                    <a:pt x="20000" y="15501"/>
                    <a:pt x="19959" y="15582"/>
                    <a:pt x="19918" y="15644"/>
                  </a:cubicBezTo>
                  <a:cubicBezTo>
                    <a:pt x="19776" y="15888"/>
                    <a:pt x="19613" y="16112"/>
                    <a:pt x="19572" y="16377"/>
                  </a:cubicBezTo>
                  <a:cubicBezTo>
                    <a:pt x="19653" y="16397"/>
                    <a:pt x="19714" y="16417"/>
                    <a:pt x="19816" y="16458"/>
                  </a:cubicBezTo>
                  <a:cubicBezTo>
                    <a:pt x="19835" y="16533"/>
                    <a:pt x="19853" y="16590"/>
                    <a:pt x="19872" y="16662"/>
                  </a:cubicBezTo>
                  <a:lnTo>
                    <a:pt x="19872" y="16662"/>
                  </a:lnTo>
                  <a:cubicBezTo>
                    <a:pt x="19835" y="16660"/>
                    <a:pt x="19813" y="16641"/>
                    <a:pt x="19735" y="16621"/>
                  </a:cubicBezTo>
                  <a:cubicBezTo>
                    <a:pt x="19714" y="16580"/>
                    <a:pt x="19653" y="16479"/>
                    <a:pt x="19613" y="16397"/>
                  </a:cubicBezTo>
                  <a:cubicBezTo>
                    <a:pt x="19490" y="16458"/>
                    <a:pt x="19368" y="16519"/>
                    <a:pt x="19368" y="16682"/>
                  </a:cubicBezTo>
                  <a:cubicBezTo>
                    <a:pt x="19389" y="16703"/>
                    <a:pt x="19409" y="16723"/>
                    <a:pt x="19429" y="16764"/>
                  </a:cubicBezTo>
                  <a:cubicBezTo>
                    <a:pt x="19368" y="16804"/>
                    <a:pt x="19307" y="16825"/>
                    <a:pt x="19246" y="16865"/>
                  </a:cubicBezTo>
                  <a:cubicBezTo>
                    <a:pt x="19266" y="16988"/>
                    <a:pt x="19429" y="17008"/>
                    <a:pt x="19409" y="17191"/>
                  </a:cubicBezTo>
                  <a:cubicBezTo>
                    <a:pt x="19327" y="17130"/>
                    <a:pt x="19266" y="17069"/>
                    <a:pt x="19205" y="17028"/>
                  </a:cubicBezTo>
                  <a:lnTo>
                    <a:pt x="19124" y="17028"/>
                  </a:lnTo>
                  <a:cubicBezTo>
                    <a:pt x="19124" y="17090"/>
                    <a:pt x="19124" y="17151"/>
                    <a:pt x="19103" y="17212"/>
                  </a:cubicBezTo>
                  <a:cubicBezTo>
                    <a:pt x="19042" y="17252"/>
                    <a:pt x="18961" y="17293"/>
                    <a:pt x="18941" y="17334"/>
                  </a:cubicBezTo>
                  <a:cubicBezTo>
                    <a:pt x="18900" y="17395"/>
                    <a:pt x="18900" y="17476"/>
                    <a:pt x="18879" y="17517"/>
                  </a:cubicBezTo>
                  <a:cubicBezTo>
                    <a:pt x="18676" y="17660"/>
                    <a:pt x="18615" y="17863"/>
                    <a:pt x="18513" y="18047"/>
                  </a:cubicBezTo>
                  <a:cubicBezTo>
                    <a:pt x="18411" y="18230"/>
                    <a:pt x="18452" y="18454"/>
                    <a:pt x="18370" y="18637"/>
                  </a:cubicBezTo>
                  <a:lnTo>
                    <a:pt x="18248" y="18637"/>
                  </a:lnTo>
                  <a:cubicBezTo>
                    <a:pt x="18248" y="18739"/>
                    <a:pt x="18248" y="18861"/>
                    <a:pt x="18085" y="18861"/>
                  </a:cubicBezTo>
                  <a:cubicBezTo>
                    <a:pt x="17983" y="18759"/>
                    <a:pt x="17902" y="18617"/>
                    <a:pt x="17882" y="18474"/>
                  </a:cubicBezTo>
                  <a:cubicBezTo>
                    <a:pt x="17882" y="18454"/>
                    <a:pt x="17902" y="18454"/>
                    <a:pt x="17922" y="18434"/>
                  </a:cubicBezTo>
                  <a:cubicBezTo>
                    <a:pt x="17992" y="18451"/>
                    <a:pt x="18002" y="18544"/>
                    <a:pt x="18081" y="18544"/>
                  </a:cubicBezTo>
                  <a:cubicBezTo>
                    <a:pt x="18094" y="18544"/>
                    <a:pt x="18109" y="18541"/>
                    <a:pt x="18126" y="18535"/>
                  </a:cubicBezTo>
                  <a:cubicBezTo>
                    <a:pt x="18146" y="18495"/>
                    <a:pt x="18146" y="18454"/>
                    <a:pt x="18146" y="18413"/>
                  </a:cubicBezTo>
                  <a:cubicBezTo>
                    <a:pt x="18085" y="18373"/>
                    <a:pt x="18024" y="18332"/>
                    <a:pt x="17943" y="18271"/>
                  </a:cubicBezTo>
                  <a:cubicBezTo>
                    <a:pt x="17963" y="18250"/>
                    <a:pt x="17963" y="18230"/>
                    <a:pt x="17983" y="18189"/>
                  </a:cubicBezTo>
                  <a:cubicBezTo>
                    <a:pt x="18085" y="18230"/>
                    <a:pt x="18146" y="18271"/>
                    <a:pt x="18228" y="18311"/>
                  </a:cubicBezTo>
                  <a:cubicBezTo>
                    <a:pt x="18431" y="17924"/>
                    <a:pt x="18554" y="17497"/>
                    <a:pt x="18696" y="17090"/>
                  </a:cubicBezTo>
                  <a:cubicBezTo>
                    <a:pt x="18452" y="17008"/>
                    <a:pt x="18452" y="17008"/>
                    <a:pt x="18472" y="16865"/>
                  </a:cubicBezTo>
                  <a:cubicBezTo>
                    <a:pt x="18513" y="16865"/>
                    <a:pt x="18533" y="16886"/>
                    <a:pt x="18594" y="16906"/>
                  </a:cubicBezTo>
                  <a:cubicBezTo>
                    <a:pt x="18574" y="16764"/>
                    <a:pt x="18574" y="16662"/>
                    <a:pt x="18574" y="16540"/>
                  </a:cubicBezTo>
                  <a:cubicBezTo>
                    <a:pt x="18615" y="16519"/>
                    <a:pt x="18635" y="16499"/>
                    <a:pt x="18676" y="16479"/>
                  </a:cubicBezTo>
                  <a:lnTo>
                    <a:pt x="18676" y="16479"/>
                  </a:lnTo>
                  <a:cubicBezTo>
                    <a:pt x="18676" y="16540"/>
                    <a:pt x="18676" y="16580"/>
                    <a:pt x="18655" y="16621"/>
                  </a:cubicBezTo>
                  <a:cubicBezTo>
                    <a:pt x="18671" y="16626"/>
                    <a:pt x="18684" y="16628"/>
                    <a:pt x="18696" y="16628"/>
                  </a:cubicBezTo>
                  <a:cubicBezTo>
                    <a:pt x="18779" y="16628"/>
                    <a:pt x="18785" y="16517"/>
                    <a:pt x="18839" y="16499"/>
                  </a:cubicBezTo>
                  <a:lnTo>
                    <a:pt x="18920" y="16499"/>
                  </a:lnTo>
                  <a:cubicBezTo>
                    <a:pt x="18941" y="16417"/>
                    <a:pt x="18941" y="16356"/>
                    <a:pt x="18961" y="16316"/>
                  </a:cubicBezTo>
                  <a:cubicBezTo>
                    <a:pt x="18920" y="16234"/>
                    <a:pt x="18798" y="16255"/>
                    <a:pt x="18798" y="16153"/>
                  </a:cubicBezTo>
                  <a:lnTo>
                    <a:pt x="18900" y="16153"/>
                  </a:lnTo>
                  <a:cubicBezTo>
                    <a:pt x="18920" y="16092"/>
                    <a:pt x="18941" y="16030"/>
                    <a:pt x="18961" y="16010"/>
                  </a:cubicBezTo>
                  <a:cubicBezTo>
                    <a:pt x="18966" y="16009"/>
                    <a:pt x="18970" y="16008"/>
                    <a:pt x="18973" y="16008"/>
                  </a:cubicBezTo>
                  <a:cubicBezTo>
                    <a:pt x="19010" y="16008"/>
                    <a:pt x="18997" y="16080"/>
                    <a:pt x="19060" y="16080"/>
                  </a:cubicBezTo>
                  <a:cubicBezTo>
                    <a:pt x="19072" y="16080"/>
                    <a:pt x="19086" y="16077"/>
                    <a:pt x="19103" y="16071"/>
                  </a:cubicBezTo>
                  <a:cubicBezTo>
                    <a:pt x="19103" y="16010"/>
                    <a:pt x="19083" y="15949"/>
                    <a:pt x="19083" y="15868"/>
                  </a:cubicBezTo>
                  <a:cubicBezTo>
                    <a:pt x="19124" y="15847"/>
                    <a:pt x="19165" y="15827"/>
                    <a:pt x="19226" y="15786"/>
                  </a:cubicBezTo>
                  <a:cubicBezTo>
                    <a:pt x="19165" y="15644"/>
                    <a:pt x="19327" y="15582"/>
                    <a:pt x="19368" y="15460"/>
                  </a:cubicBezTo>
                  <a:cubicBezTo>
                    <a:pt x="19409" y="15216"/>
                    <a:pt x="19551" y="14992"/>
                    <a:pt x="19633" y="14747"/>
                  </a:cubicBezTo>
                  <a:cubicBezTo>
                    <a:pt x="19755" y="14422"/>
                    <a:pt x="19877" y="14096"/>
                    <a:pt x="20000" y="13770"/>
                  </a:cubicBezTo>
                  <a:cubicBezTo>
                    <a:pt x="20081" y="13526"/>
                    <a:pt x="20203" y="13302"/>
                    <a:pt x="20285" y="13077"/>
                  </a:cubicBezTo>
                  <a:cubicBezTo>
                    <a:pt x="20509" y="12548"/>
                    <a:pt x="20712" y="11998"/>
                    <a:pt x="20916" y="11469"/>
                  </a:cubicBezTo>
                  <a:cubicBezTo>
                    <a:pt x="21018" y="11183"/>
                    <a:pt x="21120" y="10898"/>
                    <a:pt x="21221" y="10634"/>
                  </a:cubicBezTo>
                  <a:cubicBezTo>
                    <a:pt x="21221" y="10613"/>
                    <a:pt x="21221" y="10573"/>
                    <a:pt x="21221" y="10552"/>
                  </a:cubicBezTo>
                  <a:cubicBezTo>
                    <a:pt x="21160" y="10511"/>
                    <a:pt x="21079" y="10491"/>
                    <a:pt x="21038" y="10471"/>
                  </a:cubicBezTo>
                  <a:cubicBezTo>
                    <a:pt x="20997" y="10485"/>
                    <a:pt x="20983" y="10527"/>
                    <a:pt x="20960" y="10527"/>
                  </a:cubicBezTo>
                  <a:cubicBezTo>
                    <a:pt x="20949" y="10527"/>
                    <a:pt x="20936" y="10517"/>
                    <a:pt x="20916" y="10491"/>
                  </a:cubicBezTo>
                  <a:cubicBezTo>
                    <a:pt x="20936" y="10369"/>
                    <a:pt x="20977" y="10226"/>
                    <a:pt x="21018" y="10104"/>
                  </a:cubicBezTo>
                  <a:cubicBezTo>
                    <a:pt x="21120" y="9860"/>
                    <a:pt x="21242" y="9636"/>
                    <a:pt x="21344" y="9391"/>
                  </a:cubicBezTo>
                  <a:cubicBezTo>
                    <a:pt x="21384" y="9391"/>
                    <a:pt x="21445" y="9371"/>
                    <a:pt x="21507" y="9371"/>
                  </a:cubicBezTo>
                  <a:cubicBezTo>
                    <a:pt x="21547" y="9330"/>
                    <a:pt x="21568" y="9290"/>
                    <a:pt x="21588" y="9269"/>
                  </a:cubicBezTo>
                  <a:cubicBezTo>
                    <a:pt x="21629" y="9290"/>
                    <a:pt x="21670" y="9310"/>
                    <a:pt x="21690" y="9330"/>
                  </a:cubicBezTo>
                  <a:cubicBezTo>
                    <a:pt x="21731" y="9147"/>
                    <a:pt x="21771" y="8984"/>
                    <a:pt x="21832" y="8821"/>
                  </a:cubicBezTo>
                  <a:cubicBezTo>
                    <a:pt x="21731" y="8760"/>
                    <a:pt x="21649" y="8699"/>
                    <a:pt x="21568" y="8617"/>
                  </a:cubicBezTo>
                  <a:cubicBezTo>
                    <a:pt x="21588" y="8556"/>
                    <a:pt x="21588" y="8516"/>
                    <a:pt x="21629" y="8475"/>
                  </a:cubicBezTo>
                  <a:cubicBezTo>
                    <a:pt x="21731" y="8353"/>
                    <a:pt x="21731" y="8210"/>
                    <a:pt x="21751" y="8068"/>
                  </a:cubicBezTo>
                  <a:cubicBezTo>
                    <a:pt x="21792" y="7945"/>
                    <a:pt x="21710" y="7864"/>
                    <a:pt x="21649" y="7762"/>
                  </a:cubicBezTo>
                  <a:cubicBezTo>
                    <a:pt x="21690" y="7660"/>
                    <a:pt x="21751" y="7558"/>
                    <a:pt x="21751" y="7457"/>
                  </a:cubicBezTo>
                  <a:cubicBezTo>
                    <a:pt x="21751" y="7334"/>
                    <a:pt x="21792" y="7233"/>
                    <a:pt x="21853" y="7131"/>
                  </a:cubicBezTo>
                  <a:lnTo>
                    <a:pt x="21888" y="7131"/>
                  </a:lnTo>
                  <a:cubicBezTo>
                    <a:pt x="21870" y="7056"/>
                    <a:pt x="21858" y="6981"/>
                    <a:pt x="21914" y="6907"/>
                  </a:cubicBezTo>
                  <a:cubicBezTo>
                    <a:pt x="21955" y="6846"/>
                    <a:pt x="22016" y="6764"/>
                    <a:pt x="21995" y="6683"/>
                  </a:cubicBezTo>
                  <a:cubicBezTo>
                    <a:pt x="21995" y="6581"/>
                    <a:pt x="22077" y="6540"/>
                    <a:pt x="22056" y="6438"/>
                  </a:cubicBezTo>
                  <a:cubicBezTo>
                    <a:pt x="22056" y="6336"/>
                    <a:pt x="22118" y="6235"/>
                    <a:pt x="22138" y="6133"/>
                  </a:cubicBezTo>
                  <a:cubicBezTo>
                    <a:pt x="22199" y="6112"/>
                    <a:pt x="22240" y="6112"/>
                    <a:pt x="22280" y="6112"/>
                  </a:cubicBezTo>
                  <a:cubicBezTo>
                    <a:pt x="22321" y="6214"/>
                    <a:pt x="22362" y="6296"/>
                    <a:pt x="22403" y="6398"/>
                  </a:cubicBezTo>
                  <a:cubicBezTo>
                    <a:pt x="22321" y="6438"/>
                    <a:pt x="22280" y="6459"/>
                    <a:pt x="22219" y="6499"/>
                  </a:cubicBezTo>
                  <a:lnTo>
                    <a:pt x="22219" y="6601"/>
                  </a:lnTo>
                  <a:lnTo>
                    <a:pt x="22423" y="6601"/>
                  </a:lnTo>
                  <a:cubicBezTo>
                    <a:pt x="22484" y="6561"/>
                    <a:pt x="22525" y="6520"/>
                    <a:pt x="22586" y="6479"/>
                  </a:cubicBezTo>
                  <a:cubicBezTo>
                    <a:pt x="22443" y="6377"/>
                    <a:pt x="22545" y="6235"/>
                    <a:pt x="22525" y="6092"/>
                  </a:cubicBezTo>
                  <a:cubicBezTo>
                    <a:pt x="22443" y="6031"/>
                    <a:pt x="22382" y="5929"/>
                    <a:pt x="22403" y="5807"/>
                  </a:cubicBezTo>
                  <a:cubicBezTo>
                    <a:pt x="22443" y="5787"/>
                    <a:pt x="22484" y="5766"/>
                    <a:pt x="22505" y="5766"/>
                  </a:cubicBezTo>
                  <a:cubicBezTo>
                    <a:pt x="22525" y="5726"/>
                    <a:pt x="22525" y="5685"/>
                    <a:pt x="22525" y="5644"/>
                  </a:cubicBezTo>
                  <a:lnTo>
                    <a:pt x="22525" y="5644"/>
                  </a:lnTo>
                  <a:cubicBezTo>
                    <a:pt x="22484" y="5664"/>
                    <a:pt x="22423" y="5726"/>
                    <a:pt x="22362" y="5746"/>
                  </a:cubicBezTo>
                  <a:cubicBezTo>
                    <a:pt x="22344" y="5755"/>
                    <a:pt x="22317" y="5764"/>
                    <a:pt x="22290" y="5764"/>
                  </a:cubicBezTo>
                  <a:cubicBezTo>
                    <a:pt x="22257" y="5764"/>
                    <a:pt x="22222" y="5750"/>
                    <a:pt x="22199" y="5705"/>
                  </a:cubicBezTo>
                  <a:cubicBezTo>
                    <a:pt x="22219" y="5685"/>
                    <a:pt x="22219" y="5664"/>
                    <a:pt x="22219" y="5664"/>
                  </a:cubicBezTo>
                  <a:cubicBezTo>
                    <a:pt x="22321" y="5644"/>
                    <a:pt x="22423" y="5644"/>
                    <a:pt x="22505" y="5624"/>
                  </a:cubicBezTo>
                  <a:cubicBezTo>
                    <a:pt x="22525" y="5624"/>
                    <a:pt x="22525" y="5644"/>
                    <a:pt x="22525" y="5644"/>
                  </a:cubicBezTo>
                  <a:cubicBezTo>
                    <a:pt x="22566" y="5603"/>
                    <a:pt x="22586" y="5563"/>
                    <a:pt x="22627" y="5522"/>
                  </a:cubicBezTo>
                  <a:cubicBezTo>
                    <a:pt x="22647" y="5481"/>
                    <a:pt x="22647" y="5420"/>
                    <a:pt x="22667" y="5379"/>
                  </a:cubicBezTo>
                  <a:cubicBezTo>
                    <a:pt x="22690" y="5375"/>
                    <a:pt x="22710" y="5372"/>
                    <a:pt x="22727" y="5372"/>
                  </a:cubicBezTo>
                  <a:cubicBezTo>
                    <a:pt x="22767" y="5372"/>
                    <a:pt x="22793" y="5386"/>
                    <a:pt x="22810" y="5418"/>
                  </a:cubicBezTo>
                  <a:lnTo>
                    <a:pt x="22810" y="5418"/>
                  </a:lnTo>
                  <a:cubicBezTo>
                    <a:pt x="22810" y="5344"/>
                    <a:pt x="22810" y="5280"/>
                    <a:pt x="22810" y="5216"/>
                  </a:cubicBezTo>
                  <a:cubicBezTo>
                    <a:pt x="22912" y="5196"/>
                    <a:pt x="22912" y="5135"/>
                    <a:pt x="22851" y="5074"/>
                  </a:cubicBezTo>
                  <a:lnTo>
                    <a:pt x="22851" y="5074"/>
                  </a:lnTo>
                  <a:cubicBezTo>
                    <a:pt x="22790" y="5094"/>
                    <a:pt x="22729" y="5115"/>
                    <a:pt x="22647" y="5135"/>
                  </a:cubicBezTo>
                  <a:cubicBezTo>
                    <a:pt x="22586" y="5053"/>
                    <a:pt x="22505" y="4992"/>
                    <a:pt x="22423" y="4911"/>
                  </a:cubicBezTo>
                  <a:cubicBezTo>
                    <a:pt x="22505" y="4891"/>
                    <a:pt x="22566" y="4891"/>
                    <a:pt x="22647" y="4870"/>
                  </a:cubicBezTo>
                  <a:cubicBezTo>
                    <a:pt x="22505" y="4829"/>
                    <a:pt x="22525" y="4748"/>
                    <a:pt x="22525" y="4667"/>
                  </a:cubicBezTo>
                  <a:cubicBezTo>
                    <a:pt x="22505" y="4585"/>
                    <a:pt x="22382" y="4585"/>
                    <a:pt x="22423" y="4463"/>
                  </a:cubicBezTo>
                  <a:cubicBezTo>
                    <a:pt x="22443" y="4361"/>
                    <a:pt x="22301" y="4361"/>
                    <a:pt x="22301" y="4259"/>
                  </a:cubicBezTo>
                  <a:cubicBezTo>
                    <a:pt x="22321" y="4239"/>
                    <a:pt x="22342" y="4198"/>
                    <a:pt x="22382" y="4178"/>
                  </a:cubicBezTo>
                  <a:cubicBezTo>
                    <a:pt x="22443" y="4218"/>
                    <a:pt x="22484" y="4259"/>
                    <a:pt x="22525" y="4280"/>
                  </a:cubicBezTo>
                  <a:cubicBezTo>
                    <a:pt x="22566" y="4259"/>
                    <a:pt x="22627" y="4218"/>
                    <a:pt x="22688" y="4198"/>
                  </a:cubicBezTo>
                  <a:cubicBezTo>
                    <a:pt x="22671" y="4165"/>
                    <a:pt x="22668" y="4145"/>
                    <a:pt x="22668" y="4117"/>
                  </a:cubicBezTo>
                  <a:lnTo>
                    <a:pt x="22668" y="4117"/>
                  </a:lnTo>
                  <a:cubicBezTo>
                    <a:pt x="22688" y="4122"/>
                    <a:pt x="22707" y="4124"/>
                    <a:pt x="22725" y="4124"/>
                  </a:cubicBezTo>
                  <a:cubicBezTo>
                    <a:pt x="22779" y="4124"/>
                    <a:pt x="22825" y="4101"/>
                    <a:pt x="22871" y="4056"/>
                  </a:cubicBezTo>
                  <a:cubicBezTo>
                    <a:pt x="22830" y="4015"/>
                    <a:pt x="22769" y="3954"/>
                    <a:pt x="22749" y="3913"/>
                  </a:cubicBezTo>
                  <a:cubicBezTo>
                    <a:pt x="22729" y="3893"/>
                    <a:pt x="22749" y="3872"/>
                    <a:pt x="22769" y="3832"/>
                  </a:cubicBezTo>
                  <a:cubicBezTo>
                    <a:pt x="22790" y="3852"/>
                    <a:pt x="22830" y="3872"/>
                    <a:pt x="22851" y="3913"/>
                  </a:cubicBezTo>
                  <a:cubicBezTo>
                    <a:pt x="22932" y="3893"/>
                    <a:pt x="23014" y="3872"/>
                    <a:pt x="23095" y="3872"/>
                  </a:cubicBezTo>
                  <a:cubicBezTo>
                    <a:pt x="23136" y="3791"/>
                    <a:pt x="23177" y="3709"/>
                    <a:pt x="23217" y="3648"/>
                  </a:cubicBezTo>
                  <a:cubicBezTo>
                    <a:pt x="23177" y="3506"/>
                    <a:pt x="23136" y="3363"/>
                    <a:pt x="23095" y="3241"/>
                  </a:cubicBezTo>
                  <a:cubicBezTo>
                    <a:pt x="22993" y="3302"/>
                    <a:pt x="22871" y="3282"/>
                    <a:pt x="22769" y="3322"/>
                  </a:cubicBezTo>
                  <a:cubicBezTo>
                    <a:pt x="22769" y="3302"/>
                    <a:pt x="22749" y="3282"/>
                    <a:pt x="22749" y="3261"/>
                  </a:cubicBezTo>
                  <a:cubicBezTo>
                    <a:pt x="22769" y="3241"/>
                    <a:pt x="22790" y="3221"/>
                    <a:pt x="22830" y="3221"/>
                  </a:cubicBezTo>
                  <a:cubicBezTo>
                    <a:pt x="22912" y="3200"/>
                    <a:pt x="22993" y="3200"/>
                    <a:pt x="23075" y="3180"/>
                  </a:cubicBezTo>
                  <a:cubicBezTo>
                    <a:pt x="23034" y="3098"/>
                    <a:pt x="22993" y="2997"/>
                    <a:pt x="22953" y="2915"/>
                  </a:cubicBezTo>
                  <a:cubicBezTo>
                    <a:pt x="22891" y="2895"/>
                    <a:pt x="22851" y="2895"/>
                    <a:pt x="22810" y="2874"/>
                  </a:cubicBezTo>
                  <a:cubicBezTo>
                    <a:pt x="22769" y="2915"/>
                    <a:pt x="22729" y="2935"/>
                    <a:pt x="22647" y="2976"/>
                  </a:cubicBezTo>
                  <a:cubicBezTo>
                    <a:pt x="22667" y="2895"/>
                    <a:pt x="22667" y="2874"/>
                    <a:pt x="22667" y="2834"/>
                  </a:cubicBezTo>
                  <a:cubicBezTo>
                    <a:pt x="22627" y="2773"/>
                    <a:pt x="22505" y="2773"/>
                    <a:pt x="22505" y="2671"/>
                  </a:cubicBezTo>
                  <a:cubicBezTo>
                    <a:pt x="22505" y="2671"/>
                    <a:pt x="22495" y="2662"/>
                    <a:pt x="22489" y="2662"/>
                  </a:cubicBezTo>
                  <a:cubicBezTo>
                    <a:pt x="22486" y="2662"/>
                    <a:pt x="22484" y="2664"/>
                    <a:pt x="22484" y="2671"/>
                  </a:cubicBezTo>
                  <a:cubicBezTo>
                    <a:pt x="22464" y="2691"/>
                    <a:pt x="22423" y="2711"/>
                    <a:pt x="22423" y="2732"/>
                  </a:cubicBezTo>
                  <a:cubicBezTo>
                    <a:pt x="22301" y="2711"/>
                    <a:pt x="22321" y="2549"/>
                    <a:pt x="22199" y="2549"/>
                  </a:cubicBezTo>
                  <a:cubicBezTo>
                    <a:pt x="22138" y="2650"/>
                    <a:pt x="22097" y="2732"/>
                    <a:pt x="22036" y="2813"/>
                  </a:cubicBezTo>
                  <a:cubicBezTo>
                    <a:pt x="21914" y="2834"/>
                    <a:pt x="21792" y="2854"/>
                    <a:pt x="21670" y="2874"/>
                  </a:cubicBezTo>
                  <a:cubicBezTo>
                    <a:pt x="21608" y="2813"/>
                    <a:pt x="21547" y="2773"/>
                    <a:pt x="21486" y="2711"/>
                  </a:cubicBezTo>
                  <a:cubicBezTo>
                    <a:pt x="21507" y="2589"/>
                    <a:pt x="21568" y="2528"/>
                    <a:pt x="21649" y="2467"/>
                  </a:cubicBezTo>
                  <a:cubicBezTo>
                    <a:pt x="21649" y="2447"/>
                    <a:pt x="21649" y="2426"/>
                    <a:pt x="21629" y="2406"/>
                  </a:cubicBezTo>
                  <a:cubicBezTo>
                    <a:pt x="21608" y="2426"/>
                    <a:pt x="21568" y="2447"/>
                    <a:pt x="21527" y="2467"/>
                  </a:cubicBezTo>
                  <a:cubicBezTo>
                    <a:pt x="21486" y="2467"/>
                    <a:pt x="21425" y="2447"/>
                    <a:pt x="21364" y="2406"/>
                  </a:cubicBezTo>
                  <a:lnTo>
                    <a:pt x="21364" y="2406"/>
                  </a:lnTo>
                  <a:cubicBezTo>
                    <a:pt x="21425" y="2569"/>
                    <a:pt x="21466" y="2691"/>
                    <a:pt x="21344" y="2793"/>
                  </a:cubicBezTo>
                  <a:cubicBezTo>
                    <a:pt x="21364" y="2813"/>
                    <a:pt x="21445" y="2813"/>
                    <a:pt x="21384" y="2895"/>
                  </a:cubicBezTo>
                  <a:cubicBezTo>
                    <a:pt x="21299" y="2878"/>
                    <a:pt x="21214" y="2804"/>
                    <a:pt x="21105" y="2804"/>
                  </a:cubicBezTo>
                  <a:cubicBezTo>
                    <a:pt x="21084" y="2804"/>
                    <a:pt x="21062" y="2807"/>
                    <a:pt x="21038" y="2813"/>
                  </a:cubicBezTo>
                  <a:cubicBezTo>
                    <a:pt x="20977" y="2854"/>
                    <a:pt x="20896" y="2935"/>
                    <a:pt x="20794" y="2997"/>
                  </a:cubicBezTo>
                  <a:cubicBezTo>
                    <a:pt x="20733" y="2997"/>
                    <a:pt x="20672" y="2997"/>
                    <a:pt x="20631" y="3017"/>
                  </a:cubicBezTo>
                  <a:cubicBezTo>
                    <a:pt x="20611" y="3139"/>
                    <a:pt x="20468" y="3119"/>
                    <a:pt x="20427" y="3221"/>
                  </a:cubicBezTo>
                  <a:lnTo>
                    <a:pt x="20224" y="3159"/>
                  </a:lnTo>
                  <a:cubicBezTo>
                    <a:pt x="20224" y="3180"/>
                    <a:pt x="20224" y="3200"/>
                    <a:pt x="20224" y="3241"/>
                  </a:cubicBezTo>
                  <a:cubicBezTo>
                    <a:pt x="20200" y="3250"/>
                    <a:pt x="20178" y="3254"/>
                    <a:pt x="20157" y="3254"/>
                  </a:cubicBezTo>
                  <a:cubicBezTo>
                    <a:pt x="20050" y="3254"/>
                    <a:pt x="19975" y="3154"/>
                    <a:pt x="19864" y="3154"/>
                  </a:cubicBezTo>
                  <a:cubicBezTo>
                    <a:pt x="19849" y="3154"/>
                    <a:pt x="19833" y="3155"/>
                    <a:pt x="19816" y="3159"/>
                  </a:cubicBezTo>
                  <a:cubicBezTo>
                    <a:pt x="19837" y="3078"/>
                    <a:pt x="19857" y="3037"/>
                    <a:pt x="19877" y="2997"/>
                  </a:cubicBezTo>
                  <a:cubicBezTo>
                    <a:pt x="19892" y="2993"/>
                    <a:pt x="19906" y="2991"/>
                    <a:pt x="19919" y="2991"/>
                  </a:cubicBezTo>
                  <a:cubicBezTo>
                    <a:pt x="20042" y="2991"/>
                    <a:pt x="20087" y="3141"/>
                    <a:pt x="20186" y="3141"/>
                  </a:cubicBezTo>
                  <a:cubicBezTo>
                    <a:pt x="20192" y="3141"/>
                    <a:pt x="20197" y="3140"/>
                    <a:pt x="20203" y="3139"/>
                  </a:cubicBezTo>
                  <a:cubicBezTo>
                    <a:pt x="20183" y="3017"/>
                    <a:pt x="20061" y="2976"/>
                    <a:pt x="20020" y="2874"/>
                  </a:cubicBezTo>
                  <a:cubicBezTo>
                    <a:pt x="19959" y="2854"/>
                    <a:pt x="19918" y="2854"/>
                    <a:pt x="19857" y="2834"/>
                  </a:cubicBezTo>
                  <a:cubicBezTo>
                    <a:pt x="19857" y="2732"/>
                    <a:pt x="19776" y="2691"/>
                    <a:pt x="19694" y="2630"/>
                  </a:cubicBezTo>
                  <a:cubicBezTo>
                    <a:pt x="19694" y="2630"/>
                    <a:pt x="19694" y="2610"/>
                    <a:pt x="19694" y="2589"/>
                  </a:cubicBezTo>
                  <a:lnTo>
                    <a:pt x="19837" y="2549"/>
                  </a:lnTo>
                  <a:cubicBezTo>
                    <a:pt x="19787" y="2383"/>
                    <a:pt x="19764" y="2339"/>
                    <a:pt x="19605" y="2339"/>
                  </a:cubicBezTo>
                  <a:cubicBezTo>
                    <a:pt x="19568" y="2339"/>
                    <a:pt x="19524" y="2341"/>
                    <a:pt x="19470" y="2345"/>
                  </a:cubicBezTo>
                  <a:cubicBezTo>
                    <a:pt x="19389" y="2386"/>
                    <a:pt x="19307" y="2426"/>
                    <a:pt x="19226" y="2467"/>
                  </a:cubicBezTo>
                  <a:cubicBezTo>
                    <a:pt x="19176" y="2446"/>
                    <a:pt x="19126" y="2437"/>
                    <a:pt x="19078" y="2437"/>
                  </a:cubicBezTo>
                  <a:cubicBezTo>
                    <a:pt x="18989" y="2437"/>
                    <a:pt x="18905" y="2468"/>
                    <a:pt x="18839" y="2508"/>
                  </a:cubicBezTo>
                  <a:cubicBezTo>
                    <a:pt x="18615" y="2650"/>
                    <a:pt x="18411" y="2834"/>
                    <a:pt x="18228" y="3017"/>
                  </a:cubicBezTo>
                  <a:cubicBezTo>
                    <a:pt x="18187" y="3058"/>
                    <a:pt x="18146" y="3098"/>
                    <a:pt x="18126" y="3139"/>
                  </a:cubicBezTo>
                  <a:cubicBezTo>
                    <a:pt x="18167" y="3221"/>
                    <a:pt x="18187" y="3282"/>
                    <a:pt x="18228" y="3322"/>
                  </a:cubicBezTo>
                  <a:cubicBezTo>
                    <a:pt x="18289" y="3363"/>
                    <a:pt x="18330" y="3424"/>
                    <a:pt x="18309" y="3506"/>
                  </a:cubicBezTo>
                  <a:cubicBezTo>
                    <a:pt x="18309" y="3506"/>
                    <a:pt x="18350" y="3526"/>
                    <a:pt x="18350" y="3546"/>
                  </a:cubicBezTo>
                  <a:cubicBezTo>
                    <a:pt x="18403" y="3476"/>
                    <a:pt x="18441" y="3420"/>
                    <a:pt x="18530" y="3420"/>
                  </a:cubicBezTo>
                  <a:cubicBezTo>
                    <a:pt x="18543" y="3420"/>
                    <a:pt x="18558" y="3422"/>
                    <a:pt x="18574" y="3424"/>
                  </a:cubicBezTo>
                  <a:cubicBezTo>
                    <a:pt x="18635" y="3445"/>
                    <a:pt x="18737" y="3485"/>
                    <a:pt x="18798" y="3506"/>
                  </a:cubicBezTo>
                  <a:cubicBezTo>
                    <a:pt x="18879" y="3485"/>
                    <a:pt x="18920" y="3485"/>
                    <a:pt x="18961" y="3465"/>
                  </a:cubicBezTo>
                  <a:cubicBezTo>
                    <a:pt x="18981" y="3465"/>
                    <a:pt x="18981" y="3485"/>
                    <a:pt x="19002" y="3485"/>
                  </a:cubicBezTo>
                  <a:cubicBezTo>
                    <a:pt x="18961" y="3526"/>
                    <a:pt x="18941" y="3567"/>
                    <a:pt x="18920" y="3587"/>
                  </a:cubicBezTo>
                  <a:cubicBezTo>
                    <a:pt x="18961" y="3770"/>
                    <a:pt x="19063" y="3913"/>
                    <a:pt x="19083" y="4076"/>
                  </a:cubicBezTo>
                  <a:cubicBezTo>
                    <a:pt x="19002" y="4117"/>
                    <a:pt x="18920" y="4178"/>
                    <a:pt x="18839" y="4239"/>
                  </a:cubicBezTo>
                  <a:cubicBezTo>
                    <a:pt x="18839" y="4300"/>
                    <a:pt x="18839" y="4381"/>
                    <a:pt x="18859" y="4442"/>
                  </a:cubicBezTo>
                  <a:cubicBezTo>
                    <a:pt x="18778" y="4483"/>
                    <a:pt x="18737" y="4504"/>
                    <a:pt x="18655" y="4524"/>
                  </a:cubicBezTo>
                  <a:cubicBezTo>
                    <a:pt x="18696" y="4605"/>
                    <a:pt x="18737" y="4646"/>
                    <a:pt x="18778" y="4707"/>
                  </a:cubicBezTo>
                  <a:lnTo>
                    <a:pt x="18615" y="4707"/>
                  </a:lnTo>
                  <a:cubicBezTo>
                    <a:pt x="18594" y="4748"/>
                    <a:pt x="18574" y="4789"/>
                    <a:pt x="18533" y="4829"/>
                  </a:cubicBezTo>
                  <a:lnTo>
                    <a:pt x="18431" y="4829"/>
                  </a:lnTo>
                  <a:cubicBezTo>
                    <a:pt x="18370" y="4768"/>
                    <a:pt x="18452" y="4667"/>
                    <a:pt x="18350" y="4667"/>
                  </a:cubicBezTo>
                  <a:cubicBezTo>
                    <a:pt x="18289" y="4728"/>
                    <a:pt x="18248" y="4789"/>
                    <a:pt x="18207" y="4850"/>
                  </a:cubicBezTo>
                  <a:cubicBezTo>
                    <a:pt x="18167" y="4809"/>
                    <a:pt x="18146" y="4789"/>
                    <a:pt x="18126" y="4748"/>
                  </a:cubicBezTo>
                  <a:lnTo>
                    <a:pt x="17902" y="4748"/>
                  </a:lnTo>
                  <a:cubicBezTo>
                    <a:pt x="17841" y="4809"/>
                    <a:pt x="17800" y="4850"/>
                    <a:pt x="17759" y="4891"/>
                  </a:cubicBezTo>
                  <a:cubicBezTo>
                    <a:pt x="17780" y="4992"/>
                    <a:pt x="17902" y="5074"/>
                    <a:pt x="17780" y="5196"/>
                  </a:cubicBezTo>
                  <a:cubicBezTo>
                    <a:pt x="17759" y="5196"/>
                    <a:pt x="17719" y="5176"/>
                    <a:pt x="17698" y="5176"/>
                  </a:cubicBezTo>
                  <a:cubicBezTo>
                    <a:pt x="17678" y="5094"/>
                    <a:pt x="17678" y="5033"/>
                    <a:pt x="17657" y="4972"/>
                  </a:cubicBezTo>
                  <a:cubicBezTo>
                    <a:pt x="17637" y="4891"/>
                    <a:pt x="17617" y="4829"/>
                    <a:pt x="17596" y="4768"/>
                  </a:cubicBezTo>
                  <a:cubicBezTo>
                    <a:pt x="17657" y="4728"/>
                    <a:pt x="17698" y="4707"/>
                    <a:pt x="17719" y="4707"/>
                  </a:cubicBezTo>
                  <a:cubicBezTo>
                    <a:pt x="17739" y="4605"/>
                    <a:pt x="17698" y="4585"/>
                    <a:pt x="17637" y="4544"/>
                  </a:cubicBezTo>
                  <a:cubicBezTo>
                    <a:pt x="17556" y="4524"/>
                    <a:pt x="17535" y="4442"/>
                    <a:pt x="17515" y="4381"/>
                  </a:cubicBezTo>
                  <a:cubicBezTo>
                    <a:pt x="17515" y="4320"/>
                    <a:pt x="17495" y="4259"/>
                    <a:pt x="17495" y="4178"/>
                  </a:cubicBezTo>
                  <a:cubicBezTo>
                    <a:pt x="17433" y="4198"/>
                    <a:pt x="17393" y="4218"/>
                    <a:pt x="17332" y="4239"/>
                  </a:cubicBezTo>
                  <a:cubicBezTo>
                    <a:pt x="17311" y="4239"/>
                    <a:pt x="17291" y="4218"/>
                    <a:pt x="17271" y="4218"/>
                  </a:cubicBezTo>
                  <a:cubicBezTo>
                    <a:pt x="17250" y="4259"/>
                    <a:pt x="17250" y="4280"/>
                    <a:pt x="17250" y="4300"/>
                  </a:cubicBezTo>
                  <a:cubicBezTo>
                    <a:pt x="17189" y="4300"/>
                    <a:pt x="17148" y="4300"/>
                    <a:pt x="17128" y="4280"/>
                  </a:cubicBezTo>
                  <a:cubicBezTo>
                    <a:pt x="16924" y="4524"/>
                    <a:pt x="16741" y="4748"/>
                    <a:pt x="16558" y="4972"/>
                  </a:cubicBezTo>
                  <a:cubicBezTo>
                    <a:pt x="16598" y="5033"/>
                    <a:pt x="16619" y="5074"/>
                    <a:pt x="16639" y="5115"/>
                  </a:cubicBezTo>
                  <a:lnTo>
                    <a:pt x="16619" y="5115"/>
                  </a:lnTo>
                  <a:cubicBezTo>
                    <a:pt x="16782" y="5135"/>
                    <a:pt x="16924" y="5155"/>
                    <a:pt x="16924" y="5339"/>
                  </a:cubicBezTo>
                  <a:lnTo>
                    <a:pt x="17026" y="5339"/>
                  </a:lnTo>
                  <a:lnTo>
                    <a:pt x="17067" y="5257"/>
                  </a:lnTo>
                  <a:cubicBezTo>
                    <a:pt x="17108" y="5277"/>
                    <a:pt x="17148" y="5277"/>
                    <a:pt x="17169" y="5277"/>
                  </a:cubicBezTo>
                  <a:lnTo>
                    <a:pt x="17291" y="5277"/>
                  </a:lnTo>
                  <a:cubicBezTo>
                    <a:pt x="17311" y="5196"/>
                    <a:pt x="17250" y="5196"/>
                    <a:pt x="17209" y="5176"/>
                  </a:cubicBezTo>
                  <a:cubicBezTo>
                    <a:pt x="17148" y="5135"/>
                    <a:pt x="17087" y="5074"/>
                    <a:pt x="17128" y="4972"/>
                  </a:cubicBezTo>
                  <a:lnTo>
                    <a:pt x="17128" y="4972"/>
                  </a:lnTo>
                  <a:cubicBezTo>
                    <a:pt x="17248" y="5052"/>
                    <a:pt x="17329" y="5132"/>
                    <a:pt x="17429" y="5213"/>
                  </a:cubicBezTo>
                  <a:lnTo>
                    <a:pt x="17429" y="5213"/>
                  </a:lnTo>
                  <a:cubicBezTo>
                    <a:pt x="17424" y="5214"/>
                    <a:pt x="17418" y="5215"/>
                    <a:pt x="17413" y="5216"/>
                  </a:cubicBezTo>
                  <a:cubicBezTo>
                    <a:pt x="17454" y="5257"/>
                    <a:pt x="17495" y="5318"/>
                    <a:pt x="17535" y="5359"/>
                  </a:cubicBezTo>
                  <a:cubicBezTo>
                    <a:pt x="17596" y="5359"/>
                    <a:pt x="17657" y="5379"/>
                    <a:pt x="17719" y="5379"/>
                  </a:cubicBezTo>
                  <a:cubicBezTo>
                    <a:pt x="17759" y="5481"/>
                    <a:pt x="17800" y="5563"/>
                    <a:pt x="17820" y="5664"/>
                  </a:cubicBezTo>
                  <a:cubicBezTo>
                    <a:pt x="17780" y="5848"/>
                    <a:pt x="17780" y="5848"/>
                    <a:pt x="17678" y="5909"/>
                  </a:cubicBezTo>
                  <a:cubicBezTo>
                    <a:pt x="17637" y="5888"/>
                    <a:pt x="17596" y="5868"/>
                    <a:pt x="17515" y="5848"/>
                  </a:cubicBezTo>
                  <a:cubicBezTo>
                    <a:pt x="17515" y="5868"/>
                    <a:pt x="17515" y="5909"/>
                    <a:pt x="17495" y="5929"/>
                  </a:cubicBezTo>
                  <a:cubicBezTo>
                    <a:pt x="17454" y="5950"/>
                    <a:pt x="17393" y="5950"/>
                    <a:pt x="17332" y="5970"/>
                  </a:cubicBezTo>
                  <a:cubicBezTo>
                    <a:pt x="17352" y="6092"/>
                    <a:pt x="17393" y="6194"/>
                    <a:pt x="17413" y="6296"/>
                  </a:cubicBezTo>
                  <a:cubicBezTo>
                    <a:pt x="17372" y="6316"/>
                    <a:pt x="17332" y="6336"/>
                    <a:pt x="17291" y="6377"/>
                  </a:cubicBezTo>
                  <a:cubicBezTo>
                    <a:pt x="17271" y="6316"/>
                    <a:pt x="17250" y="6275"/>
                    <a:pt x="17230" y="6235"/>
                  </a:cubicBezTo>
                  <a:cubicBezTo>
                    <a:pt x="17169" y="6194"/>
                    <a:pt x="17128" y="6153"/>
                    <a:pt x="17047" y="6112"/>
                  </a:cubicBezTo>
                  <a:cubicBezTo>
                    <a:pt x="17026" y="6296"/>
                    <a:pt x="16904" y="6377"/>
                    <a:pt x="16802" y="6479"/>
                  </a:cubicBezTo>
                  <a:cubicBezTo>
                    <a:pt x="16721" y="6459"/>
                    <a:pt x="16660" y="6459"/>
                    <a:pt x="16598" y="6438"/>
                  </a:cubicBezTo>
                  <a:cubicBezTo>
                    <a:pt x="16558" y="6499"/>
                    <a:pt x="16537" y="6540"/>
                    <a:pt x="16497" y="6601"/>
                  </a:cubicBezTo>
                  <a:cubicBezTo>
                    <a:pt x="16456" y="6601"/>
                    <a:pt x="16415" y="6601"/>
                    <a:pt x="16395" y="6622"/>
                  </a:cubicBezTo>
                  <a:cubicBezTo>
                    <a:pt x="16374" y="6662"/>
                    <a:pt x="16374" y="6683"/>
                    <a:pt x="16354" y="6703"/>
                  </a:cubicBezTo>
                  <a:cubicBezTo>
                    <a:pt x="16334" y="6744"/>
                    <a:pt x="16334" y="6785"/>
                    <a:pt x="16293" y="6866"/>
                  </a:cubicBezTo>
                  <a:cubicBezTo>
                    <a:pt x="16232" y="6785"/>
                    <a:pt x="16212" y="6723"/>
                    <a:pt x="16130" y="6642"/>
                  </a:cubicBezTo>
                  <a:lnTo>
                    <a:pt x="16130" y="6642"/>
                  </a:lnTo>
                  <a:cubicBezTo>
                    <a:pt x="16232" y="6662"/>
                    <a:pt x="16273" y="6683"/>
                    <a:pt x="16334" y="6703"/>
                  </a:cubicBezTo>
                  <a:cubicBezTo>
                    <a:pt x="16273" y="6581"/>
                    <a:pt x="16252" y="6419"/>
                    <a:pt x="16091" y="6398"/>
                  </a:cubicBezTo>
                  <a:lnTo>
                    <a:pt x="16091" y="6398"/>
                  </a:lnTo>
                  <a:cubicBezTo>
                    <a:pt x="16096" y="6432"/>
                    <a:pt x="16110" y="6466"/>
                    <a:pt x="16110" y="6499"/>
                  </a:cubicBezTo>
                  <a:cubicBezTo>
                    <a:pt x="16036" y="6549"/>
                    <a:pt x="15969" y="6576"/>
                    <a:pt x="15892" y="6576"/>
                  </a:cubicBezTo>
                  <a:cubicBezTo>
                    <a:pt x="15842" y="6576"/>
                    <a:pt x="15787" y="6564"/>
                    <a:pt x="15723" y="6540"/>
                  </a:cubicBezTo>
                  <a:cubicBezTo>
                    <a:pt x="15804" y="6499"/>
                    <a:pt x="15845" y="6459"/>
                    <a:pt x="15886" y="6438"/>
                  </a:cubicBezTo>
                  <a:lnTo>
                    <a:pt x="15886" y="6438"/>
                  </a:lnTo>
                  <a:cubicBezTo>
                    <a:pt x="15868" y="6443"/>
                    <a:pt x="15854" y="6446"/>
                    <a:pt x="15841" y="6446"/>
                  </a:cubicBezTo>
                  <a:cubicBezTo>
                    <a:pt x="15752" y="6446"/>
                    <a:pt x="15776" y="6329"/>
                    <a:pt x="15723" y="6275"/>
                  </a:cubicBezTo>
                  <a:cubicBezTo>
                    <a:pt x="15682" y="6336"/>
                    <a:pt x="15641" y="6398"/>
                    <a:pt x="15601" y="6459"/>
                  </a:cubicBezTo>
                  <a:cubicBezTo>
                    <a:pt x="15478" y="6622"/>
                    <a:pt x="15336" y="6785"/>
                    <a:pt x="15234" y="6968"/>
                  </a:cubicBezTo>
                  <a:cubicBezTo>
                    <a:pt x="15112" y="7151"/>
                    <a:pt x="14969" y="7294"/>
                    <a:pt x="14867" y="7477"/>
                  </a:cubicBezTo>
                  <a:cubicBezTo>
                    <a:pt x="14786" y="7620"/>
                    <a:pt x="14704" y="7782"/>
                    <a:pt x="14623" y="7925"/>
                  </a:cubicBezTo>
                  <a:cubicBezTo>
                    <a:pt x="14609" y="7939"/>
                    <a:pt x="14595" y="7963"/>
                    <a:pt x="14561" y="7963"/>
                  </a:cubicBezTo>
                  <a:cubicBezTo>
                    <a:pt x="14545" y="7963"/>
                    <a:pt x="14526" y="7958"/>
                    <a:pt x="14501" y="7945"/>
                  </a:cubicBezTo>
                  <a:cubicBezTo>
                    <a:pt x="14623" y="7538"/>
                    <a:pt x="14745" y="7110"/>
                    <a:pt x="14867" y="6662"/>
                  </a:cubicBezTo>
                  <a:cubicBezTo>
                    <a:pt x="14786" y="6662"/>
                    <a:pt x="14745" y="6642"/>
                    <a:pt x="14684" y="6642"/>
                  </a:cubicBezTo>
                  <a:cubicBezTo>
                    <a:pt x="14643" y="6581"/>
                    <a:pt x="14603" y="6540"/>
                    <a:pt x="14542" y="6459"/>
                  </a:cubicBezTo>
                  <a:cubicBezTo>
                    <a:pt x="14582" y="6296"/>
                    <a:pt x="14582" y="6112"/>
                    <a:pt x="14704" y="5950"/>
                  </a:cubicBezTo>
                  <a:cubicBezTo>
                    <a:pt x="14664" y="5746"/>
                    <a:pt x="14847" y="5603"/>
                    <a:pt x="14806" y="5400"/>
                  </a:cubicBezTo>
                  <a:cubicBezTo>
                    <a:pt x="14928" y="5359"/>
                    <a:pt x="15010" y="5318"/>
                    <a:pt x="14990" y="5196"/>
                  </a:cubicBezTo>
                  <a:cubicBezTo>
                    <a:pt x="14990" y="5176"/>
                    <a:pt x="15010" y="5135"/>
                    <a:pt x="15030" y="5115"/>
                  </a:cubicBezTo>
                  <a:cubicBezTo>
                    <a:pt x="15010" y="5053"/>
                    <a:pt x="14969" y="4992"/>
                    <a:pt x="15030" y="4952"/>
                  </a:cubicBezTo>
                  <a:cubicBezTo>
                    <a:pt x="15046" y="4946"/>
                    <a:pt x="15061" y="4944"/>
                    <a:pt x="15077" y="4944"/>
                  </a:cubicBezTo>
                  <a:cubicBezTo>
                    <a:pt x="15158" y="4944"/>
                    <a:pt x="15233" y="5008"/>
                    <a:pt x="15323" y="5008"/>
                  </a:cubicBezTo>
                  <a:cubicBezTo>
                    <a:pt x="15347" y="5008"/>
                    <a:pt x="15371" y="5003"/>
                    <a:pt x="15397" y="4992"/>
                  </a:cubicBezTo>
                  <a:cubicBezTo>
                    <a:pt x="15397" y="4911"/>
                    <a:pt x="15377" y="4809"/>
                    <a:pt x="15377" y="4728"/>
                  </a:cubicBezTo>
                  <a:cubicBezTo>
                    <a:pt x="15417" y="4707"/>
                    <a:pt x="15438" y="4687"/>
                    <a:pt x="15478" y="4667"/>
                  </a:cubicBezTo>
                  <a:cubicBezTo>
                    <a:pt x="15458" y="4585"/>
                    <a:pt x="15458" y="4524"/>
                    <a:pt x="15458" y="4483"/>
                  </a:cubicBezTo>
                  <a:cubicBezTo>
                    <a:pt x="15499" y="4422"/>
                    <a:pt x="15539" y="4402"/>
                    <a:pt x="15580" y="4361"/>
                  </a:cubicBezTo>
                  <a:cubicBezTo>
                    <a:pt x="15601" y="4259"/>
                    <a:pt x="15641" y="4157"/>
                    <a:pt x="15621" y="4096"/>
                  </a:cubicBezTo>
                  <a:cubicBezTo>
                    <a:pt x="15580" y="3974"/>
                    <a:pt x="15682" y="3913"/>
                    <a:pt x="15662" y="3811"/>
                  </a:cubicBezTo>
                  <a:cubicBezTo>
                    <a:pt x="15621" y="3689"/>
                    <a:pt x="15601" y="3567"/>
                    <a:pt x="15560" y="3445"/>
                  </a:cubicBezTo>
                  <a:cubicBezTo>
                    <a:pt x="15580" y="3343"/>
                    <a:pt x="15682" y="3261"/>
                    <a:pt x="15621" y="3119"/>
                  </a:cubicBezTo>
                  <a:cubicBezTo>
                    <a:pt x="15539" y="3119"/>
                    <a:pt x="15458" y="3098"/>
                    <a:pt x="15377" y="3098"/>
                  </a:cubicBezTo>
                  <a:cubicBezTo>
                    <a:pt x="15397" y="3139"/>
                    <a:pt x="15417" y="3200"/>
                    <a:pt x="15438" y="3282"/>
                  </a:cubicBezTo>
                  <a:cubicBezTo>
                    <a:pt x="15377" y="3241"/>
                    <a:pt x="15336" y="3221"/>
                    <a:pt x="15295" y="3200"/>
                  </a:cubicBezTo>
                  <a:cubicBezTo>
                    <a:pt x="15234" y="3139"/>
                    <a:pt x="15234" y="3058"/>
                    <a:pt x="15234" y="2956"/>
                  </a:cubicBezTo>
                  <a:lnTo>
                    <a:pt x="15234" y="2956"/>
                  </a:lnTo>
                  <a:cubicBezTo>
                    <a:pt x="15295" y="3017"/>
                    <a:pt x="15336" y="3058"/>
                    <a:pt x="15397" y="3098"/>
                  </a:cubicBezTo>
                  <a:cubicBezTo>
                    <a:pt x="15356" y="3017"/>
                    <a:pt x="15315" y="2935"/>
                    <a:pt x="15275" y="2854"/>
                  </a:cubicBezTo>
                  <a:cubicBezTo>
                    <a:pt x="15193" y="2834"/>
                    <a:pt x="15112" y="2793"/>
                    <a:pt x="15030" y="2773"/>
                  </a:cubicBezTo>
                  <a:cubicBezTo>
                    <a:pt x="14990" y="2813"/>
                    <a:pt x="14949" y="2854"/>
                    <a:pt x="14928" y="2895"/>
                  </a:cubicBezTo>
                  <a:cubicBezTo>
                    <a:pt x="14806" y="2854"/>
                    <a:pt x="14867" y="2752"/>
                    <a:pt x="14827" y="2671"/>
                  </a:cubicBezTo>
                  <a:lnTo>
                    <a:pt x="14827" y="2671"/>
                  </a:lnTo>
                  <a:cubicBezTo>
                    <a:pt x="14725" y="2732"/>
                    <a:pt x="14562" y="2711"/>
                    <a:pt x="14521" y="2773"/>
                  </a:cubicBezTo>
                  <a:cubicBezTo>
                    <a:pt x="14460" y="2874"/>
                    <a:pt x="14440" y="2935"/>
                    <a:pt x="14419" y="2976"/>
                  </a:cubicBezTo>
                  <a:cubicBezTo>
                    <a:pt x="14379" y="2956"/>
                    <a:pt x="14338" y="2956"/>
                    <a:pt x="14297" y="2935"/>
                  </a:cubicBezTo>
                  <a:cubicBezTo>
                    <a:pt x="14216" y="2976"/>
                    <a:pt x="14155" y="3037"/>
                    <a:pt x="14094" y="3098"/>
                  </a:cubicBezTo>
                  <a:cubicBezTo>
                    <a:pt x="14094" y="3139"/>
                    <a:pt x="14094" y="3180"/>
                    <a:pt x="14073" y="3221"/>
                  </a:cubicBezTo>
                  <a:lnTo>
                    <a:pt x="13971" y="3221"/>
                  </a:lnTo>
                  <a:cubicBezTo>
                    <a:pt x="13992" y="3282"/>
                    <a:pt x="14012" y="3343"/>
                    <a:pt x="14012" y="3383"/>
                  </a:cubicBezTo>
                  <a:cubicBezTo>
                    <a:pt x="13910" y="3424"/>
                    <a:pt x="13808" y="3445"/>
                    <a:pt x="13707" y="3485"/>
                  </a:cubicBezTo>
                  <a:cubicBezTo>
                    <a:pt x="13707" y="3445"/>
                    <a:pt x="13707" y="3404"/>
                    <a:pt x="13707" y="3363"/>
                  </a:cubicBezTo>
                  <a:cubicBezTo>
                    <a:pt x="13625" y="3322"/>
                    <a:pt x="13523" y="3282"/>
                    <a:pt x="13421" y="3241"/>
                  </a:cubicBezTo>
                  <a:cubicBezTo>
                    <a:pt x="13360" y="3180"/>
                    <a:pt x="13299" y="3119"/>
                    <a:pt x="13299" y="3017"/>
                  </a:cubicBezTo>
                  <a:cubicBezTo>
                    <a:pt x="13299" y="2935"/>
                    <a:pt x="13279" y="2935"/>
                    <a:pt x="13177" y="2895"/>
                  </a:cubicBezTo>
                  <a:lnTo>
                    <a:pt x="13177" y="2895"/>
                  </a:lnTo>
                  <a:cubicBezTo>
                    <a:pt x="13197" y="2976"/>
                    <a:pt x="13197" y="3058"/>
                    <a:pt x="13218" y="3139"/>
                  </a:cubicBezTo>
                  <a:cubicBezTo>
                    <a:pt x="13218" y="3159"/>
                    <a:pt x="13197" y="3180"/>
                    <a:pt x="13197" y="3200"/>
                  </a:cubicBezTo>
                  <a:cubicBezTo>
                    <a:pt x="13157" y="3180"/>
                    <a:pt x="13116" y="3180"/>
                    <a:pt x="13034" y="3180"/>
                  </a:cubicBezTo>
                  <a:cubicBezTo>
                    <a:pt x="13055" y="3261"/>
                    <a:pt x="13055" y="3322"/>
                    <a:pt x="13055" y="3404"/>
                  </a:cubicBezTo>
                  <a:cubicBezTo>
                    <a:pt x="13034" y="3404"/>
                    <a:pt x="13014" y="3383"/>
                    <a:pt x="12973" y="3363"/>
                  </a:cubicBezTo>
                  <a:cubicBezTo>
                    <a:pt x="12810" y="3709"/>
                    <a:pt x="12709" y="4056"/>
                    <a:pt x="12607" y="4442"/>
                  </a:cubicBezTo>
                  <a:cubicBezTo>
                    <a:pt x="12588" y="4433"/>
                    <a:pt x="12570" y="4430"/>
                    <a:pt x="12551" y="4430"/>
                  </a:cubicBezTo>
                  <a:cubicBezTo>
                    <a:pt x="12519" y="4430"/>
                    <a:pt x="12486" y="4440"/>
                    <a:pt x="12453" y="4440"/>
                  </a:cubicBezTo>
                  <a:cubicBezTo>
                    <a:pt x="12423" y="4440"/>
                    <a:pt x="12393" y="4432"/>
                    <a:pt x="12362" y="4402"/>
                  </a:cubicBezTo>
                  <a:cubicBezTo>
                    <a:pt x="12341" y="4380"/>
                    <a:pt x="12317" y="4372"/>
                    <a:pt x="12293" y="4372"/>
                  </a:cubicBezTo>
                  <a:cubicBezTo>
                    <a:pt x="12247" y="4372"/>
                    <a:pt x="12199" y="4403"/>
                    <a:pt x="12159" y="4442"/>
                  </a:cubicBezTo>
                  <a:cubicBezTo>
                    <a:pt x="12159" y="4442"/>
                    <a:pt x="12159" y="4463"/>
                    <a:pt x="12138" y="4483"/>
                  </a:cubicBezTo>
                  <a:cubicBezTo>
                    <a:pt x="12159" y="4483"/>
                    <a:pt x="12261" y="4565"/>
                    <a:pt x="12261" y="4565"/>
                  </a:cubicBezTo>
                  <a:cubicBezTo>
                    <a:pt x="12179" y="4728"/>
                    <a:pt x="12016" y="4687"/>
                    <a:pt x="11874" y="4728"/>
                  </a:cubicBezTo>
                  <a:cubicBezTo>
                    <a:pt x="11853" y="4768"/>
                    <a:pt x="11833" y="4809"/>
                    <a:pt x="11813" y="4850"/>
                  </a:cubicBezTo>
                  <a:cubicBezTo>
                    <a:pt x="11832" y="4860"/>
                    <a:pt x="11849" y="4864"/>
                    <a:pt x="11864" y="4864"/>
                  </a:cubicBezTo>
                  <a:cubicBezTo>
                    <a:pt x="11938" y="4864"/>
                    <a:pt x="11970" y="4767"/>
                    <a:pt x="12057" y="4767"/>
                  </a:cubicBezTo>
                  <a:cubicBezTo>
                    <a:pt x="12063" y="4767"/>
                    <a:pt x="12070" y="4767"/>
                    <a:pt x="12077" y="4768"/>
                  </a:cubicBezTo>
                  <a:cubicBezTo>
                    <a:pt x="12077" y="4768"/>
                    <a:pt x="12091" y="4782"/>
                    <a:pt x="12108" y="4799"/>
                  </a:cubicBezTo>
                  <a:lnTo>
                    <a:pt x="12108" y="4799"/>
                  </a:lnTo>
                  <a:cubicBezTo>
                    <a:pt x="11989" y="4918"/>
                    <a:pt x="11872" y="5038"/>
                    <a:pt x="11813" y="5196"/>
                  </a:cubicBezTo>
                  <a:cubicBezTo>
                    <a:pt x="11853" y="5216"/>
                    <a:pt x="11894" y="5237"/>
                    <a:pt x="11955" y="5277"/>
                  </a:cubicBezTo>
                  <a:cubicBezTo>
                    <a:pt x="11894" y="5339"/>
                    <a:pt x="11833" y="5400"/>
                    <a:pt x="11792" y="5461"/>
                  </a:cubicBezTo>
                  <a:cubicBezTo>
                    <a:pt x="11772" y="5420"/>
                    <a:pt x="11751" y="5420"/>
                    <a:pt x="11751" y="5400"/>
                  </a:cubicBezTo>
                  <a:cubicBezTo>
                    <a:pt x="11772" y="5339"/>
                    <a:pt x="11792" y="5298"/>
                    <a:pt x="11792" y="5237"/>
                  </a:cubicBezTo>
                  <a:lnTo>
                    <a:pt x="11792" y="5237"/>
                  </a:lnTo>
                  <a:cubicBezTo>
                    <a:pt x="11711" y="5257"/>
                    <a:pt x="11609" y="5277"/>
                    <a:pt x="11507" y="5298"/>
                  </a:cubicBezTo>
                  <a:cubicBezTo>
                    <a:pt x="11507" y="5359"/>
                    <a:pt x="11487" y="5400"/>
                    <a:pt x="11487" y="5461"/>
                  </a:cubicBezTo>
                  <a:cubicBezTo>
                    <a:pt x="11548" y="5440"/>
                    <a:pt x="11568" y="5420"/>
                    <a:pt x="11629" y="5379"/>
                  </a:cubicBezTo>
                  <a:cubicBezTo>
                    <a:pt x="11650" y="5440"/>
                    <a:pt x="11670" y="5481"/>
                    <a:pt x="11690" y="5542"/>
                  </a:cubicBezTo>
                  <a:cubicBezTo>
                    <a:pt x="11650" y="5542"/>
                    <a:pt x="11609" y="5563"/>
                    <a:pt x="11568" y="5583"/>
                  </a:cubicBezTo>
                  <a:cubicBezTo>
                    <a:pt x="11527" y="5664"/>
                    <a:pt x="11466" y="5746"/>
                    <a:pt x="11405" y="5848"/>
                  </a:cubicBezTo>
                  <a:cubicBezTo>
                    <a:pt x="11426" y="5888"/>
                    <a:pt x="11446" y="5909"/>
                    <a:pt x="11446" y="5950"/>
                  </a:cubicBezTo>
                  <a:cubicBezTo>
                    <a:pt x="11405" y="5970"/>
                    <a:pt x="11365" y="5970"/>
                    <a:pt x="11344" y="5970"/>
                  </a:cubicBezTo>
                  <a:cubicBezTo>
                    <a:pt x="11283" y="6031"/>
                    <a:pt x="11242" y="6072"/>
                    <a:pt x="11181" y="6133"/>
                  </a:cubicBezTo>
                  <a:cubicBezTo>
                    <a:pt x="11100" y="6112"/>
                    <a:pt x="11018" y="6092"/>
                    <a:pt x="10957" y="6072"/>
                  </a:cubicBezTo>
                  <a:lnTo>
                    <a:pt x="10957" y="6072"/>
                  </a:lnTo>
                  <a:cubicBezTo>
                    <a:pt x="10957" y="6133"/>
                    <a:pt x="10978" y="6194"/>
                    <a:pt x="10998" y="6255"/>
                  </a:cubicBezTo>
                  <a:cubicBezTo>
                    <a:pt x="10978" y="6296"/>
                    <a:pt x="10957" y="6316"/>
                    <a:pt x="10937" y="6336"/>
                  </a:cubicBezTo>
                  <a:cubicBezTo>
                    <a:pt x="10937" y="6336"/>
                    <a:pt x="11039" y="6479"/>
                    <a:pt x="11039" y="6479"/>
                  </a:cubicBezTo>
                  <a:cubicBezTo>
                    <a:pt x="11024" y="6493"/>
                    <a:pt x="11010" y="6508"/>
                    <a:pt x="10995" y="6508"/>
                  </a:cubicBezTo>
                  <a:cubicBezTo>
                    <a:pt x="10989" y="6508"/>
                    <a:pt x="10984" y="6505"/>
                    <a:pt x="10978" y="6499"/>
                  </a:cubicBezTo>
                  <a:cubicBezTo>
                    <a:pt x="10876" y="6499"/>
                    <a:pt x="10876" y="6499"/>
                    <a:pt x="10774" y="6398"/>
                  </a:cubicBezTo>
                  <a:cubicBezTo>
                    <a:pt x="10815" y="6296"/>
                    <a:pt x="10855" y="6194"/>
                    <a:pt x="10876" y="6092"/>
                  </a:cubicBezTo>
                  <a:cubicBezTo>
                    <a:pt x="10896" y="6092"/>
                    <a:pt x="10937" y="6092"/>
                    <a:pt x="10957" y="6072"/>
                  </a:cubicBezTo>
                  <a:cubicBezTo>
                    <a:pt x="10916" y="6072"/>
                    <a:pt x="10855" y="6051"/>
                    <a:pt x="10815" y="6051"/>
                  </a:cubicBezTo>
                  <a:cubicBezTo>
                    <a:pt x="10855" y="5990"/>
                    <a:pt x="10896" y="5950"/>
                    <a:pt x="10937" y="5909"/>
                  </a:cubicBezTo>
                  <a:cubicBezTo>
                    <a:pt x="10937" y="5827"/>
                    <a:pt x="10957" y="5766"/>
                    <a:pt x="10957" y="5726"/>
                  </a:cubicBezTo>
                  <a:cubicBezTo>
                    <a:pt x="10978" y="5726"/>
                    <a:pt x="10998" y="5726"/>
                    <a:pt x="10998" y="5705"/>
                  </a:cubicBezTo>
                  <a:cubicBezTo>
                    <a:pt x="11018" y="5787"/>
                    <a:pt x="11059" y="5848"/>
                    <a:pt x="11079" y="5909"/>
                  </a:cubicBezTo>
                  <a:cubicBezTo>
                    <a:pt x="11100" y="5909"/>
                    <a:pt x="11120" y="5888"/>
                    <a:pt x="11140" y="5888"/>
                  </a:cubicBezTo>
                  <a:cubicBezTo>
                    <a:pt x="11140" y="5848"/>
                    <a:pt x="11100" y="5787"/>
                    <a:pt x="11161" y="5766"/>
                  </a:cubicBezTo>
                  <a:cubicBezTo>
                    <a:pt x="11222" y="5766"/>
                    <a:pt x="11263" y="5787"/>
                    <a:pt x="11303" y="5807"/>
                  </a:cubicBezTo>
                  <a:cubicBezTo>
                    <a:pt x="11365" y="5644"/>
                    <a:pt x="11283" y="5481"/>
                    <a:pt x="11324" y="5339"/>
                  </a:cubicBezTo>
                  <a:cubicBezTo>
                    <a:pt x="11324" y="5323"/>
                    <a:pt x="11324" y="5307"/>
                    <a:pt x="11314" y="5291"/>
                  </a:cubicBezTo>
                  <a:lnTo>
                    <a:pt x="11314" y="5291"/>
                  </a:lnTo>
                  <a:cubicBezTo>
                    <a:pt x="11372" y="5252"/>
                    <a:pt x="11428" y="5214"/>
                    <a:pt x="11466" y="5176"/>
                  </a:cubicBezTo>
                  <a:cubicBezTo>
                    <a:pt x="11466" y="5115"/>
                    <a:pt x="11466" y="5053"/>
                    <a:pt x="11466" y="5013"/>
                  </a:cubicBezTo>
                  <a:cubicBezTo>
                    <a:pt x="11507" y="5013"/>
                    <a:pt x="11568" y="4992"/>
                    <a:pt x="11589" y="4992"/>
                  </a:cubicBezTo>
                  <a:cubicBezTo>
                    <a:pt x="11670" y="4850"/>
                    <a:pt x="11751" y="4728"/>
                    <a:pt x="11813" y="4605"/>
                  </a:cubicBezTo>
                  <a:lnTo>
                    <a:pt x="11711" y="4605"/>
                  </a:lnTo>
                  <a:cubicBezTo>
                    <a:pt x="11690" y="4565"/>
                    <a:pt x="11650" y="4524"/>
                    <a:pt x="11609" y="4483"/>
                  </a:cubicBezTo>
                  <a:cubicBezTo>
                    <a:pt x="11487" y="4524"/>
                    <a:pt x="11365" y="4585"/>
                    <a:pt x="11242" y="4626"/>
                  </a:cubicBezTo>
                  <a:cubicBezTo>
                    <a:pt x="11120" y="4829"/>
                    <a:pt x="10978" y="5033"/>
                    <a:pt x="10855" y="5216"/>
                  </a:cubicBezTo>
                  <a:cubicBezTo>
                    <a:pt x="10876" y="5277"/>
                    <a:pt x="10896" y="5318"/>
                    <a:pt x="10916" y="5379"/>
                  </a:cubicBezTo>
                  <a:cubicBezTo>
                    <a:pt x="10835" y="5420"/>
                    <a:pt x="10774" y="5440"/>
                    <a:pt x="10713" y="5481"/>
                  </a:cubicBezTo>
                  <a:cubicBezTo>
                    <a:pt x="10713" y="5583"/>
                    <a:pt x="10733" y="5644"/>
                    <a:pt x="10733" y="5726"/>
                  </a:cubicBezTo>
                  <a:cubicBezTo>
                    <a:pt x="10530" y="5787"/>
                    <a:pt x="10407" y="5929"/>
                    <a:pt x="10326" y="6112"/>
                  </a:cubicBezTo>
                  <a:cubicBezTo>
                    <a:pt x="10326" y="6133"/>
                    <a:pt x="10326" y="6174"/>
                    <a:pt x="10285" y="6194"/>
                  </a:cubicBezTo>
                  <a:cubicBezTo>
                    <a:pt x="10183" y="6275"/>
                    <a:pt x="10102" y="6398"/>
                    <a:pt x="10061" y="6520"/>
                  </a:cubicBezTo>
                  <a:cubicBezTo>
                    <a:pt x="9959" y="6744"/>
                    <a:pt x="9796" y="6907"/>
                    <a:pt x="9756" y="7151"/>
                  </a:cubicBezTo>
                  <a:cubicBezTo>
                    <a:pt x="9756" y="7171"/>
                    <a:pt x="9735" y="7192"/>
                    <a:pt x="9735" y="7192"/>
                  </a:cubicBezTo>
                  <a:cubicBezTo>
                    <a:pt x="9633" y="7233"/>
                    <a:pt x="9654" y="7314"/>
                    <a:pt x="9633" y="7375"/>
                  </a:cubicBezTo>
                  <a:cubicBezTo>
                    <a:pt x="9593" y="7436"/>
                    <a:pt x="9572" y="7497"/>
                    <a:pt x="9511" y="7599"/>
                  </a:cubicBezTo>
                  <a:cubicBezTo>
                    <a:pt x="9593" y="7579"/>
                    <a:pt x="9654" y="7579"/>
                    <a:pt x="9674" y="7538"/>
                  </a:cubicBezTo>
                  <a:cubicBezTo>
                    <a:pt x="9715" y="7477"/>
                    <a:pt x="9756" y="7396"/>
                    <a:pt x="9796" y="7334"/>
                  </a:cubicBezTo>
                  <a:cubicBezTo>
                    <a:pt x="9817" y="7314"/>
                    <a:pt x="9837" y="7314"/>
                    <a:pt x="9857" y="7314"/>
                  </a:cubicBezTo>
                  <a:cubicBezTo>
                    <a:pt x="9895" y="7333"/>
                    <a:pt x="9864" y="7419"/>
                    <a:pt x="9920" y="7419"/>
                  </a:cubicBezTo>
                  <a:cubicBezTo>
                    <a:pt x="9925" y="7419"/>
                    <a:pt x="9932" y="7418"/>
                    <a:pt x="9939" y="7416"/>
                  </a:cubicBezTo>
                  <a:cubicBezTo>
                    <a:pt x="9959" y="7396"/>
                    <a:pt x="9959" y="7375"/>
                    <a:pt x="9959" y="7355"/>
                  </a:cubicBezTo>
                  <a:cubicBezTo>
                    <a:pt x="10020" y="7355"/>
                    <a:pt x="10041" y="7375"/>
                    <a:pt x="10061" y="7375"/>
                  </a:cubicBezTo>
                  <a:cubicBezTo>
                    <a:pt x="10122" y="7314"/>
                    <a:pt x="10163" y="7273"/>
                    <a:pt x="10224" y="7233"/>
                  </a:cubicBezTo>
                  <a:cubicBezTo>
                    <a:pt x="10285" y="7273"/>
                    <a:pt x="10346" y="7294"/>
                    <a:pt x="10387" y="7334"/>
                  </a:cubicBezTo>
                  <a:lnTo>
                    <a:pt x="10428" y="7294"/>
                  </a:lnTo>
                  <a:cubicBezTo>
                    <a:pt x="10387" y="7273"/>
                    <a:pt x="10367" y="7233"/>
                    <a:pt x="10326" y="7192"/>
                  </a:cubicBezTo>
                  <a:cubicBezTo>
                    <a:pt x="10367" y="7192"/>
                    <a:pt x="10428" y="7192"/>
                    <a:pt x="10448" y="7171"/>
                  </a:cubicBezTo>
                  <a:cubicBezTo>
                    <a:pt x="10489" y="7151"/>
                    <a:pt x="10530" y="7131"/>
                    <a:pt x="10570" y="7090"/>
                  </a:cubicBezTo>
                  <a:cubicBezTo>
                    <a:pt x="10591" y="7151"/>
                    <a:pt x="10611" y="7192"/>
                    <a:pt x="10631" y="7233"/>
                  </a:cubicBezTo>
                  <a:cubicBezTo>
                    <a:pt x="10591" y="7273"/>
                    <a:pt x="10570" y="7334"/>
                    <a:pt x="10530" y="7375"/>
                  </a:cubicBezTo>
                  <a:cubicBezTo>
                    <a:pt x="10530" y="7457"/>
                    <a:pt x="10530" y="7558"/>
                    <a:pt x="10530" y="7640"/>
                  </a:cubicBezTo>
                  <a:cubicBezTo>
                    <a:pt x="10489" y="7681"/>
                    <a:pt x="10448" y="7701"/>
                    <a:pt x="10407" y="7742"/>
                  </a:cubicBezTo>
                  <a:cubicBezTo>
                    <a:pt x="10489" y="7803"/>
                    <a:pt x="10591" y="7844"/>
                    <a:pt x="10672" y="7905"/>
                  </a:cubicBezTo>
                  <a:lnTo>
                    <a:pt x="10672" y="8027"/>
                  </a:lnTo>
                  <a:cubicBezTo>
                    <a:pt x="10672" y="8088"/>
                    <a:pt x="10692" y="8129"/>
                    <a:pt x="10692" y="8169"/>
                  </a:cubicBezTo>
                  <a:cubicBezTo>
                    <a:pt x="10672" y="8251"/>
                    <a:pt x="10652" y="8312"/>
                    <a:pt x="10631" y="8393"/>
                  </a:cubicBezTo>
                  <a:cubicBezTo>
                    <a:pt x="10672" y="8455"/>
                    <a:pt x="10692" y="8495"/>
                    <a:pt x="10733" y="8577"/>
                  </a:cubicBezTo>
                  <a:cubicBezTo>
                    <a:pt x="10672" y="8658"/>
                    <a:pt x="10611" y="8719"/>
                    <a:pt x="10550" y="8801"/>
                  </a:cubicBezTo>
                  <a:cubicBezTo>
                    <a:pt x="10591" y="8923"/>
                    <a:pt x="10509" y="9025"/>
                    <a:pt x="10448" y="9127"/>
                  </a:cubicBezTo>
                  <a:cubicBezTo>
                    <a:pt x="10387" y="9228"/>
                    <a:pt x="10285" y="9330"/>
                    <a:pt x="10265" y="9473"/>
                  </a:cubicBezTo>
                  <a:cubicBezTo>
                    <a:pt x="10265" y="9473"/>
                    <a:pt x="10224" y="9473"/>
                    <a:pt x="10204" y="9493"/>
                  </a:cubicBezTo>
                  <a:cubicBezTo>
                    <a:pt x="10163" y="9412"/>
                    <a:pt x="10122" y="9330"/>
                    <a:pt x="10081" y="9249"/>
                  </a:cubicBezTo>
                  <a:cubicBezTo>
                    <a:pt x="10122" y="9228"/>
                    <a:pt x="10143" y="9208"/>
                    <a:pt x="10183" y="9188"/>
                  </a:cubicBezTo>
                  <a:cubicBezTo>
                    <a:pt x="10163" y="9147"/>
                    <a:pt x="10143" y="9106"/>
                    <a:pt x="10143" y="9065"/>
                  </a:cubicBezTo>
                  <a:cubicBezTo>
                    <a:pt x="10143" y="9065"/>
                    <a:pt x="10122" y="9065"/>
                    <a:pt x="10102" y="9045"/>
                  </a:cubicBezTo>
                  <a:cubicBezTo>
                    <a:pt x="10061" y="9065"/>
                    <a:pt x="10020" y="9086"/>
                    <a:pt x="9980" y="9106"/>
                  </a:cubicBezTo>
                  <a:cubicBezTo>
                    <a:pt x="9919" y="9086"/>
                    <a:pt x="9878" y="9065"/>
                    <a:pt x="9837" y="9045"/>
                  </a:cubicBezTo>
                  <a:cubicBezTo>
                    <a:pt x="9778" y="9082"/>
                    <a:pt x="9720" y="9092"/>
                    <a:pt x="9661" y="9092"/>
                  </a:cubicBezTo>
                  <a:cubicBezTo>
                    <a:pt x="9587" y="9092"/>
                    <a:pt x="9512" y="9076"/>
                    <a:pt x="9438" y="9076"/>
                  </a:cubicBezTo>
                  <a:cubicBezTo>
                    <a:pt x="9408" y="9076"/>
                    <a:pt x="9378" y="9078"/>
                    <a:pt x="9348" y="9086"/>
                  </a:cubicBezTo>
                  <a:cubicBezTo>
                    <a:pt x="9342" y="9093"/>
                    <a:pt x="9337" y="9095"/>
                    <a:pt x="9333" y="9095"/>
                  </a:cubicBezTo>
                  <a:cubicBezTo>
                    <a:pt x="9326" y="9095"/>
                    <a:pt x="9321" y="9086"/>
                    <a:pt x="9308" y="9086"/>
                  </a:cubicBezTo>
                  <a:cubicBezTo>
                    <a:pt x="9308" y="9045"/>
                    <a:pt x="9308" y="8984"/>
                    <a:pt x="9308" y="8943"/>
                  </a:cubicBezTo>
                  <a:cubicBezTo>
                    <a:pt x="9348" y="8943"/>
                    <a:pt x="9369" y="8923"/>
                    <a:pt x="9409" y="8903"/>
                  </a:cubicBezTo>
                  <a:cubicBezTo>
                    <a:pt x="9267" y="8821"/>
                    <a:pt x="9165" y="8740"/>
                    <a:pt x="9043" y="8658"/>
                  </a:cubicBezTo>
                  <a:cubicBezTo>
                    <a:pt x="9002" y="8699"/>
                    <a:pt x="8961" y="8740"/>
                    <a:pt x="8900" y="8760"/>
                  </a:cubicBezTo>
                  <a:cubicBezTo>
                    <a:pt x="8862" y="8741"/>
                    <a:pt x="8823" y="8703"/>
                    <a:pt x="8785" y="8665"/>
                  </a:cubicBezTo>
                  <a:lnTo>
                    <a:pt x="8785" y="8665"/>
                  </a:lnTo>
                  <a:cubicBezTo>
                    <a:pt x="8865" y="8508"/>
                    <a:pt x="8960" y="8368"/>
                    <a:pt x="8921" y="8190"/>
                  </a:cubicBezTo>
                  <a:cubicBezTo>
                    <a:pt x="8961" y="8169"/>
                    <a:pt x="8982" y="8169"/>
                    <a:pt x="9022" y="8169"/>
                  </a:cubicBezTo>
                  <a:cubicBezTo>
                    <a:pt x="9022" y="8129"/>
                    <a:pt x="9022" y="8088"/>
                    <a:pt x="9022" y="8047"/>
                  </a:cubicBezTo>
                  <a:cubicBezTo>
                    <a:pt x="9022" y="8006"/>
                    <a:pt x="9022" y="7986"/>
                    <a:pt x="9022" y="7945"/>
                  </a:cubicBezTo>
                  <a:cubicBezTo>
                    <a:pt x="9006" y="7996"/>
                    <a:pt x="8975" y="8032"/>
                    <a:pt x="8919" y="8032"/>
                  </a:cubicBezTo>
                  <a:cubicBezTo>
                    <a:pt x="8907" y="8032"/>
                    <a:pt x="8894" y="8030"/>
                    <a:pt x="8880" y="8027"/>
                  </a:cubicBezTo>
                  <a:cubicBezTo>
                    <a:pt x="8880" y="7986"/>
                    <a:pt x="8900" y="7925"/>
                    <a:pt x="8941" y="7864"/>
                  </a:cubicBezTo>
                  <a:cubicBezTo>
                    <a:pt x="8961" y="7884"/>
                    <a:pt x="9002" y="7905"/>
                    <a:pt x="9043" y="7925"/>
                  </a:cubicBezTo>
                  <a:cubicBezTo>
                    <a:pt x="9063" y="7905"/>
                    <a:pt x="9084" y="7884"/>
                    <a:pt x="9104" y="7864"/>
                  </a:cubicBezTo>
                  <a:cubicBezTo>
                    <a:pt x="9104" y="7803"/>
                    <a:pt x="9104" y="7742"/>
                    <a:pt x="9104" y="7681"/>
                  </a:cubicBezTo>
                  <a:cubicBezTo>
                    <a:pt x="9185" y="7620"/>
                    <a:pt x="9267" y="7579"/>
                    <a:pt x="9267" y="7457"/>
                  </a:cubicBezTo>
                  <a:cubicBezTo>
                    <a:pt x="9226" y="7416"/>
                    <a:pt x="9185" y="7355"/>
                    <a:pt x="9124" y="7273"/>
                  </a:cubicBezTo>
                  <a:cubicBezTo>
                    <a:pt x="9206" y="7273"/>
                    <a:pt x="9246" y="7273"/>
                    <a:pt x="9287" y="7294"/>
                  </a:cubicBezTo>
                  <a:cubicBezTo>
                    <a:pt x="9308" y="7253"/>
                    <a:pt x="9308" y="7212"/>
                    <a:pt x="9308" y="7171"/>
                  </a:cubicBezTo>
                  <a:cubicBezTo>
                    <a:pt x="9532" y="7070"/>
                    <a:pt x="9532" y="6866"/>
                    <a:pt x="9593" y="6683"/>
                  </a:cubicBezTo>
                  <a:cubicBezTo>
                    <a:pt x="9532" y="6601"/>
                    <a:pt x="9511" y="6540"/>
                    <a:pt x="9572" y="6479"/>
                  </a:cubicBezTo>
                  <a:lnTo>
                    <a:pt x="9674" y="6479"/>
                  </a:lnTo>
                  <a:cubicBezTo>
                    <a:pt x="9796" y="6235"/>
                    <a:pt x="9796" y="6235"/>
                    <a:pt x="9756" y="6194"/>
                  </a:cubicBezTo>
                  <a:lnTo>
                    <a:pt x="9695" y="6194"/>
                  </a:lnTo>
                  <a:cubicBezTo>
                    <a:pt x="9715" y="6296"/>
                    <a:pt x="9674" y="6336"/>
                    <a:pt x="9572" y="6336"/>
                  </a:cubicBezTo>
                  <a:cubicBezTo>
                    <a:pt x="9572" y="6275"/>
                    <a:pt x="9572" y="6214"/>
                    <a:pt x="9552" y="6153"/>
                  </a:cubicBezTo>
                  <a:cubicBezTo>
                    <a:pt x="9613" y="6153"/>
                    <a:pt x="9633" y="6174"/>
                    <a:pt x="9674" y="6174"/>
                  </a:cubicBezTo>
                  <a:cubicBezTo>
                    <a:pt x="9674" y="6133"/>
                    <a:pt x="9695" y="6072"/>
                    <a:pt x="9695" y="6031"/>
                  </a:cubicBezTo>
                  <a:cubicBezTo>
                    <a:pt x="9756" y="6051"/>
                    <a:pt x="9776" y="6051"/>
                    <a:pt x="9817" y="6072"/>
                  </a:cubicBezTo>
                  <a:cubicBezTo>
                    <a:pt x="9817" y="6031"/>
                    <a:pt x="9817" y="6011"/>
                    <a:pt x="9837" y="5990"/>
                  </a:cubicBezTo>
                  <a:cubicBezTo>
                    <a:pt x="9776" y="5950"/>
                    <a:pt x="9756" y="5929"/>
                    <a:pt x="9715" y="5909"/>
                  </a:cubicBezTo>
                  <a:lnTo>
                    <a:pt x="9715" y="5726"/>
                  </a:lnTo>
                  <a:cubicBezTo>
                    <a:pt x="9796" y="5705"/>
                    <a:pt x="9857" y="5685"/>
                    <a:pt x="9939" y="5664"/>
                  </a:cubicBezTo>
                  <a:cubicBezTo>
                    <a:pt x="9898" y="5603"/>
                    <a:pt x="9878" y="5563"/>
                    <a:pt x="9857" y="5502"/>
                  </a:cubicBezTo>
                  <a:cubicBezTo>
                    <a:pt x="9898" y="5481"/>
                    <a:pt x="9919" y="5440"/>
                    <a:pt x="9919" y="5420"/>
                  </a:cubicBezTo>
                  <a:cubicBezTo>
                    <a:pt x="9919" y="5053"/>
                    <a:pt x="10102" y="4768"/>
                    <a:pt x="10224" y="4442"/>
                  </a:cubicBezTo>
                  <a:cubicBezTo>
                    <a:pt x="10183" y="4402"/>
                    <a:pt x="10265" y="4341"/>
                    <a:pt x="10285" y="4280"/>
                  </a:cubicBezTo>
                  <a:cubicBezTo>
                    <a:pt x="10428" y="3689"/>
                    <a:pt x="10692" y="3159"/>
                    <a:pt x="10876" y="2589"/>
                  </a:cubicBezTo>
                  <a:cubicBezTo>
                    <a:pt x="10916" y="2467"/>
                    <a:pt x="10957" y="2345"/>
                    <a:pt x="11018" y="2223"/>
                  </a:cubicBezTo>
                  <a:cubicBezTo>
                    <a:pt x="11181" y="1815"/>
                    <a:pt x="11426" y="1449"/>
                    <a:pt x="11548" y="1021"/>
                  </a:cubicBezTo>
                  <a:cubicBezTo>
                    <a:pt x="11568" y="960"/>
                    <a:pt x="11629" y="919"/>
                    <a:pt x="11670" y="879"/>
                  </a:cubicBezTo>
                  <a:cubicBezTo>
                    <a:pt x="11711" y="817"/>
                    <a:pt x="11751" y="756"/>
                    <a:pt x="11772" y="695"/>
                  </a:cubicBezTo>
                  <a:cubicBezTo>
                    <a:pt x="11813" y="471"/>
                    <a:pt x="11833" y="227"/>
                    <a:pt x="11853" y="3"/>
                  </a:cubicBezTo>
                  <a:cubicBezTo>
                    <a:pt x="11842" y="1"/>
                    <a:pt x="11832" y="0"/>
                    <a:pt x="11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-1659325" y="2860025"/>
              <a:ext cx="16325" cy="16325"/>
            </a:xfrm>
            <a:custGeom>
              <a:avLst/>
              <a:gdLst/>
              <a:ahLst/>
              <a:cxnLst/>
              <a:rect l="l" t="t" r="r" b="b"/>
              <a:pathLst>
                <a:path w="653" h="653" extrusionOk="0">
                  <a:moveTo>
                    <a:pt x="428" y="0"/>
                  </a:moveTo>
                  <a:cubicBezTo>
                    <a:pt x="347" y="21"/>
                    <a:pt x="286" y="21"/>
                    <a:pt x="224" y="21"/>
                  </a:cubicBezTo>
                  <a:cubicBezTo>
                    <a:pt x="224" y="163"/>
                    <a:pt x="102" y="123"/>
                    <a:pt x="0" y="143"/>
                  </a:cubicBezTo>
                  <a:cubicBezTo>
                    <a:pt x="41" y="204"/>
                    <a:pt x="61" y="265"/>
                    <a:pt x="61" y="285"/>
                  </a:cubicBezTo>
                  <a:cubicBezTo>
                    <a:pt x="163" y="387"/>
                    <a:pt x="224" y="448"/>
                    <a:pt x="286" y="509"/>
                  </a:cubicBezTo>
                  <a:lnTo>
                    <a:pt x="408" y="489"/>
                  </a:lnTo>
                  <a:cubicBezTo>
                    <a:pt x="408" y="611"/>
                    <a:pt x="469" y="632"/>
                    <a:pt x="571" y="652"/>
                  </a:cubicBezTo>
                  <a:cubicBezTo>
                    <a:pt x="591" y="611"/>
                    <a:pt x="611" y="591"/>
                    <a:pt x="632" y="550"/>
                  </a:cubicBezTo>
                  <a:cubicBezTo>
                    <a:pt x="611" y="509"/>
                    <a:pt x="591" y="469"/>
                    <a:pt x="591" y="448"/>
                  </a:cubicBezTo>
                  <a:cubicBezTo>
                    <a:pt x="611" y="367"/>
                    <a:pt x="632" y="265"/>
                    <a:pt x="652" y="184"/>
                  </a:cubicBezTo>
                  <a:cubicBezTo>
                    <a:pt x="611" y="163"/>
                    <a:pt x="571" y="163"/>
                    <a:pt x="510" y="143"/>
                  </a:cubicBezTo>
                  <a:cubicBezTo>
                    <a:pt x="489" y="82"/>
                    <a:pt x="448" y="41"/>
                    <a:pt x="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-1371150" y="2381900"/>
              <a:ext cx="16325" cy="16875"/>
            </a:xfrm>
            <a:custGeom>
              <a:avLst/>
              <a:gdLst/>
              <a:ahLst/>
              <a:cxnLst/>
              <a:rect l="l" t="t" r="r" b="b"/>
              <a:pathLst>
                <a:path w="653" h="675" extrusionOk="0">
                  <a:moveTo>
                    <a:pt x="74" y="0"/>
                  </a:moveTo>
                  <a:cubicBezTo>
                    <a:pt x="49" y="0"/>
                    <a:pt x="25" y="10"/>
                    <a:pt x="0" y="43"/>
                  </a:cubicBezTo>
                  <a:cubicBezTo>
                    <a:pt x="61" y="124"/>
                    <a:pt x="102" y="226"/>
                    <a:pt x="82" y="328"/>
                  </a:cubicBezTo>
                  <a:cubicBezTo>
                    <a:pt x="61" y="369"/>
                    <a:pt x="41" y="389"/>
                    <a:pt x="0" y="430"/>
                  </a:cubicBezTo>
                  <a:cubicBezTo>
                    <a:pt x="21" y="470"/>
                    <a:pt x="41" y="511"/>
                    <a:pt x="41" y="552"/>
                  </a:cubicBezTo>
                  <a:cubicBezTo>
                    <a:pt x="143" y="572"/>
                    <a:pt x="224" y="593"/>
                    <a:pt x="326" y="613"/>
                  </a:cubicBezTo>
                  <a:cubicBezTo>
                    <a:pt x="326" y="633"/>
                    <a:pt x="347" y="633"/>
                    <a:pt x="367" y="674"/>
                  </a:cubicBezTo>
                  <a:cubicBezTo>
                    <a:pt x="347" y="593"/>
                    <a:pt x="347" y="532"/>
                    <a:pt x="347" y="450"/>
                  </a:cubicBezTo>
                  <a:cubicBezTo>
                    <a:pt x="347" y="389"/>
                    <a:pt x="347" y="308"/>
                    <a:pt x="448" y="267"/>
                  </a:cubicBezTo>
                  <a:cubicBezTo>
                    <a:pt x="469" y="328"/>
                    <a:pt x="509" y="389"/>
                    <a:pt x="530" y="450"/>
                  </a:cubicBezTo>
                  <a:cubicBezTo>
                    <a:pt x="591" y="430"/>
                    <a:pt x="611" y="409"/>
                    <a:pt x="652" y="389"/>
                  </a:cubicBezTo>
                  <a:cubicBezTo>
                    <a:pt x="632" y="267"/>
                    <a:pt x="611" y="185"/>
                    <a:pt x="509" y="145"/>
                  </a:cubicBezTo>
                  <a:cubicBezTo>
                    <a:pt x="469" y="124"/>
                    <a:pt x="408" y="124"/>
                    <a:pt x="367" y="104"/>
                  </a:cubicBezTo>
                  <a:cubicBezTo>
                    <a:pt x="326" y="145"/>
                    <a:pt x="285" y="185"/>
                    <a:pt x="245" y="226"/>
                  </a:cubicBezTo>
                  <a:lnTo>
                    <a:pt x="143" y="206"/>
                  </a:lnTo>
                  <a:cubicBezTo>
                    <a:pt x="143" y="124"/>
                    <a:pt x="163" y="84"/>
                    <a:pt x="163" y="22"/>
                  </a:cubicBezTo>
                  <a:lnTo>
                    <a:pt x="184" y="22"/>
                  </a:lnTo>
                  <a:cubicBezTo>
                    <a:pt x="147" y="22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-1800350" y="2449150"/>
              <a:ext cx="9175" cy="14275"/>
            </a:xfrm>
            <a:custGeom>
              <a:avLst/>
              <a:gdLst/>
              <a:ahLst/>
              <a:cxnLst/>
              <a:rect l="l" t="t" r="r" b="b"/>
              <a:pathLst>
                <a:path w="367" h="571" extrusionOk="0">
                  <a:moveTo>
                    <a:pt x="367" y="0"/>
                  </a:moveTo>
                  <a:lnTo>
                    <a:pt x="367" y="0"/>
                  </a:lnTo>
                  <a:cubicBezTo>
                    <a:pt x="285" y="21"/>
                    <a:pt x="224" y="21"/>
                    <a:pt x="143" y="21"/>
                  </a:cubicBezTo>
                  <a:cubicBezTo>
                    <a:pt x="82" y="163"/>
                    <a:pt x="0" y="306"/>
                    <a:pt x="0" y="509"/>
                  </a:cubicBezTo>
                  <a:cubicBezTo>
                    <a:pt x="41" y="530"/>
                    <a:pt x="82" y="530"/>
                    <a:pt x="122" y="550"/>
                  </a:cubicBezTo>
                  <a:cubicBezTo>
                    <a:pt x="149" y="523"/>
                    <a:pt x="177" y="514"/>
                    <a:pt x="204" y="514"/>
                  </a:cubicBezTo>
                  <a:cubicBezTo>
                    <a:pt x="255" y="514"/>
                    <a:pt x="305" y="546"/>
                    <a:pt x="356" y="550"/>
                  </a:cubicBezTo>
                  <a:lnTo>
                    <a:pt x="356" y="550"/>
                  </a:lnTo>
                  <a:cubicBezTo>
                    <a:pt x="272" y="373"/>
                    <a:pt x="367" y="196"/>
                    <a:pt x="367" y="0"/>
                  </a:cubicBezTo>
                  <a:close/>
                  <a:moveTo>
                    <a:pt x="356" y="550"/>
                  </a:moveTo>
                  <a:lnTo>
                    <a:pt x="356" y="550"/>
                  </a:lnTo>
                  <a:cubicBezTo>
                    <a:pt x="359" y="557"/>
                    <a:pt x="363" y="564"/>
                    <a:pt x="367" y="571"/>
                  </a:cubicBezTo>
                  <a:lnTo>
                    <a:pt x="367" y="550"/>
                  </a:lnTo>
                  <a:cubicBezTo>
                    <a:pt x="363" y="550"/>
                    <a:pt x="360" y="550"/>
                    <a:pt x="356" y="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-1480625" y="2145700"/>
              <a:ext cx="9200" cy="11725"/>
            </a:xfrm>
            <a:custGeom>
              <a:avLst/>
              <a:gdLst/>
              <a:ahLst/>
              <a:cxnLst/>
              <a:rect l="l" t="t" r="r" b="b"/>
              <a:pathLst>
                <a:path w="368" h="469" extrusionOk="0">
                  <a:moveTo>
                    <a:pt x="265" y="0"/>
                  </a:moveTo>
                  <a:cubicBezTo>
                    <a:pt x="264" y="8"/>
                    <a:pt x="262" y="15"/>
                    <a:pt x="260" y="22"/>
                  </a:cubicBezTo>
                  <a:lnTo>
                    <a:pt x="260" y="22"/>
                  </a:lnTo>
                  <a:cubicBezTo>
                    <a:pt x="262" y="21"/>
                    <a:pt x="264" y="21"/>
                    <a:pt x="265" y="21"/>
                  </a:cubicBezTo>
                  <a:lnTo>
                    <a:pt x="265" y="0"/>
                  </a:lnTo>
                  <a:close/>
                  <a:moveTo>
                    <a:pt x="260" y="22"/>
                  </a:moveTo>
                  <a:lnTo>
                    <a:pt x="260" y="22"/>
                  </a:lnTo>
                  <a:cubicBezTo>
                    <a:pt x="140" y="42"/>
                    <a:pt x="41" y="84"/>
                    <a:pt x="1" y="245"/>
                  </a:cubicBezTo>
                  <a:cubicBezTo>
                    <a:pt x="82" y="286"/>
                    <a:pt x="1" y="428"/>
                    <a:pt x="123" y="469"/>
                  </a:cubicBezTo>
                  <a:cubicBezTo>
                    <a:pt x="143" y="428"/>
                    <a:pt x="164" y="387"/>
                    <a:pt x="204" y="367"/>
                  </a:cubicBezTo>
                  <a:cubicBezTo>
                    <a:pt x="245" y="367"/>
                    <a:pt x="306" y="387"/>
                    <a:pt x="367" y="387"/>
                  </a:cubicBezTo>
                  <a:cubicBezTo>
                    <a:pt x="306" y="326"/>
                    <a:pt x="265" y="265"/>
                    <a:pt x="225" y="224"/>
                  </a:cubicBezTo>
                  <a:cubicBezTo>
                    <a:pt x="225" y="150"/>
                    <a:pt x="242" y="93"/>
                    <a:pt x="260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-1487750" y="2368200"/>
              <a:ext cx="10200" cy="12750"/>
            </a:xfrm>
            <a:custGeom>
              <a:avLst/>
              <a:gdLst/>
              <a:ahLst/>
              <a:cxnLst/>
              <a:rect l="l" t="t" r="r" b="b"/>
              <a:pathLst>
                <a:path w="408" h="510" extrusionOk="0">
                  <a:moveTo>
                    <a:pt x="245" y="0"/>
                  </a:moveTo>
                  <a:cubicBezTo>
                    <a:pt x="82" y="102"/>
                    <a:pt x="82" y="285"/>
                    <a:pt x="1" y="509"/>
                  </a:cubicBezTo>
                  <a:cubicBezTo>
                    <a:pt x="102" y="428"/>
                    <a:pt x="143" y="387"/>
                    <a:pt x="184" y="346"/>
                  </a:cubicBezTo>
                  <a:cubicBezTo>
                    <a:pt x="245" y="367"/>
                    <a:pt x="326" y="387"/>
                    <a:pt x="408" y="408"/>
                  </a:cubicBezTo>
                  <a:cubicBezTo>
                    <a:pt x="408" y="224"/>
                    <a:pt x="326" y="102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-1490800" y="2171925"/>
              <a:ext cx="13775" cy="6375"/>
            </a:xfrm>
            <a:custGeom>
              <a:avLst/>
              <a:gdLst/>
              <a:ahLst/>
              <a:cxnLst/>
              <a:rect l="l" t="t" r="r" b="b"/>
              <a:pathLst>
                <a:path w="551" h="255" extrusionOk="0">
                  <a:moveTo>
                    <a:pt x="128" y="228"/>
                  </a:moveTo>
                  <a:lnTo>
                    <a:pt x="128" y="228"/>
                  </a:lnTo>
                  <a:cubicBezTo>
                    <a:pt x="127" y="230"/>
                    <a:pt x="125" y="232"/>
                    <a:pt x="123" y="234"/>
                  </a:cubicBezTo>
                  <a:lnTo>
                    <a:pt x="143" y="234"/>
                  </a:lnTo>
                  <a:cubicBezTo>
                    <a:pt x="138" y="232"/>
                    <a:pt x="133" y="230"/>
                    <a:pt x="128" y="228"/>
                  </a:cubicBezTo>
                  <a:close/>
                  <a:moveTo>
                    <a:pt x="448" y="0"/>
                  </a:moveTo>
                  <a:cubicBezTo>
                    <a:pt x="413" y="0"/>
                    <a:pt x="377" y="21"/>
                    <a:pt x="347" y="51"/>
                  </a:cubicBezTo>
                  <a:cubicBezTo>
                    <a:pt x="314" y="68"/>
                    <a:pt x="307" y="97"/>
                    <a:pt x="274" y="97"/>
                  </a:cubicBezTo>
                  <a:cubicBezTo>
                    <a:pt x="266" y="97"/>
                    <a:pt x="256" y="96"/>
                    <a:pt x="245" y="92"/>
                  </a:cubicBezTo>
                  <a:cubicBezTo>
                    <a:pt x="224" y="72"/>
                    <a:pt x="184" y="31"/>
                    <a:pt x="143" y="10"/>
                  </a:cubicBezTo>
                  <a:cubicBezTo>
                    <a:pt x="82" y="51"/>
                    <a:pt x="41" y="112"/>
                    <a:pt x="0" y="153"/>
                  </a:cubicBezTo>
                  <a:cubicBezTo>
                    <a:pt x="21" y="173"/>
                    <a:pt x="21" y="194"/>
                    <a:pt x="21" y="214"/>
                  </a:cubicBezTo>
                  <a:cubicBezTo>
                    <a:pt x="57" y="214"/>
                    <a:pt x="93" y="214"/>
                    <a:pt x="128" y="228"/>
                  </a:cubicBezTo>
                  <a:lnTo>
                    <a:pt x="128" y="228"/>
                  </a:lnTo>
                  <a:cubicBezTo>
                    <a:pt x="143" y="210"/>
                    <a:pt x="145" y="192"/>
                    <a:pt x="163" y="173"/>
                  </a:cubicBezTo>
                  <a:cubicBezTo>
                    <a:pt x="265" y="194"/>
                    <a:pt x="347" y="214"/>
                    <a:pt x="448" y="255"/>
                  </a:cubicBezTo>
                  <a:cubicBezTo>
                    <a:pt x="469" y="194"/>
                    <a:pt x="469" y="133"/>
                    <a:pt x="469" y="92"/>
                  </a:cubicBezTo>
                  <a:cubicBezTo>
                    <a:pt x="510" y="92"/>
                    <a:pt x="530" y="72"/>
                    <a:pt x="550" y="72"/>
                  </a:cubicBezTo>
                  <a:cubicBezTo>
                    <a:pt x="520" y="21"/>
                    <a:pt x="484" y="0"/>
                    <a:pt x="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-1655250" y="2218000"/>
              <a:ext cx="7150" cy="13775"/>
            </a:xfrm>
            <a:custGeom>
              <a:avLst/>
              <a:gdLst/>
              <a:ahLst/>
              <a:cxnLst/>
              <a:rect l="l" t="t" r="r" b="b"/>
              <a:pathLst>
                <a:path w="286" h="551" extrusionOk="0">
                  <a:moveTo>
                    <a:pt x="143" y="0"/>
                  </a:moveTo>
                  <a:cubicBezTo>
                    <a:pt x="82" y="102"/>
                    <a:pt x="41" y="143"/>
                    <a:pt x="0" y="204"/>
                  </a:cubicBezTo>
                  <a:cubicBezTo>
                    <a:pt x="21" y="428"/>
                    <a:pt x="21" y="428"/>
                    <a:pt x="102" y="550"/>
                  </a:cubicBezTo>
                  <a:cubicBezTo>
                    <a:pt x="123" y="448"/>
                    <a:pt x="143" y="367"/>
                    <a:pt x="163" y="285"/>
                  </a:cubicBezTo>
                  <a:cubicBezTo>
                    <a:pt x="184" y="245"/>
                    <a:pt x="224" y="204"/>
                    <a:pt x="285" y="163"/>
                  </a:cubicBezTo>
                  <a:cubicBezTo>
                    <a:pt x="245" y="123"/>
                    <a:pt x="204" y="82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-1489275" y="2155875"/>
              <a:ext cx="8175" cy="10725"/>
            </a:xfrm>
            <a:custGeom>
              <a:avLst/>
              <a:gdLst/>
              <a:ahLst/>
              <a:cxnLst/>
              <a:rect l="l" t="t" r="r" b="b"/>
              <a:pathLst>
                <a:path w="327" h="429" extrusionOk="0">
                  <a:moveTo>
                    <a:pt x="163" y="1"/>
                  </a:moveTo>
                  <a:cubicBezTo>
                    <a:pt x="123" y="143"/>
                    <a:pt x="1" y="184"/>
                    <a:pt x="1" y="327"/>
                  </a:cubicBezTo>
                  <a:cubicBezTo>
                    <a:pt x="41" y="306"/>
                    <a:pt x="82" y="286"/>
                    <a:pt x="102" y="266"/>
                  </a:cubicBezTo>
                  <a:cubicBezTo>
                    <a:pt x="123" y="306"/>
                    <a:pt x="143" y="347"/>
                    <a:pt x="163" y="428"/>
                  </a:cubicBezTo>
                  <a:cubicBezTo>
                    <a:pt x="225" y="306"/>
                    <a:pt x="286" y="204"/>
                    <a:pt x="326" y="103"/>
                  </a:cubicBezTo>
                  <a:cubicBezTo>
                    <a:pt x="265" y="82"/>
                    <a:pt x="225" y="42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-1743850" y="2864100"/>
              <a:ext cx="8175" cy="10675"/>
            </a:xfrm>
            <a:custGeom>
              <a:avLst/>
              <a:gdLst/>
              <a:ahLst/>
              <a:cxnLst/>
              <a:rect l="l" t="t" r="r" b="b"/>
              <a:pathLst>
                <a:path w="327" h="427" extrusionOk="0">
                  <a:moveTo>
                    <a:pt x="184" y="0"/>
                  </a:moveTo>
                  <a:cubicBezTo>
                    <a:pt x="143" y="102"/>
                    <a:pt x="123" y="163"/>
                    <a:pt x="103" y="224"/>
                  </a:cubicBezTo>
                  <a:cubicBezTo>
                    <a:pt x="82" y="245"/>
                    <a:pt x="62" y="245"/>
                    <a:pt x="62" y="265"/>
                  </a:cubicBezTo>
                  <a:cubicBezTo>
                    <a:pt x="41" y="265"/>
                    <a:pt x="21" y="285"/>
                    <a:pt x="1" y="306"/>
                  </a:cubicBezTo>
                  <a:cubicBezTo>
                    <a:pt x="57" y="391"/>
                    <a:pt x="94" y="427"/>
                    <a:pt x="146" y="427"/>
                  </a:cubicBezTo>
                  <a:cubicBezTo>
                    <a:pt x="169" y="427"/>
                    <a:pt x="194" y="420"/>
                    <a:pt x="225" y="408"/>
                  </a:cubicBezTo>
                  <a:cubicBezTo>
                    <a:pt x="225" y="367"/>
                    <a:pt x="225" y="306"/>
                    <a:pt x="225" y="265"/>
                  </a:cubicBezTo>
                  <a:cubicBezTo>
                    <a:pt x="262" y="246"/>
                    <a:pt x="282" y="211"/>
                    <a:pt x="317" y="189"/>
                  </a:cubicBezTo>
                  <a:lnTo>
                    <a:pt x="317" y="189"/>
                  </a:lnTo>
                  <a:cubicBezTo>
                    <a:pt x="320" y="194"/>
                    <a:pt x="323" y="199"/>
                    <a:pt x="327" y="204"/>
                  </a:cubicBezTo>
                  <a:lnTo>
                    <a:pt x="327" y="184"/>
                  </a:lnTo>
                  <a:cubicBezTo>
                    <a:pt x="323" y="185"/>
                    <a:pt x="320" y="187"/>
                    <a:pt x="317" y="189"/>
                  </a:cubicBezTo>
                  <a:lnTo>
                    <a:pt x="317" y="189"/>
                  </a:lnTo>
                  <a:cubicBezTo>
                    <a:pt x="279" y="133"/>
                    <a:pt x="240" y="75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-1637425" y="2209850"/>
              <a:ext cx="6625" cy="11225"/>
            </a:xfrm>
            <a:custGeom>
              <a:avLst/>
              <a:gdLst/>
              <a:ahLst/>
              <a:cxnLst/>
              <a:rect l="l" t="t" r="r" b="b"/>
              <a:pathLst>
                <a:path w="265" h="449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04"/>
                    <a:pt x="102" y="286"/>
                    <a:pt x="183" y="449"/>
                  </a:cubicBezTo>
                  <a:cubicBezTo>
                    <a:pt x="204" y="387"/>
                    <a:pt x="245" y="347"/>
                    <a:pt x="265" y="306"/>
                  </a:cubicBezTo>
                  <a:cubicBezTo>
                    <a:pt x="183" y="204"/>
                    <a:pt x="204" y="62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-1687850" y="2986275"/>
              <a:ext cx="10725" cy="6650"/>
            </a:xfrm>
            <a:custGeom>
              <a:avLst/>
              <a:gdLst/>
              <a:ahLst/>
              <a:cxnLst/>
              <a:rect l="l" t="t" r="r" b="b"/>
              <a:pathLst>
                <a:path w="429" h="266" extrusionOk="0">
                  <a:moveTo>
                    <a:pt x="286" y="1"/>
                  </a:moveTo>
                  <a:cubicBezTo>
                    <a:pt x="245" y="62"/>
                    <a:pt x="205" y="103"/>
                    <a:pt x="164" y="164"/>
                  </a:cubicBezTo>
                  <a:cubicBezTo>
                    <a:pt x="123" y="144"/>
                    <a:pt x="82" y="144"/>
                    <a:pt x="1" y="144"/>
                  </a:cubicBezTo>
                  <a:cubicBezTo>
                    <a:pt x="62" y="205"/>
                    <a:pt x="82" y="245"/>
                    <a:pt x="103" y="266"/>
                  </a:cubicBezTo>
                  <a:cubicBezTo>
                    <a:pt x="205" y="266"/>
                    <a:pt x="286" y="245"/>
                    <a:pt x="388" y="225"/>
                  </a:cubicBezTo>
                  <a:cubicBezTo>
                    <a:pt x="429" y="103"/>
                    <a:pt x="388" y="42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-1359450" y="2376350"/>
              <a:ext cx="8675" cy="6625"/>
            </a:xfrm>
            <a:custGeom>
              <a:avLst/>
              <a:gdLst/>
              <a:ahLst/>
              <a:cxnLst/>
              <a:rect l="l" t="t" r="r" b="b"/>
              <a:pathLst>
                <a:path w="347" h="265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82"/>
                    <a:pt x="41" y="163"/>
                    <a:pt x="82" y="244"/>
                  </a:cubicBezTo>
                  <a:cubicBezTo>
                    <a:pt x="143" y="244"/>
                    <a:pt x="225" y="265"/>
                    <a:pt x="286" y="265"/>
                  </a:cubicBezTo>
                  <a:cubicBezTo>
                    <a:pt x="306" y="265"/>
                    <a:pt x="327" y="224"/>
                    <a:pt x="347" y="204"/>
                  </a:cubicBezTo>
                  <a:cubicBezTo>
                    <a:pt x="327" y="163"/>
                    <a:pt x="306" y="122"/>
                    <a:pt x="286" y="102"/>
                  </a:cubicBezTo>
                  <a:lnTo>
                    <a:pt x="123" y="102"/>
                  </a:lnTo>
                  <a:cubicBezTo>
                    <a:pt x="82" y="20"/>
                    <a:pt x="82" y="2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-1615025" y="2006200"/>
              <a:ext cx="8175" cy="10700"/>
            </a:xfrm>
            <a:custGeom>
              <a:avLst/>
              <a:gdLst/>
              <a:ahLst/>
              <a:cxnLst/>
              <a:rect l="l" t="t" r="r" b="b"/>
              <a:pathLst>
                <a:path w="327" h="428" extrusionOk="0">
                  <a:moveTo>
                    <a:pt x="183" y="0"/>
                  </a:moveTo>
                  <a:cubicBezTo>
                    <a:pt x="82" y="143"/>
                    <a:pt x="21" y="265"/>
                    <a:pt x="0" y="428"/>
                  </a:cubicBezTo>
                  <a:lnTo>
                    <a:pt x="102" y="428"/>
                  </a:lnTo>
                  <a:cubicBezTo>
                    <a:pt x="122" y="347"/>
                    <a:pt x="143" y="265"/>
                    <a:pt x="163" y="204"/>
                  </a:cubicBezTo>
                  <a:cubicBezTo>
                    <a:pt x="204" y="163"/>
                    <a:pt x="265" y="122"/>
                    <a:pt x="326" y="61"/>
                  </a:cubicBezTo>
                  <a:cubicBezTo>
                    <a:pt x="265" y="41"/>
                    <a:pt x="224" y="21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-1739275" y="2868675"/>
              <a:ext cx="6650" cy="10725"/>
            </a:xfrm>
            <a:custGeom>
              <a:avLst/>
              <a:gdLst/>
              <a:ahLst/>
              <a:cxnLst/>
              <a:rect l="l" t="t" r="r" b="b"/>
              <a:pathLst>
                <a:path w="266" h="429" extrusionOk="0">
                  <a:moveTo>
                    <a:pt x="245" y="378"/>
                  </a:moveTo>
                  <a:cubicBezTo>
                    <a:pt x="245" y="388"/>
                    <a:pt x="245" y="398"/>
                    <a:pt x="245" y="408"/>
                  </a:cubicBezTo>
                  <a:lnTo>
                    <a:pt x="266" y="387"/>
                  </a:lnTo>
                  <a:cubicBezTo>
                    <a:pt x="259" y="384"/>
                    <a:pt x="253" y="381"/>
                    <a:pt x="245" y="378"/>
                  </a:cubicBezTo>
                  <a:close/>
                  <a:moveTo>
                    <a:pt x="144" y="1"/>
                  </a:moveTo>
                  <a:lnTo>
                    <a:pt x="144" y="21"/>
                  </a:lnTo>
                  <a:cubicBezTo>
                    <a:pt x="145" y="20"/>
                    <a:pt x="146" y="20"/>
                    <a:pt x="147" y="19"/>
                  </a:cubicBezTo>
                  <a:lnTo>
                    <a:pt x="147" y="19"/>
                  </a:lnTo>
                  <a:cubicBezTo>
                    <a:pt x="176" y="191"/>
                    <a:pt x="60" y="291"/>
                    <a:pt x="1" y="428"/>
                  </a:cubicBezTo>
                  <a:lnTo>
                    <a:pt x="123" y="306"/>
                  </a:lnTo>
                  <a:cubicBezTo>
                    <a:pt x="158" y="340"/>
                    <a:pt x="206" y="360"/>
                    <a:pt x="245" y="378"/>
                  </a:cubicBezTo>
                  <a:lnTo>
                    <a:pt x="245" y="378"/>
                  </a:lnTo>
                  <a:cubicBezTo>
                    <a:pt x="245" y="327"/>
                    <a:pt x="242" y="279"/>
                    <a:pt x="225" y="245"/>
                  </a:cubicBezTo>
                  <a:cubicBezTo>
                    <a:pt x="225" y="204"/>
                    <a:pt x="205" y="163"/>
                    <a:pt x="245" y="143"/>
                  </a:cubicBezTo>
                  <a:cubicBezTo>
                    <a:pt x="228" y="92"/>
                    <a:pt x="240" y="12"/>
                    <a:pt x="184" y="12"/>
                  </a:cubicBezTo>
                  <a:cubicBezTo>
                    <a:pt x="174" y="12"/>
                    <a:pt x="162" y="14"/>
                    <a:pt x="147" y="19"/>
                  </a:cubicBezTo>
                  <a:lnTo>
                    <a:pt x="147" y="19"/>
                  </a:lnTo>
                  <a:cubicBezTo>
                    <a:pt x="146" y="13"/>
                    <a:pt x="145" y="7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-1654225" y="2847800"/>
              <a:ext cx="10700" cy="8175"/>
            </a:xfrm>
            <a:custGeom>
              <a:avLst/>
              <a:gdLst/>
              <a:ahLst/>
              <a:cxnLst/>
              <a:rect l="l" t="t" r="r" b="b"/>
              <a:pathLst>
                <a:path w="428" h="327" extrusionOk="0">
                  <a:moveTo>
                    <a:pt x="20" y="309"/>
                  </a:moveTo>
                  <a:cubicBezTo>
                    <a:pt x="14" y="314"/>
                    <a:pt x="7" y="320"/>
                    <a:pt x="0" y="326"/>
                  </a:cubicBezTo>
                  <a:lnTo>
                    <a:pt x="20" y="326"/>
                  </a:lnTo>
                  <a:cubicBezTo>
                    <a:pt x="20" y="326"/>
                    <a:pt x="20" y="315"/>
                    <a:pt x="20" y="309"/>
                  </a:cubicBezTo>
                  <a:close/>
                  <a:moveTo>
                    <a:pt x="244" y="1"/>
                  </a:moveTo>
                  <a:lnTo>
                    <a:pt x="244" y="1"/>
                  </a:lnTo>
                  <a:cubicBezTo>
                    <a:pt x="285" y="62"/>
                    <a:pt x="306" y="102"/>
                    <a:pt x="346" y="143"/>
                  </a:cubicBezTo>
                  <a:cubicBezTo>
                    <a:pt x="306" y="184"/>
                    <a:pt x="285" y="204"/>
                    <a:pt x="244" y="245"/>
                  </a:cubicBezTo>
                  <a:cubicBezTo>
                    <a:pt x="204" y="225"/>
                    <a:pt x="163" y="204"/>
                    <a:pt x="122" y="184"/>
                  </a:cubicBezTo>
                  <a:cubicBezTo>
                    <a:pt x="82" y="225"/>
                    <a:pt x="61" y="265"/>
                    <a:pt x="20" y="306"/>
                  </a:cubicBezTo>
                  <a:cubicBezTo>
                    <a:pt x="20" y="306"/>
                    <a:pt x="20" y="307"/>
                    <a:pt x="20" y="309"/>
                  </a:cubicBezTo>
                  <a:lnTo>
                    <a:pt x="20" y="309"/>
                  </a:lnTo>
                  <a:cubicBezTo>
                    <a:pt x="45" y="292"/>
                    <a:pt x="72" y="285"/>
                    <a:pt x="99" y="285"/>
                  </a:cubicBezTo>
                  <a:cubicBezTo>
                    <a:pt x="155" y="285"/>
                    <a:pt x="214" y="314"/>
                    <a:pt x="265" y="326"/>
                  </a:cubicBezTo>
                  <a:cubicBezTo>
                    <a:pt x="326" y="245"/>
                    <a:pt x="428" y="204"/>
                    <a:pt x="407" y="82"/>
                  </a:cubicBezTo>
                  <a:cubicBezTo>
                    <a:pt x="367" y="62"/>
                    <a:pt x="326" y="4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-1669500" y="2128900"/>
              <a:ext cx="7650" cy="7650"/>
            </a:xfrm>
            <a:custGeom>
              <a:avLst/>
              <a:gdLst/>
              <a:ahLst/>
              <a:cxnLst/>
              <a:rect l="l" t="t" r="r" b="b"/>
              <a:pathLst>
                <a:path w="306" h="306" extrusionOk="0">
                  <a:moveTo>
                    <a:pt x="306" y="0"/>
                  </a:moveTo>
                  <a:cubicBezTo>
                    <a:pt x="224" y="21"/>
                    <a:pt x="163" y="41"/>
                    <a:pt x="102" y="61"/>
                  </a:cubicBezTo>
                  <a:cubicBezTo>
                    <a:pt x="122" y="143"/>
                    <a:pt x="0" y="204"/>
                    <a:pt x="82" y="306"/>
                  </a:cubicBezTo>
                  <a:cubicBezTo>
                    <a:pt x="122" y="286"/>
                    <a:pt x="163" y="265"/>
                    <a:pt x="204" y="245"/>
                  </a:cubicBezTo>
                  <a:cubicBezTo>
                    <a:pt x="204" y="184"/>
                    <a:pt x="204" y="143"/>
                    <a:pt x="204" y="102"/>
                  </a:cubicBezTo>
                  <a:lnTo>
                    <a:pt x="306" y="102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-1592125" y="2118375"/>
              <a:ext cx="6150" cy="7500"/>
            </a:xfrm>
            <a:custGeom>
              <a:avLst/>
              <a:gdLst/>
              <a:ahLst/>
              <a:cxnLst/>
              <a:rect l="l" t="t" r="r" b="b"/>
              <a:pathLst>
                <a:path w="246" h="300" extrusionOk="0">
                  <a:moveTo>
                    <a:pt x="177" y="0"/>
                  </a:moveTo>
                  <a:cubicBezTo>
                    <a:pt x="153" y="0"/>
                    <a:pt x="138" y="34"/>
                    <a:pt x="123" y="34"/>
                  </a:cubicBezTo>
                  <a:cubicBezTo>
                    <a:pt x="82" y="75"/>
                    <a:pt x="41" y="75"/>
                    <a:pt x="1" y="96"/>
                  </a:cubicBezTo>
                  <a:cubicBezTo>
                    <a:pt x="21" y="177"/>
                    <a:pt x="41" y="238"/>
                    <a:pt x="62" y="299"/>
                  </a:cubicBezTo>
                  <a:cubicBezTo>
                    <a:pt x="82" y="299"/>
                    <a:pt x="123" y="299"/>
                    <a:pt x="164" y="279"/>
                  </a:cubicBezTo>
                  <a:cubicBezTo>
                    <a:pt x="204" y="197"/>
                    <a:pt x="245" y="116"/>
                    <a:pt x="204" y="14"/>
                  </a:cubicBezTo>
                  <a:cubicBezTo>
                    <a:pt x="194" y="4"/>
                    <a:pt x="185" y="0"/>
                    <a:pt x="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-1477575" y="2351900"/>
              <a:ext cx="6150" cy="7650"/>
            </a:xfrm>
            <a:custGeom>
              <a:avLst/>
              <a:gdLst/>
              <a:ahLst/>
              <a:cxnLst/>
              <a:rect l="l" t="t" r="r" b="b"/>
              <a:pathLst>
                <a:path w="246" h="306" extrusionOk="0">
                  <a:moveTo>
                    <a:pt x="103" y="1"/>
                  </a:moveTo>
                  <a:cubicBezTo>
                    <a:pt x="1" y="82"/>
                    <a:pt x="1" y="163"/>
                    <a:pt x="21" y="265"/>
                  </a:cubicBezTo>
                  <a:cubicBezTo>
                    <a:pt x="82" y="286"/>
                    <a:pt x="143" y="306"/>
                    <a:pt x="205" y="306"/>
                  </a:cubicBezTo>
                  <a:cubicBezTo>
                    <a:pt x="225" y="286"/>
                    <a:pt x="225" y="265"/>
                    <a:pt x="245" y="225"/>
                  </a:cubicBezTo>
                  <a:cubicBezTo>
                    <a:pt x="225" y="143"/>
                    <a:pt x="164" y="62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-1637950" y="2063725"/>
              <a:ext cx="12250" cy="4100"/>
            </a:xfrm>
            <a:custGeom>
              <a:avLst/>
              <a:gdLst/>
              <a:ahLst/>
              <a:cxnLst/>
              <a:rect l="l" t="t" r="r" b="b"/>
              <a:pathLst>
                <a:path w="490" h="164" extrusionOk="0">
                  <a:moveTo>
                    <a:pt x="367" y="1"/>
                  </a:moveTo>
                  <a:cubicBezTo>
                    <a:pt x="245" y="1"/>
                    <a:pt x="123" y="1"/>
                    <a:pt x="1" y="21"/>
                  </a:cubicBezTo>
                  <a:cubicBezTo>
                    <a:pt x="1" y="41"/>
                    <a:pt x="1" y="62"/>
                    <a:pt x="1" y="82"/>
                  </a:cubicBezTo>
                  <a:cubicBezTo>
                    <a:pt x="62" y="102"/>
                    <a:pt x="123" y="102"/>
                    <a:pt x="184" y="102"/>
                  </a:cubicBezTo>
                  <a:cubicBezTo>
                    <a:pt x="245" y="123"/>
                    <a:pt x="306" y="143"/>
                    <a:pt x="347" y="164"/>
                  </a:cubicBezTo>
                  <a:cubicBezTo>
                    <a:pt x="408" y="143"/>
                    <a:pt x="449" y="143"/>
                    <a:pt x="490" y="123"/>
                  </a:cubicBezTo>
                  <a:cubicBezTo>
                    <a:pt x="449" y="123"/>
                    <a:pt x="408" y="102"/>
                    <a:pt x="367" y="102"/>
                  </a:cubicBezTo>
                  <a:cubicBezTo>
                    <a:pt x="367" y="62"/>
                    <a:pt x="367" y="2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-1443950" y="2112100"/>
              <a:ext cx="6125" cy="8675"/>
            </a:xfrm>
            <a:custGeom>
              <a:avLst/>
              <a:gdLst/>
              <a:ahLst/>
              <a:cxnLst/>
              <a:rect l="l" t="t" r="r" b="b"/>
              <a:pathLst>
                <a:path w="245" h="347" extrusionOk="0">
                  <a:moveTo>
                    <a:pt x="163" y="0"/>
                  </a:moveTo>
                  <a:cubicBezTo>
                    <a:pt x="122" y="82"/>
                    <a:pt x="61" y="143"/>
                    <a:pt x="0" y="224"/>
                  </a:cubicBezTo>
                  <a:cubicBezTo>
                    <a:pt x="61" y="265"/>
                    <a:pt x="102" y="347"/>
                    <a:pt x="224" y="347"/>
                  </a:cubicBezTo>
                  <a:cubicBezTo>
                    <a:pt x="204" y="265"/>
                    <a:pt x="183" y="224"/>
                    <a:pt x="183" y="184"/>
                  </a:cubicBezTo>
                  <a:cubicBezTo>
                    <a:pt x="204" y="123"/>
                    <a:pt x="224" y="102"/>
                    <a:pt x="244" y="61"/>
                  </a:cubicBezTo>
                  <a:cubicBezTo>
                    <a:pt x="224" y="41"/>
                    <a:pt x="204" y="21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-1326850" y="2162000"/>
              <a:ext cx="5625" cy="6125"/>
            </a:xfrm>
            <a:custGeom>
              <a:avLst/>
              <a:gdLst/>
              <a:ahLst/>
              <a:cxnLst/>
              <a:rect l="l" t="t" r="r" b="b"/>
              <a:pathLst>
                <a:path w="225" h="245" extrusionOk="0">
                  <a:moveTo>
                    <a:pt x="224" y="0"/>
                  </a:moveTo>
                  <a:cubicBezTo>
                    <a:pt x="143" y="21"/>
                    <a:pt x="61" y="21"/>
                    <a:pt x="0" y="21"/>
                  </a:cubicBezTo>
                  <a:cubicBezTo>
                    <a:pt x="61" y="82"/>
                    <a:pt x="0" y="224"/>
                    <a:pt x="143" y="245"/>
                  </a:cubicBezTo>
                  <a:cubicBezTo>
                    <a:pt x="163" y="163"/>
                    <a:pt x="204" y="102"/>
                    <a:pt x="224" y="21"/>
                  </a:cubicBezTo>
                  <a:cubicBezTo>
                    <a:pt x="224" y="21"/>
                    <a:pt x="224" y="21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-1360975" y="2362075"/>
              <a:ext cx="5625" cy="6650"/>
            </a:xfrm>
            <a:custGeom>
              <a:avLst/>
              <a:gdLst/>
              <a:ahLst/>
              <a:cxnLst/>
              <a:rect l="l" t="t" r="r" b="b"/>
              <a:pathLst>
                <a:path w="225" h="266" extrusionOk="0">
                  <a:moveTo>
                    <a:pt x="143" y="1"/>
                  </a:moveTo>
                  <a:cubicBezTo>
                    <a:pt x="82" y="82"/>
                    <a:pt x="41" y="143"/>
                    <a:pt x="1" y="204"/>
                  </a:cubicBezTo>
                  <a:cubicBezTo>
                    <a:pt x="62" y="245"/>
                    <a:pt x="102" y="245"/>
                    <a:pt x="123" y="266"/>
                  </a:cubicBezTo>
                  <a:cubicBezTo>
                    <a:pt x="164" y="245"/>
                    <a:pt x="204" y="225"/>
                    <a:pt x="225" y="184"/>
                  </a:cubicBezTo>
                  <a:cubicBezTo>
                    <a:pt x="204" y="123"/>
                    <a:pt x="184" y="82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-1650175" y="2208325"/>
              <a:ext cx="5625" cy="5625"/>
            </a:xfrm>
            <a:custGeom>
              <a:avLst/>
              <a:gdLst/>
              <a:ahLst/>
              <a:cxnLst/>
              <a:rect l="l" t="t" r="r" b="b"/>
              <a:pathLst>
                <a:path w="225" h="225" extrusionOk="0">
                  <a:moveTo>
                    <a:pt x="205" y="0"/>
                  </a:moveTo>
                  <a:cubicBezTo>
                    <a:pt x="123" y="21"/>
                    <a:pt x="62" y="41"/>
                    <a:pt x="1" y="62"/>
                  </a:cubicBezTo>
                  <a:cubicBezTo>
                    <a:pt x="1" y="123"/>
                    <a:pt x="1" y="163"/>
                    <a:pt x="1" y="204"/>
                  </a:cubicBezTo>
                  <a:cubicBezTo>
                    <a:pt x="42" y="224"/>
                    <a:pt x="82" y="224"/>
                    <a:pt x="123" y="224"/>
                  </a:cubicBezTo>
                  <a:cubicBezTo>
                    <a:pt x="164" y="163"/>
                    <a:pt x="205" y="102"/>
                    <a:pt x="225" y="21"/>
                  </a:cubicBezTo>
                  <a:lnTo>
                    <a:pt x="2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-1346200" y="2384475"/>
              <a:ext cx="4600" cy="11225"/>
            </a:xfrm>
            <a:custGeom>
              <a:avLst/>
              <a:gdLst/>
              <a:ahLst/>
              <a:cxnLst/>
              <a:rect l="l" t="t" r="r" b="b"/>
              <a:pathLst>
                <a:path w="184" h="449" extrusionOk="0">
                  <a:moveTo>
                    <a:pt x="21" y="1"/>
                  </a:moveTo>
                  <a:cubicBezTo>
                    <a:pt x="0" y="103"/>
                    <a:pt x="0" y="164"/>
                    <a:pt x="0" y="205"/>
                  </a:cubicBezTo>
                  <a:cubicBezTo>
                    <a:pt x="41" y="306"/>
                    <a:pt x="61" y="388"/>
                    <a:pt x="102" y="449"/>
                  </a:cubicBezTo>
                  <a:cubicBezTo>
                    <a:pt x="122" y="429"/>
                    <a:pt x="143" y="388"/>
                    <a:pt x="184" y="367"/>
                  </a:cubicBezTo>
                  <a:cubicBezTo>
                    <a:pt x="143" y="306"/>
                    <a:pt x="102" y="245"/>
                    <a:pt x="82" y="164"/>
                  </a:cubicBezTo>
                  <a:cubicBezTo>
                    <a:pt x="102" y="143"/>
                    <a:pt x="122" y="103"/>
                    <a:pt x="143" y="82"/>
                  </a:cubicBezTo>
                  <a:cubicBezTo>
                    <a:pt x="102" y="62"/>
                    <a:pt x="82" y="42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-1644050" y="2229150"/>
              <a:ext cx="8675" cy="3850"/>
            </a:xfrm>
            <a:custGeom>
              <a:avLst/>
              <a:gdLst/>
              <a:ahLst/>
              <a:cxnLst/>
              <a:rect l="l" t="t" r="r" b="b"/>
              <a:pathLst>
                <a:path w="347" h="154" extrusionOk="0">
                  <a:moveTo>
                    <a:pt x="295" y="0"/>
                  </a:moveTo>
                  <a:cubicBezTo>
                    <a:pt x="177" y="0"/>
                    <a:pt x="132" y="107"/>
                    <a:pt x="0" y="145"/>
                  </a:cubicBezTo>
                  <a:cubicBezTo>
                    <a:pt x="24" y="151"/>
                    <a:pt x="45" y="153"/>
                    <a:pt x="65" y="153"/>
                  </a:cubicBezTo>
                  <a:cubicBezTo>
                    <a:pt x="187" y="153"/>
                    <a:pt x="259" y="64"/>
                    <a:pt x="347" y="64"/>
                  </a:cubicBezTo>
                  <a:cubicBezTo>
                    <a:pt x="347" y="43"/>
                    <a:pt x="326" y="23"/>
                    <a:pt x="326" y="2"/>
                  </a:cubicBezTo>
                  <a:cubicBezTo>
                    <a:pt x="315" y="1"/>
                    <a:pt x="305" y="0"/>
                    <a:pt x="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-1660350" y="2217500"/>
              <a:ext cx="3075" cy="9275"/>
            </a:xfrm>
            <a:custGeom>
              <a:avLst/>
              <a:gdLst/>
              <a:ahLst/>
              <a:cxnLst/>
              <a:rect l="l" t="t" r="r" b="b"/>
              <a:pathLst>
                <a:path w="123" h="371" extrusionOk="0">
                  <a:moveTo>
                    <a:pt x="82" y="0"/>
                  </a:moveTo>
                  <a:cubicBezTo>
                    <a:pt x="62" y="81"/>
                    <a:pt x="21" y="163"/>
                    <a:pt x="1" y="265"/>
                  </a:cubicBezTo>
                  <a:cubicBezTo>
                    <a:pt x="1" y="318"/>
                    <a:pt x="16" y="371"/>
                    <a:pt x="73" y="371"/>
                  </a:cubicBezTo>
                  <a:cubicBezTo>
                    <a:pt x="82" y="371"/>
                    <a:pt x="92" y="369"/>
                    <a:pt x="102" y="367"/>
                  </a:cubicBezTo>
                  <a:cubicBezTo>
                    <a:pt x="123" y="244"/>
                    <a:pt x="123" y="122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-1615025" y="3119675"/>
              <a:ext cx="5100" cy="10225"/>
            </a:xfrm>
            <a:custGeom>
              <a:avLst/>
              <a:gdLst/>
              <a:ahLst/>
              <a:cxnLst/>
              <a:rect l="l" t="t" r="r" b="b"/>
              <a:pathLst>
                <a:path w="204" h="409" extrusionOk="0">
                  <a:moveTo>
                    <a:pt x="183" y="1"/>
                  </a:moveTo>
                  <a:cubicBezTo>
                    <a:pt x="183" y="5"/>
                    <a:pt x="182" y="10"/>
                    <a:pt x="182" y="14"/>
                  </a:cubicBezTo>
                  <a:lnTo>
                    <a:pt x="182" y="14"/>
                  </a:lnTo>
                  <a:cubicBezTo>
                    <a:pt x="189" y="10"/>
                    <a:pt x="196" y="5"/>
                    <a:pt x="204" y="1"/>
                  </a:cubicBezTo>
                  <a:close/>
                  <a:moveTo>
                    <a:pt x="182" y="14"/>
                  </a:moveTo>
                  <a:cubicBezTo>
                    <a:pt x="55" y="96"/>
                    <a:pt x="0" y="215"/>
                    <a:pt x="0" y="408"/>
                  </a:cubicBezTo>
                  <a:cubicBezTo>
                    <a:pt x="40" y="269"/>
                    <a:pt x="156" y="169"/>
                    <a:pt x="182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-1629300" y="2829475"/>
              <a:ext cx="6150" cy="6125"/>
            </a:xfrm>
            <a:custGeom>
              <a:avLst/>
              <a:gdLst/>
              <a:ahLst/>
              <a:cxnLst/>
              <a:rect l="l" t="t" r="r" b="b"/>
              <a:pathLst>
                <a:path w="246" h="245" extrusionOk="0">
                  <a:moveTo>
                    <a:pt x="123" y="0"/>
                  </a:moveTo>
                  <a:cubicBezTo>
                    <a:pt x="21" y="61"/>
                    <a:pt x="42" y="143"/>
                    <a:pt x="1" y="245"/>
                  </a:cubicBezTo>
                  <a:cubicBezTo>
                    <a:pt x="103" y="163"/>
                    <a:pt x="164" y="123"/>
                    <a:pt x="245" y="61"/>
                  </a:cubicBezTo>
                  <a:cubicBezTo>
                    <a:pt x="205" y="41"/>
                    <a:pt x="164" y="21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-1802400" y="2462900"/>
              <a:ext cx="6150" cy="5625"/>
            </a:xfrm>
            <a:custGeom>
              <a:avLst/>
              <a:gdLst/>
              <a:ahLst/>
              <a:cxnLst/>
              <a:rect l="l" t="t" r="r" b="b"/>
              <a:pathLst>
                <a:path w="246" h="225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64" y="21"/>
                    <a:pt x="102" y="41"/>
                    <a:pt x="62" y="102"/>
                  </a:cubicBezTo>
                  <a:cubicBezTo>
                    <a:pt x="21" y="122"/>
                    <a:pt x="1" y="183"/>
                    <a:pt x="82" y="224"/>
                  </a:cubicBezTo>
                  <a:cubicBezTo>
                    <a:pt x="164" y="163"/>
                    <a:pt x="245" y="102"/>
                    <a:pt x="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-1502000" y="2398600"/>
              <a:ext cx="6125" cy="4250"/>
            </a:xfrm>
            <a:custGeom>
              <a:avLst/>
              <a:gdLst/>
              <a:ahLst/>
              <a:cxnLst/>
              <a:rect l="l" t="t" r="r" b="b"/>
              <a:pathLst>
                <a:path w="245" h="170" extrusionOk="0">
                  <a:moveTo>
                    <a:pt x="127" y="0"/>
                  </a:moveTo>
                  <a:cubicBezTo>
                    <a:pt x="118" y="0"/>
                    <a:pt x="110" y="2"/>
                    <a:pt x="102" y="6"/>
                  </a:cubicBezTo>
                  <a:cubicBezTo>
                    <a:pt x="41" y="47"/>
                    <a:pt x="0" y="88"/>
                    <a:pt x="61" y="169"/>
                  </a:cubicBezTo>
                  <a:cubicBezTo>
                    <a:pt x="143" y="149"/>
                    <a:pt x="204" y="149"/>
                    <a:pt x="245" y="27"/>
                  </a:cubicBezTo>
                  <a:cubicBezTo>
                    <a:pt x="196" y="27"/>
                    <a:pt x="160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-1667475" y="2794350"/>
              <a:ext cx="4100" cy="6625"/>
            </a:xfrm>
            <a:custGeom>
              <a:avLst/>
              <a:gdLst/>
              <a:ahLst/>
              <a:cxnLst/>
              <a:rect l="l" t="t" r="r" b="b"/>
              <a:pathLst>
                <a:path w="164" h="265" extrusionOk="0">
                  <a:moveTo>
                    <a:pt x="102" y="0"/>
                  </a:moveTo>
                  <a:cubicBezTo>
                    <a:pt x="62" y="61"/>
                    <a:pt x="21" y="143"/>
                    <a:pt x="1" y="224"/>
                  </a:cubicBezTo>
                  <a:cubicBezTo>
                    <a:pt x="1" y="245"/>
                    <a:pt x="21" y="245"/>
                    <a:pt x="41" y="265"/>
                  </a:cubicBezTo>
                  <a:cubicBezTo>
                    <a:pt x="82" y="204"/>
                    <a:pt x="123" y="143"/>
                    <a:pt x="143" y="82"/>
                  </a:cubicBezTo>
                  <a:cubicBezTo>
                    <a:pt x="163" y="41"/>
                    <a:pt x="16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-1482150" y="2363600"/>
              <a:ext cx="5625" cy="4625"/>
            </a:xfrm>
            <a:custGeom>
              <a:avLst/>
              <a:gdLst/>
              <a:ahLst/>
              <a:cxnLst/>
              <a:rect l="l" t="t" r="r" b="b"/>
              <a:pathLst>
                <a:path w="225" h="185" extrusionOk="0">
                  <a:moveTo>
                    <a:pt x="82" y="1"/>
                  </a:moveTo>
                  <a:cubicBezTo>
                    <a:pt x="21" y="62"/>
                    <a:pt x="1" y="123"/>
                    <a:pt x="21" y="184"/>
                  </a:cubicBezTo>
                  <a:cubicBezTo>
                    <a:pt x="82" y="123"/>
                    <a:pt x="225" y="143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-1626750" y="2218000"/>
              <a:ext cx="4100" cy="4875"/>
            </a:xfrm>
            <a:custGeom>
              <a:avLst/>
              <a:gdLst/>
              <a:ahLst/>
              <a:cxnLst/>
              <a:rect l="l" t="t" r="r" b="b"/>
              <a:pathLst>
                <a:path w="164" h="195" extrusionOk="0">
                  <a:moveTo>
                    <a:pt x="62" y="0"/>
                  </a:moveTo>
                  <a:cubicBezTo>
                    <a:pt x="21" y="61"/>
                    <a:pt x="1" y="102"/>
                    <a:pt x="1" y="123"/>
                  </a:cubicBezTo>
                  <a:cubicBezTo>
                    <a:pt x="28" y="177"/>
                    <a:pt x="64" y="195"/>
                    <a:pt x="103" y="195"/>
                  </a:cubicBezTo>
                  <a:cubicBezTo>
                    <a:pt x="123" y="195"/>
                    <a:pt x="143" y="190"/>
                    <a:pt x="164" y="184"/>
                  </a:cubicBezTo>
                  <a:cubicBezTo>
                    <a:pt x="164" y="143"/>
                    <a:pt x="164" y="102"/>
                    <a:pt x="143" y="41"/>
                  </a:cubicBezTo>
                  <a:cubicBezTo>
                    <a:pt x="123" y="41"/>
                    <a:pt x="103" y="21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-1493350" y="2380925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23" y="0"/>
                  </a:moveTo>
                  <a:cubicBezTo>
                    <a:pt x="102" y="21"/>
                    <a:pt x="62" y="21"/>
                    <a:pt x="21" y="41"/>
                  </a:cubicBezTo>
                  <a:cubicBezTo>
                    <a:pt x="21" y="82"/>
                    <a:pt x="21" y="123"/>
                    <a:pt x="1" y="163"/>
                  </a:cubicBezTo>
                  <a:cubicBezTo>
                    <a:pt x="62" y="163"/>
                    <a:pt x="102" y="143"/>
                    <a:pt x="164" y="143"/>
                  </a:cubicBezTo>
                  <a:cubicBezTo>
                    <a:pt x="143" y="82"/>
                    <a:pt x="143" y="41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-1455675" y="2157400"/>
              <a:ext cx="7150" cy="4625"/>
            </a:xfrm>
            <a:custGeom>
              <a:avLst/>
              <a:gdLst/>
              <a:ahLst/>
              <a:cxnLst/>
              <a:rect l="l" t="t" r="r" b="b"/>
              <a:pathLst>
                <a:path w="286" h="185" extrusionOk="0">
                  <a:moveTo>
                    <a:pt x="286" y="1"/>
                  </a:moveTo>
                  <a:cubicBezTo>
                    <a:pt x="184" y="62"/>
                    <a:pt x="102" y="123"/>
                    <a:pt x="1" y="184"/>
                  </a:cubicBezTo>
                  <a:cubicBezTo>
                    <a:pt x="102" y="164"/>
                    <a:pt x="204" y="143"/>
                    <a:pt x="286" y="123"/>
                  </a:cubicBezTo>
                  <a:cubicBezTo>
                    <a:pt x="286" y="82"/>
                    <a:pt x="286" y="42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-1657800" y="2855950"/>
              <a:ext cx="4100" cy="4600"/>
            </a:xfrm>
            <a:custGeom>
              <a:avLst/>
              <a:gdLst/>
              <a:ahLst/>
              <a:cxnLst/>
              <a:rect l="l" t="t" r="r" b="b"/>
              <a:pathLst>
                <a:path w="164" h="184" extrusionOk="0">
                  <a:moveTo>
                    <a:pt x="163" y="0"/>
                  </a:moveTo>
                  <a:cubicBezTo>
                    <a:pt x="123" y="0"/>
                    <a:pt x="82" y="21"/>
                    <a:pt x="21" y="21"/>
                  </a:cubicBezTo>
                  <a:cubicBezTo>
                    <a:pt x="21" y="62"/>
                    <a:pt x="0" y="102"/>
                    <a:pt x="0" y="143"/>
                  </a:cubicBezTo>
                  <a:cubicBezTo>
                    <a:pt x="62" y="163"/>
                    <a:pt x="123" y="163"/>
                    <a:pt x="163" y="184"/>
                  </a:cubicBezTo>
                  <a:cubicBezTo>
                    <a:pt x="163" y="123"/>
                    <a:pt x="163" y="62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-1674100" y="2977700"/>
              <a:ext cx="6150" cy="3000"/>
            </a:xfrm>
            <a:custGeom>
              <a:avLst/>
              <a:gdLst/>
              <a:ahLst/>
              <a:cxnLst/>
              <a:rect l="l" t="t" r="r" b="b"/>
              <a:pathLst>
                <a:path w="246" h="120" extrusionOk="0">
                  <a:moveTo>
                    <a:pt x="98" y="0"/>
                  </a:moveTo>
                  <a:cubicBezTo>
                    <a:pt x="64" y="0"/>
                    <a:pt x="44" y="25"/>
                    <a:pt x="1" y="79"/>
                  </a:cubicBezTo>
                  <a:cubicBezTo>
                    <a:pt x="42" y="100"/>
                    <a:pt x="62" y="120"/>
                    <a:pt x="103" y="120"/>
                  </a:cubicBezTo>
                  <a:cubicBezTo>
                    <a:pt x="143" y="100"/>
                    <a:pt x="184" y="79"/>
                    <a:pt x="245" y="59"/>
                  </a:cubicBezTo>
                  <a:cubicBezTo>
                    <a:pt x="168" y="20"/>
                    <a:pt x="128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-1670525" y="2988825"/>
              <a:ext cx="4100" cy="5625"/>
            </a:xfrm>
            <a:custGeom>
              <a:avLst/>
              <a:gdLst/>
              <a:ahLst/>
              <a:cxnLst/>
              <a:rect l="l" t="t" r="r" b="b"/>
              <a:pathLst>
                <a:path w="164" h="225" extrusionOk="0">
                  <a:moveTo>
                    <a:pt x="82" y="1"/>
                  </a:moveTo>
                  <a:cubicBezTo>
                    <a:pt x="61" y="42"/>
                    <a:pt x="21" y="82"/>
                    <a:pt x="0" y="123"/>
                  </a:cubicBezTo>
                  <a:cubicBezTo>
                    <a:pt x="38" y="179"/>
                    <a:pt x="75" y="218"/>
                    <a:pt x="143" y="224"/>
                  </a:cubicBezTo>
                  <a:lnTo>
                    <a:pt x="143" y="224"/>
                  </a:lnTo>
                  <a:cubicBezTo>
                    <a:pt x="143" y="163"/>
                    <a:pt x="143" y="82"/>
                    <a:pt x="123" y="21"/>
                  </a:cubicBezTo>
                  <a:cubicBezTo>
                    <a:pt x="123" y="21"/>
                    <a:pt x="102" y="1"/>
                    <a:pt x="82" y="1"/>
                  </a:cubicBezTo>
                  <a:close/>
                  <a:moveTo>
                    <a:pt x="143" y="224"/>
                  </a:moveTo>
                  <a:cubicBezTo>
                    <a:pt x="143" y="224"/>
                    <a:pt x="143" y="225"/>
                    <a:pt x="143" y="225"/>
                  </a:cubicBezTo>
                  <a:lnTo>
                    <a:pt x="163" y="225"/>
                  </a:lnTo>
                  <a:cubicBezTo>
                    <a:pt x="156" y="225"/>
                    <a:pt x="149" y="225"/>
                    <a:pt x="143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-1775400" y="2400275"/>
              <a:ext cx="4075" cy="5100"/>
            </a:xfrm>
            <a:custGeom>
              <a:avLst/>
              <a:gdLst/>
              <a:ahLst/>
              <a:cxnLst/>
              <a:rect l="l" t="t" r="r" b="b"/>
              <a:pathLst>
                <a:path w="163" h="204" extrusionOk="0">
                  <a:moveTo>
                    <a:pt x="102" y="0"/>
                  </a:moveTo>
                  <a:cubicBezTo>
                    <a:pt x="0" y="41"/>
                    <a:pt x="20" y="122"/>
                    <a:pt x="61" y="204"/>
                  </a:cubicBezTo>
                  <a:cubicBezTo>
                    <a:pt x="163" y="102"/>
                    <a:pt x="163" y="102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-1644575" y="2833550"/>
              <a:ext cx="4100" cy="4350"/>
            </a:xfrm>
            <a:custGeom>
              <a:avLst/>
              <a:gdLst/>
              <a:ahLst/>
              <a:cxnLst/>
              <a:rect l="l" t="t" r="r" b="b"/>
              <a:pathLst>
                <a:path w="164" h="174" extrusionOk="0">
                  <a:moveTo>
                    <a:pt x="62" y="0"/>
                  </a:moveTo>
                  <a:cubicBezTo>
                    <a:pt x="21" y="61"/>
                    <a:pt x="1" y="102"/>
                    <a:pt x="1" y="123"/>
                  </a:cubicBezTo>
                  <a:cubicBezTo>
                    <a:pt x="32" y="153"/>
                    <a:pt x="62" y="173"/>
                    <a:pt x="90" y="173"/>
                  </a:cubicBezTo>
                  <a:cubicBezTo>
                    <a:pt x="118" y="173"/>
                    <a:pt x="144" y="153"/>
                    <a:pt x="164" y="102"/>
                  </a:cubicBezTo>
                  <a:cubicBezTo>
                    <a:pt x="144" y="82"/>
                    <a:pt x="123" y="61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-1791200" y="2462900"/>
              <a:ext cx="3075" cy="5100"/>
            </a:xfrm>
            <a:custGeom>
              <a:avLst/>
              <a:gdLst/>
              <a:ahLst/>
              <a:cxnLst/>
              <a:rect l="l" t="t" r="r" b="b"/>
              <a:pathLst>
                <a:path w="123" h="204" extrusionOk="0">
                  <a:moveTo>
                    <a:pt x="1" y="0"/>
                  </a:moveTo>
                  <a:lnTo>
                    <a:pt x="1" y="21"/>
                  </a:lnTo>
                  <a:cubicBezTo>
                    <a:pt x="3" y="21"/>
                    <a:pt x="5" y="21"/>
                    <a:pt x="7" y="20"/>
                  </a:cubicBezTo>
                  <a:lnTo>
                    <a:pt x="7" y="20"/>
                  </a:lnTo>
                  <a:cubicBezTo>
                    <a:pt x="21" y="71"/>
                    <a:pt x="23" y="109"/>
                    <a:pt x="41" y="163"/>
                  </a:cubicBezTo>
                  <a:cubicBezTo>
                    <a:pt x="41" y="163"/>
                    <a:pt x="62" y="183"/>
                    <a:pt x="82" y="204"/>
                  </a:cubicBezTo>
                  <a:cubicBezTo>
                    <a:pt x="103" y="122"/>
                    <a:pt x="123" y="61"/>
                    <a:pt x="123" y="0"/>
                  </a:cubicBezTo>
                  <a:cubicBezTo>
                    <a:pt x="65" y="0"/>
                    <a:pt x="44" y="18"/>
                    <a:pt x="7" y="20"/>
                  </a:cubicBezTo>
                  <a:lnTo>
                    <a:pt x="7" y="20"/>
                  </a:lnTo>
                  <a:cubicBezTo>
                    <a:pt x="5" y="14"/>
                    <a:pt x="3" y="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-1513725" y="2392625"/>
              <a:ext cx="4625" cy="5625"/>
            </a:xfrm>
            <a:custGeom>
              <a:avLst/>
              <a:gdLst/>
              <a:ahLst/>
              <a:cxnLst/>
              <a:rect l="l" t="t" r="r" b="b"/>
              <a:pathLst>
                <a:path w="185" h="225" extrusionOk="0">
                  <a:moveTo>
                    <a:pt x="62" y="1"/>
                  </a:moveTo>
                  <a:cubicBezTo>
                    <a:pt x="42" y="21"/>
                    <a:pt x="21" y="41"/>
                    <a:pt x="1" y="41"/>
                  </a:cubicBezTo>
                  <a:cubicBezTo>
                    <a:pt x="21" y="82"/>
                    <a:pt x="42" y="143"/>
                    <a:pt x="62" y="184"/>
                  </a:cubicBezTo>
                  <a:cubicBezTo>
                    <a:pt x="82" y="204"/>
                    <a:pt x="103" y="204"/>
                    <a:pt x="123" y="225"/>
                  </a:cubicBezTo>
                  <a:cubicBezTo>
                    <a:pt x="144" y="184"/>
                    <a:pt x="164" y="164"/>
                    <a:pt x="184" y="143"/>
                  </a:cubicBezTo>
                  <a:cubicBezTo>
                    <a:pt x="144" y="103"/>
                    <a:pt x="103" y="4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-1342650" y="2194575"/>
              <a:ext cx="5625" cy="4600"/>
            </a:xfrm>
            <a:custGeom>
              <a:avLst/>
              <a:gdLst/>
              <a:ahLst/>
              <a:cxnLst/>
              <a:rect l="l" t="t" r="r" b="b"/>
              <a:pathLst>
                <a:path w="225" h="184" extrusionOk="0">
                  <a:moveTo>
                    <a:pt x="103" y="1"/>
                  </a:moveTo>
                  <a:cubicBezTo>
                    <a:pt x="66" y="37"/>
                    <a:pt x="46" y="57"/>
                    <a:pt x="13" y="90"/>
                  </a:cubicBezTo>
                  <a:lnTo>
                    <a:pt x="13" y="90"/>
                  </a:lnTo>
                  <a:cubicBezTo>
                    <a:pt x="9" y="88"/>
                    <a:pt x="5" y="85"/>
                    <a:pt x="1" y="82"/>
                  </a:cubicBezTo>
                  <a:lnTo>
                    <a:pt x="1" y="102"/>
                  </a:lnTo>
                  <a:cubicBezTo>
                    <a:pt x="5" y="98"/>
                    <a:pt x="9" y="94"/>
                    <a:pt x="13" y="90"/>
                  </a:cubicBezTo>
                  <a:lnTo>
                    <a:pt x="13" y="90"/>
                  </a:lnTo>
                  <a:cubicBezTo>
                    <a:pt x="67" y="126"/>
                    <a:pt x="105" y="146"/>
                    <a:pt x="143" y="184"/>
                  </a:cubicBezTo>
                  <a:cubicBezTo>
                    <a:pt x="164" y="163"/>
                    <a:pt x="184" y="123"/>
                    <a:pt x="225" y="102"/>
                  </a:cubicBezTo>
                  <a:cubicBezTo>
                    <a:pt x="184" y="62"/>
                    <a:pt x="143" y="4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-1453125" y="2391100"/>
              <a:ext cx="3325" cy="4100"/>
            </a:xfrm>
            <a:custGeom>
              <a:avLst/>
              <a:gdLst/>
              <a:ahLst/>
              <a:cxnLst/>
              <a:rect l="l" t="t" r="r" b="b"/>
              <a:pathLst>
                <a:path w="133" h="164" extrusionOk="0">
                  <a:moveTo>
                    <a:pt x="21" y="1"/>
                  </a:moveTo>
                  <a:cubicBezTo>
                    <a:pt x="0" y="41"/>
                    <a:pt x="0" y="62"/>
                    <a:pt x="0" y="82"/>
                  </a:cubicBezTo>
                  <a:cubicBezTo>
                    <a:pt x="33" y="115"/>
                    <a:pt x="66" y="134"/>
                    <a:pt x="99" y="151"/>
                  </a:cubicBezTo>
                  <a:lnTo>
                    <a:pt x="99" y="151"/>
                  </a:lnTo>
                  <a:cubicBezTo>
                    <a:pt x="91" y="105"/>
                    <a:pt x="132" y="19"/>
                    <a:pt x="21" y="1"/>
                  </a:cubicBezTo>
                  <a:close/>
                  <a:moveTo>
                    <a:pt x="99" y="151"/>
                  </a:moveTo>
                  <a:cubicBezTo>
                    <a:pt x="99" y="156"/>
                    <a:pt x="100" y="160"/>
                    <a:pt x="102" y="164"/>
                  </a:cubicBezTo>
                  <a:lnTo>
                    <a:pt x="123" y="164"/>
                  </a:lnTo>
                  <a:cubicBezTo>
                    <a:pt x="115" y="160"/>
                    <a:pt x="107" y="156"/>
                    <a:pt x="99" y="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-1615025" y="216505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43" y="0"/>
                  </a:moveTo>
                  <a:cubicBezTo>
                    <a:pt x="122" y="21"/>
                    <a:pt x="102" y="21"/>
                    <a:pt x="82" y="41"/>
                  </a:cubicBezTo>
                  <a:lnTo>
                    <a:pt x="0" y="123"/>
                  </a:lnTo>
                  <a:cubicBezTo>
                    <a:pt x="61" y="143"/>
                    <a:pt x="102" y="163"/>
                    <a:pt x="183" y="184"/>
                  </a:cubicBezTo>
                  <a:cubicBezTo>
                    <a:pt x="163" y="102"/>
                    <a:pt x="163" y="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-1440400" y="2099375"/>
              <a:ext cx="6125" cy="3075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25" y="82"/>
                  </a:moveTo>
                  <a:cubicBezTo>
                    <a:pt x="223" y="83"/>
                    <a:pt x="222" y="85"/>
                    <a:pt x="220" y="86"/>
                  </a:cubicBezTo>
                  <a:lnTo>
                    <a:pt x="220" y="86"/>
                  </a:lnTo>
                  <a:cubicBezTo>
                    <a:pt x="228" y="85"/>
                    <a:pt x="236" y="84"/>
                    <a:pt x="245" y="82"/>
                  </a:cubicBezTo>
                  <a:close/>
                  <a:moveTo>
                    <a:pt x="62" y="0"/>
                  </a:moveTo>
                  <a:cubicBezTo>
                    <a:pt x="41" y="0"/>
                    <a:pt x="21" y="21"/>
                    <a:pt x="1" y="21"/>
                  </a:cubicBezTo>
                  <a:cubicBezTo>
                    <a:pt x="21" y="41"/>
                    <a:pt x="21" y="82"/>
                    <a:pt x="41" y="102"/>
                  </a:cubicBezTo>
                  <a:cubicBezTo>
                    <a:pt x="72" y="112"/>
                    <a:pt x="102" y="122"/>
                    <a:pt x="133" y="122"/>
                  </a:cubicBezTo>
                  <a:cubicBezTo>
                    <a:pt x="162" y="122"/>
                    <a:pt x="191" y="113"/>
                    <a:pt x="220" y="86"/>
                  </a:cubicBezTo>
                  <a:lnTo>
                    <a:pt x="220" y="86"/>
                  </a:lnTo>
                  <a:cubicBezTo>
                    <a:pt x="214" y="87"/>
                    <a:pt x="209" y="87"/>
                    <a:pt x="204" y="87"/>
                  </a:cubicBezTo>
                  <a:cubicBezTo>
                    <a:pt x="143" y="87"/>
                    <a:pt x="95" y="5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-1638450" y="2146200"/>
              <a:ext cx="3575" cy="4625"/>
            </a:xfrm>
            <a:custGeom>
              <a:avLst/>
              <a:gdLst/>
              <a:ahLst/>
              <a:cxnLst/>
              <a:rect l="l" t="t" r="r" b="b"/>
              <a:pathLst>
                <a:path w="143" h="185" extrusionOk="0">
                  <a:moveTo>
                    <a:pt x="123" y="1"/>
                  </a:moveTo>
                  <a:lnTo>
                    <a:pt x="123" y="1"/>
                  </a:lnTo>
                  <a:cubicBezTo>
                    <a:pt x="102" y="21"/>
                    <a:pt x="82" y="42"/>
                    <a:pt x="61" y="62"/>
                  </a:cubicBezTo>
                  <a:cubicBezTo>
                    <a:pt x="41" y="103"/>
                    <a:pt x="21" y="123"/>
                    <a:pt x="0" y="143"/>
                  </a:cubicBezTo>
                  <a:cubicBezTo>
                    <a:pt x="21" y="164"/>
                    <a:pt x="41" y="164"/>
                    <a:pt x="41" y="184"/>
                  </a:cubicBezTo>
                  <a:cubicBezTo>
                    <a:pt x="102" y="143"/>
                    <a:pt x="143" y="103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-1375725" y="2386875"/>
              <a:ext cx="5100" cy="3225"/>
            </a:xfrm>
            <a:custGeom>
              <a:avLst/>
              <a:gdLst/>
              <a:ahLst/>
              <a:cxnLst/>
              <a:rect l="l" t="t" r="r" b="b"/>
              <a:pathLst>
                <a:path w="204" h="129" extrusionOk="0">
                  <a:moveTo>
                    <a:pt x="111" y="0"/>
                  </a:moveTo>
                  <a:cubicBezTo>
                    <a:pt x="84" y="0"/>
                    <a:pt x="54" y="10"/>
                    <a:pt x="20" y="27"/>
                  </a:cubicBezTo>
                  <a:lnTo>
                    <a:pt x="0" y="129"/>
                  </a:lnTo>
                  <a:cubicBezTo>
                    <a:pt x="14" y="102"/>
                    <a:pt x="34" y="95"/>
                    <a:pt x="57" y="95"/>
                  </a:cubicBezTo>
                  <a:cubicBezTo>
                    <a:pt x="81" y="95"/>
                    <a:pt x="107" y="102"/>
                    <a:pt x="133" y="102"/>
                  </a:cubicBezTo>
                  <a:cubicBezTo>
                    <a:pt x="158" y="102"/>
                    <a:pt x="183" y="95"/>
                    <a:pt x="204" y="68"/>
                  </a:cubicBezTo>
                  <a:cubicBezTo>
                    <a:pt x="180" y="20"/>
                    <a:pt x="14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-1320250" y="2138575"/>
              <a:ext cx="3600" cy="3075"/>
            </a:xfrm>
            <a:custGeom>
              <a:avLst/>
              <a:gdLst/>
              <a:ahLst/>
              <a:cxnLst/>
              <a:rect l="l" t="t" r="r" b="b"/>
              <a:pathLst>
                <a:path w="144" h="123" extrusionOk="0">
                  <a:moveTo>
                    <a:pt x="103" y="0"/>
                  </a:moveTo>
                  <a:cubicBezTo>
                    <a:pt x="62" y="21"/>
                    <a:pt x="21" y="61"/>
                    <a:pt x="1" y="82"/>
                  </a:cubicBezTo>
                  <a:cubicBezTo>
                    <a:pt x="1" y="82"/>
                    <a:pt x="1" y="102"/>
                    <a:pt x="1" y="123"/>
                  </a:cubicBezTo>
                  <a:cubicBezTo>
                    <a:pt x="42" y="102"/>
                    <a:pt x="82" y="102"/>
                    <a:pt x="143" y="82"/>
                  </a:cubicBezTo>
                  <a:cubicBezTo>
                    <a:pt x="123" y="41"/>
                    <a:pt x="123" y="21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-1487250" y="2381425"/>
              <a:ext cx="5125" cy="2800"/>
            </a:xfrm>
            <a:custGeom>
              <a:avLst/>
              <a:gdLst/>
              <a:ahLst/>
              <a:cxnLst/>
              <a:rect l="l" t="t" r="r" b="b"/>
              <a:pathLst>
                <a:path w="205" h="112" extrusionOk="0">
                  <a:moveTo>
                    <a:pt x="144" y="1"/>
                  </a:moveTo>
                  <a:cubicBezTo>
                    <a:pt x="103" y="21"/>
                    <a:pt x="62" y="41"/>
                    <a:pt x="1" y="103"/>
                  </a:cubicBezTo>
                  <a:cubicBezTo>
                    <a:pt x="55" y="103"/>
                    <a:pt x="91" y="112"/>
                    <a:pt x="116" y="112"/>
                  </a:cubicBezTo>
                  <a:cubicBezTo>
                    <a:pt x="128" y="112"/>
                    <a:pt x="137" y="109"/>
                    <a:pt x="144" y="103"/>
                  </a:cubicBezTo>
                  <a:cubicBezTo>
                    <a:pt x="184" y="82"/>
                    <a:pt x="205" y="41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-1367075" y="2378875"/>
              <a:ext cx="4100" cy="3600"/>
            </a:xfrm>
            <a:custGeom>
              <a:avLst/>
              <a:gdLst/>
              <a:ahLst/>
              <a:cxnLst/>
              <a:rect l="l" t="t" r="r" b="b"/>
              <a:pathLst>
                <a:path w="164" h="144" extrusionOk="0">
                  <a:moveTo>
                    <a:pt x="61" y="1"/>
                  </a:moveTo>
                  <a:cubicBezTo>
                    <a:pt x="44" y="35"/>
                    <a:pt x="27" y="85"/>
                    <a:pt x="22" y="124"/>
                  </a:cubicBezTo>
                  <a:lnTo>
                    <a:pt x="22" y="124"/>
                  </a:lnTo>
                  <a:cubicBezTo>
                    <a:pt x="57" y="96"/>
                    <a:pt x="96" y="79"/>
                    <a:pt x="163" y="62"/>
                  </a:cubicBezTo>
                  <a:cubicBezTo>
                    <a:pt x="122" y="21"/>
                    <a:pt x="82" y="1"/>
                    <a:pt x="61" y="1"/>
                  </a:cubicBezTo>
                  <a:close/>
                  <a:moveTo>
                    <a:pt x="22" y="124"/>
                  </a:moveTo>
                  <a:cubicBezTo>
                    <a:pt x="15" y="130"/>
                    <a:pt x="7" y="136"/>
                    <a:pt x="0" y="143"/>
                  </a:cubicBezTo>
                  <a:lnTo>
                    <a:pt x="21" y="143"/>
                  </a:lnTo>
                  <a:cubicBezTo>
                    <a:pt x="21" y="137"/>
                    <a:pt x="21" y="131"/>
                    <a:pt x="22" y="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-1654750" y="2876825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103" y="0"/>
                  </a:moveTo>
                  <a:cubicBezTo>
                    <a:pt x="21" y="21"/>
                    <a:pt x="21" y="21"/>
                    <a:pt x="1" y="143"/>
                  </a:cubicBezTo>
                  <a:cubicBezTo>
                    <a:pt x="21" y="143"/>
                    <a:pt x="21" y="143"/>
                    <a:pt x="41" y="163"/>
                  </a:cubicBezTo>
                  <a:cubicBezTo>
                    <a:pt x="82" y="123"/>
                    <a:pt x="143" y="82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-1728050" y="2592225"/>
              <a:ext cx="2550" cy="5100"/>
            </a:xfrm>
            <a:custGeom>
              <a:avLst/>
              <a:gdLst/>
              <a:ahLst/>
              <a:cxnLst/>
              <a:rect l="l" t="t" r="r" b="b"/>
              <a:pathLst>
                <a:path w="102" h="204" extrusionOk="0">
                  <a:moveTo>
                    <a:pt x="41" y="0"/>
                  </a:moveTo>
                  <a:cubicBezTo>
                    <a:pt x="20" y="61"/>
                    <a:pt x="20" y="122"/>
                    <a:pt x="0" y="163"/>
                  </a:cubicBezTo>
                  <a:cubicBezTo>
                    <a:pt x="33" y="180"/>
                    <a:pt x="53" y="196"/>
                    <a:pt x="81" y="202"/>
                  </a:cubicBezTo>
                  <a:lnTo>
                    <a:pt x="81" y="202"/>
                  </a:lnTo>
                  <a:cubicBezTo>
                    <a:pt x="81" y="141"/>
                    <a:pt x="81" y="81"/>
                    <a:pt x="81" y="41"/>
                  </a:cubicBezTo>
                  <a:cubicBezTo>
                    <a:pt x="81" y="20"/>
                    <a:pt x="61" y="20"/>
                    <a:pt x="41" y="0"/>
                  </a:cubicBezTo>
                  <a:close/>
                  <a:moveTo>
                    <a:pt x="81" y="202"/>
                  </a:moveTo>
                  <a:cubicBezTo>
                    <a:pt x="81" y="202"/>
                    <a:pt x="81" y="203"/>
                    <a:pt x="81" y="204"/>
                  </a:cubicBezTo>
                  <a:lnTo>
                    <a:pt x="102" y="204"/>
                  </a:lnTo>
                  <a:cubicBezTo>
                    <a:pt x="94" y="204"/>
                    <a:pt x="88" y="203"/>
                    <a:pt x="81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-1626225" y="2052525"/>
              <a:ext cx="4600" cy="2575"/>
            </a:xfrm>
            <a:custGeom>
              <a:avLst/>
              <a:gdLst/>
              <a:ahLst/>
              <a:cxnLst/>
              <a:rect l="l" t="t" r="r" b="b"/>
              <a:pathLst>
                <a:path w="184" h="103" extrusionOk="0">
                  <a:moveTo>
                    <a:pt x="0" y="1"/>
                  </a:moveTo>
                  <a:cubicBezTo>
                    <a:pt x="21" y="41"/>
                    <a:pt x="21" y="82"/>
                    <a:pt x="41" y="102"/>
                  </a:cubicBezTo>
                  <a:cubicBezTo>
                    <a:pt x="82" y="62"/>
                    <a:pt x="143" y="4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-1579900" y="2122275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82" y="1"/>
                  </a:moveTo>
                  <a:cubicBezTo>
                    <a:pt x="41" y="62"/>
                    <a:pt x="41" y="82"/>
                    <a:pt x="0" y="164"/>
                  </a:cubicBezTo>
                  <a:cubicBezTo>
                    <a:pt x="62" y="123"/>
                    <a:pt x="102" y="102"/>
                    <a:pt x="143" y="102"/>
                  </a:cubicBezTo>
                  <a:cubicBezTo>
                    <a:pt x="123" y="62"/>
                    <a:pt x="102" y="41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-1697525" y="3057050"/>
              <a:ext cx="4625" cy="5125"/>
            </a:xfrm>
            <a:custGeom>
              <a:avLst/>
              <a:gdLst/>
              <a:ahLst/>
              <a:cxnLst/>
              <a:rect l="l" t="t" r="r" b="b"/>
              <a:pathLst>
                <a:path w="185" h="205" extrusionOk="0">
                  <a:moveTo>
                    <a:pt x="42" y="1"/>
                  </a:moveTo>
                  <a:cubicBezTo>
                    <a:pt x="46" y="7"/>
                    <a:pt x="51" y="13"/>
                    <a:pt x="56" y="19"/>
                  </a:cubicBezTo>
                  <a:lnTo>
                    <a:pt x="56" y="19"/>
                  </a:lnTo>
                  <a:cubicBezTo>
                    <a:pt x="58" y="13"/>
                    <a:pt x="60" y="7"/>
                    <a:pt x="62" y="1"/>
                  </a:cubicBezTo>
                  <a:close/>
                  <a:moveTo>
                    <a:pt x="56" y="19"/>
                  </a:moveTo>
                  <a:cubicBezTo>
                    <a:pt x="37" y="70"/>
                    <a:pt x="19" y="107"/>
                    <a:pt x="1" y="143"/>
                  </a:cubicBezTo>
                  <a:cubicBezTo>
                    <a:pt x="82" y="164"/>
                    <a:pt x="123" y="184"/>
                    <a:pt x="184" y="204"/>
                  </a:cubicBezTo>
                  <a:cubicBezTo>
                    <a:pt x="147" y="148"/>
                    <a:pt x="109" y="92"/>
                    <a:pt x="56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-1514225" y="2145200"/>
              <a:ext cx="3600" cy="3200"/>
            </a:xfrm>
            <a:custGeom>
              <a:avLst/>
              <a:gdLst/>
              <a:ahLst/>
              <a:cxnLst/>
              <a:rect l="l" t="t" r="r" b="b"/>
              <a:pathLst>
                <a:path w="144" h="128" extrusionOk="0">
                  <a:moveTo>
                    <a:pt x="143" y="0"/>
                  </a:moveTo>
                  <a:cubicBezTo>
                    <a:pt x="82" y="20"/>
                    <a:pt x="41" y="41"/>
                    <a:pt x="1" y="41"/>
                  </a:cubicBezTo>
                  <a:cubicBezTo>
                    <a:pt x="17" y="91"/>
                    <a:pt x="48" y="128"/>
                    <a:pt x="104" y="128"/>
                  </a:cubicBezTo>
                  <a:cubicBezTo>
                    <a:pt x="116" y="128"/>
                    <a:pt x="129" y="126"/>
                    <a:pt x="143" y="122"/>
                  </a:cubicBezTo>
                  <a:cubicBezTo>
                    <a:pt x="143" y="82"/>
                    <a:pt x="143" y="4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-1433275" y="2680300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64"/>
                    <a:pt x="52" y="103"/>
                    <a:pt x="69" y="136"/>
                  </a:cubicBezTo>
                  <a:lnTo>
                    <a:pt x="69" y="136"/>
                  </a:lnTo>
                  <a:cubicBezTo>
                    <a:pt x="91" y="118"/>
                    <a:pt x="127" y="96"/>
                    <a:pt x="164" y="41"/>
                  </a:cubicBezTo>
                  <a:cubicBezTo>
                    <a:pt x="103" y="21"/>
                    <a:pt x="62" y="21"/>
                    <a:pt x="1" y="0"/>
                  </a:cubicBezTo>
                  <a:close/>
                  <a:moveTo>
                    <a:pt x="69" y="136"/>
                  </a:moveTo>
                  <a:cubicBezTo>
                    <a:pt x="66" y="139"/>
                    <a:pt x="64" y="141"/>
                    <a:pt x="62" y="143"/>
                  </a:cubicBezTo>
                  <a:lnTo>
                    <a:pt x="82" y="163"/>
                  </a:lnTo>
                  <a:cubicBezTo>
                    <a:pt x="78" y="154"/>
                    <a:pt x="73" y="146"/>
                    <a:pt x="69" y="1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-1477050" y="2172675"/>
              <a:ext cx="2575" cy="5125"/>
            </a:xfrm>
            <a:custGeom>
              <a:avLst/>
              <a:gdLst/>
              <a:ahLst/>
              <a:cxnLst/>
              <a:rect l="l" t="t" r="r" b="b"/>
              <a:pathLst>
                <a:path w="103" h="205" extrusionOk="0">
                  <a:moveTo>
                    <a:pt x="102" y="1"/>
                  </a:moveTo>
                  <a:cubicBezTo>
                    <a:pt x="62" y="21"/>
                    <a:pt x="22" y="21"/>
                    <a:pt x="2" y="40"/>
                  </a:cubicBezTo>
                  <a:lnTo>
                    <a:pt x="2" y="40"/>
                  </a:lnTo>
                  <a:cubicBezTo>
                    <a:pt x="1" y="34"/>
                    <a:pt x="0" y="28"/>
                    <a:pt x="0" y="21"/>
                  </a:cubicBezTo>
                  <a:cubicBezTo>
                    <a:pt x="0" y="21"/>
                    <a:pt x="0" y="42"/>
                    <a:pt x="0" y="42"/>
                  </a:cubicBezTo>
                  <a:cubicBezTo>
                    <a:pt x="1" y="41"/>
                    <a:pt x="1" y="41"/>
                    <a:pt x="2" y="40"/>
                  </a:cubicBezTo>
                  <a:lnTo>
                    <a:pt x="2" y="40"/>
                  </a:lnTo>
                  <a:cubicBezTo>
                    <a:pt x="6" y="76"/>
                    <a:pt x="21" y="118"/>
                    <a:pt x="21" y="204"/>
                  </a:cubicBezTo>
                  <a:cubicBezTo>
                    <a:pt x="61" y="103"/>
                    <a:pt x="82" y="62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-1459225" y="2171675"/>
              <a:ext cx="3075" cy="5625"/>
            </a:xfrm>
            <a:custGeom>
              <a:avLst/>
              <a:gdLst/>
              <a:ahLst/>
              <a:cxnLst/>
              <a:rect l="l" t="t" r="r" b="b"/>
              <a:pathLst>
                <a:path w="123" h="225" extrusionOk="0">
                  <a:moveTo>
                    <a:pt x="61" y="0"/>
                  </a:moveTo>
                  <a:cubicBezTo>
                    <a:pt x="41" y="41"/>
                    <a:pt x="20" y="61"/>
                    <a:pt x="0" y="102"/>
                  </a:cubicBezTo>
                  <a:cubicBezTo>
                    <a:pt x="20" y="143"/>
                    <a:pt x="61" y="183"/>
                    <a:pt x="82" y="224"/>
                  </a:cubicBezTo>
                  <a:cubicBezTo>
                    <a:pt x="82" y="143"/>
                    <a:pt x="122" y="82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-1317700" y="2123300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1" y="0"/>
                  </a:moveTo>
                  <a:cubicBezTo>
                    <a:pt x="1" y="61"/>
                    <a:pt x="1" y="82"/>
                    <a:pt x="1" y="123"/>
                  </a:cubicBezTo>
                  <a:cubicBezTo>
                    <a:pt x="41" y="102"/>
                    <a:pt x="62" y="102"/>
                    <a:pt x="123" y="61"/>
                  </a:cubicBezTo>
                  <a:cubicBezTo>
                    <a:pt x="62" y="41"/>
                    <a:pt x="41" y="2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-1322275" y="2155375"/>
              <a:ext cx="3075" cy="6650"/>
            </a:xfrm>
            <a:custGeom>
              <a:avLst/>
              <a:gdLst/>
              <a:ahLst/>
              <a:cxnLst/>
              <a:rect l="l" t="t" r="r" b="b"/>
              <a:pathLst>
                <a:path w="123" h="266" extrusionOk="0">
                  <a:moveTo>
                    <a:pt x="102" y="0"/>
                  </a:moveTo>
                  <a:cubicBezTo>
                    <a:pt x="105" y="5"/>
                    <a:pt x="107" y="10"/>
                    <a:pt x="109" y="15"/>
                  </a:cubicBezTo>
                  <a:lnTo>
                    <a:pt x="109" y="15"/>
                  </a:lnTo>
                  <a:cubicBezTo>
                    <a:pt x="113" y="10"/>
                    <a:pt x="118" y="5"/>
                    <a:pt x="123" y="0"/>
                  </a:cubicBezTo>
                  <a:close/>
                  <a:moveTo>
                    <a:pt x="109" y="15"/>
                  </a:moveTo>
                  <a:cubicBezTo>
                    <a:pt x="73" y="51"/>
                    <a:pt x="36" y="87"/>
                    <a:pt x="0" y="123"/>
                  </a:cubicBezTo>
                  <a:cubicBezTo>
                    <a:pt x="21" y="163"/>
                    <a:pt x="21" y="224"/>
                    <a:pt x="41" y="265"/>
                  </a:cubicBezTo>
                  <a:cubicBezTo>
                    <a:pt x="62" y="224"/>
                    <a:pt x="82" y="163"/>
                    <a:pt x="123" y="102"/>
                  </a:cubicBezTo>
                  <a:cubicBezTo>
                    <a:pt x="123" y="84"/>
                    <a:pt x="123" y="50"/>
                    <a:pt x="109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-1803425" y="2472050"/>
              <a:ext cx="4100" cy="1050"/>
            </a:xfrm>
            <a:custGeom>
              <a:avLst/>
              <a:gdLst/>
              <a:ahLst/>
              <a:cxnLst/>
              <a:rect l="l" t="t" r="r" b="b"/>
              <a:pathLst>
                <a:path w="164" h="42" extrusionOk="0">
                  <a:moveTo>
                    <a:pt x="164" y="1"/>
                  </a:moveTo>
                  <a:cubicBezTo>
                    <a:pt x="103" y="1"/>
                    <a:pt x="42" y="21"/>
                    <a:pt x="1" y="21"/>
                  </a:cubicBezTo>
                  <a:cubicBezTo>
                    <a:pt x="1" y="21"/>
                    <a:pt x="1" y="42"/>
                    <a:pt x="1" y="42"/>
                  </a:cubicBezTo>
                  <a:lnTo>
                    <a:pt x="164" y="42"/>
                  </a:lnTo>
                  <a:cubicBezTo>
                    <a:pt x="164" y="42"/>
                    <a:pt x="164" y="2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-1450575" y="2112100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21" y="0"/>
                  </a:moveTo>
                  <a:cubicBezTo>
                    <a:pt x="21" y="21"/>
                    <a:pt x="21" y="41"/>
                    <a:pt x="0" y="61"/>
                  </a:cubicBezTo>
                  <a:cubicBezTo>
                    <a:pt x="0" y="61"/>
                    <a:pt x="41" y="82"/>
                    <a:pt x="41" y="82"/>
                  </a:cubicBezTo>
                  <a:cubicBezTo>
                    <a:pt x="61" y="61"/>
                    <a:pt x="82" y="41"/>
                    <a:pt x="102" y="21"/>
                  </a:cubicBezTo>
                  <a:cubicBezTo>
                    <a:pt x="82" y="0"/>
                    <a:pt x="61" y="0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-1384400" y="2578750"/>
              <a:ext cx="3600" cy="2300"/>
            </a:xfrm>
            <a:custGeom>
              <a:avLst/>
              <a:gdLst/>
              <a:ahLst/>
              <a:cxnLst/>
              <a:rect l="l" t="t" r="r" b="b"/>
              <a:pathLst>
                <a:path w="144" h="92" extrusionOk="0">
                  <a:moveTo>
                    <a:pt x="69" y="0"/>
                  </a:moveTo>
                  <a:cubicBezTo>
                    <a:pt x="51" y="0"/>
                    <a:pt x="28" y="10"/>
                    <a:pt x="1" y="30"/>
                  </a:cubicBezTo>
                  <a:cubicBezTo>
                    <a:pt x="62" y="50"/>
                    <a:pt x="103" y="71"/>
                    <a:pt x="143" y="91"/>
                  </a:cubicBezTo>
                  <a:cubicBezTo>
                    <a:pt x="130" y="37"/>
                    <a:pt x="107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-1295300" y="2323200"/>
              <a:ext cx="2575" cy="2250"/>
            </a:xfrm>
            <a:custGeom>
              <a:avLst/>
              <a:gdLst/>
              <a:ahLst/>
              <a:cxnLst/>
              <a:rect l="l" t="t" r="r" b="b"/>
              <a:pathLst>
                <a:path w="103" h="90" extrusionOk="0">
                  <a:moveTo>
                    <a:pt x="54" y="0"/>
                  </a:moveTo>
                  <a:cubicBezTo>
                    <a:pt x="40" y="0"/>
                    <a:pt x="23" y="3"/>
                    <a:pt x="1" y="8"/>
                  </a:cubicBezTo>
                  <a:cubicBezTo>
                    <a:pt x="21" y="28"/>
                    <a:pt x="42" y="69"/>
                    <a:pt x="62" y="90"/>
                  </a:cubicBezTo>
                  <a:cubicBezTo>
                    <a:pt x="82" y="69"/>
                    <a:pt x="103" y="69"/>
                    <a:pt x="103" y="49"/>
                  </a:cubicBezTo>
                  <a:cubicBezTo>
                    <a:pt x="103" y="19"/>
                    <a:pt x="92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-1492850" y="2399175"/>
              <a:ext cx="3600" cy="2650"/>
            </a:xfrm>
            <a:custGeom>
              <a:avLst/>
              <a:gdLst/>
              <a:ahLst/>
              <a:cxnLst/>
              <a:rect l="l" t="t" r="r" b="b"/>
              <a:pathLst>
                <a:path w="144" h="106" extrusionOk="0">
                  <a:moveTo>
                    <a:pt x="52" y="1"/>
                  </a:moveTo>
                  <a:cubicBezTo>
                    <a:pt x="29" y="1"/>
                    <a:pt x="10" y="17"/>
                    <a:pt x="1" y="65"/>
                  </a:cubicBezTo>
                  <a:cubicBezTo>
                    <a:pt x="42" y="85"/>
                    <a:pt x="62" y="105"/>
                    <a:pt x="103" y="105"/>
                  </a:cubicBezTo>
                  <a:cubicBezTo>
                    <a:pt x="123" y="85"/>
                    <a:pt x="123" y="65"/>
                    <a:pt x="144" y="44"/>
                  </a:cubicBezTo>
                  <a:cubicBezTo>
                    <a:pt x="111" y="22"/>
                    <a:pt x="78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-1429200" y="2668075"/>
              <a:ext cx="3075" cy="2175"/>
            </a:xfrm>
            <a:custGeom>
              <a:avLst/>
              <a:gdLst/>
              <a:ahLst/>
              <a:cxnLst/>
              <a:rect l="l" t="t" r="r" b="b"/>
              <a:pathLst>
                <a:path w="123" h="87" extrusionOk="0">
                  <a:moveTo>
                    <a:pt x="123" y="1"/>
                  </a:moveTo>
                  <a:cubicBezTo>
                    <a:pt x="62" y="21"/>
                    <a:pt x="1" y="1"/>
                    <a:pt x="1" y="82"/>
                  </a:cubicBezTo>
                  <a:cubicBezTo>
                    <a:pt x="12" y="85"/>
                    <a:pt x="21" y="86"/>
                    <a:pt x="30" y="86"/>
                  </a:cubicBezTo>
                  <a:cubicBezTo>
                    <a:pt x="83" y="86"/>
                    <a:pt x="88" y="36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-1772350" y="2849850"/>
              <a:ext cx="2050" cy="5100"/>
            </a:xfrm>
            <a:custGeom>
              <a:avLst/>
              <a:gdLst/>
              <a:ahLst/>
              <a:cxnLst/>
              <a:rect l="l" t="t" r="r" b="b"/>
              <a:pathLst>
                <a:path w="82" h="204" extrusionOk="0">
                  <a:moveTo>
                    <a:pt x="21" y="0"/>
                  </a:moveTo>
                  <a:cubicBezTo>
                    <a:pt x="0" y="61"/>
                    <a:pt x="0" y="122"/>
                    <a:pt x="0" y="204"/>
                  </a:cubicBezTo>
                  <a:cubicBezTo>
                    <a:pt x="82" y="122"/>
                    <a:pt x="21" y="61"/>
                    <a:pt x="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-1638450" y="2220025"/>
              <a:ext cx="2050" cy="3600"/>
            </a:xfrm>
            <a:custGeom>
              <a:avLst/>
              <a:gdLst/>
              <a:ahLst/>
              <a:cxnLst/>
              <a:rect l="l" t="t" r="r" b="b"/>
              <a:pathLst>
                <a:path w="82" h="144" extrusionOk="0">
                  <a:moveTo>
                    <a:pt x="82" y="1"/>
                  </a:moveTo>
                  <a:cubicBezTo>
                    <a:pt x="0" y="103"/>
                    <a:pt x="41" y="123"/>
                    <a:pt x="82" y="143"/>
                  </a:cubicBezTo>
                  <a:cubicBezTo>
                    <a:pt x="82" y="123"/>
                    <a:pt x="82" y="82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-1426650" y="2520925"/>
              <a:ext cx="8175" cy="10725"/>
            </a:xfrm>
            <a:custGeom>
              <a:avLst/>
              <a:gdLst/>
              <a:ahLst/>
              <a:cxnLst/>
              <a:rect l="l" t="t" r="r" b="b"/>
              <a:pathLst>
                <a:path w="327" h="429" extrusionOk="0">
                  <a:moveTo>
                    <a:pt x="306" y="1"/>
                  </a:moveTo>
                  <a:cubicBezTo>
                    <a:pt x="245" y="21"/>
                    <a:pt x="204" y="21"/>
                    <a:pt x="184" y="21"/>
                  </a:cubicBezTo>
                  <a:cubicBezTo>
                    <a:pt x="143" y="82"/>
                    <a:pt x="123" y="123"/>
                    <a:pt x="102" y="184"/>
                  </a:cubicBezTo>
                  <a:cubicBezTo>
                    <a:pt x="62" y="184"/>
                    <a:pt x="21" y="184"/>
                    <a:pt x="0" y="164"/>
                  </a:cubicBezTo>
                  <a:lnTo>
                    <a:pt x="0" y="164"/>
                  </a:lnTo>
                  <a:cubicBezTo>
                    <a:pt x="82" y="266"/>
                    <a:pt x="143" y="367"/>
                    <a:pt x="286" y="429"/>
                  </a:cubicBezTo>
                  <a:cubicBezTo>
                    <a:pt x="245" y="347"/>
                    <a:pt x="225" y="266"/>
                    <a:pt x="184" y="184"/>
                  </a:cubicBezTo>
                  <a:cubicBezTo>
                    <a:pt x="225" y="164"/>
                    <a:pt x="286" y="123"/>
                    <a:pt x="326" y="82"/>
                  </a:cubicBezTo>
                  <a:cubicBezTo>
                    <a:pt x="326" y="62"/>
                    <a:pt x="306" y="42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-1767775" y="2530600"/>
              <a:ext cx="9700" cy="9475"/>
            </a:xfrm>
            <a:custGeom>
              <a:avLst/>
              <a:gdLst/>
              <a:ahLst/>
              <a:cxnLst/>
              <a:rect l="l" t="t" r="r" b="b"/>
              <a:pathLst>
                <a:path w="388" h="379" extrusionOk="0">
                  <a:moveTo>
                    <a:pt x="143" y="1"/>
                  </a:moveTo>
                  <a:cubicBezTo>
                    <a:pt x="1" y="123"/>
                    <a:pt x="1" y="123"/>
                    <a:pt x="82" y="306"/>
                  </a:cubicBezTo>
                  <a:cubicBezTo>
                    <a:pt x="123" y="327"/>
                    <a:pt x="184" y="367"/>
                    <a:pt x="245" y="367"/>
                  </a:cubicBezTo>
                  <a:cubicBezTo>
                    <a:pt x="265" y="374"/>
                    <a:pt x="286" y="379"/>
                    <a:pt x="304" y="379"/>
                  </a:cubicBezTo>
                  <a:cubicBezTo>
                    <a:pt x="342" y="379"/>
                    <a:pt x="374" y="361"/>
                    <a:pt x="387" y="306"/>
                  </a:cubicBezTo>
                  <a:cubicBezTo>
                    <a:pt x="306" y="286"/>
                    <a:pt x="245" y="266"/>
                    <a:pt x="163" y="245"/>
                  </a:cubicBezTo>
                  <a:cubicBezTo>
                    <a:pt x="163" y="164"/>
                    <a:pt x="143" y="82"/>
                    <a:pt x="143" y="21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-1443450" y="2569300"/>
              <a:ext cx="6650" cy="6125"/>
            </a:xfrm>
            <a:custGeom>
              <a:avLst/>
              <a:gdLst/>
              <a:ahLst/>
              <a:cxnLst/>
              <a:rect l="l" t="t" r="r" b="b"/>
              <a:pathLst>
                <a:path w="266" h="245" extrusionOk="0">
                  <a:moveTo>
                    <a:pt x="204" y="1"/>
                  </a:moveTo>
                  <a:cubicBezTo>
                    <a:pt x="163" y="1"/>
                    <a:pt x="102" y="1"/>
                    <a:pt x="62" y="21"/>
                  </a:cubicBezTo>
                  <a:cubicBezTo>
                    <a:pt x="41" y="82"/>
                    <a:pt x="21" y="143"/>
                    <a:pt x="0" y="225"/>
                  </a:cubicBezTo>
                  <a:cubicBezTo>
                    <a:pt x="21" y="225"/>
                    <a:pt x="41" y="225"/>
                    <a:pt x="62" y="245"/>
                  </a:cubicBezTo>
                  <a:cubicBezTo>
                    <a:pt x="123" y="225"/>
                    <a:pt x="184" y="184"/>
                    <a:pt x="265" y="164"/>
                  </a:cubicBezTo>
                  <a:cubicBezTo>
                    <a:pt x="245" y="123"/>
                    <a:pt x="224" y="62"/>
                    <a:pt x="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-1409350" y="2265850"/>
              <a:ext cx="7175" cy="7150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62" y="1"/>
                  </a:moveTo>
                  <a:cubicBezTo>
                    <a:pt x="1" y="82"/>
                    <a:pt x="82" y="164"/>
                    <a:pt x="103" y="245"/>
                  </a:cubicBezTo>
                  <a:cubicBezTo>
                    <a:pt x="164" y="245"/>
                    <a:pt x="225" y="265"/>
                    <a:pt x="286" y="286"/>
                  </a:cubicBezTo>
                  <a:cubicBezTo>
                    <a:pt x="286" y="143"/>
                    <a:pt x="184" y="82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-1440900" y="2351400"/>
              <a:ext cx="6125" cy="4600"/>
            </a:xfrm>
            <a:custGeom>
              <a:avLst/>
              <a:gdLst/>
              <a:ahLst/>
              <a:cxnLst/>
              <a:rect l="l" t="t" r="r" b="b"/>
              <a:pathLst>
                <a:path w="245" h="184" extrusionOk="0">
                  <a:moveTo>
                    <a:pt x="184" y="0"/>
                  </a:moveTo>
                  <a:lnTo>
                    <a:pt x="184" y="0"/>
                  </a:lnTo>
                  <a:cubicBezTo>
                    <a:pt x="122" y="21"/>
                    <a:pt x="61" y="21"/>
                    <a:pt x="0" y="41"/>
                  </a:cubicBezTo>
                  <a:cubicBezTo>
                    <a:pt x="41" y="61"/>
                    <a:pt x="61" y="82"/>
                    <a:pt x="102" y="102"/>
                  </a:cubicBezTo>
                  <a:cubicBezTo>
                    <a:pt x="102" y="122"/>
                    <a:pt x="102" y="163"/>
                    <a:pt x="102" y="183"/>
                  </a:cubicBezTo>
                  <a:cubicBezTo>
                    <a:pt x="245" y="143"/>
                    <a:pt x="245" y="122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-1582450" y="2688250"/>
              <a:ext cx="5625" cy="3275"/>
            </a:xfrm>
            <a:custGeom>
              <a:avLst/>
              <a:gdLst/>
              <a:ahLst/>
              <a:cxnLst/>
              <a:rect l="l" t="t" r="r" b="b"/>
              <a:pathLst>
                <a:path w="225" h="131" extrusionOk="0">
                  <a:moveTo>
                    <a:pt x="147" y="0"/>
                  </a:moveTo>
                  <a:cubicBezTo>
                    <a:pt x="134" y="0"/>
                    <a:pt x="119" y="3"/>
                    <a:pt x="102" y="8"/>
                  </a:cubicBezTo>
                  <a:cubicBezTo>
                    <a:pt x="62" y="29"/>
                    <a:pt x="62" y="69"/>
                    <a:pt x="1" y="130"/>
                  </a:cubicBezTo>
                  <a:cubicBezTo>
                    <a:pt x="102" y="110"/>
                    <a:pt x="143" y="110"/>
                    <a:pt x="204" y="110"/>
                  </a:cubicBezTo>
                  <a:lnTo>
                    <a:pt x="225" y="49"/>
                  </a:lnTo>
                  <a:cubicBezTo>
                    <a:pt x="210" y="19"/>
                    <a:pt x="184" y="0"/>
                    <a:pt x="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-1569725" y="2360050"/>
              <a:ext cx="13275" cy="18850"/>
            </a:xfrm>
            <a:custGeom>
              <a:avLst/>
              <a:gdLst/>
              <a:ahLst/>
              <a:cxnLst/>
              <a:rect l="l" t="t" r="r" b="b"/>
              <a:pathLst>
                <a:path w="531" h="754" extrusionOk="0">
                  <a:moveTo>
                    <a:pt x="510" y="0"/>
                  </a:moveTo>
                  <a:cubicBezTo>
                    <a:pt x="367" y="143"/>
                    <a:pt x="225" y="204"/>
                    <a:pt x="62" y="265"/>
                  </a:cubicBezTo>
                  <a:cubicBezTo>
                    <a:pt x="62" y="265"/>
                    <a:pt x="41" y="306"/>
                    <a:pt x="41" y="306"/>
                  </a:cubicBezTo>
                  <a:cubicBezTo>
                    <a:pt x="82" y="347"/>
                    <a:pt x="143" y="347"/>
                    <a:pt x="123" y="428"/>
                  </a:cubicBezTo>
                  <a:cubicBezTo>
                    <a:pt x="103" y="428"/>
                    <a:pt x="82" y="448"/>
                    <a:pt x="62" y="448"/>
                  </a:cubicBezTo>
                  <a:cubicBezTo>
                    <a:pt x="1" y="611"/>
                    <a:pt x="82" y="693"/>
                    <a:pt x="204" y="754"/>
                  </a:cubicBezTo>
                  <a:lnTo>
                    <a:pt x="265" y="754"/>
                  </a:lnTo>
                  <a:cubicBezTo>
                    <a:pt x="245" y="672"/>
                    <a:pt x="245" y="591"/>
                    <a:pt x="245" y="510"/>
                  </a:cubicBezTo>
                  <a:cubicBezTo>
                    <a:pt x="286" y="510"/>
                    <a:pt x="306" y="489"/>
                    <a:pt x="327" y="489"/>
                  </a:cubicBezTo>
                  <a:cubicBezTo>
                    <a:pt x="388" y="367"/>
                    <a:pt x="449" y="265"/>
                    <a:pt x="530" y="163"/>
                  </a:cubicBezTo>
                  <a:cubicBezTo>
                    <a:pt x="510" y="123"/>
                    <a:pt x="510" y="82"/>
                    <a:pt x="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-1567175" y="2340200"/>
              <a:ext cx="5625" cy="4100"/>
            </a:xfrm>
            <a:custGeom>
              <a:avLst/>
              <a:gdLst/>
              <a:ahLst/>
              <a:cxnLst/>
              <a:rect l="l" t="t" r="r" b="b"/>
              <a:pathLst>
                <a:path w="225" h="164" extrusionOk="0">
                  <a:moveTo>
                    <a:pt x="163" y="0"/>
                  </a:moveTo>
                  <a:cubicBezTo>
                    <a:pt x="82" y="41"/>
                    <a:pt x="41" y="61"/>
                    <a:pt x="1" y="102"/>
                  </a:cubicBezTo>
                  <a:cubicBezTo>
                    <a:pt x="41" y="122"/>
                    <a:pt x="102" y="143"/>
                    <a:pt x="143" y="163"/>
                  </a:cubicBezTo>
                  <a:cubicBezTo>
                    <a:pt x="163" y="122"/>
                    <a:pt x="163" y="61"/>
                    <a:pt x="225" y="41"/>
                  </a:cubicBezTo>
                  <a:cubicBezTo>
                    <a:pt x="204" y="20"/>
                    <a:pt x="163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-1565650" y="2383975"/>
              <a:ext cx="3075" cy="4600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62" y="1"/>
                  </a:moveTo>
                  <a:cubicBezTo>
                    <a:pt x="41" y="21"/>
                    <a:pt x="21" y="41"/>
                    <a:pt x="1" y="41"/>
                  </a:cubicBezTo>
                  <a:cubicBezTo>
                    <a:pt x="21" y="102"/>
                    <a:pt x="62" y="143"/>
                    <a:pt x="102" y="184"/>
                  </a:cubicBezTo>
                  <a:cubicBezTo>
                    <a:pt x="102" y="123"/>
                    <a:pt x="123" y="4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-1555975" y="2319825"/>
              <a:ext cx="6125" cy="1550"/>
            </a:xfrm>
            <a:custGeom>
              <a:avLst/>
              <a:gdLst/>
              <a:ahLst/>
              <a:cxnLst/>
              <a:rect l="l" t="t" r="r" b="b"/>
              <a:pathLst>
                <a:path w="245" h="62" extrusionOk="0">
                  <a:moveTo>
                    <a:pt x="1" y="0"/>
                  </a:moveTo>
                  <a:cubicBezTo>
                    <a:pt x="1" y="21"/>
                    <a:pt x="1" y="21"/>
                    <a:pt x="1" y="41"/>
                  </a:cubicBezTo>
                  <a:cubicBezTo>
                    <a:pt x="62" y="62"/>
                    <a:pt x="143" y="62"/>
                    <a:pt x="245" y="62"/>
                  </a:cubicBezTo>
                  <a:cubicBezTo>
                    <a:pt x="204" y="11"/>
                    <a:pt x="158" y="0"/>
                    <a:pt x="115" y="0"/>
                  </a:cubicBezTo>
                  <a:cubicBezTo>
                    <a:pt x="86" y="0"/>
                    <a:pt x="59" y="5"/>
                    <a:pt x="34" y="5"/>
                  </a:cubicBezTo>
                  <a:cubicBezTo>
                    <a:pt x="22" y="5"/>
                    <a:pt x="11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-1426150" y="2526525"/>
              <a:ext cx="11225" cy="12525"/>
            </a:xfrm>
            <a:custGeom>
              <a:avLst/>
              <a:gdLst/>
              <a:ahLst/>
              <a:cxnLst/>
              <a:rect l="l" t="t" r="r" b="b"/>
              <a:pathLst>
                <a:path w="449" h="501" extrusionOk="0">
                  <a:moveTo>
                    <a:pt x="429" y="1"/>
                  </a:moveTo>
                  <a:lnTo>
                    <a:pt x="429" y="1"/>
                  </a:lnTo>
                  <a:cubicBezTo>
                    <a:pt x="367" y="62"/>
                    <a:pt x="306" y="123"/>
                    <a:pt x="245" y="205"/>
                  </a:cubicBezTo>
                  <a:cubicBezTo>
                    <a:pt x="245" y="266"/>
                    <a:pt x="245" y="347"/>
                    <a:pt x="143" y="347"/>
                  </a:cubicBezTo>
                  <a:cubicBezTo>
                    <a:pt x="123" y="367"/>
                    <a:pt x="123" y="367"/>
                    <a:pt x="103" y="367"/>
                  </a:cubicBezTo>
                  <a:cubicBezTo>
                    <a:pt x="62" y="388"/>
                    <a:pt x="42" y="408"/>
                    <a:pt x="1" y="449"/>
                  </a:cubicBezTo>
                  <a:cubicBezTo>
                    <a:pt x="52" y="475"/>
                    <a:pt x="96" y="500"/>
                    <a:pt x="146" y="500"/>
                  </a:cubicBezTo>
                  <a:cubicBezTo>
                    <a:pt x="176" y="500"/>
                    <a:pt x="208" y="492"/>
                    <a:pt x="245" y="469"/>
                  </a:cubicBezTo>
                  <a:cubicBezTo>
                    <a:pt x="266" y="408"/>
                    <a:pt x="286" y="306"/>
                    <a:pt x="388" y="245"/>
                  </a:cubicBezTo>
                  <a:cubicBezTo>
                    <a:pt x="449" y="184"/>
                    <a:pt x="429" y="82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-1428675" y="2528050"/>
              <a:ext cx="6125" cy="7675"/>
            </a:xfrm>
            <a:custGeom>
              <a:avLst/>
              <a:gdLst/>
              <a:ahLst/>
              <a:cxnLst/>
              <a:rect l="l" t="t" r="r" b="b"/>
              <a:pathLst>
                <a:path w="245" h="307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42"/>
                    <a:pt x="41" y="103"/>
                    <a:pt x="81" y="164"/>
                  </a:cubicBezTo>
                  <a:cubicBezTo>
                    <a:pt x="122" y="225"/>
                    <a:pt x="163" y="266"/>
                    <a:pt x="204" y="306"/>
                  </a:cubicBezTo>
                  <a:cubicBezTo>
                    <a:pt x="204" y="306"/>
                    <a:pt x="224" y="306"/>
                    <a:pt x="244" y="286"/>
                  </a:cubicBezTo>
                  <a:cubicBezTo>
                    <a:pt x="244" y="245"/>
                    <a:pt x="224" y="205"/>
                    <a:pt x="224" y="184"/>
                  </a:cubicBezTo>
                  <a:cubicBezTo>
                    <a:pt x="143" y="103"/>
                    <a:pt x="61" y="6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-1716350" y="2610000"/>
              <a:ext cx="4600" cy="2100"/>
            </a:xfrm>
            <a:custGeom>
              <a:avLst/>
              <a:gdLst/>
              <a:ahLst/>
              <a:cxnLst/>
              <a:rect l="l" t="t" r="r" b="b"/>
              <a:pathLst>
                <a:path w="184" h="84" extrusionOk="0">
                  <a:moveTo>
                    <a:pt x="91" y="1"/>
                  </a:moveTo>
                  <a:cubicBezTo>
                    <a:pt x="70" y="1"/>
                    <a:pt x="45" y="16"/>
                    <a:pt x="0" y="43"/>
                  </a:cubicBezTo>
                  <a:cubicBezTo>
                    <a:pt x="62" y="43"/>
                    <a:pt x="123" y="63"/>
                    <a:pt x="184" y="83"/>
                  </a:cubicBezTo>
                  <a:cubicBezTo>
                    <a:pt x="138" y="26"/>
                    <a:pt x="118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-1630825" y="2335600"/>
              <a:ext cx="5625" cy="3100"/>
            </a:xfrm>
            <a:custGeom>
              <a:avLst/>
              <a:gdLst/>
              <a:ahLst/>
              <a:cxnLst/>
              <a:rect l="l" t="t" r="r" b="b"/>
              <a:pathLst>
                <a:path w="225" h="124" extrusionOk="0">
                  <a:moveTo>
                    <a:pt x="42" y="1"/>
                  </a:moveTo>
                  <a:cubicBezTo>
                    <a:pt x="42" y="21"/>
                    <a:pt x="21" y="42"/>
                    <a:pt x="1" y="62"/>
                  </a:cubicBezTo>
                  <a:cubicBezTo>
                    <a:pt x="53" y="101"/>
                    <a:pt x="98" y="124"/>
                    <a:pt x="144" y="124"/>
                  </a:cubicBezTo>
                  <a:cubicBezTo>
                    <a:pt x="170" y="124"/>
                    <a:pt x="196" y="117"/>
                    <a:pt x="225" y="103"/>
                  </a:cubicBezTo>
                  <a:cubicBezTo>
                    <a:pt x="164" y="62"/>
                    <a:pt x="103" y="42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4" name="Google Shape;764;p2"/>
          <p:cNvSpPr/>
          <p:nvPr/>
        </p:nvSpPr>
        <p:spPr>
          <a:xfrm rot="4134681">
            <a:off x="9346958" y="4750395"/>
            <a:ext cx="3405881" cy="2567448"/>
          </a:xfrm>
          <a:custGeom>
            <a:avLst/>
            <a:gdLst/>
            <a:ahLst/>
            <a:cxnLst/>
            <a:rect l="l" t="t" r="r" b="b"/>
            <a:pathLst>
              <a:path w="35987" h="27128" extrusionOk="0">
                <a:moveTo>
                  <a:pt x="14358" y="1752"/>
                </a:moveTo>
                <a:cubicBezTo>
                  <a:pt x="14460" y="1793"/>
                  <a:pt x="14501" y="1874"/>
                  <a:pt x="14542" y="2078"/>
                </a:cubicBezTo>
                <a:cubicBezTo>
                  <a:pt x="14501" y="1976"/>
                  <a:pt x="14440" y="1874"/>
                  <a:pt x="14358" y="1752"/>
                </a:cubicBezTo>
                <a:close/>
                <a:moveTo>
                  <a:pt x="11446" y="2078"/>
                </a:moveTo>
                <a:lnTo>
                  <a:pt x="11446" y="2078"/>
                </a:lnTo>
                <a:cubicBezTo>
                  <a:pt x="11629" y="2220"/>
                  <a:pt x="12587" y="3870"/>
                  <a:pt x="12688" y="4176"/>
                </a:cubicBezTo>
                <a:cubicBezTo>
                  <a:pt x="12464" y="3829"/>
                  <a:pt x="12281" y="3463"/>
                  <a:pt x="12077" y="3117"/>
                </a:cubicBezTo>
                <a:cubicBezTo>
                  <a:pt x="11874" y="2770"/>
                  <a:pt x="11650" y="2424"/>
                  <a:pt x="11446" y="2078"/>
                </a:cubicBezTo>
                <a:close/>
                <a:moveTo>
                  <a:pt x="13177" y="428"/>
                </a:moveTo>
                <a:cubicBezTo>
                  <a:pt x="13605" y="1691"/>
                  <a:pt x="14134" y="2933"/>
                  <a:pt x="14521" y="4216"/>
                </a:cubicBezTo>
                <a:cubicBezTo>
                  <a:pt x="14053" y="2974"/>
                  <a:pt x="13523" y="1732"/>
                  <a:pt x="13177" y="428"/>
                </a:cubicBezTo>
                <a:close/>
                <a:moveTo>
                  <a:pt x="17169" y="2770"/>
                </a:moveTo>
                <a:cubicBezTo>
                  <a:pt x="17189" y="2811"/>
                  <a:pt x="17230" y="2831"/>
                  <a:pt x="17230" y="2893"/>
                </a:cubicBezTo>
                <a:cubicBezTo>
                  <a:pt x="17373" y="3280"/>
                  <a:pt x="17495" y="3666"/>
                  <a:pt x="17637" y="4053"/>
                </a:cubicBezTo>
                <a:cubicBezTo>
                  <a:pt x="17698" y="4257"/>
                  <a:pt x="17739" y="4461"/>
                  <a:pt x="17800" y="4664"/>
                </a:cubicBezTo>
                <a:cubicBezTo>
                  <a:pt x="17821" y="4705"/>
                  <a:pt x="17841" y="4746"/>
                  <a:pt x="17861" y="4807"/>
                </a:cubicBezTo>
                <a:cubicBezTo>
                  <a:pt x="17882" y="4848"/>
                  <a:pt x="17882" y="4909"/>
                  <a:pt x="17902" y="4970"/>
                </a:cubicBezTo>
                <a:cubicBezTo>
                  <a:pt x="17922" y="5011"/>
                  <a:pt x="17922" y="5072"/>
                  <a:pt x="17943" y="5112"/>
                </a:cubicBezTo>
                <a:cubicBezTo>
                  <a:pt x="17943" y="5133"/>
                  <a:pt x="17943" y="5153"/>
                  <a:pt x="17943" y="5153"/>
                </a:cubicBezTo>
                <a:cubicBezTo>
                  <a:pt x="17882" y="5072"/>
                  <a:pt x="17800" y="4990"/>
                  <a:pt x="17780" y="4868"/>
                </a:cubicBezTo>
                <a:cubicBezTo>
                  <a:pt x="17759" y="4705"/>
                  <a:pt x="17698" y="4522"/>
                  <a:pt x="17658" y="4359"/>
                </a:cubicBezTo>
                <a:cubicBezTo>
                  <a:pt x="17597" y="4176"/>
                  <a:pt x="17515" y="3992"/>
                  <a:pt x="17474" y="3809"/>
                </a:cubicBezTo>
                <a:cubicBezTo>
                  <a:pt x="17373" y="3544"/>
                  <a:pt x="17311" y="3280"/>
                  <a:pt x="17230" y="3035"/>
                </a:cubicBezTo>
                <a:cubicBezTo>
                  <a:pt x="17210" y="2933"/>
                  <a:pt x="17189" y="2852"/>
                  <a:pt x="17169" y="2770"/>
                </a:cubicBezTo>
                <a:close/>
                <a:moveTo>
                  <a:pt x="21323" y="5703"/>
                </a:moveTo>
                <a:lnTo>
                  <a:pt x="21323" y="5703"/>
                </a:lnTo>
                <a:cubicBezTo>
                  <a:pt x="21332" y="5712"/>
                  <a:pt x="21333" y="5720"/>
                  <a:pt x="21332" y="5730"/>
                </a:cubicBezTo>
                <a:lnTo>
                  <a:pt x="21332" y="5730"/>
                </a:lnTo>
                <a:cubicBezTo>
                  <a:pt x="21328" y="5721"/>
                  <a:pt x="21323" y="5712"/>
                  <a:pt x="21323" y="5703"/>
                </a:cubicBezTo>
                <a:close/>
                <a:moveTo>
                  <a:pt x="21359" y="5831"/>
                </a:moveTo>
                <a:cubicBezTo>
                  <a:pt x="21396" y="5891"/>
                  <a:pt x="21418" y="5970"/>
                  <a:pt x="21466" y="6049"/>
                </a:cubicBezTo>
                <a:cubicBezTo>
                  <a:pt x="21385" y="6029"/>
                  <a:pt x="21385" y="5988"/>
                  <a:pt x="21364" y="5947"/>
                </a:cubicBezTo>
                <a:cubicBezTo>
                  <a:pt x="21364" y="5908"/>
                  <a:pt x="21364" y="5870"/>
                  <a:pt x="21359" y="5831"/>
                </a:cubicBezTo>
                <a:close/>
                <a:moveTo>
                  <a:pt x="5540" y="4909"/>
                </a:moveTo>
                <a:lnTo>
                  <a:pt x="5540" y="4909"/>
                </a:lnTo>
                <a:cubicBezTo>
                  <a:pt x="5785" y="5011"/>
                  <a:pt x="7719" y="6762"/>
                  <a:pt x="7841" y="6986"/>
                </a:cubicBezTo>
                <a:cubicBezTo>
                  <a:pt x="7108" y="6273"/>
                  <a:pt x="6334" y="5581"/>
                  <a:pt x="5540" y="4909"/>
                </a:cubicBezTo>
                <a:close/>
                <a:moveTo>
                  <a:pt x="1223" y="8513"/>
                </a:moveTo>
                <a:cubicBezTo>
                  <a:pt x="1284" y="8554"/>
                  <a:pt x="1365" y="8575"/>
                  <a:pt x="1426" y="8595"/>
                </a:cubicBezTo>
                <a:cubicBezTo>
                  <a:pt x="1508" y="8615"/>
                  <a:pt x="1610" y="8656"/>
                  <a:pt x="1691" y="8697"/>
                </a:cubicBezTo>
                <a:cubicBezTo>
                  <a:pt x="1752" y="8717"/>
                  <a:pt x="1813" y="8778"/>
                  <a:pt x="1895" y="8799"/>
                </a:cubicBezTo>
                <a:cubicBezTo>
                  <a:pt x="1813" y="8778"/>
                  <a:pt x="1732" y="8758"/>
                  <a:pt x="1650" y="8737"/>
                </a:cubicBezTo>
                <a:cubicBezTo>
                  <a:pt x="1589" y="8697"/>
                  <a:pt x="1508" y="8656"/>
                  <a:pt x="1426" y="8656"/>
                </a:cubicBezTo>
                <a:cubicBezTo>
                  <a:pt x="1345" y="8636"/>
                  <a:pt x="1263" y="8595"/>
                  <a:pt x="1223" y="8513"/>
                </a:cubicBezTo>
                <a:close/>
                <a:moveTo>
                  <a:pt x="18920" y="8921"/>
                </a:moveTo>
                <a:cubicBezTo>
                  <a:pt x="19022" y="8961"/>
                  <a:pt x="19083" y="8982"/>
                  <a:pt x="19083" y="9084"/>
                </a:cubicBezTo>
                <a:cubicBezTo>
                  <a:pt x="19009" y="9102"/>
                  <a:pt x="18986" y="9188"/>
                  <a:pt x="18905" y="9188"/>
                </a:cubicBezTo>
                <a:cubicBezTo>
                  <a:pt x="18897" y="9188"/>
                  <a:pt x="18889" y="9187"/>
                  <a:pt x="18880" y="9186"/>
                </a:cubicBezTo>
                <a:cubicBezTo>
                  <a:pt x="18819" y="9084"/>
                  <a:pt x="18920" y="9063"/>
                  <a:pt x="18961" y="9002"/>
                </a:cubicBezTo>
                <a:cubicBezTo>
                  <a:pt x="18941" y="8982"/>
                  <a:pt x="18941" y="8961"/>
                  <a:pt x="18920" y="8921"/>
                </a:cubicBezTo>
                <a:close/>
                <a:moveTo>
                  <a:pt x="4359" y="9247"/>
                </a:moveTo>
                <a:lnTo>
                  <a:pt x="4359" y="9247"/>
                </a:lnTo>
                <a:cubicBezTo>
                  <a:pt x="4440" y="9287"/>
                  <a:pt x="4522" y="9308"/>
                  <a:pt x="4624" y="9328"/>
                </a:cubicBezTo>
                <a:cubicBezTo>
                  <a:pt x="4685" y="9369"/>
                  <a:pt x="4766" y="9410"/>
                  <a:pt x="4848" y="9471"/>
                </a:cubicBezTo>
                <a:cubicBezTo>
                  <a:pt x="4664" y="9430"/>
                  <a:pt x="4501" y="9389"/>
                  <a:pt x="4359" y="9247"/>
                </a:cubicBezTo>
                <a:close/>
                <a:moveTo>
                  <a:pt x="18920" y="9267"/>
                </a:moveTo>
                <a:lnTo>
                  <a:pt x="18920" y="9267"/>
                </a:lnTo>
                <a:cubicBezTo>
                  <a:pt x="18981" y="9369"/>
                  <a:pt x="19043" y="9471"/>
                  <a:pt x="19104" y="9552"/>
                </a:cubicBezTo>
                <a:cubicBezTo>
                  <a:pt x="18920" y="9511"/>
                  <a:pt x="18880" y="9430"/>
                  <a:pt x="18920" y="9267"/>
                </a:cubicBezTo>
                <a:close/>
                <a:moveTo>
                  <a:pt x="5255" y="9634"/>
                </a:moveTo>
                <a:cubicBezTo>
                  <a:pt x="5357" y="9634"/>
                  <a:pt x="5560" y="9715"/>
                  <a:pt x="5622" y="9776"/>
                </a:cubicBezTo>
                <a:cubicBezTo>
                  <a:pt x="5479" y="9756"/>
                  <a:pt x="5357" y="9735"/>
                  <a:pt x="5255" y="9634"/>
                </a:cubicBezTo>
                <a:close/>
                <a:moveTo>
                  <a:pt x="5744" y="9837"/>
                </a:moveTo>
                <a:cubicBezTo>
                  <a:pt x="5886" y="9858"/>
                  <a:pt x="6029" y="9878"/>
                  <a:pt x="6131" y="9980"/>
                </a:cubicBezTo>
                <a:cubicBezTo>
                  <a:pt x="6131" y="10000"/>
                  <a:pt x="6110" y="10000"/>
                  <a:pt x="6110" y="10021"/>
                </a:cubicBezTo>
                <a:cubicBezTo>
                  <a:pt x="6049" y="10000"/>
                  <a:pt x="5988" y="9959"/>
                  <a:pt x="5927" y="9959"/>
                </a:cubicBezTo>
                <a:cubicBezTo>
                  <a:pt x="5866" y="9939"/>
                  <a:pt x="5805" y="9939"/>
                  <a:pt x="5723" y="9919"/>
                </a:cubicBezTo>
                <a:cubicBezTo>
                  <a:pt x="5723" y="9898"/>
                  <a:pt x="5723" y="9878"/>
                  <a:pt x="5723" y="9878"/>
                </a:cubicBezTo>
                <a:cubicBezTo>
                  <a:pt x="5723" y="9858"/>
                  <a:pt x="5723" y="9858"/>
                  <a:pt x="5744" y="9837"/>
                </a:cubicBezTo>
                <a:close/>
                <a:moveTo>
                  <a:pt x="6334" y="10082"/>
                </a:moveTo>
                <a:cubicBezTo>
                  <a:pt x="6436" y="10082"/>
                  <a:pt x="6619" y="10163"/>
                  <a:pt x="6681" y="10224"/>
                </a:cubicBezTo>
                <a:cubicBezTo>
                  <a:pt x="6652" y="10259"/>
                  <a:pt x="6627" y="10270"/>
                  <a:pt x="6603" y="10270"/>
                </a:cubicBezTo>
                <a:cubicBezTo>
                  <a:pt x="6566" y="10270"/>
                  <a:pt x="6534" y="10242"/>
                  <a:pt x="6510" y="10242"/>
                </a:cubicBezTo>
                <a:cubicBezTo>
                  <a:pt x="6505" y="10242"/>
                  <a:pt x="6501" y="10243"/>
                  <a:pt x="6497" y="10245"/>
                </a:cubicBezTo>
                <a:cubicBezTo>
                  <a:pt x="6436" y="10183"/>
                  <a:pt x="6375" y="10122"/>
                  <a:pt x="6334" y="10082"/>
                </a:cubicBezTo>
                <a:close/>
                <a:moveTo>
                  <a:pt x="3931" y="4277"/>
                </a:moveTo>
                <a:cubicBezTo>
                  <a:pt x="4074" y="4400"/>
                  <a:pt x="4216" y="4542"/>
                  <a:pt x="4339" y="4685"/>
                </a:cubicBezTo>
                <a:cubicBezTo>
                  <a:pt x="4787" y="5133"/>
                  <a:pt x="5235" y="5581"/>
                  <a:pt x="5683" y="6029"/>
                </a:cubicBezTo>
                <a:cubicBezTo>
                  <a:pt x="6009" y="6375"/>
                  <a:pt x="6314" y="6701"/>
                  <a:pt x="6640" y="7027"/>
                </a:cubicBezTo>
                <a:cubicBezTo>
                  <a:pt x="7108" y="7495"/>
                  <a:pt x="7577" y="7984"/>
                  <a:pt x="8045" y="8452"/>
                </a:cubicBezTo>
                <a:cubicBezTo>
                  <a:pt x="8310" y="8737"/>
                  <a:pt x="8595" y="9002"/>
                  <a:pt x="8880" y="9287"/>
                </a:cubicBezTo>
                <a:cubicBezTo>
                  <a:pt x="8962" y="9369"/>
                  <a:pt x="9043" y="9430"/>
                  <a:pt x="9124" y="9511"/>
                </a:cubicBezTo>
                <a:cubicBezTo>
                  <a:pt x="9145" y="9511"/>
                  <a:pt x="9165" y="9532"/>
                  <a:pt x="9186" y="9552"/>
                </a:cubicBezTo>
                <a:cubicBezTo>
                  <a:pt x="9348" y="9715"/>
                  <a:pt x="9511" y="9878"/>
                  <a:pt x="9674" y="10021"/>
                </a:cubicBezTo>
                <a:cubicBezTo>
                  <a:pt x="9939" y="10265"/>
                  <a:pt x="10224" y="10489"/>
                  <a:pt x="10489" y="10713"/>
                </a:cubicBezTo>
                <a:cubicBezTo>
                  <a:pt x="10570" y="10774"/>
                  <a:pt x="10632" y="10855"/>
                  <a:pt x="10713" y="10917"/>
                </a:cubicBezTo>
                <a:cubicBezTo>
                  <a:pt x="10733" y="10937"/>
                  <a:pt x="10754" y="10957"/>
                  <a:pt x="10754" y="10998"/>
                </a:cubicBezTo>
                <a:cubicBezTo>
                  <a:pt x="10591" y="10896"/>
                  <a:pt x="10469" y="10774"/>
                  <a:pt x="10326" y="10652"/>
                </a:cubicBezTo>
                <a:cubicBezTo>
                  <a:pt x="10163" y="10550"/>
                  <a:pt x="10021" y="10428"/>
                  <a:pt x="9858" y="10306"/>
                </a:cubicBezTo>
                <a:cubicBezTo>
                  <a:pt x="9756" y="10183"/>
                  <a:pt x="9613" y="10082"/>
                  <a:pt x="9491" y="9959"/>
                </a:cubicBezTo>
                <a:cubicBezTo>
                  <a:pt x="9450" y="9939"/>
                  <a:pt x="9410" y="9898"/>
                  <a:pt x="9369" y="9858"/>
                </a:cubicBezTo>
                <a:cubicBezTo>
                  <a:pt x="9369" y="9858"/>
                  <a:pt x="9348" y="9837"/>
                  <a:pt x="9328" y="9817"/>
                </a:cubicBezTo>
                <a:cubicBezTo>
                  <a:pt x="9206" y="9695"/>
                  <a:pt x="9084" y="9572"/>
                  <a:pt x="8941" y="9450"/>
                </a:cubicBezTo>
                <a:cubicBezTo>
                  <a:pt x="8778" y="9287"/>
                  <a:pt x="8595" y="9124"/>
                  <a:pt x="8432" y="8961"/>
                </a:cubicBezTo>
                <a:cubicBezTo>
                  <a:pt x="7923" y="8452"/>
                  <a:pt x="7434" y="7964"/>
                  <a:pt x="6945" y="7454"/>
                </a:cubicBezTo>
                <a:cubicBezTo>
                  <a:pt x="6436" y="6945"/>
                  <a:pt x="5947" y="6416"/>
                  <a:pt x="5438" y="5907"/>
                </a:cubicBezTo>
                <a:cubicBezTo>
                  <a:pt x="5255" y="5703"/>
                  <a:pt x="5051" y="5520"/>
                  <a:pt x="4868" y="5316"/>
                </a:cubicBezTo>
                <a:cubicBezTo>
                  <a:pt x="4725" y="5174"/>
                  <a:pt x="4583" y="5011"/>
                  <a:pt x="4440" y="4868"/>
                </a:cubicBezTo>
                <a:lnTo>
                  <a:pt x="4033" y="4420"/>
                </a:lnTo>
                <a:cubicBezTo>
                  <a:pt x="3992" y="4379"/>
                  <a:pt x="3952" y="4339"/>
                  <a:pt x="3911" y="4298"/>
                </a:cubicBezTo>
                <a:cubicBezTo>
                  <a:pt x="3911" y="4277"/>
                  <a:pt x="3931" y="4277"/>
                  <a:pt x="3931" y="4277"/>
                </a:cubicBezTo>
                <a:close/>
                <a:moveTo>
                  <a:pt x="1895" y="8799"/>
                </a:moveTo>
                <a:lnTo>
                  <a:pt x="1895" y="8799"/>
                </a:lnTo>
                <a:cubicBezTo>
                  <a:pt x="2078" y="8819"/>
                  <a:pt x="2261" y="8900"/>
                  <a:pt x="2424" y="8982"/>
                </a:cubicBezTo>
                <a:cubicBezTo>
                  <a:pt x="2445" y="9002"/>
                  <a:pt x="2485" y="9023"/>
                  <a:pt x="2506" y="9023"/>
                </a:cubicBezTo>
                <a:cubicBezTo>
                  <a:pt x="2770" y="9145"/>
                  <a:pt x="3035" y="9247"/>
                  <a:pt x="3300" y="9369"/>
                </a:cubicBezTo>
                <a:cubicBezTo>
                  <a:pt x="3626" y="9511"/>
                  <a:pt x="3931" y="9654"/>
                  <a:pt x="4277" y="9796"/>
                </a:cubicBezTo>
                <a:cubicBezTo>
                  <a:pt x="4461" y="9878"/>
                  <a:pt x="4644" y="9959"/>
                  <a:pt x="4807" y="10061"/>
                </a:cubicBezTo>
                <a:cubicBezTo>
                  <a:pt x="4929" y="10122"/>
                  <a:pt x="5072" y="10183"/>
                  <a:pt x="5194" y="10245"/>
                </a:cubicBezTo>
                <a:cubicBezTo>
                  <a:pt x="5357" y="10306"/>
                  <a:pt x="5520" y="10387"/>
                  <a:pt x="5683" y="10469"/>
                </a:cubicBezTo>
                <a:cubicBezTo>
                  <a:pt x="5785" y="10530"/>
                  <a:pt x="5886" y="10570"/>
                  <a:pt x="5988" y="10611"/>
                </a:cubicBezTo>
                <a:cubicBezTo>
                  <a:pt x="6070" y="10652"/>
                  <a:pt x="6131" y="10713"/>
                  <a:pt x="6212" y="10754"/>
                </a:cubicBezTo>
                <a:cubicBezTo>
                  <a:pt x="6355" y="10815"/>
                  <a:pt x="6497" y="10896"/>
                  <a:pt x="6660" y="10978"/>
                </a:cubicBezTo>
                <a:cubicBezTo>
                  <a:pt x="6742" y="11018"/>
                  <a:pt x="6823" y="11059"/>
                  <a:pt x="6925" y="11120"/>
                </a:cubicBezTo>
                <a:cubicBezTo>
                  <a:pt x="6899" y="11137"/>
                  <a:pt x="6881" y="11144"/>
                  <a:pt x="6865" y="11144"/>
                </a:cubicBezTo>
                <a:cubicBezTo>
                  <a:pt x="6843" y="11144"/>
                  <a:pt x="6826" y="11132"/>
                  <a:pt x="6803" y="11120"/>
                </a:cubicBezTo>
                <a:cubicBezTo>
                  <a:pt x="6518" y="10978"/>
                  <a:pt x="6233" y="10835"/>
                  <a:pt x="5947" y="10713"/>
                </a:cubicBezTo>
                <a:cubicBezTo>
                  <a:pt x="5723" y="10631"/>
                  <a:pt x="5540" y="10509"/>
                  <a:pt x="5316" y="10448"/>
                </a:cubicBezTo>
                <a:cubicBezTo>
                  <a:pt x="5275" y="10428"/>
                  <a:pt x="5235" y="10407"/>
                  <a:pt x="5214" y="10387"/>
                </a:cubicBezTo>
                <a:cubicBezTo>
                  <a:pt x="5174" y="10367"/>
                  <a:pt x="5133" y="10346"/>
                  <a:pt x="5092" y="10346"/>
                </a:cubicBezTo>
                <a:cubicBezTo>
                  <a:pt x="5051" y="10326"/>
                  <a:pt x="5011" y="10306"/>
                  <a:pt x="4970" y="10285"/>
                </a:cubicBezTo>
                <a:cubicBezTo>
                  <a:pt x="4929" y="10265"/>
                  <a:pt x="4888" y="10245"/>
                  <a:pt x="4848" y="10224"/>
                </a:cubicBezTo>
                <a:cubicBezTo>
                  <a:pt x="4766" y="10122"/>
                  <a:pt x="4644" y="10102"/>
                  <a:pt x="4542" y="10061"/>
                </a:cubicBezTo>
                <a:cubicBezTo>
                  <a:pt x="4522" y="10041"/>
                  <a:pt x="4481" y="10041"/>
                  <a:pt x="4461" y="10041"/>
                </a:cubicBezTo>
                <a:cubicBezTo>
                  <a:pt x="4318" y="9898"/>
                  <a:pt x="4135" y="9858"/>
                  <a:pt x="3952" y="9776"/>
                </a:cubicBezTo>
                <a:cubicBezTo>
                  <a:pt x="3789" y="9695"/>
                  <a:pt x="3626" y="9613"/>
                  <a:pt x="3442" y="9532"/>
                </a:cubicBezTo>
                <a:cubicBezTo>
                  <a:pt x="3280" y="9450"/>
                  <a:pt x="3137" y="9369"/>
                  <a:pt x="2974" y="9308"/>
                </a:cubicBezTo>
                <a:cubicBezTo>
                  <a:pt x="2689" y="9206"/>
                  <a:pt x="2445" y="9023"/>
                  <a:pt x="2139" y="8941"/>
                </a:cubicBezTo>
                <a:cubicBezTo>
                  <a:pt x="2058" y="8921"/>
                  <a:pt x="1976" y="8860"/>
                  <a:pt x="1895" y="8799"/>
                </a:cubicBezTo>
                <a:close/>
                <a:moveTo>
                  <a:pt x="7373" y="11365"/>
                </a:moveTo>
                <a:lnTo>
                  <a:pt x="7373" y="11365"/>
                </a:lnTo>
                <a:cubicBezTo>
                  <a:pt x="7454" y="11385"/>
                  <a:pt x="7516" y="11426"/>
                  <a:pt x="7577" y="11446"/>
                </a:cubicBezTo>
                <a:lnTo>
                  <a:pt x="7577" y="11466"/>
                </a:lnTo>
                <a:cubicBezTo>
                  <a:pt x="7475" y="11466"/>
                  <a:pt x="7414" y="11446"/>
                  <a:pt x="7373" y="11365"/>
                </a:cubicBezTo>
                <a:close/>
                <a:moveTo>
                  <a:pt x="10835" y="11039"/>
                </a:moveTo>
                <a:cubicBezTo>
                  <a:pt x="11018" y="11161"/>
                  <a:pt x="11120" y="11344"/>
                  <a:pt x="11283" y="11487"/>
                </a:cubicBezTo>
                <a:cubicBezTo>
                  <a:pt x="11202" y="11487"/>
                  <a:pt x="11141" y="11466"/>
                  <a:pt x="11100" y="11405"/>
                </a:cubicBezTo>
                <a:cubicBezTo>
                  <a:pt x="11080" y="11344"/>
                  <a:pt x="11018" y="11304"/>
                  <a:pt x="10957" y="11263"/>
                </a:cubicBezTo>
                <a:cubicBezTo>
                  <a:pt x="10896" y="11202"/>
                  <a:pt x="10856" y="11141"/>
                  <a:pt x="10815" y="11059"/>
                </a:cubicBezTo>
                <a:cubicBezTo>
                  <a:pt x="10815" y="11059"/>
                  <a:pt x="10835" y="11039"/>
                  <a:pt x="10835" y="11039"/>
                </a:cubicBezTo>
                <a:close/>
                <a:moveTo>
                  <a:pt x="8371" y="11813"/>
                </a:moveTo>
                <a:lnTo>
                  <a:pt x="8371" y="11813"/>
                </a:lnTo>
                <a:cubicBezTo>
                  <a:pt x="8513" y="11833"/>
                  <a:pt x="8534" y="11853"/>
                  <a:pt x="8595" y="11894"/>
                </a:cubicBezTo>
                <a:cubicBezTo>
                  <a:pt x="8570" y="11900"/>
                  <a:pt x="8547" y="11905"/>
                  <a:pt x="8524" y="11905"/>
                </a:cubicBezTo>
                <a:cubicBezTo>
                  <a:pt x="8474" y="11905"/>
                  <a:pt x="8427" y="11883"/>
                  <a:pt x="8371" y="11813"/>
                </a:cubicBezTo>
                <a:close/>
                <a:moveTo>
                  <a:pt x="4277" y="12729"/>
                </a:moveTo>
                <a:cubicBezTo>
                  <a:pt x="4950" y="12892"/>
                  <a:pt x="5622" y="13055"/>
                  <a:pt x="6294" y="13218"/>
                </a:cubicBezTo>
                <a:cubicBezTo>
                  <a:pt x="6268" y="13235"/>
                  <a:pt x="6249" y="13241"/>
                  <a:pt x="6230" y="13241"/>
                </a:cubicBezTo>
                <a:cubicBezTo>
                  <a:pt x="6204" y="13241"/>
                  <a:pt x="6178" y="13230"/>
                  <a:pt x="6131" y="13218"/>
                </a:cubicBezTo>
                <a:cubicBezTo>
                  <a:pt x="5846" y="13157"/>
                  <a:pt x="5560" y="13096"/>
                  <a:pt x="5275" y="13035"/>
                </a:cubicBezTo>
                <a:cubicBezTo>
                  <a:pt x="5112" y="12994"/>
                  <a:pt x="4929" y="12933"/>
                  <a:pt x="4766" y="12892"/>
                </a:cubicBezTo>
                <a:cubicBezTo>
                  <a:pt x="4725" y="12892"/>
                  <a:pt x="4685" y="12872"/>
                  <a:pt x="4624" y="12872"/>
                </a:cubicBezTo>
                <a:cubicBezTo>
                  <a:pt x="4583" y="12851"/>
                  <a:pt x="4542" y="12851"/>
                  <a:pt x="4501" y="12831"/>
                </a:cubicBezTo>
                <a:cubicBezTo>
                  <a:pt x="4461" y="12831"/>
                  <a:pt x="4420" y="12811"/>
                  <a:pt x="4379" y="12811"/>
                </a:cubicBezTo>
                <a:cubicBezTo>
                  <a:pt x="4339" y="12790"/>
                  <a:pt x="4298" y="12770"/>
                  <a:pt x="4257" y="12770"/>
                </a:cubicBezTo>
                <a:cubicBezTo>
                  <a:pt x="4277" y="12749"/>
                  <a:pt x="4277" y="12729"/>
                  <a:pt x="4277" y="12729"/>
                </a:cubicBezTo>
                <a:close/>
                <a:moveTo>
                  <a:pt x="7338" y="13441"/>
                </a:moveTo>
                <a:cubicBezTo>
                  <a:pt x="7397" y="13441"/>
                  <a:pt x="7449" y="13466"/>
                  <a:pt x="7495" y="13523"/>
                </a:cubicBezTo>
                <a:cubicBezTo>
                  <a:pt x="7470" y="13536"/>
                  <a:pt x="7447" y="13541"/>
                  <a:pt x="7425" y="13541"/>
                </a:cubicBezTo>
                <a:cubicBezTo>
                  <a:pt x="7348" y="13541"/>
                  <a:pt x="7284" y="13480"/>
                  <a:pt x="7213" y="13480"/>
                </a:cubicBezTo>
                <a:cubicBezTo>
                  <a:pt x="7206" y="13480"/>
                  <a:pt x="7198" y="13481"/>
                  <a:pt x="7190" y="13483"/>
                </a:cubicBezTo>
                <a:cubicBezTo>
                  <a:pt x="7243" y="13456"/>
                  <a:pt x="7293" y="13441"/>
                  <a:pt x="7338" y="13441"/>
                </a:cubicBezTo>
                <a:close/>
                <a:moveTo>
                  <a:pt x="8448" y="16323"/>
                </a:moveTo>
                <a:cubicBezTo>
                  <a:pt x="8762" y="16323"/>
                  <a:pt x="9494" y="16386"/>
                  <a:pt x="9593" y="16436"/>
                </a:cubicBezTo>
                <a:cubicBezTo>
                  <a:pt x="9165" y="16436"/>
                  <a:pt x="8738" y="16375"/>
                  <a:pt x="8310" y="16334"/>
                </a:cubicBezTo>
                <a:cubicBezTo>
                  <a:pt x="8325" y="16326"/>
                  <a:pt x="8375" y="16323"/>
                  <a:pt x="8448" y="16323"/>
                </a:cubicBezTo>
                <a:close/>
                <a:moveTo>
                  <a:pt x="3381" y="16293"/>
                </a:moveTo>
                <a:cubicBezTo>
                  <a:pt x="3463" y="16313"/>
                  <a:pt x="3524" y="16313"/>
                  <a:pt x="3605" y="16334"/>
                </a:cubicBezTo>
                <a:cubicBezTo>
                  <a:pt x="3748" y="16375"/>
                  <a:pt x="3870" y="16415"/>
                  <a:pt x="4013" y="16436"/>
                </a:cubicBezTo>
                <a:cubicBezTo>
                  <a:pt x="4359" y="16517"/>
                  <a:pt x="4725" y="16599"/>
                  <a:pt x="5092" y="16660"/>
                </a:cubicBezTo>
                <a:cubicBezTo>
                  <a:pt x="5825" y="16782"/>
                  <a:pt x="6558" y="16904"/>
                  <a:pt x="7292" y="17006"/>
                </a:cubicBezTo>
                <a:cubicBezTo>
                  <a:pt x="7740" y="17087"/>
                  <a:pt x="8208" y="17148"/>
                  <a:pt x="8656" y="17210"/>
                </a:cubicBezTo>
                <a:cubicBezTo>
                  <a:pt x="9043" y="17250"/>
                  <a:pt x="9410" y="17311"/>
                  <a:pt x="9797" y="17352"/>
                </a:cubicBezTo>
                <a:cubicBezTo>
                  <a:pt x="10346" y="17413"/>
                  <a:pt x="10896" y="17474"/>
                  <a:pt x="11446" y="17495"/>
                </a:cubicBezTo>
                <a:cubicBezTo>
                  <a:pt x="11813" y="17535"/>
                  <a:pt x="12179" y="17535"/>
                  <a:pt x="12546" y="17535"/>
                </a:cubicBezTo>
                <a:cubicBezTo>
                  <a:pt x="12689" y="17544"/>
                  <a:pt x="12833" y="17549"/>
                  <a:pt x="12978" y="17549"/>
                </a:cubicBezTo>
                <a:cubicBezTo>
                  <a:pt x="13182" y="17549"/>
                  <a:pt x="13390" y="17539"/>
                  <a:pt x="13605" y="17515"/>
                </a:cubicBezTo>
                <a:cubicBezTo>
                  <a:pt x="13971" y="17474"/>
                  <a:pt x="14358" y="17434"/>
                  <a:pt x="14725" y="17393"/>
                </a:cubicBezTo>
                <a:cubicBezTo>
                  <a:pt x="15092" y="17372"/>
                  <a:pt x="15438" y="17311"/>
                  <a:pt x="15784" y="17271"/>
                </a:cubicBezTo>
                <a:lnTo>
                  <a:pt x="15906" y="17271"/>
                </a:lnTo>
                <a:cubicBezTo>
                  <a:pt x="15906" y="17271"/>
                  <a:pt x="15906" y="17291"/>
                  <a:pt x="15906" y="17291"/>
                </a:cubicBezTo>
                <a:cubicBezTo>
                  <a:pt x="15784" y="17311"/>
                  <a:pt x="15662" y="17332"/>
                  <a:pt x="15540" y="17352"/>
                </a:cubicBezTo>
                <a:cubicBezTo>
                  <a:pt x="15214" y="17393"/>
                  <a:pt x="14868" y="17454"/>
                  <a:pt x="14521" y="17495"/>
                </a:cubicBezTo>
                <a:cubicBezTo>
                  <a:pt x="14277" y="17535"/>
                  <a:pt x="14012" y="17556"/>
                  <a:pt x="13768" y="17596"/>
                </a:cubicBezTo>
                <a:cubicBezTo>
                  <a:pt x="13615" y="17617"/>
                  <a:pt x="13462" y="17622"/>
                  <a:pt x="13312" y="17622"/>
                </a:cubicBezTo>
                <a:cubicBezTo>
                  <a:pt x="13162" y="17622"/>
                  <a:pt x="13014" y="17617"/>
                  <a:pt x="12872" y="17617"/>
                </a:cubicBezTo>
                <a:cubicBezTo>
                  <a:pt x="12322" y="17617"/>
                  <a:pt x="11792" y="17596"/>
                  <a:pt x="11263" y="17556"/>
                </a:cubicBezTo>
                <a:cubicBezTo>
                  <a:pt x="10896" y="17556"/>
                  <a:pt x="10530" y="17515"/>
                  <a:pt x="10143" y="17474"/>
                </a:cubicBezTo>
                <a:cubicBezTo>
                  <a:pt x="10082" y="17474"/>
                  <a:pt x="10000" y="17474"/>
                  <a:pt x="9919" y="17454"/>
                </a:cubicBezTo>
                <a:cubicBezTo>
                  <a:pt x="9328" y="17372"/>
                  <a:pt x="8738" y="17291"/>
                  <a:pt x="8147" y="17210"/>
                </a:cubicBezTo>
                <a:cubicBezTo>
                  <a:pt x="7862" y="17189"/>
                  <a:pt x="7577" y="17128"/>
                  <a:pt x="7271" y="17087"/>
                </a:cubicBezTo>
                <a:cubicBezTo>
                  <a:pt x="6823" y="17026"/>
                  <a:pt x="6375" y="16945"/>
                  <a:pt x="5927" y="16884"/>
                </a:cubicBezTo>
                <a:cubicBezTo>
                  <a:pt x="5805" y="16863"/>
                  <a:pt x="5683" y="16843"/>
                  <a:pt x="5560" y="16823"/>
                </a:cubicBezTo>
                <a:lnTo>
                  <a:pt x="5540" y="16823"/>
                </a:lnTo>
                <a:cubicBezTo>
                  <a:pt x="5523" y="16824"/>
                  <a:pt x="5506" y="16825"/>
                  <a:pt x="5489" y="16825"/>
                </a:cubicBezTo>
                <a:cubicBezTo>
                  <a:pt x="5288" y="16825"/>
                  <a:pt x="5117" y="16719"/>
                  <a:pt x="4929" y="16700"/>
                </a:cubicBezTo>
                <a:cubicBezTo>
                  <a:pt x="4583" y="16639"/>
                  <a:pt x="4257" y="16537"/>
                  <a:pt x="3931" y="16497"/>
                </a:cubicBezTo>
                <a:cubicBezTo>
                  <a:pt x="3728" y="16456"/>
                  <a:pt x="3544" y="16395"/>
                  <a:pt x="3381" y="16293"/>
                </a:cubicBezTo>
                <a:close/>
                <a:moveTo>
                  <a:pt x="13910" y="19104"/>
                </a:moveTo>
                <a:cubicBezTo>
                  <a:pt x="13910" y="19104"/>
                  <a:pt x="13910" y="19124"/>
                  <a:pt x="13910" y="19144"/>
                </a:cubicBezTo>
                <a:cubicBezTo>
                  <a:pt x="13890" y="19144"/>
                  <a:pt x="13870" y="19144"/>
                  <a:pt x="13849" y="19165"/>
                </a:cubicBezTo>
                <a:cubicBezTo>
                  <a:pt x="13544" y="19205"/>
                  <a:pt x="13259" y="19266"/>
                  <a:pt x="12953" y="19307"/>
                </a:cubicBezTo>
                <a:cubicBezTo>
                  <a:pt x="12546" y="19368"/>
                  <a:pt x="12139" y="19429"/>
                  <a:pt x="11731" y="19490"/>
                </a:cubicBezTo>
                <a:cubicBezTo>
                  <a:pt x="11568" y="19511"/>
                  <a:pt x="11405" y="19552"/>
                  <a:pt x="11242" y="19572"/>
                </a:cubicBezTo>
                <a:cubicBezTo>
                  <a:pt x="11175" y="19572"/>
                  <a:pt x="11122" y="19572"/>
                  <a:pt x="11071" y="19583"/>
                </a:cubicBezTo>
                <a:lnTo>
                  <a:pt x="11071" y="19583"/>
                </a:lnTo>
                <a:cubicBezTo>
                  <a:pt x="11142" y="19562"/>
                  <a:pt x="11215" y="19531"/>
                  <a:pt x="11304" y="19531"/>
                </a:cubicBezTo>
                <a:cubicBezTo>
                  <a:pt x="11813" y="19429"/>
                  <a:pt x="12322" y="19348"/>
                  <a:pt x="12811" y="19266"/>
                </a:cubicBezTo>
                <a:cubicBezTo>
                  <a:pt x="13136" y="19205"/>
                  <a:pt x="13462" y="19165"/>
                  <a:pt x="13788" y="19124"/>
                </a:cubicBezTo>
                <a:cubicBezTo>
                  <a:pt x="13829" y="19124"/>
                  <a:pt x="13870" y="19104"/>
                  <a:pt x="13910" y="19104"/>
                </a:cubicBezTo>
                <a:close/>
                <a:moveTo>
                  <a:pt x="10960" y="19587"/>
                </a:moveTo>
                <a:cubicBezTo>
                  <a:pt x="10987" y="19587"/>
                  <a:pt x="11013" y="19589"/>
                  <a:pt x="11039" y="19592"/>
                </a:cubicBezTo>
                <a:cubicBezTo>
                  <a:pt x="10957" y="19633"/>
                  <a:pt x="10733" y="19653"/>
                  <a:pt x="10632" y="19653"/>
                </a:cubicBezTo>
                <a:cubicBezTo>
                  <a:pt x="10731" y="19620"/>
                  <a:pt x="10845" y="19587"/>
                  <a:pt x="10960" y="19587"/>
                </a:cubicBezTo>
                <a:close/>
                <a:moveTo>
                  <a:pt x="16334" y="19857"/>
                </a:moveTo>
                <a:lnTo>
                  <a:pt x="16334" y="19857"/>
                </a:lnTo>
                <a:cubicBezTo>
                  <a:pt x="14420" y="20081"/>
                  <a:pt x="12505" y="20387"/>
                  <a:pt x="10570" y="20549"/>
                </a:cubicBezTo>
                <a:cubicBezTo>
                  <a:pt x="10550" y="20549"/>
                  <a:pt x="10550" y="20549"/>
                  <a:pt x="10530" y="20529"/>
                </a:cubicBezTo>
                <a:cubicBezTo>
                  <a:pt x="12464" y="20285"/>
                  <a:pt x="14399" y="19939"/>
                  <a:pt x="16334" y="19857"/>
                </a:cubicBezTo>
                <a:close/>
                <a:moveTo>
                  <a:pt x="18778" y="21486"/>
                </a:moveTo>
                <a:lnTo>
                  <a:pt x="18778" y="21486"/>
                </a:lnTo>
                <a:cubicBezTo>
                  <a:pt x="17821" y="21690"/>
                  <a:pt x="16843" y="21894"/>
                  <a:pt x="15865" y="22097"/>
                </a:cubicBezTo>
                <a:cubicBezTo>
                  <a:pt x="16823" y="21833"/>
                  <a:pt x="17780" y="21588"/>
                  <a:pt x="18778" y="21486"/>
                </a:cubicBezTo>
                <a:close/>
                <a:moveTo>
                  <a:pt x="20713" y="22219"/>
                </a:moveTo>
                <a:cubicBezTo>
                  <a:pt x="20733" y="22219"/>
                  <a:pt x="20753" y="22219"/>
                  <a:pt x="20774" y="22240"/>
                </a:cubicBezTo>
                <a:cubicBezTo>
                  <a:pt x="19816" y="22382"/>
                  <a:pt x="18859" y="22545"/>
                  <a:pt x="17882" y="22688"/>
                </a:cubicBezTo>
                <a:cubicBezTo>
                  <a:pt x="16924" y="22830"/>
                  <a:pt x="15947" y="22993"/>
                  <a:pt x="14990" y="23136"/>
                </a:cubicBezTo>
                <a:lnTo>
                  <a:pt x="14990" y="23095"/>
                </a:lnTo>
                <a:cubicBezTo>
                  <a:pt x="15112" y="23075"/>
                  <a:pt x="15255" y="23034"/>
                  <a:pt x="15377" y="23014"/>
                </a:cubicBezTo>
                <a:cubicBezTo>
                  <a:pt x="15764" y="22953"/>
                  <a:pt x="16151" y="22892"/>
                  <a:pt x="16517" y="22810"/>
                </a:cubicBezTo>
                <a:cubicBezTo>
                  <a:pt x="16884" y="22749"/>
                  <a:pt x="17230" y="22688"/>
                  <a:pt x="17576" y="22627"/>
                </a:cubicBezTo>
                <a:cubicBezTo>
                  <a:pt x="18208" y="22525"/>
                  <a:pt x="18859" y="22423"/>
                  <a:pt x="19491" y="22342"/>
                </a:cubicBezTo>
                <a:cubicBezTo>
                  <a:pt x="19898" y="22281"/>
                  <a:pt x="20305" y="22260"/>
                  <a:pt x="20713" y="22219"/>
                </a:cubicBezTo>
                <a:close/>
                <a:moveTo>
                  <a:pt x="21914" y="23971"/>
                </a:moveTo>
                <a:lnTo>
                  <a:pt x="21914" y="23971"/>
                </a:lnTo>
                <a:cubicBezTo>
                  <a:pt x="21099" y="24256"/>
                  <a:pt x="20305" y="24521"/>
                  <a:pt x="19491" y="24806"/>
                </a:cubicBezTo>
                <a:cubicBezTo>
                  <a:pt x="20285" y="24480"/>
                  <a:pt x="21079" y="24175"/>
                  <a:pt x="21914" y="23971"/>
                </a:cubicBezTo>
                <a:close/>
                <a:moveTo>
                  <a:pt x="24399" y="24337"/>
                </a:moveTo>
                <a:cubicBezTo>
                  <a:pt x="24399" y="24358"/>
                  <a:pt x="24399" y="24358"/>
                  <a:pt x="24399" y="24378"/>
                </a:cubicBezTo>
                <a:cubicBezTo>
                  <a:pt x="22794" y="24805"/>
                  <a:pt x="21169" y="25252"/>
                  <a:pt x="19565" y="25719"/>
                </a:cubicBezTo>
                <a:lnTo>
                  <a:pt x="19565" y="25719"/>
                </a:lnTo>
                <a:cubicBezTo>
                  <a:pt x="19574" y="25713"/>
                  <a:pt x="19578" y="25702"/>
                  <a:pt x="19592" y="25702"/>
                </a:cubicBezTo>
                <a:cubicBezTo>
                  <a:pt x="20794" y="25274"/>
                  <a:pt x="22036" y="24908"/>
                  <a:pt x="23279" y="24602"/>
                </a:cubicBezTo>
                <a:cubicBezTo>
                  <a:pt x="23625" y="24521"/>
                  <a:pt x="23971" y="24439"/>
                  <a:pt x="24317" y="24358"/>
                </a:cubicBezTo>
                <a:cubicBezTo>
                  <a:pt x="24358" y="24358"/>
                  <a:pt x="24378" y="24358"/>
                  <a:pt x="24399" y="24337"/>
                </a:cubicBezTo>
                <a:close/>
                <a:moveTo>
                  <a:pt x="13218" y="1"/>
                </a:moveTo>
                <a:cubicBezTo>
                  <a:pt x="13177" y="62"/>
                  <a:pt x="13116" y="123"/>
                  <a:pt x="13035" y="184"/>
                </a:cubicBezTo>
                <a:cubicBezTo>
                  <a:pt x="13055" y="245"/>
                  <a:pt x="13055" y="327"/>
                  <a:pt x="13075" y="388"/>
                </a:cubicBezTo>
                <a:cubicBezTo>
                  <a:pt x="13177" y="978"/>
                  <a:pt x="13320" y="1528"/>
                  <a:pt x="13503" y="2098"/>
                </a:cubicBezTo>
                <a:cubicBezTo>
                  <a:pt x="13768" y="2974"/>
                  <a:pt x="14073" y="3850"/>
                  <a:pt x="14358" y="4725"/>
                </a:cubicBezTo>
                <a:cubicBezTo>
                  <a:pt x="14908" y="6518"/>
                  <a:pt x="15458" y="8310"/>
                  <a:pt x="16008" y="10102"/>
                </a:cubicBezTo>
                <a:cubicBezTo>
                  <a:pt x="16130" y="10530"/>
                  <a:pt x="16252" y="10957"/>
                  <a:pt x="16375" y="11385"/>
                </a:cubicBezTo>
                <a:cubicBezTo>
                  <a:pt x="16517" y="11874"/>
                  <a:pt x="16680" y="12363"/>
                  <a:pt x="16823" y="12851"/>
                </a:cubicBezTo>
                <a:cubicBezTo>
                  <a:pt x="17047" y="13605"/>
                  <a:pt x="17352" y="14318"/>
                  <a:pt x="17739" y="14990"/>
                </a:cubicBezTo>
                <a:cubicBezTo>
                  <a:pt x="17963" y="15336"/>
                  <a:pt x="18187" y="15662"/>
                  <a:pt x="18472" y="15967"/>
                </a:cubicBezTo>
                <a:cubicBezTo>
                  <a:pt x="18615" y="16130"/>
                  <a:pt x="18757" y="16293"/>
                  <a:pt x="18900" y="16456"/>
                </a:cubicBezTo>
                <a:cubicBezTo>
                  <a:pt x="18941" y="16476"/>
                  <a:pt x="18961" y="16517"/>
                  <a:pt x="18981" y="16558"/>
                </a:cubicBezTo>
                <a:cubicBezTo>
                  <a:pt x="18961" y="16558"/>
                  <a:pt x="18961" y="16558"/>
                  <a:pt x="18961" y="16578"/>
                </a:cubicBezTo>
                <a:cubicBezTo>
                  <a:pt x="18941" y="16558"/>
                  <a:pt x="18900" y="16558"/>
                  <a:pt x="18880" y="16537"/>
                </a:cubicBezTo>
                <a:cubicBezTo>
                  <a:pt x="18757" y="16456"/>
                  <a:pt x="18615" y="16354"/>
                  <a:pt x="18493" y="16273"/>
                </a:cubicBezTo>
                <a:cubicBezTo>
                  <a:pt x="18330" y="16151"/>
                  <a:pt x="18167" y="16049"/>
                  <a:pt x="18004" y="15947"/>
                </a:cubicBezTo>
                <a:cubicBezTo>
                  <a:pt x="17821" y="15825"/>
                  <a:pt x="17658" y="15702"/>
                  <a:pt x="17495" y="15601"/>
                </a:cubicBezTo>
                <a:cubicBezTo>
                  <a:pt x="17373" y="15519"/>
                  <a:pt x="17230" y="15438"/>
                  <a:pt x="17108" y="15356"/>
                </a:cubicBezTo>
                <a:cubicBezTo>
                  <a:pt x="16965" y="15254"/>
                  <a:pt x="16823" y="15092"/>
                  <a:pt x="16721" y="14949"/>
                </a:cubicBezTo>
                <a:cubicBezTo>
                  <a:pt x="16538" y="14623"/>
                  <a:pt x="16375" y="14297"/>
                  <a:pt x="16191" y="13971"/>
                </a:cubicBezTo>
                <a:cubicBezTo>
                  <a:pt x="16028" y="13646"/>
                  <a:pt x="15906" y="13299"/>
                  <a:pt x="15804" y="12953"/>
                </a:cubicBezTo>
                <a:cubicBezTo>
                  <a:pt x="15682" y="12505"/>
                  <a:pt x="15580" y="12057"/>
                  <a:pt x="15458" y="11629"/>
                </a:cubicBezTo>
                <a:cubicBezTo>
                  <a:pt x="15336" y="11100"/>
                  <a:pt x="15214" y="10591"/>
                  <a:pt x="15071" y="10061"/>
                </a:cubicBezTo>
                <a:cubicBezTo>
                  <a:pt x="14969" y="9634"/>
                  <a:pt x="14827" y="9206"/>
                  <a:pt x="14705" y="8778"/>
                </a:cubicBezTo>
                <a:cubicBezTo>
                  <a:pt x="14623" y="8534"/>
                  <a:pt x="14542" y="8269"/>
                  <a:pt x="14460" y="8004"/>
                </a:cubicBezTo>
                <a:cubicBezTo>
                  <a:pt x="14338" y="7658"/>
                  <a:pt x="14216" y="7292"/>
                  <a:pt x="14094" y="6945"/>
                </a:cubicBezTo>
                <a:cubicBezTo>
                  <a:pt x="13849" y="6294"/>
                  <a:pt x="13564" y="5642"/>
                  <a:pt x="13259" y="5011"/>
                </a:cubicBezTo>
                <a:cubicBezTo>
                  <a:pt x="12750" y="3911"/>
                  <a:pt x="12118" y="2872"/>
                  <a:pt x="11446" y="1874"/>
                </a:cubicBezTo>
                <a:cubicBezTo>
                  <a:pt x="11405" y="1793"/>
                  <a:pt x="11324" y="1711"/>
                  <a:pt x="11263" y="1630"/>
                </a:cubicBezTo>
                <a:cubicBezTo>
                  <a:pt x="11242" y="1650"/>
                  <a:pt x="11242" y="1671"/>
                  <a:pt x="11242" y="1691"/>
                </a:cubicBezTo>
                <a:cubicBezTo>
                  <a:pt x="11161" y="1610"/>
                  <a:pt x="11080" y="1528"/>
                  <a:pt x="11018" y="1426"/>
                </a:cubicBezTo>
                <a:cubicBezTo>
                  <a:pt x="10937" y="1223"/>
                  <a:pt x="10754" y="1080"/>
                  <a:pt x="10652" y="897"/>
                </a:cubicBezTo>
                <a:cubicBezTo>
                  <a:pt x="10570" y="754"/>
                  <a:pt x="10448" y="652"/>
                  <a:pt x="10346" y="510"/>
                </a:cubicBezTo>
                <a:cubicBezTo>
                  <a:pt x="10265" y="428"/>
                  <a:pt x="10204" y="347"/>
                  <a:pt x="10122" y="265"/>
                </a:cubicBezTo>
                <a:cubicBezTo>
                  <a:pt x="10061" y="225"/>
                  <a:pt x="10000" y="184"/>
                  <a:pt x="9939" y="143"/>
                </a:cubicBezTo>
                <a:cubicBezTo>
                  <a:pt x="9919" y="184"/>
                  <a:pt x="9878" y="204"/>
                  <a:pt x="9837" y="245"/>
                </a:cubicBezTo>
                <a:cubicBezTo>
                  <a:pt x="9878" y="367"/>
                  <a:pt x="9919" y="469"/>
                  <a:pt x="9959" y="571"/>
                </a:cubicBezTo>
                <a:cubicBezTo>
                  <a:pt x="9980" y="632"/>
                  <a:pt x="10021" y="693"/>
                  <a:pt x="10061" y="754"/>
                </a:cubicBezTo>
                <a:cubicBezTo>
                  <a:pt x="10183" y="1019"/>
                  <a:pt x="10306" y="1284"/>
                  <a:pt x="10428" y="1548"/>
                </a:cubicBezTo>
                <a:cubicBezTo>
                  <a:pt x="10550" y="1772"/>
                  <a:pt x="10652" y="1996"/>
                  <a:pt x="10754" y="2241"/>
                </a:cubicBezTo>
                <a:cubicBezTo>
                  <a:pt x="10917" y="2587"/>
                  <a:pt x="11080" y="2933"/>
                  <a:pt x="11242" y="3280"/>
                </a:cubicBezTo>
                <a:cubicBezTo>
                  <a:pt x="11548" y="3952"/>
                  <a:pt x="11853" y="4603"/>
                  <a:pt x="12118" y="5275"/>
                </a:cubicBezTo>
                <a:cubicBezTo>
                  <a:pt x="12118" y="5316"/>
                  <a:pt x="12139" y="5357"/>
                  <a:pt x="12139" y="5377"/>
                </a:cubicBezTo>
                <a:cubicBezTo>
                  <a:pt x="12037" y="5235"/>
                  <a:pt x="11955" y="5092"/>
                  <a:pt x="11894" y="4929"/>
                </a:cubicBezTo>
                <a:cubicBezTo>
                  <a:pt x="11731" y="4603"/>
                  <a:pt x="11589" y="4257"/>
                  <a:pt x="11426" y="3931"/>
                </a:cubicBezTo>
                <a:cubicBezTo>
                  <a:pt x="11405" y="3870"/>
                  <a:pt x="11365" y="3809"/>
                  <a:pt x="11344" y="3748"/>
                </a:cubicBezTo>
                <a:cubicBezTo>
                  <a:pt x="11242" y="3524"/>
                  <a:pt x="11141" y="3300"/>
                  <a:pt x="11039" y="3076"/>
                </a:cubicBezTo>
                <a:cubicBezTo>
                  <a:pt x="10917" y="2811"/>
                  <a:pt x="10815" y="2526"/>
                  <a:pt x="10652" y="2282"/>
                </a:cubicBezTo>
                <a:cubicBezTo>
                  <a:pt x="10591" y="2159"/>
                  <a:pt x="10550" y="1996"/>
                  <a:pt x="10489" y="1874"/>
                </a:cubicBezTo>
                <a:cubicBezTo>
                  <a:pt x="10387" y="1610"/>
                  <a:pt x="10265" y="1345"/>
                  <a:pt x="10143" y="1080"/>
                </a:cubicBezTo>
                <a:cubicBezTo>
                  <a:pt x="10061" y="897"/>
                  <a:pt x="9959" y="734"/>
                  <a:pt x="9898" y="530"/>
                </a:cubicBezTo>
                <a:cubicBezTo>
                  <a:pt x="9878" y="489"/>
                  <a:pt x="9837" y="449"/>
                  <a:pt x="9817" y="408"/>
                </a:cubicBezTo>
                <a:cubicBezTo>
                  <a:pt x="9797" y="408"/>
                  <a:pt x="9797" y="428"/>
                  <a:pt x="9776" y="428"/>
                </a:cubicBezTo>
                <a:cubicBezTo>
                  <a:pt x="9776" y="469"/>
                  <a:pt x="9776" y="510"/>
                  <a:pt x="9797" y="551"/>
                </a:cubicBezTo>
                <a:cubicBezTo>
                  <a:pt x="9858" y="693"/>
                  <a:pt x="9898" y="856"/>
                  <a:pt x="9959" y="1019"/>
                </a:cubicBezTo>
                <a:cubicBezTo>
                  <a:pt x="10082" y="1324"/>
                  <a:pt x="10204" y="1650"/>
                  <a:pt x="10326" y="1956"/>
                </a:cubicBezTo>
                <a:cubicBezTo>
                  <a:pt x="10570" y="2567"/>
                  <a:pt x="10794" y="3157"/>
                  <a:pt x="11039" y="3748"/>
                </a:cubicBezTo>
                <a:cubicBezTo>
                  <a:pt x="11385" y="4603"/>
                  <a:pt x="11752" y="5438"/>
                  <a:pt x="12098" y="6294"/>
                </a:cubicBezTo>
                <a:cubicBezTo>
                  <a:pt x="12322" y="6843"/>
                  <a:pt x="12546" y="7414"/>
                  <a:pt x="12770" y="7964"/>
                </a:cubicBezTo>
                <a:cubicBezTo>
                  <a:pt x="13279" y="9267"/>
                  <a:pt x="13788" y="10591"/>
                  <a:pt x="14399" y="11853"/>
                </a:cubicBezTo>
                <a:cubicBezTo>
                  <a:pt x="14786" y="12648"/>
                  <a:pt x="15193" y="13442"/>
                  <a:pt x="15723" y="14175"/>
                </a:cubicBezTo>
                <a:cubicBezTo>
                  <a:pt x="15764" y="14216"/>
                  <a:pt x="15784" y="14257"/>
                  <a:pt x="15804" y="14338"/>
                </a:cubicBezTo>
                <a:cubicBezTo>
                  <a:pt x="15723" y="14297"/>
                  <a:pt x="15682" y="14257"/>
                  <a:pt x="15621" y="14216"/>
                </a:cubicBezTo>
                <a:cubicBezTo>
                  <a:pt x="15377" y="14033"/>
                  <a:pt x="15153" y="13849"/>
                  <a:pt x="14908" y="13666"/>
                </a:cubicBezTo>
                <a:cubicBezTo>
                  <a:pt x="14664" y="13483"/>
                  <a:pt x="14481" y="13279"/>
                  <a:pt x="14358" y="13014"/>
                </a:cubicBezTo>
                <a:cubicBezTo>
                  <a:pt x="14257" y="12811"/>
                  <a:pt x="14175" y="12607"/>
                  <a:pt x="14094" y="12383"/>
                </a:cubicBezTo>
                <a:cubicBezTo>
                  <a:pt x="13849" y="11731"/>
                  <a:pt x="13585" y="11080"/>
                  <a:pt x="13340" y="10428"/>
                </a:cubicBezTo>
                <a:cubicBezTo>
                  <a:pt x="13157" y="9980"/>
                  <a:pt x="12974" y="9532"/>
                  <a:pt x="12811" y="9084"/>
                </a:cubicBezTo>
                <a:cubicBezTo>
                  <a:pt x="12709" y="8839"/>
                  <a:pt x="12587" y="8595"/>
                  <a:pt x="12485" y="8351"/>
                </a:cubicBezTo>
                <a:cubicBezTo>
                  <a:pt x="12302" y="7862"/>
                  <a:pt x="12077" y="7414"/>
                  <a:pt x="11833" y="6945"/>
                </a:cubicBezTo>
                <a:cubicBezTo>
                  <a:pt x="11731" y="6742"/>
                  <a:pt x="11609" y="6538"/>
                  <a:pt x="11507" y="6334"/>
                </a:cubicBezTo>
                <a:cubicBezTo>
                  <a:pt x="11283" y="5947"/>
                  <a:pt x="11080" y="5560"/>
                  <a:pt x="10835" y="5194"/>
                </a:cubicBezTo>
                <a:cubicBezTo>
                  <a:pt x="10611" y="4807"/>
                  <a:pt x="10346" y="4461"/>
                  <a:pt x="10102" y="4094"/>
                </a:cubicBezTo>
                <a:cubicBezTo>
                  <a:pt x="10021" y="3972"/>
                  <a:pt x="9939" y="3850"/>
                  <a:pt x="9858" y="3728"/>
                </a:cubicBezTo>
                <a:cubicBezTo>
                  <a:pt x="9797" y="3646"/>
                  <a:pt x="9735" y="3544"/>
                  <a:pt x="9654" y="3463"/>
                </a:cubicBezTo>
                <a:cubicBezTo>
                  <a:pt x="9634" y="3442"/>
                  <a:pt x="9613" y="3402"/>
                  <a:pt x="9593" y="3381"/>
                </a:cubicBezTo>
                <a:cubicBezTo>
                  <a:pt x="9573" y="3402"/>
                  <a:pt x="9573" y="3402"/>
                  <a:pt x="9573" y="3402"/>
                </a:cubicBezTo>
                <a:cubicBezTo>
                  <a:pt x="9593" y="3442"/>
                  <a:pt x="9593" y="3483"/>
                  <a:pt x="9634" y="3504"/>
                </a:cubicBezTo>
                <a:cubicBezTo>
                  <a:pt x="9735" y="3666"/>
                  <a:pt x="9858" y="3829"/>
                  <a:pt x="9980" y="3992"/>
                </a:cubicBezTo>
                <a:cubicBezTo>
                  <a:pt x="10041" y="4074"/>
                  <a:pt x="10102" y="4176"/>
                  <a:pt x="10163" y="4277"/>
                </a:cubicBezTo>
                <a:cubicBezTo>
                  <a:pt x="10306" y="4501"/>
                  <a:pt x="10448" y="4705"/>
                  <a:pt x="10591" y="4929"/>
                </a:cubicBezTo>
                <a:cubicBezTo>
                  <a:pt x="10754" y="5194"/>
                  <a:pt x="10917" y="5479"/>
                  <a:pt x="11080" y="5744"/>
                </a:cubicBezTo>
                <a:cubicBezTo>
                  <a:pt x="11141" y="5866"/>
                  <a:pt x="11202" y="5968"/>
                  <a:pt x="11242" y="6090"/>
                </a:cubicBezTo>
                <a:cubicBezTo>
                  <a:pt x="11222" y="6090"/>
                  <a:pt x="11202" y="6070"/>
                  <a:pt x="11202" y="6049"/>
                </a:cubicBezTo>
                <a:cubicBezTo>
                  <a:pt x="10998" y="5723"/>
                  <a:pt x="10815" y="5418"/>
                  <a:pt x="10632" y="5112"/>
                </a:cubicBezTo>
                <a:cubicBezTo>
                  <a:pt x="10489" y="4909"/>
                  <a:pt x="10367" y="4705"/>
                  <a:pt x="10245" y="4501"/>
                </a:cubicBezTo>
                <a:cubicBezTo>
                  <a:pt x="10082" y="4257"/>
                  <a:pt x="9919" y="4033"/>
                  <a:pt x="9776" y="3789"/>
                </a:cubicBezTo>
                <a:cubicBezTo>
                  <a:pt x="9634" y="3585"/>
                  <a:pt x="9450" y="3402"/>
                  <a:pt x="9328" y="3157"/>
                </a:cubicBezTo>
                <a:cubicBezTo>
                  <a:pt x="9308" y="3137"/>
                  <a:pt x="9287" y="3117"/>
                  <a:pt x="9267" y="3096"/>
                </a:cubicBezTo>
                <a:cubicBezTo>
                  <a:pt x="9206" y="3035"/>
                  <a:pt x="9145" y="2974"/>
                  <a:pt x="9104" y="2893"/>
                </a:cubicBezTo>
                <a:cubicBezTo>
                  <a:pt x="9043" y="2831"/>
                  <a:pt x="8982" y="2770"/>
                  <a:pt x="9002" y="2689"/>
                </a:cubicBezTo>
                <a:cubicBezTo>
                  <a:pt x="8941" y="2628"/>
                  <a:pt x="8880" y="2607"/>
                  <a:pt x="8839" y="2567"/>
                </a:cubicBezTo>
                <a:cubicBezTo>
                  <a:pt x="8778" y="2485"/>
                  <a:pt x="8717" y="2404"/>
                  <a:pt x="8656" y="2343"/>
                </a:cubicBezTo>
                <a:cubicBezTo>
                  <a:pt x="8554" y="2220"/>
                  <a:pt x="8452" y="2098"/>
                  <a:pt x="8330" y="1956"/>
                </a:cubicBezTo>
                <a:cubicBezTo>
                  <a:pt x="8249" y="1874"/>
                  <a:pt x="8147" y="1772"/>
                  <a:pt x="8086" y="1671"/>
                </a:cubicBezTo>
                <a:cubicBezTo>
                  <a:pt x="7964" y="1487"/>
                  <a:pt x="7780" y="1365"/>
                  <a:pt x="7638" y="1223"/>
                </a:cubicBezTo>
                <a:cubicBezTo>
                  <a:pt x="7609" y="1185"/>
                  <a:pt x="7585" y="1169"/>
                  <a:pt x="7560" y="1169"/>
                </a:cubicBezTo>
                <a:cubicBezTo>
                  <a:pt x="7530" y="1169"/>
                  <a:pt x="7498" y="1190"/>
                  <a:pt x="7454" y="1223"/>
                </a:cubicBezTo>
                <a:cubicBezTo>
                  <a:pt x="7454" y="1284"/>
                  <a:pt x="7475" y="1324"/>
                  <a:pt x="7495" y="1386"/>
                </a:cubicBezTo>
                <a:cubicBezTo>
                  <a:pt x="7556" y="1487"/>
                  <a:pt x="7638" y="1569"/>
                  <a:pt x="7679" y="1671"/>
                </a:cubicBezTo>
                <a:cubicBezTo>
                  <a:pt x="7740" y="1834"/>
                  <a:pt x="7841" y="1976"/>
                  <a:pt x="7923" y="2119"/>
                </a:cubicBezTo>
                <a:cubicBezTo>
                  <a:pt x="7943" y="2139"/>
                  <a:pt x="7964" y="2180"/>
                  <a:pt x="7984" y="2220"/>
                </a:cubicBezTo>
                <a:cubicBezTo>
                  <a:pt x="8025" y="2282"/>
                  <a:pt x="8045" y="2343"/>
                  <a:pt x="8065" y="2404"/>
                </a:cubicBezTo>
                <a:cubicBezTo>
                  <a:pt x="8167" y="2587"/>
                  <a:pt x="8269" y="2750"/>
                  <a:pt x="8371" y="2933"/>
                </a:cubicBezTo>
                <a:cubicBezTo>
                  <a:pt x="8432" y="3035"/>
                  <a:pt x="8513" y="3157"/>
                  <a:pt x="8595" y="3280"/>
                </a:cubicBezTo>
                <a:cubicBezTo>
                  <a:pt x="8615" y="3300"/>
                  <a:pt x="8615" y="3341"/>
                  <a:pt x="8636" y="3361"/>
                </a:cubicBezTo>
                <a:cubicBezTo>
                  <a:pt x="8697" y="3483"/>
                  <a:pt x="8758" y="3605"/>
                  <a:pt x="8839" y="3728"/>
                </a:cubicBezTo>
                <a:cubicBezTo>
                  <a:pt x="8900" y="3850"/>
                  <a:pt x="8982" y="3952"/>
                  <a:pt x="9043" y="4074"/>
                </a:cubicBezTo>
                <a:cubicBezTo>
                  <a:pt x="9267" y="4481"/>
                  <a:pt x="9491" y="4888"/>
                  <a:pt x="9695" y="5296"/>
                </a:cubicBezTo>
                <a:cubicBezTo>
                  <a:pt x="10041" y="6008"/>
                  <a:pt x="10408" y="6721"/>
                  <a:pt x="10754" y="7434"/>
                </a:cubicBezTo>
                <a:cubicBezTo>
                  <a:pt x="10856" y="7617"/>
                  <a:pt x="10937" y="7821"/>
                  <a:pt x="11018" y="8004"/>
                </a:cubicBezTo>
                <a:cubicBezTo>
                  <a:pt x="11039" y="8025"/>
                  <a:pt x="11039" y="8065"/>
                  <a:pt x="11059" y="8086"/>
                </a:cubicBezTo>
                <a:cubicBezTo>
                  <a:pt x="11018" y="8065"/>
                  <a:pt x="10998" y="8025"/>
                  <a:pt x="10978" y="8004"/>
                </a:cubicBezTo>
                <a:cubicBezTo>
                  <a:pt x="10835" y="7719"/>
                  <a:pt x="10693" y="7454"/>
                  <a:pt x="10550" y="7169"/>
                </a:cubicBezTo>
                <a:cubicBezTo>
                  <a:pt x="10387" y="6884"/>
                  <a:pt x="10224" y="6579"/>
                  <a:pt x="10061" y="6273"/>
                </a:cubicBezTo>
                <a:cubicBezTo>
                  <a:pt x="9959" y="6090"/>
                  <a:pt x="9878" y="5886"/>
                  <a:pt x="9776" y="5683"/>
                </a:cubicBezTo>
                <a:cubicBezTo>
                  <a:pt x="9573" y="5275"/>
                  <a:pt x="9348" y="4888"/>
                  <a:pt x="9145" y="4481"/>
                </a:cubicBezTo>
                <a:cubicBezTo>
                  <a:pt x="9002" y="4216"/>
                  <a:pt x="8860" y="3931"/>
                  <a:pt x="8697" y="3666"/>
                </a:cubicBezTo>
                <a:cubicBezTo>
                  <a:pt x="8676" y="3605"/>
                  <a:pt x="8615" y="3565"/>
                  <a:pt x="8595" y="3504"/>
                </a:cubicBezTo>
                <a:cubicBezTo>
                  <a:pt x="8473" y="3280"/>
                  <a:pt x="8371" y="3076"/>
                  <a:pt x="8249" y="2852"/>
                </a:cubicBezTo>
                <a:lnTo>
                  <a:pt x="8086" y="2567"/>
                </a:lnTo>
                <a:cubicBezTo>
                  <a:pt x="8025" y="2465"/>
                  <a:pt x="7984" y="2363"/>
                  <a:pt x="7923" y="2261"/>
                </a:cubicBezTo>
                <a:cubicBezTo>
                  <a:pt x="7882" y="2180"/>
                  <a:pt x="7841" y="2119"/>
                  <a:pt x="7801" y="2058"/>
                </a:cubicBezTo>
                <a:cubicBezTo>
                  <a:pt x="7719" y="1895"/>
                  <a:pt x="7638" y="1732"/>
                  <a:pt x="7536" y="1569"/>
                </a:cubicBezTo>
                <a:cubicBezTo>
                  <a:pt x="7516" y="1487"/>
                  <a:pt x="7454" y="1426"/>
                  <a:pt x="7414" y="1345"/>
                </a:cubicBezTo>
                <a:cubicBezTo>
                  <a:pt x="7414" y="1345"/>
                  <a:pt x="7414" y="1345"/>
                  <a:pt x="7373" y="1324"/>
                </a:cubicBezTo>
                <a:lnTo>
                  <a:pt x="7373" y="1324"/>
                </a:lnTo>
                <a:cubicBezTo>
                  <a:pt x="7393" y="1365"/>
                  <a:pt x="7393" y="1386"/>
                  <a:pt x="7393" y="1406"/>
                </a:cubicBezTo>
                <a:cubicBezTo>
                  <a:pt x="7495" y="1630"/>
                  <a:pt x="7597" y="1854"/>
                  <a:pt x="7699" y="2078"/>
                </a:cubicBezTo>
                <a:cubicBezTo>
                  <a:pt x="7719" y="2159"/>
                  <a:pt x="7780" y="2220"/>
                  <a:pt x="7821" y="2302"/>
                </a:cubicBezTo>
                <a:cubicBezTo>
                  <a:pt x="7841" y="2363"/>
                  <a:pt x="7862" y="2445"/>
                  <a:pt x="7882" y="2506"/>
                </a:cubicBezTo>
                <a:cubicBezTo>
                  <a:pt x="8086" y="2933"/>
                  <a:pt x="8310" y="3361"/>
                  <a:pt x="8513" y="3789"/>
                </a:cubicBezTo>
                <a:cubicBezTo>
                  <a:pt x="8900" y="4583"/>
                  <a:pt x="9287" y="5357"/>
                  <a:pt x="9654" y="6151"/>
                </a:cubicBezTo>
                <a:cubicBezTo>
                  <a:pt x="9919" y="6701"/>
                  <a:pt x="10183" y="7271"/>
                  <a:pt x="10469" y="7821"/>
                </a:cubicBezTo>
                <a:cubicBezTo>
                  <a:pt x="10733" y="8391"/>
                  <a:pt x="11039" y="8941"/>
                  <a:pt x="11324" y="9471"/>
                </a:cubicBezTo>
                <a:cubicBezTo>
                  <a:pt x="11568" y="9919"/>
                  <a:pt x="11813" y="10326"/>
                  <a:pt x="12077" y="10754"/>
                </a:cubicBezTo>
                <a:cubicBezTo>
                  <a:pt x="12302" y="11100"/>
                  <a:pt x="12546" y="11426"/>
                  <a:pt x="12790" y="11772"/>
                </a:cubicBezTo>
                <a:cubicBezTo>
                  <a:pt x="12831" y="11833"/>
                  <a:pt x="12851" y="11894"/>
                  <a:pt x="12892" y="11955"/>
                </a:cubicBezTo>
                <a:cubicBezTo>
                  <a:pt x="12872" y="11955"/>
                  <a:pt x="12872" y="11955"/>
                  <a:pt x="12872" y="11976"/>
                </a:cubicBezTo>
                <a:cubicBezTo>
                  <a:pt x="12831" y="11935"/>
                  <a:pt x="12790" y="11915"/>
                  <a:pt x="12770" y="11894"/>
                </a:cubicBezTo>
                <a:cubicBezTo>
                  <a:pt x="12566" y="11731"/>
                  <a:pt x="12403" y="11548"/>
                  <a:pt x="12179" y="11426"/>
                </a:cubicBezTo>
                <a:cubicBezTo>
                  <a:pt x="12159" y="11405"/>
                  <a:pt x="12118" y="11365"/>
                  <a:pt x="12098" y="11324"/>
                </a:cubicBezTo>
                <a:cubicBezTo>
                  <a:pt x="12057" y="11283"/>
                  <a:pt x="12037" y="11242"/>
                  <a:pt x="11996" y="11222"/>
                </a:cubicBezTo>
                <a:cubicBezTo>
                  <a:pt x="11915" y="11141"/>
                  <a:pt x="11833" y="11080"/>
                  <a:pt x="11731" y="10998"/>
                </a:cubicBezTo>
                <a:cubicBezTo>
                  <a:pt x="11365" y="10672"/>
                  <a:pt x="10998" y="10346"/>
                  <a:pt x="10632" y="10021"/>
                </a:cubicBezTo>
                <a:cubicBezTo>
                  <a:pt x="10570" y="9980"/>
                  <a:pt x="10509" y="9919"/>
                  <a:pt x="10448" y="9837"/>
                </a:cubicBezTo>
                <a:cubicBezTo>
                  <a:pt x="10285" y="9674"/>
                  <a:pt x="10122" y="9491"/>
                  <a:pt x="9959" y="9308"/>
                </a:cubicBezTo>
                <a:cubicBezTo>
                  <a:pt x="9878" y="9206"/>
                  <a:pt x="9776" y="9104"/>
                  <a:pt x="9695" y="8982"/>
                </a:cubicBezTo>
                <a:cubicBezTo>
                  <a:pt x="9654" y="8941"/>
                  <a:pt x="9634" y="8860"/>
                  <a:pt x="9593" y="8819"/>
                </a:cubicBezTo>
                <a:cubicBezTo>
                  <a:pt x="9267" y="8412"/>
                  <a:pt x="8941" y="8025"/>
                  <a:pt x="8595" y="7638"/>
                </a:cubicBezTo>
                <a:cubicBezTo>
                  <a:pt x="8351" y="7353"/>
                  <a:pt x="8086" y="7088"/>
                  <a:pt x="7821" y="6823"/>
                </a:cubicBezTo>
                <a:cubicBezTo>
                  <a:pt x="7597" y="6579"/>
                  <a:pt x="7353" y="6334"/>
                  <a:pt x="7108" y="6110"/>
                </a:cubicBezTo>
                <a:cubicBezTo>
                  <a:pt x="6619" y="5662"/>
                  <a:pt x="6110" y="5214"/>
                  <a:pt x="5581" y="4827"/>
                </a:cubicBezTo>
                <a:cubicBezTo>
                  <a:pt x="5377" y="4685"/>
                  <a:pt x="5153" y="4522"/>
                  <a:pt x="4929" y="4379"/>
                </a:cubicBezTo>
                <a:cubicBezTo>
                  <a:pt x="4929" y="4359"/>
                  <a:pt x="4909" y="4359"/>
                  <a:pt x="4888" y="4359"/>
                </a:cubicBezTo>
                <a:cubicBezTo>
                  <a:pt x="4929" y="4400"/>
                  <a:pt x="4950" y="4420"/>
                  <a:pt x="4970" y="4440"/>
                </a:cubicBezTo>
                <a:cubicBezTo>
                  <a:pt x="4909" y="4420"/>
                  <a:pt x="4888" y="4379"/>
                  <a:pt x="4848" y="4359"/>
                </a:cubicBezTo>
                <a:cubicBezTo>
                  <a:pt x="4787" y="4277"/>
                  <a:pt x="4746" y="4216"/>
                  <a:pt x="4624" y="4216"/>
                </a:cubicBezTo>
                <a:cubicBezTo>
                  <a:pt x="4624" y="4216"/>
                  <a:pt x="4603" y="4196"/>
                  <a:pt x="4583" y="4176"/>
                </a:cubicBezTo>
                <a:cubicBezTo>
                  <a:pt x="4461" y="4094"/>
                  <a:pt x="4359" y="4013"/>
                  <a:pt x="4257" y="3952"/>
                </a:cubicBezTo>
                <a:cubicBezTo>
                  <a:pt x="4176" y="3911"/>
                  <a:pt x="4074" y="3850"/>
                  <a:pt x="3992" y="3829"/>
                </a:cubicBezTo>
                <a:cubicBezTo>
                  <a:pt x="3953" y="3810"/>
                  <a:pt x="3913" y="3798"/>
                  <a:pt x="3877" y="3798"/>
                </a:cubicBezTo>
                <a:cubicBezTo>
                  <a:pt x="3800" y="3798"/>
                  <a:pt x="3735" y="3848"/>
                  <a:pt x="3707" y="3972"/>
                </a:cubicBezTo>
                <a:cubicBezTo>
                  <a:pt x="3748" y="4033"/>
                  <a:pt x="3809" y="4094"/>
                  <a:pt x="3870" y="4176"/>
                </a:cubicBezTo>
                <a:cubicBezTo>
                  <a:pt x="3789" y="4135"/>
                  <a:pt x="3748" y="4053"/>
                  <a:pt x="3646" y="4053"/>
                </a:cubicBezTo>
                <a:cubicBezTo>
                  <a:pt x="3687" y="4114"/>
                  <a:pt x="3707" y="4176"/>
                  <a:pt x="3728" y="4216"/>
                </a:cubicBezTo>
                <a:cubicBezTo>
                  <a:pt x="3850" y="4359"/>
                  <a:pt x="3952" y="4522"/>
                  <a:pt x="4074" y="4664"/>
                </a:cubicBezTo>
                <a:cubicBezTo>
                  <a:pt x="4624" y="5316"/>
                  <a:pt x="5194" y="5968"/>
                  <a:pt x="5764" y="6599"/>
                </a:cubicBezTo>
                <a:cubicBezTo>
                  <a:pt x="6049" y="6925"/>
                  <a:pt x="6355" y="7230"/>
                  <a:pt x="6640" y="7556"/>
                </a:cubicBezTo>
                <a:cubicBezTo>
                  <a:pt x="7169" y="8106"/>
                  <a:pt x="7699" y="8656"/>
                  <a:pt x="8269" y="9165"/>
                </a:cubicBezTo>
                <a:cubicBezTo>
                  <a:pt x="8493" y="9389"/>
                  <a:pt x="8717" y="9572"/>
                  <a:pt x="8962" y="9776"/>
                </a:cubicBezTo>
                <a:cubicBezTo>
                  <a:pt x="9165" y="9959"/>
                  <a:pt x="9369" y="10122"/>
                  <a:pt x="9593" y="10285"/>
                </a:cubicBezTo>
                <a:cubicBezTo>
                  <a:pt x="9776" y="10428"/>
                  <a:pt x="9959" y="10550"/>
                  <a:pt x="10143" y="10693"/>
                </a:cubicBezTo>
                <a:cubicBezTo>
                  <a:pt x="10367" y="10855"/>
                  <a:pt x="10591" y="11039"/>
                  <a:pt x="10794" y="11202"/>
                </a:cubicBezTo>
                <a:cubicBezTo>
                  <a:pt x="10917" y="11283"/>
                  <a:pt x="11039" y="11365"/>
                  <a:pt x="11120" y="11466"/>
                </a:cubicBezTo>
                <a:cubicBezTo>
                  <a:pt x="11283" y="11650"/>
                  <a:pt x="11507" y="11772"/>
                  <a:pt x="11691" y="11935"/>
                </a:cubicBezTo>
                <a:cubicBezTo>
                  <a:pt x="11711" y="11955"/>
                  <a:pt x="11752" y="11976"/>
                  <a:pt x="11792" y="11996"/>
                </a:cubicBezTo>
                <a:cubicBezTo>
                  <a:pt x="11833" y="12016"/>
                  <a:pt x="11853" y="12057"/>
                  <a:pt x="11894" y="12098"/>
                </a:cubicBezTo>
                <a:cubicBezTo>
                  <a:pt x="11915" y="12098"/>
                  <a:pt x="11915" y="12139"/>
                  <a:pt x="11935" y="12159"/>
                </a:cubicBezTo>
                <a:cubicBezTo>
                  <a:pt x="12098" y="12301"/>
                  <a:pt x="12261" y="12464"/>
                  <a:pt x="12424" y="12607"/>
                </a:cubicBezTo>
                <a:cubicBezTo>
                  <a:pt x="12526" y="12709"/>
                  <a:pt x="12648" y="12811"/>
                  <a:pt x="12750" y="12912"/>
                </a:cubicBezTo>
                <a:cubicBezTo>
                  <a:pt x="12790" y="12933"/>
                  <a:pt x="12811" y="12974"/>
                  <a:pt x="12851" y="13035"/>
                </a:cubicBezTo>
                <a:cubicBezTo>
                  <a:pt x="12750" y="13014"/>
                  <a:pt x="12688" y="13014"/>
                  <a:pt x="12648" y="13014"/>
                </a:cubicBezTo>
                <a:cubicBezTo>
                  <a:pt x="12526" y="12933"/>
                  <a:pt x="12403" y="12851"/>
                  <a:pt x="12302" y="12790"/>
                </a:cubicBezTo>
                <a:cubicBezTo>
                  <a:pt x="12118" y="12709"/>
                  <a:pt x="11935" y="12627"/>
                  <a:pt x="11752" y="12546"/>
                </a:cubicBezTo>
                <a:cubicBezTo>
                  <a:pt x="11670" y="12485"/>
                  <a:pt x="11568" y="12444"/>
                  <a:pt x="11446" y="12403"/>
                </a:cubicBezTo>
                <a:cubicBezTo>
                  <a:pt x="11324" y="12301"/>
                  <a:pt x="11161" y="12179"/>
                  <a:pt x="10978" y="12118"/>
                </a:cubicBezTo>
                <a:cubicBezTo>
                  <a:pt x="10896" y="12057"/>
                  <a:pt x="10815" y="12016"/>
                  <a:pt x="10754" y="11976"/>
                </a:cubicBezTo>
                <a:cubicBezTo>
                  <a:pt x="10550" y="11813"/>
                  <a:pt x="10306" y="11711"/>
                  <a:pt x="10102" y="11589"/>
                </a:cubicBezTo>
                <a:cubicBezTo>
                  <a:pt x="9858" y="11426"/>
                  <a:pt x="9573" y="11304"/>
                  <a:pt x="9308" y="11181"/>
                </a:cubicBezTo>
                <a:cubicBezTo>
                  <a:pt x="9247" y="11141"/>
                  <a:pt x="9186" y="11100"/>
                  <a:pt x="9124" y="11080"/>
                </a:cubicBezTo>
                <a:cubicBezTo>
                  <a:pt x="9023" y="10998"/>
                  <a:pt x="8921" y="10937"/>
                  <a:pt x="8819" y="10937"/>
                </a:cubicBezTo>
                <a:cubicBezTo>
                  <a:pt x="8758" y="10876"/>
                  <a:pt x="8717" y="10815"/>
                  <a:pt x="8656" y="10794"/>
                </a:cubicBezTo>
                <a:cubicBezTo>
                  <a:pt x="8554" y="10754"/>
                  <a:pt x="8432" y="10713"/>
                  <a:pt x="8330" y="10652"/>
                </a:cubicBezTo>
                <a:cubicBezTo>
                  <a:pt x="8310" y="10631"/>
                  <a:pt x="8269" y="10611"/>
                  <a:pt x="8228" y="10611"/>
                </a:cubicBezTo>
                <a:cubicBezTo>
                  <a:pt x="8147" y="10570"/>
                  <a:pt x="8065" y="10530"/>
                  <a:pt x="7984" y="10489"/>
                </a:cubicBezTo>
                <a:cubicBezTo>
                  <a:pt x="7841" y="10428"/>
                  <a:pt x="7719" y="10367"/>
                  <a:pt x="7597" y="10306"/>
                </a:cubicBezTo>
                <a:cubicBezTo>
                  <a:pt x="7551" y="10321"/>
                  <a:pt x="7516" y="10360"/>
                  <a:pt x="7475" y="10360"/>
                </a:cubicBezTo>
                <a:cubicBezTo>
                  <a:pt x="7462" y="10360"/>
                  <a:pt x="7449" y="10356"/>
                  <a:pt x="7434" y="10346"/>
                </a:cubicBezTo>
                <a:cubicBezTo>
                  <a:pt x="7454" y="10326"/>
                  <a:pt x="7454" y="10306"/>
                  <a:pt x="7475" y="10265"/>
                </a:cubicBezTo>
                <a:cubicBezTo>
                  <a:pt x="7353" y="10204"/>
                  <a:pt x="7230" y="10122"/>
                  <a:pt x="7068" y="10082"/>
                </a:cubicBezTo>
                <a:cubicBezTo>
                  <a:pt x="7068" y="10122"/>
                  <a:pt x="7068" y="10143"/>
                  <a:pt x="7068" y="10183"/>
                </a:cubicBezTo>
                <a:cubicBezTo>
                  <a:pt x="6966" y="10143"/>
                  <a:pt x="6864" y="10163"/>
                  <a:pt x="6803" y="10102"/>
                </a:cubicBezTo>
                <a:cubicBezTo>
                  <a:pt x="6640" y="9980"/>
                  <a:pt x="6457" y="9980"/>
                  <a:pt x="6294" y="9878"/>
                </a:cubicBezTo>
                <a:cubicBezTo>
                  <a:pt x="6171" y="9817"/>
                  <a:pt x="6049" y="9796"/>
                  <a:pt x="5927" y="9756"/>
                </a:cubicBezTo>
                <a:cubicBezTo>
                  <a:pt x="5846" y="9715"/>
                  <a:pt x="5785" y="9695"/>
                  <a:pt x="5723" y="9674"/>
                </a:cubicBezTo>
                <a:cubicBezTo>
                  <a:pt x="5662" y="9654"/>
                  <a:pt x="5601" y="9634"/>
                  <a:pt x="5540" y="9613"/>
                </a:cubicBezTo>
                <a:cubicBezTo>
                  <a:pt x="5459" y="9572"/>
                  <a:pt x="5377" y="9532"/>
                  <a:pt x="5296" y="9511"/>
                </a:cubicBezTo>
                <a:cubicBezTo>
                  <a:pt x="5174" y="9450"/>
                  <a:pt x="5051" y="9410"/>
                  <a:pt x="4929" y="9348"/>
                </a:cubicBezTo>
                <a:cubicBezTo>
                  <a:pt x="4725" y="9287"/>
                  <a:pt x="4542" y="9186"/>
                  <a:pt x="4339" y="9145"/>
                </a:cubicBezTo>
                <a:cubicBezTo>
                  <a:pt x="4318" y="9145"/>
                  <a:pt x="4298" y="9145"/>
                  <a:pt x="4257" y="9124"/>
                </a:cubicBezTo>
                <a:cubicBezTo>
                  <a:pt x="3931" y="9002"/>
                  <a:pt x="3585" y="8880"/>
                  <a:pt x="3239" y="8758"/>
                </a:cubicBezTo>
                <a:cubicBezTo>
                  <a:pt x="3015" y="8676"/>
                  <a:pt x="2770" y="8656"/>
                  <a:pt x="2546" y="8575"/>
                </a:cubicBezTo>
                <a:cubicBezTo>
                  <a:pt x="2383" y="8534"/>
                  <a:pt x="2200" y="8575"/>
                  <a:pt x="2058" y="8452"/>
                </a:cubicBezTo>
                <a:lnTo>
                  <a:pt x="1935" y="8452"/>
                </a:lnTo>
                <a:cubicBezTo>
                  <a:pt x="1871" y="8414"/>
                  <a:pt x="1806" y="8399"/>
                  <a:pt x="1737" y="8399"/>
                </a:cubicBezTo>
                <a:cubicBezTo>
                  <a:pt x="1696" y="8399"/>
                  <a:pt x="1654" y="8404"/>
                  <a:pt x="1610" y="8412"/>
                </a:cubicBezTo>
                <a:cubicBezTo>
                  <a:pt x="1550" y="8376"/>
                  <a:pt x="1491" y="8354"/>
                  <a:pt x="1428" y="8354"/>
                </a:cubicBezTo>
                <a:cubicBezTo>
                  <a:pt x="1382" y="8354"/>
                  <a:pt x="1335" y="8366"/>
                  <a:pt x="1284" y="8391"/>
                </a:cubicBezTo>
                <a:cubicBezTo>
                  <a:pt x="1263" y="8371"/>
                  <a:pt x="1263" y="8351"/>
                  <a:pt x="1243" y="8330"/>
                </a:cubicBezTo>
                <a:cubicBezTo>
                  <a:pt x="1223" y="8330"/>
                  <a:pt x="1202" y="8310"/>
                  <a:pt x="1162" y="8289"/>
                </a:cubicBezTo>
                <a:cubicBezTo>
                  <a:pt x="1162" y="8351"/>
                  <a:pt x="1162" y="8412"/>
                  <a:pt x="1162" y="8452"/>
                </a:cubicBezTo>
                <a:cubicBezTo>
                  <a:pt x="1182" y="8473"/>
                  <a:pt x="1202" y="8493"/>
                  <a:pt x="1223" y="8513"/>
                </a:cubicBezTo>
                <a:cubicBezTo>
                  <a:pt x="1202" y="8534"/>
                  <a:pt x="1182" y="8534"/>
                  <a:pt x="1141" y="8554"/>
                </a:cubicBezTo>
                <a:cubicBezTo>
                  <a:pt x="1243" y="8615"/>
                  <a:pt x="1324" y="8656"/>
                  <a:pt x="1406" y="8697"/>
                </a:cubicBezTo>
                <a:cubicBezTo>
                  <a:pt x="1996" y="8982"/>
                  <a:pt x="2567" y="9267"/>
                  <a:pt x="3137" y="9552"/>
                </a:cubicBezTo>
                <a:cubicBezTo>
                  <a:pt x="3585" y="9776"/>
                  <a:pt x="4013" y="10000"/>
                  <a:pt x="4440" y="10224"/>
                </a:cubicBezTo>
                <a:cubicBezTo>
                  <a:pt x="4766" y="10407"/>
                  <a:pt x="5112" y="10591"/>
                  <a:pt x="5459" y="10774"/>
                </a:cubicBezTo>
                <a:cubicBezTo>
                  <a:pt x="5662" y="10876"/>
                  <a:pt x="5866" y="10978"/>
                  <a:pt x="6070" y="11080"/>
                </a:cubicBezTo>
                <a:cubicBezTo>
                  <a:pt x="6436" y="11263"/>
                  <a:pt x="6782" y="11446"/>
                  <a:pt x="7149" y="11629"/>
                </a:cubicBezTo>
                <a:cubicBezTo>
                  <a:pt x="7373" y="11731"/>
                  <a:pt x="7617" y="11853"/>
                  <a:pt x="7841" y="11955"/>
                </a:cubicBezTo>
                <a:cubicBezTo>
                  <a:pt x="8065" y="12057"/>
                  <a:pt x="8289" y="12159"/>
                  <a:pt x="8534" y="12261"/>
                </a:cubicBezTo>
                <a:cubicBezTo>
                  <a:pt x="9206" y="12505"/>
                  <a:pt x="9878" y="12709"/>
                  <a:pt x="10570" y="12892"/>
                </a:cubicBezTo>
                <a:cubicBezTo>
                  <a:pt x="11120" y="13035"/>
                  <a:pt x="11650" y="13177"/>
                  <a:pt x="12179" y="13381"/>
                </a:cubicBezTo>
                <a:cubicBezTo>
                  <a:pt x="12444" y="13483"/>
                  <a:pt x="12709" y="13605"/>
                  <a:pt x="12974" y="13686"/>
                </a:cubicBezTo>
                <a:cubicBezTo>
                  <a:pt x="13279" y="13808"/>
                  <a:pt x="13585" y="13931"/>
                  <a:pt x="13931" y="13992"/>
                </a:cubicBezTo>
                <a:cubicBezTo>
                  <a:pt x="13971" y="14012"/>
                  <a:pt x="14012" y="14033"/>
                  <a:pt x="14053" y="14053"/>
                </a:cubicBezTo>
                <a:cubicBezTo>
                  <a:pt x="14440" y="14379"/>
                  <a:pt x="14806" y="14705"/>
                  <a:pt x="15193" y="15010"/>
                </a:cubicBezTo>
                <a:cubicBezTo>
                  <a:pt x="15214" y="15030"/>
                  <a:pt x="15234" y="15071"/>
                  <a:pt x="15255" y="15092"/>
                </a:cubicBezTo>
                <a:cubicBezTo>
                  <a:pt x="15255" y="15112"/>
                  <a:pt x="15255" y="15112"/>
                  <a:pt x="15255" y="15132"/>
                </a:cubicBezTo>
                <a:lnTo>
                  <a:pt x="15132" y="15132"/>
                </a:lnTo>
                <a:cubicBezTo>
                  <a:pt x="15030" y="15112"/>
                  <a:pt x="14908" y="15092"/>
                  <a:pt x="14786" y="15071"/>
                </a:cubicBezTo>
                <a:cubicBezTo>
                  <a:pt x="14501" y="15010"/>
                  <a:pt x="14196" y="14949"/>
                  <a:pt x="13890" y="14888"/>
                </a:cubicBezTo>
                <a:cubicBezTo>
                  <a:pt x="13361" y="14745"/>
                  <a:pt x="12851" y="14603"/>
                  <a:pt x="12322" y="14440"/>
                </a:cubicBezTo>
                <a:cubicBezTo>
                  <a:pt x="12098" y="14379"/>
                  <a:pt x="11853" y="14318"/>
                  <a:pt x="11609" y="14257"/>
                </a:cubicBezTo>
                <a:cubicBezTo>
                  <a:pt x="11426" y="14195"/>
                  <a:pt x="11242" y="14134"/>
                  <a:pt x="11039" y="14073"/>
                </a:cubicBezTo>
                <a:cubicBezTo>
                  <a:pt x="10876" y="14033"/>
                  <a:pt x="10713" y="13992"/>
                  <a:pt x="10550" y="13951"/>
                </a:cubicBezTo>
                <a:cubicBezTo>
                  <a:pt x="10306" y="13870"/>
                  <a:pt x="10061" y="13808"/>
                  <a:pt x="9797" y="13747"/>
                </a:cubicBezTo>
                <a:cubicBezTo>
                  <a:pt x="9613" y="13686"/>
                  <a:pt x="9430" y="13646"/>
                  <a:pt x="9247" y="13605"/>
                </a:cubicBezTo>
                <a:cubicBezTo>
                  <a:pt x="8982" y="13544"/>
                  <a:pt x="8717" y="13462"/>
                  <a:pt x="8452" y="13401"/>
                </a:cubicBezTo>
                <a:cubicBezTo>
                  <a:pt x="8330" y="13360"/>
                  <a:pt x="8208" y="13340"/>
                  <a:pt x="8086" y="13320"/>
                </a:cubicBezTo>
                <a:cubicBezTo>
                  <a:pt x="7943" y="13299"/>
                  <a:pt x="7821" y="13259"/>
                  <a:pt x="7679" y="13238"/>
                </a:cubicBezTo>
                <a:cubicBezTo>
                  <a:pt x="7679" y="13238"/>
                  <a:pt x="7679" y="13238"/>
                  <a:pt x="7658" y="13259"/>
                </a:cubicBezTo>
                <a:cubicBezTo>
                  <a:pt x="7964" y="13360"/>
                  <a:pt x="8289" y="13401"/>
                  <a:pt x="8595" y="13544"/>
                </a:cubicBezTo>
                <a:cubicBezTo>
                  <a:pt x="8473" y="13544"/>
                  <a:pt x="8351" y="13523"/>
                  <a:pt x="8249" y="13503"/>
                </a:cubicBezTo>
                <a:cubicBezTo>
                  <a:pt x="8086" y="13483"/>
                  <a:pt x="7943" y="13422"/>
                  <a:pt x="7780" y="13401"/>
                </a:cubicBezTo>
                <a:cubicBezTo>
                  <a:pt x="7556" y="13340"/>
                  <a:pt x="7312" y="13299"/>
                  <a:pt x="7088" y="13238"/>
                </a:cubicBezTo>
                <a:cubicBezTo>
                  <a:pt x="6782" y="13177"/>
                  <a:pt x="6497" y="13116"/>
                  <a:pt x="6212" y="13035"/>
                </a:cubicBezTo>
                <a:cubicBezTo>
                  <a:pt x="5927" y="12974"/>
                  <a:pt x="5642" y="12912"/>
                  <a:pt x="5357" y="12851"/>
                </a:cubicBezTo>
                <a:cubicBezTo>
                  <a:pt x="5072" y="12790"/>
                  <a:pt x="4766" y="12709"/>
                  <a:pt x="4481" y="12648"/>
                </a:cubicBezTo>
                <a:cubicBezTo>
                  <a:pt x="4094" y="12546"/>
                  <a:pt x="3707" y="12464"/>
                  <a:pt x="3300" y="12363"/>
                </a:cubicBezTo>
                <a:cubicBezTo>
                  <a:pt x="3076" y="12322"/>
                  <a:pt x="2831" y="12261"/>
                  <a:pt x="2587" y="12220"/>
                </a:cubicBezTo>
                <a:cubicBezTo>
                  <a:pt x="2485" y="12179"/>
                  <a:pt x="2363" y="12179"/>
                  <a:pt x="2261" y="12159"/>
                </a:cubicBezTo>
                <a:cubicBezTo>
                  <a:pt x="2078" y="12139"/>
                  <a:pt x="1895" y="12098"/>
                  <a:pt x="1711" y="12077"/>
                </a:cubicBezTo>
                <a:cubicBezTo>
                  <a:pt x="1610" y="12057"/>
                  <a:pt x="1508" y="12037"/>
                  <a:pt x="1406" y="12016"/>
                </a:cubicBezTo>
                <a:cubicBezTo>
                  <a:pt x="1365" y="12016"/>
                  <a:pt x="1324" y="11996"/>
                  <a:pt x="1263" y="11996"/>
                </a:cubicBezTo>
                <a:cubicBezTo>
                  <a:pt x="1100" y="11976"/>
                  <a:pt x="917" y="11955"/>
                  <a:pt x="734" y="11955"/>
                </a:cubicBezTo>
                <a:cubicBezTo>
                  <a:pt x="734" y="11948"/>
                  <a:pt x="732" y="11946"/>
                  <a:pt x="728" y="11946"/>
                </a:cubicBezTo>
                <a:cubicBezTo>
                  <a:pt x="720" y="11946"/>
                  <a:pt x="707" y="11955"/>
                  <a:pt x="693" y="11955"/>
                </a:cubicBezTo>
                <a:cubicBezTo>
                  <a:pt x="673" y="11976"/>
                  <a:pt x="632" y="11996"/>
                  <a:pt x="612" y="12016"/>
                </a:cubicBezTo>
                <a:cubicBezTo>
                  <a:pt x="536" y="11986"/>
                  <a:pt x="471" y="11933"/>
                  <a:pt x="393" y="11933"/>
                </a:cubicBezTo>
                <a:cubicBezTo>
                  <a:pt x="366" y="11933"/>
                  <a:pt x="338" y="11940"/>
                  <a:pt x="306" y="11955"/>
                </a:cubicBezTo>
                <a:cubicBezTo>
                  <a:pt x="265" y="12016"/>
                  <a:pt x="306" y="12057"/>
                  <a:pt x="347" y="12118"/>
                </a:cubicBezTo>
                <a:cubicBezTo>
                  <a:pt x="327" y="12118"/>
                  <a:pt x="306" y="12139"/>
                  <a:pt x="286" y="12159"/>
                </a:cubicBezTo>
                <a:cubicBezTo>
                  <a:pt x="306" y="12240"/>
                  <a:pt x="388" y="12240"/>
                  <a:pt x="469" y="12261"/>
                </a:cubicBezTo>
                <a:cubicBezTo>
                  <a:pt x="571" y="12281"/>
                  <a:pt x="673" y="12322"/>
                  <a:pt x="754" y="12342"/>
                </a:cubicBezTo>
                <a:cubicBezTo>
                  <a:pt x="836" y="12363"/>
                  <a:pt x="897" y="12403"/>
                  <a:pt x="958" y="12424"/>
                </a:cubicBezTo>
                <a:cubicBezTo>
                  <a:pt x="1080" y="12444"/>
                  <a:pt x="1202" y="12464"/>
                  <a:pt x="1304" y="12505"/>
                </a:cubicBezTo>
                <a:cubicBezTo>
                  <a:pt x="1467" y="12566"/>
                  <a:pt x="1630" y="12627"/>
                  <a:pt x="1813" y="12688"/>
                </a:cubicBezTo>
                <a:cubicBezTo>
                  <a:pt x="2221" y="12811"/>
                  <a:pt x="2628" y="12933"/>
                  <a:pt x="3035" y="13055"/>
                </a:cubicBezTo>
                <a:cubicBezTo>
                  <a:pt x="3239" y="13136"/>
                  <a:pt x="3463" y="13218"/>
                  <a:pt x="3687" y="13279"/>
                </a:cubicBezTo>
                <a:cubicBezTo>
                  <a:pt x="3972" y="13360"/>
                  <a:pt x="4257" y="13462"/>
                  <a:pt x="4542" y="13544"/>
                </a:cubicBezTo>
                <a:cubicBezTo>
                  <a:pt x="4868" y="13646"/>
                  <a:pt x="5214" y="13747"/>
                  <a:pt x="5560" y="13849"/>
                </a:cubicBezTo>
                <a:cubicBezTo>
                  <a:pt x="5805" y="13910"/>
                  <a:pt x="6049" y="13992"/>
                  <a:pt x="6294" y="14053"/>
                </a:cubicBezTo>
                <a:cubicBezTo>
                  <a:pt x="6742" y="14175"/>
                  <a:pt x="7190" y="14277"/>
                  <a:pt x="7658" y="14399"/>
                </a:cubicBezTo>
                <a:cubicBezTo>
                  <a:pt x="7862" y="14460"/>
                  <a:pt x="8065" y="14501"/>
                  <a:pt x="8269" y="14562"/>
                </a:cubicBezTo>
                <a:cubicBezTo>
                  <a:pt x="8452" y="14603"/>
                  <a:pt x="8636" y="14643"/>
                  <a:pt x="8819" y="14684"/>
                </a:cubicBezTo>
                <a:cubicBezTo>
                  <a:pt x="9104" y="14745"/>
                  <a:pt x="9389" y="14806"/>
                  <a:pt x="9654" y="14868"/>
                </a:cubicBezTo>
                <a:cubicBezTo>
                  <a:pt x="10143" y="14969"/>
                  <a:pt x="10632" y="15071"/>
                  <a:pt x="11100" y="15153"/>
                </a:cubicBezTo>
                <a:cubicBezTo>
                  <a:pt x="11467" y="15214"/>
                  <a:pt x="11833" y="15254"/>
                  <a:pt x="12220" y="15316"/>
                </a:cubicBezTo>
                <a:cubicBezTo>
                  <a:pt x="12220" y="15316"/>
                  <a:pt x="12240" y="15336"/>
                  <a:pt x="12261" y="15336"/>
                </a:cubicBezTo>
                <a:cubicBezTo>
                  <a:pt x="12261" y="15336"/>
                  <a:pt x="12261" y="15356"/>
                  <a:pt x="12261" y="15356"/>
                </a:cubicBezTo>
                <a:cubicBezTo>
                  <a:pt x="10448" y="15153"/>
                  <a:pt x="8676" y="14806"/>
                  <a:pt x="6905" y="14379"/>
                </a:cubicBezTo>
                <a:lnTo>
                  <a:pt x="6823" y="14379"/>
                </a:lnTo>
                <a:cubicBezTo>
                  <a:pt x="6681" y="14318"/>
                  <a:pt x="6558" y="14257"/>
                  <a:pt x="6416" y="14216"/>
                </a:cubicBezTo>
                <a:cubicBezTo>
                  <a:pt x="6334" y="14216"/>
                  <a:pt x="6253" y="14195"/>
                  <a:pt x="6192" y="14155"/>
                </a:cubicBezTo>
                <a:cubicBezTo>
                  <a:pt x="6151" y="14155"/>
                  <a:pt x="6131" y="14134"/>
                  <a:pt x="6110" y="14134"/>
                </a:cubicBezTo>
                <a:cubicBezTo>
                  <a:pt x="5866" y="14053"/>
                  <a:pt x="5601" y="14033"/>
                  <a:pt x="5377" y="13931"/>
                </a:cubicBezTo>
                <a:cubicBezTo>
                  <a:pt x="5357" y="13931"/>
                  <a:pt x="5357" y="13931"/>
                  <a:pt x="5336" y="13910"/>
                </a:cubicBezTo>
                <a:cubicBezTo>
                  <a:pt x="5112" y="13849"/>
                  <a:pt x="4888" y="13808"/>
                  <a:pt x="4664" y="13727"/>
                </a:cubicBezTo>
                <a:cubicBezTo>
                  <a:pt x="4522" y="13686"/>
                  <a:pt x="4359" y="13625"/>
                  <a:pt x="4216" y="13584"/>
                </a:cubicBezTo>
                <a:cubicBezTo>
                  <a:pt x="3972" y="13503"/>
                  <a:pt x="3748" y="13422"/>
                  <a:pt x="3524" y="13360"/>
                </a:cubicBezTo>
                <a:cubicBezTo>
                  <a:pt x="3422" y="13320"/>
                  <a:pt x="3320" y="13299"/>
                  <a:pt x="3198" y="13259"/>
                </a:cubicBezTo>
                <a:cubicBezTo>
                  <a:pt x="3056" y="13198"/>
                  <a:pt x="2913" y="13136"/>
                  <a:pt x="2770" y="13096"/>
                </a:cubicBezTo>
                <a:cubicBezTo>
                  <a:pt x="2628" y="13035"/>
                  <a:pt x="2485" y="12994"/>
                  <a:pt x="2343" y="12953"/>
                </a:cubicBezTo>
                <a:cubicBezTo>
                  <a:pt x="2282" y="12933"/>
                  <a:pt x="2200" y="12912"/>
                  <a:pt x="2139" y="12892"/>
                </a:cubicBezTo>
                <a:cubicBezTo>
                  <a:pt x="1996" y="12851"/>
                  <a:pt x="1874" y="12790"/>
                  <a:pt x="1752" y="12749"/>
                </a:cubicBezTo>
                <a:cubicBezTo>
                  <a:pt x="1528" y="12688"/>
                  <a:pt x="1304" y="12627"/>
                  <a:pt x="1080" y="12546"/>
                </a:cubicBezTo>
                <a:cubicBezTo>
                  <a:pt x="937" y="12485"/>
                  <a:pt x="775" y="12444"/>
                  <a:pt x="632" y="12403"/>
                </a:cubicBezTo>
                <a:cubicBezTo>
                  <a:pt x="428" y="12322"/>
                  <a:pt x="225" y="12281"/>
                  <a:pt x="21" y="12240"/>
                </a:cubicBezTo>
                <a:cubicBezTo>
                  <a:pt x="21" y="12240"/>
                  <a:pt x="21" y="12240"/>
                  <a:pt x="1" y="12261"/>
                </a:cubicBezTo>
                <a:cubicBezTo>
                  <a:pt x="102" y="12301"/>
                  <a:pt x="184" y="12322"/>
                  <a:pt x="286" y="12363"/>
                </a:cubicBezTo>
                <a:cubicBezTo>
                  <a:pt x="449" y="12424"/>
                  <a:pt x="612" y="12485"/>
                  <a:pt x="795" y="12546"/>
                </a:cubicBezTo>
                <a:cubicBezTo>
                  <a:pt x="1039" y="12648"/>
                  <a:pt x="1284" y="12749"/>
                  <a:pt x="1548" y="12851"/>
                </a:cubicBezTo>
                <a:cubicBezTo>
                  <a:pt x="1752" y="12933"/>
                  <a:pt x="1976" y="13014"/>
                  <a:pt x="2200" y="13096"/>
                </a:cubicBezTo>
                <a:lnTo>
                  <a:pt x="2913" y="13360"/>
                </a:lnTo>
                <a:cubicBezTo>
                  <a:pt x="3056" y="13422"/>
                  <a:pt x="3198" y="13483"/>
                  <a:pt x="3341" y="13523"/>
                </a:cubicBezTo>
                <a:cubicBezTo>
                  <a:pt x="3707" y="13666"/>
                  <a:pt x="4074" y="13808"/>
                  <a:pt x="4420" y="13931"/>
                </a:cubicBezTo>
                <a:cubicBezTo>
                  <a:pt x="4664" y="14012"/>
                  <a:pt x="4888" y="14094"/>
                  <a:pt x="5112" y="14155"/>
                </a:cubicBezTo>
                <a:cubicBezTo>
                  <a:pt x="5560" y="14297"/>
                  <a:pt x="5988" y="14419"/>
                  <a:pt x="6416" y="14562"/>
                </a:cubicBezTo>
                <a:cubicBezTo>
                  <a:pt x="6477" y="14582"/>
                  <a:pt x="6538" y="14582"/>
                  <a:pt x="6599" y="14603"/>
                </a:cubicBezTo>
                <a:cubicBezTo>
                  <a:pt x="6803" y="14643"/>
                  <a:pt x="6986" y="14705"/>
                  <a:pt x="7169" y="14766"/>
                </a:cubicBezTo>
                <a:cubicBezTo>
                  <a:pt x="7393" y="14827"/>
                  <a:pt x="7617" y="14868"/>
                  <a:pt x="7862" y="14929"/>
                </a:cubicBezTo>
                <a:cubicBezTo>
                  <a:pt x="8106" y="14990"/>
                  <a:pt x="8371" y="15071"/>
                  <a:pt x="8636" y="15112"/>
                </a:cubicBezTo>
                <a:cubicBezTo>
                  <a:pt x="9104" y="15214"/>
                  <a:pt x="9573" y="15295"/>
                  <a:pt x="10041" y="15397"/>
                </a:cubicBezTo>
                <a:cubicBezTo>
                  <a:pt x="10876" y="15540"/>
                  <a:pt x="11731" y="15641"/>
                  <a:pt x="12587" y="15682"/>
                </a:cubicBezTo>
                <a:cubicBezTo>
                  <a:pt x="13747" y="15743"/>
                  <a:pt x="14929" y="15784"/>
                  <a:pt x="16090" y="15845"/>
                </a:cubicBezTo>
                <a:cubicBezTo>
                  <a:pt x="16171" y="15845"/>
                  <a:pt x="16232" y="15865"/>
                  <a:pt x="16293" y="15906"/>
                </a:cubicBezTo>
                <a:cubicBezTo>
                  <a:pt x="16619" y="16151"/>
                  <a:pt x="16965" y="16395"/>
                  <a:pt x="17291" y="16660"/>
                </a:cubicBezTo>
                <a:cubicBezTo>
                  <a:pt x="17332" y="16680"/>
                  <a:pt x="17352" y="16700"/>
                  <a:pt x="17373" y="16741"/>
                </a:cubicBezTo>
                <a:cubicBezTo>
                  <a:pt x="17352" y="16762"/>
                  <a:pt x="17352" y="16762"/>
                  <a:pt x="17332" y="16762"/>
                </a:cubicBezTo>
                <a:cubicBezTo>
                  <a:pt x="17291" y="16782"/>
                  <a:pt x="17271" y="16782"/>
                  <a:pt x="17230" y="16782"/>
                </a:cubicBezTo>
                <a:cubicBezTo>
                  <a:pt x="16762" y="16741"/>
                  <a:pt x="16293" y="16721"/>
                  <a:pt x="15804" y="16700"/>
                </a:cubicBezTo>
                <a:cubicBezTo>
                  <a:pt x="15540" y="16680"/>
                  <a:pt x="15255" y="16660"/>
                  <a:pt x="14990" y="16660"/>
                </a:cubicBezTo>
                <a:cubicBezTo>
                  <a:pt x="14684" y="16639"/>
                  <a:pt x="14399" y="16619"/>
                  <a:pt x="14114" y="16599"/>
                </a:cubicBezTo>
                <a:cubicBezTo>
                  <a:pt x="13544" y="16578"/>
                  <a:pt x="12994" y="16558"/>
                  <a:pt x="12424" y="16537"/>
                </a:cubicBezTo>
                <a:cubicBezTo>
                  <a:pt x="11874" y="16517"/>
                  <a:pt x="11344" y="16476"/>
                  <a:pt x="10794" y="16436"/>
                </a:cubicBezTo>
                <a:cubicBezTo>
                  <a:pt x="10326" y="16415"/>
                  <a:pt x="9837" y="16375"/>
                  <a:pt x="9369" y="16334"/>
                </a:cubicBezTo>
                <a:cubicBezTo>
                  <a:pt x="9002" y="16313"/>
                  <a:pt x="8656" y="16273"/>
                  <a:pt x="8289" y="16232"/>
                </a:cubicBezTo>
                <a:cubicBezTo>
                  <a:pt x="7862" y="16212"/>
                  <a:pt x="7414" y="16171"/>
                  <a:pt x="6966" y="16130"/>
                </a:cubicBezTo>
                <a:cubicBezTo>
                  <a:pt x="6497" y="16110"/>
                  <a:pt x="6029" y="16069"/>
                  <a:pt x="5560" y="16049"/>
                </a:cubicBezTo>
                <a:cubicBezTo>
                  <a:pt x="5540" y="16089"/>
                  <a:pt x="5520" y="16089"/>
                  <a:pt x="5520" y="16110"/>
                </a:cubicBezTo>
                <a:cubicBezTo>
                  <a:pt x="5487" y="16113"/>
                  <a:pt x="5451" y="16115"/>
                  <a:pt x="5413" y="16115"/>
                </a:cubicBezTo>
                <a:cubicBezTo>
                  <a:pt x="5235" y="16115"/>
                  <a:pt x="5017" y="16079"/>
                  <a:pt x="4950" y="16028"/>
                </a:cubicBezTo>
                <a:cubicBezTo>
                  <a:pt x="4888" y="16049"/>
                  <a:pt x="4827" y="16054"/>
                  <a:pt x="4766" y="16054"/>
                </a:cubicBezTo>
                <a:cubicBezTo>
                  <a:pt x="4705" y="16054"/>
                  <a:pt x="4644" y="16049"/>
                  <a:pt x="4583" y="16049"/>
                </a:cubicBezTo>
                <a:cubicBezTo>
                  <a:pt x="4318" y="16028"/>
                  <a:pt x="4053" y="16008"/>
                  <a:pt x="3789" y="15988"/>
                </a:cubicBezTo>
                <a:cubicBezTo>
                  <a:pt x="3642" y="15988"/>
                  <a:pt x="3482" y="16014"/>
                  <a:pt x="3331" y="16014"/>
                </a:cubicBezTo>
                <a:cubicBezTo>
                  <a:pt x="3293" y="16014"/>
                  <a:pt x="3255" y="16012"/>
                  <a:pt x="3218" y="16008"/>
                </a:cubicBezTo>
                <a:cubicBezTo>
                  <a:pt x="3178" y="16008"/>
                  <a:pt x="3137" y="16028"/>
                  <a:pt x="3096" y="16028"/>
                </a:cubicBezTo>
                <a:cubicBezTo>
                  <a:pt x="3076" y="16212"/>
                  <a:pt x="3218" y="16232"/>
                  <a:pt x="3320" y="16293"/>
                </a:cubicBezTo>
                <a:lnTo>
                  <a:pt x="3157" y="16293"/>
                </a:lnTo>
                <a:cubicBezTo>
                  <a:pt x="3157" y="16313"/>
                  <a:pt x="3178" y="16334"/>
                  <a:pt x="3198" y="16334"/>
                </a:cubicBezTo>
                <a:cubicBezTo>
                  <a:pt x="3361" y="16415"/>
                  <a:pt x="3504" y="16497"/>
                  <a:pt x="3687" y="16558"/>
                </a:cubicBezTo>
                <a:cubicBezTo>
                  <a:pt x="4074" y="16680"/>
                  <a:pt x="4481" y="16802"/>
                  <a:pt x="4888" y="16884"/>
                </a:cubicBezTo>
                <a:cubicBezTo>
                  <a:pt x="5601" y="17047"/>
                  <a:pt x="6334" y="17189"/>
                  <a:pt x="7068" y="17332"/>
                </a:cubicBezTo>
                <a:cubicBezTo>
                  <a:pt x="7943" y="17495"/>
                  <a:pt x="8839" y="17637"/>
                  <a:pt x="9735" y="17759"/>
                </a:cubicBezTo>
                <a:cubicBezTo>
                  <a:pt x="10733" y="17882"/>
                  <a:pt x="11731" y="17963"/>
                  <a:pt x="12750" y="17963"/>
                </a:cubicBezTo>
                <a:cubicBezTo>
                  <a:pt x="13136" y="17963"/>
                  <a:pt x="13523" y="17943"/>
                  <a:pt x="13910" y="17882"/>
                </a:cubicBezTo>
                <a:cubicBezTo>
                  <a:pt x="14460" y="17821"/>
                  <a:pt x="15010" y="17698"/>
                  <a:pt x="15540" y="17596"/>
                </a:cubicBezTo>
                <a:cubicBezTo>
                  <a:pt x="15865" y="17515"/>
                  <a:pt x="16191" y="17434"/>
                  <a:pt x="16538" y="17393"/>
                </a:cubicBezTo>
                <a:cubicBezTo>
                  <a:pt x="17047" y="17352"/>
                  <a:pt x="17576" y="17332"/>
                  <a:pt x="18106" y="17311"/>
                </a:cubicBezTo>
                <a:cubicBezTo>
                  <a:pt x="18187" y="17311"/>
                  <a:pt x="18248" y="17332"/>
                  <a:pt x="18330" y="17372"/>
                </a:cubicBezTo>
                <a:cubicBezTo>
                  <a:pt x="18533" y="17515"/>
                  <a:pt x="18737" y="17658"/>
                  <a:pt x="18941" y="17780"/>
                </a:cubicBezTo>
                <a:cubicBezTo>
                  <a:pt x="19144" y="17922"/>
                  <a:pt x="19368" y="18065"/>
                  <a:pt x="19572" y="18187"/>
                </a:cubicBezTo>
                <a:cubicBezTo>
                  <a:pt x="19959" y="18452"/>
                  <a:pt x="20346" y="18676"/>
                  <a:pt x="20753" y="18920"/>
                </a:cubicBezTo>
                <a:cubicBezTo>
                  <a:pt x="20977" y="19063"/>
                  <a:pt x="21222" y="19205"/>
                  <a:pt x="21466" y="19348"/>
                </a:cubicBezTo>
                <a:cubicBezTo>
                  <a:pt x="21486" y="19368"/>
                  <a:pt x="21527" y="19389"/>
                  <a:pt x="21527" y="19470"/>
                </a:cubicBezTo>
                <a:cubicBezTo>
                  <a:pt x="21507" y="19470"/>
                  <a:pt x="21486" y="19450"/>
                  <a:pt x="21466" y="19450"/>
                </a:cubicBezTo>
                <a:cubicBezTo>
                  <a:pt x="21303" y="19409"/>
                  <a:pt x="21120" y="19429"/>
                  <a:pt x="20957" y="19368"/>
                </a:cubicBezTo>
                <a:cubicBezTo>
                  <a:pt x="20916" y="19348"/>
                  <a:pt x="20875" y="19348"/>
                  <a:pt x="20814" y="19348"/>
                </a:cubicBezTo>
                <a:cubicBezTo>
                  <a:pt x="20651" y="19307"/>
                  <a:pt x="20468" y="19328"/>
                  <a:pt x="20305" y="19266"/>
                </a:cubicBezTo>
                <a:cubicBezTo>
                  <a:pt x="20163" y="19226"/>
                  <a:pt x="20020" y="19205"/>
                  <a:pt x="19878" y="19185"/>
                </a:cubicBezTo>
                <a:cubicBezTo>
                  <a:pt x="19796" y="19165"/>
                  <a:pt x="19694" y="19124"/>
                  <a:pt x="19613" y="19124"/>
                </a:cubicBezTo>
                <a:cubicBezTo>
                  <a:pt x="19450" y="19104"/>
                  <a:pt x="19307" y="19063"/>
                  <a:pt x="19144" y="19063"/>
                </a:cubicBezTo>
                <a:lnTo>
                  <a:pt x="19083" y="19063"/>
                </a:lnTo>
                <a:cubicBezTo>
                  <a:pt x="19043" y="19042"/>
                  <a:pt x="18981" y="19022"/>
                  <a:pt x="18941" y="19022"/>
                </a:cubicBezTo>
                <a:cubicBezTo>
                  <a:pt x="18839" y="19002"/>
                  <a:pt x="18717" y="18981"/>
                  <a:pt x="18615" y="18961"/>
                </a:cubicBezTo>
                <a:cubicBezTo>
                  <a:pt x="18472" y="18941"/>
                  <a:pt x="18330" y="18941"/>
                  <a:pt x="18187" y="18920"/>
                </a:cubicBezTo>
                <a:cubicBezTo>
                  <a:pt x="18167" y="18920"/>
                  <a:pt x="18146" y="18941"/>
                  <a:pt x="18126" y="18961"/>
                </a:cubicBezTo>
                <a:lnTo>
                  <a:pt x="18126" y="18941"/>
                </a:lnTo>
                <a:cubicBezTo>
                  <a:pt x="18065" y="18920"/>
                  <a:pt x="18004" y="18920"/>
                  <a:pt x="17963" y="18920"/>
                </a:cubicBezTo>
                <a:cubicBezTo>
                  <a:pt x="17902" y="18900"/>
                  <a:pt x="17821" y="18880"/>
                  <a:pt x="17759" y="18880"/>
                </a:cubicBezTo>
                <a:cubicBezTo>
                  <a:pt x="17738" y="18875"/>
                  <a:pt x="17716" y="18874"/>
                  <a:pt x="17695" y="18874"/>
                </a:cubicBezTo>
                <a:cubicBezTo>
                  <a:pt x="17636" y="18874"/>
                  <a:pt x="17577" y="18885"/>
                  <a:pt x="17519" y="18885"/>
                </a:cubicBezTo>
                <a:cubicBezTo>
                  <a:pt x="17497" y="18885"/>
                  <a:pt x="17476" y="18884"/>
                  <a:pt x="17454" y="18880"/>
                </a:cubicBezTo>
                <a:cubicBezTo>
                  <a:pt x="17311" y="18880"/>
                  <a:pt x="17169" y="18859"/>
                  <a:pt x="17026" y="18839"/>
                </a:cubicBezTo>
                <a:cubicBezTo>
                  <a:pt x="16935" y="18839"/>
                  <a:pt x="16838" y="18834"/>
                  <a:pt x="16741" y="18834"/>
                </a:cubicBezTo>
                <a:cubicBezTo>
                  <a:pt x="16644" y="18834"/>
                  <a:pt x="16548" y="18839"/>
                  <a:pt x="16456" y="18859"/>
                </a:cubicBezTo>
                <a:cubicBezTo>
                  <a:pt x="16405" y="18869"/>
                  <a:pt x="16359" y="18874"/>
                  <a:pt x="16314" y="18874"/>
                </a:cubicBezTo>
                <a:cubicBezTo>
                  <a:pt x="16268" y="18874"/>
                  <a:pt x="16222" y="18869"/>
                  <a:pt x="16171" y="18859"/>
                </a:cubicBezTo>
                <a:lnTo>
                  <a:pt x="16069" y="18859"/>
                </a:lnTo>
                <a:cubicBezTo>
                  <a:pt x="15804" y="18859"/>
                  <a:pt x="15560" y="18880"/>
                  <a:pt x="15295" y="18900"/>
                </a:cubicBezTo>
                <a:cubicBezTo>
                  <a:pt x="14929" y="18920"/>
                  <a:pt x="14562" y="18961"/>
                  <a:pt x="14196" y="19002"/>
                </a:cubicBezTo>
                <a:cubicBezTo>
                  <a:pt x="13381" y="19124"/>
                  <a:pt x="12566" y="19246"/>
                  <a:pt x="11752" y="19389"/>
                </a:cubicBezTo>
                <a:cubicBezTo>
                  <a:pt x="11181" y="19470"/>
                  <a:pt x="10611" y="19572"/>
                  <a:pt x="10041" y="19694"/>
                </a:cubicBezTo>
                <a:cubicBezTo>
                  <a:pt x="9287" y="19857"/>
                  <a:pt x="8513" y="19959"/>
                  <a:pt x="7760" y="20183"/>
                </a:cubicBezTo>
                <a:cubicBezTo>
                  <a:pt x="7536" y="20244"/>
                  <a:pt x="7292" y="20285"/>
                  <a:pt x="7068" y="20346"/>
                </a:cubicBezTo>
                <a:cubicBezTo>
                  <a:pt x="6925" y="20387"/>
                  <a:pt x="6782" y="20448"/>
                  <a:pt x="6640" y="20529"/>
                </a:cubicBezTo>
                <a:cubicBezTo>
                  <a:pt x="6538" y="20570"/>
                  <a:pt x="6518" y="20611"/>
                  <a:pt x="6558" y="20733"/>
                </a:cubicBezTo>
                <a:cubicBezTo>
                  <a:pt x="6585" y="20759"/>
                  <a:pt x="6611" y="20766"/>
                  <a:pt x="6637" y="20766"/>
                </a:cubicBezTo>
                <a:cubicBezTo>
                  <a:pt x="6672" y="20766"/>
                  <a:pt x="6707" y="20753"/>
                  <a:pt x="6742" y="20753"/>
                </a:cubicBezTo>
                <a:cubicBezTo>
                  <a:pt x="6823" y="20753"/>
                  <a:pt x="6884" y="20774"/>
                  <a:pt x="6945" y="20774"/>
                </a:cubicBezTo>
                <a:cubicBezTo>
                  <a:pt x="6945" y="20794"/>
                  <a:pt x="6945" y="20794"/>
                  <a:pt x="6945" y="20814"/>
                </a:cubicBezTo>
                <a:cubicBezTo>
                  <a:pt x="6823" y="20814"/>
                  <a:pt x="6721" y="20814"/>
                  <a:pt x="6619" y="20835"/>
                </a:cubicBezTo>
                <a:cubicBezTo>
                  <a:pt x="6619" y="20835"/>
                  <a:pt x="6619" y="20855"/>
                  <a:pt x="6619" y="20855"/>
                </a:cubicBezTo>
                <a:cubicBezTo>
                  <a:pt x="6660" y="20875"/>
                  <a:pt x="6681" y="20896"/>
                  <a:pt x="6721" y="20896"/>
                </a:cubicBezTo>
                <a:cubicBezTo>
                  <a:pt x="6823" y="20916"/>
                  <a:pt x="6925" y="20936"/>
                  <a:pt x="7027" y="20936"/>
                </a:cubicBezTo>
                <a:cubicBezTo>
                  <a:pt x="7429" y="20966"/>
                  <a:pt x="7843" y="20985"/>
                  <a:pt x="8251" y="20985"/>
                </a:cubicBezTo>
                <a:cubicBezTo>
                  <a:pt x="8401" y="20985"/>
                  <a:pt x="8549" y="20983"/>
                  <a:pt x="8697" y="20977"/>
                </a:cubicBezTo>
                <a:cubicBezTo>
                  <a:pt x="9654" y="20936"/>
                  <a:pt x="10611" y="20855"/>
                  <a:pt x="11548" y="20774"/>
                </a:cubicBezTo>
                <a:cubicBezTo>
                  <a:pt x="12261" y="20692"/>
                  <a:pt x="12974" y="20611"/>
                  <a:pt x="13686" y="20529"/>
                </a:cubicBezTo>
                <a:cubicBezTo>
                  <a:pt x="14053" y="20488"/>
                  <a:pt x="14420" y="20427"/>
                  <a:pt x="14786" y="20387"/>
                </a:cubicBezTo>
                <a:cubicBezTo>
                  <a:pt x="15255" y="20325"/>
                  <a:pt x="15723" y="20285"/>
                  <a:pt x="16212" y="20224"/>
                </a:cubicBezTo>
                <a:cubicBezTo>
                  <a:pt x="16843" y="20142"/>
                  <a:pt x="17474" y="20101"/>
                  <a:pt x="18126" y="20101"/>
                </a:cubicBezTo>
                <a:cubicBezTo>
                  <a:pt x="18819" y="20081"/>
                  <a:pt x="19491" y="20061"/>
                  <a:pt x="20183" y="19979"/>
                </a:cubicBezTo>
                <a:cubicBezTo>
                  <a:pt x="20397" y="19959"/>
                  <a:pt x="20616" y="19949"/>
                  <a:pt x="20837" y="19949"/>
                </a:cubicBezTo>
                <a:cubicBezTo>
                  <a:pt x="21059" y="19949"/>
                  <a:pt x="21283" y="19959"/>
                  <a:pt x="21507" y="19979"/>
                </a:cubicBezTo>
                <a:cubicBezTo>
                  <a:pt x="21812" y="20000"/>
                  <a:pt x="22138" y="20040"/>
                  <a:pt x="22444" y="20061"/>
                </a:cubicBezTo>
                <a:cubicBezTo>
                  <a:pt x="22790" y="20061"/>
                  <a:pt x="23075" y="20244"/>
                  <a:pt x="23360" y="20387"/>
                </a:cubicBezTo>
                <a:cubicBezTo>
                  <a:pt x="23441" y="20427"/>
                  <a:pt x="23523" y="20468"/>
                  <a:pt x="23584" y="20488"/>
                </a:cubicBezTo>
                <a:cubicBezTo>
                  <a:pt x="23686" y="20448"/>
                  <a:pt x="23767" y="20407"/>
                  <a:pt x="23849" y="20366"/>
                </a:cubicBezTo>
                <a:cubicBezTo>
                  <a:pt x="23869" y="20366"/>
                  <a:pt x="23869" y="20325"/>
                  <a:pt x="23890" y="20285"/>
                </a:cubicBezTo>
                <a:cubicBezTo>
                  <a:pt x="23930" y="20305"/>
                  <a:pt x="23951" y="20325"/>
                  <a:pt x="23991" y="20346"/>
                </a:cubicBezTo>
                <a:cubicBezTo>
                  <a:pt x="23971" y="20407"/>
                  <a:pt x="23951" y="20427"/>
                  <a:pt x="23930" y="20468"/>
                </a:cubicBezTo>
                <a:cubicBezTo>
                  <a:pt x="23890" y="20488"/>
                  <a:pt x="23869" y="20488"/>
                  <a:pt x="23828" y="20488"/>
                </a:cubicBezTo>
                <a:cubicBezTo>
                  <a:pt x="23828" y="20529"/>
                  <a:pt x="23808" y="20570"/>
                  <a:pt x="23808" y="20611"/>
                </a:cubicBezTo>
                <a:cubicBezTo>
                  <a:pt x="23910" y="20672"/>
                  <a:pt x="23991" y="20712"/>
                  <a:pt x="24093" y="20753"/>
                </a:cubicBezTo>
                <a:cubicBezTo>
                  <a:pt x="24134" y="20774"/>
                  <a:pt x="24175" y="20814"/>
                  <a:pt x="24215" y="20835"/>
                </a:cubicBezTo>
                <a:cubicBezTo>
                  <a:pt x="24338" y="20896"/>
                  <a:pt x="24480" y="20957"/>
                  <a:pt x="24602" y="21018"/>
                </a:cubicBezTo>
                <a:cubicBezTo>
                  <a:pt x="24663" y="21059"/>
                  <a:pt x="24725" y="21079"/>
                  <a:pt x="24745" y="21160"/>
                </a:cubicBezTo>
                <a:cubicBezTo>
                  <a:pt x="24684" y="21181"/>
                  <a:pt x="24643" y="21181"/>
                  <a:pt x="24602" y="21181"/>
                </a:cubicBezTo>
                <a:cubicBezTo>
                  <a:pt x="24290" y="21181"/>
                  <a:pt x="23987" y="21190"/>
                  <a:pt x="23681" y="21190"/>
                </a:cubicBezTo>
                <a:cubicBezTo>
                  <a:pt x="23527" y="21190"/>
                  <a:pt x="23374" y="21188"/>
                  <a:pt x="23217" y="21181"/>
                </a:cubicBezTo>
                <a:cubicBezTo>
                  <a:pt x="22764" y="21156"/>
                  <a:pt x="22303" y="21138"/>
                  <a:pt x="21840" y="21138"/>
                </a:cubicBezTo>
                <a:cubicBezTo>
                  <a:pt x="21553" y="21138"/>
                  <a:pt x="21265" y="21145"/>
                  <a:pt x="20977" y="21160"/>
                </a:cubicBezTo>
                <a:cubicBezTo>
                  <a:pt x="20264" y="21181"/>
                  <a:pt x="19552" y="21262"/>
                  <a:pt x="18839" y="21384"/>
                </a:cubicBezTo>
                <a:cubicBezTo>
                  <a:pt x="18391" y="21466"/>
                  <a:pt x="17922" y="21547"/>
                  <a:pt x="17474" y="21629"/>
                </a:cubicBezTo>
                <a:cubicBezTo>
                  <a:pt x="17067" y="21731"/>
                  <a:pt x="16660" y="21812"/>
                  <a:pt x="16252" y="21914"/>
                </a:cubicBezTo>
                <a:cubicBezTo>
                  <a:pt x="16008" y="21975"/>
                  <a:pt x="15784" y="22057"/>
                  <a:pt x="15560" y="22118"/>
                </a:cubicBezTo>
                <a:cubicBezTo>
                  <a:pt x="15356" y="22179"/>
                  <a:pt x="15173" y="22219"/>
                  <a:pt x="14990" y="22281"/>
                </a:cubicBezTo>
                <a:cubicBezTo>
                  <a:pt x="14969" y="22281"/>
                  <a:pt x="14949" y="22301"/>
                  <a:pt x="14908" y="22321"/>
                </a:cubicBezTo>
                <a:cubicBezTo>
                  <a:pt x="14969" y="22321"/>
                  <a:pt x="14990" y="22321"/>
                  <a:pt x="15010" y="22342"/>
                </a:cubicBezTo>
                <a:cubicBezTo>
                  <a:pt x="14969" y="22362"/>
                  <a:pt x="14929" y="22382"/>
                  <a:pt x="14908" y="22382"/>
                </a:cubicBezTo>
                <a:cubicBezTo>
                  <a:pt x="14868" y="22362"/>
                  <a:pt x="14868" y="22342"/>
                  <a:pt x="14847" y="22321"/>
                </a:cubicBezTo>
                <a:cubicBezTo>
                  <a:pt x="14806" y="22342"/>
                  <a:pt x="14786" y="22342"/>
                  <a:pt x="14766" y="22342"/>
                </a:cubicBezTo>
                <a:cubicBezTo>
                  <a:pt x="14521" y="22443"/>
                  <a:pt x="14277" y="22484"/>
                  <a:pt x="14053" y="22606"/>
                </a:cubicBezTo>
                <a:cubicBezTo>
                  <a:pt x="14053" y="22627"/>
                  <a:pt x="14053" y="22627"/>
                  <a:pt x="14033" y="22627"/>
                </a:cubicBezTo>
                <a:cubicBezTo>
                  <a:pt x="13829" y="22688"/>
                  <a:pt x="13605" y="22769"/>
                  <a:pt x="13381" y="22851"/>
                </a:cubicBezTo>
                <a:cubicBezTo>
                  <a:pt x="13218" y="22912"/>
                  <a:pt x="13035" y="22993"/>
                  <a:pt x="12872" y="23054"/>
                </a:cubicBezTo>
                <a:cubicBezTo>
                  <a:pt x="12729" y="23116"/>
                  <a:pt x="12566" y="23197"/>
                  <a:pt x="12424" y="23258"/>
                </a:cubicBezTo>
                <a:cubicBezTo>
                  <a:pt x="12363" y="23299"/>
                  <a:pt x="12281" y="23340"/>
                  <a:pt x="12200" y="23380"/>
                </a:cubicBezTo>
                <a:cubicBezTo>
                  <a:pt x="12200" y="23380"/>
                  <a:pt x="12179" y="23401"/>
                  <a:pt x="12179" y="23421"/>
                </a:cubicBezTo>
                <a:cubicBezTo>
                  <a:pt x="12179" y="23462"/>
                  <a:pt x="12200" y="23482"/>
                  <a:pt x="12200" y="23523"/>
                </a:cubicBezTo>
                <a:cubicBezTo>
                  <a:pt x="12240" y="23543"/>
                  <a:pt x="12261" y="23564"/>
                  <a:pt x="12302" y="23584"/>
                </a:cubicBezTo>
                <a:lnTo>
                  <a:pt x="12220" y="23645"/>
                </a:lnTo>
                <a:cubicBezTo>
                  <a:pt x="12281" y="23665"/>
                  <a:pt x="12322" y="23665"/>
                  <a:pt x="12342" y="23665"/>
                </a:cubicBezTo>
                <a:cubicBezTo>
                  <a:pt x="12546" y="23645"/>
                  <a:pt x="12750" y="23645"/>
                  <a:pt x="12953" y="23625"/>
                </a:cubicBezTo>
                <a:cubicBezTo>
                  <a:pt x="13340" y="23584"/>
                  <a:pt x="13707" y="23523"/>
                  <a:pt x="14094" y="23482"/>
                </a:cubicBezTo>
                <a:cubicBezTo>
                  <a:pt x="14420" y="23462"/>
                  <a:pt x="14725" y="23421"/>
                  <a:pt x="15051" y="23380"/>
                </a:cubicBezTo>
                <a:cubicBezTo>
                  <a:pt x="15703" y="23299"/>
                  <a:pt x="16354" y="23217"/>
                  <a:pt x="17026" y="23136"/>
                </a:cubicBezTo>
                <a:cubicBezTo>
                  <a:pt x="17719" y="23034"/>
                  <a:pt x="18391" y="22932"/>
                  <a:pt x="19083" y="22830"/>
                </a:cubicBezTo>
                <a:cubicBezTo>
                  <a:pt x="20081" y="22708"/>
                  <a:pt x="21099" y="22566"/>
                  <a:pt x="22097" y="22423"/>
                </a:cubicBezTo>
                <a:cubicBezTo>
                  <a:pt x="22810" y="22321"/>
                  <a:pt x="23523" y="22179"/>
                  <a:pt x="24236" y="21975"/>
                </a:cubicBezTo>
                <a:cubicBezTo>
                  <a:pt x="24684" y="21833"/>
                  <a:pt x="25132" y="21731"/>
                  <a:pt x="25600" y="21629"/>
                </a:cubicBezTo>
                <a:cubicBezTo>
                  <a:pt x="25638" y="21621"/>
                  <a:pt x="25675" y="21617"/>
                  <a:pt x="25712" y="21617"/>
                </a:cubicBezTo>
                <a:cubicBezTo>
                  <a:pt x="25777" y="21617"/>
                  <a:pt x="25841" y="21631"/>
                  <a:pt x="25906" y="21670"/>
                </a:cubicBezTo>
                <a:cubicBezTo>
                  <a:pt x="26069" y="21751"/>
                  <a:pt x="26232" y="21833"/>
                  <a:pt x="26395" y="21894"/>
                </a:cubicBezTo>
                <a:cubicBezTo>
                  <a:pt x="26598" y="21995"/>
                  <a:pt x="26802" y="22077"/>
                  <a:pt x="26985" y="22158"/>
                </a:cubicBezTo>
                <a:cubicBezTo>
                  <a:pt x="27331" y="22321"/>
                  <a:pt x="27657" y="22464"/>
                  <a:pt x="28003" y="22606"/>
                </a:cubicBezTo>
                <a:cubicBezTo>
                  <a:pt x="28024" y="22606"/>
                  <a:pt x="28064" y="22647"/>
                  <a:pt x="28105" y="22668"/>
                </a:cubicBezTo>
                <a:cubicBezTo>
                  <a:pt x="28044" y="22688"/>
                  <a:pt x="28024" y="22708"/>
                  <a:pt x="28003" y="22729"/>
                </a:cubicBezTo>
                <a:cubicBezTo>
                  <a:pt x="27840" y="22769"/>
                  <a:pt x="27678" y="22810"/>
                  <a:pt x="27494" y="22851"/>
                </a:cubicBezTo>
                <a:cubicBezTo>
                  <a:pt x="27107" y="22912"/>
                  <a:pt x="26700" y="22953"/>
                  <a:pt x="26313" y="23014"/>
                </a:cubicBezTo>
                <a:cubicBezTo>
                  <a:pt x="25397" y="23136"/>
                  <a:pt x="24501" y="23299"/>
                  <a:pt x="23604" y="23482"/>
                </a:cubicBezTo>
                <a:cubicBezTo>
                  <a:pt x="22688" y="23665"/>
                  <a:pt x="21772" y="23889"/>
                  <a:pt x="20896" y="24195"/>
                </a:cubicBezTo>
                <a:cubicBezTo>
                  <a:pt x="20040" y="24480"/>
                  <a:pt x="19226" y="24826"/>
                  <a:pt x="18432" y="25193"/>
                </a:cubicBezTo>
                <a:cubicBezTo>
                  <a:pt x="18146" y="25335"/>
                  <a:pt x="17861" y="25478"/>
                  <a:pt x="17597" y="25600"/>
                </a:cubicBezTo>
                <a:cubicBezTo>
                  <a:pt x="17373" y="25722"/>
                  <a:pt x="17149" y="25824"/>
                  <a:pt x="16924" y="25946"/>
                </a:cubicBezTo>
                <a:cubicBezTo>
                  <a:pt x="16639" y="26089"/>
                  <a:pt x="16375" y="26231"/>
                  <a:pt x="16110" y="26394"/>
                </a:cubicBezTo>
                <a:cubicBezTo>
                  <a:pt x="15845" y="26537"/>
                  <a:pt x="15601" y="26680"/>
                  <a:pt x="15356" y="26822"/>
                </a:cubicBezTo>
                <a:cubicBezTo>
                  <a:pt x="15336" y="26842"/>
                  <a:pt x="15295" y="26863"/>
                  <a:pt x="15275" y="26883"/>
                </a:cubicBezTo>
                <a:cubicBezTo>
                  <a:pt x="15275" y="27046"/>
                  <a:pt x="15397" y="27026"/>
                  <a:pt x="15479" y="27046"/>
                </a:cubicBezTo>
                <a:cubicBezTo>
                  <a:pt x="15438" y="27066"/>
                  <a:pt x="15397" y="27087"/>
                  <a:pt x="15356" y="27107"/>
                </a:cubicBezTo>
                <a:cubicBezTo>
                  <a:pt x="15356" y="27107"/>
                  <a:pt x="15356" y="27128"/>
                  <a:pt x="15356" y="27128"/>
                </a:cubicBezTo>
                <a:lnTo>
                  <a:pt x="15519" y="27128"/>
                </a:lnTo>
                <a:cubicBezTo>
                  <a:pt x="15621" y="27107"/>
                  <a:pt x="15723" y="27107"/>
                  <a:pt x="15825" y="27087"/>
                </a:cubicBezTo>
                <a:cubicBezTo>
                  <a:pt x="16762" y="26863"/>
                  <a:pt x="17698" y="26598"/>
                  <a:pt x="18615" y="26333"/>
                </a:cubicBezTo>
                <a:cubicBezTo>
                  <a:pt x="19674" y="26048"/>
                  <a:pt x="20713" y="25722"/>
                  <a:pt x="21772" y="25437"/>
                </a:cubicBezTo>
                <a:cubicBezTo>
                  <a:pt x="22912" y="25111"/>
                  <a:pt x="24073" y="24826"/>
                  <a:pt x="25213" y="24500"/>
                </a:cubicBezTo>
                <a:cubicBezTo>
                  <a:pt x="25885" y="24317"/>
                  <a:pt x="26578" y="24093"/>
                  <a:pt x="27230" y="23808"/>
                </a:cubicBezTo>
                <a:cubicBezTo>
                  <a:pt x="27576" y="23645"/>
                  <a:pt x="27922" y="23503"/>
                  <a:pt x="28268" y="23360"/>
                </a:cubicBezTo>
                <a:cubicBezTo>
                  <a:pt x="28492" y="23258"/>
                  <a:pt x="28716" y="23177"/>
                  <a:pt x="28940" y="23075"/>
                </a:cubicBezTo>
                <a:cubicBezTo>
                  <a:pt x="28981" y="23054"/>
                  <a:pt x="29027" y="23044"/>
                  <a:pt x="29075" y="23044"/>
                </a:cubicBezTo>
                <a:cubicBezTo>
                  <a:pt x="29124" y="23044"/>
                  <a:pt x="29174" y="23054"/>
                  <a:pt x="29225" y="23075"/>
                </a:cubicBezTo>
                <a:cubicBezTo>
                  <a:pt x="29429" y="23156"/>
                  <a:pt x="29653" y="23258"/>
                  <a:pt x="29877" y="23319"/>
                </a:cubicBezTo>
                <a:cubicBezTo>
                  <a:pt x="30223" y="23441"/>
                  <a:pt x="30569" y="23564"/>
                  <a:pt x="30916" y="23686"/>
                </a:cubicBezTo>
                <a:cubicBezTo>
                  <a:pt x="31242" y="23808"/>
                  <a:pt x="31588" y="23910"/>
                  <a:pt x="31934" y="24032"/>
                </a:cubicBezTo>
                <a:cubicBezTo>
                  <a:pt x="32138" y="24113"/>
                  <a:pt x="32382" y="24175"/>
                  <a:pt x="32586" y="24236"/>
                </a:cubicBezTo>
                <a:cubicBezTo>
                  <a:pt x="32912" y="24337"/>
                  <a:pt x="33217" y="24439"/>
                  <a:pt x="33522" y="24541"/>
                </a:cubicBezTo>
                <a:cubicBezTo>
                  <a:pt x="33991" y="24684"/>
                  <a:pt x="34480" y="24806"/>
                  <a:pt x="34948" y="24948"/>
                </a:cubicBezTo>
                <a:cubicBezTo>
                  <a:pt x="35152" y="25010"/>
                  <a:pt x="35355" y="25050"/>
                  <a:pt x="35559" y="25111"/>
                </a:cubicBezTo>
                <a:lnTo>
                  <a:pt x="35661" y="25111"/>
                </a:lnTo>
                <a:cubicBezTo>
                  <a:pt x="35722" y="25091"/>
                  <a:pt x="35783" y="25091"/>
                  <a:pt x="35865" y="25071"/>
                </a:cubicBezTo>
                <a:cubicBezTo>
                  <a:pt x="35905" y="25010"/>
                  <a:pt x="35946" y="24948"/>
                  <a:pt x="35987" y="24887"/>
                </a:cubicBezTo>
                <a:cubicBezTo>
                  <a:pt x="35946" y="24867"/>
                  <a:pt x="35926" y="24867"/>
                  <a:pt x="35905" y="24847"/>
                </a:cubicBezTo>
                <a:cubicBezTo>
                  <a:pt x="35855" y="24821"/>
                  <a:pt x="35805" y="24804"/>
                  <a:pt x="35754" y="24804"/>
                </a:cubicBezTo>
                <a:cubicBezTo>
                  <a:pt x="35723" y="24804"/>
                  <a:pt x="35692" y="24811"/>
                  <a:pt x="35661" y="24826"/>
                </a:cubicBezTo>
                <a:cubicBezTo>
                  <a:pt x="35647" y="24833"/>
                  <a:pt x="35634" y="24835"/>
                  <a:pt x="35620" y="24835"/>
                </a:cubicBezTo>
                <a:cubicBezTo>
                  <a:pt x="35593" y="24835"/>
                  <a:pt x="35566" y="24826"/>
                  <a:pt x="35539" y="24826"/>
                </a:cubicBezTo>
                <a:cubicBezTo>
                  <a:pt x="35559" y="24704"/>
                  <a:pt x="35600" y="24663"/>
                  <a:pt x="35722" y="24643"/>
                </a:cubicBezTo>
                <a:cubicBezTo>
                  <a:pt x="35803" y="24623"/>
                  <a:pt x="35885" y="24602"/>
                  <a:pt x="35946" y="24602"/>
                </a:cubicBezTo>
                <a:cubicBezTo>
                  <a:pt x="35946" y="24541"/>
                  <a:pt x="35926" y="24500"/>
                  <a:pt x="35926" y="24460"/>
                </a:cubicBezTo>
                <a:cubicBezTo>
                  <a:pt x="35824" y="24419"/>
                  <a:pt x="35742" y="24378"/>
                  <a:pt x="35661" y="24358"/>
                </a:cubicBezTo>
                <a:cubicBezTo>
                  <a:pt x="35600" y="24134"/>
                  <a:pt x="35600" y="24134"/>
                  <a:pt x="35416" y="24113"/>
                </a:cubicBezTo>
                <a:cubicBezTo>
                  <a:pt x="35355" y="24052"/>
                  <a:pt x="35416" y="23991"/>
                  <a:pt x="35437" y="23930"/>
                </a:cubicBezTo>
                <a:cubicBezTo>
                  <a:pt x="35396" y="23889"/>
                  <a:pt x="35355" y="23849"/>
                  <a:pt x="35315" y="23788"/>
                </a:cubicBezTo>
                <a:cubicBezTo>
                  <a:pt x="35254" y="23788"/>
                  <a:pt x="35192" y="23767"/>
                  <a:pt x="35131" y="23767"/>
                </a:cubicBezTo>
                <a:lnTo>
                  <a:pt x="34928" y="23767"/>
                </a:lnTo>
                <a:cubicBezTo>
                  <a:pt x="34843" y="23700"/>
                  <a:pt x="34703" y="23660"/>
                  <a:pt x="34518" y="23660"/>
                </a:cubicBezTo>
                <a:cubicBezTo>
                  <a:pt x="34480" y="23660"/>
                  <a:pt x="34440" y="23662"/>
                  <a:pt x="34398" y="23665"/>
                </a:cubicBezTo>
                <a:cubicBezTo>
                  <a:pt x="34337" y="23564"/>
                  <a:pt x="34215" y="23564"/>
                  <a:pt x="34133" y="23564"/>
                </a:cubicBezTo>
                <a:cubicBezTo>
                  <a:pt x="34011" y="23564"/>
                  <a:pt x="33869" y="23543"/>
                  <a:pt x="33746" y="23523"/>
                </a:cubicBezTo>
                <a:cubicBezTo>
                  <a:pt x="33726" y="23523"/>
                  <a:pt x="33706" y="23503"/>
                  <a:pt x="33685" y="23503"/>
                </a:cubicBezTo>
                <a:cubicBezTo>
                  <a:pt x="33563" y="23401"/>
                  <a:pt x="33441" y="23401"/>
                  <a:pt x="33319" y="23401"/>
                </a:cubicBezTo>
                <a:cubicBezTo>
                  <a:pt x="33176" y="23401"/>
                  <a:pt x="33054" y="23360"/>
                  <a:pt x="32952" y="23299"/>
                </a:cubicBezTo>
                <a:cubicBezTo>
                  <a:pt x="32912" y="23299"/>
                  <a:pt x="32871" y="23299"/>
                  <a:pt x="32830" y="23319"/>
                </a:cubicBezTo>
                <a:cubicBezTo>
                  <a:pt x="32810" y="23299"/>
                  <a:pt x="32789" y="23278"/>
                  <a:pt x="32769" y="23258"/>
                </a:cubicBezTo>
                <a:cubicBezTo>
                  <a:pt x="32728" y="23299"/>
                  <a:pt x="32708" y="23319"/>
                  <a:pt x="32687" y="23360"/>
                </a:cubicBezTo>
                <a:cubicBezTo>
                  <a:pt x="32606" y="23319"/>
                  <a:pt x="32687" y="23278"/>
                  <a:pt x="32667" y="23238"/>
                </a:cubicBezTo>
                <a:cubicBezTo>
                  <a:pt x="32626" y="23217"/>
                  <a:pt x="32565" y="23197"/>
                  <a:pt x="32525" y="23177"/>
                </a:cubicBezTo>
                <a:cubicBezTo>
                  <a:pt x="32484" y="23217"/>
                  <a:pt x="32463" y="23258"/>
                  <a:pt x="32423" y="23278"/>
                </a:cubicBezTo>
                <a:lnTo>
                  <a:pt x="32402" y="23278"/>
                </a:lnTo>
                <a:cubicBezTo>
                  <a:pt x="32423" y="23238"/>
                  <a:pt x="32423" y="23217"/>
                  <a:pt x="32423" y="23197"/>
                </a:cubicBezTo>
                <a:cubicBezTo>
                  <a:pt x="32392" y="23151"/>
                  <a:pt x="32359" y="23137"/>
                  <a:pt x="32324" y="23137"/>
                </a:cubicBezTo>
                <a:cubicBezTo>
                  <a:pt x="32265" y="23137"/>
                  <a:pt x="32201" y="23177"/>
                  <a:pt x="32138" y="23177"/>
                </a:cubicBezTo>
                <a:cubicBezTo>
                  <a:pt x="32138" y="23136"/>
                  <a:pt x="32117" y="23075"/>
                  <a:pt x="32117" y="23034"/>
                </a:cubicBezTo>
                <a:cubicBezTo>
                  <a:pt x="32056" y="23014"/>
                  <a:pt x="31995" y="23014"/>
                  <a:pt x="31934" y="22993"/>
                </a:cubicBezTo>
                <a:cubicBezTo>
                  <a:pt x="31669" y="22932"/>
                  <a:pt x="31425" y="22830"/>
                  <a:pt x="31160" y="22729"/>
                </a:cubicBezTo>
                <a:cubicBezTo>
                  <a:pt x="30732" y="22586"/>
                  <a:pt x="30305" y="22423"/>
                  <a:pt x="29877" y="22281"/>
                </a:cubicBezTo>
                <a:cubicBezTo>
                  <a:pt x="29775" y="22240"/>
                  <a:pt x="29673" y="22179"/>
                  <a:pt x="29612" y="22077"/>
                </a:cubicBezTo>
                <a:cubicBezTo>
                  <a:pt x="29449" y="21873"/>
                  <a:pt x="29286" y="21690"/>
                  <a:pt x="29164" y="21466"/>
                </a:cubicBezTo>
                <a:cubicBezTo>
                  <a:pt x="29164" y="21446"/>
                  <a:pt x="29144" y="21425"/>
                  <a:pt x="29144" y="21425"/>
                </a:cubicBezTo>
                <a:cubicBezTo>
                  <a:pt x="29042" y="21262"/>
                  <a:pt x="28940" y="21120"/>
                  <a:pt x="28859" y="20977"/>
                </a:cubicBezTo>
                <a:cubicBezTo>
                  <a:pt x="28818" y="20916"/>
                  <a:pt x="28777" y="20835"/>
                  <a:pt x="28737" y="20774"/>
                </a:cubicBezTo>
                <a:cubicBezTo>
                  <a:pt x="28716" y="20733"/>
                  <a:pt x="28696" y="20672"/>
                  <a:pt x="28675" y="20611"/>
                </a:cubicBezTo>
                <a:cubicBezTo>
                  <a:pt x="28614" y="20448"/>
                  <a:pt x="28513" y="20285"/>
                  <a:pt x="28451" y="20101"/>
                </a:cubicBezTo>
                <a:cubicBezTo>
                  <a:pt x="28309" y="19674"/>
                  <a:pt x="28166" y="19246"/>
                  <a:pt x="28024" y="18818"/>
                </a:cubicBezTo>
                <a:cubicBezTo>
                  <a:pt x="27922" y="18513"/>
                  <a:pt x="27861" y="18187"/>
                  <a:pt x="27759" y="17861"/>
                </a:cubicBezTo>
                <a:cubicBezTo>
                  <a:pt x="27698" y="17617"/>
                  <a:pt x="27678" y="17372"/>
                  <a:pt x="27616" y="17108"/>
                </a:cubicBezTo>
                <a:cubicBezTo>
                  <a:pt x="27555" y="16700"/>
                  <a:pt x="27494" y="16293"/>
                  <a:pt x="27413" y="15886"/>
                </a:cubicBezTo>
                <a:cubicBezTo>
                  <a:pt x="27331" y="15275"/>
                  <a:pt x="27230" y="14664"/>
                  <a:pt x="27148" y="14053"/>
                </a:cubicBezTo>
                <a:cubicBezTo>
                  <a:pt x="27107" y="13890"/>
                  <a:pt x="27087" y="13747"/>
                  <a:pt x="27046" y="13584"/>
                </a:cubicBezTo>
                <a:cubicBezTo>
                  <a:pt x="26985" y="13259"/>
                  <a:pt x="26944" y="12912"/>
                  <a:pt x="26863" y="12587"/>
                </a:cubicBezTo>
                <a:cubicBezTo>
                  <a:pt x="26761" y="12118"/>
                  <a:pt x="26659" y="11670"/>
                  <a:pt x="26557" y="11222"/>
                </a:cubicBezTo>
                <a:cubicBezTo>
                  <a:pt x="26354" y="10326"/>
                  <a:pt x="26069" y="9471"/>
                  <a:pt x="25763" y="8636"/>
                </a:cubicBezTo>
                <a:cubicBezTo>
                  <a:pt x="25641" y="8289"/>
                  <a:pt x="25478" y="7964"/>
                  <a:pt x="25335" y="7638"/>
                </a:cubicBezTo>
                <a:cubicBezTo>
                  <a:pt x="25234" y="7434"/>
                  <a:pt x="25132" y="7230"/>
                  <a:pt x="25010" y="7006"/>
                </a:cubicBezTo>
                <a:cubicBezTo>
                  <a:pt x="24969" y="6905"/>
                  <a:pt x="24887" y="6782"/>
                  <a:pt x="24826" y="6681"/>
                </a:cubicBezTo>
                <a:cubicBezTo>
                  <a:pt x="24786" y="6599"/>
                  <a:pt x="24745" y="6497"/>
                  <a:pt x="24684" y="6416"/>
                </a:cubicBezTo>
                <a:cubicBezTo>
                  <a:pt x="24663" y="6375"/>
                  <a:pt x="24623" y="6334"/>
                  <a:pt x="24582" y="6294"/>
                </a:cubicBezTo>
                <a:cubicBezTo>
                  <a:pt x="24541" y="6192"/>
                  <a:pt x="24521" y="6110"/>
                  <a:pt x="24460" y="6029"/>
                </a:cubicBezTo>
                <a:cubicBezTo>
                  <a:pt x="24419" y="5947"/>
                  <a:pt x="24378" y="5825"/>
                  <a:pt x="24256" y="5784"/>
                </a:cubicBezTo>
                <a:cubicBezTo>
                  <a:pt x="24195" y="5805"/>
                  <a:pt x="24175" y="5866"/>
                  <a:pt x="24195" y="5907"/>
                </a:cubicBezTo>
                <a:cubicBezTo>
                  <a:pt x="24215" y="5968"/>
                  <a:pt x="24256" y="6029"/>
                  <a:pt x="24256" y="6090"/>
                </a:cubicBezTo>
                <a:cubicBezTo>
                  <a:pt x="24297" y="6171"/>
                  <a:pt x="24317" y="6273"/>
                  <a:pt x="24358" y="6355"/>
                </a:cubicBezTo>
                <a:cubicBezTo>
                  <a:pt x="24338" y="6355"/>
                  <a:pt x="24317" y="6375"/>
                  <a:pt x="24317" y="6375"/>
                </a:cubicBezTo>
                <a:cubicBezTo>
                  <a:pt x="24276" y="6253"/>
                  <a:pt x="24215" y="6131"/>
                  <a:pt x="24175" y="6008"/>
                </a:cubicBezTo>
                <a:cubicBezTo>
                  <a:pt x="24154" y="6029"/>
                  <a:pt x="24154" y="6070"/>
                  <a:pt x="24154" y="6090"/>
                </a:cubicBezTo>
                <a:cubicBezTo>
                  <a:pt x="24175" y="6151"/>
                  <a:pt x="24195" y="6192"/>
                  <a:pt x="24215" y="6253"/>
                </a:cubicBezTo>
                <a:cubicBezTo>
                  <a:pt x="24297" y="6558"/>
                  <a:pt x="24378" y="6843"/>
                  <a:pt x="24460" y="7149"/>
                </a:cubicBezTo>
                <a:cubicBezTo>
                  <a:pt x="24541" y="7475"/>
                  <a:pt x="24643" y="7801"/>
                  <a:pt x="24725" y="8147"/>
                </a:cubicBezTo>
                <a:cubicBezTo>
                  <a:pt x="24969" y="9206"/>
                  <a:pt x="25193" y="10285"/>
                  <a:pt x="25417" y="11344"/>
                </a:cubicBezTo>
                <a:cubicBezTo>
                  <a:pt x="25661" y="12525"/>
                  <a:pt x="25845" y="13707"/>
                  <a:pt x="26008" y="14868"/>
                </a:cubicBezTo>
                <a:cubicBezTo>
                  <a:pt x="26150" y="15743"/>
                  <a:pt x="26272" y="16599"/>
                  <a:pt x="26476" y="17434"/>
                </a:cubicBezTo>
                <a:cubicBezTo>
                  <a:pt x="26578" y="17800"/>
                  <a:pt x="26680" y="18187"/>
                  <a:pt x="26781" y="18554"/>
                </a:cubicBezTo>
                <a:cubicBezTo>
                  <a:pt x="26924" y="19002"/>
                  <a:pt x="27107" y="19429"/>
                  <a:pt x="27291" y="19857"/>
                </a:cubicBezTo>
                <a:cubicBezTo>
                  <a:pt x="27494" y="20325"/>
                  <a:pt x="27759" y="20774"/>
                  <a:pt x="28105" y="21160"/>
                </a:cubicBezTo>
                <a:cubicBezTo>
                  <a:pt x="28227" y="21323"/>
                  <a:pt x="28370" y="21486"/>
                  <a:pt x="28513" y="21629"/>
                </a:cubicBezTo>
                <a:cubicBezTo>
                  <a:pt x="28533" y="21670"/>
                  <a:pt x="28553" y="21710"/>
                  <a:pt x="28574" y="21751"/>
                </a:cubicBezTo>
                <a:lnTo>
                  <a:pt x="28553" y="21771"/>
                </a:lnTo>
                <a:cubicBezTo>
                  <a:pt x="28533" y="21751"/>
                  <a:pt x="28492" y="21751"/>
                  <a:pt x="28451" y="21751"/>
                </a:cubicBezTo>
                <a:cubicBezTo>
                  <a:pt x="28227" y="21670"/>
                  <a:pt x="28024" y="21507"/>
                  <a:pt x="27759" y="21466"/>
                </a:cubicBezTo>
                <a:cubicBezTo>
                  <a:pt x="27759" y="21466"/>
                  <a:pt x="27739" y="21446"/>
                  <a:pt x="27718" y="21446"/>
                </a:cubicBezTo>
                <a:cubicBezTo>
                  <a:pt x="27637" y="21405"/>
                  <a:pt x="27555" y="21384"/>
                  <a:pt x="27454" y="21344"/>
                </a:cubicBezTo>
                <a:cubicBezTo>
                  <a:pt x="27352" y="21303"/>
                  <a:pt x="27270" y="21242"/>
                  <a:pt x="27148" y="21222"/>
                </a:cubicBezTo>
                <a:cubicBezTo>
                  <a:pt x="27148" y="21222"/>
                  <a:pt x="27128" y="21201"/>
                  <a:pt x="27107" y="21201"/>
                </a:cubicBezTo>
                <a:cubicBezTo>
                  <a:pt x="27087" y="21181"/>
                  <a:pt x="27046" y="21140"/>
                  <a:pt x="27026" y="21140"/>
                </a:cubicBezTo>
                <a:cubicBezTo>
                  <a:pt x="26843" y="21018"/>
                  <a:pt x="26680" y="20916"/>
                  <a:pt x="26496" y="20794"/>
                </a:cubicBezTo>
                <a:cubicBezTo>
                  <a:pt x="26496" y="20774"/>
                  <a:pt x="26496" y="20733"/>
                  <a:pt x="26496" y="20692"/>
                </a:cubicBezTo>
                <a:cubicBezTo>
                  <a:pt x="26476" y="20651"/>
                  <a:pt x="26435" y="20631"/>
                  <a:pt x="26395" y="20590"/>
                </a:cubicBezTo>
                <a:cubicBezTo>
                  <a:pt x="26395" y="20570"/>
                  <a:pt x="26395" y="20529"/>
                  <a:pt x="26395" y="20509"/>
                </a:cubicBezTo>
                <a:cubicBezTo>
                  <a:pt x="26354" y="20427"/>
                  <a:pt x="26313" y="20387"/>
                  <a:pt x="26293" y="20325"/>
                </a:cubicBezTo>
                <a:cubicBezTo>
                  <a:pt x="26272" y="20224"/>
                  <a:pt x="26191" y="20142"/>
                  <a:pt x="26130" y="20040"/>
                </a:cubicBezTo>
                <a:cubicBezTo>
                  <a:pt x="26069" y="19939"/>
                  <a:pt x="26008" y="19816"/>
                  <a:pt x="25946" y="19694"/>
                </a:cubicBezTo>
                <a:cubicBezTo>
                  <a:pt x="25906" y="19613"/>
                  <a:pt x="25885" y="19531"/>
                  <a:pt x="25804" y="19511"/>
                </a:cubicBezTo>
                <a:cubicBezTo>
                  <a:pt x="25804" y="19470"/>
                  <a:pt x="25804" y="19450"/>
                  <a:pt x="25804" y="19409"/>
                </a:cubicBezTo>
                <a:cubicBezTo>
                  <a:pt x="25763" y="19328"/>
                  <a:pt x="25743" y="19226"/>
                  <a:pt x="25702" y="19144"/>
                </a:cubicBezTo>
                <a:cubicBezTo>
                  <a:pt x="25600" y="18920"/>
                  <a:pt x="25498" y="18696"/>
                  <a:pt x="25437" y="18452"/>
                </a:cubicBezTo>
                <a:cubicBezTo>
                  <a:pt x="25376" y="18269"/>
                  <a:pt x="25295" y="18106"/>
                  <a:pt x="25234" y="17922"/>
                </a:cubicBezTo>
                <a:cubicBezTo>
                  <a:pt x="25213" y="17882"/>
                  <a:pt x="25213" y="17821"/>
                  <a:pt x="25213" y="17780"/>
                </a:cubicBezTo>
                <a:cubicBezTo>
                  <a:pt x="25173" y="17637"/>
                  <a:pt x="25152" y="17515"/>
                  <a:pt x="25111" y="17393"/>
                </a:cubicBezTo>
                <a:cubicBezTo>
                  <a:pt x="25071" y="17169"/>
                  <a:pt x="25010" y="16945"/>
                  <a:pt x="24969" y="16700"/>
                </a:cubicBezTo>
                <a:cubicBezTo>
                  <a:pt x="24928" y="16476"/>
                  <a:pt x="24887" y="16273"/>
                  <a:pt x="24847" y="16049"/>
                </a:cubicBezTo>
                <a:cubicBezTo>
                  <a:pt x="24786" y="15662"/>
                  <a:pt x="24745" y="15295"/>
                  <a:pt x="24684" y="14908"/>
                </a:cubicBezTo>
                <a:cubicBezTo>
                  <a:pt x="24582" y="14216"/>
                  <a:pt x="24419" y="13523"/>
                  <a:pt x="24236" y="12831"/>
                </a:cubicBezTo>
                <a:cubicBezTo>
                  <a:pt x="24032" y="12016"/>
                  <a:pt x="23808" y="11222"/>
                  <a:pt x="23564" y="10428"/>
                </a:cubicBezTo>
                <a:cubicBezTo>
                  <a:pt x="23279" y="9430"/>
                  <a:pt x="22953" y="8473"/>
                  <a:pt x="22647" y="7495"/>
                </a:cubicBezTo>
                <a:cubicBezTo>
                  <a:pt x="22566" y="7230"/>
                  <a:pt x="22464" y="6966"/>
                  <a:pt x="22362" y="6721"/>
                </a:cubicBezTo>
                <a:cubicBezTo>
                  <a:pt x="22260" y="6395"/>
                  <a:pt x="22138" y="6090"/>
                  <a:pt x="22016" y="5764"/>
                </a:cubicBezTo>
                <a:cubicBezTo>
                  <a:pt x="21996" y="5703"/>
                  <a:pt x="21975" y="5662"/>
                  <a:pt x="21934" y="5601"/>
                </a:cubicBezTo>
                <a:cubicBezTo>
                  <a:pt x="21873" y="5560"/>
                  <a:pt x="21853" y="5499"/>
                  <a:pt x="21853" y="5438"/>
                </a:cubicBezTo>
                <a:cubicBezTo>
                  <a:pt x="21833" y="5336"/>
                  <a:pt x="21812" y="5235"/>
                  <a:pt x="21731" y="5153"/>
                </a:cubicBezTo>
                <a:cubicBezTo>
                  <a:pt x="21670" y="5092"/>
                  <a:pt x="21629" y="5011"/>
                  <a:pt x="21588" y="4929"/>
                </a:cubicBezTo>
                <a:cubicBezTo>
                  <a:pt x="21568" y="4848"/>
                  <a:pt x="21547" y="4787"/>
                  <a:pt x="21527" y="4725"/>
                </a:cubicBezTo>
                <a:cubicBezTo>
                  <a:pt x="21323" y="4359"/>
                  <a:pt x="21140" y="3972"/>
                  <a:pt x="20937" y="3605"/>
                </a:cubicBezTo>
                <a:cubicBezTo>
                  <a:pt x="20896" y="3544"/>
                  <a:pt x="20835" y="3483"/>
                  <a:pt x="20794" y="3422"/>
                </a:cubicBezTo>
                <a:cubicBezTo>
                  <a:pt x="20733" y="3442"/>
                  <a:pt x="20713" y="3463"/>
                  <a:pt x="20651" y="3483"/>
                </a:cubicBezTo>
                <a:cubicBezTo>
                  <a:pt x="20672" y="3565"/>
                  <a:pt x="20692" y="3626"/>
                  <a:pt x="20713" y="3687"/>
                </a:cubicBezTo>
                <a:cubicBezTo>
                  <a:pt x="20774" y="3870"/>
                  <a:pt x="20835" y="4033"/>
                  <a:pt x="20896" y="4216"/>
                </a:cubicBezTo>
                <a:cubicBezTo>
                  <a:pt x="20998" y="4542"/>
                  <a:pt x="21120" y="4888"/>
                  <a:pt x="21201" y="5214"/>
                </a:cubicBezTo>
                <a:cubicBezTo>
                  <a:pt x="21262" y="5377"/>
                  <a:pt x="21303" y="5540"/>
                  <a:pt x="21323" y="5703"/>
                </a:cubicBezTo>
                <a:cubicBezTo>
                  <a:pt x="21242" y="5479"/>
                  <a:pt x="21181" y="5255"/>
                  <a:pt x="21099" y="5011"/>
                </a:cubicBezTo>
                <a:cubicBezTo>
                  <a:pt x="21038" y="4827"/>
                  <a:pt x="20998" y="4644"/>
                  <a:pt x="20937" y="4461"/>
                </a:cubicBezTo>
                <a:cubicBezTo>
                  <a:pt x="20855" y="4196"/>
                  <a:pt x="20774" y="3911"/>
                  <a:pt x="20692" y="3646"/>
                </a:cubicBezTo>
                <a:cubicBezTo>
                  <a:pt x="20672" y="3605"/>
                  <a:pt x="20651" y="3565"/>
                  <a:pt x="20631" y="3504"/>
                </a:cubicBezTo>
                <a:lnTo>
                  <a:pt x="20611" y="3524"/>
                </a:lnTo>
                <a:cubicBezTo>
                  <a:pt x="20611" y="3585"/>
                  <a:pt x="20631" y="3646"/>
                  <a:pt x="20651" y="3707"/>
                </a:cubicBezTo>
                <a:cubicBezTo>
                  <a:pt x="20733" y="4074"/>
                  <a:pt x="20835" y="4420"/>
                  <a:pt x="20916" y="4787"/>
                </a:cubicBezTo>
                <a:cubicBezTo>
                  <a:pt x="21018" y="5235"/>
                  <a:pt x="21140" y="5683"/>
                  <a:pt x="21242" y="6131"/>
                </a:cubicBezTo>
                <a:cubicBezTo>
                  <a:pt x="21364" y="6701"/>
                  <a:pt x="21486" y="7292"/>
                  <a:pt x="21609" y="7862"/>
                </a:cubicBezTo>
                <a:cubicBezTo>
                  <a:pt x="21975" y="9654"/>
                  <a:pt x="22403" y="11446"/>
                  <a:pt x="22851" y="13218"/>
                </a:cubicBezTo>
                <a:cubicBezTo>
                  <a:pt x="22993" y="13808"/>
                  <a:pt x="23156" y="14399"/>
                  <a:pt x="23299" y="15010"/>
                </a:cubicBezTo>
                <a:cubicBezTo>
                  <a:pt x="23462" y="15743"/>
                  <a:pt x="23645" y="16456"/>
                  <a:pt x="23869" y="17148"/>
                </a:cubicBezTo>
                <a:cubicBezTo>
                  <a:pt x="23951" y="17454"/>
                  <a:pt x="24073" y="17739"/>
                  <a:pt x="24195" y="18024"/>
                </a:cubicBezTo>
                <a:cubicBezTo>
                  <a:pt x="24439" y="18594"/>
                  <a:pt x="24745" y="19124"/>
                  <a:pt x="25132" y="19633"/>
                </a:cubicBezTo>
                <a:cubicBezTo>
                  <a:pt x="25295" y="19857"/>
                  <a:pt x="25478" y="20081"/>
                  <a:pt x="25682" y="20285"/>
                </a:cubicBezTo>
                <a:cubicBezTo>
                  <a:pt x="25763" y="20346"/>
                  <a:pt x="25804" y="20427"/>
                  <a:pt x="25885" y="20509"/>
                </a:cubicBezTo>
                <a:cubicBezTo>
                  <a:pt x="25885" y="20529"/>
                  <a:pt x="25885" y="20549"/>
                  <a:pt x="25885" y="20570"/>
                </a:cubicBezTo>
                <a:cubicBezTo>
                  <a:pt x="25824" y="20570"/>
                  <a:pt x="25784" y="20549"/>
                  <a:pt x="25722" y="20549"/>
                </a:cubicBezTo>
                <a:cubicBezTo>
                  <a:pt x="25691" y="20471"/>
                  <a:pt x="25623" y="20441"/>
                  <a:pt x="25546" y="20441"/>
                </a:cubicBezTo>
                <a:cubicBezTo>
                  <a:pt x="25524" y="20441"/>
                  <a:pt x="25501" y="20443"/>
                  <a:pt x="25478" y="20448"/>
                </a:cubicBezTo>
                <a:cubicBezTo>
                  <a:pt x="25458" y="20407"/>
                  <a:pt x="25437" y="20387"/>
                  <a:pt x="25417" y="20346"/>
                </a:cubicBezTo>
                <a:cubicBezTo>
                  <a:pt x="25397" y="20346"/>
                  <a:pt x="25356" y="20325"/>
                  <a:pt x="25315" y="20325"/>
                </a:cubicBezTo>
                <a:lnTo>
                  <a:pt x="25315" y="20427"/>
                </a:lnTo>
                <a:cubicBezTo>
                  <a:pt x="25254" y="20407"/>
                  <a:pt x="25213" y="20407"/>
                  <a:pt x="25152" y="20387"/>
                </a:cubicBezTo>
                <a:cubicBezTo>
                  <a:pt x="25152" y="20346"/>
                  <a:pt x="25173" y="20325"/>
                  <a:pt x="25193" y="20285"/>
                </a:cubicBezTo>
                <a:lnTo>
                  <a:pt x="25152" y="20285"/>
                </a:lnTo>
                <a:cubicBezTo>
                  <a:pt x="25135" y="20335"/>
                  <a:pt x="25105" y="20372"/>
                  <a:pt x="25049" y="20372"/>
                </a:cubicBezTo>
                <a:cubicBezTo>
                  <a:pt x="25037" y="20372"/>
                  <a:pt x="25024" y="20370"/>
                  <a:pt x="25010" y="20366"/>
                </a:cubicBezTo>
                <a:cubicBezTo>
                  <a:pt x="24989" y="20325"/>
                  <a:pt x="24969" y="20285"/>
                  <a:pt x="24969" y="20264"/>
                </a:cubicBezTo>
                <a:cubicBezTo>
                  <a:pt x="24989" y="20244"/>
                  <a:pt x="24989" y="20224"/>
                  <a:pt x="25010" y="20183"/>
                </a:cubicBezTo>
                <a:cubicBezTo>
                  <a:pt x="24949" y="20163"/>
                  <a:pt x="24908" y="20163"/>
                  <a:pt x="24847" y="20142"/>
                </a:cubicBezTo>
                <a:lnTo>
                  <a:pt x="24847" y="20142"/>
                </a:lnTo>
                <a:cubicBezTo>
                  <a:pt x="24867" y="20183"/>
                  <a:pt x="24887" y="20203"/>
                  <a:pt x="24908" y="20224"/>
                </a:cubicBezTo>
                <a:cubicBezTo>
                  <a:pt x="24887" y="20244"/>
                  <a:pt x="24887" y="20244"/>
                  <a:pt x="24867" y="20264"/>
                </a:cubicBezTo>
                <a:cubicBezTo>
                  <a:pt x="24806" y="20224"/>
                  <a:pt x="24765" y="20183"/>
                  <a:pt x="24704" y="20163"/>
                </a:cubicBezTo>
                <a:cubicBezTo>
                  <a:pt x="24704" y="20122"/>
                  <a:pt x="24704" y="20081"/>
                  <a:pt x="24704" y="20040"/>
                </a:cubicBezTo>
                <a:cubicBezTo>
                  <a:pt x="24643" y="19979"/>
                  <a:pt x="24562" y="19939"/>
                  <a:pt x="24460" y="19939"/>
                </a:cubicBezTo>
                <a:cubicBezTo>
                  <a:pt x="24501" y="20000"/>
                  <a:pt x="24521" y="20020"/>
                  <a:pt x="24562" y="20081"/>
                </a:cubicBezTo>
                <a:cubicBezTo>
                  <a:pt x="24480" y="20081"/>
                  <a:pt x="24439" y="20101"/>
                  <a:pt x="24399" y="20101"/>
                </a:cubicBezTo>
                <a:cubicBezTo>
                  <a:pt x="24358" y="20061"/>
                  <a:pt x="24317" y="20040"/>
                  <a:pt x="24276" y="20020"/>
                </a:cubicBezTo>
                <a:cubicBezTo>
                  <a:pt x="24256" y="20061"/>
                  <a:pt x="24236" y="20101"/>
                  <a:pt x="24236" y="20142"/>
                </a:cubicBezTo>
                <a:cubicBezTo>
                  <a:pt x="24175" y="20040"/>
                  <a:pt x="24073" y="20020"/>
                  <a:pt x="23971" y="19979"/>
                </a:cubicBezTo>
                <a:cubicBezTo>
                  <a:pt x="23971" y="19959"/>
                  <a:pt x="23971" y="19939"/>
                  <a:pt x="23971" y="19918"/>
                </a:cubicBezTo>
                <a:cubicBezTo>
                  <a:pt x="23951" y="19898"/>
                  <a:pt x="23910" y="19898"/>
                  <a:pt x="23890" y="19877"/>
                </a:cubicBezTo>
                <a:cubicBezTo>
                  <a:pt x="23869" y="19837"/>
                  <a:pt x="23869" y="19776"/>
                  <a:pt x="23849" y="19735"/>
                </a:cubicBezTo>
                <a:cubicBezTo>
                  <a:pt x="23727" y="19592"/>
                  <a:pt x="23604" y="19450"/>
                  <a:pt x="23482" y="19307"/>
                </a:cubicBezTo>
                <a:cubicBezTo>
                  <a:pt x="23441" y="19246"/>
                  <a:pt x="23380" y="19185"/>
                  <a:pt x="23340" y="19124"/>
                </a:cubicBezTo>
                <a:cubicBezTo>
                  <a:pt x="23217" y="18941"/>
                  <a:pt x="23095" y="18778"/>
                  <a:pt x="22953" y="18594"/>
                </a:cubicBezTo>
                <a:cubicBezTo>
                  <a:pt x="22851" y="18452"/>
                  <a:pt x="22729" y="18289"/>
                  <a:pt x="22647" y="18126"/>
                </a:cubicBezTo>
                <a:cubicBezTo>
                  <a:pt x="22545" y="17922"/>
                  <a:pt x="22403" y="17739"/>
                  <a:pt x="22321" y="17515"/>
                </a:cubicBezTo>
                <a:cubicBezTo>
                  <a:pt x="22260" y="17352"/>
                  <a:pt x="22179" y="17189"/>
                  <a:pt x="22118" y="17006"/>
                </a:cubicBezTo>
                <a:cubicBezTo>
                  <a:pt x="22057" y="16863"/>
                  <a:pt x="21996" y="16741"/>
                  <a:pt x="21955" y="16599"/>
                </a:cubicBezTo>
                <a:cubicBezTo>
                  <a:pt x="21894" y="16415"/>
                  <a:pt x="21833" y="16232"/>
                  <a:pt x="21772" y="16049"/>
                </a:cubicBezTo>
                <a:cubicBezTo>
                  <a:pt x="21690" y="15845"/>
                  <a:pt x="21629" y="15641"/>
                  <a:pt x="21568" y="15417"/>
                </a:cubicBezTo>
                <a:cubicBezTo>
                  <a:pt x="21486" y="15051"/>
                  <a:pt x="21344" y="14684"/>
                  <a:pt x="21262" y="14318"/>
                </a:cubicBezTo>
                <a:cubicBezTo>
                  <a:pt x="21242" y="14134"/>
                  <a:pt x="21181" y="13951"/>
                  <a:pt x="21140" y="13768"/>
                </a:cubicBezTo>
                <a:cubicBezTo>
                  <a:pt x="21099" y="13605"/>
                  <a:pt x="21038" y="13462"/>
                  <a:pt x="20998" y="13299"/>
                </a:cubicBezTo>
                <a:cubicBezTo>
                  <a:pt x="20977" y="13238"/>
                  <a:pt x="20957" y="13177"/>
                  <a:pt x="20957" y="13096"/>
                </a:cubicBezTo>
                <a:cubicBezTo>
                  <a:pt x="20937" y="13014"/>
                  <a:pt x="20937" y="12933"/>
                  <a:pt x="20875" y="12851"/>
                </a:cubicBezTo>
                <a:cubicBezTo>
                  <a:pt x="20835" y="12811"/>
                  <a:pt x="20835" y="12749"/>
                  <a:pt x="20835" y="12688"/>
                </a:cubicBezTo>
                <a:cubicBezTo>
                  <a:pt x="20814" y="12546"/>
                  <a:pt x="20774" y="12403"/>
                  <a:pt x="20794" y="12261"/>
                </a:cubicBezTo>
                <a:cubicBezTo>
                  <a:pt x="20794" y="12240"/>
                  <a:pt x="20774" y="12240"/>
                  <a:pt x="20774" y="12220"/>
                </a:cubicBezTo>
                <a:cubicBezTo>
                  <a:pt x="20733" y="12098"/>
                  <a:pt x="20692" y="11976"/>
                  <a:pt x="20672" y="11833"/>
                </a:cubicBezTo>
                <a:cubicBezTo>
                  <a:pt x="20651" y="11752"/>
                  <a:pt x="20631" y="11670"/>
                  <a:pt x="20611" y="11589"/>
                </a:cubicBezTo>
                <a:cubicBezTo>
                  <a:pt x="20611" y="11548"/>
                  <a:pt x="20590" y="11487"/>
                  <a:pt x="20570" y="11446"/>
                </a:cubicBezTo>
                <a:cubicBezTo>
                  <a:pt x="20529" y="11324"/>
                  <a:pt x="20468" y="11242"/>
                  <a:pt x="20488" y="11100"/>
                </a:cubicBezTo>
                <a:cubicBezTo>
                  <a:pt x="20529" y="10957"/>
                  <a:pt x="20468" y="10815"/>
                  <a:pt x="20407" y="10693"/>
                </a:cubicBezTo>
                <a:cubicBezTo>
                  <a:pt x="20387" y="10652"/>
                  <a:pt x="20387" y="10611"/>
                  <a:pt x="20366" y="10570"/>
                </a:cubicBezTo>
                <a:cubicBezTo>
                  <a:pt x="20346" y="10428"/>
                  <a:pt x="20346" y="10285"/>
                  <a:pt x="20326" y="10143"/>
                </a:cubicBezTo>
                <a:cubicBezTo>
                  <a:pt x="20244" y="10082"/>
                  <a:pt x="20203" y="10000"/>
                  <a:pt x="20203" y="9898"/>
                </a:cubicBezTo>
                <a:cubicBezTo>
                  <a:pt x="20203" y="9858"/>
                  <a:pt x="20183" y="9817"/>
                  <a:pt x="20163" y="9796"/>
                </a:cubicBezTo>
                <a:cubicBezTo>
                  <a:pt x="20142" y="9776"/>
                  <a:pt x="20122" y="9735"/>
                  <a:pt x="20102" y="9715"/>
                </a:cubicBezTo>
                <a:cubicBezTo>
                  <a:pt x="20122" y="9674"/>
                  <a:pt x="20142" y="9634"/>
                  <a:pt x="20142" y="9613"/>
                </a:cubicBezTo>
                <a:cubicBezTo>
                  <a:pt x="20122" y="9532"/>
                  <a:pt x="20102" y="9491"/>
                  <a:pt x="20102" y="9430"/>
                </a:cubicBezTo>
                <a:cubicBezTo>
                  <a:pt x="20081" y="9328"/>
                  <a:pt x="20081" y="9247"/>
                  <a:pt x="20020" y="9165"/>
                </a:cubicBezTo>
                <a:cubicBezTo>
                  <a:pt x="20000" y="9124"/>
                  <a:pt x="20000" y="9104"/>
                  <a:pt x="20000" y="9063"/>
                </a:cubicBezTo>
                <a:cubicBezTo>
                  <a:pt x="19979" y="8961"/>
                  <a:pt x="20000" y="8860"/>
                  <a:pt x="19918" y="8758"/>
                </a:cubicBezTo>
                <a:lnTo>
                  <a:pt x="19857" y="8758"/>
                </a:lnTo>
                <a:cubicBezTo>
                  <a:pt x="19857" y="8758"/>
                  <a:pt x="19837" y="8778"/>
                  <a:pt x="19837" y="8778"/>
                </a:cubicBezTo>
                <a:cubicBezTo>
                  <a:pt x="19857" y="8615"/>
                  <a:pt x="19837" y="8493"/>
                  <a:pt x="19735" y="8371"/>
                </a:cubicBezTo>
                <a:cubicBezTo>
                  <a:pt x="19735" y="8330"/>
                  <a:pt x="19755" y="8289"/>
                  <a:pt x="19755" y="8249"/>
                </a:cubicBezTo>
                <a:cubicBezTo>
                  <a:pt x="19755" y="8228"/>
                  <a:pt x="19755" y="8188"/>
                  <a:pt x="19735" y="8167"/>
                </a:cubicBezTo>
                <a:cubicBezTo>
                  <a:pt x="19694" y="8106"/>
                  <a:pt x="19674" y="8045"/>
                  <a:pt x="19674" y="7964"/>
                </a:cubicBezTo>
                <a:cubicBezTo>
                  <a:pt x="19674" y="7923"/>
                  <a:pt x="19674" y="7882"/>
                  <a:pt x="19653" y="7862"/>
                </a:cubicBezTo>
                <a:cubicBezTo>
                  <a:pt x="19633" y="7821"/>
                  <a:pt x="19613" y="7801"/>
                  <a:pt x="19572" y="7780"/>
                </a:cubicBezTo>
                <a:cubicBezTo>
                  <a:pt x="19633" y="7719"/>
                  <a:pt x="19613" y="7658"/>
                  <a:pt x="19592" y="7597"/>
                </a:cubicBezTo>
                <a:cubicBezTo>
                  <a:pt x="19531" y="7454"/>
                  <a:pt x="19470" y="7332"/>
                  <a:pt x="19450" y="7210"/>
                </a:cubicBezTo>
                <a:cubicBezTo>
                  <a:pt x="19409" y="7068"/>
                  <a:pt x="19368" y="6925"/>
                  <a:pt x="19307" y="6803"/>
                </a:cubicBezTo>
                <a:cubicBezTo>
                  <a:pt x="19267" y="6782"/>
                  <a:pt x="19246" y="6762"/>
                  <a:pt x="19205" y="6742"/>
                </a:cubicBezTo>
                <a:cubicBezTo>
                  <a:pt x="19226" y="6701"/>
                  <a:pt x="19246" y="6681"/>
                  <a:pt x="19267" y="6640"/>
                </a:cubicBezTo>
                <a:cubicBezTo>
                  <a:pt x="19267" y="6619"/>
                  <a:pt x="19246" y="6579"/>
                  <a:pt x="19246" y="6558"/>
                </a:cubicBezTo>
                <a:cubicBezTo>
                  <a:pt x="19185" y="6416"/>
                  <a:pt x="19144" y="6273"/>
                  <a:pt x="19083" y="6131"/>
                </a:cubicBezTo>
                <a:cubicBezTo>
                  <a:pt x="19022" y="5947"/>
                  <a:pt x="18981" y="5764"/>
                  <a:pt x="18880" y="5581"/>
                </a:cubicBezTo>
                <a:cubicBezTo>
                  <a:pt x="18859" y="5560"/>
                  <a:pt x="18859" y="5540"/>
                  <a:pt x="18859" y="5520"/>
                </a:cubicBezTo>
                <a:cubicBezTo>
                  <a:pt x="18859" y="5418"/>
                  <a:pt x="18819" y="5336"/>
                  <a:pt x="18778" y="5296"/>
                </a:cubicBezTo>
                <a:cubicBezTo>
                  <a:pt x="18717" y="5133"/>
                  <a:pt x="18656" y="4990"/>
                  <a:pt x="18615" y="4848"/>
                </a:cubicBezTo>
                <a:lnTo>
                  <a:pt x="18533" y="4848"/>
                </a:lnTo>
                <a:cubicBezTo>
                  <a:pt x="18472" y="4705"/>
                  <a:pt x="18432" y="4563"/>
                  <a:pt x="18370" y="4440"/>
                </a:cubicBezTo>
                <a:cubicBezTo>
                  <a:pt x="18391" y="4420"/>
                  <a:pt x="18411" y="4379"/>
                  <a:pt x="18411" y="4359"/>
                </a:cubicBezTo>
                <a:cubicBezTo>
                  <a:pt x="18370" y="4339"/>
                  <a:pt x="18330" y="4318"/>
                  <a:pt x="18289" y="4277"/>
                </a:cubicBezTo>
                <a:cubicBezTo>
                  <a:pt x="18350" y="4094"/>
                  <a:pt x="18248" y="3992"/>
                  <a:pt x="18146" y="3890"/>
                </a:cubicBezTo>
                <a:cubicBezTo>
                  <a:pt x="18126" y="3829"/>
                  <a:pt x="18106" y="3768"/>
                  <a:pt x="18085" y="3728"/>
                </a:cubicBezTo>
                <a:cubicBezTo>
                  <a:pt x="18065" y="3666"/>
                  <a:pt x="18045" y="3626"/>
                  <a:pt x="18024" y="3565"/>
                </a:cubicBezTo>
                <a:cubicBezTo>
                  <a:pt x="18004" y="3565"/>
                  <a:pt x="18004" y="3544"/>
                  <a:pt x="18004" y="3524"/>
                </a:cubicBezTo>
                <a:lnTo>
                  <a:pt x="17739" y="3035"/>
                </a:lnTo>
                <a:cubicBezTo>
                  <a:pt x="17698" y="2954"/>
                  <a:pt x="17637" y="2872"/>
                  <a:pt x="17617" y="2791"/>
                </a:cubicBezTo>
                <a:cubicBezTo>
                  <a:pt x="17576" y="2730"/>
                  <a:pt x="17556" y="2648"/>
                  <a:pt x="17515" y="2587"/>
                </a:cubicBezTo>
                <a:cubicBezTo>
                  <a:pt x="17474" y="2485"/>
                  <a:pt x="17352" y="2383"/>
                  <a:pt x="17332" y="2241"/>
                </a:cubicBezTo>
                <a:cubicBezTo>
                  <a:pt x="17332" y="2241"/>
                  <a:pt x="17332" y="2220"/>
                  <a:pt x="17311" y="2220"/>
                </a:cubicBezTo>
                <a:cubicBezTo>
                  <a:pt x="17291" y="2139"/>
                  <a:pt x="17250" y="2078"/>
                  <a:pt x="17210" y="2017"/>
                </a:cubicBezTo>
                <a:cubicBezTo>
                  <a:pt x="17189" y="1976"/>
                  <a:pt x="17169" y="1935"/>
                  <a:pt x="17108" y="1935"/>
                </a:cubicBezTo>
                <a:cubicBezTo>
                  <a:pt x="17067" y="1956"/>
                  <a:pt x="17047" y="1976"/>
                  <a:pt x="17006" y="2017"/>
                </a:cubicBezTo>
                <a:cubicBezTo>
                  <a:pt x="17006" y="2098"/>
                  <a:pt x="17006" y="2180"/>
                  <a:pt x="17047" y="2261"/>
                </a:cubicBezTo>
                <a:cubicBezTo>
                  <a:pt x="17067" y="2383"/>
                  <a:pt x="17128" y="2526"/>
                  <a:pt x="17169" y="2648"/>
                </a:cubicBezTo>
                <a:cubicBezTo>
                  <a:pt x="17169" y="2689"/>
                  <a:pt x="17169" y="2730"/>
                  <a:pt x="17169" y="2770"/>
                </a:cubicBezTo>
                <a:cubicBezTo>
                  <a:pt x="17149" y="2709"/>
                  <a:pt x="17108" y="2669"/>
                  <a:pt x="17087" y="2607"/>
                </a:cubicBezTo>
                <a:cubicBezTo>
                  <a:pt x="17047" y="2445"/>
                  <a:pt x="17006" y="2282"/>
                  <a:pt x="16945" y="2119"/>
                </a:cubicBezTo>
                <a:cubicBezTo>
                  <a:pt x="16945" y="2098"/>
                  <a:pt x="16945" y="2098"/>
                  <a:pt x="16924" y="2078"/>
                </a:cubicBezTo>
                <a:lnTo>
                  <a:pt x="16924" y="2078"/>
                </a:lnTo>
                <a:cubicBezTo>
                  <a:pt x="16904" y="2200"/>
                  <a:pt x="16924" y="2322"/>
                  <a:pt x="16965" y="2445"/>
                </a:cubicBezTo>
                <a:cubicBezTo>
                  <a:pt x="17026" y="2709"/>
                  <a:pt x="17087" y="2974"/>
                  <a:pt x="17169" y="3239"/>
                </a:cubicBezTo>
                <a:lnTo>
                  <a:pt x="17454" y="4318"/>
                </a:lnTo>
                <a:cubicBezTo>
                  <a:pt x="17535" y="4624"/>
                  <a:pt x="17617" y="4909"/>
                  <a:pt x="17698" y="5194"/>
                </a:cubicBezTo>
                <a:cubicBezTo>
                  <a:pt x="17800" y="5622"/>
                  <a:pt x="17902" y="6049"/>
                  <a:pt x="18004" y="6457"/>
                </a:cubicBezTo>
                <a:cubicBezTo>
                  <a:pt x="18065" y="6660"/>
                  <a:pt x="18106" y="6864"/>
                  <a:pt x="18146" y="7088"/>
                </a:cubicBezTo>
                <a:cubicBezTo>
                  <a:pt x="18248" y="7454"/>
                  <a:pt x="18330" y="7821"/>
                  <a:pt x="18432" y="8208"/>
                </a:cubicBezTo>
                <a:cubicBezTo>
                  <a:pt x="18472" y="8391"/>
                  <a:pt x="18533" y="8575"/>
                  <a:pt x="18574" y="8778"/>
                </a:cubicBezTo>
                <a:cubicBezTo>
                  <a:pt x="18574" y="8799"/>
                  <a:pt x="18594" y="8839"/>
                  <a:pt x="18615" y="8880"/>
                </a:cubicBezTo>
                <a:cubicBezTo>
                  <a:pt x="18635" y="8961"/>
                  <a:pt x="18656" y="9063"/>
                  <a:pt x="18676" y="9145"/>
                </a:cubicBezTo>
                <a:cubicBezTo>
                  <a:pt x="18696" y="9206"/>
                  <a:pt x="18696" y="9247"/>
                  <a:pt x="18717" y="9287"/>
                </a:cubicBezTo>
                <a:cubicBezTo>
                  <a:pt x="18757" y="9389"/>
                  <a:pt x="18819" y="9491"/>
                  <a:pt x="18819" y="9634"/>
                </a:cubicBezTo>
                <a:cubicBezTo>
                  <a:pt x="18819" y="9634"/>
                  <a:pt x="18819" y="9634"/>
                  <a:pt x="18819" y="9654"/>
                </a:cubicBezTo>
                <a:lnTo>
                  <a:pt x="18880" y="9695"/>
                </a:lnTo>
                <a:cubicBezTo>
                  <a:pt x="18859" y="9735"/>
                  <a:pt x="18859" y="9756"/>
                  <a:pt x="18819" y="9776"/>
                </a:cubicBezTo>
                <a:cubicBezTo>
                  <a:pt x="18880" y="9796"/>
                  <a:pt x="18920" y="9817"/>
                  <a:pt x="18961" y="9817"/>
                </a:cubicBezTo>
                <a:cubicBezTo>
                  <a:pt x="18920" y="9858"/>
                  <a:pt x="18900" y="9878"/>
                  <a:pt x="18859" y="9898"/>
                </a:cubicBezTo>
                <a:cubicBezTo>
                  <a:pt x="18880" y="10000"/>
                  <a:pt x="18900" y="10082"/>
                  <a:pt x="18920" y="10183"/>
                </a:cubicBezTo>
                <a:cubicBezTo>
                  <a:pt x="18981" y="10387"/>
                  <a:pt x="19043" y="10591"/>
                  <a:pt x="19063" y="10794"/>
                </a:cubicBezTo>
                <a:cubicBezTo>
                  <a:pt x="19063" y="10835"/>
                  <a:pt x="19083" y="10876"/>
                  <a:pt x="19104" y="10917"/>
                </a:cubicBezTo>
                <a:cubicBezTo>
                  <a:pt x="19124" y="11018"/>
                  <a:pt x="19165" y="11141"/>
                  <a:pt x="19185" y="11242"/>
                </a:cubicBezTo>
                <a:lnTo>
                  <a:pt x="19348" y="11915"/>
                </a:lnTo>
                <a:cubicBezTo>
                  <a:pt x="19348" y="11955"/>
                  <a:pt x="19368" y="11996"/>
                  <a:pt x="19389" y="12037"/>
                </a:cubicBezTo>
                <a:cubicBezTo>
                  <a:pt x="19429" y="12261"/>
                  <a:pt x="19450" y="12464"/>
                  <a:pt x="19511" y="12688"/>
                </a:cubicBezTo>
                <a:cubicBezTo>
                  <a:pt x="19592" y="13055"/>
                  <a:pt x="19694" y="13401"/>
                  <a:pt x="19776" y="13768"/>
                </a:cubicBezTo>
                <a:cubicBezTo>
                  <a:pt x="19816" y="13870"/>
                  <a:pt x="19837" y="13992"/>
                  <a:pt x="19857" y="14094"/>
                </a:cubicBezTo>
                <a:cubicBezTo>
                  <a:pt x="19918" y="14338"/>
                  <a:pt x="19979" y="14562"/>
                  <a:pt x="20040" y="14806"/>
                </a:cubicBezTo>
                <a:cubicBezTo>
                  <a:pt x="20102" y="14969"/>
                  <a:pt x="20163" y="15132"/>
                  <a:pt x="20224" y="15295"/>
                </a:cubicBezTo>
                <a:cubicBezTo>
                  <a:pt x="20387" y="15764"/>
                  <a:pt x="20550" y="16212"/>
                  <a:pt x="20753" y="16639"/>
                </a:cubicBezTo>
                <a:cubicBezTo>
                  <a:pt x="21018" y="17169"/>
                  <a:pt x="21323" y="17637"/>
                  <a:pt x="21710" y="18085"/>
                </a:cubicBezTo>
                <a:cubicBezTo>
                  <a:pt x="21833" y="18207"/>
                  <a:pt x="21934" y="18330"/>
                  <a:pt x="22057" y="18472"/>
                </a:cubicBezTo>
                <a:cubicBezTo>
                  <a:pt x="22077" y="18493"/>
                  <a:pt x="22118" y="18533"/>
                  <a:pt x="22077" y="18594"/>
                </a:cubicBezTo>
                <a:cubicBezTo>
                  <a:pt x="22057" y="18574"/>
                  <a:pt x="22016" y="18554"/>
                  <a:pt x="21975" y="18533"/>
                </a:cubicBezTo>
                <a:cubicBezTo>
                  <a:pt x="21914" y="18493"/>
                  <a:pt x="21853" y="18452"/>
                  <a:pt x="21792" y="18391"/>
                </a:cubicBezTo>
                <a:cubicBezTo>
                  <a:pt x="21629" y="18289"/>
                  <a:pt x="21446" y="18207"/>
                  <a:pt x="21283" y="18085"/>
                </a:cubicBezTo>
                <a:cubicBezTo>
                  <a:pt x="21079" y="17943"/>
                  <a:pt x="20875" y="17841"/>
                  <a:pt x="20672" y="17719"/>
                </a:cubicBezTo>
                <a:cubicBezTo>
                  <a:pt x="20387" y="17556"/>
                  <a:pt x="20142" y="17332"/>
                  <a:pt x="19939" y="17067"/>
                </a:cubicBezTo>
                <a:cubicBezTo>
                  <a:pt x="19776" y="16843"/>
                  <a:pt x="19613" y="16619"/>
                  <a:pt x="19450" y="16375"/>
                </a:cubicBezTo>
                <a:cubicBezTo>
                  <a:pt x="19246" y="16089"/>
                  <a:pt x="19043" y="15784"/>
                  <a:pt x="18900" y="15438"/>
                </a:cubicBezTo>
                <a:cubicBezTo>
                  <a:pt x="18717" y="15051"/>
                  <a:pt x="18554" y="14643"/>
                  <a:pt x="18452" y="14216"/>
                </a:cubicBezTo>
                <a:cubicBezTo>
                  <a:pt x="18391" y="14053"/>
                  <a:pt x="18370" y="13870"/>
                  <a:pt x="18309" y="13686"/>
                </a:cubicBezTo>
                <a:cubicBezTo>
                  <a:pt x="18269" y="13564"/>
                  <a:pt x="18228" y="13422"/>
                  <a:pt x="18208" y="13279"/>
                </a:cubicBezTo>
                <a:cubicBezTo>
                  <a:pt x="18167" y="13014"/>
                  <a:pt x="18106" y="12770"/>
                  <a:pt x="18045" y="12525"/>
                </a:cubicBezTo>
                <a:cubicBezTo>
                  <a:pt x="18024" y="12444"/>
                  <a:pt x="18004" y="12363"/>
                  <a:pt x="17984" y="12281"/>
                </a:cubicBezTo>
                <a:cubicBezTo>
                  <a:pt x="17943" y="12077"/>
                  <a:pt x="17922" y="11874"/>
                  <a:pt x="17882" y="11670"/>
                </a:cubicBezTo>
                <a:cubicBezTo>
                  <a:pt x="17780" y="11222"/>
                  <a:pt x="17698" y="10794"/>
                  <a:pt x="17576" y="10367"/>
                </a:cubicBezTo>
                <a:cubicBezTo>
                  <a:pt x="17413" y="9715"/>
                  <a:pt x="17230" y="9063"/>
                  <a:pt x="17067" y="8432"/>
                </a:cubicBezTo>
                <a:cubicBezTo>
                  <a:pt x="16986" y="8147"/>
                  <a:pt x="16884" y="7862"/>
                  <a:pt x="16802" y="7577"/>
                </a:cubicBezTo>
                <a:cubicBezTo>
                  <a:pt x="16558" y="6864"/>
                  <a:pt x="16334" y="6131"/>
                  <a:pt x="16090" y="5398"/>
                </a:cubicBezTo>
                <a:cubicBezTo>
                  <a:pt x="15723" y="4359"/>
                  <a:pt x="15295" y="3341"/>
                  <a:pt x="14806" y="2343"/>
                </a:cubicBezTo>
                <a:cubicBezTo>
                  <a:pt x="14603" y="1976"/>
                  <a:pt x="14399" y="1610"/>
                  <a:pt x="14196" y="1243"/>
                </a:cubicBezTo>
                <a:cubicBezTo>
                  <a:pt x="14155" y="1161"/>
                  <a:pt x="14094" y="1121"/>
                  <a:pt x="14033" y="1039"/>
                </a:cubicBezTo>
                <a:cubicBezTo>
                  <a:pt x="14033" y="1039"/>
                  <a:pt x="14033" y="1019"/>
                  <a:pt x="14033" y="1019"/>
                </a:cubicBezTo>
                <a:cubicBezTo>
                  <a:pt x="13992" y="978"/>
                  <a:pt x="13951" y="958"/>
                  <a:pt x="13931" y="917"/>
                </a:cubicBezTo>
                <a:cubicBezTo>
                  <a:pt x="13809" y="713"/>
                  <a:pt x="13666" y="489"/>
                  <a:pt x="13523" y="286"/>
                </a:cubicBezTo>
                <a:cubicBezTo>
                  <a:pt x="13503" y="225"/>
                  <a:pt x="13442" y="164"/>
                  <a:pt x="13401" y="102"/>
                </a:cubicBezTo>
                <a:cubicBezTo>
                  <a:pt x="13361" y="62"/>
                  <a:pt x="13320" y="1"/>
                  <a:pt x="132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5" name="Google Shape;765;p2"/>
          <p:cNvGrpSpPr/>
          <p:nvPr/>
        </p:nvGrpSpPr>
        <p:grpSpPr>
          <a:xfrm rot="-7150692">
            <a:off x="6287763" y="5729635"/>
            <a:ext cx="1918813" cy="2488667"/>
            <a:chOff x="-5068525" y="2461375"/>
            <a:chExt cx="430750" cy="558675"/>
          </a:xfrm>
        </p:grpSpPr>
        <p:sp>
          <p:nvSpPr>
            <p:cNvPr id="766" name="Google Shape;766;p2"/>
            <p:cNvSpPr/>
            <p:nvPr/>
          </p:nvSpPr>
          <p:spPr>
            <a:xfrm>
              <a:off x="-5068525" y="2461375"/>
              <a:ext cx="430750" cy="558675"/>
            </a:xfrm>
            <a:custGeom>
              <a:avLst/>
              <a:gdLst/>
              <a:ahLst/>
              <a:cxnLst/>
              <a:rect l="l" t="t" r="r" b="b"/>
              <a:pathLst>
                <a:path w="17230" h="22347" extrusionOk="0">
                  <a:moveTo>
                    <a:pt x="9837" y="0"/>
                  </a:moveTo>
                  <a:cubicBezTo>
                    <a:pt x="9368" y="0"/>
                    <a:pt x="8900" y="61"/>
                    <a:pt x="8472" y="204"/>
                  </a:cubicBezTo>
                  <a:cubicBezTo>
                    <a:pt x="8004" y="326"/>
                    <a:pt x="7597" y="550"/>
                    <a:pt x="7250" y="896"/>
                  </a:cubicBezTo>
                  <a:cubicBezTo>
                    <a:pt x="7047" y="1079"/>
                    <a:pt x="6884" y="1263"/>
                    <a:pt x="6721" y="1466"/>
                  </a:cubicBezTo>
                  <a:cubicBezTo>
                    <a:pt x="6517" y="1772"/>
                    <a:pt x="6354" y="2077"/>
                    <a:pt x="6212" y="2424"/>
                  </a:cubicBezTo>
                  <a:cubicBezTo>
                    <a:pt x="5866" y="3259"/>
                    <a:pt x="5662" y="4134"/>
                    <a:pt x="5703" y="5051"/>
                  </a:cubicBezTo>
                  <a:cubicBezTo>
                    <a:pt x="5703" y="5275"/>
                    <a:pt x="5703" y="5499"/>
                    <a:pt x="5703" y="5743"/>
                  </a:cubicBezTo>
                  <a:cubicBezTo>
                    <a:pt x="5703" y="5988"/>
                    <a:pt x="5682" y="6232"/>
                    <a:pt x="5682" y="6476"/>
                  </a:cubicBezTo>
                  <a:cubicBezTo>
                    <a:pt x="5682" y="6476"/>
                    <a:pt x="5682" y="6497"/>
                    <a:pt x="5662" y="6517"/>
                  </a:cubicBezTo>
                  <a:cubicBezTo>
                    <a:pt x="5662" y="6599"/>
                    <a:pt x="5641" y="6700"/>
                    <a:pt x="5621" y="6782"/>
                  </a:cubicBezTo>
                  <a:cubicBezTo>
                    <a:pt x="5601" y="6843"/>
                    <a:pt x="5580" y="6884"/>
                    <a:pt x="5540" y="6924"/>
                  </a:cubicBezTo>
                  <a:cubicBezTo>
                    <a:pt x="5519" y="6965"/>
                    <a:pt x="5479" y="6985"/>
                    <a:pt x="5438" y="7006"/>
                  </a:cubicBezTo>
                  <a:cubicBezTo>
                    <a:pt x="5336" y="7067"/>
                    <a:pt x="5214" y="7108"/>
                    <a:pt x="5092" y="7128"/>
                  </a:cubicBezTo>
                  <a:cubicBezTo>
                    <a:pt x="4929" y="7148"/>
                    <a:pt x="4786" y="7169"/>
                    <a:pt x="4623" y="7169"/>
                  </a:cubicBezTo>
                  <a:cubicBezTo>
                    <a:pt x="4236" y="7169"/>
                    <a:pt x="3870" y="7148"/>
                    <a:pt x="3483" y="7148"/>
                  </a:cubicBezTo>
                  <a:cubicBezTo>
                    <a:pt x="3411" y="7143"/>
                    <a:pt x="3339" y="7141"/>
                    <a:pt x="3265" y="7141"/>
                  </a:cubicBezTo>
                  <a:cubicBezTo>
                    <a:pt x="3045" y="7141"/>
                    <a:pt x="2816" y="7164"/>
                    <a:pt x="2587" y="7210"/>
                  </a:cubicBezTo>
                  <a:cubicBezTo>
                    <a:pt x="1874" y="7352"/>
                    <a:pt x="1283" y="7719"/>
                    <a:pt x="856" y="8330"/>
                  </a:cubicBezTo>
                  <a:cubicBezTo>
                    <a:pt x="713" y="8554"/>
                    <a:pt x="570" y="8757"/>
                    <a:pt x="469" y="9002"/>
                  </a:cubicBezTo>
                  <a:cubicBezTo>
                    <a:pt x="122" y="9755"/>
                    <a:pt x="0" y="10549"/>
                    <a:pt x="82" y="11384"/>
                  </a:cubicBezTo>
                  <a:cubicBezTo>
                    <a:pt x="183" y="12362"/>
                    <a:pt x="550" y="13258"/>
                    <a:pt x="1141" y="14052"/>
                  </a:cubicBezTo>
                  <a:cubicBezTo>
                    <a:pt x="1976" y="15132"/>
                    <a:pt x="3035" y="15885"/>
                    <a:pt x="4277" y="16374"/>
                  </a:cubicBezTo>
                  <a:cubicBezTo>
                    <a:pt x="5153" y="16720"/>
                    <a:pt x="6028" y="16944"/>
                    <a:pt x="6945" y="17046"/>
                  </a:cubicBezTo>
                  <a:cubicBezTo>
                    <a:pt x="7454" y="17107"/>
                    <a:pt x="7922" y="17229"/>
                    <a:pt x="8391" y="17372"/>
                  </a:cubicBezTo>
                  <a:cubicBezTo>
                    <a:pt x="8696" y="17474"/>
                    <a:pt x="8981" y="17616"/>
                    <a:pt x="9205" y="17840"/>
                  </a:cubicBezTo>
                  <a:cubicBezTo>
                    <a:pt x="9389" y="18024"/>
                    <a:pt x="9552" y="18207"/>
                    <a:pt x="9715" y="18411"/>
                  </a:cubicBezTo>
                  <a:cubicBezTo>
                    <a:pt x="9979" y="18736"/>
                    <a:pt x="10224" y="19062"/>
                    <a:pt x="10448" y="19388"/>
                  </a:cubicBezTo>
                  <a:cubicBezTo>
                    <a:pt x="10998" y="20162"/>
                    <a:pt x="11690" y="20773"/>
                    <a:pt x="12505" y="21221"/>
                  </a:cubicBezTo>
                  <a:cubicBezTo>
                    <a:pt x="12871" y="21425"/>
                    <a:pt x="13238" y="21628"/>
                    <a:pt x="13604" y="21812"/>
                  </a:cubicBezTo>
                  <a:cubicBezTo>
                    <a:pt x="13727" y="21873"/>
                    <a:pt x="13849" y="21934"/>
                    <a:pt x="13971" y="21975"/>
                  </a:cubicBezTo>
                  <a:cubicBezTo>
                    <a:pt x="14358" y="22117"/>
                    <a:pt x="14745" y="22260"/>
                    <a:pt x="15132" y="22341"/>
                  </a:cubicBezTo>
                  <a:cubicBezTo>
                    <a:pt x="15162" y="22341"/>
                    <a:pt x="15193" y="22346"/>
                    <a:pt x="15226" y="22346"/>
                  </a:cubicBezTo>
                  <a:cubicBezTo>
                    <a:pt x="15259" y="22346"/>
                    <a:pt x="15295" y="22341"/>
                    <a:pt x="15336" y="22321"/>
                  </a:cubicBezTo>
                  <a:cubicBezTo>
                    <a:pt x="15336" y="22300"/>
                    <a:pt x="15336" y="22300"/>
                    <a:pt x="15336" y="22280"/>
                  </a:cubicBezTo>
                  <a:cubicBezTo>
                    <a:pt x="15336" y="21710"/>
                    <a:pt x="15417" y="21140"/>
                    <a:pt x="15539" y="20590"/>
                  </a:cubicBezTo>
                  <a:cubicBezTo>
                    <a:pt x="15824" y="19286"/>
                    <a:pt x="16171" y="18003"/>
                    <a:pt x="16578" y="16741"/>
                  </a:cubicBezTo>
                  <a:cubicBezTo>
                    <a:pt x="16822" y="16007"/>
                    <a:pt x="17005" y="15274"/>
                    <a:pt x="17107" y="14521"/>
                  </a:cubicBezTo>
                  <a:cubicBezTo>
                    <a:pt x="17230" y="13340"/>
                    <a:pt x="17046" y="12219"/>
                    <a:pt x="16476" y="11181"/>
                  </a:cubicBezTo>
                  <a:cubicBezTo>
                    <a:pt x="16089" y="10468"/>
                    <a:pt x="15682" y="9755"/>
                    <a:pt x="15295" y="9063"/>
                  </a:cubicBezTo>
                  <a:cubicBezTo>
                    <a:pt x="15091" y="8676"/>
                    <a:pt x="14908" y="8289"/>
                    <a:pt x="14725" y="7902"/>
                  </a:cubicBezTo>
                  <a:cubicBezTo>
                    <a:pt x="14562" y="7596"/>
                    <a:pt x="14521" y="7271"/>
                    <a:pt x="14562" y="6924"/>
                  </a:cubicBezTo>
                  <a:cubicBezTo>
                    <a:pt x="14582" y="6782"/>
                    <a:pt x="14582" y="6619"/>
                    <a:pt x="14602" y="6476"/>
                  </a:cubicBezTo>
                  <a:cubicBezTo>
                    <a:pt x="14684" y="5886"/>
                    <a:pt x="14663" y="5295"/>
                    <a:pt x="14562" y="4725"/>
                  </a:cubicBezTo>
                  <a:cubicBezTo>
                    <a:pt x="14460" y="4134"/>
                    <a:pt x="14277" y="3544"/>
                    <a:pt x="14052" y="2994"/>
                  </a:cubicBezTo>
                  <a:cubicBezTo>
                    <a:pt x="13890" y="2587"/>
                    <a:pt x="13686" y="2200"/>
                    <a:pt x="13421" y="1853"/>
                  </a:cubicBezTo>
                  <a:cubicBezTo>
                    <a:pt x="12912" y="1181"/>
                    <a:pt x="12260" y="693"/>
                    <a:pt x="11507" y="367"/>
                  </a:cubicBezTo>
                  <a:cubicBezTo>
                    <a:pt x="10977" y="122"/>
                    <a:pt x="10407" y="0"/>
                    <a:pt x="9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-4953975" y="2624300"/>
              <a:ext cx="260200" cy="349800"/>
            </a:xfrm>
            <a:custGeom>
              <a:avLst/>
              <a:gdLst/>
              <a:ahLst/>
              <a:cxnLst/>
              <a:rect l="l" t="t" r="r" b="b"/>
              <a:pathLst>
                <a:path w="10408" h="13992" extrusionOk="0">
                  <a:moveTo>
                    <a:pt x="1100" y="0"/>
                  </a:moveTo>
                  <a:cubicBezTo>
                    <a:pt x="1080" y="82"/>
                    <a:pt x="1059" y="183"/>
                    <a:pt x="1039" y="265"/>
                  </a:cubicBezTo>
                  <a:cubicBezTo>
                    <a:pt x="1019" y="326"/>
                    <a:pt x="998" y="367"/>
                    <a:pt x="958" y="407"/>
                  </a:cubicBezTo>
                  <a:cubicBezTo>
                    <a:pt x="998" y="428"/>
                    <a:pt x="1039" y="468"/>
                    <a:pt x="1059" y="468"/>
                  </a:cubicBezTo>
                  <a:cubicBezTo>
                    <a:pt x="1182" y="591"/>
                    <a:pt x="1324" y="693"/>
                    <a:pt x="1467" y="815"/>
                  </a:cubicBezTo>
                  <a:cubicBezTo>
                    <a:pt x="1487" y="835"/>
                    <a:pt x="1508" y="876"/>
                    <a:pt x="1528" y="917"/>
                  </a:cubicBezTo>
                  <a:cubicBezTo>
                    <a:pt x="1630" y="1874"/>
                    <a:pt x="1630" y="2811"/>
                    <a:pt x="1426" y="3727"/>
                  </a:cubicBezTo>
                  <a:cubicBezTo>
                    <a:pt x="1202" y="4786"/>
                    <a:pt x="795" y="5764"/>
                    <a:pt x="62" y="6558"/>
                  </a:cubicBezTo>
                  <a:cubicBezTo>
                    <a:pt x="41" y="6578"/>
                    <a:pt x="21" y="6619"/>
                    <a:pt x="0" y="6639"/>
                  </a:cubicBezTo>
                  <a:cubicBezTo>
                    <a:pt x="102" y="6619"/>
                    <a:pt x="163" y="6537"/>
                    <a:pt x="245" y="6476"/>
                  </a:cubicBezTo>
                  <a:cubicBezTo>
                    <a:pt x="652" y="6069"/>
                    <a:pt x="958" y="5580"/>
                    <a:pt x="1202" y="5051"/>
                  </a:cubicBezTo>
                  <a:cubicBezTo>
                    <a:pt x="1732" y="3849"/>
                    <a:pt x="1935" y="2566"/>
                    <a:pt x="1813" y="1263"/>
                  </a:cubicBezTo>
                  <a:cubicBezTo>
                    <a:pt x="1813" y="1222"/>
                    <a:pt x="1813" y="1181"/>
                    <a:pt x="1813" y="1141"/>
                  </a:cubicBezTo>
                  <a:lnTo>
                    <a:pt x="1833" y="1141"/>
                  </a:lnTo>
                  <a:cubicBezTo>
                    <a:pt x="1854" y="1161"/>
                    <a:pt x="1874" y="1161"/>
                    <a:pt x="1874" y="1181"/>
                  </a:cubicBezTo>
                  <a:cubicBezTo>
                    <a:pt x="2546" y="1792"/>
                    <a:pt x="3178" y="2444"/>
                    <a:pt x="3727" y="3157"/>
                  </a:cubicBezTo>
                  <a:cubicBezTo>
                    <a:pt x="3788" y="3218"/>
                    <a:pt x="3829" y="3299"/>
                    <a:pt x="3870" y="3381"/>
                  </a:cubicBezTo>
                  <a:cubicBezTo>
                    <a:pt x="4033" y="3707"/>
                    <a:pt x="4155" y="4053"/>
                    <a:pt x="4257" y="4419"/>
                  </a:cubicBezTo>
                  <a:cubicBezTo>
                    <a:pt x="4440" y="4990"/>
                    <a:pt x="4562" y="5580"/>
                    <a:pt x="4644" y="6171"/>
                  </a:cubicBezTo>
                  <a:cubicBezTo>
                    <a:pt x="4868" y="7576"/>
                    <a:pt x="4888" y="8961"/>
                    <a:pt x="4623" y="10366"/>
                  </a:cubicBezTo>
                  <a:cubicBezTo>
                    <a:pt x="4623" y="10387"/>
                    <a:pt x="4623" y="10387"/>
                    <a:pt x="4623" y="10407"/>
                  </a:cubicBezTo>
                  <a:cubicBezTo>
                    <a:pt x="4623" y="10407"/>
                    <a:pt x="4644" y="10427"/>
                    <a:pt x="4644" y="10427"/>
                  </a:cubicBezTo>
                  <a:cubicBezTo>
                    <a:pt x="4644" y="10387"/>
                    <a:pt x="4644" y="10366"/>
                    <a:pt x="4664" y="10325"/>
                  </a:cubicBezTo>
                  <a:cubicBezTo>
                    <a:pt x="4786" y="9959"/>
                    <a:pt x="4868" y="9592"/>
                    <a:pt x="4909" y="9205"/>
                  </a:cubicBezTo>
                  <a:cubicBezTo>
                    <a:pt x="5010" y="8431"/>
                    <a:pt x="5010" y="7658"/>
                    <a:pt x="4929" y="6884"/>
                  </a:cubicBezTo>
                  <a:cubicBezTo>
                    <a:pt x="4868" y="6008"/>
                    <a:pt x="4725" y="5132"/>
                    <a:pt x="4440" y="4297"/>
                  </a:cubicBezTo>
                  <a:cubicBezTo>
                    <a:pt x="4420" y="4236"/>
                    <a:pt x="4420" y="4155"/>
                    <a:pt x="4399" y="4094"/>
                  </a:cubicBezTo>
                  <a:cubicBezTo>
                    <a:pt x="4420" y="4094"/>
                    <a:pt x="4420" y="4114"/>
                    <a:pt x="4420" y="4114"/>
                  </a:cubicBezTo>
                  <a:cubicBezTo>
                    <a:pt x="4705" y="4562"/>
                    <a:pt x="4970" y="5010"/>
                    <a:pt x="5173" y="5499"/>
                  </a:cubicBezTo>
                  <a:cubicBezTo>
                    <a:pt x="5377" y="5967"/>
                    <a:pt x="5560" y="6456"/>
                    <a:pt x="5744" y="6924"/>
                  </a:cubicBezTo>
                  <a:cubicBezTo>
                    <a:pt x="5866" y="7250"/>
                    <a:pt x="5968" y="7576"/>
                    <a:pt x="6049" y="7902"/>
                  </a:cubicBezTo>
                  <a:cubicBezTo>
                    <a:pt x="6314" y="8879"/>
                    <a:pt x="6517" y="9877"/>
                    <a:pt x="6660" y="10875"/>
                  </a:cubicBezTo>
                  <a:cubicBezTo>
                    <a:pt x="6803" y="11751"/>
                    <a:pt x="6904" y="12627"/>
                    <a:pt x="6986" y="13502"/>
                  </a:cubicBezTo>
                  <a:cubicBezTo>
                    <a:pt x="6986" y="13543"/>
                    <a:pt x="6986" y="13564"/>
                    <a:pt x="6986" y="13604"/>
                  </a:cubicBezTo>
                  <a:lnTo>
                    <a:pt x="7006" y="13604"/>
                  </a:lnTo>
                  <a:cubicBezTo>
                    <a:pt x="7027" y="13564"/>
                    <a:pt x="7027" y="13543"/>
                    <a:pt x="7027" y="13502"/>
                  </a:cubicBezTo>
                  <a:cubicBezTo>
                    <a:pt x="7027" y="13340"/>
                    <a:pt x="7047" y="13197"/>
                    <a:pt x="7027" y="13034"/>
                  </a:cubicBezTo>
                  <a:cubicBezTo>
                    <a:pt x="6986" y="11832"/>
                    <a:pt x="6864" y="10631"/>
                    <a:pt x="6599" y="9450"/>
                  </a:cubicBezTo>
                  <a:cubicBezTo>
                    <a:pt x="6579" y="9368"/>
                    <a:pt x="6558" y="9287"/>
                    <a:pt x="6558" y="9205"/>
                  </a:cubicBezTo>
                  <a:cubicBezTo>
                    <a:pt x="6558" y="9185"/>
                    <a:pt x="6558" y="9185"/>
                    <a:pt x="6579" y="9185"/>
                  </a:cubicBezTo>
                  <a:cubicBezTo>
                    <a:pt x="6925" y="10061"/>
                    <a:pt x="7352" y="10896"/>
                    <a:pt x="7821" y="11710"/>
                  </a:cubicBezTo>
                  <a:cubicBezTo>
                    <a:pt x="8310" y="12525"/>
                    <a:pt x="8839" y="13278"/>
                    <a:pt x="9470" y="13991"/>
                  </a:cubicBezTo>
                  <a:cubicBezTo>
                    <a:pt x="9470" y="13950"/>
                    <a:pt x="9450" y="13930"/>
                    <a:pt x="9450" y="13910"/>
                  </a:cubicBezTo>
                  <a:cubicBezTo>
                    <a:pt x="9348" y="13747"/>
                    <a:pt x="9226" y="13584"/>
                    <a:pt x="9124" y="13421"/>
                  </a:cubicBezTo>
                  <a:cubicBezTo>
                    <a:pt x="8900" y="13054"/>
                    <a:pt x="8656" y="12708"/>
                    <a:pt x="8432" y="12342"/>
                  </a:cubicBezTo>
                  <a:cubicBezTo>
                    <a:pt x="8167" y="11934"/>
                    <a:pt x="7923" y="11486"/>
                    <a:pt x="7699" y="11059"/>
                  </a:cubicBezTo>
                  <a:cubicBezTo>
                    <a:pt x="7312" y="10285"/>
                    <a:pt x="6986" y="9490"/>
                    <a:pt x="6701" y="8676"/>
                  </a:cubicBezTo>
                  <a:cubicBezTo>
                    <a:pt x="6701" y="8676"/>
                    <a:pt x="6701" y="8655"/>
                    <a:pt x="6701" y="8635"/>
                  </a:cubicBezTo>
                  <a:cubicBezTo>
                    <a:pt x="6721" y="8655"/>
                    <a:pt x="6721" y="8655"/>
                    <a:pt x="6741" y="8655"/>
                  </a:cubicBezTo>
                  <a:cubicBezTo>
                    <a:pt x="6741" y="8676"/>
                    <a:pt x="6762" y="8696"/>
                    <a:pt x="6762" y="8696"/>
                  </a:cubicBezTo>
                  <a:cubicBezTo>
                    <a:pt x="7352" y="9572"/>
                    <a:pt x="8004" y="10366"/>
                    <a:pt x="8758" y="11079"/>
                  </a:cubicBezTo>
                  <a:cubicBezTo>
                    <a:pt x="9124" y="11425"/>
                    <a:pt x="9511" y="11751"/>
                    <a:pt x="9919" y="12036"/>
                  </a:cubicBezTo>
                  <a:cubicBezTo>
                    <a:pt x="9935" y="12053"/>
                    <a:pt x="9951" y="12082"/>
                    <a:pt x="9990" y="12082"/>
                  </a:cubicBezTo>
                  <a:cubicBezTo>
                    <a:pt x="9999" y="12082"/>
                    <a:pt x="10009" y="12081"/>
                    <a:pt x="10020" y="12077"/>
                  </a:cubicBezTo>
                  <a:cubicBezTo>
                    <a:pt x="10000" y="12036"/>
                    <a:pt x="9980" y="12016"/>
                    <a:pt x="9959" y="11995"/>
                  </a:cubicBezTo>
                  <a:cubicBezTo>
                    <a:pt x="9817" y="11873"/>
                    <a:pt x="9674" y="11731"/>
                    <a:pt x="9532" y="11608"/>
                  </a:cubicBezTo>
                  <a:cubicBezTo>
                    <a:pt x="8330" y="10488"/>
                    <a:pt x="7291" y="9226"/>
                    <a:pt x="6456" y="7780"/>
                  </a:cubicBezTo>
                  <a:cubicBezTo>
                    <a:pt x="6416" y="7719"/>
                    <a:pt x="6355" y="7617"/>
                    <a:pt x="6334" y="7535"/>
                  </a:cubicBezTo>
                  <a:cubicBezTo>
                    <a:pt x="6192" y="7128"/>
                    <a:pt x="6049" y="6741"/>
                    <a:pt x="5906" y="6334"/>
                  </a:cubicBezTo>
                  <a:cubicBezTo>
                    <a:pt x="5703" y="5723"/>
                    <a:pt x="5458" y="5132"/>
                    <a:pt x="5153" y="4542"/>
                  </a:cubicBezTo>
                  <a:cubicBezTo>
                    <a:pt x="5133" y="4521"/>
                    <a:pt x="5133" y="4501"/>
                    <a:pt x="5112" y="4481"/>
                  </a:cubicBezTo>
                  <a:cubicBezTo>
                    <a:pt x="5153" y="4481"/>
                    <a:pt x="5173" y="4501"/>
                    <a:pt x="5194" y="4521"/>
                  </a:cubicBezTo>
                  <a:cubicBezTo>
                    <a:pt x="5927" y="5193"/>
                    <a:pt x="6680" y="5845"/>
                    <a:pt x="7495" y="6415"/>
                  </a:cubicBezTo>
                  <a:cubicBezTo>
                    <a:pt x="8371" y="7047"/>
                    <a:pt x="9308" y="7576"/>
                    <a:pt x="10346" y="7882"/>
                  </a:cubicBezTo>
                  <a:cubicBezTo>
                    <a:pt x="10367" y="7902"/>
                    <a:pt x="10387" y="7902"/>
                    <a:pt x="10407" y="7902"/>
                  </a:cubicBezTo>
                  <a:cubicBezTo>
                    <a:pt x="10407" y="7902"/>
                    <a:pt x="10407" y="7882"/>
                    <a:pt x="10407" y="7882"/>
                  </a:cubicBezTo>
                  <a:cubicBezTo>
                    <a:pt x="10387" y="7861"/>
                    <a:pt x="10367" y="7841"/>
                    <a:pt x="10346" y="7820"/>
                  </a:cubicBezTo>
                  <a:cubicBezTo>
                    <a:pt x="10305" y="7780"/>
                    <a:pt x="10265" y="7759"/>
                    <a:pt x="10224" y="7739"/>
                  </a:cubicBezTo>
                  <a:cubicBezTo>
                    <a:pt x="10061" y="7678"/>
                    <a:pt x="9919" y="7617"/>
                    <a:pt x="9776" y="7556"/>
                  </a:cubicBezTo>
                  <a:cubicBezTo>
                    <a:pt x="9165" y="7250"/>
                    <a:pt x="8574" y="6904"/>
                    <a:pt x="8004" y="6517"/>
                  </a:cubicBezTo>
                  <a:cubicBezTo>
                    <a:pt x="7312" y="6028"/>
                    <a:pt x="6660" y="5499"/>
                    <a:pt x="6029" y="4929"/>
                  </a:cubicBezTo>
                  <a:cubicBezTo>
                    <a:pt x="5703" y="4643"/>
                    <a:pt x="5397" y="4338"/>
                    <a:pt x="5072" y="4053"/>
                  </a:cubicBezTo>
                  <a:cubicBezTo>
                    <a:pt x="4725" y="3707"/>
                    <a:pt x="4440" y="3340"/>
                    <a:pt x="4135" y="2973"/>
                  </a:cubicBezTo>
                  <a:cubicBezTo>
                    <a:pt x="3646" y="2383"/>
                    <a:pt x="3157" y="1813"/>
                    <a:pt x="2607" y="1303"/>
                  </a:cubicBezTo>
                  <a:cubicBezTo>
                    <a:pt x="2587" y="1283"/>
                    <a:pt x="2587" y="1263"/>
                    <a:pt x="2567" y="1242"/>
                  </a:cubicBezTo>
                  <a:cubicBezTo>
                    <a:pt x="2607" y="1242"/>
                    <a:pt x="2628" y="1263"/>
                    <a:pt x="2668" y="1263"/>
                  </a:cubicBezTo>
                  <a:cubicBezTo>
                    <a:pt x="3544" y="1609"/>
                    <a:pt x="4481" y="1752"/>
                    <a:pt x="5418" y="1752"/>
                  </a:cubicBezTo>
                  <a:cubicBezTo>
                    <a:pt x="5968" y="1731"/>
                    <a:pt x="6497" y="1670"/>
                    <a:pt x="7006" y="1507"/>
                  </a:cubicBezTo>
                  <a:cubicBezTo>
                    <a:pt x="7230" y="1426"/>
                    <a:pt x="7454" y="1365"/>
                    <a:pt x="7658" y="1263"/>
                  </a:cubicBezTo>
                  <a:cubicBezTo>
                    <a:pt x="7862" y="1181"/>
                    <a:pt x="8025" y="1079"/>
                    <a:pt x="8228" y="978"/>
                  </a:cubicBezTo>
                  <a:cubicBezTo>
                    <a:pt x="8249" y="957"/>
                    <a:pt x="8249" y="937"/>
                    <a:pt x="8269" y="917"/>
                  </a:cubicBezTo>
                  <a:cubicBezTo>
                    <a:pt x="8269" y="917"/>
                    <a:pt x="8269" y="917"/>
                    <a:pt x="8269" y="896"/>
                  </a:cubicBezTo>
                  <a:cubicBezTo>
                    <a:pt x="8228" y="917"/>
                    <a:pt x="8187" y="937"/>
                    <a:pt x="8147" y="957"/>
                  </a:cubicBezTo>
                  <a:cubicBezTo>
                    <a:pt x="7943" y="1039"/>
                    <a:pt x="7739" y="1120"/>
                    <a:pt x="7556" y="1202"/>
                  </a:cubicBezTo>
                  <a:cubicBezTo>
                    <a:pt x="7291" y="1303"/>
                    <a:pt x="7006" y="1365"/>
                    <a:pt x="6741" y="1426"/>
                  </a:cubicBezTo>
                  <a:cubicBezTo>
                    <a:pt x="6278" y="1511"/>
                    <a:pt x="5823" y="1554"/>
                    <a:pt x="5376" y="1554"/>
                  </a:cubicBezTo>
                  <a:cubicBezTo>
                    <a:pt x="4228" y="1554"/>
                    <a:pt x="3127" y="1275"/>
                    <a:pt x="2057" y="733"/>
                  </a:cubicBezTo>
                  <a:cubicBezTo>
                    <a:pt x="1956" y="693"/>
                    <a:pt x="1874" y="611"/>
                    <a:pt x="1793" y="550"/>
                  </a:cubicBezTo>
                  <a:cubicBezTo>
                    <a:pt x="1589" y="387"/>
                    <a:pt x="1385" y="224"/>
                    <a:pt x="1182" y="82"/>
                  </a:cubicBezTo>
                  <a:cubicBezTo>
                    <a:pt x="1161" y="61"/>
                    <a:pt x="1121" y="20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-5030350" y="2742400"/>
              <a:ext cx="178225" cy="128350"/>
            </a:xfrm>
            <a:custGeom>
              <a:avLst/>
              <a:gdLst/>
              <a:ahLst/>
              <a:cxnLst/>
              <a:rect l="l" t="t" r="r" b="b"/>
              <a:pathLst>
                <a:path w="7129" h="5134" extrusionOk="0">
                  <a:moveTo>
                    <a:pt x="550" y="1"/>
                  </a:moveTo>
                  <a:cubicBezTo>
                    <a:pt x="489" y="1"/>
                    <a:pt x="408" y="1"/>
                    <a:pt x="326" y="21"/>
                  </a:cubicBezTo>
                  <a:cubicBezTo>
                    <a:pt x="306" y="42"/>
                    <a:pt x="286" y="62"/>
                    <a:pt x="265" y="103"/>
                  </a:cubicBezTo>
                  <a:cubicBezTo>
                    <a:pt x="184" y="164"/>
                    <a:pt x="62" y="225"/>
                    <a:pt x="82" y="388"/>
                  </a:cubicBezTo>
                  <a:cubicBezTo>
                    <a:pt x="41" y="408"/>
                    <a:pt x="21" y="449"/>
                    <a:pt x="1" y="490"/>
                  </a:cubicBezTo>
                  <a:cubicBezTo>
                    <a:pt x="1" y="591"/>
                    <a:pt x="41" y="693"/>
                    <a:pt x="62" y="836"/>
                  </a:cubicBezTo>
                  <a:cubicBezTo>
                    <a:pt x="41" y="836"/>
                    <a:pt x="41" y="856"/>
                    <a:pt x="21" y="897"/>
                  </a:cubicBezTo>
                  <a:cubicBezTo>
                    <a:pt x="41" y="897"/>
                    <a:pt x="62" y="917"/>
                    <a:pt x="82" y="938"/>
                  </a:cubicBezTo>
                  <a:cubicBezTo>
                    <a:pt x="62" y="958"/>
                    <a:pt x="41" y="978"/>
                    <a:pt x="41" y="999"/>
                  </a:cubicBezTo>
                  <a:cubicBezTo>
                    <a:pt x="62" y="1060"/>
                    <a:pt x="82" y="1101"/>
                    <a:pt x="102" y="1162"/>
                  </a:cubicBezTo>
                  <a:cubicBezTo>
                    <a:pt x="102" y="1182"/>
                    <a:pt x="102" y="1223"/>
                    <a:pt x="102" y="1243"/>
                  </a:cubicBezTo>
                  <a:cubicBezTo>
                    <a:pt x="164" y="1345"/>
                    <a:pt x="204" y="1447"/>
                    <a:pt x="245" y="1549"/>
                  </a:cubicBezTo>
                  <a:cubicBezTo>
                    <a:pt x="286" y="1630"/>
                    <a:pt x="326" y="1712"/>
                    <a:pt x="367" y="1773"/>
                  </a:cubicBezTo>
                  <a:cubicBezTo>
                    <a:pt x="367" y="1773"/>
                    <a:pt x="367" y="1773"/>
                    <a:pt x="367" y="1793"/>
                  </a:cubicBezTo>
                  <a:cubicBezTo>
                    <a:pt x="388" y="1813"/>
                    <a:pt x="408" y="1834"/>
                    <a:pt x="408" y="1834"/>
                  </a:cubicBezTo>
                  <a:cubicBezTo>
                    <a:pt x="449" y="1895"/>
                    <a:pt x="449" y="1936"/>
                    <a:pt x="469" y="1976"/>
                  </a:cubicBezTo>
                  <a:cubicBezTo>
                    <a:pt x="510" y="2037"/>
                    <a:pt x="550" y="2078"/>
                    <a:pt x="591" y="2139"/>
                  </a:cubicBezTo>
                  <a:cubicBezTo>
                    <a:pt x="612" y="2160"/>
                    <a:pt x="612" y="2200"/>
                    <a:pt x="632" y="2241"/>
                  </a:cubicBezTo>
                  <a:cubicBezTo>
                    <a:pt x="734" y="2384"/>
                    <a:pt x="876" y="2485"/>
                    <a:pt x="978" y="2628"/>
                  </a:cubicBezTo>
                  <a:lnTo>
                    <a:pt x="999" y="2628"/>
                  </a:lnTo>
                  <a:cubicBezTo>
                    <a:pt x="1060" y="2689"/>
                    <a:pt x="1121" y="2730"/>
                    <a:pt x="1161" y="2771"/>
                  </a:cubicBezTo>
                  <a:cubicBezTo>
                    <a:pt x="1284" y="2913"/>
                    <a:pt x="1426" y="3035"/>
                    <a:pt x="1589" y="3117"/>
                  </a:cubicBezTo>
                  <a:cubicBezTo>
                    <a:pt x="1732" y="3178"/>
                    <a:pt x="1834" y="3280"/>
                    <a:pt x="1976" y="3341"/>
                  </a:cubicBezTo>
                  <a:cubicBezTo>
                    <a:pt x="2037" y="3361"/>
                    <a:pt x="2098" y="3402"/>
                    <a:pt x="2159" y="3422"/>
                  </a:cubicBezTo>
                  <a:cubicBezTo>
                    <a:pt x="2220" y="3463"/>
                    <a:pt x="2302" y="3483"/>
                    <a:pt x="2363" y="3504"/>
                  </a:cubicBezTo>
                  <a:cubicBezTo>
                    <a:pt x="2404" y="3524"/>
                    <a:pt x="2424" y="3524"/>
                    <a:pt x="2445" y="3544"/>
                  </a:cubicBezTo>
                  <a:cubicBezTo>
                    <a:pt x="2526" y="3626"/>
                    <a:pt x="2628" y="3646"/>
                    <a:pt x="2730" y="3707"/>
                  </a:cubicBezTo>
                  <a:cubicBezTo>
                    <a:pt x="2811" y="3748"/>
                    <a:pt x="2913" y="3769"/>
                    <a:pt x="3015" y="3809"/>
                  </a:cubicBezTo>
                  <a:cubicBezTo>
                    <a:pt x="3137" y="3850"/>
                    <a:pt x="3259" y="3891"/>
                    <a:pt x="3381" y="3952"/>
                  </a:cubicBezTo>
                  <a:cubicBezTo>
                    <a:pt x="3524" y="4013"/>
                    <a:pt x="3666" y="4054"/>
                    <a:pt x="3809" y="4115"/>
                  </a:cubicBezTo>
                  <a:cubicBezTo>
                    <a:pt x="3911" y="4155"/>
                    <a:pt x="4013" y="4176"/>
                    <a:pt x="4114" y="4217"/>
                  </a:cubicBezTo>
                  <a:cubicBezTo>
                    <a:pt x="4277" y="4257"/>
                    <a:pt x="4420" y="4298"/>
                    <a:pt x="4583" y="4359"/>
                  </a:cubicBezTo>
                  <a:cubicBezTo>
                    <a:pt x="4705" y="4400"/>
                    <a:pt x="4848" y="4441"/>
                    <a:pt x="4970" y="4481"/>
                  </a:cubicBezTo>
                  <a:cubicBezTo>
                    <a:pt x="5072" y="4502"/>
                    <a:pt x="5173" y="4542"/>
                    <a:pt x="5255" y="4563"/>
                  </a:cubicBezTo>
                  <a:cubicBezTo>
                    <a:pt x="5377" y="4604"/>
                    <a:pt x="5499" y="4644"/>
                    <a:pt x="5622" y="4685"/>
                  </a:cubicBezTo>
                  <a:cubicBezTo>
                    <a:pt x="5886" y="4766"/>
                    <a:pt x="6131" y="4868"/>
                    <a:pt x="6375" y="4950"/>
                  </a:cubicBezTo>
                  <a:cubicBezTo>
                    <a:pt x="6538" y="5011"/>
                    <a:pt x="6701" y="5072"/>
                    <a:pt x="6864" y="5133"/>
                  </a:cubicBezTo>
                  <a:cubicBezTo>
                    <a:pt x="7027" y="5092"/>
                    <a:pt x="7108" y="5031"/>
                    <a:pt x="7129" y="4889"/>
                  </a:cubicBezTo>
                  <a:cubicBezTo>
                    <a:pt x="7108" y="4889"/>
                    <a:pt x="7088" y="4848"/>
                    <a:pt x="7067" y="4848"/>
                  </a:cubicBezTo>
                  <a:cubicBezTo>
                    <a:pt x="6966" y="4807"/>
                    <a:pt x="6884" y="4746"/>
                    <a:pt x="6782" y="4705"/>
                  </a:cubicBezTo>
                  <a:cubicBezTo>
                    <a:pt x="6579" y="4624"/>
                    <a:pt x="6355" y="4522"/>
                    <a:pt x="6151" y="4420"/>
                  </a:cubicBezTo>
                  <a:cubicBezTo>
                    <a:pt x="6090" y="4400"/>
                    <a:pt x="6049" y="4379"/>
                    <a:pt x="5988" y="4379"/>
                  </a:cubicBezTo>
                  <a:cubicBezTo>
                    <a:pt x="5927" y="4359"/>
                    <a:pt x="5866" y="4318"/>
                    <a:pt x="5784" y="4278"/>
                  </a:cubicBezTo>
                  <a:cubicBezTo>
                    <a:pt x="5540" y="4176"/>
                    <a:pt x="5275" y="4094"/>
                    <a:pt x="5031" y="3993"/>
                  </a:cubicBezTo>
                  <a:cubicBezTo>
                    <a:pt x="4909" y="3952"/>
                    <a:pt x="4807" y="3911"/>
                    <a:pt x="4685" y="3870"/>
                  </a:cubicBezTo>
                  <a:cubicBezTo>
                    <a:pt x="4481" y="3789"/>
                    <a:pt x="4257" y="3707"/>
                    <a:pt x="4033" y="3626"/>
                  </a:cubicBezTo>
                  <a:cubicBezTo>
                    <a:pt x="3931" y="3585"/>
                    <a:pt x="3829" y="3524"/>
                    <a:pt x="3728" y="3504"/>
                  </a:cubicBezTo>
                  <a:cubicBezTo>
                    <a:pt x="3565" y="3443"/>
                    <a:pt x="3422" y="3361"/>
                    <a:pt x="3279" y="3280"/>
                  </a:cubicBezTo>
                  <a:cubicBezTo>
                    <a:pt x="3096" y="3178"/>
                    <a:pt x="2933" y="3096"/>
                    <a:pt x="2750" y="3015"/>
                  </a:cubicBezTo>
                  <a:cubicBezTo>
                    <a:pt x="2709" y="2995"/>
                    <a:pt x="2669" y="2974"/>
                    <a:pt x="2628" y="2954"/>
                  </a:cubicBezTo>
                  <a:cubicBezTo>
                    <a:pt x="2573" y="2918"/>
                    <a:pt x="2519" y="2849"/>
                    <a:pt x="2435" y="2849"/>
                  </a:cubicBezTo>
                  <a:cubicBezTo>
                    <a:pt x="2425" y="2849"/>
                    <a:pt x="2415" y="2850"/>
                    <a:pt x="2404" y="2852"/>
                  </a:cubicBezTo>
                  <a:cubicBezTo>
                    <a:pt x="2404" y="2852"/>
                    <a:pt x="2404" y="2832"/>
                    <a:pt x="2383" y="2832"/>
                  </a:cubicBezTo>
                  <a:cubicBezTo>
                    <a:pt x="2302" y="2771"/>
                    <a:pt x="2241" y="2689"/>
                    <a:pt x="2159" y="2669"/>
                  </a:cubicBezTo>
                  <a:cubicBezTo>
                    <a:pt x="2078" y="2628"/>
                    <a:pt x="2017" y="2587"/>
                    <a:pt x="1956" y="2526"/>
                  </a:cubicBezTo>
                  <a:cubicBezTo>
                    <a:pt x="1895" y="2445"/>
                    <a:pt x="1793" y="2424"/>
                    <a:pt x="1732" y="2343"/>
                  </a:cubicBezTo>
                  <a:cubicBezTo>
                    <a:pt x="1732" y="2323"/>
                    <a:pt x="1711" y="2323"/>
                    <a:pt x="1691" y="2323"/>
                  </a:cubicBezTo>
                  <a:cubicBezTo>
                    <a:pt x="1630" y="2302"/>
                    <a:pt x="1589" y="2241"/>
                    <a:pt x="1569" y="2180"/>
                  </a:cubicBezTo>
                  <a:cubicBezTo>
                    <a:pt x="1548" y="2180"/>
                    <a:pt x="1508" y="2160"/>
                    <a:pt x="1487" y="2139"/>
                  </a:cubicBezTo>
                  <a:lnTo>
                    <a:pt x="1508" y="2139"/>
                  </a:lnTo>
                  <a:cubicBezTo>
                    <a:pt x="1467" y="2078"/>
                    <a:pt x="1426" y="2037"/>
                    <a:pt x="1406" y="1976"/>
                  </a:cubicBezTo>
                  <a:cubicBezTo>
                    <a:pt x="1385" y="1956"/>
                    <a:pt x="1365" y="1956"/>
                    <a:pt x="1345" y="1936"/>
                  </a:cubicBezTo>
                  <a:cubicBezTo>
                    <a:pt x="1243" y="1834"/>
                    <a:pt x="1161" y="1732"/>
                    <a:pt x="1121" y="1589"/>
                  </a:cubicBezTo>
                  <a:cubicBezTo>
                    <a:pt x="1039" y="1569"/>
                    <a:pt x="1039" y="1447"/>
                    <a:pt x="978" y="1406"/>
                  </a:cubicBezTo>
                  <a:cubicBezTo>
                    <a:pt x="978" y="1325"/>
                    <a:pt x="958" y="1243"/>
                    <a:pt x="897" y="1182"/>
                  </a:cubicBezTo>
                  <a:cubicBezTo>
                    <a:pt x="897" y="1121"/>
                    <a:pt x="876" y="1060"/>
                    <a:pt x="815" y="1040"/>
                  </a:cubicBezTo>
                  <a:cubicBezTo>
                    <a:pt x="815" y="938"/>
                    <a:pt x="754" y="877"/>
                    <a:pt x="734" y="816"/>
                  </a:cubicBezTo>
                  <a:cubicBezTo>
                    <a:pt x="693" y="734"/>
                    <a:pt x="652" y="673"/>
                    <a:pt x="693" y="612"/>
                  </a:cubicBezTo>
                  <a:cubicBezTo>
                    <a:pt x="693" y="571"/>
                    <a:pt x="673" y="530"/>
                    <a:pt x="673" y="510"/>
                  </a:cubicBezTo>
                  <a:cubicBezTo>
                    <a:pt x="673" y="490"/>
                    <a:pt x="673" y="469"/>
                    <a:pt x="652" y="449"/>
                  </a:cubicBezTo>
                  <a:cubicBezTo>
                    <a:pt x="632" y="347"/>
                    <a:pt x="612" y="245"/>
                    <a:pt x="612" y="143"/>
                  </a:cubicBezTo>
                  <a:cubicBezTo>
                    <a:pt x="591" y="103"/>
                    <a:pt x="571" y="62"/>
                    <a:pt x="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-4845025" y="2493400"/>
              <a:ext cx="104400" cy="104450"/>
            </a:xfrm>
            <a:custGeom>
              <a:avLst/>
              <a:gdLst/>
              <a:ahLst/>
              <a:cxnLst/>
              <a:rect l="l" t="t" r="r" b="b"/>
              <a:pathLst>
                <a:path w="4176" h="4178" extrusionOk="0">
                  <a:moveTo>
                    <a:pt x="801" y="0"/>
                  </a:moveTo>
                  <a:cubicBezTo>
                    <a:pt x="731" y="0"/>
                    <a:pt x="661" y="7"/>
                    <a:pt x="591" y="23"/>
                  </a:cubicBezTo>
                  <a:cubicBezTo>
                    <a:pt x="551" y="23"/>
                    <a:pt x="489" y="23"/>
                    <a:pt x="449" y="43"/>
                  </a:cubicBezTo>
                  <a:cubicBezTo>
                    <a:pt x="265" y="145"/>
                    <a:pt x="103" y="287"/>
                    <a:pt x="21" y="491"/>
                  </a:cubicBezTo>
                  <a:cubicBezTo>
                    <a:pt x="1" y="613"/>
                    <a:pt x="1" y="674"/>
                    <a:pt x="123" y="756"/>
                  </a:cubicBezTo>
                  <a:cubicBezTo>
                    <a:pt x="164" y="735"/>
                    <a:pt x="204" y="715"/>
                    <a:pt x="265" y="715"/>
                  </a:cubicBezTo>
                  <a:cubicBezTo>
                    <a:pt x="306" y="695"/>
                    <a:pt x="327" y="674"/>
                    <a:pt x="367" y="674"/>
                  </a:cubicBezTo>
                  <a:cubicBezTo>
                    <a:pt x="449" y="674"/>
                    <a:pt x="530" y="695"/>
                    <a:pt x="612" y="695"/>
                  </a:cubicBezTo>
                  <a:cubicBezTo>
                    <a:pt x="673" y="715"/>
                    <a:pt x="734" y="715"/>
                    <a:pt x="795" y="715"/>
                  </a:cubicBezTo>
                  <a:cubicBezTo>
                    <a:pt x="856" y="735"/>
                    <a:pt x="917" y="756"/>
                    <a:pt x="958" y="776"/>
                  </a:cubicBezTo>
                  <a:cubicBezTo>
                    <a:pt x="1039" y="796"/>
                    <a:pt x="1121" y="817"/>
                    <a:pt x="1202" y="857"/>
                  </a:cubicBezTo>
                  <a:cubicBezTo>
                    <a:pt x="1284" y="878"/>
                    <a:pt x="1386" y="919"/>
                    <a:pt x="1467" y="959"/>
                  </a:cubicBezTo>
                  <a:cubicBezTo>
                    <a:pt x="1610" y="1020"/>
                    <a:pt x="1732" y="1082"/>
                    <a:pt x="1854" y="1143"/>
                  </a:cubicBezTo>
                  <a:cubicBezTo>
                    <a:pt x="1915" y="1163"/>
                    <a:pt x="1976" y="1204"/>
                    <a:pt x="2037" y="1244"/>
                  </a:cubicBezTo>
                  <a:cubicBezTo>
                    <a:pt x="2078" y="1265"/>
                    <a:pt x="2139" y="1306"/>
                    <a:pt x="2180" y="1346"/>
                  </a:cubicBezTo>
                  <a:cubicBezTo>
                    <a:pt x="2282" y="1407"/>
                    <a:pt x="2383" y="1468"/>
                    <a:pt x="2465" y="1550"/>
                  </a:cubicBezTo>
                  <a:cubicBezTo>
                    <a:pt x="2526" y="1591"/>
                    <a:pt x="2587" y="1631"/>
                    <a:pt x="2628" y="1692"/>
                  </a:cubicBezTo>
                  <a:cubicBezTo>
                    <a:pt x="2669" y="1733"/>
                    <a:pt x="2709" y="1774"/>
                    <a:pt x="2750" y="1815"/>
                  </a:cubicBezTo>
                  <a:cubicBezTo>
                    <a:pt x="2832" y="1896"/>
                    <a:pt x="2954" y="1998"/>
                    <a:pt x="3015" y="2120"/>
                  </a:cubicBezTo>
                  <a:cubicBezTo>
                    <a:pt x="3178" y="2324"/>
                    <a:pt x="3280" y="2568"/>
                    <a:pt x="3402" y="2792"/>
                  </a:cubicBezTo>
                  <a:cubicBezTo>
                    <a:pt x="3443" y="2894"/>
                    <a:pt x="3483" y="2996"/>
                    <a:pt x="3524" y="3098"/>
                  </a:cubicBezTo>
                  <a:cubicBezTo>
                    <a:pt x="3565" y="3240"/>
                    <a:pt x="3626" y="3403"/>
                    <a:pt x="3667" y="3566"/>
                  </a:cubicBezTo>
                  <a:cubicBezTo>
                    <a:pt x="3707" y="3668"/>
                    <a:pt x="3748" y="3790"/>
                    <a:pt x="3768" y="3912"/>
                  </a:cubicBezTo>
                  <a:cubicBezTo>
                    <a:pt x="3789" y="3973"/>
                    <a:pt x="3809" y="4035"/>
                    <a:pt x="3850" y="4096"/>
                  </a:cubicBezTo>
                  <a:cubicBezTo>
                    <a:pt x="3829" y="4096"/>
                    <a:pt x="3829" y="4096"/>
                    <a:pt x="3829" y="4116"/>
                  </a:cubicBezTo>
                  <a:cubicBezTo>
                    <a:pt x="3850" y="4136"/>
                    <a:pt x="3870" y="4157"/>
                    <a:pt x="3891" y="4177"/>
                  </a:cubicBezTo>
                  <a:cubicBezTo>
                    <a:pt x="4013" y="4177"/>
                    <a:pt x="4074" y="4096"/>
                    <a:pt x="4135" y="4035"/>
                  </a:cubicBezTo>
                  <a:cubicBezTo>
                    <a:pt x="4176" y="3973"/>
                    <a:pt x="4155" y="3892"/>
                    <a:pt x="4135" y="3810"/>
                  </a:cubicBezTo>
                  <a:cubicBezTo>
                    <a:pt x="4115" y="3648"/>
                    <a:pt x="4053" y="3485"/>
                    <a:pt x="4053" y="3322"/>
                  </a:cubicBezTo>
                  <a:cubicBezTo>
                    <a:pt x="4033" y="3037"/>
                    <a:pt x="3952" y="2772"/>
                    <a:pt x="3870" y="2507"/>
                  </a:cubicBezTo>
                  <a:cubicBezTo>
                    <a:pt x="3829" y="2426"/>
                    <a:pt x="3789" y="2344"/>
                    <a:pt x="3768" y="2242"/>
                  </a:cubicBezTo>
                  <a:cubicBezTo>
                    <a:pt x="3687" y="2059"/>
                    <a:pt x="3605" y="1855"/>
                    <a:pt x="3483" y="1692"/>
                  </a:cubicBezTo>
                  <a:cubicBezTo>
                    <a:pt x="3402" y="1570"/>
                    <a:pt x="3320" y="1468"/>
                    <a:pt x="3218" y="1367"/>
                  </a:cubicBezTo>
                  <a:cubicBezTo>
                    <a:pt x="3117" y="1244"/>
                    <a:pt x="2994" y="1122"/>
                    <a:pt x="2872" y="1000"/>
                  </a:cubicBezTo>
                  <a:cubicBezTo>
                    <a:pt x="2791" y="939"/>
                    <a:pt x="2709" y="878"/>
                    <a:pt x="2628" y="796"/>
                  </a:cubicBezTo>
                  <a:cubicBezTo>
                    <a:pt x="2546" y="735"/>
                    <a:pt x="2465" y="674"/>
                    <a:pt x="2383" y="633"/>
                  </a:cubicBezTo>
                  <a:cubicBezTo>
                    <a:pt x="2241" y="552"/>
                    <a:pt x="2098" y="471"/>
                    <a:pt x="1935" y="389"/>
                  </a:cubicBezTo>
                  <a:cubicBezTo>
                    <a:pt x="1691" y="247"/>
                    <a:pt x="1426" y="145"/>
                    <a:pt x="1141" y="43"/>
                  </a:cubicBezTo>
                  <a:cubicBezTo>
                    <a:pt x="1028" y="18"/>
                    <a:pt x="915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0" name="Google Shape;770;p2"/>
          <p:cNvGrpSpPr/>
          <p:nvPr/>
        </p:nvGrpSpPr>
        <p:grpSpPr>
          <a:xfrm rot="683676">
            <a:off x="10908005" y="2496048"/>
            <a:ext cx="751535" cy="1027749"/>
            <a:chOff x="-4437200" y="2321350"/>
            <a:chExt cx="152775" cy="208925"/>
          </a:xfrm>
        </p:grpSpPr>
        <p:sp>
          <p:nvSpPr>
            <p:cNvPr id="771" name="Google Shape;771;p2"/>
            <p:cNvSpPr/>
            <p:nvPr/>
          </p:nvSpPr>
          <p:spPr>
            <a:xfrm>
              <a:off x="-4381200" y="2321350"/>
              <a:ext cx="96775" cy="183450"/>
            </a:xfrm>
            <a:custGeom>
              <a:avLst/>
              <a:gdLst/>
              <a:ahLst/>
              <a:cxnLst/>
              <a:rect l="l" t="t" r="r" b="b"/>
              <a:pathLst>
                <a:path w="3871" h="7338" extrusionOk="0">
                  <a:moveTo>
                    <a:pt x="1691" y="1"/>
                  </a:moveTo>
                  <a:cubicBezTo>
                    <a:pt x="1650" y="11"/>
                    <a:pt x="1615" y="11"/>
                    <a:pt x="1582" y="11"/>
                  </a:cubicBezTo>
                  <a:cubicBezTo>
                    <a:pt x="1549" y="11"/>
                    <a:pt x="1518" y="11"/>
                    <a:pt x="1487" y="21"/>
                  </a:cubicBezTo>
                  <a:cubicBezTo>
                    <a:pt x="1345" y="82"/>
                    <a:pt x="1202" y="123"/>
                    <a:pt x="1060" y="143"/>
                  </a:cubicBezTo>
                  <a:cubicBezTo>
                    <a:pt x="999" y="164"/>
                    <a:pt x="938" y="184"/>
                    <a:pt x="917" y="245"/>
                  </a:cubicBezTo>
                  <a:cubicBezTo>
                    <a:pt x="877" y="306"/>
                    <a:pt x="836" y="347"/>
                    <a:pt x="775" y="408"/>
                  </a:cubicBezTo>
                  <a:cubicBezTo>
                    <a:pt x="775" y="449"/>
                    <a:pt x="795" y="489"/>
                    <a:pt x="754" y="530"/>
                  </a:cubicBezTo>
                  <a:cubicBezTo>
                    <a:pt x="734" y="510"/>
                    <a:pt x="708" y="510"/>
                    <a:pt x="680" y="510"/>
                  </a:cubicBezTo>
                  <a:cubicBezTo>
                    <a:pt x="652" y="510"/>
                    <a:pt x="622" y="510"/>
                    <a:pt x="591" y="489"/>
                  </a:cubicBezTo>
                  <a:cubicBezTo>
                    <a:pt x="490" y="530"/>
                    <a:pt x="408" y="571"/>
                    <a:pt x="306" y="612"/>
                  </a:cubicBezTo>
                  <a:cubicBezTo>
                    <a:pt x="225" y="632"/>
                    <a:pt x="164" y="734"/>
                    <a:pt x="62" y="754"/>
                  </a:cubicBezTo>
                  <a:cubicBezTo>
                    <a:pt x="21" y="836"/>
                    <a:pt x="1" y="897"/>
                    <a:pt x="42" y="998"/>
                  </a:cubicBezTo>
                  <a:cubicBezTo>
                    <a:pt x="184" y="1019"/>
                    <a:pt x="286" y="1141"/>
                    <a:pt x="408" y="1182"/>
                  </a:cubicBezTo>
                  <a:cubicBezTo>
                    <a:pt x="469" y="1304"/>
                    <a:pt x="530" y="1426"/>
                    <a:pt x="612" y="1528"/>
                  </a:cubicBezTo>
                  <a:cubicBezTo>
                    <a:pt x="652" y="1589"/>
                    <a:pt x="693" y="1650"/>
                    <a:pt x="693" y="1711"/>
                  </a:cubicBezTo>
                  <a:cubicBezTo>
                    <a:pt x="693" y="1752"/>
                    <a:pt x="714" y="1793"/>
                    <a:pt x="714" y="1833"/>
                  </a:cubicBezTo>
                  <a:cubicBezTo>
                    <a:pt x="754" y="1976"/>
                    <a:pt x="856" y="2098"/>
                    <a:pt x="917" y="2220"/>
                  </a:cubicBezTo>
                  <a:cubicBezTo>
                    <a:pt x="917" y="2282"/>
                    <a:pt x="917" y="2343"/>
                    <a:pt x="897" y="2383"/>
                  </a:cubicBezTo>
                  <a:cubicBezTo>
                    <a:pt x="978" y="2424"/>
                    <a:pt x="938" y="2485"/>
                    <a:pt x="958" y="2546"/>
                  </a:cubicBezTo>
                  <a:cubicBezTo>
                    <a:pt x="978" y="2587"/>
                    <a:pt x="999" y="2648"/>
                    <a:pt x="1019" y="2689"/>
                  </a:cubicBezTo>
                  <a:cubicBezTo>
                    <a:pt x="958" y="2811"/>
                    <a:pt x="978" y="2933"/>
                    <a:pt x="1039" y="3035"/>
                  </a:cubicBezTo>
                  <a:cubicBezTo>
                    <a:pt x="1060" y="3076"/>
                    <a:pt x="1019" y="3096"/>
                    <a:pt x="1019" y="3157"/>
                  </a:cubicBezTo>
                  <a:cubicBezTo>
                    <a:pt x="1019" y="3218"/>
                    <a:pt x="1101" y="3198"/>
                    <a:pt x="1101" y="3259"/>
                  </a:cubicBezTo>
                  <a:cubicBezTo>
                    <a:pt x="1101" y="3341"/>
                    <a:pt x="1121" y="3422"/>
                    <a:pt x="1141" y="3503"/>
                  </a:cubicBezTo>
                  <a:cubicBezTo>
                    <a:pt x="1162" y="3565"/>
                    <a:pt x="1182" y="3605"/>
                    <a:pt x="1243" y="3626"/>
                  </a:cubicBezTo>
                  <a:cubicBezTo>
                    <a:pt x="1304" y="3646"/>
                    <a:pt x="1365" y="3687"/>
                    <a:pt x="1447" y="3727"/>
                  </a:cubicBezTo>
                  <a:cubicBezTo>
                    <a:pt x="1487" y="3748"/>
                    <a:pt x="1528" y="3768"/>
                    <a:pt x="1549" y="3809"/>
                  </a:cubicBezTo>
                  <a:cubicBezTo>
                    <a:pt x="1563" y="3806"/>
                    <a:pt x="1577" y="3805"/>
                    <a:pt x="1590" y="3805"/>
                  </a:cubicBezTo>
                  <a:cubicBezTo>
                    <a:pt x="1668" y="3805"/>
                    <a:pt x="1720" y="3850"/>
                    <a:pt x="1773" y="3850"/>
                  </a:cubicBezTo>
                  <a:cubicBezTo>
                    <a:pt x="1793" y="3850"/>
                    <a:pt x="1793" y="3870"/>
                    <a:pt x="1793" y="3870"/>
                  </a:cubicBezTo>
                  <a:cubicBezTo>
                    <a:pt x="1895" y="3870"/>
                    <a:pt x="1997" y="3870"/>
                    <a:pt x="2058" y="3829"/>
                  </a:cubicBezTo>
                  <a:cubicBezTo>
                    <a:pt x="2119" y="3850"/>
                    <a:pt x="2139" y="3890"/>
                    <a:pt x="2119" y="3951"/>
                  </a:cubicBezTo>
                  <a:cubicBezTo>
                    <a:pt x="2098" y="4094"/>
                    <a:pt x="2078" y="4237"/>
                    <a:pt x="2058" y="4379"/>
                  </a:cubicBezTo>
                  <a:cubicBezTo>
                    <a:pt x="2058" y="4461"/>
                    <a:pt x="2017" y="4522"/>
                    <a:pt x="2017" y="4583"/>
                  </a:cubicBezTo>
                  <a:cubicBezTo>
                    <a:pt x="2017" y="4725"/>
                    <a:pt x="1976" y="4848"/>
                    <a:pt x="1936" y="4949"/>
                  </a:cubicBezTo>
                  <a:cubicBezTo>
                    <a:pt x="1936" y="5011"/>
                    <a:pt x="1936" y="5051"/>
                    <a:pt x="1936" y="5092"/>
                  </a:cubicBezTo>
                  <a:cubicBezTo>
                    <a:pt x="1895" y="5173"/>
                    <a:pt x="1874" y="5255"/>
                    <a:pt x="1793" y="5296"/>
                  </a:cubicBezTo>
                  <a:cubicBezTo>
                    <a:pt x="1813" y="5357"/>
                    <a:pt x="1793" y="5397"/>
                    <a:pt x="1773" y="5438"/>
                  </a:cubicBezTo>
                  <a:cubicBezTo>
                    <a:pt x="1732" y="5560"/>
                    <a:pt x="1650" y="5662"/>
                    <a:pt x="1650" y="5784"/>
                  </a:cubicBezTo>
                  <a:cubicBezTo>
                    <a:pt x="1650" y="5805"/>
                    <a:pt x="1650" y="5825"/>
                    <a:pt x="1630" y="5825"/>
                  </a:cubicBezTo>
                  <a:cubicBezTo>
                    <a:pt x="1549" y="5866"/>
                    <a:pt x="1528" y="5947"/>
                    <a:pt x="1528" y="5988"/>
                  </a:cubicBezTo>
                  <a:cubicBezTo>
                    <a:pt x="1508" y="6090"/>
                    <a:pt x="1467" y="6151"/>
                    <a:pt x="1426" y="6232"/>
                  </a:cubicBezTo>
                  <a:cubicBezTo>
                    <a:pt x="1365" y="6334"/>
                    <a:pt x="1304" y="6416"/>
                    <a:pt x="1304" y="6538"/>
                  </a:cubicBezTo>
                  <a:cubicBezTo>
                    <a:pt x="1182" y="6680"/>
                    <a:pt x="1121" y="6884"/>
                    <a:pt x="1039" y="7047"/>
                  </a:cubicBezTo>
                  <a:cubicBezTo>
                    <a:pt x="1039" y="7088"/>
                    <a:pt x="1060" y="7129"/>
                    <a:pt x="1060" y="7149"/>
                  </a:cubicBezTo>
                  <a:cubicBezTo>
                    <a:pt x="1202" y="7210"/>
                    <a:pt x="1325" y="7271"/>
                    <a:pt x="1467" y="7332"/>
                  </a:cubicBezTo>
                  <a:cubicBezTo>
                    <a:pt x="1487" y="7322"/>
                    <a:pt x="1508" y="7317"/>
                    <a:pt x="1531" y="7317"/>
                  </a:cubicBezTo>
                  <a:cubicBezTo>
                    <a:pt x="1554" y="7317"/>
                    <a:pt x="1579" y="7322"/>
                    <a:pt x="1610" y="7332"/>
                  </a:cubicBezTo>
                  <a:cubicBezTo>
                    <a:pt x="1635" y="7336"/>
                    <a:pt x="1660" y="7337"/>
                    <a:pt x="1684" y="7337"/>
                  </a:cubicBezTo>
                  <a:cubicBezTo>
                    <a:pt x="1796" y="7337"/>
                    <a:pt x="1896" y="7301"/>
                    <a:pt x="1997" y="7251"/>
                  </a:cubicBezTo>
                  <a:cubicBezTo>
                    <a:pt x="2017" y="7190"/>
                    <a:pt x="2058" y="7169"/>
                    <a:pt x="2119" y="7129"/>
                  </a:cubicBezTo>
                  <a:cubicBezTo>
                    <a:pt x="2139" y="7088"/>
                    <a:pt x="2160" y="7047"/>
                    <a:pt x="2180" y="7006"/>
                  </a:cubicBezTo>
                  <a:cubicBezTo>
                    <a:pt x="2302" y="6966"/>
                    <a:pt x="2384" y="6864"/>
                    <a:pt x="2424" y="6762"/>
                  </a:cubicBezTo>
                  <a:cubicBezTo>
                    <a:pt x="2445" y="6742"/>
                    <a:pt x="2485" y="6721"/>
                    <a:pt x="2506" y="6701"/>
                  </a:cubicBezTo>
                  <a:cubicBezTo>
                    <a:pt x="2526" y="6660"/>
                    <a:pt x="2546" y="6619"/>
                    <a:pt x="2567" y="6579"/>
                  </a:cubicBezTo>
                  <a:cubicBezTo>
                    <a:pt x="2608" y="6558"/>
                    <a:pt x="2628" y="6538"/>
                    <a:pt x="2669" y="6497"/>
                  </a:cubicBezTo>
                  <a:cubicBezTo>
                    <a:pt x="2689" y="6456"/>
                    <a:pt x="2709" y="6416"/>
                    <a:pt x="2730" y="6375"/>
                  </a:cubicBezTo>
                  <a:cubicBezTo>
                    <a:pt x="2771" y="6334"/>
                    <a:pt x="2811" y="6314"/>
                    <a:pt x="2832" y="6294"/>
                  </a:cubicBezTo>
                  <a:cubicBezTo>
                    <a:pt x="2872" y="6212"/>
                    <a:pt x="2893" y="6110"/>
                    <a:pt x="2974" y="6070"/>
                  </a:cubicBezTo>
                  <a:cubicBezTo>
                    <a:pt x="2974" y="6029"/>
                    <a:pt x="2954" y="6029"/>
                    <a:pt x="2974" y="6008"/>
                  </a:cubicBezTo>
                  <a:cubicBezTo>
                    <a:pt x="3056" y="5907"/>
                    <a:pt x="3178" y="5845"/>
                    <a:pt x="3178" y="5703"/>
                  </a:cubicBezTo>
                  <a:cubicBezTo>
                    <a:pt x="3198" y="5683"/>
                    <a:pt x="3219" y="5683"/>
                    <a:pt x="3239" y="5642"/>
                  </a:cubicBezTo>
                  <a:cubicBezTo>
                    <a:pt x="3219" y="5621"/>
                    <a:pt x="3219" y="5581"/>
                    <a:pt x="3219" y="5560"/>
                  </a:cubicBezTo>
                  <a:cubicBezTo>
                    <a:pt x="3239" y="5479"/>
                    <a:pt x="3280" y="5418"/>
                    <a:pt x="3341" y="5357"/>
                  </a:cubicBezTo>
                  <a:cubicBezTo>
                    <a:pt x="3381" y="5316"/>
                    <a:pt x="3422" y="5275"/>
                    <a:pt x="3422" y="5214"/>
                  </a:cubicBezTo>
                  <a:cubicBezTo>
                    <a:pt x="3443" y="5072"/>
                    <a:pt x="3504" y="4929"/>
                    <a:pt x="3544" y="4786"/>
                  </a:cubicBezTo>
                  <a:cubicBezTo>
                    <a:pt x="3565" y="4746"/>
                    <a:pt x="3626" y="4705"/>
                    <a:pt x="3626" y="4644"/>
                  </a:cubicBezTo>
                  <a:cubicBezTo>
                    <a:pt x="3626" y="4562"/>
                    <a:pt x="3667" y="4481"/>
                    <a:pt x="3687" y="4420"/>
                  </a:cubicBezTo>
                  <a:cubicBezTo>
                    <a:pt x="3687" y="4379"/>
                    <a:pt x="3687" y="4318"/>
                    <a:pt x="3687" y="4298"/>
                  </a:cubicBezTo>
                  <a:cubicBezTo>
                    <a:pt x="3707" y="4237"/>
                    <a:pt x="3728" y="4196"/>
                    <a:pt x="3768" y="4135"/>
                  </a:cubicBezTo>
                  <a:cubicBezTo>
                    <a:pt x="3707" y="4074"/>
                    <a:pt x="3768" y="4013"/>
                    <a:pt x="3748" y="3931"/>
                  </a:cubicBezTo>
                  <a:cubicBezTo>
                    <a:pt x="3789" y="3931"/>
                    <a:pt x="3809" y="3911"/>
                    <a:pt x="3809" y="3850"/>
                  </a:cubicBezTo>
                  <a:cubicBezTo>
                    <a:pt x="3789" y="3829"/>
                    <a:pt x="3748" y="3809"/>
                    <a:pt x="3748" y="3768"/>
                  </a:cubicBezTo>
                  <a:cubicBezTo>
                    <a:pt x="3728" y="3727"/>
                    <a:pt x="3789" y="3707"/>
                    <a:pt x="3768" y="3646"/>
                  </a:cubicBezTo>
                  <a:cubicBezTo>
                    <a:pt x="3748" y="3646"/>
                    <a:pt x="3728" y="3626"/>
                    <a:pt x="3748" y="3585"/>
                  </a:cubicBezTo>
                  <a:cubicBezTo>
                    <a:pt x="3768" y="3524"/>
                    <a:pt x="3809" y="3463"/>
                    <a:pt x="3870" y="3402"/>
                  </a:cubicBezTo>
                  <a:cubicBezTo>
                    <a:pt x="3850" y="3341"/>
                    <a:pt x="3809" y="3300"/>
                    <a:pt x="3768" y="3259"/>
                  </a:cubicBezTo>
                  <a:cubicBezTo>
                    <a:pt x="3768" y="3239"/>
                    <a:pt x="3789" y="3198"/>
                    <a:pt x="3789" y="3178"/>
                  </a:cubicBezTo>
                  <a:cubicBezTo>
                    <a:pt x="3768" y="3096"/>
                    <a:pt x="3789" y="3035"/>
                    <a:pt x="3789" y="2974"/>
                  </a:cubicBezTo>
                  <a:cubicBezTo>
                    <a:pt x="3768" y="2892"/>
                    <a:pt x="3809" y="2811"/>
                    <a:pt x="3768" y="2750"/>
                  </a:cubicBezTo>
                  <a:cubicBezTo>
                    <a:pt x="3748" y="2689"/>
                    <a:pt x="3768" y="2648"/>
                    <a:pt x="3789" y="2628"/>
                  </a:cubicBezTo>
                  <a:cubicBezTo>
                    <a:pt x="3789" y="2526"/>
                    <a:pt x="3728" y="2506"/>
                    <a:pt x="3707" y="2444"/>
                  </a:cubicBezTo>
                  <a:cubicBezTo>
                    <a:pt x="3728" y="2383"/>
                    <a:pt x="3728" y="2322"/>
                    <a:pt x="3687" y="2282"/>
                  </a:cubicBezTo>
                  <a:cubicBezTo>
                    <a:pt x="3667" y="2241"/>
                    <a:pt x="3606" y="2261"/>
                    <a:pt x="3606" y="2180"/>
                  </a:cubicBezTo>
                  <a:cubicBezTo>
                    <a:pt x="3626" y="2119"/>
                    <a:pt x="3606" y="2037"/>
                    <a:pt x="3565" y="1976"/>
                  </a:cubicBezTo>
                  <a:cubicBezTo>
                    <a:pt x="3558" y="1969"/>
                    <a:pt x="3551" y="1967"/>
                    <a:pt x="3544" y="1967"/>
                  </a:cubicBezTo>
                  <a:cubicBezTo>
                    <a:pt x="3531" y="1967"/>
                    <a:pt x="3517" y="1976"/>
                    <a:pt x="3504" y="1976"/>
                  </a:cubicBezTo>
                  <a:cubicBezTo>
                    <a:pt x="3463" y="1874"/>
                    <a:pt x="3381" y="1793"/>
                    <a:pt x="3381" y="1691"/>
                  </a:cubicBezTo>
                  <a:cubicBezTo>
                    <a:pt x="3376" y="1688"/>
                    <a:pt x="3370" y="1687"/>
                    <a:pt x="3366" y="1687"/>
                  </a:cubicBezTo>
                  <a:cubicBezTo>
                    <a:pt x="3344" y="1687"/>
                    <a:pt x="3337" y="1716"/>
                    <a:pt x="3316" y="1716"/>
                  </a:cubicBezTo>
                  <a:cubicBezTo>
                    <a:pt x="3311" y="1716"/>
                    <a:pt x="3306" y="1714"/>
                    <a:pt x="3300" y="1711"/>
                  </a:cubicBezTo>
                  <a:cubicBezTo>
                    <a:pt x="3300" y="1671"/>
                    <a:pt x="3361" y="1630"/>
                    <a:pt x="3320" y="1569"/>
                  </a:cubicBezTo>
                  <a:cubicBezTo>
                    <a:pt x="3280" y="1508"/>
                    <a:pt x="3219" y="1426"/>
                    <a:pt x="3137" y="1406"/>
                  </a:cubicBezTo>
                  <a:cubicBezTo>
                    <a:pt x="3096" y="1345"/>
                    <a:pt x="3076" y="1263"/>
                    <a:pt x="3035" y="1243"/>
                  </a:cubicBezTo>
                  <a:cubicBezTo>
                    <a:pt x="2954" y="1182"/>
                    <a:pt x="2933" y="1100"/>
                    <a:pt x="2933" y="998"/>
                  </a:cubicBezTo>
                  <a:cubicBezTo>
                    <a:pt x="2933" y="958"/>
                    <a:pt x="2954" y="917"/>
                    <a:pt x="2913" y="876"/>
                  </a:cubicBezTo>
                  <a:cubicBezTo>
                    <a:pt x="2893" y="856"/>
                    <a:pt x="2872" y="836"/>
                    <a:pt x="2852" y="836"/>
                  </a:cubicBezTo>
                  <a:cubicBezTo>
                    <a:pt x="2791" y="713"/>
                    <a:pt x="2771" y="591"/>
                    <a:pt x="2750" y="489"/>
                  </a:cubicBezTo>
                  <a:cubicBezTo>
                    <a:pt x="2628" y="306"/>
                    <a:pt x="2445" y="204"/>
                    <a:pt x="2282" y="62"/>
                  </a:cubicBezTo>
                  <a:cubicBezTo>
                    <a:pt x="2268" y="62"/>
                    <a:pt x="2255" y="53"/>
                    <a:pt x="2235" y="53"/>
                  </a:cubicBezTo>
                  <a:cubicBezTo>
                    <a:pt x="2225" y="53"/>
                    <a:pt x="2214" y="55"/>
                    <a:pt x="2200" y="62"/>
                  </a:cubicBezTo>
                  <a:lnTo>
                    <a:pt x="2058" y="62"/>
                  </a:lnTo>
                  <a:cubicBezTo>
                    <a:pt x="2058" y="41"/>
                    <a:pt x="2037" y="41"/>
                    <a:pt x="2037" y="21"/>
                  </a:cubicBezTo>
                  <a:cubicBezTo>
                    <a:pt x="2021" y="13"/>
                    <a:pt x="2006" y="10"/>
                    <a:pt x="1993" y="10"/>
                  </a:cubicBezTo>
                  <a:cubicBezTo>
                    <a:pt x="1938" y="10"/>
                    <a:pt x="1899" y="62"/>
                    <a:pt x="1834" y="62"/>
                  </a:cubicBezTo>
                  <a:cubicBezTo>
                    <a:pt x="1793" y="41"/>
                    <a:pt x="1732" y="2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-4437200" y="2456275"/>
              <a:ext cx="82500" cy="74000"/>
            </a:xfrm>
            <a:custGeom>
              <a:avLst/>
              <a:gdLst/>
              <a:ahLst/>
              <a:cxnLst/>
              <a:rect l="l" t="t" r="r" b="b"/>
              <a:pathLst>
                <a:path w="3300" h="2960" extrusionOk="0">
                  <a:moveTo>
                    <a:pt x="2648" y="0"/>
                  </a:moveTo>
                  <a:cubicBezTo>
                    <a:pt x="2506" y="21"/>
                    <a:pt x="2383" y="41"/>
                    <a:pt x="2241" y="62"/>
                  </a:cubicBezTo>
                  <a:cubicBezTo>
                    <a:pt x="2159" y="123"/>
                    <a:pt x="2098" y="184"/>
                    <a:pt x="2017" y="224"/>
                  </a:cubicBezTo>
                  <a:cubicBezTo>
                    <a:pt x="1976" y="367"/>
                    <a:pt x="1874" y="489"/>
                    <a:pt x="1793" y="611"/>
                  </a:cubicBezTo>
                  <a:cubicBezTo>
                    <a:pt x="1691" y="774"/>
                    <a:pt x="1589" y="937"/>
                    <a:pt x="1508" y="1121"/>
                  </a:cubicBezTo>
                  <a:cubicBezTo>
                    <a:pt x="1467" y="1161"/>
                    <a:pt x="1426" y="1141"/>
                    <a:pt x="1406" y="1182"/>
                  </a:cubicBezTo>
                  <a:cubicBezTo>
                    <a:pt x="1345" y="1304"/>
                    <a:pt x="1243" y="1385"/>
                    <a:pt x="1161" y="1487"/>
                  </a:cubicBezTo>
                  <a:cubicBezTo>
                    <a:pt x="1089" y="1560"/>
                    <a:pt x="1016" y="1633"/>
                    <a:pt x="914" y="1633"/>
                  </a:cubicBezTo>
                  <a:cubicBezTo>
                    <a:pt x="902" y="1633"/>
                    <a:pt x="889" y="1632"/>
                    <a:pt x="876" y="1630"/>
                  </a:cubicBezTo>
                  <a:lnTo>
                    <a:pt x="774" y="1630"/>
                  </a:lnTo>
                  <a:cubicBezTo>
                    <a:pt x="693" y="1691"/>
                    <a:pt x="612" y="1752"/>
                    <a:pt x="530" y="1772"/>
                  </a:cubicBezTo>
                  <a:cubicBezTo>
                    <a:pt x="510" y="1833"/>
                    <a:pt x="489" y="1874"/>
                    <a:pt x="469" y="1915"/>
                  </a:cubicBezTo>
                  <a:cubicBezTo>
                    <a:pt x="388" y="1976"/>
                    <a:pt x="306" y="2037"/>
                    <a:pt x="265" y="2118"/>
                  </a:cubicBezTo>
                  <a:cubicBezTo>
                    <a:pt x="225" y="2139"/>
                    <a:pt x="184" y="2159"/>
                    <a:pt x="163" y="2159"/>
                  </a:cubicBezTo>
                  <a:cubicBezTo>
                    <a:pt x="123" y="2220"/>
                    <a:pt x="123" y="2261"/>
                    <a:pt x="123" y="2302"/>
                  </a:cubicBezTo>
                  <a:cubicBezTo>
                    <a:pt x="82" y="2322"/>
                    <a:pt x="41" y="2363"/>
                    <a:pt x="1" y="2383"/>
                  </a:cubicBezTo>
                  <a:cubicBezTo>
                    <a:pt x="1" y="2465"/>
                    <a:pt x="1" y="2546"/>
                    <a:pt x="62" y="2607"/>
                  </a:cubicBezTo>
                  <a:cubicBezTo>
                    <a:pt x="143" y="2709"/>
                    <a:pt x="245" y="2770"/>
                    <a:pt x="347" y="2811"/>
                  </a:cubicBezTo>
                  <a:cubicBezTo>
                    <a:pt x="449" y="2872"/>
                    <a:pt x="591" y="2872"/>
                    <a:pt x="693" y="2933"/>
                  </a:cubicBezTo>
                  <a:cubicBezTo>
                    <a:pt x="713" y="2943"/>
                    <a:pt x="734" y="2943"/>
                    <a:pt x="752" y="2943"/>
                  </a:cubicBezTo>
                  <a:cubicBezTo>
                    <a:pt x="769" y="2943"/>
                    <a:pt x="785" y="2943"/>
                    <a:pt x="795" y="2953"/>
                  </a:cubicBezTo>
                  <a:cubicBezTo>
                    <a:pt x="829" y="2958"/>
                    <a:pt x="863" y="2959"/>
                    <a:pt x="896" y="2959"/>
                  </a:cubicBezTo>
                  <a:cubicBezTo>
                    <a:pt x="986" y="2959"/>
                    <a:pt x="1072" y="2948"/>
                    <a:pt x="1162" y="2948"/>
                  </a:cubicBezTo>
                  <a:cubicBezTo>
                    <a:pt x="1195" y="2948"/>
                    <a:pt x="1229" y="2949"/>
                    <a:pt x="1263" y="2953"/>
                  </a:cubicBezTo>
                  <a:cubicBezTo>
                    <a:pt x="1284" y="2953"/>
                    <a:pt x="1304" y="2933"/>
                    <a:pt x="1324" y="2933"/>
                  </a:cubicBezTo>
                  <a:cubicBezTo>
                    <a:pt x="1426" y="2872"/>
                    <a:pt x="1528" y="2831"/>
                    <a:pt x="1609" y="2770"/>
                  </a:cubicBezTo>
                  <a:cubicBezTo>
                    <a:pt x="1752" y="2750"/>
                    <a:pt x="1833" y="2668"/>
                    <a:pt x="1935" y="2587"/>
                  </a:cubicBezTo>
                  <a:cubicBezTo>
                    <a:pt x="1956" y="2546"/>
                    <a:pt x="1996" y="2485"/>
                    <a:pt x="1996" y="2465"/>
                  </a:cubicBezTo>
                  <a:cubicBezTo>
                    <a:pt x="2078" y="2363"/>
                    <a:pt x="2180" y="2383"/>
                    <a:pt x="2261" y="2322"/>
                  </a:cubicBezTo>
                  <a:cubicBezTo>
                    <a:pt x="2241" y="2159"/>
                    <a:pt x="2404" y="2118"/>
                    <a:pt x="2465" y="2017"/>
                  </a:cubicBezTo>
                  <a:cubicBezTo>
                    <a:pt x="2506" y="1956"/>
                    <a:pt x="2546" y="1874"/>
                    <a:pt x="2567" y="1793"/>
                  </a:cubicBezTo>
                  <a:cubicBezTo>
                    <a:pt x="2607" y="1793"/>
                    <a:pt x="2628" y="1772"/>
                    <a:pt x="2648" y="1752"/>
                  </a:cubicBezTo>
                  <a:cubicBezTo>
                    <a:pt x="2668" y="1752"/>
                    <a:pt x="2668" y="1732"/>
                    <a:pt x="2689" y="1711"/>
                  </a:cubicBezTo>
                  <a:cubicBezTo>
                    <a:pt x="2689" y="1589"/>
                    <a:pt x="2730" y="1508"/>
                    <a:pt x="2831" y="1446"/>
                  </a:cubicBezTo>
                  <a:cubicBezTo>
                    <a:pt x="2852" y="1426"/>
                    <a:pt x="2852" y="1406"/>
                    <a:pt x="2852" y="1406"/>
                  </a:cubicBezTo>
                  <a:cubicBezTo>
                    <a:pt x="2892" y="1324"/>
                    <a:pt x="2954" y="1283"/>
                    <a:pt x="2994" y="1243"/>
                  </a:cubicBezTo>
                  <a:cubicBezTo>
                    <a:pt x="3076" y="1080"/>
                    <a:pt x="3137" y="917"/>
                    <a:pt x="3218" y="754"/>
                  </a:cubicBezTo>
                  <a:cubicBezTo>
                    <a:pt x="3218" y="734"/>
                    <a:pt x="3198" y="693"/>
                    <a:pt x="3198" y="652"/>
                  </a:cubicBezTo>
                  <a:cubicBezTo>
                    <a:pt x="3239" y="591"/>
                    <a:pt x="3259" y="510"/>
                    <a:pt x="3300" y="448"/>
                  </a:cubicBezTo>
                  <a:cubicBezTo>
                    <a:pt x="3259" y="326"/>
                    <a:pt x="3157" y="245"/>
                    <a:pt x="3137" y="123"/>
                  </a:cubicBezTo>
                  <a:cubicBezTo>
                    <a:pt x="3058" y="83"/>
                    <a:pt x="2988" y="61"/>
                    <a:pt x="2920" y="61"/>
                  </a:cubicBezTo>
                  <a:cubicBezTo>
                    <a:pt x="2883" y="61"/>
                    <a:pt x="2847" y="67"/>
                    <a:pt x="2811" y="82"/>
                  </a:cubicBezTo>
                  <a:cubicBezTo>
                    <a:pt x="2750" y="41"/>
                    <a:pt x="2709" y="21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3" name="Google Shape;773;p2"/>
          <p:cNvGrpSpPr/>
          <p:nvPr/>
        </p:nvGrpSpPr>
        <p:grpSpPr>
          <a:xfrm rot="-683676" flipH="1">
            <a:off x="532587" y="3298031"/>
            <a:ext cx="751535" cy="1027749"/>
            <a:chOff x="-4437200" y="2321350"/>
            <a:chExt cx="152775" cy="208925"/>
          </a:xfrm>
        </p:grpSpPr>
        <p:sp>
          <p:nvSpPr>
            <p:cNvPr id="774" name="Google Shape;774;p2"/>
            <p:cNvSpPr/>
            <p:nvPr/>
          </p:nvSpPr>
          <p:spPr>
            <a:xfrm>
              <a:off x="-4381200" y="2321350"/>
              <a:ext cx="96775" cy="183450"/>
            </a:xfrm>
            <a:custGeom>
              <a:avLst/>
              <a:gdLst/>
              <a:ahLst/>
              <a:cxnLst/>
              <a:rect l="l" t="t" r="r" b="b"/>
              <a:pathLst>
                <a:path w="3871" h="7338" extrusionOk="0">
                  <a:moveTo>
                    <a:pt x="1691" y="1"/>
                  </a:moveTo>
                  <a:cubicBezTo>
                    <a:pt x="1650" y="11"/>
                    <a:pt x="1615" y="11"/>
                    <a:pt x="1582" y="11"/>
                  </a:cubicBezTo>
                  <a:cubicBezTo>
                    <a:pt x="1549" y="11"/>
                    <a:pt x="1518" y="11"/>
                    <a:pt x="1487" y="21"/>
                  </a:cubicBezTo>
                  <a:cubicBezTo>
                    <a:pt x="1345" y="82"/>
                    <a:pt x="1202" y="123"/>
                    <a:pt x="1060" y="143"/>
                  </a:cubicBezTo>
                  <a:cubicBezTo>
                    <a:pt x="999" y="164"/>
                    <a:pt x="938" y="184"/>
                    <a:pt x="917" y="245"/>
                  </a:cubicBezTo>
                  <a:cubicBezTo>
                    <a:pt x="877" y="306"/>
                    <a:pt x="836" y="347"/>
                    <a:pt x="775" y="408"/>
                  </a:cubicBezTo>
                  <a:cubicBezTo>
                    <a:pt x="775" y="449"/>
                    <a:pt x="795" y="489"/>
                    <a:pt x="754" y="530"/>
                  </a:cubicBezTo>
                  <a:cubicBezTo>
                    <a:pt x="734" y="510"/>
                    <a:pt x="708" y="510"/>
                    <a:pt x="680" y="510"/>
                  </a:cubicBezTo>
                  <a:cubicBezTo>
                    <a:pt x="652" y="510"/>
                    <a:pt x="622" y="510"/>
                    <a:pt x="591" y="489"/>
                  </a:cubicBezTo>
                  <a:cubicBezTo>
                    <a:pt x="490" y="530"/>
                    <a:pt x="408" y="571"/>
                    <a:pt x="306" y="612"/>
                  </a:cubicBezTo>
                  <a:cubicBezTo>
                    <a:pt x="225" y="632"/>
                    <a:pt x="164" y="734"/>
                    <a:pt x="62" y="754"/>
                  </a:cubicBezTo>
                  <a:cubicBezTo>
                    <a:pt x="21" y="836"/>
                    <a:pt x="1" y="897"/>
                    <a:pt x="42" y="998"/>
                  </a:cubicBezTo>
                  <a:cubicBezTo>
                    <a:pt x="184" y="1019"/>
                    <a:pt x="286" y="1141"/>
                    <a:pt x="408" y="1182"/>
                  </a:cubicBezTo>
                  <a:cubicBezTo>
                    <a:pt x="469" y="1304"/>
                    <a:pt x="530" y="1426"/>
                    <a:pt x="612" y="1528"/>
                  </a:cubicBezTo>
                  <a:cubicBezTo>
                    <a:pt x="652" y="1589"/>
                    <a:pt x="693" y="1650"/>
                    <a:pt x="693" y="1711"/>
                  </a:cubicBezTo>
                  <a:cubicBezTo>
                    <a:pt x="693" y="1752"/>
                    <a:pt x="714" y="1793"/>
                    <a:pt x="714" y="1833"/>
                  </a:cubicBezTo>
                  <a:cubicBezTo>
                    <a:pt x="754" y="1976"/>
                    <a:pt x="856" y="2098"/>
                    <a:pt x="917" y="2220"/>
                  </a:cubicBezTo>
                  <a:cubicBezTo>
                    <a:pt x="917" y="2282"/>
                    <a:pt x="917" y="2343"/>
                    <a:pt x="897" y="2383"/>
                  </a:cubicBezTo>
                  <a:cubicBezTo>
                    <a:pt x="978" y="2424"/>
                    <a:pt x="938" y="2485"/>
                    <a:pt x="958" y="2546"/>
                  </a:cubicBezTo>
                  <a:cubicBezTo>
                    <a:pt x="978" y="2587"/>
                    <a:pt x="999" y="2648"/>
                    <a:pt x="1019" y="2689"/>
                  </a:cubicBezTo>
                  <a:cubicBezTo>
                    <a:pt x="958" y="2811"/>
                    <a:pt x="978" y="2933"/>
                    <a:pt x="1039" y="3035"/>
                  </a:cubicBezTo>
                  <a:cubicBezTo>
                    <a:pt x="1060" y="3076"/>
                    <a:pt x="1019" y="3096"/>
                    <a:pt x="1019" y="3157"/>
                  </a:cubicBezTo>
                  <a:cubicBezTo>
                    <a:pt x="1019" y="3218"/>
                    <a:pt x="1101" y="3198"/>
                    <a:pt x="1101" y="3259"/>
                  </a:cubicBezTo>
                  <a:cubicBezTo>
                    <a:pt x="1101" y="3341"/>
                    <a:pt x="1121" y="3422"/>
                    <a:pt x="1141" y="3503"/>
                  </a:cubicBezTo>
                  <a:cubicBezTo>
                    <a:pt x="1162" y="3565"/>
                    <a:pt x="1182" y="3605"/>
                    <a:pt x="1243" y="3626"/>
                  </a:cubicBezTo>
                  <a:cubicBezTo>
                    <a:pt x="1304" y="3646"/>
                    <a:pt x="1365" y="3687"/>
                    <a:pt x="1447" y="3727"/>
                  </a:cubicBezTo>
                  <a:cubicBezTo>
                    <a:pt x="1487" y="3748"/>
                    <a:pt x="1528" y="3768"/>
                    <a:pt x="1549" y="3809"/>
                  </a:cubicBezTo>
                  <a:cubicBezTo>
                    <a:pt x="1563" y="3806"/>
                    <a:pt x="1577" y="3805"/>
                    <a:pt x="1590" y="3805"/>
                  </a:cubicBezTo>
                  <a:cubicBezTo>
                    <a:pt x="1668" y="3805"/>
                    <a:pt x="1720" y="3850"/>
                    <a:pt x="1773" y="3850"/>
                  </a:cubicBezTo>
                  <a:cubicBezTo>
                    <a:pt x="1793" y="3850"/>
                    <a:pt x="1793" y="3870"/>
                    <a:pt x="1793" y="3870"/>
                  </a:cubicBezTo>
                  <a:cubicBezTo>
                    <a:pt x="1895" y="3870"/>
                    <a:pt x="1997" y="3870"/>
                    <a:pt x="2058" y="3829"/>
                  </a:cubicBezTo>
                  <a:cubicBezTo>
                    <a:pt x="2119" y="3850"/>
                    <a:pt x="2139" y="3890"/>
                    <a:pt x="2119" y="3951"/>
                  </a:cubicBezTo>
                  <a:cubicBezTo>
                    <a:pt x="2098" y="4094"/>
                    <a:pt x="2078" y="4237"/>
                    <a:pt x="2058" y="4379"/>
                  </a:cubicBezTo>
                  <a:cubicBezTo>
                    <a:pt x="2058" y="4461"/>
                    <a:pt x="2017" y="4522"/>
                    <a:pt x="2017" y="4583"/>
                  </a:cubicBezTo>
                  <a:cubicBezTo>
                    <a:pt x="2017" y="4725"/>
                    <a:pt x="1976" y="4848"/>
                    <a:pt x="1936" y="4949"/>
                  </a:cubicBezTo>
                  <a:cubicBezTo>
                    <a:pt x="1936" y="5011"/>
                    <a:pt x="1936" y="5051"/>
                    <a:pt x="1936" y="5092"/>
                  </a:cubicBezTo>
                  <a:cubicBezTo>
                    <a:pt x="1895" y="5173"/>
                    <a:pt x="1874" y="5255"/>
                    <a:pt x="1793" y="5296"/>
                  </a:cubicBezTo>
                  <a:cubicBezTo>
                    <a:pt x="1813" y="5357"/>
                    <a:pt x="1793" y="5397"/>
                    <a:pt x="1773" y="5438"/>
                  </a:cubicBezTo>
                  <a:cubicBezTo>
                    <a:pt x="1732" y="5560"/>
                    <a:pt x="1650" y="5662"/>
                    <a:pt x="1650" y="5784"/>
                  </a:cubicBezTo>
                  <a:cubicBezTo>
                    <a:pt x="1650" y="5805"/>
                    <a:pt x="1650" y="5825"/>
                    <a:pt x="1630" y="5825"/>
                  </a:cubicBezTo>
                  <a:cubicBezTo>
                    <a:pt x="1549" y="5866"/>
                    <a:pt x="1528" y="5947"/>
                    <a:pt x="1528" y="5988"/>
                  </a:cubicBezTo>
                  <a:cubicBezTo>
                    <a:pt x="1508" y="6090"/>
                    <a:pt x="1467" y="6151"/>
                    <a:pt x="1426" y="6232"/>
                  </a:cubicBezTo>
                  <a:cubicBezTo>
                    <a:pt x="1365" y="6334"/>
                    <a:pt x="1304" y="6416"/>
                    <a:pt x="1304" y="6538"/>
                  </a:cubicBezTo>
                  <a:cubicBezTo>
                    <a:pt x="1182" y="6680"/>
                    <a:pt x="1121" y="6884"/>
                    <a:pt x="1039" y="7047"/>
                  </a:cubicBezTo>
                  <a:cubicBezTo>
                    <a:pt x="1039" y="7088"/>
                    <a:pt x="1060" y="7129"/>
                    <a:pt x="1060" y="7149"/>
                  </a:cubicBezTo>
                  <a:cubicBezTo>
                    <a:pt x="1202" y="7210"/>
                    <a:pt x="1325" y="7271"/>
                    <a:pt x="1467" y="7332"/>
                  </a:cubicBezTo>
                  <a:cubicBezTo>
                    <a:pt x="1487" y="7322"/>
                    <a:pt x="1508" y="7317"/>
                    <a:pt x="1531" y="7317"/>
                  </a:cubicBezTo>
                  <a:cubicBezTo>
                    <a:pt x="1554" y="7317"/>
                    <a:pt x="1579" y="7322"/>
                    <a:pt x="1610" y="7332"/>
                  </a:cubicBezTo>
                  <a:cubicBezTo>
                    <a:pt x="1635" y="7336"/>
                    <a:pt x="1660" y="7337"/>
                    <a:pt x="1684" y="7337"/>
                  </a:cubicBezTo>
                  <a:cubicBezTo>
                    <a:pt x="1796" y="7337"/>
                    <a:pt x="1896" y="7301"/>
                    <a:pt x="1997" y="7251"/>
                  </a:cubicBezTo>
                  <a:cubicBezTo>
                    <a:pt x="2017" y="7190"/>
                    <a:pt x="2058" y="7169"/>
                    <a:pt x="2119" y="7129"/>
                  </a:cubicBezTo>
                  <a:cubicBezTo>
                    <a:pt x="2139" y="7088"/>
                    <a:pt x="2160" y="7047"/>
                    <a:pt x="2180" y="7006"/>
                  </a:cubicBezTo>
                  <a:cubicBezTo>
                    <a:pt x="2302" y="6966"/>
                    <a:pt x="2384" y="6864"/>
                    <a:pt x="2424" y="6762"/>
                  </a:cubicBezTo>
                  <a:cubicBezTo>
                    <a:pt x="2445" y="6742"/>
                    <a:pt x="2485" y="6721"/>
                    <a:pt x="2506" y="6701"/>
                  </a:cubicBezTo>
                  <a:cubicBezTo>
                    <a:pt x="2526" y="6660"/>
                    <a:pt x="2546" y="6619"/>
                    <a:pt x="2567" y="6579"/>
                  </a:cubicBezTo>
                  <a:cubicBezTo>
                    <a:pt x="2608" y="6558"/>
                    <a:pt x="2628" y="6538"/>
                    <a:pt x="2669" y="6497"/>
                  </a:cubicBezTo>
                  <a:cubicBezTo>
                    <a:pt x="2689" y="6456"/>
                    <a:pt x="2709" y="6416"/>
                    <a:pt x="2730" y="6375"/>
                  </a:cubicBezTo>
                  <a:cubicBezTo>
                    <a:pt x="2771" y="6334"/>
                    <a:pt x="2811" y="6314"/>
                    <a:pt x="2832" y="6294"/>
                  </a:cubicBezTo>
                  <a:cubicBezTo>
                    <a:pt x="2872" y="6212"/>
                    <a:pt x="2893" y="6110"/>
                    <a:pt x="2974" y="6070"/>
                  </a:cubicBezTo>
                  <a:cubicBezTo>
                    <a:pt x="2974" y="6029"/>
                    <a:pt x="2954" y="6029"/>
                    <a:pt x="2974" y="6008"/>
                  </a:cubicBezTo>
                  <a:cubicBezTo>
                    <a:pt x="3056" y="5907"/>
                    <a:pt x="3178" y="5845"/>
                    <a:pt x="3178" y="5703"/>
                  </a:cubicBezTo>
                  <a:cubicBezTo>
                    <a:pt x="3198" y="5683"/>
                    <a:pt x="3219" y="5683"/>
                    <a:pt x="3239" y="5642"/>
                  </a:cubicBezTo>
                  <a:cubicBezTo>
                    <a:pt x="3219" y="5621"/>
                    <a:pt x="3219" y="5581"/>
                    <a:pt x="3219" y="5560"/>
                  </a:cubicBezTo>
                  <a:cubicBezTo>
                    <a:pt x="3239" y="5479"/>
                    <a:pt x="3280" y="5418"/>
                    <a:pt x="3341" y="5357"/>
                  </a:cubicBezTo>
                  <a:cubicBezTo>
                    <a:pt x="3381" y="5316"/>
                    <a:pt x="3422" y="5275"/>
                    <a:pt x="3422" y="5214"/>
                  </a:cubicBezTo>
                  <a:cubicBezTo>
                    <a:pt x="3443" y="5072"/>
                    <a:pt x="3504" y="4929"/>
                    <a:pt x="3544" y="4786"/>
                  </a:cubicBezTo>
                  <a:cubicBezTo>
                    <a:pt x="3565" y="4746"/>
                    <a:pt x="3626" y="4705"/>
                    <a:pt x="3626" y="4644"/>
                  </a:cubicBezTo>
                  <a:cubicBezTo>
                    <a:pt x="3626" y="4562"/>
                    <a:pt x="3667" y="4481"/>
                    <a:pt x="3687" y="4420"/>
                  </a:cubicBezTo>
                  <a:cubicBezTo>
                    <a:pt x="3687" y="4379"/>
                    <a:pt x="3687" y="4318"/>
                    <a:pt x="3687" y="4298"/>
                  </a:cubicBezTo>
                  <a:cubicBezTo>
                    <a:pt x="3707" y="4237"/>
                    <a:pt x="3728" y="4196"/>
                    <a:pt x="3768" y="4135"/>
                  </a:cubicBezTo>
                  <a:cubicBezTo>
                    <a:pt x="3707" y="4074"/>
                    <a:pt x="3768" y="4013"/>
                    <a:pt x="3748" y="3931"/>
                  </a:cubicBezTo>
                  <a:cubicBezTo>
                    <a:pt x="3789" y="3931"/>
                    <a:pt x="3809" y="3911"/>
                    <a:pt x="3809" y="3850"/>
                  </a:cubicBezTo>
                  <a:cubicBezTo>
                    <a:pt x="3789" y="3829"/>
                    <a:pt x="3748" y="3809"/>
                    <a:pt x="3748" y="3768"/>
                  </a:cubicBezTo>
                  <a:cubicBezTo>
                    <a:pt x="3728" y="3727"/>
                    <a:pt x="3789" y="3707"/>
                    <a:pt x="3768" y="3646"/>
                  </a:cubicBezTo>
                  <a:cubicBezTo>
                    <a:pt x="3748" y="3646"/>
                    <a:pt x="3728" y="3626"/>
                    <a:pt x="3748" y="3585"/>
                  </a:cubicBezTo>
                  <a:cubicBezTo>
                    <a:pt x="3768" y="3524"/>
                    <a:pt x="3809" y="3463"/>
                    <a:pt x="3870" y="3402"/>
                  </a:cubicBezTo>
                  <a:cubicBezTo>
                    <a:pt x="3850" y="3341"/>
                    <a:pt x="3809" y="3300"/>
                    <a:pt x="3768" y="3259"/>
                  </a:cubicBezTo>
                  <a:cubicBezTo>
                    <a:pt x="3768" y="3239"/>
                    <a:pt x="3789" y="3198"/>
                    <a:pt x="3789" y="3178"/>
                  </a:cubicBezTo>
                  <a:cubicBezTo>
                    <a:pt x="3768" y="3096"/>
                    <a:pt x="3789" y="3035"/>
                    <a:pt x="3789" y="2974"/>
                  </a:cubicBezTo>
                  <a:cubicBezTo>
                    <a:pt x="3768" y="2892"/>
                    <a:pt x="3809" y="2811"/>
                    <a:pt x="3768" y="2750"/>
                  </a:cubicBezTo>
                  <a:cubicBezTo>
                    <a:pt x="3748" y="2689"/>
                    <a:pt x="3768" y="2648"/>
                    <a:pt x="3789" y="2628"/>
                  </a:cubicBezTo>
                  <a:cubicBezTo>
                    <a:pt x="3789" y="2526"/>
                    <a:pt x="3728" y="2506"/>
                    <a:pt x="3707" y="2444"/>
                  </a:cubicBezTo>
                  <a:cubicBezTo>
                    <a:pt x="3728" y="2383"/>
                    <a:pt x="3728" y="2322"/>
                    <a:pt x="3687" y="2282"/>
                  </a:cubicBezTo>
                  <a:cubicBezTo>
                    <a:pt x="3667" y="2241"/>
                    <a:pt x="3606" y="2261"/>
                    <a:pt x="3606" y="2180"/>
                  </a:cubicBezTo>
                  <a:cubicBezTo>
                    <a:pt x="3626" y="2119"/>
                    <a:pt x="3606" y="2037"/>
                    <a:pt x="3565" y="1976"/>
                  </a:cubicBezTo>
                  <a:cubicBezTo>
                    <a:pt x="3558" y="1969"/>
                    <a:pt x="3551" y="1967"/>
                    <a:pt x="3544" y="1967"/>
                  </a:cubicBezTo>
                  <a:cubicBezTo>
                    <a:pt x="3531" y="1967"/>
                    <a:pt x="3517" y="1976"/>
                    <a:pt x="3504" y="1976"/>
                  </a:cubicBezTo>
                  <a:cubicBezTo>
                    <a:pt x="3463" y="1874"/>
                    <a:pt x="3381" y="1793"/>
                    <a:pt x="3381" y="1691"/>
                  </a:cubicBezTo>
                  <a:cubicBezTo>
                    <a:pt x="3376" y="1688"/>
                    <a:pt x="3370" y="1687"/>
                    <a:pt x="3366" y="1687"/>
                  </a:cubicBezTo>
                  <a:cubicBezTo>
                    <a:pt x="3344" y="1687"/>
                    <a:pt x="3337" y="1716"/>
                    <a:pt x="3316" y="1716"/>
                  </a:cubicBezTo>
                  <a:cubicBezTo>
                    <a:pt x="3311" y="1716"/>
                    <a:pt x="3306" y="1714"/>
                    <a:pt x="3300" y="1711"/>
                  </a:cubicBezTo>
                  <a:cubicBezTo>
                    <a:pt x="3300" y="1671"/>
                    <a:pt x="3361" y="1630"/>
                    <a:pt x="3320" y="1569"/>
                  </a:cubicBezTo>
                  <a:cubicBezTo>
                    <a:pt x="3280" y="1508"/>
                    <a:pt x="3219" y="1426"/>
                    <a:pt x="3137" y="1406"/>
                  </a:cubicBezTo>
                  <a:cubicBezTo>
                    <a:pt x="3096" y="1345"/>
                    <a:pt x="3076" y="1263"/>
                    <a:pt x="3035" y="1243"/>
                  </a:cubicBezTo>
                  <a:cubicBezTo>
                    <a:pt x="2954" y="1182"/>
                    <a:pt x="2933" y="1100"/>
                    <a:pt x="2933" y="998"/>
                  </a:cubicBezTo>
                  <a:cubicBezTo>
                    <a:pt x="2933" y="958"/>
                    <a:pt x="2954" y="917"/>
                    <a:pt x="2913" y="876"/>
                  </a:cubicBezTo>
                  <a:cubicBezTo>
                    <a:pt x="2893" y="856"/>
                    <a:pt x="2872" y="836"/>
                    <a:pt x="2852" y="836"/>
                  </a:cubicBezTo>
                  <a:cubicBezTo>
                    <a:pt x="2791" y="713"/>
                    <a:pt x="2771" y="591"/>
                    <a:pt x="2750" y="489"/>
                  </a:cubicBezTo>
                  <a:cubicBezTo>
                    <a:pt x="2628" y="306"/>
                    <a:pt x="2445" y="204"/>
                    <a:pt x="2282" y="62"/>
                  </a:cubicBezTo>
                  <a:cubicBezTo>
                    <a:pt x="2268" y="62"/>
                    <a:pt x="2255" y="53"/>
                    <a:pt x="2235" y="53"/>
                  </a:cubicBezTo>
                  <a:cubicBezTo>
                    <a:pt x="2225" y="53"/>
                    <a:pt x="2214" y="55"/>
                    <a:pt x="2200" y="62"/>
                  </a:cubicBezTo>
                  <a:lnTo>
                    <a:pt x="2058" y="62"/>
                  </a:lnTo>
                  <a:cubicBezTo>
                    <a:pt x="2058" y="41"/>
                    <a:pt x="2037" y="41"/>
                    <a:pt x="2037" y="21"/>
                  </a:cubicBezTo>
                  <a:cubicBezTo>
                    <a:pt x="2021" y="13"/>
                    <a:pt x="2006" y="10"/>
                    <a:pt x="1993" y="10"/>
                  </a:cubicBezTo>
                  <a:cubicBezTo>
                    <a:pt x="1938" y="10"/>
                    <a:pt x="1899" y="62"/>
                    <a:pt x="1834" y="62"/>
                  </a:cubicBezTo>
                  <a:cubicBezTo>
                    <a:pt x="1793" y="41"/>
                    <a:pt x="1732" y="21"/>
                    <a:pt x="1691" y="1"/>
                  </a:cubicBezTo>
                  <a:close/>
                </a:path>
              </a:pathLst>
            </a:custGeom>
            <a:solidFill>
              <a:srgbClr val="50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-4437200" y="2456275"/>
              <a:ext cx="82500" cy="74000"/>
            </a:xfrm>
            <a:custGeom>
              <a:avLst/>
              <a:gdLst/>
              <a:ahLst/>
              <a:cxnLst/>
              <a:rect l="l" t="t" r="r" b="b"/>
              <a:pathLst>
                <a:path w="3300" h="2960" extrusionOk="0">
                  <a:moveTo>
                    <a:pt x="2648" y="0"/>
                  </a:moveTo>
                  <a:cubicBezTo>
                    <a:pt x="2506" y="21"/>
                    <a:pt x="2383" y="41"/>
                    <a:pt x="2241" y="62"/>
                  </a:cubicBezTo>
                  <a:cubicBezTo>
                    <a:pt x="2159" y="123"/>
                    <a:pt x="2098" y="184"/>
                    <a:pt x="2017" y="224"/>
                  </a:cubicBezTo>
                  <a:cubicBezTo>
                    <a:pt x="1976" y="367"/>
                    <a:pt x="1874" y="489"/>
                    <a:pt x="1793" y="611"/>
                  </a:cubicBezTo>
                  <a:cubicBezTo>
                    <a:pt x="1691" y="774"/>
                    <a:pt x="1589" y="937"/>
                    <a:pt x="1508" y="1121"/>
                  </a:cubicBezTo>
                  <a:cubicBezTo>
                    <a:pt x="1467" y="1161"/>
                    <a:pt x="1426" y="1141"/>
                    <a:pt x="1406" y="1182"/>
                  </a:cubicBezTo>
                  <a:cubicBezTo>
                    <a:pt x="1345" y="1304"/>
                    <a:pt x="1243" y="1385"/>
                    <a:pt x="1161" y="1487"/>
                  </a:cubicBezTo>
                  <a:cubicBezTo>
                    <a:pt x="1089" y="1560"/>
                    <a:pt x="1016" y="1633"/>
                    <a:pt x="914" y="1633"/>
                  </a:cubicBezTo>
                  <a:cubicBezTo>
                    <a:pt x="902" y="1633"/>
                    <a:pt x="889" y="1632"/>
                    <a:pt x="876" y="1630"/>
                  </a:cubicBezTo>
                  <a:lnTo>
                    <a:pt x="774" y="1630"/>
                  </a:lnTo>
                  <a:cubicBezTo>
                    <a:pt x="693" y="1691"/>
                    <a:pt x="612" y="1752"/>
                    <a:pt x="530" y="1772"/>
                  </a:cubicBezTo>
                  <a:cubicBezTo>
                    <a:pt x="510" y="1833"/>
                    <a:pt x="489" y="1874"/>
                    <a:pt x="469" y="1915"/>
                  </a:cubicBezTo>
                  <a:cubicBezTo>
                    <a:pt x="388" y="1976"/>
                    <a:pt x="306" y="2037"/>
                    <a:pt x="265" y="2118"/>
                  </a:cubicBezTo>
                  <a:cubicBezTo>
                    <a:pt x="225" y="2139"/>
                    <a:pt x="184" y="2159"/>
                    <a:pt x="163" y="2159"/>
                  </a:cubicBezTo>
                  <a:cubicBezTo>
                    <a:pt x="123" y="2220"/>
                    <a:pt x="123" y="2261"/>
                    <a:pt x="123" y="2302"/>
                  </a:cubicBezTo>
                  <a:cubicBezTo>
                    <a:pt x="82" y="2322"/>
                    <a:pt x="41" y="2363"/>
                    <a:pt x="1" y="2383"/>
                  </a:cubicBezTo>
                  <a:cubicBezTo>
                    <a:pt x="1" y="2465"/>
                    <a:pt x="1" y="2546"/>
                    <a:pt x="62" y="2607"/>
                  </a:cubicBezTo>
                  <a:cubicBezTo>
                    <a:pt x="143" y="2709"/>
                    <a:pt x="245" y="2770"/>
                    <a:pt x="347" y="2811"/>
                  </a:cubicBezTo>
                  <a:cubicBezTo>
                    <a:pt x="449" y="2872"/>
                    <a:pt x="591" y="2872"/>
                    <a:pt x="693" y="2933"/>
                  </a:cubicBezTo>
                  <a:cubicBezTo>
                    <a:pt x="713" y="2943"/>
                    <a:pt x="734" y="2943"/>
                    <a:pt x="752" y="2943"/>
                  </a:cubicBezTo>
                  <a:cubicBezTo>
                    <a:pt x="769" y="2943"/>
                    <a:pt x="785" y="2943"/>
                    <a:pt x="795" y="2953"/>
                  </a:cubicBezTo>
                  <a:cubicBezTo>
                    <a:pt x="829" y="2958"/>
                    <a:pt x="863" y="2959"/>
                    <a:pt x="896" y="2959"/>
                  </a:cubicBezTo>
                  <a:cubicBezTo>
                    <a:pt x="986" y="2959"/>
                    <a:pt x="1072" y="2948"/>
                    <a:pt x="1162" y="2948"/>
                  </a:cubicBezTo>
                  <a:cubicBezTo>
                    <a:pt x="1195" y="2948"/>
                    <a:pt x="1229" y="2949"/>
                    <a:pt x="1263" y="2953"/>
                  </a:cubicBezTo>
                  <a:cubicBezTo>
                    <a:pt x="1284" y="2953"/>
                    <a:pt x="1304" y="2933"/>
                    <a:pt x="1324" y="2933"/>
                  </a:cubicBezTo>
                  <a:cubicBezTo>
                    <a:pt x="1426" y="2872"/>
                    <a:pt x="1528" y="2831"/>
                    <a:pt x="1609" y="2770"/>
                  </a:cubicBezTo>
                  <a:cubicBezTo>
                    <a:pt x="1752" y="2750"/>
                    <a:pt x="1833" y="2668"/>
                    <a:pt x="1935" y="2587"/>
                  </a:cubicBezTo>
                  <a:cubicBezTo>
                    <a:pt x="1956" y="2546"/>
                    <a:pt x="1996" y="2485"/>
                    <a:pt x="1996" y="2465"/>
                  </a:cubicBezTo>
                  <a:cubicBezTo>
                    <a:pt x="2078" y="2363"/>
                    <a:pt x="2180" y="2383"/>
                    <a:pt x="2261" y="2322"/>
                  </a:cubicBezTo>
                  <a:cubicBezTo>
                    <a:pt x="2241" y="2159"/>
                    <a:pt x="2404" y="2118"/>
                    <a:pt x="2465" y="2017"/>
                  </a:cubicBezTo>
                  <a:cubicBezTo>
                    <a:pt x="2506" y="1956"/>
                    <a:pt x="2546" y="1874"/>
                    <a:pt x="2567" y="1793"/>
                  </a:cubicBezTo>
                  <a:cubicBezTo>
                    <a:pt x="2607" y="1793"/>
                    <a:pt x="2628" y="1772"/>
                    <a:pt x="2648" y="1752"/>
                  </a:cubicBezTo>
                  <a:cubicBezTo>
                    <a:pt x="2668" y="1752"/>
                    <a:pt x="2668" y="1732"/>
                    <a:pt x="2689" y="1711"/>
                  </a:cubicBezTo>
                  <a:cubicBezTo>
                    <a:pt x="2689" y="1589"/>
                    <a:pt x="2730" y="1508"/>
                    <a:pt x="2831" y="1446"/>
                  </a:cubicBezTo>
                  <a:cubicBezTo>
                    <a:pt x="2852" y="1426"/>
                    <a:pt x="2852" y="1406"/>
                    <a:pt x="2852" y="1406"/>
                  </a:cubicBezTo>
                  <a:cubicBezTo>
                    <a:pt x="2892" y="1324"/>
                    <a:pt x="2954" y="1283"/>
                    <a:pt x="2994" y="1243"/>
                  </a:cubicBezTo>
                  <a:cubicBezTo>
                    <a:pt x="3076" y="1080"/>
                    <a:pt x="3137" y="917"/>
                    <a:pt x="3218" y="754"/>
                  </a:cubicBezTo>
                  <a:cubicBezTo>
                    <a:pt x="3218" y="734"/>
                    <a:pt x="3198" y="693"/>
                    <a:pt x="3198" y="652"/>
                  </a:cubicBezTo>
                  <a:cubicBezTo>
                    <a:pt x="3239" y="591"/>
                    <a:pt x="3259" y="510"/>
                    <a:pt x="3300" y="448"/>
                  </a:cubicBezTo>
                  <a:cubicBezTo>
                    <a:pt x="3259" y="326"/>
                    <a:pt x="3157" y="245"/>
                    <a:pt x="3137" y="123"/>
                  </a:cubicBezTo>
                  <a:cubicBezTo>
                    <a:pt x="3058" y="83"/>
                    <a:pt x="2988" y="61"/>
                    <a:pt x="2920" y="61"/>
                  </a:cubicBezTo>
                  <a:cubicBezTo>
                    <a:pt x="2883" y="61"/>
                    <a:pt x="2847" y="67"/>
                    <a:pt x="2811" y="82"/>
                  </a:cubicBezTo>
                  <a:cubicBezTo>
                    <a:pt x="2750" y="41"/>
                    <a:pt x="2709" y="21"/>
                    <a:pt x="2648" y="0"/>
                  </a:cubicBezTo>
                  <a:close/>
                </a:path>
              </a:pathLst>
            </a:custGeom>
            <a:solidFill>
              <a:srgbClr val="50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09441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" name="Google Shape;2717;p4"/>
          <p:cNvSpPr txBox="1">
            <a:spLocks noGrp="1"/>
          </p:cNvSpPr>
          <p:nvPr>
            <p:ph type="title"/>
          </p:nvPr>
        </p:nvSpPr>
        <p:spPr>
          <a:xfrm>
            <a:off x="950967" y="719367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18" name="Google Shape;2718;p4"/>
          <p:cNvSpPr txBox="1">
            <a:spLocks noGrp="1"/>
          </p:cNvSpPr>
          <p:nvPr>
            <p:ph type="body" idx="1"/>
          </p:nvPr>
        </p:nvSpPr>
        <p:spPr>
          <a:xfrm>
            <a:off x="950967" y="1621000"/>
            <a:ext cx="1029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719" name="Google Shape;2719;p4"/>
          <p:cNvGrpSpPr/>
          <p:nvPr/>
        </p:nvGrpSpPr>
        <p:grpSpPr>
          <a:xfrm>
            <a:off x="10164231" y="-710647"/>
            <a:ext cx="2999860" cy="2859949"/>
            <a:chOff x="7623173" y="-532985"/>
            <a:chExt cx="2249895" cy="2144962"/>
          </a:xfrm>
        </p:grpSpPr>
        <p:sp>
          <p:nvSpPr>
            <p:cNvPr id="2720" name="Google Shape;2720;p4"/>
            <p:cNvSpPr/>
            <p:nvPr/>
          </p:nvSpPr>
          <p:spPr>
            <a:xfrm>
              <a:off x="8127679" y="320938"/>
              <a:ext cx="18848" cy="15694"/>
            </a:xfrm>
            <a:custGeom>
              <a:avLst/>
              <a:gdLst/>
              <a:ahLst/>
              <a:cxnLst/>
              <a:rect l="l" t="t" r="r" b="b"/>
              <a:pathLst>
                <a:path w="245" h="204" extrusionOk="0">
                  <a:moveTo>
                    <a:pt x="82" y="0"/>
                  </a:moveTo>
                  <a:cubicBezTo>
                    <a:pt x="41" y="61"/>
                    <a:pt x="0" y="122"/>
                    <a:pt x="41" y="163"/>
                  </a:cubicBezTo>
                  <a:cubicBezTo>
                    <a:pt x="143" y="183"/>
                    <a:pt x="183" y="183"/>
                    <a:pt x="245" y="204"/>
                  </a:cubicBezTo>
                  <a:cubicBezTo>
                    <a:pt x="245" y="82"/>
                    <a:pt x="183" y="20"/>
                    <a:pt x="8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4"/>
            <p:cNvSpPr/>
            <p:nvPr/>
          </p:nvSpPr>
          <p:spPr>
            <a:xfrm>
              <a:off x="9800907" y="667123"/>
              <a:ext cx="15771" cy="9539"/>
            </a:xfrm>
            <a:custGeom>
              <a:avLst/>
              <a:gdLst/>
              <a:ahLst/>
              <a:cxnLst/>
              <a:rect l="l" t="t" r="r" b="b"/>
              <a:pathLst>
                <a:path w="205" h="124" extrusionOk="0">
                  <a:moveTo>
                    <a:pt x="204" y="1"/>
                  </a:moveTo>
                  <a:cubicBezTo>
                    <a:pt x="123" y="1"/>
                    <a:pt x="62" y="1"/>
                    <a:pt x="1" y="21"/>
                  </a:cubicBezTo>
                  <a:cubicBezTo>
                    <a:pt x="41" y="42"/>
                    <a:pt x="82" y="82"/>
                    <a:pt x="123" y="123"/>
                  </a:cubicBezTo>
                  <a:cubicBezTo>
                    <a:pt x="164" y="62"/>
                    <a:pt x="164" y="42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4"/>
            <p:cNvSpPr/>
            <p:nvPr/>
          </p:nvSpPr>
          <p:spPr>
            <a:xfrm>
              <a:off x="8945522" y="-161644"/>
              <a:ext cx="11001" cy="1107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143" y="0"/>
                  </a:moveTo>
                  <a:cubicBezTo>
                    <a:pt x="20" y="21"/>
                    <a:pt x="0" y="62"/>
                    <a:pt x="20" y="143"/>
                  </a:cubicBezTo>
                  <a:cubicBezTo>
                    <a:pt x="61" y="123"/>
                    <a:pt x="81" y="123"/>
                    <a:pt x="81" y="123"/>
                  </a:cubicBezTo>
                  <a:cubicBezTo>
                    <a:pt x="102" y="82"/>
                    <a:pt x="102" y="62"/>
                    <a:pt x="143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4"/>
            <p:cNvSpPr/>
            <p:nvPr/>
          </p:nvSpPr>
          <p:spPr>
            <a:xfrm>
              <a:off x="9763288" y="582577"/>
              <a:ext cx="11078" cy="5770"/>
            </a:xfrm>
            <a:custGeom>
              <a:avLst/>
              <a:gdLst/>
              <a:ahLst/>
              <a:cxnLst/>
              <a:rect l="l" t="t" r="r" b="b"/>
              <a:pathLst>
                <a:path w="144" h="75" extrusionOk="0">
                  <a:moveTo>
                    <a:pt x="62" y="0"/>
                  </a:moveTo>
                  <a:cubicBezTo>
                    <a:pt x="42" y="0"/>
                    <a:pt x="21" y="20"/>
                    <a:pt x="1" y="41"/>
                  </a:cubicBezTo>
                  <a:cubicBezTo>
                    <a:pt x="23" y="52"/>
                    <a:pt x="56" y="74"/>
                    <a:pt x="85" y="74"/>
                  </a:cubicBezTo>
                  <a:cubicBezTo>
                    <a:pt x="111" y="74"/>
                    <a:pt x="134" y="57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4"/>
            <p:cNvSpPr/>
            <p:nvPr/>
          </p:nvSpPr>
          <p:spPr>
            <a:xfrm>
              <a:off x="9371638" y="1397266"/>
              <a:ext cx="7924" cy="7924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41" y="21"/>
                    <a:pt x="21" y="41"/>
                    <a:pt x="0" y="6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61"/>
                    <a:pt x="102" y="41"/>
                  </a:cubicBezTo>
                  <a:cubicBezTo>
                    <a:pt x="102" y="4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4"/>
            <p:cNvSpPr/>
            <p:nvPr/>
          </p:nvSpPr>
          <p:spPr>
            <a:xfrm>
              <a:off x="8293694" y="1151244"/>
              <a:ext cx="9539" cy="14232"/>
            </a:xfrm>
            <a:custGeom>
              <a:avLst/>
              <a:gdLst/>
              <a:ahLst/>
              <a:cxnLst/>
              <a:rect l="l" t="t" r="r" b="b"/>
              <a:pathLst>
                <a:path w="124" h="185" extrusionOk="0">
                  <a:moveTo>
                    <a:pt x="103" y="1"/>
                  </a:moveTo>
                  <a:lnTo>
                    <a:pt x="103" y="21"/>
                  </a:lnTo>
                  <a:cubicBezTo>
                    <a:pt x="62" y="21"/>
                    <a:pt x="42" y="42"/>
                    <a:pt x="1" y="62"/>
                  </a:cubicBezTo>
                  <a:lnTo>
                    <a:pt x="123" y="184"/>
                  </a:lnTo>
                  <a:cubicBezTo>
                    <a:pt x="103" y="103"/>
                    <a:pt x="103" y="62"/>
                    <a:pt x="103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4"/>
            <p:cNvSpPr/>
            <p:nvPr/>
          </p:nvSpPr>
          <p:spPr>
            <a:xfrm>
              <a:off x="9409256" y="-75482"/>
              <a:ext cx="95624" cy="158322"/>
            </a:xfrm>
            <a:custGeom>
              <a:avLst/>
              <a:gdLst/>
              <a:ahLst/>
              <a:cxnLst/>
              <a:rect l="l" t="t" r="r" b="b"/>
              <a:pathLst>
                <a:path w="1243" h="2058" extrusionOk="0">
                  <a:moveTo>
                    <a:pt x="835" y="1365"/>
                  </a:moveTo>
                  <a:lnTo>
                    <a:pt x="835" y="1365"/>
                  </a:lnTo>
                  <a:cubicBezTo>
                    <a:pt x="856" y="1406"/>
                    <a:pt x="835" y="1406"/>
                    <a:pt x="815" y="1406"/>
                  </a:cubicBezTo>
                  <a:cubicBezTo>
                    <a:pt x="801" y="1406"/>
                    <a:pt x="797" y="1415"/>
                    <a:pt x="789" y="1415"/>
                  </a:cubicBezTo>
                  <a:cubicBezTo>
                    <a:pt x="785" y="1415"/>
                    <a:pt x="781" y="1413"/>
                    <a:pt x="774" y="1406"/>
                  </a:cubicBezTo>
                  <a:lnTo>
                    <a:pt x="815" y="1406"/>
                  </a:lnTo>
                  <a:cubicBezTo>
                    <a:pt x="815" y="1385"/>
                    <a:pt x="815" y="1385"/>
                    <a:pt x="835" y="1365"/>
                  </a:cubicBezTo>
                  <a:close/>
                  <a:moveTo>
                    <a:pt x="754" y="1609"/>
                  </a:moveTo>
                  <a:cubicBezTo>
                    <a:pt x="774" y="1609"/>
                    <a:pt x="774" y="1630"/>
                    <a:pt x="754" y="1630"/>
                  </a:cubicBezTo>
                  <a:cubicBezTo>
                    <a:pt x="754" y="1630"/>
                    <a:pt x="754" y="1630"/>
                    <a:pt x="754" y="1609"/>
                  </a:cubicBezTo>
                  <a:close/>
                  <a:moveTo>
                    <a:pt x="754" y="1630"/>
                  </a:moveTo>
                  <a:cubicBezTo>
                    <a:pt x="774" y="1650"/>
                    <a:pt x="774" y="1650"/>
                    <a:pt x="774" y="1671"/>
                  </a:cubicBezTo>
                  <a:cubicBezTo>
                    <a:pt x="754" y="1650"/>
                    <a:pt x="754" y="1650"/>
                    <a:pt x="754" y="1630"/>
                  </a:cubicBezTo>
                  <a:close/>
                  <a:moveTo>
                    <a:pt x="713" y="1671"/>
                  </a:moveTo>
                  <a:cubicBezTo>
                    <a:pt x="713" y="1704"/>
                    <a:pt x="713" y="1719"/>
                    <a:pt x="706" y="1719"/>
                  </a:cubicBezTo>
                  <a:cubicBezTo>
                    <a:pt x="701" y="1719"/>
                    <a:pt x="691" y="1709"/>
                    <a:pt x="672" y="1691"/>
                  </a:cubicBezTo>
                  <a:cubicBezTo>
                    <a:pt x="693" y="1691"/>
                    <a:pt x="693" y="1691"/>
                    <a:pt x="713" y="1671"/>
                  </a:cubicBezTo>
                  <a:close/>
                  <a:moveTo>
                    <a:pt x="451" y="1805"/>
                  </a:moveTo>
                  <a:cubicBezTo>
                    <a:pt x="457" y="1805"/>
                    <a:pt x="463" y="1807"/>
                    <a:pt x="469" y="1813"/>
                  </a:cubicBezTo>
                  <a:cubicBezTo>
                    <a:pt x="489" y="1854"/>
                    <a:pt x="469" y="1874"/>
                    <a:pt x="469" y="1895"/>
                  </a:cubicBezTo>
                  <a:cubicBezTo>
                    <a:pt x="428" y="1895"/>
                    <a:pt x="428" y="1854"/>
                    <a:pt x="428" y="1833"/>
                  </a:cubicBezTo>
                  <a:cubicBezTo>
                    <a:pt x="428" y="1819"/>
                    <a:pt x="438" y="1805"/>
                    <a:pt x="451" y="1805"/>
                  </a:cubicBezTo>
                  <a:close/>
                  <a:moveTo>
                    <a:pt x="346" y="1935"/>
                  </a:moveTo>
                  <a:cubicBezTo>
                    <a:pt x="367" y="1935"/>
                    <a:pt x="346" y="1935"/>
                    <a:pt x="346" y="1956"/>
                  </a:cubicBezTo>
                  <a:cubicBezTo>
                    <a:pt x="346" y="1935"/>
                    <a:pt x="326" y="1935"/>
                    <a:pt x="346" y="1935"/>
                  </a:cubicBezTo>
                  <a:close/>
                  <a:moveTo>
                    <a:pt x="1120" y="1"/>
                  </a:moveTo>
                  <a:cubicBezTo>
                    <a:pt x="1039" y="62"/>
                    <a:pt x="1080" y="123"/>
                    <a:pt x="1080" y="184"/>
                  </a:cubicBezTo>
                  <a:cubicBezTo>
                    <a:pt x="1039" y="164"/>
                    <a:pt x="1019" y="143"/>
                    <a:pt x="978" y="123"/>
                  </a:cubicBezTo>
                  <a:cubicBezTo>
                    <a:pt x="957" y="184"/>
                    <a:pt x="876" y="143"/>
                    <a:pt x="856" y="204"/>
                  </a:cubicBezTo>
                  <a:cubicBezTo>
                    <a:pt x="856" y="225"/>
                    <a:pt x="856" y="245"/>
                    <a:pt x="835" y="265"/>
                  </a:cubicBezTo>
                  <a:cubicBezTo>
                    <a:pt x="815" y="245"/>
                    <a:pt x="774" y="265"/>
                    <a:pt x="733" y="225"/>
                  </a:cubicBezTo>
                  <a:cubicBezTo>
                    <a:pt x="713" y="184"/>
                    <a:pt x="693" y="123"/>
                    <a:pt x="693" y="82"/>
                  </a:cubicBezTo>
                  <a:cubicBezTo>
                    <a:pt x="672" y="75"/>
                    <a:pt x="654" y="73"/>
                    <a:pt x="637" y="73"/>
                  </a:cubicBezTo>
                  <a:cubicBezTo>
                    <a:pt x="602" y="73"/>
                    <a:pt x="570" y="82"/>
                    <a:pt x="530" y="82"/>
                  </a:cubicBezTo>
                  <a:cubicBezTo>
                    <a:pt x="509" y="102"/>
                    <a:pt x="509" y="143"/>
                    <a:pt x="489" y="143"/>
                  </a:cubicBezTo>
                  <a:cubicBezTo>
                    <a:pt x="469" y="143"/>
                    <a:pt x="448" y="143"/>
                    <a:pt x="408" y="123"/>
                  </a:cubicBezTo>
                  <a:lnTo>
                    <a:pt x="408" y="123"/>
                  </a:lnTo>
                  <a:cubicBezTo>
                    <a:pt x="428" y="184"/>
                    <a:pt x="346" y="204"/>
                    <a:pt x="346" y="265"/>
                  </a:cubicBezTo>
                  <a:cubicBezTo>
                    <a:pt x="306" y="286"/>
                    <a:pt x="265" y="306"/>
                    <a:pt x="224" y="347"/>
                  </a:cubicBezTo>
                  <a:cubicBezTo>
                    <a:pt x="184" y="408"/>
                    <a:pt x="143" y="469"/>
                    <a:pt x="122" y="550"/>
                  </a:cubicBezTo>
                  <a:cubicBezTo>
                    <a:pt x="102" y="550"/>
                    <a:pt x="82" y="550"/>
                    <a:pt x="61" y="571"/>
                  </a:cubicBezTo>
                  <a:cubicBezTo>
                    <a:pt x="41" y="632"/>
                    <a:pt x="41" y="713"/>
                    <a:pt x="82" y="795"/>
                  </a:cubicBezTo>
                  <a:cubicBezTo>
                    <a:pt x="41" y="795"/>
                    <a:pt x="21" y="815"/>
                    <a:pt x="0" y="856"/>
                  </a:cubicBezTo>
                  <a:cubicBezTo>
                    <a:pt x="41" y="1019"/>
                    <a:pt x="0" y="1182"/>
                    <a:pt x="0" y="1345"/>
                  </a:cubicBezTo>
                  <a:cubicBezTo>
                    <a:pt x="0" y="1548"/>
                    <a:pt x="41" y="1752"/>
                    <a:pt x="163" y="1915"/>
                  </a:cubicBezTo>
                  <a:cubicBezTo>
                    <a:pt x="204" y="1976"/>
                    <a:pt x="245" y="1976"/>
                    <a:pt x="285" y="1996"/>
                  </a:cubicBezTo>
                  <a:cubicBezTo>
                    <a:pt x="289" y="2000"/>
                    <a:pt x="294" y="2002"/>
                    <a:pt x="299" y="2002"/>
                  </a:cubicBezTo>
                  <a:cubicBezTo>
                    <a:pt x="320" y="2002"/>
                    <a:pt x="346" y="1972"/>
                    <a:pt x="346" y="1956"/>
                  </a:cubicBezTo>
                  <a:lnTo>
                    <a:pt x="346" y="1956"/>
                  </a:lnTo>
                  <a:cubicBezTo>
                    <a:pt x="387" y="1976"/>
                    <a:pt x="306" y="2037"/>
                    <a:pt x="367" y="2058"/>
                  </a:cubicBezTo>
                  <a:cubicBezTo>
                    <a:pt x="387" y="2037"/>
                    <a:pt x="448" y="2017"/>
                    <a:pt x="448" y="1976"/>
                  </a:cubicBezTo>
                  <a:cubicBezTo>
                    <a:pt x="469" y="1935"/>
                    <a:pt x="509" y="1935"/>
                    <a:pt x="530" y="1915"/>
                  </a:cubicBezTo>
                  <a:cubicBezTo>
                    <a:pt x="565" y="1897"/>
                    <a:pt x="570" y="1850"/>
                    <a:pt x="596" y="1850"/>
                  </a:cubicBezTo>
                  <a:cubicBezTo>
                    <a:pt x="601" y="1850"/>
                    <a:pt x="606" y="1851"/>
                    <a:pt x="611" y="1854"/>
                  </a:cubicBezTo>
                  <a:cubicBezTo>
                    <a:pt x="632" y="1874"/>
                    <a:pt x="632" y="1874"/>
                    <a:pt x="632" y="1895"/>
                  </a:cubicBezTo>
                  <a:cubicBezTo>
                    <a:pt x="672" y="1833"/>
                    <a:pt x="713" y="1793"/>
                    <a:pt x="774" y="1772"/>
                  </a:cubicBezTo>
                  <a:cubicBezTo>
                    <a:pt x="774" y="1772"/>
                    <a:pt x="774" y="1732"/>
                    <a:pt x="815" y="1732"/>
                  </a:cubicBezTo>
                  <a:cubicBezTo>
                    <a:pt x="820" y="1726"/>
                    <a:pt x="826" y="1724"/>
                    <a:pt x="831" y="1724"/>
                  </a:cubicBezTo>
                  <a:cubicBezTo>
                    <a:pt x="845" y="1724"/>
                    <a:pt x="856" y="1743"/>
                    <a:pt x="856" y="1772"/>
                  </a:cubicBezTo>
                  <a:lnTo>
                    <a:pt x="896" y="1772"/>
                  </a:lnTo>
                  <a:cubicBezTo>
                    <a:pt x="896" y="1813"/>
                    <a:pt x="876" y="1854"/>
                    <a:pt x="917" y="1915"/>
                  </a:cubicBezTo>
                  <a:cubicBezTo>
                    <a:pt x="917" y="1874"/>
                    <a:pt x="937" y="1854"/>
                    <a:pt x="937" y="1833"/>
                  </a:cubicBezTo>
                  <a:cubicBezTo>
                    <a:pt x="957" y="1813"/>
                    <a:pt x="978" y="1793"/>
                    <a:pt x="978" y="1752"/>
                  </a:cubicBezTo>
                  <a:lnTo>
                    <a:pt x="978" y="1752"/>
                  </a:lnTo>
                  <a:cubicBezTo>
                    <a:pt x="968" y="1752"/>
                    <a:pt x="957" y="1757"/>
                    <a:pt x="947" y="1757"/>
                  </a:cubicBezTo>
                  <a:cubicBezTo>
                    <a:pt x="937" y="1757"/>
                    <a:pt x="927" y="1752"/>
                    <a:pt x="917" y="1732"/>
                  </a:cubicBezTo>
                  <a:cubicBezTo>
                    <a:pt x="978" y="1691"/>
                    <a:pt x="998" y="1609"/>
                    <a:pt x="1039" y="1569"/>
                  </a:cubicBezTo>
                  <a:cubicBezTo>
                    <a:pt x="1059" y="1426"/>
                    <a:pt x="1059" y="1324"/>
                    <a:pt x="1080" y="1202"/>
                  </a:cubicBezTo>
                  <a:lnTo>
                    <a:pt x="1080" y="1202"/>
                  </a:lnTo>
                  <a:cubicBezTo>
                    <a:pt x="1039" y="1223"/>
                    <a:pt x="1019" y="1263"/>
                    <a:pt x="978" y="1263"/>
                  </a:cubicBezTo>
                  <a:cubicBezTo>
                    <a:pt x="978" y="1263"/>
                    <a:pt x="957" y="1243"/>
                    <a:pt x="957" y="1243"/>
                  </a:cubicBezTo>
                  <a:cubicBezTo>
                    <a:pt x="957" y="1223"/>
                    <a:pt x="957" y="1182"/>
                    <a:pt x="998" y="1182"/>
                  </a:cubicBezTo>
                  <a:lnTo>
                    <a:pt x="1039" y="1182"/>
                  </a:lnTo>
                  <a:cubicBezTo>
                    <a:pt x="1039" y="1161"/>
                    <a:pt x="1019" y="1121"/>
                    <a:pt x="1019" y="1100"/>
                  </a:cubicBezTo>
                  <a:cubicBezTo>
                    <a:pt x="1039" y="1080"/>
                    <a:pt x="1080" y="1080"/>
                    <a:pt x="1100" y="1039"/>
                  </a:cubicBezTo>
                  <a:cubicBezTo>
                    <a:pt x="1080" y="1019"/>
                    <a:pt x="1080" y="1019"/>
                    <a:pt x="1080" y="999"/>
                  </a:cubicBezTo>
                  <a:lnTo>
                    <a:pt x="1039" y="999"/>
                  </a:lnTo>
                  <a:cubicBezTo>
                    <a:pt x="1039" y="937"/>
                    <a:pt x="1100" y="958"/>
                    <a:pt x="1120" y="917"/>
                  </a:cubicBezTo>
                  <a:lnTo>
                    <a:pt x="1120" y="917"/>
                  </a:lnTo>
                  <a:cubicBezTo>
                    <a:pt x="1120" y="958"/>
                    <a:pt x="1100" y="978"/>
                    <a:pt x="1080" y="999"/>
                  </a:cubicBezTo>
                  <a:cubicBezTo>
                    <a:pt x="1100" y="999"/>
                    <a:pt x="1100" y="999"/>
                    <a:pt x="1100" y="1019"/>
                  </a:cubicBezTo>
                  <a:cubicBezTo>
                    <a:pt x="1120" y="978"/>
                    <a:pt x="1161" y="958"/>
                    <a:pt x="1161" y="917"/>
                  </a:cubicBezTo>
                  <a:cubicBezTo>
                    <a:pt x="1141" y="897"/>
                    <a:pt x="1100" y="897"/>
                    <a:pt x="1100" y="856"/>
                  </a:cubicBezTo>
                  <a:cubicBezTo>
                    <a:pt x="1120" y="815"/>
                    <a:pt x="1161" y="754"/>
                    <a:pt x="1181" y="734"/>
                  </a:cubicBezTo>
                  <a:cubicBezTo>
                    <a:pt x="1181" y="673"/>
                    <a:pt x="1161" y="652"/>
                    <a:pt x="1141" y="632"/>
                  </a:cubicBezTo>
                  <a:cubicBezTo>
                    <a:pt x="1181" y="591"/>
                    <a:pt x="1161" y="530"/>
                    <a:pt x="1202" y="510"/>
                  </a:cubicBezTo>
                  <a:cubicBezTo>
                    <a:pt x="1202" y="510"/>
                    <a:pt x="1181" y="510"/>
                    <a:pt x="1181" y="489"/>
                  </a:cubicBezTo>
                  <a:cubicBezTo>
                    <a:pt x="1181" y="428"/>
                    <a:pt x="1222" y="408"/>
                    <a:pt x="1243" y="388"/>
                  </a:cubicBezTo>
                  <a:cubicBezTo>
                    <a:pt x="1232" y="357"/>
                    <a:pt x="1212" y="357"/>
                    <a:pt x="1194" y="357"/>
                  </a:cubicBezTo>
                  <a:cubicBezTo>
                    <a:pt x="1176" y="357"/>
                    <a:pt x="1161" y="357"/>
                    <a:pt x="1161" y="326"/>
                  </a:cubicBezTo>
                  <a:cubicBezTo>
                    <a:pt x="1161" y="286"/>
                    <a:pt x="1202" y="286"/>
                    <a:pt x="1202" y="245"/>
                  </a:cubicBezTo>
                  <a:cubicBezTo>
                    <a:pt x="1161" y="225"/>
                    <a:pt x="1120" y="184"/>
                    <a:pt x="1141" y="123"/>
                  </a:cubicBezTo>
                  <a:cubicBezTo>
                    <a:pt x="1141" y="82"/>
                    <a:pt x="1100" y="62"/>
                    <a:pt x="1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4"/>
            <p:cNvSpPr/>
            <p:nvPr/>
          </p:nvSpPr>
          <p:spPr>
            <a:xfrm>
              <a:off x="8912596" y="-292040"/>
              <a:ext cx="76853" cy="204095"/>
            </a:xfrm>
            <a:custGeom>
              <a:avLst/>
              <a:gdLst/>
              <a:ahLst/>
              <a:cxnLst/>
              <a:rect l="l" t="t" r="r" b="b"/>
              <a:pathLst>
                <a:path w="999" h="2653" extrusionOk="0">
                  <a:moveTo>
                    <a:pt x="774" y="555"/>
                  </a:moveTo>
                  <a:cubicBezTo>
                    <a:pt x="774" y="616"/>
                    <a:pt x="774" y="616"/>
                    <a:pt x="754" y="657"/>
                  </a:cubicBezTo>
                  <a:cubicBezTo>
                    <a:pt x="733" y="636"/>
                    <a:pt x="733" y="616"/>
                    <a:pt x="733" y="616"/>
                  </a:cubicBezTo>
                  <a:cubicBezTo>
                    <a:pt x="754" y="596"/>
                    <a:pt x="754" y="555"/>
                    <a:pt x="774" y="555"/>
                  </a:cubicBezTo>
                  <a:close/>
                  <a:moveTo>
                    <a:pt x="774" y="738"/>
                  </a:moveTo>
                  <a:cubicBezTo>
                    <a:pt x="774" y="738"/>
                    <a:pt x="774" y="759"/>
                    <a:pt x="754" y="759"/>
                  </a:cubicBezTo>
                  <a:cubicBezTo>
                    <a:pt x="754" y="738"/>
                    <a:pt x="754" y="738"/>
                    <a:pt x="754" y="738"/>
                  </a:cubicBezTo>
                  <a:close/>
                  <a:moveTo>
                    <a:pt x="754" y="1920"/>
                  </a:moveTo>
                  <a:cubicBezTo>
                    <a:pt x="754" y="1981"/>
                    <a:pt x="754" y="2021"/>
                    <a:pt x="774" y="2062"/>
                  </a:cubicBezTo>
                  <a:lnTo>
                    <a:pt x="754" y="2062"/>
                  </a:lnTo>
                  <a:cubicBezTo>
                    <a:pt x="733" y="2042"/>
                    <a:pt x="713" y="2021"/>
                    <a:pt x="713" y="2001"/>
                  </a:cubicBezTo>
                  <a:cubicBezTo>
                    <a:pt x="713" y="1981"/>
                    <a:pt x="733" y="1960"/>
                    <a:pt x="754" y="1920"/>
                  </a:cubicBezTo>
                  <a:close/>
                  <a:moveTo>
                    <a:pt x="567" y="1"/>
                  </a:moveTo>
                  <a:cubicBezTo>
                    <a:pt x="562" y="1"/>
                    <a:pt x="556" y="2"/>
                    <a:pt x="550" y="5"/>
                  </a:cubicBezTo>
                  <a:cubicBezTo>
                    <a:pt x="469" y="127"/>
                    <a:pt x="387" y="270"/>
                    <a:pt x="367" y="392"/>
                  </a:cubicBezTo>
                  <a:cubicBezTo>
                    <a:pt x="357" y="402"/>
                    <a:pt x="347" y="402"/>
                    <a:pt x="336" y="402"/>
                  </a:cubicBezTo>
                  <a:cubicBezTo>
                    <a:pt x="326" y="402"/>
                    <a:pt x="316" y="402"/>
                    <a:pt x="306" y="412"/>
                  </a:cubicBezTo>
                  <a:cubicBezTo>
                    <a:pt x="306" y="514"/>
                    <a:pt x="285" y="616"/>
                    <a:pt x="265" y="718"/>
                  </a:cubicBezTo>
                  <a:cubicBezTo>
                    <a:pt x="245" y="718"/>
                    <a:pt x="224" y="718"/>
                    <a:pt x="204" y="738"/>
                  </a:cubicBezTo>
                  <a:cubicBezTo>
                    <a:pt x="204" y="779"/>
                    <a:pt x="224" y="799"/>
                    <a:pt x="245" y="820"/>
                  </a:cubicBezTo>
                  <a:cubicBezTo>
                    <a:pt x="224" y="840"/>
                    <a:pt x="224" y="860"/>
                    <a:pt x="204" y="881"/>
                  </a:cubicBezTo>
                  <a:cubicBezTo>
                    <a:pt x="224" y="881"/>
                    <a:pt x="224" y="901"/>
                    <a:pt x="245" y="901"/>
                  </a:cubicBezTo>
                  <a:cubicBezTo>
                    <a:pt x="224" y="983"/>
                    <a:pt x="224" y="1044"/>
                    <a:pt x="204" y="1105"/>
                  </a:cubicBezTo>
                  <a:cubicBezTo>
                    <a:pt x="195" y="1108"/>
                    <a:pt x="188" y="1109"/>
                    <a:pt x="181" y="1109"/>
                  </a:cubicBezTo>
                  <a:cubicBezTo>
                    <a:pt x="142" y="1109"/>
                    <a:pt x="137" y="1064"/>
                    <a:pt x="102" y="1064"/>
                  </a:cubicBezTo>
                  <a:cubicBezTo>
                    <a:pt x="102" y="1146"/>
                    <a:pt x="82" y="1227"/>
                    <a:pt x="61" y="1329"/>
                  </a:cubicBezTo>
                  <a:cubicBezTo>
                    <a:pt x="61" y="1370"/>
                    <a:pt x="0" y="1410"/>
                    <a:pt x="21" y="1471"/>
                  </a:cubicBezTo>
                  <a:cubicBezTo>
                    <a:pt x="21" y="1634"/>
                    <a:pt x="21" y="1777"/>
                    <a:pt x="21" y="1940"/>
                  </a:cubicBezTo>
                  <a:cubicBezTo>
                    <a:pt x="21" y="1960"/>
                    <a:pt x="0" y="1981"/>
                    <a:pt x="21" y="1981"/>
                  </a:cubicBezTo>
                  <a:cubicBezTo>
                    <a:pt x="41" y="2082"/>
                    <a:pt x="41" y="2164"/>
                    <a:pt x="61" y="2266"/>
                  </a:cubicBezTo>
                  <a:cubicBezTo>
                    <a:pt x="82" y="2306"/>
                    <a:pt x="82" y="2368"/>
                    <a:pt x="123" y="2388"/>
                  </a:cubicBezTo>
                  <a:cubicBezTo>
                    <a:pt x="184" y="2429"/>
                    <a:pt x="204" y="2490"/>
                    <a:pt x="224" y="2530"/>
                  </a:cubicBezTo>
                  <a:cubicBezTo>
                    <a:pt x="245" y="2551"/>
                    <a:pt x="245" y="2551"/>
                    <a:pt x="265" y="2571"/>
                  </a:cubicBezTo>
                  <a:cubicBezTo>
                    <a:pt x="294" y="2557"/>
                    <a:pt x="313" y="2542"/>
                    <a:pt x="335" y="2542"/>
                  </a:cubicBezTo>
                  <a:cubicBezTo>
                    <a:pt x="345" y="2542"/>
                    <a:pt x="355" y="2545"/>
                    <a:pt x="367" y="2551"/>
                  </a:cubicBezTo>
                  <a:cubicBezTo>
                    <a:pt x="367" y="2490"/>
                    <a:pt x="387" y="2469"/>
                    <a:pt x="408" y="2429"/>
                  </a:cubicBezTo>
                  <a:cubicBezTo>
                    <a:pt x="448" y="2510"/>
                    <a:pt x="428" y="2571"/>
                    <a:pt x="469" y="2653"/>
                  </a:cubicBezTo>
                  <a:cubicBezTo>
                    <a:pt x="509" y="2612"/>
                    <a:pt x="550" y="2592"/>
                    <a:pt x="571" y="2551"/>
                  </a:cubicBezTo>
                  <a:cubicBezTo>
                    <a:pt x="550" y="2530"/>
                    <a:pt x="550" y="2530"/>
                    <a:pt x="550" y="2530"/>
                  </a:cubicBezTo>
                  <a:cubicBezTo>
                    <a:pt x="571" y="2530"/>
                    <a:pt x="571" y="2530"/>
                    <a:pt x="571" y="2551"/>
                  </a:cubicBezTo>
                  <a:cubicBezTo>
                    <a:pt x="581" y="2561"/>
                    <a:pt x="591" y="2566"/>
                    <a:pt x="604" y="2566"/>
                  </a:cubicBezTo>
                  <a:cubicBezTo>
                    <a:pt x="616" y="2566"/>
                    <a:pt x="632" y="2561"/>
                    <a:pt x="652" y="2551"/>
                  </a:cubicBezTo>
                  <a:cubicBezTo>
                    <a:pt x="632" y="2469"/>
                    <a:pt x="733" y="2429"/>
                    <a:pt x="713" y="2347"/>
                  </a:cubicBezTo>
                  <a:cubicBezTo>
                    <a:pt x="733" y="2327"/>
                    <a:pt x="733" y="2327"/>
                    <a:pt x="754" y="2327"/>
                  </a:cubicBezTo>
                  <a:cubicBezTo>
                    <a:pt x="754" y="2286"/>
                    <a:pt x="733" y="2225"/>
                    <a:pt x="754" y="2184"/>
                  </a:cubicBezTo>
                  <a:cubicBezTo>
                    <a:pt x="767" y="2184"/>
                    <a:pt x="781" y="2193"/>
                    <a:pt x="795" y="2193"/>
                  </a:cubicBezTo>
                  <a:cubicBezTo>
                    <a:pt x="801" y="2193"/>
                    <a:pt x="808" y="2191"/>
                    <a:pt x="815" y="2184"/>
                  </a:cubicBezTo>
                  <a:cubicBezTo>
                    <a:pt x="815" y="2144"/>
                    <a:pt x="815" y="2103"/>
                    <a:pt x="835" y="2062"/>
                  </a:cubicBezTo>
                  <a:cubicBezTo>
                    <a:pt x="835" y="2042"/>
                    <a:pt x="856" y="2042"/>
                    <a:pt x="876" y="2042"/>
                  </a:cubicBezTo>
                  <a:cubicBezTo>
                    <a:pt x="876" y="2001"/>
                    <a:pt x="876" y="1981"/>
                    <a:pt x="876" y="1940"/>
                  </a:cubicBezTo>
                  <a:cubicBezTo>
                    <a:pt x="896" y="1920"/>
                    <a:pt x="958" y="1940"/>
                    <a:pt x="958" y="1879"/>
                  </a:cubicBezTo>
                  <a:lnTo>
                    <a:pt x="958" y="1879"/>
                  </a:lnTo>
                  <a:cubicBezTo>
                    <a:pt x="947" y="1879"/>
                    <a:pt x="932" y="1884"/>
                    <a:pt x="919" y="1884"/>
                  </a:cubicBezTo>
                  <a:cubicBezTo>
                    <a:pt x="907" y="1884"/>
                    <a:pt x="896" y="1879"/>
                    <a:pt x="896" y="1858"/>
                  </a:cubicBezTo>
                  <a:cubicBezTo>
                    <a:pt x="896" y="1835"/>
                    <a:pt x="906" y="1829"/>
                    <a:pt x="918" y="1829"/>
                  </a:cubicBezTo>
                  <a:cubicBezTo>
                    <a:pt x="928" y="1829"/>
                    <a:pt x="940" y="1833"/>
                    <a:pt x="952" y="1833"/>
                  </a:cubicBezTo>
                  <a:cubicBezTo>
                    <a:pt x="962" y="1833"/>
                    <a:pt x="972" y="1830"/>
                    <a:pt x="978" y="1818"/>
                  </a:cubicBezTo>
                  <a:cubicBezTo>
                    <a:pt x="978" y="1757"/>
                    <a:pt x="998" y="1695"/>
                    <a:pt x="937" y="1655"/>
                  </a:cubicBezTo>
                  <a:cubicBezTo>
                    <a:pt x="937" y="1675"/>
                    <a:pt x="917" y="1716"/>
                    <a:pt x="896" y="1757"/>
                  </a:cubicBezTo>
                  <a:cubicBezTo>
                    <a:pt x="896" y="1757"/>
                    <a:pt x="917" y="1757"/>
                    <a:pt x="896" y="1777"/>
                  </a:cubicBezTo>
                  <a:cubicBezTo>
                    <a:pt x="876" y="1777"/>
                    <a:pt x="876" y="1757"/>
                    <a:pt x="896" y="1757"/>
                  </a:cubicBezTo>
                  <a:lnTo>
                    <a:pt x="896" y="1757"/>
                  </a:lnTo>
                  <a:cubicBezTo>
                    <a:pt x="835" y="1757"/>
                    <a:pt x="835" y="1797"/>
                    <a:pt x="835" y="1838"/>
                  </a:cubicBezTo>
                  <a:cubicBezTo>
                    <a:pt x="835" y="1848"/>
                    <a:pt x="830" y="1853"/>
                    <a:pt x="820" y="1853"/>
                  </a:cubicBezTo>
                  <a:cubicBezTo>
                    <a:pt x="810" y="1853"/>
                    <a:pt x="795" y="1848"/>
                    <a:pt x="774" y="1838"/>
                  </a:cubicBezTo>
                  <a:cubicBezTo>
                    <a:pt x="815" y="1675"/>
                    <a:pt x="835" y="1634"/>
                    <a:pt x="876" y="1594"/>
                  </a:cubicBezTo>
                  <a:cubicBezTo>
                    <a:pt x="896" y="1553"/>
                    <a:pt x="876" y="1492"/>
                    <a:pt x="876" y="1431"/>
                  </a:cubicBezTo>
                  <a:lnTo>
                    <a:pt x="937" y="1431"/>
                  </a:lnTo>
                  <a:cubicBezTo>
                    <a:pt x="937" y="1410"/>
                    <a:pt x="937" y="1390"/>
                    <a:pt x="958" y="1370"/>
                  </a:cubicBezTo>
                  <a:cubicBezTo>
                    <a:pt x="978" y="1329"/>
                    <a:pt x="958" y="1288"/>
                    <a:pt x="917" y="1268"/>
                  </a:cubicBezTo>
                  <a:cubicBezTo>
                    <a:pt x="896" y="1288"/>
                    <a:pt x="896" y="1309"/>
                    <a:pt x="876" y="1309"/>
                  </a:cubicBezTo>
                  <a:cubicBezTo>
                    <a:pt x="856" y="1288"/>
                    <a:pt x="896" y="1268"/>
                    <a:pt x="896" y="1268"/>
                  </a:cubicBezTo>
                  <a:cubicBezTo>
                    <a:pt x="876" y="1247"/>
                    <a:pt x="876" y="1247"/>
                    <a:pt x="876" y="1227"/>
                  </a:cubicBezTo>
                  <a:lnTo>
                    <a:pt x="896" y="1227"/>
                  </a:lnTo>
                  <a:cubicBezTo>
                    <a:pt x="917" y="1186"/>
                    <a:pt x="876" y="1186"/>
                    <a:pt x="856" y="1166"/>
                  </a:cubicBezTo>
                  <a:cubicBezTo>
                    <a:pt x="876" y="1125"/>
                    <a:pt x="835" y="1064"/>
                    <a:pt x="835" y="1003"/>
                  </a:cubicBezTo>
                  <a:cubicBezTo>
                    <a:pt x="856" y="983"/>
                    <a:pt x="876" y="942"/>
                    <a:pt x="896" y="922"/>
                  </a:cubicBezTo>
                  <a:cubicBezTo>
                    <a:pt x="896" y="881"/>
                    <a:pt x="896" y="820"/>
                    <a:pt x="876" y="779"/>
                  </a:cubicBezTo>
                  <a:cubicBezTo>
                    <a:pt x="856" y="738"/>
                    <a:pt x="896" y="698"/>
                    <a:pt x="876" y="677"/>
                  </a:cubicBezTo>
                  <a:cubicBezTo>
                    <a:pt x="835" y="616"/>
                    <a:pt x="835" y="555"/>
                    <a:pt x="835" y="474"/>
                  </a:cubicBezTo>
                  <a:cubicBezTo>
                    <a:pt x="835" y="474"/>
                    <a:pt x="835" y="453"/>
                    <a:pt x="815" y="433"/>
                  </a:cubicBezTo>
                  <a:cubicBezTo>
                    <a:pt x="795" y="453"/>
                    <a:pt x="795" y="494"/>
                    <a:pt x="733" y="494"/>
                  </a:cubicBezTo>
                  <a:cubicBezTo>
                    <a:pt x="733" y="433"/>
                    <a:pt x="733" y="412"/>
                    <a:pt x="795" y="392"/>
                  </a:cubicBezTo>
                  <a:cubicBezTo>
                    <a:pt x="795" y="372"/>
                    <a:pt x="815" y="372"/>
                    <a:pt x="815" y="351"/>
                  </a:cubicBezTo>
                  <a:cubicBezTo>
                    <a:pt x="811" y="347"/>
                    <a:pt x="805" y="345"/>
                    <a:pt x="800" y="345"/>
                  </a:cubicBezTo>
                  <a:cubicBezTo>
                    <a:pt x="784" y="345"/>
                    <a:pt x="764" y="357"/>
                    <a:pt x="749" y="357"/>
                  </a:cubicBezTo>
                  <a:cubicBezTo>
                    <a:pt x="743" y="357"/>
                    <a:pt x="738" y="356"/>
                    <a:pt x="733" y="351"/>
                  </a:cubicBezTo>
                  <a:cubicBezTo>
                    <a:pt x="795" y="270"/>
                    <a:pt x="713" y="209"/>
                    <a:pt x="713" y="148"/>
                  </a:cubicBezTo>
                  <a:cubicBezTo>
                    <a:pt x="733" y="87"/>
                    <a:pt x="672" y="66"/>
                    <a:pt x="652" y="26"/>
                  </a:cubicBezTo>
                  <a:cubicBezTo>
                    <a:pt x="646" y="28"/>
                    <a:pt x="641" y="30"/>
                    <a:pt x="635" y="30"/>
                  </a:cubicBezTo>
                  <a:cubicBezTo>
                    <a:pt x="610" y="30"/>
                    <a:pt x="592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4"/>
            <p:cNvSpPr/>
            <p:nvPr/>
          </p:nvSpPr>
          <p:spPr>
            <a:xfrm>
              <a:off x="9692820" y="304552"/>
              <a:ext cx="120703" cy="107317"/>
            </a:xfrm>
            <a:custGeom>
              <a:avLst/>
              <a:gdLst/>
              <a:ahLst/>
              <a:cxnLst/>
              <a:rect l="l" t="t" r="r" b="b"/>
              <a:pathLst>
                <a:path w="1569" h="1395" extrusionOk="0">
                  <a:moveTo>
                    <a:pt x="1100" y="152"/>
                  </a:moveTo>
                  <a:cubicBezTo>
                    <a:pt x="1100" y="172"/>
                    <a:pt x="1100" y="172"/>
                    <a:pt x="1080" y="172"/>
                  </a:cubicBezTo>
                  <a:cubicBezTo>
                    <a:pt x="1080" y="152"/>
                    <a:pt x="1100" y="152"/>
                    <a:pt x="1100" y="152"/>
                  </a:cubicBezTo>
                  <a:close/>
                  <a:moveTo>
                    <a:pt x="1444" y="1019"/>
                  </a:moveTo>
                  <a:cubicBezTo>
                    <a:pt x="1458" y="1019"/>
                    <a:pt x="1473" y="1034"/>
                    <a:pt x="1487" y="1048"/>
                  </a:cubicBezTo>
                  <a:cubicBezTo>
                    <a:pt x="1507" y="1068"/>
                    <a:pt x="1507" y="1109"/>
                    <a:pt x="1507" y="1150"/>
                  </a:cubicBezTo>
                  <a:cubicBezTo>
                    <a:pt x="1467" y="1150"/>
                    <a:pt x="1426" y="1170"/>
                    <a:pt x="1345" y="1170"/>
                  </a:cubicBezTo>
                  <a:cubicBezTo>
                    <a:pt x="1406" y="1109"/>
                    <a:pt x="1446" y="1089"/>
                    <a:pt x="1426" y="1028"/>
                  </a:cubicBezTo>
                  <a:cubicBezTo>
                    <a:pt x="1432" y="1022"/>
                    <a:pt x="1438" y="1019"/>
                    <a:pt x="1444" y="1019"/>
                  </a:cubicBezTo>
                  <a:close/>
                  <a:moveTo>
                    <a:pt x="999" y="0"/>
                  </a:moveTo>
                  <a:cubicBezTo>
                    <a:pt x="992" y="0"/>
                    <a:pt x="985" y="3"/>
                    <a:pt x="978" y="9"/>
                  </a:cubicBezTo>
                  <a:cubicBezTo>
                    <a:pt x="978" y="30"/>
                    <a:pt x="998" y="50"/>
                    <a:pt x="998" y="50"/>
                  </a:cubicBezTo>
                  <a:cubicBezTo>
                    <a:pt x="958" y="71"/>
                    <a:pt x="917" y="91"/>
                    <a:pt x="917" y="91"/>
                  </a:cubicBezTo>
                  <a:cubicBezTo>
                    <a:pt x="870" y="91"/>
                    <a:pt x="871" y="31"/>
                    <a:pt x="846" y="31"/>
                  </a:cubicBezTo>
                  <a:cubicBezTo>
                    <a:pt x="839" y="31"/>
                    <a:pt x="829" y="36"/>
                    <a:pt x="815" y="50"/>
                  </a:cubicBezTo>
                  <a:cubicBezTo>
                    <a:pt x="856" y="91"/>
                    <a:pt x="815" y="111"/>
                    <a:pt x="795" y="132"/>
                  </a:cubicBezTo>
                  <a:cubicBezTo>
                    <a:pt x="764" y="132"/>
                    <a:pt x="734" y="127"/>
                    <a:pt x="706" y="127"/>
                  </a:cubicBezTo>
                  <a:cubicBezTo>
                    <a:pt x="678" y="127"/>
                    <a:pt x="652" y="132"/>
                    <a:pt x="632" y="152"/>
                  </a:cubicBezTo>
                  <a:cubicBezTo>
                    <a:pt x="632" y="172"/>
                    <a:pt x="611" y="193"/>
                    <a:pt x="611" y="213"/>
                  </a:cubicBezTo>
                  <a:cubicBezTo>
                    <a:pt x="576" y="225"/>
                    <a:pt x="541" y="237"/>
                    <a:pt x="509" y="237"/>
                  </a:cubicBezTo>
                  <a:cubicBezTo>
                    <a:pt x="487" y="237"/>
                    <a:pt x="466" y="230"/>
                    <a:pt x="448" y="213"/>
                  </a:cubicBezTo>
                  <a:cubicBezTo>
                    <a:pt x="428" y="274"/>
                    <a:pt x="367" y="274"/>
                    <a:pt x="326" y="295"/>
                  </a:cubicBezTo>
                  <a:cubicBezTo>
                    <a:pt x="286" y="315"/>
                    <a:pt x="306" y="356"/>
                    <a:pt x="286" y="376"/>
                  </a:cubicBezTo>
                  <a:cubicBezTo>
                    <a:pt x="163" y="457"/>
                    <a:pt x="224" y="641"/>
                    <a:pt x="102" y="702"/>
                  </a:cubicBezTo>
                  <a:cubicBezTo>
                    <a:pt x="102" y="743"/>
                    <a:pt x="102" y="783"/>
                    <a:pt x="102" y="804"/>
                  </a:cubicBezTo>
                  <a:cubicBezTo>
                    <a:pt x="21" y="946"/>
                    <a:pt x="0" y="1089"/>
                    <a:pt x="102" y="1231"/>
                  </a:cubicBezTo>
                  <a:cubicBezTo>
                    <a:pt x="163" y="1231"/>
                    <a:pt x="184" y="1252"/>
                    <a:pt x="224" y="1292"/>
                  </a:cubicBezTo>
                  <a:cubicBezTo>
                    <a:pt x="230" y="1298"/>
                    <a:pt x="240" y="1301"/>
                    <a:pt x="251" y="1301"/>
                  </a:cubicBezTo>
                  <a:cubicBezTo>
                    <a:pt x="279" y="1301"/>
                    <a:pt x="318" y="1286"/>
                    <a:pt x="347" y="1272"/>
                  </a:cubicBezTo>
                  <a:cubicBezTo>
                    <a:pt x="347" y="1313"/>
                    <a:pt x="387" y="1333"/>
                    <a:pt x="408" y="1374"/>
                  </a:cubicBezTo>
                  <a:cubicBezTo>
                    <a:pt x="428" y="1374"/>
                    <a:pt x="428" y="1313"/>
                    <a:pt x="489" y="1313"/>
                  </a:cubicBezTo>
                  <a:cubicBezTo>
                    <a:pt x="530" y="1313"/>
                    <a:pt x="510" y="1394"/>
                    <a:pt x="550" y="1394"/>
                  </a:cubicBezTo>
                  <a:cubicBezTo>
                    <a:pt x="591" y="1394"/>
                    <a:pt x="550" y="1354"/>
                    <a:pt x="591" y="1333"/>
                  </a:cubicBezTo>
                  <a:cubicBezTo>
                    <a:pt x="611" y="1333"/>
                    <a:pt x="611" y="1394"/>
                    <a:pt x="672" y="1394"/>
                  </a:cubicBezTo>
                  <a:cubicBezTo>
                    <a:pt x="693" y="1394"/>
                    <a:pt x="754" y="1394"/>
                    <a:pt x="795" y="1374"/>
                  </a:cubicBezTo>
                  <a:cubicBezTo>
                    <a:pt x="774" y="1354"/>
                    <a:pt x="774" y="1333"/>
                    <a:pt x="754" y="1333"/>
                  </a:cubicBezTo>
                  <a:lnTo>
                    <a:pt x="856" y="1333"/>
                  </a:lnTo>
                  <a:cubicBezTo>
                    <a:pt x="856" y="1323"/>
                    <a:pt x="861" y="1318"/>
                    <a:pt x="866" y="1318"/>
                  </a:cubicBezTo>
                  <a:cubicBezTo>
                    <a:pt x="871" y="1318"/>
                    <a:pt x="876" y="1323"/>
                    <a:pt x="876" y="1333"/>
                  </a:cubicBezTo>
                  <a:lnTo>
                    <a:pt x="856" y="1333"/>
                  </a:lnTo>
                  <a:cubicBezTo>
                    <a:pt x="835" y="1354"/>
                    <a:pt x="856" y="1374"/>
                    <a:pt x="856" y="1394"/>
                  </a:cubicBezTo>
                  <a:lnTo>
                    <a:pt x="917" y="1394"/>
                  </a:lnTo>
                  <a:cubicBezTo>
                    <a:pt x="1039" y="1354"/>
                    <a:pt x="1141" y="1292"/>
                    <a:pt x="1243" y="1231"/>
                  </a:cubicBezTo>
                  <a:cubicBezTo>
                    <a:pt x="1304" y="1272"/>
                    <a:pt x="1345" y="1313"/>
                    <a:pt x="1385" y="1354"/>
                  </a:cubicBezTo>
                  <a:cubicBezTo>
                    <a:pt x="1406" y="1333"/>
                    <a:pt x="1446" y="1354"/>
                    <a:pt x="1446" y="1313"/>
                  </a:cubicBezTo>
                  <a:cubicBezTo>
                    <a:pt x="1426" y="1292"/>
                    <a:pt x="1406" y="1292"/>
                    <a:pt x="1406" y="1292"/>
                  </a:cubicBezTo>
                  <a:cubicBezTo>
                    <a:pt x="1406" y="1276"/>
                    <a:pt x="1406" y="1246"/>
                    <a:pt x="1438" y="1246"/>
                  </a:cubicBezTo>
                  <a:cubicBezTo>
                    <a:pt x="1446" y="1246"/>
                    <a:pt x="1455" y="1248"/>
                    <a:pt x="1467" y="1252"/>
                  </a:cubicBezTo>
                  <a:cubicBezTo>
                    <a:pt x="1569" y="1130"/>
                    <a:pt x="1569" y="1130"/>
                    <a:pt x="1528" y="967"/>
                  </a:cubicBezTo>
                  <a:cubicBezTo>
                    <a:pt x="1507" y="906"/>
                    <a:pt x="1507" y="824"/>
                    <a:pt x="1426" y="763"/>
                  </a:cubicBezTo>
                  <a:cubicBezTo>
                    <a:pt x="1446" y="743"/>
                    <a:pt x="1446" y="702"/>
                    <a:pt x="1467" y="681"/>
                  </a:cubicBezTo>
                  <a:cubicBezTo>
                    <a:pt x="1446" y="661"/>
                    <a:pt x="1426" y="641"/>
                    <a:pt x="1426" y="600"/>
                  </a:cubicBezTo>
                  <a:cubicBezTo>
                    <a:pt x="1467" y="580"/>
                    <a:pt x="1467" y="539"/>
                    <a:pt x="1467" y="519"/>
                  </a:cubicBezTo>
                  <a:cubicBezTo>
                    <a:pt x="1446" y="498"/>
                    <a:pt x="1426" y="478"/>
                    <a:pt x="1406" y="457"/>
                  </a:cubicBezTo>
                  <a:cubicBezTo>
                    <a:pt x="1426" y="437"/>
                    <a:pt x="1426" y="417"/>
                    <a:pt x="1446" y="396"/>
                  </a:cubicBezTo>
                  <a:cubicBezTo>
                    <a:pt x="1419" y="396"/>
                    <a:pt x="1401" y="405"/>
                    <a:pt x="1380" y="405"/>
                  </a:cubicBezTo>
                  <a:cubicBezTo>
                    <a:pt x="1369" y="405"/>
                    <a:pt x="1358" y="403"/>
                    <a:pt x="1345" y="396"/>
                  </a:cubicBezTo>
                  <a:cubicBezTo>
                    <a:pt x="1324" y="376"/>
                    <a:pt x="1345" y="356"/>
                    <a:pt x="1345" y="335"/>
                  </a:cubicBezTo>
                  <a:cubicBezTo>
                    <a:pt x="1283" y="274"/>
                    <a:pt x="1182" y="315"/>
                    <a:pt x="1141" y="233"/>
                  </a:cubicBezTo>
                  <a:cubicBezTo>
                    <a:pt x="1121" y="213"/>
                    <a:pt x="1141" y="172"/>
                    <a:pt x="1100" y="152"/>
                  </a:cubicBezTo>
                  <a:cubicBezTo>
                    <a:pt x="1121" y="152"/>
                    <a:pt x="1141" y="132"/>
                    <a:pt x="1161" y="132"/>
                  </a:cubicBezTo>
                  <a:cubicBezTo>
                    <a:pt x="1121" y="91"/>
                    <a:pt x="1059" y="111"/>
                    <a:pt x="1019" y="91"/>
                  </a:cubicBezTo>
                  <a:cubicBezTo>
                    <a:pt x="1019" y="50"/>
                    <a:pt x="1080" y="71"/>
                    <a:pt x="1059" y="30"/>
                  </a:cubicBezTo>
                  <a:lnTo>
                    <a:pt x="1059" y="9"/>
                  </a:lnTo>
                  <a:cubicBezTo>
                    <a:pt x="1032" y="9"/>
                    <a:pt x="1014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4"/>
            <p:cNvSpPr/>
            <p:nvPr/>
          </p:nvSpPr>
          <p:spPr>
            <a:xfrm>
              <a:off x="9335634" y="385175"/>
              <a:ext cx="105009" cy="144782"/>
            </a:xfrm>
            <a:custGeom>
              <a:avLst/>
              <a:gdLst/>
              <a:ahLst/>
              <a:cxnLst/>
              <a:rect l="l" t="t" r="r" b="b"/>
              <a:pathLst>
                <a:path w="1365" h="1882" extrusionOk="0">
                  <a:moveTo>
                    <a:pt x="285" y="61"/>
                  </a:moveTo>
                  <a:cubicBezTo>
                    <a:pt x="285" y="82"/>
                    <a:pt x="265" y="102"/>
                    <a:pt x="244" y="102"/>
                  </a:cubicBezTo>
                  <a:cubicBezTo>
                    <a:pt x="244" y="82"/>
                    <a:pt x="244" y="61"/>
                    <a:pt x="285" y="61"/>
                  </a:cubicBezTo>
                  <a:close/>
                  <a:moveTo>
                    <a:pt x="102" y="468"/>
                  </a:moveTo>
                  <a:cubicBezTo>
                    <a:pt x="102" y="468"/>
                    <a:pt x="102" y="489"/>
                    <a:pt x="102" y="489"/>
                  </a:cubicBezTo>
                  <a:lnTo>
                    <a:pt x="82" y="489"/>
                  </a:lnTo>
                  <a:cubicBezTo>
                    <a:pt x="82" y="489"/>
                    <a:pt x="82" y="468"/>
                    <a:pt x="82" y="468"/>
                  </a:cubicBezTo>
                  <a:close/>
                  <a:moveTo>
                    <a:pt x="1242" y="855"/>
                  </a:moveTo>
                  <a:cubicBezTo>
                    <a:pt x="1242" y="876"/>
                    <a:pt x="1242" y="876"/>
                    <a:pt x="1242" y="896"/>
                  </a:cubicBezTo>
                  <a:cubicBezTo>
                    <a:pt x="1242" y="906"/>
                    <a:pt x="1237" y="911"/>
                    <a:pt x="1230" y="911"/>
                  </a:cubicBezTo>
                  <a:cubicBezTo>
                    <a:pt x="1222" y="911"/>
                    <a:pt x="1212" y="906"/>
                    <a:pt x="1202" y="896"/>
                  </a:cubicBezTo>
                  <a:cubicBezTo>
                    <a:pt x="1202" y="896"/>
                    <a:pt x="1202" y="896"/>
                    <a:pt x="1202" y="876"/>
                  </a:cubicBezTo>
                  <a:cubicBezTo>
                    <a:pt x="1202" y="855"/>
                    <a:pt x="1222" y="855"/>
                    <a:pt x="1242" y="855"/>
                  </a:cubicBezTo>
                  <a:close/>
                  <a:moveTo>
                    <a:pt x="1079" y="1303"/>
                  </a:moveTo>
                  <a:cubicBezTo>
                    <a:pt x="1093" y="1303"/>
                    <a:pt x="1088" y="1313"/>
                    <a:pt x="1084" y="1313"/>
                  </a:cubicBezTo>
                  <a:cubicBezTo>
                    <a:pt x="1082" y="1313"/>
                    <a:pt x="1079" y="1310"/>
                    <a:pt x="1079" y="1303"/>
                  </a:cubicBezTo>
                  <a:close/>
                  <a:moveTo>
                    <a:pt x="224" y="0"/>
                  </a:moveTo>
                  <a:cubicBezTo>
                    <a:pt x="224" y="41"/>
                    <a:pt x="244" y="61"/>
                    <a:pt x="204" y="82"/>
                  </a:cubicBezTo>
                  <a:lnTo>
                    <a:pt x="183" y="41"/>
                  </a:lnTo>
                  <a:cubicBezTo>
                    <a:pt x="177" y="34"/>
                    <a:pt x="170" y="32"/>
                    <a:pt x="163" y="32"/>
                  </a:cubicBezTo>
                  <a:cubicBezTo>
                    <a:pt x="149" y="32"/>
                    <a:pt x="136" y="41"/>
                    <a:pt x="122" y="41"/>
                  </a:cubicBezTo>
                  <a:cubicBezTo>
                    <a:pt x="122" y="45"/>
                    <a:pt x="120" y="47"/>
                    <a:pt x="117" y="47"/>
                  </a:cubicBezTo>
                  <a:cubicBezTo>
                    <a:pt x="111" y="47"/>
                    <a:pt x="102" y="42"/>
                    <a:pt x="94" y="42"/>
                  </a:cubicBezTo>
                  <a:cubicBezTo>
                    <a:pt x="87" y="42"/>
                    <a:pt x="82" y="46"/>
                    <a:pt x="82" y="61"/>
                  </a:cubicBezTo>
                  <a:cubicBezTo>
                    <a:pt x="82" y="82"/>
                    <a:pt x="102" y="102"/>
                    <a:pt x="102" y="102"/>
                  </a:cubicBezTo>
                  <a:lnTo>
                    <a:pt x="122" y="102"/>
                  </a:lnTo>
                  <a:cubicBezTo>
                    <a:pt x="122" y="112"/>
                    <a:pt x="117" y="117"/>
                    <a:pt x="112" y="117"/>
                  </a:cubicBezTo>
                  <a:cubicBezTo>
                    <a:pt x="107" y="117"/>
                    <a:pt x="102" y="112"/>
                    <a:pt x="102" y="102"/>
                  </a:cubicBezTo>
                  <a:cubicBezTo>
                    <a:pt x="82" y="143"/>
                    <a:pt x="41" y="122"/>
                    <a:pt x="41" y="183"/>
                  </a:cubicBezTo>
                  <a:cubicBezTo>
                    <a:pt x="61" y="224"/>
                    <a:pt x="20" y="285"/>
                    <a:pt x="41" y="346"/>
                  </a:cubicBezTo>
                  <a:cubicBezTo>
                    <a:pt x="82" y="387"/>
                    <a:pt x="0" y="448"/>
                    <a:pt x="41" y="509"/>
                  </a:cubicBezTo>
                  <a:lnTo>
                    <a:pt x="61" y="509"/>
                  </a:lnTo>
                  <a:cubicBezTo>
                    <a:pt x="122" y="570"/>
                    <a:pt x="20" y="611"/>
                    <a:pt x="61" y="692"/>
                  </a:cubicBezTo>
                  <a:cubicBezTo>
                    <a:pt x="102" y="733"/>
                    <a:pt x="61" y="794"/>
                    <a:pt x="82" y="855"/>
                  </a:cubicBezTo>
                  <a:cubicBezTo>
                    <a:pt x="102" y="917"/>
                    <a:pt x="102" y="978"/>
                    <a:pt x="102" y="1039"/>
                  </a:cubicBezTo>
                  <a:cubicBezTo>
                    <a:pt x="102" y="1039"/>
                    <a:pt x="122" y="1059"/>
                    <a:pt x="122" y="1059"/>
                  </a:cubicBezTo>
                  <a:cubicBezTo>
                    <a:pt x="183" y="1141"/>
                    <a:pt x="224" y="1202"/>
                    <a:pt x="204" y="1303"/>
                  </a:cubicBezTo>
                  <a:cubicBezTo>
                    <a:pt x="224" y="1344"/>
                    <a:pt x="204" y="1385"/>
                    <a:pt x="204" y="1426"/>
                  </a:cubicBezTo>
                  <a:cubicBezTo>
                    <a:pt x="244" y="1466"/>
                    <a:pt x="244" y="1527"/>
                    <a:pt x="265" y="1568"/>
                  </a:cubicBezTo>
                  <a:cubicBezTo>
                    <a:pt x="285" y="1548"/>
                    <a:pt x="285" y="1527"/>
                    <a:pt x="326" y="1527"/>
                  </a:cubicBezTo>
                  <a:cubicBezTo>
                    <a:pt x="346" y="1589"/>
                    <a:pt x="326" y="1650"/>
                    <a:pt x="285" y="1711"/>
                  </a:cubicBezTo>
                  <a:cubicBezTo>
                    <a:pt x="373" y="1781"/>
                    <a:pt x="431" y="1882"/>
                    <a:pt x="536" y="1882"/>
                  </a:cubicBezTo>
                  <a:cubicBezTo>
                    <a:pt x="553" y="1882"/>
                    <a:pt x="571" y="1879"/>
                    <a:pt x="591" y="1874"/>
                  </a:cubicBezTo>
                  <a:cubicBezTo>
                    <a:pt x="591" y="1853"/>
                    <a:pt x="591" y="1833"/>
                    <a:pt x="570" y="1813"/>
                  </a:cubicBezTo>
                  <a:cubicBezTo>
                    <a:pt x="631" y="1772"/>
                    <a:pt x="733" y="1772"/>
                    <a:pt x="754" y="1670"/>
                  </a:cubicBezTo>
                  <a:cubicBezTo>
                    <a:pt x="754" y="1670"/>
                    <a:pt x="733" y="1670"/>
                    <a:pt x="754" y="1629"/>
                  </a:cubicBezTo>
                  <a:cubicBezTo>
                    <a:pt x="794" y="1650"/>
                    <a:pt x="815" y="1670"/>
                    <a:pt x="855" y="1690"/>
                  </a:cubicBezTo>
                  <a:cubicBezTo>
                    <a:pt x="876" y="1670"/>
                    <a:pt x="855" y="1650"/>
                    <a:pt x="896" y="1629"/>
                  </a:cubicBezTo>
                  <a:cubicBezTo>
                    <a:pt x="905" y="1638"/>
                    <a:pt x="917" y="1643"/>
                    <a:pt x="929" y="1643"/>
                  </a:cubicBezTo>
                  <a:cubicBezTo>
                    <a:pt x="947" y="1643"/>
                    <a:pt x="966" y="1633"/>
                    <a:pt x="978" y="1609"/>
                  </a:cubicBezTo>
                  <a:cubicBezTo>
                    <a:pt x="998" y="1568"/>
                    <a:pt x="957" y="1548"/>
                    <a:pt x="957" y="1507"/>
                  </a:cubicBezTo>
                  <a:cubicBezTo>
                    <a:pt x="978" y="1487"/>
                    <a:pt x="957" y="1426"/>
                    <a:pt x="978" y="1405"/>
                  </a:cubicBezTo>
                  <a:cubicBezTo>
                    <a:pt x="1039" y="1426"/>
                    <a:pt x="998" y="1466"/>
                    <a:pt x="1018" y="1487"/>
                  </a:cubicBezTo>
                  <a:cubicBezTo>
                    <a:pt x="1039" y="1446"/>
                    <a:pt x="1039" y="1426"/>
                    <a:pt x="1039" y="1365"/>
                  </a:cubicBezTo>
                  <a:cubicBezTo>
                    <a:pt x="1089" y="1432"/>
                    <a:pt x="1126" y="1472"/>
                    <a:pt x="1149" y="1472"/>
                  </a:cubicBezTo>
                  <a:cubicBezTo>
                    <a:pt x="1153" y="1472"/>
                    <a:pt x="1157" y="1470"/>
                    <a:pt x="1161" y="1466"/>
                  </a:cubicBezTo>
                  <a:cubicBezTo>
                    <a:pt x="1161" y="1446"/>
                    <a:pt x="1181" y="1446"/>
                    <a:pt x="1181" y="1426"/>
                  </a:cubicBezTo>
                  <a:cubicBezTo>
                    <a:pt x="1181" y="1385"/>
                    <a:pt x="1120" y="1405"/>
                    <a:pt x="1141" y="1365"/>
                  </a:cubicBezTo>
                  <a:cubicBezTo>
                    <a:pt x="1141" y="1344"/>
                    <a:pt x="1141" y="1344"/>
                    <a:pt x="1141" y="1344"/>
                  </a:cubicBezTo>
                  <a:cubicBezTo>
                    <a:pt x="1146" y="1341"/>
                    <a:pt x="1151" y="1340"/>
                    <a:pt x="1155" y="1340"/>
                  </a:cubicBezTo>
                  <a:cubicBezTo>
                    <a:pt x="1172" y="1340"/>
                    <a:pt x="1167" y="1369"/>
                    <a:pt x="1175" y="1369"/>
                  </a:cubicBezTo>
                  <a:cubicBezTo>
                    <a:pt x="1176" y="1369"/>
                    <a:pt x="1178" y="1368"/>
                    <a:pt x="1181" y="1365"/>
                  </a:cubicBezTo>
                  <a:cubicBezTo>
                    <a:pt x="1242" y="1344"/>
                    <a:pt x="1324" y="1303"/>
                    <a:pt x="1344" y="1242"/>
                  </a:cubicBezTo>
                  <a:cubicBezTo>
                    <a:pt x="1365" y="1242"/>
                    <a:pt x="1344" y="1222"/>
                    <a:pt x="1344" y="1222"/>
                  </a:cubicBezTo>
                  <a:cubicBezTo>
                    <a:pt x="1341" y="1219"/>
                    <a:pt x="1338" y="1218"/>
                    <a:pt x="1334" y="1218"/>
                  </a:cubicBezTo>
                  <a:cubicBezTo>
                    <a:pt x="1319" y="1218"/>
                    <a:pt x="1299" y="1236"/>
                    <a:pt x="1282" y="1236"/>
                  </a:cubicBezTo>
                  <a:cubicBezTo>
                    <a:pt x="1275" y="1236"/>
                    <a:pt x="1268" y="1233"/>
                    <a:pt x="1263" y="1222"/>
                  </a:cubicBezTo>
                  <a:cubicBezTo>
                    <a:pt x="1222" y="1141"/>
                    <a:pt x="1283" y="1059"/>
                    <a:pt x="1263" y="978"/>
                  </a:cubicBezTo>
                  <a:cubicBezTo>
                    <a:pt x="1271" y="973"/>
                    <a:pt x="1279" y="972"/>
                    <a:pt x="1286" y="972"/>
                  </a:cubicBezTo>
                  <a:cubicBezTo>
                    <a:pt x="1305" y="972"/>
                    <a:pt x="1319" y="983"/>
                    <a:pt x="1331" y="983"/>
                  </a:cubicBezTo>
                  <a:cubicBezTo>
                    <a:pt x="1336" y="983"/>
                    <a:pt x="1340" y="982"/>
                    <a:pt x="1344" y="978"/>
                  </a:cubicBezTo>
                  <a:cubicBezTo>
                    <a:pt x="1344" y="957"/>
                    <a:pt x="1365" y="917"/>
                    <a:pt x="1344" y="876"/>
                  </a:cubicBezTo>
                  <a:cubicBezTo>
                    <a:pt x="1263" y="815"/>
                    <a:pt x="1181" y="754"/>
                    <a:pt x="1100" y="672"/>
                  </a:cubicBezTo>
                  <a:cubicBezTo>
                    <a:pt x="1079" y="672"/>
                    <a:pt x="1059" y="692"/>
                    <a:pt x="1039" y="713"/>
                  </a:cubicBezTo>
                  <a:cubicBezTo>
                    <a:pt x="1018" y="672"/>
                    <a:pt x="957" y="652"/>
                    <a:pt x="957" y="570"/>
                  </a:cubicBezTo>
                  <a:cubicBezTo>
                    <a:pt x="937" y="570"/>
                    <a:pt x="896" y="570"/>
                    <a:pt x="896" y="530"/>
                  </a:cubicBezTo>
                  <a:cubicBezTo>
                    <a:pt x="896" y="509"/>
                    <a:pt x="896" y="489"/>
                    <a:pt x="917" y="468"/>
                  </a:cubicBezTo>
                  <a:cubicBezTo>
                    <a:pt x="815" y="428"/>
                    <a:pt x="774" y="346"/>
                    <a:pt x="713" y="285"/>
                  </a:cubicBezTo>
                  <a:cubicBezTo>
                    <a:pt x="706" y="288"/>
                    <a:pt x="699" y="289"/>
                    <a:pt x="692" y="289"/>
                  </a:cubicBezTo>
                  <a:cubicBezTo>
                    <a:pt x="650" y="289"/>
                    <a:pt x="607" y="253"/>
                    <a:pt x="557" y="253"/>
                  </a:cubicBezTo>
                  <a:cubicBezTo>
                    <a:pt x="542" y="253"/>
                    <a:pt x="526" y="256"/>
                    <a:pt x="509" y="265"/>
                  </a:cubicBezTo>
                  <a:cubicBezTo>
                    <a:pt x="428" y="224"/>
                    <a:pt x="387" y="163"/>
                    <a:pt x="367" y="82"/>
                  </a:cubicBezTo>
                  <a:cubicBezTo>
                    <a:pt x="306" y="61"/>
                    <a:pt x="285" y="2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4"/>
            <p:cNvSpPr/>
            <p:nvPr/>
          </p:nvSpPr>
          <p:spPr>
            <a:xfrm>
              <a:off x="8735580" y="-514137"/>
              <a:ext cx="73699" cy="180247"/>
            </a:xfrm>
            <a:custGeom>
              <a:avLst/>
              <a:gdLst/>
              <a:ahLst/>
              <a:cxnLst/>
              <a:rect l="l" t="t" r="r" b="b"/>
              <a:pathLst>
                <a:path w="958" h="2343" extrusionOk="0">
                  <a:moveTo>
                    <a:pt x="916" y="1243"/>
                  </a:moveTo>
                  <a:cubicBezTo>
                    <a:pt x="916" y="1243"/>
                    <a:pt x="916" y="1263"/>
                    <a:pt x="916" y="1263"/>
                  </a:cubicBezTo>
                  <a:lnTo>
                    <a:pt x="896" y="1263"/>
                  </a:lnTo>
                  <a:cubicBezTo>
                    <a:pt x="896" y="1243"/>
                    <a:pt x="896" y="1243"/>
                    <a:pt x="916" y="1243"/>
                  </a:cubicBezTo>
                  <a:close/>
                  <a:moveTo>
                    <a:pt x="835" y="1202"/>
                  </a:moveTo>
                  <a:cubicBezTo>
                    <a:pt x="855" y="1222"/>
                    <a:pt x="835" y="1243"/>
                    <a:pt x="815" y="1263"/>
                  </a:cubicBezTo>
                  <a:cubicBezTo>
                    <a:pt x="835" y="1263"/>
                    <a:pt x="835" y="1263"/>
                    <a:pt x="835" y="1283"/>
                  </a:cubicBezTo>
                  <a:cubicBezTo>
                    <a:pt x="815" y="1283"/>
                    <a:pt x="815" y="1263"/>
                    <a:pt x="815" y="1263"/>
                  </a:cubicBezTo>
                  <a:cubicBezTo>
                    <a:pt x="794" y="1243"/>
                    <a:pt x="815" y="1222"/>
                    <a:pt x="835" y="1202"/>
                  </a:cubicBezTo>
                  <a:close/>
                  <a:moveTo>
                    <a:pt x="733" y="1589"/>
                  </a:moveTo>
                  <a:cubicBezTo>
                    <a:pt x="733" y="1589"/>
                    <a:pt x="733" y="1609"/>
                    <a:pt x="733" y="1609"/>
                  </a:cubicBezTo>
                  <a:lnTo>
                    <a:pt x="713" y="1609"/>
                  </a:lnTo>
                  <a:cubicBezTo>
                    <a:pt x="713" y="1589"/>
                    <a:pt x="733" y="1589"/>
                    <a:pt x="733" y="1589"/>
                  </a:cubicBezTo>
                  <a:close/>
                  <a:moveTo>
                    <a:pt x="794" y="1568"/>
                  </a:moveTo>
                  <a:cubicBezTo>
                    <a:pt x="815" y="1589"/>
                    <a:pt x="794" y="1609"/>
                    <a:pt x="794" y="1629"/>
                  </a:cubicBezTo>
                  <a:cubicBezTo>
                    <a:pt x="815" y="1650"/>
                    <a:pt x="794" y="1670"/>
                    <a:pt x="794" y="1691"/>
                  </a:cubicBezTo>
                  <a:cubicBezTo>
                    <a:pt x="754" y="1670"/>
                    <a:pt x="774" y="1650"/>
                    <a:pt x="794" y="1629"/>
                  </a:cubicBezTo>
                  <a:cubicBezTo>
                    <a:pt x="774" y="1609"/>
                    <a:pt x="774" y="1589"/>
                    <a:pt x="794" y="1568"/>
                  </a:cubicBezTo>
                  <a:close/>
                  <a:moveTo>
                    <a:pt x="692" y="1711"/>
                  </a:moveTo>
                  <a:cubicBezTo>
                    <a:pt x="713" y="1711"/>
                    <a:pt x="692" y="1711"/>
                    <a:pt x="692" y="1731"/>
                  </a:cubicBezTo>
                  <a:cubicBezTo>
                    <a:pt x="713" y="1731"/>
                    <a:pt x="713" y="1752"/>
                    <a:pt x="692" y="1752"/>
                  </a:cubicBezTo>
                  <a:cubicBezTo>
                    <a:pt x="692" y="1752"/>
                    <a:pt x="692" y="1752"/>
                    <a:pt x="692" y="1731"/>
                  </a:cubicBezTo>
                  <a:cubicBezTo>
                    <a:pt x="692" y="1731"/>
                    <a:pt x="672" y="1711"/>
                    <a:pt x="692" y="1711"/>
                  </a:cubicBezTo>
                  <a:close/>
                  <a:moveTo>
                    <a:pt x="326" y="0"/>
                  </a:moveTo>
                  <a:cubicBezTo>
                    <a:pt x="306" y="21"/>
                    <a:pt x="306" y="41"/>
                    <a:pt x="306" y="61"/>
                  </a:cubicBezTo>
                  <a:cubicBezTo>
                    <a:pt x="265" y="82"/>
                    <a:pt x="244" y="102"/>
                    <a:pt x="204" y="122"/>
                  </a:cubicBezTo>
                  <a:cubicBezTo>
                    <a:pt x="143" y="204"/>
                    <a:pt x="102" y="306"/>
                    <a:pt x="122" y="428"/>
                  </a:cubicBezTo>
                  <a:cubicBezTo>
                    <a:pt x="143" y="530"/>
                    <a:pt x="122" y="611"/>
                    <a:pt x="81" y="713"/>
                  </a:cubicBezTo>
                  <a:cubicBezTo>
                    <a:pt x="61" y="754"/>
                    <a:pt x="61" y="815"/>
                    <a:pt x="61" y="876"/>
                  </a:cubicBezTo>
                  <a:cubicBezTo>
                    <a:pt x="81" y="978"/>
                    <a:pt x="41" y="1080"/>
                    <a:pt x="61" y="1161"/>
                  </a:cubicBezTo>
                  <a:cubicBezTo>
                    <a:pt x="20" y="1243"/>
                    <a:pt x="20" y="1324"/>
                    <a:pt x="20" y="1385"/>
                  </a:cubicBezTo>
                  <a:cubicBezTo>
                    <a:pt x="20" y="1446"/>
                    <a:pt x="20" y="1507"/>
                    <a:pt x="20" y="1568"/>
                  </a:cubicBezTo>
                  <a:cubicBezTo>
                    <a:pt x="0" y="1629"/>
                    <a:pt x="20" y="1711"/>
                    <a:pt x="41" y="1772"/>
                  </a:cubicBezTo>
                  <a:cubicBezTo>
                    <a:pt x="61" y="1833"/>
                    <a:pt x="41" y="1915"/>
                    <a:pt x="102" y="1996"/>
                  </a:cubicBezTo>
                  <a:cubicBezTo>
                    <a:pt x="163" y="2098"/>
                    <a:pt x="244" y="2200"/>
                    <a:pt x="244" y="2342"/>
                  </a:cubicBezTo>
                  <a:cubicBezTo>
                    <a:pt x="326" y="2281"/>
                    <a:pt x="306" y="2179"/>
                    <a:pt x="407" y="2159"/>
                  </a:cubicBezTo>
                  <a:cubicBezTo>
                    <a:pt x="407" y="2098"/>
                    <a:pt x="407" y="2016"/>
                    <a:pt x="448" y="1976"/>
                  </a:cubicBezTo>
                  <a:cubicBezTo>
                    <a:pt x="448" y="1976"/>
                    <a:pt x="428" y="1955"/>
                    <a:pt x="448" y="1955"/>
                  </a:cubicBezTo>
                  <a:cubicBezTo>
                    <a:pt x="468" y="1955"/>
                    <a:pt x="448" y="1955"/>
                    <a:pt x="448" y="1976"/>
                  </a:cubicBezTo>
                  <a:cubicBezTo>
                    <a:pt x="468" y="2016"/>
                    <a:pt x="489" y="2037"/>
                    <a:pt x="530" y="2057"/>
                  </a:cubicBezTo>
                  <a:cubicBezTo>
                    <a:pt x="550" y="2037"/>
                    <a:pt x="591" y="2016"/>
                    <a:pt x="652" y="1996"/>
                  </a:cubicBezTo>
                  <a:lnTo>
                    <a:pt x="652" y="1996"/>
                  </a:lnTo>
                  <a:cubicBezTo>
                    <a:pt x="611" y="2037"/>
                    <a:pt x="591" y="2078"/>
                    <a:pt x="652" y="2078"/>
                  </a:cubicBezTo>
                  <a:cubicBezTo>
                    <a:pt x="672" y="2057"/>
                    <a:pt x="692" y="2037"/>
                    <a:pt x="713" y="2016"/>
                  </a:cubicBezTo>
                  <a:cubicBezTo>
                    <a:pt x="692" y="1996"/>
                    <a:pt x="692" y="1976"/>
                    <a:pt x="672" y="1976"/>
                  </a:cubicBezTo>
                  <a:cubicBezTo>
                    <a:pt x="692" y="1935"/>
                    <a:pt x="713" y="1955"/>
                    <a:pt x="733" y="1935"/>
                  </a:cubicBezTo>
                  <a:cubicBezTo>
                    <a:pt x="713" y="1894"/>
                    <a:pt x="774" y="1894"/>
                    <a:pt x="774" y="1894"/>
                  </a:cubicBezTo>
                  <a:cubicBezTo>
                    <a:pt x="754" y="1854"/>
                    <a:pt x="713" y="1854"/>
                    <a:pt x="713" y="1813"/>
                  </a:cubicBezTo>
                  <a:lnTo>
                    <a:pt x="713" y="1813"/>
                  </a:lnTo>
                  <a:cubicBezTo>
                    <a:pt x="722" y="1816"/>
                    <a:pt x="729" y="1817"/>
                    <a:pt x="734" y="1817"/>
                  </a:cubicBezTo>
                  <a:cubicBezTo>
                    <a:pt x="769" y="1817"/>
                    <a:pt x="759" y="1772"/>
                    <a:pt x="794" y="1772"/>
                  </a:cubicBezTo>
                  <a:cubicBezTo>
                    <a:pt x="835" y="1772"/>
                    <a:pt x="855" y="1813"/>
                    <a:pt x="896" y="1813"/>
                  </a:cubicBezTo>
                  <a:cubicBezTo>
                    <a:pt x="896" y="1799"/>
                    <a:pt x="896" y="1786"/>
                    <a:pt x="896" y="1772"/>
                  </a:cubicBezTo>
                  <a:cubicBezTo>
                    <a:pt x="835" y="1731"/>
                    <a:pt x="774" y="1752"/>
                    <a:pt x="794" y="1691"/>
                  </a:cubicBezTo>
                  <a:lnTo>
                    <a:pt x="794" y="1691"/>
                  </a:lnTo>
                  <a:cubicBezTo>
                    <a:pt x="815" y="1711"/>
                    <a:pt x="855" y="1711"/>
                    <a:pt x="896" y="1772"/>
                  </a:cubicBezTo>
                  <a:cubicBezTo>
                    <a:pt x="896" y="1684"/>
                    <a:pt x="896" y="1596"/>
                    <a:pt x="896" y="1507"/>
                  </a:cubicBezTo>
                  <a:cubicBezTo>
                    <a:pt x="876" y="1487"/>
                    <a:pt x="896" y="1467"/>
                    <a:pt x="916" y="1446"/>
                  </a:cubicBezTo>
                  <a:cubicBezTo>
                    <a:pt x="876" y="1426"/>
                    <a:pt x="896" y="1405"/>
                    <a:pt x="916" y="1385"/>
                  </a:cubicBezTo>
                  <a:cubicBezTo>
                    <a:pt x="896" y="1365"/>
                    <a:pt x="896" y="1365"/>
                    <a:pt x="896" y="1344"/>
                  </a:cubicBezTo>
                  <a:lnTo>
                    <a:pt x="896" y="1344"/>
                  </a:lnTo>
                  <a:cubicBezTo>
                    <a:pt x="916" y="1365"/>
                    <a:pt x="916" y="1365"/>
                    <a:pt x="916" y="1385"/>
                  </a:cubicBezTo>
                  <a:cubicBezTo>
                    <a:pt x="937" y="1405"/>
                    <a:pt x="916" y="1426"/>
                    <a:pt x="916" y="1446"/>
                  </a:cubicBezTo>
                  <a:lnTo>
                    <a:pt x="937" y="1446"/>
                  </a:lnTo>
                  <a:cubicBezTo>
                    <a:pt x="937" y="1426"/>
                    <a:pt x="957" y="1405"/>
                    <a:pt x="957" y="1385"/>
                  </a:cubicBezTo>
                  <a:cubicBezTo>
                    <a:pt x="957" y="1304"/>
                    <a:pt x="957" y="1222"/>
                    <a:pt x="937" y="1141"/>
                  </a:cubicBezTo>
                  <a:cubicBezTo>
                    <a:pt x="896" y="1141"/>
                    <a:pt x="937" y="1202"/>
                    <a:pt x="896" y="1202"/>
                  </a:cubicBezTo>
                  <a:cubicBezTo>
                    <a:pt x="855" y="1181"/>
                    <a:pt x="876" y="1120"/>
                    <a:pt x="835" y="1080"/>
                  </a:cubicBezTo>
                  <a:cubicBezTo>
                    <a:pt x="835" y="1080"/>
                    <a:pt x="826" y="1089"/>
                    <a:pt x="820" y="1089"/>
                  </a:cubicBezTo>
                  <a:cubicBezTo>
                    <a:pt x="817" y="1089"/>
                    <a:pt x="815" y="1086"/>
                    <a:pt x="815" y="1080"/>
                  </a:cubicBezTo>
                  <a:cubicBezTo>
                    <a:pt x="815" y="978"/>
                    <a:pt x="815" y="876"/>
                    <a:pt x="815" y="774"/>
                  </a:cubicBezTo>
                  <a:lnTo>
                    <a:pt x="774" y="774"/>
                  </a:lnTo>
                  <a:cubicBezTo>
                    <a:pt x="754" y="672"/>
                    <a:pt x="774" y="570"/>
                    <a:pt x="754" y="489"/>
                  </a:cubicBezTo>
                  <a:cubicBezTo>
                    <a:pt x="748" y="486"/>
                    <a:pt x="742" y="485"/>
                    <a:pt x="737" y="485"/>
                  </a:cubicBezTo>
                  <a:cubicBezTo>
                    <a:pt x="712" y="485"/>
                    <a:pt x="694" y="514"/>
                    <a:pt x="668" y="514"/>
                  </a:cubicBezTo>
                  <a:cubicBezTo>
                    <a:pt x="663" y="514"/>
                    <a:pt x="658" y="512"/>
                    <a:pt x="652" y="509"/>
                  </a:cubicBezTo>
                  <a:cubicBezTo>
                    <a:pt x="652" y="469"/>
                    <a:pt x="631" y="428"/>
                    <a:pt x="631" y="408"/>
                  </a:cubicBezTo>
                  <a:cubicBezTo>
                    <a:pt x="631" y="346"/>
                    <a:pt x="591" y="326"/>
                    <a:pt x="570" y="285"/>
                  </a:cubicBezTo>
                  <a:cubicBezTo>
                    <a:pt x="570" y="224"/>
                    <a:pt x="570" y="143"/>
                    <a:pt x="509" y="102"/>
                  </a:cubicBezTo>
                  <a:cubicBezTo>
                    <a:pt x="509" y="102"/>
                    <a:pt x="500" y="111"/>
                    <a:pt x="494" y="111"/>
                  </a:cubicBezTo>
                  <a:cubicBezTo>
                    <a:pt x="491" y="111"/>
                    <a:pt x="489" y="109"/>
                    <a:pt x="489" y="102"/>
                  </a:cubicBezTo>
                  <a:lnTo>
                    <a:pt x="509" y="102"/>
                  </a:lnTo>
                  <a:cubicBezTo>
                    <a:pt x="530" y="82"/>
                    <a:pt x="509" y="61"/>
                    <a:pt x="509" y="41"/>
                  </a:cubicBezTo>
                  <a:cubicBezTo>
                    <a:pt x="501" y="45"/>
                    <a:pt x="494" y="47"/>
                    <a:pt x="488" y="47"/>
                  </a:cubicBezTo>
                  <a:cubicBezTo>
                    <a:pt x="461" y="47"/>
                    <a:pt x="444" y="17"/>
                    <a:pt x="428" y="0"/>
                  </a:cubicBezTo>
                  <a:cubicBezTo>
                    <a:pt x="407" y="21"/>
                    <a:pt x="407" y="41"/>
                    <a:pt x="367" y="41"/>
                  </a:cubicBezTo>
                  <a:cubicBezTo>
                    <a:pt x="367" y="21"/>
                    <a:pt x="346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4"/>
            <p:cNvSpPr/>
            <p:nvPr/>
          </p:nvSpPr>
          <p:spPr>
            <a:xfrm>
              <a:off x="7649790" y="512263"/>
              <a:ext cx="142628" cy="115780"/>
            </a:xfrm>
            <a:custGeom>
              <a:avLst/>
              <a:gdLst/>
              <a:ahLst/>
              <a:cxnLst/>
              <a:rect l="l" t="t" r="r" b="b"/>
              <a:pathLst>
                <a:path w="1854" h="1505" extrusionOk="0">
                  <a:moveTo>
                    <a:pt x="551" y="181"/>
                  </a:moveTo>
                  <a:cubicBezTo>
                    <a:pt x="591" y="181"/>
                    <a:pt x="612" y="181"/>
                    <a:pt x="632" y="222"/>
                  </a:cubicBezTo>
                  <a:cubicBezTo>
                    <a:pt x="591" y="222"/>
                    <a:pt x="571" y="201"/>
                    <a:pt x="551" y="181"/>
                  </a:cubicBezTo>
                  <a:close/>
                  <a:moveTo>
                    <a:pt x="1447" y="670"/>
                  </a:moveTo>
                  <a:cubicBezTo>
                    <a:pt x="1447" y="690"/>
                    <a:pt x="1426" y="690"/>
                    <a:pt x="1426" y="690"/>
                  </a:cubicBezTo>
                  <a:cubicBezTo>
                    <a:pt x="1426" y="670"/>
                    <a:pt x="1426" y="670"/>
                    <a:pt x="1447" y="670"/>
                  </a:cubicBezTo>
                  <a:close/>
                  <a:moveTo>
                    <a:pt x="1732" y="1240"/>
                  </a:moveTo>
                  <a:cubicBezTo>
                    <a:pt x="1752" y="1240"/>
                    <a:pt x="1772" y="1240"/>
                    <a:pt x="1772" y="1260"/>
                  </a:cubicBezTo>
                  <a:cubicBezTo>
                    <a:pt x="1766" y="1266"/>
                    <a:pt x="1761" y="1269"/>
                    <a:pt x="1755" y="1269"/>
                  </a:cubicBezTo>
                  <a:cubicBezTo>
                    <a:pt x="1742" y="1269"/>
                    <a:pt x="1732" y="1254"/>
                    <a:pt x="1732" y="1240"/>
                  </a:cubicBezTo>
                  <a:close/>
                  <a:moveTo>
                    <a:pt x="220" y="0"/>
                  </a:moveTo>
                  <a:cubicBezTo>
                    <a:pt x="150" y="0"/>
                    <a:pt x="78" y="21"/>
                    <a:pt x="1" y="79"/>
                  </a:cubicBezTo>
                  <a:cubicBezTo>
                    <a:pt x="21" y="99"/>
                    <a:pt x="1" y="120"/>
                    <a:pt x="1" y="140"/>
                  </a:cubicBezTo>
                  <a:cubicBezTo>
                    <a:pt x="41" y="222"/>
                    <a:pt x="21" y="324"/>
                    <a:pt x="102" y="385"/>
                  </a:cubicBezTo>
                  <a:cubicBezTo>
                    <a:pt x="102" y="446"/>
                    <a:pt x="164" y="486"/>
                    <a:pt x="184" y="548"/>
                  </a:cubicBezTo>
                  <a:cubicBezTo>
                    <a:pt x="204" y="568"/>
                    <a:pt x="184" y="649"/>
                    <a:pt x="265" y="649"/>
                  </a:cubicBezTo>
                  <a:cubicBezTo>
                    <a:pt x="279" y="649"/>
                    <a:pt x="283" y="631"/>
                    <a:pt x="303" y="631"/>
                  </a:cubicBezTo>
                  <a:cubicBezTo>
                    <a:pt x="313" y="631"/>
                    <a:pt x="326" y="636"/>
                    <a:pt x="347" y="649"/>
                  </a:cubicBezTo>
                  <a:cubicBezTo>
                    <a:pt x="428" y="751"/>
                    <a:pt x="489" y="894"/>
                    <a:pt x="673" y="934"/>
                  </a:cubicBezTo>
                  <a:cubicBezTo>
                    <a:pt x="693" y="955"/>
                    <a:pt x="713" y="996"/>
                    <a:pt x="734" y="1016"/>
                  </a:cubicBezTo>
                  <a:cubicBezTo>
                    <a:pt x="775" y="1077"/>
                    <a:pt x="836" y="1159"/>
                    <a:pt x="937" y="1179"/>
                  </a:cubicBezTo>
                  <a:cubicBezTo>
                    <a:pt x="978" y="1199"/>
                    <a:pt x="1019" y="1199"/>
                    <a:pt x="1039" y="1240"/>
                  </a:cubicBezTo>
                  <a:cubicBezTo>
                    <a:pt x="1080" y="1260"/>
                    <a:pt x="1121" y="1260"/>
                    <a:pt x="1141" y="1281"/>
                  </a:cubicBezTo>
                  <a:cubicBezTo>
                    <a:pt x="1161" y="1260"/>
                    <a:pt x="1141" y="1220"/>
                    <a:pt x="1182" y="1220"/>
                  </a:cubicBezTo>
                  <a:cubicBezTo>
                    <a:pt x="1304" y="1321"/>
                    <a:pt x="1447" y="1403"/>
                    <a:pt x="1610" y="1505"/>
                  </a:cubicBezTo>
                  <a:cubicBezTo>
                    <a:pt x="1630" y="1464"/>
                    <a:pt x="1650" y="1423"/>
                    <a:pt x="1650" y="1403"/>
                  </a:cubicBezTo>
                  <a:cubicBezTo>
                    <a:pt x="1671" y="1362"/>
                    <a:pt x="1650" y="1342"/>
                    <a:pt x="1650" y="1321"/>
                  </a:cubicBezTo>
                  <a:cubicBezTo>
                    <a:pt x="1711" y="1321"/>
                    <a:pt x="1711" y="1383"/>
                    <a:pt x="1772" y="1403"/>
                  </a:cubicBezTo>
                  <a:cubicBezTo>
                    <a:pt x="1793" y="1383"/>
                    <a:pt x="1834" y="1362"/>
                    <a:pt x="1854" y="1342"/>
                  </a:cubicBezTo>
                  <a:cubicBezTo>
                    <a:pt x="1813" y="1301"/>
                    <a:pt x="1854" y="1240"/>
                    <a:pt x="1793" y="1179"/>
                  </a:cubicBezTo>
                  <a:cubicBezTo>
                    <a:pt x="1752" y="1138"/>
                    <a:pt x="1732" y="1057"/>
                    <a:pt x="1711" y="996"/>
                  </a:cubicBezTo>
                  <a:cubicBezTo>
                    <a:pt x="1691" y="955"/>
                    <a:pt x="1671" y="914"/>
                    <a:pt x="1610" y="873"/>
                  </a:cubicBezTo>
                  <a:cubicBezTo>
                    <a:pt x="1589" y="853"/>
                    <a:pt x="1569" y="833"/>
                    <a:pt x="1569" y="792"/>
                  </a:cubicBezTo>
                  <a:cubicBezTo>
                    <a:pt x="1569" y="731"/>
                    <a:pt x="1569" y="690"/>
                    <a:pt x="1528" y="649"/>
                  </a:cubicBezTo>
                  <a:cubicBezTo>
                    <a:pt x="1487" y="629"/>
                    <a:pt x="1447" y="649"/>
                    <a:pt x="1386" y="609"/>
                  </a:cubicBezTo>
                  <a:cubicBezTo>
                    <a:pt x="1426" y="568"/>
                    <a:pt x="1467" y="527"/>
                    <a:pt x="1406" y="466"/>
                  </a:cubicBezTo>
                  <a:lnTo>
                    <a:pt x="1406" y="466"/>
                  </a:lnTo>
                  <a:cubicBezTo>
                    <a:pt x="1392" y="486"/>
                    <a:pt x="1376" y="493"/>
                    <a:pt x="1359" y="493"/>
                  </a:cubicBezTo>
                  <a:cubicBezTo>
                    <a:pt x="1324" y="493"/>
                    <a:pt x="1284" y="466"/>
                    <a:pt x="1243" y="466"/>
                  </a:cubicBezTo>
                  <a:cubicBezTo>
                    <a:pt x="1234" y="483"/>
                    <a:pt x="1226" y="490"/>
                    <a:pt x="1217" y="490"/>
                  </a:cubicBezTo>
                  <a:cubicBezTo>
                    <a:pt x="1205" y="490"/>
                    <a:pt x="1194" y="478"/>
                    <a:pt x="1182" y="466"/>
                  </a:cubicBezTo>
                  <a:cubicBezTo>
                    <a:pt x="1182" y="405"/>
                    <a:pt x="1182" y="405"/>
                    <a:pt x="1141" y="405"/>
                  </a:cubicBezTo>
                  <a:cubicBezTo>
                    <a:pt x="1141" y="405"/>
                    <a:pt x="1161" y="425"/>
                    <a:pt x="1121" y="425"/>
                  </a:cubicBezTo>
                  <a:cubicBezTo>
                    <a:pt x="1100" y="425"/>
                    <a:pt x="1080" y="405"/>
                    <a:pt x="1060" y="385"/>
                  </a:cubicBezTo>
                  <a:cubicBezTo>
                    <a:pt x="1039" y="364"/>
                    <a:pt x="1060" y="324"/>
                    <a:pt x="999" y="303"/>
                  </a:cubicBezTo>
                  <a:lnTo>
                    <a:pt x="999" y="303"/>
                  </a:lnTo>
                  <a:cubicBezTo>
                    <a:pt x="999" y="324"/>
                    <a:pt x="1019" y="364"/>
                    <a:pt x="978" y="364"/>
                  </a:cubicBezTo>
                  <a:cubicBezTo>
                    <a:pt x="937" y="364"/>
                    <a:pt x="958" y="303"/>
                    <a:pt x="917" y="303"/>
                  </a:cubicBezTo>
                  <a:cubicBezTo>
                    <a:pt x="897" y="324"/>
                    <a:pt x="856" y="324"/>
                    <a:pt x="836" y="324"/>
                  </a:cubicBezTo>
                  <a:cubicBezTo>
                    <a:pt x="815" y="283"/>
                    <a:pt x="795" y="262"/>
                    <a:pt x="775" y="222"/>
                  </a:cubicBezTo>
                  <a:cubicBezTo>
                    <a:pt x="734" y="201"/>
                    <a:pt x="673" y="161"/>
                    <a:pt x="632" y="99"/>
                  </a:cubicBezTo>
                  <a:cubicBezTo>
                    <a:pt x="571" y="120"/>
                    <a:pt x="510" y="140"/>
                    <a:pt x="449" y="161"/>
                  </a:cubicBezTo>
                  <a:cubicBezTo>
                    <a:pt x="449" y="120"/>
                    <a:pt x="428" y="120"/>
                    <a:pt x="428" y="99"/>
                  </a:cubicBezTo>
                  <a:cubicBezTo>
                    <a:pt x="428" y="79"/>
                    <a:pt x="449" y="79"/>
                    <a:pt x="449" y="59"/>
                  </a:cubicBezTo>
                  <a:cubicBezTo>
                    <a:pt x="374" y="27"/>
                    <a:pt x="298" y="0"/>
                    <a:pt x="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4"/>
            <p:cNvSpPr/>
            <p:nvPr/>
          </p:nvSpPr>
          <p:spPr>
            <a:xfrm>
              <a:off x="9330865" y="-326120"/>
              <a:ext cx="70622" cy="152014"/>
            </a:xfrm>
            <a:custGeom>
              <a:avLst/>
              <a:gdLst/>
              <a:ahLst/>
              <a:cxnLst/>
              <a:rect l="l" t="t" r="r" b="b"/>
              <a:pathLst>
                <a:path w="918" h="1976" extrusionOk="0">
                  <a:moveTo>
                    <a:pt x="388" y="1813"/>
                  </a:moveTo>
                  <a:cubicBezTo>
                    <a:pt x="388" y="1833"/>
                    <a:pt x="388" y="1833"/>
                    <a:pt x="388" y="1833"/>
                  </a:cubicBezTo>
                  <a:lnTo>
                    <a:pt x="368" y="1833"/>
                  </a:lnTo>
                  <a:cubicBezTo>
                    <a:pt x="368" y="1833"/>
                    <a:pt x="368" y="1813"/>
                    <a:pt x="388" y="1813"/>
                  </a:cubicBezTo>
                  <a:close/>
                  <a:moveTo>
                    <a:pt x="653" y="0"/>
                  </a:moveTo>
                  <a:cubicBezTo>
                    <a:pt x="592" y="41"/>
                    <a:pt x="530" y="61"/>
                    <a:pt x="469" y="102"/>
                  </a:cubicBezTo>
                  <a:cubicBezTo>
                    <a:pt x="456" y="102"/>
                    <a:pt x="442" y="93"/>
                    <a:pt x="429" y="93"/>
                  </a:cubicBezTo>
                  <a:cubicBezTo>
                    <a:pt x="422" y="93"/>
                    <a:pt x="415" y="95"/>
                    <a:pt x="408" y="102"/>
                  </a:cubicBezTo>
                  <a:cubicBezTo>
                    <a:pt x="408" y="122"/>
                    <a:pt x="408" y="143"/>
                    <a:pt x="408" y="163"/>
                  </a:cubicBezTo>
                  <a:cubicBezTo>
                    <a:pt x="388" y="204"/>
                    <a:pt x="327" y="204"/>
                    <a:pt x="286" y="244"/>
                  </a:cubicBezTo>
                  <a:cubicBezTo>
                    <a:pt x="286" y="265"/>
                    <a:pt x="306" y="285"/>
                    <a:pt x="306" y="306"/>
                  </a:cubicBezTo>
                  <a:cubicBezTo>
                    <a:pt x="286" y="326"/>
                    <a:pt x="266" y="387"/>
                    <a:pt x="245" y="407"/>
                  </a:cubicBezTo>
                  <a:cubicBezTo>
                    <a:pt x="205" y="448"/>
                    <a:pt x="245" y="509"/>
                    <a:pt x="164" y="530"/>
                  </a:cubicBezTo>
                  <a:cubicBezTo>
                    <a:pt x="184" y="550"/>
                    <a:pt x="184" y="591"/>
                    <a:pt x="184" y="611"/>
                  </a:cubicBezTo>
                  <a:cubicBezTo>
                    <a:pt x="164" y="631"/>
                    <a:pt x="164" y="672"/>
                    <a:pt x="144" y="672"/>
                  </a:cubicBezTo>
                  <a:cubicBezTo>
                    <a:pt x="123" y="693"/>
                    <a:pt x="123" y="693"/>
                    <a:pt x="123" y="693"/>
                  </a:cubicBezTo>
                  <a:cubicBezTo>
                    <a:pt x="109" y="678"/>
                    <a:pt x="94" y="664"/>
                    <a:pt x="80" y="664"/>
                  </a:cubicBezTo>
                  <a:cubicBezTo>
                    <a:pt x="74" y="664"/>
                    <a:pt x="68" y="666"/>
                    <a:pt x="62" y="672"/>
                  </a:cubicBezTo>
                  <a:cubicBezTo>
                    <a:pt x="1" y="1018"/>
                    <a:pt x="1" y="1385"/>
                    <a:pt x="123" y="1731"/>
                  </a:cubicBezTo>
                  <a:cubicBezTo>
                    <a:pt x="225" y="1772"/>
                    <a:pt x="245" y="1874"/>
                    <a:pt x="286" y="1976"/>
                  </a:cubicBezTo>
                  <a:cubicBezTo>
                    <a:pt x="327" y="1914"/>
                    <a:pt x="408" y="1894"/>
                    <a:pt x="429" y="1833"/>
                  </a:cubicBezTo>
                  <a:cubicBezTo>
                    <a:pt x="408" y="1792"/>
                    <a:pt x="368" y="1752"/>
                    <a:pt x="408" y="1711"/>
                  </a:cubicBezTo>
                  <a:cubicBezTo>
                    <a:pt x="388" y="1690"/>
                    <a:pt x="388" y="1690"/>
                    <a:pt x="388" y="1670"/>
                  </a:cubicBezTo>
                  <a:lnTo>
                    <a:pt x="388" y="1670"/>
                  </a:lnTo>
                  <a:cubicBezTo>
                    <a:pt x="408" y="1690"/>
                    <a:pt x="408" y="1690"/>
                    <a:pt x="408" y="1711"/>
                  </a:cubicBezTo>
                  <a:cubicBezTo>
                    <a:pt x="429" y="1706"/>
                    <a:pt x="449" y="1704"/>
                    <a:pt x="469" y="1704"/>
                  </a:cubicBezTo>
                  <a:cubicBezTo>
                    <a:pt x="490" y="1704"/>
                    <a:pt x="510" y="1706"/>
                    <a:pt x="530" y="1706"/>
                  </a:cubicBezTo>
                  <a:cubicBezTo>
                    <a:pt x="571" y="1706"/>
                    <a:pt x="612" y="1701"/>
                    <a:pt x="653" y="1670"/>
                  </a:cubicBezTo>
                  <a:cubicBezTo>
                    <a:pt x="673" y="1650"/>
                    <a:pt x="673" y="1609"/>
                    <a:pt x="714" y="1589"/>
                  </a:cubicBezTo>
                  <a:cubicBezTo>
                    <a:pt x="730" y="1589"/>
                    <a:pt x="746" y="1615"/>
                    <a:pt x="763" y="1615"/>
                  </a:cubicBezTo>
                  <a:cubicBezTo>
                    <a:pt x="767" y="1615"/>
                    <a:pt x="771" y="1613"/>
                    <a:pt x="775" y="1609"/>
                  </a:cubicBezTo>
                  <a:cubicBezTo>
                    <a:pt x="816" y="1548"/>
                    <a:pt x="754" y="1528"/>
                    <a:pt x="734" y="1487"/>
                  </a:cubicBezTo>
                  <a:cubicBezTo>
                    <a:pt x="775" y="1405"/>
                    <a:pt x="795" y="1324"/>
                    <a:pt x="836" y="1242"/>
                  </a:cubicBezTo>
                  <a:cubicBezTo>
                    <a:pt x="856" y="1222"/>
                    <a:pt x="917" y="1222"/>
                    <a:pt x="917" y="1161"/>
                  </a:cubicBezTo>
                  <a:cubicBezTo>
                    <a:pt x="897" y="1141"/>
                    <a:pt x="856" y="1120"/>
                    <a:pt x="836" y="1100"/>
                  </a:cubicBezTo>
                  <a:cubicBezTo>
                    <a:pt x="856" y="1100"/>
                    <a:pt x="877" y="1079"/>
                    <a:pt x="877" y="1079"/>
                  </a:cubicBezTo>
                  <a:cubicBezTo>
                    <a:pt x="897" y="1039"/>
                    <a:pt x="856" y="998"/>
                    <a:pt x="856" y="978"/>
                  </a:cubicBezTo>
                  <a:cubicBezTo>
                    <a:pt x="877" y="957"/>
                    <a:pt x="877" y="957"/>
                    <a:pt x="877" y="957"/>
                  </a:cubicBezTo>
                  <a:cubicBezTo>
                    <a:pt x="836" y="835"/>
                    <a:pt x="856" y="693"/>
                    <a:pt x="836" y="570"/>
                  </a:cubicBezTo>
                  <a:cubicBezTo>
                    <a:pt x="877" y="489"/>
                    <a:pt x="836" y="407"/>
                    <a:pt x="816" y="326"/>
                  </a:cubicBezTo>
                  <a:cubicBezTo>
                    <a:pt x="775" y="244"/>
                    <a:pt x="754" y="143"/>
                    <a:pt x="734" y="41"/>
                  </a:cubicBezTo>
                  <a:cubicBezTo>
                    <a:pt x="723" y="46"/>
                    <a:pt x="714" y="49"/>
                    <a:pt x="705" y="49"/>
                  </a:cubicBezTo>
                  <a:cubicBezTo>
                    <a:pt x="682" y="49"/>
                    <a:pt x="668" y="3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4"/>
            <p:cNvSpPr/>
            <p:nvPr/>
          </p:nvSpPr>
          <p:spPr>
            <a:xfrm>
              <a:off x="9319941" y="914684"/>
              <a:ext cx="114472" cy="117626"/>
            </a:xfrm>
            <a:custGeom>
              <a:avLst/>
              <a:gdLst/>
              <a:ahLst/>
              <a:cxnLst/>
              <a:rect l="l" t="t" r="r" b="b"/>
              <a:pathLst>
                <a:path w="1488" h="1529" extrusionOk="0">
                  <a:moveTo>
                    <a:pt x="143" y="1"/>
                  </a:moveTo>
                  <a:cubicBezTo>
                    <a:pt x="123" y="21"/>
                    <a:pt x="102" y="21"/>
                    <a:pt x="82" y="41"/>
                  </a:cubicBezTo>
                  <a:cubicBezTo>
                    <a:pt x="102" y="62"/>
                    <a:pt x="102" y="82"/>
                    <a:pt x="102" y="82"/>
                  </a:cubicBezTo>
                  <a:cubicBezTo>
                    <a:pt x="143" y="82"/>
                    <a:pt x="143" y="102"/>
                    <a:pt x="123" y="123"/>
                  </a:cubicBezTo>
                  <a:lnTo>
                    <a:pt x="41" y="123"/>
                  </a:lnTo>
                  <a:cubicBezTo>
                    <a:pt x="21" y="143"/>
                    <a:pt x="21" y="164"/>
                    <a:pt x="0" y="184"/>
                  </a:cubicBezTo>
                  <a:cubicBezTo>
                    <a:pt x="41" y="204"/>
                    <a:pt x="21" y="265"/>
                    <a:pt x="41" y="306"/>
                  </a:cubicBezTo>
                  <a:cubicBezTo>
                    <a:pt x="21" y="306"/>
                    <a:pt x="21" y="306"/>
                    <a:pt x="21" y="326"/>
                  </a:cubicBezTo>
                  <a:cubicBezTo>
                    <a:pt x="61" y="388"/>
                    <a:pt x="82" y="469"/>
                    <a:pt x="143" y="530"/>
                  </a:cubicBezTo>
                  <a:cubicBezTo>
                    <a:pt x="204" y="632"/>
                    <a:pt x="306" y="734"/>
                    <a:pt x="326" y="856"/>
                  </a:cubicBezTo>
                  <a:cubicBezTo>
                    <a:pt x="326" y="876"/>
                    <a:pt x="326" y="876"/>
                    <a:pt x="347" y="876"/>
                  </a:cubicBezTo>
                  <a:cubicBezTo>
                    <a:pt x="448" y="1039"/>
                    <a:pt x="550" y="1223"/>
                    <a:pt x="734" y="1324"/>
                  </a:cubicBezTo>
                  <a:cubicBezTo>
                    <a:pt x="754" y="1324"/>
                    <a:pt x="774" y="1345"/>
                    <a:pt x="774" y="1365"/>
                  </a:cubicBezTo>
                  <a:cubicBezTo>
                    <a:pt x="835" y="1447"/>
                    <a:pt x="896" y="1508"/>
                    <a:pt x="978" y="1528"/>
                  </a:cubicBezTo>
                  <a:cubicBezTo>
                    <a:pt x="1013" y="1528"/>
                    <a:pt x="1018" y="1483"/>
                    <a:pt x="1044" y="1483"/>
                  </a:cubicBezTo>
                  <a:cubicBezTo>
                    <a:pt x="1049" y="1483"/>
                    <a:pt x="1054" y="1484"/>
                    <a:pt x="1059" y="1487"/>
                  </a:cubicBezTo>
                  <a:cubicBezTo>
                    <a:pt x="1065" y="1477"/>
                    <a:pt x="1070" y="1473"/>
                    <a:pt x="1076" y="1473"/>
                  </a:cubicBezTo>
                  <a:cubicBezTo>
                    <a:pt x="1089" y="1473"/>
                    <a:pt x="1103" y="1492"/>
                    <a:pt x="1124" y="1492"/>
                  </a:cubicBezTo>
                  <a:cubicBezTo>
                    <a:pt x="1129" y="1492"/>
                    <a:pt x="1135" y="1490"/>
                    <a:pt x="1141" y="1487"/>
                  </a:cubicBezTo>
                  <a:cubicBezTo>
                    <a:pt x="1168" y="1487"/>
                    <a:pt x="1186" y="1478"/>
                    <a:pt x="1207" y="1478"/>
                  </a:cubicBezTo>
                  <a:cubicBezTo>
                    <a:pt x="1218" y="1478"/>
                    <a:pt x="1229" y="1481"/>
                    <a:pt x="1243" y="1487"/>
                  </a:cubicBezTo>
                  <a:cubicBezTo>
                    <a:pt x="1243" y="1467"/>
                    <a:pt x="1202" y="1447"/>
                    <a:pt x="1222" y="1406"/>
                  </a:cubicBezTo>
                  <a:lnTo>
                    <a:pt x="1222" y="1406"/>
                  </a:lnTo>
                  <a:cubicBezTo>
                    <a:pt x="1234" y="1409"/>
                    <a:pt x="1244" y="1410"/>
                    <a:pt x="1254" y="1410"/>
                  </a:cubicBezTo>
                  <a:cubicBezTo>
                    <a:pt x="1315" y="1410"/>
                    <a:pt x="1350" y="1362"/>
                    <a:pt x="1385" y="1345"/>
                  </a:cubicBezTo>
                  <a:cubicBezTo>
                    <a:pt x="1365" y="1304"/>
                    <a:pt x="1345" y="1284"/>
                    <a:pt x="1365" y="1243"/>
                  </a:cubicBezTo>
                  <a:cubicBezTo>
                    <a:pt x="1377" y="1206"/>
                    <a:pt x="1404" y="1199"/>
                    <a:pt x="1432" y="1199"/>
                  </a:cubicBezTo>
                  <a:cubicBezTo>
                    <a:pt x="1451" y="1199"/>
                    <a:pt x="1471" y="1202"/>
                    <a:pt x="1487" y="1202"/>
                  </a:cubicBezTo>
                  <a:cubicBezTo>
                    <a:pt x="1467" y="1182"/>
                    <a:pt x="1467" y="1161"/>
                    <a:pt x="1446" y="1141"/>
                  </a:cubicBezTo>
                  <a:cubicBezTo>
                    <a:pt x="1439" y="1126"/>
                    <a:pt x="1429" y="1122"/>
                    <a:pt x="1417" y="1122"/>
                  </a:cubicBezTo>
                  <a:cubicBezTo>
                    <a:pt x="1405" y="1122"/>
                    <a:pt x="1393" y="1127"/>
                    <a:pt x="1381" y="1127"/>
                  </a:cubicBezTo>
                  <a:cubicBezTo>
                    <a:pt x="1375" y="1127"/>
                    <a:pt x="1370" y="1125"/>
                    <a:pt x="1365" y="1121"/>
                  </a:cubicBezTo>
                  <a:cubicBezTo>
                    <a:pt x="1365" y="1100"/>
                    <a:pt x="1345" y="1080"/>
                    <a:pt x="1345" y="1060"/>
                  </a:cubicBezTo>
                  <a:cubicBezTo>
                    <a:pt x="1324" y="1080"/>
                    <a:pt x="1324" y="1080"/>
                    <a:pt x="1304" y="1080"/>
                  </a:cubicBezTo>
                  <a:cubicBezTo>
                    <a:pt x="1324" y="1060"/>
                    <a:pt x="1324" y="1060"/>
                    <a:pt x="1345" y="1060"/>
                  </a:cubicBezTo>
                  <a:cubicBezTo>
                    <a:pt x="1324" y="999"/>
                    <a:pt x="1345" y="937"/>
                    <a:pt x="1365" y="897"/>
                  </a:cubicBezTo>
                  <a:cubicBezTo>
                    <a:pt x="1345" y="856"/>
                    <a:pt x="1324" y="856"/>
                    <a:pt x="1283" y="856"/>
                  </a:cubicBezTo>
                  <a:cubicBezTo>
                    <a:pt x="1263" y="836"/>
                    <a:pt x="1283" y="775"/>
                    <a:pt x="1222" y="775"/>
                  </a:cubicBezTo>
                  <a:cubicBezTo>
                    <a:pt x="1161" y="652"/>
                    <a:pt x="1039" y="612"/>
                    <a:pt x="998" y="489"/>
                  </a:cubicBezTo>
                  <a:cubicBezTo>
                    <a:pt x="998" y="449"/>
                    <a:pt x="958" y="449"/>
                    <a:pt x="937" y="428"/>
                  </a:cubicBezTo>
                  <a:cubicBezTo>
                    <a:pt x="876" y="428"/>
                    <a:pt x="835" y="367"/>
                    <a:pt x="795" y="326"/>
                  </a:cubicBezTo>
                  <a:cubicBezTo>
                    <a:pt x="754" y="286"/>
                    <a:pt x="754" y="265"/>
                    <a:pt x="693" y="265"/>
                  </a:cubicBezTo>
                  <a:lnTo>
                    <a:pt x="693" y="306"/>
                  </a:lnTo>
                  <a:cubicBezTo>
                    <a:pt x="652" y="306"/>
                    <a:pt x="632" y="286"/>
                    <a:pt x="611" y="265"/>
                  </a:cubicBezTo>
                  <a:cubicBezTo>
                    <a:pt x="591" y="204"/>
                    <a:pt x="530" y="184"/>
                    <a:pt x="489" y="164"/>
                  </a:cubicBezTo>
                  <a:cubicBezTo>
                    <a:pt x="428" y="143"/>
                    <a:pt x="408" y="82"/>
                    <a:pt x="367" y="82"/>
                  </a:cubicBezTo>
                  <a:lnTo>
                    <a:pt x="347" y="82"/>
                  </a:lnTo>
                  <a:cubicBezTo>
                    <a:pt x="265" y="82"/>
                    <a:pt x="204" y="82"/>
                    <a:pt x="16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4"/>
            <p:cNvSpPr/>
            <p:nvPr/>
          </p:nvSpPr>
          <p:spPr>
            <a:xfrm>
              <a:off x="7712488" y="834754"/>
              <a:ext cx="131627" cy="71083"/>
            </a:xfrm>
            <a:custGeom>
              <a:avLst/>
              <a:gdLst/>
              <a:ahLst/>
              <a:cxnLst/>
              <a:rect l="l" t="t" r="r" b="b"/>
              <a:pathLst>
                <a:path w="1711" h="924" extrusionOk="0">
                  <a:moveTo>
                    <a:pt x="1019" y="103"/>
                  </a:moveTo>
                  <a:cubicBezTo>
                    <a:pt x="1039" y="123"/>
                    <a:pt x="1019" y="144"/>
                    <a:pt x="998" y="144"/>
                  </a:cubicBezTo>
                  <a:cubicBezTo>
                    <a:pt x="998" y="123"/>
                    <a:pt x="1019" y="123"/>
                    <a:pt x="1019" y="103"/>
                  </a:cubicBezTo>
                  <a:close/>
                  <a:moveTo>
                    <a:pt x="387" y="658"/>
                  </a:moveTo>
                  <a:cubicBezTo>
                    <a:pt x="392" y="658"/>
                    <a:pt x="397" y="663"/>
                    <a:pt x="408" y="673"/>
                  </a:cubicBezTo>
                  <a:cubicBezTo>
                    <a:pt x="397" y="683"/>
                    <a:pt x="387" y="688"/>
                    <a:pt x="380" y="688"/>
                  </a:cubicBezTo>
                  <a:cubicBezTo>
                    <a:pt x="372" y="688"/>
                    <a:pt x="367" y="683"/>
                    <a:pt x="367" y="673"/>
                  </a:cubicBezTo>
                  <a:cubicBezTo>
                    <a:pt x="377" y="663"/>
                    <a:pt x="382" y="658"/>
                    <a:pt x="387" y="658"/>
                  </a:cubicBezTo>
                  <a:close/>
                  <a:moveTo>
                    <a:pt x="1528" y="734"/>
                  </a:moveTo>
                  <a:cubicBezTo>
                    <a:pt x="1528" y="734"/>
                    <a:pt x="1528" y="755"/>
                    <a:pt x="1528" y="755"/>
                  </a:cubicBezTo>
                  <a:lnTo>
                    <a:pt x="1507" y="755"/>
                  </a:lnTo>
                  <a:cubicBezTo>
                    <a:pt x="1507" y="734"/>
                    <a:pt x="1507" y="734"/>
                    <a:pt x="1528" y="734"/>
                  </a:cubicBezTo>
                  <a:close/>
                  <a:moveTo>
                    <a:pt x="387" y="1"/>
                  </a:moveTo>
                  <a:cubicBezTo>
                    <a:pt x="346" y="42"/>
                    <a:pt x="346" y="62"/>
                    <a:pt x="326" y="103"/>
                  </a:cubicBezTo>
                  <a:cubicBezTo>
                    <a:pt x="265" y="123"/>
                    <a:pt x="204" y="184"/>
                    <a:pt x="143" y="205"/>
                  </a:cubicBezTo>
                  <a:cubicBezTo>
                    <a:pt x="102" y="286"/>
                    <a:pt x="61" y="327"/>
                    <a:pt x="61" y="388"/>
                  </a:cubicBezTo>
                  <a:cubicBezTo>
                    <a:pt x="41" y="408"/>
                    <a:pt x="0" y="408"/>
                    <a:pt x="0" y="449"/>
                  </a:cubicBezTo>
                  <a:cubicBezTo>
                    <a:pt x="21" y="490"/>
                    <a:pt x="41" y="510"/>
                    <a:pt x="61" y="551"/>
                  </a:cubicBezTo>
                  <a:cubicBezTo>
                    <a:pt x="41" y="571"/>
                    <a:pt x="21" y="571"/>
                    <a:pt x="21" y="571"/>
                  </a:cubicBezTo>
                  <a:cubicBezTo>
                    <a:pt x="21" y="653"/>
                    <a:pt x="82" y="653"/>
                    <a:pt x="143" y="693"/>
                  </a:cubicBezTo>
                  <a:cubicBezTo>
                    <a:pt x="163" y="653"/>
                    <a:pt x="184" y="653"/>
                    <a:pt x="204" y="653"/>
                  </a:cubicBezTo>
                  <a:cubicBezTo>
                    <a:pt x="265" y="693"/>
                    <a:pt x="326" y="693"/>
                    <a:pt x="367" y="734"/>
                  </a:cubicBezTo>
                  <a:cubicBezTo>
                    <a:pt x="428" y="693"/>
                    <a:pt x="489" y="714"/>
                    <a:pt x="550" y="693"/>
                  </a:cubicBezTo>
                  <a:cubicBezTo>
                    <a:pt x="652" y="775"/>
                    <a:pt x="774" y="816"/>
                    <a:pt x="917" y="856"/>
                  </a:cubicBezTo>
                  <a:lnTo>
                    <a:pt x="917" y="816"/>
                  </a:lnTo>
                  <a:cubicBezTo>
                    <a:pt x="998" y="877"/>
                    <a:pt x="1080" y="856"/>
                    <a:pt x="1161" y="917"/>
                  </a:cubicBezTo>
                  <a:cubicBezTo>
                    <a:pt x="1161" y="917"/>
                    <a:pt x="1181" y="897"/>
                    <a:pt x="1181" y="897"/>
                  </a:cubicBezTo>
                  <a:cubicBezTo>
                    <a:pt x="1214" y="897"/>
                    <a:pt x="1234" y="923"/>
                    <a:pt x="1261" y="923"/>
                  </a:cubicBezTo>
                  <a:cubicBezTo>
                    <a:pt x="1268" y="923"/>
                    <a:pt x="1275" y="921"/>
                    <a:pt x="1283" y="917"/>
                  </a:cubicBezTo>
                  <a:cubicBezTo>
                    <a:pt x="1324" y="917"/>
                    <a:pt x="1283" y="877"/>
                    <a:pt x="1324" y="856"/>
                  </a:cubicBezTo>
                  <a:cubicBezTo>
                    <a:pt x="1365" y="877"/>
                    <a:pt x="1446" y="897"/>
                    <a:pt x="1507" y="917"/>
                  </a:cubicBezTo>
                  <a:cubicBezTo>
                    <a:pt x="1507" y="897"/>
                    <a:pt x="1507" y="877"/>
                    <a:pt x="1507" y="836"/>
                  </a:cubicBezTo>
                  <a:cubicBezTo>
                    <a:pt x="1568" y="795"/>
                    <a:pt x="1630" y="775"/>
                    <a:pt x="1670" y="714"/>
                  </a:cubicBezTo>
                  <a:lnTo>
                    <a:pt x="1691" y="714"/>
                  </a:lnTo>
                  <a:cubicBezTo>
                    <a:pt x="1711" y="673"/>
                    <a:pt x="1711" y="612"/>
                    <a:pt x="1711" y="571"/>
                  </a:cubicBezTo>
                  <a:cubicBezTo>
                    <a:pt x="1691" y="490"/>
                    <a:pt x="1568" y="449"/>
                    <a:pt x="1589" y="347"/>
                  </a:cubicBezTo>
                  <a:cubicBezTo>
                    <a:pt x="1528" y="347"/>
                    <a:pt x="1507" y="266"/>
                    <a:pt x="1446" y="245"/>
                  </a:cubicBezTo>
                  <a:cubicBezTo>
                    <a:pt x="1385" y="225"/>
                    <a:pt x="1324" y="164"/>
                    <a:pt x="1263" y="164"/>
                  </a:cubicBezTo>
                  <a:cubicBezTo>
                    <a:pt x="1243" y="144"/>
                    <a:pt x="1222" y="103"/>
                    <a:pt x="1222" y="82"/>
                  </a:cubicBezTo>
                  <a:cubicBezTo>
                    <a:pt x="1181" y="62"/>
                    <a:pt x="1161" y="42"/>
                    <a:pt x="1141" y="21"/>
                  </a:cubicBezTo>
                  <a:cubicBezTo>
                    <a:pt x="1117" y="45"/>
                    <a:pt x="1100" y="55"/>
                    <a:pt x="1082" y="55"/>
                  </a:cubicBezTo>
                  <a:cubicBezTo>
                    <a:pt x="1069" y="55"/>
                    <a:pt x="1056" y="50"/>
                    <a:pt x="1039" y="42"/>
                  </a:cubicBezTo>
                  <a:cubicBezTo>
                    <a:pt x="1019" y="42"/>
                    <a:pt x="978" y="62"/>
                    <a:pt x="957" y="62"/>
                  </a:cubicBezTo>
                  <a:cubicBezTo>
                    <a:pt x="917" y="69"/>
                    <a:pt x="878" y="71"/>
                    <a:pt x="841" y="71"/>
                  </a:cubicBezTo>
                  <a:cubicBezTo>
                    <a:pt x="765" y="71"/>
                    <a:pt x="693" y="62"/>
                    <a:pt x="611" y="62"/>
                  </a:cubicBezTo>
                  <a:cubicBezTo>
                    <a:pt x="611" y="82"/>
                    <a:pt x="571" y="82"/>
                    <a:pt x="550" y="82"/>
                  </a:cubicBezTo>
                  <a:cubicBezTo>
                    <a:pt x="550" y="82"/>
                    <a:pt x="550" y="62"/>
                    <a:pt x="530" y="42"/>
                  </a:cubicBezTo>
                  <a:cubicBezTo>
                    <a:pt x="497" y="42"/>
                    <a:pt x="491" y="68"/>
                    <a:pt x="479" y="68"/>
                  </a:cubicBezTo>
                  <a:cubicBezTo>
                    <a:pt x="476" y="68"/>
                    <a:pt x="473" y="66"/>
                    <a:pt x="469" y="62"/>
                  </a:cubicBezTo>
                  <a:cubicBezTo>
                    <a:pt x="448" y="62"/>
                    <a:pt x="408" y="62"/>
                    <a:pt x="428" y="21"/>
                  </a:cubicBezTo>
                  <a:cubicBezTo>
                    <a:pt x="408" y="1"/>
                    <a:pt x="387" y="1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4"/>
            <p:cNvSpPr/>
            <p:nvPr/>
          </p:nvSpPr>
          <p:spPr>
            <a:xfrm>
              <a:off x="7886350" y="343017"/>
              <a:ext cx="123857" cy="98624"/>
            </a:xfrm>
            <a:custGeom>
              <a:avLst/>
              <a:gdLst/>
              <a:ahLst/>
              <a:cxnLst/>
              <a:rect l="l" t="t" r="r" b="b"/>
              <a:pathLst>
                <a:path w="1610" h="1282" extrusionOk="0">
                  <a:moveTo>
                    <a:pt x="912" y="254"/>
                  </a:moveTo>
                  <a:cubicBezTo>
                    <a:pt x="915" y="254"/>
                    <a:pt x="917" y="256"/>
                    <a:pt x="917" y="263"/>
                  </a:cubicBezTo>
                  <a:lnTo>
                    <a:pt x="897" y="263"/>
                  </a:lnTo>
                  <a:cubicBezTo>
                    <a:pt x="897" y="263"/>
                    <a:pt x="906" y="254"/>
                    <a:pt x="912" y="254"/>
                  </a:cubicBezTo>
                  <a:close/>
                  <a:moveTo>
                    <a:pt x="129" y="0"/>
                  </a:moveTo>
                  <a:cubicBezTo>
                    <a:pt x="112" y="0"/>
                    <a:pt x="96" y="5"/>
                    <a:pt x="82" y="19"/>
                  </a:cubicBezTo>
                  <a:cubicBezTo>
                    <a:pt x="82" y="39"/>
                    <a:pt x="62" y="39"/>
                    <a:pt x="62" y="59"/>
                  </a:cubicBezTo>
                  <a:cubicBezTo>
                    <a:pt x="62" y="59"/>
                    <a:pt x="42" y="59"/>
                    <a:pt x="21" y="39"/>
                  </a:cubicBezTo>
                  <a:lnTo>
                    <a:pt x="21" y="39"/>
                  </a:lnTo>
                  <a:cubicBezTo>
                    <a:pt x="21" y="80"/>
                    <a:pt x="42" y="120"/>
                    <a:pt x="42" y="120"/>
                  </a:cubicBezTo>
                  <a:cubicBezTo>
                    <a:pt x="1" y="181"/>
                    <a:pt x="21" y="243"/>
                    <a:pt x="42" y="283"/>
                  </a:cubicBezTo>
                  <a:cubicBezTo>
                    <a:pt x="62" y="344"/>
                    <a:pt x="103" y="406"/>
                    <a:pt x="123" y="446"/>
                  </a:cubicBezTo>
                  <a:cubicBezTo>
                    <a:pt x="164" y="507"/>
                    <a:pt x="205" y="568"/>
                    <a:pt x="266" y="630"/>
                  </a:cubicBezTo>
                  <a:cubicBezTo>
                    <a:pt x="302" y="666"/>
                    <a:pt x="338" y="735"/>
                    <a:pt x="418" y="735"/>
                  </a:cubicBezTo>
                  <a:cubicBezTo>
                    <a:pt x="428" y="735"/>
                    <a:pt x="438" y="734"/>
                    <a:pt x="449" y="731"/>
                  </a:cubicBezTo>
                  <a:cubicBezTo>
                    <a:pt x="469" y="731"/>
                    <a:pt x="490" y="752"/>
                    <a:pt x="510" y="772"/>
                  </a:cubicBezTo>
                  <a:cubicBezTo>
                    <a:pt x="591" y="874"/>
                    <a:pt x="714" y="976"/>
                    <a:pt x="836" y="1037"/>
                  </a:cubicBezTo>
                  <a:cubicBezTo>
                    <a:pt x="958" y="1037"/>
                    <a:pt x="1060" y="1057"/>
                    <a:pt x="1162" y="1139"/>
                  </a:cubicBezTo>
                  <a:cubicBezTo>
                    <a:pt x="1182" y="1159"/>
                    <a:pt x="1162" y="1200"/>
                    <a:pt x="1182" y="1200"/>
                  </a:cubicBezTo>
                  <a:cubicBezTo>
                    <a:pt x="1202" y="1200"/>
                    <a:pt x="1202" y="1200"/>
                    <a:pt x="1223" y="1179"/>
                  </a:cubicBezTo>
                  <a:cubicBezTo>
                    <a:pt x="1243" y="1240"/>
                    <a:pt x="1304" y="1261"/>
                    <a:pt x="1365" y="1281"/>
                  </a:cubicBezTo>
                  <a:cubicBezTo>
                    <a:pt x="1386" y="1281"/>
                    <a:pt x="1406" y="1281"/>
                    <a:pt x="1426" y="1261"/>
                  </a:cubicBezTo>
                  <a:cubicBezTo>
                    <a:pt x="1447" y="1220"/>
                    <a:pt x="1406" y="1179"/>
                    <a:pt x="1426" y="1159"/>
                  </a:cubicBezTo>
                  <a:cubicBezTo>
                    <a:pt x="1440" y="1145"/>
                    <a:pt x="1454" y="1141"/>
                    <a:pt x="1467" y="1141"/>
                  </a:cubicBezTo>
                  <a:cubicBezTo>
                    <a:pt x="1494" y="1141"/>
                    <a:pt x="1521" y="1159"/>
                    <a:pt x="1549" y="1159"/>
                  </a:cubicBezTo>
                  <a:cubicBezTo>
                    <a:pt x="1549" y="1139"/>
                    <a:pt x="1589" y="1139"/>
                    <a:pt x="1610" y="1118"/>
                  </a:cubicBezTo>
                  <a:cubicBezTo>
                    <a:pt x="1528" y="1078"/>
                    <a:pt x="1488" y="996"/>
                    <a:pt x="1467" y="935"/>
                  </a:cubicBezTo>
                  <a:cubicBezTo>
                    <a:pt x="1467" y="915"/>
                    <a:pt x="1467" y="874"/>
                    <a:pt x="1447" y="874"/>
                  </a:cubicBezTo>
                  <a:cubicBezTo>
                    <a:pt x="1365" y="833"/>
                    <a:pt x="1365" y="752"/>
                    <a:pt x="1345" y="691"/>
                  </a:cubicBezTo>
                  <a:cubicBezTo>
                    <a:pt x="1325" y="589"/>
                    <a:pt x="1325" y="507"/>
                    <a:pt x="1284" y="426"/>
                  </a:cubicBezTo>
                  <a:cubicBezTo>
                    <a:pt x="1223" y="406"/>
                    <a:pt x="1162" y="385"/>
                    <a:pt x="1121" y="324"/>
                  </a:cubicBezTo>
                  <a:cubicBezTo>
                    <a:pt x="1101" y="344"/>
                    <a:pt x="1101" y="344"/>
                    <a:pt x="1080" y="365"/>
                  </a:cubicBezTo>
                  <a:cubicBezTo>
                    <a:pt x="1060" y="304"/>
                    <a:pt x="999" y="283"/>
                    <a:pt x="978" y="243"/>
                  </a:cubicBezTo>
                  <a:cubicBezTo>
                    <a:pt x="856" y="222"/>
                    <a:pt x="754" y="202"/>
                    <a:pt x="714" y="59"/>
                  </a:cubicBezTo>
                  <a:lnTo>
                    <a:pt x="612" y="59"/>
                  </a:lnTo>
                  <a:cubicBezTo>
                    <a:pt x="563" y="59"/>
                    <a:pt x="514" y="33"/>
                    <a:pt x="465" y="33"/>
                  </a:cubicBezTo>
                  <a:cubicBezTo>
                    <a:pt x="453" y="33"/>
                    <a:pt x="441" y="35"/>
                    <a:pt x="429" y="39"/>
                  </a:cubicBezTo>
                  <a:cubicBezTo>
                    <a:pt x="411" y="45"/>
                    <a:pt x="393" y="47"/>
                    <a:pt x="375" y="47"/>
                  </a:cubicBezTo>
                  <a:cubicBezTo>
                    <a:pt x="332" y="47"/>
                    <a:pt x="288" y="33"/>
                    <a:pt x="245" y="19"/>
                  </a:cubicBezTo>
                  <a:cubicBezTo>
                    <a:pt x="205" y="19"/>
                    <a:pt x="16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4"/>
            <p:cNvSpPr/>
            <p:nvPr/>
          </p:nvSpPr>
          <p:spPr>
            <a:xfrm>
              <a:off x="8654111" y="1331414"/>
              <a:ext cx="75238" cy="141090"/>
            </a:xfrm>
            <a:custGeom>
              <a:avLst/>
              <a:gdLst/>
              <a:ahLst/>
              <a:cxnLst/>
              <a:rect l="l" t="t" r="r" b="b"/>
              <a:pathLst>
                <a:path w="978" h="1834" extrusionOk="0">
                  <a:moveTo>
                    <a:pt x="855" y="1365"/>
                  </a:moveTo>
                  <a:cubicBezTo>
                    <a:pt x="876" y="1365"/>
                    <a:pt x="896" y="1365"/>
                    <a:pt x="896" y="1386"/>
                  </a:cubicBezTo>
                  <a:cubicBezTo>
                    <a:pt x="876" y="1386"/>
                    <a:pt x="876" y="1386"/>
                    <a:pt x="855" y="1365"/>
                  </a:cubicBezTo>
                  <a:close/>
                  <a:moveTo>
                    <a:pt x="143" y="1"/>
                  </a:moveTo>
                  <a:cubicBezTo>
                    <a:pt x="102" y="42"/>
                    <a:pt x="81" y="62"/>
                    <a:pt x="41" y="82"/>
                  </a:cubicBezTo>
                  <a:cubicBezTo>
                    <a:pt x="20" y="143"/>
                    <a:pt x="81" y="143"/>
                    <a:pt x="81" y="205"/>
                  </a:cubicBezTo>
                  <a:lnTo>
                    <a:pt x="41" y="205"/>
                  </a:lnTo>
                  <a:cubicBezTo>
                    <a:pt x="0" y="408"/>
                    <a:pt x="143" y="591"/>
                    <a:pt x="122" y="815"/>
                  </a:cubicBezTo>
                  <a:cubicBezTo>
                    <a:pt x="204" y="999"/>
                    <a:pt x="224" y="1202"/>
                    <a:pt x="326" y="1386"/>
                  </a:cubicBezTo>
                  <a:cubicBezTo>
                    <a:pt x="305" y="1426"/>
                    <a:pt x="285" y="1447"/>
                    <a:pt x="285" y="1467"/>
                  </a:cubicBezTo>
                  <a:cubicBezTo>
                    <a:pt x="305" y="1610"/>
                    <a:pt x="367" y="1752"/>
                    <a:pt x="489" y="1834"/>
                  </a:cubicBezTo>
                  <a:cubicBezTo>
                    <a:pt x="509" y="1834"/>
                    <a:pt x="530" y="1834"/>
                    <a:pt x="550" y="1813"/>
                  </a:cubicBezTo>
                  <a:lnTo>
                    <a:pt x="570" y="1752"/>
                  </a:lnTo>
                  <a:cubicBezTo>
                    <a:pt x="591" y="1732"/>
                    <a:pt x="611" y="1732"/>
                    <a:pt x="631" y="1732"/>
                  </a:cubicBezTo>
                  <a:cubicBezTo>
                    <a:pt x="631" y="1732"/>
                    <a:pt x="631" y="1752"/>
                    <a:pt x="631" y="1752"/>
                  </a:cubicBezTo>
                  <a:cubicBezTo>
                    <a:pt x="713" y="1732"/>
                    <a:pt x="733" y="1671"/>
                    <a:pt x="774" y="1610"/>
                  </a:cubicBezTo>
                  <a:cubicBezTo>
                    <a:pt x="815" y="1569"/>
                    <a:pt x="896" y="1569"/>
                    <a:pt x="937" y="1508"/>
                  </a:cubicBezTo>
                  <a:cubicBezTo>
                    <a:pt x="937" y="1508"/>
                    <a:pt x="937" y="1508"/>
                    <a:pt x="937" y="1488"/>
                  </a:cubicBezTo>
                  <a:cubicBezTo>
                    <a:pt x="937" y="1488"/>
                    <a:pt x="937" y="1467"/>
                    <a:pt x="937" y="1467"/>
                  </a:cubicBezTo>
                  <a:cubicBezTo>
                    <a:pt x="937" y="1284"/>
                    <a:pt x="978" y="1121"/>
                    <a:pt x="957" y="938"/>
                  </a:cubicBezTo>
                  <a:cubicBezTo>
                    <a:pt x="937" y="897"/>
                    <a:pt x="916" y="856"/>
                    <a:pt x="916" y="836"/>
                  </a:cubicBezTo>
                  <a:cubicBezTo>
                    <a:pt x="876" y="836"/>
                    <a:pt x="876" y="836"/>
                    <a:pt x="855" y="815"/>
                  </a:cubicBezTo>
                  <a:cubicBezTo>
                    <a:pt x="815" y="795"/>
                    <a:pt x="855" y="714"/>
                    <a:pt x="794" y="693"/>
                  </a:cubicBezTo>
                  <a:lnTo>
                    <a:pt x="794" y="693"/>
                  </a:lnTo>
                  <a:cubicBezTo>
                    <a:pt x="774" y="693"/>
                    <a:pt x="815" y="734"/>
                    <a:pt x="754" y="734"/>
                  </a:cubicBezTo>
                  <a:cubicBezTo>
                    <a:pt x="733" y="693"/>
                    <a:pt x="733" y="653"/>
                    <a:pt x="692" y="612"/>
                  </a:cubicBezTo>
                  <a:cubicBezTo>
                    <a:pt x="754" y="510"/>
                    <a:pt x="692" y="367"/>
                    <a:pt x="570" y="225"/>
                  </a:cubicBezTo>
                  <a:cubicBezTo>
                    <a:pt x="570" y="245"/>
                    <a:pt x="570" y="266"/>
                    <a:pt x="570" y="286"/>
                  </a:cubicBezTo>
                  <a:lnTo>
                    <a:pt x="550" y="286"/>
                  </a:lnTo>
                  <a:cubicBezTo>
                    <a:pt x="468" y="286"/>
                    <a:pt x="468" y="245"/>
                    <a:pt x="448" y="225"/>
                  </a:cubicBezTo>
                  <a:cubicBezTo>
                    <a:pt x="438" y="205"/>
                    <a:pt x="423" y="205"/>
                    <a:pt x="407" y="205"/>
                  </a:cubicBezTo>
                  <a:cubicBezTo>
                    <a:pt x="392" y="205"/>
                    <a:pt x="377" y="205"/>
                    <a:pt x="367" y="184"/>
                  </a:cubicBezTo>
                  <a:cubicBezTo>
                    <a:pt x="346" y="164"/>
                    <a:pt x="346" y="143"/>
                    <a:pt x="326" y="123"/>
                  </a:cubicBezTo>
                  <a:cubicBezTo>
                    <a:pt x="285" y="143"/>
                    <a:pt x="326" y="184"/>
                    <a:pt x="285" y="205"/>
                  </a:cubicBezTo>
                  <a:cubicBezTo>
                    <a:pt x="265" y="184"/>
                    <a:pt x="265" y="164"/>
                    <a:pt x="244" y="123"/>
                  </a:cubicBezTo>
                  <a:cubicBezTo>
                    <a:pt x="224" y="123"/>
                    <a:pt x="204" y="103"/>
                    <a:pt x="163" y="82"/>
                  </a:cubicBezTo>
                  <a:cubicBezTo>
                    <a:pt x="163" y="92"/>
                    <a:pt x="163" y="98"/>
                    <a:pt x="160" y="98"/>
                  </a:cubicBezTo>
                  <a:cubicBezTo>
                    <a:pt x="158" y="98"/>
                    <a:pt x="153" y="92"/>
                    <a:pt x="143" y="82"/>
                  </a:cubicBezTo>
                  <a:lnTo>
                    <a:pt x="163" y="82"/>
                  </a:lnTo>
                  <a:cubicBezTo>
                    <a:pt x="183" y="62"/>
                    <a:pt x="183" y="21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4"/>
            <p:cNvSpPr/>
            <p:nvPr/>
          </p:nvSpPr>
          <p:spPr>
            <a:xfrm>
              <a:off x="8350161" y="188618"/>
              <a:ext cx="109702" cy="137397"/>
            </a:xfrm>
            <a:custGeom>
              <a:avLst/>
              <a:gdLst/>
              <a:ahLst/>
              <a:cxnLst/>
              <a:rect l="l" t="t" r="r" b="b"/>
              <a:pathLst>
                <a:path w="1426" h="1786" extrusionOk="0">
                  <a:moveTo>
                    <a:pt x="139" y="1"/>
                  </a:moveTo>
                  <a:cubicBezTo>
                    <a:pt x="109" y="1"/>
                    <a:pt x="90" y="15"/>
                    <a:pt x="61" y="30"/>
                  </a:cubicBezTo>
                  <a:cubicBezTo>
                    <a:pt x="61" y="70"/>
                    <a:pt x="82" y="111"/>
                    <a:pt x="61" y="132"/>
                  </a:cubicBezTo>
                  <a:cubicBezTo>
                    <a:pt x="0" y="274"/>
                    <a:pt x="61" y="396"/>
                    <a:pt x="122" y="519"/>
                  </a:cubicBezTo>
                  <a:cubicBezTo>
                    <a:pt x="122" y="559"/>
                    <a:pt x="143" y="600"/>
                    <a:pt x="163" y="620"/>
                  </a:cubicBezTo>
                  <a:cubicBezTo>
                    <a:pt x="244" y="661"/>
                    <a:pt x="265" y="743"/>
                    <a:pt x="306" y="824"/>
                  </a:cubicBezTo>
                  <a:cubicBezTo>
                    <a:pt x="367" y="905"/>
                    <a:pt x="428" y="1007"/>
                    <a:pt x="509" y="1089"/>
                  </a:cubicBezTo>
                  <a:cubicBezTo>
                    <a:pt x="550" y="1109"/>
                    <a:pt x="591" y="1150"/>
                    <a:pt x="611" y="1191"/>
                  </a:cubicBezTo>
                  <a:cubicBezTo>
                    <a:pt x="631" y="1252"/>
                    <a:pt x="693" y="1272"/>
                    <a:pt x="733" y="1313"/>
                  </a:cubicBezTo>
                  <a:cubicBezTo>
                    <a:pt x="754" y="1374"/>
                    <a:pt x="754" y="1435"/>
                    <a:pt x="794" y="1476"/>
                  </a:cubicBezTo>
                  <a:cubicBezTo>
                    <a:pt x="896" y="1578"/>
                    <a:pt x="998" y="1659"/>
                    <a:pt x="1079" y="1761"/>
                  </a:cubicBezTo>
                  <a:cubicBezTo>
                    <a:pt x="1100" y="1761"/>
                    <a:pt x="1100" y="1761"/>
                    <a:pt x="1120" y="1781"/>
                  </a:cubicBezTo>
                  <a:cubicBezTo>
                    <a:pt x="1131" y="1771"/>
                    <a:pt x="1140" y="1767"/>
                    <a:pt x="1149" y="1767"/>
                  </a:cubicBezTo>
                  <a:cubicBezTo>
                    <a:pt x="1169" y="1767"/>
                    <a:pt x="1188" y="1785"/>
                    <a:pt x="1217" y="1785"/>
                  </a:cubicBezTo>
                  <a:cubicBezTo>
                    <a:pt x="1225" y="1785"/>
                    <a:pt x="1233" y="1784"/>
                    <a:pt x="1242" y="1781"/>
                  </a:cubicBezTo>
                  <a:cubicBezTo>
                    <a:pt x="1263" y="1761"/>
                    <a:pt x="1283" y="1720"/>
                    <a:pt x="1303" y="1679"/>
                  </a:cubicBezTo>
                  <a:cubicBezTo>
                    <a:pt x="1283" y="1679"/>
                    <a:pt x="1263" y="1659"/>
                    <a:pt x="1222" y="1659"/>
                  </a:cubicBezTo>
                  <a:cubicBezTo>
                    <a:pt x="1239" y="1651"/>
                    <a:pt x="1256" y="1646"/>
                    <a:pt x="1270" y="1646"/>
                  </a:cubicBezTo>
                  <a:cubicBezTo>
                    <a:pt x="1289" y="1646"/>
                    <a:pt x="1303" y="1655"/>
                    <a:pt x="1303" y="1679"/>
                  </a:cubicBezTo>
                  <a:cubicBezTo>
                    <a:pt x="1303" y="1700"/>
                    <a:pt x="1324" y="1720"/>
                    <a:pt x="1344" y="1720"/>
                  </a:cubicBezTo>
                  <a:cubicBezTo>
                    <a:pt x="1360" y="1720"/>
                    <a:pt x="1364" y="1746"/>
                    <a:pt x="1375" y="1746"/>
                  </a:cubicBezTo>
                  <a:cubicBezTo>
                    <a:pt x="1378" y="1746"/>
                    <a:pt x="1381" y="1745"/>
                    <a:pt x="1385" y="1740"/>
                  </a:cubicBezTo>
                  <a:cubicBezTo>
                    <a:pt x="1405" y="1720"/>
                    <a:pt x="1426" y="1720"/>
                    <a:pt x="1405" y="1679"/>
                  </a:cubicBezTo>
                  <a:cubicBezTo>
                    <a:pt x="1405" y="1639"/>
                    <a:pt x="1385" y="1598"/>
                    <a:pt x="1385" y="1557"/>
                  </a:cubicBezTo>
                  <a:cubicBezTo>
                    <a:pt x="1324" y="1313"/>
                    <a:pt x="1222" y="1089"/>
                    <a:pt x="1141" y="865"/>
                  </a:cubicBezTo>
                  <a:cubicBezTo>
                    <a:pt x="1120" y="824"/>
                    <a:pt x="1100" y="783"/>
                    <a:pt x="1079" y="743"/>
                  </a:cubicBezTo>
                  <a:cubicBezTo>
                    <a:pt x="1051" y="728"/>
                    <a:pt x="1033" y="705"/>
                    <a:pt x="1011" y="705"/>
                  </a:cubicBezTo>
                  <a:cubicBezTo>
                    <a:pt x="1001" y="705"/>
                    <a:pt x="990" y="710"/>
                    <a:pt x="978" y="722"/>
                  </a:cubicBezTo>
                  <a:cubicBezTo>
                    <a:pt x="978" y="722"/>
                    <a:pt x="998" y="722"/>
                    <a:pt x="978" y="743"/>
                  </a:cubicBezTo>
                  <a:cubicBezTo>
                    <a:pt x="978" y="743"/>
                    <a:pt x="978" y="722"/>
                    <a:pt x="978" y="722"/>
                  </a:cubicBezTo>
                  <a:cubicBezTo>
                    <a:pt x="957" y="661"/>
                    <a:pt x="896" y="661"/>
                    <a:pt x="855" y="641"/>
                  </a:cubicBezTo>
                  <a:cubicBezTo>
                    <a:pt x="835" y="600"/>
                    <a:pt x="835" y="580"/>
                    <a:pt x="815" y="559"/>
                  </a:cubicBezTo>
                  <a:cubicBezTo>
                    <a:pt x="754" y="519"/>
                    <a:pt x="693" y="478"/>
                    <a:pt x="611" y="457"/>
                  </a:cubicBezTo>
                  <a:cubicBezTo>
                    <a:pt x="631" y="457"/>
                    <a:pt x="652" y="437"/>
                    <a:pt x="652" y="437"/>
                  </a:cubicBezTo>
                  <a:cubicBezTo>
                    <a:pt x="652" y="396"/>
                    <a:pt x="631" y="376"/>
                    <a:pt x="631" y="335"/>
                  </a:cubicBezTo>
                  <a:cubicBezTo>
                    <a:pt x="570" y="315"/>
                    <a:pt x="530" y="274"/>
                    <a:pt x="489" y="254"/>
                  </a:cubicBezTo>
                  <a:cubicBezTo>
                    <a:pt x="448" y="233"/>
                    <a:pt x="468" y="193"/>
                    <a:pt x="428" y="172"/>
                  </a:cubicBezTo>
                  <a:cubicBezTo>
                    <a:pt x="367" y="172"/>
                    <a:pt x="367" y="91"/>
                    <a:pt x="326" y="91"/>
                  </a:cubicBezTo>
                  <a:cubicBezTo>
                    <a:pt x="285" y="91"/>
                    <a:pt x="263" y="100"/>
                    <a:pt x="240" y="100"/>
                  </a:cubicBezTo>
                  <a:cubicBezTo>
                    <a:pt x="229" y="100"/>
                    <a:pt x="217" y="98"/>
                    <a:pt x="204" y="91"/>
                  </a:cubicBezTo>
                  <a:cubicBezTo>
                    <a:pt x="204" y="50"/>
                    <a:pt x="163" y="50"/>
                    <a:pt x="183" y="9"/>
                  </a:cubicBezTo>
                  <a:cubicBezTo>
                    <a:pt x="165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4"/>
            <p:cNvSpPr/>
            <p:nvPr/>
          </p:nvSpPr>
          <p:spPr>
            <a:xfrm>
              <a:off x="9644278" y="-247805"/>
              <a:ext cx="97163" cy="105009"/>
            </a:xfrm>
            <a:custGeom>
              <a:avLst/>
              <a:gdLst/>
              <a:ahLst/>
              <a:cxnLst/>
              <a:rect l="l" t="t" r="r" b="b"/>
              <a:pathLst>
                <a:path w="1263" h="1365" extrusionOk="0">
                  <a:moveTo>
                    <a:pt x="1222" y="754"/>
                  </a:moveTo>
                  <a:cubicBezTo>
                    <a:pt x="1222" y="754"/>
                    <a:pt x="1222" y="774"/>
                    <a:pt x="1222" y="774"/>
                  </a:cubicBezTo>
                  <a:cubicBezTo>
                    <a:pt x="1202" y="774"/>
                    <a:pt x="1202" y="754"/>
                    <a:pt x="1202" y="754"/>
                  </a:cubicBezTo>
                  <a:close/>
                  <a:moveTo>
                    <a:pt x="1027" y="1052"/>
                  </a:moveTo>
                  <a:lnTo>
                    <a:pt x="1027" y="1052"/>
                  </a:lnTo>
                  <a:cubicBezTo>
                    <a:pt x="1024" y="1054"/>
                    <a:pt x="1021" y="1057"/>
                    <a:pt x="1018" y="1059"/>
                  </a:cubicBezTo>
                  <a:lnTo>
                    <a:pt x="1039" y="1059"/>
                  </a:lnTo>
                  <a:cubicBezTo>
                    <a:pt x="1034" y="1057"/>
                    <a:pt x="1030" y="1055"/>
                    <a:pt x="1027" y="1052"/>
                  </a:cubicBezTo>
                  <a:close/>
                  <a:moveTo>
                    <a:pt x="631" y="0"/>
                  </a:moveTo>
                  <a:cubicBezTo>
                    <a:pt x="591" y="0"/>
                    <a:pt x="570" y="61"/>
                    <a:pt x="530" y="61"/>
                  </a:cubicBezTo>
                  <a:cubicBezTo>
                    <a:pt x="530" y="123"/>
                    <a:pt x="489" y="163"/>
                    <a:pt x="489" y="204"/>
                  </a:cubicBezTo>
                  <a:cubicBezTo>
                    <a:pt x="475" y="204"/>
                    <a:pt x="462" y="213"/>
                    <a:pt x="448" y="213"/>
                  </a:cubicBezTo>
                  <a:cubicBezTo>
                    <a:pt x="441" y="213"/>
                    <a:pt x="435" y="211"/>
                    <a:pt x="428" y="204"/>
                  </a:cubicBezTo>
                  <a:cubicBezTo>
                    <a:pt x="428" y="224"/>
                    <a:pt x="428" y="245"/>
                    <a:pt x="428" y="265"/>
                  </a:cubicBezTo>
                  <a:cubicBezTo>
                    <a:pt x="407" y="265"/>
                    <a:pt x="387" y="285"/>
                    <a:pt x="367" y="285"/>
                  </a:cubicBezTo>
                  <a:cubicBezTo>
                    <a:pt x="387" y="347"/>
                    <a:pt x="306" y="367"/>
                    <a:pt x="326" y="428"/>
                  </a:cubicBezTo>
                  <a:cubicBezTo>
                    <a:pt x="326" y="448"/>
                    <a:pt x="346" y="448"/>
                    <a:pt x="367" y="469"/>
                  </a:cubicBezTo>
                  <a:cubicBezTo>
                    <a:pt x="367" y="530"/>
                    <a:pt x="326" y="571"/>
                    <a:pt x="306" y="611"/>
                  </a:cubicBezTo>
                  <a:cubicBezTo>
                    <a:pt x="291" y="621"/>
                    <a:pt x="279" y="625"/>
                    <a:pt x="269" y="625"/>
                  </a:cubicBezTo>
                  <a:cubicBezTo>
                    <a:pt x="234" y="625"/>
                    <a:pt x="215" y="582"/>
                    <a:pt x="183" y="550"/>
                  </a:cubicBezTo>
                  <a:cubicBezTo>
                    <a:pt x="163" y="632"/>
                    <a:pt x="163" y="693"/>
                    <a:pt x="102" y="734"/>
                  </a:cubicBezTo>
                  <a:cubicBezTo>
                    <a:pt x="82" y="754"/>
                    <a:pt x="41" y="754"/>
                    <a:pt x="20" y="774"/>
                  </a:cubicBezTo>
                  <a:cubicBezTo>
                    <a:pt x="0" y="978"/>
                    <a:pt x="82" y="1141"/>
                    <a:pt x="183" y="1283"/>
                  </a:cubicBezTo>
                  <a:cubicBezTo>
                    <a:pt x="224" y="1324"/>
                    <a:pt x="285" y="1345"/>
                    <a:pt x="346" y="1365"/>
                  </a:cubicBezTo>
                  <a:cubicBezTo>
                    <a:pt x="367" y="1345"/>
                    <a:pt x="367" y="1324"/>
                    <a:pt x="387" y="1283"/>
                  </a:cubicBezTo>
                  <a:cubicBezTo>
                    <a:pt x="422" y="1283"/>
                    <a:pt x="427" y="1328"/>
                    <a:pt x="453" y="1328"/>
                  </a:cubicBezTo>
                  <a:cubicBezTo>
                    <a:pt x="458" y="1328"/>
                    <a:pt x="463" y="1327"/>
                    <a:pt x="468" y="1324"/>
                  </a:cubicBezTo>
                  <a:cubicBezTo>
                    <a:pt x="468" y="1304"/>
                    <a:pt x="468" y="1263"/>
                    <a:pt x="468" y="1243"/>
                  </a:cubicBezTo>
                  <a:cubicBezTo>
                    <a:pt x="489" y="1243"/>
                    <a:pt x="509" y="1243"/>
                    <a:pt x="530" y="1263"/>
                  </a:cubicBezTo>
                  <a:cubicBezTo>
                    <a:pt x="530" y="1222"/>
                    <a:pt x="489" y="1222"/>
                    <a:pt x="509" y="1182"/>
                  </a:cubicBezTo>
                  <a:cubicBezTo>
                    <a:pt x="591" y="1161"/>
                    <a:pt x="631" y="1100"/>
                    <a:pt x="713" y="1039"/>
                  </a:cubicBezTo>
                  <a:cubicBezTo>
                    <a:pt x="723" y="1049"/>
                    <a:pt x="743" y="1049"/>
                    <a:pt x="766" y="1049"/>
                  </a:cubicBezTo>
                  <a:cubicBezTo>
                    <a:pt x="789" y="1049"/>
                    <a:pt x="815" y="1049"/>
                    <a:pt x="835" y="1059"/>
                  </a:cubicBezTo>
                  <a:cubicBezTo>
                    <a:pt x="876" y="978"/>
                    <a:pt x="957" y="1019"/>
                    <a:pt x="1018" y="998"/>
                  </a:cubicBezTo>
                  <a:lnTo>
                    <a:pt x="1018" y="998"/>
                  </a:lnTo>
                  <a:cubicBezTo>
                    <a:pt x="1018" y="1016"/>
                    <a:pt x="1003" y="1034"/>
                    <a:pt x="1027" y="1052"/>
                  </a:cubicBezTo>
                  <a:lnTo>
                    <a:pt x="1027" y="1052"/>
                  </a:lnTo>
                  <a:cubicBezTo>
                    <a:pt x="1067" y="1021"/>
                    <a:pt x="1122" y="1036"/>
                    <a:pt x="1141" y="998"/>
                  </a:cubicBezTo>
                  <a:cubicBezTo>
                    <a:pt x="1120" y="998"/>
                    <a:pt x="1100" y="978"/>
                    <a:pt x="1079" y="978"/>
                  </a:cubicBezTo>
                  <a:cubicBezTo>
                    <a:pt x="1100" y="937"/>
                    <a:pt x="1161" y="937"/>
                    <a:pt x="1141" y="876"/>
                  </a:cubicBezTo>
                  <a:cubicBezTo>
                    <a:pt x="1181" y="856"/>
                    <a:pt x="1222" y="835"/>
                    <a:pt x="1263" y="795"/>
                  </a:cubicBezTo>
                  <a:cubicBezTo>
                    <a:pt x="1263" y="734"/>
                    <a:pt x="1242" y="693"/>
                    <a:pt x="1242" y="632"/>
                  </a:cubicBezTo>
                  <a:lnTo>
                    <a:pt x="1181" y="632"/>
                  </a:lnTo>
                  <a:cubicBezTo>
                    <a:pt x="1161" y="591"/>
                    <a:pt x="1222" y="571"/>
                    <a:pt x="1181" y="530"/>
                  </a:cubicBezTo>
                  <a:cubicBezTo>
                    <a:pt x="1141" y="469"/>
                    <a:pt x="1120" y="408"/>
                    <a:pt x="1120" y="347"/>
                  </a:cubicBezTo>
                  <a:cubicBezTo>
                    <a:pt x="1120" y="265"/>
                    <a:pt x="1059" y="184"/>
                    <a:pt x="1018" y="123"/>
                  </a:cubicBezTo>
                  <a:cubicBezTo>
                    <a:pt x="998" y="123"/>
                    <a:pt x="998" y="143"/>
                    <a:pt x="978" y="143"/>
                  </a:cubicBezTo>
                  <a:cubicBezTo>
                    <a:pt x="957" y="143"/>
                    <a:pt x="917" y="123"/>
                    <a:pt x="896" y="123"/>
                  </a:cubicBezTo>
                  <a:cubicBezTo>
                    <a:pt x="855" y="82"/>
                    <a:pt x="917" y="41"/>
                    <a:pt x="855" y="21"/>
                  </a:cubicBezTo>
                  <a:cubicBezTo>
                    <a:pt x="839" y="21"/>
                    <a:pt x="823" y="47"/>
                    <a:pt x="796" y="47"/>
                  </a:cubicBezTo>
                  <a:cubicBezTo>
                    <a:pt x="789" y="47"/>
                    <a:pt x="782" y="45"/>
                    <a:pt x="774" y="41"/>
                  </a:cubicBezTo>
                  <a:cubicBezTo>
                    <a:pt x="768" y="38"/>
                    <a:pt x="762" y="37"/>
                    <a:pt x="757" y="37"/>
                  </a:cubicBezTo>
                  <a:cubicBezTo>
                    <a:pt x="732" y="37"/>
                    <a:pt x="714" y="66"/>
                    <a:pt x="689" y="66"/>
                  </a:cubicBezTo>
                  <a:cubicBezTo>
                    <a:pt x="684" y="66"/>
                    <a:pt x="678" y="64"/>
                    <a:pt x="672" y="61"/>
                  </a:cubicBezTo>
                  <a:cubicBezTo>
                    <a:pt x="652" y="41"/>
                    <a:pt x="672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4"/>
            <p:cNvSpPr/>
            <p:nvPr/>
          </p:nvSpPr>
          <p:spPr>
            <a:xfrm>
              <a:off x="7844039" y="1192940"/>
              <a:ext cx="127011" cy="101009"/>
            </a:xfrm>
            <a:custGeom>
              <a:avLst/>
              <a:gdLst/>
              <a:ahLst/>
              <a:cxnLst/>
              <a:rect l="l" t="t" r="r" b="b"/>
              <a:pathLst>
                <a:path w="1651" h="1313" extrusionOk="0">
                  <a:moveTo>
                    <a:pt x="1628" y="0"/>
                  </a:moveTo>
                  <a:cubicBezTo>
                    <a:pt x="1600" y="0"/>
                    <a:pt x="1600" y="58"/>
                    <a:pt x="1571" y="58"/>
                  </a:cubicBezTo>
                  <a:cubicBezTo>
                    <a:pt x="1565" y="58"/>
                    <a:pt x="1558" y="55"/>
                    <a:pt x="1549" y="49"/>
                  </a:cubicBezTo>
                  <a:cubicBezTo>
                    <a:pt x="1528" y="70"/>
                    <a:pt x="1508" y="80"/>
                    <a:pt x="1488" y="80"/>
                  </a:cubicBezTo>
                  <a:cubicBezTo>
                    <a:pt x="1467" y="80"/>
                    <a:pt x="1447" y="70"/>
                    <a:pt x="1427" y="49"/>
                  </a:cubicBezTo>
                  <a:cubicBezTo>
                    <a:pt x="1386" y="90"/>
                    <a:pt x="1365" y="90"/>
                    <a:pt x="1345" y="90"/>
                  </a:cubicBezTo>
                  <a:cubicBezTo>
                    <a:pt x="1304" y="90"/>
                    <a:pt x="1304" y="151"/>
                    <a:pt x="1264" y="151"/>
                  </a:cubicBezTo>
                  <a:cubicBezTo>
                    <a:pt x="1233" y="141"/>
                    <a:pt x="1208" y="136"/>
                    <a:pt x="1182" y="136"/>
                  </a:cubicBezTo>
                  <a:cubicBezTo>
                    <a:pt x="1157" y="136"/>
                    <a:pt x="1131" y="141"/>
                    <a:pt x="1101" y="151"/>
                  </a:cubicBezTo>
                  <a:cubicBezTo>
                    <a:pt x="1040" y="172"/>
                    <a:pt x="958" y="192"/>
                    <a:pt x="877" y="192"/>
                  </a:cubicBezTo>
                  <a:cubicBezTo>
                    <a:pt x="836" y="253"/>
                    <a:pt x="775" y="294"/>
                    <a:pt x="714" y="335"/>
                  </a:cubicBezTo>
                  <a:cubicBezTo>
                    <a:pt x="714" y="314"/>
                    <a:pt x="693" y="294"/>
                    <a:pt x="693" y="294"/>
                  </a:cubicBezTo>
                  <a:cubicBezTo>
                    <a:pt x="681" y="288"/>
                    <a:pt x="670" y="285"/>
                    <a:pt x="658" y="285"/>
                  </a:cubicBezTo>
                  <a:cubicBezTo>
                    <a:pt x="631" y="285"/>
                    <a:pt x="606" y="300"/>
                    <a:pt x="592" y="314"/>
                  </a:cubicBezTo>
                  <a:cubicBezTo>
                    <a:pt x="551" y="335"/>
                    <a:pt x="530" y="375"/>
                    <a:pt x="551" y="416"/>
                  </a:cubicBezTo>
                  <a:cubicBezTo>
                    <a:pt x="530" y="421"/>
                    <a:pt x="511" y="422"/>
                    <a:pt x="494" y="422"/>
                  </a:cubicBezTo>
                  <a:cubicBezTo>
                    <a:pt x="476" y="422"/>
                    <a:pt x="459" y="421"/>
                    <a:pt x="444" y="421"/>
                  </a:cubicBezTo>
                  <a:cubicBezTo>
                    <a:pt x="413" y="421"/>
                    <a:pt x="388" y="426"/>
                    <a:pt x="368" y="457"/>
                  </a:cubicBezTo>
                  <a:cubicBezTo>
                    <a:pt x="368" y="477"/>
                    <a:pt x="388" y="497"/>
                    <a:pt x="388" y="518"/>
                  </a:cubicBezTo>
                  <a:cubicBezTo>
                    <a:pt x="368" y="518"/>
                    <a:pt x="347" y="513"/>
                    <a:pt x="329" y="513"/>
                  </a:cubicBezTo>
                  <a:cubicBezTo>
                    <a:pt x="312" y="513"/>
                    <a:pt x="296" y="518"/>
                    <a:pt x="286" y="538"/>
                  </a:cubicBezTo>
                  <a:cubicBezTo>
                    <a:pt x="286" y="538"/>
                    <a:pt x="306" y="538"/>
                    <a:pt x="286" y="559"/>
                  </a:cubicBezTo>
                  <a:cubicBezTo>
                    <a:pt x="266" y="559"/>
                    <a:pt x="286" y="538"/>
                    <a:pt x="286" y="538"/>
                  </a:cubicBezTo>
                  <a:cubicBezTo>
                    <a:pt x="274" y="532"/>
                    <a:pt x="262" y="530"/>
                    <a:pt x="251" y="530"/>
                  </a:cubicBezTo>
                  <a:cubicBezTo>
                    <a:pt x="223" y="530"/>
                    <a:pt x="199" y="544"/>
                    <a:pt x="184" y="559"/>
                  </a:cubicBezTo>
                  <a:cubicBezTo>
                    <a:pt x="164" y="599"/>
                    <a:pt x="123" y="620"/>
                    <a:pt x="103" y="640"/>
                  </a:cubicBezTo>
                  <a:cubicBezTo>
                    <a:pt x="103" y="762"/>
                    <a:pt x="1" y="844"/>
                    <a:pt x="21" y="946"/>
                  </a:cubicBezTo>
                  <a:cubicBezTo>
                    <a:pt x="42" y="1047"/>
                    <a:pt x="42" y="1170"/>
                    <a:pt x="103" y="1271"/>
                  </a:cubicBezTo>
                  <a:cubicBezTo>
                    <a:pt x="123" y="1271"/>
                    <a:pt x="164" y="1292"/>
                    <a:pt x="184" y="1312"/>
                  </a:cubicBezTo>
                  <a:cubicBezTo>
                    <a:pt x="205" y="1312"/>
                    <a:pt x="225" y="1292"/>
                    <a:pt x="245" y="1292"/>
                  </a:cubicBezTo>
                  <a:cubicBezTo>
                    <a:pt x="266" y="1292"/>
                    <a:pt x="286" y="1312"/>
                    <a:pt x="306" y="1312"/>
                  </a:cubicBezTo>
                  <a:cubicBezTo>
                    <a:pt x="347" y="1292"/>
                    <a:pt x="347" y="1231"/>
                    <a:pt x="388" y="1210"/>
                  </a:cubicBezTo>
                  <a:cubicBezTo>
                    <a:pt x="388" y="1210"/>
                    <a:pt x="397" y="1219"/>
                    <a:pt x="409" y="1219"/>
                  </a:cubicBezTo>
                  <a:cubicBezTo>
                    <a:pt x="415" y="1219"/>
                    <a:pt x="422" y="1217"/>
                    <a:pt x="429" y="1210"/>
                  </a:cubicBezTo>
                  <a:cubicBezTo>
                    <a:pt x="429" y="1190"/>
                    <a:pt x="429" y="1149"/>
                    <a:pt x="490" y="1149"/>
                  </a:cubicBezTo>
                  <a:cubicBezTo>
                    <a:pt x="490" y="1179"/>
                    <a:pt x="501" y="1198"/>
                    <a:pt x="530" y="1198"/>
                  </a:cubicBezTo>
                  <a:cubicBezTo>
                    <a:pt x="541" y="1198"/>
                    <a:pt x="555" y="1195"/>
                    <a:pt x="571" y="1190"/>
                  </a:cubicBezTo>
                  <a:cubicBezTo>
                    <a:pt x="592" y="1149"/>
                    <a:pt x="592" y="1068"/>
                    <a:pt x="612" y="1007"/>
                  </a:cubicBezTo>
                  <a:cubicBezTo>
                    <a:pt x="653" y="1007"/>
                    <a:pt x="673" y="1027"/>
                    <a:pt x="693" y="1027"/>
                  </a:cubicBezTo>
                  <a:cubicBezTo>
                    <a:pt x="734" y="986"/>
                    <a:pt x="755" y="946"/>
                    <a:pt x="816" y="925"/>
                  </a:cubicBezTo>
                  <a:cubicBezTo>
                    <a:pt x="856" y="946"/>
                    <a:pt x="877" y="966"/>
                    <a:pt x="917" y="986"/>
                  </a:cubicBezTo>
                  <a:cubicBezTo>
                    <a:pt x="938" y="946"/>
                    <a:pt x="979" y="946"/>
                    <a:pt x="1019" y="925"/>
                  </a:cubicBezTo>
                  <a:cubicBezTo>
                    <a:pt x="1019" y="884"/>
                    <a:pt x="1019" y="864"/>
                    <a:pt x="1019" y="823"/>
                  </a:cubicBezTo>
                  <a:cubicBezTo>
                    <a:pt x="1040" y="823"/>
                    <a:pt x="1080" y="803"/>
                    <a:pt x="1101" y="783"/>
                  </a:cubicBezTo>
                  <a:cubicBezTo>
                    <a:pt x="1121" y="783"/>
                    <a:pt x="1162" y="762"/>
                    <a:pt x="1203" y="762"/>
                  </a:cubicBezTo>
                  <a:cubicBezTo>
                    <a:pt x="1203" y="783"/>
                    <a:pt x="1203" y="803"/>
                    <a:pt x="1223" y="803"/>
                  </a:cubicBezTo>
                  <a:cubicBezTo>
                    <a:pt x="1264" y="762"/>
                    <a:pt x="1264" y="701"/>
                    <a:pt x="1304" y="681"/>
                  </a:cubicBezTo>
                  <a:cubicBezTo>
                    <a:pt x="1345" y="640"/>
                    <a:pt x="1345" y="599"/>
                    <a:pt x="1406" y="559"/>
                  </a:cubicBezTo>
                  <a:lnTo>
                    <a:pt x="1345" y="559"/>
                  </a:lnTo>
                  <a:cubicBezTo>
                    <a:pt x="1345" y="538"/>
                    <a:pt x="1365" y="497"/>
                    <a:pt x="1365" y="477"/>
                  </a:cubicBezTo>
                  <a:lnTo>
                    <a:pt x="1406" y="477"/>
                  </a:lnTo>
                  <a:cubicBezTo>
                    <a:pt x="1427" y="457"/>
                    <a:pt x="1365" y="436"/>
                    <a:pt x="1386" y="416"/>
                  </a:cubicBezTo>
                  <a:cubicBezTo>
                    <a:pt x="1406" y="375"/>
                    <a:pt x="1467" y="396"/>
                    <a:pt x="1488" y="355"/>
                  </a:cubicBezTo>
                  <a:cubicBezTo>
                    <a:pt x="1488" y="273"/>
                    <a:pt x="1589" y="253"/>
                    <a:pt x="1569" y="172"/>
                  </a:cubicBezTo>
                  <a:cubicBezTo>
                    <a:pt x="1630" y="131"/>
                    <a:pt x="1651" y="70"/>
                    <a:pt x="1651" y="9"/>
                  </a:cubicBezTo>
                  <a:cubicBezTo>
                    <a:pt x="1642" y="3"/>
                    <a:pt x="1634" y="0"/>
                    <a:pt x="1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4"/>
            <p:cNvSpPr/>
            <p:nvPr/>
          </p:nvSpPr>
          <p:spPr>
            <a:xfrm>
              <a:off x="8185608" y="-62943"/>
              <a:ext cx="62775" cy="144628"/>
            </a:xfrm>
            <a:custGeom>
              <a:avLst/>
              <a:gdLst/>
              <a:ahLst/>
              <a:cxnLst/>
              <a:rect l="l" t="t" r="r" b="b"/>
              <a:pathLst>
                <a:path w="816" h="1880" extrusionOk="0">
                  <a:moveTo>
                    <a:pt x="204" y="1"/>
                  </a:moveTo>
                  <a:cubicBezTo>
                    <a:pt x="164" y="21"/>
                    <a:pt x="184" y="82"/>
                    <a:pt x="123" y="102"/>
                  </a:cubicBezTo>
                  <a:cubicBezTo>
                    <a:pt x="143" y="143"/>
                    <a:pt x="143" y="143"/>
                    <a:pt x="123" y="225"/>
                  </a:cubicBezTo>
                  <a:cubicBezTo>
                    <a:pt x="123" y="225"/>
                    <a:pt x="103" y="225"/>
                    <a:pt x="103" y="245"/>
                  </a:cubicBezTo>
                  <a:lnTo>
                    <a:pt x="82" y="245"/>
                  </a:lnTo>
                  <a:cubicBezTo>
                    <a:pt x="82" y="326"/>
                    <a:pt x="41" y="408"/>
                    <a:pt x="82" y="489"/>
                  </a:cubicBezTo>
                  <a:cubicBezTo>
                    <a:pt x="62" y="530"/>
                    <a:pt x="41" y="550"/>
                    <a:pt x="21" y="571"/>
                  </a:cubicBezTo>
                  <a:cubicBezTo>
                    <a:pt x="21" y="611"/>
                    <a:pt x="41" y="652"/>
                    <a:pt x="21" y="693"/>
                  </a:cubicBezTo>
                  <a:cubicBezTo>
                    <a:pt x="21" y="713"/>
                    <a:pt x="62" y="754"/>
                    <a:pt x="1" y="774"/>
                  </a:cubicBezTo>
                  <a:cubicBezTo>
                    <a:pt x="41" y="795"/>
                    <a:pt x="21" y="836"/>
                    <a:pt x="21" y="876"/>
                  </a:cubicBezTo>
                  <a:cubicBezTo>
                    <a:pt x="41" y="917"/>
                    <a:pt x="62" y="937"/>
                    <a:pt x="62" y="978"/>
                  </a:cubicBezTo>
                  <a:cubicBezTo>
                    <a:pt x="41" y="1080"/>
                    <a:pt x="82" y="1243"/>
                    <a:pt x="164" y="1345"/>
                  </a:cubicBezTo>
                  <a:cubicBezTo>
                    <a:pt x="164" y="1487"/>
                    <a:pt x="204" y="1609"/>
                    <a:pt x="286" y="1691"/>
                  </a:cubicBezTo>
                  <a:cubicBezTo>
                    <a:pt x="347" y="1752"/>
                    <a:pt x="367" y="1793"/>
                    <a:pt x="388" y="1854"/>
                  </a:cubicBezTo>
                  <a:cubicBezTo>
                    <a:pt x="428" y="1874"/>
                    <a:pt x="464" y="1879"/>
                    <a:pt x="497" y="1879"/>
                  </a:cubicBezTo>
                  <a:cubicBezTo>
                    <a:pt x="530" y="1879"/>
                    <a:pt x="561" y="1874"/>
                    <a:pt x="591" y="1874"/>
                  </a:cubicBezTo>
                  <a:cubicBezTo>
                    <a:pt x="591" y="1833"/>
                    <a:pt x="612" y="1813"/>
                    <a:pt x="632" y="1772"/>
                  </a:cubicBezTo>
                  <a:cubicBezTo>
                    <a:pt x="612" y="1752"/>
                    <a:pt x="591" y="1752"/>
                    <a:pt x="591" y="1732"/>
                  </a:cubicBezTo>
                  <a:cubicBezTo>
                    <a:pt x="601" y="1721"/>
                    <a:pt x="612" y="1718"/>
                    <a:pt x="622" y="1718"/>
                  </a:cubicBezTo>
                  <a:cubicBezTo>
                    <a:pt x="652" y="1718"/>
                    <a:pt x="683" y="1752"/>
                    <a:pt x="713" y="1752"/>
                  </a:cubicBezTo>
                  <a:cubicBezTo>
                    <a:pt x="734" y="1732"/>
                    <a:pt x="754" y="1732"/>
                    <a:pt x="775" y="1711"/>
                  </a:cubicBezTo>
                  <a:cubicBezTo>
                    <a:pt x="775" y="1691"/>
                    <a:pt x="754" y="1650"/>
                    <a:pt x="775" y="1630"/>
                  </a:cubicBezTo>
                  <a:cubicBezTo>
                    <a:pt x="815" y="1548"/>
                    <a:pt x="795" y="1487"/>
                    <a:pt x="775" y="1406"/>
                  </a:cubicBezTo>
                  <a:lnTo>
                    <a:pt x="754" y="1243"/>
                  </a:lnTo>
                  <a:cubicBezTo>
                    <a:pt x="734" y="1182"/>
                    <a:pt x="734" y="1121"/>
                    <a:pt x="693" y="1080"/>
                  </a:cubicBezTo>
                  <a:cubicBezTo>
                    <a:pt x="673" y="1019"/>
                    <a:pt x="734" y="978"/>
                    <a:pt x="673" y="937"/>
                  </a:cubicBezTo>
                  <a:cubicBezTo>
                    <a:pt x="673" y="815"/>
                    <a:pt x="652" y="713"/>
                    <a:pt x="591" y="632"/>
                  </a:cubicBezTo>
                  <a:cubicBezTo>
                    <a:pt x="530" y="469"/>
                    <a:pt x="571" y="286"/>
                    <a:pt x="428" y="163"/>
                  </a:cubicBezTo>
                  <a:cubicBezTo>
                    <a:pt x="449" y="143"/>
                    <a:pt x="469" y="143"/>
                    <a:pt x="469" y="143"/>
                  </a:cubicBezTo>
                  <a:cubicBezTo>
                    <a:pt x="449" y="102"/>
                    <a:pt x="449" y="62"/>
                    <a:pt x="388" y="41"/>
                  </a:cubicBezTo>
                  <a:cubicBezTo>
                    <a:pt x="353" y="41"/>
                    <a:pt x="318" y="86"/>
                    <a:pt x="283" y="86"/>
                  </a:cubicBezTo>
                  <a:cubicBezTo>
                    <a:pt x="277" y="86"/>
                    <a:pt x="271" y="85"/>
                    <a:pt x="265" y="82"/>
                  </a:cubicBezTo>
                  <a:cubicBezTo>
                    <a:pt x="245" y="62"/>
                    <a:pt x="265" y="21"/>
                    <a:pt x="20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4"/>
            <p:cNvSpPr/>
            <p:nvPr/>
          </p:nvSpPr>
          <p:spPr>
            <a:xfrm>
              <a:off x="8307850" y="653045"/>
              <a:ext cx="112856" cy="87316"/>
            </a:xfrm>
            <a:custGeom>
              <a:avLst/>
              <a:gdLst/>
              <a:ahLst/>
              <a:cxnLst/>
              <a:rect l="l" t="t" r="r" b="b"/>
              <a:pathLst>
                <a:path w="1467" h="1135" extrusionOk="0">
                  <a:moveTo>
                    <a:pt x="767" y="114"/>
                  </a:moveTo>
                  <a:cubicBezTo>
                    <a:pt x="776" y="114"/>
                    <a:pt x="780" y="129"/>
                    <a:pt x="794" y="143"/>
                  </a:cubicBezTo>
                  <a:cubicBezTo>
                    <a:pt x="774" y="143"/>
                    <a:pt x="754" y="143"/>
                    <a:pt x="754" y="123"/>
                  </a:cubicBezTo>
                  <a:cubicBezTo>
                    <a:pt x="760" y="117"/>
                    <a:pt x="764" y="114"/>
                    <a:pt x="767" y="114"/>
                  </a:cubicBezTo>
                  <a:close/>
                  <a:moveTo>
                    <a:pt x="1181" y="1080"/>
                  </a:moveTo>
                  <a:cubicBezTo>
                    <a:pt x="1181" y="1080"/>
                    <a:pt x="1181" y="1100"/>
                    <a:pt x="1181" y="1100"/>
                  </a:cubicBezTo>
                  <a:cubicBezTo>
                    <a:pt x="1181" y="1100"/>
                    <a:pt x="1181" y="1100"/>
                    <a:pt x="1161" y="1080"/>
                  </a:cubicBezTo>
                  <a:close/>
                  <a:moveTo>
                    <a:pt x="672" y="1"/>
                  </a:moveTo>
                  <a:lnTo>
                    <a:pt x="672" y="1"/>
                  </a:lnTo>
                  <a:cubicBezTo>
                    <a:pt x="693" y="41"/>
                    <a:pt x="713" y="41"/>
                    <a:pt x="693" y="82"/>
                  </a:cubicBezTo>
                  <a:cubicBezTo>
                    <a:pt x="672" y="92"/>
                    <a:pt x="652" y="97"/>
                    <a:pt x="632" y="97"/>
                  </a:cubicBezTo>
                  <a:cubicBezTo>
                    <a:pt x="611" y="97"/>
                    <a:pt x="591" y="92"/>
                    <a:pt x="570" y="82"/>
                  </a:cubicBezTo>
                  <a:cubicBezTo>
                    <a:pt x="548" y="75"/>
                    <a:pt x="526" y="70"/>
                    <a:pt x="504" y="70"/>
                  </a:cubicBezTo>
                  <a:cubicBezTo>
                    <a:pt x="467" y="70"/>
                    <a:pt x="433" y="84"/>
                    <a:pt x="408" y="123"/>
                  </a:cubicBezTo>
                  <a:cubicBezTo>
                    <a:pt x="387" y="163"/>
                    <a:pt x="346" y="184"/>
                    <a:pt x="285" y="184"/>
                  </a:cubicBezTo>
                  <a:cubicBezTo>
                    <a:pt x="245" y="163"/>
                    <a:pt x="224" y="163"/>
                    <a:pt x="224" y="143"/>
                  </a:cubicBezTo>
                  <a:cubicBezTo>
                    <a:pt x="214" y="163"/>
                    <a:pt x="199" y="169"/>
                    <a:pt x="183" y="169"/>
                  </a:cubicBezTo>
                  <a:cubicBezTo>
                    <a:pt x="168" y="169"/>
                    <a:pt x="153" y="163"/>
                    <a:pt x="143" y="163"/>
                  </a:cubicBezTo>
                  <a:cubicBezTo>
                    <a:pt x="122" y="245"/>
                    <a:pt x="41" y="265"/>
                    <a:pt x="21" y="326"/>
                  </a:cubicBezTo>
                  <a:cubicBezTo>
                    <a:pt x="21" y="347"/>
                    <a:pt x="41" y="347"/>
                    <a:pt x="41" y="367"/>
                  </a:cubicBezTo>
                  <a:cubicBezTo>
                    <a:pt x="0" y="449"/>
                    <a:pt x="21" y="510"/>
                    <a:pt x="61" y="571"/>
                  </a:cubicBezTo>
                  <a:cubicBezTo>
                    <a:pt x="102" y="632"/>
                    <a:pt x="143" y="713"/>
                    <a:pt x="245" y="713"/>
                  </a:cubicBezTo>
                  <a:cubicBezTo>
                    <a:pt x="265" y="713"/>
                    <a:pt x="285" y="734"/>
                    <a:pt x="326" y="754"/>
                  </a:cubicBezTo>
                  <a:cubicBezTo>
                    <a:pt x="367" y="774"/>
                    <a:pt x="387" y="815"/>
                    <a:pt x="448" y="815"/>
                  </a:cubicBezTo>
                  <a:cubicBezTo>
                    <a:pt x="448" y="795"/>
                    <a:pt x="428" y="774"/>
                    <a:pt x="428" y="754"/>
                  </a:cubicBezTo>
                  <a:lnTo>
                    <a:pt x="428" y="754"/>
                  </a:lnTo>
                  <a:cubicBezTo>
                    <a:pt x="509" y="774"/>
                    <a:pt x="509" y="774"/>
                    <a:pt x="591" y="836"/>
                  </a:cubicBezTo>
                  <a:cubicBezTo>
                    <a:pt x="611" y="856"/>
                    <a:pt x="652" y="897"/>
                    <a:pt x="693" y="897"/>
                  </a:cubicBezTo>
                  <a:cubicBezTo>
                    <a:pt x="774" y="897"/>
                    <a:pt x="815" y="978"/>
                    <a:pt x="896" y="998"/>
                  </a:cubicBezTo>
                  <a:cubicBezTo>
                    <a:pt x="937" y="1019"/>
                    <a:pt x="978" y="1080"/>
                    <a:pt x="998" y="1121"/>
                  </a:cubicBezTo>
                  <a:lnTo>
                    <a:pt x="1039" y="1121"/>
                  </a:lnTo>
                  <a:cubicBezTo>
                    <a:pt x="1039" y="1100"/>
                    <a:pt x="1018" y="1080"/>
                    <a:pt x="1039" y="1080"/>
                  </a:cubicBezTo>
                  <a:cubicBezTo>
                    <a:pt x="1059" y="1060"/>
                    <a:pt x="1080" y="1060"/>
                    <a:pt x="1100" y="1060"/>
                  </a:cubicBezTo>
                  <a:cubicBezTo>
                    <a:pt x="1131" y="1091"/>
                    <a:pt x="1150" y="1134"/>
                    <a:pt x="1185" y="1134"/>
                  </a:cubicBezTo>
                  <a:cubicBezTo>
                    <a:pt x="1196" y="1134"/>
                    <a:pt x="1208" y="1130"/>
                    <a:pt x="1222" y="1121"/>
                  </a:cubicBezTo>
                  <a:cubicBezTo>
                    <a:pt x="1222" y="1121"/>
                    <a:pt x="1202" y="1121"/>
                    <a:pt x="1222" y="1100"/>
                  </a:cubicBezTo>
                  <a:cubicBezTo>
                    <a:pt x="1243" y="1100"/>
                    <a:pt x="1243" y="1121"/>
                    <a:pt x="1222" y="1121"/>
                  </a:cubicBezTo>
                  <a:cubicBezTo>
                    <a:pt x="1324" y="1121"/>
                    <a:pt x="1263" y="1039"/>
                    <a:pt x="1324" y="998"/>
                  </a:cubicBezTo>
                  <a:cubicBezTo>
                    <a:pt x="1344" y="1039"/>
                    <a:pt x="1385" y="1039"/>
                    <a:pt x="1426" y="1039"/>
                  </a:cubicBezTo>
                  <a:cubicBezTo>
                    <a:pt x="1426" y="998"/>
                    <a:pt x="1426" y="958"/>
                    <a:pt x="1426" y="917"/>
                  </a:cubicBezTo>
                  <a:cubicBezTo>
                    <a:pt x="1446" y="897"/>
                    <a:pt x="1426" y="856"/>
                    <a:pt x="1467" y="836"/>
                  </a:cubicBezTo>
                  <a:cubicBezTo>
                    <a:pt x="1405" y="693"/>
                    <a:pt x="1263" y="591"/>
                    <a:pt x="1243" y="428"/>
                  </a:cubicBezTo>
                  <a:cubicBezTo>
                    <a:pt x="1181" y="408"/>
                    <a:pt x="1100" y="408"/>
                    <a:pt x="1080" y="347"/>
                  </a:cubicBezTo>
                  <a:cubicBezTo>
                    <a:pt x="1059" y="265"/>
                    <a:pt x="998" y="225"/>
                    <a:pt x="937" y="184"/>
                  </a:cubicBezTo>
                  <a:cubicBezTo>
                    <a:pt x="926" y="189"/>
                    <a:pt x="917" y="192"/>
                    <a:pt x="908" y="192"/>
                  </a:cubicBezTo>
                  <a:cubicBezTo>
                    <a:pt x="885" y="192"/>
                    <a:pt x="870" y="173"/>
                    <a:pt x="856" y="143"/>
                  </a:cubicBezTo>
                  <a:cubicBezTo>
                    <a:pt x="794" y="102"/>
                    <a:pt x="774" y="2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4"/>
            <p:cNvSpPr/>
            <p:nvPr/>
          </p:nvSpPr>
          <p:spPr>
            <a:xfrm>
              <a:off x="8694807" y="627966"/>
              <a:ext cx="98778" cy="98932"/>
            </a:xfrm>
            <a:custGeom>
              <a:avLst/>
              <a:gdLst/>
              <a:ahLst/>
              <a:cxnLst/>
              <a:rect l="l" t="t" r="r" b="b"/>
              <a:pathLst>
                <a:path w="1284" h="1286" extrusionOk="0">
                  <a:moveTo>
                    <a:pt x="815" y="428"/>
                  </a:moveTo>
                  <a:cubicBezTo>
                    <a:pt x="815" y="428"/>
                    <a:pt x="815" y="428"/>
                    <a:pt x="815" y="449"/>
                  </a:cubicBezTo>
                  <a:cubicBezTo>
                    <a:pt x="815" y="449"/>
                    <a:pt x="815" y="428"/>
                    <a:pt x="795" y="428"/>
                  </a:cubicBezTo>
                  <a:close/>
                  <a:moveTo>
                    <a:pt x="489" y="1"/>
                  </a:moveTo>
                  <a:cubicBezTo>
                    <a:pt x="408" y="41"/>
                    <a:pt x="326" y="62"/>
                    <a:pt x="245" y="62"/>
                  </a:cubicBezTo>
                  <a:cubicBezTo>
                    <a:pt x="245" y="62"/>
                    <a:pt x="245" y="62"/>
                    <a:pt x="245" y="82"/>
                  </a:cubicBezTo>
                  <a:cubicBezTo>
                    <a:pt x="265" y="103"/>
                    <a:pt x="326" y="103"/>
                    <a:pt x="347" y="164"/>
                  </a:cubicBezTo>
                  <a:cubicBezTo>
                    <a:pt x="326" y="164"/>
                    <a:pt x="326" y="184"/>
                    <a:pt x="306" y="204"/>
                  </a:cubicBezTo>
                  <a:cubicBezTo>
                    <a:pt x="295" y="202"/>
                    <a:pt x="284" y="200"/>
                    <a:pt x="275" y="200"/>
                  </a:cubicBezTo>
                  <a:cubicBezTo>
                    <a:pt x="213" y="200"/>
                    <a:pt x="175" y="251"/>
                    <a:pt x="123" y="286"/>
                  </a:cubicBezTo>
                  <a:cubicBezTo>
                    <a:pt x="106" y="286"/>
                    <a:pt x="103" y="260"/>
                    <a:pt x="92" y="260"/>
                  </a:cubicBezTo>
                  <a:cubicBezTo>
                    <a:pt x="89" y="260"/>
                    <a:pt x="86" y="261"/>
                    <a:pt x="82" y="265"/>
                  </a:cubicBezTo>
                  <a:cubicBezTo>
                    <a:pt x="62" y="286"/>
                    <a:pt x="82" y="327"/>
                    <a:pt x="62" y="347"/>
                  </a:cubicBezTo>
                  <a:cubicBezTo>
                    <a:pt x="41" y="347"/>
                    <a:pt x="21" y="367"/>
                    <a:pt x="1" y="408"/>
                  </a:cubicBezTo>
                  <a:cubicBezTo>
                    <a:pt x="21" y="449"/>
                    <a:pt x="21" y="489"/>
                    <a:pt x="1" y="530"/>
                  </a:cubicBezTo>
                  <a:cubicBezTo>
                    <a:pt x="41" y="591"/>
                    <a:pt x="41" y="652"/>
                    <a:pt x="62" y="714"/>
                  </a:cubicBezTo>
                  <a:cubicBezTo>
                    <a:pt x="123" y="815"/>
                    <a:pt x="245" y="836"/>
                    <a:pt x="306" y="917"/>
                  </a:cubicBezTo>
                  <a:cubicBezTo>
                    <a:pt x="326" y="897"/>
                    <a:pt x="326" y="897"/>
                    <a:pt x="347" y="897"/>
                  </a:cubicBezTo>
                  <a:cubicBezTo>
                    <a:pt x="367" y="938"/>
                    <a:pt x="408" y="958"/>
                    <a:pt x="449" y="958"/>
                  </a:cubicBezTo>
                  <a:cubicBezTo>
                    <a:pt x="489" y="999"/>
                    <a:pt x="550" y="1039"/>
                    <a:pt x="571" y="1100"/>
                  </a:cubicBezTo>
                  <a:cubicBezTo>
                    <a:pt x="591" y="1141"/>
                    <a:pt x="652" y="1182"/>
                    <a:pt x="693" y="1182"/>
                  </a:cubicBezTo>
                  <a:cubicBezTo>
                    <a:pt x="774" y="1202"/>
                    <a:pt x="836" y="1243"/>
                    <a:pt x="897" y="1284"/>
                  </a:cubicBezTo>
                  <a:cubicBezTo>
                    <a:pt x="917" y="1263"/>
                    <a:pt x="958" y="1243"/>
                    <a:pt x="978" y="1243"/>
                  </a:cubicBezTo>
                  <a:cubicBezTo>
                    <a:pt x="1002" y="1276"/>
                    <a:pt x="1027" y="1285"/>
                    <a:pt x="1053" y="1285"/>
                  </a:cubicBezTo>
                  <a:cubicBezTo>
                    <a:pt x="1091" y="1285"/>
                    <a:pt x="1133" y="1263"/>
                    <a:pt x="1182" y="1263"/>
                  </a:cubicBezTo>
                  <a:cubicBezTo>
                    <a:pt x="1161" y="1223"/>
                    <a:pt x="1202" y="1182"/>
                    <a:pt x="1161" y="1162"/>
                  </a:cubicBezTo>
                  <a:cubicBezTo>
                    <a:pt x="1161" y="1162"/>
                    <a:pt x="1161" y="1171"/>
                    <a:pt x="1155" y="1171"/>
                  </a:cubicBezTo>
                  <a:cubicBezTo>
                    <a:pt x="1152" y="1171"/>
                    <a:pt x="1148" y="1168"/>
                    <a:pt x="1141" y="1162"/>
                  </a:cubicBezTo>
                  <a:cubicBezTo>
                    <a:pt x="1141" y="1155"/>
                    <a:pt x="1143" y="1153"/>
                    <a:pt x="1146" y="1153"/>
                  </a:cubicBezTo>
                  <a:cubicBezTo>
                    <a:pt x="1152" y="1153"/>
                    <a:pt x="1161" y="1162"/>
                    <a:pt x="1161" y="1162"/>
                  </a:cubicBezTo>
                  <a:cubicBezTo>
                    <a:pt x="1202" y="1100"/>
                    <a:pt x="1263" y="1141"/>
                    <a:pt x="1284" y="1100"/>
                  </a:cubicBezTo>
                  <a:cubicBezTo>
                    <a:pt x="1284" y="1080"/>
                    <a:pt x="1284" y="1019"/>
                    <a:pt x="1222" y="1019"/>
                  </a:cubicBezTo>
                  <a:cubicBezTo>
                    <a:pt x="1243" y="958"/>
                    <a:pt x="1202" y="917"/>
                    <a:pt x="1222" y="876"/>
                  </a:cubicBezTo>
                  <a:cubicBezTo>
                    <a:pt x="1182" y="815"/>
                    <a:pt x="1121" y="775"/>
                    <a:pt x="1141" y="693"/>
                  </a:cubicBezTo>
                  <a:cubicBezTo>
                    <a:pt x="1121" y="673"/>
                    <a:pt x="1100" y="673"/>
                    <a:pt x="1100" y="632"/>
                  </a:cubicBezTo>
                  <a:cubicBezTo>
                    <a:pt x="1100" y="632"/>
                    <a:pt x="1121" y="632"/>
                    <a:pt x="1121" y="612"/>
                  </a:cubicBezTo>
                  <a:cubicBezTo>
                    <a:pt x="1100" y="571"/>
                    <a:pt x="1039" y="571"/>
                    <a:pt x="998" y="530"/>
                  </a:cubicBezTo>
                  <a:cubicBezTo>
                    <a:pt x="958" y="489"/>
                    <a:pt x="897" y="489"/>
                    <a:pt x="836" y="469"/>
                  </a:cubicBezTo>
                  <a:cubicBezTo>
                    <a:pt x="856" y="449"/>
                    <a:pt x="876" y="449"/>
                    <a:pt x="876" y="449"/>
                  </a:cubicBezTo>
                  <a:cubicBezTo>
                    <a:pt x="836" y="388"/>
                    <a:pt x="795" y="367"/>
                    <a:pt x="734" y="347"/>
                  </a:cubicBezTo>
                  <a:cubicBezTo>
                    <a:pt x="713" y="327"/>
                    <a:pt x="713" y="327"/>
                    <a:pt x="713" y="306"/>
                  </a:cubicBezTo>
                  <a:cubicBezTo>
                    <a:pt x="713" y="286"/>
                    <a:pt x="734" y="265"/>
                    <a:pt x="713" y="245"/>
                  </a:cubicBezTo>
                  <a:cubicBezTo>
                    <a:pt x="713" y="225"/>
                    <a:pt x="693" y="225"/>
                    <a:pt x="673" y="225"/>
                  </a:cubicBezTo>
                  <a:cubicBezTo>
                    <a:pt x="668" y="220"/>
                    <a:pt x="665" y="219"/>
                    <a:pt x="662" y="219"/>
                  </a:cubicBezTo>
                  <a:cubicBezTo>
                    <a:pt x="654" y="219"/>
                    <a:pt x="650" y="231"/>
                    <a:pt x="642" y="231"/>
                  </a:cubicBezTo>
                  <a:cubicBezTo>
                    <a:pt x="640" y="231"/>
                    <a:pt x="636" y="229"/>
                    <a:pt x="632" y="225"/>
                  </a:cubicBezTo>
                  <a:cubicBezTo>
                    <a:pt x="652" y="164"/>
                    <a:pt x="591" y="123"/>
                    <a:pt x="591" y="82"/>
                  </a:cubicBezTo>
                  <a:cubicBezTo>
                    <a:pt x="591" y="82"/>
                    <a:pt x="571" y="82"/>
                    <a:pt x="550" y="103"/>
                  </a:cubicBezTo>
                  <a:cubicBezTo>
                    <a:pt x="530" y="62"/>
                    <a:pt x="530" y="21"/>
                    <a:pt x="48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4"/>
            <p:cNvSpPr/>
            <p:nvPr/>
          </p:nvSpPr>
          <p:spPr>
            <a:xfrm>
              <a:off x="8928213" y="-528292"/>
              <a:ext cx="51851" cy="155245"/>
            </a:xfrm>
            <a:custGeom>
              <a:avLst/>
              <a:gdLst/>
              <a:ahLst/>
              <a:cxnLst/>
              <a:rect l="l" t="t" r="r" b="b"/>
              <a:pathLst>
                <a:path w="674" h="2018" extrusionOk="0">
                  <a:moveTo>
                    <a:pt x="592" y="775"/>
                  </a:moveTo>
                  <a:cubicBezTo>
                    <a:pt x="612" y="795"/>
                    <a:pt x="612" y="795"/>
                    <a:pt x="612" y="816"/>
                  </a:cubicBezTo>
                  <a:cubicBezTo>
                    <a:pt x="612" y="816"/>
                    <a:pt x="632" y="836"/>
                    <a:pt x="612" y="836"/>
                  </a:cubicBezTo>
                  <a:cubicBezTo>
                    <a:pt x="592" y="836"/>
                    <a:pt x="612" y="816"/>
                    <a:pt x="612" y="816"/>
                  </a:cubicBezTo>
                  <a:cubicBezTo>
                    <a:pt x="592" y="795"/>
                    <a:pt x="592" y="795"/>
                    <a:pt x="592" y="775"/>
                  </a:cubicBezTo>
                  <a:close/>
                  <a:moveTo>
                    <a:pt x="571" y="978"/>
                  </a:moveTo>
                  <a:cubicBezTo>
                    <a:pt x="632" y="978"/>
                    <a:pt x="612" y="999"/>
                    <a:pt x="612" y="1040"/>
                  </a:cubicBezTo>
                  <a:cubicBezTo>
                    <a:pt x="571" y="1019"/>
                    <a:pt x="571" y="999"/>
                    <a:pt x="571" y="978"/>
                  </a:cubicBezTo>
                  <a:close/>
                  <a:moveTo>
                    <a:pt x="551" y="1345"/>
                  </a:moveTo>
                  <a:cubicBezTo>
                    <a:pt x="571" y="1345"/>
                    <a:pt x="571" y="1365"/>
                    <a:pt x="571" y="1365"/>
                  </a:cubicBezTo>
                  <a:cubicBezTo>
                    <a:pt x="571" y="1386"/>
                    <a:pt x="571" y="1386"/>
                    <a:pt x="571" y="1406"/>
                  </a:cubicBezTo>
                  <a:cubicBezTo>
                    <a:pt x="551" y="1386"/>
                    <a:pt x="551" y="1386"/>
                    <a:pt x="571" y="1365"/>
                  </a:cubicBezTo>
                  <a:cubicBezTo>
                    <a:pt x="551" y="1365"/>
                    <a:pt x="551" y="1365"/>
                    <a:pt x="551" y="1345"/>
                  </a:cubicBezTo>
                  <a:close/>
                  <a:moveTo>
                    <a:pt x="530" y="1773"/>
                  </a:moveTo>
                  <a:cubicBezTo>
                    <a:pt x="530" y="1793"/>
                    <a:pt x="530" y="1813"/>
                    <a:pt x="510" y="1813"/>
                  </a:cubicBezTo>
                  <a:cubicBezTo>
                    <a:pt x="490" y="1793"/>
                    <a:pt x="510" y="1773"/>
                    <a:pt x="530" y="1773"/>
                  </a:cubicBezTo>
                  <a:close/>
                  <a:moveTo>
                    <a:pt x="286" y="1"/>
                  </a:moveTo>
                  <a:cubicBezTo>
                    <a:pt x="269" y="27"/>
                    <a:pt x="247" y="35"/>
                    <a:pt x="226" y="35"/>
                  </a:cubicBezTo>
                  <a:cubicBezTo>
                    <a:pt x="197" y="35"/>
                    <a:pt x="167" y="21"/>
                    <a:pt x="144" y="21"/>
                  </a:cubicBezTo>
                  <a:cubicBezTo>
                    <a:pt x="144" y="42"/>
                    <a:pt x="144" y="62"/>
                    <a:pt x="123" y="62"/>
                  </a:cubicBezTo>
                  <a:cubicBezTo>
                    <a:pt x="62" y="144"/>
                    <a:pt x="42" y="225"/>
                    <a:pt x="21" y="327"/>
                  </a:cubicBezTo>
                  <a:cubicBezTo>
                    <a:pt x="21" y="469"/>
                    <a:pt x="42" y="632"/>
                    <a:pt x="82" y="754"/>
                  </a:cubicBezTo>
                  <a:cubicBezTo>
                    <a:pt x="62" y="775"/>
                    <a:pt x="62" y="775"/>
                    <a:pt x="42" y="795"/>
                  </a:cubicBezTo>
                  <a:cubicBezTo>
                    <a:pt x="42" y="836"/>
                    <a:pt x="42" y="877"/>
                    <a:pt x="42" y="917"/>
                  </a:cubicBezTo>
                  <a:cubicBezTo>
                    <a:pt x="21" y="958"/>
                    <a:pt x="62" y="999"/>
                    <a:pt x="42" y="1040"/>
                  </a:cubicBezTo>
                  <a:cubicBezTo>
                    <a:pt x="1" y="1162"/>
                    <a:pt x="42" y="1284"/>
                    <a:pt x="42" y="1406"/>
                  </a:cubicBezTo>
                  <a:cubicBezTo>
                    <a:pt x="42" y="1549"/>
                    <a:pt x="144" y="1651"/>
                    <a:pt x="184" y="1793"/>
                  </a:cubicBezTo>
                  <a:cubicBezTo>
                    <a:pt x="205" y="1813"/>
                    <a:pt x="205" y="1834"/>
                    <a:pt x="225" y="1834"/>
                  </a:cubicBezTo>
                  <a:cubicBezTo>
                    <a:pt x="266" y="1875"/>
                    <a:pt x="266" y="1915"/>
                    <a:pt x="266" y="1956"/>
                  </a:cubicBezTo>
                  <a:cubicBezTo>
                    <a:pt x="266" y="1976"/>
                    <a:pt x="266" y="1997"/>
                    <a:pt x="306" y="2017"/>
                  </a:cubicBezTo>
                  <a:cubicBezTo>
                    <a:pt x="327" y="1976"/>
                    <a:pt x="368" y="1936"/>
                    <a:pt x="388" y="1915"/>
                  </a:cubicBezTo>
                  <a:cubicBezTo>
                    <a:pt x="408" y="1875"/>
                    <a:pt x="368" y="1834"/>
                    <a:pt x="408" y="1813"/>
                  </a:cubicBezTo>
                  <a:cubicBezTo>
                    <a:pt x="510" y="1854"/>
                    <a:pt x="469" y="1956"/>
                    <a:pt x="530" y="2017"/>
                  </a:cubicBezTo>
                  <a:cubicBezTo>
                    <a:pt x="612" y="1895"/>
                    <a:pt x="551" y="1752"/>
                    <a:pt x="571" y="1630"/>
                  </a:cubicBezTo>
                  <a:lnTo>
                    <a:pt x="612" y="1630"/>
                  </a:lnTo>
                  <a:cubicBezTo>
                    <a:pt x="612" y="1610"/>
                    <a:pt x="632" y="1589"/>
                    <a:pt x="612" y="1569"/>
                  </a:cubicBezTo>
                  <a:cubicBezTo>
                    <a:pt x="592" y="1528"/>
                    <a:pt x="592" y="1488"/>
                    <a:pt x="592" y="1447"/>
                  </a:cubicBezTo>
                  <a:cubicBezTo>
                    <a:pt x="612" y="1427"/>
                    <a:pt x="612" y="1427"/>
                    <a:pt x="632" y="1406"/>
                  </a:cubicBezTo>
                  <a:cubicBezTo>
                    <a:pt x="653" y="1345"/>
                    <a:pt x="592" y="1304"/>
                    <a:pt x="571" y="1243"/>
                  </a:cubicBezTo>
                  <a:cubicBezTo>
                    <a:pt x="578" y="1236"/>
                    <a:pt x="585" y="1234"/>
                    <a:pt x="592" y="1234"/>
                  </a:cubicBezTo>
                  <a:cubicBezTo>
                    <a:pt x="605" y="1234"/>
                    <a:pt x="619" y="1243"/>
                    <a:pt x="632" y="1243"/>
                  </a:cubicBezTo>
                  <a:cubicBezTo>
                    <a:pt x="632" y="1203"/>
                    <a:pt x="632" y="1141"/>
                    <a:pt x="653" y="1121"/>
                  </a:cubicBezTo>
                  <a:cubicBezTo>
                    <a:pt x="673" y="1080"/>
                    <a:pt x="612" y="1060"/>
                    <a:pt x="653" y="1019"/>
                  </a:cubicBezTo>
                  <a:cubicBezTo>
                    <a:pt x="673" y="978"/>
                    <a:pt x="632" y="938"/>
                    <a:pt x="632" y="917"/>
                  </a:cubicBezTo>
                  <a:cubicBezTo>
                    <a:pt x="653" y="856"/>
                    <a:pt x="673" y="816"/>
                    <a:pt x="632" y="775"/>
                  </a:cubicBezTo>
                  <a:cubicBezTo>
                    <a:pt x="626" y="768"/>
                    <a:pt x="621" y="766"/>
                    <a:pt x="617" y="766"/>
                  </a:cubicBezTo>
                  <a:cubicBezTo>
                    <a:pt x="610" y="766"/>
                    <a:pt x="605" y="775"/>
                    <a:pt x="592" y="775"/>
                  </a:cubicBezTo>
                  <a:cubicBezTo>
                    <a:pt x="551" y="734"/>
                    <a:pt x="612" y="673"/>
                    <a:pt x="592" y="632"/>
                  </a:cubicBezTo>
                  <a:lnTo>
                    <a:pt x="510" y="632"/>
                  </a:lnTo>
                  <a:cubicBezTo>
                    <a:pt x="449" y="510"/>
                    <a:pt x="469" y="347"/>
                    <a:pt x="368" y="266"/>
                  </a:cubicBezTo>
                  <a:cubicBezTo>
                    <a:pt x="388" y="164"/>
                    <a:pt x="327" y="82"/>
                    <a:pt x="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4"/>
            <p:cNvSpPr/>
            <p:nvPr/>
          </p:nvSpPr>
          <p:spPr>
            <a:xfrm>
              <a:off x="7958433" y="736052"/>
              <a:ext cx="127011" cy="64006"/>
            </a:xfrm>
            <a:custGeom>
              <a:avLst/>
              <a:gdLst/>
              <a:ahLst/>
              <a:cxnLst/>
              <a:rect l="l" t="t" r="r" b="b"/>
              <a:pathLst>
                <a:path w="1651" h="832" extrusionOk="0">
                  <a:moveTo>
                    <a:pt x="449" y="1"/>
                  </a:moveTo>
                  <a:cubicBezTo>
                    <a:pt x="386" y="63"/>
                    <a:pt x="324" y="90"/>
                    <a:pt x="253" y="90"/>
                  </a:cubicBezTo>
                  <a:cubicBezTo>
                    <a:pt x="231" y="90"/>
                    <a:pt x="208" y="87"/>
                    <a:pt x="184" y="82"/>
                  </a:cubicBezTo>
                  <a:cubicBezTo>
                    <a:pt x="143" y="82"/>
                    <a:pt x="123" y="103"/>
                    <a:pt x="82" y="123"/>
                  </a:cubicBezTo>
                  <a:cubicBezTo>
                    <a:pt x="41" y="164"/>
                    <a:pt x="62" y="225"/>
                    <a:pt x="1" y="225"/>
                  </a:cubicBezTo>
                  <a:cubicBezTo>
                    <a:pt x="21" y="286"/>
                    <a:pt x="21" y="327"/>
                    <a:pt x="21" y="347"/>
                  </a:cubicBezTo>
                  <a:cubicBezTo>
                    <a:pt x="41" y="347"/>
                    <a:pt x="62" y="368"/>
                    <a:pt x="82" y="368"/>
                  </a:cubicBezTo>
                  <a:cubicBezTo>
                    <a:pt x="62" y="388"/>
                    <a:pt x="62" y="408"/>
                    <a:pt x="62" y="429"/>
                  </a:cubicBezTo>
                  <a:cubicBezTo>
                    <a:pt x="62" y="433"/>
                    <a:pt x="63" y="435"/>
                    <a:pt x="64" y="435"/>
                  </a:cubicBezTo>
                  <a:cubicBezTo>
                    <a:pt x="67" y="435"/>
                    <a:pt x="72" y="430"/>
                    <a:pt x="76" y="430"/>
                  </a:cubicBezTo>
                  <a:cubicBezTo>
                    <a:pt x="79" y="430"/>
                    <a:pt x="82" y="434"/>
                    <a:pt x="82" y="449"/>
                  </a:cubicBezTo>
                  <a:cubicBezTo>
                    <a:pt x="82" y="469"/>
                    <a:pt x="62" y="469"/>
                    <a:pt x="82" y="510"/>
                  </a:cubicBezTo>
                  <a:cubicBezTo>
                    <a:pt x="102" y="530"/>
                    <a:pt x="123" y="551"/>
                    <a:pt x="184" y="551"/>
                  </a:cubicBezTo>
                  <a:cubicBezTo>
                    <a:pt x="102" y="510"/>
                    <a:pt x="164" y="469"/>
                    <a:pt x="143" y="429"/>
                  </a:cubicBezTo>
                  <a:lnTo>
                    <a:pt x="143" y="429"/>
                  </a:lnTo>
                  <a:cubicBezTo>
                    <a:pt x="184" y="490"/>
                    <a:pt x="225" y="510"/>
                    <a:pt x="265" y="530"/>
                  </a:cubicBezTo>
                  <a:cubicBezTo>
                    <a:pt x="327" y="592"/>
                    <a:pt x="408" y="592"/>
                    <a:pt x="469" y="612"/>
                  </a:cubicBezTo>
                  <a:cubicBezTo>
                    <a:pt x="530" y="653"/>
                    <a:pt x="612" y="693"/>
                    <a:pt x="673" y="734"/>
                  </a:cubicBezTo>
                  <a:cubicBezTo>
                    <a:pt x="754" y="734"/>
                    <a:pt x="836" y="761"/>
                    <a:pt x="905" y="761"/>
                  </a:cubicBezTo>
                  <a:cubicBezTo>
                    <a:pt x="940" y="761"/>
                    <a:pt x="971" y="754"/>
                    <a:pt x="999" y="734"/>
                  </a:cubicBezTo>
                  <a:cubicBezTo>
                    <a:pt x="1121" y="754"/>
                    <a:pt x="1202" y="816"/>
                    <a:pt x="1304" y="816"/>
                  </a:cubicBezTo>
                  <a:cubicBezTo>
                    <a:pt x="1284" y="795"/>
                    <a:pt x="1284" y="775"/>
                    <a:pt x="1263" y="754"/>
                  </a:cubicBezTo>
                  <a:lnTo>
                    <a:pt x="1263" y="754"/>
                  </a:lnTo>
                  <a:cubicBezTo>
                    <a:pt x="1351" y="799"/>
                    <a:pt x="1439" y="832"/>
                    <a:pt x="1520" y="832"/>
                  </a:cubicBezTo>
                  <a:cubicBezTo>
                    <a:pt x="1551" y="832"/>
                    <a:pt x="1581" y="827"/>
                    <a:pt x="1610" y="816"/>
                  </a:cubicBezTo>
                  <a:cubicBezTo>
                    <a:pt x="1650" y="775"/>
                    <a:pt x="1610" y="775"/>
                    <a:pt x="1610" y="734"/>
                  </a:cubicBezTo>
                  <a:cubicBezTo>
                    <a:pt x="1610" y="714"/>
                    <a:pt x="1630" y="693"/>
                    <a:pt x="1650" y="673"/>
                  </a:cubicBezTo>
                  <a:cubicBezTo>
                    <a:pt x="1610" y="612"/>
                    <a:pt x="1630" y="571"/>
                    <a:pt x="1630" y="510"/>
                  </a:cubicBezTo>
                  <a:cubicBezTo>
                    <a:pt x="1589" y="469"/>
                    <a:pt x="1569" y="429"/>
                    <a:pt x="1548" y="388"/>
                  </a:cubicBezTo>
                  <a:cubicBezTo>
                    <a:pt x="1467" y="327"/>
                    <a:pt x="1365" y="286"/>
                    <a:pt x="1284" y="205"/>
                  </a:cubicBezTo>
                  <a:cubicBezTo>
                    <a:pt x="1182" y="123"/>
                    <a:pt x="1039" y="82"/>
                    <a:pt x="917" y="21"/>
                  </a:cubicBezTo>
                  <a:cubicBezTo>
                    <a:pt x="917" y="21"/>
                    <a:pt x="897" y="21"/>
                    <a:pt x="897" y="42"/>
                  </a:cubicBezTo>
                  <a:cubicBezTo>
                    <a:pt x="897" y="42"/>
                    <a:pt x="917" y="42"/>
                    <a:pt x="897" y="62"/>
                  </a:cubicBezTo>
                  <a:cubicBezTo>
                    <a:pt x="897" y="62"/>
                    <a:pt x="897" y="42"/>
                    <a:pt x="897" y="42"/>
                  </a:cubicBezTo>
                  <a:cubicBezTo>
                    <a:pt x="876" y="21"/>
                    <a:pt x="876" y="21"/>
                    <a:pt x="836" y="21"/>
                  </a:cubicBezTo>
                  <a:cubicBezTo>
                    <a:pt x="815" y="21"/>
                    <a:pt x="856" y="82"/>
                    <a:pt x="815" y="82"/>
                  </a:cubicBezTo>
                  <a:lnTo>
                    <a:pt x="795" y="42"/>
                  </a:lnTo>
                  <a:cubicBezTo>
                    <a:pt x="775" y="42"/>
                    <a:pt x="775" y="21"/>
                    <a:pt x="754" y="21"/>
                  </a:cubicBezTo>
                  <a:cubicBezTo>
                    <a:pt x="713" y="54"/>
                    <a:pt x="673" y="67"/>
                    <a:pt x="632" y="67"/>
                  </a:cubicBezTo>
                  <a:cubicBezTo>
                    <a:pt x="571" y="67"/>
                    <a:pt x="510" y="38"/>
                    <a:pt x="44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4"/>
            <p:cNvSpPr/>
            <p:nvPr/>
          </p:nvSpPr>
          <p:spPr>
            <a:xfrm>
              <a:off x="9504803" y="135998"/>
              <a:ext cx="73699" cy="133320"/>
            </a:xfrm>
            <a:custGeom>
              <a:avLst/>
              <a:gdLst/>
              <a:ahLst/>
              <a:cxnLst/>
              <a:rect l="l" t="t" r="r" b="b"/>
              <a:pathLst>
                <a:path w="958" h="1733" extrusionOk="0">
                  <a:moveTo>
                    <a:pt x="571" y="1"/>
                  </a:moveTo>
                  <a:cubicBezTo>
                    <a:pt x="530" y="1"/>
                    <a:pt x="469" y="21"/>
                    <a:pt x="428" y="62"/>
                  </a:cubicBezTo>
                  <a:cubicBezTo>
                    <a:pt x="326" y="184"/>
                    <a:pt x="367" y="368"/>
                    <a:pt x="245" y="469"/>
                  </a:cubicBezTo>
                  <a:cubicBezTo>
                    <a:pt x="265" y="530"/>
                    <a:pt x="245" y="571"/>
                    <a:pt x="245" y="612"/>
                  </a:cubicBezTo>
                  <a:cubicBezTo>
                    <a:pt x="245" y="612"/>
                    <a:pt x="225" y="632"/>
                    <a:pt x="204" y="632"/>
                  </a:cubicBezTo>
                  <a:cubicBezTo>
                    <a:pt x="225" y="754"/>
                    <a:pt x="123" y="836"/>
                    <a:pt x="123" y="938"/>
                  </a:cubicBezTo>
                  <a:cubicBezTo>
                    <a:pt x="102" y="958"/>
                    <a:pt x="82" y="958"/>
                    <a:pt x="62" y="978"/>
                  </a:cubicBezTo>
                  <a:cubicBezTo>
                    <a:pt x="62" y="999"/>
                    <a:pt x="82" y="1040"/>
                    <a:pt x="82" y="1060"/>
                  </a:cubicBezTo>
                  <a:cubicBezTo>
                    <a:pt x="62" y="1101"/>
                    <a:pt x="41" y="1121"/>
                    <a:pt x="21" y="1162"/>
                  </a:cubicBezTo>
                  <a:cubicBezTo>
                    <a:pt x="1" y="1203"/>
                    <a:pt x="62" y="1223"/>
                    <a:pt x="62" y="1243"/>
                  </a:cubicBezTo>
                  <a:cubicBezTo>
                    <a:pt x="41" y="1304"/>
                    <a:pt x="21" y="1345"/>
                    <a:pt x="41" y="1386"/>
                  </a:cubicBezTo>
                  <a:cubicBezTo>
                    <a:pt x="102" y="1508"/>
                    <a:pt x="123" y="1630"/>
                    <a:pt x="245" y="1691"/>
                  </a:cubicBezTo>
                  <a:cubicBezTo>
                    <a:pt x="265" y="1712"/>
                    <a:pt x="286" y="1732"/>
                    <a:pt x="326" y="1732"/>
                  </a:cubicBezTo>
                  <a:cubicBezTo>
                    <a:pt x="347" y="1732"/>
                    <a:pt x="367" y="1712"/>
                    <a:pt x="387" y="1691"/>
                  </a:cubicBezTo>
                  <a:cubicBezTo>
                    <a:pt x="387" y="1691"/>
                    <a:pt x="367" y="1671"/>
                    <a:pt x="367" y="1651"/>
                  </a:cubicBezTo>
                  <a:cubicBezTo>
                    <a:pt x="449" y="1630"/>
                    <a:pt x="489" y="1589"/>
                    <a:pt x="530" y="1508"/>
                  </a:cubicBezTo>
                  <a:cubicBezTo>
                    <a:pt x="550" y="1467"/>
                    <a:pt x="530" y="1427"/>
                    <a:pt x="591" y="1406"/>
                  </a:cubicBezTo>
                  <a:cubicBezTo>
                    <a:pt x="612" y="1284"/>
                    <a:pt x="693" y="1162"/>
                    <a:pt x="713" y="1040"/>
                  </a:cubicBezTo>
                  <a:cubicBezTo>
                    <a:pt x="713" y="999"/>
                    <a:pt x="795" y="816"/>
                    <a:pt x="815" y="795"/>
                  </a:cubicBezTo>
                  <a:cubicBezTo>
                    <a:pt x="815" y="754"/>
                    <a:pt x="774" y="734"/>
                    <a:pt x="795" y="693"/>
                  </a:cubicBezTo>
                  <a:lnTo>
                    <a:pt x="795" y="693"/>
                  </a:lnTo>
                  <a:cubicBezTo>
                    <a:pt x="830" y="693"/>
                    <a:pt x="850" y="738"/>
                    <a:pt x="880" y="738"/>
                  </a:cubicBezTo>
                  <a:cubicBezTo>
                    <a:pt x="885" y="738"/>
                    <a:pt x="891" y="737"/>
                    <a:pt x="897" y="734"/>
                  </a:cubicBezTo>
                  <a:cubicBezTo>
                    <a:pt x="897" y="673"/>
                    <a:pt x="937" y="632"/>
                    <a:pt x="958" y="592"/>
                  </a:cubicBezTo>
                  <a:cubicBezTo>
                    <a:pt x="937" y="490"/>
                    <a:pt x="856" y="490"/>
                    <a:pt x="795" y="469"/>
                  </a:cubicBezTo>
                  <a:cubicBezTo>
                    <a:pt x="876" y="306"/>
                    <a:pt x="876" y="306"/>
                    <a:pt x="774" y="164"/>
                  </a:cubicBezTo>
                  <a:cubicBezTo>
                    <a:pt x="754" y="143"/>
                    <a:pt x="713" y="123"/>
                    <a:pt x="693" y="123"/>
                  </a:cubicBezTo>
                  <a:cubicBezTo>
                    <a:pt x="652" y="103"/>
                    <a:pt x="652" y="62"/>
                    <a:pt x="632" y="62"/>
                  </a:cubicBezTo>
                  <a:cubicBezTo>
                    <a:pt x="571" y="62"/>
                    <a:pt x="612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4"/>
            <p:cNvSpPr/>
            <p:nvPr/>
          </p:nvSpPr>
          <p:spPr>
            <a:xfrm>
              <a:off x="9440567" y="644659"/>
              <a:ext cx="125396" cy="85238"/>
            </a:xfrm>
            <a:custGeom>
              <a:avLst/>
              <a:gdLst/>
              <a:ahLst/>
              <a:cxnLst/>
              <a:rect l="l" t="t" r="r" b="b"/>
              <a:pathLst>
                <a:path w="1630" h="1108" extrusionOk="0">
                  <a:moveTo>
                    <a:pt x="1548" y="796"/>
                  </a:moveTo>
                  <a:cubicBezTo>
                    <a:pt x="1569" y="796"/>
                    <a:pt x="1569" y="822"/>
                    <a:pt x="1569" y="822"/>
                  </a:cubicBezTo>
                  <a:cubicBezTo>
                    <a:pt x="1548" y="822"/>
                    <a:pt x="1548" y="822"/>
                    <a:pt x="1528" y="802"/>
                  </a:cubicBezTo>
                  <a:cubicBezTo>
                    <a:pt x="1536" y="798"/>
                    <a:pt x="1543" y="796"/>
                    <a:pt x="1548" y="796"/>
                  </a:cubicBezTo>
                  <a:close/>
                  <a:moveTo>
                    <a:pt x="1447" y="843"/>
                  </a:moveTo>
                  <a:cubicBezTo>
                    <a:pt x="1467" y="843"/>
                    <a:pt x="1467" y="863"/>
                    <a:pt x="1447" y="863"/>
                  </a:cubicBezTo>
                  <a:cubicBezTo>
                    <a:pt x="1447" y="863"/>
                    <a:pt x="1447" y="863"/>
                    <a:pt x="1447" y="843"/>
                  </a:cubicBezTo>
                  <a:close/>
                  <a:moveTo>
                    <a:pt x="115" y="1"/>
                  </a:moveTo>
                  <a:cubicBezTo>
                    <a:pt x="86" y="1"/>
                    <a:pt x="55" y="9"/>
                    <a:pt x="21" y="28"/>
                  </a:cubicBezTo>
                  <a:cubicBezTo>
                    <a:pt x="1" y="171"/>
                    <a:pt x="62" y="272"/>
                    <a:pt x="143" y="374"/>
                  </a:cubicBezTo>
                  <a:cubicBezTo>
                    <a:pt x="184" y="415"/>
                    <a:pt x="225" y="435"/>
                    <a:pt x="245" y="476"/>
                  </a:cubicBezTo>
                  <a:cubicBezTo>
                    <a:pt x="286" y="537"/>
                    <a:pt x="326" y="578"/>
                    <a:pt x="367" y="619"/>
                  </a:cubicBezTo>
                  <a:cubicBezTo>
                    <a:pt x="408" y="639"/>
                    <a:pt x="449" y="700"/>
                    <a:pt x="510" y="700"/>
                  </a:cubicBezTo>
                  <a:cubicBezTo>
                    <a:pt x="530" y="761"/>
                    <a:pt x="632" y="761"/>
                    <a:pt x="632" y="822"/>
                  </a:cubicBezTo>
                  <a:cubicBezTo>
                    <a:pt x="713" y="822"/>
                    <a:pt x="754" y="863"/>
                    <a:pt x="815" y="904"/>
                  </a:cubicBezTo>
                  <a:cubicBezTo>
                    <a:pt x="897" y="965"/>
                    <a:pt x="978" y="985"/>
                    <a:pt x="1080" y="1006"/>
                  </a:cubicBezTo>
                  <a:cubicBezTo>
                    <a:pt x="1146" y="1022"/>
                    <a:pt x="1225" y="1052"/>
                    <a:pt x="1296" y="1052"/>
                  </a:cubicBezTo>
                  <a:cubicBezTo>
                    <a:pt x="1313" y="1052"/>
                    <a:pt x="1329" y="1050"/>
                    <a:pt x="1345" y="1046"/>
                  </a:cubicBezTo>
                  <a:cubicBezTo>
                    <a:pt x="1406" y="1026"/>
                    <a:pt x="1345" y="965"/>
                    <a:pt x="1406" y="945"/>
                  </a:cubicBezTo>
                  <a:cubicBezTo>
                    <a:pt x="1406" y="945"/>
                    <a:pt x="1447" y="945"/>
                    <a:pt x="1447" y="985"/>
                  </a:cubicBezTo>
                  <a:cubicBezTo>
                    <a:pt x="1447" y="1006"/>
                    <a:pt x="1406" y="1026"/>
                    <a:pt x="1426" y="1067"/>
                  </a:cubicBezTo>
                  <a:cubicBezTo>
                    <a:pt x="1447" y="1087"/>
                    <a:pt x="1467" y="1107"/>
                    <a:pt x="1508" y="1107"/>
                  </a:cubicBezTo>
                  <a:cubicBezTo>
                    <a:pt x="1548" y="1046"/>
                    <a:pt x="1508" y="965"/>
                    <a:pt x="1508" y="904"/>
                  </a:cubicBezTo>
                  <a:cubicBezTo>
                    <a:pt x="1487" y="883"/>
                    <a:pt x="1487" y="883"/>
                    <a:pt x="1487" y="883"/>
                  </a:cubicBezTo>
                  <a:cubicBezTo>
                    <a:pt x="1467" y="883"/>
                    <a:pt x="1467" y="904"/>
                    <a:pt x="1467" y="904"/>
                  </a:cubicBezTo>
                  <a:cubicBezTo>
                    <a:pt x="1447" y="883"/>
                    <a:pt x="1447" y="883"/>
                    <a:pt x="1447" y="863"/>
                  </a:cubicBezTo>
                  <a:lnTo>
                    <a:pt x="1447" y="863"/>
                  </a:lnTo>
                  <a:cubicBezTo>
                    <a:pt x="1467" y="883"/>
                    <a:pt x="1467" y="883"/>
                    <a:pt x="1487" y="883"/>
                  </a:cubicBezTo>
                  <a:cubicBezTo>
                    <a:pt x="1487" y="883"/>
                    <a:pt x="1487" y="863"/>
                    <a:pt x="1508" y="863"/>
                  </a:cubicBezTo>
                  <a:cubicBezTo>
                    <a:pt x="1508" y="883"/>
                    <a:pt x="1508" y="883"/>
                    <a:pt x="1508" y="904"/>
                  </a:cubicBezTo>
                  <a:cubicBezTo>
                    <a:pt x="1528" y="904"/>
                    <a:pt x="1548" y="924"/>
                    <a:pt x="1569" y="924"/>
                  </a:cubicBezTo>
                  <a:cubicBezTo>
                    <a:pt x="1589" y="904"/>
                    <a:pt x="1609" y="863"/>
                    <a:pt x="1630" y="843"/>
                  </a:cubicBezTo>
                  <a:cubicBezTo>
                    <a:pt x="1609" y="802"/>
                    <a:pt x="1609" y="761"/>
                    <a:pt x="1589" y="721"/>
                  </a:cubicBezTo>
                  <a:cubicBezTo>
                    <a:pt x="1548" y="700"/>
                    <a:pt x="1528" y="680"/>
                    <a:pt x="1487" y="680"/>
                  </a:cubicBezTo>
                  <a:cubicBezTo>
                    <a:pt x="1508" y="639"/>
                    <a:pt x="1508" y="639"/>
                    <a:pt x="1508" y="619"/>
                  </a:cubicBezTo>
                  <a:cubicBezTo>
                    <a:pt x="1426" y="558"/>
                    <a:pt x="1365" y="558"/>
                    <a:pt x="1284" y="537"/>
                  </a:cubicBezTo>
                  <a:cubicBezTo>
                    <a:pt x="1284" y="537"/>
                    <a:pt x="1284" y="517"/>
                    <a:pt x="1284" y="497"/>
                  </a:cubicBezTo>
                  <a:cubicBezTo>
                    <a:pt x="1263" y="497"/>
                    <a:pt x="1222" y="497"/>
                    <a:pt x="1202" y="456"/>
                  </a:cubicBezTo>
                  <a:cubicBezTo>
                    <a:pt x="1182" y="395"/>
                    <a:pt x="1121" y="395"/>
                    <a:pt x="1060" y="374"/>
                  </a:cubicBezTo>
                  <a:cubicBezTo>
                    <a:pt x="1039" y="334"/>
                    <a:pt x="1121" y="313"/>
                    <a:pt x="1121" y="272"/>
                  </a:cubicBezTo>
                  <a:cubicBezTo>
                    <a:pt x="1108" y="268"/>
                    <a:pt x="1097" y="267"/>
                    <a:pt x="1086" y="267"/>
                  </a:cubicBezTo>
                  <a:cubicBezTo>
                    <a:pt x="1042" y="267"/>
                    <a:pt x="1007" y="293"/>
                    <a:pt x="958" y="293"/>
                  </a:cubicBezTo>
                  <a:cubicBezTo>
                    <a:pt x="876" y="191"/>
                    <a:pt x="754" y="150"/>
                    <a:pt x="612" y="89"/>
                  </a:cubicBezTo>
                  <a:cubicBezTo>
                    <a:pt x="595" y="111"/>
                    <a:pt x="576" y="118"/>
                    <a:pt x="555" y="118"/>
                  </a:cubicBezTo>
                  <a:cubicBezTo>
                    <a:pt x="514" y="118"/>
                    <a:pt x="467" y="92"/>
                    <a:pt x="422" y="92"/>
                  </a:cubicBezTo>
                  <a:cubicBezTo>
                    <a:pt x="403" y="92"/>
                    <a:pt x="385" y="96"/>
                    <a:pt x="367" y="110"/>
                  </a:cubicBezTo>
                  <a:cubicBezTo>
                    <a:pt x="274" y="79"/>
                    <a:pt x="20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4"/>
            <p:cNvSpPr/>
            <p:nvPr/>
          </p:nvSpPr>
          <p:spPr>
            <a:xfrm>
              <a:off x="9641123" y="469721"/>
              <a:ext cx="86239" cy="97240"/>
            </a:xfrm>
            <a:custGeom>
              <a:avLst/>
              <a:gdLst/>
              <a:ahLst/>
              <a:cxnLst/>
              <a:rect l="l" t="t" r="r" b="b"/>
              <a:pathLst>
                <a:path w="1121" h="1264" extrusionOk="0">
                  <a:moveTo>
                    <a:pt x="723" y="32"/>
                  </a:moveTo>
                  <a:cubicBezTo>
                    <a:pt x="734" y="42"/>
                    <a:pt x="734" y="46"/>
                    <a:pt x="734" y="62"/>
                  </a:cubicBezTo>
                  <a:cubicBezTo>
                    <a:pt x="717" y="46"/>
                    <a:pt x="714" y="42"/>
                    <a:pt x="723" y="32"/>
                  </a:cubicBezTo>
                  <a:close/>
                  <a:moveTo>
                    <a:pt x="408" y="143"/>
                  </a:moveTo>
                  <a:cubicBezTo>
                    <a:pt x="408" y="143"/>
                    <a:pt x="428" y="143"/>
                    <a:pt x="408" y="164"/>
                  </a:cubicBezTo>
                  <a:cubicBezTo>
                    <a:pt x="408" y="164"/>
                    <a:pt x="408" y="164"/>
                    <a:pt x="408" y="143"/>
                  </a:cubicBezTo>
                  <a:close/>
                  <a:moveTo>
                    <a:pt x="204" y="245"/>
                  </a:moveTo>
                  <a:cubicBezTo>
                    <a:pt x="204" y="245"/>
                    <a:pt x="204" y="254"/>
                    <a:pt x="198" y="254"/>
                  </a:cubicBezTo>
                  <a:cubicBezTo>
                    <a:pt x="195" y="254"/>
                    <a:pt x="190" y="252"/>
                    <a:pt x="184" y="245"/>
                  </a:cubicBezTo>
                  <a:close/>
                  <a:moveTo>
                    <a:pt x="591" y="1"/>
                  </a:moveTo>
                  <a:cubicBezTo>
                    <a:pt x="572" y="38"/>
                    <a:pt x="550" y="50"/>
                    <a:pt x="525" y="50"/>
                  </a:cubicBezTo>
                  <a:cubicBezTo>
                    <a:pt x="495" y="50"/>
                    <a:pt x="461" y="32"/>
                    <a:pt x="428" y="21"/>
                  </a:cubicBezTo>
                  <a:lnTo>
                    <a:pt x="428" y="62"/>
                  </a:lnTo>
                  <a:cubicBezTo>
                    <a:pt x="387" y="82"/>
                    <a:pt x="347" y="103"/>
                    <a:pt x="285" y="103"/>
                  </a:cubicBezTo>
                  <a:cubicBezTo>
                    <a:pt x="306" y="123"/>
                    <a:pt x="306" y="143"/>
                    <a:pt x="306" y="143"/>
                  </a:cubicBezTo>
                  <a:cubicBezTo>
                    <a:pt x="326" y="164"/>
                    <a:pt x="347" y="164"/>
                    <a:pt x="367" y="184"/>
                  </a:cubicBezTo>
                  <a:cubicBezTo>
                    <a:pt x="337" y="199"/>
                    <a:pt x="310" y="203"/>
                    <a:pt x="283" y="203"/>
                  </a:cubicBezTo>
                  <a:cubicBezTo>
                    <a:pt x="254" y="203"/>
                    <a:pt x="226" y="198"/>
                    <a:pt x="196" y="198"/>
                  </a:cubicBezTo>
                  <a:cubicBezTo>
                    <a:pt x="179" y="198"/>
                    <a:pt x="161" y="200"/>
                    <a:pt x="143" y="204"/>
                  </a:cubicBezTo>
                  <a:cubicBezTo>
                    <a:pt x="61" y="286"/>
                    <a:pt x="41" y="286"/>
                    <a:pt x="21" y="347"/>
                  </a:cubicBezTo>
                  <a:cubicBezTo>
                    <a:pt x="21" y="388"/>
                    <a:pt x="61" y="408"/>
                    <a:pt x="82" y="428"/>
                  </a:cubicBezTo>
                  <a:cubicBezTo>
                    <a:pt x="61" y="449"/>
                    <a:pt x="41" y="449"/>
                    <a:pt x="41" y="469"/>
                  </a:cubicBezTo>
                  <a:cubicBezTo>
                    <a:pt x="21" y="490"/>
                    <a:pt x="0" y="510"/>
                    <a:pt x="0" y="530"/>
                  </a:cubicBezTo>
                  <a:cubicBezTo>
                    <a:pt x="21" y="571"/>
                    <a:pt x="21" y="612"/>
                    <a:pt x="41" y="632"/>
                  </a:cubicBezTo>
                  <a:cubicBezTo>
                    <a:pt x="61" y="836"/>
                    <a:pt x="143" y="917"/>
                    <a:pt x="326" y="999"/>
                  </a:cubicBezTo>
                  <a:cubicBezTo>
                    <a:pt x="347" y="999"/>
                    <a:pt x="387" y="1019"/>
                    <a:pt x="408" y="1039"/>
                  </a:cubicBezTo>
                  <a:cubicBezTo>
                    <a:pt x="428" y="1080"/>
                    <a:pt x="469" y="1121"/>
                    <a:pt x="489" y="1141"/>
                  </a:cubicBezTo>
                  <a:cubicBezTo>
                    <a:pt x="505" y="1141"/>
                    <a:pt x="522" y="1115"/>
                    <a:pt x="538" y="1115"/>
                  </a:cubicBezTo>
                  <a:cubicBezTo>
                    <a:pt x="542" y="1115"/>
                    <a:pt x="546" y="1117"/>
                    <a:pt x="550" y="1121"/>
                  </a:cubicBezTo>
                  <a:cubicBezTo>
                    <a:pt x="561" y="1117"/>
                    <a:pt x="572" y="1115"/>
                    <a:pt x="582" y="1115"/>
                  </a:cubicBezTo>
                  <a:cubicBezTo>
                    <a:pt x="626" y="1115"/>
                    <a:pt x="656" y="1149"/>
                    <a:pt x="672" y="1182"/>
                  </a:cubicBezTo>
                  <a:cubicBezTo>
                    <a:pt x="693" y="1202"/>
                    <a:pt x="713" y="1243"/>
                    <a:pt x="754" y="1263"/>
                  </a:cubicBezTo>
                  <a:cubicBezTo>
                    <a:pt x="754" y="1243"/>
                    <a:pt x="774" y="1243"/>
                    <a:pt x="774" y="1223"/>
                  </a:cubicBezTo>
                  <a:cubicBezTo>
                    <a:pt x="754" y="1182"/>
                    <a:pt x="734" y="1141"/>
                    <a:pt x="734" y="1101"/>
                  </a:cubicBezTo>
                  <a:cubicBezTo>
                    <a:pt x="734" y="1101"/>
                    <a:pt x="734" y="1101"/>
                    <a:pt x="734" y="1080"/>
                  </a:cubicBezTo>
                  <a:cubicBezTo>
                    <a:pt x="754" y="1101"/>
                    <a:pt x="774" y="1121"/>
                    <a:pt x="774" y="1121"/>
                  </a:cubicBezTo>
                  <a:cubicBezTo>
                    <a:pt x="815" y="1121"/>
                    <a:pt x="835" y="1101"/>
                    <a:pt x="876" y="1101"/>
                  </a:cubicBezTo>
                  <a:cubicBezTo>
                    <a:pt x="876" y="1080"/>
                    <a:pt x="815" y="1080"/>
                    <a:pt x="835" y="1039"/>
                  </a:cubicBezTo>
                  <a:cubicBezTo>
                    <a:pt x="842" y="1026"/>
                    <a:pt x="849" y="1021"/>
                    <a:pt x="856" y="1021"/>
                  </a:cubicBezTo>
                  <a:cubicBezTo>
                    <a:pt x="869" y="1021"/>
                    <a:pt x="883" y="1039"/>
                    <a:pt x="896" y="1039"/>
                  </a:cubicBezTo>
                  <a:cubicBezTo>
                    <a:pt x="937" y="1039"/>
                    <a:pt x="937" y="978"/>
                    <a:pt x="978" y="978"/>
                  </a:cubicBezTo>
                  <a:cubicBezTo>
                    <a:pt x="990" y="972"/>
                    <a:pt x="1002" y="970"/>
                    <a:pt x="1014" y="970"/>
                  </a:cubicBezTo>
                  <a:cubicBezTo>
                    <a:pt x="1044" y="970"/>
                    <a:pt x="1077" y="984"/>
                    <a:pt x="1120" y="999"/>
                  </a:cubicBezTo>
                  <a:cubicBezTo>
                    <a:pt x="1080" y="938"/>
                    <a:pt x="1039" y="938"/>
                    <a:pt x="1019" y="897"/>
                  </a:cubicBezTo>
                  <a:cubicBezTo>
                    <a:pt x="1019" y="856"/>
                    <a:pt x="1039" y="836"/>
                    <a:pt x="1059" y="815"/>
                  </a:cubicBezTo>
                  <a:cubicBezTo>
                    <a:pt x="1039" y="775"/>
                    <a:pt x="998" y="754"/>
                    <a:pt x="998" y="714"/>
                  </a:cubicBezTo>
                  <a:cubicBezTo>
                    <a:pt x="998" y="673"/>
                    <a:pt x="1039" y="652"/>
                    <a:pt x="1039" y="612"/>
                  </a:cubicBezTo>
                  <a:cubicBezTo>
                    <a:pt x="1029" y="602"/>
                    <a:pt x="1014" y="602"/>
                    <a:pt x="998" y="602"/>
                  </a:cubicBezTo>
                  <a:cubicBezTo>
                    <a:pt x="983" y="602"/>
                    <a:pt x="968" y="602"/>
                    <a:pt x="958" y="591"/>
                  </a:cubicBezTo>
                  <a:cubicBezTo>
                    <a:pt x="1019" y="469"/>
                    <a:pt x="917" y="388"/>
                    <a:pt x="876" y="286"/>
                  </a:cubicBezTo>
                  <a:cubicBezTo>
                    <a:pt x="876" y="286"/>
                    <a:pt x="896" y="286"/>
                    <a:pt x="896" y="266"/>
                  </a:cubicBezTo>
                  <a:cubicBezTo>
                    <a:pt x="896" y="266"/>
                    <a:pt x="896" y="245"/>
                    <a:pt x="876" y="225"/>
                  </a:cubicBezTo>
                  <a:cubicBezTo>
                    <a:pt x="862" y="225"/>
                    <a:pt x="840" y="234"/>
                    <a:pt x="814" y="234"/>
                  </a:cubicBezTo>
                  <a:cubicBezTo>
                    <a:pt x="801" y="234"/>
                    <a:pt x="788" y="232"/>
                    <a:pt x="774" y="225"/>
                  </a:cubicBezTo>
                  <a:cubicBezTo>
                    <a:pt x="774" y="204"/>
                    <a:pt x="774" y="164"/>
                    <a:pt x="774" y="143"/>
                  </a:cubicBezTo>
                  <a:cubicBezTo>
                    <a:pt x="754" y="103"/>
                    <a:pt x="815" y="82"/>
                    <a:pt x="795" y="42"/>
                  </a:cubicBezTo>
                  <a:cubicBezTo>
                    <a:pt x="780" y="27"/>
                    <a:pt x="766" y="13"/>
                    <a:pt x="744" y="13"/>
                  </a:cubicBezTo>
                  <a:cubicBezTo>
                    <a:pt x="738" y="13"/>
                    <a:pt x="731" y="14"/>
                    <a:pt x="723" y="17"/>
                  </a:cubicBezTo>
                  <a:lnTo>
                    <a:pt x="723" y="17"/>
                  </a:lnTo>
                  <a:cubicBezTo>
                    <a:pt x="683" y="1"/>
                    <a:pt x="628" y="1"/>
                    <a:pt x="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4"/>
            <p:cNvSpPr/>
            <p:nvPr/>
          </p:nvSpPr>
          <p:spPr>
            <a:xfrm>
              <a:off x="9109999" y="-113101"/>
              <a:ext cx="54928" cy="156783"/>
            </a:xfrm>
            <a:custGeom>
              <a:avLst/>
              <a:gdLst/>
              <a:ahLst/>
              <a:cxnLst/>
              <a:rect l="l" t="t" r="r" b="b"/>
              <a:pathLst>
                <a:path w="714" h="2038" extrusionOk="0">
                  <a:moveTo>
                    <a:pt x="591" y="1"/>
                  </a:moveTo>
                  <a:cubicBezTo>
                    <a:pt x="586" y="1"/>
                    <a:pt x="584" y="1"/>
                    <a:pt x="583" y="1"/>
                  </a:cubicBezTo>
                  <a:lnTo>
                    <a:pt x="583" y="1"/>
                  </a:lnTo>
                  <a:cubicBezTo>
                    <a:pt x="585" y="1"/>
                    <a:pt x="588" y="1"/>
                    <a:pt x="591" y="1"/>
                  </a:cubicBezTo>
                  <a:close/>
                  <a:moveTo>
                    <a:pt x="583" y="1"/>
                  </a:moveTo>
                  <a:cubicBezTo>
                    <a:pt x="545" y="4"/>
                    <a:pt x="510" y="21"/>
                    <a:pt x="510" y="21"/>
                  </a:cubicBezTo>
                  <a:cubicBezTo>
                    <a:pt x="469" y="123"/>
                    <a:pt x="387" y="204"/>
                    <a:pt x="347" y="327"/>
                  </a:cubicBezTo>
                  <a:cubicBezTo>
                    <a:pt x="347" y="347"/>
                    <a:pt x="347" y="367"/>
                    <a:pt x="347" y="388"/>
                  </a:cubicBezTo>
                  <a:cubicBezTo>
                    <a:pt x="347" y="408"/>
                    <a:pt x="326" y="408"/>
                    <a:pt x="306" y="428"/>
                  </a:cubicBezTo>
                  <a:cubicBezTo>
                    <a:pt x="326" y="449"/>
                    <a:pt x="326" y="449"/>
                    <a:pt x="326" y="449"/>
                  </a:cubicBezTo>
                  <a:cubicBezTo>
                    <a:pt x="286" y="551"/>
                    <a:pt x="265" y="653"/>
                    <a:pt x="184" y="693"/>
                  </a:cubicBezTo>
                  <a:cubicBezTo>
                    <a:pt x="184" y="734"/>
                    <a:pt x="163" y="775"/>
                    <a:pt x="163" y="815"/>
                  </a:cubicBezTo>
                  <a:cubicBezTo>
                    <a:pt x="163" y="815"/>
                    <a:pt x="163" y="815"/>
                    <a:pt x="143" y="836"/>
                  </a:cubicBezTo>
                  <a:cubicBezTo>
                    <a:pt x="123" y="836"/>
                    <a:pt x="143" y="856"/>
                    <a:pt x="123" y="856"/>
                  </a:cubicBezTo>
                  <a:cubicBezTo>
                    <a:pt x="61" y="958"/>
                    <a:pt x="61" y="1080"/>
                    <a:pt x="61" y="1202"/>
                  </a:cubicBezTo>
                  <a:cubicBezTo>
                    <a:pt x="61" y="1223"/>
                    <a:pt x="61" y="1263"/>
                    <a:pt x="41" y="1284"/>
                  </a:cubicBezTo>
                  <a:cubicBezTo>
                    <a:pt x="0" y="1488"/>
                    <a:pt x="41" y="1671"/>
                    <a:pt x="82" y="1874"/>
                  </a:cubicBezTo>
                  <a:cubicBezTo>
                    <a:pt x="102" y="1936"/>
                    <a:pt x="163" y="1997"/>
                    <a:pt x="224" y="2037"/>
                  </a:cubicBezTo>
                  <a:cubicBezTo>
                    <a:pt x="265" y="2037"/>
                    <a:pt x="265" y="1976"/>
                    <a:pt x="306" y="1956"/>
                  </a:cubicBezTo>
                  <a:cubicBezTo>
                    <a:pt x="306" y="1976"/>
                    <a:pt x="306" y="1997"/>
                    <a:pt x="326" y="1997"/>
                  </a:cubicBezTo>
                  <a:cubicBezTo>
                    <a:pt x="347" y="1997"/>
                    <a:pt x="347" y="1956"/>
                    <a:pt x="387" y="1956"/>
                  </a:cubicBezTo>
                  <a:cubicBezTo>
                    <a:pt x="387" y="1956"/>
                    <a:pt x="408" y="1976"/>
                    <a:pt x="428" y="1976"/>
                  </a:cubicBezTo>
                  <a:cubicBezTo>
                    <a:pt x="428" y="1895"/>
                    <a:pt x="428" y="1834"/>
                    <a:pt x="448" y="1752"/>
                  </a:cubicBezTo>
                  <a:cubicBezTo>
                    <a:pt x="489" y="1752"/>
                    <a:pt x="510" y="1773"/>
                    <a:pt x="530" y="1773"/>
                  </a:cubicBezTo>
                  <a:cubicBezTo>
                    <a:pt x="550" y="1691"/>
                    <a:pt x="571" y="1589"/>
                    <a:pt x="571" y="1488"/>
                  </a:cubicBezTo>
                  <a:cubicBezTo>
                    <a:pt x="591" y="1488"/>
                    <a:pt x="611" y="1488"/>
                    <a:pt x="652" y="1467"/>
                  </a:cubicBezTo>
                  <a:cubicBezTo>
                    <a:pt x="611" y="1447"/>
                    <a:pt x="571" y="1406"/>
                    <a:pt x="591" y="1365"/>
                  </a:cubicBezTo>
                  <a:cubicBezTo>
                    <a:pt x="611" y="1345"/>
                    <a:pt x="652" y="1325"/>
                    <a:pt x="652" y="1284"/>
                  </a:cubicBezTo>
                  <a:cubicBezTo>
                    <a:pt x="652" y="1243"/>
                    <a:pt x="591" y="1243"/>
                    <a:pt x="571" y="1223"/>
                  </a:cubicBezTo>
                  <a:cubicBezTo>
                    <a:pt x="571" y="1182"/>
                    <a:pt x="571" y="1141"/>
                    <a:pt x="591" y="1101"/>
                  </a:cubicBezTo>
                  <a:cubicBezTo>
                    <a:pt x="632" y="999"/>
                    <a:pt x="672" y="897"/>
                    <a:pt x="652" y="775"/>
                  </a:cubicBezTo>
                  <a:cubicBezTo>
                    <a:pt x="713" y="714"/>
                    <a:pt x="672" y="653"/>
                    <a:pt x="672" y="571"/>
                  </a:cubicBezTo>
                  <a:cubicBezTo>
                    <a:pt x="652" y="530"/>
                    <a:pt x="652" y="510"/>
                    <a:pt x="632" y="469"/>
                  </a:cubicBezTo>
                  <a:cubicBezTo>
                    <a:pt x="652" y="449"/>
                    <a:pt x="672" y="408"/>
                    <a:pt x="672" y="388"/>
                  </a:cubicBezTo>
                  <a:cubicBezTo>
                    <a:pt x="632" y="367"/>
                    <a:pt x="652" y="327"/>
                    <a:pt x="652" y="306"/>
                  </a:cubicBezTo>
                  <a:cubicBezTo>
                    <a:pt x="652" y="204"/>
                    <a:pt x="632" y="103"/>
                    <a:pt x="591" y="21"/>
                  </a:cubicBezTo>
                  <a:cubicBezTo>
                    <a:pt x="591" y="6"/>
                    <a:pt x="579" y="2"/>
                    <a:pt x="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4"/>
            <p:cNvSpPr/>
            <p:nvPr/>
          </p:nvSpPr>
          <p:spPr>
            <a:xfrm>
              <a:off x="8650957" y="1043157"/>
              <a:ext cx="83084" cy="95624"/>
            </a:xfrm>
            <a:custGeom>
              <a:avLst/>
              <a:gdLst/>
              <a:ahLst/>
              <a:cxnLst/>
              <a:rect l="l" t="t" r="r" b="b"/>
              <a:pathLst>
                <a:path w="1080" h="1243" extrusionOk="0">
                  <a:moveTo>
                    <a:pt x="361" y="114"/>
                  </a:moveTo>
                  <a:cubicBezTo>
                    <a:pt x="367" y="114"/>
                    <a:pt x="367" y="123"/>
                    <a:pt x="367" y="123"/>
                  </a:cubicBezTo>
                  <a:lnTo>
                    <a:pt x="346" y="123"/>
                  </a:lnTo>
                  <a:cubicBezTo>
                    <a:pt x="353" y="116"/>
                    <a:pt x="358" y="114"/>
                    <a:pt x="361" y="114"/>
                  </a:cubicBezTo>
                  <a:close/>
                  <a:moveTo>
                    <a:pt x="448" y="123"/>
                  </a:moveTo>
                  <a:cubicBezTo>
                    <a:pt x="448" y="143"/>
                    <a:pt x="448" y="143"/>
                    <a:pt x="448" y="143"/>
                  </a:cubicBezTo>
                  <a:lnTo>
                    <a:pt x="428" y="143"/>
                  </a:lnTo>
                  <a:cubicBezTo>
                    <a:pt x="448" y="123"/>
                    <a:pt x="448" y="123"/>
                    <a:pt x="448" y="123"/>
                  </a:cubicBezTo>
                  <a:close/>
                  <a:moveTo>
                    <a:pt x="937" y="917"/>
                  </a:moveTo>
                  <a:cubicBezTo>
                    <a:pt x="957" y="917"/>
                    <a:pt x="957" y="917"/>
                    <a:pt x="957" y="937"/>
                  </a:cubicBezTo>
                  <a:lnTo>
                    <a:pt x="937" y="937"/>
                  </a:lnTo>
                  <a:cubicBezTo>
                    <a:pt x="937" y="937"/>
                    <a:pt x="937" y="937"/>
                    <a:pt x="937" y="917"/>
                  </a:cubicBezTo>
                  <a:close/>
                  <a:moveTo>
                    <a:pt x="448" y="1"/>
                  </a:moveTo>
                  <a:cubicBezTo>
                    <a:pt x="448" y="62"/>
                    <a:pt x="408" y="62"/>
                    <a:pt x="387" y="82"/>
                  </a:cubicBezTo>
                  <a:cubicBezTo>
                    <a:pt x="387" y="82"/>
                    <a:pt x="367" y="62"/>
                    <a:pt x="367" y="62"/>
                  </a:cubicBezTo>
                  <a:cubicBezTo>
                    <a:pt x="361" y="59"/>
                    <a:pt x="356" y="58"/>
                    <a:pt x="351" y="58"/>
                  </a:cubicBezTo>
                  <a:cubicBezTo>
                    <a:pt x="320" y="58"/>
                    <a:pt x="300" y="102"/>
                    <a:pt x="265" y="102"/>
                  </a:cubicBezTo>
                  <a:cubicBezTo>
                    <a:pt x="265" y="82"/>
                    <a:pt x="306" y="62"/>
                    <a:pt x="285" y="21"/>
                  </a:cubicBezTo>
                  <a:cubicBezTo>
                    <a:pt x="274" y="18"/>
                    <a:pt x="265" y="17"/>
                    <a:pt x="257" y="17"/>
                  </a:cubicBezTo>
                  <a:cubicBezTo>
                    <a:pt x="209" y="17"/>
                    <a:pt x="224" y="67"/>
                    <a:pt x="224" y="102"/>
                  </a:cubicBezTo>
                  <a:lnTo>
                    <a:pt x="184" y="102"/>
                  </a:lnTo>
                  <a:cubicBezTo>
                    <a:pt x="163" y="123"/>
                    <a:pt x="204" y="123"/>
                    <a:pt x="204" y="143"/>
                  </a:cubicBezTo>
                  <a:cubicBezTo>
                    <a:pt x="184" y="184"/>
                    <a:pt x="163" y="204"/>
                    <a:pt x="143" y="245"/>
                  </a:cubicBezTo>
                  <a:cubicBezTo>
                    <a:pt x="143" y="265"/>
                    <a:pt x="143" y="306"/>
                    <a:pt x="163" y="326"/>
                  </a:cubicBezTo>
                  <a:cubicBezTo>
                    <a:pt x="143" y="347"/>
                    <a:pt x="122" y="347"/>
                    <a:pt x="102" y="367"/>
                  </a:cubicBezTo>
                  <a:cubicBezTo>
                    <a:pt x="122" y="388"/>
                    <a:pt x="143" y="408"/>
                    <a:pt x="143" y="428"/>
                  </a:cubicBezTo>
                  <a:cubicBezTo>
                    <a:pt x="102" y="510"/>
                    <a:pt x="122" y="571"/>
                    <a:pt x="82" y="652"/>
                  </a:cubicBezTo>
                  <a:cubicBezTo>
                    <a:pt x="0" y="713"/>
                    <a:pt x="0" y="754"/>
                    <a:pt x="61" y="856"/>
                  </a:cubicBezTo>
                  <a:cubicBezTo>
                    <a:pt x="82" y="937"/>
                    <a:pt x="143" y="999"/>
                    <a:pt x="163" y="1080"/>
                  </a:cubicBezTo>
                  <a:cubicBezTo>
                    <a:pt x="180" y="1075"/>
                    <a:pt x="196" y="1072"/>
                    <a:pt x="212" y="1072"/>
                  </a:cubicBezTo>
                  <a:cubicBezTo>
                    <a:pt x="254" y="1072"/>
                    <a:pt x="291" y="1091"/>
                    <a:pt x="306" y="1121"/>
                  </a:cubicBezTo>
                  <a:cubicBezTo>
                    <a:pt x="346" y="1182"/>
                    <a:pt x="408" y="1202"/>
                    <a:pt x="469" y="1243"/>
                  </a:cubicBezTo>
                  <a:cubicBezTo>
                    <a:pt x="497" y="1201"/>
                    <a:pt x="522" y="1188"/>
                    <a:pt x="546" y="1188"/>
                  </a:cubicBezTo>
                  <a:cubicBezTo>
                    <a:pt x="586" y="1188"/>
                    <a:pt x="622" y="1225"/>
                    <a:pt x="658" y="1225"/>
                  </a:cubicBezTo>
                  <a:cubicBezTo>
                    <a:pt x="663" y="1225"/>
                    <a:pt x="667" y="1224"/>
                    <a:pt x="672" y="1223"/>
                  </a:cubicBezTo>
                  <a:cubicBezTo>
                    <a:pt x="672" y="1202"/>
                    <a:pt x="693" y="1202"/>
                    <a:pt x="693" y="1182"/>
                  </a:cubicBezTo>
                  <a:cubicBezTo>
                    <a:pt x="713" y="1202"/>
                    <a:pt x="754" y="1202"/>
                    <a:pt x="774" y="1223"/>
                  </a:cubicBezTo>
                  <a:cubicBezTo>
                    <a:pt x="795" y="1202"/>
                    <a:pt x="774" y="1202"/>
                    <a:pt x="774" y="1182"/>
                  </a:cubicBezTo>
                  <a:cubicBezTo>
                    <a:pt x="896" y="1161"/>
                    <a:pt x="917" y="1080"/>
                    <a:pt x="978" y="999"/>
                  </a:cubicBezTo>
                  <a:cubicBezTo>
                    <a:pt x="991" y="999"/>
                    <a:pt x="1014" y="1017"/>
                    <a:pt x="1040" y="1017"/>
                  </a:cubicBezTo>
                  <a:cubicBezTo>
                    <a:pt x="1052" y="1017"/>
                    <a:pt x="1066" y="1012"/>
                    <a:pt x="1080" y="999"/>
                  </a:cubicBezTo>
                  <a:cubicBezTo>
                    <a:pt x="1019" y="958"/>
                    <a:pt x="1019" y="876"/>
                    <a:pt x="957" y="836"/>
                  </a:cubicBezTo>
                  <a:lnTo>
                    <a:pt x="1019" y="836"/>
                  </a:lnTo>
                  <a:cubicBezTo>
                    <a:pt x="957" y="795"/>
                    <a:pt x="978" y="734"/>
                    <a:pt x="937" y="673"/>
                  </a:cubicBezTo>
                  <a:cubicBezTo>
                    <a:pt x="876" y="591"/>
                    <a:pt x="835" y="489"/>
                    <a:pt x="815" y="388"/>
                  </a:cubicBezTo>
                  <a:cubicBezTo>
                    <a:pt x="815" y="326"/>
                    <a:pt x="795" y="265"/>
                    <a:pt x="733" y="225"/>
                  </a:cubicBezTo>
                  <a:cubicBezTo>
                    <a:pt x="713" y="245"/>
                    <a:pt x="713" y="265"/>
                    <a:pt x="693" y="265"/>
                  </a:cubicBezTo>
                  <a:cubicBezTo>
                    <a:pt x="693" y="245"/>
                    <a:pt x="672" y="225"/>
                    <a:pt x="693" y="204"/>
                  </a:cubicBezTo>
                  <a:cubicBezTo>
                    <a:pt x="632" y="184"/>
                    <a:pt x="591" y="123"/>
                    <a:pt x="571" y="82"/>
                  </a:cubicBezTo>
                  <a:cubicBezTo>
                    <a:pt x="530" y="41"/>
                    <a:pt x="489" y="2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4"/>
            <p:cNvSpPr/>
            <p:nvPr/>
          </p:nvSpPr>
          <p:spPr>
            <a:xfrm>
              <a:off x="8426860" y="-448362"/>
              <a:ext cx="51851" cy="141090"/>
            </a:xfrm>
            <a:custGeom>
              <a:avLst/>
              <a:gdLst/>
              <a:ahLst/>
              <a:cxnLst/>
              <a:rect l="l" t="t" r="r" b="b"/>
              <a:pathLst>
                <a:path w="674" h="1834" extrusionOk="0">
                  <a:moveTo>
                    <a:pt x="327" y="41"/>
                  </a:moveTo>
                  <a:cubicBezTo>
                    <a:pt x="327" y="62"/>
                    <a:pt x="306" y="62"/>
                    <a:pt x="306" y="62"/>
                  </a:cubicBezTo>
                  <a:cubicBezTo>
                    <a:pt x="306" y="41"/>
                    <a:pt x="327" y="41"/>
                    <a:pt x="327" y="41"/>
                  </a:cubicBezTo>
                  <a:close/>
                  <a:moveTo>
                    <a:pt x="184" y="1"/>
                  </a:moveTo>
                  <a:cubicBezTo>
                    <a:pt x="123" y="21"/>
                    <a:pt x="103" y="62"/>
                    <a:pt x="62" y="102"/>
                  </a:cubicBezTo>
                  <a:cubicBezTo>
                    <a:pt x="62" y="123"/>
                    <a:pt x="103" y="143"/>
                    <a:pt x="82" y="164"/>
                  </a:cubicBezTo>
                  <a:cubicBezTo>
                    <a:pt x="82" y="184"/>
                    <a:pt x="62" y="184"/>
                    <a:pt x="42" y="204"/>
                  </a:cubicBezTo>
                  <a:cubicBezTo>
                    <a:pt x="42" y="347"/>
                    <a:pt x="42" y="510"/>
                    <a:pt x="62" y="652"/>
                  </a:cubicBezTo>
                  <a:cubicBezTo>
                    <a:pt x="62" y="673"/>
                    <a:pt x="42" y="713"/>
                    <a:pt x="42" y="734"/>
                  </a:cubicBezTo>
                  <a:cubicBezTo>
                    <a:pt x="1" y="795"/>
                    <a:pt x="21" y="856"/>
                    <a:pt x="42" y="917"/>
                  </a:cubicBezTo>
                  <a:cubicBezTo>
                    <a:pt x="42" y="978"/>
                    <a:pt x="1" y="1039"/>
                    <a:pt x="42" y="1100"/>
                  </a:cubicBezTo>
                  <a:lnTo>
                    <a:pt x="62" y="1161"/>
                  </a:lnTo>
                  <a:cubicBezTo>
                    <a:pt x="42" y="1202"/>
                    <a:pt x="42" y="1223"/>
                    <a:pt x="42" y="1263"/>
                  </a:cubicBezTo>
                  <a:cubicBezTo>
                    <a:pt x="42" y="1406"/>
                    <a:pt x="123" y="1508"/>
                    <a:pt x="144" y="1630"/>
                  </a:cubicBezTo>
                  <a:cubicBezTo>
                    <a:pt x="225" y="1671"/>
                    <a:pt x="245" y="1732"/>
                    <a:pt x="266" y="1793"/>
                  </a:cubicBezTo>
                  <a:cubicBezTo>
                    <a:pt x="286" y="1813"/>
                    <a:pt x="306" y="1813"/>
                    <a:pt x="327" y="1813"/>
                  </a:cubicBezTo>
                  <a:cubicBezTo>
                    <a:pt x="347" y="1813"/>
                    <a:pt x="368" y="1813"/>
                    <a:pt x="388" y="1833"/>
                  </a:cubicBezTo>
                  <a:cubicBezTo>
                    <a:pt x="408" y="1793"/>
                    <a:pt x="429" y="1752"/>
                    <a:pt x="469" y="1711"/>
                  </a:cubicBezTo>
                  <a:cubicBezTo>
                    <a:pt x="449" y="1691"/>
                    <a:pt x="449" y="1671"/>
                    <a:pt x="429" y="1650"/>
                  </a:cubicBezTo>
                  <a:lnTo>
                    <a:pt x="429" y="1650"/>
                  </a:lnTo>
                  <a:cubicBezTo>
                    <a:pt x="440" y="1654"/>
                    <a:pt x="451" y="1656"/>
                    <a:pt x="459" y="1656"/>
                  </a:cubicBezTo>
                  <a:cubicBezTo>
                    <a:pt x="498" y="1656"/>
                    <a:pt x="514" y="1626"/>
                    <a:pt x="530" y="1609"/>
                  </a:cubicBezTo>
                  <a:cubicBezTo>
                    <a:pt x="563" y="1609"/>
                    <a:pt x="583" y="1636"/>
                    <a:pt x="610" y="1636"/>
                  </a:cubicBezTo>
                  <a:cubicBezTo>
                    <a:pt x="617" y="1636"/>
                    <a:pt x="624" y="1634"/>
                    <a:pt x="632" y="1630"/>
                  </a:cubicBezTo>
                  <a:cubicBezTo>
                    <a:pt x="673" y="1589"/>
                    <a:pt x="653" y="1528"/>
                    <a:pt x="653" y="1467"/>
                  </a:cubicBezTo>
                  <a:cubicBezTo>
                    <a:pt x="673" y="1467"/>
                    <a:pt x="673" y="1467"/>
                    <a:pt x="673" y="1426"/>
                  </a:cubicBezTo>
                  <a:cubicBezTo>
                    <a:pt x="653" y="1406"/>
                    <a:pt x="653" y="1365"/>
                    <a:pt x="632" y="1345"/>
                  </a:cubicBezTo>
                  <a:cubicBezTo>
                    <a:pt x="632" y="1243"/>
                    <a:pt x="612" y="1141"/>
                    <a:pt x="632" y="1060"/>
                  </a:cubicBezTo>
                  <a:cubicBezTo>
                    <a:pt x="632" y="1039"/>
                    <a:pt x="632" y="1019"/>
                    <a:pt x="632" y="1019"/>
                  </a:cubicBezTo>
                  <a:cubicBezTo>
                    <a:pt x="612" y="917"/>
                    <a:pt x="592" y="795"/>
                    <a:pt x="551" y="693"/>
                  </a:cubicBezTo>
                  <a:cubicBezTo>
                    <a:pt x="510" y="591"/>
                    <a:pt x="490" y="489"/>
                    <a:pt x="449" y="367"/>
                  </a:cubicBezTo>
                  <a:cubicBezTo>
                    <a:pt x="449" y="326"/>
                    <a:pt x="429" y="265"/>
                    <a:pt x="408" y="265"/>
                  </a:cubicBezTo>
                  <a:cubicBezTo>
                    <a:pt x="347" y="265"/>
                    <a:pt x="368" y="225"/>
                    <a:pt x="368" y="184"/>
                  </a:cubicBezTo>
                  <a:cubicBezTo>
                    <a:pt x="368" y="164"/>
                    <a:pt x="388" y="164"/>
                    <a:pt x="368" y="123"/>
                  </a:cubicBezTo>
                  <a:cubicBezTo>
                    <a:pt x="368" y="102"/>
                    <a:pt x="347" y="82"/>
                    <a:pt x="327" y="41"/>
                  </a:cubicBezTo>
                  <a:cubicBezTo>
                    <a:pt x="327" y="21"/>
                    <a:pt x="327" y="21"/>
                    <a:pt x="306" y="1"/>
                  </a:cubicBezTo>
                  <a:cubicBezTo>
                    <a:pt x="266" y="1"/>
                    <a:pt x="245" y="21"/>
                    <a:pt x="205" y="41"/>
                  </a:cubicBezTo>
                  <a:cubicBezTo>
                    <a:pt x="205" y="21"/>
                    <a:pt x="205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4"/>
            <p:cNvSpPr/>
            <p:nvPr/>
          </p:nvSpPr>
          <p:spPr>
            <a:xfrm>
              <a:off x="8107293" y="262933"/>
              <a:ext cx="92470" cy="122319"/>
            </a:xfrm>
            <a:custGeom>
              <a:avLst/>
              <a:gdLst/>
              <a:ahLst/>
              <a:cxnLst/>
              <a:rect l="l" t="t" r="r" b="b"/>
              <a:pathLst>
                <a:path w="1202" h="1590" extrusionOk="0">
                  <a:moveTo>
                    <a:pt x="1100" y="1161"/>
                  </a:moveTo>
                  <a:cubicBezTo>
                    <a:pt x="1100" y="1182"/>
                    <a:pt x="1100" y="1182"/>
                    <a:pt x="1080" y="1182"/>
                  </a:cubicBezTo>
                  <a:cubicBezTo>
                    <a:pt x="1080" y="1161"/>
                    <a:pt x="1100" y="1161"/>
                    <a:pt x="1100" y="1161"/>
                  </a:cubicBezTo>
                  <a:close/>
                  <a:moveTo>
                    <a:pt x="41" y="1"/>
                  </a:moveTo>
                  <a:cubicBezTo>
                    <a:pt x="21" y="21"/>
                    <a:pt x="21" y="41"/>
                    <a:pt x="0" y="62"/>
                  </a:cubicBezTo>
                  <a:cubicBezTo>
                    <a:pt x="61" y="123"/>
                    <a:pt x="21" y="204"/>
                    <a:pt x="0" y="265"/>
                  </a:cubicBezTo>
                  <a:cubicBezTo>
                    <a:pt x="21" y="326"/>
                    <a:pt x="0" y="387"/>
                    <a:pt x="21" y="449"/>
                  </a:cubicBezTo>
                  <a:cubicBezTo>
                    <a:pt x="61" y="550"/>
                    <a:pt x="123" y="632"/>
                    <a:pt x="163" y="734"/>
                  </a:cubicBezTo>
                  <a:cubicBezTo>
                    <a:pt x="184" y="795"/>
                    <a:pt x="184" y="856"/>
                    <a:pt x="224" y="897"/>
                  </a:cubicBezTo>
                  <a:cubicBezTo>
                    <a:pt x="265" y="958"/>
                    <a:pt x="265" y="1019"/>
                    <a:pt x="306" y="1080"/>
                  </a:cubicBezTo>
                  <a:cubicBezTo>
                    <a:pt x="387" y="1161"/>
                    <a:pt x="489" y="1263"/>
                    <a:pt x="571" y="1365"/>
                  </a:cubicBezTo>
                  <a:cubicBezTo>
                    <a:pt x="571" y="1365"/>
                    <a:pt x="591" y="1385"/>
                    <a:pt x="611" y="1385"/>
                  </a:cubicBezTo>
                  <a:cubicBezTo>
                    <a:pt x="672" y="1385"/>
                    <a:pt x="713" y="1447"/>
                    <a:pt x="774" y="1467"/>
                  </a:cubicBezTo>
                  <a:cubicBezTo>
                    <a:pt x="795" y="1487"/>
                    <a:pt x="815" y="1528"/>
                    <a:pt x="856" y="1528"/>
                  </a:cubicBezTo>
                  <a:cubicBezTo>
                    <a:pt x="864" y="1525"/>
                    <a:pt x="872" y="1524"/>
                    <a:pt x="879" y="1524"/>
                  </a:cubicBezTo>
                  <a:cubicBezTo>
                    <a:pt x="923" y="1524"/>
                    <a:pt x="946" y="1572"/>
                    <a:pt x="998" y="1589"/>
                  </a:cubicBezTo>
                  <a:lnTo>
                    <a:pt x="1019" y="1589"/>
                  </a:lnTo>
                  <a:cubicBezTo>
                    <a:pt x="1059" y="1589"/>
                    <a:pt x="1080" y="1569"/>
                    <a:pt x="1080" y="1528"/>
                  </a:cubicBezTo>
                  <a:cubicBezTo>
                    <a:pt x="1080" y="1487"/>
                    <a:pt x="1080" y="1447"/>
                    <a:pt x="1059" y="1406"/>
                  </a:cubicBezTo>
                  <a:cubicBezTo>
                    <a:pt x="1121" y="1406"/>
                    <a:pt x="1100" y="1467"/>
                    <a:pt x="1141" y="1467"/>
                  </a:cubicBezTo>
                  <a:cubicBezTo>
                    <a:pt x="1202" y="1447"/>
                    <a:pt x="1202" y="1385"/>
                    <a:pt x="1202" y="1324"/>
                  </a:cubicBezTo>
                  <a:cubicBezTo>
                    <a:pt x="1202" y="1263"/>
                    <a:pt x="1161" y="1202"/>
                    <a:pt x="1100" y="1161"/>
                  </a:cubicBezTo>
                  <a:cubicBezTo>
                    <a:pt x="1121" y="1141"/>
                    <a:pt x="1080" y="1121"/>
                    <a:pt x="1080" y="1080"/>
                  </a:cubicBezTo>
                  <a:cubicBezTo>
                    <a:pt x="1070" y="1090"/>
                    <a:pt x="1059" y="1095"/>
                    <a:pt x="1049" y="1095"/>
                  </a:cubicBezTo>
                  <a:cubicBezTo>
                    <a:pt x="1039" y="1095"/>
                    <a:pt x="1029" y="1090"/>
                    <a:pt x="1019" y="1080"/>
                  </a:cubicBezTo>
                  <a:cubicBezTo>
                    <a:pt x="1019" y="1080"/>
                    <a:pt x="1019" y="1060"/>
                    <a:pt x="1019" y="1060"/>
                  </a:cubicBezTo>
                  <a:cubicBezTo>
                    <a:pt x="1039" y="1060"/>
                    <a:pt x="1039" y="1060"/>
                    <a:pt x="1059" y="1039"/>
                  </a:cubicBezTo>
                  <a:cubicBezTo>
                    <a:pt x="998" y="937"/>
                    <a:pt x="998" y="795"/>
                    <a:pt x="876" y="713"/>
                  </a:cubicBezTo>
                  <a:cubicBezTo>
                    <a:pt x="856" y="713"/>
                    <a:pt x="856" y="754"/>
                    <a:pt x="815" y="754"/>
                  </a:cubicBezTo>
                  <a:cubicBezTo>
                    <a:pt x="795" y="713"/>
                    <a:pt x="795" y="652"/>
                    <a:pt x="734" y="612"/>
                  </a:cubicBezTo>
                  <a:cubicBezTo>
                    <a:pt x="713" y="652"/>
                    <a:pt x="693" y="673"/>
                    <a:pt x="652" y="673"/>
                  </a:cubicBezTo>
                  <a:cubicBezTo>
                    <a:pt x="652" y="632"/>
                    <a:pt x="652" y="612"/>
                    <a:pt x="632" y="591"/>
                  </a:cubicBezTo>
                  <a:cubicBezTo>
                    <a:pt x="625" y="593"/>
                    <a:pt x="619" y="594"/>
                    <a:pt x="614" y="594"/>
                  </a:cubicBezTo>
                  <a:cubicBezTo>
                    <a:pt x="570" y="594"/>
                    <a:pt x="564" y="528"/>
                    <a:pt x="510" y="510"/>
                  </a:cubicBezTo>
                  <a:cubicBezTo>
                    <a:pt x="469" y="489"/>
                    <a:pt x="448" y="428"/>
                    <a:pt x="387" y="387"/>
                  </a:cubicBezTo>
                  <a:cubicBezTo>
                    <a:pt x="347" y="286"/>
                    <a:pt x="306" y="184"/>
                    <a:pt x="184" y="143"/>
                  </a:cubicBezTo>
                  <a:cubicBezTo>
                    <a:pt x="143" y="82"/>
                    <a:pt x="102" y="4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4"/>
            <p:cNvSpPr/>
            <p:nvPr/>
          </p:nvSpPr>
          <p:spPr>
            <a:xfrm>
              <a:off x="8936060" y="588808"/>
              <a:ext cx="62775" cy="120703"/>
            </a:xfrm>
            <a:custGeom>
              <a:avLst/>
              <a:gdLst/>
              <a:ahLst/>
              <a:cxnLst/>
              <a:rect l="l" t="t" r="r" b="b"/>
              <a:pathLst>
                <a:path w="816" h="1569" extrusionOk="0">
                  <a:moveTo>
                    <a:pt x="184" y="1"/>
                  </a:moveTo>
                  <a:cubicBezTo>
                    <a:pt x="204" y="62"/>
                    <a:pt x="123" y="102"/>
                    <a:pt x="103" y="143"/>
                  </a:cubicBezTo>
                  <a:cubicBezTo>
                    <a:pt x="62" y="225"/>
                    <a:pt x="42" y="265"/>
                    <a:pt x="82" y="347"/>
                  </a:cubicBezTo>
                  <a:lnTo>
                    <a:pt x="42" y="347"/>
                  </a:lnTo>
                  <a:cubicBezTo>
                    <a:pt x="62" y="388"/>
                    <a:pt x="1" y="367"/>
                    <a:pt x="1" y="428"/>
                  </a:cubicBezTo>
                  <a:cubicBezTo>
                    <a:pt x="62" y="510"/>
                    <a:pt x="42" y="612"/>
                    <a:pt x="82" y="713"/>
                  </a:cubicBezTo>
                  <a:cubicBezTo>
                    <a:pt x="123" y="836"/>
                    <a:pt x="143" y="958"/>
                    <a:pt x="184" y="1060"/>
                  </a:cubicBezTo>
                  <a:cubicBezTo>
                    <a:pt x="204" y="1121"/>
                    <a:pt x="286" y="1161"/>
                    <a:pt x="286" y="1243"/>
                  </a:cubicBezTo>
                  <a:cubicBezTo>
                    <a:pt x="347" y="1263"/>
                    <a:pt x="347" y="1365"/>
                    <a:pt x="428" y="1365"/>
                  </a:cubicBezTo>
                  <a:cubicBezTo>
                    <a:pt x="449" y="1447"/>
                    <a:pt x="530" y="1487"/>
                    <a:pt x="571" y="1548"/>
                  </a:cubicBezTo>
                  <a:cubicBezTo>
                    <a:pt x="604" y="1548"/>
                    <a:pt x="610" y="1522"/>
                    <a:pt x="622" y="1522"/>
                  </a:cubicBezTo>
                  <a:cubicBezTo>
                    <a:pt x="625" y="1522"/>
                    <a:pt x="628" y="1524"/>
                    <a:pt x="632" y="1528"/>
                  </a:cubicBezTo>
                  <a:cubicBezTo>
                    <a:pt x="653" y="1548"/>
                    <a:pt x="673" y="1548"/>
                    <a:pt x="673" y="1569"/>
                  </a:cubicBezTo>
                  <a:cubicBezTo>
                    <a:pt x="693" y="1528"/>
                    <a:pt x="734" y="1508"/>
                    <a:pt x="775" y="1487"/>
                  </a:cubicBezTo>
                  <a:cubicBezTo>
                    <a:pt x="754" y="1447"/>
                    <a:pt x="714" y="1426"/>
                    <a:pt x="734" y="1406"/>
                  </a:cubicBezTo>
                  <a:cubicBezTo>
                    <a:pt x="754" y="1345"/>
                    <a:pt x="795" y="1284"/>
                    <a:pt x="815" y="1223"/>
                  </a:cubicBezTo>
                  <a:cubicBezTo>
                    <a:pt x="795" y="1141"/>
                    <a:pt x="775" y="1080"/>
                    <a:pt x="795" y="998"/>
                  </a:cubicBezTo>
                  <a:cubicBezTo>
                    <a:pt x="795" y="998"/>
                    <a:pt x="775" y="978"/>
                    <a:pt x="754" y="978"/>
                  </a:cubicBezTo>
                  <a:cubicBezTo>
                    <a:pt x="754" y="937"/>
                    <a:pt x="795" y="917"/>
                    <a:pt x="795" y="876"/>
                  </a:cubicBezTo>
                  <a:cubicBezTo>
                    <a:pt x="775" y="836"/>
                    <a:pt x="734" y="795"/>
                    <a:pt x="754" y="713"/>
                  </a:cubicBezTo>
                  <a:lnTo>
                    <a:pt x="754" y="713"/>
                  </a:lnTo>
                  <a:cubicBezTo>
                    <a:pt x="734" y="734"/>
                    <a:pt x="714" y="754"/>
                    <a:pt x="714" y="754"/>
                  </a:cubicBezTo>
                  <a:cubicBezTo>
                    <a:pt x="734" y="612"/>
                    <a:pt x="714" y="510"/>
                    <a:pt x="612" y="388"/>
                  </a:cubicBezTo>
                  <a:cubicBezTo>
                    <a:pt x="591" y="326"/>
                    <a:pt x="571" y="286"/>
                    <a:pt x="571" y="225"/>
                  </a:cubicBezTo>
                  <a:cubicBezTo>
                    <a:pt x="469" y="184"/>
                    <a:pt x="428" y="62"/>
                    <a:pt x="327" y="21"/>
                  </a:cubicBezTo>
                  <a:cubicBezTo>
                    <a:pt x="306" y="41"/>
                    <a:pt x="286" y="62"/>
                    <a:pt x="245" y="62"/>
                  </a:cubicBezTo>
                  <a:cubicBezTo>
                    <a:pt x="204" y="41"/>
                    <a:pt x="225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4"/>
            <p:cNvSpPr/>
            <p:nvPr/>
          </p:nvSpPr>
          <p:spPr>
            <a:xfrm>
              <a:off x="9434336" y="775979"/>
              <a:ext cx="125396" cy="96470"/>
            </a:xfrm>
            <a:custGeom>
              <a:avLst/>
              <a:gdLst/>
              <a:ahLst/>
              <a:cxnLst/>
              <a:rect l="l" t="t" r="r" b="b"/>
              <a:pathLst>
                <a:path w="1630" h="1254" extrusionOk="0">
                  <a:moveTo>
                    <a:pt x="835" y="419"/>
                  </a:moveTo>
                  <a:cubicBezTo>
                    <a:pt x="835" y="419"/>
                    <a:pt x="835" y="419"/>
                    <a:pt x="835" y="439"/>
                  </a:cubicBezTo>
                  <a:lnTo>
                    <a:pt x="815" y="439"/>
                  </a:lnTo>
                  <a:cubicBezTo>
                    <a:pt x="815" y="419"/>
                    <a:pt x="815" y="419"/>
                    <a:pt x="835" y="419"/>
                  </a:cubicBezTo>
                  <a:close/>
                  <a:moveTo>
                    <a:pt x="89" y="0"/>
                  </a:moveTo>
                  <a:cubicBezTo>
                    <a:pt x="82" y="0"/>
                    <a:pt x="73" y="3"/>
                    <a:pt x="61" y="11"/>
                  </a:cubicBezTo>
                  <a:cubicBezTo>
                    <a:pt x="20" y="32"/>
                    <a:pt x="82" y="73"/>
                    <a:pt x="61" y="93"/>
                  </a:cubicBezTo>
                  <a:lnTo>
                    <a:pt x="0" y="93"/>
                  </a:lnTo>
                  <a:cubicBezTo>
                    <a:pt x="20" y="134"/>
                    <a:pt x="20" y="195"/>
                    <a:pt x="41" y="235"/>
                  </a:cubicBezTo>
                  <a:cubicBezTo>
                    <a:pt x="61" y="235"/>
                    <a:pt x="82" y="256"/>
                    <a:pt x="102" y="297"/>
                  </a:cubicBezTo>
                  <a:cubicBezTo>
                    <a:pt x="102" y="378"/>
                    <a:pt x="183" y="419"/>
                    <a:pt x="204" y="500"/>
                  </a:cubicBezTo>
                  <a:cubicBezTo>
                    <a:pt x="224" y="521"/>
                    <a:pt x="244" y="521"/>
                    <a:pt x="244" y="541"/>
                  </a:cubicBezTo>
                  <a:cubicBezTo>
                    <a:pt x="265" y="643"/>
                    <a:pt x="346" y="704"/>
                    <a:pt x="428" y="745"/>
                  </a:cubicBezTo>
                  <a:cubicBezTo>
                    <a:pt x="570" y="846"/>
                    <a:pt x="713" y="969"/>
                    <a:pt x="876" y="1050"/>
                  </a:cubicBezTo>
                  <a:cubicBezTo>
                    <a:pt x="937" y="1091"/>
                    <a:pt x="998" y="1132"/>
                    <a:pt x="1059" y="1132"/>
                  </a:cubicBezTo>
                  <a:cubicBezTo>
                    <a:pt x="1222" y="1172"/>
                    <a:pt x="1365" y="1233"/>
                    <a:pt x="1548" y="1254"/>
                  </a:cubicBezTo>
                  <a:cubicBezTo>
                    <a:pt x="1528" y="1213"/>
                    <a:pt x="1548" y="1172"/>
                    <a:pt x="1528" y="1132"/>
                  </a:cubicBezTo>
                  <a:cubicBezTo>
                    <a:pt x="1507" y="1111"/>
                    <a:pt x="1568" y="1070"/>
                    <a:pt x="1548" y="1030"/>
                  </a:cubicBezTo>
                  <a:cubicBezTo>
                    <a:pt x="1589" y="1009"/>
                    <a:pt x="1609" y="1009"/>
                    <a:pt x="1629" y="1009"/>
                  </a:cubicBezTo>
                  <a:cubicBezTo>
                    <a:pt x="1609" y="969"/>
                    <a:pt x="1609" y="948"/>
                    <a:pt x="1589" y="928"/>
                  </a:cubicBezTo>
                  <a:cubicBezTo>
                    <a:pt x="1548" y="908"/>
                    <a:pt x="1507" y="887"/>
                    <a:pt x="1466" y="867"/>
                  </a:cubicBezTo>
                  <a:cubicBezTo>
                    <a:pt x="1405" y="826"/>
                    <a:pt x="1365" y="745"/>
                    <a:pt x="1303" y="643"/>
                  </a:cubicBezTo>
                  <a:cubicBezTo>
                    <a:pt x="1283" y="622"/>
                    <a:pt x="1263" y="602"/>
                    <a:pt x="1222" y="582"/>
                  </a:cubicBezTo>
                  <a:cubicBezTo>
                    <a:pt x="1202" y="602"/>
                    <a:pt x="1181" y="602"/>
                    <a:pt x="1161" y="622"/>
                  </a:cubicBezTo>
                  <a:cubicBezTo>
                    <a:pt x="1161" y="602"/>
                    <a:pt x="1161" y="582"/>
                    <a:pt x="1141" y="582"/>
                  </a:cubicBezTo>
                  <a:cubicBezTo>
                    <a:pt x="1059" y="582"/>
                    <a:pt x="1018" y="521"/>
                    <a:pt x="957" y="500"/>
                  </a:cubicBezTo>
                  <a:cubicBezTo>
                    <a:pt x="883" y="463"/>
                    <a:pt x="876" y="375"/>
                    <a:pt x="799" y="375"/>
                  </a:cubicBezTo>
                  <a:cubicBezTo>
                    <a:pt x="791" y="375"/>
                    <a:pt x="783" y="376"/>
                    <a:pt x="774" y="378"/>
                  </a:cubicBezTo>
                  <a:cubicBezTo>
                    <a:pt x="774" y="378"/>
                    <a:pt x="774" y="398"/>
                    <a:pt x="774" y="419"/>
                  </a:cubicBezTo>
                  <a:cubicBezTo>
                    <a:pt x="713" y="378"/>
                    <a:pt x="672" y="358"/>
                    <a:pt x="611" y="317"/>
                  </a:cubicBezTo>
                  <a:cubicBezTo>
                    <a:pt x="550" y="297"/>
                    <a:pt x="489" y="235"/>
                    <a:pt x="428" y="235"/>
                  </a:cubicBezTo>
                  <a:cubicBezTo>
                    <a:pt x="387" y="154"/>
                    <a:pt x="306" y="113"/>
                    <a:pt x="244" y="52"/>
                  </a:cubicBezTo>
                  <a:cubicBezTo>
                    <a:pt x="244" y="38"/>
                    <a:pt x="224" y="23"/>
                    <a:pt x="205" y="23"/>
                  </a:cubicBezTo>
                  <a:cubicBezTo>
                    <a:pt x="197" y="23"/>
                    <a:pt x="189" y="26"/>
                    <a:pt x="183" y="32"/>
                  </a:cubicBezTo>
                  <a:cubicBezTo>
                    <a:pt x="163" y="32"/>
                    <a:pt x="163" y="52"/>
                    <a:pt x="143" y="52"/>
                  </a:cubicBezTo>
                  <a:cubicBezTo>
                    <a:pt x="110" y="52"/>
                    <a:pt x="117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4"/>
            <p:cNvSpPr/>
            <p:nvPr/>
          </p:nvSpPr>
          <p:spPr>
            <a:xfrm>
              <a:off x="8359547" y="-114640"/>
              <a:ext cx="87777" cy="130089"/>
            </a:xfrm>
            <a:custGeom>
              <a:avLst/>
              <a:gdLst/>
              <a:ahLst/>
              <a:cxnLst/>
              <a:rect l="l" t="t" r="r" b="b"/>
              <a:pathLst>
                <a:path w="1141" h="1691" extrusionOk="0">
                  <a:moveTo>
                    <a:pt x="102" y="0"/>
                  </a:moveTo>
                  <a:cubicBezTo>
                    <a:pt x="82" y="21"/>
                    <a:pt x="41" y="21"/>
                    <a:pt x="21" y="21"/>
                  </a:cubicBezTo>
                  <a:cubicBezTo>
                    <a:pt x="21" y="41"/>
                    <a:pt x="41" y="62"/>
                    <a:pt x="41" y="82"/>
                  </a:cubicBezTo>
                  <a:cubicBezTo>
                    <a:pt x="0" y="163"/>
                    <a:pt x="41" y="265"/>
                    <a:pt x="61" y="347"/>
                  </a:cubicBezTo>
                  <a:cubicBezTo>
                    <a:pt x="102" y="408"/>
                    <a:pt x="143" y="469"/>
                    <a:pt x="122" y="530"/>
                  </a:cubicBezTo>
                  <a:cubicBezTo>
                    <a:pt x="122" y="550"/>
                    <a:pt x="143" y="591"/>
                    <a:pt x="163" y="611"/>
                  </a:cubicBezTo>
                  <a:cubicBezTo>
                    <a:pt x="285" y="774"/>
                    <a:pt x="387" y="958"/>
                    <a:pt x="448" y="1141"/>
                  </a:cubicBezTo>
                  <a:cubicBezTo>
                    <a:pt x="509" y="1263"/>
                    <a:pt x="571" y="1365"/>
                    <a:pt x="652" y="1467"/>
                  </a:cubicBezTo>
                  <a:cubicBezTo>
                    <a:pt x="733" y="1548"/>
                    <a:pt x="815" y="1630"/>
                    <a:pt x="937" y="1691"/>
                  </a:cubicBezTo>
                  <a:cubicBezTo>
                    <a:pt x="937" y="1630"/>
                    <a:pt x="957" y="1569"/>
                    <a:pt x="998" y="1528"/>
                  </a:cubicBezTo>
                  <a:cubicBezTo>
                    <a:pt x="1019" y="1528"/>
                    <a:pt x="1039" y="1569"/>
                    <a:pt x="1059" y="1589"/>
                  </a:cubicBezTo>
                  <a:cubicBezTo>
                    <a:pt x="1069" y="1579"/>
                    <a:pt x="1085" y="1579"/>
                    <a:pt x="1100" y="1579"/>
                  </a:cubicBezTo>
                  <a:cubicBezTo>
                    <a:pt x="1115" y="1579"/>
                    <a:pt x="1131" y="1579"/>
                    <a:pt x="1141" y="1569"/>
                  </a:cubicBezTo>
                  <a:cubicBezTo>
                    <a:pt x="1141" y="1508"/>
                    <a:pt x="1141" y="1446"/>
                    <a:pt x="1120" y="1406"/>
                  </a:cubicBezTo>
                  <a:cubicBezTo>
                    <a:pt x="1100" y="1365"/>
                    <a:pt x="1080" y="1324"/>
                    <a:pt x="1080" y="1283"/>
                  </a:cubicBezTo>
                  <a:cubicBezTo>
                    <a:pt x="1080" y="1222"/>
                    <a:pt x="1019" y="1222"/>
                    <a:pt x="1019" y="1161"/>
                  </a:cubicBezTo>
                  <a:cubicBezTo>
                    <a:pt x="998" y="1161"/>
                    <a:pt x="998" y="1141"/>
                    <a:pt x="998" y="1121"/>
                  </a:cubicBezTo>
                  <a:cubicBezTo>
                    <a:pt x="1019" y="1019"/>
                    <a:pt x="978" y="937"/>
                    <a:pt x="917" y="856"/>
                  </a:cubicBezTo>
                  <a:cubicBezTo>
                    <a:pt x="917" y="835"/>
                    <a:pt x="876" y="835"/>
                    <a:pt x="876" y="795"/>
                  </a:cubicBezTo>
                  <a:cubicBezTo>
                    <a:pt x="835" y="754"/>
                    <a:pt x="754" y="734"/>
                    <a:pt x="733" y="673"/>
                  </a:cubicBezTo>
                  <a:cubicBezTo>
                    <a:pt x="713" y="652"/>
                    <a:pt x="733" y="632"/>
                    <a:pt x="733" y="611"/>
                  </a:cubicBezTo>
                  <a:cubicBezTo>
                    <a:pt x="733" y="611"/>
                    <a:pt x="713" y="591"/>
                    <a:pt x="733" y="571"/>
                  </a:cubicBezTo>
                  <a:cubicBezTo>
                    <a:pt x="733" y="571"/>
                    <a:pt x="754" y="571"/>
                    <a:pt x="754" y="550"/>
                  </a:cubicBezTo>
                  <a:cubicBezTo>
                    <a:pt x="774" y="550"/>
                    <a:pt x="795" y="530"/>
                    <a:pt x="774" y="510"/>
                  </a:cubicBezTo>
                  <a:lnTo>
                    <a:pt x="774" y="510"/>
                  </a:lnTo>
                  <a:cubicBezTo>
                    <a:pt x="754" y="520"/>
                    <a:pt x="733" y="520"/>
                    <a:pt x="713" y="520"/>
                  </a:cubicBezTo>
                  <a:cubicBezTo>
                    <a:pt x="693" y="520"/>
                    <a:pt x="672" y="520"/>
                    <a:pt x="652" y="530"/>
                  </a:cubicBezTo>
                  <a:cubicBezTo>
                    <a:pt x="652" y="530"/>
                    <a:pt x="672" y="550"/>
                    <a:pt x="652" y="550"/>
                  </a:cubicBezTo>
                  <a:cubicBezTo>
                    <a:pt x="652" y="550"/>
                    <a:pt x="652" y="550"/>
                    <a:pt x="652" y="530"/>
                  </a:cubicBezTo>
                  <a:cubicBezTo>
                    <a:pt x="635" y="513"/>
                    <a:pt x="632" y="484"/>
                    <a:pt x="610" y="484"/>
                  </a:cubicBezTo>
                  <a:cubicBezTo>
                    <a:pt x="605" y="484"/>
                    <a:pt x="599" y="485"/>
                    <a:pt x="591" y="489"/>
                  </a:cubicBezTo>
                  <a:cubicBezTo>
                    <a:pt x="591" y="489"/>
                    <a:pt x="591" y="428"/>
                    <a:pt x="571" y="428"/>
                  </a:cubicBezTo>
                  <a:cubicBezTo>
                    <a:pt x="550" y="428"/>
                    <a:pt x="530" y="428"/>
                    <a:pt x="530" y="408"/>
                  </a:cubicBezTo>
                  <a:cubicBezTo>
                    <a:pt x="489" y="367"/>
                    <a:pt x="509" y="326"/>
                    <a:pt x="489" y="286"/>
                  </a:cubicBezTo>
                  <a:cubicBezTo>
                    <a:pt x="448" y="286"/>
                    <a:pt x="489" y="204"/>
                    <a:pt x="428" y="184"/>
                  </a:cubicBezTo>
                  <a:cubicBezTo>
                    <a:pt x="387" y="184"/>
                    <a:pt x="367" y="102"/>
                    <a:pt x="346" y="82"/>
                  </a:cubicBezTo>
                  <a:cubicBezTo>
                    <a:pt x="306" y="82"/>
                    <a:pt x="285" y="82"/>
                    <a:pt x="265" y="62"/>
                  </a:cubicBezTo>
                  <a:cubicBezTo>
                    <a:pt x="251" y="68"/>
                    <a:pt x="238" y="71"/>
                    <a:pt x="225" y="71"/>
                  </a:cubicBezTo>
                  <a:cubicBezTo>
                    <a:pt x="199" y="71"/>
                    <a:pt x="177" y="62"/>
                    <a:pt x="163" y="62"/>
                  </a:cubicBezTo>
                  <a:cubicBezTo>
                    <a:pt x="143" y="41"/>
                    <a:pt x="122" y="2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4"/>
            <p:cNvSpPr/>
            <p:nvPr/>
          </p:nvSpPr>
          <p:spPr>
            <a:xfrm>
              <a:off x="8113524" y="1213941"/>
              <a:ext cx="98778" cy="79007"/>
            </a:xfrm>
            <a:custGeom>
              <a:avLst/>
              <a:gdLst/>
              <a:ahLst/>
              <a:cxnLst/>
              <a:rect l="l" t="t" r="r" b="b"/>
              <a:pathLst>
                <a:path w="1284" h="1027" extrusionOk="0">
                  <a:moveTo>
                    <a:pt x="836" y="0"/>
                  </a:moveTo>
                  <a:cubicBezTo>
                    <a:pt x="815" y="0"/>
                    <a:pt x="775" y="0"/>
                    <a:pt x="754" y="21"/>
                  </a:cubicBezTo>
                  <a:cubicBezTo>
                    <a:pt x="754" y="41"/>
                    <a:pt x="775" y="41"/>
                    <a:pt x="775" y="62"/>
                  </a:cubicBezTo>
                  <a:cubicBezTo>
                    <a:pt x="772" y="65"/>
                    <a:pt x="769" y="66"/>
                    <a:pt x="766" y="66"/>
                  </a:cubicBezTo>
                  <a:cubicBezTo>
                    <a:pt x="751" y="66"/>
                    <a:pt x="735" y="37"/>
                    <a:pt x="710" y="37"/>
                  </a:cubicBezTo>
                  <a:cubicBezTo>
                    <a:pt x="705" y="37"/>
                    <a:pt x="699" y="38"/>
                    <a:pt x="693" y="41"/>
                  </a:cubicBezTo>
                  <a:cubicBezTo>
                    <a:pt x="693" y="82"/>
                    <a:pt x="734" y="82"/>
                    <a:pt x="714" y="102"/>
                  </a:cubicBezTo>
                  <a:cubicBezTo>
                    <a:pt x="700" y="123"/>
                    <a:pt x="684" y="129"/>
                    <a:pt x="668" y="129"/>
                  </a:cubicBezTo>
                  <a:cubicBezTo>
                    <a:pt x="637" y="129"/>
                    <a:pt x="605" y="102"/>
                    <a:pt x="591" y="102"/>
                  </a:cubicBezTo>
                  <a:cubicBezTo>
                    <a:pt x="510" y="143"/>
                    <a:pt x="449" y="184"/>
                    <a:pt x="429" y="204"/>
                  </a:cubicBezTo>
                  <a:cubicBezTo>
                    <a:pt x="388" y="265"/>
                    <a:pt x="408" y="306"/>
                    <a:pt x="429" y="326"/>
                  </a:cubicBezTo>
                  <a:cubicBezTo>
                    <a:pt x="408" y="367"/>
                    <a:pt x="388" y="387"/>
                    <a:pt x="367" y="428"/>
                  </a:cubicBezTo>
                  <a:cubicBezTo>
                    <a:pt x="286" y="428"/>
                    <a:pt x="245" y="530"/>
                    <a:pt x="164" y="550"/>
                  </a:cubicBezTo>
                  <a:cubicBezTo>
                    <a:pt x="164" y="591"/>
                    <a:pt x="164" y="611"/>
                    <a:pt x="143" y="652"/>
                  </a:cubicBezTo>
                  <a:cubicBezTo>
                    <a:pt x="123" y="652"/>
                    <a:pt x="103" y="652"/>
                    <a:pt x="82" y="673"/>
                  </a:cubicBezTo>
                  <a:cubicBezTo>
                    <a:pt x="69" y="673"/>
                    <a:pt x="46" y="663"/>
                    <a:pt x="27" y="663"/>
                  </a:cubicBezTo>
                  <a:cubicBezTo>
                    <a:pt x="17" y="663"/>
                    <a:pt x="8" y="666"/>
                    <a:pt x="1" y="673"/>
                  </a:cubicBezTo>
                  <a:cubicBezTo>
                    <a:pt x="21" y="876"/>
                    <a:pt x="21" y="876"/>
                    <a:pt x="143" y="978"/>
                  </a:cubicBezTo>
                  <a:cubicBezTo>
                    <a:pt x="159" y="967"/>
                    <a:pt x="175" y="964"/>
                    <a:pt x="191" y="964"/>
                  </a:cubicBezTo>
                  <a:cubicBezTo>
                    <a:pt x="227" y="964"/>
                    <a:pt x="263" y="982"/>
                    <a:pt x="299" y="982"/>
                  </a:cubicBezTo>
                  <a:cubicBezTo>
                    <a:pt x="308" y="982"/>
                    <a:pt x="318" y="981"/>
                    <a:pt x="327" y="978"/>
                  </a:cubicBezTo>
                  <a:cubicBezTo>
                    <a:pt x="371" y="1008"/>
                    <a:pt x="405" y="1027"/>
                    <a:pt x="444" y="1027"/>
                  </a:cubicBezTo>
                  <a:cubicBezTo>
                    <a:pt x="458" y="1027"/>
                    <a:pt x="473" y="1024"/>
                    <a:pt x="490" y="1019"/>
                  </a:cubicBezTo>
                  <a:cubicBezTo>
                    <a:pt x="530" y="998"/>
                    <a:pt x="490" y="958"/>
                    <a:pt x="530" y="937"/>
                  </a:cubicBezTo>
                  <a:cubicBezTo>
                    <a:pt x="530" y="937"/>
                    <a:pt x="530" y="958"/>
                    <a:pt x="551" y="978"/>
                  </a:cubicBezTo>
                  <a:cubicBezTo>
                    <a:pt x="643" y="959"/>
                    <a:pt x="736" y="873"/>
                    <a:pt x="844" y="873"/>
                  </a:cubicBezTo>
                  <a:cubicBezTo>
                    <a:pt x="855" y="873"/>
                    <a:pt x="866" y="874"/>
                    <a:pt x="877" y="876"/>
                  </a:cubicBezTo>
                  <a:cubicBezTo>
                    <a:pt x="897" y="835"/>
                    <a:pt x="917" y="815"/>
                    <a:pt x="917" y="795"/>
                  </a:cubicBezTo>
                  <a:cubicBezTo>
                    <a:pt x="1019" y="774"/>
                    <a:pt x="1080" y="734"/>
                    <a:pt x="1121" y="652"/>
                  </a:cubicBezTo>
                  <a:lnTo>
                    <a:pt x="1162" y="652"/>
                  </a:lnTo>
                  <a:cubicBezTo>
                    <a:pt x="1162" y="611"/>
                    <a:pt x="1202" y="571"/>
                    <a:pt x="1202" y="530"/>
                  </a:cubicBezTo>
                  <a:cubicBezTo>
                    <a:pt x="1223" y="510"/>
                    <a:pt x="1264" y="489"/>
                    <a:pt x="1284" y="469"/>
                  </a:cubicBezTo>
                  <a:cubicBezTo>
                    <a:pt x="1264" y="408"/>
                    <a:pt x="1223" y="387"/>
                    <a:pt x="1182" y="326"/>
                  </a:cubicBezTo>
                  <a:lnTo>
                    <a:pt x="1141" y="326"/>
                  </a:lnTo>
                  <a:cubicBezTo>
                    <a:pt x="1101" y="286"/>
                    <a:pt x="1121" y="265"/>
                    <a:pt x="1121" y="224"/>
                  </a:cubicBezTo>
                  <a:cubicBezTo>
                    <a:pt x="1101" y="204"/>
                    <a:pt x="1101" y="204"/>
                    <a:pt x="1080" y="184"/>
                  </a:cubicBezTo>
                  <a:cubicBezTo>
                    <a:pt x="1080" y="163"/>
                    <a:pt x="1121" y="163"/>
                    <a:pt x="1101" y="163"/>
                  </a:cubicBezTo>
                  <a:cubicBezTo>
                    <a:pt x="1088" y="127"/>
                    <a:pt x="1069" y="119"/>
                    <a:pt x="1046" y="119"/>
                  </a:cubicBezTo>
                  <a:cubicBezTo>
                    <a:pt x="1031" y="119"/>
                    <a:pt x="1015" y="123"/>
                    <a:pt x="999" y="123"/>
                  </a:cubicBezTo>
                  <a:cubicBezTo>
                    <a:pt x="958" y="102"/>
                    <a:pt x="978" y="41"/>
                    <a:pt x="917" y="41"/>
                  </a:cubicBezTo>
                  <a:cubicBezTo>
                    <a:pt x="911" y="44"/>
                    <a:pt x="907" y="45"/>
                    <a:pt x="902" y="45"/>
                  </a:cubicBezTo>
                  <a:cubicBezTo>
                    <a:pt x="876" y="45"/>
                    <a:pt x="871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4"/>
            <p:cNvSpPr/>
            <p:nvPr/>
          </p:nvSpPr>
          <p:spPr>
            <a:xfrm>
              <a:off x="9752364" y="-80406"/>
              <a:ext cx="70545" cy="117780"/>
            </a:xfrm>
            <a:custGeom>
              <a:avLst/>
              <a:gdLst/>
              <a:ahLst/>
              <a:cxnLst/>
              <a:rect l="l" t="t" r="r" b="b"/>
              <a:pathLst>
                <a:path w="917" h="1531" extrusionOk="0">
                  <a:moveTo>
                    <a:pt x="608" y="0"/>
                  </a:moveTo>
                  <a:cubicBezTo>
                    <a:pt x="590" y="0"/>
                    <a:pt x="574" y="12"/>
                    <a:pt x="550" y="24"/>
                  </a:cubicBezTo>
                  <a:cubicBezTo>
                    <a:pt x="530" y="65"/>
                    <a:pt x="571" y="85"/>
                    <a:pt x="550" y="126"/>
                  </a:cubicBezTo>
                  <a:cubicBezTo>
                    <a:pt x="489" y="166"/>
                    <a:pt x="489" y="166"/>
                    <a:pt x="469" y="248"/>
                  </a:cubicBezTo>
                  <a:lnTo>
                    <a:pt x="367" y="289"/>
                  </a:lnTo>
                  <a:cubicBezTo>
                    <a:pt x="367" y="309"/>
                    <a:pt x="367" y="350"/>
                    <a:pt x="347" y="350"/>
                  </a:cubicBezTo>
                  <a:cubicBezTo>
                    <a:pt x="285" y="411"/>
                    <a:pt x="285" y="472"/>
                    <a:pt x="245" y="513"/>
                  </a:cubicBezTo>
                  <a:cubicBezTo>
                    <a:pt x="224" y="553"/>
                    <a:pt x="224" y="594"/>
                    <a:pt x="184" y="614"/>
                  </a:cubicBezTo>
                  <a:cubicBezTo>
                    <a:pt x="143" y="655"/>
                    <a:pt x="184" y="716"/>
                    <a:pt x="163" y="777"/>
                  </a:cubicBezTo>
                  <a:cubicBezTo>
                    <a:pt x="143" y="798"/>
                    <a:pt x="143" y="818"/>
                    <a:pt x="122" y="838"/>
                  </a:cubicBezTo>
                  <a:cubicBezTo>
                    <a:pt x="61" y="920"/>
                    <a:pt x="21" y="1022"/>
                    <a:pt x="61" y="1144"/>
                  </a:cubicBezTo>
                  <a:cubicBezTo>
                    <a:pt x="82" y="1164"/>
                    <a:pt x="61" y="1185"/>
                    <a:pt x="61" y="1225"/>
                  </a:cubicBezTo>
                  <a:cubicBezTo>
                    <a:pt x="0" y="1327"/>
                    <a:pt x="61" y="1409"/>
                    <a:pt x="102" y="1490"/>
                  </a:cubicBezTo>
                  <a:cubicBezTo>
                    <a:pt x="102" y="1511"/>
                    <a:pt x="122" y="1511"/>
                    <a:pt x="122" y="1511"/>
                  </a:cubicBezTo>
                  <a:cubicBezTo>
                    <a:pt x="163" y="1511"/>
                    <a:pt x="204" y="1531"/>
                    <a:pt x="224" y="1531"/>
                  </a:cubicBezTo>
                  <a:cubicBezTo>
                    <a:pt x="224" y="1511"/>
                    <a:pt x="245" y="1490"/>
                    <a:pt x="245" y="1490"/>
                  </a:cubicBezTo>
                  <a:cubicBezTo>
                    <a:pt x="245" y="1490"/>
                    <a:pt x="245" y="1470"/>
                    <a:pt x="224" y="1470"/>
                  </a:cubicBezTo>
                  <a:lnTo>
                    <a:pt x="265" y="1470"/>
                  </a:lnTo>
                  <a:cubicBezTo>
                    <a:pt x="265" y="1449"/>
                    <a:pt x="285" y="1409"/>
                    <a:pt x="306" y="1388"/>
                  </a:cubicBezTo>
                  <a:cubicBezTo>
                    <a:pt x="326" y="1368"/>
                    <a:pt x="367" y="1388"/>
                    <a:pt x="367" y="1348"/>
                  </a:cubicBezTo>
                  <a:cubicBezTo>
                    <a:pt x="387" y="1307"/>
                    <a:pt x="428" y="1246"/>
                    <a:pt x="448" y="1205"/>
                  </a:cubicBezTo>
                  <a:cubicBezTo>
                    <a:pt x="489" y="1225"/>
                    <a:pt x="509" y="1246"/>
                    <a:pt x="550" y="1246"/>
                  </a:cubicBezTo>
                  <a:cubicBezTo>
                    <a:pt x="591" y="1205"/>
                    <a:pt x="591" y="1144"/>
                    <a:pt x="611" y="1103"/>
                  </a:cubicBezTo>
                  <a:cubicBezTo>
                    <a:pt x="632" y="1124"/>
                    <a:pt x="652" y="1124"/>
                    <a:pt x="672" y="1124"/>
                  </a:cubicBezTo>
                  <a:cubicBezTo>
                    <a:pt x="713" y="1124"/>
                    <a:pt x="713" y="1083"/>
                    <a:pt x="754" y="1063"/>
                  </a:cubicBezTo>
                  <a:cubicBezTo>
                    <a:pt x="754" y="981"/>
                    <a:pt x="774" y="900"/>
                    <a:pt x="774" y="818"/>
                  </a:cubicBezTo>
                  <a:cubicBezTo>
                    <a:pt x="809" y="818"/>
                    <a:pt x="799" y="863"/>
                    <a:pt x="821" y="863"/>
                  </a:cubicBezTo>
                  <a:cubicBezTo>
                    <a:pt x="825" y="863"/>
                    <a:pt x="829" y="862"/>
                    <a:pt x="835" y="859"/>
                  </a:cubicBezTo>
                  <a:cubicBezTo>
                    <a:pt x="835" y="859"/>
                    <a:pt x="835" y="838"/>
                    <a:pt x="835" y="818"/>
                  </a:cubicBezTo>
                  <a:cubicBezTo>
                    <a:pt x="847" y="818"/>
                    <a:pt x="865" y="831"/>
                    <a:pt x="883" y="831"/>
                  </a:cubicBezTo>
                  <a:cubicBezTo>
                    <a:pt x="896" y="831"/>
                    <a:pt x="908" y="824"/>
                    <a:pt x="917" y="798"/>
                  </a:cubicBezTo>
                  <a:cubicBezTo>
                    <a:pt x="896" y="757"/>
                    <a:pt x="896" y="696"/>
                    <a:pt x="856" y="635"/>
                  </a:cubicBezTo>
                  <a:cubicBezTo>
                    <a:pt x="856" y="553"/>
                    <a:pt x="876" y="452"/>
                    <a:pt x="835" y="390"/>
                  </a:cubicBezTo>
                  <a:cubicBezTo>
                    <a:pt x="835" y="329"/>
                    <a:pt x="856" y="350"/>
                    <a:pt x="876" y="329"/>
                  </a:cubicBezTo>
                  <a:cubicBezTo>
                    <a:pt x="856" y="289"/>
                    <a:pt x="856" y="268"/>
                    <a:pt x="856" y="248"/>
                  </a:cubicBezTo>
                  <a:lnTo>
                    <a:pt x="815" y="248"/>
                  </a:lnTo>
                  <a:cubicBezTo>
                    <a:pt x="774" y="207"/>
                    <a:pt x="754" y="146"/>
                    <a:pt x="733" y="85"/>
                  </a:cubicBezTo>
                  <a:cubicBezTo>
                    <a:pt x="723" y="75"/>
                    <a:pt x="708" y="75"/>
                    <a:pt x="693" y="75"/>
                  </a:cubicBezTo>
                  <a:cubicBezTo>
                    <a:pt x="677" y="75"/>
                    <a:pt x="662" y="75"/>
                    <a:pt x="652" y="65"/>
                  </a:cubicBezTo>
                  <a:cubicBezTo>
                    <a:pt x="652" y="65"/>
                    <a:pt x="672" y="44"/>
                    <a:pt x="652" y="24"/>
                  </a:cubicBezTo>
                  <a:cubicBezTo>
                    <a:pt x="635" y="7"/>
                    <a:pt x="62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4"/>
            <p:cNvSpPr/>
            <p:nvPr/>
          </p:nvSpPr>
          <p:spPr>
            <a:xfrm>
              <a:off x="8962755" y="109765"/>
              <a:ext cx="54851" cy="139166"/>
            </a:xfrm>
            <a:custGeom>
              <a:avLst/>
              <a:gdLst/>
              <a:ahLst/>
              <a:cxnLst/>
              <a:rect l="l" t="t" r="r" b="b"/>
              <a:pathLst>
                <a:path w="713" h="1809" extrusionOk="0">
                  <a:moveTo>
                    <a:pt x="99" y="1"/>
                  </a:moveTo>
                  <a:cubicBezTo>
                    <a:pt x="81" y="1"/>
                    <a:pt x="61" y="6"/>
                    <a:pt x="41" y="16"/>
                  </a:cubicBezTo>
                  <a:cubicBezTo>
                    <a:pt x="41" y="16"/>
                    <a:pt x="61" y="36"/>
                    <a:pt x="41" y="36"/>
                  </a:cubicBezTo>
                  <a:cubicBezTo>
                    <a:pt x="0" y="179"/>
                    <a:pt x="0" y="301"/>
                    <a:pt x="61" y="423"/>
                  </a:cubicBezTo>
                  <a:cubicBezTo>
                    <a:pt x="81" y="505"/>
                    <a:pt x="122" y="586"/>
                    <a:pt x="81" y="668"/>
                  </a:cubicBezTo>
                  <a:cubicBezTo>
                    <a:pt x="61" y="770"/>
                    <a:pt x="61" y="851"/>
                    <a:pt x="81" y="933"/>
                  </a:cubicBezTo>
                  <a:cubicBezTo>
                    <a:pt x="81" y="1055"/>
                    <a:pt x="81" y="1177"/>
                    <a:pt x="102" y="1299"/>
                  </a:cubicBezTo>
                  <a:cubicBezTo>
                    <a:pt x="122" y="1421"/>
                    <a:pt x="163" y="1564"/>
                    <a:pt x="244" y="1666"/>
                  </a:cubicBezTo>
                  <a:cubicBezTo>
                    <a:pt x="306" y="1706"/>
                    <a:pt x="346" y="1747"/>
                    <a:pt x="407" y="1788"/>
                  </a:cubicBezTo>
                  <a:cubicBezTo>
                    <a:pt x="407" y="1808"/>
                    <a:pt x="428" y="1808"/>
                    <a:pt x="428" y="1808"/>
                  </a:cubicBezTo>
                  <a:cubicBezTo>
                    <a:pt x="468" y="1788"/>
                    <a:pt x="448" y="1768"/>
                    <a:pt x="468" y="1747"/>
                  </a:cubicBezTo>
                  <a:cubicBezTo>
                    <a:pt x="489" y="1747"/>
                    <a:pt x="509" y="1727"/>
                    <a:pt x="509" y="1727"/>
                  </a:cubicBezTo>
                  <a:cubicBezTo>
                    <a:pt x="530" y="1706"/>
                    <a:pt x="550" y="1686"/>
                    <a:pt x="570" y="1666"/>
                  </a:cubicBezTo>
                  <a:cubicBezTo>
                    <a:pt x="591" y="1686"/>
                    <a:pt x="611" y="1686"/>
                    <a:pt x="611" y="1686"/>
                  </a:cubicBezTo>
                  <a:cubicBezTo>
                    <a:pt x="631" y="1686"/>
                    <a:pt x="631" y="1686"/>
                    <a:pt x="652" y="1666"/>
                  </a:cubicBezTo>
                  <a:cubicBezTo>
                    <a:pt x="652" y="1645"/>
                    <a:pt x="652" y="1625"/>
                    <a:pt x="652" y="1584"/>
                  </a:cubicBezTo>
                  <a:cubicBezTo>
                    <a:pt x="652" y="1544"/>
                    <a:pt x="692" y="1564"/>
                    <a:pt x="713" y="1523"/>
                  </a:cubicBezTo>
                  <a:cubicBezTo>
                    <a:pt x="713" y="1482"/>
                    <a:pt x="672" y="1503"/>
                    <a:pt x="652" y="1482"/>
                  </a:cubicBezTo>
                  <a:cubicBezTo>
                    <a:pt x="672" y="1442"/>
                    <a:pt x="652" y="1401"/>
                    <a:pt x="672" y="1381"/>
                  </a:cubicBezTo>
                  <a:cubicBezTo>
                    <a:pt x="631" y="1360"/>
                    <a:pt x="631" y="1279"/>
                    <a:pt x="611" y="1238"/>
                  </a:cubicBezTo>
                  <a:cubicBezTo>
                    <a:pt x="611" y="1197"/>
                    <a:pt x="652" y="1136"/>
                    <a:pt x="631" y="1095"/>
                  </a:cubicBezTo>
                  <a:lnTo>
                    <a:pt x="611" y="1095"/>
                  </a:lnTo>
                  <a:cubicBezTo>
                    <a:pt x="591" y="1095"/>
                    <a:pt x="611" y="1075"/>
                    <a:pt x="611" y="1075"/>
                  </a:cubicBezTo>
                  <a:cubicBezTo>
                    <a:pt x="591" y="1034"/>
                    <a:pt x="591" y="994"/>
                    <a:pt x="570" y="973"/>
                  </a:cubicBezTo>
                  <a:cubicBezTo>
                    <a:pt x="611" y="933"/>
                    <a:pt x="591" y="892"/>
                    <a:pt x="631" y="871"/>
                  </a:cubicBezTo>
                  <a:cubicBezTo>
                    <a:pt x="611" y="810"/>
                    <a:pt x="591" y="749"/>
                    <a:pt x="591" y="688"/>
                  </a:cubicBezTo>
                  <a:cubicBezTo>
                    <a:pt x="570" y="668"/>
                    <a:pt x="550" y="647"/>
                    <a:pt x="530" y="647"/>
                  </a:cubicBezTo>
                  <a:cubicBezTo>
                    <a:pt x="509" y="647"/>
                    <a:pt x="509" y="627"/>
                    <a:pt x="509" y="627"/>
                  </a:cubicBezTo>
                  <a:cubicBezTo>
                    <a:pt x="468" y="484"/>
                    <a:pt x="387" y="342"/>
                    <a:pt x="306" y="199"/>
                  </a:cubicBezTo>
                  <a:cubicBezTo>
                    <a:pt x="265" y="138"/>
                    <a:pt x="204" y="77"/>
                    <a:pt x="143" y="16"/>
                  </a:cubicBezTo>
                  <a:cubicBezTo>
                    <a:pt x="132" y="6"/>
                    <a:pt x="117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4"/>
            <p:cNvSpPr/>
            <p:nvPr/>
          </p:nvSpPr>
          <p:spPr>
            <a:xfrm>
              <a:off x="7991360" y="956995"/>
              <a:ext cx="128550" cy="54928"/>
            </a:xfrm>
            <a:custGeom>
              <a:avLst/>
              <a:gdLst/>
              <a:ahLst/>
              <a:cxnLst/>
              <a:rect l="l" t="t" r="r" b="b"/>
              <a:pathLst>
                <a:path w="1671" h="714" extrusionOk="0">
                  <a:moveTo>
                    <a:pt x="1100" y="0"/>
                  </a:moveTo>
                  <a:cubicBezTo>
                    <a:pt x="1059" y="62"/>
                    <a:pt x="998" y="62"/>
                    <a:pt x="937" y="62"/>
                  </a:cubicBezTo>
                  <a:cubicBezTo>
                    <a:pt x="918" y="57"/>
                    <a:pt x="899" y="54"/>
                    <a:pt x="880" y="54"/>
                  </a:cubicBezTo>
                  <a:cubicBezTo>
                    <a:pt x="820" y="54"/>
                    <a:pt x="765" y="81"/>
                    <a:pt x="734" y="143"/>
                  </a:cubicBezTo>
                  <a:cubicBezTo>
                    <a:pt x="713" y="133"/>
                    <a:pt x="688" y="133"/>
                    <a:pt x="662" y="133"/>
                  </a:cubicBezTo>
                  <a:cubicBezTo>
                    <a:pt x="637" y="133"/>
                    <a:pt x="611" y="133"/>
                    <a:pt x="591" y="123"/>
                  </a:cubicBezTo>
                  <a:cubicBezTo>
                    <a:pt x="583" y="127"/>
                    <a:pt x="577" y="128"/>
                    <a:pt x="572" y="128"/>
                  </a:cubicBezTo>
                  <a:cubicBezTo>
                    <a:pt x="549" y="128"/>
                    <a:pt x="546" y="98"/>
                    <a:pt x="530" y="82"/>
                  </a:cubicBezTo>
                  <a:cubicBezTo>
                    <a:pt x="469" y="102"/>
                    <a:pt x="413" y="112"/>
                    <a:pt x="359" y="112"/>
                  </a:cubicBezTo>
                  <a:cubicBezTo>
                    <a:pt x="306" y="112"/>
                    <a:pt x="255" y="102"/>
                    <a:pt x="204" y="82"/>
                  </a:cubicBezTo>
                  <a:cubicBezTo>
                    <a:pt x="192" y="76"/>
                    <a:pt x="182" y="74"/>
                    <a:pt x="172" y="74"/>
                  </a:cubicBezTo>
                  <a:cubicBezTo>
                    <a:pt x="150" y="74"/>
                    <a:pt x="131" y="88"/>
                    <a:pt x="102" y="102"/>
                  </a:cubicBezTo>
                  <a:cubicBezTo>
                    <a:pt x="82" y="123"/>
                    <a:pt x="123" y="163"/>
                    <a:pt x="102" y="184"/>
                  </a:cubicBezTo>
                  <a:lnTo>
                    <a:pt x="41" y="184"/>
                  </a:lnTo>
                  <a:cubicBezTo>
                    <a:pt x="21" y="204"/>
                    <a:pt x="0" y="225"/>
                    <a:pt x="21" y="245"/>
                  </a:cubicBezTo>
                  <a:cubicBezTo>
                    <a:pt x="82" y="326"/>
                    <a:pt x="163" y="387"/>
                    <a:pt x="245" y="428"/>
                  </a:cubicBezTo>
                  <a:cubicBezTo>
                    <a:pt x="285" y="449"/>
                    <a:pt x="306" y="449"/>
                    <a:pt x="306" y="489"/>
                  </a:cubicBezTo>
                  <a:cubicBezTo>
                    <a:pt x="322" y="506"/>
                    <a:pt x="352" y="536"/>
                    <a:pt x="374" y="536"/>
                  </a:cubicBezTo>
                  <a:cubicBezTo>
                    <a:pt x="379" y="536"/>
                    <a:pt x="383" y="534"/>
                    <a:pt x="387" y="530"/>
                  </a:cubicBezTo>
                  <a:cubicBezTo>
                    <a:pt x="402" y="527"/>
                    <a:pt x="415" y="526"/>
                    <a:pt x="428" y="526"/>
                  </a:cubicBezTo>
                  <a:cubicBezTo>
                    <a:pt x="506" y="526"/>
                    <a:pt x="559" y="574"/>
                    <a:pt x="611" y="591"/>
                  </a:cubicBezTo>
                  <a:cubicBezTo>
                    <a:pt x="711" y="624"/>
                    <a:pt x="811" y="658"/>
                    <a:pt x="911" y="658"/>
                  </a:cubicBezTo>
                  <a:cubicBezTo>
                    <a:pt x="933" y="658"/>
                    <a:pt x="955" y="656"/>
                    <a:pt x="978" y="652"/>
                  </a:cubicBezTo>
                  <a:cubicBezTo>
                    <a:pt x="1039" y="652"/>
                    <a:pt x="1100" y="673"/>
                    <a:pt x="1161" y="693"/>
                  </a:cubicBezTo>
                  <a:cubicBezTo>
                    <a:pt x="1202" y="693"/>
                    <a:pt x="1243" y="713"/>
                    <a:pt x="1263" y="713"/>
                  </a:cubicBezTo>
                  <a:cubicBezTo>
                    <a:pt x="1385" y="673"/>
                    <a:pt x="1507" y="693"/>
                    <a:pt x="1609" y="632"/>
                  </a:cubicBezTo>
                  <a:cubicBezTo>
                    <a:pt x="1630" y="611"/>
                    <a:pt x="1589" y="591"/>
                    <a:pt x="1589" y="550"/>
                  </a:cubicBezTo>
                  <a:cubicBezTo>
                    <a:pt x="1630" y="550"/>
                    <a:pt x="1670" y="510"/>
                    <a:pt x="1670" y="449"/>
                  </a:cubicBezTo>
                  <a:cubicBezTo>
                    <a:pt x="1609" y="428"/>
                    <a:pt x="1630" y="347"/>
                    <a:pt x="1589" y="306"/>
                  </a:cubicBezTo>
                  <a:cubicBezTo>
                    <a:pt x="1568" y="286"/>
                    <a:pt x="1528" y="265"/>
                    <a:pt x="1507" y="245"/>
                  </a:cubicBezTo>
                  <a:cubicBezTo>
                    <a:pt x="1467" y="245"/>
                    <a:pt x="1426" y="265"/>
                    <a:pt x="1385" y="265"/>
                  </a:cubicBezTo>
                  <a:cubicBezTo>
                    <a:pt x="1385" y="245"/>
                    <a:pt x="1406" y="225"/>
                    <a:pt x="1385" y="204"/>
                  </a:cubicBezTo>
                  <a:cubicBezTo>
                    <a:pt x="1377" y="200"/>
                    <a:pt x="1368" y="198"/>
                    <a:pt x="1360" y="198"/>
                  </a:cubicBezTo>
                  <a:cubicBezTo>
                    <a:pt x="1337" y="198"/>
                    <a:pt x="1315" y="210"/>
                    <a:pt x="1299" y="210"/>
                  </a:cubicBezTo>
                  <a:cubicBezTo>
                    <a:pt x="1293" y="210"/>
                    <a:pt x="1288" y="208"/>
                    <a:pt x="1283" y="204"/>
                  </a:cubicBezTo>
                  <a:cubicBezTo>
                    <a:pt x="1283" y="82"/>
                    <a:pt x="1202" y="62"/>
                    <a:pt x="110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4"/>
            <p:cNvSpPr/>
            <p:nvPr/>
          </p:nvSpPr>
          <p:spPr>
            <a:xfrm>
              <a:off x="9204007" y="45144"/>
              <a:ext cx="51774" cy="123857"/>
            </a:xfrm>
            <a:custGeom>
              <a:avLst/>
              <a:gdLst/>
              <a:ahLst/>
              <a:cxnLst/>
              <a:rect l="l" t="t" r="r" b="b"/>
              <a:pathLst>
                <a:path w="673" h="1610" extrusionOk="0">
                  <a:moveTo>
                    <a:pt x="550" y="1284"/>
                  </a:moveTo>
                  <a:cubicBezTo>
                    <a:pt x="550" y="1304"/>
                    <a:pt x="550" y="1324"/>
                    <a:pt x="530" y="1324"/>
                  </a:cubicBezTo>
                  <a:cubicBezTo>
                    <a:pt x="530" y="1304"/>
                    <a:pt x="530" y="1284"/>
                    <a:pt x="550" y="1284"/>
                  </a:cubicBezTo>
                  <a:close/>
                  <a:moveTo>
                    <a:pt x="469" y="1"/>
                  </a:moveTo>
                  <a:cubicBezTo>
                    <a:pt x="408" y="62"/>
                    <a:pt x="387" y="123"/>
                    <a:pt x="347" y="164"/>
                  </a:cubicBezTo>
                  <a:cubicBezTo>
                    <a:pt x="306" y="204"/>
                    <a:pt x="285" y="265"/>
                    <a:pt x="224" y="265"/>
                  </a:cubicBezTo>
                  <a:cubicBezTo>
                    <a:pt x="224" y="367"/>
                    <a:pt x="224" y="388"/>
                    <a:pt x="143" y="490"/>
                  </a:cubicBezTo>
                  <a:cubicBezTo>
                    <a:pt x="133" y="500"/>
                    <a:pt x="128" y="500"/>
                    <a:pt x="123" y="500"/>
                  </a:cubicBezTo>
                  <a:cubicBezTo>
                    <a:pt x="117" y="500"/>
                    <a:pt x="112" y="500"/>
                    <a:pt x="102" y="510"/>
                  </a:cubicBezTo>
                  <a:cubicBezTo>
                    <a:pt x="123" y="632"/>
                    <a:pt x="102" y="754"/>
                    <a:pt x="61" y="836"/>
                  </a:cubicBezTo>
                  <a:cubicBezTo>
                    <a:pt x="0" y="1121"/>
                    <a:pt x="0" y="1386"/>
                    <a:pt x="204" y="1610"/>
                  </a:cubicBezTo>
                  <a:cubicBezTo>
                    <a:pt x="285" y="1589"/>
                    <a:pt x="285" y="1487"/>
                    <a:pt x="326" y="1426"/>
                  </a:cubicBezTo>
                  <a:cubicBezTo>
                    <a:pt x="367" y="1487"/>
                    <a:pt x="408" y="1528"/>
                    <a:pt x="469" y="1528"/>
                  </a:cubicBezTo>
                  <a:cubicBezTo>
                    <a:pt x="469" y="1487"/>
                    <a:pt x="489" y="1467"/>
                    <a:pt x="509" y="1426"/>
                  </a:cubicBezTo>
                  <a:cubicBezTo>
                    <a:pt x="520" y="1416"/>
                    <a:pt x="535" y="1416"/>
                    <a:pt x="550" y="1416"/>
                  </a:cubicBezTo>
                  <a:cubicBezTo>
                    <a:pt x="565" y="1416"/>
                    <a:pt x="581" y="1416"/>
                    <a:pt x="591" y="1406"/>
                  </a:cubicBezTo>
                  <a:cubicBezTo>
                    <a:pt x="591" y="1304"/>
                    <a:pt x="652" y="1202"/>
                    <a:pt x="611" y="1100"/>
                  </a:cubicBezTo>
                  <a:cubicBezTo>
                    <a:pt x="672" y="1019"/>
                    <a:pt x="652" y="938"/>
                    <a:pt x="611" y="836"/>
                  </a:cubicBezTo>
                  <a:lnTo>
                    <a:pt x="652" y="836"/>
                  </a:lnTo>
                  <a:cubicBezTo>
                    <a:pt x="611" y="693"/>
                    <a:pt x="672" y="571"/>
                    <a:pt x="672" y="428"/>
                  </a:cubicBezTo>
                  <a:lnTo>
                    <a:pt x="571" y="428"/>
                  </a:lnTo>
                  <a:cubicBezTo>
                    <a:pt x="672" y="388"/>
                    <a:pt x="571" y="327"/>
                    <a:pt x="611" y="286"/>
                  </a:cubicBezTo>
                  <a:cubicBezTo>
                    <a:pt x="591" y="245"/>
                    <a:pt x="652" y="184"/>
                    <a:pt x="611" y="143"/>
                  </a:cubicBezTo>
                  <a:cubicBezTo>
                    <a:pt x="550" y="103"/>
                    <a:pt x="571" y="62"/>
                    <a:pt x="550" y="21"/>
                  </a:cubicBezTo>
                  <a:cubicBezTo>
                    <a:pt x="530" y="1"/>
                    <a:pt x="530" y="1"/>
                    <a:pt x="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4"/>
            <p:cNvSpPr/>
            <p:nvPr/>
          </p:nvSpPr>
          <p:spPr>
            <a:xfrm>
              <a:off x="8414398" y="929224"/>
              <a:ext cx="100317" cy="93624"/>
            </a:xfrm>
            <a:custGeom>
              <a:avLst/>
              <a:gdLst/>
              <a:ahLst/>
              <a:cxnLst/>
              <a:rect l="l" t="t" r="r" b="b"/>
              <a:pathLst>
                <a:path w="1304" h="1217" extrusionOk="0">
                  <a:moveTo>
                    <a:pt x="917" y="626"/>
                  </a:moveTo>
                  <a:cubicBezTo>
                    <a:pt x="917" y="626"/>
                    <a:pt x="917" y="626"/>
                    <a:pt x="917" y="647"/>
                  </a:cubicBezTo>
                  <a:cubicBezTo>
                    <a:pt x="896" y="647"/>
                    <a:pt x="896" y="626"/>
                    <a:pt x="896" y="626"/>
                  </a:cubicBezTo>
                  <a:close/>
                  <a:moveTo>
                    <a:pt x="262" y="0"/>
                  </a:moveTo>
                  <a:cubicBezTo>
                    <a:pt x="260" y="0"/>
                    <a:pt x="255" y="5"/>
                    <a:pt x="244" y="15"/>
                  </a:cubicBezTo>
                  <a:cubicBezTo>
                    <a:pt x="224" y="36"/>
                    <a:pt x="224" y="56"/>
                    <a:pt x="204" y="76"/>
                  </a:cubicBezTo>
                  <a:cubicBezTo>
                    <a:pt x="199" y="81"/>
                    <a:pt x="195" y="82"/>
                    <a:pt x="191" y="82"/>
                  </a:cubicBezTo>
                  <a:cubicBezTo>
                    <a:pt x="179" y="82"/>
                    <a:pt x="167" y="70"/>
                    <a:pt x="156" y="70"/>
                  </a:cubicBezTo>
                  <a:cubicBezTo>
                    <a:pt x="151" y="70"/>
                    <a:pt x="147" y="72"/>
                    <a:pt x="143" y="76"/>
                  </a:cubicBezTo>
                  <a:lnTo>
                    <a:pt x="204" y="137"/>
                  </a:lnTo>
                  <a:cubicBezTo>
                    <a:pt x="196" y="136"/>
                    <a:pt x="189" y="135"/>
                    <a:pt x="182" y="135"/>
                  </a:cubicBezTo>
                  <a:cubicBezTo>
                    <a:pt x="115" y="135"/>
                    <a:pt x="74" y="219"/>
                    <a:pt x="0" y="219"/>
                  </a:cubicBezTo>
                  <a:cubicBezTo>
                    <a:pt x="20" y="280"/>
                    <a:pt x="41" y="321"/>
                    <a:pt x="61" y="361"/>
                  </a:cubicBezTo>
                  <a:cubicBezTo>
                    <a:pt x="41" y="382"/>
                    <a:pt x="20" y="382"/>
                    <a:pt x="20" y="402"/>
                  </a:cubicBezTo>
                  <a:cubicBezTo>
                    <a:pt x="41" y="423"/>
                    <a:pt x="61" y="443"/>
                    <a:pt x="61" y="463"/>
                  </a:cubicBezTo>
                  <a:cubicBezTo>
                    <a:pt x="41" y="484"/>
                    <a:pt x="20" y="504"/>
                    <a:pt x="41" y="524"/>
                  </a:cubicBezTo>
                  <a:cubicBezTo>
                    <a:pt x="82" y="647"/>
                    <a:pt x="163" y="728"/>
                    <a:pt x="244" y="789"/>
                  </a:cubicBezTo>
                  <a:cubicBezTo>
                    <a:pt x="306" y="789"/>
                    <a:pt x="326" y="850"/>
                    <a:pt x="367" y="871"/>
                  </a:cubicBezTo>
                  <a:cubicBezTo>
                    <a:pt x="387" y="891"/>
                    <a:pt x="428" y="911"/>
                    <a:pt x="468" y="952"/>
                  </a:cubicBezTo>
                  <a:cubicBezTo>
                    <a:pt x="530" y="1013"/>
                    <a:pt x="591" y="1074"/>
                    <a:pt x="672" y="1115"/>
                  </a:cubicBezTo>
                  <a:cubicBezTo>
                    <a:pt x="733" y="1135"/>
                    <a:pt x="794" y="1156"/>
                    <a:pt x="855" y="1196"/>
                  </a:cubicBezTo>
                  <a:cubicBezTo>
                    <a:pt x="876" y="1196"/>
                    <a:pt x="876" y="1196"/>
                    <a:pt x="896" y="1217"/>
                  </a:cubicBezTo>
                  <a:cubicBezTo>
                    <a:pt x="917" y="1176"/>
                    <a:pt x="957" y="1196"/>
                    <a:pt x="998" y="1176"/>
                  </a:cubicBezTo>
                  <a:cubicBezTo>
                    <a:pt x="957" y="1115"/>
                    <a:pt x="1018" y="1135"/>
                    <a:pt x="1039" y="1095"/>
                  </a:cubicBezTo>
                  <a:cubicBezTo>
                    <a:pt x="1039" y="1074"/>
                    <a:pt x="1039" y="1054"/>
                    <a:pt x="1018" y="1013"/>
                  </a:cubicBezTo>
                  <a:lnTo>
                    <a:pt x="1018" y="1013"/>
                  </a:lnTo>
                  <a:cubicBezTo>
                    <a:pt x="1079" y="1034"/>
                    <a:pt x="1120" y="1034"/>
                    <a:pt x="1181" y="1034"/>
                  </a:cubicBezTo>
                  <a:cubicBezTo>
                    <a:pt x="1181" y="1013"/>
                    <a:pt x="1181" y="993"/>
                    <a:pt x="1181" y="972"/>
                  </a:cubicBezTo>
                  <a:cubicBezTo>
                    <a:pt x="1202" y="993"/>
                    <a:pt x="1222" y="993"/>
                    <a:pt x="1222" y="1013"/>
                  </a:cubicBezTo>
                  <a:cubicBezTo>
                    <a:pt x="1222" y="1034"/>
                    <a:pt x="1161" y="1054"/>
                    <a:pt x="1202" y="1095"/>
                  </a:cubicBezTo>
                  <a:cubicBezTo>
                    <a:pt x="1209" y="1099"/>
                    <a:pt x="1216" y="1100"/>
                    <a:pt x="1221" y="1100"/>
                  </a:cubicBezTo>
                  <a:cubicBezTo>
                    <a:pt x="1242" y="1100"/>
                    <a:pt x="1242" y="1070"/>
                    <a:pt x="1242" y="1054"/>
                  </a:cubicBezTo>
                  <a:lnTo>
                    <a:pt x="1303" y="1054"/>
                  </a:lnTo>
                  <a:cubicBezTo>
                    <a:pt x="1242" y="952"/>
                    <a:pt x="1181" y="830"/>
                    <a:pt x="1079" y="789"/>
                  </a:cubicBezTo>
                  <a:cubicBezTo>
                    <a:pt x="1018" y="769"/>
                    <a:pt x="998" y="728"/>
                    <a:pt x="957" y="687"/>
                  </a:cubicBezTo>
                  <a:cubicBezTo>
                    <a:pt x="957" y="687"/>
                    <a:pt x="978" y="667"/>
                    <a:pt x="978" y="647"/>
                  </a:cubicBezTo>
                  <a:lnTo>
                    <a:pt x="957" y="606"/>
                  </a:lnTo>
                  <a:cubicBezTo>
                    <a:pt x="947" y="596"/>
                    <a:pt x="932" y="596"/>
                    <a:pt x="917" y="596"/>
                  </a:cubicBezTo>
                  <a:cubicBezTo>
                    <a:pt x="901" y="596"/>
                    <a:pt x="886" y="596"/>
                    <a:pt x="876" y="586"/>
                  </a:cubicBezTo>
                  <a:cubicBezTo>
                    <a:pt x="876" y="545"/>
                    <a:pt x="876" y="524"/>
                    <a:pt x="876" y="484"/>
                  </a:cubicBezTo>
                  <a:cubicBezTo>
                    <a:pt x="794" y="463"/>
                    <a:pt x="754" y="402"/>
                    <a:pt x="713" y="341"/>
                  </a:cubicBezTo>
                  <a:cubicBezTo>
                    <a:pt x="696" y="324"/>
                    <a:pt x="680" y="318"/>
                    <a:pt x="663" y="318"/>
                  </a:cubicBezTo>
                  <a:cubicBezTo>
                    <a:pt x="618" y="318"/>
                    <a:pt x="574" y="361"/>
                    <a:pt x="530" y="361"/>
                  </a:cubicBezTo>
                  <a:cubicBezTo>
                    <a:pt x="509" y="341"/>
                    <a:pt x="550" y="321"/>
                    <a:pt x="530" y="280"/>
                  </a:cubicBezTo>
                  <a:cubicBezTo>
                    <a:pt x="509" y="280"/>
                    <a:pt x="468" y="280"/>
                    <a:pt x="468" y="239"/>
                  </a:cubicBezTo>
                  <a:cubicBezTo>
                    <a:pt x="468" y="158"/>
                    <a:pt x="407" y="117"/>
                    <a:pt x="346" y="97"/>
                  </a:cubicBezTo>
                  <a:cubicBezTo>
                    <a:pt x="306" y="76"/>
                    <a:pt x="285" y="36"/>
                    <a:pt x="265" y="15"/>
                  </a:cubicBezTo>
                  <a:cubicBezTo>
                    <a:pt x="265" y="5"/>
                    <a:pt x="26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4"/>
            <p:cNvSpPr/>
            <p:nvPr/>
          </p:nvSpPr>
          <p:spPr>
            <a:xfrm>
              <a:off x="8668190" y="122766"/>
              <a:ext cx="70545" cy="123242"/>
            </a:xfrm>
            <a:custGeom>
              <a:avLst/>
              <a:gdLst/>
              <a:ahLst/>
              <a:cxnLst/>
              <a:rect l="l" t="t" r="r" b="b"/>
              <a:pathLst>
                <a:path w="917" h="1602" extrusionOk="0">
                  <a:moveTo>
                    <a:pt x="163" y="1"/>
                  </a:moveTo>
                  <a:cubicBezTo>
                    <a:pt x="150" y="1"/>
                    <a:pt x="136" y="10"/>
                    <a:pt x="122" y="10"/>
                  </a:cubicBezTo>
                  <a:cubicBezTo>
                    <a:pt x="102" y="30"/>
                    <a:pt x="102" y="51"/>
                    <a:pt x="82" y="71"/>
                  </a:cubicBezTo>
                  <a:cubicBezTo>
                    <a:pt x="82" y="71"/>
                    <a:pt x="102" y="71"/>
                    <a:pt x="102" y="91"/>
                  </a:cubicBezTo>
                  <a:lnTo>
                    <a:pt x="82" y="91"/>
                  </a:lnTo>
                  <a:cubicBezTo>
                    <a:pt x="61" y="91"/>
                    <a:pt x="61" y="112"/>
                    <a:pt x="41" y="112"/>
                  </a:cubicBezTo>
                  <a:cubicBezTo>
                    <a:pt x="0" y="193"/>
                    <a:pt x="41" y="254"/>
                    <a:pt x="102" y="315"/>
                  </a:cubicBezTo>
                  <a:cubicBezTo>
                    <a:pt x="82" y="356"/>
                    <a:pt x="102" y="397"/>
                    <a:pt x="102" y="438"/>
                  </a:cubicBezTo>
                  <a:cubicBezTo>
                    <a:pt x="143" y="560"/>
                    <a:pt x="184" y="682"/>
                    <a:pt x="204" y="804"/>
                  </a:cubicBezTo>
                  <a:cubicBezTo>
                    <a:pt x="204" y="906"/>
                    <a:pt x="245" y="1008"/>
                    <a:pt x="285" y="1110"/>
                  </a:cubicBezTo>
                  <a:cubicBezTo>
                    <a:pt x="326" y="1150"/>
                    <a:pt x="347" y="1191"/>
                    <a:pt x="347" y="1252"/>
                  </a:cubicBezTo>
                  <a:cubicBezTo>
                    <a:pt x="387" y="1375"/>
                    <a:pt x="489" y="1456"/>
                    <a:pt x="550" y="1558"/>
                  </a:cubicBezTo>
                  <a:cubicBezTo>
                    <a:pt x="550" y="1517"/>
                    <a:pt x="550" y="1517"/>
                    <a:pt x="571" y="1497"/>
                  </a:cubicBezTo>
                  <a:cubicBezTo>
                    <a:pt x="591" y="1497"/>
                    <a:pt x="611" y="1517"/>
                    <a:pt x="632" y="1517"/>
                  </a:cubicBezTo>
                  <a:cubicBezTo>
                    <a:pt x="652" y="1558"/>
                    <a:pt x="632" y="1599"/>
                    <a:pt x="672" y="1599"/>
                  </a:cubicBezTo>
                  <a:cubicBezTo>
                    <a:pt x="679" y="1601"/>
                    <a:pt x="685" y="1602"/>
                    <a:pt x="690" y="1602"/>
                  </a:cubicBezTo>
                  <a:cubicBezTo>
                    <a:pt x="734" y="1602"/>
                    <a:pt x="738" y="1535"/>
                    <a:pt x="774" y="1517"/>
                  </a:cubicBezTo>
                  <a:cubicBezTo>
                    <a:pt x="789" y="1531"/>
                    <a:pt x="803" y="1546"/>
                    <a:pt x="817" y="1546"/>
                  </a:cubicBezTo>
                  <a:cubicBezTo>
                    <a:pt x="823" y="1546"/>
                    <a:pt x="829" y="1543"/>
                    <a:pt x="835" y="1537"/>
                  </a:cubicBezTo>
                  <a:cubicBezTo>
                    <a:pt x="835" y="1537"/>
                    <a:pt x="815" y="1517"/>
                    <a:pt x="815" y="1497"/>
                  </a:cubicBezTo>
                  <a:cubicBezTo>
                    <a:pt x="815" y="1476"/>
                    <a:pt x="835" y="1476"/>
                    <a:pt x="856" y="1456"/>
                  </a:cubicBezTo>
                  <a:cubicBezTo>
                    <a:pt x="835" y="1436"/>
                    <a:pt x="856" y="1415"/>
                    <a:pt x="856" y="1395"/>
                  </a:cubicBezTo>
                  <a:cubicBezTo>
                    <a:pt x="876" y="1334"/>
                    <a:pt x="917" y="1273"/>
                    <a:pt x="856" y="1212"/>
                  </a:cubicBezTo>
                  <a:cubicBezTo>
                    <a:pt x="896" y="1150"/>
                    <a:pt x="835" y="1089"/>
                    <a:pt x="876" y="1028"/>
                  </a:cubicBezTo>
                  <a:cubicBezTo>
                    <a:pt x="795" y="947"/>
                    <a:pt x="733" y="845"/>
                    <a:pt x="733" y="743"/>
                  </a:cubicBezTo>
                  <a:cubicBezTo>
                    <a:pt x="733" y="702"/>
                    <a:pt x="672" y="702"/>
                    <a:pt x="672" y="662"/>
                  </a:cubicBezTo>
                  <a:cubicBezTo>
                    <a:pt x="677" y="657"/>
                    <a:pt x="682" y="656"/>
                    <a:pt x="686" y="656"/>
                  </a:cubicBezTo>
                  <a:cubicBezTo>
                    <a:pt x="694" y="656"/>
                    <a:pt x="703" y="660"/>
                    <a:pt x="711" y="660"/>
                  </a:cubicBezTo>
                  <a:cubicBezTo>
                    <a:pt x="718" y="660"/>
                    <a:pt x="726" y="656"/>
                    <a:pt x="733" y="641"/>
                  </a:cubicBezTo>
                  <a:cubicBezTo>
                    <a:pt x="652" y="601"/>
                    <a:pt x="591" y="560"/>
                    <a:pt x="530" y="540"/>
                  </a:cubicBezTo>
                  <a:cubicBezTo>
                    <a:pt x="530" y="499"/>
                    <a:pt x="550" y="458"/>
                    <a:pt x="530" y="438"/>
                  </a:cubicBezTo>
                  <a:cubicBezTo>
                    <a:pt x="408" y="356"/>
                    <a:pt x="367" y="295"/>
                    <a:pt x="306" y="173"/>
                  </a:cubicBezTo>
                  <a:cubicBezTo>
                    <a:pt x="285" y="153"/>
                    <a:pt x="245" y="132"/>
                    <a:pt x="204" y="112"/>
                  </a:cubicBezTo>
                  <a:cubicBezTo>
                    <a:pt x="184" y="71"/>
                    <a:pt x="204" y="30"/>
                    <a:pt x="184" y="10"/>
                  </a:cubicBezTo>
                  <a:cubicBezTo>
                    <a:pt x="177" y="3"/>
                    <a:pt x="17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4"/>
            <p:cNvSpPr/>
            <p:nvPr/>
          </p:nvSpPr>
          <p:spPr>
            <a:xfrm>
              <a:off x="9268244" y="1207402"/>
              <a:ext cx="94085" cy="92316"/>
            </a:xfrm>
            <a:custGeom>
              <a:avLst/>
              <a:gdLst/>
              <a:ahLst/>
              <a:cxnLst/>
              <a:rect l="l" t="t" r="r" b="b"/>
              <a:pathLst>
                <a:path w="1223" h="1200" extrusionOk="0">
                  <a:moveTo>
                    <a:pt x="167" y="1"/>
                  </a:moveTo>
                  <a:cubicBezTo>
                    <a:pt x="160" y="1"/>
                    <a:pt x="152" y="2"/>
                    <a:pt x="143" y="4"/>
                  </a:cubicBezTo>
                  <a:cubicBezTo>
                    <a:pt x="102" y="4"/>
                    <a:pt x="61" y="4"/>
                    <a:pt x="21" y="45"/>
                  </a:cubicBezTo>
                  <a:cubicBezTo>
                    <a:pt x="21" y="106"/>
                    <a:pt x="0" y="147"/>
                    <a:pt x="0" y="208"/>
                  </a:cubicBezTo>
                  <a:cubicBezTo>
                    <a:pt x="61" y="309"/>
                    <a:pt x="82" y="411"/>
                    <a:pt x="143" y="493"/>
                  </a:cubicBezTo>
                  <a:cubicBezTo>
                    <a:pt x="204" y="595"/>
                    <a:pt x="265" y="676"/>
                    <a:pt x="326" y="778"/>
                  </a:cubicBezTo>
                  <a:cubicBezTo>
                    <a:pt x="387" y="859"/>
                    <a:pt x="489" y="920"/>
                    <a:pt x="550" y="1002"/>
                  </a:cubicBezTo>
                  <a:cubicBezTo>
                    <a:pt x="611" y="1104"/>
                    <a:pt x="733" y="1104"/>
                    <a:pt x="795" y="1185"/>
                  </a:cubicBezTo>
                  <a:cubicBezTo>
                    <a:pt x="815" y="1195"/>
                    <a:pt x="835" y="1199"/>
                    <a:pt x="856" y="1199"/>
                  </a:cubicBezTo>
                  <a:cubicBezTo>
                    <a:pt x="917" y="1199"/>
                    <a:pt x="978" y="1165"/>
                    <a:pt x="1039" y="1165"/>
                  </a:cubicBezTo>
                  <a:cubicBezTo>
                    <a:pt x="1039" y="1165"/>
                    <a:pt x="1039" y="1165"/>
                    <a:pt x="1039" y="1144"/>
                  </a:cubicBezTo>
                  <a:cubicBezTo>
                    <a:pt x="1039" y="1144"/>
                    <a:pt x="1019" y="1124"/>
                    <a:pt x="1019" y="1124"/>
                  </a:cubicBezTo>
                  <a:cubicBezTo>
                    <a:pt x="998" y="1144"/>
                    <a:pt x="998" y="1144"/>
                    <a:pt x="978" y="1144"/>
                  </a:cubicBezTo>
                  <a:cubicBezTo>
                    <a:pt x="978" y="1124"/>
                    <a:pt x="998" y="1124"/>
                    <a:pt x="1019" y="1124"/>
                  </a:cubicBezTo>
                  <a:cubicBezTo>
                    <a:pt x="1019" y="1083"/>
                    <a:pt x="1080" y="1083"/>
                    <a:pt x="1080" y="1043"/>
                  </a:cubicBezTo>
                  <a:cubicBezTo>
                    <a:pt x="1100" y="1063"/>
                    <a:pt x="1120" y="1063"/>
                    <a:pt x="1120" y="1063"/>
                  </a:cubicBezTo>
                  <a:cubicBezTo>
                    <a:pt x="1161" y="1043"/>
                    <a:pt x="1202" y="1043"/>
                    <a:pt x="1222" y="1002"/>
                  </a:cubicBezTo>
                  <a:cubicBezTo>
                    <a:pt x="1161" y="961"/>
                    <a:pt x="1161" y="880"/>
                    <a:pt x="1100" y="839"/>
                  </a:cubicBezTo>
                  <a:cubicBezTo>
                    <a:pt x="1100" y="798"/>
                    <a:pt x="1120" y="758"/>
                    <a:pt x="1120" y="717"/>
                  </a:cubicBezTo>
                  <a:cubicBezTo>
                    <a:pt x="1039" y="696"/>
                    <a:pt x="978" y="656"/>
                    <a:pt x="917" y="615"/>
                  </a:cubicBezTo>
                  <a:cubicBezTo>
                    <a:pt x="917" y="574"/>
                    <a:pt x="937" y="554"/>
                    <a:pt x="937" y="533"/>
                  </a:cubicBezTo>
                  <a:cubicBezTo>
                    <a:pt x="815" y="513"/>
                    <a:pt x="774" y="493"/>
                    <a:pt x="672" y="350"/>
                  </a:cubicBezTo>
                  <a:cubicBezTo>
                    <a:pt x="662" y="330"/>
                    <a:pt x="647" y="330"/>
                    <a:pt x="632" y="330"/>
                  </a:cubicBezTo>
                  <a:cubicBezTo>
                    <a:pt x="616" y="330"/>
                    <a:pt x="601" y="330"/>
                    <a:pt x="591" y="309"/>
                  </a:cubicBezTo>
                  <a:cubicBezTo>
                    <a:pt x="571" y="269"/>
                    <a:pt x="530" y="269"/>
                    <a:pt x="509" y="248"/>
                  </a:cubicBezTo>
                  <a:cubicBezTo>
                    <a:pt x="509" y="248"/>
                    <a:pt x="500" y="257"/>
                    <a:pt x="494" y="257"/>
                  </a:cubicBezTo>
                  <a:cubicBezTo>
                    <a:pt x="491" y="257"/>
                    <a:pt x="489" y="255"/>
                    <a:pt x="489" y="248"/>
                  </a:cubicBezTo>
                  <a:cubicBezTo>
                    <a:pt x="489" y="248"/>
                    <a:pt x="489" y="228"/>
                    <a:pt x="489" y="228"/>
                  </a:cubicBezTo>
                  <a:cubicBezTo>
                    <a:pt x="469" y="228"/>
                    <a:pt x="448" y="208"/>
                    <a:pt x="428" y="208"/>
                  </a:cubicBezTo>
                  <a:cubicBezTo>
                    <a:pt x="428" y="187"/>
                    <a:pt x="428" y="167"/>
                    <a:pt x="408" y="126"/>
                  </a:cubicBezTo>
                  <a:cubicBezTo>
                    <a:pt x="395" y="134"/>
                    <a:pt x="385" y="138"/>
                    <a:pt x="375" y="138"/>
                  </a:cubicBezTo>
                  <a:cubicBezTo>
                    <a:pt x="338" y="138"/>
                    <a:pt x="318" y="85"/>
                    <a:pt x="285" y="85"/>
                  </a:cubicBezTo>
                  <a:cubicBezTo>
                    <a:pt x="231" y="67"/>
                    <a:pt x="225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4"/>
            <p:cNvSpPr/>
            <p:nvPr/>
          </p:nvSpPr>
          <p:spPr>
            <a:xfrm>
              <a:off x="9443721" y="-520445"/>
              <a:ext cx="45466" cy="141782"/>
            </a:xfrm>
            <a:custGeom>
              <a:avLst/>
              <a:gdLst/>
              <a:ahLst/>
              <a:cxnLst/>
              <a:rect l="l" t="t" r="r" b="b"/>
              <a:pathLst>
                <a:path w="591" h="1843" extrusionOk="0">
                  <a:moveTo>
                    <a:pt x="346" y="1"/>
                  </a:moveTo>
                  <a:cubicBezTo>
                    <a:pt x="285" y="1"/>
                    <a:pt x="265" y="82"/>
                    <a:pt x="224" y="103"/>
                  </a:cubicBezTo>
                  <a:cubicBezTo>
                    <a:pt x="245" y="184"/>
                    <a:pt x="204" y="266"/>
                    <a:pt x="204" y="347"/>
                  </a:cubicBezTo>
                  <a:cubicBezTo>
                    <a:pt x="204" y="449"/>
                    <a:pt x="184" y="571"/>
                    <a:pt x="163" y="673"/>
                  </a:cubicBezTo>
                  <a:cubicBezTo>
                    <a:pt x="143" y="734"/>
                    <a:pt x="122" y="754"/>
                    <a:pt x="82" y="775"/>
                  </a:cubicBezTo>
                  <a:cubicBezTo>
                    <a:pt x="61" y="836"/>
                    <a:pt x="82" y="876"/>
                    <a:pt x="61" y="917"/>
                  </a:cubicBezTo>
                  <a:cubicBezTo>
                    <a:pt x="21" y="978"/>
                    <a:pt x="41" y="1039"/>
                    <a:pt x="21" y="1080"/>
                  </a:cubicBezTo>
                  <a:cubicBezTo>
                    <a:pt x="0" y="1202"/>
                    <a:pt x="21" y="1365"/>
                    <a:pt x="41" y="1487"/>
                  </a:cubicBezTo>
                  <a:cubicBezTo>
                    <a:pt x="61" y="1569"/>
                    <a:pt x="122" y="1630"/>
                    <a:pt x="122" y="1711"/>
                  </a:cubicBezTo>
                  <a:cubicBezTo>
                    <a:pt x="138" y="1727"/>
                    <a:pt x="153" y="1730"/>
                    <a:pt x="168" y="1730"/>
                  </a:cubicBezTo>
                  <a:cubicBezTo>
                    <a:pt x="184" y="1730"/>
                    <a:pt x="201" y="1726"/>
                    <a:pt x="217" y="1726"/>
                  </a:cubicBezTo>
                  <a:cubicBezTo>
                    <a:pt x="226" y="1726"/>
                    <a:pt x="235" y="1727"/>
                    <a:pt x="245" y="1732"/>
                  </a:cubicBezTo>
                  <a:cubicBezTo>
                    <a:pt x="245" y="1752"/>
                    <a:pt x="204" y="1793"/>
                    <a:pt x="224" y="1834"/>
                  </a:cubicBezTo>
                  <a:cubicBezTo>
                    <a:pt x="224" y="1834"/>
                    <a:pt x="233" y="1843"/>
                    <a:pt x="251" y="1843"/>
                  </a:cubicBezTo>
                  <a:cubicBezTo>
                    <a:pt x="261" y="1843"/>
                    <a:pt x="272" y="1840"/>
                    <a:pt x="285" y="1834"/>
                  </a:cubicBezTo>
                  <a:cubicBezTo>
                    <a:pt x="306" y="1773"/>
                    <a:pt x="326" y="1691"/>
                    <a:pt x="326" y="1610"/>
                  </a:cubicBezTo>
                  <a:cubicBezTo>
                    <a:pt x="346" y="1610"/>
                    <a:pt x="367" y="1630"/>
                    <a:pt x="387" y="1650"/>
                  </a:cubicBezTo>
                  <a:cubicBezTo>
                    <a:pt x="367" y="1650"/>
                    <a:pt x="367" y="1671"/>
                    <a:pt x="346" y="1671"/>
                  </a:cubicBezTo>
                  <a:lnTo>
                    <a:pt x="346" y="1752"/>
                  </a:lnTo>
                  <a:cubicBezTo>
                    <a:pt x="367" y="1752"/>
                    <a:pt x="387" y="1773"/>
                    <a:pt x="408" y="1773"/>
                  </a:cubicBezTo>
                  <a:cubicBezTo>
                    <a:pt x="448" y="1752"/>
                    <a:pt x="408" y="1691"/>
                    <a:pt x="448" y="1691"/>
                  </a:cubicBezTo>
                  <a:cubicBezTo>
                    <a:pt x="465" y="1691"/>
                    <a:pt x="455" y="1717"/>
                    <a:pt x="471" y="1717"/>
                  </a:cubicBezTo>
                  <a:cubicBezTo>
                    <a:pt x="475" y="1717"/>
                    <a:pt x="481" y="1716"/>
                    <a:pt x="489" y="1711"/>
                  </a:cubicBezTo>
                  <a:cubicBezTo>
                    <a:pt x="530" y="1589"/>
                    <a:pt x="489" y="1467"/>
                    <a:pt x="489" y="1345"/>
                  </a:cubicBezTo>
                  <a:cubicBezTo>
                    <a:pt x="469" y="1325"/>
                    <a:pt x="448" y="1325"/>
                    <a:pt x="448" y="1304"/>
                  </a:cubicBezTo>
                  <a:cubicBezTo>
                    <a:pt x="465" y="1288"/>
                    <a:pt x="468" y="1258"/>
                    <a:pt x="490" y="1258"/>
                  </a:cubicBezTo>
                  <a:cubicBezTo>
                    <a:pt x="495" y="1258"/>
                    <a:pt x="502" y="1260"/>
                    <a:pt x="509" y="1263"/>
                  </a:cubicBezTo>
                  <a:cubicBezTo>
                    <a:pt x="550" y="1182"/>
                    <a:pt x="530" y="1101"/>
                    <a:pt x="550" y="1019"/>
                  </a:cubicBezTo>
                  <a:cubicBezTo>
                    <a:pt x="571" y="958"/>
                    <a:pt x="591" y="897"/>
                    <a:pt x="550" y="836"/>
                  </a:cubicBezTo>
                  <a:cubicBezTo>
                    <a:pt x="550" y="815"/>
                    <a:pt x="571" y="795"/>
                    <a:pt x="571" y="775"/>
                  </a:cubicBezTo>
                  <a:cubicBezTo>
                    <a:pt x="530" y="754"/>
                    <a:pt x="571" y="734"/>
                    <a:pt x="550" y="714"/>
                  </a:cubicBezTo>
                  <a:cubicBezTo>
                    <a:pt x="509" y="632"/>
                    <a:pt x="509" y="551"/>
                    <a:pt x="530" y="469"/>
                  </a:cubicBezTo>
                  <a:cubicBezTo>
                    <a:pt x="530" y="449"/>
                    <a:pt x="489" y="245"/>
                    <a:pt x="469" y="245"/>
                  </a:cubicBezTo>
                  <a:cubicBezTo>
                    <a:pt x="387" y="184"/>
                    <a:pt x="367" y="103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4"/>
            <p:cNvSpPr/>
            <p:nvPr/>
          </p:nvSpPr>
          <p:spPr>
            <a:xfrm>
              <a:off x="7848808" y="35759"/>
              <a:ext cx="89316" cy="94085"/>
            </a:xfrm>
            <a:custGeom>
              <a:avLst/>
              <a:gdLst/>
              <a:ahLst/>
              <a:cxnLst/>
              <a:rect l="l" t="t" r="r" b="b"/>
              <a:pathLst>
                <a:path w="1161" h="1223" extrusionOk="0">
                  <a:moveTo>
                    <a:pt x="754" y="510"/>
                  </a:moveTo>
                  <a:cubicBezTo>
                    <a:pt x="774" y="510"/>
                    <a:pt x="794" y="510"/>
                    <a:pt x="794" y="530"/>
                  </a:cubicBezTo>
                  <a:cubicBezTo>
                    <a:pt x="788" y="536"/>
                    <a:pt x="784" y="538"/>
                    <a:pt x="781" y="538"/>
                  </a:cubicBezTo>
                  <a:cubicBezTo>
                    <a:pt x="772" y="538"/>
                    <a:pt x="768" y="524"/>
                    <a:pt x="754" y="510"/>
                  </a:cubicBezTo>
                  <a:close/>
                  <a:moveTo>
                    <a:pt x="102" y="1"/>
                  </a:moveTo>
                  <a:cubicBezTo>
                    <a:pt x="102" y="1"/>
                    <a:pt x="61" y="21"/>
                    <a:pt x="41" y="21"/>
                  </a:cubicBezTo>
                  <a:cubicBezTo>
                    <a:pt x="82" y="62"/>
                    <a:pt x="20" y="82"/>
                    <a:pt x="20" y="102"/>
                  </a:cubicBezTo>
                  <a:cubicBezTo>
                    <a:pt x="0" y="123"/>
                    <a:pt x="0" y="163"/>
                    <a:pt x="0" y="184"/>
                  </a:cubicBezTo>
                  <a:cubicBezTo>
                    <a:pt x="20" y="204"/>
                    <a:pt x="20" y="225"/>
                    <a:pt x="20" y="265"/>
                  </a:cubicBezTo>
                  <a:cubicBezTo>
                    <a:pt x="20" y="347"/>
                    <a:pt x="61" y="428"/>
                    <a:pt x="102" y="510"/>
                  </a:cubicBezTo>
                  <a:cubicBezTo>
                    <a:pt x="143" y="550"/>
                    <a:pt x="183" y="591"/>
                    <a:pt x="183" y="652"/>
                  </a:cubicBezTo>
                  <a:cubicBezTo>
                    <a:pt x="183" y="673"/>
                    <a:pt x="183" y="673"/>
                    <a:pt x="204" y="673"/>
                  </a:cubicBezTo>
                  <a:cubicBezTo>
                    <a:pt x="224" y="673"/>
                    <a:pt x="244" y="652"/>
                    <a:pt x="265" y="652"/>
                  </a:cubicBezTo>
                  <a:cubicBezTo>
                    <a:pt x="367" y="815"/>
                    <a:pt x="530" y="958"/>
                    <a:pt x="652" y="1100"/>
                  </a:cubicBezTo>
                  <a:cubicBezTo>
                    <a:pt x="693" y="1100"/>
                    <a:pt x="733" y="1100"/>
                    <a:pt x="754" y="1121"/>
                  </a:cubicBezTo>
                  <a:cubicBezTo>
                    <a:pt x="774" y="1161"/>
                    <a:pt x="835" y="1141"/>
                    <a:pt x="855" y="1182"/>
                  </a:cubicBezTo>
                  <a:cubicBezTo>
                    <a:pt x="855" y="1182"/>
                    <a:pt x="876" y="1202"/>
                    <a:pt x="876" y="1202"/>
                  </a:cubicBezTo>
                  <a:cubicBezTo>
                    <a:pt x="893" y="1194"/>
                    <a:pt x="910" y="1189"/>
                    <a:pt x="926" y="1189"/>
                  </a:cubicBezTo>
                  <a:cubicBezTo>
                    <a:pt x="950" y="1189"/>
                    <a:pt x="974" y="1199"/>
                    <a:pt x="998" y="1222"/>
                  </a:cubicBezTo>
                  <a:cubicBezTo>
                    <a:pt x="998" y="1222"/>
                    <a:pt x="998" y="1202"/>
                    <a:pt x="1018" y="1202"/>
                  </a:cubicBezTo>
                  <a:cubicBezTo>
                    <a:pt x="1018" y="1182"/>
                    <a:pt x="1018" y="1161"/>
                    <a:pt x="1018" y="1141"/>
                  </a:cubicBezTo>
                  <a:cubicBezTo>
                    <a:pt x="1059" y="1141"/>
                    <a:pt x="1079" y="1100"/>
                    <a:pt x="1120" y="1080"/>
                  </a:cubicBezTo>
                  <a:cubicBezTo>
                    <a:pt x="1100" y="1039"/>
                    <a:pt x="1161" y="1060"/>
                    <a:pt x="1141" y="1019"/>
                  </a:cubicBezTo>
                  <a:cubicBezTo>
                    <a:pt x="1141" y="958"/>
                    <a:pt x="1100" y="917"/>
                    <a:pt x="1120" y="856"/>
                  </a:cubicBezTo>
                  <a:cubicBezTo>
                    <a:pt x="1079" y="815"/>
                    <a:pt x="1039" y="774"/>
                    <a:pt x="1018" y="734"/>
                  </a:cubicBezTo>
                  <a:cubicBezTo>
                    <a:pt x="1018" y="713"/>
                    <a:pt x="1039" y="693"/>
                    <a:pt x="1018" y="652"/>
                  </a:cubicBezTo>
                  <a:cubicBezTo>
                    <a:pt x="998" y="632"/>
                    <a:pt x="978" y="612"/>
                    <a:pt x="937" y="612"/>
                  </a:cubicBezTo>
                  <a:cubicBezTo>
                    <a:pt x="917" y="571"/>
                    <a:pt x="937" y="510"/>
                    <a:pt x="896" y="489"/>
                  </a:cubicBezTo>
                  <a:cubicBezTo>
                    <a:pt x="876" y="469"/>
                    <a:pt x="876" y="469"/>
                    <a:pt x="855" y="449"/>
                  </a:cubicBezTo>
                  <a:cubicBezTo>
                    <a:pt x="845" y="459"/>
                    <a:pt x="840" y="464"/>
                    <a:pt x="835" y="464"/>
                  </a:cubicBezTo>
                  <a:cubicBezTo>
                    <a:pt x="830" y="464"/>
                    <a:pt x="825" y="459"/>
                    <a:pt x="815" y="449"/>
                  </a:cubicBezTo>
                  <a:cubicBezTo>
                    <a:pt x="815" y="408"/>
                    <a:pt x="815" y="367"/>
                    <a:pt x="815" y="326"/>
                  </a:cubicBezTo>
                  <a:cubicBezTo>
                    <a:pt x="733" y="286"/>
                    <a:pt x="652" y="245"/>
                    <a:pt x="570" y="184"/>
                  </a:cubicBezTo>
                  <a:cubicBezTo>
                    <a:pt x="550" y="204"/>
                    <a:pt x="509" y="225"/>
                    <a:pt x="468" y="245"/>
                  </a:cubicBezTo>
                  <a:cubicBezTo>
                    <a:pt x="456" y="236"/>
                    <a:pt x="443" y="233"/>
                    <a:pt x="430" y="233"/>
                  </a:cubicBezTo>
                  <a:cubicBezTo>
                    <a:pt x="394" y="233"/>
                    <a:pt x="359" y="257"/>
                    <a:pt x="324" y="257"/>
                  </a:cubicBezTo>
                  <a:cubicBezTo>
                    <a:pt x="311" y="257"/>
                    <a:pt x="298" y="254"/>
                    <a:pt x="285" y="245"/>
                  </a:cubicBezTo>
                  <a:cubicBezTo>
                    <a:pt x="265" y="184"/>
                    <a:pt x="224" y="143"/>
                    <a:pt x="204" y="82"/>
                  </a:cubicBezTo>
                  <a:cubicBezTo>
                    <a:pt x="183" y="41"/>
                    <a:pt x="143" y="41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4"/>
            <p:cNvSpPr/>
            <p:nvPr/>
          </p:nvSpPr>
          <p:spPr>
            <a:xfrm>
              <a:off x="8455094" y="1192016"/>
              <a:ext cx="58082" cy="111702"/>
            </a:xfrm>
            <a:custGeom>
              <a:avLst/>
              <a:gdLst/>
              <a:ahLst/>
              <a:cxnLst/>
              <a:rect l="l" t="t" r="r" b="b"/>
              <a:pathLst>
                <a:path w="755" h="1452" extrusionOk="0">
                  <a:moveTo>
                    <a:pt x="326" y="0"/>
                  </a:moveTo>
                  <a:cubicBezTo>
                    <a:pt x="265" y="21"/>
                    <a:pt x="245" y="102"/>
                    <a:pt x="163" y="123"/>
                  </a:cubicBezTo>
                  <a:cubicBezTo>
                    <a:pt x="143" y="143"/>
                    <a:pt x="102" y="123"/>
                    <a:pt x="62" y="184"/>
                  </a:cubicBezTo>
                  <a:cubicBezTo>
                    <a:pt x="82" y="224"/>
                    <a:pt x="21" y="265"/>
                    <a:pt x="41" y="326"/>
                  </a:cubicBezTo>
                  <a:cubicBezTo>
                    <a:pt x="62" y="428"/>
                    <a:pt x="1" y="530"/>
                    <a:pt x="41" y="632"/>
                  </a:cubicBezTo>
                  <a:cubicBezTo>
                    <a:pt x="1" y="774"/>
                    <a:pt x="102" y="917"/>
                    <a:pt x="41" y="1059"/>
                  </a:cubicBezTo>
                  <a:cubicBezTo>
                    <a:pt x="82" y="1161"/>
                    <a:pt x="62" y="1283"/>
                    <a:pt x="143" y="1385"/>
                  </a:cubicBezTo>
                  <a:cubicBezTo>
                    <a:pt x="163" y="1385"/>
                    <a:pt x="184" y="1385"/>
                    <a:pt x="184" y="1406"/>
                  </a:cubicBezTo>
                  <a:cubicBezTo>
                    <a:pt x="204" y="1406"/>
                    <a:pt x="184" y="1426"/>
                    <a:pt x="184" y="1446"/>
                  </a:cubicBezTo>
                  <a:cubicBezTo>
                    <a:pt x="199" y="1450"/>
                    <a:pt x="213" y="1452"/>
                    <a:pt x="227" y="1452"/>
                  </a:cubicBezTo>
                  <a:cubicBezTo>
                    <a:pt x="282" y="1452"/>
                    <a:pt x="318" y="1422"/>
                    <a:pt x="367" y="1406"/>
                  </a:cubicBezTo>
                  <a:cubicBezTo>
                    <a:pt x="388" y="1365"/>
                    <a:pt x="408" y="1344"/>
                    <a:pt x="408" y="1304"/>
                  </a:cubicBezTo>
                  <a:cubicBezTo>
                    <a:pt x="367" y="1263"/>
                    <a:pt x="388" y="1222"/>
                    <a:pt x="388" y="1182"/>
                  </a:cubicBezTo>
                  <a:cubicBezTo>
                    <a:pt x="388" y="1161"/>
                    <a:pt x="367" y="1182"/>
                    <a:pt x="367" y="1141"/>
                  </a:cubicBezTo>
                  <a:cubicBezTo>
                    <a:pt x="388" y="1080"/>
                    <a:pt x="428" y="1019"/>
                    <a:pt x="489" y="978"/>
                  </a:cubicBezTo>
                  <a:cubicBezTo>
                    <a:pt x="469" y="896"/>
                    <a:pt x="550" y="856"/>
                    <a:pt x="571" y="774"/>
                  </a:cubicBezTo>
                  <a:lnTo>
                    <a:pt x="530" y="774"/>
                  </a:lnTo>
                  <a:cubicBezTo>
                    <a:pt x="530" y="713"/>
                    <a:pt x="612" y="672"/>
                    <a:pt x="632" y="611"/>
                  </a:cubicBezTo>
                  <a:cubicBezTo>
                    <a:pt x="642" y="611"/>
                    <a:pt x="657" y="616"/>
                    <a:pt x="675" y="616"/>
                  </a:cubicBezTo>
                  <a:cubicBezTo>
                    <a:pt x="693" y="616"/>
                    <a:pt x="713" y="611"/>
                    <a:pt x="734" y="591"/>
                  </a:cubicBezTo>
                  <a:cubicBezTo>
                    <a:pt x="754" y="509"/>
                    <a:pt x="652" y="428"/>
                    <a:pt x="734" y="367"/>
                  </a:cubicBezTo>
                  <a:cubicBezTo>
                    <a:pt x="693" y="306"/>
                    <a:pt x="673" y="245"/>
                    <a:pt x="632" y="224"/>
                  </a:cubicBezTo>
                  <a:cubicBezTo>
                    <a:pt x="625" y="231"/>
                    <a:pt x="618" y="233"/>
                    <a:pt x="612" y="233"/>
                  </a:cubicBezTo>
                  <a:cubicBezTo>
                    <a:pt x="598" y="233"/>
                    <a:pt x="584" y="224"/>
                    <a:pt x="571" y="224"/>
                  </a:cubicBezTo>
                  <a:cubicBezTo>
                    <a:pt x="578" y="218"/>
                    <a:pt x="584" y="215"/>
                    <a:pt x="591" y="215"/>
                  </a:cubicBezTo>
                  <a:cubicBezTo>
                    <a:pt x="605" y="215"/>
                    <a:pt x="618" y="224"/>
                    <a:pt x="632" y="224"/>
                  </a:cubicBezTo>
                  <a:cubicBezTo>
                    <a:pt x="571" y="143"/>
                    <a:pt x="510" y="82"/>
                    <a:pt x="449" y="0"/>
                  </a:cubicBezTo>
                  <a:lnTo>
                    <a:pt x="408" y="41"/>
                  </a:lnTo>
                  <a:cubicBezTo>
                    <a:pt x="399" y="44"/>
                    <a:pt x="392" y="45"/>
                    <a:pt x="386" y="45"/>
                  </a:cubicBezTo>
                  <a:cubicBezTo>
                    <a:pt x="351" y="45"/>
                    <a:pt x="361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4"/>
            <p:cNvSpPr/>
            <p:nvPr/>
          </p:nvSpPr>
          <p:spPr>
            <a:xfrm>
              <a:off x="8989372" y="1232712"/>
              <a:ext cx="86239" cy="101932"/>
            </a:xfrm>
            <a:custGeom>
              <a:avLst/>
              <a:gdLst/>
              <a:ahLst/>
              <a:cxnLst/>
              <a:rect l="l" t="t" r="r" b="b"/>
              <a:pathLst>
                <a:path w="1121" h="1325" extrusionOk="0">
                  <a:moveTo>
                    <a:pt x="856" y="999"/>
                  </a:moveTo>
                  <a:cubicBezTo>
                    <a:pt x="917" y="1019"/>
                    <a:pt x="917" y="1060"/>
                    <a:pt x="937" y="1080"/>
                  </a:cubicBezTo>
                  <a:cubicBezTo>
                    <a:pt x="876" y="1080"/>
                    <a:pt x="876" y="1039"/>
                    <a:pt x="856" y="999"/>
                  </a:cubicBezTo>
                  <a:close/>
                  <a:moveTo>
                    <a:pt x="184" y="1"/>
                  </a:moveTo>
                  <a:cubicBezTo>
                    <a:pt x="143" y="42"/>
                    <a:pt x="61" y="42"/>
                    <a:pt x="0" y="62"/>
                  </a:cubicBezTo>
                  <a:cubicBezTo>
                    <a:pt x="21" y="103"/>
                    <a:pt x="21" y="164"/>
                    <a:pt x="0" y="204"/>
                  </a:cubicBezTo>
                  <a:cubicBezTo>
                    <a:pt x="102" y="286"/>
                    <a:pt x="82" y="429"/>
                    <a:pt x="143" y="530"/>
                  </a:cubicBezTo>
                  <a:cubicBezTo>
                    <a:pt x="204" y="632"/>
                    <a:pt x="265" y="734"/>
                    <a:pt x="326" y="815"/>
                  </a:cubicBezTo>
                  <a:cubicBezTo>
                    <a:pt x="387" y="917"/>
                    <a:pt x="489" y="999"/>
                    <a:pt x="530" y="1101"/>
                  </a:cubicBezTo>
                  <a:cubicBezTo>
                    <a:pt x="591" y="1162"/>
                    <a:pt x="652" y="1162"/>
                    <a:pt x="672" y="1223"/>
                  </a:cubicBezTo>
                  <a:cubicBezTo>
                    <a:pt x="693" y="1223"/>
                    <a:pt x="713" y="1202"/>
                    <a:pt x="713" y="1202"/>
                  </a:cubicBezTo>
                  <a:cubicBezTo>
                    <a:pt x="754" y="1202"/>
                    <a:pt x="754" y="1243"/>
                    <a:pt x="774" y="1243"/>
                  </a:cubicBezTo>
                  <a:cubicBezTo>
                    <a:pt x="788" y="1243"/>
                    <a:pt x="801" y="1234"/>
                    <a:pt x="821" y="1234"/>
                  </a:cubicBezTo>
                  <a:cubicBezTo>
                    <a:pt x="831" y="1234"/>
                    <a:pt x="842" y="1236"/>
                    <a:pt x="856" y="1243"/>
                  </a:cubicBezTo>
                  <a:cubicBezTo>
                    <a:pt x="876" y="1284"/>
                    <a:pt x="896" y="1304"/>
                    <a:pt x="957" y="1325"/>
                  </a:cubicBezTo>
                  <a:cubicBezTo>
                    <a:pt x="957" y="1243"/>
                    <a:pt x="917" y="1182"/>
                    <a:pt x="957" y="1121"/>
                  </a:cubicBezTo>
                  <a:cubicBezTo>
                    <a:pt x="998" y="1121"/>
                    <a:pt x="1019" y="1141"/>
                    <a:pt x="1059" y="1162"/>
                  </a:cubicBezTo>
                  <a:cubicBezTo>
                    <a:pt x="1080" y="1121"/>
                    <a:pt x="1100" y="1080"/>
                    <a:pt x="1120" y="1039"/>
                  </a:cubicBezTo>
                  <a:cubicBezTo>
                    <a:pt x="1059" y="938"/>
                    <a:pt x="978" y="856"/>
                    <a:pt x="917" y="754"/>
                  </a:cubicBezTo>
                  <a:lnTo>
                    <a:pt x="856" y="754"/>
                  </a:lnTo>
                  <a:cubicBezTo>
                    <a:pt x="846" y="750"/>
                    <a:pt x="838" y="748"/>
                    <a:pt x="831" y="748"/>
                  </a:cubicBezTo>
                  <a:cubicBezTo>
                    <a:pt x="818" y="748"/>
                    <a:pt x="807" y="753"/>
                    <a:pt x="798" y="753"/>
                  </a:cubicBezTo>
                  <a:cubicBezTo>
                    <a:pt x="789" y="753"/>
                    <a:pt x="782" y="749"/>
                    <a:pt x="774" y="734"/>
                  </a:cubicBezTo>
                  <a:cubicBezTo>
                    <a:pt x="774" y="693"/>
                    <a:pt x="795" y="693"/>
                    <a:pt x="815" y="693"/>
                  </a:cubicBezTo>
                  <a:cubicBezTo>
                    <a:pt x="815" y="653"/>
                    <a:pt x="815" y="612"/>
                    <a:pt x="795" y="591"/>
                  </a:cubicBezTo>
                  <a:cubicBezTo>
                    <a:pt x="760" y="591"/>
                    <a:pt x="770" y="636"/>
                    <a:pt x="747" y="636"/>
                  </a:cubicBezTo>
                  <a:cubicBezTo>
                    <a:pt x="744" y="636"/>
                    <a:pt x="739" y="635"/>
                    <a:pt x="733" y="632"/>
                  </a:cubicBezTo>
                  <a:cubicBezTo>
                    <a:pt x="713" y="612"/>
                    <a:pt x="774" y="591"/>
                    <a:pt x="754" y="571"/>
                  </a:cubicBezTo>
                  <a:lnTo>
                    <a:pt x="713" y="571"/>
                  </a:lnTo>
                  <a:cubicBezTo>
                    <a:pt x="713" y="530"/>
                    <a:pt x="754" y="510"/>
                    <a:pt x="733" y="469"/>
                  </a:cubicBezTo>
                  <a:cubicBezTo>
                    <a:pt x="713" y="469"/>
                    <a:pt x="713" y="490"/>
                    <a:pt x="693" y="490"/>
                  </a:cubicBezTo>
                  <a:cubicBezTo>
                    <a:pt x="672" y="469"/>
                    <a:pt x="733" y="449"/>
                    <a:pt x="713" y="408"/>
                  </a:cubicBezTo>
                  <a:lnTo>
                    <a:pt x="713" y="408"/>
                  </a:lnTo>
                  <a:cubicBezTo>
                    <a:pt x="697" y="408"/>
                    <a:pt x="693" y="434"/>
                    <a:pt x="672" y="434"/>
                  </a:cubicBezTo>
                  <a:cubicBezTo>
                    <a:pt x="667" y="434"/>
                    <a:pt x="660" y="433"/>
                    <a:pt x="652" y="429"/>
                  </a:cubicBezTo>
                  <a:cubicBezTo>
                    <a:pt x="652" y="408"/>
                    <a:pt x="693" y="388"/>
                    <a:pt x="672" y="367"/>
                  </a:cubicBezTo>
                  <a:lnTo>
                    <a:pt x="611" y="367"/>
                  </a:lnTo>
                  <a:cubicBezTo>
                    <a:pt x="611" y="286"/>
                    <a:pt x="570" y="225"/>
                    <a:pt x="469" y="184"/>
                  </a:cubicBezTo>
                  <a:cubicBezTo>
                    <a:pt x="448" y="164"/>
                    <a:pt x="448" y="123"/>
                    <a:pt x="428" y="103"/>
                  </a:cubicBezTo>
                  <a:cubicBezTo>
                    <a:pt x="395" y="103"/>
                    <a:pt x="389" y="129"/>
                    <a:pt x="367" y="129"/>
                  </a:cubicBezTo>
                  <a:cubicBezTo>
                    <a:pt x="361" y="129"/>
                    <a:pt x="355" y="127"/>
                    <a:pt x="346" y="123"/>
                  </a:cubicBezTo>
                  <a:cubicBezTo>
                    <a:pt x="306" y="82"/>
                    <a:pt x="265" y="2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4"/>
            <p:cNvSpPr/>
            <p:nvPr/>
          </p:nvSpPr>
          <p:spPr>
            <a:xfrm>
              <a:off x="9019144" y="1091700"/>
              <a:ext cx="92470" cy="103548"/>
            </a:xfrm>
            <a:custGeom>
              <a:avLst/>
              <a:gdLst/>
              <a:ahLst/>
              <a:cxnLst/>
              <a:rect l="l" t="t" r="r" b="b"/>
              <a:pathLst>
                <a:path w="1202" h="1346" extrusionOk="0">
                  <a:moveTo>
                    <a:pt x="245" y="1"/>
                  </a:moveTo>
                  <a:cubicBezTo>
                    <a:pt x="245" y="21"/>
                    <a:pt x="285" y="42"/>
                    <a:pt x="245" y="82"/>
                  </a:cubicBezTo>
                  <a:cubicBezTo>
                    <a:pt x="214" y="52"/>
                    <a:pt x="178" y="42"/>
                    <a:pt x="140" y="42"/>
                  </a:cubicBezTo>
                  <a:cubicBezTo>
                    <a:pt x="102" y="42"/>
                    <a:pt x="61" y="52"/>
                    <a:pt x="21" y="62"/>
                  </a:cubicBezTo>
                  <a:cubicBezTo>
                    <a:pt x="41" y="82"/>
                    <a:pt x="0" y="123"/>
                    <a:pt x="21" y="143"/>
                  </a:cubicBezTo>
                  <a:cubicBezTo>
                    <a:pt x="41" y="164"/>
                    <a:pt x="61" y="164"/>
                    <a:pt x="61" y="205"/>
                  </a:cubicBezTo>
                  <a:cubicBezTo>
                    <a:pt x="21" y="266"/>
                    <a:pt x="61" y="327"/>
                    <a:pt x="102" y="347"/>
                  </a:cubicBezTo>
                  <a:cubicBezTo>
                    <a:pt x="163" y="388"/>
                    <a:pt x="143" y="469"/>
                    <a:pt x="204" y="490"/>
                  </a:cubicBezTo>
                  <a:cubicBezTo>
                    <a:pt x="245" y="510"/>
                    <a:pt x="224" y="592"/>
                    <a:pt x="265" y="612"/>
                  </a:cubicBezTo>
                  <a:cubicBezTo>
                    <a:pt x="306" y="653"/>
                    <a:pt x="265" y="673"/>
                    <a:pt x="285" y="714"/>
                  </a:cubicBezTo>
                  <a:cubicBezTo>
                    <a:pt x="346" y="775"/>
                    <a:pt x="408" y="836"/>
                    <a:pt x="469" y="897"/>
                  </a:cubicBezTo>
                  <a:cubicBezTo>
                    <a:pt x="509" y="958"/>
                    <a:pt x="550" y="999"/>
                    <a:pt x="591" y="1060"/>
                  </a:cubicBezTo>
                  <a:cubicBezTo>
                    <a:pt x="693" y="1202"/>
                    <a:pt x="815" y="1304"/>
                    <a:pt x="978" y="1345"/>
                  </a:cubicBezTo>
                  <a:cubicBezTo>
                    <a:pt x="998" y="1325"/>
                    <a:pt x="937" y="1304"/>
                    <a:pt x="957" y="1284"/>
                  </a:cubicBezTo>
                  <a:cubicBezTo>
                    <a:pt x="998" y="1284"/>
                    <a:pt x="1039" y="1325"/>
                    <a:pt x="1080" y="1325"/>
                  </a:cubicBezTo>
                  <a:cubicBezTo>
                    <a:pt x="1120" y="1284"/>
                    <a:pt x="1039" y="1243"/>
                    <a:pt x="1080" y="1202"/>
                  </a:cubicBezTo>
                  <a:cubicBezTo>
                    <a:pt x="1120" y="1202"/>
                    <a:pt x="1120" y="1264"/>
                    <a:pt x="1161" y="1284"/>
                  </a:cubicBezTo>
                  <a:cubicBezTo>
                    <a:pt x="1161" y="1284"/>
                    <a:pt x="1181" y="1264"/>
                    <a:pt x="1181" y="1264"/>
                  </a:cubicBezTo>
                  <a:cubicBezTo>
                    <a:pt x="1202" y="1223"/>
                    <a:pt x="1141" y="1182"/>
                    <a:pt x="1141" y="1141"/>
                  </a:cubicBezTo>
                  <a:cubicBezTo>
                    <a:pt x="1161" y="1080"/>
                    <a:pt x="1161" y="1019"/>
                    <a:pt x="1120" y="958"/>
                  </a:cubicBezTo>
                  <a:cubicBezTo>
                    <a:pt x="1059" y="877"/>
                    <a:pt x="978" y="816"/>
                    <a:pt x="917" y="714"/>
                  </a:cubicBezTo>
                  <a:cubicBezTo>
                    <a:pt x="896" y="673"/>
                    <a:pt x="856" y="632"/>
                    <a:pt x="815" y="632"/>
                  </a:cubicBezTo>
                  <a:cubicBezTo>
                    <a:pt x="774" y="612"/>
                    <a:pt x="754" y="551"/>
                    <a:pt x="713" y="530"/>
                  </a:cubicBezTo>
                  <a:cubicBezTo>
                    <a:pt x="733" y="408"/>
                    <a:pt x="591" y="388"/>
                    <a:pt x="570" y="286"/>
                  </a:cubicBezTo>
                  <a:cubicBezTo>
                    <a:pt x="530" y="266"/>
                    <a:pt x="509" y="225"/>
                    <a:pt x="489" y="164"/>
                  </a:cubicBezTo>
                  <a:cubicBezTo>
                    <a:pt x="408" y="143"/>
                    <a:pt x="367" y="62"/>
                    <a:pt x="306" y="1"/>
                  </a:cubicBezTo>
                  <a:cubicBezTo>
                    <a:pt x="299" y="8"/>
                    <a:pt x="292" y="10"/>
                    <a:pt x="285" y="10"/>
                  </a:cubicBezTo>
                  <a:cubicBezTo>
                    <a:pt x="272" y="10"/>
                    <a:pt x="258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4"/>
            <p:cNvSpPr/>
            <p:nvPr/>
          </p:nvSpPr>
          <p:spPr>
            <a:xfrm>
              <a:off x="8538101" y="758054"/>
              <a:ext cx="69083" cy="78776"/>
            </a:xfrm>
            <a:custGeom>
              <a:avLst/>
              <a:gdLst/>
              <a:ahLst/>
              <a:cxnLst/>
              <a:rect l="l" t="t" r="r" b="b"/>
              <a:pathLst>
                <a:path w="898" h="1024" extrusionOk="0">
                  <a:moveTo>
                    <a:pt x="839" y="852"/>
                  </a:moveTo>
                  <a:lnTo>
                    <a:pt x="839" y="852"/>
                  </a:lnTo>
                  <a:cubicBezTo>
                    <a:pt x="838" y="853"/>
                    <a:pt x="837" y="854"/>
                    <a:pt x="836" y="855"/>
                  </a:cubicBezTo>
                  <a:lnTo>
                    <a:pt x="856" y="855"/>
                  </a:lnTo>
                  <a:cubicBezTo>
                    <a:pt x="851" y="855"/>
                    <a:pt x="845" y="854"/>
                    <a:pt x="839" y="852"/>
                  </a:cubicBezTo>
                  <a:close/>
                  <a:moveTo>
                    <a:pt x="533" y="867"/>
                  </a:moveTo>
                  <a:cubicBezTo>
                    <a:pt x="539" y="867"/>
                    <a:pt x="545" y="870"/>
                    <a:pt x="551" y="876"/>
                  </a:cubicBezTo>
                  <a:cubicBezTo>
                    <a:pt x="551" y="876"/>
                    <a:pt x="571" y="896"/>
                    <a:pt x="551" y="896"/>
                  </a:cubicBezTo>
                  <a:cubicBezTo>
                    <a:pt x="551" y="913"/>
                    <a:pt x="547" y="920"/>
                    <a:pt x="541" y="920"/>
                  </a:cubicBezTo>
                  <a:cubicBezTo>
                    <a:pt x="534" y="920"/>
                    <a:pt x="522" y="908"/>
                    <a:pt x="510" y="896"/>
                  </a:cubicBezTo>
                  <a:cubicBezTo>
                    <a:pt x="510" y="882"/>
                    <a:pt x="520" y="867"/>
                    <a:pt x="533" y="867"/>
                  </a:cubicBezTo>
                  <a:close/>
                  <a:moveTo>
                    <a:pt x="103" y="0"/>
                  </a:moveTo>
                  <a:cubicBezTo>
                    <a:pt x="103" y="61"/>
                    <a:pt x="62" y="102"/>
                    <a:pt x="103" y="143"/>
                  </a:cubicBezTo>
                  <a:cubicBezTo>
                    <a:pt x="123" y="143"/>
                    <a:pt x="123" y="122"/>
                    <a:pt x="144" y="122"/>
                  </a:cubicBezTo>
                  <a:cubicBezTo>
                    <a:pt x="144" y="143"/>
                    <a:pt x="164" y="163"/>
                    <a:pt x="144" y="183"/>
                  </a:cubicBezTo>
                  <a:cubicBezTo>
                    <a:pt x="133" y="189"/>
                    <a:pt x="122" y="191"/>
                    <a:pt x="110" y="191"/>
                  </a:cubicBezTo>
                  <a:cubicBezTo>
                    <a:pt x="79" y="191"/>
                    <a:pt x="46" y="172"/>
                    <a:pt x="1" y="143"/>
                  </a:cubicBezTo>
                  <a:lnTo>
                    <a:pt x="1" y="143"/>
                  </a:lnTo>
                  <a:cubicBezTo>
                    <a:pt x="42" y="204"/>
                    <a:pt x="1" y="244"/>
                    <a:pt x="1" y="306"/>
                  </a:cubicBezTo>
                  <a:cubicBezTo>
                    <a:pt x="42" y="367"/>
                    <a:pt x="42" y="448"/>
                    <a:pt x="21" y="530"/>
                  </a:cubicBezTo>
                  <a:cubicBezTo>
                    <a:pt x="62" y="570"/>
                    <a:pt x="82" y="611"/>
                    <a:pt x="103" y="652"/>
                  </a:cubicBezTo>
                  <a:cubicBezTo>
                    <a:pt x="144" y="733"/>
                    <a:pt x="225" y="815"/>
                    <a:pt x="327" y="855"/>
                  </a:cubicBezTo>
                  <a:cubicBezTo>
                    <a:pt x="368" y="876"/>
                    <a:pt x="429" y="896"/>
                    <a:pt x="469" y="937"/>
                  </a:cubicBezTo>
                  <a:cubicBezTo>
                    <a:pt x="503" y="987"/>
                    <a:pt x="550" y="1024"/>
                    <a:pt x="611" y="1024"/>
                  </a:cubicBezTo>
                  <a:cubicBezTo>
                    <a:pt x="624" y="1024"/>
                    <a:pt x="638" y="1022"/>
                    <a:pt x="653" y="1018"/>
                  </a:cubicBezTo>
                  <a:cubicBezTo>
                    <a:pt x="673" y="998"/>
                    <a:pt x="693" y="978"/>
                    <a:pt x="714" y="937"/>
                  </a:cubicBezTo>
                  <a:cubicBezTo>
                    <a:pt x="709" y="932"/>
                    <a:pt x="702" y="931"/>
                    <a:pt x="695" y="931"/>
                  </a:cubicBezTo>
                  <a:cubicBezTo>
                    <a:pt x="681" y="931"/>
                    <a:pt x="665" y="935"/>
                    <a:pt x="652" y="935"/>
                  </a:cubicBezTo>
                  <a:cubicBezTo>
                    <a:pt x="641" y="935"/>
                    <a:pt x="632" y="932"/>
                    <a:pt x="632" y="917"/>
                  </a:cubicBezTo>
                  <a:cubicBezTo>
                    <a:pt x="653" y="903"/>
                    <a:pt x="673" y="898"/>
                    <a:pt x="693" y="898"/>
                  </a:cubicBezTo>
                  <a:cubicBezTo>
                    <a:pt x="734" y="898"/>
                    <a:pt x="775" y="917"/>
                    <a:pt x="816" y="917"/>
                  </a:cubicBezTo>
                  <a:cubicBezTo>
                    <a:pt x="816" y="896"/>
                    <a:pt x="816" y="896"/>
                    <a:pt x="836" y="876"/>
                  </a:cubicBezTo>
                  <a:cubicBezTo>
                    <a:pt x="816" y="876"/>
                    <a:pt x="816" y="876"/>
                    <a:pt x="795" y="855"/>
                  </a:cubicBezTo>
                  <a:cubicBezTo>
                    <a:pt x="802" y="849"/>
                    <a:pt x="809" y="846"/>
                    <a:pt x="816" y="846"/>
                  </a:cubicBezTo>
                  <a:cubicBezTo>
                    <a:pt x="823" y="846"/>
                    <a:pt x="831" y="849"/>
                    <a:pt x="839" y="852"/>
                  </a:cubicBezTo>
                  <a:lnTo>
                    <a:pt x="839" y="852"/>
                  </a:lnTo>
                  <a:cubicBezTo>
                    <a:pt x="859" y="833"/>
                    <a:pt x="878" y="815"/>
                    <a:pt x="897" y="815"/>
                  </a:cubicBezTo>
                  <a:cubicBezTo>
                    <a:pt x="897" y="774"/>
                    <a:pt x="897" y="733"/>
                    <a:pt x="897" y="692"/>
                  </a:cubicBezTo>
                  <a:cubicBezTo>
                    <a:pt x="877" y="672"/>
                    <a:pt x="856" y="652"/>
                    <a:pt x="836" y="652"/>
                  </a:cubicBezTo>
                  <a:cubicBezTo>
                    <a:pt x="795" y="509"/>
                    <a:pt x="754" y="387"/>
                    <a:pt x="714" y="265"/>
                  </a:cubicBezTo>
                  <a:cubicBezTo>
                    <a:pt x="653" y="265"/>
                    <a:pt x="612" y="265"/>
                    <a:pt x="632" y="204"/>
                  </a:cubicBezTo>
                  <a:cubicBezTo>
                    <a:pt x="592" y="163"/>
                    <a:pt x="530" y="122"/>
                    <a:pt x="490" y="61"/>
                  </a:cubicBezTo>
                  <a:cubicBezTo>
                    <a:pt x="422" y="61"/>
                    <a:pt x="354" y="79"/>
                    <a:pt x="286" y="79"/>
                  </a:cubicBezTo>
                  <a:cubicBezTo>
                    <a:pt x="252" y="79"/>
                    <a:pt x="218" y="75"/>
                    <a:pt x="184" y="61"/>
                  </a:cubicBezTo>
                  <a:cubicBezTo>
                    <a:pt x="184" y="41"/>
                    <a:pt x="184" y="20"/>
                    <a:pt x="184" y="0"/>
                  </a:cubicBezTo>
                  <a:cubicBezTo>
                    <a:pt x="177" y="7"/>
                    <a:pt x="168" y="9"/>
                    <a:pt x="159" y="9"/>
                  </a:cubicBezTo>
                  <a:cubicBezTo>
                    <a:pt x="139" y="9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4"/>
            <p:cNvSpPr/>
            <p:nvPr/>
          </p:nvSpPr>
          <p:spPr>
            <a:xfrm>
              <a:off x="8690115" y="447796"/>
              <a:ext cx="76853" cy="80238"/>
            </a:xfrm>
            <a:custGeom>
              <a:avLst/>
              <a:gdLst/>
              <a:ahLst/>
              <a:cxnLst/>
              <a:rect l="l" t="t" r="r" b="b"/>
              <a:pathLst>
                <a:path w="999" h="1043" extrusionOk="0">
                  <a:moveTo>
                    <a:pt x="143" y="1"/>
                  </a:moveTo>
                  <a:cubicBezTo>
                    <a:pt x="123" y="21"/>
                    <a:pt x="123" y="41"/>
                    <a:pt x="82" y="62"/>
                  </a:cubicBezTo>
                  <a:cubicBezTo>
                    <a:pt x="72" y="52"/>
                    <a:pt x="67" y="47"/>
                    <a:pt x="62" y="47"/>
                  </a:cubicBezTo>
                  <a:cubicBezTo>
                    <a:pt x="56" y="47"/>
                    <a:pt x="51" y="52"/>
                    <a:pt x="41" y="62"/>
                  </a:cubicBezTo>
                  <a:cubicBezTo>
                    <a:pt x="41" y="82"/>
                    <a:pt x="41" y="123"/>
                    <a:pt x="41" y="143"/>
                  </a:cubicBezTo>
                  <a:lnTo>
                    <a:pt x="0" y="164"/>
                  </a:lnTo>
                  <a:cubicBezTo>
                    <a:pt x="0" y="204"/>
                    <a:pt x="0" y="245"/>
                    <a:pt x="0" y="265"/>
                  </a:cubicBezTo>
                  <a:cubicBezTo>
                    <a:pt x="21" y="347"/>
                    <a:pt x="41" y="428"/>
                    <a:pt x="82" y="469"/>
                  </a:cubicBezTo>
                  <a:cubicBezTo>
                    <a:pt x="224" y="632"/>
                    <a:pt x="367" y="795"/>
                    <a:pt x="550" y="897"/>
                  </a:cubicBezTo>
                  <a:cubicBezTo>
                    <a:pt x="571" y="897"/>
                    <a:pt x="571" y="897"/>
                    <a:pt x="571" y="917"/>
                  </a:cubicBezTo>
                  <a:cubicBezTo>
                    <a:pt x="591" y="937"/>
                    <a:pt x="591" y="958"/>
                    <a:pt x="591" y="978"/>
                  </a:cubicBezTo>
                  <a:cubicBezTo>
                    <a:pt x="663" y="978"/>
                    <a:pt x="720" y="1043"/>
                    <a:pt x="789" y="1043"/>
                  </a:cubicBezTo>
                  <a:cubicBezTo>
                    <a:pt x="797" y="1043"/>
                    <a:pt x="806" y="1042"/>
                    <a:pt x="815" y="1039"/>
                  </a:cubicBezTo>
                  <a:cubicBezTo>
                    <a:pt x="835" y="1019"/>
                    <a:pt x="835" y="999"/>
                    <a:pt x="856" y="958"/>
                  </a:cubicBezTo>
                  <a:cubicBezTo>
                    <a:pt x="897" y="937"/>
                    <a:pt x="958" y="917"/>
                    <a:pt x="998" y="917"/>
                  </a:cubicBezTo>
                  <a:cubicBezTo>
                    <a:pt x="998" y="856"/>
                    <a:pt x="958" y="795"/>
                    <a:pt x="998" y="754"/>
                  </a:cubicBezTo>
                  <a:cubicBezTo>
                    <a:pt x="937" y="652"/>
                    <a:pt x="876" y="551"/>
                    <a:pt x="856" y="428"/>
                  </a:cubicBezTo>
                  <a:cubicBezTo>
                    <a:pt x="835" y="428"/>
                    <a:pt x="815" y="449"/>
                    <a:pt x="795" y="449"/>
                  </a:cubicBezTo>
                  <a:cubicBezTo>
                    <a:pt x="754" y="388"/>
                    <a:pt x="693" y="367"/>
                    <a:pt x="693" y="327"/>
                  </a:cubicBezTo>
                  <a:cubicBezTo>
                    <a:pt x="632" y="286"/>
                    <a:pt x="591" y="327"/>
                    <a:pt x="571" y="265"/>
                  </a:cubicBezTo>
                  <a:cubicBezTo>
                    <a:pt x="575" y="261"/>
                    <a:pt x="581" y="259"/>
                    <a:pt x="587" y="259"/>
                  </a:cubicBezTo>
                  <a:cubicBezTo>
                    <a:pt x="598" y="259"/>
                    <a:pt x="611" y="264"/>
                    <a:pt x="623" y="264"/>
                  </a:cubicBezTo>
                  <a:cubicBezTo>
                    <a:pt x="634" y="264"/>
                    <a:pt x="645" y="260"/>
                    <a:pt x="652" y="245"/>
                  </a:cubicBezTo>
                  <a:cubicBezTo>
                    <a:pt x="591" y="164"/>
                    <a:pt x="469" y="164"/>
                    <a:pt x="387" y="103"/>
                  </a:cubicBezTo>
                  <a:cubicBezTo>
                    <a:pt x="367" y="123"/>
                    <a:pt x="347" y="123"/>
                    <a:pt x="326" y="143"/>
                  </a:cubicBezTo>
                  <a:cubicBezTo>
                    <a:pt x="286" y="62"/>
                    <a:pt x="184" y="62"/>
                    <a:pt x="14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4"/>
            <p:cNvSpPr/>
            <p:nvPr/>
          </p:nvSpPr>
          <p:spPr>
            <a:xfrm>
              <a:off x="8766891" y="898990"/>
              <a:ext cx="51774" cy="105856"/>
            </a:xfrm>
            <a:custGeom>
              <a:avLst/>
              <a:gdLst/>
              <a:ahLst/>
              <a:cxnLst/>
              <a:rect l="l" t="t" r="r" b="b"/>
              <a:pathLst>
                <a:path w="673" h="1376" extrusionOk="0">
                  <a:moveTo>
                    <a:pt x="285" y="1"/>
                  </a:moveTo>
                  <a:cubicBezTo>
                    <a:pt x="245" y="1"/>
                    <a:pt x="224" y="1"/>
                    <a:pt x="184" y="21"/>
                  </a:cubicBezTo>
                  <a:cubicBezTo>
                    <a:pt x="184" y="103"/>
                    <a:pt x="163" y="164"/>
                    <a:pt x="102" y="225"/>
                  </a:cubicBezTo>
                  <a:cubicBezTo>
                    <a:pt x="61" y="245"/>
                    <a:pt x="41" y="306"/>
                    <a:pt x="41" y="347"/>
                  </a:cubicBezTo>
                  <a:cubicBezTo>
                    <a:pt x="41" y="408"/>
                    <a:pt x="21" y="449"/>
                    <a:pt x="0" y="510"/>
                  </a:cubicBezTo>
                  <a:cubicBezTo>
                    <a:pt x="21" y="571"/>
                    <a:pt x="41" y="632"/>
                    <a:pt x="61" y="693"/>
                  </a:cubicBezTo>
                  <a:cubicBezTo>
                    <a:pt x="82" y="775"/>
                    <a:pt x="82" y="836"/>
                    <a:pt x="102" y="917"/>
                  </a:cubicBezTo>
                  <a:cubicBezTo>
                    <a:pt x="123" y="979"/>
                    <a:pt x="184" y="1040"/>
                    <a:pt x="184" y="1101"/>
                  </a:cubicBezTo>
                  <a:cubicBezTo>
                    <a:pt x="224" y="1203"/>
                    <a:pt x="306" y="1264"/>
                    <a:pt x="387" y="1345"/>
                  </a:cubicBezTo>
                  <a:cubicBezTo>
                    <a:pt x="397" y="1365"/>
                    <a:pt x="413" y="1376"/>
                    <a:pt x="428" y="1376"/>
                  </a:cubicBezTo>
                  <a:cubicBezTo>
                    <a:pt x="443" y="1376"/>
                    <a:pt x="459" y="1365"/>
                    <a:pt x="469" y="1345"/>
                  </a:cubicBezTo>
                  <a:cubicBezTo>
                    <a:pt x="489" y="1345"/>
                    <a:pt x="469" y="1325"/>
                    <a:pt x="489" y="1325"/>
                  </a:cubicBezTo>
                  <a:cubicBezTo>
                    <a:pt x="509" y="1325"/>
                    <a:pt x="530" y="1345"/>
                    <a:pt x="550" y="1345"/>
                  </a:cubicBezTo>
                  <a:cubicBezTo>
                    <a:pt x="571" y="1304"/>
                    <a:pt x="530" y="1264"/>
                    <a:pt x="550" y="1243"/>
                  </a:cubicBezTo>
                  <a:cubicBezTo>
                    <a:pt x="591" y="1243"/>
                    <a:pt x="591" y="1264"/>
                    <a:pt x="611" y="1284"/>
                  </a:cubicBezTo>
                  <a:cubicBezTo>
                    <a:pt x="672" y="1223"/>
                    <a:pt x="632" y="1162"/>
                    <a:pt x="632" y="1121"/>
                  </a:cubicBezTo>
                  <a:cubicBezTo>
                    <a:pt x="632" y="1101"/>
                    <a:pt x="611" y="1101"/>
                    <a:pt x="591" y="1080"/>
                  </a:cubicBezTo>
                  <a:cubicBezTo>
                    <a:pt x="591" y="1040"/>
                    <a:pt x="611" y="1019"/>
                    <a:pt x="632" y="979"/>
                  </a:cubicBezTo>
                  <a:cubicBezTo>
                    <a:pt x="632" y="938"/>
                    <a:pt x="571" y="938"/>
                    <a:pt x="571" y="856"/>
                  </a:cubicBezTo>
                  <a:cubicBezTo>
                    <a:pt x="571" y="816"/>
                    <a:pt x="571" y="754"/>
                    <a:pt x="530" y="693"/>
                  </a:cubicBezTo>
                  <a:cubicBezTo>
                    <a:pt x="530" y="673"/>
                    <a:pt x="509" y="673"/>
                    <a:pt x="530" y="653"/>
                  </a:cubicBezTo>
                  <a:cubicBezTo>
                    <a:pt x="530" y="551"/>
                    <a:pt x="469" y="449"/>
                    <a:pt x="469" y="347"/>
                  </a:cubicBezTo>
                  <a:cubicBezTo>
                    <a:pt x="469" y="266"/>
                    <a:pt x="387" y="205"/>
                    <a:pt x="367" y="103"/>
                  </a:cubicBezTo>
                  <a:cubicBezTo>
                    <a:pt x="347" y="62"/>
                    <a:pt x="326" y="42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4"/>
            <p:cNvSpPr/>
            <p:nvPr/>
          </p:nvSpPr>
          <p:spPr>
            <a:xfrm>
              <a:off x="8619570" y="-239959"/>
              <a:ext cx="50235" cy="120703"/>
            </a:xfrm>
            <a:custGeom>
              <a:avLst/>
              <a:gdLst/>
              <a:ahLst/>
              <a:cxnLst/>
              <a:rect l="l" t="t" r="r" b="b"/>
              <a:pathLst>
                <a:path w="653" h="1569" extrusionOk="0">
                  <a:moveTo>
                    <a:pt x="551" y="1324"/>
                  </a:moveTo>
                  <a:cubicBezTo>
                    <a:pt x="551" y="1324"/>
                    <a:pt x="551" y="1344"/>
                    <a:pt x="530" y="1344"/>
                  </a:cubicBezTo>
                  <a:cubicBezTo>
                    <a:pt x="530" y="1324"/>
                    <a:pt x="530" y="1324"/>
                    <a:pt x="551" y="1324"/>
                  </a:cubicBezTo>
                  <a:close/>
                  <a:moveTo>
                    <a:pt x="103" y="0"/>
                  </a:moveTo>
                  <a:cubicBezTo>
                    <a:pt x="1" y="102"/>
                    <a:pt x="1" y="245"/>
                    <a:pt x="42" y="367"/>
                  </a:cubicBezTo>
                  <a:cubicBezTo>
                    <a:pt x="42" y="428"/>
                    <a:pt x="62" y="489"/>
                    <a:pt x="42" y="550"/>
                  </a:cubicBezTo>
                  <a:cubicBezTo>
                    <a:pt x="42" y="591"/>
                    <a:pt x="62" y="611"/>
                    <a:pt x="62" y="632"/>
                  </a:cubicBezTo>
                  <a:cubicBezTo>
                    <a:pt x="82" y="774"/>
                    <a:pt x="103" y="896"/>
                    <a:pt x="123" y="1018"/>
                  </a:cubicBezTo>
                  <a:cubicBezTo>
                    <a:pt x="123" y="1059"/>
                    <a:pt x="123" y="1120"/>
                    <a:pt x="164" y="1141"/>
                  </a:cubicBezTo>
                  <a:cubicBezTo>
                    <a:pt x="205" y="1181"/>
                    <a:pt x="205" y="1243"/>
                    <a:pt x="225" y="1304"/>
                  </a:cubicBezTo>
                  <a:cubicBezTo>
                    <a:pt x="245" y="1344"/>
                    <a:pt x="266" y="1426"/>
                    <a:pt x="306" y="1446"/>
                  </a:cubicBezTo>
                  <a:cubicBezTo>
                    <a:pt x="347" y="1487"/>
                    <a:pt x="347" y="1528"/>
                    <a:pt x="388" y="1568"/>
                  </a:cubicBezTo>
                  <a:cubicBezTo>
                    <a:pt x="429" y="1548"/>
                    <a:pt x="449" y="1528"/>
                    <a:pt x="469" y="1487"/>
                  </a:cubicBezTo>
                  <a:cubicBezTo>
                    <a:pt x="469" y="1472"/>
                    <a:pt x="480" y="1458"/>
                    <a:pt x="493" y="1458"/>
                  </a:cubicBezTo>
                  <a:cubicBezTo>
                    <a:pt x="498" y="1458"/>
                    <a:pt x="504" y="1461"/>
                    <a:pt x="510" y="1467"/>
                  </a:cubicBezTo>
                  <a:cubicBezTo>
                    <a:pt x="510" y="1446"/>
                    <a:pt x="530" y="1446"/>
                    <a:pt x="551" y="1446"/>
                  </a:cubicBezTo>
                  <a:cubicBezTo>
                    <a:pt x="558" y="1439"/>
                    <a:pt x="564" y="1437"/>
                    <a:pt x="571" y="1437"/>
                  </a:cubicBezTo>
                  <a:cubicBezTo>
                    <a:pt x="585" y="1437"/>
                    <a:pt x="598" y="1446"/>
                    <a:pt x="612" y="1446"/>
                  </a:cubicBezTo>
                  <a:cubicBezTo>
                    <a:pt x="653" y="1344"/>
                    <a:pt x="571" y="1283"/>
                    <a:pt x="551" y="1202"/>
                  </a:cubicBezTo>
                  <a:cubicBezTo>
                    <a:pt x="551" y="1181"/>
                    <a:pt x="571" y="1161"/>
                    <a:pt x="571" y="1141"/>
                  </a:cubicBezTo>
                  <a:cubicBezTo>
                    <a:pt x="551" y="1039"/>
                    <a:pt x="592" y="937"/>
                    <a:pt x="510" y="856"/>
                  </a:cubicBezTo>
                  <a:cubicBezTo>
                    <a:pt x="510" y="835"/>
                    <a:pt x="510" y="815"/>
                    <a:pt x="510" y="815"/>
                  </a:cubicBezTo>
                  <a:cubicBezTo>
                    <a:pt x="530" y="652"/>
                    <a:pt x="388" y="530"/>
                    <a:pt x="408" y="387"/>
                  </a:cubicBezTo>
                  <a:cubicBezTo>
                    <a:pt x="398" y="377"/>
                    <a:pt x="383" y="377"/>
                    <a:pt x="368" y="377"/>
                  </a:cubicBezTo>
                  <a:cubicBezTo>
                    <a:pt x="352" y="377"/>
                    <a:pt x="337" y="377"/>
                    <a:pt x="327" y="367"/>
                  </a:cubicBezTo>
                  <a:cubicBezTo>
                    <a:pt x="286" y="245"/>
                    <a:pt x="245" y="122"/>
                    <a:pt x="205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4"/>
            <p:cNvSpPr/>
            <p:nvPr/>
          </p:nvSpPr>
          <p:spPr>
            <a:xfrm>
              <a:off x="9216547" y="573115"/>
              <a:ext cx="45466" cy="105086"/>
            </a:xfrm>
            <a:custGeom>
              <a:avLst/>
              <a:gdLst/>
              <a:ahLst/>
              <a:cxnLst/>
              <a:rect l="l" t="t" r="r" b="b"/>
              <a:pathLst>
                <a:path w="591" h="1366" extrusionOk="0">
                  <a:moveTo>
                    <a:pt x="245" y="21"/>
                  </a:moveTo>
                  <a:cubicBezTo>
                    <a:pt x="245" y="42"/>
                    <a:pt x="245" y="42"/>
                    <a:pt x="224" y="42"/>
                  </a:cubicBezTo>
                  <a:cubicBezTo>
                    <a:pt x="224" y="21"/>
                    <a:pt x="245" y="21"/>
                    <a:pt x="245" y="21"/>
                  </a:cubicBezTo>
                  <a:close/>
                  <a:moveTo>
                    <a:pt x="102" y="1"/>
                  </a:moveTo>
                  <a:cubicBezTo>
                    <a:pt x="61" y="103"/>
                    <a:pt x="41" y="205"/>
                    <a:pt x="61" y="306"/>
                  </a:cubicBezTo>
                  <a:cubicBezTo>
                    <a:pt x="21" y="429"/>
                    <a:pt x="21" y="551"/>
                    <a:pt x="21" y="673"/>
                  </a:cubicBezTo>
                  <a:cubicBezTo>
                    <a:pt x="21" y="673"/>
                    <a:pt x="0" y="673"/>
                    <a:pt x="0" y="714"/>
                  </a:cubicBezTo>
                  <a:cubicBezTo>
                    <a:pt x="61" y="978"/>
                    <a:pt x="163" y="1202"/>
                    <a:pt x="408" y="1365"/>
                  </a:cubicBezTo>
                  <a:cubicBezTo>
                    <a:pt x="469" y="1325"/>
                    <a:pt x="469" y="1284"/>
                    <a:pt x="469" y="1243"/>
                  </a:cubicBezTo>
                  <a:cubicBezTo>
                    <a:pt x="501" y="1243"/>
                    <a:pt x="508" y="1269"/>
                    <a:pt x="530" y="1269"/>
                  </a:cubicBezTo>
                  <a:cubicBezTo>
                    <a:pt x="535" y="1269"/>
                    <a:pt x="542" y="1268"/>
                    <a:pt x="550" y="1264"/>
                  </a:cubicBezTo>
                  <a:cubicBezTo>
                    <a:pt x="550" y="1243"/>
                    <a:pt x="550" y="1223"/>
                    <a:pt x="530" y="1202"/>
                  </a:cubicBezTo>
                  <a:cubicBezTo>
                    <a:pt x="520" y="1213"/>
                    <a:pt x="509" y="1218"/>
                    <a:pt x="499" y="1218"/>
                  </a:cubicBezTo>
                  <a:cubicBezTo>
                    <a:pt x="489" y="1218"/>
                    <a:pt x="479" y="1213"/>
                    <a:pt x="469" y="1202"/>
                  </a:cubicBezTo>
                  <a:cubicBezTo>
                    <a:pt x="475" y="1196"/>
                    <a:pt x="482" y="1193"/>
                    <a:pt x="489" y="1193"/>
                  </a:cubicBezTo>
                  <a:cubicBezTo>
                    <a:pt x="503" y="1193"/>
                    <a:pt x="516" y="1202"/>
                    <a:pt x="530" y="1202"/>
                  </a:cubicBezTo>
                  <a:cubicBezTo>
                    <a:pt x="530" y="1141"/>
                    <a:pt x="570" y="1121"/>
                    <a:pt x="591" y="1080"/>
                  </a:cubicBezTo>
                  <a:cubicBezTo>
                    <a:pt x="591" y="1040"/>
                    <a:pt x="570" y="999"/>
                    <a:pt x="570" y="978"/>
                  </a:cubicBezTo>
                  <a:cubicBezTo>
                    <a:pt x="550" y="877"/>
                    <a:pt x="489" y="795"/>
                    <a:pt x="509" y="693"/>
                  </a:cubicBezTo>
                  <a:cubicBezTo>
                    <a:pt x="509" y="653"/>
                    <a:pt x="489" y="592"/>
                    <a:pt x="469" y="551"/>
                  </a:cubicBezTo>
                  <a:cubicBezTo>
                    <a:pt x="428" y="469"/>
                    <a:pt x="408" y="388"/>
                    <a:pt x="408" y="286"/>
                  </a:cubicBezTo>
                  <a:cubicBezTo>
                    <a:pt x="408" y="286"/>
                    <a:pt x="367" y="266"/>
                    <a:pt x="387" y="245"/>
                  </a:cubicBezTo>
                  <a:cubicBezTo>
                    <a:pt x="408" y="225"/>
                    <a:pt x="428" y="225"/>
                    <a:pt x="448" y="205"/>
                  </a:cubicBezTo>
                  <a:cubicBezTo>
                    <a:pt x="469" y="143"/>
                    <a:pt x="408" y="143"/>
                    <a:pt x="387" y="103"/>
                  </a:cubicBezTo>
                  <a:cubicBezTo>
                    <a:pt x="387" y="82"/>
                    <a:pt x="408" y="82"/>
                    <a:pt x="408" y="82"/>
                  </a:cubicBezTo>
                  <a:cubicBezTo>
                    <a:pt x="408" y="62"/>
                    <a:pt x="408" y="21"/>
                    <a:pt x="367" y="21"/>
                  </a:cubicBezTo>
                  <a:cubicBezTo>
                    <a:pt x="346" y="21"/>
                    <a:pt x="346" y="42"/>
                    <a:pt x="346" y="62"/>
                  </a:cubicBezTo>
                  <a:cubicBezTo>
                    <a:pt x="346" y="62"/>
                    <a:pt x="367" y="62"/>
                    <a:pt x="346" y="82"/>
                  </a:cubicBezTo>
                  <a:cubicBezTo>
                    <a:pt x="326" y="62"/>
                    <a:pt x="326" y="62"/>
                    <a:pt x="346" y="42"/>
                  </a:cubicBezTo>
                  <a:cubicBezTo>
                    <a:pt x="326" y="31"/>
                    <a:pt x="311" y="31"/>
                    <a:pt x="296" y="31"/>
                  </a:cubicBezTo>
                  <a:cubicBezTo>
                    <a:pt x="280" y="31"/>
                    <a:pt x="265" y="31"/>
                    <a:pt x="245" y="21"/>
                  </a:cubicBezTo>
                  <a:cubicBezTo>
                    <a:pt x="265" y="21"/>
                    <a:pt x="265" y="1"/>
                    <a:pt x="245" y="1"/>
                  </a:cubicBezTo>
                  <a:cubicBezTo>
                    <a:pt x="217" y="1"/>
                    <a:pt x="190" y="10"/>
                    <a:pt x="157" y="10"/>
                  </a:cubicBezTo>
                  <a:cubicBezTo>
                    <a:pt x="141" y="10"/>
                    <a:pt x="122" y="8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4"/>
            <p:cNvSpPr/>
            <p:nvPr/>
          </p:nvSpPr>
          <p:spPr>
            <a:xfrm>
              <a:off x="9061456" y="601348"/>
              <a:ext cx="59544" cy="86239"/>
            </a:xfrm>
            <a:custGeom>
              <a:avLst/>
              <a:gdLst/>
              <a:ahLst/>
              <a:cxnLst/>
              <a:rect l="l" t="t" r="r" b="b"/>
              <a:pathLst>
                <a:path w="774" h="1121" extrusionOk="0">
                  <a:moveTo>
                    <a:pt x="244" y="1"/>
                  </a:moveTo>
                  <a:cubicBezTo>
                    <a:pt x="163" y="1"/>
                    <a:pt x="102" y="1"/>
                    <a:pt x="41" y="21"/>
                  </a:cubicBezTo>
                  <a:cubicBezTo>
                    <a:pt x="0" y="184"/>
                    <a:pt x="41" y="306"/>
                    <a:pt x="82" y="428"/>
                  </a:cubicBezTo>
                  <a:cubicBezTo>
                    <a:pt x="122" y="489"/>
                    <a:pt x="143" y="571"/>
                    <a:pt x="163" y="632"/>
                  </a:cubicBezTo>
                  <a:cubicBezTo>
                    <a:pt x="244" y="815"/>
                    <a:pt x="346" y="998"/>
                    <a:pt x="530" y="1121"/>
                  </a:cubicBezTo>
                  <a:cubicBezTo>
                    <a:pt x="591" y="1100"/>
                    <a:pt x="611" y="1060"/>
                    <a:pt x="652" y="1060"/>
                  </a:cubicBezTo>
                  <a:cubicBezTo>
                    <a:pt x="672" y="1039"/>
                    <a:pt x="672" y="1019"/>
                    <a:pt x="672" y="978"/>
                  </a:cubicBezTo>
                  <a:lnTo>
                    <a:pt x="733" y="978"/>
                  </a:lnTo>
                  <a:cubicBezTo>
                    <a:pt x="774" y="917"/>
                    <a:pt x="733" y="856"/>
                    <a:pt x="733" y="815"/>
                  </a:cubicBezTo>
                  <a:cubicBezTo>
                    <a:pt x="733" y="815"/>
                    <a:pt x="713" y="795"/>
                    <a:pt x="733" y="795"/>
                  </a:cubicBezTo>
                  <a:cubicBezTo>
                    <a:pt x="754" y="795"/>
                    <a:pt x="733" y="795"/>
                    <a:pt x="733" y="815"/>
                  </a:cubicBezTo>
                  <a:cubicBezTo>
                    <a:pt x="754" y="815"/>
                    <a:pt x="774" y="815"/>
                    <a:pt x="774" y="795"/>
                  </a:cubicBezTo>
                  <a:cubicBezTo>
                    <a:pt x="733" y="693"/>
                    <a:pt x="672" y="611"/>
                    <a:pt x="652" y="510"/>
                  </a:cubicBezTo>
                  <a:cubicBezTo>
                    <a:pt x="611" y="387"/>
                    <a:pt x="570" y="286"/>
                    <a:pt x="509" y="184"/>
                  </a:cubicBezTo>
                  <a:cubicBezTo>
                    <a:pt x="479" y="174"/>
                    <a:pt x="453" y="174"/>
                    <a:pt x="428" y="174"/>
                  </a:cubicBezTo>
                  <a:cubicBezTo>
                    <a:pt x="402" y="174"/>
                    <a:pt x="377" y="174"/>
                    <a:pt x="346" y="163"/>
                  </a:cubicBezTo>
                  <a:cubicBezTo>
                    <a:pt x="326" y="102"/>
                    <a:pt x="285" y="62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4"/>
            <p:cNvSpPr/>
            <p:nvPr/>
          </p:nvSpPr>
          <p:spPr>
            <a:xfrm>
              <a:off x="8890671" y="776825"/>
              <a:ext cx="58005" cy="78392"/>
            </a:xfrm>
            <a:custGeom>
              <a:avLst/>
              <a:gdLst/>
              <a:ahLst/>
              <a:cxnLst/>
              <a:rect l="l" t="t" r="r" b="b"/>
              <a:pathLst>
                <a:path w="754" h="1019" extrusionOk="0">
                  <a:moveTo>
                    <a:pt x="265" y="0"/>
                  </a:moveTo>
                  <a:cubicBezTo>
                    <a:pt x="245" y="21"/>
                    <a:pt x="245" y="41"/>
                    <a:pt x="245" y="62"/>
                  </a:cubicBezTo>
                  <a:cubicBezTo>
                    <a:pt x="204" y="62"/>
                    <a:pt x="204" y="21"/>
                    <a:pt x="204" y="21"/>
                  </a:cubicBezTo>
                  <a:cubicBezTo>
                    <a:pt x="163" y="41"/>
                    <a:pt x="143" y="62"/>
                    <a:pt x="143" y="82"/>
                  </a:cubicBezTo>
                  <a:cubicBezTo>
                    <a:pt x="143" y="102"/>
                    <a:pt x="163" y="123"/>
                    <a:pt x="163" y="143"/>
                  </a:cubicBezTo>
                  <a:cubicBezTo>
                    <a:pt x="122" y="143"/>
                    <a:pt x="102" y="143"/>
                    <a:pt x="61" y="163"/>
                  </a:cubicBezTo>
                  <a:cubicBezTo>
                    <a:pt x="82" y="224"/>
                    <a:pt x="21" y="265"/>
                    <a:pt x="0" y="306"/>
                  </a:cubicBezTo>
                  <a:cubicBezTo>
                    <a:pt x="21" y="326"/>
                    <a:pt x="82" y="347"/>
                    <a:pt x="82" y="408"/>
                  </a:cubicBezTo>
                  <a:cubicBezTo>
                    <a:pt x="61" y="408"/>
                    <a:pt x="41" y="408"/>
                    <a:pt x="21" y="428"/>
                  </a:cubicBezTo>
                  <a:cubicBezTo>
                    <a:pt x="61" y="530"/>
                    <a:pt x="82" y="632"/>
                    <a:pt x="163" y="693"/>
                  </a:cubicBezTo>
                  <a:cubicBezTo>
                    <a:pt x="245" y="774"/>
                    <a:pt x="285" y="876"/>
                    <a:pt x="367" y="958"/>
                  </a:cubicBezTo>
                  <a:cubicBezTo>
                    <a:pt x="375" y="955"/>
                    <a:pt x="383" y="954"/>
                    <a:pt x="391" y="954"/>
                  </a:cubicBezTo>
                  <a:cubicBezTo>
                    <a:pt x="440" y="954"/>
                    <a:pt x="477" y="1001"/>
                    <a:pt x="530" y="1019"/>
                  </a:cubicBezTo>
                  <a:cubicBezTo>
                    <a:pt x="570" y="998"/>
                    <a:pt x="591" y="978"/>
                    <a:pt x="591" y="937"/>
                  </a:cubicBezTo>
                  <a:cubicBezTo>
                    <a:pt x="570" y="917"/>
                    <a:pt x="550" y="897"/>
                    <a:pt x="591" y="876"/>
                  </a:cubicBezTo>
                  <a:cubicBezTo>
                    <a:pt x="611" y="876"/>
                    <a:pt x="611" y="917"/>
                    <a:pt x="632" y="917"/>
                  </a:cubicBezTo>
                  <a:cubicBezTo>
                    <a:pt x="672" y="897"/>
                    <a:pt x="652" y="876"/>
                    <a:pt x="652" y="856"/>
                  </a:cubicBezTo>
                  <a:cubicBezTo>
                    <a:pt x="672" y="856"/>
                    <a:pt x="693" y="835"/>
                    <a:pt x="733" y="835"/>
                  </a:cubicBezTo>
                  <a:cubicBezTo>
                    <a:pt x="754" y="815"/>
                    <a:pt x="754" y="754"/>
                    <a:pt x="713" y="734"/>
                  </a:cubicBezTo>
                  <a:cubicBezTo>
                    <a:pt x="652" y="673"/>
                    <a:pt x="672" y="591"/>
                    <a:pt x="652" y="530"/>
                  </a:cubicBezTo>
                  <a:cubicBezTo>
                    <a:pt x="632" y="489"/>
                    <a:pt x="632" y="408"/>
                    <a:pt x="591" y="387"/>
                  </a:cubicBezTo>
                  <a:cubicBezTo>
                    <a:pt x="550" y="347"/>
                    <a:pt x="550" y="286"/>
                    <a:pt x="530" y="224"/>
                  </a:cubicBezTo>
                  <a:cubicBezTo>
                    <a:pt x="520" y="220"/>
                    <a:pt x="511" y="218"/>
                    <a:pt x="502" y="218"/>
                  </a:cubicBezTo>
                  <a:cubicBezTo>
                    <a:pt x="486" y="218"/>
                    <a:pt x="471" y="223"/>
                    <a:pt x="458" y="223"/>
                  </a:cubicBezTo>
                  <a:cubicBezTo>
                    <a:pt x="446" y="223"/>
                    <a:pt x="435" y="219"/>
                    <a:pt x="428" y="204"/>
                  </a:cubicBezTo>
                  <a:cubicBezTo>
                    <a:pt x="387" y="184"/>
                    <a:pt x="408" y="123"/>
                    <a:pt x="367" y="102"/>
                  </a:cubicBezTo>
                  <a:cubicBezTo>
                    <a:pt x="326" y="82"/>
                    <a:pt x="306" y="41"/>
                    <a:pt x="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4"/>
            <p:cNvSpPr/>
            <p:nvPr/>
          </p:nvSpPr>
          <p:spPr>
            <a:xfrm>
              <a:off x="8190301" y="826984"/>
              <a:ext cx="61236" cy="62698"/>
            </a:xfrm>
            <a:custGeom>
              <a:avLst/>
              <a:gdLst/>
              <a:ahLst/>
              <a:cxnLst/>
              <a:rect l="l" t="t" r="r" b="b"/>
              <a:pathLst>
                <a:path w="796" h="815" extrusionOk="0">
                  <a:moveTo>
                    <a:pt x="62" y="0"/>
                  </a:moveTo>
                  <a:cubicBezTo>
                    <a:pt x="21" y="102"/>
                    <a:pt x="21" y="183"/>
                    <a:pt x="1" y="245"/>
                  </a:cubicBezTo>
                  <a:cubicBezTo>
                    <a:pt x="1" y="387"/>
                    <a:pt x="62" y="489"/>
                    <a:pt x="123" y="591"/>
                  </a:cubicBezTo>
                  <a:cubicBezTo>
                    <a:pt x="225" y="652"/>
                    <a:pt x="306" y="733"/>
                    <a:pt x="388" y="815"/>
                  </a:cubicBezTo>
                  <a:cubicBezTo>
                    <a:pt x="530" y="815"/>
                    <a:pt x="652" y="794"/>
                    <a:pt x="775" y="754"/>
                  </a:cubicBezTo>
                  <a:cubicBezTo>
                    <a:pt x="795" y="713"/>
                    <a:pt x="734" y="713"/>
                    <a:pt x="734" y="672"/>
                  </a:cubicBezTo>
                  <a:lnTo>
                    <a:pt x="754" y="672"/>
                  </a:lnTo>
                  <a:cubicBezTo>
                    <a:pt x="734" y="631"/>
                    <a:pt x="734" y="591"/>
                    <a:pt x="693" y="570"/>
                  </a:cubicBezTo>
                  <a:cubicBezTo>
                    <a:pt x="754" y="530"/>
                    <a:pt x="795" y="509"/>
                    <a:pt x="795" y="448"/>
                  </a:cubicBezTo>
                  <a:lnTo>
                    <a:pt x="754" y="448"/>
                  </a:lnTo>
                  <a:cubicBezTo>
                    <a:pt x="734" y="407"/>
                    <a:pt x="714" y="387"/>
                    <a:pt x="693" y="346"/>
                  </a:cubicBezTo>
                  <a:cubicBezTo>
                    <a:pt x="571" y="306"/>
                    <a:pt x="510" y="183"/>
                    <a:pt x="408" y="122"/>
                  </a:cubicBezTo>
                  <a:cubicBezTo>
                    <a:pt x="378" y="133"/>
                    <a:pt x="342" y="138"/>
                    <a:pt x="306" y="138"/>
                  </a:cubicBezTo>
                  <a:cubicBezTo>
                    <a:pt x="271" y="138"/>
                    <a:pt x="235" y="133"/>
                    <a:pt x="204" y="122"/>
                  </a:cubicBezTo>
                  <a:cubicBezTo>
                    <a:pt x="204" y="82"/>
                    <a:pt x="184" y="61"/>
                    <a:pt x="143" y="61"/>
                  </a:cubicBezTo>
                  <a:cubicBezTo>
                    <a:pt x="123" y="61"/>
                    <a:pt x="123" y="82"/>
                    <a:pt x="103" y="82"/>
                  </a:cubicBezTo>
                  <a:cubicBezTo>
                    <a:pt x="103" y="61"/>
                    <a:pt x="82" y="41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4"/>
            <p:cNvSpPr/>
            <p:nvPr/>
          </p:nvSpPr>
          <p:spPr>
            <a:xfrm>
              <a:off x="8867131" y="1113702"/>
              <a:ext cx="54928" cy="70545"/>
            </a:xfrm>
            <a:custGeom>
              <a:avLst/>
              <a:gdLst/>
              <a:ahLst/>
              <a:cxnLst/>
              <a:rect l="l" t="t" r="r" b="b"/>
              <a:pathLst>
                <a:path w="714" h="917" extrusionOk="0">
                  <a:moveTo>
                    <a:pt x="245" y="0"/>
                  </a:moveTo>
                  <a:cubicBezTo>
                    <a:pt x="228" y="26"/>
                    <a:pt x="206" y="34"/>
                    <a:pt x="183" y="34"/>
                  </a:cubicBezTo>
                  <a:cubicBezTo>
                    <a:pt x="152" y="34"/>
                    <a:pt x="117" y="20"/>
                    <a:pt x="82" y="20"/>
                  </a:cubicBezTo>
                  <a:cubicBezTo>
                    <a:pt x="82" y="41"/>
                    <a:pt x="82" y="61"/>
                    <a:pt x="82" y="82"/>
                  </a:cubicBezTo>
                  <a:cubicBezTo>
                    <a:pt x="1" y="183"/>
                    <a:pt x="41" y="306"/>
                    <a:pt x="82" y="387"/>
                  </a:cubicBezTo>
                  <a:cubicBezTo>
                    <a:pt x="123" y="468"/>
                    <a:pt x="164" y="550"/>
                    <a:pt x="225" y="631"/>
                  </a:cubicBezTo>
                  <a:cubicBezTo>
                    <a:pt x="265" y="692"/>
                    <a:pt x="286" y="733"/>
                    <a:pt x="327" y="794"/>
                  </a:cubicBezTo>
                  <a:cubicBezTo>
                    <a:pt x="367" y="835"/>
                    <a:pt x="428" y="855"/>
                    <a:pt x="469" y="876"/>
                  </a:cubicBezTo>
                  <a:cubicBezTo>
                    <a:pt x="510" y="896"/>
                    <a:pt x="571" y="876"/>
                    <a:pt x="612" y="916"/>
                  </a:cubicBezTo>
                  <a:cubicBezTo>
                    <a:pt x="652" y="815"/>
                    <a:pt x="632" y="692"/>
                    <a:pt x="714" y="611"/>
                  </a:cubicBezTo>
                  <a:cubicBezTo>
                    <a:pt x="632" y="591"/>
                    <a:pt x="673" y="509"/>
                    <a:pt x="652" y="448"/>
                  </a:cubicBezTo>
                  <a:cubicBezTo>
                    <a:pt x="510" y="387"/>
                    <a:pt x="530" y="224"/>
                    <a:pt x="449" y="122"/>
                  </a:cubicBezTo>
                  <a:cubicBezTo>
                    <a:pt x="367" y="82"/>
                    <a:pt x="306" y="4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4"/>
            <p:cNvSpPr/>
            <p:nvPr/>
          </p:nvSpPr>
          <p:spPr>
            <a:xfrm>
              <a:off x="9044224" y="841062"/>
              <a:ext cx="42312" cy="59621"/>
            </a:xfrm>
            <a:custGeom>
              <a:avLst/>
              <a:gdLst/>
              <a:ahLst/>
              <a:cxnLst/>
              <a:rect l="l" t="t" r="r" b="b"/>
              <a:pathLst>
                <a:path w="550" h="775" extrusionOk="0">
                  <a:moveTo>
                    <a:pt x="122" y="0"/>
                  </a:moveTo>
                  <a:cubicBezTo>
                    <a:pt x="0" y="265"/>
                    <a:pt x="122" y="489"/>
                    <a:pt x="306" y="693"/>
                  </a:cubicBezTo>
                  <a:cubicBezTo>
                    <a:pt x="346" y="713"/>
                    <a:pt x="407" y="754"/>
                    <a:pt x="448" y="774"/>
                  </a:cubicBezTo>
                  <a:cubicBezTo>
                    <a:pt x="489" y="754"/>
                    <a:pt x="509" y="713"/>
                    <a:pt x="530" y="673"/>
                  </a:cubicBezTo>
                  <a:cubicBezTo>
                    <a:pt x="489" y="652"/>
                    <a:pt x="468" y="611"/>
                    <a:pt x="489" y="591"/>
                  </a:cubicBezTo>
                  <a:cubicBezTo>
                    <a:pt x="496" y="576"/>
                    <a:pt x="504" y="572"/>
                    <a:pt x="511" y="572"/>
                  </a:cubicBezTo>
                  <a:cubicBezTo>
                    <a:pt x="520" y="572"/>
                    <a:pt x="528" y="577"/>
                    <a:pt x="536" y="577"/>
                  </a:cubicBezTo>
                  <a:cubicBezTo>
                    <a:pt x="541" y="577"/>
                    <a:pt x="545" y="575"/>
                    <a:pt x="550" y="571"/>
                  </a:cubicBezTo>
                  <a:cubicBezTo>
                    <a:pt x="489" y="489"/>
                    <a:pt x="509" y="387"/>
                    <a:pt x="489" y="306"/>
                  </a:cubicBezTo>
                  <a:cubicBezTo>
                    <a:pt x="367" y="224"/>
                    <a:pt x="346" y="62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4"/>
            <p:cNvSpPr/>
            <p:nvPr/>
          </p:nvSpPr>
          <p:spPr>
            <a:xfrm>
              <a:off x="9141309" y="31450"/>
              <a:ext cx="15771" cy="18463"/>
            </a:xfrm>
            <a:custGeom>
              <a:avLst/>
              <a:gdLst/>
              <a:ahLst/>
              <a:cxnLst/>
              <a:rect l="l" t="t" r="r" b="b"/>
              <a:pathLst>
                <a:path w="205" h="240" extrusionOk="0">
                  <a:moveTo>
                    <a:pt x="174" y="1"/>
                  </a:moveTo>
                  <a:cubicBezTo>
                    <a:pt x="164" y="1"/>
                    <a:pt x="153" y="6"/>
                    <a:pt x="143" y="16"/>
                  </a:cubicBezTo>
                  <a:cubicBezTo>
                    <a:pt x="143" y="16"/>
                    <a:pt x="123" y="36"/>
                    <a:pt x="123" y="57"/>
                  </a:cubicBezTo>
                  <a:cubicBezTo>
                    <a:pt x="123" y="77"/>
                    <a:pt x="143" y="77"/>
                    <a:pt x="123" y="97"/>
                  </a:cubicBezTo>
                  <a:cubicBezTo>
                    <a:pt x="103" y="77"/>
                    <a:pt x="123" y="77"/>
                    <a:pt x="123" y="57"/>
                  </a:cubicBezTo>
                  <a:cubicBezTo>
                    <a:pt x="103" y="57"/>
                    <a:pt x="82" y="36"/>
                    <a:pt x="62" y="36"/>
                  </a:cubicBezTo>
                  <a:lnTo>
                    <a:pt x="62" y="36"/>
                  </a:lnTo>
                  <a:cubicBezTo>
                    <a:pt x="62" y="77"/>
                    <a:pt x="82" y="97"/>
                    <a:pt x="82" y="138"/>
                  </a:cubicBezTo>
                  <a:cubicBezTo>
                    <a:pt x="41" y="118"/>
                    <a:pt x="41" y="118"/>
                    <a:pt x="21" y="97"/>
                  </a:cubicBezTo>
                  <a:cubicBezTo>
                    <a:pt x="1" y="138"/>
                    <a:pt x="1" y="158"/>
                    <a:pt x="21" y="199"/>
                  </a:cubicBezTo>
                  <a:cubicBezTo>
                    <a:pt x="41" y="219"/>
                    <a:pt x="82" y="240"/>
                    <a:pt x="123" y="240"/>
                  </a:cubicBezTo>
                  <a:cubicBezTo>
                    <a:pt x="103" y="138"/>
                    <a:pt x="184" y="97"/>
                    <a:pt x="204" y="16"/>
                  </a:cubicBezTo>
                  <a:cubicBezTo>
                    <a:pt x="194" y="6"/>
                    <a:pt x="184" y="1"/>
                    <a:pt x="17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4"/>
            <p:cNvSpPr/>
            <p:nvPr/>
          </p:nvSpPr>
          <p:spPr>
            <a:xfrm>
              <a:off x="8470787" y="-318350"/>
              <a:ext cx="11001" cy="12617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1"/>
                  </a:moveTo>
                  <a:cubicBezTo>
                    <a:pt x="41" y="42"/>
                    <a:pt x="0" y="62"/>
                    <a:pt x="21" y="103"/>
                  </a:cubicBezTo>
                  <a:cubicBezTo>
                    <a:pt x="41" y="123"/>
                    <a:pt x="82" y="143"/>
                    <a:pt x="122" y="164"/>
                  </a:cubicBezTo>
                  <a:cubicBezTo>
                    <a:pt x="122" y="103"/>
                    <a:pt x="143" y="82"/>
                    <a:pt x="122" y="42"/>
                  </a:cubicBezTo>
                  <a:cubicBezTo>
                    <a:pt x="102" y="21"/>
                    <a:pt x="82" y="21"/>
                    <a:pt x="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4"/>
            <p:cNvSpPr/>
            <p:nvPr/>
          </p:nvSpPr>
          <p:spPr>
            <a:xfrm>
              <a:off x="8770045" y="-356277"/>
              <a:ext cx="9462" cy="17694"/>
            </a:xfrm>
            <a:custGeom>
              <a:avLst/>
              <a:gdLst/>
              <a:ahLst/>
              <a:cxnLst/>
              <a:rect l="l" t="t" r="r" b="b"/>
              <a:pathLst>
                <a:path w="123" h="230" extrusionOk="0">
                  <a:moveTo>
                    <a:pt x="10" y="1"/>
                  </a:moveTo>
                  <a:cubicBezTo>
                    <a:pt x="7" y="1"/>
                    <a:pt x="3" y="2"/>
                    <a:pt x="0" y="5"/>
                  </a:cubicBezTo>
                  <a:cubicBezTo>
                    <a:pt x="41" y="66"/>
                    <a:pt x="82" y="107"/>
                    <a:pt x="61" y="188"/>
                  </a:cubicBezTo>
                  <a:cubicBezTo>
                    <a:pt x="61" y="209"/>
                    <a:pt x="82" y="229"/>
                    <a:pt x="122" y="229"/>
                  </a:cubicBezTo>
                  <a:cubicBezTo>
                    <a:pt x="102" y="148"/>
                    <a:pt x="102" y="87"/>
                    <a:pt x="82" y="5"/>
                  </a:cubicBezTo>
                  <a:cubicBezTo>
                    <a:pt x="76" y="16"/>
                    <a:pt x="69" y="19"/>
                    <a:pt x="62" y="19"/>
                  </a:cubicBezTo>
                  <a:cubicBezTo>
                    <a:pt x="45" y="19"/>
                    <a:pt x="26" y="1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4"/>
            <p:cNvSpPr/>
            <p:nvPr/>
          </p:nvSpPr>
          <p:spPr>
            <a:xfrm>
              <a:off x="9368483" y="-186723"/>
              <a:ext cx="7924" cy="946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" y="1"/>
                  </a:moveTo>
                  <a:cubicBezTo>
                    <a:pt x="1" y="41"/>
                    <a:pt x="1" y="62"/>
                    <a:pt x="1" y="102"/>
                  </a:cubicBezTo>
                  <a:cubicBezTo>
                    <a:pt x="21" y="102"/>
                    <a:pt x="41" y="123"/>
                    <a:pt x="62" y="123"/>
                  </a:cubicBezTo>
                  <a:cubicBezTo>
                    <a:pt x="82" y="102"/>
                    <a:pt x="103" y="82"/>
                    <a:pt x="103" y="41"/>
                  </a:cubicBezTo>
                  <a:cubicBezTo>
                    <a:pt x="82" y="21"/>
                    <a:pt x="62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4"/>
            <p:cNvSpPr/>
            <p:nvPr/>
          </p:nvSpPr>
          <p:spPr>
            <a:xfrm>
              <a:off x="9000296" y="684355"/>
              <a:ext cx="11078" cy="11078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62" y="1"/>
                  </a:moveTo>
                  <a:cubicBezTo>
                    <a:pt x="21" y="21"/>
                    <a:pt x="21" y="42"/>
                    <a:pt x="1" y="62"/>
                  </a:cubicBezTo>
                  <a:cubicBezTo>
                    <a:pt x="21" y="82"/>
                    <a:pt x="42" y="123"/>
                    <a:pt x="62" y="143"/>
                  </a:cubicBezTo>
                  <a:lnTo>
                    <a:pt x="82" y="143"/>
                  </a:lnTo>
                  <a:cubicBezTo>
                    <a:pt x="123" y="123"/>
                    <a:pt x="143" y="82"/>
                    <a:pt x="123" y="21"/>
                  </a:cubicBezTo>
                  <a:cubicBezTo>
                    <a:pt x="117" y="18"/>
                    <a:pt x="112" y="17"/>
                    <a:pt x="108" y="17"/>
                  </a:cubicBezTo>
                  <a:cubicBezTo>
                    <a:pt x="86" y="17"/>
                    <a:pt x="81" y="46"/>
                    <a:pt x="70" y="46"/>
                  </a:cubicBezTo>
                  <a:cubicBezTo>
                    <a:pt x="67" y="46"/>
                    <a:pt x="65" y="45"/>
                    <a:pt x="62" y="42"/>
                  </a:cubicBezTo>
                  <a:cubicBezTo>
                    <a:pt x="62" y="42"/>
                    <a:pt x="62" y="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4"/>
            <p:cNvSpPr/>
            <p:nvPr/>
          </p:nvSpPr>
          <p:spPr>
            <a:xfrm>
              <a:off x="8415936" y="-70790"/>
              <a:ext cx="11001" cy="7924"/>
            </a:xfrm>
            <a:custGeom>
              <a:avLst/>
              <a:gdLst/>
              <a:ahLst/>
              <a:cxnLst/>
              <a:rect l="l" t="t" r="r" b="b"/>
              <a:pathLst>
                <a:path w="143" h="103" extrusionOk="0">
                  <a:moveTo>
                    <a:pt x="82" y="1"/>
                  </a:moveTo>
                  <a:cubicBezTo>
                    <a:pt x="62" y="1"/>
                    <a:pt x="21" y="21"/>
                    <a:pt x="0" y="41"/>
                  </a:cubicBezTo>
                  <a:cubicBezTo>
                    <a:pt x="41" y="62"/>
                    <a:pt x="82" y="82"/>
                    <a:pt x="123" y="103"/>
                  </a:cubicBezTo>
                  <a:cubicBezTo>
                    <a:pt x="123" y="103"/>
                    <a:pt x="123" y="82"/>
                    <a:pt x="143" y="82"/>
                  </a:cubicBezTo>
                  <a:cubicBezTo>
                    <a:pt x="123" y="41"/>
                    <a:pt x="123" y="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4"/>
            <p:cNvSpPr/>
            <p:nvPr/>
          </p:nvSpPr>
          <p:spPr>
            <a:xfrm>
              <a:off x="9435874" y="465028"/>
              <a:ext cx="9462" cy="11078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62" y="1"/>
                  </a:moveTo>
                  <a:cubicBezTo>
                    <a:pt x="0" y="21"/>
                    <a:pt x="21" y="82"/>
                    <a:pt x="21" y="143"/>
                  </a:cubicBezTo>
                  <a:cubicBezTo>
                    <a:pt x="62" y="123"/>
                    <a:pt x="102" y="123"/>
                    <a:pt x="123" y="82"/>
                  </a:cubicBezTo>
                  <a:cubicBezTo>
                    <a:pt x="112" y="72"/>
                    <a:pt x="102" y="72"/>
                    <a:pt x="92" y="72"/>
                  </a:cubicBezTo>
                  <a:cubicBezTo>
                    <a:pt x="82" y="72"/>
                    <a:pt x="72" y="72"/>
                    <a:pt x="62" y="62"/>
                  </a:cubicBezTo>
                  <a:cubicBezTo>
                    <a:pt x="62" y="41"/>
                    <a:pt x="6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4"/>
            <p:cNvSpPr/>
            <p:nvPr/>
          </p:nvSpPr>
          <p:spPr>
            <a:xfrm>
              <a:off x="8110447" y="1005538"/>
              <a:ext cx="7847" cy="7924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61" y="1"/>
                  </a:moveTo>
                  <a:cubicBezTo>
                    <a:pt x="41" y="21"/>
                    <a:pt x="41" y="62"/>
                    <a:pt x="0" y="82"/>
                  </a:cubicBezTo>
                  <a:cubicBezTo>
                    <a:pt x="0" y="82"/>
                    <a:pt x="0" y="82"/>
                    <a:pt x="0" y="103"/>
                  </a:cubicBezTo>
                  <a:lnTo>
                    <a:pt x="102" y="103"/>
                  </a:lnTo>
                  <a:cubicBezTo>
                    <a:pt x="102" y="82"/>
                    <a:pt x="102" y="62"/>
                    <a:pt x="102" y="21"/>
                  </a:cubicBezTo>
                  <a:cubicBezTo>
                    <a:pt x="82" y="21"/>
                    <a:pt x="82" y="2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4"/>
            <p:cNvSpPr/>
            <p:nvPr/>
          </p:nvSpPr>
          <p:spPr>
            <a:xfrm>
              <a:off x="8923520" y="-233727"/>
              <a:ext cx="4770" cy="12617"/>
            </a:xfrm>
            <a:custGeom>
              <a:avLst/>
              <a:gdLst/>
              <a:ahLst/>
              <a:cxnLst/>
              <a:rect l="l" t="t" r="r" b="b"/>
              <a:pathLst>
                <a:path w="62" h="164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102"/>
                    <a:pt x="1" y="102"/>
                    <a:pt x="42" y="164"/>
                  </a:cubicBezTo>
                  <a:cubicBezTo>
                    <a:pt x="62" y="143"/>
                    <a:pt x="62" y="123"/>
                    <a:pt x="62" y="123"/>
                  </a:cubicBezTo>
                  <a:cubicBezTo>
                    <a:pt x="42" y="102"/>
                    <a:pt x="62" y="4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4"/>
            <p:cNvSpPr/>
            <p:nvPr/>
          </p:nvSpPr>
          <p:spPr>
            <a:xfrm>
              <a:off x="9514189" y="656199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" y="0"/>
                  </a:moveTo>
                  <a:cubicBezTo>
                    <a:pt x="1" y="61"/>
                    <a:pt x="21" y="82"/>
                    <a:pt x="82" y="82"/>
                  </a:cubicBezTo>
                  <a:cubicBezTo>
                    <a:pt x="62" y="41"/>
                    <a:pt x="41" y="2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4"/>
            <p:cNvSpPr/>
            <p:nvPr/>
          </p:nvSpPr>
          <p:spPr>
            <a:xfrm>
              <a:off x="9078688" y="1127780"/>
              <a:ext cx="7847" cy="7924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61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20" y="61"/>
                    <a:pt x="61" y="61"/>
                    <a:pt x="102" y="102"/>
                  </a:cubicBezTo>
                  <a:cubicBezTo>
                    <a:pt x="102" y="6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4"/>
            <p:cNvSpPr/>
            <p:nvPr/>
          </p:nvSpPr>
          <p:spPr>
            <a:xfrm>
              <a:off x="8453555" y="-307349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1"/>
                    <a:pt x="0" y="62"/>
                    <a:pt x="0" y="82"/>
                  </a:cubicBezTo>
                  <a:cubicBezTo>
                    <a:pt x="0" y="62"/>
                    <a:pt x="61" y="82"/>
                    <a:pt x="61" y="41"/>
                  </a:cubicBezTo>
                  <a:cubicBezTo>
                    <a:pt x="61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4"/>
            <p:cNvSpPr/>
            <p:nvPr/>
          </p:nvSpPr>
          <p:spPr>
            <a:xfrm>
              <a:off x="7707796" y="855140"/>
              <a:ext cx="11001" cy="4770"/>
            </a:xfrm>
            <a:custGeom>
              <a:avLst/>
              <a:gdLst/>
              <a:ahLst/>
              <a:cxnLst/>
              <a:rect l="l" t="t" r="r" b="b"/>
              <a:pathLst>
                <a:path w="143" h="62" extrusionOk="0">
                  <a:moveTo>
                    <a:pt x="143" y="1"/>
                  </a:moveTo>
                  <a:lnTo>
                    <a:pt x="143" y="1"/>
                  </a:lnTo>
                  <a:cubicBezTo>
                    <a:pt x="82" y="21"/>
                    <a:pt x="41" y="1"/>
                    <a:pt x="0" y="62"/>
                  </a:cubicBezTo>
                  <a:cubicBezTo>
                    <a:pt x="61" y="62"/>
                    <a:pt x="102" y="62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4"/>
            <p:cNvSpPr/>
            <p:nvPr/>
          </p:nvSpPr>
          <p:spPr>
            <a:xfrm>
              <a:off x="9565886" y="711050"/>
              <a:ext cx="6385" cy="5154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82" y="0"/>
                  </a:moveTo>
                  <a:cubicBezTo>
                    <a:pt x="21" y="0"/>
                    <a:pt x="1" y="20"/>
                    <a:pt x="1" y="61"/>
                  </a:cubicBezTo>
                  <a:cubicBezTo>
                    <a:pt x="8" y="65"/>
                    <a:pt x="16" y="67"/>
                    <a:pt x="23" y="67"/>
                  </a:cubicBezTo>
                  <a:cubicBezTo>
                    <a:pt x="55" y="67"/>
                    <a:pt x="82" y="33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4"/>
            <p:cNvSpPr/>
            <p:nvPr/>
          </p:nvSpPr>
          <p:spPr>
            <a:xfrm>
              <a:off x="9084919" y="1135627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1" y="61"/>
                    <a:pt x="21" y="61"/>
                    <a:pt x="41" y="61"/>
                  </a:cubicBezTo>
                  <a:cubicBezTo>
                    <a:pt x="62" y="61"/>
                    <a:pt x="62" y="41"/>
                    <a:pt x="82" y="21"/>
                  </a:cubicBezTo>
                  <a:cubicBezTo>
                    <a:pt x="62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4"/>
            <p:cNvSpPr/>
            <p:nvPr/>
          </p:nvSpPr>
          <p:spPr>
            <a:xfrm>
              <a:off x="9011297" y="696895"/>
              <a:ext cx="3231" cy="6385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0" y="1"/>
                  </a:moveTo>
                  <a:cubicBezTo>
                    <a:pt x="0" y="42"/>
                    <a:pt x="0" y="62"/>
                    <a:pt x="41" y="82"/>
                  </a:cubicBezTo>
                  <a:cubicBezTo>
                    <a:pt x="41" y="6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4"/>
            <p:cNvSpPr/>
            <p:nvPr/>
          </p:nvSpPr>
          <p:spPr>
            <a:xfrm>
              <a:off x="8423783" y="-59789"/>
              <a:ext cx="7924" cy="7924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0"/>
                  </a:moveTo>
                  <a:cubicBezTo>
                    <a:pt x="0" y="41"/>
                    <a:pt x="61" y="41"/>
                    <a:pt x="41" y="82"/>
                  </a:cubicBezTo>
                  <a:cubicBezTo>
                    <a:pt x="61" y="82"/>
                    <a:pt x="82" y="102"/>
                    <a:pt x="102" y="102"/>
                  </a:cubicBezTo>
                  <a:cubicBezTo>
                    <a:pt x="102" y="41"/>
                    <a:pt x="6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4"/>
            <p:cNvSpPr/>
            <p:nvPr/>
          </p:nvSpPr>
          <p:spPr>
            <a:xfrm>
              <a:off x="9069226" y="1321567"/>
              <a:ext cx="7924" cy="3693"/>
            </a:xfrm>
            <a:custGeom>
              <a:avLst/>
              <a:gdLst/>
              <a:ahLst/>
              <a:cxnLst/>
              <a:rect l="l" t="t" r="r" b="b"/>
              <a:pathLst>
                <a:path w="103" h="48" extrusionOk="0">
                  <a:moveTo>
                    <a:pt x="79" y="1"/>
                  </a:moveTo>
                  <a:cubicBezTo>
                    <a:pt x="60" y="1"/>
                    <a:pt x="44" y="13"/>
                    <a:pt x="24" y="13"/>
                  </a:cubicBezTo>
                  <a:cubicBezTo>
                    <a:pt x="17" y="13"/>
                    <a:pt x="10" y="11"/>
                    <a:pt x="1" y="7"/>
                  </a:cubicBezTo>
                  <a:lnTo>
                    <a:pt x="1" y="7"/>
                  </a:lnTo>
                  <a:cubicBezTo>
                    <a:pt x="1" y="27"/>
                    <a:pt x="21" y="47"/>
                    <a:pt x="21" y="47"/>
                  </a:cubicBezTo>
                  <a:cubicBezTo>
                    <a:pt x="62" y="47"/>
                    <a:pt x="103" y="47"/>
                    <a:pt x="103" y="7"/>
                  </a:cubicBezTo>
                  <a:cubicBezTo>
                    <a:pt x="94" y="2"/>
                    <a:pt x="86" y="1"/>
                    <a:pt x="7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4"/>
            <p:cNvSpPr/>
            <p:nvPr/>
          </p:nvSpPr>
          <p:spPr>
            <a:xfrm>
              <a:off x="8500559" y="1256253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0" y="0"/>
                  </a:moveTo>
                  <a:cubicBezTo>
                    <a:pt x="0" y="21"/>
                    <a:pt x="0" y="41"/>
                    <a:pt x="0" y="61"/>
                  </a:cubicBezTo>
                  <a:cubicBezTo>
                    <a:pt x="0" y="82"/>
                    <a:pt x="21" y="82"/>
                    <a:pt x="21" y="82"/>
                  </a:cubicBezTo>
                  <a:cubicBezTo>
                    <a:pt x="21" y="61"/>
                    <a:pt x="61" y="2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4"/>
            <p:cNvSpPr/>
            <p:nvPr/>
          </p:nvSpPr>
          <p:spPr>
            <a:xfrm>
              <a:off x="9149156" y="23219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21"/>
                    <a:pt x="21" y="62"/>
                    <a:pt x="41" y="62"/>
                  </a:cubicBezTo>
                  <a:cubicBezTo>
                    <a:pt x="41" y="41"/>
                    <a:pt x="82" y="41"/>
                    <a:pt x="82" y="21"/>
                  </a:cubicBezTo>
                  <a:cubicBezTo>
                    <a:pt x="74" y="6"/>
                    <a:pt x="67" y="2"/>
                    <a:pt x="59" y="2"/>
                  </a:cubicBezTo>
                  <a:cubicBezTo>
                    <a:pt x="51" y="2"/>
                    <a:pt x="43" y="7"/>
                    <a:pt x="35" y="7"/>
                  </a:cubicBezTo>
                  <a:cubicBezTo>
                    <a:pt x="30" y="7"/>
                    <a:pt x="26" y="5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4"/>
            <p:cNvSpPr/>
            <p:nvPr/>
          </p:nvSpPr>
          <p:spPr>
            <a:xfrm>
              <a:off x="7931816" y="123382"/>
              <a:ext cx="7924" cy="3308"/>
            </a:xfrm>
            <a:custGeom>
              <a:avLst/>
              <a:gdLst/>
              <a:ahLst/>
              <a:cxnLst/>
              <a:rect l="l" t="t" r="r" b="b"/>
              <a:pathLst>
                <a:path w="103" h="43" extrusionOk="0">
                  <a:moveTo>
                    <a:pt x="40" y="0"/>
                  </a:moveTo>
                  <a:cubicBezTo>
                    <a:pt x="29" y="0"/>
                    <a:pt x="16" y="7"/>
                    <a:pt x="0" y="22"/>
                  </a:cubicBezTo>
                  <a:cubicBezTo>
                    <a:pt x="21" y="22"/>
                    <a:pt x="62" y="22"/>
                    <a:pt x="102" y="43"/>
                  </a:cubicBezTo>
                  <a:cubicBezTo>
                    <a:pt x="77" y="18"/>
                    <a:pt x="60" y="0"/>
                    <a:pt x="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4"/>
            <p:cNvSpPr/>
            <p:nvPr/>
          </p:nvSpPr>
          <p:spPr>
            <a:xfrm>
              <a:off x="8558487" y="757593"/>
              <a:ext cx="6385" cy="3077"/>
            </a:xfrm>
            <a:custGeom>
              <a:avLst/>
              <a:gdLst/>
              <a:ahLst/>
              <a:cxnLst/>
              <a:rect l="l" t="t" r="r" b="b"/>
              <a:pathLst>
                <a:path w="83" h="40" extrusionOk="0">
                  <a:moveTo>
                    <a:pt x="34" y="1"/>
                  </a:moveTo>
                  <a:cubicBezTo>
                    <a:pt x="21" y="1"/>
                    <a:pt x="11" y="6"/>
                    <a:pt x="1" y="6"/>
                  </a:cubicBezTo>
                  <a:cubicBezTo>
                    <a:pt x="9" y="32"/>
                    <a:pt x="22" y="40"/>
                    <a:pt x="35" y="40"/>
                  </a:cubicBezTo>
                  <a:cubicBezTo>
                    <a:pt x="52" y="40"/>
                    <a:pt x="71" y="26"/>
                    <a:pt x="82" y="26"/>
                  </a:cubicBezTo>
                  <a:cubicBezTo>
                    <a:pt x="62" y="6"/>
                    <a:pt x="47" y="1"/>
                    <a:pt x="3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4"/>
            <p:cNvSpPr/>
            <p:nvPr/>
          </p:nvSpPr>
          <p:spPr>
            <a:xfrm>
              <a:off x="8406551" y="-81714"/>
              <a:ext cx="7924" cy="4770"/>
            </a:xfrm>
            <a:custGeom>
              <a:avLst/>
              <a:gdLst/>
              <a:ahLst/>
              <a:cxnLst/>
              <a:rect l="l" t="t" r="r" b="b"/>
              <a:pathLst>
                <a:path w="103" h="62" extrusionOk="0">
                  <a:moveTo>
                    <a:pt x="0" y="0"/>
                  </a:moveTo>
                  <a:cubicBezTo>
                    <a:pt x="41" y="20"/>
                    <a:pt x="61" y="61"/>
                    <a:pt x="102" y="61"/>
                  </a:cubicBezTo>
                  <a:cubicBezTo>
                    <a:pt x="82" y="20"/>
                    <a:pt x="6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4"/>
            <p:cNvSpPr/>
            <p:nvPr/>
          </p:nvSpPr>
          <p:spPr>
            <a:xfrm>
              <a:off x="9243164" y="35759"/>
              <a:ext cx="4770" cy="7924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21" y="1"/>
                  </a:moveTo>
                  <a:cubicBezTo>
                    <a:pt x="0" y="41"/>
                    <a:pt x="21" y="62"/>
                    <a:pt x="21" y="102"/>
                  </a:cubicBezTo>
                  <a:cubicBezTo>
                    <a:pt x="62" y="62"/>
                    <a:pt x="41" y="4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4"/>
            <p:cNvSpPr/>
            <p:nvPr/>
          </p:nvSpPr>
          <p:spPr>
            <a:xfrm>
              <a:off x="9492264" y="1294"/>
              <a:ext cx="6385" cy="7924"/>
            </a:xfrm>
            <a:custGeom>
              <a:avLst/>
              <a:gdLst/>
              <a:ahLst/>
              <a:cxnLst/>
              <a:rect l="l" t="t" r="r" b="b"/>
              <a:pathLst>
                <a:path w="83" h="103" extrusionOk="0">
                  <a:moveTo>
                    <a:pt x="21" y="1"/>
                  </a:moveTo>
                  <a:cubicBezTo>
                    <a:pt x="21" y="21"/>
                    <a:pt x="21" y="21"/>
                    <a:pt x="21" y="41"/>
                  </a:cubicBezTo>
                  <a:cubicBezTo>
                    <a:pt x="62" y="41"/>
                    <a:pt x="1" y="82"/>
                    <a:pt x="41" y="102"/>
                  </a:cubicBezTo>
                  <a:cubicBezTo>
                    <a:pt x="62" y="82"/>
                    <a:pt x="82" y="62"/>
                    <a:pt x="62" y="41"/>
                  </a:cubicBezTo>
                  <a:cubicBezTo>
                    <a:pt x="62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4"/>
            <p:cNvSpPr/>
            <p:nvPr/>
          </p:nvSpPr>
          <p:spPr>
            <a:xfrm>
              <a:off x="9412334" y="1035310"/>
              <a:ext cx="6385" cy="4770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42" y="1"/>
                  </a:moveTo>
                  <a:cubicBezTo>
                    <a:pt x="21" y="21"/>
                    <a:pt x="1" y="41"/>
                    <a:pt x="1" y="62"/>
                  </a:cubicBezTo>
                  <a:cubicBezTo>
                    <a:pt x="42" y="41"/>
                    <a:pt x="62" y="41"/>
                    <a:pt x="8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4"/>
            <p:cNvSpPr/>
            <p:nvPr/>
          </p:nvSpPr>
          <p:spPr>
            <a:xfrm>
              <a:off x="9705360" y="-166337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1" y="21"/>
                    <a:pt x="0" y="21"/>
                    <a:pt x="0" y="41"/>
                  </a:cubicBezTo>
                  <a:cubicBezTo>
                    <a:pt x="0" y="61"/>
                    <a:pt x="21" y="61"/>
                    <a:pt x="61" y="82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4"/>
            <p:cNvSpPr/>
            <p:nvPr/>
          </p:nvSpPr>
          <p:spPr>
            <a:xfrm>
              <a:off x="8693269" y="1343953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42"/>
                    <a:pt x="0" y="42"/>
                    <a:pt x="0" y="62"/>
                  </a:cubicBezTo>
                  <a:lnTo>
                    <a:pt x="61" y="62"/>
                  </a:lnTo>
                  <a:cubicBezTo>
                    <a:pt x="6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4"/>
            <p:cNvSpPr/>
            <p:nvPr/>
          </p:nvSpPr>
          <p:spPr>
            <a:xfrm>
              <a:off x="8984680" y="-200801"/>
              <a:ext cx="6308" cy="4385"/>
            </a:xfrm>
            <a:custGeom>
              <a:avLst/>
              <a:gdLst/>
              <a:ahLst/>
              <a:cxnLst/>
              <a:rect l="l" t="t" r="r" b="b"/>
              <a:pathLst>
                <a:path w="82" h="57" extrusionOk="0">
                  <a:moveTo>
                    <a:pt x="41" y="0"/>
                  </a:moveTo>
                  <a:cubicBezTo>
                    <a:pt x="21" y="0"/>
                    <a:pt x="0" y="21"/>
                    <a:pt x="21" y="41"/>
                  </a:cubicBezTo>
                  <a:cubicBezTo>
                    <a:pt x="21" y="51"/>
                    <a:pt x="26" y="56"/>
                    <a:pt x="33" y="56"/>
                  </a:cubicBezTo>
                  <a:cubicBezTo>
                    <a:pt x="41" y="56"/>
                    <a:pt x="51" y="51"/>
                    <a:pt x="61" y="41"/>
                  </a:cubicBezTo>
                  <a:cubicBezTo>
                    <a:pt x="82" y="21"/>
                    <a:pt x="82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4"/>
            <p:cNvSpPr/>
            <p:nvPr/>
          </p:nvSpPr>
          <p:spPr>
            <a:xfrm>
              <a:off x="7913045" y="66454"/>
              <a:ext cx="6308" cy="4308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46" y="1"/>
                  </a:moveTo>
                  <a:cubicBezTo>
                    <a:pt x="39" y="1"/>
                    <a:pt x="31" y="3"/>
                    <a:pt x="20" y="9"/>
                  </a:cubicBezTo>
                  <a:cubicBezTo>
                    <a:pt x="0" y="29"/>
                    <a:pt x="0" y="50"/>
                    <a:pt x="20" y="50"/>
                  </a:cubicBezTo>
                  <a:cubicBezTo>
                    <a:pt x="25" y="45"/>
                    <a:pt x="29" y="44"/>
                    <a:pt x="33" y="44"/>
                  </a:cubicBezTo>
                  <a:cubicBezTo>
                    <a:pt x="45" y="44"/>
                    <a:pt x="57" y="55"/>
                    <a:pt x="69" y="55"/>
                  </a:cubicBezTo>
                  <a:cubicBezTo>
                    <a:pt x="73" y="55"/>
                    <a:pt x="77" y="54"/>
                    <a:pt x="82" y="50"/>
                  </a:cubicBezTo>
                  <a:cubicBezTo>
                    <a:pt x="67" y="20"/>
                    <a:pt x="63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4"/>
            <p:cNvSpPr/>
            <p:nvPr/>
          </p:nvSpPr>
          <p:spPr>
            <a:xfrm>
              <a:off x="8102600" y="279857"/>
              <a:ext cx="4770" cy="4539"/>
            </a:xfrm>
            <a:custGeom>
              <a:avLst/>
              <a:gdLst/>
              <a:ahLst/>
              <a:cxnLst/>
              <a:rect l="l" t="t" r="r" b="b"/>
              <a:pathLst>
                <a:path w="62" h="59" extrusionOk="0">
                  <a:moveTo>
                    <a:pt x="22" y="0"/>
                  </a:moveTo>
                  <a:cubicBezTo>
                    <a:pt x="16" y="0"/>
                    <a:pt x="9" y="2"/>
                    <a:pt x="0" y="5"/>
                  </a:cubicBezTo>
                  <a:cubicBezTo>
                    <a:pt x="0" y="20"/>
                    <a:pt x="0" y="59"/>
                    <a:pt x="27" y="59"/>
                  </a:cubicBezTo>
                  <a:cubicBezTo>
                    <a:pt x="36" y="59"/>
                    <a:pt x="47" y="55"/>
                    <a:pt x="61" y="45"/>
                  </a:cubicBezTo>
                  <a:cubicBezTo>
                    <a:pt x="44" y="45"/>
                    <a:pt x="56" y="0"/>
                    <a:pt x="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4"/>
            <p:cNvSpPr/>
            <p:nvPr/>
          </p:nvSpPr>
          <p:spPr>
            <a:xfrm>
              <a:off x="9418642" y="421178"/>
              <a:ext cx="6308" cy="3231"/>
            </a:xfrm>
            <a:custGeom>
              <a:avLst/>
              <a:gdLst/>
              <a:ahLst/>
              <a:cxnLst/>
              <a:rect l="l" t="t" r="r" b="b"/>
              <a:pathLst>
                <a:path w="82" h="42" extrusionOk="0">
                  <a:moveTo>
                    <a:pt x="0" y="0"/>
                  </a:moveTo>
                  <a:cubicBezTo>
                    <a:pt x="21" y="21"/>
                    <a:pt x="41" y="41"/>
                    <a:pt x="82" y="41"/>
                  </a:cubicBezTo>
                  <a:cubicBezTo>
                    <a:pt x="62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4"/>
            <p:cNvSpPr/>
            <p:nvPr/>
          </p:nvSpPr>
          <p:spPr>
            <a:xfrm>
              <a:off x="9731978" y="-175722"/>
              <a:ext cx="3231" cy="6308"/>
            </a:xfrm>
            <a:custGeom>
              <a:avLst/>
              <a:gdLst/>
              <a:ahLst/>
              <a:cxnLst/>
              <a:rect l="l" t="t" r="r" b="b"/>
              <a:pathLst>
                <a:path w="42" h="82" extrusionOk="0">
                  <a:moveTo>
                    <a:pt x="21" y="0"/>
                  </a:moveTo>
                  <a:cubicBezTo>
                    <a:pt x="1" y="21"/>
                    <a:pt x="1" y="41"/>
                    <a:pt x="1" y="61"/>
                  </a:cubicBezTo>
                  <a:cubicBezTo>
                    <a:pt x="1" y="61"/>
                    <a:pt x="21" y="61"/>
                    <a:pt x="41" y="82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4"/>
            <p:cNvSpPr/>
            <p:nvPr/>
          </p:nvSpPr>
          <p:spPr>
            <a:xfrm>
              <a:off x="9251011" y="62376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cubicBezTo>
                    <a:pt x="21" y="1"/>
                    <a:pt x="21" y="41"/>
                    <a:pt x="0" y="62"/>
                  </a:cubicBezTo>
                  <a:cubicBezTo>
                    <a:pt x="61" y="62"/>
                    <a:pt x="61" y="4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4"/>
            <p:cNvSpPr/>
            <p:nvPr/>
          </p:nvSpPr>
          <p:spPr>
            <a:xfrm>
              <a:off x="9130385" y="42067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41"/>
                    <a:pt x="21" y="61"/>
                    <a:pt x="21" y="61"/>
                  </a:cubicBezTo>
                  <a:cubicBezTo>
                    <a:pt x="82" y="41"/>
                    <a:pt x="6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4"/>
            <p:cNvSpPr/>
            <p:nvPr/>
          </p:nvSpPr>
          <p:spPr>
            <a:xfrm>
              <a:off x="8058750" y="749515"/>
              <a:ext cx="4770" cy="2769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31" y="1"/>
                  </a:moveTo>
                  <a:cubicBezTo>
                    <a:pt x="22" y="1"/>
                    <a:pt x="12" y="3"/>
                    <a:pt x="0" y="9"/>
                  </a:cubicBezTo>
                  <a:cubicBezTo>
                    <a:pt x="16" y="9"/>
                    <a:pt x="33" y="35"/>
                    <a:pt x="49" y="35"/>
                  </a:cubicBezTo>
                  <a:cubicBezTo>
                    <a:pt x="53" y="35"/>
                    <a:pt x="57" y="34"/>
                    <a:pt x="61" y="30"/>
                  </a:cubicBezTo>
                  <a:cubicBezTo>
                    <a:pt x="61" y="15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4"/>
            <p:cNvSpPr/>
            <p:nvPr/>
          </p:nvSpPr>
          <p:spPr>
            <a:xfrm>
              <a:off x="8801355" y="-440515"/>
              <a:ext cx="3231" cy="477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0"/>
                  </a:moveTo>
                  <a:cubicBezTo>
                    <a:pt x="0" y="0"/>
                    <a:pt x="0" y="21"/>
                    <a:pt x="0" y="62"/>
                  </a:cubicBezTo>
                  <a:cubicBezTo>
                    <a:pt x="2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4"/>
            <p:cNvSpPr/>
            <p:nvPr/>
          </p:nvSpPr>
          <p:spPr>
            <a:xfrm>
              <a:off x="8780969" y="-335583"/>
              <a:ext cx="4770" cy="4847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1" y="1"/>
                  </a:moveTo>
                  <a:cubicBezTo>
                    <a:pt x="1" y="21"/>
                    <a:pt x="1" y="62"/>
                    <a:pt x="41" y="62"/>
                  </a:cubicBezTo>
                  <a:cubicBezTo>
                    <a:pt x="62" y="42"/>
                    <a:pt x="62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4"/>
            <p:cNvSpPr/>
            <p:nvPr/>
          </p:nvSpPr>
          <p:spPr>
            <a:xfrm>
              <a:off x="7920815" y="130690"/>
              <a:ext cx="4770" cy="2923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28" y="0"/>
                  </a:moveTo>
                  <a:cubicBezTo>
                    <a:pt x="21" y="0"/>
                    <a:pt x="13" y="3"/>
                    <a:pt x="1" y="9"/>
                  </a:cubicBezTo>
                  <a:cubicBezTo>
                    <a:pt x="15" y="23"/>
                    <a:pt x="30" y="38"/>
                    <a:pt x="44" y="38"/>
                  </a:cubicBezTo>
                  <a:cubicBezTo>
                    <a:pt x="50" y="38"/>
                    <a:pt x="56" y="35"/>
                    <a:pt x="62" y="29"/>
                  </a:cubicBezTo>
                  <a:cubicBezTo>
                    <a:pt x="48" y="15"/>
                    <a:pt x="43" y="0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4"/>
            <p:cNvSpPr/>
            <p:nvPr/>
          </p:nvSpPr>
          <p:spPr>
            <a:xfrm>
              <a:off x="8658804" y="-128718"/>
              <a:ext cx="4770" cy="3770"/>
            </a:xfrm>
            <a:custGeom>
              <a:avLst/>
              <a:gdLst/>
              <a:ahLst/>
              <a:cxnLst/>
              <a:rect l="l" t="t" r="r" b="b"/>
              <a:pathLst>
                <a:path w="62" h="49" extrusionOk="0">
                  <a:moveTo>
                    <a:pt x="41" y="0"/>
                  </a:moveTo>
                  <a:cubicBezTo>
                    <a:pt x="41" y="10"/>
                    <a:pt x="36" y="15"/>
                    <a:pt x="28" y="15"/>
                  </a:cubicBezTo>
                  <a:cubicBezTo>
                    <a:pt x="20" y="15"/>
                    <a:pt x="10" y="10"/>
                    <a:pt x="0" y="0"/>
                  </a:cubicBezTo>
                  <a:lnTo>
                    <a:pt x="0" y="0"/>
                  </a:lnTo>
                  <a:cubicBezTo>
                    <a:pt x="0" y="30"/>
                    <a:pt x="0" y="49"/>
                    <a:pt x="16" y="49"/>
                  </a:cubicBezTo>
                  <a:cubicBezTo>
                    <a:pt x="22" y="49"/>
                    <a:pt x="30" y="46"/>
                    <a:pt x="41" y="41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4"/>
            <p:cNvSpPr/>
            <p:nvPr/>
          </p:nvSpPr>
          <p:spPr>
            <a:xfrm>
              <a:off x="8804510" y="-402896"/>
              <a:ext cx="4770" cy="6308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4" y="17"/>
                    <a:pt x="21" y="33"/>
                    <a:pt x="10" y="49"/>
                  </a:cubicBezTo>
                  <a:lnTo>
                    <a:pt x="10" y="49"/>
                  </a:lnTo>
                  <a:cubicBezTo>
                    <a:pt x="7" y="47"/>
                    <a:pt x="3" y="44"/>
                    <a:pt x="0" y="41"/>
                  </a:cubicBezTo>
                  <a:lnTo>
                    <a:pt x="0" y="61"/>
                  </a:lnTo>
                  <a:cubicBezTo>
                    <a:pt x="4" y="57"/>
                    <a:pt x="7" y="53"/>
                    <a:pt x="10" y="49"/>
                  </a:cubicBezTo>
                  <a:lnTo>
                    <a:pt x="10" y="49"/>
                  </a:lnTo>
                  <a:cubicBezTo>
                    <a:pt x="27" y="62"/>
                    <a:pt x="44" y="65"/>
                    <a:pt x="61" y="82"/>
                  </a:cubicBezTo>
                  <a:cubicBezTo>
                    <a:pt x="4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4"/>
            <p:cNvSpPr/>
            <p:nvPr/>
          </p:nvSpPr>
          <p:spPr>
            <a:xfrm>
              <a:off x="9429566" y="87455"/>
              <a:ext cx="4847" cy="3231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21" y="1"/>
                  </a:moveTo>
                  <a:cubicBezTo>
                    <a:pt x="1" y="21"/>
                    <a:pt x="21" y="41"/>
                    <a:pt x="42" y="41"/>
                  </a:cubicBezTo>
                  <a:cubicBezTo>
                    <a:pt x="62" y="41"/>
                    <a:pt x="62" y="4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4"/>
            <p:cNvSpPr/>
            <p:nvPr/>
          </p:nvSpPr>
          <p:spPr>
            <a:xfrm>
              <a:off x="8974140" y="-402896"/>
              <a:ext cx="2769" cy="2231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15" y="0"/>
                  </a:moveTo>
                  <a:lnTo>
                    <a:pt x="15" y="0"/>
                  </a:lnTo>
                  <a:cubicBezTo>
                    <a:pt x="1" y="15"/>
                    <a:pt x="7" y="29"/>
                    <a:pt x="18" y="29"/>
                  </a:cubicBezTo>
                  <a:cubicBezTo>
                    <a:pt x="23" y="29"/>
                    <a:pt x="29" y="27"/>
                    <a:pt x="35" y="21"/>
                  </a:cubicBezTo>
                  <a:cubicBezTo>
                    <a:pt x="35" y="0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4"/>
            <p:cNvSpPr/>
            <p:nvPr/>
          </p:nvSpPr>
          <p:spPr>
            <a:xfrm>
              <a:off x="8671344" y="125997"/>
              <a:ext cx="3154" cy="3846"/>
            </a:xfrm>
            <a:custGeom>
              <a:avLst/>
              <a:gdLst/>
              <a:ahLst/>
              <a:cxnLst/>
              <a:rect l="l" t="t" r="r" b="b"/>
              <a:pathLst>
                <a:path w="41" h="50" extrusionOk="0">
                  <a:moveTo>
                    <a:pt x="14" y="0"/>
                  </a:moveTo>
                  <a:cubicBezTo>
                    <a:pt x="10" y="0"/>
                    <a:pt x="6" y="3"/>
                    <a:pt x="0" y="9"/>
                  </a:cubicBezTo>
                  <a:cubicBezTo>
                    <a:pt x="0" y="29"/>
                    <a:pt x="20" y="29"/>
                    <a:pt x="20" y="4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26" y="15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4"/>
            <p:cNvSpPr/>
            <p:nvPr/>
          </p:nvSpPr>
          <p:spPr>
            <a:xfrm>
              <a:off x="9352867" y="505801"/>
              <a:ext cx="4770" cy="3154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lnTo>
                    <a:pt x="41" y="0"/>
                  </a:lnTo>
                  <a:cubicBezTo>
                    <a:pt x="20" y="21"/>
                    <a:pt x="0" y="21"/>
                    <a:pt x="20" y="41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4"/>
            <p:cNvSpPr/>
            <p:nvPr/>
          </p:nvSpPr>
          <p:spPr>
            <a:xfrm>
              <a:off x="8704193" y="1057620"/>
              <a:ext cx="3231" cy="2846"/>
            </a:xfrm>
            <a:custGeom>
              <a:avLst/>
              <a:gdLst/>
              <a:ahLst/>
              <a:cxnLst/>
              <a:rect l="l" t="t" r="r" b="b"/>
              <a:pathLst>
                <a:path w="42" h="37" extrusionOk="0">
                  <a:moveTo>
                    <a:pt x="13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1" y="16"/>
                    <a:pt x="21" y="37"/>
                    <a:pt x="41" y="37"/>
                  </a:cubicBezTo>
                  <a:cubicBezTo>
                    <a:pt x="41" y="37"/>
                    <a:pt x="41" y="16"/>
                    <a:pt x="41" y="16"/>
                  </a:cubicBezTo>
                  <a:cubicBezTo>
                    <a:pt x="31" y="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4"/>
            <p:cNvSpPr/>
            <p:nvPr/>
          </p:nvSpPr>
          <p:spPr>
            <a:xfrm>
              <a:off x="8234228" y="72300"/>
              <a:ext cx="3154" cy="3154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4" y="1"/>
                  </a:moveTo>
                  <a:cubicBezTo>
                    <a:pt x="17" y="1"/>
                    <a:pt x="8" y="6"/>
                    <a:pt x="0" y="14"/>
                  </a:cubicBezTo>
                  <a:cubicBezTo>
                    <a:pt x="16" y="14"/>
                    <a:pt x="20" y="40"/>
                    <a:pt x="31" y="40"/>
                  </a:cubicBezTo>
                  <a:cubicBezTo>
                    <a:pt x="33" y="40"/>
                    <a:pt x="37" y="39"/>
                    <a:pt x="41" y="35"/>
                  </a:cubicBezTo>
                  <a:cubicBezTo>
                    <a:pt x="41" y="11"/>
                    <a:pt x="34" y="1"/>
                    <a:pt x="2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4"/>
            <p:cNvSpPr/>
            <p:nvPr/>
          </p:nvSpPr>
          <p:spPr>
            <a:xfrm>
              <a:off x="8723041" y="453412"/>
              <a:ext cx="1616" cy="2308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3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0"/>
                    <a:pt x="20" y="30"/>
                    <a:pt x="20" y="30"/>
                  </a:cubicBezTo>
                  <a:cubicBezTo>
                    <a:pt x="20" y="15"/>
                    <a:pt x="20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4"/>
            <p:cNvSpPr/>
            <p:nvPr/>
          </p:nvSpPr>
          <p:spPr>
            <a:xfrm>
              <a:off x="9003451" y="701588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4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4"/>
            <p:cNvSpPr/>
            <p:nvPr/>
          </p:nvSpPr>
          <p:spPr>
            <a:xfrm>
              <a:off x="8796663" y="-371586"/>
              <a:ext cx="4770" cy="3231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61" y="1"/>
                  </a:moveTo>
                  <a:cubicBezTo>
                    <a:pt x="21" y="1"/>
                    <a:pt x="0" y="1"/>
                    <a:pt x="21" y="41"/>
                  </a:cubicBezTo>
                  <a:cubicBezTo>
                    <a:pt x="41" y="41"/>
                    <a:pt x="41" y="21"/>
                    <a:pt x="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4"/>
            <p:cNvSpPr/>
            <p:nvPr/>
          </p:nvSpPr>
          <p:spPr>
            <a:xfrm>
              <a:off x="9319941" y="920992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0" y="20"/>
                    <a:pt x="21" y="20"/>
                    <a:pt x="41" y="4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4"/>
            <p:cNvSpPr/>
            <p:nvPr/>
          </p:nvSpPr>
          <p:spPr>
            <a:xfrm>
              <a:off x="7742260" y="545881"/>
              <a:ext cx="4308" cy="3847"/>
            </a:xfrm>
            <a:custGeom>
              <a:avLst/>
              <a:gdLst/>
              <a:ahLst/>
              <a:cxnLst/>
              <a:rect l="l" t="t" r="r" b="b"/>
              <a:pathLst>
                <a:path w="56" h="50" extrusionOk="0">
                  <a:moveTo>
                    <a:pt x="28" y="1"/>
                  </a:moveTo>
                  <a:cubicBezTo>
                    <a:pt x="21" y="1"/>
                    <a:pt x="11" y="3"/>
                    <a:pt x="0" y="9"/>
                  </a:cubicBezTo>
                  <a:cubicBezTo>
                    <a:pt x="21" y="29"/>
                    <a:pt x="41" y="29"/>
                    <a:pt x="41" y="49"/>
                  </a:cubicBezTo>
                  <a:cubicBezTo>
                    <a:pt x="56" y="20"/>
                    <a:pt x="49" y="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4"/>
            <p:cNvSpPr/>
            <p:nvPr/>
          </p:nvSpPr>
          <p:spPr>
            <a:xfrm>
              <a:off x="8806048" y="-435822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21"/>
                    <a:pt x="21" y="41"/>
                  </a:cubicBezTo>
                  <a:cubicBezTo>
                    <a:pt x="4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4"/>
            <p:cNvSpPr/>
            <p:nvPr/>
          </p:nvSpPr>
          <p:spPr>
            <a:xfrm>
              <a:off x="9399871" y="1029079"/>
              <a:ext cx="4770" cy="3231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0" y="0"/>
                  </a:moveTo>
                  <a:cubicBezTo>
                    <a:pt x="0" y="21"/>
                    <a:pt x="20" y="41"/>
                    <a:pt x="61" y="41"/>
                  </a:cubicBezTo>
                  <a:cubicBezTo>
                    <a:pt x="61" y="0"/>
                    <a:pt x="4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4"/>
            <p:cNvSpPr/>
            <p:nvPr/>
          </p:nvSpPr>
          <p:spPr>
            <a:xfrm>
              <a:off x="8105754" y="260702"/>
              <a:ext cx="4770" cy="2308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40" y="1"/>
                  </a:moveTo>
                  <a:cubicBezTo>
                    <a:pt x="31" y="1"/>
                    <a:pt x="18" y="3"/>
                    <a:pt x="0" y="9"/>
                  </a:cubicBezTo>
                  <a:cubicBezTo>
                    <a:pt x="20" y="9"/>
                    <a:pt x="41" y="30"/>
                    <a:pt x="61" y="30"/>
                  </a:cubicBezTo>
                  <a:cubicBezTo>
                    <a:pt x="61" y="15"/>
                    <a:pt x="61" y="1"/>
                    <a:pt x="4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4"/>
            <p:cNvSpPr/>
            <p:nvPr/>
          </p:nvSpPr>
          <p:spPr>
            <a:xfrm>
              <a:off x="9481340" y="-423283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lnTo>
                    <a:pt x="20" y="0"/>
                  </a:lnTo>
                  <a:cubicBezTo>
                    <a:pt x="0" y="21"/>
                    <a:pt x="20" y="41"/>
                    <a:pt x="41" y="41"/>
                  </a:cubicBezTo>
                  <a:cubicBezTo>
                    <a:pt x="41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4"/>
            <p:cNvSpPr/>
            <p:nvPr/>
          </p:nvSpPr>
          <p:spPr>
            <a:xfrm>
              <a:off x="8671344" y="1337029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14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0"/>
                    <a:pt x="20" y="30"/>
                    <a:pt x="41" y="30"/>
                  </a:cubicBezTo>
                  <a:cubicBezTo>
                    <a:pt x="26" y="15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4"/>
            <p:cNvSpPr/>
            <p:nvPr/>
          </p:nvSpPr>
          <p:spPr>
            <a:xfrm>
              <a:off x="8766891" y="729821"/>
              <a:ext cx="3231" cy="2308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7"/>
                    <a:pt x="41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4"/>
            <p:cNvSpPr/>
            <p:nvPr/>
          </p:nvSpPr>
          <p:spPr>
            <a:xfrm>
              <a:off x="8500559" y="1246868"/>
              <a:ext cx="3154" cy="2231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6"/>
                    <a:pt x="41" y="20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4"/>
            <p:cNvSpPr/>
            <p:nvPr/>
          </p:nvSpPr>
          <p:spPr>
            <a:xfrm>
              <a:off x="8752813" y="723590"/>
              <a:ext cx="3154" cy="2231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0" y="0"/>
                  </a:moveTo>
                  <a:cubicBezTo>
                    <a:pt x="14" y="14"/>
                    <a:pt x="19" y="29"/>
                    <a:pt x="27" y="29"/>
                  </a:cubicBezTo>
                  <a:cubicBezTo>
                    <a:pt x="31" y="29"/>
                    <a:pt x="35" y="26"/>
                    <a:pt x="41" y="20"/>
                  </a:cubicBezTo>
                  <a:cubicBezTo>
                    <a:pt x="41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4"/>
            <p:cNvSpPr/>
            <p:nvPr/>
          </p:nvSpPr>
          <p:spPr>
            <a:xfrm>
              <a:off x="8954908" y="-88022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1"/>
                    <a:pt x="0" y="21"/>
                    <a:pt x="0" y="41"/>
                  </a:cubicBezTo>
                  <a:cubicBezTo>
                    <a:pt x="21" y="41"/>
                    <a:pt x="4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4"/>
            <p:cNvSpPr/>
            <p:nvPr/>
          </p:nvSpPr>
          <p:spPr>
            <a:xfrm>
              <a:off x="9470339" y="-382587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1"/>
                    <a:pt x="0" y="42"/>
                    <a:pt x="21" y="42"/>
                  </a:cubicBezTo>
                  <a:cubicBezTo>
                    <a:pt x="41" y="42"/>
                    <a:pt x="41" y="42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4"/>
            <p:cNvSpPr/>
            <p:nvPr/>
          </p:nvSpPr>
          <p:spPr>
            <a:xfrm>
              <a:off x="9451568" y="82763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1"/>
                  </a:moveTo>
                  <a:cubicBezTo>
                    <a:pt x="20" y="1"/>
                    <a:pt x="20" y="21"/>
                    <a:pt x="0" y="41"/>
                  </a:cubicBezTo>
                  <a:cubicBezTo>
                    <a:pt x="41" y="41"/>
                    <a:pt x="4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4"/>
            <p:cNvSpPr/>
            <p:nvPr/>
          </p:nvSpPr>
          <p:spPr>
            <a:xfrm>
              <a:off x="9399871" y="408638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0" y="2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4"/>
            <p:cNvSpPr/>
            <p:nvPr/>
          </p:nvSpPr>
          <p:spPr>
            <a:xfrm>
              <a:off x="9009682" y="190849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4"/>
            <p:cNvSpPr/>
            <p:nvPr/>
          </p:nvSpPr>
          <p:spPr>
            <a:xfrm>
              <a:off x="9014452" y="215236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lnTo>
                    <a:pt x="20" y="10"/>
                  </a:lnTo>
                  <a:cubicBezTo>
                    <a:pt x="20" y="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4"/>
            <p:cNvSpPr/>
            <p:nvPr/>
          </p:nvSpPr>
          <p:spPr>
            <a:xfrm>
              <a:off x="9009682" y="239469"/>
              <a:ext cx="1692" cy="3154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4"/>
            <p:cNvSpPr/>
            <p:nvPr/>
          </p:nvSpPr>
          <p:spPr>
            <a:xfrm>
              <a:off x="9011297" y="251932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4"/>
            <p:cNvSpPr/>
            <p:nvPr/>
          </p:nvSpPr>
          <p:spPr>
            <a:xfrm>
              <a:off x="8378317" y="-11148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4"/>
            <p:cNvSpPr/>
            <p:nvPr/>
          </p:nvSpPr>
          <p:spPr>
            <a:xfrm>
              <a:off x="9487571" y="-461594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0"/>
                    <a:pt x="10" y="19"/>
                    <a:pt x="16" y="19"/>
                  </a:cubicBezTo>
                  <a:cubicBezTo>
                    <a:pt x="19" y="19"/>
                    <a:pt x="21" y="16"/>
                    <a:pt x="21" y="10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4"/>
            <p:cNvSpPr/>
            <p:nvPr/>
          </p:nvSpPr>
          <p:spPr>
            <a:xfrm>
              <a:off x="9675588" y="-233727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4"/>
            <p:cNvSpPr/>
            <p:nvPr/>
          </p:nvSpPr>
          <p:spPr>
            <a:xfrm>
              <a:off x="9348097" y="484722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0"/>
                  </a:moveTo>
                  <a:cubicBezTo>
                    <a:pt x="3" y="0"/>
                    <a:pt x="1" y="3"/>
                    <a:pt x="1" y="9"/>
                  </a:cubicBezTo>
                  <a:cubicBezTo>
                    <a:pt x="8" y="16"/>
                    <a:pt x="12" y="19"/>
                    <a:pt x="15" y="19"/>
                  </a:cubicBezTo>
                  <a:cubicBezTo>
                    <a:pt x="21" y="19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4"/>
            <p:cNvSpPr/>
            <p:nvPr/>
          </p:nvSpPr>
          <p:spPr>
            <a:xfrm>
              <a:off x="9738286" y="-17572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0" y="0"/>
                    <a:pt x="0" y="0"/>
                    <a:pt x="20" y="21"/>
                  </a:cubicBezTo>
                  <a:cubicBezTo>
                    <a:pt x="2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4"/>
            <p:cNvSpPr/>
            <p:nvPr/>
          </p:nvSpPr>
          <p:spPr>
            <a:xfrm>
              <a:off x="8425322" y="-62943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1" y="1"/>
                  </a:moveTo>
                  <a:cubicBezTo>
                    <a:pt x="1" y="21"/>
                    <a:pt x="1" y="41"/>
                    <a:pt x="1" y="41"/>
                  </a:cubicBezTo>
                  <a:cubicBezTo>
                    <a:pt x="21" y="4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4"/>
            <p:cNvSpPr/>
            <p:nvPr/>
          </p:nvSpPr>
          <p:spPr>
            <a:xfrm>
              <a:off x="9697513" y="-199416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4"/>
            <p:cNvSpPr/>
            <p:nvPr/>
          </p:nvSpPr>
          <p:spPr>
            <a:xfrm>
              <a:off x="9722592" y="-16633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4"/>
            <p:cNvSpPr/>
            <p:nvPr/>
          </p:nvSpPr>
          <p:spPr>
            <a:xfrm>
              <a:off x="8437861" y="-26016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6" y="0"/>
                  </a:moveTo>
                  <a:cubicBezTo>
                    <a:pt x="10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4"/>
            <p:cNvSpPr/>
            <p:nvPr/>
          </p:nvSpPr>
          <p:spPr>
            <a:xfrm>
              <a:off x="9697513" y="-161259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3" y="1"/>
                  </a:moveTo>
                  <a:cubicBezTo>
                    <a:pt x="1" y="1"/>
                    <a:pt x="1" y="6"/>
                    <a:pt x="1" y="16"/>
                  </a:cubicBezTo>
                  <a:lnTo>
                    <a:pt x="21" y="16"/>
                  </a:lnTo>
                  <a:cubicBezTo>
                    <a:pt x="11" y="6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4"/>
            <p:cNvSpPr/>
            <p:nvPr/>
          </p:nvSpPr>
          <p:spPr>
            <a:xfrm>
              <a:off x="9694359" y="-160798"/>
              <a:ext cx="3231" cy="1462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16" y="1"/>
                  </a:moveTo>
                  <a:cubicBezTo>
                    <a:pt x="12" y="1"/>
                    <a:pt x="8" y="3"/>
                    <a:pt x="1" y="10"/>
                  </a:cubicBezTo>
                  <a:cubicBezTo>
                    <a:pt x="8" y="17"/>
                    <a:pt x="12" y="19"/>
                    <a:pt x="16" y="19"/>
                  </a:cubicBezTo>
                  <a:cubicBezTo>
                    <a:pt x="23" y="19"/>
                    <a:pt x="28" y="10"/>
                    <a:pt x="42" y="10"/>
                  </a:cubicBezTo>
                  <a:cubicBezTo>
                    <a:pt x="28" y="10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4"/>
            <p:cNvSpPr/>
            <p:nvPr/>
          </p:nvSpPr>
          <p:spPr>
            <a:xfrm>
              <a:off x="9393563" y="-301810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0"/>
                    <a:pt x="10" y="19"/>
                    <a:pt x="16" y="19"/>
                  </a:cubicBezTo>
                  <a:cubicBezTo>
                    <a:pt x="19" y="19"/>
                    <a:pt x="21" y="17"/>
                    <a:pt x="21" y="10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4"/>
            <p:cNvSpPr/>
            <p:nvPr/>
          </p:nvSpPr>
          <p:spPr>
            <a:xfrm>
              <a:off x="9771135" y="32604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4"/>
            <p:cNvSpPr/>
            <p:nvPr/>
          </p:nvSpPr>
          <p:spPr>
            <a:xfrm>
              <a:off x="9446875" y="775287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0" y="41"/>
                  </a:cubicBezTo>
                  <a:cubicBezTo>
                    <a:pt x="20" y="20"/>
                    <a:pt x="20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4"/>
            <p:cNvSpPr/>
            <p:nvPr/>
          </p:nvSpPr>
          <p:spPr>
            <a:xfrm>
              <a:off x="8249844" y="68685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4"/>
            <p:cNvSpPr/>
            <p:nvPr/>
          </p:nvSpPr>
          <p:spPr>
            <a:xfrm>
              <a:off x="8983064" y="-417051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4"/>
            <p:cNvSpPr/>
            <p:nvPr/>
          </p:nvSpPr>
          <p:spPr>
            <a:xfrm>
              <a:off x="8364239" y="188157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3" y="0"/>
                  </a:moveTo>
                  <a:cubicBezTo>
                    <a:pt x="0" y="0"/>
                    <a:pt x="0" y="5"/>
                    <a:pt x="0" y="15"/>
                  </a:cubicBezTo>
                  <a:lnTo>
                    <a:pt x="21" y="15"/>
                  </a:lnTo>
                  <a:cubicBezTo>
                    <a:pt x="11" y="5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4"/>
            <p:cNvSpPr/>
            <p:nvPr/>
          </p:nvSpPr>
          <p:spPr>
            <a:xfrm>
              <a:off x="8983064" y="-415436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2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4"/>
            <p:cNvSpPr/>
            <p:nvPr/>
          </p:nvSpPr>
          <p:spPr>
            <a:xfrm>
              <a:off x="9121769" y="674970"/>
              <a:ext cx="846" cy="1231"/>
            </a:xfrm>
            <a:custGeom>
              <a:avLst/>
              <a:gdLst/>
              <a:ahLst/>
              <a:cxnLst/>
              <a:rect l="l" t="t" r="r" b="b"/>
              <a:pathLst>
                <a:path w="11" h="16" extrusionOk="0">
                  <a:moveTo>
                    <a:pt x="10" y="1"/>
                  </a:moveTo>
                  <a:cubicBezTo>
                    <a:pt x="0" y="11"/>
                    <a:pt x="0" y="16"/>
                    <a:pt x="3" y="16"/>
                  </a:cubicBezTo>
                  <a:cubicBezTo>
                    <a:pt x="5" y="16"/>
                    <a:pt x="10" y="11"/>
                    <a:pt x="1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4"/>
            <p:cNvSpPr/>
            <p:nvPr/>
          </p:nvSpPr>
          <p:spPr>
            <a:xfrm>
              <a:off x="9111537" y="68281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4"/>
            <p:cNvSpPr/>
            <p:nvPr/>
          </p:nvSpPr>
          <p:spPr>
            <a:xfrm>
              <a:off x="8976833" y="-390357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4"/>
            <p:cNvSpPr/>
            <p:nvPr/>
          </p:nvSpPr>
          <p:spPr>
            <a:xfrm>
              <a:off x="9501649" y="-56711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4"/>
            <p:cNvSpPr/>
            <p:nvPr/>
          </p:nvSpPr>
          <p:spPr>
            <a:xfrm>
              <a:off x="8997219" y="664892"/>
              <a:ext cx="3154" cy="1462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26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14" y="9"/>
                    <a:pt x="18" y="19"/>
                    <a:pt x="26" y="19"/>
                  </a:cubicBezTo>
                  <a:cubicBezTo>
                    <a:pt x="29" y="19"/>
                    <a:pt x="34" y="16"/>
                    <a:pt x="41" y="9"/>
                  </a:cubicBezTo>
                  <a:cubicBezTo>
                    <a:pt x="34" y="3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4"/>
            <p:cNvSpPr/>
            <p:nvPr/>
          </p:nvSpPr>
          <p:spPr>
            <a:xfrm>
              <a:off x="9467185" y="-62943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4"/>
            <p:cNvSpPr/>
            <p:nvPr/>
          </p:nvSpPr>
          <p:spPr>
            <a:xfrm>
              <a:off x="9448414" y="-70790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41" y="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4"/>
            <p:cNvSpPr/>
            <p:nvPr/>
          </p:nvSpPr>
          <p:spPr>
            <a:xfrm>
              <a:off x="9000296" y="695356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4"/>
            <p:cNvSpPr/>
            <p:nvPr/>
          </p:nvSpPr>
          <p:spPr>
            <a:xfrm>
              <a:off x="9014452" y="703203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0" y="21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4"/>
            <p:cNvSpPr/>
            <p:nvPr/>
          </p:nvSpPr>
          <p:spPr>
            <a:xfrm>
              <a:off x="9501649" y="-36325"/>
              <a:ext cx="3231" cy="769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1" y="1"/>
                  </a:moveTo>
                  <a:cubicBezTo>
                    <a:pt x="14" y="1"/>
                    <a:pt x="19" y="10"/>
                    <a:pt x="26" y="10"/>
                  </a:cubicBezTo>
                  <a:cubicBezTo>
                    <a:pt x="30" y="10"/>
                    <a:pt x="35" y="8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4" name="Google Shape;2874;p4"/>
            <p:cNvSpPr/>
            <p:nvPr/>
          </p:nvSpPr>
          <p:spPr>
            <a:xfrm>
              <a:off x="9011297" y="707896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5" name="Google Shape;2875;p4"/>
            <p:cNvSpPr/>
            <p:nvPr/>
          </p:nvSpPr>
          <p:spPr>
            <a:xfrm>
              <a:off x="8987757" y="709435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4"/>
            <p:cNvSpPr/>
            <p:nvPr/>
          </p:nvSpPr>
          <p:spPr>
            <a:xfrm>
              <a:off x="9496957" y="12295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cubicBezTo>
                    <a:pt x="1" y="0"/>
                    <a:pt x="1" y="0"/>
                    <a:pt x="21" y="0"/>
                  </a:cubicBezTo>
                  <a:cubicBezTo>
                    <a:pt x="2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7" name="Google Shape;2877;p4"/>
            <p:cNvSpPr/>
            <p:nvPr/>
          </p:nvSpPr>
          <p:spPr>
            <a:xfrm>
              <a:off x="9498572" y="16988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8" name="Google Shape;2878;p4"/>
            <p:cNvSpPr/>
            <p:nvPr/>
          </p:nvSpPr>
          <p:spPr>
            <a:xfrm>
              <a:off x="8753274" y="649891"/>
              <a:ext cx="1154" cy="769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14" y="1"/>
                  </a:moveTo>
                  <a:cubicBezTo>
                    <a:pt x="1" y="1"/>
                    <a:pt x="5" y="10"/>
                    <a:pt x="10" y="10"/>
                  </a:cubicBezTo>
                  <a:cubicBezTo>
                    <a:pt x="12" y="10"/>
                    <a:pt x="14" y="8"/>
                    <a:pt x="1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4"/>
            <p:cNvSpPr/>
            <p:nvPr/>
          </p:nvSpPr>
          <p:spPr>
            <a:xfrm>
              <a:off x="8801355" y="-372278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0"/>
                  </a:moveTo>
                  <a:cubicBezTo>
                    <a:pt x="0" y="0"/>
                    <a:pt x="0" y="10"/>
                    <a:pt x="0" y="10"/>
                  </a:cubicBezTo>
                  <a:cubicBezTo>
                    <a:pt x="0" y="10"/>
                    <a:pt x="9" y="19"/>
                    <a:pt x="15" y="19"/>
                  </a:cubicBezTo>
                  <a:cubicBezTo>
                    <a:pt x="18" y="19"/>
                    <a:pt x="21" y="16"/>
                    <a:pt x="21" y="10"/>
                  </a:cubicBezTo>
                  <a:cubicBezTo>
                    <a:pt x="14" y="3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4"/>
            <p:cNvSpPr/>
            <p:nvPr/>
          </p:nvSpPr>
          <p:spPr>
            <a:xfrm>
              <a:off x="8158990" y="303706"/>
              <a:ext cx="77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4"/>
            <p:cNvSpPr/>
            <p:nvPr/>
          </p:nvSpPr>
          <p:spPr>
            <a:xfrm>
              <a:off x="8162144" y="30839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4"/>
            <p:cNvSpPr/>
            <p:nvPr/>
          </p:nvSpPr>
          <p:spPr>
            <a:xfrm>
              <a:off x="8975217" y="-261884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21" y="20"/>
                    <a:pt x="21" y="2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4"/>
            <p:cNvSpPr/>
            <p:nvPr/>
          </p:nvSpPr>
          <p:spPr>
            <a:xfrm>
              <a:off x="8973679" y="-261884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4"/>
            <p:cNvSpPr/>
            <p:nvPr/>
          </p:nvSpPr>
          <p:spPr>
            <a:xfrm>
              <a:off x="8788816" y="723590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4"/>
            <p:cNvSpPr/>
            <p:nvPr/>
          </p:nvSpPr>
          <p:spPr>
            <a:xfrm>
              <a:off x="8763737" y="726667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4"/>
            <p:cNvSpPr/>
            <p:nvPr/>
          </p:nvSpPr>
          <p:spPr>
            <a:xfrm>
              <a:off x="8945522" y="841062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0"/>
                  </a:moveTo>
                  <a:cubicBezTo>
                    <a:pt x="0" y="21"/>
                    <a:pt x="0" y="21"/>
                    <a:pt x="20" y="41"/>
                  </a:cubicBezTo>
                  <a:cubicBezTo>
                    <a:pt x="20" y="21"/>
                    <a:pt x="20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4"/>
            <p:cNvSpPr/>
            <p:nvPr/>
          </p:nvSpPr>
          <p:spPr>
            <a:xfrm>
              <a:off x="8931367" y="858294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4"/>
            <p:cNvSpPr/>
            <p:nvPr/>
          </p:nvSpPr>
          <p:spPr>
            <a:xfrm>
              <a:off x="8787277" y="-343353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4"/>
            <p:cNvSpPr/>
            <p:nvPr/>
          </p:nvSpPr>
          <p:spPr>
            <a:xfrm>
              <a:off x="8586721" y="772979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0"/>
                    <a:pt x="9" y="19"/>
                    <a:pt x="15" y="19"/>
                  </a:cubicBezTo>
                  <a:cubicBezTo>
                    <a:pt x="18" y="19"/>
                    <a:pt x="21" y="17"/>
                    <a:pt x="21" y="10"/>
                  </a:cubicBezTo>
                  <a:cubicBezTo>
                    <a:pt x="14" y="3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4"/>
            <p:cNvSpPr/>
            <p:nvPr/>
          </p:nvSpPr>
          <p:spPr>
            <a:xfrm>
              <a:off x="8787277" y="-335583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1"/>
                  </a:moveTo>
                  <a:cubicBezTo>
                    <a:pt x="2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4"/>
            <p:cNvSpPr/>
            <p:nvPr/>
          </p:nvSpPr>
          <p:spPr>
            <a:xfrm>
              <a:off x="8378317" y="664046"/>
              <a:ext cx="1692" cy="3154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4"/>
            <p:cNvSpPr/>
            <p:nvPr/>
          </p:nvSpPr>
          <p:spPr>
            <a:xfrm>
              <a:off x="9305862" y="1223327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0" y="21"/>
                    <a:pt x="20" y="41"/>
                  </a:cubicBez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4"/>
            <p:cNvSpPr/>
            <p:nvPr/>
          </p:nvSpPr>
          <p:spPr>
            <a:xfrm>
              <a:off x="9343404" y="1253099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4"/>
            <p:cNvSpPr/>
            <p:nvPr/>
          </p:nvSpPr>
          <p:spPr>
            <a:xfrm>
              <a:off x="8981526" y="-197647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10"/>
                    <a:pt x="0" y="15"/>
                    <a:pt x="0" y="20"/>
                  </a:cubicBezTo>
                  <a:cubicBezTo>
                    <a:pt x="0" y="41"/>
                    <a:pt x="21" y="41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4"/>
            <p:cNvSpPr/>
            <p:nvPr/>
          </p:nvSpPr>
          <p:spPr>
            <a:xfrm>
              <a:off x="8602338" y="823829"/>
              <a:ext cx="1692" cy="2846"/>
            </a:xfrm>
            <a:custGeom>
              <a:avLst/>
              <a:gdLst/>
              <a:ahLst/>
              <a:cxnLst/>
              <a:rect l="l" t="t" r="r" b="b"/>
              <a:pathLst>
                <a:path w="22" h="37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31"/>
                    <a:pt x="6" y="36"/>
                    <a:pt x="11" y="36"/>
                  </a:cubicBezTo>
                  <a:cubicBezTo>
                    <a:pt x="16" y="36"/>
                    <a:pt x="21" y="3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4"/>
            <p:cNvSpPr/>
            <p:nvPr/>
          </p:nvSpPr>
          <p:spPr>
            <a:xfrm>
              <a:off x="9449952" y="85225"/>
              <a:ext cx="1692" cy="769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6" y="0"/>
                  </a:moveTo>
                  <a:cubicBezTo>
                    <a:pt x="3" y="0"/>
                    <a:pt x="1" y="2"/>
                    <a:pt x="1" y="9"/>
                  </a:cubicBezTo>
                  <a:lnTo>
                    <a:pt x="21" y="9"/>
                  </a:ln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4"/>
            <p:cNvSpPr/>
            <p:nvPr/>
          </p:nvSpPr>
          <p:spPr>
            <a:xfrm>
              <a:off x="9429566" y="8591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4"/>
            <p:cNvSpPr/>
            <p:nvPr/>
          </p:nvSpPr>
          <p:spPr>
            <a:xfrm>
              <a:off x="8984680" y="-167875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4"/>
            <p:cNvSpPr/>
            <p:nvPr/>
          </p:nvSpPr>
          <p:spPr>
            <a:xfrm>
              <a:off x="9782136" y="313476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0" y="0"/>
                  </a:moveTo>
                  <a:cubicBezTo>
                    <a:pt x="5" y="0"/>
                    <a:pt x="0" y="5"/>
                    <a:pt x="0" y="16"/>
                  </a:cubicBezTo>
                  <a:lnTo>
                    <a:pt x="21" y="16"/>
                  </a:ln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4"/>
            <p:cNvSpPr/>
            <p:nvPr/>
          </p:nvSpPr>
          <p:spPr>
            <a:xfrm>
              <a:off x="9799368" y="330324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4"/>
            <p:cNvSpPr/>
            <p:nvPr/>
          </p:nvSpPr>
          <p:spPr>
            <a:xfrm>
              <a:off x="9753903" y="308398"/>
              <a:ext cx="1692" cy="1231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6" y="15"/>
                    <a:pt x="11" y="15"/>
                  </a:cubicBezTo>
                  <a:cubicBezTo>
                    <a:pt x="16" y="15"/>
                    <a:pt x="21" y="1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4"/>
            <p:cNvSpPr/>
            <p:nvPr/>
          </p:nvSpPr>
          <p:spPr>
            <a:xfrm>
              <a:off x="9257243" y="5145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4"/>
            <p:cNvSpPr/>
            <p:nvPr/>
          </p:nvSpPr>
          <p:spPr>
            <a:xfrm>
              <a:off x="9255704" y="56145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4"/>
            <p:cNvSpPr/>
            <p:nvPr/>
          </p:nvSpPr>
          <p:spPr>
            <a:xfrm>
              <a:off x="8489558" y="97892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21"/>
                  </a:lnTo>
                  <a:cubicBezTo>
                    <a:pt x="1" y="17"/>
                    <a:pt x="2" y="13"/>
                    <a:pt x="3" y="11"/>
                  </a:cubicBezTo>
                  <a:lnTo>
                    <a:pt x="3" y="11"/>
                  </a:lnTo>
                  <a:cubicBezTo>
                    <a:pt x="5" y="14"/>
                    <a:pt x="8" y="16"/>
                    <a:pt x="11" y="16"/>
                  </a:cubicBezTo>
                  <a:cubicBezTo>
                    <a:pt x="16" y="16"/>
                    <a:pt x="21" y="11"/>
                    <a:pt x="21" y="1"/>
                  </a:cubicBezTo>
                  <a:lnTo>
                    <a:pt x="21" y="1"/>
                  </a:lnTo>
                  <a:cubicBezTo>
                    <a:pt x="21" y="1"/>
                    <a:pt x="8" y="1"/>
                    <a:pt x="3" y="11"/>
                  </a:cubicBezTo>
                  <a:lnTo>
                    <a:pt x="3" y="11"/>
                  </a:lnTo>
                  <a:cubicBezTo>
                    <a:pt x="2" y="8"/>
                    <a:pt x="1" y="5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4"/>
            <p:cNvSpPr/>
            <p:nvPr/>
          </p:nvSpPr>
          <p:spPr>
            <a:xfrm>
              <a:off x="9804061" y="400791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4"/>
            <p:cNvSpPr/>
            <p:nvPr/>
          </p:nvSpPr>
          <p:spPr>
            <a:xfrm>
              <a:off x="7735952" y="537111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4"/>
            <p:cNvSpPr/>
            <p:nvPr/>
          </p:nvSpPr>
          <p:spPr>
            <a:xfrm>
              <a:off x="9155464" y="20065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4"/>
            <p:cNvSpPr/>
            <p:nvPr/>
          </p:nvSpPr>
          <p:spPr>
            <a:xfrm>
              <a:off x="7782956" y="579423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4"/>
            <p:cNvSpPr/>
            <p:nvPr/>
          </p:nvSpPr>
          <p:spPr>
            <a:xfrm>
              <a:off x="9777443" y="413331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4"/>
            <p:cNvSpPr/>
            <p:nvPr/>
          </p:nvSpPr>
          <p:spPr>
            <a:xfrm>
              <a:off x="8931367" y="-91176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4"/>
            <p:cNvSpPr/>
            <p:nvPr/>
          </p:nvSpPr>
          <p:spPr>
            <a:xfrm>
              <a:off x="9761750" y="411792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21"/>
                    <a:pt x="0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4"/>
            <p:cNvSpPr/>
            <p:nvPr/>
          </p:nvSpPr>
          <p:spPr>
            <a:xfrm>
              <a:off x="8475480" y="-30265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4"/>
            <p:cNvSpPr/>
            <p:nvPr/>
          </p:nvSpPr>
          <p:spPr>
            <a:xfrm>
              <a:off x="7660791" y="553651"/>
              <a:ext cx="3154" cy="1462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15" y="0"/>
                  </a:moveTo>
                  <a:cubicBezTo>
                    <a:pt x="12" y="0"/>
                    <a:pt x="7" y="3"/>
                    <a:pt x="0" y="10"/>
                  </a:cubicBezTo>
                  <a:cubicBezTo>
                    <a:pt x="7" y="16"/>
                    <a:pt x="12" y="19"/>
                    <a:pt x="15" y="19"/>
                  </a:cubicBezTo>
                  <a:cubicBezTo>
                    <a:pt x="23" y="19"/>
                    <a:pt x="27" y="10"/>
                    <a:pt x="41" y="10"/>
                  </a:cubicBezTo>
                  <a:cubicBezTo>
                    <a:pt x="27" y="10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4"/>
            <p:cNvSpPr/>
            <p:nvPr/>
          </p:nvSpPr>
          <p:spPr>
            <a:xfrm>
              <a:off x="7772032" y="627966"/>
              <a:ext cx="3154" cy="1692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4"/>
            <p:cNvSpPr/>
            <p:nvPr/>
          </p:nvSpPr>
          <p:spPr>
            <a:xfrm>
              <a:off x="9713207" y="488569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4"/>
            <p:cNvSpPr/>
            <p:nvPr/>
          </p:nvSpPr>
          <p:spPr>
            <a:xfrm>
              <a:off x="8467633" y="1198248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1"/>
                  </a:moveTo>
                  <a:cubicBezTo>
                    <a:pt x="0" y="21"/>
                    <a:pt x="0" y="21"/>
                    <a:pt x="0" y="42"/>
                  </a:cubicBez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4"/>
            <p:cNvSpPr/>
            <p:nvPr/>
          </p:nvSpPr>
          <p:spPr>
            <a:xfrm>
              <a:off x="9710053" y="489415"/>
              <a:ext cx="3231" cy="769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26" y="1"/>
                  </a:moveTo>
                  <a:cubicBezTo>
                    <a:pt x="19" y="1"/>
                    <a:pt x="14" y="10"/>
                    <a:pt x="0" y="10"/>
                  </a:cubicBezTo>
                  <a:lnTo>
                    <a:pt x="41" y="10"/>
                  </a:lnTo>
                  <a:cubicBezTo>
                    <a:pt x="34" y="3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4"/>
            <p:cNvSpPr/>
            <p:nvPr/>
          </p:nvSpPr>
          <p:spPr>
            <a:xfrm>
              <a:off x="8119833" y="1002461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0" y="0"/>
                  </a:moveTo>
                  <a:cubicBezTo>
                    <a:pt x="0" y="10"/>
                    <a:pt x="0" y="15"/>
                    <a:pt x="3" y="15"/>
                  </a:cubicBezTo>
                  <a:cubicBezTo>
                    <a:pt x="5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4"/>
            <p:cNvSpPr/>
            <p:nvPr/>
          </p:nvSpPr>
          <p:spPr>
            <a:xfrm>
              <a:off x="8035210" y="963227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4"/>
            <p:cNvSpPr/>
            <p:nvPr/>
          </p:nvSpPr>
          <p:spPr>
            <a:xfrm>
              <a:off x="8647803" y="-119332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4"/>
            <p:cNvSpPr/>
            <p:nvPr/>
          </p:nvSpPr>
          <p:spPr>
            <a:xfrm>
              <a:off x="9722592" y="531726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14" y="9"/>
                    <a:pt x="18" y="18"/>
                    <a:pt x="20" y="18"/>
                  </a:cubicBezTo>
                  <a:cubicBezTo>
                    <a:pt x="21" y="18"/>
                    <a:pt x="21" y="16"/>
                    <a:pt x="21" y="9"/>
                  </a:cubicBezTo>
                  <a:cubicBezTo>
                    <a:pt x="21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4"/>
            <p:cNvSpPr/>
            <p:nvPr/>
          </p:nvSpPr>
          <p:spPr>
            <a:xfrm>
              <a:off x="9717900" y="551190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21" y="1"/>
                    <a:pt x="20" y="1"/>
                    <a:pt x="0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4"/>
            <p:cNvSpPr/>
            <p:nvPr/>
          </p:nvSpPr>
          <p:spPr>
            <a:xfrm>
              <a:off x="7840961" y="89122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4"/>
            <p:cNvSpPr/>
            <p:nvPr/>
          </p:nvSpPr>
          <p:spPr>
            <a:xfrm>
              <a:off x="7743799" y="835677"/>
              <a:ext cx="1616" cy="1923"/>
            </a:xfrm>
            <a:custGeom>
              <a:avLst/>
              <a:gdLst/>
              <a:ahLst/>
              <a:cxnLst/>
              <a:rect l="l" t="t" r="r" b="b"/>
              <a:pathLst>
                <a:path w="21" h="25" extrusionOk="0">
                  <a:moveTo>
                    <a:pt x="20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1" y="20"/>
                    <a:pt x="16" y="25"/>
                    <a:pt x="18" y="25"/>
                  </a:cubicBezTo>
                  <a:cubicBezTo>
                    <a:pt x="21" y="25"/>
                    <a:pt x="21" y="20"/>
                    <a:pt x="21" y="9"/>
                  </a:cubicBezTo>
                  <a:cubicBezTo>
                    <a:pt x="21" y="3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4"/>
            <p:cNvSpPr/>
            <p:nvPr/>
          </p:nvSpPr>
          <p:spPr>
            <a:xfrm>
              <a:off x="9716284" y="552113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0"/>
                  </a:moveTo>
                  <a:cubicBezTo>
                    <a:pt x="3" y="0"/>
                    <a:pt x="1" y="2"/>
                    <a:pt x="1" y="9"/>
                  </a:cubicBezTo>
                  <a:cubicBezTo>
                    <a:pt x="8" y="16"/>
                    <a:pt x="12" y="18"/>
                    <a:pt x="15" y="18"/>
                  </a:cubicBezTo>
                  <a:cubicBezTo>
                    <a:pt x="21" y="18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4"/>
            <p:cNvSpPr/>
            <p:nvPr/>
          </p:nvSpPr>
          <p:spPr>
            <a:xfrm>
              <a:off x="9713207" y="562191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4"/>
            <p:cNvSpPr/>
            <p:nvPr/>
          </p:nvSpPr>
          <p:spPr>
            <a:xfrm>
              <a:off x="8726118" y="1445116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16" y="0"/>
                  </a:moveTo>
                  <a:cubicBezTo>
                    <a:pt x="10" y="0"/>
                    <a:pt x="1" y="10"/>
                    <a:pt x="1" y="10"/>
                  </a:cubicBezTo>
                  <a:cubicBezTo>
                    <a:pt x="14" y="10"/>
                    <a:pt x="19" y="19"/>
                    <a:pt x="20" y="19"/>
                  </a:cubicBezTo>
                  <a:cubicBezTo>
                    <a:pt x="21" y="19"/>
                    <a:pt x="21" y="16"/>
                    <a:pt x="21" y="10"/>
                  </a:cubicBezTo>
                  <a:cubicBezTo>
                    <a:pt x="21" y="3"/>
                    <a:pt x="19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4"/>
            <p:cNvSpPr/>
            <p:nvPr/>
          </p:nvSpPr>
          <p:spPr>
            <a:xfrm>
              <a:off x="7826806" y="905298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4"/>
            <p:cNvSpPr/>
            <p:nvPr/>
          </p:nvSpPr>
          <p:spPr>
            <a:xfrm>
              <a:off x="9700667" y="563037"/>
              <a:ext cx="1616" cy="2000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10" y="20"/>
                    <a:pt x="16" y="25"/>
                    <a:pt x="18" y="25"/>
                  </a:cubicBezTo>
                  <a:cubicBezTo>
                    <a:pt x="21" y="25"/>
                    <a:pt x="21" y="20"/>
                    <a:pt x="21" y="10"/>
                  </a:cubicBezTo>
                  <a:cubicBezTo>
                    <a:pt x="21" y="3"/>
                    <a:pt x="21" y="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4"/>
            <p:cNvSpPr/>
            <p:nvPr/>
          </p:nvSpPr>
          <p:spPr>
            <a:xfrm>
              <a:off x="9683435" y="555882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1" y="21"/>
                    <a:pt x="0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4"/>
            <p:cNvSpPr/>
            <p:nvPr/>
          </p:nvSpPr>
          <p:spPr>
            <a:xfrm>
              <a:off x="9001912" y="157308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0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21" y="9"/>
                    <a:pt x="21" y="29"/>
                    <a:pt x="21" y="29"/>
                  </a:cubicBezTo>
                  <a:cubicBezTo>
                    <a:pt x="21" y="29"/>
                    <a:pt x="41" y="9"/>
                    <a:pt x="21" y="9"/>
                  </a:cubicBezTo>
                  <a:cubicBezTo>
                    <a:pt x="21" y="2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4"/>
            <p:cNvSpPr/>
            <p:nvPr/>
          </p:nvSpPr>
          <p:spPr>
            <a:xfrm>
              <a:off x="9390409" y="397637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4"/>
            <p:cNvSpPr/>
            <p:nvPr/>
          </p:nvSpPr>
          <p:spPr>
            <a:xfrm>
              <a:off x="8351700" y="483491"/>
              <a:ext cx="192787" cy="146398"/>
            </a:xfrm>
            <a:custGeom>
              <a:avLst/>
              <a:gdLst/>
              <a:ahLst/>
              <a:cxnLst/>
              <a:rect l="l" t="t" r="r" b="b"/>
              <a:pathLst>
                <a:path w="2506" h="1903" extrusionOk="0">
                  <a:moveTo>
                    <a:pt x="224" y="107"/>
                  </a:moveTo>
                  <a:cubicBezTo>
                    <a:pt x="224" y="127"/>
                    <a:pt x="224" y="127"/>
                    <a:pt x="224" y="127"/>
                  </a:cubicBezTo>
                  <a:cubicBezTo>
                    <a:pt x="204" y="127"/>
                    <a:pt x="204" y="107"/>
                    <a:pt x="204" y="107"/>
                  </a:cubicBezTo>
                  <a:close/>
                  <a:moveTo>
                    <a:pt x="1195" y="241"/>
                  </a:moveTo>
                  <a:cubicBezTo>
                    <a:pt x="1204" y="241"/>
                    <a:pt x="1208" y="255"/>
                    <a:pt x="1222" y="270"/>
                  </a:cubicBezTo>
                  <a:cubicBezTo>
                    <a:pt x="1202" y="270"/>
                    <a:pt x="1182" y="270"/>
                    <a:pt x="1182" y="249"/>
                  </a:cubicBezTo>
                  <a:cubicBezTo>
                    <a:pt x="1188" y="244"/>
                    <a:pt x="1192" y="241"/>
                    <a:pt x="1195" y="241"/>
                  </a:cubicBezTo>
                  <a:close/>
                  <a:moveTo>
                    <a:pt x="1586" y="445"/>
                  </a:moveTo>
                  <a:cubicBezTo>
                    <a:pt x="1599" y="445"/>
                    <a:pt x="1609" y="459"/>
                    <a:pt x="1609" y="473"/>
                  </a:cubicBezTo>
                  <a:cubicBezTo>
                    <a:pt x="1589" y="473"/>
                    <a:pt x="1569" y="473"/>
                    <a:pt x="1569" y="453"/>
                  </a:cubicBezTo>
                  <a:cubicBezTo>
                    <a:pt x="1575" y="447"/>
                    <a:pt x="1581" y="445"/>
                    <a:pt x="1586" y="445"/>
                  </a:cubicBezTo>
                  <a:close/>
                  <a:moveTo>
                    <a:pt x="2037" y="820"/>
                  </a:moveTo>
                  <a:cubicBezTo>
                    <a:pt x="2057" y="820"/>
                    <a:pt x="2057" y="840"/>
                    <a:pt x="2057" y="840"/>
                  </a:cubicBezTo>
                  <a:cubicBezTo>
                    <a:pt x="2037" y="840"/>
                    <a:pt x="2037" y="820"/>
                    <a:pt x="2037" y="820"/>
                  </a:cubicBezTo>
                  <a:close/>
                  <a:moveTo>
                    <a:pt x="1978" y="967"/>
                  </a:moveTo>
                  <a:cubicBezTo>
                    <a:pt x="1981" y="967"/>
                    <a:pt x="1986" y="972"/>
                    <a:pt x="1996" y="983"/>
                  </a:cubicBezTo>
                  <a:cubicBezTo>
                    <a:pt x="1996" y="983"/>
                    <a:pt x="1996" y="983"/>
                    <a:pt x="1996" y="1003"/>
                  </a:cubicBezTo>
                  <a:cubicBezTo>
                    <a:pt x="1976" y="1003"/>
                    <a:pt x="1976" y="983"/>
                    <a:pt x="1976" y="983"/>
                  </a:cubicBezTo>
                  <a:cubicBezTo>
                    <a:pt x="1976" y="972"/>
                    <a:pt x="1976" y="967"/>
                    <a:pt x="1978" y="967"/>
                  </a:cubicBezTo>
                  <a:close/>
                  <a:moveTo>
                    <a:pt x="2293" y="1279"/>
                  </a:moveTo>
                  <a:lnTo>
                    <a:pt x="2293" y="1279"/>
                  </a:lnTo>
                  <a:cubicBezTo>
                    <a:pt x="2294" y="1279"/>
                    <a:pt x="2299" y="1282"/>
                    <a:pt x="2305" y="1284"/>
                  </a:cubicBezTo>
                  <a:lnTo>
                    <a:pt x="2305" y="1284"/>
                  </a:lnTo>
                  <a:cubicBezTo>
                    <a:pt x="2302" y="1288"/>
                    <a:pt x="2302" y="1288"/>
                    <a:pt x="2302" y="1288"/>
                  </a:cubicBezTo>
                  <a:cubicBezTo>
                    <a:pt x="2295" y="1281"/>
                    <a:pt x="2293" y="1279"/>
                    <a:pt x="2293" y="1279"/>
                  </a:cubicBezTo>
                  <a:close/>
                  <a:moveTo>
                    <a:pt x="244" y="1"/>
                  </a:moveTo>
                  <a:cubicBezTo>
                    <a:pt x="240" y="1"/>
                    <a:pt x="227" y="30"/>
                    <a:pt x="213" y="30"/>
                  </a:cubicBezTo>
                  <a:cubicBezTo>
                    <a:pt x="210" y="30"/>
                    <a:pt x="207" y="28"/>
                    <a:pt x="204" y="25"/>
                  </a:cubicBezTo>
                  <a:cubicBezTo>
                    <a:pt x="204" y="25"/>
                    <a:pt x="204" y="5"/>
                    <a:pt x="204" y="5"/>
                  </a:cubicBezTo>
                  <a:cubicBezTo>
                    <a:pt x="163" y="5"/>
                    <a:pt x="123" y="5"/>
                    <a:pt x="102" y="25"/>
                  </a:cubicBezTo>
                  <a:cubicBezTo>
                    <a:pt x="123" y="66"/>
                    <a:pt x="163" y="66"/>
                    <a:pt x="184" y="107"/>
                  </a:cubicBezTo>
                  <a:lnTo>
                    <a:pt x="21" y="107"/>
                  </a:lnTo>
                  <a:cubicBezTo>
                    <a:pt x="21" y="148"/>
                    <a:pt x="0" y="188"/>
                    <a:pt x="0" y="229"/>
                  </a:cubicBezTo>
                  <a:cubicBezTo>
                    <a:pt x="21" y="249"/>
                    <a:pt x="41" y="249"/>
                    <a:pt x="62" y="290"/>
                  </a:cubicBezTo>
                  <a:cubicBezTo>
                    <a:pt x="82" y="372"/>
                    <a:pt x="123" y="453"/>
                    <a:pt x="184" y="514"/>
                  </a:cubicBezTo>
                  <a:cubicBezTo>
                    <a:pt x="265" y="575"/>
                    <a:pt x="347" y="636"/>
                    <a:pt x="408" y="738"/>
                  </a:cubicBezTo>
                  <a:cubicBezTo>
                    <a:pt x="408" y="759"/>
                    <a:pt x="428" y="779"/>
                    <a:pt x="469" y="799"/>
                  </a:cubicBezTo>
                  <a:cubicBezTo>
                    <a:pt x="571" y="881"/>
                    <a:pt x="652" y="962"/>
                    <a:pt x="774" y="1044"/>
                  </a:cubicBezTo>
                  <a:cubicBezTo>
                    <a:pt x="815" y="1084"/>
                    <a:pt x="835" y="1146"/>
                    <a:pt x="897" y="1166"/>
                  </a:cubicBezTo>
                  <a:cubicBezTo>
                    <a:pt x="998" y="1207"/>
                    <a:pt x="1059" y="1288"/>
                    <a:pt x="1121" y="1370"/>
                  </a:cubicBezTo>
                  <a:cubicBezTo>
                    <a:pt x="1141" y="1380"/>
                    <a:pt x="1161" y="1380"/>
                    <a:pt x="1179" y="1380"/>
                  </a:cubicBezTo>
                  <a:cubicBezTo>
                    <a:pt x="1197" y="1380"/>
                    <a:pt x="1212" y="1380"/>
                    <a:pt x="1222" y="1390"/>
                  </a:cubicBezTo>
                  <a:cubicBezTo>
                    <a:pt x="1263" y="1431"/>
                    <a:pt x="1345" y="1471"/>
                    <a:pt x="1406" y="1512"/>
                  </a:cubicBezTo>
                  <a:cubicBezTo>
                    <a:pt x="1507" y="1594"/>
                    <a:pt x="1630" y="1655"/>
                    <a:pt x="1732" y="1716"/>
                  </a:cubicBezTo>
                  <a:cubicBezTo>
                    <a:pt x="1854" y="1736"/>
                    <a:pt x="1935" y="1736"/>
                    <a:pt x="2037" y="1797"/>
                  </a:cubicBezTo>
                  <a:cubicBezTo>
                    <a:pt x="2057" y="1818"/>
                    <a:pt x="2078" y="1879"/>
                    <a:pt x="2139" y="1899"/>
                  </a:cubicBezTo>
                  <a:cubicBezTo>
                    <a:pt x="2141" y="1901"/>
                    <a:pt x="2143" y="1902"/>
                    <a:pt x="2145" y="1902"/>
                  </a:cubicBezTo>
                  <a:cubicBezTo>
                    <a:pt x="2156" y="1902"/>
                    <a:pt x="2160" y="1867"/>
                    <a:pt x="2169" y="1867"/>
                  </a:cubicBezTo>
                  <a:cubicBezTo>
                    <a:pt x="2172" y="1867"/>
                    <a:pt x="2175" y="1870"/>
                    <a:pt x="2180" y="1879"/>
                  </a:cubicBezTo>
                  <a:cubicBezTo>
                    <a:pt x="2185" y="1889"/>
                    <a:pt x="2190" y="1893"/>
                    <a:pt x="2196" y="1893"/>
                  </a:cubicBezTo>
                  <a:cubicBezTo>
                    <a:pt x="2208" y="1893"/>
                    <a:pt x="2219" y="1874"/>
                    <a:pt x="2231" y="1874"/>
                  </a:cubicBezTo>
                  <a:cubicBezTo>
                    <a:pt x="2235" y="1874"/>
                    <a:pt x="2238" y="1876"/>
                    <a:pt x="2241" y="1879"/>
                  </a:cubicBezTo>
                  <a:cubicBezTo>
                    <a:pt x="2254" y="1879"/>
                    <a:pt x="2268" y="1888"/>
                    <a:pt x="2281" y="1888"/>
                  </a:cubicBezTo>
                  <a:cubicBezTo>
                    <a:pt x="2288" y="1888"/>
                    <a:pt x="2295" y="1886"/>
                    <a:pt x="2302" y="1879"/>
                  </a:cubicBezTo>
                  <a:cubicBezTo>
                    <a:pt x="2281" y="1838"/>
                    <a:pt x="2241" y="1818"/>
                    <a:pt x="2220" y="1777"/>
                  </a:cubicBezTo>
                  <a:cubicBezTo>
                    <a:pt x="2200" y="1797"/>
                    <a:pt x="2180" y="1797"/>
                    <a:pt x="2180" y="1797"/>
                  </a:cubicBezTo>
                  <a:cubicBezTo>
                    <a:pt x="2173" y="1804"/>
                    <a:pt x="2166" y="1806"/>
                    <a:pt x="2159" y="1806"/>
                  </a:cubicBezTo>
                  <a:cubicBezTo>
                    <a:pt x="2146" y="1806"/>
                    <a:pt x="2132" y="1797"/>
                    <a:pt x="2118" y="1797"/>
                  </a:cubicBezTo>
                  <a:lnTo>
                    <a:pt x="2078" y="1797"/>
                  </a:lnTo>
                  <a:cubicBezTo>
                    <a:pt x="2085" y="1790"/>
                    <a:pt x="2089" y="1788"/>
                    <a:pt x="2093" y="1788"/>
                  </a:cubicBezTo>
                  <a:cubicBezTo>
                    <a:pt x="2100" y="1788"/>
                    <a:pt x="2105" y="1797"/>
                    <a:pt x="2118" y="1797"/>
                  </a:cubicBezTo>
                  <a:cubicBezTo>
                    <a:pt x="2127" y="1780"/>
                    <a:pt x="2136" y="1774"/>
                    <a:pt x="2144" y="1774"/>
                  </a:cubicBezTo>
                  <a:cubicBezTo>
                    <a:pt x="2156" y="1774"/>
                    <a:pt x="2168" y="1786"/>
                    <a:pt x="2180" y="1797"/>
                  </a:cubicBezTo>
                  <a:cubicBezTo>
                    <a:pt x="2180" y="1777"/>
                    <a:pt x="2200" y="1777"/>
                    <a:pt x="2220" y="1777"/>
                  </a:cubicBezTo>
                  <a:cubicBezTo>
                    <a:pt x="2220" y="1757"/>
                    <a:pt x="2241" y="1757"/>
                    <a:pt x="2241" y="1736"/>
                  </a:cubicBezTo>
                  <a:cubicBezTo>
                    <a:pt x="2241" y="1732"/>
                    <a:pt x="2242" y="1730"/>
                    <a:pt x="2245" y="1730"/>
                  </a:cubicBezTo>
                  <a:cubicBezTo>
                    <a:pt x="2253" y="1730"/>
                    <a:pt x="2269" y="1742"/>
                    <a:pt x="2277" y="1742"/>
                  </a:cubicBezTo>
                  <a:cubicBezTo>
                    <a:pt x="2280" y="1742"/>
                    <a:pt x="2281" y="1740"/>
                    <a:pt x="2281" y="1736"/>
                  </a:cubicBezTo>
                  <a:cubicBezTo>
                    <a:pt x="2281" y="1716"/>
                    <a:pt x="2281" y="1675"/>
                    <a:pt x="2281" y="1655"/>
                  </a:cubicBezTo>
                  <a:cubicBezTo>
                    <a:pt x="2342" y="1675"/>
                    <a:pt x="2363" y="1675"/>
                    <a:pt x="2363" y="1675"/>
                  </a:cubicBezTo>
                  <a:cubicBezTo>
                    <a:pt x="2383" y="1614"/>
                    <a:pt x="2322" y="1634"/>
                    <a:pt x="2302" y="1614"/>
                  </a:cubicBezTo>
                  <a:cubicBezTo>
                    <a:pt x="2302" y="1594"/>
                    <a:pt x="2302" y="1594"/>
                    <a:pt x="2302" y="1573"/>
                  </a:cubicBezTo>
                  <a:lnTo>
                    <a:pt x="2342" y="1573"/>
                  </a:lnTo>
                  <a:cubicBezTo>
                    <a:pt x="2363" y="1553"/>
                    <a:pt x="2322" y="1553"/>
                    <a:pt x="2342" y="1533"/>
                  </a:cubicBezTo>
                  <a:cubicBezTo>
                    <a:pt x="2363" y="1533"/>
                    <a:pt x="2363" y="1492"/>
                    <a:pt x="2404" y="1492"/>
                  </a:cubicBezTo>
                  <a:cubicBezTo>
                    <a:pt x="2444" y="1512"/>
                    <a:pt x="2444" y="1533"/>
                    <a:pt x="2465" y="1553"/>
                  </a:cubicBezTo>
                  <a:cubicBezTo>
                    <a:pt x="2505" y="1533"/>
                    <a:pt x="2505" y="1471"/>
                    <a:pt x="2505" y="1431"/>
                  </a:cubicBezTo>
                  <a:cubicBezTo>
                    <a:pt x="2465" y="1350"/>
                    <a:pt x="2384" y="1329"/>
                    <a:pt x="2323" y="1269"/>
                  </a:cubicBezTo>
                  <a:lnTo>
                    <a:pt x="2323" y="1269"/>
                  </a:lnTo>
                  <a:cubicBezTo>
                    <a:pt x="2329" y="1197"/>
                    <a:pt x="2365" y="1142"/>
                    <a:pt x="2383" y="1105"/>
                  </a:cubicBezTo>
                  <a:cubicBezTo>
                    <a:pt x="2342" y="1064"/>
                    <a:pt x="2363" y="1003"/>
                    <a:pt x="2302" y="983"/>
                  </a:cubicBezTo>
                  <a:cubicBezTo>
                    <a:pt x="2302" y="983"/>
                    <a:pt x="2281" y="1003"/>
                    <a:pt x="2261" y="1023"/>
                  </a:cubicBezTo>
                  <a:cubicBezTo>
                    <a:pt x="2261" y="994"/>
                    <a:pt x="2261" y="975"/>
                    <a:pt x="2277" y="975"/>
                  </a:cubicBezTo>
                  <a:cubicBezTo>
                    <a:pt x="2283" y="975"/>
                    <a:pt x="2291" y="977"/>
                    <a:pt x="2302" y="983"/>
                  </a:cubicBezTo>
                  <a:cubicBezTo>
                    <a:pt x="2342" y="942"/>
                    <a:pt x="2261" y="942"/>
                    <a:pt x="2281" y="922"/>
                  </a:cubicBezTo>
                  <a:cubicBezTo>
                    <a:pt x="2302" y="901"/>
                    <a:pt x="2302" y="901"/>
                    <a:pt x="2322" y="901"/>
                  </a:cubicBezTo>
                  <a:cubicBezTo>
                    <a:pt x="2241" y="840"/>
                    <a:pt x="2180" y="738"/>
                    <a:pt x="2098" y="698"/>
                  </a:cubicBezTo>
                  <a:cubicBezTo>
                    <a:pt x="2057" y="738"/>
                    <a:pt x="2098" y="779"/>
                    <a:pt x="2078" y="799"/>
                  </a:cubicBezTo>
                  <a:cubicBezTo>
                    <a:pt x="2057" y="799"/>
                    <a:pt x="2057" y="820"/>
                    <a:pt x="2037" y="820"/>
                  </a:cubicBezTo>
                  <a:cubicBezTo>
                    <a:pt x="2017" y="820"/>
                    <a:pt x="2037" y="779"/>
                    <a:pt x="1996" y="779"/>
                  </a:cubicBezTo>
                  <a:cubicBezTo>
                    <a:pt x="1976" y="779"/>
                    <a:pt x="1956" y="738"/>
                    <a:pt x="1956" y="698"/>
                  </a:cubicBezTo>
                  <a:cubicBezTo>
                    <a:pt x="1915" y="698"/>
                    <a:pt x="1874" y="698"/>
                    <a:pt x="1833" y="657"/>
                  </a:cubicBezTo>
                  <a:cubicBezTo>
                    <a:pt x="1833" y="616"/>
                    <a:pt x="1833" y="596"/>
                    <a:pt x="1813" y="555"/>
                  </a:cubicBezTo>
                  <a:cubicBezTo>
                    <a:pt x="1793" y="555"/>
                    <a:pt x="1772" y="555"/>
                    <a:pt x="1752" y="535"/>
                  </a:cubicBezTo>
                  <a:cubicBezTo>
                    <a:pt x="1711" y="494"/>
                    <a:pt x="1691" y="453"/>
                    <a:pt x="1650" y="433"/>
                  </a:cubicBezTo>
                  <a:cubicBezTo>
                    <a:pt x="1630" y="392"/>
                    <a:pt x="1589" y="392"/>
                    <a:pt x="1569" y="372"/>
                  </a:cubicBezTo>
                  <a:cubicBezTo>
                    <a:pt x="1446" y="372"/>
                    <a:pt x="1345" y="311"/>
                    <a:pt x="1243" y="290"/>
                  </a:cubicBezTo>
                  <a:cubicBezTo>
                    <a:pt x="1243" y="249"/>
                    <a:pt x="1243" y="229"/>
                    <a:pt x="1243" y="209"/>
                  </a:cubicBezTo>
                  <a:lnTo>
                    <a:pt x="1161" y="209"/>
                  </a:lnTo>
                  <a:cubicBezTo>
                    <a:pt x="1141" y="229"/>
                    <a:pt x="1121" y="270"/>
                    <a:pt x="1100" y="270"/>
                  </a:cubicBezTo>
                  <a:cubicBezTo>
                    <a:pt x="1080" y="270"/>
                    <a:pt x="1059" y="270"/>
                    <a:pt x="1059" y="249"/>
                  </a:cubicBezTo>
                  <a:cubicBezTo>
                    <a:pt x="1049" y="260"/>
                    <a:pt x="1039" y="265"/>
                    <a:pt x="1029" y="265"/>
                  </a:cubicBezTo>
                  <a:cubicBezTo>
                    <a:pt x="1019" y="265"/>
                    <a:pt x="1009" y="260"/>
                    <a:pt x="998" y="249"/>
                  </a:cubicBezTo>
                  <a:cubicBezTo>
                    <a:pt x="1012" y="243"/>
                    <a:pt x="1021" y="240"/>
                    <a:pt x="1028" y="240"/>
                  </a:cubicBezTo>
                  <a:cubicBezTo>
                    <a:pt x="1041" y="240"/>
                    <a:pt x="1046" y="249"/>
                    <a:pt x="1059" y="249"/>
                  </a:cubicBezTo>
                  <a:cubicBezTo>
                    <a:pt x="1059" y="229"/>
                    <a:pt x="1059" y="209"/>
                    <a:pt x="1059" y="188"/>
                  </a:cubicBezTo>
                  <a:cubicBezTo>
                    <a:pt x="958" y="87"/>
                    <a:pt x="815" y="87"/>
                    <a:pt x="693" y="46"/>
                  </a:cubicBezTo>
                  <a:cubicBezTo>
                    <a:pt x="673" y="46"/>
                    <a:pt x="652" y="66"/>
                    <a:pt x="652" y="87"/>
                  </a:cubicBezTo>
                  <a:cubicBezTo>
                    <a:pt x="652" y="87"/>
                    <a:pt x="652" y="107"/>
                    <a:pt x="652" y="127"/>
                  </a:cubicBezTo>
                  <a:cubicBezTo>
                    <a:pt x="640" y="123"/>
                    <a:pt x="629" y="122"/>
                    <a:pt x="618" y="122"/>
                  </a:cubicBezTo>
                  <a:cubicBezTo>
                    <a:pt x="574" y="122"/>
                    <a:pt x="538" y="148"/>
                    <a:pt x="489" y="148"/>
                  </a:cubicBezTo>
                  <a:cubicBezTo>
                    <a:pt x="510" y="107"/>
                    <a:pt x="510" y="87"/>
                    <a:pt x="510" y="66"/>
                  </a:cubicBezTo>
                  <a:cubicBezTo>
                    <a:pt x="448" y="66"/>
                    <a:pt x="408" y="107"/>
                    <a:pt x="387" y="127"/>
                  </a:cubicBezTo>
                  <a:cubicBezTo>
                    <a:pt x="326" y="127"/>
                    <a:pt x="326" y="66"/>
                    <a:pt x="286" y="46"/>
                  </a:cubicBezTo>
                  <a:cubicBezTo>
                    <a:pt x="272" y="46"/>
                    <a:pt x="267" y="55"/>
                    <a:pt x="260" y="55"/>
                  </a:cubicBezTo>
                  <a:cubicBezTo>
                    <a:pt x="256" y="55"/>
                    <a:pt x="252" y="53"/>
                    <a:pt x="245" y="46"/>
                  </a:cubicBezTo>
                  <a:lnTo>
                    <a:pt x="286" y="46"/>
                  </a:lnTo>
                  <a:cubicBezTo>
                    <a:pt x="286" y="25"/>
                    <a:pt x="286" y="5"/>
                    <a:pt x="245" y="5"/>
                  </a:cubicBezTo>
                  <a:cubicBezTo>
                    <a:pt x="245" y="2"/>
                    <a:pt x="244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4"/>
            <p:cNvSpPr/>
            <p:nvPr/>
          </p:nvSpPr>
          <p:spPr>
            <a:xfrm>
              <a:off x="8820126" y="-305811"/>
              <a:ext cx="86239" cy="249176"/>
            </a:xfrm>
            <a:custGeom>
              <a:avLst/>
              <a:gdLst/>
              <a:ahLst/>
              <a:cxnLst/>
              <a:rect l="l" t="t" r="r" b="b"/>
              <a:pathLst>
                <a:path w="1121" h="3239" extrusionOk="0">
                  <a:moveTo>
                    <a:pt x="938" y="1997"/>
                  </a:moveTo>
                  <a:cubicBezTo>
                    <a:pt x="938" y="1997"/>
                    <a:pt x="938" y="2017"/>
                    <a:pt x="938" y="2017"/>
                  </a:cubicBezTo>
                  <a:lnTo>
                    <a:pt x="917" y="2017"/>
                  </a:lnTo>
                  <a:cubicBezTo>
                    <a:pt x="917" y="2017"/>
                    <a:pt x="917" y="1997"/>
                    <a:pt x="917" y="1997"/>
                  </a:cubicBezTo>
                  <a:close/>
                  <a:moveTo>
                    <a:pt x="1019" y="2180"/>
                  </a:moveTo>
                  <a:lnTo>
                    <a:pt x="1019" y="2180"/>
                  </a:lnTo>
                  <a:cubicBezTo>
                    <a:pt x="999" y="2221"/>
                    <a:pt x="1019" y="2261"/>
                    <a:pt x="999" y="2302"/>
                  </a:cubicBezTo>
                  <a:cubicBezTo>
                    <a:pt x="999" y="2302"/>
                    <a:pt x="1019" y="2302"/>
                    <a:pt x="999" y="2323"/>
                  </a:cubicBezTo>
                  <a:cubicBezTo>
                    <a:pt x="978" y="2323"/>
                    <a:pt x="999" y="2302"/>
                    <a:pt x="999" y="2302"/>
                  </a:cubicBezTo>
                  <a:cubicBezTo>
                    <a:pt x="958" y="2241"/>
                    <a:pt x="958" y="2221"/>
                    <a:pt x="1019" y="2180"/>
                  </a:cubicBezTo>
                  <a:close/>
                  <a:moveTo>
                    <a:pt x="775" y="2465"/>
                  </a:moveTo>
                  <a:cubicBezTo>
                    <a:pt x="775" y="2475"/>
                    <a:pt x="770" y="2480"/>
                    <a:pt x="767" y="2480"/>
                  </a:cubicBezTo>
                  <a:cubicBezTo>
                    <a:pt x="764" y="2480"/>
                    <a:pt x="764" y="2475"/>
                    <a:pt x="775" y="2465"/>
                  </a:cubicBezTo>
                  <a:close/>
                  <a:moveTo>
                    <a:pt x="917" y="2404"/>
                  </a:moveTo>
                  <a:cubicBezTo>
                    <a:pt x="917" y="2445"/>
                    <a:pt x="897" y="2465"/>
                    <a:pt x="876" y="2485"/>
                  </a:cubicBezTo>
                  <a:cubicBezTo>
                    <a:pt x="856" y="2445"/>
                    <a:pt x="876" y="2424"/>
                    <a:pt x="917" y="2404"/>
                  </a:cubicBezTo>
                  <a:close/>
                  <a:moveTo>
                    <a:pt x="428" y="2709"/>
                  </a:moveTo>
                  <a:cubicBezTo>
                    <a:pt x="449" y="2709"/>
                    <a:pt x="449" y="2709"/>
                    <a:pt x="449" y="2730"/>
                  </a:cubicBezTo>
                  <a:lnTo>
                    <a:pt x="428" y="2730"/>
                  </a:lnTo>
                  <a:cubicBezTo>
                    <a:pt x="428" y="2709"/>
                    <a:pt x="428" y="2709"/>
                    <a:pt x="428" y="2709"/>
                  </a:cubicBezTo>
                  <a:close/>
                  <a:moveTo>
                    <a:pt x="571" y="2811"/>
                  </a:moveTo>
                  <a:cubicBezTo>
                    <a:pt x="571" y="2832"/>
                    <a:pt x="591" y="2852"/>
                    <a:pt x="612" y="2872"/>
                  </a:cubicBezTo>
                  <a:cubicBezTo>
                    <a:pt x="591" y="2893"/>
                    <a:pt x="571" y="2893"/>
                    <a:pt x="571" y="2913"/>
                  </a:cubicBezTo>
                  <a:cubicBezTo>
                    <a:pt x="551" y="2893"/>
                    <a:pt x="530" y="2893"/>
                    <a:pt x="530" y="2872"/>
                  </a:cubicBezTo>
                  <a:cubicBezTo>
                    <a:pt x="530" y="2852"/>
                    <a:pt x="530" y="2832"/>
                    <a:pt x="571" y="2811"/>
                  </a:cubicBezTo>
                  <a:close/>
                  <a:moveTo>
                    <a:pt x="571" y="2913"/>
                  </a:moveTo>
                  <a:cubicBezTo>
                    <a:pt x="571" y="2913"/>
                    <a:pt x="591" y="2913"/>
                    <a:pt x="591" y="2933"/>
                  </a:cubicBezTo>
                  <a:cubicBezTo>
                    <a:pt x="585" y="2939"/>
                    <a:pt x="579" y="2942"/>
                    <a:pt x="574" y="2942"/>
                  </a:cubicBezTo>
                  <a:cubicBezTo>
                    <a:pt x="563" y="2942"/>
                    <a:pt x="557" y="2928"/>
                    <a:pt x="571" y="2913"/>
                  </a:cubicBezTo>
                  <a:close/>
                  <a:moveTo>
                    <a:pt x="530" y="1"/>
                  </a:moveTo>
                  <a:cubicBezTo>
                    <a:pt x="449" y="62"/>
                    <a:pt x="367" y="143"/>
                    <a:pt x="347" y="225"/>
                  </a:cubicBezTo>
                  <a:cubicBezTo>
                    <a:pt x="306" y="306"/>
                    <a:pt x="286" y="408"/>
                    <a:pt x="286" y="510"/>
                  </a:cubicBezTo>
                  <a:cubicBezTo>
                    <a:pt x="286" y="632"/>
                    <a:pt x="225" y="754"/>
                    <a:pt x="225" y="877"/>
                  </a:cubicBezTo>
                  <a:cubicBezTo>
                    <a:pt x="225" y="917"/>
                    <a:pt x="225" y="978"/>
                    <a:pt x="225" y="1039"/>
                  </a:cubicBezTo>
                  <a:cubicBezTo>
                    <a:pt x="204" y="1039"/>
                    <a:pt x="184" y="1060"/>
                    <a:pt x="184" y="1080"/>
                  </a:cubicBezTo>
                  <a:cubicBezTo>
                    <a:pt x="184" y="1162"/>
                    <a:pt x="184" y="1243"/>
                    <a:pt x="143" y="1325"/>
                  </a:cubicBezTo>
                  <a:cubicBezTo>
                    <a:pt x="123" y="1406"/>
                    <a:pt x="143" y="1488"/>
                    <a:pt x="123" y="1569"/>
                  </a:cubicBezTo>
                  <a:cubicBezTo>
                    <a:pt x="103" y="1650"/>
                    <a:pt x="82" y="1752"/>
                    <a:pt x="103" y="1834"/>
                  </a:cubicBezTo>
                  <a:cubicBezTo>
                    <a:pt x="103" y="1956"/>
                    <a:pt x="62" y="2037"/>
                    <a:pt x="21" y="2160"/>
                  </a:cubicBezTo>
                  <a:cubicBezTo>
                    <a:pt x="41" y="2180"/>
                    <a:pt x="41" y="2221"/>
                    <a:pt x="41" y="2261"/>
                  </a:cubicBezTo>
                  <a:cubicBezTo>
                    <a:pt x="41" y="2282"/>
                    <a:pt x="21" y="2302"/>
                    <a:pt x="1" y="2323"/>
                  </a:cubicBezTo>
                  <a:cubicBezTo>
                    <a:pt x="62" y="2384"/>
                    <a:pt x="1" y="2445"/>
                    <a:pt x="41" y="2506"/>
                  </a:cubicBezTo>
                  <a:cubicBezTo>
                    <a:pt x="62" y="2526"/>
                    <a:pt x="41" y="2526"/>
                    <a:pt x="41" y="2547"/>
                  </a:cubicBezTo>
                  <a:cubicBezTo>
                    <a:pt x="21" y="2628"/>
                    <a:pt x="62" y="2709"/>
                    <a:pt x="123" y="2791"/>
                  </a:cubicBezTo>
                  <a:lnTo>
                    <a:pt x="143" y="2791"/>
                  </a:lnTo>
                  <a:cubicBezTo>
                    <a:pt x="123" y="2811"/>
                    <a:pt x="123" y="2832"/>
                    <a:pt x="123" y="2852"/>
                  </a:cubicBezTo>
                  <a:lnTo>
                    <a:pt x="164" y="2852"/>
                  </a:lnTo>
                  <a:cubicBezTo>
                    <a:pt x="164" y="2893"/>
                    <a:pt x="123" y="2913"/>
                    <a:pt x="143" y="2933"/>
                  </a:cubicBezTo>
                  <a:cubicBezTo>
                    <a:pt x="164" y="2933"/>
                    <a:pt x="164" y="2893"/>
                    <a:pt x="204" y="2893"/>
                  </a:cubicBezTo>
                  <a:lnTo>
                    <a:pt x="327" y="2954"/>
                  </a:lnTo>
                  <a:cubicBezTo>
                    <a:pt x="367" y="2913"/>
                    <a:pt x="388" y="2893"/>
                    <a:pt x="449" y="2872"/>
                  </a:cubicBezTo>
                  <a:lnTo>
                    <a:pt x="449" y="2872"/>
                  </a:lnTo>
                  <a:cubicBezTo>
                    <a:pt x="449" y="2933"/>
                    <a:pt x="428" y="3015"/>
                    <a:pt x="428" y="3076"/>
                  </a:cubicBezTo>
                  <a:cubicBezTo>
                    <a:pt x="469" y="3076"/>
                    <a:pt x="490" y="3076"/>
                    <a:pt x="490" y="3117"/>
                  </a:cubicBezTo>
                  <a:cubicBezTo>
                    <a:pt x="490" y="3137"/>
                    <a:pt x="449" y="3137"/>
                    <a:pt x="449" y="3158"/>
                  </a:cubicBezTo>
                  <a:cubicBezTo>
                    <a:pt x="449" y="3178"/>
                    <a:pt x="469" y="3198"/>
                    <a:pt x="490" y="3219"/>
                  </a:cubicBezTo>
                  <a:cubicBezTo>
                    <a:pt x="510" y="3198"/>
                    <a:pt x="510" y="3198"/>
                    <a:pt x="530" y="3178"/>
                  </a:cubicBezTo>
                  <a:cubicBezTo>
                    <a:pt x="551" y="3198"/>
                    <a:pt x="551" y="3239"/>
                    <a:pt x="591" y="3239"/>
                  </a:cubicBezTo>
                  <a:cubicBezTo>
                    <a:pt x="591" y="3219"/>
                    <a:pt x="591" y="3198"/>
                    <a:pt x="591" y="3198"/>
                  </a:cubicBezTo>
                  <a:cubicBezTo>
                    <a:pt x="591" y="3178"/>
                    <a:pt x="591" y="3158"/>
                    <a:pt x="612" y="3158"/>
                  </a:cubicBezTo>
                  <a:cubicBezTo>
                    <a:pt x="714" y="3015"/>
                    <a:pt x="714" y="3015"/>
                    <a:pt x="754" y="2893"/>
                  </a:cubicBezTo>
                  <a:cubicBezTo>
                    <a:pt x="754" y="2872"/>
                    <a:pt x="693" y="2872"/>
                    <a:pt x="714" y="2832"/>
                  </a:cubicBezTo>
                  <a:cubicBezTo>
                    <a:pt x="734" y="2832"/>
                    <a:pt x="734" y="2832"/>
                    <a:pt x="754" y="2852"/>
                  </a:cubicBezTo>
                  <a:cubicBezTo>
                    <a:pt x="754" y="2811"/>
                    <a:pt x="734" y="2771"/>
                    <a:pt x="734" y="2730"/>
                  </a:cubicBezTo>
                  <a:cubicBezTo>
                    <a:pt x="754" y="2730"/>
                    <a:pt x="775" y="2709"/>
                    <a:pt x="775" y="2689"/>
                  </a:cubicBezTo>
                  <a:cubicBezTo>
                    <a:pt x="775" y="2669"/>
                    <a:pt x="754" y="2648"/>
                    <a:pt x="775" y="2628"/>
                  </a:cubicBezTo>
                  <a:lnTo>
                    <a:pt x="836" y="2587"/>
                  </a:lnTo>
                  <a:cubicBezTo>
                    <a:pt x="856" y="2587"/>
                    <a:pt x="876" y="2608"/>
                    <a:pt x="897" y="2628"/>
                  </a:cubicBezTo>
                  <a:cubicBezTo>
                    <a:pt x="897" y="2567"/>
                    <a:pt x="978" y="2608"/>
                    <a:pt x="999" y="2567"/>
                  </a:cubicBezTo>
                  <a:cubicBezTo>
                    <a:pt x="978" y="2547"/>
                    <a:pt x="978" y="2526"/>
                    <a:pt x="978" y="2485"/>
                  </a:cubicBezTo>
                  <a:cubicBezTo>
                    <a:pt x="1039" y="2485"/>
                    <a:pt x="1039" y="2485"/>
                    <a:pt x="1101" y="2445"/>
                  </a:cubicBezTo>
                  <a:cubicBezTo>
                    <a:pt x="1121" y="2343"/>
                    <a:pt x="1121" y="2241"/>
                    <a:pt x="1101" y="2139"/>
                  </a:cubicBezTo>
                  <a:cubicBezTo>
                    <a:pt x="1101" y="2119"/>
                    <a:pt x="1080" y="2119"/>
                    <a:pt x="1060" y="2119"/>
                  </a:cubicBezTo>
                  <a:cubicBezTo>
                    <a:pt x="1055" y="2115"/>
                    <a:pt x="1052" y="2113"/>
                    <a:pt x="1049" y="2113"/>
                  </a:cubicBezTo>
                  <a:cubicBezTo>
                    <a:pt x="1041" y="2113"/>
                    <a:pt x="1035" y="2125"/>
                    <a:pt x="1020" y="2125"/>
                  </a:cubicBezTo>
                  <a:cubicBezTo>
                    <a:pt x="1014" y="2125"/>
                    <a:pt x="1007" y="2123"/>
                    <a:pt x="999" y="2119"/>
                  </a:cubicBezTo>
                  <a:cubicBezTo>
                    <a:pt x="999" y="2099"/>
                    <a:pt x="1039" y="2078"/>
                    <a:pt x="1039" y="2017"/>
                  </a:cubicBezTo>
                  <a:cubicBezTo>
                    <a:pt x="1019" y="1915"/>
                    <a:pt x="1019" y="1813"/>
                    <a:pt x="1019" y="1712"/>
                  </a:cubicBezTo>
                  <a:cubicBezTo>
                    <a:pt x="1019" y="1712"/>
                    <a:pt x="1019" y="1691"/>
                    <a:pt x="999" y="1691"/>
                  </a:cubicBezTo>
                  <a:lnTo>
                    <a:pt x="978" y="1691"/>
                  </a:lnTo>
                  <a:cubicBezTo>
                    <a:pt x="978" y="1684"/>
                    <a:pt x="981" y="1682"/>
                    <a:pt x="984" y="1682"/>
                  </a:cubicBezTo>
                  <a:cubicBezTo>
                    <a:pt x="990" y="1682"/>
                    <a:pt x="999" y="1691"/>
                    <a:pt x="999" y="1691"/>
                  </a:cubicBezTo>
                  <a:cubicBezTo>
                    <a:pt x="1019" y="1671"/>
                    <a:pt x="1019" y="1650"/>
                    <a:pt x="1039" y="1630"/>
                  </a:cubicBezTo>
                  <a:cubicBezTo>
                    <a:pt x="1039" y="1589"/>
                    <a:pt x="999" y="1589"/>
                    <a:pt x="978" y="1549"/>
                  </a:cubicBezTo>
                  <a:cubicBezTo>
                    <a:pt x="978" y="1508"/>
                    <a:pt x="978" y="1447"/>
                    <a:pt x="958" y="1386"/>
                  </a:cubicBezTo>
                  <a:cubicBezTo>
                    <a:pt x="917" y="1365"/>
                    <a:pt x="917" y="1325"/>
                    <a:pt x="917" y="1284"/>
                  </a:cubicBezTo>
                  <a:cubicBezTo>
                    <a:pt x="938" y="1182"/>
                    <a:pt x="897" y="1080"/>
                    <a:pt x="897" y="978"/>
                  </a:cubicBezTo>
                  <a:cubicBezTo>
                    <a:pt x="897" y="938"/>
                    <a:pt x="876" y="877"/>
                    <a:pt x="856" y="836"/>
                  </a:cubicBezTo>
                  <a:cubicBezTo>
                    <a:pt x="815" y="775"/>
                    <a:pt x="815" y="714"/>
                    <a:pt x="815" y="653"/>
                  </a:cubicBezTo>
                  <a:cubicBezTo>
                    <a:pt x="795" y="591"/>
                    <a:pt x="795" y="510"/>
                    <a:pt x="795" y="429"/>
                  </a:cubicBezTo>
                  <a:cubicBezTo>
                    <a:pt x="734" y="408"/>
                    <a:pt x="714" y="367"/>
                    <a:pt x="714" y="327"/>
                  </a:cubicBezTo>
                  <a:cubicBezTo>
                    <a:pt x="734" y="225"/>
                    <a:pt x="673" y="143"/>
                    <a:pt x="632" y="62"/>
                  </a:cubicBezTo>
                  <a:cubicBezTo>
                    <a:pt x="612" y="21"/>
                    <a:pt x="571" y="1"/>
                    <a:pt x="53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4"/>
            <p:cNvSpPr/>
            <p:nvPr/>
          </p:nvSpPr>
          <p:spPr>
            <a:xfrm>
              <a:off x="9343404" y="-182877"/>
              <a:ext cx="125473" cy="171708"/>
            </a:xfrm>
            <a:custGeom>
              <a:avLst/>
              <a:gdLst/>
              <a:ahLst/>
              <a:cxnLst/>
              <a:rect l="l" t="t" r="r" b="b"/>
              <a:pathLst>
                <a:path w="1631" h="2232" extrusionOk="0">
                  <a:moveTo>
                    <a:pt x="978" y="1621"/>
                  </a:moveTo>
                  <a:cubicBezTo>
                    <a:pt x="972" y="1627"/>
                    <a:pt x="967" y="1630"/>
                    <a:pt x="964" y="1630"/>
                  </a:cubicBezTo>
                  <a:cubicBezTo>
                    <a:pt x="958" y="1630"/>
                    <a:pt x="958" y="1621"/>
                    <a:pt x="958" y="1621"/>
                  </a:cubicBezTo>
                  <a:close/>
                  <a:moveTo>
                    <a:pt x="557" y="1917"/>
                  </a:moveTo>
                  <a:cubicBezTo>
                    <a:pt x="560" y="1917"/>
                    <a:pt x="564" y="1919"/>
                    <a:pt x="571" y="1926"/>
                  </a:cubicBezTo>
                  <a:lnTo>
                    <a:pt x="551" y="1926"/>
                  </a:lnTo>
                  <a:cubicBezTo>
                    <a:pt x="551" y="1926"/>
                    <a:pt x="551" y="1917"/>
                    <a:pt x="557" y="1917"/>
                  </a:cubicBezTo>
                  <a:close/>
                  <a:moveTo>
                    <a:pt x="816" y="1926"/>
                  </a:moveTo>
                  <a:cubicBezTo>
                    <a:pt x="836" y="1946"/>
                    <a:pt x="816" y="1946"/>
                    <a:pt x="816" y="1967"/>
                  </a:cubicBezTo>
                  <a:cubicBezTo>
                    <a:pt x="816" y="1946"/>
                    <a:pt x="795" y="1946"/>
                    <a:pt x="816" y="1926"/>
                  </a:cubicBezTo>
                  <a:close/>
                  <a:moveTo>
                    <a:pt x="1467" y="0"/>
                  </a:moveTo>
                  <a:cubicBezTo>
                    <a:pt x="1448" y="0"/>
                    <a:pt x="1441" y="35"/>
                    <a:pt x="1419" y="35"/>
                  </a:cubicBezTo>
                  <a:cubicBezTo>
                    <a:pt x="1415" y="35"/>
                    <a:pt x="1411" y="34"/>
                    <a:pt x="1406" y="32"/>
                  </a:cubicBezTo>
                  <a:cubicBezTo>
                    <a:pt x="1386" y="32"/>
                    <a:pt x="1386" y="32"/>
                    <a:pt x="1386" y="12"/>
                  </a:cubicBezTo>
                  <a:cubicBezTo>
                    <a:pt x="1345" y="52"/>
                    <a:pt x="1284" y="93"/>
                    <a:pt x="1223" y="93"/>
                  </a:cubicBezTo>
                  <a:cubicBezTo>
                    <a:pt x="1202" y="73"/>
                    <a:pt x="1202" y="52"/>
                    <a:pt x="1162" y="52"/>
                  </a:cubicBezTo>
                  <a:cubicBezTo>
                    <a:pt x="1101" y="73"/>
                    <a:pt x="1040" y="93"/>
                    <a:pt x="978" y="154"/>
                  </a:cubicBezTo>
                  <a:cubicBezTo>
                    <a:pt x="978" y="154"/>
                    <a:pt x="958" y="154"/>
                    <a:pt x="958" y="175"/>
                  </a:cubicBezTo>
                  <a:cubicBezTo>
                    <a:pt x="958" y="175"/>
                    <a:pt x="978" y="175"/>
                    <a:pt x="958" y="195"/>
                  </a:cubicBezTo>
                  <a:cubicBezTo>
                    <a:pt x="938" y="195"/>
                    <a:pt x="958" y="175"/>
                    <a:pt x="958" y="175"/>
                  </a:cubicBezTo>
                  <a:cubicBezTo>
                    <a:pt x="938" y="175"/>
                    <a:pt x="938" y="154"/>
                    <a:pt x="917" y="154"/>
                  </a:cubicBezTo>
                  <a:cubicBezTo>
                    <a:pt x="877" y="236"/>
                    <a:pt x="795" y="236"/>
                    <a:pt x="734" y="256"/>
                  </a:cubicBezTo>
                  <a:cubicBezTo>
                    <a:pt x="681" y="274"/>
                    <a:pt x="644" y="321"/>
                    <a:pt x="583" y="321"/>
                  </a:cubicBezTo>
                  <a:cubicBezTo>
                    <a:pt x="573" y="321"/>
                    <a:pt x="562" y="320"/>
                    <a:pt x="551" y="317"/>
                  </a:cubicBezTo>
                  <a:cubicBezTo>
                    <a:pt x="551" y="378"/>
                    <a:pt x="510" y="419"/>
                    <a:pt x="469" y="460"/>
                  </a:cubicBezTo>
                  <a:cubicBezTo>
                    <a:pt x="429" y="501"/>
                    <a:pt x="347" y="541"/>
                    <a:pt x="327" y="602"/>
                  </a:cubicBezTo>
                  <a:cubicBezTo>
                    <a:pt x="286" y="643"/>
                    <a:pt x="266" y="663"/>
                    <a:pt x="225" y="684"/>
                  </a:cubicBezTo>
                  <a:cubicBezTo>
                    <a:pt x="245" y="745"/>
                    <a:pt x="184" y="786"/>
                    <a:pt x="164" y="847"/>
                  </a:cubicBezTo>
                  <a:cubicBezTo>
                    <a:pt x="164" y="867"/>
                    <a:pt x="164" y="887"/>
                    <a:pt x="184" y="928"/>
                  </a:cubicBezTo>
                  <a:cubicBezTo>
                    <a:pt x="184" y="969"/>
                    <a:pt x="123" y="989"/>
                    <a:pt x="103" y="1030"/>
                  </a:cubicBezTo>
                  <a:cubicBezTo>
                    <a:pt x="21" y="1213"/>
                    <a:pt x="42" y="1397"/>
                    <a:pt x="1" y="1580"/>
                  </a:cubicBezTo>
                  <a:cubicBezTo>
                    <a:pt x="82" y="1682"/>
                    <a:pt x="103" y="1784"/>
                    <a:pt x="123" y="1906"/>
                  </a:cubicBezTo>
                  <a:cubicBezTo>
                    <a:pt x="103" y="1906"/>
                    <a:pt x="82" y="1926"/>
                    <a:pt x="82" y="1967"/>
                  </a:cubicBezTo>
                  <a:cubicBezTo>
                    <a:pt x="123" y="1967"/>
                    <a:pt x="164" y="1987"/>
                    <a:pt x="184" y="2028"/>
                  </a:cubicBezTo>
                  <a:cubicBezTo>
                    <a:pt x="198" y="2028"/>
                    <a:pt x="220" y="2019"/>
                    <a:pt x="246" y="2019"/>
                  </a:cubicBezTo>
                  <a:cubicBezTo>
                    <a:pt x="259" y="2019"/>
                    <a:pt x="272" y="2021"/>
                    <a:pt x="286" y="2028"/>
                  </a:cubicBezTo>
                  <a:cubicBezTo>
                    <a:pt x="286" y="2008"/>
                    <a:pt x="266" y="1987"/>
                    <a:pt x="266" y="1967"/>
                  </a:cubicBezTo>
                  <a:lnTo>
                    <a:pt x="266" y="1967"/>
                  </a:lnTo>
                  <a:cubicBezTo>
                    <a:pt x="279" y="1967"/>
                    <a:pt x="293" y="1976"/>
                    <a:pt x="306" y="1976"/>
                  </a:cubicBezTo>
                  <a:cubicBezTo>
                    <a:pt x="313" y="1976"/>
                    <a:pt x="320" y="1974"/>
                    <a:pt x="327" y="1967"/>
                  </a:cubicBezTo>
                  <a:cubicBezTo>
                    <a:pt x="306" y="1967"/>
                    <a:pt x="306" y="1946"/>
                    <a:pt x="306" y="1946"/>
                  </a:cubicBezTo>
                  <a:cubicBezTo>
                    <a:pt x="313" y="1940"/>
                    <a:pt x="318" y="1937"/>
                    <a:pt x="321" y="1937"/>
                  </a:cubicBezTo>
                  <a:cubicBezTo>
                    <a:pt x="327" y="1937"/>
                    <a:pt x="327" y="1946"/>
                    <a:pt x="327" y="1946"/>
                  </a:cubicBezTo>
                  <a:cubicBezTo>
                    <a:pt x="347" y="1926"/>
                    <a:pt x="347" y="1906"/>
                    <a:pt x="367" y="1906"/>
                  </a:cubicBezTo>
                  <a:cubicBezTo>
                    <a:pt x="388" y="1926"/>
                    <a:pt x="367" y="1946"/>
                    <a:pt x="367" y="1946"/>
                  </a:cubicBezTo>
                  <a:cubicBezTo>
                    <a:pt x="372" y="1951"/>
                    <a:pt x="375" y="1952"/>
                    <a:pt x="378" y="1952"/>
                  </a:cubicBezTo>
                  <a:cubicBezTo>
                    <a:pt x="389" y="1952"/>
                    <a:pt x="392" y="1926"/>
                    <a:pt x="408" y="1926"/>
                  </a:cubicBezTo>
                  <a:cubicBezTo>
                    <a:pt x="429" y="1946"/>
                    <a:pt x="449" y="1967"/>
                    <a:pt x="469" y="1987"/>
                  </a:cubicBezTo>
                  <a:cubicBezTo>
                    <a:pt x="469" y="1977"/>
                    <a:pt x="474" y="1972"/>
                    <a:pt x="479" y="1972"/>
                  </a:cubicBezTo>
                  <a:cubicBezTo>
                    <a:pt x="485" y="1972"/>
                    <a:pt x="490" y="1977"/>
                    <a:pt x="490" y="1987"/>
                  </a:cubicBezTo>
                  <a:lnTo>
                    <a:pt x="469" y="1987"/>
                  </a:lnTo>
                  <a:cubicBezTo>
                    <a:pt x="490" y="2048"/>
                    <a:pt x="408" y="2048"/>
                    <a:pt x="429" y="2109"/>
                  </a:cubicBezTo>
                  <a:cubicBezTo>
                    <a:pt x="429" y="2130"/>
                    <a:pt x="469" y="2130"/>
                    <a:pt x="490" y="2130"/>
                  </a:cubicBezTo>
                  <a:cubicBezTo>
                    <a:pt x="490" y="2150"/>
                    <a:pt x="530" y="2191"/>
                    <a:pt x="510" y="2232"/>
                  </a:cubicBezTo>
                  <a:cubicBezTo>
                    <a:pt x="551" y="2211"/>
                    <a:pt x="551" y="2170"/>
                    <a:pt x="591" y="2150"/>
                  </a:cubicBezTo>
                  <a:cubicBezTo>
                    <a:pt x="632" y="2130"/>
                    <a:pt x="673" y="2150"/>
                    <a:pt x="693" y="2109"/>
                  </a:cubicBezTo>
                  <a:cubicBezTo>
                    <a:pt x="714" y="2048"/>
                    <a:pt x="775" y="2008"/>
                    <a:pt x="816" y="1967"/>
                  </a:cubicBezTo>
                  <a:lnTo>
                    <a:pt x="816" y="1967"/>
                  </a:lnTo>
                  <a:cubicBezTo>
                    <a:pt x="856" y="1967"/>
                    <a:pt x="795" y="2008"/>
                    <a:pt x="836" y="2028"/>
                  </a:cubicBezTo>
                  <a:cubicBezTo>
                    <a:pt x="856" y="1987"/>
                    <a:pt x="877" y="1967"/>
                    <a:pt x="897" y="1926"/>
                  </a:cubicBezTo>
                  <a:cubicBezTo>
                    <a:pt x="887" y="1916"/>
                    <a:pt x="877" y="1916"/>
                    <a:pt x="866" y="1916"/>
                  </a:cubicBezTo>
                  <a:cubicBezTo>
                    <a:pt x="856" y="1916"/>
                    <a:pt x="846" y="1916"/>
                    <a:pt x="836" y="1906"/>
                  </a:cubicBezTo>
                  <a:cubicBezTo>
                    <a:pt x="816" y="1865"/>
                    <a:pt x="836" y="1804"/>
                    <a:pt x="836" y="1763"/>
                  </a:cubicBezTo>
                  <a:lnTo>
                    <a:pt x="877" y="1763"/>
                  </a:lnTo>
                  <a:cubicBezTo>
                    <a:pt x="897" y="1743"/>
                    <a:pt x="836" y="1722"/>
                    <a:pt x="836" y="1722"/>
                  </a:cubicBezTo>
                  <a:cubicBezTo>
                    <a:pt x="877" y="1682"/>
                    <a:pt x="877" y="1661"/>
                    <a:pt x="897" y="1621"/>
                  </a:cubicBezTo>
                  <a:cubicBezTo>
                    <a:pt x="917" y="1661"/>
                    <a:pt x="938" y="1682"/>
                    <a:pt x="958" y="1682"/>
                  </a:cubicBezTo>
                  <a:cubicBezTo>
                    <a:pt x="1019" y="1661"/>
                    <a:pt x="1080" y="1641"/>
                    <a:pt x="1060" y="1560"/>
                  </a:cubicBezTo>
                  <a:cubicBezTo>
                    <a:pt x="1121" y="1498"/>
                    <a:pt x="1182" y="1478"/>
                    <a:pt x="1243" y="1417"/>
                  </a:cubicBezTo>
                  <a:cubicBezTo>
                    <a:pt x="1223" y="1397"/>
                    <a:pt x="1202" y="1376"/>
                    <a:pt x="1202" y="1335"/>
                  </a:cubicBezTo>
                  <a:cubicBezTo>
                    <a:pt x="1223" y="1295"/>
                    <a:pt x="1243" y="1254"/>
                    <a:pt x="1284" y="1193"/>
                  </a:cubicBezTo>
                  <a:lnTo>
                    <a:pt x="1243" y="1193"/>
                  </a:lnTo>
                  <a:cubicBezTo>
                    <a:pt x="1243" y="1193"/>
                    <a:pt x="1243" y="1202"/>
                    <a:pt x="1237" y="1202"/>
                  </a:cubicBezTo>
                  <a:cubicBezTo>
                    <a:pt x="1234" y="1202"/>
                    <a:pt x="1230" y="1200"/>
                    <a:pt x="1223" y="1193"/>
                  </a:cubicBezTo>
                  <a:cubicBezTo>
                    <a:pt x="1223" y="1186"/>
                    <a:pt x="1225" y="1184"/>
                    <a:pt x="1228" y="1184"/>
                  </a:cubicBezTo>
                  <a:cubicBezTo>
                    <a:pt x="1234" y="1184"/>
                    <a:pt x="1243" y="1193"/>
                    <a:pt x="1243" y="1193"/>
                  </a:cubicBezTo>
                  <a:cubicBezTo>
                    <a:pt x="1264" y="1173"/>
                    <a:pt x="1264" y="1173"/>
                    <a:pt x="1284" y="1173"/>
                  </a:cubicBezTo>
                  <a:cubicBezTo>
                    <a:pt x="1284" y="1193"/>
                    <a:pt x="1284" y="1193"/>
                    <a:pt x="1284" y="1213"/>
                  </a:cubicBezTo>
                  <a:lnTo>
                    <a:pt x="1304" y="1213"/>
                  </a:lnTo>
                  <a:cubicBezTo>
                    <a:pt x="1325" y="1132"/>
                    <a:pt x="1365" y="1050"/>
                    <a:pt x="1386" y="969"/>
                  </a:cubicBezTo>
                  <a:cubicBezTo>
                    <a:pt x="1426" y="969"/>
                    <a:pt x="1447" y="928"/>
                    <a:pt x="1467" y="908"/>
                  </a:cubicBezTo>
                  <a:cubicBezTo>
                    <a:pt x="1447" y="887"/>
                    <a:pt x="1528" y="847"/>
                    <a:pt x="1488" y="806"/>
                  </a:cubicBezTo>
                  <a:lnTo>
                    <a:pt x="1488" y="806"/>
                  </a:lnTo>
                  <a:cubicBezTo>
                    <a:pt x="1467" y="826"/>
                    <a:pt x="1467" y="847"/>
                    <a:pt x="1447" y="847"/>
                  </a:cubicBezTo>
                  <a:cubicBezTo>
                    <a:pt x="1447" y="806"/>
                    <a:pt x="1447" y="806"/>
                    <a:pt x="1488" y="806"/>
                  </a:cubicBezTo>
                  <a:cubicBezTo>
                    <a:pt x="1508" y="725"/>
                    <a:pt x="1549" y="623"/>
                    <a:pt x="1610" y="562"/>
                  </a:cubicBezTo>
                  <a:cubicBezTo>
                    <a:pt x="1630" y="521"/>
                    <a:pt x="1630" y="460"/>
                    <a:pt x="1610" y="439"/>
                  </a:cubicBezTo>
                  <a:cubicBezTo>
                    <a:pt x="1589" y="399"/>
                    <a:pt x="1610" y="378"/>
                    <a:pt x="1610" y="358"/>
                  </a:cubicBezTo>
                  <a:cubicBezTo>
                    <a:pt x="1610" y="256"/>
                    <a:pt x="1589" y="154"/>
                    <a:pt x="1569" y="52"/>
                  </a:cubicBezTo>
                  <a:cubicBezTo>
                    <a:pt x="1528" y="32"/>
                    <a:pt x="1508" y="32"/>
                    <a:pt x="1488" y="12"/>
                  </a:cubicBezTo>
                  <a:cubicBezTo>
                    <a:pt x="1479" y="3"/>
                    <a:pt x="1473" y="0"/>
                    <a:pt x="146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4"/>
            <p:cNvSpPr/>
            <p:nvPr/>
          </p:nvSpPr>
          <p:spPr>
            <a:xfrm>
              <a:off x="8241997" y="684202"/>
              <a:ext cx="213173" cy="114626"/>
            </a:xfrm>
            <a:custGeom>
              <a:avLst/>
              <a:gdLst/>
              <a:ahLst/>
              <a:cxnLst/>
              <a:rect l="l" t="t" r="r" b="b"/>
              <a:pathLst>
                <a:path w="2771" h="1490" extrusionOk="0">
                  <a:moveTo>
                    <a:pt x="571" y="64"/>
                  </a:moveTo>
                  <a:cubicBezTo>
                    <a:pt x="612" y="64"/>
                    <a:pt x="612" y="64"/>
                    <a:pt x="612" y="84"/>
                  </a:cubicBezTo>
                  <a:cubicBezTo>
                    <a:pt x="606" y="90"/>
                    <a:pt x="602" y="93"/>
                    <a:pt x="598" y="93"/>
                  </a:cubicBezTo>
                  <a:cubicBezTo>
                    <a:pt x="590" y="93"/>
                    <a:pt x="585" y="78"/>
                    <a:pt x="571" y="64"/>
                  </a:cubicBezTo>
                  <a:close/>
                  <a:moveTo>
                    <a:pt x="2037" y="308"/>
                  </a:moveTo>
                  <a:cubicBezTo>
                    <a:pt x="2037" y="316"/>
                    <a:pt x="2034" y="324"/>
                    <a:pt x="2030" y="331"/>
                  </a:cubicBezTo>
                  <a:lnTo>
                    <a:pt x="2030" y="331"/>
                  </a:lnTo>
                  <a:cubicBezTo>
                    <a:pt x="2033" y="330"/>
                    <a:pt x="2035" y="330"/>
                    <a:pt x="2037" y="329"/>
                  </a:cubicBezTo>
                  <a:lnTo>
                    <a:pt x="2037" y="308"/>
                  </a:lnTo>
                  <a:close/>
                  <a:moveTo>
                    <a:pt x="2037" y="410"/>
                  </a:moveTo>
                  <a:cubicBezTo>
                    <a:pt x="2037" y="431"/>
                    <a:pt x="2037" y="451"/>
                    <a:pt x="2017" y="451"/>
                  </a:cubicBezTo>
                  <a:cubicBezTo>
                    <a:pt x="1997" y="451"/>
                    <a:pt x="1976" y="451"/>
                    <a:pt x="1976" y="431"/>
                  </a:cubicBezTo>
                  <a:lnTo>
                    <a:pt x="2037" y="410"/>
                  </a:lnTo>
                  <a:close/>
                  <a:moveTo>
                    <a:pt x="2424" y="1204"/>
                  </a:moveTo>
                  <a:cubicBezTo>
                    <a:pt x="2445" y="1204"/>
                    <a:pt x="2445" y="1204"/>
                    <a:pt x="2465" y="1225"/>
                  </a:cubicBezTo>
                  <a:cubicBezTo>
                    <a:pt x="2459" y="1231"/>
                    <a:pt x="2453" y="1233"/>
                    <a:pt x="2448" y="1233"/>
                  </a:cubicBezTo>
                  <a:cubicBezTo>
                    <a:pt x="2435" y="1233"/>
                    <a:pt x="2424" y="1219"/>
                    <a:pt x="2424" y="1204"/>
                  </a:cubicBezTo>
                  <a:close/>
                  <a:moveTo>
                    <a:pt x="2526" y="1266"/>
                  </a:moveTo>
                  <a:cubicBezTo>
                    <a:pt x="2526" y="1266"/>
                    <a:pt x="2526" y="1266"/>
                    <a:pt x="2526" y="1286"/>
                  </a:cubicBezTo>
                  <a:cubicBezTo>
                    <a:pt x="2526" y="1266"/>
                    <a:pt x="2526" y="1266"/>
                    <a:pt x="2506" y="1266"/>
                  </a:cubicBezTo>
                  <a:close/>
                  <a:moveTo>
                    <a:pt x="249" y="0"/>
                  </a:moveTo>
                  <a:cubicBezTo>
                    <a:pt x="178" y="0"/>
                    <a:pt x="108" y="15"/>
                    <a:pt x="42" y="44"/>
                  </a:cubicBezTo>
                  <a:cubicBezTo>
                    <a:pt x="1" y="207"/>
                    <a:pt x="123" y="308"/>
                    <a:pt x="184" y="431"/>
                  </a:cubicBezTo>
                  <a:lnTo>
                    <a:pt x="225" y="431"/>
                  </a:lnTo>
                  <a:cubicBezTo>
                    <a:pt x="286" y="553"/>
                    <a:pt x="429" y="614"/>
                    <a:pt x="551" y="695"/>
                  </a:cubicBezTo>
                  <a:cubicBezTo>
                    <a:pt x="673" y="777"/>
                    <a:pt x="815" y="838"/>
                    <a:pt x="958" y="899"/>
                  </a:cubicBezTo>
                  <a:cubicBezTo>
                    <a:pt x="1019" y="919"/>
                    <a:pt x="1080" y="940"/>
                    <a:pt x="1141" y="960"/>
                  </a:cubicBezTo>
                  <a:cubicBezTo>
                    <a:pt x="1243" y="980"/>
                    <a:pt x="1325" y="1021"/>
                    <a:pt x="1386" y="1082"/>
                  </a:cubicBezTo>
                  <a:cubicBezTo>
                    <a:pt x="1426" y="1082"/>
                    <a:pt x="1426" y="1062"/>
                    <a:pt x="1447" y="1062"/>
                  </a:cubicBezTo>
                  <a:cubicBezTo>
                    <a:pt x="1488" y="1082"/>
                    <a:pt x="1528" y="1123"/>
                    <a:pt x="1569" y="1123"/>
                  </a:cubicBezTo>
                  <a:cubicBezTo>
                    <a:pt x="1596" y="1123"/>
                    <a:pt x="1614" y="1114"/>
                    <a:pt x="1635" y="1114"/>
                  </a:cubicBezTo>
                  <a:cubicBezTo>
                    <a:pt x="1646" y="1114"/>
                    <a:pt x="1657" y="1116"/>
                    <a:pt x="1671" y="1123"/>
                  </a:cubicBezTo>
                  <a:cubicBezTo>
                    <a:pt x="1712" y="1143"/>
                    <a:pt x="1773" y="1184"/>
                    <a:pt x="1834" y="1204"/>
                  </a:cubicBezTo>
                  <a:cubicBezTo>
                    <a:pt x="1895" y="1225"/>
                    <a:pt x="1936" y="1245"/>
                    <a:pt x="1997" y="1266"/>
                  </a:cubicBezTo>
                  <a:cubicBezTo>
                    <a:pt x="2058" y="1286"/>
                    <a:pt x="2099" y="1327"/>
                    <a:pt x="2160" y="1347"/>
                  </a:cubicBezTo>
                  <a:cubicBezTo>
                    <a:pt x="2180" y="1327"/>
                    <a:pt x="2180" y="1327"/>
                    <a:pt x="2200" y="1306"/>
                  </a:cubicBezTo>
                  <a:cubicBezTo>
                    <a:pt x="2261" y="1367"/>
                    <a:pt x="2343" y="1388"/>
                    <a:pt x="2445" y="1388"/>
                  </a:cubicBezTo>
                  <a:cubicBezTo>
                    <a:pt x="2485" y="1428"/>
                    <a:pt x="2547" y="1449"/>
                    <a:pt x="2608" y="1490"/>
                  </a:cubicBezTo>
                  <a:cubicBezTo>
                    <a:pt x="2587" y="1428"/>
                    <a:pt x="2648" y="1367"/>
                    <a:pt x="2628" y="1306"/>
                  </a:cubicBezTo>
                  <a:cubicBezTo>
                    <a:pt x="2608" y="1245"/>
                    <a:pt x="2587" y="1204"/>
                    <a:pt x="2526" y="1184"/>
                  </a:cubicBezTo>
                  <a:cubicBezTo>
                    <a:pt x="2526" y="1164"/>
                    <a:pt x="2547" y="1143"/>
                    <a:pt x="2547" y="1143"/>
                  </a:cubicBezTo>
                  <a:lnTo>
                    <a:pt x="2445" y="1082"/>
                  </a:lnTo>
                  <a:cubicBezTo>
                    <a:pt x="2485" y="1082"/>
                    <a:pt x="2526" y="1064"/>
                    <a:pt x="2561" y="1064"/>
                  </a:cubicBezTo>
                  <a:cubicBezTo>
                    <a:pt x="2578" y="1064"/>
                    <a:pt x="2594" y="1069"/>
                    <a:pt x="2608" y="1082"/>
                  </a:cubicBezTo>
                  <a:cubicBezTo>
                    <a:pt x="2608" y="1062"/>
                    <a:pt x="2608" y="1042"/>
                    <a:pt x="2628" y="1021"/>
                  </a:cubicBezTo>
                  <a:cubicBezTo>
                    <a:pt x="2636" y="1017"/>
                    <a:pt x="2643" y="1016"/>
                    <a:pt x="2650" y="1016"/>
                  </a:cubicBezTo>
                  <a:cubicBezTo>
                    <a:pt x="2678" y="1016"/>
                    <a:pt x="2701" y="1045"/>
                    <a:pt x="2750" y="1062"/>
                  </a:cubicBezTo>
                  <a:cubicBezTo>
                    <a:pt x="2771" y="1062"/>
                    <a:pt x="2771" y="1042"/>
                    <a:pt x="2771" y="1021"/>
                  </a:cubicBezTo>
                  <a:cubicBezTo>
                    <a:pt x="2709" y="940"/>
                    <a:pt x="2669" y="858"/>
                    <a:pt x="2567" y="797"/>
                  </a:cubicBezTo>
                  <a:cubicBezTo>
                    <a:pt x="2547" y="828"/>
                    <a:pt x="2521" y="838"/>
                    <a:pt x="2496" y="838"/>
                  </a:cubicBezTo>
                  <a:cubicBezTo>
                    <a:pt x="2470" y="838"/>
                    <a:pt x="2445" y="828"/>
                    <a:pt x="2424" y="818"/>
                  </a:cubicBezTo>
                  <a:cubicBezTo>
                    <a:pt x="2424" y="818"/>
                    <a:pt x="2424" y="797"/>
                    <a:pt x="2404" y="777"/>
                  </a:cubicBezTo>
                  <a:cubicBezTo>
                    <a:pt x="2363" y="756"/>
                    <a:pt x="2323" y="756"/>
                    <a:pt x="2302" y="716"/>
                  </a:cubicBezTo>
                  <a:cubicBezTo>
                    <a:pt x="2282" y="695"/>
                    <a:pt x="2261" y="655"/>
                    <a:pt x="2282" y="614"/>
                  </a:cubicBezTo>
                  <a:cubicBezTo>
                    <a:pt x="2241" y="614"/>
                    <a:pt x="2261" y="573"/>
                    <a:pt x="2261" y="553"/>
                  </a:cubicBezTo>
                  <a:cubicBezTo>
                    <a:pt x="2241" y="553"/>
                    <a:pt x="2221" y="553"/>
                    <a:pt x="2200" y="573"/>
                  </a:cubicBezTo>
                  <a:cubicBezTo>
                    <a:pt x="2160" y="532"/>
                    <a:pt x="2200" y="492"/>
                    <a:pt x="2200" y="451"/>
                  </a:cubicBezTo>
                  <a:cubicBezTo>
                    <a:pt x="2160" y="431"/>
                    <a:pt x="2160" y="369"/>
                    <a:pt x="2099" y="349"/>
                  </a:cubicBezTo>
                  <a:cubicBezTo>
                    <a:pt x="2095" y="346"/>
                    <a:pt x="2092" y="345"/>
                    <a:pt x="2088" y="345"/>
                  </a:cubicBezTo>
                  <a:cubicBezTo>
                    <a:pt x="2073" y="345"/>
                    <a:pt x="2053" y="363"/>
                    <a:pt x="2036" y="363"/>
                  </a:cubicBezTo>
                  <a:cubicBezTo>
                    <a:pt x="2029" y="363"/>
                    <a:pt x="2022" y="360"/>
                    <a:pt x="2017" y="349"/>
                  </a:cubicBezTo>
                  <a:cubicBezTo>
                    <a:pt x="2017" y="349"/>
                    <a:pt x="2025" y="342"/>
                    <a:pt x="2030" y="331"/>
                  </a:cubicBezTo>
                  <a:lnTo>
                    <a:pt x="2030" y="331"/>
                  </a:lnTo>
                  <a:cubicBezTo>
                    <a:pt x="1991" y="345"/>
                    <a:pt x="1959" y="358"/>
                    <a:pt x="1924" y="358"/>
                  </a:cubicBezTo>
                  <a:cubicBezTo>
                    <a:pt x="1909" y="358"/>
                    <a:pt x="1892" y="355"/>
                    <a:pt x="1874" y="349"/>
                  </a:cubicBezTo>
                  <a:cubicBezTo>
                    <a:pt x="1834" y="288"/>
                    <a:pt x="1915" y="247"/>
                    <a:pt x="1915" y="186"/>
                  </a:cubicBezTo>
                  <a:cubicBezTo>
                    <a:pt x="1874" y="186"/>
                    <a:pt x="1854" y="145"/>
                    <a:pt x="1834" y="145"/>
                  </a:cubicBezTo>
                  <a:lnTo>
                    <a:pt x="1834" y="145"/>
                  </a:lnTo>
                  <a:lnTo>
                    <a:pt x="1854" y="207"/>
                  </a:lnTo>
                  <a:cubicBezTo>
                    <a:pt x="1839" y="236"/>
                    <a:pt x="1824" y="255"/>
                    <a:pt x="1801" y="255"/>
                  </a:cubicBezTo>
                  <a:cubicBezTo>
                    <a:pt x="1793" y="255"/>
                    <a:pt x="1784" y="253"/>
                    <a:pt x="1773" y="247"/>
                  </a:cubicBezTo>
                  <a:cubicBezTo>
                    <a:pt x="1752" y="186"/>
                    <a:pt x="1671" y="186"/>
                    <a:pt x="1650" y="145"/>
                  </a:cubicBezTo>
                  <a:cubicBezTo>
                    <a:pt x="1630" y="135"/>
                    <a:pt x="1615" y="135"/>
                    <a:pt x="1602" y="135"/>
                  </a:cubicBezTo>
                  <a:cubicBezTo>
                    <a:pt x="1589" y="135"/>
                    <a:pt x="1579" y="135"/>
                    <a:pt x="1569" y="125"/>
                  </a:cubicBezTo>
                  <a:cubicBezTo>
                    <a:pt x="1549" y="125"/>
                    <a:pt x="1549" y="105"/>
                    <a:pt x="1549" y="84"/>
                  </a:cubicBezTo>
                  <a:cubicBezTo>
                    <a:pt x="1467" y="84"/>
                    <a:pt x="1426" y="23"/>
                    <a:pt x="1345" y="23"/>
                  </a:cubicBezTo>
                  <a:cubicBezTo>
                    <a:pt x="1345" y="44"/>
                    <a:pt x="1325" y="44"/>
                    <a:pt x="1325" y="64"/>
                  </a:cubicBezTo>
                  <a:cubicBezTo>
                    <a:pt x="1312" y="68"/>
                    <a:pt x="1299" y="70"/>
                    <a:pt x="1286" y="70"/>
                  </a:cubicBezTo>
                  <a:cubicBezTo>
                    <a:pt x="1251" y="70"/>
                    <a:pt x="1218" y="58"/>
                    <a:pt x="1190" y="58"/>
                  </a:cubicBezTo>
                  <a:cubicBezTo>
                    <a:pt x="1180" y="58"/>
                    <a:pt x="1170" y="60"/>
                    <a:pt x="1162" y="64"/>
                  </a:cubicBezTo>
                  <a:cubicBezTo>
                    <a:pt x="1162" y="105"/>
                    <a:pt x="1202" y="105"/>
                    <a:pt x="1162" y="145"/>
                  </a:cubicBezTo>
                  <a:cubicBezTo>
                    <a:pt x="1121" y="145"/>
                    <a:pt x="1121" y="125"/>
                    <a:pt x="1101" y="84"/>
                  </a:cubicBezTo>
                  <a:lnTo>
                    <a:pt x="1019" y="84"/>
                  </a:lnTo>
                  <a:cubicBezTo>
                    <a:pt x="999" y="105"/>
                    <a:pt x="999" y="125"/>
                    <a:pt x="978" y="125"/>
                  </a:cubicBezTo>
                  <a:cubicBezTo>
                    <a:pt x="938" y="64"/>
                    <a:pt x="877" y="44"/>
                    <a:pt x="815" y="3"/>
                  </a:cubicBezTo>
                  <a:cubicBezTo>
                    <a:pt x="756" y="33"/>
                    <a:pt x="707" y="52"/>
                    <a:pt x="653" y="52"/>
                  </a:cubicBezTo>
                  <a:cubicBezTo>
                    <a:pt x="634" y="52"/>
                    <a:pt x="613" y="49"/>
                    <a:pt x="591" y="44"/>
                  </a:cubicBezTo>
                  <a:cubicBezTo>
                    <a:pt x="580" y="38"/>
                    <a:pt x="569" y="35"/>
                    <a:pt x="560" y="35"/>
                  </a:cubicBezTo>
                  <a:cubicBezTo>
                    <a:pt x="537" y="35"/>
                    <a:pt x="518" y="50"/>
                    <a:pt x="490" y="64"/>
                  </a:cubicBezTo>
                  <a:cubicBezTo>
                    <a:pt x="413" y="20"/>
                    <a:pt x="331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4"/>
            <p:cNvSpPr/>
            <p:nvPr/>
          </p:nvSpPr>
          <p:spPr>
            <a:xfrm>
              <a:off x="8625878" y="440872"/>
              <a:ext cx="131704" cy="177785"/>
            </a:xfrm>
            <a:custGeom>
              <a:avLst/>
              <a:gdLst/>
              <a:ahLst/>
              <a:cxnLst/>
              <a:rect l="l" t="t" r="r" b="b"/>
              <a:pathLst>
                <a:path w="1712" h="2311" extrusionOk="0">
                  <a:moveTo>
                    <a:pt x="1365" y="803"/>
                  </a:moveTo>
                  <a:cubicBezTo>
                    <a:pt x="1371" y="803"/>
                    <a:pt x="1376" y="805"/>
                    <a:pt x="1381" y="807"/>
                  </a:cubicBezTo>
                  <a:lnTo>
                    <a:pt x="1381" y="807"/>
                  </a:lnTo>
                  <a:cubicBezTo>
                    <a:pt x="1383" y="806"/>
                    <a:pt x="1384" y="805"/>
                    <a:pt x="1385" y="803"/>
                  </a:cubicBezTo>
                  <a:close/>
                  <a:moveTo>
                    <a:pt x="1406" y="1129"/>
                  </a:moveTo>
                  <a:cubicBezTo>
                    <a:pt x="1399" y="1136"/>
                    <a:pt x="1394" y="1138"/>
                    <a:pt x="1391" y="1138"/>
                  </a:cubicBezTo>
                  <a:cubicBezTo>
                    <a:pt x="1385" y="1138"/>
                    <a:pt x="1385" y="1129"/>
                    <a:pt x="1385" y="1129"/>
                  </a:cubicBezTo>
                  <a:close/>
                  <a:moveTo>
                    <a:pt x="1507" y="1170"/>
                  </a:moveTo>
                  <a:cubicBezTo>
                    <a:pt x="1487" y="1211"/>
                    <a:pt x="1507" y="1252"/>
                    <a:pt x="1467" y="1292"/>
                  </a:cubicBezTo>
                  <a:cubicBezTo>
                    <a:pt x="1446" y="1252"/>
                    <a:pt x="1446" y="1231"/>
                    <a:pt x="1446" y="1190"/>
                  </a:cubicBezTo>
                  <a:cubicBezTo>
                    <a:pt x="1467" y="1190"/>
                    <a:pt x="1467" y="1170"/>
                    <a:pt x="1507" y="1170"/>
                  </a:cubicBezTo>
                  <a:close/>
                  <a:moveTo>
                    <a:pt x="1507" y="1313"/>
                  </a:moveTo>
                  <a:cubicBezTo>
                    <a:pt x="1507" y="1313"/>
                    <a:pt x="1507" y="1333"/>
                    <a:pt x="1507" y="1333"/>
                  </a:cubicBezTo>
                  <a:cubicBezTo>
                    <a:pt x="1507" y="1333"/>
                    <a:pt x="1487" y="1333"/>
                    <a:pt x="1487" y="1313"/>
                  </a:cubicBezTo>
                  <a:close/>
                  <a:moveTo>
                    <a:pt x="1426" y="1557"/>
                  </a:moveTo>
                  <a:cubicBezTo>
                    <a:pt x="1426" y="1557"/>
                    <a:pt x="1426" y="1577"/>
                    <a:pt x="1426" y="1577"/>
                  </a:cubicBezTo>
                  <a:cubicBezTo>
                    <a:pt x="1406" y="1557"/>
                    <a:pt x="1406" y="1557"/>
                    <a:pt x="1426" y="1557"/>
                  </a:cubicBezTo>
                  <a:close/>
                  <a:moveTo>
                    <a:pt x="1467" y="1516"/>
                  </a:moveTo>
                  <a:cubicBezTo>
                    <a:pt x="1487" y="1537"/>
                    <a:pt x="1487" y="1537"/>
                    <a:pt x="1487" y="1557"/>
                  </a:cubicBezTo>
                  <a:cubicBezTo>
                    <a:pt x="1487" y="1557"/>
                    <a:pt x="1507" y="1577"/>
                    <a:pt x="1487" y="1577"/>
                  </a:cubicBezTo>
                  <a:cubicBezTo>
                    <a:pt x="1467" y="1577"/>
                    <a:pt x="1487" y="1557"/>
                    <a:pt x="1487" y="1557"/>
                  </a:cubicBezTo>
                  <a:cubicBezTo>
                    <a:pt x="1467" y="1557"/>
                    <a:pt x="1467" y="1537"/>
                    <a:pt x="1467" y="1516"/>
                  </a:cubicBezTo>
                  <a:close/>
                  <a:moveTo>
                    <a:pt x="1487" y="1638"/>
                  </a:moveTo>
                  <a:cubicBezTo>
                    <a:pt x="1528" y="1638"/>
                    <a:pt x="1569" y="1638"/>
                    <a:pt x="1589" y="1659"/>
                  </a:cubicBezTo>
                  <a:cubicBezTo>
                    <a:pt x="1609" y="1679"/>
                    <a:pt x="1609" y="1700"/>
                    <a:pt x="1609" y="1720"/>
                  </a:cubicBezTo>
                  <a:lnTo>
                    <a:pt x="1569" y="1720"/>
                  </a:lnTo>
                  <a:cubicBezTo>
                    <a:pt x="1528" y="1720"/>
                    <a:pt x="1507" y="1700"/>
                    <a:pt x="1487" y="1638"/>
                  </a:cubicBezTo>
                  <a:close/>
                  <a:moveTo>
                    <a:pt x="1528" y="2005"/>
                  </a:moveTo>
                  <a:cubicBezTo>
                    <a:pt x="1528" y="2025"/>
                    <a:pt x="1507" y="2025"/>
                    <a:pt x="1507" y="2025"/>
                  </a:cubicBezTo>
                  <a:cubicBezTo>
                    <a:pt x="1507" y="2005"/>
                    <a:pt x="1507" y="2005"/>
                    <a:pt x="1507" y="2005"/>
                  </a:cubicBezTo>
                  <a:close/>
                  <a:moveTo>
                    <a:pt x="167" y="0"/>
                  </a:moveTo>
                  <a:cubicBezTo>
                    <a:pt x="134" y="0"/>
                    <a:pt x="89" y="9"/>
                    <a:pt x="62" y="9"/>
                  </a:cubicBezTo>
                  <a:cubicBezTo>
                    <a:pt x="62" y="111"/>
                    <a:pt x="62" y="111"/>
                    <a:pt x="21" y="131"/>
                  </a:cubicBezTo>
                  <a:cubicBezTo>
                    <a:pt x="0" y="233"/>
                    <a:pt x="0" y="315"/>
                    <a:pt x="0" y="417"/>
                  </a:cubicBezTo>
                  <a:cubicBezTo>
                    <a:pt x="21" y="498"/>
                    <a:pt x="41" y="600"/>
                    <a:pt x="82" y="661"/>
                  </a:cubicBezTo>
                  <a:cubicBezTo>
                    <a:pt x="123" y="722"/>
                    <a:pt x="163" y="783"/>
                    <a:pt x="163" y="844"/>
                  </a:cubicBezTo>
                  <a:cubicBezTo>
                    <a:pt x="184" y="926"/>
                    <a:pt x="245" y="966"/>
                    <a:pt x="286" y="1027"/>
                  </a:cubicBezTo>
                  <a:cubicBezTo>
                    <a:pt x="347" y="1150"/>
                    <a:pt x="387" y="1272"/>
                    <a:pt x="469" y="1374"/>
                  </a:cubicBezTo>
                  <a:cubicBezTo>
                    <a:pt x="510" y="1414"/>
                    <a:pt x="550" y="1455"/>
                    <a:pt x="591" y="1455"/>
                  </a:cubicBezTo>
                  <a:cubicBezTo>
                    <a:pt x="591" y="1476"/>
                    <a:pt x="591" y="1476"/>
                    <a:pt x="591" y="1496"/>
                  </a:cubicBezTo>
                  <a:cubicBezTo>
                    <a:pt x="605" y="1509"/>
                    <a:pt x="614" y="1514"/>
                    <a:pt x="621" y="1514"/>
                  </a:cubicBezTo>
                  <a:cubicBezTo>
                    <a:pt x="636" y="1514"/>
                    <a:pt x="645" y="1496"/>
                    <a:pt x="672" y="1496"/>
                  </a:cubicBezTo>
                  <a:cubicBezTo>
                    <a:pt x="734" y="1618"/>
                    <a:pt x="795" y="1740"/>
                    <a:pt x="876" y="1862"/>
                  </a:cubicBezTo>
                  <a:cubicBezTo>
                    <a:pt x="937" y="1944"/>
                    <a:pt x="1019" y="2025"/>
                    <a:pt x="1039" y="2107"/>
                  </a:cubicBezTo>
                  <a:cubicBezTo>
                    <a:pt x="1043" y="2111"/>
                    <a:pt x="1046" y="2113"/>
                    <a:pt x="1049" y="2113"/>
                  </a:cubicBezTo>
                  <a:cubicBezTo>
                    <a:pt x="1060" y="2113"/>
                    <a:pt x="1064" y="2087"/>
                    <a:pt x="1080" y="2087"/>
                  </a:cubicBezTo>
                  <a:cubicBezTo>
                    <a:pt x="1100" y="2127"/>
                    <a:pt x="1121" y="2148"/>
                    <a:pt x="1121" y="2168"/>
                  </a:cubicBezTo>
                  <a:cubicBezTo>
                    <a:pt x="1129" y="2171"/>
                    <a:pt x="1137" y="2172"/>
                    <a:pt x="1144" y="2172"/>
                  </a:cubicBezTo>
                  <a:cubicBezTo>
                    <a:pt x="1188" y="2172"/>
                    <a:pt x="1208" y="2124"/>
                    <a:pt x="1243" y="2107"/>
                  </a:cubicBezTo>
                  <a:cubicBezTo>
                    <a:pt x="1243" y="2127"/>
                    <a:pt x="1263" y="2127"/>
                    <a:pt x="1283" y="2148"/>
                  </a:cubicBezTo>
                  <a:cubicBezTo>
                    <a:pt x="1283" y="2188"/>
                    <a:pt x="1263" y="2229"/>
                    <a:pt x="1263" y="2249"/>
                  </a:cubicBezTo>
                  <a:cubicBezTo>
                    <a:pt x="1275" y="2253"/>
                    <a:pt x="1284" y="2255"/>
                    <a:pt x="1292" y="2255"/>
                  </a:cubicBezTo>
                  <a:cubicBezTo>
                    <a:pt x="1325" y="2255"/>
                    <a:pt x="1328" y="2225"/>
                    <a:pt x="1345" y="2209"/>
                  </a:cubicBezTo>
                  <a:cubicBezTo>
                    <a:pt x="1365" y="2188"/>
                    <a:pt x="1385" y="2148"/>
                    <a:pt x="1385" y="2107"/>
                  </a:cubicBezTo>
                  <a:cubicBezTo>
                    <a:pt x="1487" y="2148"/>
                    <a:pt x="1446" y="2311"/>
                    <a:pt x="1589" y="2311"/>
                  </a:cubicBezTo>
                  <a:cubicBezTo>
                    <a:pt x="1589" y="2249"/>
                    <a:pt x="1691" y="2249"/>
                    <a:pt x="1670" y="2188"/>
                  </a:cubicBezTo>
                  <a:cubicBezTo>
                    <a:pt x="1670" y="2168"/>
                    <a:pt x="1650" y="2168"/>
                    <a:pt x="1630" y="2168"/>
                  </a:cubicBezTo>
                  <a:cubicBezTo>
                    <a:pt x="1630" y="2168"/>
                    <a:pt x="1630" y="2188"/>
                    <a:pt x="1609" y="2188"/>
                  </a:cubicBezTo>
                  <a:cubicBezTo>
                    <a:pt x="1609" y="2199"/>
                    <a:pt x="1604" y="2204"/>
                    <a:pt x="1599" y="2204"/>
                  </a:cubicBezTo>
                  <a:cubicBezTo>
                    <a:pt x="1594" y="2204"/>
                    <a:pt x="1589" y="2199"/>
                    <a:pt x="1589" y="2188"/>
                  </a:cubicBezTo>
                  <a:cubicBezTo>
                    <a:pt x="1589" y="2168"/>
                    <a:pt x="1569" y="2127"/>
                    <a:pt x="1589" y="2066"/>
                  </a:cubicBezTo>
                  <a:cubicBezTo>
                    <a:pt x="1609" y="2107"/>
                    <a:pt x="1630" y="2127"/>
                    <a:pt x="1630" y="2168"/>
                  </a:cubicBezTo>
                  <a:cubicBezTo>
                    <a:pt x="1650" y="2148"/>
                    <a:pt x="1670" y="2148"/>
                    <a:pt x="1670" y="2148"/>
                  </a:cubicBezTo>
                  <a:cubicBezTo>
                    <a:pt x="1711" y="2046"/>
                    <a:pt x="1630" y="1985"/>
                    <a:pt x="1609" y="1903"/>
                  </a:cubicBezTo>
                  <a:cubicBezTo>
                    <a:pt x="1630" y="1883"/>
                    <a:pt x="1650" y="1883"/>
                    <a:pt x="1630" y="1862"/>
                  </a:cubicBezTo>
                  <a:cubicBezTo>
                    <a:pt x="1609" y="1862"/>
                    <a:pt x="1589" y="1842"/>
                    <a:pt x="1569" y="1842"/>
                  </a:cubicBezTo>
                  <a:lnTo>
                    <a:pt x="1548" y="1842"/>
                  </a:lnTo>
                  <a:cubicBezTo>
                    <a:pt x="1548" y="1832"/>
                    <a:pt x="1553" y="1827"/>
                    <a:pt x="1558" y="1827"/>
                  </a:cubicBezTo>
                  <a:cubicBezTo>
                    <a:pt x="1563" y="1827"/>
                    <a:pt x="1569" y="1832"/>
                    <a:pt x="1569" y="1842"/>
                  </a:cubicBezTo>
                  <a:cubicBezTo>
                    <a:pt x="1609" y="1761"/>
                    <a:pt x="1650" y="1700"/>
                    <a:pt x="1650" y="1598"/>
                  </a:cubicBezTo>
                  <a:cubicBezTo>
                    <a:pt x="1650" y="1537"/>
                    <a:pt x="1569" y="1557"/>
                    <a:pt x="1548" y="1516"/>
                  </a:cubicBezTo>
                  <a:cubicBezTo>
                    <a:pt x="1528" y="1496"/>
                    <a:pt x="1548" y="1455"/>
                    <a:pt x="1507" y="1455"/>
                  </a:cubicBezTo>
                  <a:cubicBezTo>
                    <a:pt x="1499" y="1447"/>
                    <a:pt x="1492" y="1444"/>
                    <a:pt x="1487" y="1444"/>
                  </a:cubicBezTo>
                  <a:cubicBezTo>
                    <a:pt x="1468" y="1444"/>
                    <a:pt x="1461" y="1479"/>
                    <a:pt x="1439" y="1479"/>
                  </a:cubicBezTo>
                  <a:cubicBezTo>
                    <a:pt x="1435" y="1479"/>
                    <a:pt x="1431" y="1478"/>
                    <a:pt x="1426" y="1476"/>
                  </a:cubicBezTo>
                  <a:cubicBezTo>
                    <a:pt x="1446" y="1435"/>
                    <a:pt x="1406" y="1374"/>
                    <a:pt x="1467" y="1374"/>
                  </a:cubicBezTo>
                  <a:cubicBezTo>
                    <a:pt x="1474" y="1371"/>
                    <a:pt x="1479" y="1370"/>
                    <a:pt x="1485" y="1370"/>
                  </a:cubicBezTo>
                  <a:cubicBezTo>
                    <a:pt x="1519" y="1370"/>
                    <a:pt x="1514" y="1418"/>
                    <a:pt x="1537" y="1418"/>
                  </a:cubicBezTo>
                  <a:cubicBezTo>
                    <a:pt x="1540" y="1418"/>
                    <a:pt x="1544" y="1417"/>
                    <a:pt x="1548" y="1414"/>
                  </a:cubicBezTo>
                  <a:cubicBezTo>
                    <a:pt x="1528" y="1353"/>
                    <a:pt x="1569" y="1272"/>
                    <a:pt x="1548" y="1231"/>
                  </a:cubicBezTo>
                  <a:cubicBezTo>
                    <a:pt x="1548" y="1150"/>
                    <a:pt x="1569" y="1109"/>
                    <a:pt x="1548" y="1048"/>
                  </a:cubicBezTo>
                  <a:cubicBezTo>
                    <a:pt x="1528" y="987"/>
                    <a:pt x="1548" y="905"/>
                    <a:pt x="1487" y="844"/>
                  </a:cubicBezTo>
                  <a:lnTo>
                    <a:pt x="1467" y="844"/>
                  </a:lnTo>
                  <a:cubicBezTo>
                    <a:pt x="1446" y="824"/>
                    <a:pt x="1467" y="824"/>
                    <a:pt x="1446" y="803"/>
                  </a:cubicBezTo>
                  <a:cubicBezTo>
                    <a:pt x="1446" y="803"/>
                    <a:pt x="1426" y="824"/>
                    <a:pt x="1406" y="824"/>
                  </a:cubicBezTo>
                  <a:cubicBezTo>
                    <a:pt x="1406" y="824"/>
                    <a:pt x="1395" y="813"/>
                    <a:pt x="1381" y="807"/>
                  </a:cubicBezTo>
                  <a:lnTo>
                    <a:pt x="1381" y="807"/>
                  </a:lnTo>
                  <a:cubicBezTo>
                    <a:pt x="1365" y="824"/>
                    <a:pt x="1364" y="824"/>
                    <a:pt x="1345" y="824"/>
                  </a:cubicBezTo>
                  <a:cubicBezTo>
                    <a:pt x="1345" y="814"/>
                    <a:pt x="1345" y="809"/>
                    <a:pt x="1345" y="803"/>
                  </a:cubicBezTo>
                  <a:cubicBezTo>
                    <a:pt x="1345" y="783"/>
                    <a:pt x="1345" y="763"/>
                    <a:pt x="1345" y="763"/>
                  </a:cubicBezTo>
                  <a:cubicBezTo>
                    <a:pt x="1324" y="742"/>
                    <a:pt x="1324" y="742"/>
                    <a:pt x="1304" y="742"/>
                  </a:cubicBezTo>
                  <a:cubicBezTo>
                    <a:pt x="1304" y="722"/>
                    <a:pt x="1304" y="702"/>
                    <a:pt x="1304" y="681"/>
                  </a:cubicBezTo>
                  <a:cubicBezTo>
                    <a:pt x="1289" y="651"/>
                    <a:pt x="1263" y="633"/>
                    <a:pt x="1234" y="633"/>
                  </a:cubicBezTo>
                  <a:cubicBezTo>
                    <a:pt x="1224" y="633"/>
                    <a:pt x="1213" y="635"/>
                    <a:pt x="1202" y="641"/>
                  </a:cubicBezTo>
                  <a:cubicBezTo>
                    <a:pt x="1202" y="600"/>
                    <a:pt x="1182" y="559"/>
                    <a:pt x="1182" y="539"/>
                  </a:cubicBezTo>
                  <a:cubicBezTo>
                    <a:pt x="1039" y="478"/>
                    <a:pt x="958" y="335"/>
                    <a:pt x="835" y="294"/>
                  </a:cubicBezTo>
                  <a:cubicBezTo>
                    <a:pt x="774" y="315"/>
                    <a:pt x="835" y="376"/>
                    <a:pt x="774" y="376"/>
                  </a:cubicBezTo>
                  <a:cubicBezTo>
                    <a:pt x="774" y="355"/>
                    <a:pt x="754" y="355"/>
                    <a:pt x="754" y="335"/>
                  </a:cubicBezTo>
                  <a:cubicBezTo>
                    <a:pt x="693" y="355"/>
                    <a:pt x="652" y="355"/>
                    <a:pt x="591" y="376"/>
                  </a:cubicBezTo>
                  <a:cubicBezTo>
                    <a:pt x="591" y="355"/>
                    <a:pt x="591" y="335"/>
                    <a:pt x="591" y="315"/>
                  </a:cubicBezTo>
                  <a:lnTo>
                    <a:pt x="550" y="315"/>
                  </a:lnTo>
                  <a:cubicBezTo>
                    <a:pt x="550" y="315"/>
                    <a:pt x="541" y="324"/>
                    <a:pt x="535" y="324"/>
                  </a:cubicBezTo>
                  <a:cubicBezTo>
                    <a:pt x="532" y="324"/>
                    <a:pt x="530" y="321"/>
                    <a:pt x="530" y="315"/>
                  </a:cubicBezTo>
                  <a:cubicBezTo>
                    <a:pt x="510" y="315"/>
                    <a:pt x="530" y="294"/>
                    <a:pt x="530" y="294"/>
                  </a:cubicBezTo>
                  <a:cubicBezTo>
                    <a:pt x="489" y="254"/>
                    <a:pt x="489" y="172"/>
                    <a:pt x="448" y="131"/>
                  </a:cubicBezTo>
                  <a:cubicBezTo>
                    <a:pt x="442" y="134"/>
                    <a:pt x="435" y="135"/>
                    <a:pt x="430" y="135"/>
                  </a:cubicBezTo>
                  <a:cubicBezTo>
                    <a:pt x="383" y="135"/>
                    <a:pt x="362" y="70"/>
                    <a:pt x="326" y="70"/>
                  </a:cubicBezTo>
                  <a:cubicBezTo>
                    <a:pt x="286" y="70"/>
                    <a:pt x="245" y="50"/>
                    <a:pt x="204" y="9"/>
                  </a:cubicBezTo>
                  <a:cubicBezTo>
                    <a:pt x="197" y="2"/>
                    <a:pt x="184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4"/>
            <p:cNvSpPr/>
            <p:nvPr/>
          </p:nvSpPr>
          <p:spPr>
            <a:xfrm>
              <a:off x="8032055" y="1170091"/>
              <a:ext cx="153629" cy="154014"/>
            </a:xfrm>
            <a:custGeom>
              <a:avLst/>
              <a:gdLst/>
              <a:ahLst/>
              <a:cxnLst/>
              <a:rect l="l" t="t" r="r" b="b"/>
              <a:pathLst>
                <a:path w="1997" h="2002" extrusionOk="0">
                  <a:moveTo>
                    <a:pt x="836" y="387"/>
                  </a:moveTo>
                  <a:lnTo>
                    <a:pt x="836" y="387"/>
                  </a:lnTo>
                  <a:cubicBezTo>
                    <a:pt x="856" y="408"/>
                    <a:pt x="836" y="428"/>
                    <a:pt x="815" y="448"/>
                  </a:cubicBezTo>
                  <a:cubicBezTo>
                    <a:pt x="795" y="408"/>
                    <a:pt x="815" y="408"/>
                    <a:pt x="836" y="387"/>
                  </a:cubicBezTo>
                  <a:close/>
                  <a:moveTo>
                    <a:pt x="434" y="622"/>
                  </a:moveTo>
                  <a:cubicBezTo>
                    <a:pt x="438" y="622"/>
                    <a:pt x="442" y="625"/>
                    <a:pt x="449" y="632"/>
                  </a:cubicBezTo>
                  <a:cubicBezTo>
                    <a:pt x="442" y="638"/>
                    <a:pt x="438" y="641"/>
                    <a:pt x="434" y="641"/>
                  </a:cubicBezTo>
                  <a:cubicBezTo>
                    <a:pt x="426" y="641"/>
                    <a:pt x="422" y="632"/>
                    <a:pt x="408" y="632"/>
                  </a:cubicBezTo>
                  <a:cubicBezTo>
                    <a:pt x="422" y="632"/>
                    <a:pt x="426" y="622"/>
                    <a:pt x="434" y="622"/>
                  </a:cubicBezTo>
                  <a:close/>
                  <a:moveTo>
                    <a:pt x="408" y="632"/>
                  </a:moveTo>
                  <a:cubicBezTo>
                    <a:pt x="408" y="652"/>
                    <a:pt x="408" y="652"/>
                    <a:pt x="388" y="652"/>
                  </a:cubicBezTo>
                  <a:cubicBezTo>
                    <a:pt x="388" y="632"/>
                    <a:pt x="408" y="632"/>
                    <a:pt x="408" y="632"/>
                  </a:cubicBezTo>
                  <a:close/>
                  <a:moveTo>
                    <a:pt x="1182" y="1059"/>
                  </a:moveTo>
                  <a:cubicBezTo>
                    <a:pt x="1182" y="1080"/>
                    <a:pt x="1182" y="1080"/>
                    <a:pt x="1182" y="1080"/>
                  </a:cubicBezTo>
                  <a:lnTo>
                    <a:pt x="1162" y="1080"/>
                  </a:lnTo>
                  <a:cubicBezTo>
                    <a:pt x="1162" y="1080"/>
                    <a:pt x="1162" y="1080"/>
                    <a:pt x="1162" y="1059"/>
                  </a:cubicBezTo>
                  <a:close/>
                  <a:moveTo>
                    <a:pt x="999" y="1405"/>
                  </a:moveTo>
                  <a:cubicBezTo>
                    <a:pt x="999" y="1405"/>
                    <a:pt x="999" y="1426"/>
                    <a:pt x="999" y="1426"/>
                  </a:cubicBezTo>
                  <a:cubicBezTo>
                    <a:pt x="999" y="1426"/>
                    <a:pt x="978" y="1405"/>
                    <a:pt x="999" y="1405"/>
                  </a:cubicBezTo>
                  <a:close/>
                  <a:moveTo>
                    <a:pt x="877" y="1528"/>
                  </a:moveTo>
                  <a:cubicBezTo>
                    <a:pt x="877" y="1528"/>
                    <a:pt x="877" y="1528"/>
                    <a:pt x="877" y="1548"/>
                  </a:cubicBezTo>
                  <a:lnTo>
                    <a:pt x="856" y="1548"/>
                  </a:lnTo>
                  <a:cubicBezTo>
                    <a:pt x="856" y="1528"/>
                    <a:pt x="856" y="1528"/>
                    <a:pt x="856" y="1528"/>
                  </a:cubicBezTo>
                  <a:close/>
                  <a:moveTo>
                    <a:pt x="938" y="1528"/>
                  </a:moveTo>
                  <a:cubicBezTo>
                    <a:pt x="938" y="1528"/>
                    <a:pt x="938" y="1548"/>
                    <a:pt x="938" y="1548"/>
                  </a:cubicBezTo>
                  <a:lnTo>
                    <a:pt x="917" y="1548"/>
                  </a:lnTo>
                  <a:cubicBezTo>
                    <a:pt x="917" y="1528"/>
                    <a:pt x="917" y="1528"/>
                    <a:pt x="938" y="1528"/>
                  </a:cubicBezTo>
                  <a:close/>
                  <a:moveTo>
                    <a:pt x="1549" y="0"/>
                  </a:moveTo>
                  <a:cubicBezTo>
                    <a:pt x="1520" y="15"/>
                    <a:pt x="1501" y="29"/>
                    <a:pt x="1478" y="29"/>
                  </a:cubicBezTo>
                  <a:cubicBezTo>
                    <a:pt x="1469" y="29"/>
                    <a:pt x="1459" y="27"/>
                    <a:pt x="1447" y="21"/>
                  </a:cubicBezTo>
                  <a:cubicBezTo>
                    <a:pt x="1406" y="21"/>
                    <a:pt x="1386" y="41"/>
                    <a:pt x="1386" y="82"/>
                  </a:cubicBezTo>
                  <a:cubicBezTo>
                    <a:pt x="1386" y="82"/>
                    <a:pt x="1386" y="82"/>
                    <a:pt x="1386" y="102"/>
                  </a:cubicBezTo>
                  <a:cubicBezTo>
                    <a:pt x="1365" y="82"/>
                    <a:pt x="1365" y="82"/>
                    <a:pt x="1386" y="61"/>
                  </a:cubicBezTo>
                  <a:lnTo>
                    <a:pt x="1386" y="61"/>
                  </a:lnTo>
                  <a:cubicBezTo>
                    <a:pt x="1284" y="82"/>
                    <a:pt x="1284" y="82"/>
                    <a:pt x="1284" y="183"/>
                  </a:cubicBezTo>
                  <a:cubicBezTo>
                    <a:pt x="1284" y="183"/>
                    <a:pt x="1304" y="183"/>
                    <a:pt x="1284" y="204"/>
                  </a:cubicBezTo>
                  <a:cubicBezTo>
                    <a:pt x="1264" y="204"/>
                    <a:pt x="1284" y="183"/>
                    <a:pt x="1284" y="183"/>
                  </a:cubicBezTo>
                  <a:cubicBezTo>
                    <a:pt x="1223" y="143"/>
                    <a:pt x="1162" y="163"/>
                    <a:pt x="1101" y="102"/>
                  </a:cubicBezTo>
                  <a:lnTo>
                    <a:pt x="1101" y="102"/>
                  </a:lnTo>
                  <a:cubicBezTo>
                    <a:pt x="1141" y="183"/>
                    <a:pt x="1060" y="224"/>
                    <a:pt x="1060" y="265"/>
                  </a:cubicBezTo>
                  <a:cubicBezTo>
                    <a:pt x="1080" y="285"/>
                    <a:pt x="1080" y="285"/>
                    <a:pt x="1060" y="306"/>
                  </a:cubicBezTo>
                  <a:cubicBezTo>
                    <a:pt x="1060" y="285"/>
                    <a:pt x="1060" y="285"/>
                    <a:pt x="1060" y="265"/>
                  </a:cubicBezTo>
                  <a:cubicBezTo>
                    <a:pt x="1019" y="265"/>
                    <a:pt x="1019" y="306"/>
                    <a:pt x="978" y="306"/>
                  </a:cubicBezTo>
                  <a:lnTo>
                    <a:pt x="1019" y="346"/>
                  </a:lnTo>
                  <a:cubicBezTo>
                    <a:pt x="1003" y="355"/>
                    <a:pt x="988" y="358"/>
                    <a:pt x="974" y="358"/>
                  </a:cubicBezTo>
                  <a:cubicBezTo>
                    <a:pt x="920" y="358"/>
                    <a:pt x="881" y="306"/>
                    <a:pt x="815" y="306"/>
                  </a:cubicBezTo>
                  <a:cubicBezTo>
                    <a:pt x="815" y="326"/>
                    <a:pt x="836" y="367"/>
                    <a:pt x="836" y="387"/>
                  </a:cubicBezTo>
                  <a:cubicBezTo>
                    <a:pt x="795" y="367"/>
                    <a:pt x="775" y="346"/>
                    <a:pt x="734" y="346"/>
                  </a:cubicBezTo>
                  <a:cubicBezTo>
                    <a:pt x="734" y="346"/>
                    <a:pt x="734" y="367"/>
                    <a:pt x="734" y="387"/>
                  </a:cubicBezTo>
                  <a:cubicBezTo>
                    <a:pt x="693" y="387"/>
                    <a:pt x="653" y="367"/>
                    <a:pt x="612" y="367"/>
                  </a:cubicBezTo>
                  <a:cubicBezTo>
                    <a:pt x="591" y="448"/>
                    <a:pt x="490" y="428"/>
                    <a:pt x="469" y="509"/>
                  </a:cubicBezTo>
                  <a:cubicBezTo>
                    <a:pt x="469" y="530"/>
                    <a:pt x="490" y="550"/>
                    <a:pt x="490" y="570"/>
                  </a:cubicBezTo>
                  <a:cubicBezTo>
                    <a:pt x="449" y="570"/>
                    <a:pt x="408" y="591"/>
                    <a:pt x="347" y="591"/>
                  </a:cubicBezTo>
                  <a:cubicBezTo>
                    <a:pt x="336" y="601"/>
                    <a:pt x="327" y="605"/>
                    <a:pt x="319" y="605"/>
                  </a:cubicBezTo>
                  <a:cubicBezTo>
                    <a:pt x="300" y="605"/>
                    <a:pt x="287" y="587"/>
                    <a:pt x="275" y="587"/>
                  </a:cubicBezTo>
                  <a:cubicBezTo>
                    <a:pt x="272" y="587"/>
                    <a:pt x="269" y="588"/>
                    <a:pt x="266" y="591"/>
                  </a:cubicBezTo>
                  <a:cubicBezTo>
                    <a:pt x="286" y="632"/>
                    <a:pt x="327" y="672"/>
                    <a:pt x="347" y="693"/>
                  </a:cubicBezTo>
                  <a:cubicBezTo>
                    <a:pt x="339" y="697"/>
                    <a:pt x="332" y="698"/>
                    <a:pt x="325" y="698"/>
                  </a:cubicBezTo>
                  <a:cubicBezTo>
                    <a:pt x="297" y="698"/>
                    <a:pt x="278" y="672"/>
                    <a:pt x="245" y="672"/>
                  </a:cubicBezTo>
                  <a:cubicBezTo>
                    <a:pt x="245" y="713"/>
                    <a:pt x="225" y="754"/>
                    <a:pt x="205" y="774"/>
                  </a:cubicBezTo>
                  <a:cubicBezTo>
                    <a:pt x="143" y="774"/>
                    <a:pt x="103" y="815"/>
                    <a:pt x="42" y="835"/>
                  </a:cubicBezTo>
                  <a:cubicBezTo>
                    <a:pt x="62" y="917"/>
                    <a:pt x="42" y="978"/>
                    <a:pt x="82" y="1059"/>
                  </a:cubicBezTo>
                  <a:cubicBezTo>
                    <a:pt x="49" y="1043"/>
                    <a:pt x="43" y="1013"/>
                    <a:pt x="20" y="1013"/>
                  </a:cubicBezTo>
                  <a:cubicBezTo>
                    <a:pt x="15" y="1013"/>
                    <a:pt x="9" y="1015"/>
                    <a:pt x="1" y="1018"/>
                  </a:cubicBezTo>
                  <a:cubicBezTo>
                    <a:pt x="42" y="1181"/>
                    <a:pt x="62" y="1344"/>
                    <a:pt x="123" y="1507"/>
                  </a:cubicBezTo>
                  <a:cubicBezTo>
                    <a:pt x="184" y="1650"/>
                    <a:pt x="245" y="1772"/>
                    <a:pt x="347" y="1874"/>
                  </a:cubicBezTo>
                  <a:cubicBezTo>
                    <a:pt x="388" y="1915"/>
                    <a:pt x="429" y="1955"/>
                    <a:pt x="469" y="1996"/>
                  </a:cubicBezTo>
                  <a:cubicBezTo>
                    <a:pt x="478" y="1992"/>
                    <a:pt x="486" y="1990"/>
                    <a:pt x="493" y="1990"/>
                  </a:cubicBezTo>
                  <a:cubicBezTo>
                    <a:pt x="512" y="1990"/>
                    <a:pt x="528" y="2002"/>
                    <a:pt x="548" y="2002"/>
                  </a:cubicBezTo>
                  <a:cubicBezTo>
                    <a:pt x="555" y="2002"/>
                    <a:pt x="562" y="2000"/>
                    <a:pt x="571" y="1996"/>
                  </a:cubicBezTo>
                  <a:cubicBezTo>
                    <a:pt x="571" y="1955"/>
                    <a:pt x="571" y="1935"/>
                    <a:pt x="591" y="1915"/>
                  </a:cubicBezTo>
                  <a:cubicBezTo>
                    <a:pt x="624" y="1915"/>
                    <a:pt x="618" y="1941"/>
                    <a:pt x="624" y="1941"/>
                  </a:cubicBezTo>
                  <a:cubicBezTo>
                    <a:pt x="626" y="1941"/>
                    <a:pt x="628" y="1939"/>
                    <a:pt x="632" y="1935"/>
                  </a:cubicBezTo>
                  <a:cubicBezTo>
                    <a:pt x="673" y="1915"/>
                    <a:pt x="612" y="1894"/>
                    <a:pt x="632" y="1853"/>
                  </a:cubicBezTo>
                  <a:cubicBezTo>
                    <a:pt x="632" y="1833"/>
                    <a:pt x="673" y="1853"/>
                    <a:pt x="673" y="1813"/>
                  </a:cubicBezTo>
                  <a:cubicBezTo>
                    <a:pt x="673" y="1813"/>
                    <a:pt x="653" y="1813"/>
                    <a:pt x="673" y="1792"/>
                  </a:cubicBezTo>
                  <a:cubicBezTo>
                    <a:pt x="693" y="1813"/>
                    <a:pt x="673" y="1813"/>
                    <a:pt x="673" y="1833"/>
                  </a:cubicBezTo>
                  <a:cubicBezTo>
                    <a:pt x="683" y="1843"/>
                    <a:pt x="698" y="1843"/>
                    <a:pt x="716" y="1843"/>
                  </a:cubicBezTo>
                  <a:cubicBezTo>
                    <a:pt x="734" y="1843"/>
                    <a:pt x="754" y="1843"/>
                    <a:pt x="775" y="1853"/>
                  </a:cubicBezTo>
                  <a:cubicBezTo>
                    <a:pt x="775" y="1853"/>
                    <a:pt x="775" y="1880"/>
                    <a:pt x="796" y="1880"/>
                  </a:cubicBezTo>
                  <a:cubicBezTo>
                    <a:pt x="801" y="1880"/>
                    <a:pt x="807" y="1878"/>
                    <a:pt x="815" y="1874"/>
                  </a:cubicBezTo>
                  <a:cubicBezTo>
                    <a:pt x="836" y="1833"/>
                    <a:pt x="775" y="1792"/>
                    <a:pt x="795" y="1752"/>
                  </a:cubicBezTo>
                  <a:cubicBezTo>
                    <a:pt x="856" y="1731"/>
                    <a:pt x="877" y="1691"/>
                    <a:pt x="856" y="1629"/>
                  </a:cubicBezTo>
                  <a:cubicBezTo>
                    <a:pt x="897" y="1609"/>
                    <a:pt x="917" y="1609"/>
                    <a:pt x="938" y="1589"/>
                  </a:cubicBezTo>
                  <a:cubicBezTo>
                    <a:pt x="958" y="1589"/>
                    <a:pt x="978" y="1609"/>
                    <a:pt x="999" y="1609"/>
                  </a:cubicBezTo>
                  <a:cubicBezTo>
                    <a:pt x="999" y="1589"/>
                    <a:pt x="958" y="1589"/>
                    <a:pt x="978" y="1548"/>
                  </a:cubicBezTo>
                  <a:cubicBezTo>
                    <a:pt x="999" y="1507"/>
                    <a:pt x="1060" y="1446"/>
                    <a:pt x="1101" y="1405"/>
                  </a:cubicBezTo>
                  <a:cubicBezTo>
                    <a:pt x="1141" y="1405"/>
                    <a:pt x="1182" y="1426"/>
                    <a:pt x="1223" y="1426"/>
                  </a:cubicBezTo>
                  <a:cubicBezTo>
                    <a:pt x="1243" y="1405"/>
                    <a:pt x="1284" y="1405"/>
                    <a:pt x="1304" y="1365"/>
                  </a:cubicBezTo>
                  <a:cubicBezTo>
                    <a:pt x="1304" y="1365"/>
                    <a:pt x="1304" y="1344"/>
                    <a:pt x="1284" y="1324"/>
                  </a:cubicBezTo>
                  <a:cubicBezTo>
                    <a:pt x="1274" y="1334"/>
                    <a:pt x="1258" y="1339"/>
                    <a:pt x="1241" y="1339"/>
                  </a:cubicBezTo>
                  <a:cubicBezTo>
                    <a:pt x="1223" y="1339"/>
                    <a:pt x="1202" y="1334"/>
                    <a:pt x="1182" y="1324"/>
                  </a:cubicBezTo>
                  <a:cubicBezTo>
                    <a:pt x="1167" y="1324"/>
                    <a:pt x="1140" y="1358"/>
                    <a:pt x="1110" y="1358"/>
                  </a:cubicBezTo>
                  <a:cubicBezTo>
                    <a:pt x="1101" y="1358"/>
                    <a:pt x="1090" y="1355"/>
                    <a:pt x="1080" y="1344"/>
                  </a:cubicBezTo>
                  <a:cubicBezTo>
                    <a:pt x="1060" y="1324"/>
                    <a:pt x="1060" y="1304"/>
                    <a:pt x="1080" y="1263"/>
                  </a:cubicBezTo>
                  <a:cubicBezTo>
                    <a:pt x="1111" y="1273"/>
                    <a:pt x="1141" y="1283"/>
                    <a:pt x="1169" y="1283"/>
                  </a:cubicBezTo>
                  <a:cubicBezTo>
                    <a:pt x="1197" y="1283"/>
                    <a:pt x="1223" y="1273"/>
                    <a:pt x="1243" y="1243"/>
                  </a:cubicBezTo>
                  <a:cubicBezTo>
                    <a:pt x="1264" y="1202"/>
                    <a:pt x="1202" y="1161"/>
                    <a:pt x="1202" y="1100"/>
                  </a:cubicBezTo>
                  <a:cubicBezTo>
                    <a:pt x="1257" y="1100"/>
                    <a:pt x="1263" y="1036"/>
                    <a:pt x="1321" y="1036"/>
                  </a:cubicBezTo>
                  <a:cubicBezTo>
                    <a:pt x="1328" y="1036"/>
                    <a:pt x="1336" y="1037"/>
                    <a:pt x="1345" y="1039"/>
                  </a:cubicBezTo>
                  <a:cubicBezTo>
                    <a:pt x="1345" y="1039"/>
                    <a:pt x="1345" y="1059"/>
                    <a:pt x="1365" y="1059"/>
                  </a:cubicBezTo>
                  <a:cubicBezTo>
                    <a:pt x="1365" y="1039"/>
                    <a:pt x="1386" y="1018"/>
                    <a:pt x="1386" y="998"/>
                  </a:cubicBezTo>
                  <a:cubicBezTo>
                    <a:pt x="1386" y="998"/>
                    <a:pt x="1386" y="978"/>
                    <a:pt x="1365" y="957"/>
                  </a:cubicBezTo>
                  <a:cubicBezTo>
                    <a:pt x="1386" y="957"/>
                    <a:pt x="1406" y="937"/>
                    <a:pt x="1447" y="937"/>
                  </a:cubicBezTo>
                  <a:cubicBezTo>
                    <a:pt x="1467" y="896"/>
                    <a:pt x="1426" y="876"/>
                    <a:pt x="1467" y="856"/>
                  </a:cubicBezTo>
                  <a:lnTo>
                    <a:pt x="1508" y="856"/>
                  </a:lnTo>
                  <a:cubicBezTo>
                    <a:pt x="1528" y="835"/>
                    <a:pt x="1508" y="794"/>
                    <a:pt x="1549" y="794"/>
                  </a:cubicBezTo>
                  <a:cubicBezTo>
                    <a:pt x="1569" y="774"/>
                    <a:pt x="1528" y="733"/>
                    <a:pt x="1549" y="713"/>
                  </a:cubicBezTo>
                  <a:cubicBezTo>
                    <a:pt x="1671" y="591"/>
                    <a:pt x="1671" y="591"/>
                    <a:pt x="1732" y="448"/>
                  </a:cubicBezTo>
                  <a:cubicBezTo>
                    <a:pt x="1752" y="387"/>
                    <a:pt x="1813" y="346"/>
                    <a:pt x="1874" y="326"/>
                  </a:cubicBezTo>
                  <a:cubicBezTo>
                    <a:pt x="1915" y="306"/>
                    <a:pt x="1956" y="306"/>
                    <a:pt x="1997" y="306"/>
                  </a:cubicBezTo>
                  <a:cubicBezTo>
                    <a:pt x="1956" y="183"/>
                    <a:pt x="1956" y="82"/>
                    <a:pt x="1834" y="21"/>
                  </a:cubicBezTo>
                  <a:cubicBezTo>
                    <a:pt x="1803" y="31"/>
                    <a:pt x="1768" y="41"/>
                    <a:pt x="1732" y="41"/>
                  </a:cubicBezTo>
                  <a:cubicBezTo>
                    <a:pt x="1696" y="41"/>
                    <a:pt x="1661" y="31"/>
                    <a:pt x="1630" y="0"/>
                  </a:cubicBezTo>
                  <a:cubicBezTo>
                    <a:pt x="1610" y="21"/>
                    <a:pt x="1589" y="41"/>
                    <a:pt x="1569" y="61"/>
                  </a:cubicBezTo>
                  <a:cubicBezTo>
                    <a:pt x="1569" y="41"/>
                    <a:pt x="1549" y="21"/>
                    <a:pt x="1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4"/>
            <p:cNvSpPr/>
            <p:nvPr/>
          </p:nvSpPr>
          <p:spPr>
            <a:xfrm>
              <a:off x="9030068" y="-496905"/>
              <a:ext cx="92547" cy="188094"/>
            </a:xfrm>
            <a:custGeom>
              <a:avLst/>
              <a:gdLst/>
              <a:ahLst/>
              <a:cxnLst/>
              <a:rect l="l" t="t" r="r" b="b"/>
              <a:pathLst>
                <a:path w="1203" h="2445" extrusionOk="0">
                  <a:moveTo>
                    <a:pt x="1039" y="856"/>
                  </a:moveTo>
                  <a:cubicBezTo>
                    <a:pt x="1055" y="887"/>
                    <a:pt x="1059" y="919"/>
                    <a:pt x="1078" y="941"/>
                  </a:cubicBezTo>
                  <a:lnTo>
                    <a:pt x="1078" y="941"/>
                  </a:lnTo>
                  <a:cubicBezTo>
                    <a:pt x="1062" y="980"/>
                    <a:pt x="1099" y="1019"/>
                    <a:pt x="1060" y="1039"/>
                  </a:cubicBezTo>
                  <a:cubicBezTo>
                    <a:pt x="1019" y="1039"/>
                    <a:pt x="1019" y="1019"/>
                    <a:pt x="1019" y="978"/>
                  </a:cubicBezTo>
                  <a:lnTo>
                    <a:pt x="1039" y="978"/>
                  </a:lnTo>
                  <a:cubicBezTo>
                    <a:pt x="1039" y="937"/>
                    <a:pt x="978" y="896"/>
                    <a:pt x="1019" y="856"/>
                  </a:cubicBezTo>
                  <a:close/>
                  <a:moveTo>
                    <a:pt x="1019" y="1202"/>
                  </a:moveTo>
                  <a:cubicBezTo>
                    <a:pt x="1019" y="1202"/>
                    <a:pt x="1019" y="1202"/>
                    <a:pt x="1019" y="1222"/>
                  </a:cubicBezTo>
                  <a:cubicBezTo>
                    <a:pt x="999" y="1202"/>
                    <a:pt x="999" y="1202"/>
                    <a:pt x="1019" y="1202"/>
                  </a:cubicBezTo>
                  <a:close/>
                  <a:moveTo>
                    <a:pt x="632" y="0"/>
                  </a:moveTo>
                  <a:cubicBezTo>
                    <a:pt x="591" y="41"/>
                    <a:pt x="591" y="102"/>
                    <a:pt x="551" y="102"/>
                  </a:cubicBezTo>
                  <a:cubicBezTo>
                    <a:pt x="551" y="163"/>
                    <a:pt x="510" y="184"/>
                    <a:pt x="469" y="224"/>
                  </a:cubicBezTo>
                  <a:cubicBezTo>
                    <a:pt x="449" y="245"/>
                    <a:pt x="428" y="265"/>
                    <a:pt x="428" y="285"/>
                  </a:cubicBezTo>
                  <a:cubicBezTo>
                    <a:pt x="428" y="346"/>
                    <a:pt x="388" y="387"/>
                    <a:pt x="367" y="448"/>
                  </a:cubicBezTo>
                  <a:cubicBezTo>
                    <a:pt x="347" y="509"/>
                    <a:pt x="306" y="570"/>
                    <a:pt x="306" y="632"/>
                  </a:cubicBezTo>
                  <a:cubicBezTo>
                    <a:pt x="306" y="733"/>
                    <a:pt x="266" y="835"/>
                    <a:pt x="225" y="937"/>
                  </a:cubicBezTo>
                  <a:cubicBezTo>
                    <a:pt x="184" y="1039"/>
                    <a:pt x="143" y="1141"/>
                    <a:pt x="123" y="1243"/>
                  </a:cubicBezTo>
                  <a:cubicBezTo>
                    <a:pt x="82" y="1344"/>
                    <a:pt x="103" y="1446"/>
                    <a:pt x="82" y="1548"/>
                  </a:cubicBezTo>
                  <a:cubicBezTo>
                    <a:pt x="1" y="1792"/>
                    <a:pt x="41" y="2037"/>
                    <a:pt x="123" y="2281"/>
                  </a:cubicBezTo>
                  <a:cubicBezTo>
                    <a:pt x="136" y="2269"/>
                    <a:pt x="146" y="2264"/>
                    <a:pt x="156" y="2264"/>
                  </a:cubicBezTo>
                  <a:cubicBezTo>
                    <a:pt x="176" y="2264"/>
                    <a:pt x="190" y="2288"/>
                    <a:pt x="204" y="2302"/>
                  </a:cubicBezTo>
                  <a:lnTo>
                    <a:pt x="184" y="2342"/>
                  </a:lnTo>
                  <a:cubicBezTo>
                    <a:pt x="164" y="2322"/>
                    <a:pt x="143" y="2302"/>
                    <a:pt x="123" y="2281"/>
                  </a:cubicBezTo>
                  <a:cubicBezTo>
                    <a:pt x="103" y="2322"/>
                    <a:pt x="103" y="2363"/>
                    <a:pt x="103" y="2383"/>
                  </a:cubicBezTo>
                  <a:cubicBezTo>
                    <a:pt x="143" y="2403"/>
                    <a:pt x="164" y="2424"/>
                    <a:pt x="184" y="2444"/>
                  </a:cubicBezTo>
                  <a:cubicBezTo>
                    <a:pt x="204" y="2403"/>
                    <a:pt x="184" y="2363"/>
                    <a:pt x="225" y="2363"/>
                  </a:cubicBezTo>
                  <a:cubicBezTo>
                    <a:pt x="266" y="2363"/>
                    <a:pt x="225" y="2281"/>
                    <a:pt x="266" y="2281"/>
                  </a:cubicBezTo>
                  <a:cubicBezTo>
                    <a:pt x="286" y="2302"/>
                    <a:pt x="286" y="2322"/>
                    <a:pt x="306" y="2363"/>
                  </a:cubicBezTo>
                  <a:cubicBezTo>
                    <a:pt x="286" y="2383"/>
                    <a:pt x="245" y="2383"/>
                    <a:pt x="286" y="2403"/>
                  </a:cubicBezTo>
                  <a:cubicBezTo>
                    <a:pt x="317" y="2388"/>
                    <a:pt x="348" y="2349"/>
                    <a:pt x="388" y="2349"/>
                  </a:cubicBezTo>
                  <a:cubicBezTo>
                    <a:pt x="400" y="2349"/>
                    <a:pt x="414" y="2353"/>
                    <a:pt x="428" y="2363"/>
                  </a:cubicBezTo>
                  <a:cubicBezTo>
                    <a:pt x="428" y="2342"/>
                    <a:pt x="428" y="2322"/>
                    <a:pt x="428" y="2302"/>
                  </a:cubicBezTo>
                  <a:cubicBezTo>
                    <a:pt x="442" y="2302"/>
                    <a:pt x="456" y="2293"/>
                    <a:pt x="463" y="2293"/>
                  </a:cubicBezTo>
                  <a:cubicBezTo>
                    <a:pt x="467" y="2293"/>
                    <a:pt x="469" y="2295"/>
                    <a:pt x="469" y="2302"/>
                  </a:cubicBezTo>
                  <a:cubicBezTo>
                    <a:pt x="490" y="2322"/>
                    <a:pt x="510" y="2322"/>
                    <a:pt x="510" y="2342"/>
                  </a:cubicBezTo>
                  <a:cubicBezTo>
                    <a:pt x="530" y="2322"/>
                    <a:pt x="510" y="2281"/>
                    <a:pt x="530" y="2261"/>
                  </a:cubicBezTo>
                  <a:cubicBezTo>
                    <a:pt x="591" y="2302"/>
                    <a:pt x="530" y="2363"/>
                    <a:pt x="571" y="2383"/>
                  </a:cubicBezTo>
                  <a:cubicBezTo>
                    <a:pt x="632" y="2383"/>
                    <a:pt x="632" y="2424"/>
                    <a:pt x="673" y="2444"/>
                  </a:cubicBezTo>
                  <a:cubicBezTo>
                    <a:pt x="693" y="2424"/>
                    <a:pt x="714" y="2424"/>
                    <a:pt x="714" y="2383"/>
                  </a:cubicBezTo>
                  <a:cubicBezTo>
                    <a:pt x="714" y="2363"/>
                    <a:pt x="734" y="2342"/>
                    <a:pt x="754" y="2302"/>
                  </a:cubicBezTo>
                  <a:cubicBezTo>
                    <a:pt x="775" y="2281"/>
                    <a:pt x="775" y="2261"/>
                    <a:pt x="795" y="2220"/>
                  </a:cubicBezTo>
                  <a:cubicBezTo>
                    <a:pt x="806" y="2226"/>
                    <a:pt x="817" y="2228"/>
                    <a:pt x="828" y="2228"/>
                  </a:cubicBezTo>
                  <a:cubicBezTo>
                    <a:pt x="858" y="2228"/>
                    <a:pt x="887" y="2209"/>
                    <a:pt x="917" y="2179"/>
                  </a:cubicBezTo>
                  <a:cubicBezTo>
                    <a:pt x="926" y="2181"/>
                    <a:pt x="935" y="2182"/>
                    <a:pt x="942" y="2182"/>
                  </a:cubicBezTo>
                  <a:cubicBezTo>
                    <a:pt x="1019" y="2182"/>
                    <a:pt x="1023" y="2094"/>
                    <a:pt x="1060" y="2057"/>
                  </a:cubicBezTo>
                  <a:cubicBezTo>
                    <a:pt x="1060" y="1976"/>
                    <a:pt x="1121" y="1955"/>
                    <a:pt x="1162" y="1915"/>
                  </a:cubicBezTo>
                  <a:cubicBezTo>
                    <a:pt x="1162" y="1833"/>
                    <a:pt x="1182" y="1772"/>
                    <a:pt x="1182" y="1691"/>
                  </a:cubicBezTo>
                  <a:cubicBezTo>
                    <a:pt x="1172" y="1680"/>
                    <a:pt x="1162" y="1680"/>
                    <a:pt x="1151" y="1680"/>
                  </a:cubicBezTo>
                  <a:cubicBezTo>
                    <a:pt x="1141" y="1680"/>
                    <a:pt x="1131" y="1680"/>
                    <a:pt x="1121" y="1670"/>
                  </a:cubicBezTo>
                  <a:cubicBezTo>
                    <a:pt x="1080" y="1650"/>
                    <a:pt x="1141" y="1609"/>
                    <a:pt x="1100" y="1568"/>
                  </a:cubicBezTo>
                  <a:lnTo>
                    <a:pt x="1100" y="1568"/>
                  </a:lnTo>
                  <a:cubicBezTo>
                    <a:pt x="1100" y="1589"/>
                    <a:pt x="1080" y="1589"/>
                    <a:pt x="1080" y="1589"/>
                  </a:cubicBezTo>
                  <a:cubicBezTo>
                    <a:pt x="1080" y="1568"/>
                    <a:pt x="1100" y="1568"/>
                    <a:pt x="1100" y="1568"/>
                  </a:cubicBezTo>
                  <a:lnTo>
                    <a:pt x="1100" y="1568"/>
                  </a:lnTo>
                  <a:cubicBezTo>
                    <a:pt x="1100" y="1568"/>
                    <a:pt x="1100" y="1568"/>
                    <a:pt x="1100" y="1568"/>
                  </a:cubicBezTo>
                  <a:cubicBezTo>
                    <a:pt x="1121" y="1548"/>
                    <a:pt x="1141" y="1528"/>
                    <a:pt x="1141" y="1507"/>
                  </a:cubicBezTo>
                  <a:cubicBezTo>
                    <a:pt x="1141" y="1467"/>
                    <a:pt x="1121" y="1467"/>
                    <a:pt x="1100" y="1446"/>
                  </a:cubicBezTo>
                  <a:cubicBezTo>
                    <a:pt x="1100" y="1365"/>
                    <a:pt x="1141" y="1304"/>
                    <a:pt x="1121" y="1222"/>
                  </a:cubicBezTo>
                  <a:cubicBezTo>
                    <a:pt x="1121" y="1222"/>
                    <a:pt x="1080" y="1222"/>
                    <a:pt x="1080" y="1181"/>
                  </a:cubicBezTo>
                  <a:cubicBezTo>
                    <a:pt x="1100" y="1181"/>
                    <a:pt x="1121" y="1187"/>
                    <a:pt x="1139" y="1187"/>
                  </a:cubicBezTo>
                  <a:cubicBezTo>
                    <a:pt x="1157" y="1187"/>
                    <a:pt x="1172" y="1181"/>
                    <a:pt x="1182" y="1161"/>
                  </a:cubicBezTo>
                  <a:cubicBezTo>
                    <a:pt x="1162" y="1100"/>
                    <a:pt x="1202" y="1059"/>
                    <a:pt x="1162" y="998"/>
                  </a:cubicBezTo>
                  <a:cubicBezTo>
                    <a:pt x="1145" y="982"/>
                    <a:pt x="1129" y="965"/>
                    <a:pt x="1102" y="949"/>
                  </a:cubicBezTo>
                  <a:lnTo>
                    <a:pt x="1102" y="949"/>
                  </a:lnTo>
                  <a:cubicBezTo>
                    <a:pt x="1105" y="931"/>
                    <a:pt x="1118" y="914"/>
                    <a:pt x="1100" y="896"/>
                  </a:cubicBezTo>
                  <a:cubicBezTo>
                    <a:pt x="1060" y="815"/>
                    <a:pt x="1100" y="733"/>
                    <a:pt x="1080" y="652"/>
                  </a:cubicBezTo>
                  <a:cubicBezTo>
                    <a:pt x="1080" y="632"/>
                    <a:pt x="1039" y="632"/>
                    <a:pt x="1039" y="591"/>
                  </a:cubicBezTo>
                  <a:lnTo>
                    <a:pt x="999" y="591"/>
                  </a:lnTo>
                  <a:cubicBezTo>
                    <a:pt x="999" y="570"/>
                    <a:pt x="1019" y="550"/>
                    <a:pt x="1019" y="530"/>
                  </a:cubicBezTo>
                  <a:cubicBezTo>
                    <a:pt x="1009" y="509"/>
                    <a:pt x="988" y="509"/>
                    <a:pt x="968" y="509"/>
                  </a:cubicBezTo>
                  <a:cubicBezTo>
                    <a:pt x="948" y="509"/>
                    <a:pt x="927" y="509"/>
                    <a:pt x="917" y="489"/>
                  </a:cubicBezTo>
                  <a:cubicBezTo>
                    <a:pt x="876" y="469"/>
                    <a:pt x="897" y="408"/>
                    <a:pt x="856" y="408"/>
                  </a:cubicBezTo>
                  <a:cubicBezTo>
                    <a:pt x="815" y="387"/>
                    <a:pt x="856" y="326"/>
                    <a:pt x="856" y="285"/>
                  </a:cubicBezTo>
                  <a:lnTo>
                    <a:pt x="856" y="285"/>
                  </a:lnTo>
                  <a:cubicBezTo>
                    <a:pt x="836" y="306"/>
                    <a:pt x="815" y="306"/>
                    <a:pt x="815" y="326"/>
                  </a:cubicBezTo>
                  <a:cubicBezTo>
                    <a:pt x="775" y="306"/>
                    <a:pt x="775" y="285"/>
                    <a:pt x="775" y="245"/>
                  </a:cubicBezTo>
                  <a:cubicBezTo>
                    <a:pt x="754" y="224"/>
                    <a:pt x="734" y="224"/>
                    <a:pt x="714" y="184"/>
                  </a:cubicBezTo>
                  <a:cubicBezTo>
                    <a:pt x="714" y="143"/>
                    <a:pt x="714" y="102"/>
                    <a:pt x="693" y="61"/>
                  </a:cubicBezTo>
                  <a:cubicBezTo>
                    <a:pt x="693" y="21"/>
                    <a:pt x="673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4"/>
            <p:cNvSpPr/>
            <p:nvPr/>
          </p:nvSpPr>
          <p:spPr>
            <a:xfrm>
              <a:off x="8970525" y="1257330"/>
              <a:ext cx="122319" cy="183863"/>
            </a:xfrm>
            <a:custGeom>
              <a:avLst/>
              <a:gdLst/>
              <a:ahLst/>
              <a:cxnLst/>
              <a:rect l="l" t="t" r="r" b="b"/>
              <a:pathLst>
                <a:path w="1590" h="2390" extrusionOk="0">
                  <a:moveTo>
                    <a:pt x="184" y="923"/>
                  </a:moveTo>
                  <a:cubicBezTo>
                    <a:pt x="205" y="923"/>
                    <a:pt x="184" y="943"/>
                    <a:pt x="184" y="943"/>
                  </a:cubicBezTo>
                  <a:cubicBezTo>
                    <a:pt x="184" y="943"/>
                    <a:pt x="164" y="923"/>
                    <a:pt x="184" y="923"/>
                  </a:cubicBezTo>
                  <a:close/>
                  <a:moveTo>
                    <a:pt x="184" y="943"/>
                  </a:moveTo>
                  <a:cubicBezTo>
                    <a:pt x="205" y="964"/>
                    <a:pt x="205" y="964"/>
                    <a:pt x="205" y="984"/>
                  </a:cubicBezTo>
                  <a:cubicBezTo>
                    <a:pt x="184" y="964"/>
                    <a:pt x="184" y="964"/>
                    <a:pt x="184" y="943"/>
                  </a:cubicBezTo>
                  <a:close/>
                  <a:moveTo>
                    <a:pt x="1080" y="964"/>
                  </a:moveTo>
                  <a:cubicBezTo>
                    <a:pt x="1080" y="984"/>
                    <a:pt x="1080" y="984"/>
                    <a:pt x="1080" y="984"/>
                  </a:cubicBezTo>
                  <a:lnTo>
                    <a:pt x="1060" y="984"/>
                  </a:lnTo>
                  <a:cubicBezTo>
                    <a:pt x="1060" y="984"/>
                    <a:pt x="1060" y="984"/>
                    <a:pt x="1060" y="964"/>
                  </a:cubicBezTo>
                  <a:close/>
                  <a:moveTo>
                    <a:pt x="1464" y="1241"/>
                  </a:moveTo>
                  <a:cubicBezTo>
                    <a:pt x="1477" y="1241"/>
                    <a:pt x="1488" y="1255"/>
                    <a:pt x="1488" y="1269"/>
                  </a:cubicBezTo>
                  <a:cubicBezTo>
                    <a:pt x="1467" y="1269"/>
                    <a:pt x="1447" y="1269"/>
                    <a:pt x="1447" y="1249"/>
                  </a:cubicBezTo>
                  <a:cubicBezTo>
                    <a:pt x="1453" y="1243"/>
                    <a:pt x="1459" y="1241"/>
                    <a:pt x="1464" y="1241"/>
                  </a:cubicBezTo>
                  <a:close/>
                  <a:moveTo>
                    <a:pt x="1223" y="2002"/>
                  </a:moveTo>
                  <a:cubicBezTo>
                    <a:pt x="1243" y="2002"/>
                    <a:pt x="1264" y="2002"/>
                    <a:pt x="1243" y="2043"/>
                  </a:cubicBezTo>
                  <a:cubicBezTo>
                    <a:pt x="1243" y="2043"/>
                    <a:pt x="1223" y="2023"/>
                    <a:pt x="1223" y="2002"/>
                  </a:cubicBezTo>
                  <a:close/>
                  <a:moveTo>
                    <a:pt x="1243" y="2043"/>
                  </a:moveTo>
                  <a:cubicBezTo>
                    <a:pt x="1264" y="2064"/>
                    <a:pt x="1284" y="2064"/>
                    <a:pt x="1325" y="2064"/>
                  </a:cubicBezTo>
                  <a:cubicBezTo>
                    <a:pt x="1325" y="2125"/>
                    <a:pt x="1284" y="2165"/>
                    <a:pt x="1264" y="2206"/>
                  </a:cubicBezTo>
                  <a:cubicBezTo>
                    <a:pt x="1223" y="2145"/>
                    <a:pt x="1243" y="2104"/>
                    <a:pt x="1243" y="2043"/>
                  </a:cubicBezTo>
                  <a:close/>
                  <a:moveTo>
                    <a:pt x="361" y="1"/>
                  </a:moveTo>
                  <a:cubicBezTo>
                    <a:pt x="351" y="1"/>
                    <a:pt x="340" y="2"/>
                    <a:pt x="327" y="7"/>
                  </a:cubicBezTo>
                  <a:cubicBezTo>
                    <a:pt x="286" y="27"/>
                    <a:pt x="266" y="68"/>
                    <a:pt x="205" y="68"/>
                  </a:cubicBezTo>
                  <a:cubicBezTo>
                    <a:pt x="205" y="109"/>
                    <a:pt x="225" y="129"/>
                    <a:pt x="225" y="149"/>
                  </a:cubicBezTo>
                  <a:cubicBezTo>
                    <a:pt x="205" y="170"/>
                    <a:pt x="184" y="170"/>
                    <a:pt x="184" y="190"/>
                  </a:cubicBezTo>
                  <a:cubicBezTo>
                    <a:pt x="184" y="210"/>
                    <a:pt x="184" y="231"/>
                    <a:pt x="184" y="251"/>
                  </a:cubicBezTo>
                  <a:lnTo>
                    <a:pt x="123" y="251"/>
                  </a:lnTo>
                  <a:cubicBezTo>
                    <a:pt x="143" y="312"/>
                    <a:pt x="164" y="373"/>
                    <a:pt x="143" y="434"/>
                  </a:cubicBezTo>
                  <a:cubicBezTo>
                    <a:pt x="103" y="516"/>
                    <a:pt x="164" y="577"/>
                    <a:pt x="123" y="638"/>
                  </a:cubicBezTo>
                  <a:lnTo>
                    <a:pt x="82" y="638"/>
                  </a:lnTo>
                  <a:cubicBezTo>
                    <a:pt x="21" y="679"/>
                    <a:pt x="42" y="740"/>
                    <a:pt x="1" y="781"/>
                  </a:cubicBezTo>
                  <a:cubicBezTo>
                    <a:pt x="42" y="821"/>
                    <a:pt x="82" y="882"/>
                    <a:pt x="82" y="943"/>
                  </a:cubicBezTo>
                  <a:cubicBezTo>
                    <a:pt x="123" y="964"/>
                    <a:pt x="123" y="943"/>
                    <a:pt x="143" y="984"/>
                  </a:cubicBezTo>
                  <a:cubicBezTo>
                    <a:pt x="154" y="994"/>
                    <a:pt x="164" y="999"/>
                    <a:pt x="174" y="999"/>
                  </a:cubicBezTo>
                  <a:cubicBezTo>
                    <a:pt x="184" y="999"/>
                    <a:pt x="194" y="994"/>
                    <a:pt x="205" y="984"/>
                  </a:cubicBezTo>
                  <a:lnTo>
                    <a:pt x="205" y="984"/>
                  </a:lnTo>
                  <a:cubicBezTo>
                    <a:pt x="225" y="1005"/>
                    <a:pt x="205" y="1025"/>
                    <a:pt x="184" y="1045"/>
                  </a:cubicBezTo>
                  <a:cubicBezTo>
                    <a:pt x="245" y="1086"/>
                    <a:pt x="184" y="1127"/>
                    <a:pt x="225" y="1168"/>
                  </a:cubicBezTo>
                  <a:cubicBezTo>
                    <a:pt x="266" y="1208"/>
                    <a:pt x="225" y="1249"/>
                    <a:pt x="245" y="1290"/>
                  </a:cubicBezTo>
                  <a:cubicBezTo>
                    <a:pt x="266" y="1310"/>
                    <a:pt x="266" y="1310"/>
                    <a:pt x="286" y="1310"/>
                  </a:cubicBezTo>
                  <a:cubicBezTo>
                    <a:pt x="306" y="1432"/>
                    <a:pt x="347" y="1554"/>
                    <a:pt x="429" y="1656"/>
                  </a:cubicBezTo>
                  <a:cubicBezTo>
                    <a:pt x="530" y="1758"/>
                    <a:pt x="571" y="1901"/>
                    <a:pt x="714" y="1962"/>
                  </a:cubicBezTo>
                  <a:cubicBezTo>
                    <a:pt x="714" y="1962"/>
                    <a:pt x="714" y="2002"/>
                    <a:pt x="734" y="2002"/>
                  </a:cubicBezTo>
                  <a:cubicBezTo>
                    <a:pt x="795" y="2064"/>
                    <a:pt x="856" y="2104"/>
                    <a:pt x="897" y="2125"/>
                  </a:cubicBezTo>
                  <a:cubicBezTo>
                    <a:pt x="958" y="2165"/>
                    <a:pt x="1019" y="2206"/>
                    <a:pt x="1080" y="2227"/>
                  </a:cubicBezTo>
                  <a:cubicBezTo>
                    <a:pt x="1121" y="2206"/>
                    <a:pt x="1141" y="2186"/>
                    <a:pt x="1182" y="2165"/>
                  </a:cubicBezTo>
                  <a:cubicBezTo>
                    <a:pt x="1182" y="2206"/>
                    <a:pt x="1264" y="2227"/>
                    <a:pt x="1243" y="2288"/>
                  </a:cubicBezTo>
                  <a:cubicBezTo>
                    <a:pt x="1284" y="2328"/>
                    <a:pt x="1284" y="2389"/>
                    <a:pt x="1345" y="2389"/>
                  </a:cubicBezTo>
                  <a:cubicBezTo>
                    <a:pt x="1365" y="2308"/>
                    <a:pt x="1284" y="2267"/>
                    <a:pt x="1304" y="2206"/>
                  </a:cubicBezTo>
                  <a:cubicBezTo>
                    <a:pt x="1316" y="2200"/>
                    <a:pt x="1325" y="2198"/>
                    <a:pt x="1331" y="2198"/>
                  </a:cubicBezTo>
                  <a:cubicBezTo>
                    <a:pt x="1345" y="2198"/>
                    <a:pt x="1345" y="2212"/>
                    <a:pt x="1345" y="2227"/>
                  </a:cubicBezTo>
                  <a:cubicBezTo>
                    <a:pt x="1386" y="2227"/>
                    <a:pt x="1426" y="2206"/>
                    <a:pt x="1426" y="2165"/>
                  </a:cubicBezTo>
                  <a:cubicBezTo>
                    <a:pt x="1406" y="2084"/>
                    <a:pt x="1406" y="2002"/>
                    <a:pt x="1345" y="1962"/>
                  </a:cubicBezTo>
                  <a:cubicBezTo>
                    <a:pt x="1325" y="1941"/>
                    <a:pt x="1325" y="1901"/>
                    <a:pt x="1365" y="1860"/>
                  </a:cubicBezTo>
                  <a:cubicBezTo>
                    <a:pt x="1371" y="1866"/>
                    <a:pt x="1379" y="1868"/>
                    <a:pt x="1387" y="1868"/>
                  </a:cubicBezTo>
                  <a:cubicBezTo>
                    <a:pt x="1406" y="1868"/>
                    <a:pt x="1426" y="1854"/>
                    <a:pt x="1426" y="1840"/>
                  </a:cubicBezTo>
                  <a:lnTo>
                    <a:pt x="1426" y="1840"/>
                  </a:lnTo>
                  <a:cubicBezTo>
                    <a:pt x="1508" y="1901"/>
                    <a:pt x="1406" y="1921"/>
                    <a:pt x="1447" y="1962"/>
                  </a:cubicBezTo>
                  <a:cubicBezTo>
                    <a:pt x="1467" y="1941"/>
                    <a:pt x="1488" y="1921"/>
                    <a:pt x="1528" y="1921"/>
                  </a:cubicBezTo>
                  <a:cubicBezTo>
                    <a:pt x="1508" y="1860"/>
                    <a:pt x="1488" y="1819"/>
                    <a:pt x="1467" y="1778"/>
                  </a:cubicBezTo>
                  <a:cubicBezTo>
                    <a:pt x="1488" y="1758"/>
                    <a:pt x="1508" y="1758"/>
                    <a:pt x="1528" y="1738"/>
                  </a:cubicBezTo>
                  <a:cubicBezTo>
                    <a:pt x="1528" y="1717"/>
                    <a:pt x="1508" y="1697"/>
                    <a:pt x="1508" y="1656"/>
                  </a:cubicBezTo>
                  <a:lnTo>
                    <a:pt x="1508" y="1656"/>
                  </a:lnTo>
                  <a:cubicBezTo>
                    <a:pt x="1528" y="1677"/>
                    <a:pt x="1549" y="1677"/>
                    <a:pt x="1569" y="1677"/>
                  </a:cubicBezTo>
                  <a:cubicBezTo>
                    <a:pt x="1589" y="1595"/>
                    <a:pt x="1549" y="1534"/>
                    <a:pt x="1528" y="1473"/>
                  </a:cubicBezTo>
                  <a:cubicBezTo>
                    <a:pt x="1528" y="1473"/>
                    <a:pt x="1519" y="1482"/>
                    <a:pt x="1513" y="1482"/>
                  </a:cubicBezTo>
                  <a:cubicBezTo>
                    <a:pt x="1510" y="1482"/>
                    <a:pt x="1508" y="1480"/>
                    <a:pt x="1508" y="1473"/>
                  </a:cubicBezTo>
                  <a:cubicBezTo>
                    <a:pt x="1508" y="1473"/>
                    <a:pt x="1508" y="1453"/>
                    <a:pt x="1508" y="1453"/>
                  </a:cubicBezTo>
                  <a:cubicBezTo>
                    <a:pt x="1488" y="1453"/>
                    <a:pt x="1488" y="1453"/>
                    <a:pt x="1467" y="1432"/>
                  </a:cubicBezTo>
                  <a:cubicBezTo>
                    <a:pt x="1447" y="1453"/>
                    <a:pt x="1447" y="1453"/>
                    <a:pt x="1426" y="1473"/>
                  </a:cubicBezTo>
                  <a:cubicBezTo>
                    <a:pt x="1406" y="1412"/>
                    <a:pt x="1406" y="1371"/>
                    <a:pt x="1365" y="1310"/>
                  </a:cubicBezTo>
                  <a:lnTo>
                    <a:pt x="1365" y="1310"/>
                  </a:lnTo>
                  <a:cubicBezTo>
                    <a:pt x="1396" y="1330"/>
                    <a:pt x="1421" y="1341"/>
                    <a:pt x="1447" y="1341"/>
                  </a:cubicBezTo>
                  <a:cubicBezTo>
                    <a:pt x="1472" y="1341"/>
                    <a:pt x="1498" y="1330"/>
                    <a:pt x="1528" y="1310"/>
                  </a:cubicBezTo>
                  <a:cubicBezTo>
                    <a:pt x="1549" y="1249"/>
                    <a:pt x="1549" y="1188"/>
                    <a:pt x="1508" y="1127"/>
                  </a:cubicBezTo>
                  <a:cubicBezTo>
                    <a:pt x="1488" y="1066"/>
                    <a:pt x="1467" y="1025"/>
                    <a:pt x="1426" y="964"/>
                  </a:cubicBezTo>
                  <a:cubicBezTo>
                    <a:pt x="1345" y="882"/>
                    <a:pt x="1365" y="882"/>
                    <a:pt x="1284" y="862"/>
                  </a:cubicBezTo>
                  <a:lnTo>
                    <a:pt x="1284" y="862"/>
                  </a:lnTo>
                  <a:cubicBezTo>
                    <a:pt x="1304" y="943"/>
                    <a:pt x="1365" y="984"/>
                    <a:pt x="1386" y="1045"/>
                  </a:cubicBezTo>
                  <a:cubicBezTo>
                    <a:pt x="1365" y="1127"/>
                    <a:pt x="1365" y="1188"/>
                    <a:pt x="1386" y="1269"/>
                  </a:cubicBezTo>
                  <a:cubicBezTo>
                    <a:pt x="1365" y="1269"/>
                    <a:pt x="1365" y="1290"/>
                    <a:pt x="1345" y="1290"/>
                  </a:cubicBezTo>
                  <a:cubicBezTo>
                    <a:pt x="1345" y="1269"/>
                    <a:pt x="1325" y="1249"/>
                    <a:pt x="1325" y="1249"/>
                  </a:cubicBezTo>
                  <a:cubicBezTo>
                    <a:pt x="1314" y="1254"/>
                    <a:pt x="1304" y="1257"/>
                    <a:pt x="1296" y="1257"/>
                  </a:cubicBezTo>
                  <a:cubicBezTo>
                    <a:pt x="1274" y="1257"/>
                    <a:pt x="1264" y="1238"/>
                    <a:pt x="1264" y="1208"/>
                  </a:cubicBezTo>
                  <a:cubicBezTo>
                    <a:pt x="1264" y="1208"/>
                    <a:pt x="1243" y="1188"/>
                    <a:pt x="1264" y="1168"/>
                  </a:cubicBezTo>
                  <a:cubicBezTo>
                    <a:pt x="1223" y="1086"/>
                    <a:pt x="1202" y="1005"/>
                    <a:pt x="1182" y="903"/>
                  </a:cubicBezTo>
                  <a:lnTo>
                    <a:pt x="1121" y="903"/>
                  </a:lnTo>
                  <a:cubicBezTo>
                    <a:pt x="1080" y="862"/>
                    <a:pt x="1101" y="801"/>
                    <a:pt x="1040" y="781"/>
                  </a:cubicBezTo>
                  <a:lnTo>
                    <a:pt x="1019" y="801"/>
                  </a:lnTo>
                  <a:cubicBezTo>
                    <a:pt x="1040" y="801"/>
                    <a:pt x="1040" y="821"/>
                    <a:pt x="1040" y="821"/>
                  </a:cubicBezTo>
                  <a:cubicBezTo>
                    <a:pt x="1019" y="821"/>
                    <a:pt x="1019" y="821"/>
                    <a:pt x="1019" y="801"/>
                  </a:cubicBezTo>
                  <a:cubicBezTo>
                    <a:pt x="999" y="781"/>
                    <a:pt x="978" y="781"/>
                    <a:pt x="958" y="740"/>
                  </a:cubicBezTo>
                  <a:cubicBezTo>
                    <a:pt x="958" y="679"/>
                    <a:pt x="958" y="618"/>
                    <a:pt x="938" y="557"/>
                  </a:cubicBezTo>
                  <a:cubicBezTo>
                    <a:pt x="927" y="546"/>
                    <a:pt x="912" y="546"/>
                    <a:pt x="897" y="546"/>
                  </a:cubicBezTo>
                  <a:cubicBezTo>
                    <a:pt x="882" y="546"/>
                    <a:pt x="866" y="546"/>
                    <a:pt x="856" y="536"/>
                  </a:cubicBezTo>
                  <a:cubicBezTo>
                    <a:pt x="754" y="353"/>
                    <a:pt x="591" y="190"/>
                    <a:pt x="469" y="7"/>
                  </a:cubicBezTo>
                  <a:cubicBezTo>
                    <a:pt x="456" y="11"/>
                    <a:pt x="445" y="13"/>
                    <a:pt x="435" y="13"/>
                  </a:cubicBezTo>
                  <a:cubicBezTo>
                    <a:pt x="408" y="13"/>
                    <a:pt x="388" y="1"/>
                    <a:pt x="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4"/>
            <p:cNvSpPr/>
            <p:nvPr/>
          </p:nvSpPr>
          <p:spPr>
            <a:xfrm>
              <a:off x="9623891" y="-204725"/>
              <a:ext cx="134781" cy="174785"/>
            </a:xfrm>
            <a:custGeom>
              <a:avLst/>
              <a:gdLst/>
              <a:ahLst/>
              <a:cxnLst/>
              <a:rect l="l" t="t" r="r" b="b"/>
              <a:pathLst>
                <a:path w="1752" h="2272" extrusionOk="0">
                  <a:moveTo>
                    <a:pt x="387" y="2088"/>
                  </a:moveTo>
                  <a:cubicBezTo>
                    <a:pt x="408" y="2088"/>
                    <a:pt x="408" y="2108"/>
                    <a:pt x="408" y="2108"/>
                  </a:cubicBezTo>
                  <a:cubicBezTo>
                    <a:pt x="387" y="2108"/>
                    <a:pt x="387" y="2108"/>
                    <a:pt x="387" y="2088"/>
                  </a:cubicBezTo>
                  <a:close/>
                  <a:moveTo>
                    <a:pt x="1611" y="1"/>
                  </a:moveTo>
                  <a:cubicBezTo>
                    <a:pt x="1552" y="1"/>
                    <a:pt x="1499" y="32"/>
                    <a:pt x="1446" y="72"/>
                  </a:cubicBezTo>
                  <a:cubicBezTo>
                    <a:pt x="1406" y="92"/>
                    <a:pt x="1344" y="133"/>
                    <a:pt x="1304" y="174"/>
                  </a:cubicBezTo>
                  <a:cubicBezTo>
                    <a:pt x="1304" y="153"/>
                    <a:pt x="1283" y="133"/>
                    <a:pt x="1263" y="133"/>
                  </a:cubicBezTo>
                  <a:cubicBezTo>
                    <a:pt x="1243" y="153"/>
                    <a:pt x="1202" y="174"/>
                    <a:pt x="1161" y="194"/>
                  </a:cubicBezTo>
                  <a:cubicBezTo>
                    <a:pt x="1161" y="174"/>
                    <a:pt x="1161" y="153"/>
                    <a:pt x="1141" y="153"/>
                  </a:cubicBezTo>
                  <a:cubicBezTo>
                    <a:pt x="1100" y="174"/>
                    <a:pt x="1100" y="235"/>
                    <a:pt x="1059" y="255"/>
                  </a:cubicBezTo>
                  <a:lnTo>
                    <a:pt x="1019" y="255"/>
                  </a:lnTo>
                  <a:cubicBezTo>
                    <a:pt x="1019" y="255"/>
                    <a:pt x="1019" y="255"/>
                    <a:pt x="1019" y="275"/>
                  </a:cubicBezTo>
                  <a:cubicBezTo>
                    <a:pt x="958" y="296"/>
                    <a:pt x="896" y="336"/>
                    <a:pt x="856" y="377"/>
                  </a:cubicBezTo>
                  <a:cubicBezTo>
                    <a:pt x="839" y="372"/>
                    <a:pt x="824" y="369"/>
                    <a:pt x="810" y="369"/>
                  </a:cubicBezTo>
                  <a:cubicBezTo>
                    <a:pt x="771" y="369"/>
                    <a:pt x="737" y="388"/>
                    <a:pt x="693" y="418"/>
                  </a:cubicBezTo>
                  <a:cubicBezTo>
                    <a:pt x="693" y="438"/>
                    <a:pt x="693" y="479"/>
                    <a:pt x="693" y="499"/>
                  </a:cubicBezTo>
                  <a:cubicBezTo>
                    <a:pt x="687" y="502"/>
                    <a:pt x="682" y="504"/>
                    <a:pt x="678" y="504"/>
                  </a:cubicBezTo>
                  <a:cubicBezTo>
                    <a:pt x="652" y="504"/>
                    <a:pt x="649" y="459"/>
                    <a:pt x="632" y="459"/>
                  </a:cubicBezTo>
                  <a:cubicBezTo>
                    <a:pt x="571" y="499"/>
                    <a:pt x="530" y="520"/>
                    <a:pt x="469" y="560"/>
                  </a:cubicBezTo>
                  <a:cubicBezTo>
                    <a:pt x="469" y="581"/>
                    <a:pt x="489" y="622"/>
                    <a:pt x="489" y="642"/>
                  </a:cubicBezTo>
                  <a:cubicBezTo>
                    <a:pt x="448" y="642"/>
                    <a:pt x="428" y="662"/>
                    <a:pt x="408" y="662"/>
                  </a:cubicBezTo>
                  <a:cubicBezTo>
                    <a:pt x="367" y="723"/>
                    <a:pt x="347" y="785"/>
                    <a:pt x="347" y="846"/>
                  </a:cubicBezTo>
                  <a:cubicBezTo>
                    <a:pt x="326" y="866"/>
                    <a:pt x="265" y="866"/>
                    <a:pt x="265" y="907"/>
                  </a:cubicBezTo>
                  <a:cubicBezTo>
                    <a:pt x="265" y="947"/>
                    <a:pt x="265" y="988"/>
                    <a:pt x="204" y="1009"/>
                  </a:cubicBezTo>
                  <a:cubicBezTo>
                    <a:pt x="204" y="1009"/>
                    <a:pt x="184" y="1029"/>
                    <a:pt x="184" y="1049"/>
                  </a:cubicBezTo>
                  <a:cubicBezTo>
                    <a:pt x="163" y="1151"/>
                    <a:pt x="123" y="1212"/>
                    <a:pt x="82" y="1314"/>
                  </a:cubicBezTo>
                  <a:cubicBezTo>
                    <a:pt x="41" y="1457"/>
                    <a:pt x="0" y="1579"/>
                    <a:pt x="61" y="1742"/>
                  </a:cubicBezTo>
                  <a:cubicBezTo>
                    <a:pt x="61" y="1782"/>
                    <a:pt x="41" y="1803"/>
                    <a:pt x="41" y="1844"/>
                  </a:cubicBezTo>
                  <a:cubicBezTo>
                    <a:pt x="82" y="1864"/>
                    <a:pt x="102" y="1925"/>
                    <a:pt x="123" y="1945"/>
                  </a:cubicBezTo>
                  <a:cubicBezTo>
                    <a:pt x="163" y="1966"/>
                    <a:pt x="184" y="1986"/>
                    <a:pt x="204" y="1986"/>
                  </a:cubicBezTo>
                  <a:cubicBezTo>
                    <a:pt x="224" y="2047"/>
                    <a:pt x="163" y="2047"/>
                    <a:pt x="143" y="2088"/>
                  </a:cubicBezTo>
                  <a:cubicBezTo>
                    <a:pt x="143" y="2088"/>
                    <a:pt x="123" y="2108"/>
                    <a:pt x="123" y="2129"/>
                  </a:cubicBezTo>
                  <a:cubicBezTo>
                    <a:pt x="163" y="2129"/>
                    <a:pt x="184" y="2108"/>
                    <a:pt x="224" y="2108"/>
                  </a:cubicBezTo>
                  <a:cubicBezTo>
                    <a:pt x="245" y="2027"/>
                    <a:pt x="306" y="1986"/>
                    <a:pt x="347" y="1945"/>
                  </a:cubicBezTo>
                  <a:cubicBezTo>
                    <a:pt x="367" y="1905"/>
                    <a:pt x="326" y="1905"/>
                    <a:pt x="347" y="1864"/>
                  </a:cubicBezTo>
                  <a:lnTo>
                    <a:pt x="347" y="1864"/>
                  </a:lnTo>
                  <a:cubicBezTo>
                    <a:pt x="350" y="1867"/>
                    <a:pt x="352" y="1868"/>
                    <a:pt x="354" y="1868"/>
                  </a:cubicBezTo>
                  <a:cubicBezTo>
                    <a:pt x="365" y="1868"/>
                    <a:pt x="369" y="1839"/>
                    <a:pt x="380" y="1839"/>
                  </a:cubicBezTo>
                  <a:cubicBezTo>
                    <a:pt x="382" y="1839"/>
                    <a:pt x="384" y="1841"/>
                    <a:pt x="387" y="1844"/>
                  </a:cubicBezTo>
                  <a:cubicBezTo>
                    <a:pt x="428" y="1884"/>
                    <a:pt x="367" y="1925"/>
                    <a:pt x="387" y="1966"/>
                  </a:cubicBezTo>
                  <a:lnTo>
                    <a:pt x="428" y="1966"/>
                  </a:lnTo>
                  <a:cubicBezTo>
                    <a:pt x="434" y="1969"/>
                    <a:pt x="440" y="1970"/>
                    <a:pt x="446" y="1970"/>
                  </a:cubicBezTo>
                  <a:cubicBezTo>
                    <a:pt x="463" y="1970"/>
                    <a:pt x="476" y="1958"/>
                    <a:pt x="487" y="1958"/>
                  </a:cubicBezTo>
                  <a:cubicBezTo>
                    <a:pt x="495" y="1958"/>
                    <a:pt x="502" y="1964"/>
                    <a:pt x="509" y="1986"/>
                  </a:cubicBezTo>
                  <a:cubicBezTo>
                    <a:pt x="509" y="2006"/>
                    <a:pt x="509" y="2027"/>
                    <a:pt x="489" y="2027"/>
                  </a:cubicBezTo>
                  <a:lnTo>
                    <a:pt x="428" y="2027"/>
                  </a:lnTo>
                  <a:cubicBezTo>
                    <a:pt x="408" y="2047"/>
                    <a:pt x="408" y="2068"/>
                    <a:pt x="387" y="2088"/>
                  </a:cubicBezTo>
                  <a:cubicBezTo>
                    <a:pt x="380" y="2084"/>
                    <a:pt x="374" y="2082"/>
                    <a:pt x="369" y="2082"/>
                  </a:cubicBezTo>
                  <a:cubicBezTo>
                    <a:pt x="347" y="2082"/>
                    <a:pt x="347" y="2116"/>
                    <a:pt x="347" y="2149"/>
                  </a:cubicBezTo>
                  <a:cubicBezTo>
                    <a:pt x="347" y="2153"/>
                    <a:pt x="347" y="2155"/>
                    <a:pt x="349" y="2155"/>
                  </a:cubicBezTo>
                  <a:cubicBezTo>
                    <a:pt x="353" y="2155"/>
                    <a:pt x="361" y="2143"/>
                    <a:pt x="365" y="2143"/>
                  </a:cubicBezTo>
                  <a:cubicBezTo>
                    <a:pt x="366" y="2143"/>
                    <a:pt x="367" y="2145"/>
                    <a:pt x="367" y="2149"/>
                  </a:cubicBezTo>
                  <a:cubicBezTo>
                    <a:pt x="387" y="2210"/>
                    <a:pt x="326" y="2190"/>
                    <a:pt x="326" y="2230"/>
                  </a:cubicBezTo>
                  <a:cubicBezTo>
                    <a:pt x="326" y="2251"/>
                    <a:pt x="347" y="2271"/>
                    <a:pt x="367" y="2271"/>
                  </a:cubicBezTo>
                  <a:cubicBezTo>
                    <a:pt x="428" y="2230"/>
                    <a:pt x="387" y="2190"/>
                    <a:pt x="428" y="2149"/>
                  </a:cubicBezTo>
                  <a:cubicBezTo>
                    <a:pt x="438" y="2149"/>
                    <a:pt x="453" y="2144"/>
                    <a:pt x="469" y="2144"/>
                  </a:cubicBezTo>
                  <a:cubicBezTo>
                    <a:pt x="484" y="2144"/>
                    <a:pt x="499" y="2149"/>
                    <a:pt x="509" y="2169"/>
                  </a:cubicBezTo>
                  <a:cubicBezTo>
                    <a:pt x="530" y="2149"/>
                    <a:pt x="530" y="2129"/>
                    <a:pt x="530" y="2088"/>
                  </a:cubicBezTo>
                  <a:cubicBezTo>
                    <a:pt x="557" y="2088"/>
                    <a:pt x="575" y="2097"/>
                    <a:pt x="590" y="2097"/>
                  </a:cubicBezTo>
                  <a:cubicBezTo>
                    <a:pt x="598" y="2097"/>
                    <a:pt x="605" y="2095"/>
                    <a:pt x="611" y="2088"/>
                  </a:cubicBezTo>
                  <a:cubicBezTo>
                    <a:pt x="632" y="2047"/>
                    <a:pt x="591" y="2006"/>
                    <a:pt x="591" y="1966"/>
                  </a:cubicBezTo>
                  <a:cubicBezTo>
                    <a:pt x="652" y="1945"/>
                    <a:pt x="672" y="1905"/>
                    <a:pt x="672" y="1844"/>
                  </a:cubicBezTo>
                  <a:lnTo>
                    <a:pt x="713" y="1844"/>
                  </a:lnTo>
                  <a:cubicBezTo>
                    <a:pt x="733" y="1803"/>
                    <a:pt x="795" y="1721"/>
                    <a:pt x="876" y="1660"/>
                  </a:cubicBezTo>
                  <a:cubicBezTo>
                    <a:pt x="876" y="1640"/>
                    <a:pt x="856" y="1579"/>
                    <a:pt x="896" y="1558"/>
                  </a:cubicBezTo>
                  <a:cubicBezTo>
                    <a:pt x="929" y="1558"/>
                    <a:pt x="922" y="1584"/>
                    <a:pt x="929" y="1584"/>
                  </a:cubicBezTo>
                  <a:cubicBezTo>
                    <a:pt x="931" y="1584"/>
                    <a:pt x="933" y="1583"/>
                    <a:pt x="937" y="1579"/>
                  </a:cubicBezTo>
                  <a:cubicBezTo>
                    <a:pt x="958" y="1538"/>
                    <a:pt x="978" y="1538"/>
                    <a:pt x="958" y="1497"/>
                  </a:cubicBezTo>
                  <a:cubicBezTo>
                    <a:pt x="958" y="1477"/>
                    <a:pt x="958" y="1457"/>
                    <a:pt x="978" y="1416"/>
                  </a:cubicBezTo>
                  <a:lnTo>
                    <a:pt x="998" y="1416"/>
                  </a:lnTo>
                  <a:cubicBezTo>
                    <a:pt x="998" y="1436"/>
                    <a:pt x="998" y="1457"/>
                    <a:pt x="998" y="1477"/>
                  </a:cubicBezTo>
                  <a:cubicBezTo>
                    <a:pt x="1006" y="1473"/>
                    <a:pt x="1014" y="1471"/>
                    <a:pt x="1021" y="1471"/>
                  </a:cubicBezTo>
                  <a:cubicBezTo>
                    <a:pt x="1048" y="1471"/>
                    <a:pt x="1067" y="1497"/>
                    <a:pt x="1100" y="1497"/>
                  </a:cubicBezTo>
                  <a:cubicBezTo>
                    <a:pt x="1080" y="1436"/>
                    <a:pt x="1141" y="1457"/>
                    <a:pt x="1141" y="1416"/>
                  </a:cubicBezTo>
                  <a:cubicBezTo>
                    <a:pt x="1141" y="1375"/>
                    <a:pt x="1120" y="1314"/>
                    <a:pt x="1141" y="1273"/>
                  </a:cubicBezTo>
                  <a:cubicBezTo>
                    <a:pt x="1161" y="1253"/>
                    <a:pt x="1182" y="1253"/>
                    <a:pt x="1182" y="1233"/>
                  </a:cubicBezTo>
                  <a:cubicBezTo>
                    <a:pt x="1161" y="1212"/>
                    <a:pt x="1141" y="1212"/>
                    <a:pt x="1182" y="1171"/>
                  </a:cubicBezTo>
                  <a:cubicBezTo>
                    <a:pt x="1283" y="1110"/>
                    <a:pt x="1344" y="988"/>
                    <a:pt x="1406" y="866"/>
                  </a:cubicBezTo>
                  <a:cubicBezTo>
                    <a:pt x="1446" y="825"/>
                    <a:pt x="1487" y="785"/>
                    <a:pt x="1528" y="764"/>
                  </a:cubicBezTo>
                  <a:cubicBezTo>
                    <a:pt x="1487" y="662"/>
                    <a:pt x="1589" y="622"/>
                    <a:pt x="1609" y="540"/>
                  </a:cubicBezTo>
                  <a:cubicBezTo>
                    <a:pt x="1691" y="377"/>
                    <a:pt x="1752" y="214"/>
                    <a:pt x="1752" y="31"/>
                  </a:cubicBezTo>
                  <a:lnTo>
                    <a:pt x="1711" y="31"/>
                  </a:lnTo>
                  <a:cubicBezTo>
                    <a:pt x="1676" y="10"/>
                    <a:pt x="1643" y="1"/>
                    <a:pt x="1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4"/>
            <p:cNvSpPr/>
            <p:nvPr/>
          </p:nvSpPr>
          <p:spPr>
            <a:xfrm>
              <a:off x="9404564" y="372635"/>
              <a:ext cx="97163" cy="169246"/>
            </a:xfrm>
            <a:custGeom>
              <a:avLst/>
              <a:gdLst/>
              <a:ahLst/>
              <a:cxnLst/>
              <a:rect l="l" t="t" r="r" b="b"/>
              <a:pathLst>
                <a:path w="1263" h="2200" extrusionOk="0">
                  <a:moveTo>
                    <a:pt x="265" y="326"/>
                  </a:moveTo>
                  <a:cubicBezTo>
                    <a:pt x="265" y="326"/>
                    <a:pt x="265" y="326"/>
                    <a:pt x="265" y="346"/>
                  </a:cubicBezTo>
                  <a:lnTo>
                    <a:pt x="245" y="346"/>
                  </a:lnTo>
                  <a:lnTo>
                    <a:pt x="245" y="326"/>
                  </a:lnTo>
                  <a:close/>
                  <a:moveTo>
                    <a:pt x="99" y="1010"/>
                  </a:moveTo>
                  <a:cubicBezTo>
                    <a:pt x="112" y="1010"/>
                    <a:pt x="122" y="1024"/>
                    <a:pt x="122" y="1039"/>
                  </a:cubicBezTo>
                  <a:cubicBezTo>
                    <a:pt x="122" y="1059"/>
                    <a:pt x="122" y="1059"/>
                    <a:pt x="102" y="1080"/>
                  </a:cubicBezTo>
                  <a:cubicBezTo>
                    <a:pt x="82" y="1059"/>
                    <a:pt x="82" y="1039"/>
                    <a:pt x="82" y="1018"/>
                  </a:cubicBezTo>
                  <a:cubicBezTo>
                    <a:pt x="88" y="1012"/>
                    <a:pt x="94" y="1010"/>
                    <a:pt x="99" y="1010"/>
                  </a:cubicBezTo>
                  <a:close/>
                  <a:moveTo>
                    <a:pt x="102" y="1080"/>
                  </a:moveTo>
                  <a:cubicBezTo>
                    <a:pt x="122" y="1080"/>
                    <a:pt x="122" y="1100"/>
                    <a:pt x="122" y="1100"/>
                  </a:cubicBezTo>
                  <a:cubicBezTo>
                    <a:pt x="102" y="1100"/>
                    <a:pt x="102" y="1080"/>
                    <a:pt x="102" y="1080"/>
                  </a:cubicBezTo>
                  <a:close/>
                  <a:moveTo>
                    <a:pt x="693" y="1976"/>
                  </a:moveTo>
                  <a:cubicBezTo>
                    <a:pt x="693" y="1976"/>
                    <a:pt x="693" y="1996"/>
                    <a:pt x="693" y="1996"/>
                  </a:cubicBezTo>
                  <a:lnTo>
                    <a:pt x="672" y="1996"/>
                  </a:lnTo>
                  <a:cubicBezTo>
                    <a:pt x="672" y="1976"/>
                    <a:pt x="672" y="1976"/>
                    <a:pt x="693" y="1976"/>
                  </a:cubicBezTo>
                  <a:close/>
                  <a:moveTo>
                    <a:pt x="570" y="2016"/>
                  </a:moveTo>
                  <a:cubicBezTo>
                    <a:pt x="570" y="2016"/>
                    <a:pt x="570" y="2025"/>
                    <a:pt x="564" y="2025"/>
                  </a:cubicBezTo>
                  <a:cubicBezTo>
                    <a:pt x="561" y="2025"/>
                    <a:pt x="557" y="2023"/>
                    <a:pt x="550" y="2016"/>
                  </a:cubicBezTo>
                  <a:close/>
                  <a:moveTo>
                    <a:pt x="509" y="0"/>
                  </a:moveTo>
                  <a:cubicBezTo>
                    <a:pt x="509" y="61"/>
                    <a:pt x="469" y="102"/>
                    <a:pt x="448" y="143"/>
                  </a:cubicBezTo>
                  <a:cubicBezTo>
                    <a:pt x="439" y="140"/>
                    <a:pt x="431" y="139"/>
                    <a:pt x="423" y="139"/>
                  </a:cubicBezTo>
                  <a:cubicBezTo>
                    <a:pt x="369" y="139"/>
                    <a:pt x="346" y="187"/>
                    <a:pt x="305" y="187"/>
                  </a:cubicBezTo>
                  <a:cubicBezTo>
                    <a:pt x="299" y="187"/>
                    <a:pt x="292" y="186"/>
                    <a:pt x="285" y="183"/>
                  </a:cubicBezTo>
                  <a:cubicBezTo>
                    <a:pt x="265" y="204"/>
                    <a:pt x="245" y="224"/>
                    <a:pt x="245" y="265"/>
                  </a:cubicBezTo>
                  <a:cubicBezTo>
                    <a:pt x="245" y="306"/>
                    <a:pt x="183" y="306"/>
                    <a:pt x="163" y="326"/>
                  </a:cubicBezTo>
                  <a:cubicBezTo>
                    <a:pt x="163" y="367"/>
                    <a:pt x="122" y="387"/>
                    <a:pt x="143" y="407"/>
                  </a:cubicBezTo>
                  <a:cubicBezTo>
                    <a:pt x="147" y="412"/>
                    <a:pt x="152" y="413"/>
                    <a:pt x="158" y="413"/>
                  </a:cubicBezTo>
                  <a:cubicBezTo>
                    <a:pt x="174" y="413"/>
                    <a:pt x="193" y="402"/>
                    <a:pt x="209" y="402"/>
                  </a:cubicBezTo>
                  <a:cubicBezTo>
                    <a:pt x="215" y="402"/>
                    <a:pt x="220" y="403"/>
                    <a:pt x="224" y="407"/>
                  </a:cubicBezTo>
                  <a:cubicBezTo>
                    <a:pt x="183" y="489"/>
                    <a:pt x="143" y="570"/>
                    <a:pt x="122" y="652"/>
                  </a:cubicBezTo>
                  <a:cubicBezTo>
                    <a:pt x="61" y="652"/>
                    <a:pt x="102" y="591"/>
                    <a:pt x="61" y="570"/>
                  </a:cubicBezTo>
                  <a:lnTo>
                    <a:pt x="61" y="570"/>
                  </a:lnTo>
                  <a:cubicBezTo>
                    <a:pt x="41" y="631"/>
                    <a:pt x="61" y="672"/>
                    <a:pt x="82" y="733"/>
                  </a:cubicBezTo>
                  <a:lnTo>
                    <a:pt x="61" y="876"/>
                  </a:lnTo>
                  <a:cubicBezTo>
                    <a:pt x="41" y="896"/>
                    <a:pt x="21" y="896"/>
                    <a:pt x="0" y="896"/>
                  </a:cubicBezTo>
                  <a:cubicBezTo>
                    <a:pt x="21" y="978"/>
                    <a:pt x="41" y="1059"/>
                    <a:pt x="61" y="1141"/>
                  </a:cubicBezTo>
                  <a:cubicBezTo>
                    <a:pt x="102" y="1141"/>
                    <a:pt x="122" y="1141"/>
                    <a:pt x="143" y="1181"/>
                  </a:cubicBezTo>
                  <a:cubicBezTo>
                    <a:pt x="122" y="1181"/>
                    <a:pt x="102" y="1202"/>
                    <a:pt x="61" y="1202"/>
                  </a:cubicBezTo>
                  <a:cubicBezTo>
                    <a:pt x="102" y="1324"/>
                    <a:pt x="82" y="1426"/>
                    <a:pt x="102" y="1548"/>
                  </a:cubicBezTo>
                  <a:cubicBezTo>
                    <a:pt x="143" y="1670"/>
                    <a:pt x="224" y="1752"/>
                    <a:pt x="224" y="1853"/>
                  </a:cubicBezTo>
                  <a:cubicBezTo>
                    <a:pt x="346" y="1976"/>
                    <a:pt x="469" y="2077"/>
                    <a:pt x="570" y="2200"/>
                  </a:cubicBezTo>
                  <a:cubicBezTo>
                    <a:pt x="591" y="2179"/>
                    <a:pt x="591" y="2159"/>
                    <a:pt x="591" y="2159"/>
                  </a:cubicBezTo>
                  <a:cubicBezTo>
                    <a:pt x="591" y="2139"/>
                    <a:pt x="570" y="2139"/>
                    <a:pt x="591" y="2118"/>
                  </a:cubicBezTo>
                  <a:cubicBezTo>
                    <a:pt x="591" y="2118"/>
                    <a:pt x="611" y="2139"/>
                    <a:pt x="611" y="2139"/>
                  </a:cubicBezTo>
                  <a:cubicBezTo>
                    <a:pt x="611" y="2118"/>
                    <a:pt x="631" y="2118"/>
                    <a:pt x="631" y="2118"/>
                  </a:cubicBezTo>
                  <a:cubicBezTo>
                    <a:pt x="652" y="2118"/>
                    <a:pt x="631" y="2139"/>
                    <a:pt x="631" y="2139"/>
                  </a:cubicBezTo>
                  <a:cubicBezTo>
                    <a:pt x="652" y="2159"/>
                    <a:pt x="672" y="2179"/>
                    <a:pt x="713" y="2179"/>
                  </a:cubicBezTo>
                  <a:cubicBezTo>
                    <a:pt x="733" y="2139"/>
                    <a:pt x="713" y="2098"/>
                    <a:pt x="713" y="2057"/>
                  </a:cubicBezTo>
                  <a:cubicBezTo>
                    <a:pt x="754" y="2016"/>
                    <a:pt x="774" y="1976"/>
                    <a:pt x="774" y="1914"/>
                  </a:cubicBezTo>
                  <a:cubicBezTo>
                    <a:pt x="805" y="1899"/>
                    <a:pt x="824" y="1860"/>
                    <a:pt x="849" y="1860"/>
                  </a:cubicBezTo>
                  <a:cubicBezTo>
                    <a:pt x="857" y="1860"/>
                    <a:pt x="866" y="1864"/>
                    <a:pt x="876" y="1874"/>
                  </a:cubicBezTo>
                  <a:cubicBezTo>
                    <a:pt x="896" y="1894"/>
                    <a:pt x="855" y="1914"/>
                    <a:pt x="876" y="1955"/>
                  </a:cubicBezTo>
                  <a:cubicBezTo>
                    <a:pt x="876" y="1955"/>
                    <a:pt x="896" y="1976"/>
                    <a:pt x="896" y="1976"/>
                  </a:cubicBezTo>
                  <a:cubicBezTo>
                    <a:pt x="917" y="2016"/>
                    <a:pt x="896" y="2057"/>
                    <a:pt x="937" y="2098"/>
                  </a:cubicBezTo>
                  <a:cubicBezTo>
                    <a:pt x="957" y="2098"/>
                    <a:pt x="998" y="2077"/>
                    <a:pt x="998" y="2077"/>
                  </a:cubicBezTo>
                  <a:cubicBezTo>
                    <a:pt x="1031" y="2094"/>
                    <a:pt x="1037" y="2124"/>
                    <a:pt x="1049" y="2124"/>
                  </a:cubicBezTo>
                  <a:cubicBezTo>
                    <a:pt x="1052" y="2124"/>
                    <a:pt x="1055" y="2122"/>
                    <a:pt x="1059" y="2118"/>
                  </a:cubicBezTo>
                  <a:cubicBezTo>
                    <a:pt x="1080" y="2077"/>
                    <a:pt x="1080" y="2037"/>
                    <a:pt x="1100" y="1996"/>
                  </a:cubicBezTo>
                  <a:cubicBezTo>
                    <a:pt x="1039" y="1976"/>
                    <a:pt x="978" y="1976"/>
                    <a:pt x="937" y="1955"/>
                  </a:cubicBezTo>
                  <a:cubicBezTo>
                    <a:pt x="937" y="1894"/>
                    <a:pt x="978" y="1874"/>
                    <a:pt x="1039" y="1874"/>
                  </a:cubicBezTo>
                  <a:cubicBezTo>
                    <a:pt x="1059" y="1731"/>
                    <a:pt x="1100" y="1609"/>
                    <a:pt x="1100" y="1487"/>
                  </a:cubicBezTo>
                  <a:cubicBezTo>
                    <a:pt x="1080" y="1466"/>
                    <a:pt x="1059" y="1466"/>
                    <a:pt x="1059" y="1426"/>
                  </a:cubicBezTo>
                  <a:cubicBezTo>
                    <a:pt x="1079" y="1426"/>
                    <a:pt x="1098" y="1407"/>
                    <a:pt x="1117" y="1388"/>
                  </a:cubicBezTo>
                  <a:lnTo>
                    <a:pt x="1117" y="1388"/>
                  </a:lnTo>
                  <a:cubicBezTo>
                    <a:pt x="1118" y="1394"/>
                    <a:pt x="1119" y="1399"/>
                    <a:pt x="1120" y="1405"/>
                  </a:cubicBezTo>
                  <a:lnTo>
                    <a:pt x="1120" y="1385"/>
                  </a:lnTo>
                  <a:cubicBezTo>
                    <a:pt x="1119" y="1386"/>
                    <a:pt x="1118" y="1387"/>
                    <a:pt x="1117" y="1388"/>
                  </a:cubicBezTo>
                  <a:lnTo>
                    <a:pt x="1117" y="1388"/>
                  </a:lnTo>
                  <a:cubicBezTo>
                    <a:pt x="1107" y="1294"/>
                    <a:pt x="1163" y="1216"/>
                    <a:pt x="1202" y="1120"/>
                  </a:cubicBezTo>
                  <a:cubicBezTo>
                    <a:pt x="1242" y="1018"/>
                    <a:pt x="1263" y="957"/>
                    <a:pt x="1202" y="876"/>
                  </a:cubicBezTo>
                  <a:cubicBezTo>
                    <a:pt x="1202" y="855"/>
                    <a:pt x="1181" y="855"/>
                    <a:pt x="1181" y="855"/>
                  </a:cubicBezTo>
                  <a:cubicBezTo>
                    <a:pt x="1181" y="937"/>
                    <a:pt x="1161" y="998"/>
                    <a:pt x="1080" y="1059"/>
                  </a:cubicBezTo>
                  <a:cubicBezTo>
                    <a:pt x="1141" y="978"/>
                    <a:pt x="1120" y="896"/>
                    <a:pt x="1161" y="835"/>
                  </a:cubicBezTo>
                  <a:cubicBezTo>
                    <a:pt x="1145" y="835"/>
                    <a:pt x="1141" y="822"/>
                    <a:pt x="1151" y="807"/>
                  </a:cubicBezTo>
                  <a:lnTo>
                    <a:pt x="1151" y="807"/>
                  </a:lnTo>
                  <a:cubicBezTo>
                    <a:pt x="1154" y="809"/>
                    <a:pt x="1157" y="811"/>
                    <a:pt x="1161" y="815"/>
                  </a:cubicBezTo>
                  <a:lnTo>
                    <a:pt x="1161" y="794"/>
                  </a:lnTo>
                  <a:cubicBezTo>
                    <a:pt x="1157" y="799"/>
                    <a:pt x="1153" y="803"/>
                    <a:pt x="1151" y="807"/>
                  </a:cubicBezTo>
                  <a:lnTo>
                    <a:pt x="1151" y="807"/>
                  </a:lnTo>
                  <a:cubicBezTo>
                    <a:pt x="1146" y="804"/>
                    <a:pt x="1142" y="803"/>
                    <a:pt x="1137" y="803"/>
                  </a:cubicBezTo>
                  <a:cubicBezTo>
                    <a:pt x="1118" y="803"/>
                    <a:pt x="1102" y="827"/>
                    <a:pt x="1083" y="827"/>
                  </a:cubicBezTo>
                  <a:cubicBezTo>
                    <a:pt x="1075" y="827"/>
                    <a:pt x="1068" y="823"/>
                    <a:pt x="1059" y="815"/>
                  </a:cubicBezTo>
                  <a:cubicBezTo>
                    <a:pt x="1080" y="733"/>
                    <a:pt x="998" y="652"/>
                    <a:pt x="1039" y="550"/>
                  </a:cubicBezTo>
                  <a:cubicBezTo>
                    <a:pt x="998" y="489"/>
                    <a:pt x="957" y="407"/>
                    <a:pt x="937" y="367"/>
                  </a:cubicBezTo>
                  <a:cubicBezTo>
                    <a:pt x="927" y="357"/>
                    <a:pt x="917" y="357"/>
                    <a:pt x="906" y="357"/>
                  </a:cubicBezTo>
                  <a:cubicBezTo>
                    <a:pt x="896" y="357"/>
                    <a:pt x="886" y="357"/>
                    <a:pt x="876" y="346"/>
                  </a:cubicBezTo>
                  <a:cubicBezTo>
                    <a:pt x="896" y="326"/>
                    <a:pt x="896" y="306"/>
                    <a:pt x="896" y="306"/>
                  </a:cubicBezTo>
                  <a:cubicBezTo>
                    <a:pt x="855" y="224"/>
                    <a:pt x="876" y="143"/>
                    <a:pt x="835" y="102"/>
                  </a:cubicBezTo>
                  <a:cubicBezTo>
                    <a:pt x="815" y="102"/>
                    <a:pt x="794" y="82"/>
                    <a:pt x="774" y="82"/>
                  </a:cubicBezTo>
                  <a:cubicBezTo>
                    <a:pt x="754" y="82"/>
                    <a:pt x="754" y="41"/>
                    <a:pt x="713" y="41"/>
                  </a:cubicBezTo>
                  <a:cubicBezTo>
                    <a:pt x="652" y="21"/>
                    <a:pt x="570" y="41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4"/>
            <p:cNvSpPr/>
            <p:nvPr/>
          </p:nvSpPr>
          <p:spPr>
            <a:xfrm>
              <a:off x="8409628" y="131306"/>
              <a:ext cx="114472" cy="184940"/>
            </a:xfrm>
            <a:custGeom>
              <a:avLst/>
              <a:gdLst/>
              <a:ahLst/>
              <a:cxnLst/>
              <a:rect l="l" t="t" r="r" b="b"/>
              <a:pathLst>
                <a:path w="1488" h="2404" extrusionOk="0">
                  <a:moveTo>
                    <a:pt x="1330" y="1764"/>
                  </a:moveTo>
                  <a:cubicBezTo>
                    <a:pt x="1334" y="1764"/>
                    <a:pt x="1338" y="1766"/>
                    <a:pt x="1345" y="1773"/>
                  </a:cubicBezTo>
                  <a:cubicBezTo>
                    <a:pt x="1338" y="1779"/>
                    <a:pt x="1334" y="1782"/>
                    <a:pt x="1330" y="1782"/>
                  </a:cubicBezTo>
                  <a:cubicBezTo>
                    <a:pt x="1322" y="1782"/>
                    <a:pt x="1318" y="1773"/>
                    <a:pt x="1304" y="1773"/>
                  </a:cubicBezTo>
                  <a:cubicBezTo>
                    <a:pt x="1298" y="1779"/>
                    <a:pt x="1293" y="1782"/>
                    <a:pt x="1289" y="1782"/>
                  </a:cubicBezTo>
                  <a:cubicBezTo>
                    <a:pt x="1282" y="1782"/>
                    <a:pt x="1277" y="1773"/>
                    <a:pt x="1264" y="1773"/>
                  </a:cubicBezTo>
                  <a:cubicBezTo>
                    <a:pt x="1270" y="1766"/>
                    <a:pt x="1277" y="1764"/>
                    <a:pt x="1283" y="1764"/>
                  </a:cubicBezTo>
                  <a:cubicBezTo>
                    <a:pt x="1295" y="1764"/>
                    <a:pt x="1304" y="1773"/>
                    <a:pt x="1304" y="1773"/>
                  </a:cubicBezTo>
                  <a:cubicBezTo>
                    <a:pt x="1318" y="1773"/>
                    <a:pt x="1322" y="1764"/>
                    <a:pt x="1330" y="1764"/>
                  </a:cubicBezTo>
                  <a:close/>
                  <a:moveTo>
                    <a:pt x="1080" y="2058"/>
                  </a:moveTo>
                  <a:cubicBezTo>
                    <a:pt x="1080" y="2078"/>
                    <a:pt x="1080" y="2078"/>
                    <a:pt x="1080" y="2098"/>
                  </a:cubicBezTo>
                  <a:cubicBezTo>
                    <a:pt x="1080" y="2078"/>
                    <a:pt x="1060" y="2078"/>
                    <a:pt x="1080" y="2058"/>
                  </a:cubicBezTo>
                  <a:close/>
                  <a:moveTo>
                    <a:pt x="1080" y="2098"/>
                  </a:moveTo>
                  <a:cubicBezTo>
                    <a:pt x="1096" y="2098"/>
                    <a:pt x="1100" y="2111"/>
                    <a:pt x="1090" y="2127"/>
                  </a:cubicBezTo>
                  <a:lnTo>
                    <a:pt x="1090" y="2127"/>
                  </a:lnTo>
                  <a:cubicBezTo>
                    <a:pt x="1080" y="2111"/>
                    <a:pt x="1080" y="2098"/>
                    <a:pt x="1080" y="2098"/>
                  </a:cubicBezTo>
                  <a:close/>
                  <a:moveTo>
                    <a:pt x="1309" y="2213"/>
                  </a:moveTo>
                  <a:cubicBezTo>
                    <a:pt x="1313" y="2213"/>
                    <a:pt x="1317" y="2214"/>
                    <a:pt x="1321" y="2217"/>
                  </a:cubicBezTo>
                  <a:lnTo>
                    <a:pt x="1321" y="2217"/>
                  </a:lnTo>
                  <a:cubicBezTo>
                    <a:pt x="1315" y="2232"/>
                    <a:pt x="1304" y="2247"/>
                    <a:pt x="1304" y="2261"/>
                  </a:cubicBezTo>
                  <a:cubicBezTo>
                    <a:pt x="1289" y="2232"/>
                    <a:pt x="1296" y="2213"/>
                    <a:pt x="1309" y="2213"/>
                  </a:cubicBezTo>
                  <a:close/>
                  <a:moveTo>
                    <a:pt x="225" y="1"/>
                  </a:moveTo>
                  <a:cubicBezTo>
                    <a:pt x="164" y="1"/>
                    <a:pt x="82" y="21"/>
                    <a:pt x="62" y="82"/>
                  </a:cubicBezTo>
                  <a:cubicBezTo>
                    <a:pt x="21" y="164"/>
                    <a:pt x="1" y="245"/>
                    <a:pt x="21" y="347"/>
                  </a:cubicBezTo>
                  <a:cubicBezTo>
                    <a:pt x="82" y="490"/>
                    <a:pt x="123" y="632"/>
                    <a:pt x="184" y="754"/>
                  </a:cubicBezTo>
                  <a:cubicBezTo>
                    <a:pt x="205" y="836"/>
                    <a:pt x="225" y="917"/>
                    <a:pt x="266" y="978"/>
                  </a:cubicBezTo>
                  <a:cubicBezTo>
                    <a:pt x="306" y="1060"/>
                    <a:pt x="327" y="1121"/>
                    <a:pt x="347" y="1202"/>
                  </a:cubicBezTo>
                  <a:cubicBezTo>
                    <a:pt x="388" y="1304"/>
                    <a:pt x="408" y="1426"/>
                    <a:pt x="449" y="1528"/>
                  </a:cubicBezTo>
                  <a:cubicBezTo>
                    <a:pt x="490" y="1650"/>
                    <a:pt x="551" y="1752"/>
                    <a:pt x="592" y="1874"/>
                  </a:cubicBezTo>
                  <a:lnTo>
                    <a:pt x="653" y="1874"/>
                  </a:lnTo>
                  <a:cubicBezTo>
                    <a:pt x="693" y="1976"/>
                    <a:pt x="754" y="2078"/>
                    <a:pt x="816" y="2160"/>
                  </a:cubicBezTo>
                  <a:cubicBezTo>
                    <a:pt x="832" y="2151"/>
                    <a:pt x="842" y="2146"/>
                    <a:pt x="848" y="2146"/>
                  </a:cubicBezTo>
                  <a:cubicBezTo>
                    <a:pt x="856" y="2146"/>
                    <a:pt x="856" y="2156"/>
                    <a:pt x="856" y="2180"/>
                  </a:cubicBezTo>
                  <a:cubicBezTo>
                    <a:pt x="877" y="2221"/>
                    <a:pt x="897" y="2221"/>
                    <a:pt x="917" y="2241"/>
                  </a:cubicBezTo>
                  <a:cubicBezTo>
                    <a:pt x="917" y="2323"/>
                    <a:pt x="917" y="2323"/>
                    <a:pt x="958" y="2404"/>
                  </a:cubicBezTo>
                  <a:cubicBezTo>
                    <a:pt x="977" y="2288"/>
                    <a:pt x="1034" y="2227"/>
                    <a:pt x="1091" y="2152"/>
                  </a:cubicBezTo>
                  <a:lnTo>
                    <a:pt x="1091" y="2152"/>
                  </a:lnTo>
                  <a:cubicBezTo>
                    <a:pt x="1105" y="2167"/>
                    <a:pt x="1122" y="2186"/>
                    <a:pt x="1151" y="2186"/>
                  </a:cubicBezTo>
                  <a:cubicBezTo>
                    <a:pt x="1160" y="2186"/>
                    <a:pt x="1171" y="2184"/>
                    <a:pt x="1182" y="2180"/>
                  </a:cubicBezTo>
                  <a:lnTo>
                    <a:pt x="1182" y="2180"/>
                  </a:lnTo>
                  <a:cubicBezTo>
                    <a:pt x="1162" y="2221"/>
                    <a:pt x="1162" y="2221"/>
                    <a:pt x="1162" y="2241"/>
                  </a:cubicBezTo>
                  <a:cubicBezTo>
                    <a:pt x="1223" y="2282"/>
                    <a:pt x="1284" y="2302"/>
                    <a:pt x="1345" y="2302"/>
                  </a:cubicBezTo>
                  <a:cubicBezTo>
                    <a:pt x="1307" y="2264"/>
                    <a:pt x="1358" y="2244"/>
                    <a:pt x="1332" y="2208"/>
                  </a:cubicBezTo>
                  <a:lnTo>
                    <a:pt x="1332" y="2208"/>
                  </a:lnTo>
                  <a:cubicBezTo>
                    <a:pt x="1381" y="2111"/>
                    <a:pt x="1325" y="2014"/>
                    <a:pt x="1325" y="1936"/>
                  </a:cubicBezTo>
                  <a:cubicBezTo>
                    <a:pt x="1304" y="1813"/>
                    <a:pt x="1447" y="1874"/>
                    <a:pt x="1447" y="1793"/>
                  </a:cubicBezTo>
                  <a:cubicBezTo>
                    <a:pt x="1447" y="1752"/>
                    <a:pt x="1447" y="1712"/>
                    <a:pt x="1427" y="1671"/>
                  </a:cubicBezTo>
                  <a:cubicBezTo>
                    <a:pt x="1427" y="1630"/>
                    <a:pt x="1488" y="1610"/>
                    <a:pt x="1447" y="1569"/>
                  </a:cubicBezTo>
                  <a:lnTo>
                    <a:pt x="1447" y="1569"/>
                  </a:lnTo>
                  <a:cubicBezTo>
                    <a:pt x="1447" y="1589"/>
                    <a:pt x="1427" y="1589"/>
                    <a:pt x="1406" y="1589"/>
                  </a:cubicBezTo>
                  <a:lnTo>
                    <a:pt x="1427" y="1589"/>
                  </a:lnTo>
                  <a:cubicBezTo>
                    <a:pt x="1406" y="1610"/>
                    <a:pt x="1406" y="1630"/>
                    <a:pt x="1365" y="1650"/>
                  </a:cubicBezTo>
                  <a:cubicBezTo>
                    <a:pt x="1365" y="1610"/>
                    <a:pt x="1365" y="1589"/>
                    <a:pt x="1365" y="1549"/>
                  </a:cubicBezTo>
                  <a:cubicBezTo>
                    <a:pt x="1345" y="1528"/>
                    <a:pt x="1345" y="1508"/>
                    <a:pt x="1304" y="1508"/>
                  </a:cubicBezTo>
                  <a:cubicBezTo>
                    <a:pt x="1325" y="1488"/>
                    <a:pt x="1325" y="1467"/>
                    <a:pt x="1325" y="1447"/>
                  </a:cubicBezTo>
                  <a:lnTo>
                    <a:pt x="1264" y="1447"/>
                  </a:lnTo>
                  <a:cubicBezTo>
                    <a:pt x="1243" y="1406"/>
                    <a:pt x="1304" y="1406"/>
                    <a:pt x="1304" y="1365"/>
                  </a:cubicBezTo>
                  <a:cubicBezTo>
                    <a:pt x="1264" y="1345"/>
                    <a:pt x="1325" y="1284"/>
                    <a:pt x="1264" y="1264"/>
                  </a:cubicBezTo>
                  <a:cubicBezTo>
                    <a:pt x="1243" y="1284"/>
                    <a:pt x="1243" y="1284"/>
                    <a:pt x="1223" y="1304"/>
                  </a:cubicBezTo>
                  <a:cubicBezTo>
                    <a:pt x="1243" y="1325"/>
                    <a:pt x="1243" y="1325"/>
                    <a:pt x="1243" y="1345"/>
                  </a:cubicBezTo>
                  <a:cubicBezTo>
                    <a:pt x="1243" y="1345"/>
                    <a:pt x="1264" y="1365"/>
                    <a:pt x="1243" y="1365"/>
                  </a:cubicBezTo>
                  <a:cubicBezTo>
                    <a:pt x="1223" y="1365"/>
                    <a:pt x="1243" y="1345"/>
                    <a:pt x="1243" y="1345"/>
                  </a:cubicBezTo>
                  <a:cubicBezTo>
                    <a:pt x="1223" y="1345"/>
                    <a:pt x="1223" y="1325"/>
                    <a:pt x="1223" y="1325"/>
                  </a:cubicBezTo>
                  <a:cubicBezTo>
                    <a:pt x="1203" y="1345"/>
                    <a:pt x="1203" y="1345"/>
                    <a:pt x="1182" y="1345"/>
                  </a:cubicBezTo>
                  <a:cubicBezTo>
                    <a:pt x="1203" y="1325"/>
                    <a:pt x="1203" y="1325"/>
                    <a:pt x="1223" y="1325"/>
                  </a:cubicBezTo>
                  <a:cubicBezTo>
                    <a:pt x="1223" y="1325"/>
                    <a:pt x="1223" y="1304"/>
                    <a:pt x="1223" y="1304"/>
                  </a:cubicBezTo>
                  <a:cubicBezTo>
                    <a:pt x="1203" y="1284"/>
                    <a:pt x="1223" y="1264"/>
                    <a:pt x="1203" y="1243"/>
                  </a:cubicBezTo>
                  <a:cubicBezTo>
                    <a:pt x="1243" y="1243"/>
                    <a:pt x="1243" y="1264"/>
                    <a:pt x="1264" y="1264"/>
                  </a:cubicBezTo>
                  <a:cubicBezTo>
                    <a:pt x="1264" y="1223"/>
                    <a:pt x="1264" y="1202"/>
                    <a:pt x="1264" y="1162"/>
                  </a:cubicBezTo>
                  <a:cubicBezTo>
                    <a:pt x="1223" y="1121"/>
                    <a:pt x="1203" y="1060"/>
                    <a:pt x="1182" y="1019"/>
                  </a:cubicBezTo>
                  <a:cubicBezTo>
                    <a:pt x="1172" y="999"/>
                    <a:pt x="1152" y="999"/>
                    <a:pt x="1131" y="999"/>
                  </a:cubicBezTo>
                  <a:cubicBezTo>
                    <a:pt x="1111" y="999"/>
                    <a:pt x="1091" y="999"/>
                    <a:pt x="1080" y="978"/>
                  </a:cubicBezTo>
                  <a:cubicBezTo>
                    <a:pt x="1080" y="958"/>
                    <a:pt x="1101" y="938"/>
                    <a:pt x="1101" y="917"/>
                  </a:cubicBezTo>
                  <a:cubicBezTo>
                    <a:pt x="1060" y="877"/>
                    <a:pt x="1019" y="815"/>
                    <a:pt x="999" y="795"/>
                  </a:cubicBezTo>
                  <a:cubicBezTo>
                    <a:pt x="979" y="714"/>
                    <a:pt x="958" y="653"/>
                    <a:pt x="938" y="612"/>
                  </a:cubicBezTo>
                  <a:cubicBezTo>
                    <a:pt x="897" y="510"/>
                    <a:pt x="836" y="429"/>
                    <a:pt x="816" y="327"/>
                  </a:cubicBezTo>
                  <a:cubicBezTo>
                    <a:pt x="816" y="327"/>
                    <a:pt x="816" y="327"/>
                    <a:pt x="816" y="306"/>
                  </a:cubicBezTo>
                  <a:cubicBezTo>
                    <a:pt x="795" y="327"/>
                    <a:pt x="775" y="347"/>
                    <a:pt x="754" y="347"/>
                  </a:cubicBezTo>
                  <a:cubicBezTo>
                    <a:pt x="734" y="327"/>
                    <a:pt x="734" y="327"/>
                    <a:pt x="734" y="306"/>
                  </a:cubicBezTo>
                  <a:cubicBezTo>
                    <a:pt x="551" y="225"/>
                    <a:pt x="408" y="82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4"/>
            <p:cNvSpPr/>
            <p:nvPr/>
          </p:nvSpPr>
          <p:spPr>
            <a:xfrm>
              <a:off x="7623173" y="416485"/>
              <a:ext cx="197479" cy="128550"/>
            </a:xfrm>
            <a:custGeom>
              <a:avLst/>
              <a:gdLst/>
              <a:ahLst/>
              <a:cxnLst/>
              <a:rect l="l" t="t" r="r" b="b"/>
              <a:pathLst>
                <a:path w="2567" h="1671" extrusionOk="0">
                  <a:moveTo>
                    <a:pt x="1039" y="387"/>
                  </a:moveTo>
                  <a:cubicBezTo>
                    <a:pt x="1043" y="390"/>
                    <a:pt x="1047" y="392"/>
                    <a:pt x="1050" y="394"/>
                  </a:cubicBezTo>
                  <a:lnTo>
                    <a:pt x="1050" y="394"/>
                  </a:lnTo>
                  <a:cubicBezTo>
                    <a:pt x="1053" y="392"/>
                    <a:pt x="1056" y="390"/>
                    <a:pt x="1059" y="387"/>
                  </a:cubicBezTo>
                  <a:close/>
                  <a:moveTo>
                    <a:pt x="163" y="0"/>
                  </a:moveTo>
                  <a:cubicBezTo>
                    <a:pt x="102" y="0"/>
                    <a:pt x="62" y="21"/>
                    <a:pt x="21" y="61"/>
                  </a:cubicBezTo>
                  <a:cubicBezTo>
                    <a:pt x="0" y="204"/>
                    <a:pt x="41" y="306"/>
                    <a:pt x="123" y="428"/>
                  </a:cubicBezTo>
                  <a:cubicBezTo>
                    <a:pt x="224" y="550"/>
                    <a:pt x="326" y="652"/>
                    <a:pt x="428" y="754"/>
                  </a:cubicBezTo>
                  <a:cubicBezTo>
                    <a:pt x="438" y="764"/>
                    <a:pt x="454" y="764"/>
                    <a:pt x="469" y="764"/>
                  </a:cubicBezTo>
                  <a:cubicBezTo>
                    <a:pt x="484" y="764"/>
                    <a:pt x="499" y="764"/>
                    <a:pt x="510" y="774"/>
                  </a:cubicBezTo>
                  <a:cubicBezTo>
                    <a:pt x="550" y="835"/>
                    <a:pt x="591" y="896"/>
                    <a:pt x="652" y="958"/>
                  </a:cubicBezTo>
                  <a:cubicBezTo>
                    <a:pt x="713" y="998"/>
                    <a:pt x="774" y="1059"/>
                    <a:pt x="856" y="1080"/>
                  </a:cubicBezTo>
                  <a:cubicBezTo>
                    <a:pt x="958" y="1141"/>
                    <a:pt x="1100" y="1161"/>
                    <a:pt x="1182" y="1263"/>
                  </a:cubicBezTo>
                  <a:cubicBezTo>
                    <a:pt x="1182" y="1304"/>
                    <a:pt x="1222" y="1304"/>
                    <a:pt x="1243" y="1324"/>
                  </a:cubicBezTo>
                  <a:cubicBezTo>
                    <a:pt x="1304" y="1324"/>
                    <a:pt x="1365" y="1365"/>
                    <a:pt x="1446" y="1385"/>
                  </a:cubicBezTo>
                  <a:cubicBezTo>
                    <a:pt x="1487" y="1385"/>
                    <a:pt x="1548" y="1385"/>
                    <a:pt x="1548" y="1446"/>
                  </a:cubicBezTo>
                  <a:cubicBezTo>
                    <a:pt x="1581" y="1446"/>
                    <a:pt x="1587" y="1420"/>
                    <a:pt x="1599" y="1420"/>
                  </a:cubicBezTo>
                  <a:cubicBezTo>
                    <a:pt x="1602" y="1420"/>
                    <a:pt x="1605" y="1422"/>
                    <a:pt x="1609" y="1426"/>
                  </a:cubicBezTo>
                  <a:cubicBezTo>
                    <a:pt x="1609" y="1426"/>
                    <a:pt x="1609" y="1446"/>
                    <a:pt x="1609" y="1467"/>
                  </a:cubicBezTo>
                  <a:lnTo>
                    <a:pt x="1691" y="1467"/>
                  </a:lnTo>
                  <a:cubicBezTo>
                    <a:pt x="1813" y="1569"/>
                    <a:pt x="1956" y="1569"/>
                    <a:pt x="2078" y="1650"/>
                  </a:cubicBezTo>
                  <a:cubicBezTo>
                    <a:pt x="2118" y="1650"/>
                    <a:pt x="2180" y="1630"/>
                    <a:pt x="2220" y="1630"/>
                  </a:cubicBezTo>
                  <a:cubicBezTo>
                    <a:pt x="2241" y="1650"/>
                    <a:pt x="2241" y="1650"/>
                    <a:pt x="2261" y="1670"/>
                  </a:cubicBezTo>
                  <a:cubicBezTo>
                    <a:pt x="2322" y="1650"/>
                    <a:pt x="2383" y="1670"/>
                    <a:pt x="2444" y="1609"/>
                  </a:cubicBezTo>
                  <a:cubicBezTo>
                    <a:pt x="2444" y="1569"/>
                    <a:pt x="2424" y="1548"/>
                    <a:pt x="2424" y="1528"/>
                  </a:cubicBezTo>
                  <a:cubicBezTo>
                    <a:pt x="2444" y="1528"/>
                    <a:pt x="2465" y="1507"/>
                    <a:pt x="2465" y="1507"/>
                  </a:cubicBezTo>
                  <a:cubicBezTo>
                    <a:pt x="2465" y="1507"/>
                    <a:pt x="2444" y="1487"/>
                    <a:pt x="2465" y="1487"/>
                  </a:cubicBezTo>
                  <a:cubicBezTo>
                    <a:pt x="2485" y="1487"/>
                    <a:pt x="2465" y="1487"/>
                    <a:pt x="2465" y="1507"/>
                  </a:cubicBezTo>
                  <a:cubicBezTo>
                    <a:pt x="2485" y="1507"/>
                    <a:pt x="2505" y="1528"/>
                    <a:pt x="2526" y="1528"/>
                  </a:cubicBezTo>
                  <a:cubicBezTo>
                    <a:pt x="2546" y="1507"/>
                    <a:pt x="2566" y="1487"/>
                    <a:pt x="2566" y="1467"/>
                  </a:cubicBezTo>
                  <a:cubicBezTo>
                    <a:pt x="2546" y="1446"/>
                    <a:pt x="2526" y="1446"/>
                    <a:pt x="2546" y="1426"/>
                  </a:cubicBezTo>
                  <a:cubicBezTo>
                    <a:pt x="2546" y="1426"/>
                    <a:pt x="2566" y="1426"/>
                    <a:pt x="2546" y="1385"/>
                  </a:cubicBezTo>
                  <a:cubicBezTo>
                    <a:pt x="2505" y="1263"/>
                    <a:pt x="2342" y="1243"/>
                    <a:pt x="2261" y="1141"/>
                  </a:cubicBezTo>
                  <a:cubicBezTo>
                    <a:pt x="2261" y="1120"/>
                    <a:pt x="2281" y="1100"/>
                    <a:pt x="2302" y="1100"/>
                  </a:cubicBezTo>
                  <a:cubicBezTo>
                    <a:pt x="2281" y="978"/>
                    <a:pt x="2159" y="998"/>
                    <a:pt x="2098" y="958"/>
                  </a:cubicBezTo>
                  <a:cubicBezTo>
                    <a:pt x="2078" y="937"/>
                    <a:pt x="2078" y="896"/>
                    <a:pt x="2078" y="876"/>
                  </a:cubicBezTo>
                  <a:cubicBezTo>
                    <a:pt x="2017" y="835"/>
                    <a:pt x="1976" y="815"/>
                    <a:pt x="1915" y="815"/>
                  </a:cubicBezTo>
                  <a:cubicBezTo>
                    <a:pt x="1874" y="774"/>
                    <a:pt x="1854" y="734"/>
                    <a:pt x="1813" y="734"/>
                  </a:cubicBezTo>
                  <a:cubicBezTo>
                    <a:pt x="1772" y="713"/>
                    <a:pt x="1772" y="652"/>
                    <a:pt x="1772" y="632"/>
                  </a:cubicBezTo>
                  <a:lnTo>
                    <a:pt x="1630" y="632"/>
                  </a:lnTo>
                  <a:cubicBezTo>
                    <a:pt x="1609" y="611"/>
                    <a:pt x="1609" y="591"/>
                    <a:pt x="1609" y="571"/>
                  </a:cubicBezTo>
                  <a:cubicBezTo>
                    <a:pt x="1507" y="550"/>
                    <a:pt x="1426" y="489"/>
                    <a:pt x="1345" y="448"/>
                  </a:cubicBezTo>
                  <a:cubicBezTo>
                    <a:pt x="1246" y="448"/>
                    <a:pt x="1148" y="448"/>
                    <a:pt x="1050" y="394"/>
                  </a:cubicBezTo>
                  <a:lnTo>
                    <a:pt x="1050" y="394"/>
                  </a:lnTo>
                  <a:cubicBezTo>
                    <a:pt x="1021" y="413"/>
                    <a:pt x="992" y="420"/>
                    <a:pt x="964" y="420"/>
                  </a:cubicBezTo>
                  <a:cubicBezTo>
                    <a:pt x="914" y="420"/>
                    <a:pt x="865" y="400"/>
                    <a:pt x="815" y="387"/>
                  </a:cubicBezTo>
                  <a:cubicBezTo>
                    <a:pt x="815" y="347"/>
                    <a:pt x="815" y="347"/>
                    <a:pt x="815" y="326"/>
                  </a:cubicBezTo>
                  <a:cubicBezTo>
                    <a:pt x="795" y="326"/>
                    <a:pt x="795" y="367"/>
                    <a:pt x="774" y="367"/>
                  </a:cubicBezTo>
                  <a:cubicBezTo>
                    <a:pt x="713" y="347"/>
                    <a:pt x="693" y="326"/>
                    <a:pt x="652" y="306"/>
                  </a:cubicBezTo>
                  <a:cubicBezTo>
                    <a:pt x="639" y="313"/>
                    <a:pt x="627" y="315"/>
                    <a:pt x="617" y="315"/>
                  </a:cubicBezTo>
                  <a:cubicBezTo>
                    <a:pt x="596" y="315"/>
                    <a:pt x="577" y="306"/>
                    <a:pt x="550" y="306"/>
                  </a:cubicBezTo>
                  <a:cubicBezTo>
                    <a:pt x="530" y="306"/>
                    <a:pt x="530" y="285"/>
                    <a:pt x="530" y="265"/>
                  </a:cubicBezTo>
                  <a:lnTo>
                    <a:pt x="530" y="285"/>
                  </a:lnTo>
                  <a:cubicBezTo>
                    <a:pt x="510" y="245"/>
                    <a:pt x="489" y="204"/>
                    <a:pt x="469" y="184"/>
                  </a:cubicBezTo>
                  <a:cubicBezTo>
                    <a:pt x="448" y="184"/>
                    <a:pt x="448" y="204"/>
                    <a:pt x="428" y="204"/>
                  </a:cubicBezTo>
                  <a:cubicBezTo>
                    <a:pt x="387" y="184"/>
                    <a:pt x="326" y="184"/>
                    <a:pt x="326" y="123"/>
                  </a:cubicBezTo>
                  <a:cubicBezTo>
                    <a:pt x="265" y="102"/>
                    <a:pt x="245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4"/>
            <p:cNvSpPr/>
            <p:nvPr/>
          </p:nvSpPr>
          <p:spPr>
            <a:xfrm>
              <a:off x="8122987" y="209697"/>
              <a:ext cx="131627" cy="145782"/>
            </a:xfrm>
            <a:custGeom>
              <a:avLst/>
              <a:gdLst/>
              <a:ahLst/>
              <a:cxnLst/>
              <a:rect l="l" t="t" r="r" b="b"/>
              <a:pathLst>
                <a:path w="1711" h="1895" extrusionOk="0">
                  <a:moveTo>
                    <a:pt x="570" y="306"/>
                  </a:moveTo>
                  <a:cubicBezTo>
                    <a:pt x="570" y="306"/>
                    <a:pt x="570" y="326"/>
                    <a:pt x="570" y="326"/>
                  </a:cubicBezTo>
                  <a:cubicBezTo>
                    <a:pt x="570" y="326"/>
                    <a:pt x="550" y="306"/>
                    <a:pt x="550" y="306"/>
                  </a:cubicBezTo>
                  <a:close/>
                  <a:moveTo>
                    <a:pt x="1283" y="306"/>
                  </a:moveTo>
                  <a:cubicBezTo>
                    <a:pt x="1283" y="326"/>
                    <a:pt x="1283" y="326"/>
                    <a:pt x="1263" y="326"/>
                  </a:cubicBezTo>
                  <a:cubicBezTo>
                    <a:pt x="1263" y="306"/>
                    <a:pt x="1283" y="306"/>
                    <a:pt x="1283" y="306"/>
                  </a:cubicBezTo>
                  <a:close/>
                  <a:moveTo>
                    <a:pt x="1507" y="1548"/>
                  </a:moveTo>
                  <a:cubicBezTo>
                    <a:pt x="1507" y="1568"/>
                    <a:pt x="1507" y="1568"/>
                    <a:pt x="1487" y="1568"/>
                  </a:cubicBezTo>
                  <a:cubicBezTo>
                    <a:pt x="1487" y="1548"/>
                    <a:pt x="1487" y="1548"/>
                    <a:pt x="1487" y="1548"/>
                  </a:cubicBezTo>
                  <a:close/>
                  <a:moveTo>
                    <a:pt x="1460" y="1682"/>
                  </a:moveTo>
                  <a:cubicBezTo>
                    <a:pt x="1468" y="1682"/>
                    <a:pt x="1472" y="1696"/>
                    <a:pt x="1487" y="1711"/>
                  </a:cubicBezTo>
                  <a:cubicBezTo>
                    <a:pt x="1466" y="1711"/>
                    <a:pt x="1446" y="1711"/>
                    <a:pt x="1446" y="1690"/>
                  </a:cubicBezTo>
                  <a:cubicBezTo>
                    <a:pt x="1452" y="1684"/>
                    <a:pt x="1456" y="1682"/>
                    <a:pt x="1460" y="1682"/>
                  </a:cubicBezTo>
                  <a:close/>
                  <a:moveTo>
                    <a:pt x="1202" y="1650"/>
                  </a:moveTo>
                  <a:cubicBezTo>
                    <a:pt x="1222" y="1670"/>
                    <a:pt x="1202" y="1670"/>
                    <a:pt x="1202" y="1690"/>
                  </a:cubicBezTo>
                  <a:cubicBezTo>
                    <a:pt x="1242" y="1690"/>
                    <a:pt x="1263" y="1731"/>
                    <a:pt x="1242" y="1752"/>
                  </a:cubicBezTo>
                  <a:cubicBezTo>
                    <a:pt x="1236" y="1758"/>
                    <a:pt x="1230" y="1760"/>
                    <a:pt x="1224" y="1760"/>
                  </a:cubicBezTo>
                  <a:cubicBezTo>
                    <a:pt x="1210" y="1760"/>
                    <a:pt x="1196" y="1746"/>
                    <a:pt x="1181" y="1731"/>
                  </a:cubicBezTo>
                  <a:cubicBezTo>
                    <a:pt x="1181" y="1711"/>
                    <a:pt x="1202" y="1690"/>
                    <a:pt x="1202" y="1690"/>
                  </a:cubicBezTo>
                  <a:cubicBezTo>
                    <a:pt x="1202" y="1670"/>
                    <a:pt x="1181" y="1670"/>
                    <a:pt x="1202" y="1650"/>
                  </a:cubicBezTo>
                  <a:close/>
                  <a:moveTo>
                    <a:pt x="1507" y="1752"/>
                  </a:moveTo>
                  <a:cubicBezTo>
                    <a:pt x="1527" y="1752"/>
                    <a:pt x="1548" y="1752"/>
                    <a:pt x="1568" y="1792"/>
                  </a:cubicBezTo>
                  <a:cubicBezTo>
                    <a:pt x="1527" y="1792"/>
                    <a:pt x="1507" y="1772"/>
                    <a:pt x="1507" y="1752"/>
                  </a:cubicBezTo>
                  <a:close/>
                  <a:moveTo>
                    <a:pt x="143" y="0"/>
                  </a:moveTo>
                  <a:cubicBezTo>
                    <a:pt x="135" y="15"/>
                    <a:pt x="125" y="19"/>
                    <a:pt x="114" y="19"/>
                  </a:cubicBezTo>
                  <a:cubicBezTo>
                    <a:pt x="102" y="19"/>
                    <a:pt x="89" y="14"/>
                    <a:pt x="78" y="14"/>
                  </a:cubicBezTo>
                  <a:cubicBezTo>
                    <a:pt x="71" y="14"/>
                    <a:pt x="66" y="16"/>
                    <a:pt x="61" y="20"/>
                  </a:cubicBezTo>
                  <a:cubicBezTo>
                    <a:pt x="61" y="61"/>
                    <a:pt x="0" y="82"/>
                    <a:pt x="0" y="143"/>
                  </a:cubicBezTo>
                  <a:cubicBezTo>
                    <a:pt x="0" y="183"/>
                    <a:pt x="0" y="224"/>
                    <a:pt x="41" y="265"/>
                  </a:cubicBezTo>
                  <a:cubicBezTo>
                    <a:pt x="61" y="306"/>
                    <a:pt x="61" y="346"/>
                    <a:pt x="61" y="387"/>
                  </a:cubicBezTo>
                  <a:cubicBezTo>
                    <a:pt x="61" y="489"/>
                    <a:pt x="102" y="570"/>
                    <a:pt x="183" y="611"/>
                  </a:cubicBezTo>
                  <a:cubicBezTo>
                    <a:pt x="244" y="815"/>
                    <a:pt x="367" y="957"/>
                    <a:pt x="530" y="1059"/>
                  </a:cubicBezTo>
                  <a:cubicBezTo>
                    <a:pt x="530" y="1079"/>
                    <a:pt x="530" y="1100"/>
                    <a:pt x="530" y="1120"/>
                  </a:cubicBezTo>
                  <a:lnTo>
                    <a:pt x="591" y="1120"/>
                  </a:lnTo>
                  <a:cubicBezTo>
                    <a:pt x="611" y="1181"/>
                    <a:pt x="672" y="1202"/>
                    <a:pt x="733" y="1242"/>
                  </a:cubicBezTo>
                  <a:cubicBezTo>
                    <a:pt x="794" y="1263"/>
                    <a:pt x="835" y="1324"/>
                    <a:pt x="835" y="1385"/>
                  </a:cubicBezTo>
                  <a:cubicBezTo>
                    <a:pt x="855" y="1405"/>
                    <a:pt x="876" y="1405"/>
                    <a:pt x="917" y="1405"/>
                  </a:cubicBezTo>
                  <a:cubicBezTo>
                    <a:pt x="917" y="1466"/>
                    <a:pt x="998" y="1487"/>
                    <a:pt x="978" y="1548"/>
                  </a:cubicBezTo>
                  <a:cubicBezTo>
                    <a:pt x="1079" y="1568"/>
                    <a:pt x="1079" y="1670"/>
                    <a:pt x="1161" y="1711"/>
                  </a:cubicBezTo>
                  <a:cubicBezTo>
                    <a:pt x="1161" y="1731"/>
                    <a:pt x="1120" y="1772"/>
                    <a:pt x="1161" y="1813"/>
                  </a:cubicBezTo>
                  <a:lnTo>
                    <a:pt x="1202" y="1813"/>
                  </a:lnTo>
                  <a:cubicBezTo>
                    <a:pt x="1212" y="1802"/>
                    <a:pt x="1222" y="1797"/>
                    <a:pt x="1232" y="1797"/>
                  </a:cubicBezTo>
                  <a:cubicBezTo>
                    <a:pt x="1242" y="1797"/>
                    <a:pt x="1253" y="1802"/>
                    <a:pt x="1263" y="1813"/>
                  </a:cubicBezTo>
                  <a:cubicBezTo>
                    <a:pt x="1249" y="1819"/>
                    <a:pt x="1240" y="1822"/>
                    <a:pt x="1233" y="1822"/>
                  </a:cubicBezTo>
                  <a:cubicBezTo>
                    <a:pt x="1220" y="1822"/>
                    <a:pt x="1215" y="1813"/>
                    <a:pt x="1202" y="1813"/>
                  </a:cubicBezTo>
                  <a:lnTo>
                    <a:pt x="1202" y="1813"/>
                  </a:lnTo>
                  <a:cubicBezTo>
                    <a:pt x="1202" y="1853"/>
                    <a:pt x="1202" y="1874"/>
                    <a:pt x="1242" y="1894"/>
                  </a:cubicBezTo>
                  <a:cubicBezTo>
                    <a:pt x="1263" y="1874"/>
                    <a:pt x="1283" y="1874"/>
                    <a:pt x="1303" y="1833"/>
                  </a:cubicBezTo>
                  <a:cubicBezTo>
                    <a:pt x="1303" y="1813"/>
                    <a:pt x="1324" y="1813"/>
                    <a:pt x="1324" y="1813"/>
                  </a:cubicBezTo>
                  <a:cubicBezTo>
                    <a:pt x="1348" y="1789"/>
                    <a:pt x="1372" y="1779"/>
                    <a:pt x="1395" y="1779"/>
                  </a:cubicBezTo>
                  <a:cubicBezTo>
                    <a:pt x="1412" y="1779"/>
                    <a:pt x="1429" y="1784"/>
                    <a:pt x="1446" y="1792"/>
                  </a:cubicBezTo>
                  <a:cubicBezTo>
                    <a:pt x="1487" y="1813"/>
                    <a:pt x="1527" y="1813"/>
                    <a:pt x="1548" y="1833"/>
                  </a:cubicBezTo>
                  <a:cubicBezTo>
                    <a:pt x="1589" y="1853"/>
                    <a:pt x="1568" y="1894"/>
                    <a:pt x="1589" y="1894"/>
                  </a:cubicBezTo>
                  <a:cubicBezTo>
                    <a:pt x="1629" y="1853"/>
                    <a:pt x="1650" y="1813"/>
                    <a:pt x="1690" y="1752"/>
                  </a:cubicBezTo>
                  <a:cubicBezTo>
                    <a:pt x="1670" y="1752"/>
                    <a:pt x="1670" y="1731"/>
                    <a:pt x="1650" y="1711"/>
                  </a:cubicBezTo>
                  <a:cubicBezTo>
                    <a:pt x="1670" y="1690"/>
                    <a:pt x="1690" y="1670"/>
                    <a:pt x="1690" y="1629"/>
                  </a:cubicBezTo>
                  <a:cubicBezTo>
                    <a:pt x="1690" y="1568"/>
                    <a:pt x="1670" y="1528"/>
                    <a:pt x="1670" y="1466"/>
                  </a:cubicBezTo>
                  <a:cubicBezTo>
                    <a:pt x="1650" y="1426"/>
                    <a:pt x="1711" y="1365"/>
                    <a:pt x="1650" y="1324"/>
                  </a:cubicBezTo>
                  <a:cubicBezTo>
                    <a:pt x="1650" y="1181"/>
                    <a:pt x="1609" y="1079"/>
                    <a:pt x="1568" y="957"/>
                  </a:cubicBezTo>
                  <a:cubicBezTo>
                    <a:pt x="1568" y="917"/>
                    <a:pt x="1548" y="876"/>
                    <a:pt x="1568" y="855"/>
                  </a:cubicBezTo>
                  <a:cubicBezTo>
                    <a:pt x="1589" y="835"/>
                    <a:pt x="1609" y="815"/>
                    <a:pt x="1609" y="794"/>
                  </a:cubicBezTo>
                  <a:cubicBezTo>
                    <a:pt x="1609" y="713"/>
                    <a:pt x="1589" y="631"/>
                    <a:pt x="1527" y="591"/>
                  </a:cubicBezTo>
                  <a:cubicBezTo>
                    <a:pt x="1466" y="550"/>
                    <a:pt x="1426" y="469"/>
                    <a:pt x="1385" y="407"/>
                  </a:cubicBezTo>
                  <a:cubicBezTo>
                    <a:pt x="1365" y="367"/>
                    <a:pt x="1324" y="326"/>
                    <a:pt x="1283" y="306"/>
                  </a:cubicBezTo>
                  <a:cubicBezTo>
                    <a:pt x="1303" y="306"/>
                    <a:pt x="1303" y="285"/>
                    <a:pt x="1283" y="285"/>
                  </a:cubicBezTo>
                  <a:cubicBezTo>
                    <a:pt x="1242" y="265"/>
                    <a:pt x="1222" y="265"/>
                    <a:pt x="1181" y="265"/>
                  </a:cubicBezTo>
                  <a:cubicBezTo>
                    <a:pt x="1263" y="387"/>
                    <a:pt x="1263" y="387"/>
                    <a:pt x="1242" y="428"/>
                  </a:cubicBezTo>
                  <a:lnTo>
                    <a:pt x="1222" y="428"/>
                  </a:lnTo>
                  <a:cubicBezTo>
                    <a:pt x="1161" y="367"/>
                    <a:pt x="1141" y="306"/>
                    <a:pt x="1100" y="265"/>
                  </a:cubicBezTo>
                  <a:cubicBezTo>
                    <a:pt x="1090" y="260"/>
                    <a:pt x="1078" y="259"/>
                    <a:pt x="1066" y="259"/>
                  </a:cubicBezTo>
                  <a:cubicBezTo>
                    <a:pt x="1055" y="259"/>
                    <a:pt x="1043" y="260"/>
                    <a:pt x="1031" y="260"/>
                  </a:cubicBezTo>
                  <a:cubicBezTo>
                    <a:pt x="1008" y="260"/>
                    <a:pt x="988" y="255"/>
                    <a:pt x="978" y="224"/>
                  </a:cubicBezTo>
                  <a:cubicBezTo>
                    <a:pt x="937" y="224"/>
                    <a:pt x="917" y="224"/>
                    <a:pt x="896" y="245"/>
                  </a:cubicBezTo>
                  <a:cubicBezTo>
                    <a:pt x="863" y="295"/>
                    <a:pt x="802" y="331"/>
                    <a:pt x="758" y="331"/>
                  </a:cubicBezTo>
                  <a:cubicBezTo>
                    <a:pt x="749" y="331"/>
                    <a:pt x="740" y="330"/>
                    <a:pt x="733" y="326"/>
                  </a:cubicBezTo>
                  <a:cubicBezTo>
                    <a:pt x="733" y="306"/>
                    <a:pt x="754" y="306"/>
                    <a:pt x="754" y="265"/>
                  </a:cubicBezTo>
                  <a:lnTo>
                    <a:pt x="754" y="265"/>
                  </a:lnTo>
                  <a:cubicBezTo>
                    <a:pt x="733" y="278"/>
                    <a:pt x="713" y="283"/>
                    <a:pt x="693" y="283"/>
                  </a:cubicBezTo>
                  <a:cubicBezTo>
                    <a:pt x="654" y="283"/>
                    <a:pt x="618" y="265"/>
                    <a:pt x="591" y="265"/>
                  </a:cubicBezTo>
                  <a:cubicBezTo>
                    <a:pt x="570" y="245"/>
                    <a:pt x="550" y="204"/>
                    <a:pt x="530" y="183"/>
                  </a:cubicBezTo>
                  <a:cubicBezTo>
                    <a:pt x="509" y="183"/>
                    <a:pt x="509" y="183"/>
                    <a:pt x="489" y="204"/>
                  </a:cubicBezTo>
                  <a:cubicBezTo>
                    <a:pt x="489" y="224"/>
                    <a:pt x="489" y="224"/>
                    <a:pt x="489" y="245"/>
                  </a:cubicBezTo>
                  <a:cubicBezTo>
                    <a:pt x="489" y="265"/>
                    <a:pt x="509" y="265"/>
                    <a:pt x="489" y="265"/>
                  </a:cubicBezTo>
                  <a:cubicBezTo>
                    <a:pt x="468" y="265"/>
                    <a:pt x="489" y="265"/>
                    <a:pt x="489" y="245"/>
                  </a:cubicBezTo>
                  <a:cubicBezTo>
                    <a:pt x="346" y="183"/>
                    <a:pt x="244" y="102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4"/>
            <p:cNvSpPr/>
            <p:nvPr/>
          </p:nvSpPr>
          <p:spPr>
            <a:xfrm>
              <a:off x="9033223" y="286012"/>
              <a:ext cx="69006" cy="226097"/>
            </a:xfrm>
            <a:custGeom>
              <a:avLst/>
              <a:gdLst/>
              <a:ahLst/>
              <a:cxnLst/>
              <a:rect l="l" t="t" r="r" b="b"/>
              <a:pathLst>
                <a:path w="897" h="2939" extrusionOk="0">
                  <a:moveTo>
                    <a:pt x="856" y="1106"/>
                  </a:moveTo>
                  <a:cubicBezTo>
                    <a:pt x="856" y="1106"/>
                    <a:pt x="856" y="1126"/>
                    <a:pt x="856" y="1126"/>
                  </a:cubicBezTo>
                  <a:cubicBezTo>
                    <a:pt x="835" y="1106"/>
                    <a:pt x="835" y="1106"/>
                    <a:pt x="856" y="1106"/>
                  </a:cubicBezTo>
                  <a:close/>
                  <a:moveTo>
                    <a:pt x="530" y="2531"/>
                  </a:moveTo>
                  <a:cubicBezTo>
                    <a:pt x="571" y="2552"/>
                    <a:pt x="591" y="2572"/>
                    <a:pt x="611" y="2592"/>
                  </a:cubicBezTo>
                  <a:cubicBezTo>
                    <a:pt x="571" y="2592"/>
                    <a:pt x="530" y="2592"/>
                    <a:pt x="510" y="2633"/>
                  </a:cubicBezTo>
                  <a:lnTo>
                    <a:pt x="530" y="2531"/>
                  </a:lnTo>
                  <a:close/>
                  <a:moveTo>
                    <a:pt x="652" y="2613"/>
                  </a:moveTo>
                  <a:cubicBezTo>
                    <a:pt x="652" y="2613"/>
                    <a:pt x="673" y="2613"/>
                    <a:pt x="673" y="2633"/>
                  </a:cubicBezTo>
                  <a:lnTo>
                    <a:pt x="652" y="2633"/>
                  </a:lnTo>
                  <a:cubicBezTo>
                    <a:pt x="652" y="2633"/>
                    <a:pt x="652" y="2613"/>
                    <a:pt x="652" y="2613"/>
                  </a:cubicBezTo>
                  <a:close/>
                  <a:moveTo>
                    <a:pt x="673" y="1"/>
                  </a:moveTo>
                  <a:cubicBezTo>
                    <a:pt x="652" y="1"/>
                    <a:pt x="632" y="6"/>
                    <a:pt x="611" y="6"/>
                  </a:cubicBezTo>
                  <a:cubicBezTo>
                    <a:pt x="591" y="47"/>
                    <a:pt x="510" y="47"/>
                    <a:pt x="510" y="108"/>
                  </a:cubicBezTo>
                  <a:cubicBezTo>
                    <a:pt x="510" y="169"/>
                    <a:pt x="449" y="169"/>
                    <a:pt x="449" y="210"/>
                  </a:cubicBezTo>
                  <a:cubicBezTo>
                    <a:pt x="449" y="250"/>
                    <a:pt x="347" y="250"/>
                    <a:pt x="367" y="312"/>
                  </a:cubicBezTo>
                  <a:cubicBezTo>
                    <a:pt x="326" y="393"/>
                    <a:pt x="306" y="474"/>
                    <a:pt x="306" y="576"/>
                  </a:cubicBezTo>
                  <a:cubicBezTo>
                    <a:pt x="326" y="617"/>
                    <a:pt x="347" y="637"/>
                    <a:pt x="367" y="678"/>
                  </a:cubicBezTo>
                  <a:cubicBezTo>
                    <a:pt x="387" y="760"/>
                    <a:pt x="326" y="821"/>
                    <a:pt x="306" y="902"/>
                  </a:cubicBezTo>
                  <a:cubicBezTo>
                    <a:pt x="306" y="984"/>
                    <a:pt x="265" y="1045"/>
                    <a:pt x="225" y="1106"/>
                  </a:cubicBezTo>
                  <a:cubicBezTo>
                    <a:pt x="204" y="1126"/>
                    <a:pt x="184" y="1147"/>
                    <a:pt x="184" y="1167"/>
                  </a:cubicBezTo>
                  <a:cubicBezTo>
                    <a:pt x="184" y="1289"/>
                    <a:pt x="123" y="1411"/>
                    <a:pt x="102" y="1533"/>
                  </a:cubicBezTo>
                  <a:cubicBezTo>
                    <a:pt x="41" y="1778"/>
                    <a:pt x="0" y="2022"/>
                    <a:pt x="0" y="2287"/>
                  </a:cubicBezTo>
                  <a:cubicBezTo>
                    <a:pt x="0" y="2287"/>
                    <a:pt x="0" y="2287"/>
                    <a:pt x="0" y="2307"/>
                  </a:cubicBezTo>
                  <a:lnTo>
                    <a:pt x="41" y="2307"/>
                  </a:lnTo>
                  <a:cubicBezTo>
                    <a:pt x="62" y="2368"/>
                    <a:pt x="41" y="2430"/>
                    <a:pt x="21" y="2491"/>
                  </a:cubicBezTo>
                  <a:cubicBezTo>
                    <a:pt x="41" y="2491"/>
                    <a:pt x="82" y="2511"/>
                    <a:pt x="102" y="2531"/>
                  </a:cubicBezTo>
                  <a:cubicBezTo>
                    <a:pt x="82" y="2572"/>
                    <a:pt x="82" y="2613"/>
                    <a:pt x="82" y="2654"/>
                  </a:cubicBezTo>
                  <a:cubicBezTo>
                    <a:pt x="102" y="2674"/>
                    <a:pt x="123" y="2694"/>
                    <a:pt x="123" y="2715"/>
                  </a:cubicBezTo>
                  <a:cubicBezTo>
                    <a:pt x="184" y="2715"/>
                    <a:pt x="225" y="2715"/>
                    <a:pt x="265" y="2694"/>
                  </a:cubicBezTo>
                  <a:cubicBezTo>
                    <a:pt x="286" y="2715"/>
                    <a:pt x="326" y="2735"/>
                    <a:pt x="347" y="2735"/>
                  </a:cubicBezTo>
                  <a:cubicBezTo>
                    <a:pt x="367" y="2715"/>
                    <a:pt x="387" y="2674"/>
                    <a:pt x="387" y="2613"/>
                  </a:cubicBezTo>
                  <a:cubicBezTo>
                    <a:pt x="387" y="2598"/>
                    <a:pt x="398" y="2584"/>
                    <a:pt x="418" y="2584"/>
                  </a:cubicBezTo>
                  <a:cubicBezTo>
                    <a:pt x="426" y="2584"/>
                    <a:pt x="437" y="2586"/>
                    <a:pt x="449" y="2592"/>
                  </a:cubicBezTo>
                  <a:cubicBezTo>
                    <a:pt x="469" y="2613"/>
                    <a:pt x="428" y="2633"/>
                    <a:pt x="428" y="2674"/>
                  </a:cubicBezTo>
                  <a:cubicBezTo>
                    <a:pt x="408" y="2694"/>
                    <a:pt x="449" y="2735"/>
                    <a:pt x="449" y="2755"/>
                  </a:cubicBezTo>
                  <a:cubicBezTo>
                    <a:pt x="449" y="2796"/>
                    <a:pt x="428" y="2816"/>
                    <a:pt x="408" y="2837"/>
                  </a:cubicBezTo>
                  <a:cubicBezTo>
                    <a:pt x="428" y="2878"/>
                    <a:pt x="428" y="2898"/>
                    <a:pt x="449" y="2939"/>
                  </a:cubicBezTo>
                  <a:cubicBezTo>
                    <a:pt x="449" y="2918"/>
                    <a:pt x="469" y="2918"/>
                    <a:pt x="489" y="2918"/>
                  </a:cubicBezTo>
                  <a:cubicBezTo>
                    <a:pt x="489" y="2878"/>
                    <a:pt x="510" y="2857"/>
                    <a:pt x="510" y="2816"/>
                  </a:cubicBezTo>
                  <a:cubicBezTo>
                    <a:pt x="510" y="2796"/>
                    <a:pt x="550" y="2755"/>
                    <a:pt x="550" y="2735"/>
                  </a:cubicBezTo>
                  <a:cubicBezTo>
                    <a:pt x="550" y="2719"/>
                    <a:pt x="564" y="2689"/>
                    <a:pt x="580" y="2689"/>
                  </a:cubicBezTo>
                  <a:cubicBezTo>
                    <a:pt x="583" y="2689"/>
                    <a:pt x="587" y="2690"/>
                    <a:pt x="591" y="2694"/>
                  </a:cubicBezTo>
                  <a:cubicBezTo>
                    <a:pt x="600" y="2686"/>
                    <a:pt x="608" y="2681"/>
                    <a:pt x="615" y="2681"/>
                  </a:cubicBezTo>
                  <a:cubicBezTo>
                    <a:pt x="625" y="2681"/>
                    <a:pt x="632" y="2691"/>
                    <a:pt x="632" y="2715"/>
                  </a:cubicBezTo>
                  <a:cubicBezTo>
                    <a:pt x="628" y="2719"/>
                    <a:pt x="624" y="2720"/>
                    <a:pt x="622" y="2720"/>
                  </a:cubicBezTo>
                  <a:cubicBezTo>
                    <a:pt x="611" y="2720"/>
                    <a:pt x="607" y="2694"/>
                    <a:pt x="591" y="2694"/>
                  </a:cubicBezTo>
                  <a:cubicBezTo>
                    <a:pt x="591" y="2715"/>
                    <a:pt x="571" y="2735"/>
                    <a:pt x="571" y="2755"/>
                  </a:cubicBezTo>
                  <a:lnTo>
                    <a:pt x="611" y="2755"/>
                  </a:lnTo>
                  <a:cubicBezTo>
                    <a:pt x="611" y="2776"/>
                    <a:pt x="611" y="2776"/>
                    <a:pt x="611" y="2796"/>
                  </a:cubicBezTo>
                  <a:cubicBezTo>
                    <a:pt x="611" y="2816"/>
                    <a:pt x="632" y="2816"/>
                    <a:pt x="632" y="2816"/>
                  </a:cubicBezTo>
                  <a:cubicBezTo>
                    <a:pt x="673" y="2816"/>
                    <a:pt x="673" y="2776"/>
                    <a:pt x="693" y="2755"/>
                  </a:cubicBezTo>
                  <a:cubicBezTo>
                    <a:pt x="693" y="2694"/>
                    <a:pt x="713" y="2633"/>
                    <a:pt x="713" y="2572"/>
                  </a:cubicBezTo>
                  <a:cubicBezTo>
                    <a:pt x="713" y="2531"/>
                    <a:pt x="693" y="2491"/>
                    <a:pt x="673" y="2470"/>
                  </a:cubicBezTo>
                  <a:cubicBezTo>
                    <a:pt x="693" y="2450"/>
                    <a:pt x="693" y="2409"/>
                    <a:pt x="713" y="2389"/>
                  </a:cubicBezTo>
                  <a:cubicBezTo>
                    <a:pt x="673" y="2368"/>
                    <a:pt x="693" y="2328"/>
                    <a:pt x="693" y="2287"/>
                  </a:cubicBezTo>
                  <a:cubicBezTo>
                    <a:pt x="673" y="2246"/>
                    <a:pt x="713" y="2226"/>
                    <a:pt x="693" y="2206"/>
                  </a:cubicBezTo>
                  <a:cubicBezTo>
                    <a:pt x="693" y="2165"/>
                    <a:pt x="713" y="2124"/>
                    <a:pt x="713" y="2104"/>
                  </a:cubicBezTo>
                  <a:cubicBezTo>
                    <a:pt x="693" y="2063"/>
                    <a:pt x="754" y="2043"/>
                    <a:pt x="754" y="2022"/>
                  </a:cubicBezTo>
                  <a:cubicBezTo>
                    <a:pt x="774" y="1981"/>
                    <a:pt x="734" y="1981"/>
                    <a:pt x="734" y="1941"/>
                  </a:cubicBezTo>
                  <a:cubicBezTo>
                    <a:pt x="754" y="1941"/>
                    <a:pt x="774" y="1900"/>
                    <a:pt x="795" y="1900"/>
                  </a:cubicBezTo>
                  <a:lnTo>
                    <a:pt x="856" y="1900"/>
                  </a:lnTo>
                  <a:cubicBezTo>
                    <a:pt x="856" y="1859"/>
                    <a:pt x="897" y="1839"/>
                    <a:pt x="876" y="1798"/>
                  </a:cubicBezTo>
                  <a:cubicBezTo>
                    <a:pt x="876" y="1696"/>
                    <a:pt x="897" y="1595"/>
                    <a:pt x="876" y="1513"/>
                  </a:cubicBezTo>
                  <a:cubicBezTo>
                    <a:pt x="876" y="1411"/>
                    <a:pt x="876" y="1309"/>
                    <a:pt x="897" y="1208"/>
                  </a:cubicBezTo>
                  <a:cubicBezTo>
                    <a:pt x="897" y="1147"/>
                    <a:pt x="897" y="1085"/>
                    <a:pt x="876" y="1024"/>
                  </a:cubicBezTo>
                  <a:lnTo>
                    <a:pt x="835" y="1024"/>
                  </a:lnTo>
                  <a:cubicBezTo>
                    <a:pt x="815" y="1004"/>
                    <a:pt x="815" y="963"/>
                    <a:pt x="835" y="943"/>
                  </a:cubicBezTo>
                  <a:cubicBezTo>
                    <a:pt x="754" y="780"/>
                    <a:pt x="815" y="617"/>
                    <a:pt x="795" y="454"/>
                  </a:cubicBezTo>
                  <a:cubicBezTo>
                    <a:pt x="835" y="413"/>
                    <a:pt x="835" y="352"/>
                    <a:pt x="815" y="332"/>
                  </a:cubicBezTo>
                  <a:cubicBezTo>
                    <a:pt x="795" y="271"/>
                    <a:pt x="815" y="230"/>
                    <a:pt x="774" y="189"/>
                  </a:cubicBezTo>
                  <a:cubicBezTo>
                    <a:pt x="734" y="149"/>
                    <a:pt x="713" y="87"/>
                    <a:pt x="734" y="26"/>
                  </a:cubicBezTo>
                  <a:cubicBezTo>
                    <a:pt x="713" y="6"/>
                    <a:pt x="693" y="1"/>
                    <a:pt x="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4"/>
            <p:cNvSpPr/>
            <p:nvPr/>
          </p:nvSpPr>
          <p:spPr>
            <a:xfrm>
              <a:off x="9642662" y="544958"/>
              <a:ext cx="170862" cy="101932"/>
            </a:xfrm>
            <a:custGeom>
              <a:avLst/>
              <a:gdLst/>
              <a:ahLst/>
              <a:cxnLst/>
              <a:rect l="l" t="t" r="r" b="b"/>
              <a:pathLst>
                <a:path w="2221" h="1325" extrusionOk="0">
                  <a:moveTo>
                    <a:pt x="734" y="1182"/>
                  </a:moveTo>
                  <a:cubicBezTo>
                    <a:pt x="734" y="1202"/>
                    <a:pt x="734" y="1222"/>
                    <a:pt x="734" y="1243"/>
                  </a:cubicBezTo>
                  <a:cubicBezTo>
                    <a:pt x="754" y="1222"/>
                    <a:pt x="754" y="1222"/>
                    <a:pt x="775" y="1202"/>
                  </a:cubicBezTo>
                  <a:cubicBezTo>
                    <a:pt x="795" y="1222"/>
                    <a:pt x="795" y="1243"/>
                    <a:pt x="795" y="1263"/>
                  </a:cubicBezTo>
                  <a:cubicBezTo>
                    <a:pt x="778" y="1271"/>
                    <a:pt x="761" y="1276"/>
                    <a:pt x="746" y="1276"/>
                  </a:cubicBezTo>
                  <a:cubicBezTo>
                    <a:pt x="724" y="1276"/>
                    <a:pt x="705" y="1267"/>
                    <a:pt x="693" y="1243"/>
                  </a:cubicBezTo>
                  <a:cubicBezTo>
                    <a:pt x="693" y="1202"/>
                    <a:pt x="714" y="1202"/>
                    <a:pt x="734" y="1182"/>
                  </a:cubicBezTo>
                  <a:close/>
                  <a:moveTo>
                    <a:pt x="388" y="0"/>
                  </a:moveTo>
                  <a:cubicBezTo>
                    <a:pt x="367" y="41"/>
                    <a:pt x="388" y="41"/>
                    <a:pt x="388" y="61"/>
                  </a:cubicBezTo>
                  <a:cubicBezTo>
                    <a:pt x="383" y="66"/>
                    <a:pt x="377" y="68"/>
                    <a:pt x="371" y="68"/>
                  </a:cubicBezTo>
                  <a:cubicBezTo>
                    <a:pt x="360" y="68"/>
                    <a:pt x="347" y="63"/>
                    <a:pt x="335" y="63"/>
                  </a:cubicBezTo>
                  <a:cubicBezTo>
                    <a:pt x="324" y="63"/>
                    <a:pt x="314" y="67"/>
                    <a:pt x="306" y="82"/>
                  </a:cubicBezTo>
                  <a:cubicBezTo>
                    <a:pt x="306" y="102"/>
                    <a:pt x="306" y="123"/>
                    <a:pt x="306" y="123"/>
                  </a:cubicBezTo>
                  <a:cubicBezTo>
                    <a:pt x="286" y="123"/>
                    <a:pt x="245" y="123"/>
                    <a:pt x="204" y="143"/>
                  </a:cubicBezTo>
                  <a:cubicBezTo>
                    <a:pt x="204" y="204"/>
                    <a:pt x="143" y="245"/>
                    <a:pt x="123" y="306"/>
                  </a:cubicBezTo>
                  <a:cubicBezTo>
                    <a:pt x="103" y="306"/>
                    <a:pt x="87" y="301"/>
                    <a:pt x="75" y="301"/>
                  </a:cubicBezTo>
                  <a:cubicBezTo>
                    <a:pt x="62" y="301"/>
                    <a:pt x="52" y="306"/>
                    <a:pt x="41" y="326"/>
                  </a:cubicBezTo>
                  <a:cubicBezTo>
                    <a:pt x="41" y="347"/>
                    <a:pt x="62" y="367"/>
                    <a:pt x="62" y="408"/>
                  </a:cubicBezTo>
                  <a:cubicBezTo>
                    <a:pt x="41" y="428"/>
                    <a:pt x="21" y="448"/>
                    <a:pt x="1" y="448"/>
                  </a:cubicBezTo>
                  <a:cubicBezTo>
                    <a:pt x="21" y="734"/>
                    <a:pt x="123" y="958"/>
                    <a:pt x="327" y="1182"/>
                  </a:cubicBezTo>
                  <a:cubicBezTo>
                    <a:pt x="347" y="1202"/>
                    <a:pt x="408" y="1222"/>
                    <a:pt x="469" y="1263"/>
                  </a:cubicBezTo>
                  <a:cubicBezTo>
                    <a:pt x="489" y="1263"/>
                    <a:pt x="469" y="1222"/>
                    <a:pt x="510" y="1222"/>
                  </a:cubicBezTo>
                  <a:cubicBezTo>
                    <a:pt x="530" y="1222"/>
                    <a:pt x="591" y="1202"/>
                    <a:pt x="632" y="1202"/>
                  </a:cubicBezTo>
                  <a:cubicBezTo>
                    <a:pt x="673" y="1263"/>
                    <a:pt x="693" y="1283"/>
                    <a:pt x="714" y="1324"/>
                  </a:cubicBezTo>
                  <a:cubicBezTo>
                    <a:pt x="795" y="1304"/>
                    <a:pt x="876" y="1304"/>
                    <a:pt x="938" y="1283"/>
                  </a:cubicBezTo>
                  <a:cubicBezTo>
                    <a:pt x="978" y="1243"/>
                    <a:pt x="999" y="1202"/>
                    <a:pt x="999" y="1182"/>
                  </a:cubicBezTo>
                  <a:cubicBezTo>
                    <a:pt x="1019" y="1182"/>
                    <a:pt x="1039" y="1182"/>
                    <a:pt x="1039" y="1161"/>
                  </a:cubicBezTo>
                  <a:cubicBezTo>
                    <a:pt x="1039" y="1161"/>
                    <a:pt x="1039" y="1141"/>
                    <a:pt x="1039" y="1141"/>
                  </a:cubicBezTo>
                  <a:cubicBezTo>
                    <a:pt x="1019" y="1120"/>
                    <a:pt x="1019" y="1080"/>
                    <a:pt x="1019" y="1059"/>
                  </a:cubicBezTo>
                  <a:cubicBezTo>
                    <a:pt x="999" y="1039"/>
                    <a:pt x="999" y="1039"/>
                    <a:pt x="978" y="1019"/>
                  </a:cubicBezTo>
                  <a:cubicBezTo>
                    <a:pt x="984" y="1013"/>
                    <a:pt x="990" y="1010"/>
                    <a:pt x="996" y="1010"/>
                  </a:cubicBezTo>
                  <a:cubicBezTo>
                    <a:pt x="1011" y="1010"/>
                    <a:pt x="1025" y="1025"/>
                    <a:pt x="1039" y="1039"/>
                  </a:cubicBezTo>
                  <a:cubicBezTo>
                    <a:pt x="1039" y="1019"/>
                    <a:pt x="1039" y="1019"/>
                    <a:pt x="1060" y="1019"/>
                  </a:cubicBezTo>
                  <a:cubicBezTo>
                    <a:pt x="1060" y="1039"/>
                    <a:pt x="1060" y="1039"/>
                    <a:pt x="1060" y="1039"/>
                  </a:cubicBezTo>
                  <a:cubicBezTo>
                    <a:pt x="1091" y="1054"/>
                    <a:pt x="1122" y="1093"/>
                    <a:pt x="1153" y="1093"/>
                  </a:cubicBezTo>
                  <a:cubicBezTo>
                    <a:pt x="1162" y="1093"/>
                    <a:pt x="1172" y="1090"/>
                    <a:pt x="1182" y="1080"/>
                  </a:cubicBezTo>
                  <a:cubicBezTo>
                    <a:pt x="1223" y="1039"/>
                    <a:pt x="1141" y="1019"/>
                    <a:pt x="1162" y="978"/>
                  </a:cubicBezTo>
                  <a:cubicBezTo>
                    <a:pt x="1168" y="971"/>
                    <a:pt x="1175" y="969"/>
                    <a:pt x="1182" y="969"/>
                  </a:cubicBezTo>
                  <a:cubicBezTo>
                    <a:pt x="1195" y="969"/>
                    <a:pt x="1209" y="978"/>
                    <a:pt x="1223" y="978"/>
                  </a:cubicBezTo>
                  <a:cubicBezTo>
                    <a:pt x="1223" y="978"/>
                    <a:pt x="1243" y="958"/>
                    <a:pt x="1243" y="958"/>
                  </a:cubicBezTo>
                  <a:cubicBezTo>
                    <a:pt x="1261" y="950"/>
                    <a:pt x="1279" y="947"/>
                    <a:pt x="1296" y="947"/>
                  </a:cubicBezTo>
                  <a:cubicBezTo>
                    <a:pt x="1346" y="947"/>
                    <a:pt x="1392" y="970"/>
                    <a:pt x="1440" y="970"/>
                  </a:cubicBezTo>
                  <a:cubicBezTo>
                    <a:pt x="1468" y="970"/>
                    <a:pt x="1497" y="962"/>
                    <a:pt x="1528" y="937"/>
                  </a:cubicBezTo>
                  <a:cubicBezTo>
                    <a:pt x="1528" y="958"/>
                    <a:pt x="1528" y="958"/>
                    <a:pt x="1548" y="978"/>
                  </a:cubicBezTo>
                  <a:cubicBezTo>
                    <a:pt x="1581" y="961"/>
                    <a:pt x="1614" y="932"/>
                    <a:pt x="1658" y="932"/>
                  </a:cubicBezTo>
                  <a:cubicBezTo>
                    <a:pt x="1668" y="932"/>
                    <a:pt x="1679" y="933"/>
                    <a:pt x="1691" y="937"/>
                  </a:cubicBezTo>
                  <a:cubicBezTo>
                    <a:pt x="1711" y="937"/>
                    <a:pt x="1711" y="978"/>
                    <a:pt x="1732" y="978"/>
                  </a:cubicBezTo>
                  <a:cubicBezTo>
                    <a:pt x="1784" y="960"/>
                    <a:pt x="1822" y="913"/>
                    <a:pt x="1870" y="913"/>
                  </a:cubicBezTo>
                  <a:cubicBezTo>
                    <a:pt x="1878" y="913"/>
                    <a:pt x="1886" y="914"/>
                    <a:pt x="1895" y="917"/>
                  </a:cubicBezTo>
                  <a:cubicBezTo>
                    <a:pt x="1915" y="917"/>
                    <a:pt x="1935" y="896"/>
                    <a:pt x="1956" y="876"/>
                  </a:cubicBezTo>
                  <a:cubicBezTo>
                    <a:pt x="1956" y="917"/>
                    <a:pt x="1997" y="937"/>
                    <a:pt x="2037" y="958"/>
                  </a:cubicBezTo>
                  <a:cubicBezTo>
                    <a:pt x="2058" y="937"/>
                    <a:pt x="2078" y="958"/>
                    <a:pt x="2098" y="917"/>
                  </a:cubicBezTo>
                  <a:cubicBezTo>
                    <a:pt x="2119" y="896"/>
                    <a:pt x="2078" y="896"/>
                    <a:pt x="2078" y="876"/>
                  </a:cubicBezTo>
                  <a:cubicBezTo>
                    <a:pt x="2098" y="856"/>
                    <a:pt x="2119" y="856"/>
                    <a:pt x="2098" y="815"/>
                  </a:cubicBezTo>
                  <a:cubicBezTo>
                    <a:pt x="2139" y="815"/>
                    <a:pt x="2180" y="795"/>
                    <a:pt x="2221" y="774"/>
                  </a:cubicBezTo>
                  <a:cubicBezTo>
                    <a:pt x="2221" y="734"/>
                    <a:pt x="2221" y="693"/>
                    <a:pt x="2221" y="652"/>
                  </a:cubicBezTo>
                  <a:cubicBezTo>
                    <a:pt x="2200" y="632"/>
                    <a:pt x="2180" y="611"/>
                    <a:pt x="2159" y="571"/>
                  </a:cubicBezTo>
                  <a:cubicBezTo>
                    <a:pt x="2148" y="577"/>
                    <a:pt x="2136" y="579"/>
                    <a:pt x="2126" y="579"/>
                  </a:cubicBezTo>
                  <a:cubicBezTo>
                    <a:pt x="2076" y="579"/>
                    <a:pt x="2040" y="521"/>
                    <a:pt x="1989" y="521"/>
                  </a:cubicBezTo>
                  <a:cubicBezTo>
                    <a:pt x="1979" y="521"/>
                    <a:pt x="1968" y="524"/>
                    <a:pt x="1956" y="530"/>
                  </a:cubicBezTo>
                  <a:lnTo>
                    <a:pt x="1956" y="591"/>
                  </a:lnTo>
                  <a:cubicBezTo>
                    <a:pt x="1915" y="550"/>
                    <a:pt x="1854" y="530"/>
                    <a:pt x="1834" y="509"/>
                  </a:cubicBezTo>
                  <a:cubicBezTo>
                    <a:pt x="1793" y="509"/>
                    <a:pt x="1793" y="530"/>
                    <a:pt x="1773" y="530"/>
                  </a:cubicBezTo>
                  <a:cubicBezTo>
                    <a:pt x="1752" y="530"/>
                    <a:pt x="1732" y="509"/>
                    <a:pt x="1711" y="509"/>
                  </a:cubicBezTo>
                  <a:cubicBezTo>
                    <a:pt x="1705" y="515"/>
                    <a:pt x="1699" y="518"/>
                    <a:pt x="1694" y="518"/>
                  </a:cubicBezTo>
                  <a:cubicBezTo>
                    <a:pt x="1679" y="518"/>
                    <a:pt x="1665" y="504"/>
                    <a:pt x="1650" y="489"/>
                  </a:cubicBezTo>
                  <a:cubicBezTo>
                    <a:pt x="1662" y="483"/>
                    <a:pt x="1671" y="481"/>
                    <a:pt x="1677" y="481"/>
                  </a:cubicBezTo>
                  <a:cubicBezTo>
                    <a:pt x="1693" y="481"/>
                    <a:pt x="1697" y="495"/>
                    <a:pt x="1711" y="509"/>
                  </a:cubicBezTo>
                  <a:cubicBezTo>
                    <a:pt x="1711" y="489"/>
                    <a:pt x="1732" y="469"/>
                    <a:pt x="1732" y="448"/>
                  </a:cubicBezTo>
                  <a:cubicBezTo>
                    <a:pt x="1671" y="428"/>
                    <a:pt x="1610" y="408"/>
                    <a:pt x="1569" y="347"/>
                  </a:cubicBezTo>
                  <a:cubicBezTo>
                    <a:pt x="1548" y="347"/>
                    <a:pt x="1523" y="352"/>
                    <a:pt x="1498" y="352"/>
                  </a:cubicBezTo>
                  <a:cubicBezTo>
                    <a:pt x="1472" y="352"/>
                    <a:pt x="1447" y="347"/>
                    <a:pt x="1426" y="326"/>
                  </a:cubicBezTo>
                  <a:cubicBezTo>
                    <a:pt x="1414" y="330"/>
                    <a:pt x="1403" y="332"/>
                    <a:pt x="1392" y="332"/>
                  </a:cubicBezTo>
                  <a:cubicBezTo>
                    <a:pt x="1349" y="332"/>
                    <a:pt x="1316" y="306"/>
                    <a:pt x="1284" y="306"/>
                  </a:cubicBezTo>
                  <a:cubicBezTo>
                    <a:pt x="1263" y="306"/>
                    <a:pt x="1243" y="265"/>
                    <a:pt x="1223" y="265"/>
                  </a:cubicBezTo>
                  <a:cubicBezTo>
                    <a:pt x="1199" y="275"/>
                    <a:pt x="1176" y="279"/>
                    <a:pt x="1155" y="279"/>
                  </a:cubicBezTo>
                  <a:cubicBezTo>
                    <a:pt x="1083" y="279"/>
                    <a:pt x="1020" y="235"/>
                    <a:pt x="958" y="204"/>
                  </a:cubicBezTo>
                  <a:cubicBezTo>
                    <a:pt x="999" y="143"/>
                    <a:pt x="938" y="143"/>
                    <a:pt x="938" y="102"/>
                  </a:cubicBezTo>
                  <a:cubicBezTo>
                    <a:pt x="924" y="109"/>
                    <a:pt x="910" y="111"/>
                    <a:pt x="897" y="111"/>
                  </a:cubicBezTo>
                  <a:cubicBezTo>
                    <a:pt x="870" y="111"/>
                    <a:pt x="842" y="102"/>
                    <a:pt x="815" y="102"/>
                  </a:cubicBezTo>
                  <a:cubicBezTo>
                    <a:pt x="775" y="126"/>
                    <a:pt x="739" y="134"/>
                    <a:pt x="702" y="134"/>
                  </a:cubicBezTo>
                  <a:cubicBezTo>
                    <a:pt x="646" y="134"/>
                    <a:pt x="592" y="115"/>
                    <a:pt x="530" y="102"/>
                  </a:cubicBezTo>
                  <a:cubicBezTo>
                    <a:pt x="489" y="102"/>
                    <a:pt x="469" y="82"/>
                    <a:pt x="428" y="82"/>
                  </a:cubicBezTo>
                  <a:cubicBezTo>
                    <a:pt x="408" y="41"/>
                    <a:pt x="428" y="21"/>
                    <a:pt x="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4"/>
            <p:cNvSpPr/>
            <p:nvPr/>
          </p:nvSpPr>
          <p:spPr>
            <a:xfrm>
              <a:off x="7637251" y="750207"/>
              <a:ext cx="183401" cy="89393"/>
            </a:xfrm>
            <a:custGeom>
              <a:avLst/>
              <a:gdLst/>
              <a:ahLst/>
              <a:cxnLst/>
              <a:rect l="l" t="t" r="r" b="b"/>
              <a:pathLst>
                <a:path w="2384" h="1162" extrusionOk="0">
                  <a:moveTo>
                    <a:pt x="1345" y="0"/>
                  </a:moveTo>
                  <a:cubicBezTo>
                    <a:pt x="1284" y="82"/>
                    <a:pt x="1182" y="61"/>
                    <a:pt x="1141" y="163"/>
                  </a:cubicBezTo>
                  <a:cubicBezTo>
                    <a:pt x="1100" y="184"/>
                    <a:pt x="1060" y="184"/>
                    <a:pt x="999" y="184"/>
                  </a:cubicBezTo>
                  <a:cubicBezTo>
                    <a:pt x="999" y="150"/>
                    <a:pt x="985" y="117"/>
                    <a:pt x="958" y="117"/>
                  </a:cubicBezTo>
                  <a:cubicBezTo>
                    <a:pt x="952" y="117"/>
                    <a:pt x="945" y="119"/>
                    <a:pt x="938" y="122"/>
                  </a:cubicBezTo>
                  <a:cubicBezTo>
                    <a:pt x="897" y="163"/>
                    <a:pt x="938" y="163"/>
                    <a:pt x="938" y="204"/>
                  </a:cubicBezTo>
                  <a:cubicBezTo>
                    <a:pt x="933" y="202"/>
                    <a:pt x="928" y="202"/>
                    <a:pt x="923" y="202"/>
                  </a:cubicBezTo>
                  <a:cubicBezTo>
                    <a:pt x="880" y="202"/>
                    <a:pt x="829" y="253"/>
                    <a:pt x="776" y="253"/>
                  </a:cubicBezTo>
                  <a:cubicBezTo>
                    <a:pt x="755" y="253"/>
                    <a:pt x="734" y="245"/>
                    <a:pt x="714" y="224"/>
                  </a:cubicBezTo>
                  <a:cubicBezTo>
                    <a:pt x="632" y="224"/>
                    <a:pt x="632" y="346"/>
                    <a:pt x="551" y="387"/>
                  </a:cubicBezTo>
                  <a:cubicBezTo>
                    <a:pt x="489" y="367"/>
                    <a:pt x="449" y="326"/>
                    <a:pt x="408" y="306"/>
                  </a:cubicBezTo>
                  <a:lnTo>
                    <a:pt x="408" y="306"/>
                  </a:lnTo>
                  <a:cubicBezTo>
                    <a:pt x="388" y="346"/>
                    <a:pt x="449" y="346"/>
                    <a:pt x="408" y="387"/>
                  </a:cubicBezTo>
                  <a:cubicBezTo>
                    <a:pt x="327" y="367"/>
                    <a:pt x="225" y="387"/>
                    <a:pt x="123" y="346"/>
                  </a:cubicBezTo>
                  <a:cubicBezTo>
                    <a:pt x="103" y="387"/>
                    <a:pt x="21" y="367"/>
                    <a:pt x="1" y="448"/>
                  </a:cubicBezTo>
                  <a:cubicBezTo>
                    <a:pt x="62" y="469"/>
                    <a:pt x="41" y="530"/>
                    <a:pt x="41" y="591"/>
                  </a:cubicBezTo>
                  <a:cubicBezTo>
                    <a:pt x="82" y="652"/>
                    <a:pt x="143" y="713"/>
                    <a:pt x="204" y="794"/>
                  </a:cubicBezTo>
                  <a:cubicBezTo>
                    <a:pt x="210" y="789"/>
                    <a:pt x="218" y="786"/>
                    <a:pt x="226" y="786"/>
                  </a:cubicBezTo>
                  <a:cubicBezTo>
                    <a:pt x="247" y="786"/>
                    <a:pt x="271" y="800"/>
                    <a:pt x="286" y="815"/>
                  </a:cubicBezTo>
                  <a:cubicBezTo>
                    <a:pt x="347" y="896"/>
                    <a:pt x="428" y="937"/>
                    <a:pt x="510" y="978"/>
                  </a:cubicBezTo>
                  <a:cubicBezTo>
                    <a:pt x="673" y="978"/>
                    <a:pt x="815" y="1059"/>
                    <a:pt x="938" y="1100"/>
                  </a:cubicBezTo>
                  <a:cubicBezTo>
                    <a:pt x="958" y="1080"/>
                    <a:pt x="917" y="1039"/>
                    <a:pt x="958" y="1019"/>
                  </a:cubicBezTo>
                  <a:cubicBezTo>
                    <a:pt x="1100" y="1019"/>
                    <a:pt x="1162" y="1039"/>
                    <a:pt x="1223" y="1120"/>
                  </a:cubicBezTo>
                  <a:cubicBezTo>
                    <a:pt x="1284" y="1120"/>
                    <a:pt x="1345" y="1120"/>
                    <a:pt x="1386" y="1161"/>
                  </a:cubicBezTo>
                  <a:cubicBezTo>
                    <a:pt x="1528" y="1100"/>
                    <a:pt x="1691" y="1120"/>
                    <a:pt x="1813" y="1059"/>
                  </a:cubicBezTo>
                  <a:cubicBezTo>
                    <a:pt x="1854" y="1080"/>
                    <a:pt x="1874" y="1100"/>
                    <a:pt x="1915" y="1100"/>
                  </a:cubicBezTo>
                  <a:cubicBezTo>
                    <a:pt x="1915" y="1100"/>
                    <a:pt x="1915" y="1080"/>
                    <a:pt x="1915" y="1059"/>
                  </a:cubicBezTo>
                  <a:cubicBezTo>
                    <a:pt x="1928" y="1062"/>
                    <a:pt x="1941" y="1063"/>
                    <a:pt x="1952" y="1063"/>
                  </a:cubicBezTo>
                  <a:cubicBezTo>
                    <a:pt x="2027" y="1063"/>
                    <a:pt x="2060" y="1008"/>
                    <a:pt x="2078" y="937"/>
                  </a:cubicBezTo>
                  <a:cubicBezTo>
                    <a:pt x="2078" y="896"/>
                    <a:pt x="2119" y="876"/>
                    <a:pt x="2119" y="856"/>
                  </a:cubicBezTo>
                  <a:cubicBezTo>
                    <a:pt x="2098" y="835"/>
                    <a:pt x="2098" y="835"/>
                    <a:pt x="2098" y="815"/>
                  </a:cubicBezTo>
                  <a:lnTo>
                    <a:pt x="2098" y="815"/>
                  </a:lnTo>
                  <a:cubicBezTo>
                    <a:pt x="2127" y="829"/>
                    <a:pt x="2146" y="844"/>
                    <a:pt x="2169" y="844"/>
                  </a:cubicBezTo>
                  <a:cubicBezTo>
                    <a:pt x="2178" y="844"/>
                    <a:pt x="2188" y="841"/>
                    <a:pt x="2200" y="835"/>
                  </a:cubicBezTo>
                  <a:cubicBezTo>
                    <a:pt x="2200" y="856"/>
                    <a:pt x="2200" y="876"/>
                    <a:pt x="2200" y="896"/>
                  </a:cubicBezTo>
                  <a:cubicBezTo>
                    <a:pt x="2212" y="892"/>
                    <a:pt x="2225" y="891"/>
                    <a:pt x="2237" y="891"/>
                  </a:cubicBezTo>
                  <a:cubicBezTo>
                    <a:pt x="2286" y="891"/>
                    <a:pt x="2335" y="917"/>
                    <a:pt x="2383" y="917"/>
                  </a:cubicBezTo>
                  <a:cubicBezTo>
                    <a:pt x="2383" y="856"/>
                    <a:pt x="2383" y="815"/>
                    <a:pt x="2322" y="774"/>
                  </a:cubicBezTo>
                  <a:cubicBezTo>
                    <a:pt x="2302" y="774"/>
                    <a:pt x="2261" y="794"/>
                    <a:pt x="2241" y="815"/>
                  </a:cubicBezTo>
                  <a:cubicBezTo>
                    <a:pt x="2241" y="794"/>
                    <a:pt x="2261" y="774"/>
                    <a:pt x="2261" y="754"/>
                  </a:cubicBezTo>
                  <a:cubicBezTo>
                    <a:pt x="2180" y="693"/>
                    <a:pt x="2180" y="570"/>
                    <a:pt x="2078" y="509"/>
                  </a:cubicBezTo>
                  <a:cubicBezTo>
                    <a:pt x="2078" y="530"/>
                    <a:pt x="2078" y="550"/>
                    <a:pt x="2078" y="570"/>
                  </a:cubicBezTo>
                  <a:cubicBezTo>
                    <a:pt x="2058" y="550"/>
                    <a:pt x="2037" y="550"/>
                    <a:pt x="2017" y="530"/>
                  </a:cubicBezTo>
                  <a:cubicBezTo>
                    <a:pt x="2017" y="469"/>
                    <a:pt x="1976" y="428"/>
                    <a:pt x="1997" y="367"/>
                  </a:cubicBezTo>
                  <a:lnTo>
                    <a:pt x="1956" y="367"/>
                  </a:lnTo>
                  <a:cubicBezTo>
                    <a:pt x="1895" y="265"/>
                    <a:pt x="1813" y="163"/>
                    <a:pt x="1711" y="122"/>
                  </a:cubicBezTo>
                  <a:cubicBezTo>
                    <a:pt x="1671" y="143"/>
                    <a:pt x="1691" y="184"/>
                    <a:pt x="1671" y="204"/>
                  </a:cubicBezTo>
                  <a:cubicBezTo>
                    <a:pt x="1569" y="143"/>
                    <a:pt x="1467" y="61"/>
                    <a:pt x="1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4"/>
            <p:cNvSpPr/>
            <p:nvPr/>
          </p:nvSpPr>
          <p:spPr>
            <a:xfrm>
              <a:off x="8390857" y="-200801"/>
              <a:ext cx="90931" cy="199018"/>
            </a:xfrm>
            <a:custGeom>
              <a:avLst/>
              <a:gdLst/>
              <a:ahLst/>
              <a:cxnLst/>
              <a:rect l="l" t="t" r="r" b="b"/>
              <a:pathLst>
                <a:path w="1182" h="2587" extrusionOk="0">
                  <a:moveTo>
                    <a:pt x="795" y="611"/>
                  </a:moveTo>
                  <a:lnTo>
                    <a:pt x="795" y="611"/>
                  </a:lnTo>
                  <a:cubicBezTo>
                    <a:pt x="815" y="632"/>
                    <a:pt x="815" y="632"/>
                    <a:pt x="815" y="652"/>
                  </a:cubicBezTo>
                  <a:cubicBezTo>
                    <a:pt x="795" y="632"/>
                    <a:pt x="795" y="632"/>
                    <a:pt x="795" y="611"/>
                  </a:cubicBezTo>
                  <a:close/>
                  <a:moveTo>
                    <a:pt x="876" y="672"/>
                  </a:moveTo>
                  <a:cubicBezTo>
                    <a:pt x="897" y="693"/>
                    <a:pt x="876" y="713"/>
                    <a:pt x="856" y="713"/>
                  </a:cubicBezTo>
                  <a:cubicBezTo>
                    <a:pt x="856" y="693"/>
                    <a:pt x="856" y="672"/>
                    <a:pt x="876" y="672"/>
                  </a:cubicBezTo>
                  <a:close/>
                  <a:moveTo>
                    <a:pt x="1100" y="1996"/>
                  </a:moveTo>
                  <a:cubicBezTo>
                    <a:pt x="1100" y="1996"/>
                    <a:pt x="1100" y="1996"/>
                    <a:pt x="1100" y="2017"/>
                  </a:cubicBezTo>
                  <a:lnTo>
                    <a:pt x="1080" y="2017"/>
                  </a:lnTo>
                  <a:cubicBezTo>
                    <a:pt x="1080" y="2017"/>
                    <a:pt x="1080" y="1996"/>
                    <a:pt x="1080" y="1996"/>
                  </a:cubicBezTo>
                  <a:close/>
                  <a:moveTo>
                    <a:pt x="754" y="2220"/>
                  </a:moveTo>
                  <a:cubicBezTo>
                    <a:pt x="774" y="2220"/>
                    <a:pt x="774" y="2220"/>
                    <a:pt x="774" y="2241"/>
                  </a:cubicBezTo>
                  <a:lnTo>
                    <a:pt x="754" y="2241"/>
                  </a:lnTo>
                  <a:cubicBezTo>
                    <a:pt x="734" y="2220"/>
                    <a:pt x="754" y="2220"/>
                    <a:pt x="754" y="2220"/>
                  </a:cubicBezTo>
                  <a:close/>
                  <a:moveTo>
                    <a:pt x="1080" y="2281"/>
                  </a:moveTo>
                  <a:lnTo>
                    <a:pt x="1080" y="2281"/>
                  </a:lnTo>
                  <a:cubicBezTo>
                    <a:pt x="1100" y="2302"/>
                    <a:pt x="1080" y="2322"/>
                    <a:pt x="1060" y="2322"/>
                  </a:cubicBezTo>
                  <a:cubicBezTo>
                    <a:pt x="1060" y="2302"/>
                    <a:pt x="1060" y="2302"/>
                    <a:pt x="1080" y="2281"/>
                  </a:cubicBezTo>
                  <a:close/>
                  <a:moveTo>
                    <a:pt x="184" y="0"/>
                  </a:moveTo>
                  <a:cubicBezTo>
                    <a:pt x="82" y="61"/>
                    <a:pt x="21" y="123"/>
                    <a:pt x="1" y="245"/>
                  </a:cubicBezTo>
                  <a:cubicBezTo>
                    <a:pt x="1" y="469"/>
                    <a:pt x="41" y="672"/>
                    <a:pt x="62" y="876"/>
                  </a:cubicBezTo>
                  <a:cubicBezTo>
                    <a:pt x="62" y="896"/>
                    <a:pt x="82" y="917"/>
                    <a:pt x="82" y="937"/>
                  </a:cubicBezTo>
                  <a:cubicBezTo>
                    <a:pt x="164" y="1039"/>
                    <a:pt x="164" y="1161"/>
                    <a:pt x="184" y="1283"/>
                  </a:cubicBezTo>
                  <a:cubicBezTo>
                    <a:pt x="204" y="1304"/>
                    <a:pt x="265" y="1324"/>
                    <a:pt x="245" y="1385"/>
                  </a:cubicBezTo>
                  <a:cubicBezTo>
                    <a:pt x="225" y="1426"/>
                    <a:pt x="286" y="1467"/>
                    <a:pt x="286" y="1507"/>
                  </a:cubicBezTo>
                  <a:cubicBezTo>
                    <a:pt x="286" y="1548"/>
                    <a:pt x="286" y="1589"/>
                    <a:pt x="286" y="1630"/>
                  </a:cubicBezTo>
                  <a:cubicBezTo>
                    <a:pt x="286" y="1650"/>
                    <a:pt x="306" y="1650"/>
                    <a:pt x="326" y="1670"/>
                  </a:cubicBezTo>
                  <a:cubicBezTo>
                    <a:pt x="347" y="1711"/>
                    <a:pt x="306" y="1772"/>
                    <a:pt x="347" y="1813"/>
                  </a:cubicBezTo>
                  <a:cubicBezTo>
                    <a:pt x="367" y="1854"/>
                    <a:pt x="347" y="1894"/>
                    <a:pt x="347" y="1935"/>
                  </a:cubicBezTo>
                  <a:cubicBezTo>
                    <a:pt x="449" y="2037"/>
                    <a:pt x="489" y="2179"/>
                    <a:pt x="571" y="2302"/>
                  </a:cubicBezTo>
                  <a:cubicBezTo>
                    <a:pt x="612" y="2342"/>
                    <a:pt x="693" y="2322"/>
                    <a:pt x="693" y="2424"/>
                  </a:cubicBezTo>
                  <a:cubicBezTo>
                    <a:pt x="673" y="2424"/>
                    <a:pt x="632" y="2424"/>
                    <a:pt x="652" y="2465"/>
                  </a:cubicBezTo>
                  <a:cubicBezTo>
                    <a:pt x="665" y="2456"/>
                    <a:pt x="678" y="2453"/>
                    <a:pt x="691" y="2453"/>
                  </a:cubicBezTo>
                  <a:cubicBezTo>
                    <a:pt x="726" y="2453"/>
                    <a:pt x="762" y="2476"/>
                    <a:pt x="797" y="2476"/>
                  </a:cubicBezTo>
                  <a:cubicBezTo>
                    <a:pt x="810" y="2476"/>
                    <a:pt x="823" y="2473"/>
                    <a:pt x="836" y="2465"/>
                  </a:cubicBezTo>
                  <a:cubicBezTo>
                    <a:pt x="856" y="2383"/>
                    <a:pt x="815" y="2322"/>
                    <a:pt x="795" y="2261"/>
                  </a:cubicBezTo>
                  <a:cubicBezTo>
                    <a:pt x="836" y="2241"/>
                    <a:pt x="856" y="2241"/>
                    <a:pt x="876" y="2220"/>
                  </a:cubicBezTo>
                  <a:cubicBezTo>
                    <a:pt x="917" y="2302"/>
                    <a:pt x="978" y="2383"/>
                    <a:pt x="1039" y="2424"/>
                  </a:cubicBezTo>
                  <a:cubicBezTo>
                    <a:pt x="1080" y="2444"/>
                    <a:pt x="1060" y="2465"/>
                    <a:pt x="1080" y="2485"/>
                  </a:cubicBezTo>
                  <a:cubicBezTo>
                    <a:pt x="1070" y="2485"/>
                    <a:pt x="1055" y="2480"/>
                    <a:pt x="1039" y="2480"/>
                  </a:cubicBezTo>
                  <a:cubicBezTo>
                    <a:pt x="1024" y="2480"/>
                    <a:pt x="1009" y="2485"/>
                    <a:pt x="998" y="2505"/>
                  </a:cubicBezTo>
                  <a:cubicBezTo>
                    <a:pt x="998" y="2526"/>
                    <a:pt x="998" y="2546"/>
                    <a:pt x="998" y="2587"/>
                  </a:cubicBezTo>
                  <a:cubicBezTo>
                    <a:pt x="1039" y="2587"/>
                    <a:pt x="1060" y="2566"/>
                    <a:pt x="1080" y="2566"/>
                  </a:cubicBezTo>
                  <a:cubicBezTo>
                    <a:pt x="1141" y="2505"/>
                    <a:pt x="1141" y="2444"/>
                    <a:pt x="1141" y="2383"/>
                  </a:cubicBezTo>
                  <a:lnTo>
                    <a:pt x="1141" y="2220"/>
                  </a:lnTo>
                  <a:cubicBezTo>
                    <a:pt x="1141" y="2200"/>
                    <a:pt x="1100" y="2200"/>
                    <a:pt x="1100" y="2159"/>
                  </a:cubicBezTo>
                  <a:cubicBezTo>
                    <a:pt x="1121" y="2159"/>
                    <a:pt x="1141" y="2139"/>
                    <a:pt x="1161" y="2118"/>
                  </a:cubicBezTo>
                  <a:cubicBezTo>
                    <a:pt x="1161" y="2057"/>
                    <a:pt x="1161" y="2017"/>
                    <a:pt x="1182" y="1976"/>
                  </a:cubicBezTo>
                  <a:cubicBezTo>
                    <a:pt x="1182" y="1955"/>
                    <a:pt x="1182" y="1935"/>
                    <a:pt x="1141" y="1935"/>
                  </a:cubicBezTo>
                  <a:cubicBezTo>
                    <a:pt x="1141" y="1952"/>
                    <a:pt x="1154" y="1981"/>
                    <a:pt x="1127" y="1981"/>
                  </a:cubicBezTo>
                  <a:cubicBezTo>
                    <a:pt x="1121" y="1981"/>
                    <a:pt x="1112" y="1980"/>
                    <a:pt x="1100" y="1976"/>
                  </a:cubicBezTo>
                  <a:cubicBezTo>
                    <a:pt x="1121" y="1894"/>
                    <a:pt x="1080" y="1833"/>
                    <a:pt x="1121" y="1752"/>
                  </a:cubicBezTo>
                  <a:cubicBezTo>
                    <a:pt x="1100" y="1752"/>
                    <a:pt x="1080" y="1752"/>
                    <a:pt x="1060" y="1731"/>
                  </a:cubicBezTo>
                  <a:cubicBezTo>
                    <a:pt x="1080" y="1650"/>
                    <a:pt x="998" y="1609"/>
                    <a:pt x="998" y="1528"/>
                  </a:cubicBezTo>
                  <a:cubicBezTo>
                    <a:pt x="978" y="1446"/>
                    <a:pt x="998" y="1365"/>
                    <a:pt x="937" y="1304"/>
                  </a:cubicBezTo>
                  <a:lnTo>
                    <a:pt x="998" y="1304"/>
                  </a:lnTo>
                  <a:cubicBezTo>
                    <a:pt x="998" y="1283"/>
                    <a:pt x="998" y="1243"/>
                    <a:pt x="998" y="1222"/>
                  </a:cubicBezTo>
                  <a:cubicBezTo>
                    <a:pt x="998" y="1182"/>
                    <a:pt x="1039" y="1161"/>
                    <a:pt x="1060" y="1141"/>
                  </a:cubicBezTo>
                  <a:cubicBezTo>
                    <a:pt x="1080" y="1100"/>
                    <a:pt x="1019" y="1100"/>
                    <a:pt x="1019" y="1059"/>
                  </a:cubicBezTo>
                  <a:lnTo>
                    <a:pt x="1080" y="1059"/>
                  </a:lnTo>
                  <a:cubicBezTo>
                    <a:pt x="1080" y="1039"/>
                    <a:pt x="1039" y="1019"/>
                    <a:pt x="1019" y="1019"/>
                  </a:cubicBezTo>
                  <a:lnTo>
                    <a:pt x="998" y="1019"/>
                  </a:lnTo>
                  <a:cubicBezTo>
                    <a:pt x="978" y="1019"/>
                    <a:pt x="998" y="998"/>
                    <a:pt x="998" y="998"/>
                  </a:cubicBezTo>
                  <a:cubicBezTo>
                    <a:pt x="958" y="978"/>
                    <a:pt x="917" y="937"/>
                    <a:pt x="897" y="896"/>
                  </a:cubicBezTo>
                  <a:cubicBezTo>
                    <a:pt x="917" y="856"/>
                    <a:pt x="917" y="835"/>
                    <a:pt x="917" y="795"/>
                  </a:cubicBezTo>
                  <a:cubicBezTo>
                    <a:pt x="937" y="795"/>
                    <a:pt x="958" y="795"/>
                    <a:pt x="978" y="815"/>
                  </a:cubicBezTo>
                  <a:cubicBezTo>
                    <a:pt x="958" y="754"/>
                    <a:pt x="958" y="713"/>
                    <a:pt x="937" y="672"/>
                  </a:cubicBezTo>
                  <a:cubicBezTo>
                    <a:pt x="917" y="652"/>
                    <a:pt x="897" y="652"/>
                    <a:pt x="876" y="632"/>
                  </a:cubicBezTo>
                  <a:lnTo>
                    <a:pt x="836" y="550"/>
                  </a:lnTo>
                  <a:cubicBezTo>
                    <a:pt x="815" y="591"/>
                    <a:pt x="815" y="591"/>
                    <a:pt x="795" y="611"/>
                  </a:cubicBezTo>
                  <a:cubicBezTo>
                    <a:pt x="754" y="611"/>
                    <a:pt x="734" y="550"/>
                    <a:pt x="713" y="509"/>
                  </a:cubicBezTo>
                  <a:cubicBezTo>
                    <a:pt x="693" y="530"/>
                    <a:pt x="652" y="530"/>
                    <a:pt x="632" y="550"/>
                  </a:cubicBezTo>
                  <a:cubicBezTo>
                    <a:pt x="571" y="428"/>
                    <a:pt x="510" y="306"/>
                    <a:pt x="408" y="204"/>
                  </a:cubicBezTo>
                  <a:cubicBezTo>
                    <a:pt x="408" y="204"/>
                    <a:pt x="398" y="207"/>
                    <a:pt x="388" y="207"/>
                  </a:cubicBezTo>
                  <a:cubicBezTo>
                    <a:pt x="372" y="207"/>
                    <a:pt x="355" y="200"/>
                    <a:pt x="367" y="163"/>
                  </a:cubicBezTo>
                  <a:cubicBezTo>
                    <a:pt x="326" y="102"/>
                    <a:pt x="245" y="61"/>
                    <a:pt x="18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4"/>
            <p:cNvSpPr/>
            <p:nvPr/>
          </p:nvSpPr>
          <p:spPr>
            <a:xfrm>
              <a:off x="8636802" y="1418344"/>
              <a:ext cx="98855" cy="193633"/>
            </a:xfrm>
            <a:custGeom>
              <a:avLst/>
              <a:gdLst/>
              <a:ahLst/>
              <a:cxnLst/>
              <a:rect l="l" t="t" r="r" b="b"/>
              <a:pathLst>
                <a:path w="1285" h="2517" extrusionOk="0">
                  <a:moveTo>
                    <a:pt x="632" y="296"/>
                  </a:moveTo>
                  <a:cubicBezTo>
                    <a:pt x="632" y="296"/>
                    <a:pt x="632" y="317"/>
                    <a:pt x="632" y="317"/>
                  </a:cubicBezTo>
                  <a:cubicBezTo>
                    <a:pt x="632" y="317"/>
                    <a:pt x="612" y="317"/>
                    <a:pt x="612" y="296"/>
                  </a:cubicBezTo>
                  <a:close/>
                  <a:moveTo>
                    <a:pt x="266" y="724"/>
                  </a:moveTo>
                  <a:cubicBezTo>
                    <a:pt x="286" y="744"/>
                    <a:pt x="286" y="765"/>
                    <a:pt x="286" y="785"/>
                  </a:cubicBezTo>
                  <a:cubicBezTo>
                    <a:pt x="225" y="785"/>
                    <a:pt x="245" y="744"/>
                    <a:pt x="266" y="724"/>
                  </a:cubicBezTo>
                  <a:close/>
                  <a:moveTo>
                    <a:pt x="958" y="2313"/>
                  </a:moveTo>
                  <a:cubicBezTo>
                    <a:pt x="938" y="2313"/>
                    <a:pt x="938" y="2333"/>
                    <a:pt x="938" y="2333"/>
                  </a:cubicBezTo>
                  <a:cubicBezTo>
                    <a:pt x="938" y="2313"/>
                    <a:pt x="938" y="2313"/>
                    <a:pt x="938" y="2313"/>
                  </a:cubicBezTo>
                  <a:close/>
                  <a:moveTo>
                    <a:pt x="288" y="0"/>
                  </a:moveTo>
                  <a:cubicBezTo>
                    <a:pt x="275" y="0"/>
                    <a:pt x="261" y="4"/>
                    <a:pt x="245" y="11"/>
                  </a:cubicBezTo>
                  <a:cubicBezTo>
                    <a:pt x="286" y="134"/>
                    <a:pt x="306" y="256"/>
                    <a:pt x="245" y="398"/>
                  </a:cubicBezTo>
                  <a:lnTo>
                    <a:pt x="286" y="398"/>
                  </a:lnTo>
                  <a:cubicBezTo>
                    <a:pt x="306" y="419"/>
                    <a:pt x="306" y="459"/>
                    <a:pt x="286" y="480"/>
                  </a:cubicBezTo>
                  <a:cubicBezTo>
                    <a:pt x="306" y="500"/>
                    <a:pt x="306" y="520"/>
                    <a:pt x="306" y="561"/>
                  </a:cubicBezTo>
                  <a:cubicBezTo>
                    <a:pt x="286" y="541"/>
                    <a:pt x="266" y="541"/>
                    <a:pt x="266" y="520"/>
                  </a:cubicBezTo>
                  <a:lnTo>
                    <a:pt x="266" y="520"/>
                  </a:lnTo>
                  <a:cubicBezTo>
                    <a:pt x="245" y="561"/>
                    <a:pt x="266" y="602"/>
                    <a:pt x="286" y="643"/>
                  </a:cubicBezTo>
                  <a:cubicBezTo>
                    <a:pt x="286" y="663"/>
                    <a:pt x="286" y="704"/>
                    <a:pt x="266" y="724"/>
                  </a:cubicBezTo>
                  <a:cubicBezTo>
                    <a:pt x="245" y="724"/>
                    <a:pt x="225" y="704"/>
                    <a:pt x="245" y="663"/>
                  </a:cubicBezTo>
                  <a:cubicBezTo>
                    <a:pt x="245" y="663"/>
                    <a:pt x="245" y="643"/>
                    <a:pt x="225" y="643"/>
                  </a:cubicBezTo>
                  <a:cubicBezTo>
                    <a:pt x="205" y="663"/>
                    <a:pt x="184" y="683"/>
                    <a:pt x="184" y="724"/>
                  </a:cubicBezTo>
                  <a:cubicBezTo>
                    <a:pt x="184" y="744"/>
                    <a:pt x="225" y="765"/>
                    <a:pt x="225" y="806"/>
                  </a:cubicBezTo>
                  <a:cubicBezTo>
                    <a:pt x="205" y="826"/>
                    <a:pt x="164" y="826"/>
                    <a:pt x="164" y="846"/>
                  </a:cubicBezTo>
                  <a:cubicBezTo>
                    <a:pt x="174" y="856"/>
                    <a:pt x="184" y="856"/>
                    <a:pt x="192" y="856"/>
                  </a:cubicBezTo>
                  <a:cubicBezTo>
                    <a:pt x="200" y="856"/>
                    <a:pt x="205" y="856"/>
                    <a:pt x="205" y="867"/>
                  </a:cubicBezTo>
                  <a:cubicBezTo>
                    <a:pt x="205" y="887"/>
                    <a:pt x="205" y="907"/>
                    <a:pt x="164" y="928"/>
                  </a:cubicBezTo>
                  <a:cubicBezTo>
                    <a:pt x="144" y="907"/>
                    <a:pt x="144" y="907"/>
                    <a:pt x="123" y="907"/>
                  </a:cubicBezTo>
                  <a:lnTo>
                    <a:pt x="103" y="907"/>
                  </a:lnTo>
                  <a:cubicBezTo>
                    <a:pt x="164" y="1009"/>
                    <a:pt x="62" y="1050"/>
                    <a:pt x="42" y="1131"/>
                  </a:cubicBezTo>
                  <a:cubicBezTo>
                    <a:pt x="42" y="1172"/>
                    <a:pt x="123" y="1254"/>
                    <a:pt x="1" y="1294"/>
                  </a:cubicBezTo>
                  <a:cubicBezTo>
                    <a:pt x="103" y="1376"/>
                    <a:pt x="62" y="1498"/>
                    <a:pt x="144" y="1559"/>
                  </a:cubicBezTo>
                  <a:cubicBezTo>
                    <a:pt x="103" y="1702"/>
                    <a:pt x="184" y="1803"/>
                    <a:pt x="225" y="1905"/>
                  </a:cubicBezTo>
                  <a:cubicBezTo>
                    <a:pt x="266" y="1966"/>
                    <a:pt x="306" y="2028"/>
                    <a:pt x="347" y="2068"/>
                  </a:cubicBezTo>
                  <a:cubicBezTo>
                    <a:pt x="408" y="2129"/>
                    <a:pt x="449" y="2190"/>
                    <a:pt x="490" y="2252"/>
                  </a:cubicBezTo>
                  <a:cubicBezTo>
                    <a:pt x="653" y="2353"/>
                    <a:pt x="816" y="2455"/>
                    <a:pt x="999" y="2516"/>
                  </a:cubicBezTo>
                  <a:cubicBezTo>
                    <a:pt x="999" y="2496"/>
                    <a:pt x="999" y="2476"/>
                    <a:pt x="979" y="2435"/>
                  </a:cubicBezTo>
                  <a:cubicBezTo>
                    <a:pt x="999" y="2435"/>
                    <a:pt x="1019" y="2435"/>
                    <a:pt x="1040" y="2414"/>
                  </a:cubicBezTo>
                  <a:cubicBezTo>
                    <a:pt x="999" y="2374"/>
                    <a:pt x="999" y="2313"/>
                    <a:pt x="1019" y="2272"/>
                  </a:cubicBezTo>
                  <a:cubicBezTo>
                    <a:pt x="1101" y="2231"/>
                    <a:pt x="1182" y="2231"/>
                    <a:pt x="1243" y="2170"/>
                  </a:cubicBezTo>
                  <a:cubicBezTo>
                    <a:pt x="1223" y="2109"/>
                    <a:pt x="1223" y="2068"/>
                    <a:pt x="1203" y="2028"/>
                  </a:cubicBezTo>
                  <a:cubicBezTo>
                    <a:pt x="1212" y="2023"/>
                    <a:pt x="1220" y="2021"/>
                    <a:pt x="1227" y="2021"/>
                  </a:cubicBezTo>
                  <a:cubicBezTo>
                    <a:pt x="1240" y="2021"/>
                    <a:pt x="1251" y="2026"/>
                    <a:pt x="1260" y="2026"/>
                  </a:cubicBezTo>
                  <a:cubicBezTo>
                    <a:pt x="1269" y="2026"/>
                    <a:pt x="1276" y="2022"/>
                    <a:pt x="1284" y="2007"/>
                  </a:cubicBezTo>
                  <a:cubicBezTo>
                    <a:pt x="1243" y="1885"/>
                    <a:pt x="1121" y="1803"/>
                    <a:pt x="1121" y="1681"/>
                  </a:cubicBezTo>
                  <a:cubicBezTo>
                    <a:pt x="1141" y="1641"/>
                    <a:pt x="1162" y="1641"/>
                    <a:pt x="1162" y="1620"/>
                  </a:cubicBezTo>
                  <a:cubicBezTo>
                    <a:pt x="1121" y="1498"/>
                    <a:pt x="979" y="1498"/>
                    <a:pt x="958" y="1376"/>
                  </a:cubicBezTo>
                  <a:lnTo>
                    <a:pt x="999" y="1376"/>
                  </a:lnTo>
                  <a:cubicBezTo>
                    <a:pt x="999" y="1355"/>
                    <a:pt x="958" y="1355"/>
                    <a:pt x="938" y="1315"/>
                  </a:cubicBezTo>
                  <a:cubicBezTo>
                    <a:pt x="917" y="1274"/>
                    <a:pt x="897" y="1233"/>
                    <a:pt x="917" y="1193"/>
                  </a:cubicBezTo>
                  <a:cubicBezTo>
                    <a:pt x="877" y="1152"/>
                    <a:pt x="856" y="1152"/>
                    <a:pt x="816" y="1152"/>
                  </a:cubicBezTo>
                  <a:cubicBezTo>
                    <a:pt x="795" y="1070"/>
                    <a:pt x="775" y="989"/>
                    <a:pt x="775" y="948"/>
                  </a:cubicBezTo>
                  <a:cubicBezTo>
                    <a:pt x="775" y="887"/>
                    <a:pt x="734" y="846"/>
                    <a:pt x="714" y="826"/>
                  </a:cubicBezTo>
                  <a:cubicBezTo>
                    <a:pt x="714" y="765"/>
                    <a:pt x="714" y="683"/>
                    <a:pt x="734" y="622"/>
                  </a:cubicBezTo>
                  <a:cubicBezTo>
                    <a:pt x="693" y="582"/>
                    <a:pt x="653" y="520"/>
                    <a:pt x="632" y="500"/>
                  </a:cubicBezTo>
                  <a:cubicBezTo>
                    <a:pt x="673" y="419"/>
                    <a:pt x="673" y="337"/>
                    <a:pt x="693" y="276"/>
                  </a:cubicBezTo>
                  <a:cubicBezTo>
                    <a:pt x="653" y="256"/>
                    <a:pt x="612" y="256"/>
                    <a:pt x="571" y="256"/>
                  </a:cubicBezTo>
                  <a:cubicBezTo>
                    <a:pt x="571" y="235"/>
                    <a:pt x="571" y="215"/>
                    <a:pt x="571" y="195"/>
                  </a:cubicBezTo>
                  <a:cubicBezTo>
                    <a:pt x="510" y="154"/>
                    <a:pt x="469" y="113"/>
                    <a:pt x="429" y="93"/>
                  </a:cubicBezTo>
                  <a:cubicBezTo>
                    <a:pt x="379" y="60"/>
                    <a:pt x="343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4"/>
            <p:cNvSpPr/>
            <p:nvPr/>
          </p:nvSpPr>
          <p:spPr>
            <a:xfrm>
              <a:off x="8455094" y="-532985"/>
              <a:ext cx="73699" cy="200633"/>
            </a:xfrm>
            <a:custGeom>
              <a:avLst/>
              <a:gdLst/>
              <a:ahLst/>
              <a:cxnLst/>
              <a:rect l="l" t="t" r="r" b="b"/>
              <a:pathLst>
                <a:path w="958" h="2608" extrusionOk="0">
                  <a:moveTo>
                    <a:pt x="856" y="1712"/>
                  </a:moveTo>
                  <a:cubicBezTo>
                    <a:pt x="876" y="1712"/>
                    <a:pt x="856" y="1732"/>
                    <a:pt x="856" y="1732"/>
                  </a:cubicBezTo>
                  <a:cubicBezTo>
                    <a:pt x="897" y="1752"/>
                    <a:pt x="876" y="1793"/>
                    <a:pt x="856" y="1813"/>
                  </a:cubicBezTo>
                  <a:cubicBezTo>
                    <a:pt x="856" y="1854"/>
                    <a:pt x="897" y="1874"/>
                    <a:pt x="897" y="1895"/>
                  </a:cubicBezTo>
                  <a:cubicBezTo>
                    <a:pt x="876" y="1915"/>
                    <a:pt x="856" y="1936"/>
                    <a:pt x="856" y="1956"/>
                  </a:cubicBezTo>
                  <a:cubicBezTo>
                    <a:pt x="856" y="1956"/>
                    <a:pt x="876" y="1976"/>
                    <a:pt x="876" y="1976"/>
                  </a:cubicBezTo>
                  <a:lnTo>
                    <a:pt x="856" y="1976"/>
                  </a:lnTo>
                  <a:cubicBezTo>
                    <a:pt x="836" y="1976"/>
                    <a:pt x="856" y="1976"/>
                    <a:pt x="856" y="1956"/>
                  </a:cubicBezTo>
                  <a:lnTo>
                    <a:pt x="795" y="1956"/>
                  </a:lnTo>
                  <a:cubicBezTo>
                    <a:pt x="754" y="1854"/>
                    <a:pt x="795" y="1793"/>
                    <a:pt x="856" y="1732"/>
                  </a:cubicBezTo>
                  <a:cubicBezTo>
                    <a:pt x="856" y="1732"/>
                    <a:pt x="836" y="1712"/>
                    <a:pt x="856" y="1712"/>
                  </a:cubicBezTo>
                  <a:close/>
                  <a:moveTo>
                    <a:pt x="245" y="1"/>
                  </a:moveTo>
                  <a:cubicBezTo>
                    <a:pt x="163" y="1"/>
                    <a:pt x="163" y="103"/>
                    <a:pt x="82" y="123"/>
                  </a:cubicBezTo>
                  <a:cubicBezTo>
                    <a:pt x="102" y="184"/>
                    <a:pt x="41" y="225"/>
                    <a:pt x="41" y="266"/>
                  </a:cubicBezTo>
                  <a:cubicBezTo>
                    <a:pt x="1" y="367"/>
                    <a:pt x="41" y="449"/>
                    <a:pt x="21" y="530"/>
                  </a:cubicBezTo>
                  <a:cubicBezTo>
                    <a:pt x="21" y="714"/>
                    <a:pt x="41" y="897"/>
                    <a:pt x="82" y="1080"/>
                  </a:cubicBezTo>
                  <a:cubicBezTo>
                    <a:pt x="102" y="1264"/>
                    <a:pt x="102" y="1467"/>
                    <a:pt x="82" y="1650"/>
                  </a:cubicBezTo>
                  <a:cubicBezTo>
                    <a:pt x="62" y="1773"/>
                    <a:pt x="62" y="1895"/>
                    <a:pt x="102" y="2017"/>
                  </a:cubicBezTo>
                  <a:cubicBezTo>
                    <a:pt x="102" y="2058"/>
                    <a:pt x="143" y="2078"/>
                    <a:pt x="143" y="2099"/>
                  </a:cubicBezTo>
                  <a:cubicBezTo>
                    <a:pt x="163" y="2241"/>
                    <a:pt x="225" y="2363"/>
                    <a:pt x="245" y="2485"/>
                  </a:cubicBezTo>
                  <a:cubicBezTo>
                    <a:pt x="253" y="2490"/>
                    <a:pt x="260" y="2491"/>
                    <a:pt x="265" y="2491"/>
                  </a:cubicBezTo>
                  <a:cubicBezTo>
                    <a:pt x="287" y="2491"/>
                    <a:pt x="290" y="2465"/>
                    <a:pt x="306" y="2465"/>
                  </a:cubicBezTo>
                  <a:lnTo>
                    <a:pt x="326" y="2506"/>
                  </a:lnTo>
                  <a:cubicBezTo>
                    <a:pt x="367" y="2485"/>
                    <a:pt x="347" y="2424"/>
                    <a:pt x="388" y="2424"/>
                  </a:cubicBezTo>
                  <a:cubicBezTo>
                    <a:pt x="408" y="2424"/>
                    <a:pt x="408" y="2445"/>
                    <a:pt x="408" y="2465"/>
                  </a:cubicBezTo>
                  <a:cubicBezTo>
                    <a:pt x="428" y="2445"/>
                    <a:pt x="449" y="2424"/>
                    <a:pt x="469" y="2404"/>
                  </a:cubicBezTo>
                  <a:cubicBezTo>
                    <a:pt x="485" y="2420"/>
                    <a:pt x="475" y="2450"/>
                    <a:pt x="492" y="2450"/>
                  </a:cubicBezTo>
                  <a:cubicBezTo>
                    <a:pt x="496" y="2450"/>
                    <a:pt x="502" y="2449"/>
                    <a:pt x="510" y="2445"/>
                  </a:cubicBezTo>
                  <a:cubicBezTo>
                    <a:pt x="530" y="2445"/>
                    <a:pt x="510" y="2404"/>
                    <a:pt x="550" y="2404"/>
                  </a:cubicBezTo>
                  <a:cubicBezTo>
                    <a:pt x="550" y="2445"/>
                    <a:pt x="571" y="2465"/>
                    <a:pt x="612" y="2506"/>
                  </a:cubicBezTo>
                  <a:cubicBezTo>
                    <a:pt x="581" y="2496"/>
                    <a:pt x="561" y="2491"/>
                    <a:pt x="543" y="2491"/>
                  </a:cubicBezTo>
                  <a:cubicBezTo>
                    <a:pt x="525" y="2491"/>
                    <a:pt x="510" y="2496"/>
                    <a:pt x="489" y="2506"/>
                  </a:cubicBezTo>
                  <a:cubicBezTo>
                    <a:pt x="530" y="2547"/>
                    <a:pt x="571" y="2547"/>
                    <a:pt x="591" y="2608"/>
                  </a:cubicBezTo>
                  <a:cubicBezTo>
                    <a:pt x="612" y="2567"/>
                    <a:pt x="632" y="2526"/>
                    <a:pt x="652" y="2485"/>
                  </a:cubicBezTo>
                  <a:cubicBezTo>
                    <a:pt x="632" y="2465"/>
                    <a:pt x="632" y="2465"/>
                    <a:pt x="632" y="2424"/>
                  </a:cubicBezTo>
                  <a:cubicBezTo>
                    <a:pt x="632" y="2384"/>
                    <a:pt x="693" y="2384"/>
                    <a:pt x="713" y="2343"/>
                  </a:cubicBezTo>
                  <a:cubicBezTo>
                    <a:pt x="713" y="2302"/>
                    <a:pt x="693" y="2261"/>
                    <a:pt x="673" y="2200"/>
                  </a:cubicBezTo>
                  <a:cubicBezTo>
                    <a:pt x="693" y="2160"/>
                    <a:pt x="713" y="2119"/>
                    <a:pt x="693" y="2058"/>
                  </a:cubicBezTo>
                  <a:cubicBezTo>
                    <a:pt x="734" y="2058"/>
                    <a:pt x="734" y="2078"/>
                    <a:pt x="754" y="2099"/>
                  </a:cubicBezTo>
                  <a:cubicBezTo>
                    <a:pt x="754" y="2119"/>
                    <a:pt x="754" y="2139"/>
                    <a:pt x="754" y="2160"/>
                  </a:cubicBezTo>
                  <a:cubicBezTo>
                    <a:pt x="795" y="2139"/>
                    <a:pt x="795" y="2099"/>
                    <a:pt x="795" y="2058"/>
                  </a:cubicBezTo>
                  <a:lnTo>
                    <a:pt x="836" y="2058"/>
                  </a:lnTo>
                  <a:cubicBezTo>
                    <a:pt x="852" y="2058"/>
                    <a:pt x="842" y="2084"/>
                    <a:pt x="858" y="2084"/>
                  </a:cubicBezTo>
                  <a:cubicBezTo>
                    <a:pt x="862" y="2084"/>
                    <a:pt x="868" y="2082"/>
                    <a:pt x="876" y="2078"/>
                  </a:cubicBezTo>
                  <a:cubicBezTo>
                    <a:pt x="897" y="2037"/>
                    <a:pt x="958" y="2017"/>
                    <a:pt x="917" y="1956"/>
                  </a:cubicBezTo>
                  <a:lnTo>
                    <a:pt x="917" y="1956"/>
                  </a:lnTo>
                  <a:cubicBezTo>
                    <a:pt x="897" y="1976"/>
                    <a:pt x="897" y="1976"/>
                    <a:pt x="876" y="1976"/>
                  </a:cubicBezTo>
                  <a:cubicBezTo>
                    <a:pt x="897" y="1956"/>
                    <a:pt x="897" y="1956"/>
                    <a:pt x="917" y="1956"/>
                  </a:cubicBezTo>
                  <a:cubicBezTo>
                    <a:pt x="917" y="1915"/>
                    <a:pt x="937" y="1854"/>
                    <a:pt x="917" y="1793"/>
                  </a:cubicBezTo>
                  <a:cubicBezTo>
                    <a:pt x="917" y="1793"/>
                    <a:pt x="917" y="1793"/>
                    <a:pt x="937" y="1773"/>
                  </a:cubicBezTo>
                  <a:cubicBezTo>
                    <a:pt x="897" y="1732"/>
                    <a:pt x="917" y="1671"/>
                    <a:pt x="876" y="1610"/>
                  </a:cubicBezTo>
                  <a:cubicBezTo>
                    <a:pt x="856" y="1630"/>
                    <a:pt x="856" y="1671"/>
                    <a:pt x="815" y="1671"/>
                  </a:cubicBezTo>
                  <a:cubicBezTo>
                    <a:pt x="795" y="1650"/>
                    <a:pt x="774" y="1650"/>
                    <a:pt x="774" y="1630"/>
                  </a:cubicBezTo>
                  <a:cubicBezTo>
                    <a:pt x="774" y="1614"/>
                    <a:pt x="774" y="1584"/>
                    <a:pt x="796" y="1584"/>
                  </a:cubicBezTo>
                  <a:cubicBezTo>
                    <a:pt x="801" y="1584"/>
                    <a:pt x="807" y="1585"/>
                    <a:pt x="815" y="1589"/>
                  </a:cubicBezTo>
                  <a:cubicBezTo>
                    <a:pt x="836" y="1569"/>
                    <a:pt x="856" y="1528"/>
                    <a:pt x="876" y="1528"/>
                  </a:cubicBezTo>
                  <a:cubicBezTo>
                    <a:pt x="917" y="1508"/>
                    <a:pt x="876" y="1488"/>
                    <a:pt x="876" y="1467"/>
                  </a:cubicBezTo>
                  <a:cubicBezTo>
                    <a:pt x="856" y="1467"/>
                    <a:pt x="836" y="1467"/>
                    <a:pt x="815" y="1447"/>
                  </a:cubicBezTo>
                  <a:cubicBezTo>
                    <a:pt x="836" y="1365"/>
                    <a:pt x="876" y="1345"/>
                    <a:pt x="917" y="1345"/>
                  </a:cubicBezTo>
                  <a:cubicBezTo>
                    <a:pt x="917" y="1202"/>
                    <a:pt x="897" y="1080"/>
                    <a:pt x="856" y="958"/>
                  </a:cubicBezTo>
                  <a:lnTo>
                    <a:pt x="815" y="958"/>
                  </a:lnTo>
                  <a:cubicBezTo>
                    <a:pt x="805" y="968"/>
                    <a:pt x="795" y="973"/>
                    <a:pt x="785" y="973"/>
                  </a:cubicBezTo>
                  <a:cubicBezTo>
                    <a:pt x="774" y="973"/>
                    <a:pt x="764" y="968"/>
                    <a:pt x="754" y="958"/>
                  </a:cubicBezTo>
                  <a:cubicBezTo>
                    <a:pt x="795" y="836"/>
                    <a:pt x="754" y="693"/>
                    <a:pt x="713" y="571"/>
                  </a:cubicBezTo>
                  <a:lnTo>
                    <a:pt x="652" y="571"/>
                  </a:lnTo>
                  <a:cubicBezTo>
                    <a:pt x="612" y="530"/>
                    <a:pt x="612" y="469"/>
                    <a:pt x="591" y="429"/>
                  </a:cubicBezTo>
                  <a:cubicBezTo>
                    <a:pt x="530" y="388"/>
                    <a:pt x="469" y="367"/>
                    <a:pt x="428" y="327"/>
                  </a:cubicBezTo>
                  <a:cubicBezTo>
                    <a:pt x="408" y="286"/>
                    <a:pt x="408" y="266"/>
                    <a:pt x="388" y="225"/>
                  </a:cubicBezTo>
                  <a:cubicBezTo>
                    <a:pt x="367" y="205"/>
                    <a:pt x="347" y="184"/>
                    <a:pt x="326" y="164"/>
                  </a:cubicBezTo>
                  <a:cubicBezTo>
                    <a:pt x="306" y="103"/>
                    <a:pt x="306" y="42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4"/>
            <p:cNvSpPr/>
            <p:nvPr/>
          </p:nvSpPr>
          <p:spPr>
            <a:xfrm>
              <a:off x="9026991" y="-163182"/>
              <a:ext cx="73699" cy="205326"/>
            </a:xfrm>
            <a:custGeom>
              <a:avLst/>
              <a:gdLst/>
              <a:ahLst/>
              <a:cxnLst/>
              <a:rect l="l" t="t" r="r" b="b"/>
              <a:pathLst>
                <a:path w="958" h="2669" extrusionOk="0">
                  <a:moveTo>
                    <a:pt x="815" y="1181"/>
                  </a:moveTo>
                  <a:cubicBezTo>
                    <a:pt x="815" y="1181"/>
                    <a:pt x="815" y="1181"/>
                    <a:pt x="815" y="1202"/>
                  </a:cubicBezTo>
                  <a:cubicBezTo>
                    <a:pt x="794" y="1181"/>
                    <a:pt x="815" y="1181"/>
                    <a:pt x="815" y="1181"/>
                  </a:cubicBezTo>
                  <a:close/>
                  <a:moveTo>
                    <a:pt x="733" y="2139"/>
                  </a:moveTo>
                  <a:cubicBezTo>
                    <a:pt x="733" y="2159"/>
                    <a:pt x="733" y="2159"/>
                    <a:pt x="713" y="2179"/>
                  </a:cubicBezTo>
                  <a:cubicBezTo>
                    <a:pt x="713" y="2159"/>
                    <a:pt x="713" y="2139"/>
                    <a:pt x="733" y="2139"/>
                  </a:cubicBezTo>
                  <a:close/>
                  <a:moveTo>
                    <a:pt x="631" y="0"/>
                  </a:moveTo>
                  <a:cubicBezTo>
                    <a:pt x="591" y="0"/>
                    <a:pt x="550" y="0"/>
                    <a:pt x="489" y="20"/>
                  </a:cubicBezTo>
                  <a:cubicBezTo>
                    <a:pt x="489" y="61"/>
                    <a:pt x="509" y="82"/>
                    <a:pt x="489" y="122"/>
                  </a:cubicBezTo>
                  <a:cubicBezTo>
                    <a:pt x="468" y="122"/>
                    <a:pt x="448" y="143"/>
                    <a:pt x="428" y="143"/>
                  </a:cubicBezTo>
                  <a:cubicBezTo>
                    <a:pt x="346" y="326"/>
                    <a:pt x="387" y="509"/>
                    <a:pt x="265" y="693"/>
                  </a:cubicBezTo>
                  <a:cubicBezTo>
                    <a:pt x="285" y="855"/>
                    <a:pt x="163" y="1018"/>
                    <a:pt x="143" y="1202"/>
                  </a:cubicBezTo>
                  <a:cubicBezTo>
                    <a:pt x="122" y="1202"/>
                    <a:pt x="102" y="1222"/>
                    <a:pt x="102" y="1222"/>
                  </a:cubicBezTo>
                  <a:cubicBezTo>
                    <a:pt x="20" y="1507"/>
                    <a:pt x="20" y="1772"/>
                    <a:pt x="41" y="2057"/>
                  </a:cubicBezTo>
                  <a:cubicBezTo>
                    <a:pt x="41" y="2077"/>
                    <a:pt x="0" y="2098"/>
                    <a:pt x="0" y="2139"/>
                  </a:cubicBezTo>
                  <a:cubicBezTo>
                    <a:pt x="41" y="2179"/>
                    <a:pt x="81" y="2240"/>
                    <a:pt x="102" y="2281"/>
                  </a:cubicBezTo>
                  <a:cubicBezTo>
                    <a:pt x="102" y="2301"/>
                    <a:pt x="81" y="2322"/>
                    <a:pt x="81" y="2342"/>
                  </a:cubicBezTo>
                  <a:cubicBezTo>
                    <a:pt x="92" y="2373"/>
                    <a:pt x="107" y="2378"/>
                    <a:pt x="122" y="2378"/>
                  </a:cubicBezTo>
                  <a:cubicBezTo>
                    <a:pt x="130" y="2378"/>
                    <a:pt x="137" y="2377"/>
                    <a:pt x="144" y="2377"/>
                  </a:cubicBezTo>
                  <a:cubicBezTo>
                    <a:pt x="151" y="2377"/>
                    <a:pt x="158" y="2378"/>
                    <a:pt x="163" y="2383"/>
                  </a:cubicBezTo>
                  <a:cubicBezTo>
                    <a:pt x="163" y="2403"/>
                    <a:pt x="183" y="2444"/>
                    <a:pt x="183" y="2464"/>
                  </a:cubicBezTo>
                  <a:cubicBezTo>
                    <a:pt x="163" y="2485"/>
                    <a:pt x="122" y="2485"/>
                    <a:pt x="143" y="2525"/>
                  </a:cubicBezTo>
                  <a:lnTo>
                    <a:pt x="204" y="2525"/>
                  </a:lnTo>
                  <a:cubicBezTo>
                    <a:pt x="204" y="2546"/>
                    <a:pt x="183" y="2587"/>
                    <a:pt x="224" y="2587"/>
                  </a:cubicBezTo>
                  <a:cubicBezTo>
                    <a:pt x="306" y="2587"/>
                    <a:pt x="346" y="2525"/>
                    <a:pt x="387" y="2485"/>
                  </a:cubicBezTo>
                  <a:cubicBezTo>
                    <a:pt x="387" y="2525"/>
                    <a:pt x="407" y="2566"/>
                    <a:pt x="407" y="2607"/>
                  </a:cubicBezTo>
                  <a:cubicBezTo>
                    <a:pt x="419" y="2603"/>
                    <a:pt x="428" y="2601"/>
                    <a:pt x="437" y="2601"/>
                  </a:cubicBezTo>
                  <a:cubicBezTo>
                    <a:pt x="476" y="2601"/>
                    <a:pt x="493" y="2635"/>
                    <a:pt x="509" y="2668"/>
                  </a:cubicBezTo>
                  <a:cubicBezTo>
                    <a:pt x="591" y="2627"/>
                    <a:pt x="591" y="2627"/>
                    <a:pt x="570" y="2525"/>
                  </a:cubicBezTo>
                  <a:lnTo>
                    <a:pt x="570" y="2525"/>
                  </a:lnTo>
                  <a:cubicBezTo>
                    <a:pt x="550" y="2546"/>
                    <a:pt x="509" y="2566"/>
                    <a:pt x="530" y="2607"/>
                  </a:cubicBezTo>
                  <a:cubicBezTo>
                    <a:pt x="489" y="2607"/>
                    <a:pt x="489" y="2587"/>
                    <a:pt x="468" y="2587"/>
                  </a:cubicBezTo>
                  <a:cubicBezTo>
                    <a:pt x="468" y="2566"/>
                    <a:pt x="448" y="2566"/>
                    <a:pt x="468" y="2566"/>
                  </a:cubicBezTo>
                  <a:cubicBezTo>
                    <a:pt x="509" y="2566"/>
                    <a:pt x="509" y="2505"/>
                    <a:pt x="550" y="2505"/>
                  </a:cubicBezTo>
                  <a:cubicBezTo>
                    <a:pt x="550" y="2505"/>
                    <a:pt x="570" y="2525"/>
                    <a:pt x="570" y="2525"/>
                  </a:cubicBezTo>
                  <a:cubicBezTo>
                    <a:pt x="652" y="2485"/>
                    <a:pt x="631" y="2383"/>
                    <a:pt x="652" y="2322"/>
                  </a:cubicBezTo>
                  <a:cubicBezTo>
                    <a:pt x="665" y="2315"/>
                    <a:pt x="677" y="2313"/>
                    <a:pt x="686" y="2313"/>
                  </a:cubicBezTo>
                  <a:cubicBezTo>
                    <a:pt x="706" y="2313"/>
                    <a:pt x="720" y="2322"/>
                    <a:pt x="733" y="2322"/>
                  </a:cubicBezTo>
                  <a:cubicBezTo>
                    <a:pt x="754" y="2261"/>
                    <a:pt x="774" y="2220"/>
                    <a:pt x="774" y="2159"/>
                  </a:cubicBezTo>
                  <a:cubicBezTo>
                    <a:pt x="794" y="2139"/>
                    <a:pt x="855" y="2139"/>
                    <a:pt x="855" y="2077"/>
                  </a:cubicBezTo>
                  <a:lnTo>
                    <a:pt x="713" y="2077"/>
                  </a:lnTo>
                  <a:cubicBezTo>
                    <a:pt x="692" y="2057"/>
                    <a:pt x="692" y="2037"/>
                    <a:pt x="672" y="2016"/>
                  </a:cubicBezTo>
                  <a:cubicBezTo>
                    <a:pt x="692" y="2016"/>
                    <a:pt x="708" y="2021"/>
                    <a:pt x="723" y="2021"/>
                  </a:cubicBezTo>
                  <a:cubicBezTo>
                    <a:pt x="738" y="2021"/>
                    <a:pt x="754" y="2016"/>
                    <a:pt x="774" y="1996"/>
                  </a:cubicBezTo>
                  <a:cubicBezTo>
                    <a:pt x="794" y="1976"/>
                    <a:pt x="815" y="1955"/>
                    <a:pt x="835" y="1914"/>
                  </a:cubicBezTo>
                  <a:cubicBezTo>
                    <a:pt x="835" y="1874"/>
                    <a:pt x="794" y="1813"/>
                    <a:pt x="835" y="1772"/>
                  </a:cubicBezTo>
                  <a:lnTo>
                    <a:pt x="896" y="1792"/>
                  </a:lnTo>
                  <a:cubicBezTo>
                    <a:pt x="957" y="1711"/>
                    <a:pt x="957" y="1711"/>
                    <a:pt x="937" y="1609"/>
                  </a:cubicBezTo>
                  <a:lnTo>
                    <a:pt x="937" y="1609"/>
                  </a:lnTo>
                  <a:cubicBezTo>
                    <a:pt x="916" y="1609"/>
                    <a:pt x="896" y="1650"/>
                    <a:pt x="896" y="1670"/>
                  </a:cubicBezTo>
                  <a:cubicBezTo>
                    <a:pt x="896" y="1690"/>
                    <a:pt x="896" y="1711"/>
                    <a:pt x="876" y="1731"/>
                  </a:cubicBezTo>
                  <a:cubicBezTo>
                    <a:pt x="876" y="1741"/>
                    <a:pt x="871" y="1746"/>
                    <a:pt x="863" y="1746"/>
                  </a:cubicBezTo>
                  <a:cubicBezTo>
                    <a:pt x="855" y="1746"/>
                    <a:pt x="845" y="1741"/>
                    <a:pt x="835" y="1731"/>
                  </a:cubicBezTo>
                  <a:cubicBezTo>
                    <a:pt x="815" y="1711"/>
                    <a:pt x="835" y="1670"/>
                    <a:pt x="835" y="1650"/>
                  </a:cubicBezTo>
                  <a:cubicBezTo>
                    <a:pt x="855" y="1650"/>
                    <a:pt x="876" y="1650"/>
                    <a:pt x="876" y="1629"/>
                  </a:cubicBezTo>
                  <a:cubicBezTo>
                    <a:pt x="855" y="1528"/>
                    <a:pt x="896" y="1446"/>
                    <a:pt x="896" y="1344"/>
                  </a:cubicBezTo>
                  <a:cubicBezTo>
                    <a:pt x="876" y="1263"/>
                    <a:pt x="855" y="1181"/>
                    <a:pt x="876" y="1100"/>
                  </a:cubicBezTo>
                  <a:cubicBezTo>
                    <a:pt x="815" y="1018"/>
                    <a:pt x="855" y="896"/>
                    <a:pt x="835" y="815"/>
                  </a:cubicBezTo>
                  <a:cubicBezTo>
                    <a:pt x="794" y="733"/>
                    <a:pt x="794" y="631"/>
                    <a:pt x="754" y="550"/>
                  </a:cubicBezTo>
                  <a:cubicBezTo>
                    <a:pt x="733" y="509"/>
                    <a:pt x="774" y="489"/>
                    <a:pt x="754" y="448"/>
                  </a:cubicBezTo>
                  <a:cubicBezTo>
                    <a:pt x="733" y="346"/>
                    <a:pt x="733" y="224"/>
                    <a:pt x="692" y="122"/>
                  </a:cubicBezTo>
                  <a:cubicBezTo>
                    <a:pt x="692" y="122"/>
                    <a:pt x="692" y="102"/>
                    <a:pt x="672" y="102"/>
                  </a:cubicBezTo>
                  <a:cubicBezTo>
                    <a:pt x="672" y="102"/>
                    <a:pt x="652" y="122"/>
                    <a:pt x="631" y="122"/>
                  </a:cubicBezTo>
                  <a:cubicBezTo>
                    <a:pt x="631" y="102"/>
                    <a:pt x="631" y="61"/>
                    <a:pt x="611" y="41"/>
                  </a:cubicBezTo>
                  <a:cubicBezTo>
                    <a:pt x="631" y="20"/>
                    <a:pt x="652" y="41"/>
                    <a:pt x="63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4"/>
            <p:cNvSpPr/>
            <p:nvPr/>
          </p:nvSpPr>
          <p:spPr>
            <a:xfrm>
              <a:off x="9714745" y="367942"/>
              <a:ext cx="141090" cy="128550"/>
            </a:xfrm>
            <a:custGeom>
              <a:avLst/>
              <a:gdLst/>
              <a:ahLst/>
              <a:cxnLst/>
              <a:rect l="l" t="t" r="r" b="b"/>
              <a:pathLst>
                <a:path w="1834" h="1671" extrusionOk="0">
                  <a:moveTo>
                    <a:pt x="853" y="1268"/>
                  </a:moveTo>
                  <a:cubicBezTo>
                    <a:pt x="856" y="1268"/>
                    <a:pt x="856" y="1273"/>
                    <a:pt x="856" y="1283"/>
                  </a:cubicBezTo>
                  <a:cubicBezTo>
                    <a:pt x="856" y="1290"/>
                    <a:pt x="854" y="1292"/>
                    <a:pt x="851" y="1292"/>
                  </a:cubicBezTo>
                  <a:cubicBezTo>
                    <a:pt x="845" y="1292"/>
                    <a:pt x="836" y="1283"/>
                    <a:pt x="836" y="1283"/>
                  </a:cubicBezTo>
                  <a:cubicBezTo>
                    <a:pt x="846" y="1273"/>
                    <a:pt x="851" y="1268"/>
                    <a:pt x="853" y="1268"/>
                  </a:cubicBezTo>
                  <a:close/>
                  <a:moveTo>
                    <a:pt x="754" y="1507"/>
                  </a:moveTo>
                  <a:cubicBezTo>
                    <a:pt x="774" y="1527"/>
                    <a:pt x="754" y="1527"/>
                    <a:pt x="754" y="1527"/>
                  </a:cubicBezTo>
                  <a:cubicBezTo>
                    <a:pt x="754" y="1527"/>
                    <a:pt x="754" y="1507"/>
                    <a:pt x="754" y="1507"/>
                  </a:cubicBezTo>
                  <a:close/>
                  <a:moveTo>
                    <a:pt x="1569" y="0"/>
                  </a:moveTo>
                  <a:cubicBezTo>
                    <a:pt x="1609" y="82"/>
                    <a:pt x="1528" y="102"/>
                    <a:pt x="1508" y="163"/>
                  </a:cubicBezTo>
                  <a:cubicBezTo>
                    <a:pt x="1467" y="163"/>
                    <a:pt x="1446" y="183"/>
                    <a:pt x="1406" y="183"/>
                  </a:cubicBezTo>
                  <a:cubicBezTo>
                    <a:pt x="1406" y="204"/>
                    <a:pt x="1365" y="204"/>
                    <a:pt x="1345" y="204"/>
                  </a:cubicBezTo>
                  <a:cubicBezTo>
                    <a:pt x="1345" y="183"/>
                    <a:pt x="1365" y="163"/>
                    <a:pt x="1345" y="143"/>
                  </a:cubicBezTo>
                  <a:cubicBezTo>
                    <a:pt x="1333" y="137"/>
                    <a:pt x="1323" y="134"/>
                    <a:pt x="1314" y="134"/>
                  </a:cubicBezTo>
                  <a:cubicBezTo>
                    <a:pt x="1292" y="134"/>
                    <a:pt x="1278" y="149"/>
                    <a:pt x="1263" y="163"/>
                  </a:cubicBezTo>
                  <a:cubicBezTo>
                    <a:pt x="1243" y="183"/>
                    <a:pt x="1263" y="224"/>
                    <a:pt x="1222" y="244"/>
                  </a:cubicBezTo>
                  <a:cubicBezTo>
                    <a:pt x="1217" y="247"/>
                    <a:pt x="1211" y="249"/>
                    <a:pt x="1206" y="249"/>
                  </a:cubicBezTo>
                  <a:cubicBezTo>
                    <a:pt x="1181" y="249"/>
                    <a:pt x="1163" y="220"/>
                    <a:pt x="1137" y="220"/>
                  </a:cubicBezTo>
                  <a:cubicBezTo>
                    <a:pt x="1132" y="220"/>
                    <a:pt x="1127" y="221"/>
                    <a:pt x="1121" y="224"/>
                  </a:cubicBezTo>
                  <a:cubicBezTo>
                    <a:pt x="1080" y="244"/>
                    <a:pt x="1039" y="265"/>
                    <a:pt x="998" y="285"/>
                  </a:cubicBezTo>
                  <a:cubicBezTo>
                    <a:pt x="978" y="272"/>
                    <a:pt x="960" y="267"/>
                    <a:pt x="943" y="267"/>
                  </a:cubicBezTo>
                  <a:cubicBezTo>
                    <a:pt x="908" y="267"/>
                    <a:pt x="876" y="285"/>
                    <a:pt x="836" y="285"/>
                  </a:cubicBezTo>
                  <a:cubicBezTo>
                    <a:pt x="836" y="285"/>
                    <a:pt x="836" y="265"/>
                    <a:pt x="815" y="265"/>
                  </a:cubicBezTo>
                  <a:cubicBezTo>
                    <a:pt x="693" y="285"/>
                    <a:pt x="550" y="306"/>
                    <a:pt x="428" y="387"/>
                  </a:cubicBezTo>
                  <a:cubicBezTo>
                    <a:pt x="408" y="407"/>
                    <a:pt x="387" y="407"/>
                    <a:pt x="347" y="407"/>
                  </a:cubicBezTo>
                  <a:lnTo>
                    <a:pt x="326" y="407"/>
                  </a:lnTo>
                  <a:cubicBezTo>
                    <a:pt x="306" y="387"/>
                    <a:pt x="347" y="346"/>
                    <a:pt x="326" y="326"/>
                  </a:cubicBezTo>
                  <a:lnTo>
                    <a:pt x="225" y="326"/>
                  </a:lnTo>
                  <a:cubicBezTo>
                    <a:pt x="225" y="326"/>
                    <a:pt x="225" y="346"/>
                    <a:pt x="225" y="367"/>
                  </a:cubicBezTo>
                  <a:cubicBezTo>
                    <a:pt x="213" y="361"/>
                    <a:pt x="201" y="358"/>
                    <a:pt x="189" y="358"/>
                  </a:cubicBezTo>
                  <a:cubicBezTo>
                    <a:pt x="160" y="358"/>
                    <a:pt x="131" y="373"/>
                    <a:pt x="102" y="387"/>
                  </a:cubicBezTo>
                  <a:cubicBezTo>
                    <a:pt x="102" y="407"/>
                    <a:pt x="123" y="407"/>
                    <a:pt x="123" y="428"/>
                  </a:cubicBezTo>
                  <a:cubicBezTo>
                    <a:pt x="109" y="428"/>
                    <a:pt x="96" y="419"/>
                    <a:pt x="82" y="419"/>
                  </a:cubicBezTo>
                  <a:cubicBezTo>
                    <a:pt x="75" y="419"/>
                    <a:pt x="68" y="421"/>
                    <a:pt x="62" y="428"/>
                  </a:cubicBezTo>
                  <a:cubicBezTo>
                    <a:pt x="41" y="468"/>
                    <a:pt x="82" y="468"/>
                    <a:pt x="82" y="509"/>
                  </a:cubicBezTo>
                  <a:cubicBezTo>
                    <a:pt x="82" y="530"/>
                    <a:pt x="41" y="530"/>
                    <a:pt x="21" y="570"/>
                  </a:cubicBezTo>
                  <a:cubicBezTo>
                    <a:pt x="1" y="631"/>
                    <a:pt x="1" y="692"/>
                    <a:pt x="1" y="754"/>
                  </a:cubicBezTo>
                  <a:cubicBezTo>
                    <a:pt x="21" y="855"/>
                    <a:pt x="62" y="957"/>
                    <a:pt x="62" y="1059"/>
                  </a:cubicBezTo>
                  <a:cubicBezTo>
                    <a:pt x="82" y="1181"/>
                    <a:pt x="143" y="1303"/>
                    <a:pt x="225" y="1405"/>
                  </a:cubicBezTo>
                  <a:cubicBezTo>
                    <a:pt x="286" y="1507"/>
                    <a:pt x="408" y="1589"/>
                    <a:pt x="489" y="1670"/>
                  </a:cubicBezTo>
                  <a:lnTo>
                    <a:pt x="530" y="1670"/>
                  </a:lnTo>
                  <a:cubicBezTo>
                    <a:pt x="530" y="1670"/>
                    <a:pt x="530" y="1650"/>
                    <a:pt x="550" y="1629"/>
                  </a:cubicBezTo>
                  <a:cubicBezTo>
                    <a:pt x="550" y="1629"/>
                    <a:pt x="571" y="1629"/>
                    <a:pt x="571" y="1609"/>
                  </a:cubicBezTo>
                  <a:cubicBezTo>
                    <a:pt x="565" y="1598"/>
                    <a:pt x="558" y="1594"/>
                    <a:pt x="551" y="1594"/>
                  </a:cubicBezTo>
                  <a:cubicBezTo>
                    <a:pt x="538" y="1594"/>
                    <a:pt x="526" y="1603"/>
                    <a:pt x="518" y="1603"/>
                  </a:cubicBezTo>
                  <a:cubicBezTo>
                    <a:pt x="513" y="1603"/>
                    <a:pt x="510" y="1600"/>
                    <a:pt x="510" y="1589"/>
                  </a:cubicBezTo>
                  <a:cubicBezTo>
                    <a:pt x="516" y="1571"/>
                    <a:pt x="523" y="1565"/>
                    <a:pt x="532" y="1565"/>
                  </a:cubicBezTo>
                  <a:cubicBezTo>
                    <a:pt x="546" y="1565"/>
                    <a:pt x="562" y="1580"/>
                    <a:pt x="575" y="1580"/>
                  </a:cubicBezTo>
                  <a:cubicBezTo>
                    <a:pt x="581" y="1580"/>
                    <a:pt x="587" y="1577"/>
                    <a:pt x="591" y="1568"/>
                  </a:cubicBezTo>
                  <a:cubicBezTo>
                    <a:pt x="591" y="1568"/>
                    <a:pt x="591" y="1548"/>
                    <a:pt x="611" y="1548"/>
                  </a:cubicBezTo>
                  <a:cubicBezTo>
                    <a:pt x="622" y="1541"/>
                    <a:pt x="633" y="1538"/>
                    <a:pt x="643" y="1538"/>
                  </a:cubicBezTo>
                  <a:cubicBezTo>
                    <a:pt x="683" y="1538"/>
                    <a:pt x="723" y="1578"/>
                    <a:pt x="763" y="1578"/>
                  </a:cubicBezTo>
                  <a:cubicBezTo>
                    <a:pt x="774" y="1578"/>
                    <a:pt x="784" y="1575"/>
                    <a:pt x="795" y="1568"/>
                  </a:cubicBezTo>
                  <a:cubicBezTo>
                    <a:pt x="836" y="1527"/>
                    <a:pt x="795" y="1487"/>
                    <a:pt x="815" y="1446"/>
                  </a:cubicBezTo>
                  <a:cubicBezTo>
                    <a:pt x="795" y="1385"/>
                    <a:pt x="836" y="1365"/>
                    <a:pt x="876" y="1344"/>
                  </a:cubicBezTo>
                  <a:cubicBezTo>
                    <a:pt x="897" y="1324"/>
                    <a:pt x="917" y="1324"/>
                    <a:pt x="937" y="1303"/>
                  </a:cubicBezTo>
                  <a:cubicBezTo>
                    <a:pt x="958" y="1263"/>
                    <a:pt x="937" y="1242"/>
                    <a:pt x="937" y="1202"/>
                  </a:cubicBezTo>
                  <a:cubicBezTo>
                    <a:pt x="978" y="1181"/>
                    <a:pt x="1019" y="1181"/>
                    <a:pt x="1060" y="1181"/>
                  </a:cubicBezTo>
                  <a:cubicBezTo>
                    <a:pt x="1080" y="1141"/>
                    <a:pt x="1141" y="1141"/>
                    <a:pt x="1161" y="1079"/>
                  </a:cubicBezTo>
                  <a:cubicBezTo>
                    <a:pt x="1161" y="1059"/>
                    <a:pt x="1161" y="1039"/>
                    <a:pt x="1141" y="998"/>
                  </a:cubicBezTo>
                  <a:cubicBezTo>
                    <a:pt x="1202" y="998"/>
                    <a:pt x="1243" y="978"/>
                    <a:pt x="1263" y="937"/>
                  </a:cubicBezTo>
                  <a:cubicBezTo>
                    <a:pt x="1263" y="937"/>
                    <a:pt x="1243" y="916"/>
                    <a:pt x="1222" y="916"/>
                  </a:cubicBezTo>
                  <a:cubicBezTo>
                    <a:pt x="1222" y="931"/>
                    <a:pt x="1213" y="954"/>
                    <a:pt x="1193" y="954"/>
                  </a:cubicBezTo>
                  <a:cubicBezTo>
                    <a:pt x="1185" y="954"/>
                    <a:pt x="1174" y="949"/>
                    <a:pt x="1161" y="937"/>
                  </a:cubicBezTo>
                  <a:cubicBezTo>
                    <a:pt x="1182" y="916"/>
                    <a:pt x="1202" y="916"/>
                    <a:pt x="1202" y="896"/>
                  </a:cubicBezTo>
                  <a:cubicBezTo>
                    <a:pt x="1182" y="896"/>
                    <a:pt x="1182" y="876"/>
                    <a:pt x="1161" y="876"/>
                  </a:cubicBezTo>
                  <a:cubicBezTo>
                    <a:pt x="1161" y="855"/>
                    <a:pt x="1161" y="835"/>
                    <a:pt x="1161" y="835"/>
                  </a:cubicBezTo>
                  <a:cubicBezTo>
                    <a:pt x="1168" y="828"/>
                    <a:pt x="1175" y="826"/>
                    <a:pt x="1182" y="826"/>
                  </a:cubicBezTo>
                  <a:cubicBezTo>
                    <a:pt x="1195" y="826"/>
                    <a:pt x="1209" y="835"/>
                    <a:pt x="1222" y="835"/>
                  </a:cubicBezTo>
                  <a:cubicBezTo>
                    <a:pt x="1324" y="774"/>
                    <a:pt x="1385" y="652"/>
                    <a:pt x="1508" y="631"/>
                  </a:cubicBezTo>
                  <a:cubicBezTo>
                    <a:pt x="1524" y="648"/>
                    <a:pt x="1527" y="678"/>
                    <a:pt x="1549" y="678"/>
                  </a:cubicBezTo>
                  <a:cubicBezTo>
                    <a:pt x="1555" y="678"/>
                    <a:pt x="1561" y="676"/>
                    <a:pt x="1569" y="672"/>
                  </a:cubicBezTo>
                  <a:cubicBezTo>
                    <a:pt x="1630" y="570"/>
                    <a:pt x="1671" y="468"/>
                    <a:pt x="1732" y="367"/>
                  </a:cubicBezTo>
                  <a:cubicBezTo>
                    <a:pt x="1732" y="387"/>
                    <a:pt x="1752" y="387"/>
                    <a:pt x="1752" y="407"/>
                  </a:cubicBezTo>
                  <a:cubicBezTo>
                    <a:pt x="1793" y="407"/>
                    <a:pt x="1813" y="387"/>
                    <a:pt x="1833" y="346"/>
                  </a:cubicBezTo>
                  <a:cubicBezTo>
                    <a:pt x="1833" y="346"/>
                    <a:pt x="1833" y="326"/>
                    <a:pt x="1813" y="306"/>
                  </a:cubicBezTo>
                  <a:cubicBezTo>
                    <a:pt x="1813" y="285"/>
                    <a:pt x="1793" y="285"/>
                    <a:pt x="1793" y="265"/>
                  </a:cubicBezTo>
                  <a:cubicBezTo>
                    <a:pt x="1813" y="224"/>
                    <a:pt x="1813" y="183"/>
                    <a:pt x="1752" y="61"/>
                  </a:cubicBezTo>
                  <a:cubicBezTo>
                    <a:pt x="1732" y="82"/>
                    <a:pt x="1711" y="102"/>
                    <a:pt x="1711" y="102"/>
                  </a:cubicBezTo>
                  <a:cubicBezTo>
                    <a:pt x="1650" y="82"/>
                    <a:pt x="1650" y="0"/>
                    <a:pt x="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4"/>
            <p:cNvSpPr/>
            <p:nvPr/>
          </p:nvSpPr>
          <p:spPr>
            <a:xfrm>
              <a:off x="7931816" y="493261"/>
              <a:ext cx="177093" cy="106625"/>
            </a:xfrm>
            <a:custGeom>
              <a:avLst/>
              <a:gdLst/>
              <a:ahLst/>
              <a:cxnLst/>
              <a:rect l="l" t="t" r="r" b="b"/>
              <a:pathLst>
                <a:path w="2302" h="1386" extrusionOk="0">
                  <a:moveTo>
                    <a:pt x="2180" y="1181"/>
                  </a:moveTo>
                  <a:cubicBezTo>
                    <a:pt x="2180" y="1192"/>
                    <a:pt x="2174" y="1197"/>
                    <a:pt x="2172" y="1197"/>
                  </a:cubicBezTo>
                  <a:cubicBezTo>
                    <a:pt x="2169" y="1197"/>
                    <a:pt x="2169" y="1192"/>
                    <a:pt x="2180" y="1181"/>
                  </a:cubicBezTo>
                  <a:close/>
                  <a:moveTo>
                    <a:pt x="754" y="0"/>
                  </a:moveTo>
                  <a:cubicBezTo>
                    <a:pt x="713" y="0"/>
                    <a:pt x="713" y="0"/>
                    <a:pt x="673" y="21"/>
                  </a:cubicBezTo>
                  <a:cubicBezTo>
                    <a:pt x="673" y="21"/>
                    <a:pt x="693" y="41"/>
                    <a:pt x="693" y="41"/>
                  </a:cubicBezTo>
                  <a:cubicBezTo>
                    <a:pt x="706" y="41"/>
                    <a:pt x="711" y="32"/>
                    <a:pt x="719" y="32"/>
                  </a:cubicBezTo>
                  <a:cubicBezTo>
                    <a:pt x="722" y="32"/>
                    <a:pt x="727" y="34"/>
                    <a:pt x="734" y="41"/>
                  </a:cubicBezTo>
                  <a:cubicBezTo>
                    <a:pt x="734" y="48"/>
                    <a:pt x="731" y="50"/>
                    <a:pt x="728" y="50"/>
                  </a:cubicBezTo>
                  <a:cubicBezTo>
                    <a:pt x="720" y="50"/>
                    <a:pt x="706" y="41"/>
                    <a:pt x="693" y="41"/>
                  </a:cubicBezTo>
                  <a:cubicBezTo>
                    <a:pt x="680" y="44"/>
                    <a:pt x="668" y="45"/>
                    <a:pt x="655" y="45"/>
                  </a:cubicBezTo>
                  <a:cubicBezTo>
                    <a:pt x="615" y="45"/>
                    <a:pt x="575" y="33"/>
                    <a:pt x="535" y="33"/>
                  </a:cubicBezTo>
                  <a:cubicBezTo>
                    <a:pt x="506" y="33"/>
                    <a:pt x="477" y="40"/>
                    <a:pt x="448" y="61"/>
                  </a:cubicBezTo>
                  <a:cubicBezTo>
                    <a:pt x="448" y="41"/>
                    <a:pt x="448" y="41"/>
                    <a:pt x="448" y="21"/>
                  </a:cubicBezTo>
                  <a:cubicBezTo>
                    <a:pt x="404" y="65"/>
                    <a:pt x="360" y="98"/>
                    <a:pt x="316" y="98"/>
                  </a:cubicBezTo>
                  <a:cubicBezTo>
                    <a:pt x="299" y="98"/>
                    <a:pt x="282" y="93"/>
                    <a:pt x="265" y="82"/>
                  </a:cubicBezTo>
                  <a:cubicBezTo>
                    <a:pt x="251" y="77"/>
                    <a:pt x="236" y="76"/>
                    <a:pt x="221" y="76"/>
                  </a:cubicBezTo>
                  <a:cubicBezTo>
                    <a:pt x="193" y="76"/>
                    <a:pt x="164" y="80"/>
                    <a:pt x="136" y="80"/>
                  </a:cubicBezTo>
                  <a:cubicBezTo>
                    <a:pt x="109" y="80"/>
                    <a:pt x="84" y="76"/>
                    <a:pt x="62" y="61"/>
                  </a:cubicBezTo>
                  <a:cubicBezTo>
                    <a:pt x="56" y="56"/>
                    <a:pt x="49" y="53"/>
                    <a:pt x="42" y="53"/>
                  </a:cubicBezTo>
                  <a:cubicBezTo>
                    <a:pt x="22" y="53"/>
                    <a:pt x="0" y="72"/>
                    <a:pt x="0" y="102"/>
                  </a:cubicBezTo>
                  <a:cubicBezTo>
                    <a:pt x="41" y="102"/>
                    <a:pt x="82" y="102"/>
                    <a:pt x="123" y="122"/>
                  </a:cubicBezTo>
                  <a:cubicBezTo>
                    <a:pt x="115" y="138"/>
                    <a:pt x="105" y="141"/>
                    <a:pt x="93" y="141"/>
                  </a:cubicBezTo>
                  <a:cubicBezTo>
                    <a:pt x="80" y="141"/>
                    <a:pt x="64" y="137"/>
                    <a:pt x="48" y="137"/>
                  </a:cubicBezTo>
                  <a:cubicBezTo>
                    <a:pt x="39" y="137"/>
                    <a:pt x="30" y="138"/>
                    <a:pt x="21" y="143"/>
                  </a:cubicBezTo>
                  <a:cubicBezTo>
                    <a:pt x="21" y="163"/>
                    <a:pt x="0" y="184"/>
                    <a:pt x="0" y="204"/>
                  </a:cubicBezTo>
                  <a:cubicBezTo>
                    <a:pt x="41" y="306"/>
                    <a:pt x="123" y="428"/>
                    <a:pt x="184" y="509"/>
                  </a:cubicBezTo>
                  <a:cubicBezTo>
                    <a:pt x="245" y="571"/>
                    <a:pt x="286" y="632"/>
                    <a:pt x="347" y="652"/>
                  </a:cubicBezTo>
                  <a:cubicBezTo>
                    <a:pt x="428" y="672"/>
                    <a:pt x="510" y="713"/>
                    <a:pt x="591" y="733"/>
                  </a:cubicBezTo>
                  <a:cubicBezTo>
                    <a:pt x="652" y="754"/>
                    <a:pt x="713" y="795"/>
                    <a:pt x="774" y="815"/>
                  </a:cubicBezTo>
                  <a:cubicBezTo>
                    <a:pt x="795" y="815"/>
                    <a:pt x="815" y="835"/>
                    <a:pt x="835" y="856"/>
                  </a:cubicBezTo>
                  <a:cubicBezTo>
                    <a:pt x="835" y="835"/>
                    <a:pt x="856" y="835"/>
                    <a:pt x="876" y="835"/>
                  </a:cubicBezTo>
                  <a:cubicBezTo>
                    <a:pt x="917" y="856"/>
                    <a:pt x="978" y="896"/>
                    <a:pt x="1039" y="937"/>
                  </a:cubicBezTo>
                  <a:cubicBezTo>
                    <a:pt x="1100" y="957"/>
                    <a:pt x="1121" y="998"/>
                    <a:pt x="1182" y="1019"/>
                  </a:cubicBezTo>
                  <a:cubicBezTo>
                    <a:pt x="1243" y="1039"/>
                    <a:pt x="1283" y="1080"/>
                    <a:pt x="1324" y="1100"/>
                  </a:cubicBezTo>
                  <a:cubicBezTo>
                    <a:pt x="1385" y="1141"/>
                    <a:pt x="1446" y="1141"/>
                    <a:pt x="1487" y="1161"/>
                  </a:cubicBezTo>
                  <a:cubicBezTo>
                    <a:pt x="1589" y="1222"/>
                    <a:pt x="1711" y="1263"/>
                    <a:pt x="1813" y="1304"/>
                  </a:cubicBezTo>
                  <a:cubicBezTo>
                    <a:pt x="1894" y="1324"/>
                    <a:pt x="1956" y="1365"/>
                    <a:pt x="2037" y="1385"/>
                  </a:cubicBezTo>
                  <a:cubicBezTo>
                    <a:pt x="2098" y="1324"/>
                    <a:pt x="2078" y="1263"/>
                    <a:pt x="2118" y="1202"/>
                  </a:cubicBezTo>
                  <a:cubicBezTo>
                    <a:pt x="2159" y="1202"/>
                    <a:pt x="2200" y="1243"/>
                    <a:pt x="2241" y="1243"/>
                  </a:cubicBezTo>
                  <a:cubicBezTo>
                    <a:pt x="2261" y="1222"/>
                    <a:pt x="2281" y="1222"/>
                    <a:pt x="2302" y="1202"/>
                  </a:cubicBezTo>
                  <a:cubicBezTo>
                    <a:pt x="2281" y="1181"/>
                    <a:pt x="2281" y="1161"/>
                    <a:pt x="2281" y="1161"/>
                  </a:cubicBezTo>
                  <a:cubicBezTo>
                    <a:pt x="2271" y="1141"/>
                    <a:pt x="2251" y="1141"/>
                    <a:pt x="2233" y="1141"/>
                  </a:cubicBezTo>
                  <a:cubicBezTo>
                    <a:pt x="2215" y="1141"/>
                    <a:pt x="2200" y="1141"/>
                    <a:pt x="2200" y="1120"/>
                  </a:cubicBezTo>
                  <a:cubicBezTo>
                    <a:pt x="2210" y="1110"/>
                    <a:pt x="2220" y="1110"/>
                    <a:pt x="2230" y="1110"/>
                  </a:cubicBezTo>
                  <a:cubicBezTo>
                    <a:pt x="2241" y="1110"/>
                    <a:pt x="2251" y="1110"/>
                    <a:pt x="2261" y="1100"/>
                  </a:cubicBezTo>
                  <a:cubicBezTo>
                    <a:pt x="2200" y="957"/>
                    <a:pt x="2118" y="856"/>
                    <a:pt x="1996" y="774"/>
                  </a:cubicBezTo>
                  <a:cubicBezTo>
                    <a:pt x="1976" y="754"/>
                    <a:pt x="2017" y="733"/>
                    <a:pt x="1976" y="713"/>
                  </a:cubicBezTo>
                  <a:lnTo>
                    <a:pt x="1935" y="713"/>
                  </a:lnTo>
                  <a:cubicBezTo>
                    <a:pt x="1915" y="672"/>
                    <a:pt x="1956" y="652"/>
                    <a:pt x="1935" y="611"/>
                  </a:cubicBezTo>
                  <a:cubicBezTo>
                    <a:pt x="1915" y="611"/>
                    <a:pt x="1874" y="571"/>
                    <a:pt x="1833" y="550"/>
                  </a:cubicBezTo>
                  <a:cubicBezTo>
                    <a:pt x="1833" y="530"/>
                    <a:pt x="1813" y="509"/>
                    <a:pt x="1813" y="489"/>
                  </a:cubicBezTo>
                  <a:cubicBezTo>
                    <a:pt x="1691" y="469"/>
                    <a:pt x="1569" y="387"/>
                    <a:pt x="1446" y="367"/>
                  </a:cubicBezTo>
                  <a:cubicBezTo>
                    <a:pt x="1426" y="326"/>
                    <a:pt x="1426" y="306"/>
                    <a:pt x="1426" y="285"/>
                  </a:cubicBezTo>
                  <a:cubicBezTo>
                    <a:pt x="1416" y="275"/>
                    <a:pt x="1406" y="275"/>
                    <a:pt x="1395" y="275"/>
                  </a:cubicBezTo>
                  <a:cubicBezTo>
                    <a:pt x="1385" y="275"/>
                    <a:pt x="1375" y="275"/>
                    <a:pt x="1365" y="265"/>
                  </a:cubicBezTo>
                  <a:cubicBezTo>
                    <a:pt x="1365" y="245"/>
                    <a:pt x="1365" y="204"/>
                    <a:pt x="1324" y="184"/>
                  </a:cubicBezTo>
                  <a:cubicBezTo>
                    <a:pt x="1324" y="204"/>
                    <a:pt x="1304" y="204"/>
                    <a:pt x="1304" y="204"/>
                  </a:cubicBezTo>
                  <a:cubicBezTo>
                    <a:pt x="1304" y="184"/>
                    <a:pt x="1304" y="184"/>
                    <a:pt x="1324" y="184"/>
                  </a:cubicBezTo>
                  <a:cubicBezTo>
                    <a:pt x="1345" y="143"/>
                    <a:pt x="1304" y="143"/>
                    <a:pt x="1263" y="143"/>
                  </a:cubicBezTo>
                  <a:cubicBezTo>
                    <a:pt x="1263" y="143"/>
                    <a:pt x="1243" y="163"/>
                    <a:pt x="1222" y="163"/>
                  </a:cubicBezTo>
                  <a:cubicBezTo>
                    <a:pt x="1182" y="102"/>
                    <a:pt x="1080" y="122"/>
                    <a:pt x="1019" y="61"/>
                  </a:cubicBezTo>
                  <a:cubicBezTo>
                    <a:pt x="1008" y="68"/>
                    <a:pt x="998" y="71"/>
                    <a:pt x="987" y="71"/>
                  </a:cubicBezTo>
                  <a:cubicBezTo>
                    <a:pt x="947" y="71"/>
                    <a:pt x="905" y="31"/>
                    <a:pt x="856" y="31"/>
                  </a:cubicBezTo>
                  <a:cubicBezTo>
                    <a:pt x="843" y="31"/>
                    <a:pt x="829" y="34"/>
                    <a:pt x="815" y="41"/>
                  </a:cubicBezTo>
                  <a:cubicBezTo>
                    <a:pt x="795" y="41"/>
                    <a:pt x="774" y="21"/>
                    <a:pt x="7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4"/>
            <p:cNvSpPr/>
            <p:nvPr/>
          </p:nvSpPr>
          <p:spPr>
            <a:xfrm>
              <a:off x="8906288" y="110688"/>
              <a:ext cx="67468" cy="204018"/>
            </a:xfrm>
            <a:custGeom>
              <a:avLst/>
              <a:gdLst/>
              <a:ahLst/>
              <a:cxnLst/>
              <a:rect l="l" t="t" r="r" b="b"/>
              <a:pathLst>
                <a:path w="877" h="2652" extrusionOk="0">
                  <a:moveTo>
                    <a:pt x="734" y="1165"/>
                  </a:moveTo>
                  <a:cubicBezTo>
                    <a:pt x="734" y="1165"/>
                    <a:pt x="734" y="1185"/>
                    <a:pt x="734" y="1185"/>
                  </a:cubicBezTo>
                  <a:cubicBezTo>
                    <a:pt x="714" y="1165"/>
                    <a:pt x="734" y="1165"/>
                    <a:pt x="734" y="1165"/>
                  </a:cubicBezTo>
                  <a:close/>
                  <a:moveTo>
                    <a:pt x="754" y="1226"/>
                  </a:moveTo>
                  <a:lnTo>
                    <a:pt x="754" y="1226"/>
                  </a:lnTo>
                  <a:cubicBezTo>
                    <a:pt x="775" y="1267"/>
                    <a:pt x="754" y="1267"/>
                    <a:pt x="734" y="1287"/>
                  </a:cubicBezTo>
                  <a:cubicBezTo>
                    <a:pt x="734" y="1267"/>
                    <a:pt x="734" y="1246"/>
                    <a:pt x="754" y="1226"/>
                  </a:cubicBezTo>
                  <a:close/>
                  <a:moveTo>
                    <a:pt x="612" y="2285"/>
                  </a:moveTo>
                  <a:cubicBezTo>
                    <a:pt x="612" y="2285"/>
                    <a:pt x="612" y="2305"/>
                    <a:pt x="612" y="2305"/>
                  </a:cubicBezTo>
                  <a:cubicBezTo>
                    <a:pt x="612" y="2305"/>
                    <a:pt x="591" y="2305"/>
                    <a:pt x="612" y="2285"/>
                  </a:cubicBezTo>
                  <a:close/>
                  <a:moveTo>
                    <a:pt x="332" y="1"/>
                  </a:moveTo>
                  <a:cubicBezTo>
                    <a:pt x="324" y="1"/>
                    <a:pt x="316" y="2"/>
                    <a:pt x="306" y="4"/>
                  </a:cubicBezTo>
                  <a:cubicBezTo>
                    <a:pt x="286" y="65"/>
                    <a:pt x="205" y="86"/>
                    <a:pt x="184" y="167"/>
                  </a:cubicBezTo>
                  <a:cubicBezTo>
                    <a:pt x="164" y="289"/>
                    <a:pt x="123" y="411"/>
                    <a:pt x="123" y="534"/>
                  </a:cubicBezTo>
                  <a:cubicBezTo>
                    <a:pt x="123" y="635"/>
                    <a:pt x="123" y="758"/>
                    <a:pt x="103" y="859"/>
                  </a:cubicBezTo>
                  <a:cubicBezTo>
                    <a:pt x="82" y="921"/>
                    <a:pt x="82" y="982"/>
                    <a:pt x="62" y="1063"/>
                  </a:cubicBezTo>
                  <a:cubicBezTo>
                    <a:pt x="42" y="1348"/>
                    <a:pt x="1" y="1633"/>
                    <a:pt x="21" y="1939"/>
                  </a:cubicBezTo>
                  <a:cubicBezTo>
                    <a:pt x="21" y="2142"/>
                    <a:pt x="62" y="2305"/>
                    <a:pt x="164" y="2468"/>
                  </a:cubicBezTo>
                  <a:cubicBezTo>
                    <a:pt x="164" y="2489"/>
                    <a:pt x="184" y="2489"/>
                    <a:pt x="184" y="2489"/>
                  </a:cubicBezTo>
                  <a:lnTo>
                    <a:pt x="225" y="2489"/>
                  </a:lnTo>
                  <a:cubicBezTo>
                    <a:pt x="245" y="2529"/>
                    <a:pt x="205" y="2550"/>
                    <a:pt x="205" y="2570"/>
                  </a:cubicBezTo>
                  <a:cubicBezTo>
                    <a:pt x="225" y="2570"/>
                    <a:pt x="245" y="2570"/>
                    <a:pt x="266" y="2550"/>
                  </a:cubicBezTo>
                  <a:cubicBezTo>
                    <a:pt x="266" y="2550"/>
                    <a:pt x="286" y="2570"/>
                    <a:pt x="286" y="2570"/>
                  </a:cubicBezTo>
                  <a:lnTo>
                    <a:pt x="306" y="2570"/>
                  </a:lnTo>
                  <a:cubicBezTo>
                    <a:pt x="327" y="2550"/>
                    <a:pt x="347" y="2550"/>
                    <a:pt x="367" y="2529"/>
                  </a:cubicBezTo>
                  <a:cubicBezTo>
                    <a:pt x="367" y="2448"/>
                    <a:pt x="449" y="2448"/>
                    <a:pt x="490" y="2387"/>
                  </a:cubicBezTo>
                  <a:cubicBezTo>
                    <a:pt x="490" y="2448"/>
                    <a:pt x="530" y="2509"/>
                    <a:pt x="490" y="2570"/>
                  </a:cubicBezTo>
                  <a:cubicBezTo>
                    <a:pt x="469" y="2591"/>
                    <a:pt x="510" y="2631"/>
                    <a:pt x="551" y="2652"/>
                  </a:cubicBezTo>
                  <a:cubicBezTo>
                    <a:pt x="571" y="2652"/>
                    <a:pt x="612" y="2652"/>
                    <a:pt x="653" y="2631"/>
                  </a:cubicBezTo>
                  <a:cubicBezTo>
                    <a:pt x="693" y="2570"/>
                    <a:pt x="653" y="2529"/>
                    <a:pt x="612" y="2489"/>
                  </a:cubicBezTo>
                  <a:cubicBezTo>
                    <a:pt x="612" y="2489"/>
                    <a:pt x="612" y="2489"/>
                    <a:pt x="612" y="2468"/>
                  </a:cubicBezTo>
                  <a:cubicBezTo>
                    <a:pt x="617" y="2457"/>
                    <a:pt x="625" y="2454"/>
                    <a:pt x="633" y="2454"/>
                  </a:cubicBezTo>
                  <a:cubicBezTo>
                    <a:pt x="645" y="2454"/>
                    <a:pt x="660" y="2463"/>
                    <a:pt x="673" y="2463"/>
                  </a:cubicBezTo>
                  <a:cubicBezTo>
                    <a:pt x="680" y="2463"/>
                    <a:pt x="688" y="2459"/>
                    <a:pt x="693" y="2448"/>
                  </a:cubicBezTo>
                  <a:cubicBezTo>
                    <a:pt x="693" y="2428"/>
                    <a:pt x="714" y="2407"/>
                    <a:pt x="714" y="2407"/>
                  </a:cubicBezTo>
                  <a:cubicBezTo>
                    <a:pt x="673" y="2285"/>
                    <a:pt x="653" y="2204"/>
                    <a:pt x="612" y="2102"/>
                  </a:cubicBezTo>
                  <a:cubicBezTo>
                    <a:pt x="653" y="2041"/>
                    <a:pt x="693" y="1980"/>
                    <a:pt x="693" y="1918"/>
                  </a:cubicBezTo>
                  <a:cubicBezTo>
                    <a:pt x="699" y="1916"/>
                    <a:pt x="704" y="1914"/>
                    <a:pt x="708" y="1914"/>
                  </a:cubicBezTo>
                  <a:cubicBezTo>
                    <a:pt x="734" y="1914"/>
                    <a:pt x="737" y="1959"/>
                    <a:pt x="754" y="1959"/>
                  </a:cubicBezTo>
                  <a:cubicBezTo>
                    <a:pt x="775" y="1959"/>
                    <a:pt x="775" y="1959"/>
                    <a:pt x="795" y="1939"/>
                  </a:cubicBezTo>
                  <a:cubicBezTo>
                    <a:pt x="754" y="1918"/>
                    <a:pt x="775" y="1857"/>
                    <a:pt x="754" y="1817"/>
                  </a:cubicBezTo>
                  <a:cubicBezTo>
                    <a:pt x="775" y="1817"/>
                    <a:pt x="795" y="1817"/>
                    <a:pt x="795" y="1776"/>
                  </a:cubicBezTo>
                  <a:cubicBezTo>
                    <a:pt x="795" y="1756"/>
                    <a:pt x="754" y="1756"/>
                    <a:pt x="754" y="1756"/>
                  </a:cubicBezTo>
                  <a:cubicBezTo>
                    <a:pt x="754" y="1694"/>
                    <a:pt x="754" y="1674"/>
                    <a:pt x="754" y="1654"/>
                  </a:cubicBezTo>
                  <a:cubicBezTo>
                    <a:pt x="775" y="1654"/>
                    <a:pt x="795" y="1654"/>
                    <a:pt x="836" y="1633"/>
                  </a:cubicBezTo>
                  <a:lnTo>
                    <a:pt x="836" y="1633"/>
                  </a:lnTo>
                  <a:cubicBezTo>
                    <a:pt x="836" y="1633"/>
                    <a:pt x="823" y="1685"/>
                    <a:pt x="849" y="1685"/>
                  </a:cubicBezTo>
                  <a:cubicBezTo>
                    <a:pt x="855" y="1685"/>
                    <a:pt x="864" y="1682"/>
                    <a:pt x="877" y="1674"/>
                  </a:cubicBezTo>
                  <a:cubicBezTo>
                    <a:pt x="856" y="1633"/>
                    <a:pt x="856" y="1572"/>
                    <a:pt x="877" y="1532"/>
                  </a:cubicBezTo>
                  <a:cubicBezTo>
                    <a:pt x="877" y="1511"/>
                    <a:pt x="877" y="1511"/>
                    <a:pt x="856" y="1491"/>
                  </a:cubicBezTo>
                  <a:cubicBezTo>
                    <a:pt x="842" y="1505"/>
                    <a:pt x="818" y="1529"/>
                    <a:pt x="785" y="1529"/>
                  </a:cubicBezTo>
                  <a:cubicBezTo>
                    <a:pt x="770" y="1529"/>
                    <a:pt x="753" y="1524"/>
                    <a:pt x="734" y="1511"/>
                  </a:cubicBezTo>
                  <a:cubicBezTo>
                    <a:pt x="775" y="1470"/>
                    <a:pt x="775" y="1409"/>
                    <a:pt x="836" y="1409"/>
                  </a:cubicBezTo>
                  <a:cubicBezTo>
                    <a:pt x="836" y="1389"/>
                    <a:pt x="856" y="1389"/>
                    <a:pt x="856" y="1369"/>
                  </a:cubicBezTo>
                  <a:cubicBezTo>
                    <a:pt x="815" y="1267"/>
                    <a:pt x="836" y="1165"/>
                    <a:pt x="734" y="1104"/>
                  </a:cubicBezTo>
                  <a:cubicBezTo>
                    <a:pt x="754" y="1063"/>
                    <a:pt x="775" y="1022"/>
                    <a:pt x="714" y="982"/>
                  </a:cubicBezTo>
                  <a:cubicBezTo>
                    <a:pt x="693" y="961"/>
                    <a:pt x="673" y="921"/>
                    <a:pt x="693" y="900"/>
                  </a:cubicBezTo>
                  <a:cubicBezTo>
                    <a:pt x="653" y="859"/>
                    <a:pt x="734" y="819"/>
                    <a:pt x="673" y="758"/>
                  </a:cubicBezTo>
                  <a:lnTo>
                    <a:pt x="673" y="758"/>
                  </a:lnTo>
                  <a:cubicBezTo>
                    <a:pt x="673" y="758"/>
                    <a:pt x="663" y="763"/>
                    <a:pt x="653" y="763"/>
                  </a:cubicBezTo>
                  <a:cubicBezTo>
                    <a:pt x="642" y="763"/>
                    <a:pt x="632" y="758"/>
                    <a:pt x="632" y="737"/>
                  </a:cubicBezTo>
                  <a:cubicBezTo>
                    <a:pt x="591" y="656"/>
                    <a:pt x="591" y="554"/>
                    <a:pt x="571" y="452"/>
                  </a:cubicBezTo>
                  <a:cubicBezTo>
                    <a:pt x="571" y="391"/>
                    <a:pt x="530" y="350"/>
                    <a:pt x="530" y="289"/>
                  </a:cubicBezTo>
                  <a:cubicBezTo>
                    <a:pt x="469" y="228"/>
                    <a:pt x="469" y="126"/>
                    <a:pt x="469" y="45"/>
                  </a:cubicBezTo>
                  <a:cubicBezTo>
                    <a:pt x="462" y="47"/>
                    <a:pt x="456" y="48"/>
                    <a:pt x="450" y="48"/>
                  </a:cubicBezTo>
                  <a:cubicBezTo>
                    <a:pt x="409" y="48"/>
                    <a:pt x="385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4"/>
            <p:cNvSpPr/>
            <p:nvPr/>
          </p:nvSpPr>
          <p:spPr>
            <a:xfrm>
              <a:off x="7869118" y="248855"/>
              <a:ext cx="170862" cy="139474"/>
            </a:xfrm>
            <a:custGeom>
              <a:avLst/>
              <a:gdLst/>
              <a:ahLst/>
              <a:cxnLst/>
              <a:rect l="l" t="t" r="r" b="b"/>
              <a:pathLst>
                <a:path w="2221" h="1813" extrusionOk="0">
                  <a:moveTo>
                    <a:pt x="408" y="163"/>
                  </a:moveTo>
                  <a:cubicBezTo>
                    <a:pt x="408" y="163"/>
                    <a:pt x="408" y="163"/>
                    <a:pt x="408" y="184"/>
                  </a:cubicBezTo>
                  <a:cubicBezTo>
                    <a:pt x="388" y="184"/>
                    <a:pt x="388" y="184"/>
                    <a:pt x="388" y="163"/>
                  </a:cubicBezTo>
                  <a:close/>
                  <a:moveTo>
                    <a:pt x="103" y="0"/>
                  </a:moveTo>
                  <a:cubicBezTo>
                    <a:pt x="103" y="21"/>
                    <a:pt x="103" y="21"/>
                    <a:pt x="103" y="41"/>
                  </a:cubicBezTo>
                  <a:cubicBezTo>
                    <a:pt x="92" y="31"/>
                    <a:pt x="77" y="26"/>
                    <a:pt x="62" y="26"/>
                  </a:cubicBezTo>
                  <a:cubicBezTo>
                    <a:pt x="47" y="26"/>
                    <a:pt x="31" y="31"/>
                    <a:pt x="21" y="41"/>
                  </a:cubicBezTo>
                  <a:cubicBezTo>
                    <a:pt x="21" y="102"/>
                    <a:pt x="1" y="163"/>
                    <a:pt x="62" y="184"/>
                  </a:cubicBezTo>
                  <a:cubicBezTo>
                    <a:pt x="82" y="204"/>
                    <a:pt x="82" y="224"/>
                    <a:pt x="82" y="245"/>
                  </a:cubicBezTo>
                  <a:cubicBezTo>
                    <a:pt x="103" y="306"/>
                    <a:pt x="143" y="367"/>
                    <a:pt x="184" y="428"/>
                  </a:cubicBezTo>
                  <a:cubicBezTo>
                    <a:pt x="245" y="489"/>
                    <a:pt x="306" y="570"/>
                    <a:pt x="367" y="632"/>
                  </a:cubicBezTo>
                  <a:cubicBezTo>
                    <a:pt x="510" y="774"/>
                    <a:pt x="632" y="917"/>
                    <a:pt x="775" y="1059"/>
                  </a:cubicBezTo>
                  <a:cubicBezTo>
                    <a:pt x="795" y="1080"/>
                    <a:pt x="815" y="1100"/>
                    <a:pt x="836" y="1141"/>
                  </a:cubicBezTo>
                  <a:cubicBezTo>
                    <a:pt x="856" y="1161"/>
                    <a:pt x="897" y="1161"/>
                    <a:pt x="917" y="1161"/>
                  </a:cubicBezTo>
                  <a:cubicBezTo>
                    <a:pt x="978" y="1304"/>
                    <a:pt x="1080" y="1405"/>
                    <a:pt x="1223" y="1467"/>
                  </a:cubicBezTo>
                  <a:cubicBezTo>
                    <a:pt x="1263" y="1487"/>
                    <a:pt x="1263" y="1528"/>
                    <a:pt x="1325" y="1548"/>
                  </a:cubicBezTo>
                  <a:cubicBezTo>
                    <a:pt x="1365" y="1548"/>
                    <a:pt x="1406" y="1589"/>
                    <a:pt x="1467" y="1609"/>
                  </a:cubicBezTo>
                  <a:cubicBezTo>
                    <a:pt x="1488" y="1630"/>
                    <a:pt x="1528" y="1630"/>
                    <a:pt x="1528" y="1670"/>
                  </a:cubicBezTo>
                  <a:cubicBezTo>
                    <a:pt x="1630" y="1792"/>
                    <a:pt x="1752" y="1813"/>
                    <a:pt x="1895" y="1813"/>
                  </a:cubicBezTo>
                  <a:cubicBezTo>
                    <a:pt x="1915" y="1752"/>
                    <a:pt x="1976" y="1691"/>
                    <a:pt x="2017" y="1630"/>
                  </a:cubicBezTo>
                  <a:cubicBezTo>
                    <a:pt x="2027" y="1630"/>
                    <a:pt x="2037" y="1635"/>
                    <a:pt x="2048" y="1635"/>
                  </a:cubicBezTo>
                  <a:cubicBezTo>
                    <a:pt x="2058" y="1635"/>
                    <a:pt x="2068" y="1630"/>
                    <a:pt x="2078" y="1609"/>
                  </a:cubicBezTo>
                  <a:cubicBezTo>
                    <a:pt x="2078" y="1589"/>
                    <a:pt x="2037" y="1589"/>
                    <a:pt x="2058" y="1548"/>
                  </a:cubicBezTo>
                  <a:lnTo>
                    <a:pt x="2058" y="1548"/>
                  </a:lnTo>
                  <a:cubicBezTo>
                    <a:pt x="2088" y="1578"/>
                    <a:pt x="2128" y="1597"/>
                    <a:pt x="2172" y="1597"/>
                  </a:cubicBezTo>
                  <a:cubicBezTo>
                    <a:pt x="2188" y="1597"/>
                    <a:pt x="2204" y="1594"/>
                    <a:pt x="2221" y="1589"/>
                  </a:cubicBezTo>
                  <a:cubicBezTo>
                    <a:pt x="2200" y="1568"/>
                    <a:pt x="2200" y="1548"/>
                    <a:pt x="2180" y="1528"/>
                  </a:cubicBezTo>
                  <a:cubicBezTo>
                    <a:pt x="2160" y="1507"/>
                    <a:pt x="2139" y="1507"/>
                    <a:pt x="2119" y="1467"/>
                  </a:cubicBezTo>
                  <a:cubicBezTo>
                    <a:pt x="2078" y="1405"/>
                    <a:pt x="2017" y="1344"/>
                    <a:pt x="1936" y="1324"/>
                  </a:cubicBezTo>
                  <a:cubicBezTo>
                    <a:pt x="1895" y="1283"/>
                    <a:pt x="1854" y="1263"/>
                    <a:pt x="1854" y="1202"/>
                  </a:cubicBezTo>
                  <a:cubicBezTo>
                    <a:pt x="1854" y="1161"/>
                    <a:pt x="1813" y="1120"/>
                    <a:pt x="1854" y="1080"/>
                  </a:cubicBezTo>
                  <a:cubicBezTo>
                    <a:pt x="1854" y="1080"/>
                    <a:pt x="1874" y="1080"/>
                    <a:pt x="1874" y="1059"/>
                  </a:cubicBezTo>
                  <a:cubicBezTo>
                    <a:pt x="1854" y="998"/>
                    <a:pt x="1793" y="957"/>
                    <a:pt x="1773" y="896"/>
                  </a:cubicBezTo>
                  <a:cubicBezTo>
                    <a:pt x="1725" y="817"/>
                    <a:pt x="1678" y="787"/>
                    <a:pt x="1612" y="787"/>
                  </a:cubicBezTo>
                  <a:cubicBezTo>
                    <a:pt x="1592" y="787"/>
                    <a:pt x="1572" y="790"/>
                    <a:pt x="1549" y="795"/>
                  </a:cubicBezTo>
                  <a:cubicBezTo>
                    <a:pt x="1549" y="693"/>
                    <a:pt x="1467" y="754"/>
                    <a:pt x="1426" y="693"/>
                  </a:cubicBezTo>
                  <a:cubicBezTo>
                    <a:pt x="1406" y="652"/>
                    <a:pt x="1345" y="632"/>
                    <a:pt x="1284" y="611"/>
                  </a:cubicBezTo>
                  <a:cubicBezTo>
                    <a:pt x="1304" y="611"/>
                    <a:pt x="1304" y="591"/>
                    <a:pt x="1304" y="591"/>
                  </a:cubicBezTo>
                  <a:cubicBezTo>
                    <a:pt x="1304" y="570"/>
                    <a:pt x="1325" y="570"/>
                    <a:pt x="1304" y="550"/>
                  </a:cubicBezTo>
                  <a:cubicBezTo>
                    <a:pt x="1265" y="511"/>
                    <a:pt x="1251" y="497"/>
                    <a:pt x="1225" y="497"/>
                  </a:cubicBezTo>
                  <a:cubicBezTo>
                    <a:pt x="1210" y="497"/>
                    <a:pt x="1191" y="502"/>
                    <a:pt x="1162" y="509"/>
                  </a:cubicBezTo>
                  <a:cubicBezTo>
                    <a:pt x="1141" y="509"/>
                    <a:pt x="1182" y="570"/>
                    <a:pt x="1141" y="570"/>
                  </a:cubicBezTo>
                  <a:cubicBezTo>
                    <a:pt x="1101" y="550"/>
                    <a:pt x="1101" y="530"/>
                    <a:pt x="1101" y="489"/>
                  </a:cubicBezTo>
                  <a:cubicBezTo>
                    <a:pt x="1080" y="448"/>
                    <a:pt x="1060" y="428"/>
                    <a:pt x="1019" y="408"/>
                  </a:cubicBezTo>
                  <a:cubicBezTo>
                    <a:pt x="938" y="387"/>
                    <a:pt x="897" y="326"/>
                    <a:pt x="815" y="285"/>
                  </a:cubicBezTo>
                  <a:cubicBezTo>
                    <a:pt x="754" y="245"/>
                    <a:pt x="653" y="224"/>
                    <a:pt x="591" y="184"/>
                  </a:cubicBezTo>
                  <a:cubicBezTo>
                    <a:pt x="591" y="184"/>
                    <a:pt x="571" y="184"/>
                    <a:pt x="571" y="204"/>
                  </a:cubicBezTo>
                  <a:cubicBezTo>
                    <a:pt x="571" y="204"/>
                    <a:pt x="591" y="204"/>
                    <a:pt x="571" y="224"/>
                  </a:cubicBezTo>
                  <a:cubicBezTo>
                    <a:pt x="551" y="224"/>
                    <a:pt x="571" y="204"/>
                    <a:pt x="571" y="204"/>
                  </a:cubicBezTo>
                  <a:cubicBezTo>
                    <a:pt x="551" y="184"/>
                    <a:pt x="510" y="204"/>
                    <a:pt x="490" y="163"/>
                  </a:cubicBezTo>
                  <a:cubicBezTo>
                    <a:pt x="490" y="143"/>
                    <a:pt x="469" y="143"/>
                    <a:pt x="449" y="143"/>
                  </a:cubicBezTo>
                  <a:cubicBezTo>
                    <a:pt x="429" y="143"/>
                    <a:pt x="429" y="143"/>
                    <a:pt x="408" y="122"/>
                  </a:cubicBezTo>
                  <a:cubicBezTo>
                    <a:pt x="408" y="108"/>
                    <a:pt x="398" y="94"/>
                    <a:pt x="385" y="94"/>
                  </a:cubicBezTo>
                  <a:cubicBezTo>
                    <a:pt x="379" y="94"/>
                    <a:pt x="373" y="96"/>
                    <a:pt x="367" y="102"/>
                  </a:cubicBezTo>
                  <a:lnTo>
                    <a:pt x="367" y="143"/>
                  </a:lnTo>
                  <a:lnTo>
                    <a:pt x="306" y="122"/>
                  </a:lnTo>
                  <a:cubicBezTo>
                    <a:pt x="266" y="61"/>
                    <a:pt x="184" y="41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4"/>
            <p:cNvSpPr/>
            <p:nvPr/>
          </p:nvSpPr>
          <p:spPr>
            <a:xfrm>
              <a:off x="7931816" y="651506"/>
              <a:ext cx="172400" cy="98778"/>
            </a:xfrm>
            <a:custGeom>
              <a:avLst/>
              <a:gdLst/>
              <a:ahLst/>
              <a:cxnLst/>
              <a:rect l="l" t="t" r="r" b="b"/>
              <a:pathLst>
                <a:path w="2241" h="1284" extrusionOk="0">
                  <a:moveTo>
                    <a:pt x="2098" y="876"/>
                  </a:moveTo>
                  <a:cubicBezTo>
                    <a:pt x="2098" y="876"/>
                    <a:pt x="2098" y="876"/>
                    <a:pt x="2098" y="896"/>
                  </a:cubicBezTo>
                  <a:lnTo>
                    <a:pt x="2078" y="896"/>
                  </a:lnTo>
                  <a:cubicBezTo>
                    <a:pt x="2078" y="896"/>
                    <a:pt x="2078" y="876"/>
                    <a:pt x="2078" y="876"/>
                  </a:cubicBezTo>
                  <a:close/>
                  <a:moveTo>
                    <a:pt x="510" y="0"/>
                  </a:moveTo>
                  <a:cubicBezTo>
                    <a:pt x="495" y="22"/>
                    <a:pt x="481" y="28"/>
                    <a:pt x="466" y="28"/>
                  </a:cubicBezTo>
                  <a:cubicBezTo>
                    <a:pt x="446" y="28"/>
                    <a:pt x="426" y="16"/>
                    <a:pt x="406" y="16"/>
                  </a:cubicBezTo>
                  <a:cubicBezTo>
                    <a:pt x="400" y="16"/>
                    <a:pt x="394" y="17"/>
                    <a:pt x="387" y="21"/>
                  </a:cubicBezTo>
                  <a:cubicBezTo>
                    <a:pt x="408" y="41"/>
                    <a:pt x="428" y="61"/>
                    <a:pt x="448" y="82"/>
                  </a:cubicBezTo>
                  <a:cubicBezTo>
                    <a:pt x="435" y="75"/>
                    <a:pt x="421" y="73"/>
                    <a:pt x="408" y="73"/>
                  </a:cubicBezTo>
                  <a:cubicBezTo>
                    <a:pt x="381" y="73"/>
                    <a:pt x="353" y="82"/>
                    <a:pt x="326" y="82"/>
                  </a:cubicBezTo>
                  <a:cubicBezTo>
                    <a:pt x="260" y="42"/>
                    <a:pt x="194" y="11"/>
                    <a:pt x="122" y="11"/>
                  </a:cubicBezTo>
                  <a:cubicBezTo>
                    <a:pt x="83" y="11"/>
                    <a:pt x="43" y="20"/>
                    <a:pt x="0" y="41"/>
                  </a:cubicBezTo>
                  <a:cubicBezTo>
                    <a:pt x="41" y="82"/>
                    <a:pt x="21" y="143"/>
                    <a:pt x="21" y="183"/>
                  </a:cubicBezTo>
                  <a:cubicBezTo>
                    <a:pt x="62" y="224"/>
                    <a:pt x="82" y="285"/>
                    <a:pt x="123" y="326"/>
                  </a:cubicBezTo>
                  <a:cubicBezTo>
                    <a:pt x="143" y="367"/>
                    <a:pt x="184" y="428"/>
                    <a:pt x="224" y="448"/>
                  </a:cubicBezTo>
                  <a:cubicBezTo>
                    <a:pt x="286" y="469"/>
                    <a:pt x="306" y="509"/>
                    <a:pt x="347" y="530"/>
                  </a:cubicBezTo>
                  <a:cubicBezTo>
                    <a:pt x="387" y="550"/>
                    <a:pt x="428" y="570"/>
                    <a:pt x="469" y="611"/>
                  </a:cubicBezTo>
                  <a:cubicBezTo>
                    <a:pt x="510" y="632"/>
                    <a:pt x="530" y="652"/>
                    <a:pt x="550" y="672"/>
                  </a:cubicBezTo>
                  <a:cubicBezTo>
                    <a:pt x="611" y="733"/>
                    <a:pt x="673" y="794"/>
                    <a:pt x="754" y="835"/>
                  </a:cubicBezTo>
                  <a:cubicBezTo>
                    <a:pt x="835" y="876"/>
                    <a:pt x="917" y="937"/>
                    <a:pt x="998" y="978"/>
                  </a:cubicBezTo>
                  <a:cubicBezTo>
                    <a:pt x="1039" y="998"/>
                    <a:pt x="1080" y="998"/>
                    <a:pt x="1121" y="998"/>
                  </a:cubicBezTo>
                  <a:cubicBezTo>
                    <a:pt x="1222" y="1059"/>
                    <a:pt x="1324" y="1120"/>
                    <a:pt x="1406" y="1161"/>
                  </a:cubicBezTo>
                  <a:cubicBezTo>
                    <a:pt x="1449" y="1175"/>
                    <a:pt x="1492" y="1190"/>
                    <a:pt x="1528" y="1190"/>
                  </a:cubicBezTo>
                  <a:cubicBezTo>
                    <a:pt x="1543" y="1190"/>
                    <a:pt x="1557" y="1187"/>
                    <a:pt x="1569" y="1181"/>
                  </a:cubicBezTo>
                  <a:cubicBezTo>
                    <a:pt x="1691" y="1181"/>
                    <a:pt x="1813" y="1202"/>
                    <a:pt x="1915" y="1283"/>
                  </a:cubicBezTo>
                  <a:cubicBezTo>
                    <a:pt x="1915" y="1263"/>
                    <a:pt x="1915" y="1243"/>
                    <a:pt x="1915" y="1243"/>
                  </a:cubicBezTo>
                  <a:cubicBezTo>
                    <a:pt x="1924" y="1240"/>
                    <a:pt x="1931" y="1238"/>
                    <a:pt x="1939" y="1238"/>
                  </a:cubicBezTo>
                  <a:cubicBezTo>
                    <a:pt x="1982" y="1238"/>
                    <a:pt x="2002" y="1283"/>
                    <a:pt x="2037" y="1283"/>
                  </a:cubicBezTo>
                  <a:cubicBezTo>
                    <a:pt x="2037" y="1222"/>
                    <a:pt x="2057" y="1181"/>
                    <a:pt x="2078" y="1120"/>
                  </a:cubicBezTo>
                  <a:cubicBezTo>
                    <a:pt x="2068" y="1120"/>
                    <a:pt x="2052" y="1125"/>
                    <a:pt x="2040" y="1125"/>
                  </a:cubicBezTo>
                  <a:cubicBezTo>
                    <a:pt x="2027" y="1125"/>
                    <a:pt x="2017" y="1120"/>
                    <a:pt x="2017" y="1100"/>
                  </a:cubicBezTo>
                  <a:cubicBezTo>
                    <a:pt x="2017" y="1080"/>
                    <a:pt x="2017" y="1059"/>
                    <a:pt x="2037" y="1039"/>
                  </a:cubicBezTo>
                  <a:cubicBezTo>
                    <a:pt x="2057" y="1039"/>
                    <a:pt x="2098" y="1039"/>
                    <a:pt x="2118" y="1018"/>
                  </a:cubicBezTo>
                  <a:cubicBezTo>
                    <a:pt x="2159" y="1018"/>
                    <a:pt x="2180" y="1059"/>
                    <a:pt x="2220" y="1059"/>
                  </a:cubicBezTo>
                  <a:cubicBezTo>
                    <a:pt x="2220" y="1039"/>
                    <a:pt x="2180" y="1018"/>
                    <a:pt x="2200" y="998"/>
                  </a:cubicBezTo>
                  <a:cubicBezTo>
                    <a:pt x="2200" y="978"/>
                    <a:pt x="2241" y="998"/>
                    <a:pt x="2241" y="957"/>
                  </a:cubicBezTo>
                  <a:cubicBezTo>
                    <a:pt x="2230" y="947"/>
                    <a:pt x="2220" y="947"/>
                    <a:pt x="2210" y="947"/>
                  </a:cubicBezTo>
                  <a:cubicBezTo>
                    <a:pt x="2200" y="947"/>
                    <a:pt x="2190" y="947"/>
                    <a:pt x="2180" y="937"/>
                  </a:cubicBezTo>
                  <a:cubicBezTo>
                    <a:pt x="2139" y="835"/>
                    <a:pt x="2057" y="815"/>
                    <a:pt x="1976" y="794"/>
                  </a:cubicBezTo>
                  <a:cubicBezTo>
                    <a:pt x="1976" y="754"/>
                    <a:pt x="1996" y="713"/>
                    <a:pt x="1956" y="693"/>
                  </a:cubicBezTo>
                  <a:cubicBezTo>
                    <a:pt x="1947" y="701"/>
                    <a:pt x="1942" y="706"/>
                    <a:pt x="1938" y="706"/>
                  </a:cubicBezTo>
                  <a:cubicBezTo>
                    <a:pt x="1932" y="706"/>
                    <a:pt x="1927" y="696"/>
                    <a:pt x="1915" y="672"/>
                  </a:cubicBezTo>
                  <a:cubicBezTo>
                    <a:pt x="1919" y="668"/>
                    <a:pt x="1923" y="667"/>
                    <a:pt x="1927" y="667"/>
                  </a:cubicBezTo>
                  <a:cubicBezTo>
                    <a:pt x="1942" y="667"/>
                    <a:pt x="1955" y="693"/>
                    <a:pt x="1956" y="693"/>
                  </a:cubicBezTo>
                  <a:lnTo>
                    <a:pt x="1956" y="693"/>
                  </a:lnTo>
                  <a:cubicBezTo>
                    <a:pt x="1915" y="611"/>
                    <a:pt x="1833" y="550"/>
                    <a:pt x="1793" y="469"/>
                  </a:cubicBezTo>
                  <a:cubicBezTo>
                    <a:pt x="1732" y="448"/>
                    <a:pt x="1711" y="387"/>
                    <a:pt x="1650" y="387"/>
                  </a:cubicBezTo>
                  <a:cubicBezTo>
                    <a:pt x="1650" y="387"/>
                    <a:pt x="1630" y="387"/>
                    <a:pt x="1609" y="408"/>
                  </a:cubicBezTo>
                  <a:cubicBezTo>
                    <a:pt x="1487" y="265"/>
                    <a:pt x="1304" y="245"/>
                    <a:pt x="1161" y="143"/>
                  </a:cubicBezTo>
                  <a:cubicBezTo>
                    <a:pt x="1161" y="163"/>
                    <a:pt x="1161" y="183"/>
                    <a:pt x="1161" y="183"/>
                  </a:cubicBezTo>
                  <a:cubicBezTo>
                    <a:pt x="1100" y="183"/>
                    <a:pt x="1059" y="183"/>
                    <a:pt x="1039" y="163"/>
                  </a:cubicBezTo>
                  <a:cubicBezTo>
                    <a:pt x="998" y="183"/>
                    <a:pt x="1039" y="204"/>
                    <a:pt x="998" y="204"/>
                  </a:cubicBezTo>
                  <a:cubicBezTo>
                    <a:pt x="937" y="163"/>
                    <a:pt x="876" y="143"/>
                    <a:pt x="835" y="102"/>
                  </a:cubicBezTo>
                  <a:cubicBezTo>
                    <a:pt x="824" y="85"/>
                    <a:pt x="812" y="79"/>
                    <a:pt x="801" y="79"/>
                  </a:cubicBezTo>
                  <a:cubicBezTo>
                    <a:pt x="776" y="79"/>
                    <a:pt x="752" y="105"/>
                    <a:pt x="727" y="105"/>
                  </a:cubicBezTo>
                  <a:cubicBezTo>
                    <a:pt x="723" y="105"/>
                    <a:pt x="718" y="104"/>
                    <a:pt x="713" y="102"/>
                  </a:cubicBezTo>
                  <a:cubicBezTo>
                    <a:pt x="713" y="82"/>
                    <a:pt x="713" y="82"/>
                    <a:pt x="693" y="61"/>
                  </a:cubicBezTo>
                  <a:cubicBezTo>
                    <a:pt x="673" y="61"/>
                    <a:pt x="673" y="102"/>
                    <a:pt x="632" y="122"/>
                  </a:cubicBezTo>
                  <a:cubicBezTo>
                    <a:pt x="611" y="41"/>
                    <a:pt x="550" y="41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4"/>
            <p:cNvSpPr/>
            <p:nvPr/>
          </p:nvSpPr>
          <p:spPr>
            <a:xfrm>
              <a:off x="8785662" y="969381"/>
              <a:ext cx="95701" cy="134397"/>
            </a:xfrm>
            <a:custGeom>
              <a:avLst/>
              <a:gdLst/>
              <a:ahLst/>
              <a:cxnLst/>
              <a:rect l="l" t="t" r="r" b="b"/>
              <a:pathLst>
                <a:path w="1244" h="1747" extrusionOk="0">
                  <a:moveTo>
                    <a:pt x="999" y="1061"/>
                  </a:moveTo>
                  <a:cubicBezTo>
                    <a:pt x="1039" y="1061"/>
                    <a:pt x="1060" y="1082"/>
                    <a:pt x="1080" y="1102"/>
                  </a:cubicBezTo>
                  <a:cubicBezTo>
                    <a:pt x="1100" y="1123"/>
                    <a:pt x="1100" y="1184"/>
                    <a:pt x="1141" y="1204"/>
                  </a:cubicBezTo>
                  <a:cubicBezTo>
                    <a:pt x="1121" y="1224"/>
                    <a:pt x="1121" y="1245"/>
                    <a:pt x="1100" y="1265"/>
                  </a:cubicBezTo>
                  <a:cubicBezTo>
                    <a:pt x="1084" y="1265"/>
                    <a:pt x="1081" y="1213"/>
                    <a:pt x="1059" y="1213"/>
                  </a:cubicBezTo>
                  <a:cubicBezTo>
                    <a:pt x="1054" y="1213"/>
                    <a:pt x="1048" y="1216"/>
                    <a:pt x="1039" y="1224"/>
                  </a:cubicBezTo>
                  <a:cubicBezTo>
                    <a:pt x="999" y="1265"/>
                    <a:pt x="1080" y="1265"/>
                    <a:pt x="1039" y="1306"/>
                  </a:cubicBezTo>
                  <a:cubicBezTo>
                    <a:pt x="1060" y="1306"/>
                    <a:pt x="1060" y="1326"/>
                    <a:pt x="1080" y="1326"/>
                  </a:cubicBezTo>
                  <a:cubicBezTo>
                    <a:pt x="1080" y="1367"/>
                    <a:pt x="1039" y="1347"/>
                    <a:pt x="1039" y="1387"/>
                  </a:cubicBezTo>
                  <a:cubicBezTo>
                    <a:pt x="1019" y="1367"/>
                    <a:pt x="999" y="1326"/>
                    <a:pt x="958" y="1306"/>
                  </a:cubicBezTo>
                  <a:cubicBezTo>
                    <a:pt x="958" y="1265"/>
                    <a:pt x="978" y="1224"/>
                    <a:pt x="978" y="1184"/>
                  </a:cubicBezTo>
                  <a:cubicBezTo>
                    <a:pt x="978" y="1163"/>
                    <a:pt x="999" y="1163"/>
                    <a:pt x="1019" y="1143"/>
                  </a:cubicBezTo>
                  <a:cubicBezTo>
                    <a:pt x="1019" y="1123"/>
                    <a:pt x="999" y="1102"/>
                    <a:pt x="999" y="1061"/>
                  </a:cubicBezTo>
                  <a:close/>
                  <a:moveTo>
                    <a:pt x="245" y="0"/>
                  </a:moveTo>
                  <a:cubicBezTo>
                    <a:pt x="213" y="0"/>
                    <a:pt x="194" y="49"/>
                    <a:pt x="164" y="64"/>
                  </a:cubicBezTo>
                  <a:cubicBezTo>
                    <a:pt x="149" y="49"/>
                    <a:pt x="135" y="35"/>
                    <a:pt x="120" y="35"/>
                  </a:cubicBezTo>
                  <a:cubicBezTo>
                    <a:pt x="114" y="35"/>
                    <a:pt x="109" y="37"/>
                    <a:pt x="103" y="43"/>
                  </a:cubicBezTo>
                  <a:cubicBezTo>
                    <a:pt x="103" y="64"/>
                    <a:pt x="103" y="84"/>
                    <a:pt x="103" y="104"/>
                  </a:cubicBezTo>
                  <a:cubicBezTo>
                    <a:pt x="97" y="109"/>
                    <a:pt x="92" y="111"/>
                    <a:pt x="87" y="111"/>
                  </a:cubicBezTo>
                  <a:cubicBezTo>
                    <a:pt x="82" y="111"/>
                    <a:pt x="76" y="109"/>
                    <a:pt x="69" y="109"/>
                  </a:cubicBezTo>
                  <a:cubicBezTo>
                    <a:pt x="57" y="109"/>
                    <a:pt x="41" y="114"/>
                    <a:pt x="21" y="145"/>
                  </a:cubicBezTo>
                  <a:cubicBezTo>
                    <a:pt x="1" y="186"/>
                    <a:pt x="62" y="247"/>
                    <a:pt x="62" y="308"/>
                  </a:cubicBezTo>
                  <a:cubicBezTo>
                    <a:pt x="21" y="308"/>
                    <a:pt x="41" y="369"/>
                    <a:pt x="1" y="369"/>
                  </a:cubicBezTo>
                  <a:cubicBezTo>
                    <a:pt x="103" y="491"/>
                    <a:pt x="82" y="654"/>
                    <a:pt x="143" y="797"/>
                  </a:cubicBezTo>
                  <a:cubicBezTo>
                    <a:pt x="103" y="837"/>
                    <a:pt x="103" y="878"/>
                    <a:pt x="123" y="898"/>
                  </a:cubicBezTo>
                  <a:cubicBezTo>
                    <a:pt x="143" y="939"/>
                    <a:pt x="143" y="980"/>
                    <a:pt x="123" y="1021"/>
                  </a:cubicBezTo>
                  <a:cubicBezTo>
                    <a:pt x="82" y="1082"/>
                    <a:pt x="82" y="1163"/>
                    <a:pt x="62" y="1224"/>
                  </a:cubicBezTo>
                  <a:cubicBezTo>
                    <a:pt x="41" y="1245"/>
                    <a:pt x="1" y="1245"/>
                    <a:pt x="1" y="1265"/>
                  </a:cubicBezTo>
                  <a:cubicBezTo>
                    <a:pt x="41" y="1326"/>
                    <a:pt x="62" y="1367"/>
                    <a:pt x="103" y="1428"/>
                  </a:cubicBezTo>
                  <a:cubicBezTo>
                    <a:pt x="82" y="1448"/>
                    <a:pt x="82" y="1469"/>
                    <a:pt x="82" y="1489"/>
                  </a:cubicBezTo>
                  <a:cubicBezTo>
                    <a:pt x="103" y="1550"/>
                    <a:pt x="123" y="1632"/>
                    <a:pt x="184" y="1693"/>
                  </a:cubicBezTo>
                  <a:cubicBezTo>
                    <a:pt x="197" y="1684"/>
                    <a:pt x="209" y="1681"/>
                    <a:pt x="222" y="1681"/>
                  </a:cubicBezTo>
                  <a:cubicBezTo>
                    <a:pt x="263" y="1681"/>
                    <a:pt x="305" y="1716"/>
                    <a:pt x="346" y="1716"/>
                  </a:cubicBezTo>
                  <a:cubicBezTo>
                    <a:pt x="353" y="1716"/>
                    <a:pt x="360" y="1715"/>
                    <a:pt x="367" y="1713"/>
                  </a:cubicBezTo>
                  <a:cubicBezTo>
                    <a:pt x="367" y="1693"/>
                    <a:pt x="367" y="1672"/>
                    <a:pt x="388" y="1672"/>
                  </a:cubicBezTo>
                  <a:cubicBezTo>
                    <a:pt x="435" y="1704"/>
                    <a:pt x="481" y="1747"/>
                    <a:pt x="538" y="1747"/>
                  </a:cubicBezTo>
                  <a:cubicBezTo>
                    <a:pt x="555" y="1747"/>
                    <a:pt x="572" y="1743"/>
                    <a:pt x="591" y="1733"/>
                  </a:cubicBezTo>
                  <a:cubicBezTo>
                    <a:pt x="551" y="1713"/>
                    <a:pt x="551" y="1693"/>
                    <a:pt x="551" y="1652"/>
                  </a:cubicBezTo>
                  <a:cubicBezTo>
                    <a:pt x="564" y="1652"/>
                    <a:pt x="578" y="1661"/>
                    <a:pt x="591" y="1661"/>
                  </a:cubicBezTo>
                  <a:cubicBezTo>
                    <a:pt x="598" y="1661"/>
                    <a:pt x="605" y="1659"/>
                    <a:pt x="612" y="1652"/>
                  </a:cubicBezTo>
                  <a:cubicBezTo>
                    <a:pt x="612" y="1632"/>
                    <a:pt x="632" y="1611"/>
                    <a:pt x="652" y="1611"/>
                  </a:cubicBezTo>
                  <a:cubicBezTo>
                    <a:pt x="693" y="1632"/>
                    <a:pt x="652" y="1672"/>
                    <a:pt x="673" y="1693"/>
                  </a:cubicBezTo>
                  <a:cubicBezTo>
                    <a:pt x="734" y="1652"/>
                    <a:pt x="734" y="1652"/>
                    <a:pt x="754" y="1591"/>
                  </a:cubicBezTo>
                  <a:cubicBezTo>
                    <a:pt x="754" y="1571"/>
                    <a:pt x="714" y="1571"/>
                    <a:pt x="714" y="1530"/>
                  </a:cubicBezTo>
                  <a:lnTo>
                    <a:pt x="714" y="1530"/>
                  </a:lnTo>
                  <a:cubicBezTo>
                    <a:pt x="747" y="1538"/>
                    <a:pt x="778" y="1543"/>
                    <a:pt x="807" y="1543"/>
                  </a:cubicBezTo>
                  <a:cubicBezTo>
                    <a:pt x="849" y="1543"/>
                    <a:pt x="890" y="1533"/>
                    <a:pt x="938" y="1509"/>
                  </a:cubicBezTo>
                  <a:lnTo>
                    <a:pt x="958" y="1509"/>
                  </a:lnTo>
                  <a:cubicBezTo>
                    <a:pt x="978" y="1469"/>
                    <a:pt x="958" y="1408"/>
                    <a:pt x="958" y="1347"/>
                  </a:cubicBezTo>
                  <a:lnTo>
                    <a:pt x="958" y="1347"/>
                  </a:lnTo>
                  <a:cubicBezTo>
                    <a:pt x="999" y="1428"/>
                    <a:pt x="1060" y="1428"/>
                    <a:pt x="1121" y="1428"/>
                  </a:cubicBezTo>
                  <a:cubicBezTo>
                    <a:pt x="1121" y="1428"/>
                    <a:pt x="1121" y="1408"/>
                    <a:pt x="1121" y="1387"/>
                  </a:cubicBezTo>
                  <a:cubicBezTo>
                    <a:pt x="1153" y="1387"/>
                    <a:pt x="1173" y="1413"/>
                    <a:pt x="1200" y="1413"/>
                  </a:cubicBezTo>
                  <a:cubicBezTo>
                    <a:pt x="1207" y="1413"/>
                    <a:pt x="1215" y="1412"/>
                    <a:pt x="1223" y="1408"/>
                  </a:cubicBezTo>
                  <a:cubicBezTo>
                    <a:pt x="1223" y="1387"/>
                    <a:pt x="1223" y="1347"/>
                    <a:pt x="1202" y="1326"/>
                  </a:cubicBezTo>
                  <a:cubicBezTo>
                    <a:pt x="1192" y="1336"/>
                    <a:pt x="1182" y="1341"/>
                    <a:pt x="1172" y="1341"/>
                  </a:cubicBezTo>
                  <a:cubicBezTo>
                    <a:pt x="1162" y="1341"/>
                    <a:pt x="1151" y="1336"/>
                    <a:pt x="1141" y="1326"/>
                  </a:cubicBezTo>
                  <a:cubicBezTo>
                    <a:pt x="1141" y="1285"/>
                    <a:pt x="1121" y="1245"/>
                    <a:pt x="1162" y="1224"/>
                  </a:cubicBezTo>
                  <a:cubicBezTo>
                    <a:pt x="1182" y="1245"/>
                    <a:pt x="1202" y="1265"/>
                    <a:pt x="1223" y="1285"/>
                  </a:cubicBezTo>
                  <a:cubicBezTo>
                    <a:pt x="1243" y="1245"/>
                    <a:pt x="1243" y="1204"/>
                    <a:pt x="1243" y="1163"/>
                  </a:cubicBezTo>
                  <a:cubicBezTo>
                    <a:pt x="1233" y="1153"/>
                    <a:pt x="1218" y="1153"/>
                    <a:pt x="1202" y="1153"/>
                  </a:cubicBezTo>
                  <a:cubicBezTo>
                    <a:pt x="1187" y="1153"/>
                    <a:pt x="1172" y="1153"/>
                    <a:pt x="1162" y="1143"/>
                  </a:cubicBezTo>
                  <a:cubicBezTo>
                    <a:pt x="1121" y="1082"/>
                    <a:pt x="1121" y="1021"/>
                    <a:pt x="1060" y="980"/>
                  </a:cubicBezTo>
                  <a:cubicBezTo>
                    <a:pt x="1060" y="960"/>
                    <a:pt x="1080" y="939"/>
                    <a:pt x="1080" y="919"/>
                  </a:cubicBezTo>
                  <a:cubicBezTo>
                    <a:pt x="1070" y="909"/>
                    <a:pt x="1060" y="909"/>
                    <a:pt x="1050" y="909"/>
                  </a:cubicBezTo>
                  <a:cubicBezTo>
                    <a:pt x="1039" y="909"/>
                    <a:pt x="1029" y="909"/>
                    <a:pt x="1019" y="898"/>
                  </a:cubicBezTo>
                  <a:cubicBezTo>
                    <a:pt x="1019" y="858"/>
                    <a:pt x="1019" y="817"/>
                    <a:pt x="1019" y="776"/>
                  </a:cubicBezTo>
                  <a:lnTo>
                    <a:pt x="917" y="776"/>
                  </a:lnTo>
                  <a:cubicBezTo>
                    <a:pt x="938" y="715"/>
                    <a:pt x="897" y="695"/>
                    <a:pt x="856" y="654"/>
                  </a:cubicBezTo>
                  <a:cubicBezTo>
                    <a:pt x="876" y="654"/>
                    <a:pt x="897" y="654"/>
                    <a:pt x="897" y="634"/>
                  </a:cubicBezTo>
                  <a:cubicBezTo>
                    <a:pt x="876" y="471"/>
                    <a:pt x="775" y="349"/>
                    <a:pt x="652" y="226"/>
                  </a:cubicBezTo>
                  <a:lnTo>
                    <a:pt x="632" y="226"/>
                  </a:lnTo>
                  <a:cubicBezTo>
                    <a:pt x="612" y="247"/>
                    <a:pt x="632" y="267"/>
                    <a:pt x="612" y="288"/>
                  </a:cubicBezTo>
                  <a:cubicBezTo>
                    <a:pt x="591" y="308"/>
                    <a:pt x="571" y="308"/>
                    <a:pt x="530" y="308"/>
                  </a:cubicBezTo>
                  <a:cubicBezTo>
                    <a:pt x="510" y="247"/>
                    <a:pt x="469" y="186"/>
                    <a:pt x="408" y="145"/>
                  </a:cubicBezTo>
                  <a:cubicBezTo>
                    <a:pt x="367" y="104"/>
                    <a:pt x="327" y="64"/>
                    <a:pt x="245" y="43"/>
                  </a:cubicBezTo>
                  <a:cubicBezTo>
                    <a:pt x="265" y="23"/>
                    <a:pt x="286" y="23"/>
                    <a:pt x="286" y="23"/>
                  </a:cubicBezTo>
                  <a:cubicBezTo>
                    <a:pt x="270" y="7"/>
                    <a:pt x="256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4"/>
            <p:cNvSpPr/>
            <p:nvPr/>
          </p:nvSpPr>
          <p:spPr>
            <a:xfrm>
              <a:off x="9775828" y="-34709"/>
              <a:ext cx="97240" cy="161399"/>
            </a:xfrm>
            <a:custGeom>
              <a:avLst/>
              <a:gdLst/>
              <a:ahLst/>
              <a:cxnLst/>
              <a:rect l="l" t="t" r="r" b="b"/>
              <a:pathLst>
                <a:path w="1264" h="2098" extrusionOk="0">
                  <a:moveTo>
                    <a:pt x="469" y="1813"/>
                  </a:moveTo>
                  <a:cubicBezTo>
                    <a:pt x="490" y="1813"/>
                    <a:pt x="490" y="1833"/>
                    <a:pt x="490" y="1853"/>
                  </a:cubicBezTo>
                  <a:cubicBezTo>
                    <a:pt x="469" y="1874"/>
                    <a:pt x="449" y="1874"/>
                    <a:pt x="428" y="1874"/>
                  </a:cubicBezTo>
                  <a:cubicBezTo>
                    <a:pt x="428" y="1833"/>
                    <a:pt x="449" y="1833"/>
                    <a:pt x="469" y="1813"/>
                  </a:cubicBezTo>
                  <a:close/>
                  <a:moveTo>
                    <a:pt x="654" y="1913"/>
                  </a:moveTo>
                  <a:lnTo>
                    <a:pt x="654" y="1913"/>
                  </a:lnTo>
                  <a:cubicBezTo>
                    <a:pt x="654" y="1914"/>
                    <a:pt x="653" y="1914"/>
                    <a:pt x="652" y="1914"/>
                  </a:cubicBezTo>
                  <a:lnTo>
                    <a:pt x="673" y="1914"/>
                  </a:lnTo>
                  <a:cubicBezTo>
                    <a:pt x="667" y="1914"/>
                    <a:pt x="660" y="1914"/>
                    <a:pt x="654" y="1913"/>
                  </a:cubicBezTo>
                  <a:close/>
                  <a:moveTo>
                    <a:pt x="1039" y="0"/>
                  </a:moveTo>
                  <a:cubicBezTo>
                    <a:pt x="999" y="102"/>
                    <a:pt x="877" y="122"/>
                    <a:pt x="897" y="244"/>
                  </a:cubicBezTo>
                  <a:cubicBezTo>
                    <a:pt x="836" y="244"/>
                    <a:pt x="856" y="306"/>
                    <a:pt x="815" y="306"/>
                  </a:cubicBezTo>
                  <a:cubicBezTo>
                    <a:pt x="775" y="306"/>
                    <a:pt x="775" y="326"/>
                    <a:pt x="775" y="346"/>
                  </a:cubicBezTo>
                  <a:cubicBezTo>
                    <a:pt x="790" y="361"/>
                    <a:pt x="802" y="365"/>
                    <a:pt x="814" y="365"/>
                  </a:cubicBezTo>
                  <a:cubicBezTo>
                    <a:pt x="826" y="365"/>
                    <a:pt x="838" y="361"/>
                    <a:pt x="851" y="361"/>
                  </a:cubicBezTo>
                  <a:cubicBezTo>
                    <a:pt x="859" y="361"/>
                    <a:pt x="867" y="362"/>
                    <a:pt x="877" y="367"/>
                  </a:cubicBezTo>
                  <a:cubicBezTo>
                    <a:pt x="856" y="397"/>
                    <a:pt x="826" y="407"/>
                    <a:pt x="795" y="407"/>
                  </a:cubicBezTo>
                  <a:cubicBezTo>
                    <a:pt x="764" y="407"/>
                    <a:pt x="734" y="397"/>
                    <a:pt x="714" y="387"/>
                  </a:cubicBezTo>
                  <a:cubicBezTo>
                    <a:pt x="652" y="448"/>
                    <a:pt x="652" y="448"/>
                    <a:pt x="551" y="489"/>
                  </a:cubicBezTo>
                  <a:cubicBezTo>
                    <a:pt x="551" y="489"/>
                    <a:pt x="530" y="489"/>
                    <a:pt x="530" y="469"/>
                  </a:cubicBezTo>
                  <a:cubicBezTo>
                    <a:pt x="510" y="509"/>
                    <a:pt x="469" y="530"/>
                    <a:pt x="449" y="550"/>
                  </a:cubicBezTo>
                  <a:cubicBezTo>
                    <a:pt x="408" y="570"/>
                    <a:pt x="367" y="591"/>
                    <a:pt x="327" y="611"/>
                  </a:cubicBezTo>
                  <a:cubicBezTo>
                    <a:pt x="327" y="648"/>
                    <a:pt x="305" y="655"/>
                    <a:pt x="283" y="655"/>
                  </a:cubicBezTo>
                  <a:cubicBezTo>
                    <a:pt x="268" y="655"/>
                    <a:pt x="253" y="652"/>
                    <a:pt x="245" y="652"/>
                  </a:cubicBezTo>
                  <a:cubicBezTo>
                    <a:pt x="245" y="693"/>
                    <a:pt x="245" y="713"/>
                    <a:pt x="245" y="733"/>
                  </a:cubicBezTo>
                  <a:cubicBezTo>
                    <a:pt x="226" y="723"/>
                    <a:pt x="208" y="720"/>
                    <a:pt x="193" y="720"/>
                  </a:cubicBezTo>
                  <a:cubicBezTo>
                    <a:pt x="144" y="720"/>
                    <a:pt x="113" y="759"/>
                    <a:pt x="82" y="774"/>
                  </a:cubicBezTo>
                  <a:cubicBezTo>
                    <a:pt x="62" y="794"/>
                    <a:pt x="82" y="815"/>
                    <a:pt x="62" y="835"/>
                  </a:cubicBezTo>
                  <a:cubicBezTo>
                    <a:pt x="53" y="827"/>
                    <a:pt x="45" y="822"/>
                    <a:pt x="37" y="822"/>
                  </a:cubicBezTo>
                  <a:cubicBezTo>
                    <a:pt x="25" y="822"/>
                    <a:pt x="13" y="832"/>
                    <a:pt x="1" y="855"/>
                  </a:cubicBezTo>
                  <a:cubicBezTo>
                    <a:pt x="21" y="876"/>
                    <a:pt x="21" y="917"/>
                    <a:pt x="21" y="957"/>
                  </a:cubicBezTo>
                  <a:cubicBezTo>
                    <a:pt x="21" y="998"/>
                    <a:pt x="1" y="1018"/>
                    <a:pt x="1" y="1039"/>
                  </a:cubicBezTo>
                  <a:cubicBezTo>
                    <a:pt x="62" y="1100"/>
                    <a:pt x="21" y="1181"/>
                    <a:pt x="21" y="1242"/>
                  </a:cubicBezTo>
                  <a:cubicBezTo>
                    <a:pt x="1" y="1385"/>
                    <a:pt x="42" y="1528"/>
                    <a:pt x="62" y="1650"/>
                  </a:cubicBezTo>
                  <a:cubicBezTo>
                    <a:pt x="82" y="1711"/>
                    <a:pt x="103" y="1772"/>
                    <a:pt x="143" y="1813"/>
                  </a:cubicBezTo>
                  <a:cubicBezTo>
                    <a:pt x="204" y="1894"/>
                    <a:pt x="266" y="1976"/>
                    <a:pt x="306" y="2098"/>
                  </a:cubicBezTo>
                  <a:cubicBezTo>
                    <a:pt x="347" y="2057"/>
                    <a:pt x="367" y="2037"/>
                    <a:pt x="408" y="2016"/>
                  </a:cubicBezTo>
                  <a:cubicBezTo>
                    <a:pt x="428" y="1996"/>
                    <a:pt x="428" y="1955"/>
                    <a:pt x="449" y="1914"/>
                  </a:cubicBezTo>
                  <a:cubicBezTo>
                    <a:pt x="490" y="1935"/>
                    <a:pt x="469" y="1976"/>
                    <a:pt x="490" y="1996"/>
                  </a:cubicBezTo>
                  <a:cubicBezTo>
                    <a:pt x="510" y="2016"/>
                    <a:pt x="510" y="2016"/>
                    <a:pt x="530" y="2016"/>
                  </a:cubicBezTo>
                  <a:cubicBezTo>
                    <a:pt x="530" y="1976"/>
                    <a:pt x="530" y="1935"/>
                    <a:pt x="551" y="1914"/>
                  </a:cubicBezTo>
                  <a:cubicBezTo>
                    <a:pt x="564" y="1908"/>
                    <a:pt x="578" y="1905"/>
                    <a:pt x="591" y="1905"/>
                  </a:cubicBezTo>
                  <a:cubicBezTo>
                    <a:pt x="612" y="1905"/>
                    <a:pt x="633" y="1911"/>
                    <a:pt x="654" y="1913"/>
                  </a:cubicBezTo>
                  <a:lnTo>
                    <a:pt x="654" y="1913"/>
                  </a:lnTo>
                  <a:cubicBezTo>
                    <a:pt x="712" y="1873"/>
                    <a:pt x="653" y="1812"/>
                    <a:pt x="673" y="1792"/>
                  </a:cubicBezTo>
                  <a:cubicBezTo>
                    <a:pt x="693" y="1772"/>
                    <a:pt x="693" y="1772"/>
                    <a:pt x="714" y="1772"/>
                  </a:cubicBezTo>
                  <a:cubicBezTo>
                    <a:pt x="734" y="1772"/>
                    <a:pt x="734" y="1772"/>
                    <a:pt x="754" y="1752"/>
                  </a:cubicBezTo>
                  <a:cubicBezTo>
                    <a:pt x="754" y="1752"/>
                    <a:pt x="754" y="1731"/>
                    <a:pt x="754" y="1711"/>
                  </a:cubicBezTo>
                  <a:cubicBezTo>
                    <a:pt x="754" y="1690"/>
                    <a:pt x="734" y="1690"/>
                    <a:pt x="754" y="1670"/>
                  </a:cubicBezTo>
                  <a:cubicBezTo>
                    <a:pt x="754" y="1690"/>
                    <a:pt x="754" y="1690"/>
                    <a:pt x="754" y="1711"/>
                  </a:cubicBezTo>
                  <a:cubicBezTo>
                    <a:pt x="775" y="1711"/>
                    <a:pt x="775" y="1711"/>
                    <a:pt x="795" y="1690"/>
                  </a:cubicBezTo>
                  <a:cubicBezTo>
                    <a:pt x="795" y="1609"/>
                    <a:pt x="775" y="1528"/>
                    <a:pt x="775" y="1426"/>
                  </a:cubicBezTo>
                  <a:cubicBezTo>
                    <a:pt x="775" y="1405"/>
                    <a:pt x="815" y="1344"/>
                    <a:pt x="836" y="1324"/>
                  </a:cubicBezTo>
                  <a:cubicBezTo>
                    <a:pt x="856" y="1303"/>
                    <a:pt x="897" y="1303"/>
                    <a:pt x="917" y="1263"/>
                  </a:cubicBezTo>
                  <a:cubicBezTo>
                    <a:pt x="877" y="1202"/>
                    <a:pt x="938" y="1120"/>
                    <a:pt x="917" y="1059"/>
                  </a:cubicBezTo>
                  <a:cubicBezTo>
                    <a:pt x="938" y="1039"/>
                    <a:pt x="938" y="1039"/>
                    <a:pt x="958" y="1039"/>
                  </a:cubicBezTo>
                  <a:cubicBezTo>
                    <a:pt x="877" y="978"/>
                    <a:pt x="958" y="896"/>
                    <a:pt x="938" y="835"/>
                  </a:cubicBezTo>
                  <a:cubicBezTo>
                    <a:pt x="958" y="835"/>
                    <a:pt x="978" y="835"/>
                    <a:pt x="999" y="815"/>
                  </a:cubicBezTo>
                  <a:cubicBezTo>
                    <a:pt x="1019" y="774"/>
                    <a:pt x="999" y="733"/>
                    <a:pt x="978" y="693"/>
                  </a:cubicBezTo>
                  <a:cubicBezTo>
                    <a:pt x="999" y="631"/>
                    <a:pt x="1039" y="591"/>
                    <a:pt x="1060" y="550"/>
                  </a:cubicBezTo>
                  <a:cubicBezTo>
                    <a:pt x="1064" y="546"/>
                    <a:pt x="1069" y="544"/>
                    <a:pt x="1074" y="544"/>
                  </a:cubicBezTo>
                  <a:cubicBezTo>
                    <a:pt x="1095" y="544"/>
                    <a:pt x="1121" y="570"/>
                    <a:pt x="1121" y="570"/>
                  </a:cubicBezTo>
                  <a:cubicBezTo>
                    <a:pt x="1141" y="509"/>
                    <a:pt x="1101" y="469"/>
                    <a:pt x="1121" y="448"/>
                  </a:cubicBezTo>
                  <a:cubicBezTo>
                    <a:pt x="1141" y="428"/>
                    <a:pt x="1141" y="428"/>
                    <a:pt x="1162" y="428"/>
                  </a:cubicBezTo>
                  <a:cubicBezTo>
                    <a:pt x="1263" y="346"/>
                    <a:pt x="1263" y="346"/>
                    <a:pt x="1202" y="224"/>
                  </a:cubicBezTo>
                  <a:lnTo>
                    <a:pt x="1202" y="224"/>
                  </a:lnTo>
                  <a:cubicBezTo>
                    <a:pt x="1202" y="224"/>
                    <a:pt x="1211" y="233"/>
                    <a:pt x="1223" y="233"/>
                  </a:cubicBezTo>
                  <a:cubicBezTo>
                    <a:pt x="1230" y="233"/>
                    <a:pt x="1236" y="231"/>
                    <a:pt x="1243" y="224"/>
                  </a:cubicBezTo>
                  <a:cubicBezTo>
                    <a:pt x="1223" y="204"/>
                    <a:pt x="1223" y="183"/>
                    <a:pt x="1223" y="143"/>
                  </a:cubicBezTo>
                  <a:cubicBezTo>
                    <a:pt x="1212" y="150"/>
                    <a:pt x="1204" y="152"/>
                    <a:pt x="1198" y="152"/>
                  </a:cubicBezTo>
                  <a:cubicBezTo>
                    <a:pt x="1170" y="152"/>
                    <a:pt x="1174" y="99"/>
                    <a:pt x="1151" y="99"/>
                  </a:cubicBezTo>
                  <a:cubicBezTo>
                    <a:pt x="1148" y="99"/>
                    <a:pt x="1145" y="100"/>
                    <a:pt x="1141" y="102"/>
                  </a:cubicBezTo>
                  <a:cubicBezTo>
                    <a:pt x="1060" y="102"/>
                    <a:pt x="1080" y="163"/>
                    <a:pt x="1060" y="224"/>
                  </a:cubicBezTo>
                  <a:lnTo>
                    <a:pt x="999" y="224"/>
                  </a:lnTo>
                  <a:cubicBezTo>
                    <a:pt x="999" y="163"/>
                    <a:pt x="999" y="163"/>
                    <a:pt x="1060" y="102"/>
                  </a:cubicBezTo>
                  <a:cubicBezTo>
                    <a:pt x="1060" y="82"/>
                    <a:pt x="1039" y="41"/>
                    <a:pt x="1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4"/>
            <p:cNvSpPr/>
            <p:nvPr/>
          </p:nvSpPr>
          <p:spPr>
            <a:xfrm>
              <a:off x="8469172" y="828522"/>
              <a:ext cx="156783" cy="89393"/>
            </a:xfrm>
            <a:custGeom>
              <a:avLst/>
              <a:gdLst/>
              <a:ahLst/>
              <a:cxnLst/>
              <a:rect l="l" t="t" r="r" b="b"/>
              <a:pathLst>
                <a:path w="2038" h="1162" extrusionOk="0">
                  <a:moveTo>
                    <a:pt x="1229" y="94"/>
                  </a:moveTo>
                  <a:cubicBezTo>
                    <a:pt x="1243" y="94"/>
                    <a:pt x="1243" y="108"/>
                    <a:pt x="1243" y="123"/>
                  </a:cubicBezTo>
                  <a:cubicBezTo>
                    <a:pt x="1223" y="123"/>
                    <a:pt x="1223" y="123"/>
                    <a:pt x="1202" y="102"/>
                  </a:cubicBezTo>
                  <a:cubicBezTo>
                    <a:pt x="1214" y="96"/>
                    <a:pt x="1223" y="94"/>
                    <a:pt x="1229" y="94"/>
                  </a:cubicBezTo>
                  <a:close/>
                  <a:moveTo>
                    <a:pt x="1019" y="225"/>
                  </a:moveTo>
                  <a:cubicBezTo>
                    <a:pt x="1009" y="235"/>
                    <a:pt x="1004" y="240"/>
                    <a:pt x="1001" y="240"/>
                  </a:cubicBezTo>
                  <a:cubicBezTo>
                    <a:pt x="999" y="240"/>
                    <a:pt x="999" y="235"/>
                    <a:pt x="999" y="225"/>
                  </a:cubicBezTo>
                  <a:close/>
                  <a:moveTo>
                    <a:pt x="1770" y="802"/>
                  </a:moveTo>
                  <a:cubicBezTo>
                    <a:pt x="1776" y="802"/>
                    <a:pt x="1781" y="812"/>
                    <a:pt x="1793" y="836"/>
                  </a:cubicBezTo>
                  <a:cubicBezTo>
                    <a:pt x="1752" y="836"/>
                    <a:pt x="1752" y="815"/>
                    <a:pt x="1752" y="815"/>
                  </a:cubicBezTo>
                  <a:cubicBezTo>
                    <a:pt x="1761" y="807"/>
                    <a:pt x="1766" y="802"/>
                    <a:pt x="1770" y="802"/>
                  </a:cubicBezTo>
                  <a:close/>
                  <a:moveTo>
                    <a:pt x="1915" y="795"/>
                  </a:moveTo>
                  <a:cubicBezTo>
                    <a:pt x="1936" y="795"/>
                    <a:pt x="1936" y="815"/>
                    <a:pt x="1915" y="836"/>
                  </a:cubicBezTo>
                  <a:lnTo>
                    <a:pt x="1874" y="836"/>
                  </a:lnTo>
                  <a:cubicBezTo>
                    <a:pt x="1874" y="795"/>
                    <a:pt x="1874" y="795"/>
                    <a:pt x="1915" y="795"/>
                  </a:cubicBezTo>
                  <a:close/>
                  <a:moveTo>
                    <a:pt x="1915" y="836"/>
                  </a:moveTo>
                  <a:lnTo>
                    <a:pt x="1915" y="836"/>
                  </a:lnTo>
                  <a:cubicBezTo>
                    <a:pt x="1936" y="856"/>
                    <a:pt x="1976" y="856"/>
                    <a:pt x="1976" y="876"/>
                  </a:cubicBezTo>
                  <a:cubicBezTo>
                    <a:pt x="1956" y="876"/>
                    <a:pt x="1915" y="876"/>
                    <a:pt x="1915" y="836"/>
                  </a:cubicBezTo>
                  <a:close/>
                  <a:moveTo>
                    <a:pt x="1182" y="1"/>
                  </a:moveTo>
                  <a:cubicBezTo>
                    <a:pt x="1162" y="41"/>
                    <a:pt x="1101" y="21"/>
                    <a:pt x="1060" y="62"/>
                  </a:cubicBezTo>
                  <a:cubicBezTo>
                    <a:pt x="1060" y="82"/>
                    <a:pt x="1080" y="102"/>
                    <a:pt x="1040" y="143"/>
                  </a:cubicBezTo>
                  <a:cubicBezTo>
                    <a:pt x="999" y="163"/>
                    <a:pt x="958" y="204"/>
                    <a:pt x="897" y="245"/>
                  </a:cubicBezTo>
                  <a:cubicBezTo>
                    <a:pt x="837" y="275"/>
                    <a:pt x="778" y="294"/>
                    <a:pt x="726" y="294"/>
                  </a:cubicBezTo>
                  <a:cubicBezTo>
                    <a:pt x="707" y="294"/>
                    <a:pt x="689" y="291"/>
                    <a:pt x="673" y="286"/>
                  </a:cubicBezTo>
                  <a:cubicBezTo>
                    <a:pt x="612" y="286"/>
                    <a:pt x="551" y="306"/>
                    <a:pt x="490" y="306"/>
                  </a:cubicBezTo>
                  <a:cubicBezTo>
                    <a:pt x="469" y="326"/>
                    <a:pt x="469" y="347"/>
                    <a:pt x="449" y="347"/>
                  </a:cubicBezTo>
                  <a:cubicBezTo>
                    <a:pt x="367" y="326"/>
                    <a:pt x="286" y="286"/>
                    <a:pt x="184" y="286"/>
                  </a:cubicBezTo>
                  <a:cubicBezTo>
                    <a:pt x="143" y="306"/>
                    <a:pt x="123" y="326"/>
                    <a:pt x="82" y="367"/>
                  </a:cubicBezTo>
                  <a:cubicBezTo>
                    <a:pt x="82" y="367"/>
                    <a:pt x="103" y="387"/>
                    <a:pt x="103" y="387"/>
                  </a:cubicBezTo>
                  <a:cubicBezTo>
                    <a:pt x="82" y="408"/>
                    <a:pt x="62" y="428"/>
                    <a:pt x="42" y="428"/>
                  </a:cubicBezTo>
                  <a:lnTo>
                    <a:pt x="1" y="428"/>
                  </a:lnTo>
                  <a:cubicBezTo>
                    <a:pt x="21" y="489"/>
                    <a:pt x="42" y="550"/>
                    <a:pt x="82" y="591"/>
                  </a:cubicBezTo>
                  <a:cubicBezTo>
                    <a:pt x="143" y="652"/>
                    <a:pt x="184" y="713"/>
                    <a:pt x="266" y="734"/>
                  </a:cubicBezTo>
                  <a:cubicBezTo>
                    <a:pt x="306" y="754"/>
                    <a:pt x="367" y="774"/>
                    <a:pt x="408" y="795"/>
                  </a:cubicBezTo>
                  <a:cubicBezTo>
                    <a:pt x="449" y="815"/>
                    <a:pt x="510" y="815"/>
                    <a:pt x="551" y="836"/>
                  </a:cubicBezTo>
                  <a:cubicBezTo>
                    <a:pt x="591" y="836"/>
                    <a:pt x="591" y="815"/>
                    <a:pt x="612" y="815"/>
                  </a:cubicBezTo>
                  <a:cubicBezTo>
                    <a:pt x="632" y="795"/>
                    <a:pt x="653" y="795"/>
                    <a:pt x="673" y="795"/>
                  </a:cubicBezTo>
                  <a:cubicBezTo>
                    <a:pt x="795" y="917"/>
                    <a:pt x="938" y="978"/>
                    <a:pt x="1101" y="1039"/>
                  </a:cubicBezTo>
                  <a:cubicBezTo>
                    <a:pt x="1101" y="1019"/>
                    <a:pt x="1121" y="1019"/>
                    <a:pt x="1121" y="998"/>
                  </a:cubicBezTo>
                  <a:cubicBezTo>
                    <a:pt x="1129" y="997"/>
                    <a:pt x="1136" y="996"/>
                    <a:pt x="1144" y="996"/>
                  </a:cubicBezTo>
                  <a:cubicBezTo>
                    <a:pt x="1204" y="996"/>
                    <a:pt x="1264" y="1049"/>
                    <a:pt x="1324" y="1049"/>
                  </a:cubicBezTo>
                  <a:cubicBezTo>
                    <a:pt x="1338" y="1049"/>
                    <a:pt x="1352" y="1046"/>
                    <a:pt x="1365" y="1039"/>
                  </a:cubicBezTo>
                  <a:cubicBezTo>
                    <a:pt x="1406" y="1060"/>
                    <a:pt x="1447" y="1080"/>
                    <a:pt x="1467" y="1100"/>
                  </a:cubicBezTo>
                  <a:cubicBezTo>
                    <a:pt x="1479" y="1106"/>
                    <a:pt x="1489" y="1109"/>
                    <a:pt x="1499" y="1109"/>
                  </a:cubicBezTo>
                  <a:cubicBezTo>
                    <a:pt x="1522" y="1109"/>
                    <a:pt x="1540" y="1094"/>
                    <a:pt x="1569" y="1080"/>
                  </a:cubicBezTo>
                  <a:cubicBezTo>
                    <a:pt x="1610" y="1100"/>
                    <a:pt x="1691" y="1100"/>
                    <a:pt x="1732" y="1141"/>
                  </a:cubicBezTo>
                  <a:cubicBezTo>
                    <a:pt x="1746" y="1127"/>
                    <a:pt x="1761" y="1112"/>
                    <a:pt x="1775" y="1112"/>
                  </a:cubicBezTo>
                  <a:cubicBezTo>
                    <a:pt x="1781" y="1112"/>
                    <a:pt x="1787" y="1115"/>
                    <a:pt x="1793" y="1121"/>
                  </a:cubicBezTo>
                  <a:cubicBezTo>
                    <a:pt x="1813" y="1121"/>
                    <a:pt x="1834" y="1161"/>
                    <a:pt x="1874" y="1161"/>
                  </a:cubicBezTo>
                  <a:cubicBezTo>
                    <a:pt x="1874" y="1121"/>
                    <a:pt x="1895" y="1100"/>
                    <a:pt x="1895" y="1080"/>
                  </a:cubicBezTo>
                  <a:cubicBezTo>
                    <a:pt x="1915" y="1039"/>
                    <a:pt x="1895" y="1019"/>
                    <a:pt x="1895" y="978"/>
                  </a:cubicBezTo>
                  <a:cubicBezTo>
                    <a:pt x="1922" y="978"/>
                    <a:pt x="1940" y="969"/>
                    <a:pt x="1961" y="969"/>
                  </a:cubicBezTo>
                  <a:cubicBezTo>
                    <a:pt x="1972" y="969"/>
                    <a:pt x="1983" y="971"/>
                    <a:pt x="1997" y="978"/>
                  </a:cubicBezTo>
                  <a:cubicBezTo>
                    <a:pt x="1997" y="937"/>
                    <a:pt x="2017" y="897"/>
                    <a:pt x="2017" y="856"/>
                  </a:cubicBezTo>
                  <a:cubicBezTo>
                    <a:pt x="2017" y="836"/>
                    <a:pt x="2037" y="795"/>
                    <a:pt x="1997" y="774"/>
                  </a:cubicBezTo>
                  <a:cubicBezTo>
                    <a:pt x="1956" y="734"/>
                    <a:pt x="1936" y="693"/>
                    <a:pt x="1895" y="652"/>
                  </a:cubicBezTo>
                  <a:lnTo>
                    <a:pt x="1895" y="632"/>
                  </a:lnTo>
                  <a:cubicBezTo>
                    <a:pt x="1874" y="632"/>
                    <a:pt x="1874" y="652"/>
                    <a:pt x="1854" y="652"/>
                  </a:cubicBezTo>
                  <a:cubicBezTo>
                    <a:pt x="1854" y="571"/>
                    <a:pt x="1773" y="550"/>
                    <a:pt x="1752" y="489"/>
                  </a:cubicBezTo>
                  <a:cubicBezTo>
                    <a:pt x="1743" y="485"/>
                    <a:pt x="1734" y="483"/>
                    <a:pt x="1725" y="483"/>
                  </a:cubicBezTo>
                  <a:cubicBezTo>
                    <a:pt x="1709" y="483"/>
                    <a:pt x="1695" y="488"/>
                    <a:pt x="1685" y="488"/>
                  </a:cubicBezTo>
                  <a:cubicBezTo>
                    <a:pt x="1676" y="488"/>
                    <a:pt x="1671" y="484"/>
                    <a:pt x="1671" y="469"/>
                  </a:cubicBezTo>
                  <a:cubicBezTo>
                    <a:pt x="1671" y="449"/>
                    <a:pt x="1691" y="449"/>
                    <a:pt x="1691" y="449"/>
                  </a:cubicBezTo>
                  <a:cubicBezTo>
                    <a:pt x="1671" y="367"/>
                    <a:pt x="1630" y="326"/>
                    <a:pt x="1589" y="265"/>
                  </a:cubicBezTo>
                  <a:cubicBezTo>
                    <a:pt x="1569" y="265"/>
                    <a:pt x="1569" y="245"/>
                    <a:pt x="1569" y="225"/>
                  </a:cubicBezTo>
                  <a:cubicBezTo>
                    <a:pt x="1549" y="184"/>
                    <a:pt x="1528" y="163"/>
                    <a:pt x="1508" y="123"/>
                  </a:cubicBezTo>
                  <a:cubicBezTo>
                    <a:pt x="1475" y="123"/>
                    <a:pt x="1456" y="175"/>
                    <a:pt x="1408" y="175"/>
                  </a:cubicBezTo>
                  <a:cubicBezTo>
                    <a:pt x="1395" y="175"/>
                    <a:pt x="1382" y="172"/>
                    <a:pt x="1365" y="163"/>
                  </a:cubicBezTo>
                  <a:cubicBezTo>
                    <a:pt x="1325" y="123"/>
                    <a:pt x="1243" y="62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4"/>
            <p:cNvSpPr/>
            <p:nvPr/>
          </p:nvSpPr>
          <p:spPr>
            <a:xfrm>
              <a:off x="9475032" y="842600"/>
              <a:ext cx="150475" cy="112626"/>
            </a:xfrm>
            <a:custGeom>
              <a:avLst/>
              <a:gdLst/>
              <a:ahLst/>
              <a:cxnLst/>
              <a:rect l="l" t="t" r="r" b="b"/>
              <a:pathLst>
                <a:path w="1956" h="1464" extrusionOk="0">
                  <a:moveTo>
                    <a:pt x="41" y="1"/>
                  </a:moveTo>
                  <a:cubicBezTo>
                    <a:pt x="41" y="11"/>
                    <a:pt x="31" y="11"/>
                    <a:pt x="21" y="11"/>
                  </a:cubicBezTo>
                  <a:cubicBezTo>
                    <a:pt x="11" y="11"/>
                    <a:pt x="1" y="11"/>
                    <a:pt x="1" y="21"/>
                  </a:cubicBezTo>
                  <a:cubicBezTo>
                    <a:pt x="21" y="123"/>
                    <a:pt x="21" y="204"/>
                    <a:pt x="62" y="266"/>
                  </a:cubicBezTo>
                  <a:cubicBezTo>
                    <a:pt x="102" y="327"/>
                    <a:pt x="143" y="388"/>
                    <a:pt x="184" y="449"/>
                  </a:cubicBezTo>
                  <a:cubicBezTo>
                    <a:pt x="184" y="469"/>
                    <a:pt x="204" y="490"/>
                    <a:pt x="225" y="510"/>
                  </a:cubicBezTo>
                  <a:cubicBezTo>
                    <a:pt x="286" y="530"/>
                    <a:pt x="306" y="591"/>
                    <a:pt x="326" y="653"/>
                  </a:cubicBezTo>
                  <a:cubicBezTo>
                    <a:pt x="347" y="714"/>
                    <a:pt x="388" y="775"/>
                    <a:pt x="408" y="856"/>
                  </a:cubicBezTo>
                  <a:cubicBezTo>
                    <a:pt x="469" y="897"/>
                    <a:pt x="571" y="917"/>
                    <a:pt x="632" y="978"/>
                  </a:cubicBezTo>
                  <a:cubicBezTo>
                    <a:pt x="673" y="1019"/>
                    <a:pt x="713" y="1060"/>
                    <a:pt x="754" y="1080"/>
                  </a:cubicBezTo>
                  <a:cubicBezTo>
                    <a:pt x="790" y="1098"/>
                    <a:pt x="811" y="1165"/>
                    <a:pt x="858" y="1165"/>
                  </a:cubicBezTo>
                  <a:cubicBezTo>
                    <a:pt x="863" y="1165"/>
                    <a:pt x="870" y="1164"/>
                    <a:pt x="876" y="1162"/>
                  </a:cubicBezTo>
                  <a:cubicBezTo>
                    <a:pt x="958" y="1284"/>
                    <a:pt x="1100" y="1304"/>
                    <a:pt x="1202" y="1386"/>
                  </a:cubicBezTo>
                  <a:cubicBezTo>
                    <a:pt x="1215" y="1373"/>
                    <a:pt x="1229" y="1368"/>
                    <a:pt x="1245" y="1368"/>
                  </a:cubicBezTo>
                  <a:cubicBezTo>
                    <a:pt x="1279" y="1368"/>
                    <a:pt x="1317" y="1392"/>
                    <a:pt x="1345" y="1406"/>
                  </a:cubicBezTo>
                  <a:cubicBezTo>
                    <a:pt x="1416" y="1442"/>
                    <a:pt x="1494" y="1463"/>
                    <a:pt x="1570" y="1463"/>
                  </a:cubicBezTo>
                  <a:cubicBezTo>
                    <a:pt x="1626" y="1463"/>
                    <a:pt x="1680" y="1452"/>
                    <a:pt x="1732" y="1426"/>
                  </a:cubicBezTo>
                  <a:cubicBezTo>
                    <a:pt x="1772" y="1406"/>
                    <a:pt x="1752" y="1386"/>
                    <a:pt x="1752" y="1365"/>
                  </a:cubicBezTo>
                  <a:cubicBezTo>
                    <a:pt x="1772" y="1365"/>
                    <a:pt x="1793" y="1345"/>
                    <a:pt x="1813" y="1345"/>
                  </a:cubicBezTo>
                  <a:cubicBezTo>
                    <a:pt x="1813" y="1325"/>
                    <a:pt x="1752" y="1325"/>
                    <a:pt x="1772" y="1263"/>
                  </a:cubicBezTo>
                  <a:lnTo>
                    <a:pt x="1895" y="1263"/>
                  </a:lnTo>
                  <a:cubicBezTo>
                    <a:pt x="1935" y="1243"/>
                    <a:pt x="1935" y="1223"/>
                    <a:pt x="1915" y="1182"/>
                  </a:cubicBezTo>
                  <a:cubicBezTo>
                    <a:pt x="1915" y="1162"/>
                    <a:pt x="1874" y="1162"/>
                    <a:pt x="1874" y="1121"/>
                  </a:cubicBezTo>
                  <a:cubicBezTo>
                    <a:pt x="1877" y="1118"/>
                    <a:pt x="1880" y="1117"/>
                    <a:pt x="1883" y="1117"/>
                  </a:cubicBezTo>
                  <a:cubicBezTo>
                    <a:pt x="1896" y="1117"/>
                    <a:pt x="1909" y="1135"/>
                    <a:pt x="1928" y="1135"/>
                  </a:cubicBezTo>
                  <a:cubicBezTo>
                    <a:pt x="1936" y="1135"/>
                    <a:pt x="1945" y="1132"/>
                    <a:pt x="1956" y="1121"/>
                  </a:cubicBezTo>
                  <a:cubicBezTo>
                    <a:pt x="1833" y="1080"/>
                    <a:pt x="1813" y="978"/>
                    <a:pt x="1732" y="897"/>
                  </a:cubicBezTo>
                  <a:cubicBezTo>
                    <a:pt x="1650" y="795"/>
                    <a:pt x="1548" y="775"/>
                    <a:pt x="1487" y="693"/>
                  </a:cubicBezTo>
                  <a:cubicBezTo>
                    <a:pt x="1345" y="693"/>
                    <a:pt x="1263" y="591"/>
                    <a:pt x="1141" y="551"/>
                  </a:cubicBezTo>
                  <a:cubicBezTo>
                    <a:pt x="1100" y="510"/>
                    <a:pt x="1060" y="490"/>
                    <a:pt x="1039" y="428"/>
                  </a:cubicBezTo>
                  <a:cubicBezTo>
                    <a:pt x="1028" y="432"/>
                    <a:pt x="1017" y="434"/>
                    <a:pt x="1006" y="434"/>
                  </a:cubicBezTo>
                  <a:cubicBezTo>
                    <a:pt x="963" y="434"/>
                    <a:pt x="930" y="404"/>
                    <a:pt x="897" y="388"/>
                  </a:cubicBezTo>
                  <a:cubicBezTo>
                    <a:pt x="836" y="347"/>
                    <a:pt x="795" y="306"/>
                    <a:pt x="754" y="286"/>
                  </a:cubicBezTo>
                  <a:cubicBezTo>
                    <a:pt x="693" y="245"/>
                    <a:pt x="632" y="245"/>
                    <a:pt x="591" y="204"/>
                  </a:cubicBezTo>
                  <a:cubicBezTo>
                    <a:pt x="562" y="190"/>
                    <a:pt x="544" y="176"/>
                    <a:pt x="528" y="176"/>
                  </a:cubicBezTo>
                  <a:cubicBezTo>
                    <a:pt x="522" y="176"/>
                    <a:pt x="516" y="178"/>
                    <a:pt x="510" y="184"/>
                  </a:cubicBezTo>
                  <a:cubicBezTo>
                    <a:pt x="469" y="143"/>
                    <a:pt x="449" y="103"/>
                    <a:pt x="408" y="82"/>
                  </a:cubicBezTo>
                  <a:cubicBezTo>
                    <a:pt x="286" y="82"/>
                    <a:pt x="164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4"/>
            <p:cNvSpPr/>
            <p:nvPr/>
          </p:nvSpPr>
          <p:spPr>
            <a:xfrm>
              <a:off x="8596106" y="147922"/>
              <a:ext cx="105009" cy="157399"/>
            </a:xfrm>
            <a:custGeom>
              <a:avLst/>
              <a:gdLst/>
              <a:ahLst/>
              <a:cxnLst/>
              <a:rect l="l" t="t" r="r" b="b"/>
              <a:pathLst>
                <a:path w="1365" h="2046" extrusionOk="0">
                  <a:moveTo>
                    <a:pt x="135" y="1"/>
                  </a:moveTo>
                  <a:cubicBezTo>
                    <a:pt x="124" y="1"/>
                    <a:pt x="113" y="3"/>
                    <a:pt x="102" y="9"/>
                  </a:cubicBezTo>
                  <a:cubicBezTo>
                    <a:pt x="82" y="50"/>
                    <a:pt x="62" y="70"/>
                    <a:pt x="41" y="111"/>
                  </a:cubicBezTo>
                  <a:cubicBezTo>
                    <a:pt x="62" y="131"/>
                    <a:pt x="62" y="172"/>
                    <a:pt x="62" y="192"/>
                  </a:cubicBezTo>
                  <a:cubicBezTo>
                    <a:pt x="41" y="213"/>
                    <a:pt x="21" y="253"/>
                    <a:pt x="21" y="274"/>
                  </a:cubicBezTo>
                  <a:cubicBezTo>
                    <a:pt x="0" y="314"/>
                    <a:pt x="21" y="355"/>
                    <a:pt x="21" y="375"/>
                  </a:cubicBezTo>
                  <a:cubicBezTo>
                    <a:pt x="21" y="437"/>
                    <a:pt x="21" y="518"/>
                    <a:pt x="62" y="579"/>
                  </a:cubicBezTo>
                  <a:cubicBezTo>
                    <a:pt x="123" y="640"/>
                    <a:pt x="143" y="722"/>
                    <a:pt x="163" y="823"/>
                  </a:cubicBezTo>
                  <a:cubicBezTo>
                    <a:pt x="163" y="844"/>
                    <a:pt x="163" y="905"/>
                    <a:pt x="184" y="925"/>
                  </a:cubicBezTo>
                  <a:cubicBezTo>
                    <a:pt x="265" y="986"/>
                    <a:pt x="265" y="1088"/>
                    <a:pt x="306" y="1170"/>
                  </a:cubicBezTo>
                  <a:cubicBezTo>
                    <a:pt x="326" y="1210"/>
                    <a:pt x="347" y="1272"/>
                    <a:pt x="387" y="1312"/>
                  </a:cubicBezTo>
                  <a:lnTo>
                    <a:pt x="469" y="1455"/>
                  </a:lnTo>
                  <a:cubicBezTo>
                    <a:pt x="489" y="1475"/>
                    <a:pt x="530" y="1475"/>
                    <a:pt x="550" y="1496"/>
                  </a:cubicBezTo>
                  <a:cubicBezTo>
                    <a:pt x="550" y="1557"/>
                    <a:pt x="571" y="1638"/>
                    <a:pt x="591" y="1699"/>
                  </a:cubicBezTo>
                  <a:lnTo>
                    <a:pt x="632" y="1699"/>
                  </a:lnTo>
                  <a:cubicBezTo>
                    <a:pt x="632" y="1801"/>
                    <a:pt x="673" y="1882"/>
                    <a:pt x="734" y="1944"/>
                  </a:cubicBezTo>
                  <a:cubicBezTo>
                    <a:pt x="754" y="1984"/>
                    <a:pt x="774" y="2005"/>
                    <a:pt x="795" y="2025"/>
                  </a:cubicBezTo>
                  <a:cubicBezTo>
                    <a:pt x="815" y="2025"/>
                    <a:pt x="815" y="2005"/>
                    <a:pt x="815" y="2005"/>
                  </a:cubicBezTo>
                  <a:cubicBezTo>
                    <a:pt x="880" y="2005"/>
                    <a:pt x="945" y="2031"/>
                    <a:pt x="1021" y="2031"/>
                  </a:cubicBezTo>
                  <a:cubicBezTo>
                    <a:pt x="1040" y="2031"/>
                    <a:pt x="1059" y="2029"/>
                    <a:pt x="1080" y="2025"/>
                  </a:cubicBezTo>
                  <a:cubicBezTo>
                    <a:pt x="1039" y="1984"/>
                    <a:pt x="1039" y="1944"/>
                    <a:pt x="998" y="1903"/>
                  </a:cubicBezTo>
                  <a:cubicBezTo>
                    <a:pt x="1039" y="1903"/>
                    <a:pt x="1039" y="1903"/>
                    <a:pt x="1059" y="1923"/>
                  </a:cubicBezTo>
                  <a:lnTo>
                    <a:pt x="1080" y="1923"/>
                  </a:lnTo>
                  <a:cubicBezTo>
                    <a:pt x="1100" y="1964"/>
                    <a:pt x="1141" y="2005"/>
                    <a:pt x="1161" y="2045"/>
                  </a:cubicBezTo>
                  <a:cubicBezTo>
                    <a:pt x="1202" y="2045"/>
                    <a:pt x="1222" y="2045"/>
                    <a:pt x="1243" y="2025"/>
                  </a:cubicBezTo>
                  <a:cubicBezTo>
                    <a:pt x="1243" y="2005"/>
                    <a:pt x="1243" y="2005"/>
                    <a:pt x="1243" y="1984"/>
                  </a:cubicBezTo>
                  <a:lnTo>
                    <a:pt x="1284" y="1984"/>
                  </a:lnTo>
                  <a:cubicBezTo>
                    <a:pt x="1243" y="1862"/>
                    <a:pt x="1284" y="1740"/>
                    <a:pt x="1263" y="1618"/>
                  </a:cubicBezTo>
                  <a:lnTo>
                    <a:pt x="1263" y="1618"/>
                  </a:lnTo>
                  <a:cubicBezTo>
                    <a:pt x="1324" y="1638"/>
                    <a:pt x="1284" y="1699"/>
                    <a:pt x="1365" y="1699"/>
                  </a:cubicBezTo>
                  <a:cubicBezTo>
                    <a:pt x="1345" y="1658"/>
                    <a:pt x="1345" y="1638"/>
                    <a:pt x="1324" y="1597"/>
                  </a:cubicBezTo>
                  <a:cubicBezTo>
                    <a:pt x="1309" y="1597"/>
                    <a:pt x="1294" y="1563"/>
                    <a:pt x="1270" y="1563"/>
                  </a:cubicBezTo>
                  <a:cubicBezTo>
                    <a:pt x="1262" y="1563"/>
                    <a:pt x="1253" y="1567"/>
                    <a:pt x="1243" y="1577"/>
                  </a:cubicBezTo>
                  <a:cubicBezTo>
                    <a:pt x="1243" y="1597"/>
                    <a:pt x="1263" y="1597"/>
                    <a:pt x="1243" y="1618"/>
                  </a:cubicBezTo>
                  <a:cubicBezTo>
                    <a:pt x="1222" y="1597"/>
                    <a:pt x="1222" y="1597"/>
                    <a:pt x="1243" y="1577"/>
                  </a:cubicBezTo>
                  <a:cubicBezTo>
                    <a:pt x="1243" y="1496"/>
                    <a:pt x="1222" y="1394"/>
                    <a:pt x="1243" y="1312"/>
                  </a:cubicBezTo>
                  <a:cubicBezTo>
                    <a:pt x="1243" y="1251"/>
                    <a:pt x="1222" y="1190"/>
                    <a:pt x="1182" y="1149"/>
                  </a:cubicBezTo>
                  <a:lnTo>
                    <a:pt x="1161" y="1149"/>
                  </a:lnTo>
                  <a:cubicBezTo>
                    <a:pt x="1141" y="1109"/>
                    <a:pt x="1141" y="1068"/>
                    <a:pt x="1121" y="1027"/>
                  </a:cubicBezTo>
                  <a:cubicBezTo>
                    <a:pt x="1059" y="1007"/>
                    <a:pt x="1039" y="966"/>
                    <a:pt x="1039" y="905"/>
                  </a:cubicBezTo>
                  <a:cubicBezTo>
                    <a:pt x="998" y="885"/>
                    <a:pt x="958" y="864"/>
                    <a:pt x="917" y="844"/>
                  </a:cubicBezTo>
                  <a:cubicBezTo>
                    <a:pt x="897" y="823"/>
                    <a:pt x="917" y="783"/>
                    <a:pt x="876" y="762"/>
                  </a:cubicBezTo>
                  <a:cubicBezTo>
                    <a:pt x="866" y="752"/>
                    <a:pt x="851" y="747"/>
                    <a:pt x="835" y="747"/>
                  </a:cubicBezTo>
                  <a:cubicBezTo>
                    <a:pt x="820" y="747"/>
                    <a:pt x="805" y="752"/>
                    <a:pt x="795" y="762"/>
                  </a:cubicBezTo>
                  <a:cubicBezTo>
                    <a:pt x="815" y="783"/>
                    <a:pt x="835" y="803"/>
                    <a:pt x="835" y="844"/>
                  </a:cubicBezTo>
                  <a:cubicBezTo>
                    <a:pt x="835" y="864"/>
                    <a:pt x="856" y="864"/>
                    <a:pt x="835" y="885"/>
                  </a:cubicBezTo>
                  <a:cubicBezTo>
                    <a:pt x="815" y="885"/>
                    <a:pt x="815" y="864"/>
                    <a:pt x="835" y="844"/>
                  </a:cubicBezTo>
                  <a:cubicBezTo>
                    <a:pt x="795" y="844"/>
                    <a:pt x="774" y="844"/>
                    <a:pt x="754" y="823"/>
                  </a:cubicBezTo>
                  <a:cubicBezTo>
                    <a:pt x="734" y="803"/>
                    <a:pt x="754" y="783"/>
                    <a:pt x="754" y="742"/>
                  </a:cubicBezTo>
                  <a:cubicBezTo>
                    <a:pt x="713" y="722"/>
                    <a:pt x="673" y="681"/>
                    <a:pt x="632" y="681"/>
                  </a:cubicBezTo>
                  <a:cubicBezTo>
                    <a:pt x="591" y="640"/>
                    <a:pt x="611" y="620"/>
                    <a:pt x="611" y="599"/>
                  </a:cubicBezTo>
                  <a:cubicBezTo>
                    <a:pt x="550" y="579"/>
                    <a:pt x="571" y="518"/>
                    <a:pt x="530" y="477"/>
                  </a:cubicBezTo>
                  <a:cubicBezTo>
                    <a:pt x="510" y="457"/>
                    <a:pt x="469" y="437"/>
                    <a:pt x="428" y="396"/>
                  </a:cubicBezTo>
                  <a:cubicBezTo>
                    <a:pt x="367" y="274"/>
                    <a:pt x="265" y="172"/>
                    <a:pt x="224" y="50"/>
                  </a:cubicBezTo>
                  <a:cubicBezTo>
                    <a:pt x="195" y="20"/>
                    <a:pt x="165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4"/>
            <p:cNvSpPr/>
            <p:nvPr/>
          </p:nvSpPr>
          <p:spPr>
            <a:xfrm>
              <a:off x="8488020" y="1255484"/>
              <a:ext cx="81546" cy="135551"/>
            </a:xfrm>
            <a:custGeom>
              <a:avLst/>
              <a:gdLst/>
              <a:ahLst/>
              <a:cxnLst/>
              <a:rect l="l" t="t" r="r" b="b"/>
              <a:pathLst>
                <a:path w="1060" h="1762" extrusionOk="0">
                  <a:moveTo>
                    <a:pt x="680" y="1"/>
                  </a:moveTo>
                  <a:cubicBezTo>
                    <a:pt x="641" y="1"/>
                    <a:pt x="601" y="17"/>
                    <a:pt x="550" y="51"/>
                  </a:cubicBezTo>
                  <a:cubicBezTo>
                    <a:pt x="570" y="51"/>
                    <a:pt x="570" y="51"/>
                    <a:pt x="570" y="71"/>
                  </a:cubicBezTo>
                  <a:cubicBezTo>
                    <a:pt x="550" y="71"/>
                    <a:pt x="550" y="51"/>
                    <a:pt x="550" y="51"/>
                  </a:cubicBezTo>
                  <a:cubicBezTo>
                    <a:pt x="537" y="44"/>
                    <a:pt x="525" y="42"/>
                    <a:pt x="515" y="42"/>
                  </a:cubicBezTo>
                  <a:cubicBezTo>
                    <a:pt x="496" y="42"/>
                    <a:pt x="482" y="51"/>
                    <a:pt x="469" y="51"/>
                  </a:cubicBezTo>
                  <a:cubicBezTo>
                    <a:pt x="448" y="133"/>
                    <a:pt x="408" y="173"/>
                    <a:pt x="387" y="214"/>
                  </a:cubicBezTo>
                  <a:cubicBezTo>
                    <a:pt x="374" y="223"/>
                    <a:pt x="361" y="226"/>
                    <a:pt x="349" y="226"/>
                  </a:cubicBezTo>
                  <a:cubicBezTo>
                    <a:pt x="314" y="226"/>
                    <a:pt x="281" y="202"/>
                    <a:pt x="253" y="202"/>
                  </a:cubicBezTo>
                  <a:cubicBezTo>
                    <a:pt x="242" y="202"/>
                    <a:pt x="233" y="205"/>
                    <a:pt x="224" y="214"/>
                  </a:cubicBezTo>
                  <a:cubicBezTo>
                    <a:pt x="204" y="275"/>
                    <a:pt x="224" y="336"/>
                    <a:pt x="163" y="377"/>
                  </a:cubicBezTo>
                  <a:cubicBezTo>
                    <a:pt x="184" y="418"/>
                    <a:pt x="184" y="458"/>
                    <a:pt x="184" y="479"/>
                  </a:cubicBezTo>
                  <a:cubicBezTo>
                    <a:pt x="167" y="495"/>
                    <a:pt x="164" y="525"/>
                    <a:pt x="142" y="525"/>
                  </a:cubicBezTo>
                  <a:cubicBezTo>
                    <a:pt x="137" y="525"/>
                    <a:pt x="130" y="523"/>
                    <a:pt x="122" y="519"/>
                  </a:cubicBezTo>
                  <a:cubicBezTo>
                    <a:pt x="102" y="499"/>
                    <a:pt x="143" y="479"/>
                    <a:pt x="122" y="458"/>
                  </a:cubicBezTo>
                  <a:lnTo>
                    <a:pt x="122" y="458"/>
                  </a:lnTo>
                  <a:cubicBezTo>
                    <a:pt x="102" y="479"/>
                    <a:pt x="82" y="479"/>
                    <a:pt x="61" y="499"/>
                  </a:cubicBezTo>
                  <a:cubicBezTo>
                    <a:pt x="61" y="519"/>
                    <a:pt x="82" y="540"/>
                    <a:pt x="82" y="540"/>
                  </a:cubicBezTo>
                  <a:lnTo>
                    <a:pt x="41" y="540"/>
                  </a:lnTo>
                  <a:cubicBezTo>
                    <a:pt x="41" y="581"/>
                    <a:pt x="82" y="581"/>
                    <a:pt x="82" y="601"/>
                  </a:cubicBezTo>
                  <a:cubicBezTo>
                    <a:pt x="61" y="642"/>
                    <a:pt x="41" y="682"/>
                    <a:pt x="0" y="703"/>
                  </a:cubicBezTo>
                  <a:cubicBezTo>
                    <a:pt x="21" y="743"/>
                    <a:pt x="0" y="784"/>
                    <a:pt x="21" y="845"/>
                  </a:cubicBezTo>
                  <a:cubicBezTo>
                    <a:pt x="82" y="886"/>
                    <a:pt x="82" y="947"/>
                    <a:pt x="102" y="1029"/>
                  </a:cubicBezTo>
                  <a:lnTo>
                    <a:pt x="163" y="1029"/>
                  </a:lnTo>
                  <a:cubicBezTo>
                    <a:pt x="184" y="1069"/>
                    <a:pt x="184" y="1130"/>
                    <a:pt x="184" y="1171"/>
                  </a:cubicBezTo>
                  <a:cubicBezTo>
                    <a:pt x="194" y="1181"/>
                    <a:pt x="204" y="1181"/>
                    <a:pt x="214" y="1181"/>
                  </a:cubicBezTo>
                  <a:cubicBezTo>
                    <a:pt x="224" y="1181"/>
                    <a:pt x="234" y="1181"/>
                    <a:pt x="245" y="1192"/>
                  </a:cubicBezTo>
                  <a:cubicBezTo>
                    <a:pt x="224" y="1293"/>
                    <a:pt x="367" y="1314"/>
                    <a:pt x="367" y="1416"/>
                  </a:cubicBezTo>
                  <a:cubicBezTo>
                    <a:pt x="448" y="1456"/>
                    <a:pt x="509" y="1538"/>
                    <a:pt x="570" y="1599"/>
                  </a:cubicBezTo>
                  <a:cubicBezTo>
                    <a:pt x="611" y="1599"/>
                    <a:pt x="632" y="1599"/>
                    <a:pt x="652" y="1578"/>
                  </a:cubicBezTo>
                  <a:cubicBezTo>
                    <a:pt x="733" y="1640"/>
                    <a:pt x="835" y="1680"/>
                    <a:pt x="876" y="1762"/>
                  </a:cubicBezTo>
                  <a:cubicBezTo>
                    <a:pt x="909" y="1762"/>
                    <a:pt x="941" y="1736"/>
                    <a:pt x="974" y="1736"/>
                  </a:cubicBezTo>
                  <a:cubicBezTo>
                    <a:pt x="982" y="1736"/>
                    <a:pt x="990" y="1737"/>
                    <a:pt x="998" y="1741"/>
                  </a:cubicBezTo>
                  <a:cubicBezTo>
                    <a:pt x="957" y="1721"/>
                    <a:pt x="957" y="1680"/>
                    <a:pt x="957" y="1640"/>
                  </a:cubicBezTo>
                  <a:cubicBezTo>
                    <a:pt x="1019" y="1578"/>
                    <a:pt x="937" y="1477"/>
                    <a:pt x="1019" y="1436"/>
                  </a:cubicBezTo>
                  <a:cubicBezTo>
                    <a:pt x="978" y="1314"/>
                    <a:pt x="978" y="1314"/>
                    <a:pt x="1019" y="1253"/>
                  </a:cubicBezTo>
                  <a:cubicBezTo>
                    <a:pt x="1039" y="1171"/>
                    <a:pt x="917" y="1171"/>
                    <a:pt x="957" y="1090"/>
                  </a:cubicBezTo>
                  <a:cubicBezTo>
                    <a:pt x="968" y="1079"/>
                    <a:pt x="973" y="1074"/>
                    <a:pt x="978" y="1074"/>
                  </a:cubicBezTo>
                  <a:cubicBezTo>
                    <a:pt x="983" y="1074"/>
                    <a:pt x="988" y="1079"/>
                    <a:pt x="998" y="1090"/>
                  </a:cubicBezTo>
                  <a:cubicBezTo>
                    <a:pt x="1019" y="1049"/>
                    <a:pt x="978" y="1029"/>
                    <a:pt x="998" y="1008"/>
                  </a:cubicBezTo>
                  <a:cubicBezTo>
                    <a:pt x="1019" y="988"/>
                    <a:pt x="1059" y="967"/>
                    <a:pt x="1039" y="927"/>
                  </a:cubicBezTo>
                  <a:cubicBezTo>
                    <a:pt x="1024" y="912"/>
                    <a:pt x="1010" y="898"/>
                    <a:pt x="988" y="898"/>
                  </a:cubicBezTo>
                  <a:cubicBezTo>
                    <a:pt x="980" y="898"/>
                    <a:pt x="969" y="900"/>
                    <a:pt x="957" y="906"/>
                  </a:cubicBezTo>
                  <a:cubicBezTo>
                    <a:pt x="1019" y="784"/>
                    <a:pt x="1039" y="682"/>
                    <a:pt x="957" y="560"/>
                  </a:cubicBezTo>
                  <a:cubicBezTo>
                    <a:pt x="978" y="560"/>
                    <a:pt x="978" y="560"/>
                    <a:pt x="998" y="540"/>
                  </a:cubicBezTo>
                  <a:cubicBezTo>
                    <a:pt x="998" y="499"/>
                    <a:pt x="937" y="479"/>
                    <a:pt x="957" y="438"/>
                  </a:cubicBezTo>
                  <a:cubicBezTo>
                    <a:pt x="978" y="377"/>
                    <a:pt x="917" y="377"/>
                    <a:pt x="917" y="336"/>
                  </a:cubicBezTo>
                  <a:cubicBezTo>
                    <a:pt x="917" y="295"/>
                    <a:pt x="917" y="234"/>
                    <a:pt x="876" y="214"/>
                  </a:cubicBezTo>
                  <a:cubicBezTo>
                    <a:pt x="856" y="173"/>
                    <a:pt x="856" y="133"/>
                    <a:pt x="856" y="92"/>
                  </a:cubicBezTo>
                  <a:cubicBezTo>
                    <a:pt x="784" y="32"/>
                    <a:pt x="734" y="1"/>
                    <a:pt x="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4"/>
            <p:cNvSpPr/>
            <p:nvPr/>
          </p:nvSpPr>
          <p:spPr>
            <a:xfrm>
              <a:off x="7851885" y="-38787"/>
              <a:ext cx="141090" cy="143551"/>
            </a:xfrm>
            <a:custGeom>
              <a:avLst/>
              <a:gdLst/>
              <a:ahLst/>
              <a:cxnLst/>
              <a:rect l="l" t="t" r="r" b="b"/>
              <a:pathLst>
                <a:path w="1834" h="1866" extrusionOk="0">
                  <a:moveTo>
                    <a:pt x="81" y="0"/>
                  </a:moveTo>
                  <a:cubicBezTo>
                    <a:pt x="69" y="0"/>
                    <a:pt x="56" y="5"/>
                    <a:pt x="42" y="12"/>
                  </a:cubicBezTo>
                  <a:cubicBezTo>
                    <a:pt x="42" y="33"/>
                    <a:pt x="42" y="73"/>
                    <a:pt x="1" y="94"/>
                  </a:cubicBezTo>
                  <a:cubicBezTo>
                    <a:pt x="42" y="114"/>
                    <a:pt x="62" y="135"/>
                    <a:pt x="82" y="155"/>
                  </a:cubicBezTo>
                  <a:cubicBezTo>
                    <a:pt x="62" y="175"/>
                    <a:pt x="21" y="175"/>
                    <a:pt x="21" y="216"/>
                  </a:cubicBezTo>
                  <a:cubicBezTo>
                    <a:pt x="42" y="257"/>
                    <a:pt x="62" y="277"/>
                    <a:pt x="62" y="318"/>
                  </a:cubicBezTo>
                  <a:cubicBezTo>
                    <a:pt x="82" y="379"/>
                    <a:pt x="123" y="420"/>
                    <a:pt x="164" y="440"/>
                  </a:cubicBezTo>
                  <a:cubicBezTo>
                    <a:pt x="306" y="522"/>
                    <a:pt x="388" y="644"/>
                    <a:pt x="449" y="786"/>
                  </a:cubicBezTo>
                  <a:cubicBezTo>
                    <a:pt x="469" y="847"/>
                    <a:pt x="510" y="888"/>
                    <a:pt x="571" y="908"/>
                  </a:cubicBezTo>
                  <a:cubicBezTo>
                    <a:pt x="653" y="970"/>
                    <a:pt x="734" y="1051"/>
                    <a:pt x="775" y="1173"/>
                  </a:cubicBezTo>
                  <a:cubicBezTo>
                    <a:pt x="815" y="1194"/>
                    <a:pt x="856" y="1234"/>
                    <a:pt x="917" y="1275"/>
                  </a:cubicBezTo>
                  <a:cubicBezTo>
                    <a:pt x="958" y="1336"/>
                    <a:pt x="999" y="1397"/>
                    <a:pt x="1060" y="1438"/>
                  </a:cubicBezTo>
                  <a:cubicBezTo>
                    <a:pt x="1141" y="1519"/>
                    <a:pt x="1243" y="1621"/>
                    <a:pt x="1365" y="1682"/>
                  </a:cubicBezTo>
                  <a:cubicBezTo>
                    <a:pt x="1426" y="1805"/>
                    <a:pt x="1569" y="1784"/>
                    <a:pt x="1650" y="1866"/>
                  </a:cubicBezTo>
                  <a:cubicBezTo>
                    <a:pt x="1671" y="1825"/>
                    <a:pt x="1691" y="1805"/>
                    <a:pt x="1671" y="1784"/>
                  </a:cubicBezTo>
                  <a:lnTo>
                    <a:pt x="1630" y="1784"/>
                  </a:lnTo>
                  <a:cubicBezTo>
                    <a:pt x="1610" y="1784"/>
                    <a:pt x="1610" y="1764"/>
                    <a:pt x="1589" y="1764"/>
                  </a:cubicBezTo>
                  <a:cubicBezTo>
                    <a:pt x="1601" y="1758"/>
                    <a:pt x="1611" y="1755"/>
                    <a:pt x="1620" y="1755"/>
                  </a:cubicBezTo>
                  <a:cubicBezTo>
                    <a:pt x="1642" y="1755"/>
                    <a:pt x="1656" y="1770"/>
                    <a:pt x="1671" y="1784"/>
                  </a:cubicBezTo>
                  <a:cubicBezTo>
                    <a:pt x="1712" y="1743"/>
                    <a:pt x="1671" y="1682"/>
                    <a:pt x="1691" y="1642"/>
                  </a:cubicBezTo>
                  <a:cubicBezTo>
                    <a:pt x="1732" y="1621"/>
                    <a:pt x="1752" y="1601"/>
                    <a:pt x="1813" y="1581"/>
                  </a:cubicBezTo>
                  <a:cubicBezTo>
                    <a:pt x="1813" y="1581"/>
                    <a:pt x="1834" y="1581"/>
                    <a:pt x="1834" y="1560"/>
                  </a:cubicBezTo>
                  <a:cubicBezTo>
                    <a:pt x="1813" y="1519"/>
                    <a:pt x="1773" y="1519"/>
                    <a:pt x="1752" y="1479"/>
                  </a:cubicBezTo>
                  <a:cubicBezTo>
                    <a:pt x="1752" y="1479"/>
                    <a:pt x="1752" y="1458"/>
                    <a:pt x="1752" y="1438"/>
                  </a:cubicBezTo>
                  <a:cubicBezTo>
                    <a:pt x="1732" y="1418"/>
                    <a:pt x="1712" y="1397"/>
                    <a:pt x="1691" y="1377"/>
                  </a:cubicBezTo>
                  <a:cubicBezTo>
                    <a:pt x="1691" y="1377"/>
                    <a:pt x="1712" y="1377"/>
                    <a:pt x="1732" y="1356"/>
                  </a:cubicBezTo>
                  <a:cubicBezTo>
                    <a:pt x="1691" y="1356"/>
                    <a:pt x="1712" y="1295"/>
                    <a:pt x="1671" y="1275"/>
                  </a:cubicBezTo>
                  <a:lnTo>
                    <a:pt x="1630" y="1275"/>
                  </a:lnTo>
                  <a:cubicBezTo>
                    <a:pt x="1610" y="1234"/>
                    <a:pt x="1589" y="1214"/>
                    <a:pt x="1549" y="1173"/>
                  </a:cubicBezTo>
                  <a:cubicBezTo>
                    <a:pt x="1569" y="1132"/>
                    <a:pt x="1569" y="1112"/>
                    <a:pt x="1569" y="1071"/>
                  </a:cubicBezTo>
                  <a:cubicBezTo>
                    <a:pt x="1508" y="1071"/>
                    <a:pt x="1467" y="1051"/>
                    <a:pt x="1447" y="1010"/>
                  </a:cubicBezTo>
                  <a:cubicBezTo>
                    <a:pt x="1426" y="990"/>
                    <a:pt x="1426" y="970"/>
                    <a:pt x="1426" y="949"/>
                  </a:cubicBezTo>
                  <a:cubicBezTo>
                    <a:pt x="1426" y="868"/>
                    <a:pt x="1345" y="807"/>
                    <a:pt x="1304" y="766"/>
                  </a:cubicBezTo>
                  <a:cubicBezTo>
                    <a:pt x="1249" y="710"/>
                    <a:pt x="1210" y="621"/>
                    <a:pt x="1126" y="621"/>
                  </a:cubicBezTo>
                  <a:cubicBezTo>
                    <a:pt x="1118" y="621"/>
                    <a:pt x="1110" y="622"/>
                    <a:pt x="1101" y="623"/>
                  </a:cubicBezTo>
                  <a:cubicBezTo>
                    <a:pt x="1060" y="562"/>
                    <a:pt x="1039" y="522"/>
                    <a:pt x="999" y="460"/>
                  </a:cubicBezTo>
                  <a:cubicBezTo>
                    <a:pt x="958" y="481"/>
                    <a:pt x="999" y="501"/>
                    <a:pt x="978" y="501"/>
                  </a:cubicBezTo>
                  <a:cubicBezTo>
                    <a:pt x="917" y="501"/>
                    <a:pt x="897" y="420"/>
                    <a:pt x="877" y="399"/>
                  </a:cubicBezTo>
                  <a:lnTo>
                    <a:pt x="815" y="399"/>
                  </a:lnTo>
                  <a:cubicBezTo>
                    <a:pt x="795" y="399"/>
                    <a:pt x="795" y="379"/>
                    <a:pt x="795" y="379"/>
                  </a:cubicBezTo>
                  <a:cubicBezTo>
                    <a:pt x="754" y="338"/>
                    <a:pt x="754" y="277"/>
                    <a:pt x="693" y="236"/>
                  </a:cubicBezTo>
                  <a:cubicBezTo>
                    <a:pt x="693" y="236"/>
                    <a:pt x="673" y="257"/>
                    <a:pt x="693" y="277"/>
                  </a:cubicBezTo>
                  <a:cubicBezTo>
                    <a:pt x="693" y="277"/>
                    <a:pt x="714" y="277"/>
                    <a:pt x="693" y="318"/>
                  </a:cubicBezTo>
                  <a:cubicBezTo>
                    <a:pt x="612" y="257"/>
                    <a:pt x="530" y="175"/>
                    <a:pt x="449" y="114"/>
                  </a:cubicBezTo>
                  <a:cubicBezTo>
                    <a:pt x="395" y="60"/>
                    <a:pt x="340" y="24"/>
                    <a:pt x="274" y="24"/>
                  </a:cubicBezTo>
                  <a:cubicBezTo>
                    <a:pt x="241" y="24"/>
                    <a:pt x="204" y="33"/>
                    <a:pt x="164" y="53"/>
                  </a:cubicBezTo>
                  <a:cubicBezTo>
                    <a:pt x="125" y="14"/>
                    <a:pt x="103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4"/>
            <p:cNvSpPr/>
            <p:nvPr/>
          </p:nvSpPr>
          <p:spPr>
            <a:xfrm>
              <a:off x="9233779" y="1192863"/>
              <a:ext cx="111318" cy="138243"/>
            </a:xfrm>
            <a:custGeom>
              <a:avLst/>
              <a:gdLst/>
              <a:ahLst/>
              <a:cxnLst/>
              <a:rect l="l" t="t" r="r" b="b"/>
              <a:pathLst>
                <a:path w="1447" h="1797" extrusionOk="0">
                  <a:moveTo>
                    <a:pt x="47" y="1"/>
                  </a:moveTo>
                  <a:cubicBezTo>
                    <a:pt x="36" y="1"/>
                    <a:pt x="27" y="3"/>
                    <a:pt x="21" y="10"/>
                  </a:cubicBezTo>
                  <a:cubicBezTo>
                    <a:pt x="0" y="112"/>
                    <a:pt x="0" y="152"/>
                    <a:pt x="21" y="173"/>
                  </a:cubicBezTo>
                  <a:cubicBezTo>
                    <a:pt x="61" y="254"/>
                    <a:pt x="61" y="315"/>
                    <a:pt x="122" y="376"/>
                  </a:cubicBezTo>
                  <a:cubicBezTo>
                    <a:pt x="184" y="458"/>
                    <a:pt x="245" y="539"/>
                    <a:pt x="184" y="641"/>
                  </a:cubicBezTo>
                  <a:cubicBezTo>
                    <a:pt x="184" y="661"/>
                    <a:pt x="204" y="661"/>
                    <a:pt x="224" y="682"/>
                  </a:cubicBezTo>
                  <a:cubicBezTo>
                    <a:pt x="184" y="702"/>
                    <a:pt x="143" y="702"/>
                    <a:pt x="102" y="722"/>
                  </a:cubicBezTo>
                  <a:cubicBezTo>
                    <a:pt x="122" y="784"/>
                    <a:pt x="143" y="845"/>
                    <a:pt x="184" y="885"/>
                  </a:cubicBezTo>
                  <a:cubicBezTo>
                    <a:pt x="184" y="906"/>
                    <a:pt x="163" y="906"/>
                    <a:pt x="163" y="906"/>
                  </a:cubicBezTo>
                  <a:cubicBezTo>
                    <a:pt x="163" y="926"/>
                    <a:pt x="184" y="967"/>
                    <a:pt x="184" y="987"/>
                  </a:cubicBezTo>
                  <a:cubicBezTo>
                    <a:pt x="184" y="1008"/>
                    <a:pt x="163" y="1008"/>
                    <a:pt x="163" y="1008"/>
                  </a:cubicBezTo>
                  <a:cubicBezTo>
                    <a:pt x="184" y="1028"/>
                    <a:pt x="184" y="1069"/>
                    <a:pt x="184" y="1089"/>
                  </a:cubicBezTo>
                  <a:lnTo>
                    <a:pt x="224" y="1089"/>
                  </a:lnTo>
                  <a:cubicBezTo>
                    <a:pt x="224" y="1130"/>
                    <a:pt x="224" y="1171"/>
                    <a:pt x="265" y="1171"/>
                  </a:cubicBezTo>
                  <a:cubicBezTo>
                    <a:pt x="285" y="1150"/>
                    <a:pt x="306" y="1150"/>
                    <a:pt x="346" y="1150"/>
                  </a:cubicBezTo>
                  <a:cubicBezTo>
                    <a:pt x="387" y="1191"/>
                    <a:pt x="367" y="1252"/>
                    <a:pt x="346" y="1293"/>
                  </a:cubicBezTo>
                  <a:cubicBezTo>
                    <a:pt x="387" y="1333"/>
                    <a:pt x="428" y="1354"/>
                    <a:pt x="469" y="1395"/>
                  </a:cubicBezTo>
                  <a:cubicBezTo>
                    <a:pt x="509" y="1476"/>
                    <a:pt x="571" y="1537"/>
                    <a:pt x="672" y="1598"/>
                  </a:cubicBezTo>
                  <a:cubicBezTo>
                    <a:pt x="713" y="1619"/>
                    <a:pt x="774" y="1639"/>
                    <a:pt x="795" y="1700"/>
                  </a:cubicBezTo>
                  <a:cubicBezTo>
                    <a:pt x="896" y="1700"/>
                    <a:pt x="957" y="1761"/>
                    <a:pt x="1019" y="1781"/>
                  </a:cubicBezTo>
                  <a:cubicBezTo>
                    <a:pt x="1059" y="1792"/>
                    <a:pt x="1100" y="1797"/>
                    <a:pt x="1138" y="1797"/>
                  </a:cubicBezTo>
                  <a:cubicBezTo>
                    <a:pt x="1176" y="1797"/>
                    <a:pt x="1212" y="1792"/>
                    <a:pt x="1243" y="1781"/>
                  </a:cubicBezTo>
                  <a:cubicBezTo>
                    <a:pt x="1263" y="1741"/>
                    <a:pt x="1283" y="1741"/>
                    <a:pt x="1283" y="1700"/>
                  </a:cubicBezTo>
                  <a:lnTo>
                    <a:pt x="1243" y="1700"/>
                  </a:lnTo>
                  <a:cubicBezTo>
                    <a:pt x="1263" y="1639"/>
                    <a:pt x="1263" y="1619"/>
                    <a:pt x="1263" y="1537"/>
                  </a:cubicBezTo>
                  <a:cubicBezTo>
                    <a:pt x="1263" y="1537"/>
                    <a:pt x="1263" y="1517"/>
                    <a:pt x="1283" y="1496"/>
                  </a:cubicBezTo>
                  <a:cubicBezTo>
                    <a:pt x="1243" y="1476"/>
                    <a:pt x="1263" y="1476"/>
                    <a:pt x="1283" y="1435"/>
                  </a:cubicBezTo>
                  <a:cubicBezTo>
                    <a:pt x="1304" y="1476"/>
                    <a:pt x="1283" y="1496"/>
                    <a:pt x="1283" y="1496"/>
                  </a:cubicBezTo>
                  <a:cubicBezTo>
                    <a:pt x="1324" y="1517"/>
                    <a:pt x="1324" y="1578"/>
                    <a:pt x="1365" y="1598"/>
                  </a:cubicBezTo>
                  <a:lnTo>
                    <a:pt x="1406" y="1598"/>
                  </a:lnTo>
                  <a:cubicBezTo>
                    <a:pt x="1406" y="1557"/>
                    <a:pt x="1406" y="1517"/>
                    <a:pt x="1385" y="1476"/>
                  </a:cubicBezTo>
                  <a:cubicBezTo>
                    <a:pt x="1406" y="1456"/>
                    <a:pt x="1446" y="1456"/>
                    <a:pt x="1446" y="1415"/>
                  </a:cubicBezTo>
                  <a:lnTo>
                    <a:pt x="1426" y="1415"/>
                  </a:lnTo>
                  <a:cubicBezTo>
                    <a:pt x="1385" y="1354"/>
                    <a:pt x="1365" y="1313"/>
                    <a:pt x="1344" y="1252"/>
                  </a:cubicBezTo>
                  <a:cubicBezTo>
                    <a:pt x="1336" y="1261"/>
                    <a:pt x="1328" y="1264"/>
                    <a:pt x="1321" y="1264"/>
                  </a:cubicBezTo>
                  <a:cubicBezTo>
                    <a:pt x="1301" y="1264"/>
                    <a:pt x="1286" y="1240"/>
                    <a:pt x="1266" y="1240"/>
                  </a:cubicBezTo>
                  <a:cubicBezTo>
                    <a:pt x="1259" y="1240"/>
                    <a:pt x="1251" y="1243"/>
                    <a:pt x="1243" y="1252"/>
                  </a:cubicBezTo>
                  <a:cubicBezTo>
                    <a:pt x="1263" y="1272"/>
                    <a:pt x="1263" y="1293"/>
                    <a:pt x="1243" y="1293"/>
                  </a:cubicBezTo>
                  <a:cubicBezTo>
                    <a:pt x="1202" y="1272"/>
                    <a:pt x="1243" y="1272"/>
                    <a:pt x="1243" y="1252"/>
                  </a:cubicBezTo>
                  <a:cubicBezTo>
                    <a:pt x="1243" y="1252"/>
                    <a:pt x="1222" y="1252"/>
                    <a:pt x="1222" y="1232"/>
                  </a:cubicBezTo>
                  <a:cubicBezTo>
                    <a:pt x="1210" y="1244"/>
                    <a:pt x="1197" y="1249"/>
                    <a:pt x="1185" y="1249"/>
                  </a:cubicBezTo>
                  <a:cubicBezTo>
                    <a:pt x="1158" y="1249"/>
                    <a:pt x="1134" y="1225"/>
                    <a:pt x="1120" y="1211"/>
                  </a:cubicBezTo>
                  <a:cubicBezTo>
                    <a:pt x="1080" y="1171"/>
                    <a:pt x="1120" y="1130"/>
                    <a:pt x="1120" y="1089"/>
                  </a:cubicBezTo>
                  <a:cubicBezTo>
                    <a:pt x="1080" y="1069"/>
                    <a:pt x="1059" y="1028"/>
                    <a:pt x="1080" y="967"/>
                  </a:cubicBezTo>
                  <a:lnTo>
                    <a:pt x="1039" y="967"/>
                  </a:lnTo>
                  <a:cubicBezTo>
                    <a:pt x="1019" y="865"/>
                    <a:pt x="1019" y="865"/>
                    <a:pt x="876" y="763"/>
                  </a:cubicBezTo>
                  <a:cubicBezTo>
                    <a:pt x="876" y="743"/>
                    <a:pt x="835" y="722"/>
                    <a:pt x="835" y="702"/>
                  </a:cubicBezTo>
                  <a:cubicBezTo>
                    <a:pt x="815" y="661"/>
                    <a:pt x="754" y="661"/>
                    <a:pt x="754" y="600"/>
                  </a:cubicBezTo>
                  <a:cubicBezTo>
                    <a:pt x="774" y="539"/>
                    <a:pt x="693" y="560"/>
                    <a:pt x="672" y="498"/>
                  </a:cubicBezTo>
                  <a:cubicBezTo>
                    <a:pt x="672" y="478"/>
                    <a:pt x="632" y="437"/>
                    <a:pt x="611" y="397"/>
                  </a:cubicBezTo>
                  <a:cubicBezTo>
                    <a:pt x="611" y="397"/>
                    <a:pt x="591" y="376"/>
                    <a:pt x="591" y="376"/>
                  </a:cubicBezTo>
                  <a:cubicBezTo>
                    <a:pt x="489" y="315"/>
                    <a:pt x="408" y="213"/>
                    <a:pt x="306" y="173"/>
                  </a:cubicBezTo>
                  <a:cubicBezTo>
                    <a:pt x="306" y="173"/>
                    <a:pt x="297" y="182"/>
                    <a:pt x="291" y="182"/>
                  </a:cubicBezTo>
                  <a:cubicBezTo>
                    <a:pt x="288" y="182"/>
                    <a:pt x="285" y="179"/>
                    <a:pt x="285" y="173"/>
                  </a:cubicBezTo>
                  <a:cubicBezTo>
                    <a:pt x="285" y="166"/>
                    <a:pt x="285" y="164"/>
                    <a:pt x="286" y="164"/>
                  </a:cubicBezTo>
                  <a:cubicBezTo>
                    <a:pt x="288" y="164"/>
                    <a:pt x="292" y="173"/>
                    <a:pt x="306" y="173"/>
                  </a:cubicBezTo>
                  <a:cubicBezTo>
                    <a:pt x="326" y="132"/>
                    <a:pt x="285" y="132"/>
                    <a:pt x="265" y="112"/>
                  </a:cubicBezTo>
                  <a:cubicBezTo>
                    <a:pt x="204" y="71"/>
                    <a:pt x="143" y="71"/>
                    <a:pt x="122" y="10"/>
                  </a:cubicBezTo>
                  <a:cubicBezTo>
                    <a:pt x="95" y="10"/>
                    <a:pt x="68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4"/>
            <p:cNvSpPr/>
            <p:nvPr/>
          </p:nvSpPr>
          <p:spPr>
            <a:xfrm>
              <a:off x="8282770" y="1167860"/>
              <a:ext cx="94085" cy="104086"/>
            </a:xfrm>
            <a:custGeom>
              <a:avLst/>
              <a:gdLst/>
              <a:ahLst/>
              <a:cxnLst/>
              <a:rect l="l" t="t" r="r" b="b"/>
              <a:pathLst>
                <a:path w="1223" h="1353" extrusionOk="0">
                  <a:moveTo>
                    <a:pt x="555" y="0"/>
                  </a:moveTo>
                  <a:cubicBezTo>
                    <a:pt x="526" y="0"/>
                    <a:pt x="498" y="15"/>
                    <a:pt x="469" y="29"/>
                  </a:cubicBezTo>
                  <a:cubicBezTo>
                    <a:pt x="469" y="29"/>
                    <a:pt x="489" y="50"/>
                    <a:pt x="469" y="50"/>
                  </a:cubicBezTo>
                  <a:lnTo>
                    <a:pt x="387" y="50"/>
                  </a:lnTo>
                  <a:cubicBezTo>
                    <a:pt x="387" y="29"/>
                    <a:pt x="387" y="9"/>
                    <a:pt x="367" y="9"/>
                  </a:cubicBezTo>
                  <a:cubicBezTo>
                    <a:pt x="358" y="5"/>
                    <a:pt x="351" y="3"/>
                    <a:pt x="343" y="3"/>
                  </a:cubicBezTo>
                  <a:cubicBezTo>
                    <a:pt x="324" y="3"/>
                    <a:pt x="308" y="15"/>
                    <a:pt x="289" y="15"/>
                  </a:cubicBezTo>
                  <a:cubicBezTo>
                    <a:pt x="281" y="15"/>
                    <a:pt x="274" y="13"/>
                    <a:pt x="265" y="9"/>
                  </a:cubicBezTo>
                  <a:cubicBezTo>
                    <a:pt x="252" y="22"/>
                    <a:pt x="236" y="27"/>
                    <a:pt x="219" y="27"/>
                  </a:cubicBezTo>
                  <a:cubicBezTo>
                    <a:pt x="186" y="27"/>
                    <a:pt x="150" y="9"/>
                    <a:pt x="123" y="9"/>
                  </a:cubicBezTo>
                  <a:cubicBezTo>
                    <a:pt x="123" y="29"/>
                    <a:pt x="143" y="70"/>
                    <a:pt x="123" y="90"/>
                  </a:cubicBezTo>
                  <a:cubicBezTo>
                    <a:pt x="102" y="111"/>
                    <a:pt x="61" y="111"/>
                    <a:pt x="41" y="131"/>
                  </a:cubicBezTo>
                  <a:cubicBezTo>
                    <a:pt x="82" y="212"/>
                    <a:pt x="41" y="274"/>
                    <a:pt x="0" y="314"/>
                  </a:cubicBezTo>
                  <a:cubicBezTo>
                    <a:pt x="21" y="375"/>
                    <a:pt x="21" y="457"/>
                    <a:pt x="82" y="498"/>
                  </a:cubicBezTo>
                  <a:cubicBezTo>
                    <a:pt x="82" y="498"/>
                    <a:pt x="82" y="518"/>
                    <a:pt x="82" y="538"/>
                  </a:cubicBezTo>
                  <a:cubicBezTo>
                    <a:pt x="123" y="681"/>
                    <a:pt x="204" y="823"/>
                    <a:pt x="285" y="966"/>
                  </a:cubicBezTo>
                  <a:cubicBezTo>
                    <a:pt x="387" y="1109"/>
                    <a:pt x="489" y="1231"/>
                    <a:pt x="632" y="1292"/>
                  </a:cubicBezTo>
                  <a:cubicBezTo>
                    <a:pt x="713" y="1333"/>
                    <a:pt x="774" y="1353"/>
                    <a:pt x="856" y="1353"/>
                  </a:cubicBezTo>
                  <a:cubicBezTo>
                    <a:pt x="856" y="1333"/>
                    <a:pt x="856" y="1292"/>
                    <a:pt x="835" y="1292"/>
                  </a:cubicBezTo>
                  <a:cubicBezTo>
                    <a:pt x="815" y="1292"/>
                    <a:pt x="815" y="1312"/>
                    <a:pt x="795" y="1333"/>
                  </a:cubicBezTo>
                  <a:cubicBezTo>
                    <a:pt x="774" y="1292"/>
                    <a:pt x="795" y="1292"/>
                    <a:pt x="835" y="1292"/>
                  </a:cubicBezTo>
                  <a:cubicBezTo>
                    <a:pt x="835" y="1277"/>
                    <a:pt x="841" y="1273"/>
                    <a:pt x="849" y="1273"/>
                  </a:cubicBezTo>
                  <a:cubicBezTo>
                    <a:pt x="858" y="1273"/>
                    <a:pt x="869" y="1278"/>
                    <a:pt x="880" y="1278"/>
                  </a:cubicBezTo>
                  <a:cubicBezTo>
                    <a:pt x="886" y="1278"/>
                    <a:pt x="892" y="1276"/>
                    <a:pt x="896" y="1272"/>
                  </a:cubicBezTo>
                  <a:cubicBezTo>
                    <a:pt x="856" y="1251"/>
                    <a:pt x="856" y="1231"/>
                    <a:pt x="896" y="1190"/>
                  </a:cubicBezTo>
                  <a:cubicBezTo>
                    <a:pt x="876" y="1190"/>
                    <a:pt x="876" y="1190"/>
                    <a:pt x="876" y="1170"/>
                  </a:cubicBezTo>
                  <a:cubicBezTo>
                    <a:pt x="896" y="1170"/>
                    <a:pt x="896" y="1190"/>
                    <a:pt x="896" y="1190"/>
                  </a:cubicBezTo>
                  <a:cubicBezTo>
                    <a:pt x="896" y="1210"/>
                    <a:pt x="896" y="1210"/>
                    <a:pt x="917" y="1231"/>
                  </a:cubicBezTo>
                  <a:cubicBezTo>
                    <a:pt x="937" y="1231"/>
                    <a:pt x="978" y="1231"/>
                    <a:pt x="998" y="1210"/>
                  </a:cubicBezTo>
                  <a:cubicBezTo>
                    <a:pt x="998" y="1170"/>
                    <a:pt x="998" y="1149"/>
                    <a:pt x="1039" y="1129"/>
                  </a:cubicBezTo>
                  <a:cubicBezTo>
                    <a:pt x="998" y="1027"/>
                    <a:pt x="1080" y="946"/>
                    <a:pt x="1059" y="844"/>
                  </a:cubicBezTo>
                  <a:cubicBezTo>
                    <a:pt x="1068" y="840"/>
                    <a:pt x="1076" y="838"/>
                    <a:pt x="1083" y="838"/>
                  </a:cubicBezTo>
                  <a:cubicBezTo>
                    <a:pt x="1102" y="838"/>
                    <a:pt x="1118" y="850"/>
                    <a:pt x="1138" y="850"/>
                  </a:cubicBezTo>
                  <a:cubicBezTo>
                    <a:pt x="1145" y="850"/>
                    <a:pt x="1153" y="848"/>
                    <a:pt x="1161" y="844"/>
                  </a:cubicBezTo>
                  <a:cubicBezTo>
                    <a:pt x="1182" y="823"/>
                    <a:pt x="1141" y="803"/>
                    <a:pt x="1141" y="783"/>
                  </a:cubicBezTo>
                  <a:cubicBezTo>
                    <a:pt x="1161" y="783"/>
                    <a:pt x="1182" y="762"/>
                    <a:pt x="1202" y="762"/>
                  </a:cubicBezTo>
                  <a:cubicBezTo>
                    <a:pt x="1202" y="722"/>
                    <a:pt x="1202" y="701"/>
                    <a:pt x="1182" y="681"/>
                  </a:cubicBezTo>
                  <a:cubicBezTo>
                    <a:pt x="1161" y="701"/>
                    <a:pt x="1141" y="701"/>
                    <a:pt x="1120" y="722"/>
                  </a:cubicBezTo>
                  <a:cubicBezTo>
                    <a:pt x="1120" y="701"/>
                    <a:pt x="1120" y="681"/>
                    <a:pt x="1120" y="661"/>
                  </a:cubicBezTo>
                  <a:cubicBezTo>
                    <a:pt x="1182" y="661"/>
                    <a:pt x="1141" y="599"/>
                    <a:pt x="1202" y="579"/>
                  </a:cubicBezTo>
                  <a:cubicBezTo>
                    <a:pt x="1161" y="559"/>
                    <a:pt x="1161" y="518"/>
                    <a:pt x="1161" y="498"/>
                  </a:cubicBezTo>
                  <a:cubicBezTo>
                    <a:pt x="1161" y="457"/>
                    <a:pt x="1182" y="416"/>
                    <a:pt x="1222" y="396"/>
                  </a:cubicBezTo>
                  <a:cubicBezTo>
                    <a:pt x="1202" y="375"/>
                    <a:pt x="1182" y="335"/>
                    <a:pt x="1161" y="314"/>
                  </a:cubicBezTo>
                  <a:cubicBezTo>
                    <a:pt x="1182" y="274"/>
                    <a:pt x="1202" y="233"/>
                    <a:pt x="1161" y="192"/>
                  </a:cubicBezTo>
                  <a:cubicBezTo>
                    <a:pt x="1100" y="151"/>
                    <a:pt x="998" y="151"/>
                    <a:pt x="896" y="131"/>
                  </a:cubicBezTo>
                  <a:cubicBezTo>
                    <a:pt x="856" y="111"/>
                    <a:pt x="815" y="90"/>
                    <a:pt x="774" y="70"/>
                  </a:cubicBezTo>
                  <a:cubicBezTo>
                    <a:pt x="754" y="70"/>
                    <a:pt x="774" y="90"/>
                    <a:pt x="754" y="111"/>
                  </a:cubicBezTo>
                  <a:cubicBezTo>
                    <a:pt x="693" y="90"/>
                    <a:pt x="632" y="50"/>
                    <a:pt x="550" y="50"/>
                  </a:cubicBezTo>
                  <a:cubicBezTo>
                    <a:pt x="550" y="29"/>
                    <a:pt x="591" y="29"/>
                    <a:pt x="591" y="9"/>
                  </a:cubicBezTo>
                  <a:cubicBezTo>
                    <a:pt x="579" y="3"/>
                    <a:pt x="567" y="0"/>
                    <a:pt x="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4"/>
            <p:cNvSpPr/>
            <p:nvPr/>
          </p:nvSpPr>
          <p:spPr>
            <a:xfrm>
              <a:off x="9550269" y="170463"/>
              <a:ext cx="62698" cy="167784"/>
            </a:xfrm>
            <a:custGeom>
              <a:avLst/>
              <a:gdLst/>
              <a:ahLst/>
              <a:cxnLst/>
              <a:rect l="l" t="t" r="r" b="b"/>
              <a:pathLst>
                <a:path w="815" h="2181" extrusionOk="0">
                  <a:moveTo>
                    <a:pt x="631" y="1"/>
                  </a:moveTo>
                  <a:cubicBezTo>
                    <a:pt x="550" y="62"/>
                    <a:pt x="509" y="123"/>
                    <a:pt x="489" y="225"/>
                  </a:cubicBezTo>
                  <a:cubicBezTo>
                    <a:pt x="469" y="347"/>
                    <a:pt x="367" y="429"/>
                    <a:pt x="346" y="551"/>
                  </a:cubicBezTo>
                  <a:cubicBezTo>
                    <a:pt x="333" y="551"/>
                    <a:pt x="319" y="542"/>
                    <a:pt x="306" y="542"/>
                  </a:cubicBezTo>
                  <a:cubicBezTo>
                    <a:pt x="299" y="542"/>
                    <a:pt x="292" y="544"/>
                    <a:pt x="285" y="551"/>
                  </a:cubicBezTo>
                  <a:cubicBezTo>
                    <a:pt x="326" y="653"/>
                    <a:pt x="204" y="653"/>
                    <a:pt x="183" y="734"/>
                  </a:cubicBezTo>
                  <a:cubicBezTo>
                    <a:pt x="183" y="755"/>
                    <a:pt x="183" y="775"/>
                    <a:pt x="183" y="795"/>
                  </a:cubicBezTo>
                  <a:cubicBezTo>
                    <a:pt x="163" y="816"/>
                    <a:pt x="122" y="836"/>
                    <a:pt x="102" y="856"/>
                  </a:cubicBezTo>
                  <a:cubicBezTo>
                    <a:pt x="82" y="917"/>
                    <a:pt x="82" y="979"/>
                    <a:pt x="21" y="999"/>
                  </a:cubicBezTo>
                  <a:cubicBezTo>
                    <a:pt x="0" y="1162"/>
                    <a:pt x="21" y="1345"/>
                    <a:pt x="21" y="1508"/>
                  </a:cubicBezTo>
                  <a:cubicBezTo>
                    <a:pt x="21" y="1691"/>
                    <a:pt x="122" y="1854"/>
                    <a:pt x="204" y="2017"/>
                  </a:cubicBezTo>
                  <a:cubicBezTo>
                    <a:pt x="245" y="2038"/>
                    <a:pt x="265" y="2078"/>
                    <a:pt x="285" y="2119"/>
                  </a:cubicBezTo>
                  <a:cubicBezTo>
                    <a:pt x="306" y="2180"/>
                    <a:pt x="346" y="2180"/>
                    <a:pt x="407" y="2180"/>
                  </a:cubicBezTo>
                  <a:cubicBezTo>
                    <a:pt x="428" y="2119"/>
                    <a:pt x="346" y="2160"/>
                    <a:pt x="346" y="2119"/>
                  </a:cubicBezTo>
                  <a:cubicBezTo>
                    <a:pt x="367" y="2099"/>
                    <a:pt x="367" y="2058"/>
                    <a:pt x="407" y="2058"/>
                  </a:cubicBezTo>
                  <a:cubicBezTo>
                    <a:pt x="448" y="2038"/>
                    <a:pt x="448" y="1976"/>
                    <a:pt x="469" y="1976"/>
                  </a:cubicBezTo>
                  <a:cubicBezTo>
                    <a:pt x="509" y="1976"/>
                    <a:pt x="509" y="1997"/>
                    <a:pt x="530" y="2017"/>
                  </a:cubicBezTo>
                  <a:cubicBezTo>
                    <a:pt x="558" y="2003"/>
                    <a:pt x="597" y="1988"/>
                    <a:pt x="639" y="1988"/>
                  </a:cubicBezTo>
                  <a:cubicBezTo>
                    <a:pt x="657" y="1988"/>
                    <a:pt x="675" y="1991"/>
                    <a:pt x="693" y="1997"/>
                  </a:cubicBezTo>
                  <a:lnTo>
                    <a:pt x="652" y="1956"/>
                  </a:lnTo>
                  <a:cubicBezTo>
                    <a:pt x="672" y="1915"/>
                    <a:pt x="652" y="1875"/>
                    <a:pt x="693" y="1854"/>
                  </a:cubicBezTo>
                  <a:cubicBezTo>
                    <a:pt x="672" y="1773"/>
                    <a:pt x="672" y="1712"/>
                    <a:pt x="693" y="1630"/>
                  </a:cubicBezTo>
                  <a:cubicBezTo>
                    <a:pt x="713" y="1549"/>
                    <a:pt x="693" y="1467"/>
                    <a:pt x="733" y="1406"/>
                  </a:cubicBezTo>
                  <a:cubicBezTo>
                    <a:pt x="754" y="1386"/>
                    <a:pt x="733" y="1365"/>
                    <a:pt x="733" y="1365"/>
                  </a:cubicBezTo>
                  <a:cubicBezTo>
                    <a:pt x="754" y="1284"/>
                    <a:pt x="754" y="1203"/>
                    <a:pt x="774" y="1121"/>
                  </a:cubicBezTo>
                  <a:cubicBezTo>
                    <a:pt x="794" y="1040"/>
                    <a:pt x="794" y="958"/>
                    <a:pt x="794" y="877"/>
                  </a:cubicBezTo>
                  <a:cubicBezTo>
                    <a:pt x="774" y="836"/>
                    <a:pt x="754" y="836"/>
                    <a:pt x="754" y="816"/>
                  </a:cubicBezTo>
                  <a:cubicBezTo>
                    <a:pt x="754" y="816"/>
                    <a:pt x="754" y="795"/>
                    <a:pt x="774" y="795"/>
                  </a:cubicBezTo>
                  <a:cubicBezTo>
                    <a:pt x="794" y="775"/>
                    <a:pt x="754" y="775"/>
                    <a:pt x="754" y="755"/>
                  </a:cubicBezTo>
                  <a:cubicBezTo>
                    <a:pt x="774" y="592"/>
                    <a:pt x="774" y="449"/>
                    <a:pt x="794" y="306"/>
                  </a:cubicBezTo>
                  <a:cubicBezTo>
                    <a:pt x="815" y="123"/>
                    <a:pt x="794" y="62"/>
                    <a:pt x="63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4"/>
            <p:cNvSpPr/>
            <p:nvPr/>
          </p:nvSpPr>
          <p:spPr>
            <a:xfrm>
              <a:off x="9453106" y="-14400"/>
              <a:ext cx="94085" cy="144244"/>
            </a:xfrm>
            <a:custGeom>
              <a:avLst/>
              <a:gdLst/>
              <a:ahLst/>
              <a:cxnLst/>
              <a:rect l="l" t="t" r="r" b="b"/>
              <a:pathLst>
                <a:path w="1223" h="1875" extrusionOk="0">
                  <a:moveTo>
                    <a:pt x="530" y="1630"/>
                  </a:moveTo>
                  <a:cubicBezTo>
                    <a:pt x="550" y="1650"/>
                    <a:pt x="550" y="1650"/>
                    <a:pt x="550" y="1650"/>
                  </a:cubicBezTo>
                  <a:lnTo>
                    <a:pt x="530" y="1650"/>
                  </a:lnTo>
                  <a:cubicBezTo>
                    <a:pt x="530" y="1630"/>
                    <a:pt x="530" y="1630"/>
                    <a:pt x="530" y="1630"/>
                  </a:cubicBezTo>
                  <a:close/>
                  <a:moveTo>
                    <a:pt x="591" y="1671"/>
                  </a:moveTo>
                  <a:cubicBezTo>
                    <a:pt x="591" y="1671"/>
                    <a:pt x="591" y="1691"/>
                    <a:pt x="591" y="1691"/>
                  </a:cubicBezTo>
                  <a:cubicBezTo>
                    <a:pt x="571" y="1691"/>
                    <a:pt x="571" y="1691"/>
                    <a:pt x="571" y="1671"/>
                  </a:cubicBezTo>
                  <a:close/>
                  <a:moveTo>
                    <a:pt x="1080" y="1"/>
                  </a:moveTo>
                  <a:cubicBezTo>
                    <a:pt x="1039" y="62"/>
                    <a:pt x="998" y="123"/>
                    <a:pt x="958" y="184"/>
                  </a:cubicBezTo>
                  <a:cubicBezTo>
                    <a:pt x="947" y="194"/>
                    <a:pt x="932" y="194"/>
                    <a:pt x="917" y="194"/>
                  </a:cubicBezTo>
                  <a:cubicBezTo>
                    <a:pt x="902" y="194"/>
                    <a:pt x="886" y="194"/>
                    <a:pt x="876" y="205"/>
                  </a:cubicBezTo>
                  <a:cubicBezTo>
                    <a:pt x="876" y="225"/>
                    <a:pt x="897" y="266"/>
                    <a:pt x="876" y="286"/>
                  </a:cubicBezTo>
                  <a:cubicBezTo>
                    <a:pt x="835" y="327"/>
                    <a:pt x="795" y="367"/>
                    <a:pt x="774" y="408"/>
                  </a:cubicBezTo>
                  <a:cubicBezTo>
                    <a:pt x="673" y="449"/>
                    <a:pt x="611" y="490"/>
                    <a:pt x="550" y="530"/>
                  </a:cubicBezTo>
                  <a:lnTo>
                    <a:pt x="449" y="530"/>
                  </a:lnTo>
                  <a:cubicBezTo>
                    <a:pt x="428" y="591"/>
                    <a:pt x="428" y="653"/>
                    <a:pt x="347" y="673"/>
                  </a:cubicBezTo>
                  <a:cubicBezTo>
                    <a:pt x="326" y="693"/>
                    <a:pt x="347" y="734"/>
                    <a:pt x="326" y="754"/>
                  </a:cubicBezTo>
                  <a:lnTo>
                    <a:pt x="286" y="754"/>
                  </a:lnTo>
                  <a:cubicBezTo>
                    <a:pt x="163" y="897"/>
                    <a:pt x="82" y="1080"/>
                    <a:pt x="41" y="1264"/>
                  </a:cubicBezTo>
                  <a:cubicBezTo>
                    <a:pt x="21" y="1386"/>
                    <a:pt x="0" y="1508"/>
                    <a:pt x="41" y="1650"/>
                  </a:cubicBezTo>
                  <a:cubicBezTo>
                    <a:pt x="62" y="1712"/>
                    <a:pt x="82" y="1773"/>
                    <a:pt x="82" y="1854"/>
                  </a:cubicBezTo>
                  <a:cubicBezTo>
                    <a:pt x="163" y="1813"/>
                    <a:pt x="245" y="1773"/>
                    <a:pt x="306" y="1712"/>
                  </a:cubicBezTo>
                  <a:cubicBezTo>
                    <a:pt x="306" y="1732"/>
                    <a:pt x="306" y="1752"/>
                    <a:pt x="306" y="1773"/>
                  </a:cubicBezTo>
                  <a:cubicBezTo>
                    <a:pt x="306" y="1773"/>
                    <a:pt x="286" y="1793"/>
                    <a:pt x="265" y="1793"/>
                  </a:cubicBezTo>
                  <a:cubicBezTo>
                    <a:pt x="265" y="1813"/>
                    <a:pt x="265" y="1854"/>
                    <a:pt x="286" y="1874"/>
                  </a:cubicBezTo>
                  <a:cubicBezTo>
                    <a:pt x="306" y="1854"/>
                    <a:pt x="347" y="1854"/>
                    <a:pt x="367" y="1834"/>
                  </a:cubicBezTo>
                  <a:cubicBezTo>
                    <a:pt x="367" y="1813"/>
                    <a:pt x="367" y="1793"/>
                    <a:pt x="367" y="1793"/>
                  </a:cubicBezTo>
                  <a:cubicBezTo>
                    <a:pt x="347" y="1773"/>
                    <a:pt x="347" y="1773"/>
                    <a:pt x="347" y="1752"/>
                  </a:cubicBezTo>
                  <a:lnTo>
                    <a:pt x="347" y="1752"/>
                  </a:lnTo>
                  <a:cubicBezTo>
                    <a:pt x="367" y="1773"/>
                    <a:pt x="367" y="1773"/>
                    <a:pt x="367" y="1793"/>
                  </a:cubicBezTo>
                  <a:lnTo>
                    <a:pt x="449" y="1793"/>
                  </a:lnTo>
                  <a:cubicBezTo>
                    <a:pt x="469" y="1712"/>
                    <a:pt x="530" y="1712"/>
                    <a:pt x="591" y="1712"/>
                  </a:cubicBezTo>
                  <a:cubicBezTo>
                    <a:pt x="693" y="1589"/>
                    <a:pt x="713" y="1426"/>
                    <a:pt x="774" y="1284"/>
                  </a:cubicBezTo>
                  <a:cubicBezTo>
                    <a:pt x="795" y="1284"/>
                    <a:pt x="815" y="1284"/>
                    <a:pt x="835" y="1264"/>
                  </a:cubicBezTo>
                  <a:cubicBezTo>
                    <a:pt x="815" y="1264"/>
                    <a:pt x="815" y="1243"/>
                    <a:pt x="815" y="1223"/>
                  </a:cubicBezTo>
                  <a:cubicBezTo>
                    <a:pt x="917" y="1162"/>
                    <a:pt x="897" y="1019"/>
                    <a:pt x="937" y="938"/>
                  </a:cubicBezTo>
                  <a:cubicBezTo>
                    <a:pt x="958" y="927"/>
                    <a:pt x="973" y="927"/>
                    <a:pt x="986" y="927"/>
                  </a:cubicBezTo>
                  <a:cubicBezTo>
                    <a:pt x="998" y="927"/>
                    <a:pt x="1009" y="927"/>
                    <a:pt x="1019" y="917"/>
                  </a:cubicBezTo>
                  <a:cubicBezTo>
                    <a:pt x="1039" y="877"/>
                    <a:pt x="1039" y="836"/>
                    <a:pt x="1059" y="795"/>
                  </a:cubicBezTo>
                  <a:cubicBezTo>
                    <a:pt x="1059" y="693"/>
                    <a:pt x="1121" y="632"/>
                    <a:pt x="1141" y="551"/>
                  </a:cubicBezTo>
                  <a:cubicBezTo>
                    <a:pt x="1182" y="408"/>
                    <a:pt x="1222" y="266"/>
                    <a:pt x="1222" y="103"/>
                  </a:cubicBezTo>
                  <a:cubicBezTo>
                    <a:pt x="1182" y="82"/>
                    <a:pt x="1161" y="1"/>
                    <a:pt x="108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4"/>
            <p:cNvSpPr/>
            <p:nvPr/>
          </p:nvSpPr>
          <p:spPr>
            <a:xfrm>
              <a:off x="9490725" y="-460902"/>
              <a:ext cx="73699" cy="167707"/>
            </a:xfrm>
            <a:custGeom>
              <a:avLst/>
              <a:gdLst/>
              <a:ahLst/>
              <a:cxnLst/>
              <a:rect l="l" t="t" r="r" b="b"/>
              <a:pathLst>
                <a:path w="958" h="2180" extrusionOk="0">
                  <a:moveTo>
                    <a:pt x="815" y="1039"/>
                  </a:moveTo>
                  <a:cubicBezTo>
                    <a:pt x="795" y="1039"/>
                    <a:pt x="795" y="1060"/>
                    <a:pt x="795" y="1060"/>
                  </a:cubicBezTo>
                  <a:cubicBezTo>
                    <a:pt x="795" y="1039"/>
                    <a:pt x="795" y="1039"/>
                    <a:pt x="795" y="1039"/>
                  </a:cubicBezTo>
                  <a:close/>
                  <a:moveTo>
                    <a:pt x="448" y="1895"/>
                  </a:moveTo>
                  <a:cubicBezTo>
                    <a:pt x="448" y="1935"/>
                    <a:pt x="428" y="1956"/>
                    <a:pt x="367" y="1956"/>
                  </a:cubicBezTo>
                  <a:cubicBezTo>
                    <a:pt x="367" y="1915"/>
                    <a:pt x="408" y="1895"/>
                    <a:pt x="448" y="1895"/>
                  </a:cubicBezTo>
                  <a:close/>
                  <a:moveTo>
                    <a:pt x="137" y="1967"/>
                  </a:moveTo>
                  <a:cubicBezTo>
                    <a:pt x="143" y="1967"/>
                    <a:pt x="143" y="1976"/>
                    <a:pt x="143" y="1976"/>
                  </a:cubicBezTo>
                  <a:lnTo>
                    <a:pt x="122" y="1976"/>
                  </a:lnTo>
                  <a:cubicBezTo>
                    <a:pt x="129" y="1969"/>
                    <a:pt x="134" y="1967"/>
                    <a:pt x="137" y="1967"/>
                  </a:cubicBezTo>
                  <a:close/>
                  <a:moveTo>
                    <a:pt x="795" y="1"/>
                  </a:moveTo>
                  <a:cubicBezTo>
                    <a:pt x="733" y="21"/>
                    <a:pt x="693" y="82"/>
                    <a:pt x="652" y="102"/>
                  </a:cubicBezTo>
                  <a:cubicBezTo>
                    <a:pt x="632" y="164"/>
                    <a:pt x="632" y="245"/>
                    <a:pt x="611" y="265"/>
                  </a:cubicBezTo>
                  <a:cubicBezTo>
                    <a:pt x="550" y="286"/>
                    <a:pt x="570" y="367"/>
                    <a:pt x="530" y="408"/>
                  </a:cubicBezTo>
                  <a:cubicBezTo>
                    <a:pt x="489" y="428"/>
                    <a:pt x="509" y="489"/>
                    <a:pt x="448" y="530"/>
                  </a:cubicBezTo>
                  <a:cubicBezTo>
                    <a:pt x="408" y="551"/>
                    <a:pt x="408" y="612"/>
                    <a:pt x="367" y="652"/>
                  </a:cubicBezTo>
                  <a:cubicBezTo>
                    <a:pt x="306" y="775"/>
                    <a:pt x="224" y="876"/>
                    <a:pt x="184" y="1019"/>
                  </a:cubicBezTo>
                  <a:cubicBezTo>
                    <a:pt x="122" y="1162"/>
                    <a:pt x="41" y="1324"/>
                    <a:pt x="21" y="1487"/>
                  </a:cubicBezTo>
                  <a:cubicBezTo>
                    <a:pt x="21" y="1630"/>
                    <a:pt x="0" y="1752"/>
                    <a:pt x="61" y="1854"/>
                  </a:cubicBezTo>
                  <a:cubicBezTo>
                    <a:pt x="82" y="1935"/>
                    <a:pt x="61" y="1996"/>
                    <a:pt x="82" y="2058"/>
                  </a:cubicBezTo>
                  <a:cubicBezTo>
                    <a:pt x="122" y="2017"/>
                    <a:pt x="184" y="2017"/>
                    <a:pt x="224" y="2017"/>
                  </a:cubicBezTo>
                  <a:cubicBezTo>
                    <a:pt x="245" y="1976"/>
                    <a:pt x="285" y="1935"/>
                    <a:pt x="285" y="1874"/>
                  </a:cubicBezTo>
                  <a:cubicBezTo>
                    <a:pt x="285" y="1874"/>
                    <a:pt x="326" y="1854"/>
                    <a:pt x="326" y="1854"/>
                  </a:cubicBezTo>
                  <a:cubicBezTo>
                    <a:pt x="326" y="1834"/>
                    <a:pt x="306" y="1834"/>
                    <a:pt x="326" y="1813"/>
                  </a:cubicBezTo>
                  <a:cubicBezTo>
                    <a:pt x="346" y="1834"/>
                    <a:pt x="326" y="1834"/>
                    <a:pt x="326" y="1854"/>
                  </a:cubicBezTo>
                  <a:cubicBezTo>
                    <a:pt x="346" y="1854"/>
                    <a:pt x="346" y="1874"/>
                    <a:pt x="346" y="1895"/>
                  </a:cubicBezTo>
                  <a:cubicBezTo>
                    <a:pt x="326" y="1976"/>
                    <a:pt x="285" y="2058"/>
                    <a:pt x="306" y="2139"/>
                  </a:cubicBezTo>
                  <a:cubicBezTo>
                    <a:pt x="326" y="2159"/>
                    <a:pt x="326" y="2159"/>
                    <a:pt x="346" y="2180"/>
                  </a:cubicBezTo>
                  <a:cubicBezTo>
                    <a:pt x="367" y="2180"/>
                    <a:pt x="408" y="2159"/>
                    <a:pt x="428" y="2159"/>
                  </a:cubicBezTo>
                  <a:cubicBezTo>
                    <a:pt x="408" y="2058"/>
                    <a:pt x="489" y="2058"/>
                    <a:pt x="530" y="2037"/>
                  </a:cubicBezTo>
                  <a:cubicBezTo>
                    <a:pt x="550" y="1976"/>
                    <a:pt x="591" y="1915"/>
                    <a:pt x="611" y="1854"/>
                  </a:cubicBezTo>
                  <a:cubicBezTo>
                    <a:pt x="632" y="1793"/>
                    <a:pt x="611" y="1711"/>
                    <a:pt x="611" y="1671"/>
                  </a:cubicBezTo>
                  <a:cubicBezTo>
                    <a:pt x="693" y="1589"/>
                    <a:pt x="754" y="1508"/>
                    <a:pt x="693" y="1386"/>
                  </a:cubicBezTo>
                  <a:cubicBezTo>
                    <a:pt x="754" y="1324"/>
                    <a:pt x="835" y="1284"/>
                    <a:pt x="856" y="1182"/>
                  </a:cubicBezTo>
                  <a:cubicBezTo>
                    <a:pt x="815" y="1162"/>
                    <a:pt x="774" y="1141"/>
                    <a:pt x="795" y="1100"/>
                  </a:cubicBezTo>
                  <a:cubicBezTo>
                    <a:pt x="799" y="1096"/>
                    <a:pt x="803" y="1095"/>
                    <a:pt x="807" y="1095"/>
                  </a:cubicBezTo>
                  <a:cubicBezTo>
                    <a:pt x="824" y="1095"/>
                    <a:pt x="843" y="1121"/>
                    <a:pt x="876" y="1121"/>
                  </a:cubicBezTo>
                  <a:cubicBezTo>
                    <a:pt x="856" y="1100"/>
                    <a:pt x="856" y="1080"/>
                    <a:pt x="835" y="1080"/>
                  </a:cubicBezTo>
                  <a:cubicBezTo>
                    <a:pt x="841" y="1068"/>
                    <a:pt x="851" y="1065"/>
                    <a:pt x="862" y="1065"/>
                  </a:cubicBezTo>
                  <a:cubicBezTo>
                    <a:pt x="873" y="1065"/>
                    <a:pt x="885" y="1068"/>
                    <a:pt x="895" y="1068"/>
                  </a:cubicBezTo>
                  <a:cubicBezTo>
                    <a:pt x="907" y="1068"/>
                    <a:pt x="917" y="1063"/>
                    <a:pt x="917" y="1039"/>
                  </a:cubicBezTo>
                  <a:lnTo>
                    <a:pt x="876" y="1039"/>
                  </a:lnTo>
                  <a:cubicBezTo>
                    <a:pt x="876" y="937"/>
                    <a:pt x="876" y="856"/>
                    <a:pt x="917" y="775"/>
                  </a:cubicBezTo>
                  <a:cubicBezTo>
                    <a:pt x="896" y="775"/>
                    <a:pt x="896" y="754"/>
                    <a:pt x="876" y="754"/>
                  </a:cubicBezTo>
                  <a:cubicBezTo>
                    <a:pt x="896" y="652"/>
                    <a:pt x="896" y="551"/>
                    <a:pt x="896" y="449"/>
                  </a:cubicBezTo>
                  <a:cubicBezTo>
                    <a:pt x="896" y="388"/>
                    <a:pt x="957" y="347"/>
                    <a:pt x="917" y="286"/>
                  </a:cubicBezTo>
                  <a:lnTo>
                    <a:pt x="917" y="286"/>
                  </a:lnTo>
                  <a:cubicBezTo>
                    <a:pt x="917" y="286"/>
                    <a:pt x="908" y="295"/>
                    <a:pt x="902" y="295"/>
                  </a:cubicBezTo>
                  <a:cubicBezTo>
                    <a:pt x="899" y="295"/>
                    <a:pt x="896" y="293"/>
                    <a:pt x="896" y="286"/>
                  </a:cubicBezTo>
                  <a:cubicBezTo>
                    <a:pt x="896" y="286"/>
                    <a:pt x="896" y="286"/>
                    <a:pt x="896" y="265"/>
                  </a:cubicBezTo>
                  <a:cubicBezTo>
                    <a:pt x="856" y="245"/>
                    <a:pt x="876" y="204"/>
                    <a:pt x="876" y="164"/>
                  </a:cubicBezTo>
                  <a:lnTo>
                    <a:pt x="835" y="164"/>
                  </a:lnTo>
                  <a:cubicBezTo>
                    <a:pt x="856" y="143"/>
                    <a:pt x="856" y="102"/>
                    <a:pt x="876" y="62"/>
                  </a:cubicBezTo>
                  <a:cubicBezTo>
                    <a:pt x="835" y="62"/>
                    <a:pt x="835" y="21"/>
                    <a:pt x="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4"/>
            <p:cNvSpPr/>
            <p:nvPr/>
          </p:nvSpPr>
          <p:spPr>
            <a:xfrm>
              <a:off x="9241626" y="575269"/>
              <a:ext cx="70545" cy="142321"/>
            </a:xfrm>
            <a:custGeom>
              <a:avLst/>
              <a:gdLst/>
              <a:ahLst/>
              <a:cxnLst/>
              <a:rect l="l" t="t" r="r" b="b"/>
              <a:pathLst>
                <a:path w="917" h="1850" extrusionOk="0">
                  <a:moveTo>
                    <a:pt x="774" y="1460"/>
                  </a:moveTo>
                  <a:cubicBezTo>
                    <a:pt x="815" y="1480"/>
                    <a:pt x="815" y="1500"/>
                    <a:pt x="794" y="1521"/>
                  </a:cubicBezTo>
                  <a:cubicBezTo>
                    <a:pt x="774" y="1500"/>
                    <a:pt x="774" y="1480"/>
                    <a:pt x="774" y="1460"/>
                  </a:cubicBezTo>
                  <a:close/>
                  <a:moveTo>
                    <a:pt x="233" y="0"/>
                  </a:moveTo>
                  <a:cubicBezTo>
                    <a:pt x="218" y="0"/>
                    <a:pt x="202" y="4"/>
                    <a:pt x="183" y="14"/>
                  </a:cubicBezTo>
                  <a:cubicBezTo>
                    <a:pt x="204" y="34"/>
                    <a:pt x="204" y="54"/>
                    <a:pt x="224" y="75"/>
                  </a:cubicBezTo>
                  <a:cubicBezTo>
                    <a:pt x="183" y="75"/>
                    <a:pt x="163" y="95"/>
                    <a:pt x="143" y="115"/>
                  </a:cubicBezTo>
                  <a:cubicBezTo>
                    <a:pt x="122" y="136"/>
                    <a:pt x="122" y="156"/>
                    <a:pt x="122" y="177"/>
                  </a:cubicBezTo>
                  <a:cubicBezTo>
                    <a:pt x="183" y="258"/>
                    <a:pt x="163" y="340"/>
                    <a:pt x="102" y="421"/>
                  </a:cubicBezTo>
                  <a:cubicBezTo>
                    <a:pt x="102" y="441"/>
                    <a:pt x="102" y="462"/>
                    <a:pt x="82" y="462"/>
                  </a:cubicBezTo>
                  <a:cubicBezTo>
                    <a:pt x="41" y="543"/>
                    <a:pt x="41" y="645"/>
                    <a:pt x="0" y="726"/>
                  </a:cubicBezTo>
                  <a:cubicBezTo>
                    <a:pt x="20" y="767"/>
                    <a:pt x="41" y="849"/>
                    <a:pt x="41" y="910"/>
                  </a:cubicBezTo>
                  <a:cubicBezTo>
                    <a:pt x="41" y="930"/>
                    <a:pt x="20" y="950"/>
                    <a:pt x="41" y="971"/>
                  </a:cubicBezTo>
                  <a:cubicBezTo>
                    <a:pt x="102" y="1052"/>
                    <a:pt x="82" y="1113"/>
                    <a:pt x="82" y="1174"/>
                  </a:cubicBezTo>
                  <a:cubicBezTo>
                    <a:pt x="122" y="1378"/>
                    <a:pt x="204" y="1582"/>
                    <a:pt x="367" y="1765"/>
                  </a:cubicBezTo>
                  <a:cubicBezTo>
                    <a:pt x="387" y="1785"/>
                    <a:pt x="448" y="1806"/>
                    <a:pt x="489" y="1847"/>
                  </a:cubicBezTo>
                  <a:cubicBezTo>
                    <a:pt x="496" y="1849"/>
                    <a:pt x="502" y="1850"/>
                    <a:pt x="507" y="1850"/>
                  </a:cubicBezTo>
                  <a:cubicBezTo>
                    <a:pt x="550" y="1850"/>
                    <a:pt x="555" y="1785"/>
                    <a:pt x="591" y="1785"/>
                  </a:cubicBezTo>
                  <a:cubicBezTo>
                    <a:pt x="611" y="1806"/>
                    <a:pt x="631" y="1826"/>
                    <a:pt x="672" y="1826"/>
                  </a:cubicBezTo>
                  <a:cubicBezTo>
                    <a:pt x="672" y="1785"/>
                    <a:pt x="652" y="1745"/>
                    <a:pt x="652" y="1704"/>
                  </a:cubicBezTo>
                  <a:cubicBezTo>
                    <a:pt x="652" y="1704"/>
                    <a:pt x="631" y="1684"/>
                    <a:pt x="652" y="1684"/>
                  </a:cubicBezTo>
                  <a:cubicBezTo>
                    <a:pt x="652" y="1673"/>
                    <a:pt x="652" y="1668"/>
                    <a:pt x="654" y="1668"/>
                  </a:cubicBezTo>
                  <a:cubicBezTo>
                    <a:pt x="657" y="1668"/>
                    <a:pt x="662" y="1673"/>
                    <a:pt x="672" y="1684"/>
                  </a:cubicBezTo>
                  <a:cubicBezTo>
                    <a:pt x="672" y="1663"/>
                    <a:pt x="693" y="1663"/>
                    <a:pt x="693" y="1663"/>
                  </a:cubicBezTo>
                  <a:cubicBezTo>
                    <a:pt x="713" y="1663"/>
                    <a:pt x="693" y="1684"/>
                    <a:pt x="693" y="1684"/>
                  </a:cubicBezTo>
                  <a:cubicBezTo>
                    <a:pt x="713" y="1724"/>
                    <a:pt x="713" y="1765"/>
                    <a:pt x="774" y="1765"/>
                  </a:cubicBezTo>
                  <a:lnTo>
                    <a:pt x="815" y="1765"/>
                  </a:lnTo>
                  <a:cubicBezTo>
                    <a:pt x="815" y="1724"/>
                    <a:pt x="794" y="1684"/>
                    <a:pt x="774" y="1663"/>
                  </a:cubicBezTo>
                  <a:cubicBezTo>
                    <a:pt x="815" y="1602"/>
                    <a:pt x="855" y="1541"/>
                    <a:pt x="896" y="1460"/>
                  </a:cubicBezTo>
                  <a:cubicBezTo>
                    <a:pt x="835" y="1419"/>
                    <a:pt x="917" y="1399"/>
                    <a:pt x="896" y="1337"/>
                  </a:cubicBezTo>
                  <a:cubicBezTo>
                    <a:pt x="876" y="1297"/>
                    <a:pt x="917" y="1236"/>
                    <a:pt x="876" y="1195"/>
                  </a:cubicBezTo>
                  <a:cubicBezTo>
                    <a:pt x="855" y="1195"/>
                    <a:pt x="835" y="1195"/>
                    <a:pt x="815" y="1215"/>
                  </a:cubicBezTo>
                  <a:cubicBezTo>
                    <a:pt x="794" y="1174"/>
                    <a:pt x="815" y="1174"/>
                    <a:pt x="815" y="1154"/>
                  </a:cubicBezTo>
                  <a:cubicBezTo>
                    <a:pt x="815" y="1113"/>
                    <a:pt x="815" y="1073"/>
                    <a:pt x="774" y="1052"/>
                  </a:cubicBezTo>
                  <a:cubicBezTo>
                    <a:pt x="794" y="1032"/>
                    <a:pt x="835" y="1032"/>
                    <a:pt x="835" y="1012"/>
                  </a:cubicBezTo>
                  <a:cubicBezTo>
                    <a:pt x="835" y="991"/>
                    <a:pt x="794" y="991"/>
                    <a:pt x="774" y="991"/>
                  </a:cubicBezTo>
                  <a:cubicBezTo>
                    <a:pt x="774" y="910"/>
                    <a:pt x="754" y="828"/>
                    <a:pt x="754" y="747"/>
                  </a:cubicBezTo>
                  <a:cubicBezTo>
                    <a:pt x="754" y="564"/>
                    <a:pt x="652" y="421"/>
                    <a:pt x="550" y="299"/>
                  </a:cubicBezTo>
                  <a:cubicBezTo>
                    <a:pt x="530" y="238"/>
                    <a:pt x="469" y="177"/>
                    <a:pt x="428" y="136"/>
                  </a:cubicBezTo>
                  <a:cubicBezTo>
                    <a:pt x="428" y="115"/>
                    <a:pt x="428" y="115"/>
                    <a:pt x="407" y="95"/>
                  </a:cubicBezTo>
                  <a:cubicBezTo>
                    <a:pt x="401" y="88"/>
                    <a:pt x="394" y="86"/>
                    <a:pt x="387" y="86"/>
                  </a:cubicBezTo>
                  <a:cubicBezTo>
                    <a:pt x="373" y="86"/>
                    <a:pt x="360" y="95"/>
                    <a:pt x="346" y="95"/>
                  </a:cubicBezTo>
                  <a:cubicBezTo>
                    <a:pt x="315" y="48"/>
                    <a:pt x="283" y="0"/>
                    <a:pt x="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4"/>
            <p:cNvSpPr/>
            <p:nvPr/>
          </p:nvSpPr>
          <p:spPr>
            <a:xfrm>
              <a:off x="9449952" y="698049"/>
              <a:ext cx="147398" cy="86700"/>
            </a:xfrm>
            <a:custGeom>
              <a:avLst/>
              <a:gdLst/>
              <a:ahLst/>
              <a:cxnLst/>
              <a:rect l="l" t="t" r="r" b="b"/>
              <a:pathLst>
                <a:path w="1916" h="1127" extrusionOk="0">
                  <a:moveTo>
                    <a:pt x="421" y="1"/>
                  </a:moveTo>
                  <a:cubicBezTo>
                    <a:pt x="410" y="1"/>
                    <a:pt x="399" y="2"/>
                    <a:pt x="388" y="6"/>
                  </a:cubicBezTo>
                  <a:lnTo>
                    <a:pt x="388" y="47"/>
                  </a:lnTo>
                  <a:cubicBezTo>
                    <a:pt x="306" y="27"/>
                    <a:pt x="225" y="6"/>
                    <a:pt x="164" y="6"/>
                  </a:cubicBezTo>
                  <a:cubicBezTo>
                    <a:pt x="143" y="6"/>
                    <a:pt x="123" y="27"/>
                    <a:pt x="123" y="47"/>
                  </a:cubicBezTo>
                  <a:cubicBezTo>
                    <a:pt x="82" y="27"/>
                    <a:pt x="62" y="27"/>
                    <a:pt x="41" y="27"/>
                  </a:cubicBezTo>
                  <a:cubicBezTo>
                    <a:pt x="41" y="47"/>
                    <a:pt x="1" y="47"/>
                    <a:pt x="1" y="67"/>
                  </a:cubicBezTo>
                  <a:cubicBezTo>
                    <a:pt x="62" y="251"/>
                    <a:pt x="184" y="373"/>
                    <a:pt x="327" y="475"/>
                  </a:cubicBezTo>
                  <a:cubicBezTo>
                    <a:pt x="327" y="515"/>
                    <a:pt x="327" y="536"/>
                    <a:pt x="347" y="536"/>
                  </a:cubicBezTo>
                  <a:cubicBezTo>
                    <a:pt x="449" y="617"/>
                    <a:pt x="571" y="678"/>
                    <a:pt x="673" y="760"/>
                  </a:cubicBezTo>
                  <a:cubicBezTo>
                    <a:pt x="795" y="882"/>
                    <a:pt x="978" y="882"/>
                    <a:pt x="1080" y="1024"/>
                  </a:cubicBezTo>
                  <a:lnTo>
                    <a:pt x="1100" y="1024"/>
                  </a:lnTo>
                  <a:cubicBezTo>
                    <a:pt x="1206" y="1060"/>
                    <a:pt x="1311" y="1110"/>
                    <a:pt x="1430" y="1110"/>
                  </a:cubicBezTo>
                  <a:cubicBezTo>
                    <a:pt x="1449" y="1110"/>
                    <a:pt x="1468" y="1109"/>
                    <a:pt x="1487" y="1106"/>
                  </a:cubicBezTo>
                  <a:cubicBezTo>
                    <a:pt x="1530" y="1097"/>
                    <a:pt x="1572" y="1093"/>
                    <a:pt x="1614" y="1093"/>
                  </a:cubicBezTo>
                  <a:cubicBezTo>
                    <a:pt x="1674" y="1093"/>
                    <a:pt x="1733" y="1102"/>
                    <a:pt x="1793" y="1126"/>
                  </a:cubicBezTo>
                  <a:cubicBezTo>
                    <a:pt x="1793" y="1086"/>
                    <a:pt x="1773" y="1065"/>
                    <a:pt x="1773" y="1024"/>
                  </a:cubicBezTo>
                  <a:lnTo>
                    <a:pt x="1732" y="1024"/>
                  </a:lnTo>
                  <a:cubicBezTo>
                    <a:pt x="1752" y="1004"/>
                    <a:pt x="1752" y="963"/>
                    <a:pt x="1732" y="943"/>
                  </a:cubicBezTo>
                  <a:cubicBezTo>
                    <a:pt x="1732" y="902"/>
                    <a:pt x="1671" y="923"/>
                    <a:pt x="1671" y="882"/>
                  </a:cubicBezTo>
                  <a:cubicBezTo>
                    <a:pt x="1680" y="873"/>
                    <a:pt x="1689" y="870"/>
                    <a:pt x="1700" y="870"/>
                  </a:cubicBezTo>
                  <a:cubicBezTo>
                    <a:pt x="1723" y="870"/>
                    <a:pt x="1749" y="885"/>
                    <a:pt x="1773" y="885"/>
                  </a:cubicBezTo>
                  <a:cubicBezTo>
                    <a:pt x="1787" y="885"/>
                    <a:pt x="1801" y="880"/>
                    <a:pt x="1813" y="862"/>
                  </a:cubicBezTo>
                  <a:cubicBezTo>
                    <a:pt x="1813" y="882"/>
                    <a:pt x="1813" y="902"/>
                    <a:pt x="1854" y="902"/>
                  </a:cubicBezTo>
                  <a:cubicBezTo>
                    <a:pt x="1895" y="862"/>
                    <a:pt x="1915" y="841"/>
                    <a:pt x="1895" y="780"/>
                  </a:cubicBezTo>
                  <a:cubicBezTo>
                    <a:pt x="1874" y="760"/>
                    <a:pt x="1854" y="739"/>
                    <a:pt x="1813" y="739"/>
                  </a:cubicBezTo>
                  <a:cubicBezTo>
                    <a:pt x="1813" y="760"/>
                    <a:pt x="1834" y="780"/>
                    <a:pt x="1793" y="780"/>
                  </a:cubicBezTo>
                  <a:cubicBezTo>
                    <a:pt x="1732" y="678"/>
                    <a:pt x="1650" y="576"/>
                    <a:pt x="1528" y="576"/>
                  </a:cubicBezTo>
                  <a:cubicBezTo>
                    <a:pt x="1467" y="495"/>
                    <a:pt x="1386" y="475"/>
                    <a:pt x="1304" y="413"/>
                  </a:cubicBezTo>
                  <a:lnTo>
                    <a:pt x="1304" y="413"/>
                  </a:lnTo>
                  <a:cubicBezTo>
                    <a:pt x="1325" y="454"/>
                    <a:pt x="1325" y="475"/>
                    <a:pt x="1345" y="475"/>
                  </a:cubicBezTo>
                  <a:cubicBezTo>
                    <a:pt x="1334" y="477"/>
                    <a:pt x="1323" y="479"/>
                    <a:pt x="1313" y="479"/>
                  </a:cubicBezTo>
                  <a:cubicBezTo>
                    <a:pt x="1247" y="479"/>
                    <a:pt x="1197" y="426"/>
                    <a:pt x="1162" y="373"/>
                  </a:cubicBezTo>
                  <a:cubicBezTo>
                    <a:pt x="1109" y="338"/>
                    <a:pt x="1071" y="287"/>
                    <a:pt x="1010" y="287"/>
                  </a:cubicBezTo>
                  <a:cubicBezTo>
                    <a:pt x="1000" y="287"/>
                    <a:pt x="989" y="289"/>
                    <a:pt x="978" y="291"/>
                  </a:cubicBezTo>
                  <a:cubicBezTo>
                    <a:pt x="978" y="291"/>
                    <a:pt x="999" y="291"/>
                    <a:pt x="978" y="312"/>
                  </a:cubicBezTo>
                  <a:cubicBezTo>
                    <a:pt x="978" y="312"/>
                    <a:pt x="978" y="291"/>
                    <a:pt x="978" y="291"/>
                  </a:cubicBezTo>
                  <a:cubicBezTo>
                    <a:pt x="917" y="251"/>
                    <a:pt x="856" y="210"/>
                    <a:pt x="836" y="149"/>
                  </a:cubicBezTo>
                  <a:cubicBezTo>
                    <a:pt x="795" y="169"/>
                    <a:pt x="754" y="169"/>
                    <a:pt x="734" y="169"/>
                  </a:cubicBezTo>
                  <a:cubicBezTo>
                    <a:pt x="673" y="128"/>
                    <a:pt x="612" y="88"/>
                    <a:pt x="571" y="67"/>
                  </a:cubicBezTo>
                  <a:cubicBezTo>
                    <a:pt x="521" y="34"/>
                    <a:pt x="471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4"/>
            <p:cNvSpPr/>
            <p:nvPr/>
          </p:nvSpPr>
          <p:spPr>
            <a:xfrm>
              <a:off x="8234228" y="-135026"/>
              <a:ext cx="51774" cy="177170"/>
            </a:xfrm>
            <a:custGeom>
              <a:avLst/>
              <a:gdLst/>
              <a:ahLst/>
              <a:cxnLst/>
              <a:rect l="l" t="t" r="r" b="b"/>
              <a:pathLst>
                <a:path w="673" h="2303" extrusionOk="0">
                  <a:moveTo>
                    <a:pt x="364" y="257"/>
                  </a:moveTo>
                  <a:cubicBezTo>
                    <a:pt x="375" y="257"/>
                    <a:pt x="385" y="268"/>
                    <a:pt x="387" y="281"/>
                  </a:cubicBezTo>
                  <a:lnTo>
                    <a:pt x="387" y="281"/>
                  </a:lnTo>
                  <a:cubicBezTo>
                    <a:pt x="386" y="295"/>
                    <a:pt x="382" y="306"/>
                    <a:pt x="367" y="306"/>
                  </a:cubicBezTo>
                  <a:cubicBezTo>
                    <a:pt x="346" y="306"/>
                    <a:pt x="346" y="286"/>
                    <a:pt x="346" y="265"/>
                  </a:cubicBezTo>
                  <a:cubicBezTo>
                    <a:pt x="352" y="259"/>
                    <a:pt x="358" y="257"/>
                    <a:pt x="364" y="257"/>
                  </a:cubicBezTo>
                  <a:close/>
                  <a:moveTo>
                    <a:pt x="244" y="1"/>
                  </a:moveTo>
                  <a:cubicBezTo>
                    <a:pt x="224" y="1"/>
                    <a:pt x="224" y="41"/>
                    <a:pt x="204" y="41"/>
                  </a:cubicBezTo>
                  <a:cubicBezTo>
                    <a:pt x="183" y="62"/>
                    <a:pt x="183" y="82"/>
                    <a:pt x="163" y="82"/>
                  </a:cubicBezTo>
                  <a:cubicBezTo>
                    <a:pt x="204" y="204"/>
                    <a:pt x="143" y="306"/>
                    <a:pt x="163" y="408"/>
                  </a:cubicBezTo>
                  <a:cubicBezTo>
                    <a:pt x="173" y="418"/>
                    <a:pt x="178" y="418"/>
                    <a:pt x="183" y="418"/>
                  </a:cubicBezTo>
                  <a:cubicBezTo>
                    <a:pt x="188" y="418"/>
                    <a:pt x="193" y="418"/>
                    <a:pt x="204" y="428"/>
                  </a:cubicBezTo>
                  <a:cubicBezTo>
                    <a:pt x="183" y="571"/>
                    <a:pt x="163" y="713"/>
                    <a:pt x="143" y="856"/>
                  </a:cubicBezTo>
                  <a:cubicBezTo>
                    <a:pt x="122" y="856"/>
                    <a:pt x="102" y="836"/>
                    <a:pt x="81" y="836"/>
                  </a:cubicBezTo>
                  <a:lnTo>
                    <a:pt x="81" y="836"/>
                  </a:lnTo>
                  <a:cubicBezTo>
                    <a:pt x="81" y="856"/>
                    <a:pt x="102" y="856"/>
                    <a:pt x="81" y="856"/>
                  </a:cubicBezTo>
                  <a:cubicBezTo>
                    <a:pt x="20" y="1039"/>
                    <a:pt x="20" y="1223"/>
                    <a:pt x="20" y="1406"/>
                  </a:cubicBezTo>
                  <a:cubicBezTo>
                    <a:pt x="0" y="1487"/>
                    <a:pt x="20" y="1589"/>
                    <a:pt x="20" y="1671"/>
                  </a:cubicBezTo>
                  <a:cubicBezTo>
                    <a:pt x="41" y="1834"/>
                    <a:pt x="81" y="1976"/>
                    <a:pt x="163" y="2119"/>
                  </a:cubicBezTo>
                  <a:cubicBezTo>
                    <a:pt x="224" y="2159"/>
                    <a:pt x="244" y="2241"/>
                    <a:pt x="285" y="2302"/>
                  </a:cubicBezTo>
                  <a:cubicBezTo>
                    <a:pt x="346" y="2241"/>
                    <a:pt x="407" y="2200"/>
                    <a:pt x="468" y="2119"/>
                  </a:cubicBezTo>
                  <a:cubicBezTo>
                    <a:pt x="509" y="2180"/>
                    <a:pt x="509" y="2282"/>
                    <a:pt x="611" y="2302"/>
                  </a:cubicBezTo>
                  <a:cubicBezTo>
                    <a:pt x="631" y="2200"/>
                    <a:pt x="631" y="2119"/>
                    <a:pt x="611" y="2037"/>
                  </a:cubicBezTo>
                  <a:cubicBezTo>
                    <a:pt x="631" y="2037"/>
                    <a:pt x="631" y="2017"/>
                    <a:pt x="631" y="2017"/>
                  </a:cubicBezTo>
                  <a:cubicBezTo>
                    <a:pt x="631" y="1997"/>
                    <a:pt x="631" y="1976"/>
                    <a:pt x="611" y="1956"/>
                  </a:cubicBezTo>
                  <a:cubicBezTo>
                    <a:pt x="611" y="1976"/>
                    <a:pt x="591" y="1997"/>
                    <a:pt x="591" y="1997"/>
                  </a:cubicBezTo>
                  <a:cubicBezTo>
                    <a:pt x="550" y="1956"/>
                    <a:pt x="570" y="1895"/>
                    <a:pt x="570" y="1854"/>
                  </a:cubicBezTo>
                  <a:cubicBezTo>
                    <a:pt x="591" y="1773"/>
                    <a:pt x="631" y="1671"/>
                    <a:pt x="611" y="1569"/>
                  </a:cubicBezTo>
                  <a:cubicBezTo>
                    <a:pt x="611" y="1508"/>
                    <a:pt x="611" y="1447"/>
                    <a:pt x="672" y="1386"/>
                  </a:cubicBezTo>
                  <a:cubicBezTo>
                    <a:pt x="611" y="1263"/>
                    <a:pt x="530" y="876"/>
                    <a:pt x="530" y="734"/>
                  </a:cubicBezTo>
                  <a:cubicBezTo>
                    <a:pt x="530" y="724"/>
                    <a:pt x="524" y="724"/>
                    <a:pt x="519" y="724"/>
                  </a:cubicBezTo>
                  <a:cubicBezTo>
                    <a:pt x="514" y="724"/>
                    <a:pt x="509" y="724"/>
                    <a:pt x="509" y="713"/>
                  </a:cubicBezTo>
                  <a:cubicBezTo>
                    <a:pt x="509" y="693"/>
                    <a:pt x="509" y="693"/>
                    <a:pt x="509" y="673"/>
                  </a:cubicBezTo>
                  <a:cubicBezTo>
                    <a:pt x="509" y="612"/>
                    <a:pt x="489" y="571"/>
                    <a:pt x="530" y="530"/>
                  </a:cubicBezTo>
                  <a:cubicBezTo>
                    <a:pt x="489" y="489"/>
                    <a:pt x="468" y="449"/>
                    <a:pt x="468" y="388"/>
                  </a:cubicBezTo>
                  <a:cubicBezTo>
                    <a:pt x="468" y="348"/>
                    <a:pt x="449" y="288"/>
                    <a:pt x="391" y="267"/>
                  </a:cubicBezTo>
                  <a:lnTo>
                    <a:pt x="391" y="267"/>
                  </a:lnTo>
                  <a:cubicBezTo>
                    <a:pt x="394" y="229"/>
                    <a:pt x="374" y="222"/>
                    <a:pt x="349" y="222"/>
                  </a:cubicBezTo>
                  <a:cubicBezTo>
                    <a:pt x="335" y="222"/>
                    <a:pt x="319" y="225"/>
                    <a:pt x="306" y="225"/>
                  </a:cubicBezTo>
                  <a:cubicBezTo>
                    <a:pt x="306" y="204"/>
                    <a:pt x="326" y="184"/>
                    <a:pt x="326" y="164"/>
                  </a:cubicBezTo>
                  <a:lnTo>
                    <a:pt x="326" y="164"/>
                  </a:lnTo>
                  <a:cubicBezTo>
                    <a:pt x="314" y="168"/>
                    <a:pt x="305" y="169"/>
                    <a:pt x="297" y="169"/>
                  </a:cubicBezTo>
                  <a:cubicBezTo>
                    <a:pt x="265" y="169"/>
                    <a:pt x="265" y="139"/>
                    <a:pt x="265" y="123"/>
                  </a:cubicBezTo>
                  <a:cubicBezTo>
                    <a:pt x="285" y="103"/>
                    <a:pt x="326" y="103"/>
                    <a:pt x="306" y="62"/>
                  </a:cubicBezTo>
                  <a:cubicBezTo>
                    <a:pt x="285" y="62"/>
                    <a:pt x="265" y="62"/>
                    <a:pt x="244" y="41"/>
                  </a:cubicBezTo>
                  <a:cubicBezTo>
                    <a:pt x="224" y="41"/>
                    <a:pt x="285" y="21"/>
                    <a:pt x="24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4"/>
            <p:cNvSpPr/>
            <p:nvPr/>
          </p:nvSpPr>
          <p:spPr>
            <a:xfrm>
              <a:off x="9233779" y="-401358"/>
              <a:ext cx="78392" cy="180709"/>
            </a:xfrm>
            <a:custGeom>
              <a:avLst/>
              <a:gdLst/>
              <a:ahLst/>
              <a:cxnLst/>
              <a:rect l="l" t="t" r="r" b="b"/>
              <a:pathLst>
                <a:path w="1019" h="2349" extrusionOk="0">
                  <a:moveTo>
                    <a:pt x="387" y="2241"/>
                  </a:moveTo>
                  <a:cubicBezTo>
                    <a:pt x="387" y="2261"/>
                    <a:pt x="387" y="2281"/>
                    <a:pt x="367" y="2281"/>
                  </a:cubicBezTo>
                  <a:cubicBezTo>
                    <a:pt x="346" y="2261"/>
                    <a:pt x="367" y="2241"/>
                    <a:pt x="387" y="2241"/>
                  </a:cubicBezTo>
                  <a:close/>
                  <a:moveTo>
                    <a:pt x="795" y="1"/>
                  </a:moveTo>
                  <a:cubicBezTo>
                    <a:pt x="774" y="62"/>
                    <a:pt x="733" y="102"/>
                    <a:pt x="693" y="163"/>
                  </a:cubicBezTo>
                  <a:cubicBezTo>
                    <a:pt x="693" y="225"/>
                    <a:pt x="672" y="306"/>
                    <a:pt x="693" y="367"/>
                  </a:cubicBezTo>
                  <a:cubicBezTo>
                    <a:pt x="591" y="510"/>
                    <a:pt x="571" y="673"/>
                    <a:pt x="509" y="836"/>
                  </a:cubicBezTo>
                  <a:cubicBezTo>
                    <a:pt x="469" y="836"/>
                    <a:pt x="469" y="876"/>
                    <a:pt x="428" y="876"/>
                  </a:cubicBezTo>
                  <a:cubicBezTo>
                    <a:pt x="448" y="937"/>
                    <a:pt x="387" y="958"/>
                    <a:pt x="408" y="998"/>
                  </a:cubicBezTo>
                  <a:cubicBezTo>
                    <a:pt x="387" y="998"/>
                    <a:pt x="367" y="1019"/>
                    <a:pt x="346" y="1019"/>
                  </a:cubicBezTo>
                  <a:cubicBezTo>
                    <a:pt x="346" y="1060"/>
                    <a:pt x="367" y="1080"/>
                    <a:pt x="346" y="1100"/>
                  </a:cubicBezTo>
                  <a:cubicBezTo>
                    <a:pt x="326" y="1100"/>
                    <a:pt x="326" y="1100"/>
                    <a:pt x="306" y="1080"/>
                  </a:cubicBezTo>
                  <a:cubicBezTo>
                    <a:pt x="306" y="1066"/>
                    <a:pt x="306" y="1051"/>
                    <a:pt x="299" y="1051"/>
                  </a:cubicBezTo>
                  <a:cubicBezTo>
                    <a:pt x="296" y="1051"/>
                    <a:pt x="291" y="1054"/>
                    <a:pt x="285" y="1060"/>
                  </a:cubicBezTo>
                  <a:cubicBezTo>
                    <a:pt x="285" y="1141"/>
                    <a:pt x="285" y="1222"/>
                    <a:pt x="184" y="1263"/>
                  </a:cubicBezTo>
                  <a:cubicBezTo>
                    <a:pt x="184" y="1263"/>
                    <a:pt x="184" y="1284"/>
                    <a:pt x="184" y="1284"/>
                  </a:cubicBezTo>
                  <a:cubicBezTo>
                    <a:pt x="143" y="1447"/>
                    <a:pt x="41" y="1630"/>
                    <a:pt x="41" y="1813"/>
                  </a:cubicBezTo>
                  <a:cubicBezTo>
                    <a:pt x="21" y="1874"/>
                    <a:pt x="0" y="1976"/>
                    <a:pt x="41" y="2037"/>
                  </a:cubicBezTo>
                  <a:cubicBezTo>
                    <a:pt x="61" y="2119"/>
                    <a:pt x="61" y="2180"/>
                    <a:pt x="102" y="2261"/>
                  </a:cubicBezTo>
                  <a:cubicBezTo>
                    <a:pt x="143" y="2261"/>
                    <a:pt x="184" y="2241"/>
                    <a:pt x="224" y="2241"/>
                  </a:cubicBezTo>
                  <a:cubicBezTo>
                    <a:pt x="245" y="2220"/>
                    <a:pt x="245" y="2180"/>
                    <a:pt x="285" y="2180"/>
                  </a:cubicBezTo>
                  <a:cubicBezTo>
                    <a:pt x="306" y="2220"/>
                    <a:pt x="265" y="2302"/>
                    <a:pt x="326" y="2343"/>
                  </a:cubicBezTo>
                  <a:cubicBezTo>
                    <a:pt x="330" y="2338"/>
                    <a:pt x="335" y="2337"/>
                    <a:pt x="339" y="2337"/>
                  </a:cubicBezTo>
                  <a:cubicBezTo>
                    <a:pt x="351" y="2337"/>
                    <a:pt x="363" y="2348"/>
                    <a:pt x="374" y="2348"/>
                  </a:cubicBezTo>
                  <a:cubicBezTo>
                    <a:pt x="379" y="2348"/>
                    <a:pt x="383" y="2347"/>
                    <a:pt x="387" y="2343"/>
                  </a:cubicBezTo>
                  <a:cubicBezTo>
                    <a:pt x="428" y="2281"/>
                    <a:pt x="448" y="2220"/>
                    <a:pt x="509" y="2180"/>
                  </a:cubicBezTo>
                  <a:cubicBezTo>
                    <a:pt x="489" y="2159"/>
                    <a:pt x="489" y="2159"/>
                    <a:pt x="489" y="2139"/>
                  </a:cubicBezTo>
                  <a:cubicBezTo>
                    <a:pt x="489" y="2098"/>
                    <a:pt x="509" y="2078"/>
                    <a:pt x="530" y="2037"/>
                  </a:cubicBezTo>
                  <a:cubicBezTo>
                    <a:pt x="571" y="2017"/>
                    <a:pt x="550" y="1956"/>
                    <a:pt x="611" y="1915"/>
                  </a:cubicBezTo>
                  <a:cubicBezTo>
                    <a:pt x="652" y="1895"/>
                    <a:pt x="652" y="1854"/>
                    <a:pt x="652" y="1793"/>
                  </a:cubicBezTo>
                  <a:cubicBezTo>
                    <a:pt x="652" y="1752"/>
                    <a:pt x="652" y="1691"/>
                    <a:pt x="652" y="1650"/>
                  </a:cubicBezTo>
                  <a:lnTo>
                    <a:pt x="672" y="1589"/>
                  </a:lnTo>
                  <a:cubicBezTo>
                    <a:pt x="672" y="1589"/>
                    <a:pt x="672" y="1569"/>
                    <a:pt x="672" y="1569"/>
                  </a:cubicBezTo>
                  <a:cubicBezTo>
                    <a:pt x="733" y="1508"/>
                    <a:pt x="713" y="1447"/>
                    <a:pt x="733" y="1385"/>
                  </a:cubicBezTo>
                  <a:cubicBezTo>
                    <a:pt x="733" y="1324"/>
                    <a:pt x="754" y="1284"/>
                    <a:pt x="774" y="1243"/>
                  </a:cubicBezTo>
                  <a:cubicBezTo>
                    <a:pt x="795" y="1080"/>
                    <a:pt x="856" y="917"/>
                    <a:pt x="835" y="754"/>
                  </a:cubicBezTo>
                  <a:cubicBezTo>
                    <a:pt x="835" y="754"/>
                    <a:pt x="835" y="734"/>
                    <a:pt x="856" y="734"/>
                  </a:cubicBezTo>
                  <a:cubicBezTo>
                    <a:pt x="896" y="673"/>
                    <a:pt x="896" y="591"/>
                    <a:pt x="917" y="530"/>
                  </a:cubicBezTo>
                  <a:cubicBezTo>
                    <a:pt x="957" y="469"/>
                    <a:pt x="978" y="388"/>
                    <a:pt x="1019" y="326"/>
                  </a:cubicBezTo>
                  <a:cubicBezTo>
                    <a:pt x="978" y="286"/>
                    <a:pt x="978" y="204"/>
                    <a:pt x="937" y="143"/>
                  </a:cubicBezTo>
                  <a:cubicBezTo>
                    <a:pt x="930" y="150"/>
                    <a:pt x="924" y="152"/>
                    <a:pt x="917" y="152"/>
                  </a:cubicBezTo>
                  <a:cubicBezTo>
                    <a:pt x="903" y="152"/>
                    <a:pt x="890" y="143"/>
                    <a:pt x="876" y="143"/>
                  </a:cubicBezTo>
                  <a:cubicBezTo>
                    <a:pt x="835" y="102"/>
                    <a:pt x="856" y="21"/>
                    <a:pt x="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4"/>
            <p:cNvSpPr/>
            <p:nvPr/>
          </p:nvSpPr>
          <p:spPr>
            <a:xfrm>
              <a:off x="9252550" y="927762"/>
              <a:ext cx="119165" cy="121780"/>
            </a:xfrm>
            <a:custGeom>
              <a:avLst/>
              <a:gdLst/>
              <a:ahLst/>
              <a:cxnLst/>
              <a:rect l="l" t="t" r="r" b="b"/>
              <a:pathLst>
                <a:path w="1549" h="1583" extrusionOk="0">
                  <a:moveTo>
                    <a:pt x="652" y="299"/>
                  </a:moveTo>
                  <a:cubicBezTo>
                    <a:pt x="652" y="319"/>
                    <a:pt x="652" y="319"/>
                    <a:pt x="652" y="319"/>
                  </a:cubicBezTo>
                  <a:lnTo>
                    <a:pt x="632" y="319"/>
                  </a:lnTo>
                  <a:cubicBezTo>
                    <a:pt x="632" y="319"/>
                    <a:pt x="632" y="299"/>
                    <a:pt x="652" y="299"/>
                  </a:cubicBezTo>
                  <a:close/>
                  <a:moveTo>
                    <a:pt x="160" y="1"/>
                  </a:moveTo>
                  <a:cubicBezTo>
                    <a:pt x="133" y="1"/>
                    <a:pt x="107" y="5"/>
                    <a:pt x="82" y="14"/>
                  </a:cubicBezTo>
                  <a:cubicBezTo>
                    <a:pt x="82" y="55"/>
                    <a:pt x="1" y="95"/>
                    <a:pt x="41" y="156"/>
                  </a:cubicBezTo>
                  <a:cubicBezTo>
                    <a:pt x="82" y="177"/>
                    <a:pt x="123" y="238"/>
                    <a:pt x="143" y="279"/>
                  </a:cubicBezTo>
                  <a:cubicBezTo>
                    <a:pt x="164" y="360"/>
                    <a:pt x="184" y="442"/>
                    <a:pt x="245" y="503"/>
                  </a:cubicBezTo>
                  <a:cubicBezTo>
                    <a:pt x="286" y="564"/>
                    <a:pt x="327" y="645"/>
                    <a:pt x="347" y="727"/>
                  </a:cubicBezTo>
                  <a:cubicBezTo>
                    <a:pt x="347" y="767"/>
                    <a:pt x="367" y="808"/>
                    <a:pt x="408" y="849"/>
                  </a:cubicBezTo>
                  <a:cubicBezTo>
                    <a:pt x="469" y="930"/>
                    <a:pt x="489" y="1012"/>
                    <a:pt x="530" y="1093"/>
                  </a:cubicBezTo>
                  <a:cubicBezTo>
                    <a:pt x="551" y="1134"/>
                    <a:pt x="591" y="1175"/>
                    <a:pt x="632" y="1195"/>
                  </a:cubicBezTo>
                  <a:cubicBezTo>
                    <a:pt x="693" y="1256"/>
                    <a:pt x="754" y="1297"/>
                    <a:pt x="815" y="1338"/>
                  </a:cubicBezTo>
                  <a:cubicBezTo>
                    <a:pt x="856" y="1399"/>
                    <a:pt x="897" y="1419"/>
                    <a:pt x="937" y="1460"/>
                  </a:cubicBezTo>
                  <a:cubicBezTo>
                    <a:pt x="1019" y="1521"/>
                    <a:pt x="1121" y="1541"/>
                    <a:pt x="1223" y="1582"/>
                  </a:cubicBezTo>
                  <a:cubicBezTo>
                    <a:pt x="1251" y="1568"/>
                    <a:pt x="1280" y="1553"/>
                    <a:pt x="1316" y="1553"/>
                  </a:cubicBezTo>
                  <a:cubicBezTo>
                    <a:pt x="1331" y="1553"/>
                    <a:pt x="1347" y="1556"/>
                    <a:pt x="1365" y="1562"/>
                  </a:cubicBezTo>
                  <a:cubicBezTo>
                    <a:pt x="1386" y="1501"/>
                    <a:pt x="1406" y="1439"/>
                    <a:pt x="1426" y="1378"/>
                  </a:cubicBezTo>
                  <a:cubicBezTo>
                    <a:pt x="1438" y="1382"/>
                    <a:pt x="1449" y="1384"/>
                    <a:pt x="1459" y="1384"/>
                  </a:cubicBezTo>
                  <a:cubicBezTo>
                    <a:pt x="1496" y="1384"/>
                    <a:pt x="1516" y="1358"/>
                    <a:pt x="1548" y="1358"/>
                  </a:cubicBezTo>
                  <a:cubicBezTo>
                    <a:pt x="1528" y="1338"/>
                    <a:pt x="1528" y="1317"/>
                    <a:pt x="1508" y="1297"/>
                  </a:cubicBezTo>
                  <a:cubicBezTo>
                    <a:pt x="1528" y="1195"/>
                    <a:pt x="1406" y="1154"/>
                    <a:pt x="1386" y="1053"/>
                  </a:cubicBezTo>
                  <a:cubicBezTo>
                    <a:pt x="1386" y="1032"/>
                    <a:pt x="1386" y="1012"/>
                    <a:pt x="1386" y="971"/>
                  </a:cubicBezTo>
                  <a:cubicBezTo>
                    <a:pt x="1310" y="971"/>
                    <a:pt x="1322" y="867"/>
                    <a:pt x="1244" y="867"/>
                  </a:cubicBezTo>
                  <a:cubicBezTo>
                    <a:pt x="1238" y="867"/>
                    <a:pt x="1230" y="868"/>
                    <a:pt x="1223" y="869"/>
                  </a:cubicBezTo>
                  <a:cubicBezTo>
                    <a:pt x="1202" y="910"/>
                    <a:pt x="1263" y="991"/>
                    <a:pt x="1182" y="1012"/>
                  </a:cubicBezTo>
                  <a:cubicBezTo>
                    <a:pt x="1141" y="890"/>
                    <a:pt x="1060" y="788"/>
                    <a:pt x="999" y="666"/>
                  </a:cubicBezTo>
                  <a:cubicBezTo>
                    <a:pt x="917" y="666"/>
                    <a:pt x="876" y="605"/>
                    <a:pt x="856" y="523"/>
                  </a:cubicBezTo>
                  <a:cubicBezTo>
                    <a:pt x="856" y="503"/>
                    <a:pt x="836" y="503"/>
                    <a:pt x="836" y="482"/>
                  </a:cubicBezTo>
                  <a:lnTo>
                    <a:pt x="775" y="482"/>
                  </a:lnTo>
                  <a:cubicBezTo>
                    <a:pt x="775" y="442"/>
                    <a:pt x="734" y="421"/>
                    <a:pt x="693" y="401"/>
                  </a:cubicBezTo>
                  <a:cubicBezTo>
                    <a:pt x="693" y="360"/>
                    <a:pt x="693" y="319"/>
                    <a:pt x="652" y="279"/>
                  </a:cubicBezTo>
                  <a:cubicBezTo>
                    <a:pt x="632" y="258"/>
                    <a:pt x="612" y="218"/>
                    <a:pt x="571" y="218"/>
                  </a:cubicBezTo>
                  <a:cubicBezTo>
                    <a:pt x="530" y="197"/>
                    <a:pt x="510" y="197"/>
                    <a:pt x="489" y="156"/>
                  </a:cubicBezTo>
                  <a:cubicBezTo>
                    <a:pt x="469" y="136"/>
                    <a:pt x="449" y="116"/>
                    <a:pt x="428" y="116"/>
                  </a:cubicBezTo>
                  <a:lnTo>
                    <a:pt x="347" y="116"/>
                  </a:lnTo>
                  <a:cubicBezTo>
                    <a:pt x="327" y="75"/>
                    <a:pt x="306" y="55"/>
                    <a:pt x="286" y="34"/>
                  </a:cubicBezTo>
                  <a:cubicBezTo>
                    <a:pt x="238" y="10"/>
                    <a:pt x="197" y="1"/>
                    <a:pt x="16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4"/>
            <p:cNvSpPr/>
            <p:nvPr/>
          </p:nvSpPr>
          <p:spPr>
            <a:xfrm>
              <a:off x="8582028" y="-216495"/>
              <a:ext cx="70545" cy="158322"/>
            </a:xfrm>
            <a:custGeom>
              <a:avLst/>
              <a:gdLst/>
              <a:ahLst/>
              <a:cxnLst/>
              <a:rect l="l" t="t" r="r" b="b"/>
              <a:pathLst>
                <a:path w="917" h="2058" extrusionOk="0">
                  <a:moveTo>
                    <a:pt x="183" y="1"/>
                  </a:moveTo>
                  <a:cubicBezTo>
                    <a:pt x="163" y="21"/>
                    <a:pt x="143" y="21"/>
                    <a:pt x="122" y="21"/>
                  </a:cubicBezTo>
                  <a:cubicBezTo>
                    <a:pt x="21" y="164"/>
                    <a:pt x="0" y="306"/>
                    <a:pt x="61" y="469"/>
                  </a:cubicBezTo>
                  <a:cubicBezTo>
                    <a:pt x="102" y="632"/>
                    <a:pt x="143" y="775"/>
                    <a:pt x="143" y="938"/>
                  </a:cubicBezTo>
                  <a:cubicBezTo>
                    <a:pt x="143" y="999"/>
                    <a:pt x="163" y="1060"/>
                    <a:pt x="183" y="1121"/>
                  </a:cubicBezTo>
                  <a:cubicBezTo>
                    <a:pt x="224" y="1223"/>
                    <a:pt x="265" y="1324"/>
                    <a:pt x="245" y="1447"/>
                  </a:cubicBezTo>
                  <a:cubicBezTo>
                    <a:pt x="245" y="1487"/>
                    <a:pt x="245" y="1548"/>
                    <a:pt x="306" y="1610"/>
                  </a:cubicBezTo>
                  <a:cubicBezTo>
                    <a:pt x="346" y="1630"/>
                    <a:pt x="367" y="1691"/>
                    <a:pt x="367" y="1752"/>
                  </a:cubicBezTo>
                  <a:cubicBezTo>
                    <a:pt x="387" y="1854"/>
                    <a:pt x="448" y="1956"/>
                    <a:pt x="509" y="2037"/>
                  </a:cubicBezTo>
                  <a:cubicBezTo>
                    <a:pt x="509" y="2037"/>
                    <a:pt x="509" y="2046"/>
                    <a:pt x="515" y="2046"/>
                  </a:cubicBezTo>
                  <a:cubicBezTo>
                    <a:pt x="518" y="2046"/>
                    <a:pt x="523" y="2044"/>
                    <a:pt x="530" y="2037"/>
                  </a:cubicBezTo>
                  <a:cubicBezTo>
                    <a:pt x="550" y="2037"/>
                    <a:pt x="570" y="2017"/>
                    <a:pt x="591" y="2017"/>
                  </a:cubicBezTo>
                  <a:cubicBezTo>
                    <a:pt x="611" y="2037"/>
                    <a:pt x="611" y="2058"/>
                    <a:pt x="652" y="2058"/>
                  </a:cubicBezTo>
                  <a:cubicBezTo>
                    <a:pt x="652" y="2037"/>
                    <a:pt x="632" y="2017"/>
                    <a:pt x="652" y="1997"/>
                  </a:cubicBezTo>
                  <a:cubicBezTo>
                    <a:pt x="672" y="1976"/>
                    <a:pt x="632" y="1915"/>
                    <a:pt x="713" y="1915"/>
                  </a:cubicBezTo>
                  <a:cubicBezTo>
                    <a:pt x="723" y="1905"/>
                    <a:pt x="732" y="1901"/>
                    <a:pt x="740" y="1901"/>
                  </a:cubicBezTo>
                  <a:cubicBezTo>
                    <a:pt x="765" y="1901"/>
                    <a:pt x="784" y="1935"/>
                    <a:pt x="815" y="1935"/>
                  </a:cubicBezTo>
                  <a:cubicBezTo>
                    <a:pt x="835" y="1854"/>
                    <a:pt x="754" y="1854"/>
                    <a:pt x="733" y="1813"/>
                  </a:cubicBezTo>
                  <a:cubicBezTo>
                    <a:pt x="815" y="1813"/>
                    <a:pt x="876" y="1772"/>
                    <a:pt x="896" y="1691"/>
                  </a:cubicBezTo>
                  <a:cubicBezTo>
                    <a:pt x="917" y="1610"/>
                    <a:pt x="896" y="1528"/>
                    <a:pt x="876" y="1467"/>
                  </a:cubicBezTo>
                  <a:cubicBezTo>
                    <a:pt x="835" y="1447"/>
                    <a:pt x="835" y="1426"/>
                    <a:pt x="835" y="1386"/>
                  </a:cubicBezTo>
                  <a:cubicBezTo>
                    <a:pt x="835" y="1345"/>
                    <a:pt x="856" y="1304"/>
                    <a:pt x="856" y="1263"/>
                  </a:cubicBezTo>
                  <a:cubicBezTo>
                    <a:pt x="835" y="1039"/>
                    <a:pt x="672" y="897"/>
                    <a:pt x="611" y="693"/>
                  </a:cubicBezTo>
                  <a:cubicBezTo>
                    <a:pt x="550" y="673"/>
                    <a:pt x="570" y="571"/>
                    <a:pt x="530" y="530"/>
                  </a:cubicBezTo>
                  <a:cubicBezTo>
                    <a:pt x="469" y="510"/>
                    <a:pt x="489" y="449"/>
                    <a:pt x="469" y="408"/>
                  </a:cubicBezTo>
                  <a:cubicBezTo>
                    <a:pt x="428" y="367"/>
                    <a:pt x="387" y="327"/>
                    <a:pt x="367" y="286"/>
                  </a:cubicBezTo>
                  <a:cubicBezTo>
                    <a:pt x="367" y="225"/>
                    <a:pt x="326" y="204"/>
                    <a:pt x="306" y="184"/>
                  </a:cubicBezTo>
                  <a:cubicBezTo>
                    <a:pt x="306" y="164"/>
                    <a:pt x="306" y="164"/>
                    <a:pt x="306" y="143"/>
                  </a:cubicBezTo>
                  <a:cubicBezTo>
                    <a:pt x="285" y="123"/>
                    <a:pt x="265" y="123"/>
                    <a:pt x="245" y="103"/>
                  </a:cubicBezTo>
                  <a:cubicBezTo>
                    <a:pt x="224" y="123"/>
                    <a:pt x="224" y="123"/>
                    <a:pt x="224" y="123"/>
                  </a:cubicBezTo>
                  <a:cubicBezTo>
                    <a:pt x="224" y="103"/>
                    <a:pt x="224" y="103"/>
                    <a:pt x="245" y="103"/>
                  </a:cubicBezTo>
                  <a:cubicBezTo>
                    <a:pt x="245" y="62"/>
                    <a:pt x="224" y="41"/>
                    <a:pt x="183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4"/>
            <p:cNvSpPr/>
            <p:nvPr/>
          </p:nvSpPr>
          <p:spPr>
            <a:xfrm>
              <a:off x="9094305" y="1065082"/>
              <a:ext cx="109779" cy="103471"/>
            </a:xfrm>
            <a:custGeom>
              <a:avLst/>
              <a:gdLst/>
              <a:ahLst/>
              <a:cxnLst/>
              <a:rect l="l" t="t" r="r" b="b"/>
              <a:pathLst>
                <a:path w="1427" h="1345" extrusionOk="0">
                  <a:moveTo>
                    <a:pt x="1243" y="1039"/>
                  </a:moveTo>
                  <a:cubicBezTo>
                    <a:pt x="1263" y="1060"/>
                    <a:pt x="1263" y="1080"/>
                    <a:pt x="1263" y="1100"/>
                  </a:cubicBezTo>
                  <a:cubicBezTo>
                    <a:pt x="1223" y="1100"/>
                    <a:pt x="1202" y="1100"/>
                    <a:pt x="1202" y="1060"/>
                  </a:cubicBezTo>
                  <a:cubicBezTo>
                    <a:pt x="1202" y="1060"/>
                    <a:pt x="1223" y="1039"/>
                    <a:pt x="1243" y="1039"/>
                  </a:cubicBezTo>
                  <a:close/>
                  <a:moveTo>
                    <a:pt x="1187" y="1240"/>
                  </a:moveTo>
                  <a:cubicBezTo>
                    <a:pt x="1199" y="1240"/>
                    <a:pt x="1211" y="1252"/>
                    <a:pt x="1223" y="1263"/>
                  </a:cubicBezTo>
                  <a:cubicBezTo>
                    <a:pt x="1243" y="1243"/>
                    <a:pt x="1243" y="1243"/>
                    <a:pt x="1263" y="1243"/>
                  </a:cubicBezTo>
                  <a:cubicBezTo>
                    <a:pt x="1243" y="1263"/>
                    <a:pt x="1243" y="1263"/>
                    <a:pt x="1223" y="1263"/>
                  </a:cubicBezTo>
                  <a:cubicBezTo>
                    <a:pt x="1217" y="1269"/>
                    <a:pt x="1211" y="1272"/>
                    <a:pt x="1205" y="1272"/>
                  </a:cubicBezTo>
                  <a:cubicBezTo>
                    <a:pt x="1193" y="1272"/>
                    <a:pt x="1181" y="1262"/>
                    <a:pt x="1169" y="1251"/>
                  </a:cubicBezTo>
                  <a:lnTo>
                    <a:pt x="1169" y="1251"/>
                  </a:lnTo>
                  <a:cubicBezTo>
                    <a:pt x="1175" y="1243"/>
                    <a:pt x="1181" y="1240"/>
                    <a:pt x="1187" y="1240"/>
                  </a:cubicBezTo>
                  <a:close/>
                  <a:moveTo>
                    <a:pt x="225" y="1"/>
                  </a:moveTo>
                  <a:cubicBezTo>
                    <a:pt x="184" y="21"/>
                    <a:pt x="164" y="21"/>
                    <a:pt x="123" y="21"/>
                  </a:cubicBezTo>
                  <a:cubicBezTo>
                    <a:pt x="123" y="41"/>
                    <a:pt x="123" y="62"/>
                    <a:pt x="123" y="62"/>
                  </a:cubicBezTo>
                  <a:cubicBezTo>
                    <a:pt x="123" y="82"/>
                    <a:pt x="82" y="82"/>
                    <a:pt x="62" y="103"/>
                  </a:cubicBezTo>
                  <a:cubicBezTo>
                    <a:pt x="62" y="123"/>
                    <a:pt x="82" y="143"/>
                    <a:pt x="62" y="164"/>
                  </a:cubicBezTo>
                  <a:cubicBezTo>
                    <a:pt x="52" y="164"/>
                    <a:pt x="41" y="159"/>
                    <a:pt x="31" y="159"/>
                  </a:cubicBezTo>
                  <a:cubicBezTo>
                    <a:pt x="21" y="159"/>
                    <a:pt x="11" y="164"/>
                    <a:pt x="1" y="184"/>
                  </a:cubicBezTo>
                  <a:cubicBezTo>
                    <a:pt x="1" y="245"/>
                    <a:pt x="41" y="265"/>
                    <a:pt x="62" y="327"/>
                  </a:cubicBezTo>
                  <a:cubicBezTo>
                    <a:pt x="62" y="347"/>
                    <a:pt x="21" y="367"/>
                    <a:pt x="41" y="408"/>
                  </a:cubicBezTo>
                  <a:cubicBezTo>
                    <a:pt x="41" y="469"/>
                    <a:pt x="123" y="489"/>
                    <a:pt x="143" y="551"/>
                  </a:cubicBezTo>
                  <a:cubicBezTo>
                    <a:pt x="164" y="612"/>
                    <a:pt x="245" y="632"/>
                    <a:pt x="245" y="734"/>
                  </a:cubicBezTo>
                  <a:cubicBezTo>
                    <a:pt x="306" y="754"/>
                    <a:pt x="347" y="815"/>
                    <a:pt x="367" y="876"/>
                  </a:cubicBezTo>
                  <a:cubicBezTo>
                    <a:pt x="408" y="917"/>
                    <a:pt x="490" y="917"/>
                    <a:pt x="490" y="999"/>
                  </a:cubicBezTo>
                  <a:cubicBezTo>
                    <a:pt x="551" y="999"/>
                    <a:pt x="591" y="1039"/>
                    <a:pt x="632" y="1080"/>
                  </a:cubicBezTo>
                  <a:cubicBezTo>
                    <a:pt x="652" y="1121"/>
                    <a:pt x="693" y="1162"/>
                    <a:pt x="734" y="1182"/>
                  </a:cubicBezTo>
                  <a:cubicBezTo>
                    <a:pt x="754" y="1223"/>
                    <a:pt x="815" y="1182"/>
                    <a:pt x="856" y="1243"/>
                  </a:cubicBezTo>
                  <a:cubicBezTo>
                    <a:pt x="876" y="1304"/>
                    <a:pt x="938" y="1263"/>
                    <a:pt x="978" y="1304"/>
                  </a:cubicBezTo>
                  <a:cubicBezTo>
                    <a:pt x="993" y="1274"/>
                    <a:pt x="1019" y="1255"/>
                    <a:pt x="1040" y="1255"/>
                  </a:cubicBezTo>
                  <a:cubicBezTo>
                    <a:pt x="1047" y="1255"/>
                    <a:pt x="1054" y="1258"/>
                    <a:pt x="1060" y="1263"/>
                  </a:cubicBezTo>
                  <a:cubicBezTo>
                    <a:pt x="1080" y="1243"/>
                    <a:pt x="1100" y="1233"/>
                    <a:pt x="1118" y="1233"/>
                  </a:cubicBezTo>
                  <a:cubicBezTo>
                    <a:pt x="1133" y="1233"/>
                    <a:pt x="1146" y="1240"/>
                    <a:pt x="1155" y="1253"/>
                  </a:cubicBezTo>
                  <a:lnTo>
                    <a:pt x="1155" y="1253"/>
                  </a:lnTo>
                  <a:cubicBezTo>
                    <a:pt x="1144" y="1270"/>
                    <a:pt x="1127" y="1277"/>
                    <a:pt x="1109" y="1277"/>
                  </a:cubicBezTo>
                  <a:cubicBezTo>
                    <a:pt x="1093" y="1277"/>
                    <a:pt x="1077" y="1272"/>
                    <a:pt x="1060" y="1263"/>
                  </a:cubicBezTo>
                  <a:lnTo>
                    <a:pt x="1060" y="1263"/>
                  </a:lnTo>
                  <a:cubicBezTo>
                    <a:pt x="1060" y="1304"/>
                    <a:pt x="1100" y="1304"/>
                    <a:pt x="1100" y="1345"/>
                  </a:cubicBezTo>
                  <a:cubicBezTo>
                    <a:pt x="1141" y="1345"/>
                    <a:pt x="1182" y="1327"/>
                    <a:pt x="1223" y="1327"/>
                  </a:cubicBezTo>
                  <a:cubicBezTo>
                    <a:pt x="1243" y="1327"/>
                    <a:pt x="1263" y="1331"/>
                    <a:pt x="1284" y="1345"/>
                  </a:cubicBezTo>
                  <a:cubicBezTo>
                    <a:pt x="1304" y="1263"/>
                    <a:pt x="1325" y="1202"/>
                    <a:pt x="1345" y="1141"/>
                  </a:cubicBezTo>
                  <a:cubicBezTo>
                    <a:pt x="1304" y="1100"/>
                    <a:pt x="1304" y="1060"/>
                    <a:pt x="1345" y="1019"/>
                  </a:cubicBezTo>
                  <a:cubicBezTo>
                    <a:pt x="1365" y="1039"/>
                    <a:pt x="1365" y="1039"/>
                    <a:pt x="1365" y="1060"/>
                  </a:cubicBezTo>
                  <a:cubicBezTo>
                    <a:pt x="1406" y="1039"/>
                    <a:pt x="1426" y="1019"/>
                    <a:pt x="1406" y="999"/>
                  </a:cubicBezTo>
                  <a:cubicBezTo>
                    <a:pt x="1386" y="978"/>
                    <a:pt x="1365" y="978"/>
                    <a:pt x="1365" y="978"/>
                  </a:cubicBezTo>
                  <a:cubicBezTo>
                    <a:pt x="1325" y="917"/>
                    <a:pt x="1325" y="815"/>
                    <a:pt x="1263" y="754"/>
                  </a:cubicBezTo>
                  <a:cubicBezTo>
                    <a:pt x="1251" y="760"/>
                    <a:pt x="1240" y="763"/>
                    <a:pt x="1228" y="763"/>
                  </a:cubicBezTo>
                  <a:cubicBezTo>
                    <a:pt x="1201" y="763"/>
                    <a:pt x="1176" y="748"/>
                    <a:pt x="1162" y="734"/>
                  </a:cubicBezTo>
                  <a:cubicBezTo>
                    <a:pt x="1148" y="734"/>
                    <a:pt x="1143" y="743"/>
                    <a:pt x="1136" y="743"/>
                  </a:cubicBezTo>
                  <a:cubicBezTo>
                    <a:pt x="1132" y="743"/>
                    <a:pt x="1128" y="741"/>
                    <a:pt x="1121" y="734"/>
                  </a:cubicBezTo>
                  <a:cubicBezTo>
                    <a:pt x="1128" y="727"/>
                    <a:pt x="1132" y="725"/>
                    <a:pt x="1136" y="725"/>
                  </a:cubicBezTo>
                  <a:cubicBezTo>
                    <a:pt x="1143" y="725"/>
                    <a:pt x="1148" y="734"/>
                    <a:pt x="1162" y="734"/>
                  </a:cubicBezTo>
                  <a:cubicBezTo>
                    <a:pt x="1182" y="693"/>
                    <a:pt x="1162" y="632"/>
                    <a:pt x="1202" y="612"/>
                  </a:cubicBezTo>
                  <a:cubicBezTo>
                    <a:pt x="1162" y="571"/>
                    <a:pt x="1121" y="571"/>
                    <a:pt x="1100" y="510"/>
                  </a:cubicBezTo>
                  <a:cubicBezTo>
                    <a:pt x="1121" y="510"/>
                    <a:pt x="1141" y="489"/>
                    <a:pt x="1162" y="489"/>
                  </a:cubicBezTo>
                  <a:cubicBezTo>
                    <a:pt x="1121" y="428"/>
                    <a:pt x="1060" y="449"/>
                    <a:pt x="999" y="428"/>
                  </a:cubicBezTo>
                  <a:lnTo>
                    <a:pt x="999" y="428"/>
                  </a:lnTo>
                  <a:cubicBezTo>
                    <a:pt x="999" y="449"/>
                    <a:pt x="1060" y="469"/>
                    <a:pt x="999" y="510"/>
                  </a:cubicBezTo>
                  <a:cubicBezTo>
                    <a:pt x="958" y="469"/>
                    <a:pt x="917" y="428"/>
                    <a:pt x="938" y="388"/>
                  </a:cubicBezTo>
                  <a:cubicBezTo>
                    <a:pt x="905" y="388"/>
                    <a:pt x="885" y="414"/>
                    <a:pt x="868" y="414"/>
                  </a:cubicBezTo>
                  <a:cubicBezTo>
                    <a:pt x="864" y="414"/>
                    <a:pt x="860" y="412"/>
                    <a:pt x="856" y="408"/>
                  </a:cubicBezTo>
                  <a:cubicBezTo>
                    <a:pt x="815" y="408"/>
                    <a:pt x="795" y="408"/>
                    <a:pt x="795" y="367"/>
                  </a:cubicBezTo>
                  <a:lnTo>
                    <a:pt x="856" y="367"/>
                  </a:lnTo>
                  <a:cubicBezTo>
                    <a:pt x="856" y="327"/>
                    <a:pt x="836" y="306"/>
                    <a:pt x="795" y="286"/>
                  </a:cubicBezTo>
                  <a:cubicBezTo>
                    <a:pt x="734" y="286"/>
                    <a:pt x="693" y="265"/>
                    <a:pt x="652" y="204"/>
                  </a:cubicBezTo>
                  <a:cubicBezTo>
                    <a:pt x="632" y="184"/>
                    <a:pt x="612" y="184"/>
                    <a:pt x="591" y="164"/>
                  </a:cubicBezTo>
                  <a:cubicBezTo>
                    <a:pt x="563" y="178"/>
                    <a:pt x="544" y="192"/>
                    <a:pt x="521" y="192"/>
                  </a:cubicBezTo>
                  <a:cubicBezTo>
                    <a:pt x="512" y="192"/>
                    <a:pt x="501" y="190"/>
                    <a:pt x="490" y="184"/>
                  </a:cubicBezTo>
                  <a:lnTo>
                    <a:pt x="490" y="225"/>
                  </a:lnTo>
                  <a:cubicBezTo>
                    <a:pt x="428" y="184"/>
                    <a:pt x="367" y="204"/>
                    <a:pt x="306" y="184"/>
                  </a:cubicBezTo>
                  <a:cubicBezTo>
                    <a:pt x="286" y="164"/>
                    <a:pt x="347" y="143"/>
                    <a:pt x="327" y="103"/>
                  </a:cubicBezTo>
                  <a:cubicBezTo>
                    <a:pt x="286" y="82"/>
                    <a:pt x="245" y="41"/>
                    <a:pt x="22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4"/>
            <p:cNvSpPr/>
            <p:nvPr/>
          </p:nvSpPr>
          <p:spPr>
            <a:xfrm>
              <a:off x="8539717" y="1025925"/>
              <a:ext cx="116934" cy="86239"/>
            </a:xfrm>
            <a:custGeom>
              <a:avLst/>
              <a:gdLst/>
              <a:ahLst/>
              <a:cxnLst/>
              <a:rect l="l" t="t" r="r" b="b"/>
              <a:pathLst>
                <a:path w="1520" h="1121" extrusionOk="0">
                  <a:moveTo>
                    <a:pt x="1039" y="163"/>
                  </a:moveTo>
                  <a:cubicBezTo>
                    <a:pt x="1039" y="163"/>
                    <a:pt x="1039" y="163"/>
                    <a:pt x="1039" y="184"/>
                  </a:cubicBezTo>
                  <a:cubicBezTo>
                    <a:pt x="1039" y="184"/>
                    <a:pt x="1039" y="163"/>
                    <a:pt x="1019" y="163"/>
                  </a:cubicBezTo>
                  <a:close/>
                  <a:moveTo>
                    <a:pt x="1344" y="612"/>
                  </a:moveTo>
                  <a:lnTo>
                    <a:pt x="1344" y="612"/>
                  </a:lnTo>
                  <a:cubicBezTo>
                    <a:pt x="1344" y="612"/>
                    <a:pt x="1365" y="632"/>
                    <a:pt x="1365" y="632"/>
                  </a:cubicBezTo>
                  <a:cubicBezTo>
                    <a:pt x="1344" y="632"/>
                    <a:pt x="1344" y="632"/>
                    <a:pt x="1344" y="612"/>
                  </a:cubicBezTo>
                  <a:close/>
                  <a:moveTo>
                    <a:pt x="896" y="1"/>
                  </a:moveTo>
                  <a:cubicBezTo>
                    <a:pt x="856" y="21"/>
                    <a:pt x="774" y="21"/>
                    <a:pt x="733" y="62"/>
                  </a:cubicBezTo>
                  <a:cubicBezTo>
                    <a:pt x="713" y="102"/>
                    <a:pt x="713" y="143"/>
                    <a:pt x="713" y="163"/>
                  </a:cubicBezTo>
                  <a:cubicBezTo>
                    <a:pt x="693" y="204"/>
                    <a:pt x="672" y="245"/>
                    <a:pt x="672" y="265"/>
                  </a:cubicBezTo>
                  <a:cubicBezTo>
                    <a:pt x="632" y="265"/>
                    <a:pt x="571" y="306"/>
                    <a:pt x="550" y="347"/>
                  </a:cubicBezTo>
                  <a:cubicBezTo>
                    <a:pt x="550" y="347"/>
                    <a:pt x="571" y="367"/>
                    <a:pt x="571" y="367"/>
                  </a:cubicBezTo>
                  <a:cubicBezTo>
                    <a:pt x="584" y="367"/>
                    <a:pt x="589" y="358"/>
                    <a:pt x="596" y="358"/>
                  </a:cubicBezTo>
                  <a:cubicBezTo>
                    <a:pt x="600" y="358"/>
                    <a:pt x="604" y="360"/>
                    <a:pt x="611" y="367"/>
                  </a:cubicBezTo>
                  <a:lnTo>
                    <a:pt x="571" y="367"/>
                  </a:lnTo>
                  <a:cubicBezTo>
                    <a:pt x="550" y="388"/>
                    <a:pt x="509" y="408"/>
                    <a:pt x="489" y="428"/>
                  </a:cubicBezTo>
                  <a:cubicBezTo>
                    <a:pt x="448" y="550"/>
                    <a:pt x="347" y="591"/>
                    <a:pt x="285" y="652"/>
                  </a:cubicBezTo>
                  <a:cubicBezTo>
                    <a:pt x="245" y="693"/>
                    <a:pt x="285" y="734"/>
                    <a:pt x="265" y="774"/>
                  </a:cubicBezTo>
                  <a:cubicBezTo>
                    <a:pt x="214" y="744"/>
                    <a:pt x="168" y="739"/>
                    <a:pt x="125" y="739"/>
                  </a:cubicBezTo>
                  <a:cubicBezTo>
                    <a:pt x="103" y="739"/>
                    <a:pt x="82" y="740"/>
                    <a:pt x="62" y="740"/>
                  </a:cubicBezTo>
                  <a:cubicBezTo>
                    <a:pt x="41" y="740"/>
                    <a:pt x="21" y="739"/>
                    <a:pt x="0" y="734"/>
                  </a:cubicBezTo>
                  <a:cubicBezTo>
                    <a:pt x="0" y="795"/>
                    <a:pt x="0" y="836"/>
                    <a:pt x="0" y="876"/>
                  </a:cubicBezTo>
                  <a:cubicBezTo>
                    <a:pt x="21" y="958"/>
                    <a:pt x="102" y="998"/>
                    <a:pt x="163" y="1039"/>
                  </a:cubicBezTo>
                  <a:cubicBezTo>
                    <a:pt x="163" y="1039"/>
                    <a:pt x="172" y="1030"/>
                    <a:pt x="184" y="1030"/>
                  </a:cubicBezTo>
                  <a:cubicBezTo>
                    <a:pt x="190" y="1030"/>
                    <a:pt x="197" y="1032"/>
                    <a:pt x="204" y="1039"/>
                  </a:cubicBezTo>
                  <a:cubicBezTo>
                    <a:pt x="252" y="1087"/>
                    <a:pt x="271" y="1107"/>
                    <a:pt x="296" y="1107"/>
                  </a:cubicBezTo>
                  <a:cubicBezTo>
                    <a:pt x="313" y="1107"/>
                    <a:pt x="333" y="1097"/>
                    <a:pt x="367" y="1080"/>
                  </a:cubicBezTo>
                  <a:lnTo>
                    <a:pt x="367" y="1039"/>
                  </a:lnTo>
                  <a:cubicBezTo>
                    <a:pt x="387" y="1039"/>
                    <a:pt x="428" y="1019"/>
                    <a:pt x="448" y="1019"/>
                  </a:cubicBezTo>
                  <a:cubicBezTo>
                    <a:pt x="489" y="1019"/>
                    <a:pt x="489" y="1060"/>
                    <a:pt x="509" y="1080"/>
                  </a:cubicBezTo>
                  <a:cubicBezTo>
                    <a:pt x="522" y="1072"/>
                    <a:pt x="533" y="1069"/>
                    <a:pt x="544" y="1069"/>
                  </a:cubicBezTo>
                  <a:cubicBezTo>
                    <a:pt x="587" y="1069"/>
                    <a:pt x="619" y="1121"/>
                    <a:pt x="652" y="1121"/>
                  </a:cubicBezTo>
                  <a:cubicBezTo>
                    <a:pt x="693" y="1100"/>
                    <a:pt x="713" y="1080"/>
                    <a:pt x="733" y="1039"/>
                  </a:cubicBezTo>
                  <a:cubicBezTo>
                    <a:pt x="774" y="1080"/>
                    <a:pt x="815" y="1100"/>
                    <a:pt x="856" y="1121"/>
                  </a:cubicBezTo>
                  <a:cubicBezTo>
                    <a:pt x="866" y="1090"/>
                    <a:pt x="886" y="1090"/>
                    <a:pt x="907" y="1090"/>
                  </a:cubicBezTo>
                  <a:cubicBezTo>
                    <a:pt x="927" y="1090"/>
                    <a:pt x="947" y="1090"/>
                    <a:pt x="957" y="1060"/>
                  </a:cubicBezTo>
                  <a:cubicBezTo>
                    <a:pt x="957" y="1060"/>
                    <a:pt x="937" y="1039"/>
                    <a:pt x="957" y="1039"/>
                  </a:cubicBezTo>
                  <a:cubicBezTo>
                    <a:pt x="971" y="1032"/>
                    <a:pt x="982" y="1030"/>
                    <a:pt x="992" y="1030"/>
                  </a:cubicBezTo>
                  <a:cubicBezTo>
                    <a:pt x="1012" y="1030"/>
                    <a:pt x="1025" y="1039"/>
                    <a:pt x="1039" y="1039"/>
                  </a:cubicBezTo>
                  <a:cubicBezTo>
                    <a:pt x="1059" y="998"/>
                    <a:pt x="998" y="998"/>
                    <a:pt x="1039" y="958"/>
                  </a:cubicBezTo>
                  <a:lnTo>
                    <a:pt x="1039" y="958"/>
                  </a:lnTo>
                  <a:cubicBezTo>
                    <a:pt x="1045" y="961"/>
                    <a:pt x="1050" y="962"/>
                    <a:pt x="1054" y="962"/>
                  </a:cubicBezTo>
                  <a:cubicBezTo>
                    <a:pt x="1080" y="962"/>
                    <a:pt x="1085" y="914"/>
                    <a:pt x="1120" y="897"/>
                  </a:cubicBezTo>
                  <a:cubicBezTo>
                    <a:pt x="1141" y="958"/>
                    <a:pt x="1202" y="978"/>
                    <a:pt x="1263" y="998"/>
                  </a:cubicBezTo>
                  <a:cubicBezTo>
                    <a:pt x="1243" y="958"/>
                    <a:pt x="1304" y="937"/>
                    <a:pt x="1304" y="917"/>
                  </a:cubicBezTo>
                  <a:cubicBezTo>
                    <a:pt x="1304" y="856"/>
                    <a:pt x="1344" y="836"/>
                    <a:pt x="1365" y="795"/>
                  </a:cubicBezTo>
                  <a:cubicBezTo>
                    <a:pt x="1419" y="795"/>
                    <a:pt x="1441" y="730"/>
                    <a:pt x="1488" y="730"/>
                  </a:cubicBezTo>
                  <a:cubicBezTo>
                    <a:pt x="1494" y="730"/>
                    <a:pt x="1501" y="731"/>
                    <a:pt x="1507" y="734"/>
                  </a:cubicBezTo>
                  <a:cubicBezTo>
                    <a:pt x="1520" y="697"/>
                    <a:pt x="1502" y="690"/>
                    <a:pt x="1482" y="690"/>
                  </a:cubicBezTo>
                  <a:cubicBezTo>
                    <a:pt x="1469" y="690"/>
                    <a:pt x="1454" y="693"/>
                    <a:pt x="1446" y="693"/>
                  </a:cubicBezTo>
                  <a:cubicBezTo>
                    <a:pt x="1385" y="652"/>
                    <a:pt x="1406" y="591"/>
                    <a:pt x="1406" y="550"/>
                  </a:cubicBezTo>
                  <a:cubicBezTo>
                    <a:pt x="1304" y="510"/>
                    <a:pt x="1304" y="428"/>
                    <a:pt x="1304" y="347"/>
                  </a:cubicBezTo>
                  <a:cubicBezTo>
                    <a:pt x="1299" y="342"/>
                    <a:pt x="1293" y="341"/>
                    <a:pt x="1287" y="341"/>
                  </a:cubicBezTo>
                  <a:cubicBezTo>
                    <a:pt x="1276" y="341"/>
                    <a:pt x="1263" y="345"/>
                    <a:pt x="1251" y="345"/>
                  </a:cubicBezTo>
                  <a:cubicBezTo>
                    <a:pt x="1240" y="345"/>
                    <a:pt x="1230" y="341"/>
                    <a:pt x="1222" y="326"/>
                  </a:cubicBezTo>
                  <a:cubicBezTo>
                    <a:pt x="1243" y="245"/>
                    <a:pt x="1243" y="143"/>
                    <a:pt x="1182" y="123"/>
                  </a:cubicBezTo>
                  <a:lnTo>
                    <a:pt x="1182" y="123"/>
                  </a:lnTo>
                  <a:cubicBezTo>
                    <a:pt x="1194" y="159"/>
                    <a:pt x="1177" y="167"/>
                    <a:pt x="1157" y="167"/>
                  </a:cubicBezTo>
                  <a:cubicBezTo>
                    <a:pt x="1143" y="167"/>
                    <a:pt x="1129" y="163"/>
                    <a:pt x="1120" y="163"/>
                  </a:cubicBezTo>
                  <a:cubicBezTo>
                    <a:pt x="1059" y="102"/>
                    <a:pt x="978" y="62"/>
                    <a:pt x="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4"/>
            <p:cNvSpPr/>
            <p:nvPr/>
          </p:nvSpPr>
          <p:spPr>
            <a:xfrm>
              <a:off x="8685422" y="-511060"/>
              <a:ext cx="54928" cy="158322"/>
            </a:xfrm>
            <a:custGeom>
              <a:avLst/>
              <a:gdLst/>
              <a:ahLst/>
              <a:cxnLst/>
              <a:rect l="l" t="t" r="r" b="b"/>
              <a:pathLst>
                <a:path w="714" h="2058" extrusionOk="0">
                  <a:moveTo>
                    <a:pt x="387" y="1"/>
                  </a:moveTo>
                  <a:cubicBezTo>
                    <a:pt x="370" y="1"/>
                    <a:pt x="382" y="46"/>
                    <a:pt x="361" y="46"/>
                  </a:cubicBezTo>
                  <a:cubicBezTo>
                    <a:pt x="357" y="46"/>
                    <a:pt x="352" y="45"/>
                    <a:pt x="347" y="42"/>
                  </a:cubicBezTo>
                  <a:cubicBezTo>
                    <a:pt x="332" y="27"/>
                    <a:pt x="328" y="13"/>
                    <a:pt x="319" y="13"/>
                  </a:cubicBezTo>
                  <a:cubicBezTo>
                    <a:pt x="316" y="13"/>
                    <a:pt x="312" y="15"/>
                    <a:pt x="306" y="21"/>
                  </a:cubicBezTo>
                  <a:cubicBezTo>
                    <a:pt x="265" y="21"/>
                    <a:pt x="306" y="62"/>
                    <a:pt x="265" y="103"/>
                  </a:cubicBezTo>
                  <a:cubicBezTo>
                    <a:pt x="245" y="103"/>
                    <a:pt x="224" y="123"/>
                    <a:pt x="204" y="144"/>
                  </a:cubicBezTo>
                  <a:lnTo>
                    <a:pt x="245" y="306"/>
                  </a:lnTo>
                  <a:cubicBezTo>
                    <a:pt x="224" y="306"/>
                    <a:pt x="224" y="306"/>
                    <a:pt x="204" y="327"/>
                  </a:cubicBezTo>
                  <a:cubicBezTo>
                    <a:pt x="224" y="327"/>
                    <a:pt x="224" y="347"/>
                    <a:pt x="224" y="347"/>
                  </a:cubicBezTo>
                  <a:cubicBezTo>
                    <a:pt x="224" y="388"/>
                    <a:pt x="204" y="408"/>
                    <a:pt x="204" y="429"/>
                  </a:cubicBezTo>
                  <a:cubicBezTo>
                    <a:pt x="184" y="612"/>
                    <a:pt x="143" y="775"/>
                    <a:pt x="102" y="958"/>
                  </a:cubicBezTo>
                  <a:cubicBezTo>
                    <a:pt x="102" y="1019"/>
                    <a:pt x="102" y="1101"/>
                    <a:pt x="82" y="1162"/>
                  </a:cubicBezTo>
                  <a:cubicBezTo>
                    <a:pt x="41" y="1243"/>
                    <a:pt x="41" y="1345"/>
                    <a:pt x="41" y="1427"/>
                  </a:cubicBezTo>
                  <a:cubicBezTo>
                    <a:pt x="21" y="1508"/>
                    <a:pt x="61" y="1610"/>
                    <a:pt x="0" y="1671"/>
                  </a:cubicBezTo>
                  <a:cubicBezTo>
                    <a:pt x="0" y="1773"/>
                    <a:pt x="82" y="1834"/>
                    <a:pt x="61" y="1915"/>
                  </a:cubicBezTo>
                  <a:cubicBezTo>
                    <a:pt x="72" y="1926"/>
                    <a:pt x="80" y="1930"/>
                    <a:pt x="86" y="1930"/>
                  </a:cubicBezTo>
                  <a:cubicBezTo>
                    <a:pt x="101" y="1930"/>
                    <a:pt x="109" y="1911"/>
                    <a:pt x="127" y="1911"/>
                  </a:cubicBezTo>
                  <a:cubicBezTo>
                    <a:pt x="132" y="1911"/>
                    <a:pt x="137" y="1912"/>
                    <a:pt x="143" y="1915"/>
                  </a:cubicBezTo>
                  <a:cubicBezTo>
                    <a:pt x="163" y="1936"/>
                    <a:pt x="123" y="1997"/>
                    <a:pt x="163" y="2038"/>
                  </a:cubicBezTo>
                  <a:cubicBezTo>
                    <a:pt x="167" y="2033"/>
                    <a:pt x="172" y="2032"/>
                    <a:pt x="178" y="2032"/>
                  </a:cubicBezTo>
                  <a:cubicBezTo>
                    <a:pt x="199" y="2032"/>
                    <a:pt x="228" y="2058"/>
                    <a:pt x="245" y="2058"/>
                  </a:cubicBezTo>
                  <a:cubicBezTo>
                    <a:pt x="265" y="2038"/>
                    <a:pt x="285" y="1997"/>
                    <a:pt x="306" y="1976"/>
                  </a:cubicBezTo>
                  <a:cubicBezTo>
                    <a:pt x="326" y="1997"/>
                    <a:pt x="347" y="2038"/>
                    <a:pt x="367" y="2038"/>
                  </a:cubicBezTo>
                  <a:cubicBezTo>
                    <a:pt x="387" y="2017"/>
                    <a:pt x="387" y="1997"/>
                    <a:pt x="408" y="1976"/>
                  </a:cubicBezTo>
                  <a:cubicBezTo>
                    <a:pt x="448" y="1976"/>
                    <a:pt x="448" y="2017"/>
                    <a:pt x="469" y="2038"/>
                  </a:cubicBezTo>
                  <a:cubicBezTo>
                    <a:pt x="489" y="1956"/>
                    <a:pt x="489" y="1854"/>
                    <a:pt x="530" y="1773"/>
                  </a:cubicBezTo>
                  <a:cubicBezTo>
                    <a:pt x="545" y="1788"/>
                    <a:pt x="558" y="1795"/>
                    <a:pt x="568" y="1795"/>
                  </a:cubicBezTo>
                  <a:cubicBezTo>
                    <a:pt x="583" y="1795"/>
                    <a:pt x="591" y="1778"/>
                    <a:pt x="591" y="1752"/>
                  </a:cubicBezTo>
                  <a:cubicBezTo>
                    <a:pt x="581" y="1742"/>
                    <a:pt x="565" y="1742"/>
                    <a:pt x="553" y="1742"/>
                  </a:cubicBezTo>
                  <a:cubicBezTo>
                    <a:pt x="540" y="1742"/>
                    <a:pt x="530" y="1742"/>
                    <a:pt x="530" y="1732"/>
                  </a:cubicBezTo>
                  <a:cubicBezTo>
                    <a:pt x="489" y="1691"/>
                    <a:pt x="550" y="1630"/>
                    <a:pt x="530" y="1589"/>
                  </a:cubicBezTo>
                  <a:cubicBezTo>
                    <a:pt x="571" y="1569"/>
                    <a:pt x="591" y="1569"/>
                    <a:pt x="611" y="1569"/>
                  </a:cubicBezTo>
                  <a:cubicBezTo>
                    <a:pt x="652" y="1467"/>
                    <a:pt x="611" y="1345"/>
                    <a:pt x="693" y="1284"/>
                  </a:cubicBezTo>
                  <a:cubicBezTo>
                    <a:pt x="693" y="1243"/>
                    <a:pt x="672" y="1223"/>
                    <a:pt x="672" y="1182"/>
                  </a:cubicBezTo>
                  <a:cubicBezTo>
                    <a:pt x="652" y="1121"/>
                    <a:pt x="713" y="1060"/>
                    <a:pt x="713" y="999"/>
                  </a:cubicBezTo>
                  <a:cubicBezTo>
                    <a:pt x="700" y="999"/>
                    <a:pt x="695" y="990"/>
                    <a:pt x="681" y="990"/>
                  </a:cubicBezTo>
                  <a:cubicBezTo>
                    <a:pt x="675" y="990"/>
                    <a:pt x="666" y="992"/>
                    <a:pt x="652" y="999"/>
                  </a:cubicBezTo>
                  <a:cubicBezTo>
                    <a:pt x="652" y="999"/>
                    <a:pt x="672" y="1019"/>
                    <a:pt x="652" y="1040"/>
                  </a:cubicBezTo>
                  <a:cubicBezTo>
                    <a:pt x="632" y="1040"/>
                    <a:pt x="611" y="1040"/>
                    <a:pt x="611" y="1019"/>
                  </a:cubicBezTo>
                  <a:cubicBezTo>
                    <a:pt x="611" y="958"/>
                    <a:pt x="611" y="897"/>
                    <a:pt x="611" y="836"/>
                  </a:cubicBezTo>
                  <a:cubicBezTo>
                    <a:pt x="571" y="795"/>
                    <a:pt x="571" y="754"/>
                    <a:pt x="571" y="693"/>
                  </a:cubicBezTo>
                  <a:cubicBezTo>
                    <a:pt x="571" y="673"/>
                    <a:pt x="571" y="632"/>
                    <a:pt x="571" y="612"/>
                  </a:cubicBezTo>
                  <a:cubicBezTo>
                    <a:pt x="571" y="571"/>
                    <a:pt x="530" y="551"/>
                    <a:pt x="571" y="530"/>
                  </a:cubicBezTo>
                  <a:cubicBezTo>
                    <a:pt x="550" y="510"/>
                    <a:pt x="571" y="469"/>
                    <a:pt x="550" y="429"/>
                  </a:cubicBezTo>
                  <a:cubicBezTo>
                    <a:pt x="550" y="408"/>
                    <a:pt x="550" y="368"/>
                    <a:pt x="550" y="327"/>
                  </a:cubicBezTo>
                  <a:cubicBezTo>
                    <a:pt x="571" y="225"/>
                    <a:pt x="489" y="144"/>
                    <a:pt x="469" y="42"/>
                  </a:cubicBezTo>
                  <a:cubicBezTo>
                    <a:pt x="448" y="21"/>
                    <a:pt x="428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4"/>
            <p:cNvSpPr/>
            <p:nvPr/>
          </p:nvSpPr>
          <p:spPr>
            <a:xfrm>
              <a:off x="7938047" y="991460"/>
              <a:ext cx="150475" cy="56467"/>
            </a:xfrm>
            <a:custGeom>
              <a:avLst/>
              <a:gdLst/>
              <a:ahLst/>
              <a:cxnLst/>
              <a:rect l="l" t="t" r="r" b="b"/>
              <a:pathLst>
                <a:path w="1956" h="734" extrusionOk="0">
                  <a:moveTo>
                    <a:pt x="1528" y="1"/>
                  </a:moveTo>
                  <a:cubicBezTo>
                    <a:pt x="1488" y="1"/>
                    <a:pt x="1488" y="41"/>
                    <a:pt x="1467" y="62"/>
                  </a:cubicBezTo>
                  <a:cubicBezTo>
                    <a:pt x="1454" y="62"/>
                    <a:pt x="1431" y="53"/>
                    <a:pt x="1411" y="53"/>
                  </a:cubicBezTo>
                  <a:cubicBezTo>
                    <a:pt x="1402" y="53"/>
                    <a:pt x="1393" y="55"/>
                    <a:pt x="1386" y="62"/>
                  </a:cubicBezTo>
                  <a:cubicBezTo>
                    <a:pt x="1365" y="82"/>
                    <a:pt x="1345" y="102"/>
                    <a:pt x="1304" y="102"/>
                  </a:cubicBezTo>
                  <a:cubicBezTo>
                    <a:pt x="1276" y="88"/>
                    <a:pt x="1257" y="74"/>
                    <a:pt x="1234" y="74"/>
                  </a:cubicBezTo>
                  <a:cubicBezTo>
                    <a:pt x="1225" y="74"/>
                    <a:pt x="1214" y="76"/>
                    <a:pt x="1202" y="82"/>
                  </a:cubicBezTo>
                  <a:cubicBezTo>
                    <a:pt x="1172" y="92"/>
                    <a:pt x="1141" y="97"/>
                    <a:pt x="1113" y="97"/>
                  </a:cubicBezTo>
                  <a:cubicBezTo>
                    <a:pt x="1085" y="97"/>
                    <a:pt x="1060" y="92"/>
                    <a:pt x="1040" y="82"/>
                  </a:cubicBezTo>
                  <a:cubicBezTo>
                    <a:pt x="1010" y="76"/>
                    <a:pt x="980" y="74"/>
                    <a:pt x="950" y="74"/>
                  </a:cubicBezTo>
                  <a:cubicBezTo>
                    <a:pt x="878" y="74"/>
                    <a:pt x="806" y="88"/>
                    <a:pt x="734" y="102"/>
                  </a:cubicBezTo>
                  <a:cubicBezTo>
                    <a:pt x="734" y="102"/>
                    <a:pt x="734" y="82"/>
                    <a:pt x="734" y="82"/>
                  </a:cubicBezTo>
                  <a:cubicBezTo>
                    <a:pt x="714" y="102"/>
                    <a:pt x="693" y="102"/>
                    <a:pt x="693" y="102"/>
                  </a:cubicBezTo>
                  <a:cubicBezTo>
                    <a:pt x="673" y="102"/>
                    <a:pt x="673" y="82"/>
                    <a:pt x="632" y="62"/>
                  </a:cubicBezTo>
                  <a:cubicBezTo>
                    <a:pt x="608" y="85"/>
                    <a:pt x="578" y="95"/>
                    <a:pt x="540" y="95"/>
                  </a:cubicBezTo>
                  <a:cubicBezTo>
                    <a:pt x="513" y="95"/>
                    <a:pt x="483" y="90"/>
                    <a:pt x="449" y="82"/>
                  </a:cubicBezTo>
                  <a:lnTo>
                    <a:pt x="449" y="82"/>
                  </a:lnTo>
                  <a:cubicBezTo>
                    <a:pt x="449" y="123"/>
                    <a:pt x="490" y="123"/>
                    <a:pt x="469" y="163"/>
                  </a:cubicBezTo>
                  <a:cubicBezTo>
                    <a:pt x="388" y="163"/>
                    <a:pt x="286" y="143"/>
                    <a:pt x="205" y="123"/>
                  </a:cubicBezTo>
                  <a:cubicBezTo>
                    <a:pt x="190" y="137"/>
                    <a:pt x="177" y="143"/>
                    <a:pt x="164" y="143"/>
                  </a:cubicBezTo>
                  <a:cubicBezTo>
                    <a:pt x="128" y="143"/>
                    <a:pt x="97" y="100"/>
                    <a:pt x="58" y="100"/>
                  </a:cubicBezTo>
                  <a:cubicBezTo>
                    <a:pt x="53" y="100"/>
                    <a:pt x="47" y="100"/>
                    <a:pt x="42" y="102"/>
                  </a:cubicBezTo>
                  <a:cubicBezTo>
                    <a:pt x="1" y="123"/>
                    <a:pt x="21" y="163"/>
                    <a:pt x="21" y="204"/>
                  </a:cubicBezTo>
                  <a:cubicBezTo>
                    <a:pt x="123" y="265"/>
                    <a:pt x="184" y="367"/>
                    <a:pt x="306" y="449"/>
                  </a:cubicBezTo>
                  <a:cubicBezTo>
                    <a:pt x="388" y="469"/>
                    <a:pt x="490" y="489"/>
                    <a:pt x="592" y="489"/>
                  </a:cubicBezTo>
                  <a:cubicBezTo>
                    <a:pt x="673" y="489"/>
                    <a:pt x="693" y="510"/>
                    <a:pt x="754" y="571"/>
                  </a:cubicBezTo>
                  <a:cubicBezTo>
                    <a:pt x="836" y="591"/>
                    <a:pt x="917" y="611"/>
                    <a:pt x="978" y="652"/>
                  </a:cubicBezTo>
                  <a:cubicBezTo>
                    <a:pt x="1162" y="673"/>
                    <a:pt x="1345" y="734"/>
                    <a:pt x="1508" y="734"/>
                  </a:cubicBezTo>
                  <a:cubicBezTo>
                    <a:pt x="1508" y="713"/>
                    <a:pt x="1488" y="693"/>
                    <a:pt x="1467" y="693"/>
                  </a:cubicBezTo>
                  <a:cubicBezTo>
                    <a:pt x="1467" y="673"/>
                    <a:pt x="1447" y="673"/>
                    <a:pt x="1447" y="632"/>
                  </a:cubicBezTo>
                  <a:cubicBezTo>
                    <a:pt x="1451" y="628"/>
                    <a:pt x="1457" y="626"/>
                    <a:pt x="1464" y="626"/>
                  </a:cubicBezTo>
                  <a:cubicBezTo>
                    <a:pt x="1484" y="626"/>
                    <a:pt x="1512" y="638"/>
                    <a:pt x="1531" y="638"/>
                  </a:cubicBezTo>
                  <a:cubicBezTo>
                    <a:pt x="1538" y="638"/>
                    <a:pt x="1544" y="636"/>
                    <a:pt x="1549" y="632"/>
                  </a:cubicBezTo>
                  <a:cubicBezTo>
                    <a:pt x="1549" y="611"/>
                    <a:pt x="1549" y="591"/>
                    <a:pt x="1569" y="591"/>
                  </a:cubicBezTo>
                  <a:cubicBezTo>
                    <a:pt x="1610" y="591"/>
                    <a:pt x="1630" y="632"/>
                    <a:pt x="1691" y="632"/>
                  </a:cubicBezTo>
                  <a:cubicBezTo>
                    <a:pt x="1651" y="611"/>
                    <a:pt x="1691" y="571"/>
                    <a:pt x="1671" y="550"/>
                  </a:cubicBezTo>
                  <a:cubicBezTo>
                    <a:pt x="1651" y="530"/>
                    <a:pt x="1651" y="530"/>
                    <a:pt x="1630" y="510"/>
                  </a:cubicBezTo>
                  <a:cubicBezTo>
                    <a:pt x="1610" y="530"/>
                    <a:pt x="1610" y="530"/>
                    <a:pt x="1589" y="530"/>
                  </a:cubicBezTo>
                  <a:cubicBezTo>
                    <a:pt x="1589" y="510"/>
                    <a:pt x="1610" y="510"/>
                    <a:pt x="1630" y="510"/>
                  </a:cubicBezTo>
                  <a:cubicBezTo>
                    <a:pt x="1637" y="507"/>
                    <a:pt x="1643" y="506"/>
                    <a:pt x="1649" y="506"/>
                  </a:cubicBezTo>
                  <a:cubicBezTo>
                    <a:pt x="1696" y="506"/>
                    <a:pt x="1716" y="571"/>
                    <a:pt x="1752" y="571"/>
                  </a:cubicBezTo>
                  <a:lnTo>
                    <a:pt x="1895" y="571"/>
                  </a:lnTo>
                  <a:cubicBezTo>
                    <a:pt x="1936" y="530"/>
                    <a:pt x="1915" y="469"/>
                    <a:pt x="1895" y="428"/>
                  </a:cubicBezTo>
                  <a:cubicBezTo>
                    <a:pt x="1915" y="408"/>
                    <a:pt x="1956" y="387"/>
                    <a:pt x="1936" y="367"/>
                  </a:cubicBezTo>
                  <a:cubicBezTo>
                    <a:pt x="1915" y="286"/>
                    <a:pt x="1895" y="184"/>
                    <a:pt x="1834" y="143"/>
                  </a:cubicBezTo>
                  <a:cubicBezTo>
                    <a:pt x="1793" y="102"/>
                    <a:pt x="1773" y="62"/>
                    <a:pt x="1732" y="21"/>
                  </a:cubicBezTo>
                  <a:cubicBezTo>
                    <a:pt x="1710" y="43"/>
                    <a:pt x="1684" y="52"/>
                    <a:pt x="1658" y="52"/>
                  </a:cubicBezTo>
                  <a:cubicBezTo>
                    <a:pt x="1614" y="52"/>
                    <a:pt x="1567" y="26"/>
                    <a:pt x="1528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4"/>
            <p:cNvSpPr/>
            <p:nvPr/>
          </p:nvSpPr>
          <p:spPr>
            <a:xfrm>
              <a:off x="8838974" y="1170091"/>
              <a:ext cx="65852" cy="144167"/>
            </a:xfrm>
            <a:custGeom>
              <a:avLst/>
              <a:gdLst/>
              <a:ahLst/>
              <a:cxnLst/>
              <a:rect l="l" t="t" r="r" b="b"/>
              <a:pathLst>
                <a:path w="856" h="1874" extrusionOk="0">
                  <a:moveTo>
                    <a:pt x="774" y="1548"/>
                  </a:moveTo>
                  <a:cubicBezTo>
                    <a:pt x="774" y="1548"/>
                    <a:pt x="794" y="1548"/>
                    <a:pt x="794" y="1568"/>
                  </a:cubicBezTo>
                  <a:cubicBezTo>
                    <a:pt x="774" y="1568"/>
                    <a:pt x="774" y="1548"/>
                    <a:pt x="774" y="1548"/>
                  </a:cubicBezTo>
                  <a:close/>
                  <a:moveTo>
                    <a:pt x="204" y="0"/>
                  </a:moveTo>
                  <a:cubicBezTo>
                    <a:pt x="204" y="21"/>
                    <a:pt x="204" y="41"/>
                    <a:pt x="204" y="41"/>
                  </a:cubicBezTo>
                  <a:lnTo>
                    <a:pt x="143" y="41"/>
                  </a:lnTo>
                  <a:cubicBezTo>
                    <a:pt x="163" y="122"/>
                    <a:pt x="122" y="163"/>
                    <a:pt x="82" y="204"/>
                  </a:cubicBezTo>
                  <a:cubicBezTo>
                    <a:pt x="61" y="346"/>
                    <a:pt x="102" y="489"/>
                    <a:pt x="61" y="611"/>
                  </a:cubicBezTo>
                  <a:cubicBezTo>
                    <a:pt x="21" y="733"/>
                    <a:pt x="61" y="856"/>
                    <a:pt x="0" y="957"/>
                  </a:cubicBezTo>
                  <a:cubicBezTo>
                    <a:pt x="0" y="998"/>
                    <a:pt x="21" y="1018"/>
                    <a:pt x="21" y="1039"/>
                  </a:cubicBezTo>
                  <a:cubicBezTo>
                    <a:pt x="21" y="1049"/>
                    <a:pt x="15" y="1049"/>
                    <a:pt x="10" y="1049"/>
                  </a:cubicBezTo>
                  <a:cubicBezTo>
                    <a:pt x="5" y="1049"/>
                    <a:pt x="0" y="1049"/>
                    <a:pt x="0" y="1059"/>
                  </a:cubicBezTo>
                  <a:cubicBezTo>
                    <a:pt x="21" y="1161"/>
                    <a:pt x="122" y="1181"/>
                    <a:pt x="102" y="1283"/>
                  </a:cubicBezTo>
                  <a:cubicBezTo>
                    <a:pt x="82" y="1283"/>
                    <a:pt x="82" y="1304"/>
                    <a:pt x="82" y="1324"/>
                  </a:cubicBezTo>
                  <a:cubicBezTo>
                    <a:pt x="163" y="1507"/>
                    <a:pt x="306" y="1650"/>
                    <a:pt x="448" y="1792"/>
                  </a:cubicBezTo>
                  <a:cubicBezTo>
                    <a:pt x="530" y="1792"/>
                    <a:pt x="591" y="1853"/>
                    <a:pt x="652" y="1874"/>
                  </a:cubicBezTo>
                  <a:cubicBezTo>
                    <a:pt x="693" y="1874"/>
                    <a:pt x="713" y="1874"/>
                    <a:pt x="733" y="1813"/>
                  </a:cubicBezTo>
                  <a:cubicBezTo>
                    <a:pt x="713" y="1752"/>
                    <a:pt x="754" y="1691"/>
                    <a:pt x="774" y="1609"/>
                  </a:cubicBezTo>
                  <a:lnTo>
                    <a:pt x="815" y="1609"/>
                  </a:lnTo>
                  <a:cubicBezTo>
                    <a:pt x="794" y="1568"/>
                    <a:pt x="856" y="1548"/>
                    <a:pt x="835" y="1507"/>
                  </a:cubicBezTo>
                  <a:cubicBezTo>
                    <a:pt x="827" y="1503"/>
                    <a:pt x="821" y="1502"/>
                    <a:pt x="816" y="1502"/>
                  </a:cubicBezTo>
                  <a:cubicBezTo>
                    <a:pt x="794" y="1502"/>
                    <a:pt x="791" y="1532"/>
                    <a:pt x="774" y="1548"/>
                  </a:cubicBezTo>
                  <a:cubicBezTo>
                    <a:pt x="754" y="1507"/>
                    <a:pt x="754" y="1487"/>
                    <a:pt x="754" y="1446"/>
                  </a:cubicBezTo>
                  <a:cubicBezTo>
                    <a:pt x="754" y="1365"/>
                    <a:pt x="754" y="1263"/>
                    <a:pt x="733" y="1181"/>
                  </a:cubicBezTo>
                  <a:cubicBezTo>
                    <a:pt x="713" y="1100"/>
                    <a:pt x="672" y="1018"/>
                    <a:pt x="652" y="937"/>
                  </a:cubicBezTo>
                  <a:cubicBezTo>
                    <a:pt x="631" y="937"/>
                    <a:pt x="611" y="917"/>
                    <a:pt x="591" y="896"/>
                  </a:cubicBezTo>
                  <a:cubicBezTo>
                    <a:pt x="570" y="835"/>
                    <a:pt x="570" y="774"/>
                    <a:pt x="530" y="713"/>
                  </a:cubicBezTo>
                  <a:lnTo>
                    <a:pt x="550" y="713"/>
                  </a:lnTo>
                  <a:cubicBezTo>
                    <a:pt x="550" y="693"/>
                    <a:pt x="550" y="672"/>
                    <a:pt x="550" y="672"/>
                  </a:cubicBezTo>
                  <a:cubicBezTo>
                    <a:pt x="489" y="632"/>
                    <a:pt x="489" y="550"/>
                    <a:pt x="469" y="489"/>
                  </a:cubicBezTo>
                  <a:cubicBezTo>
                    <a:pt x="448" y="428"/>
                    <a:pt x="428" y="367"/>
                    <a:pt x="387" y="326"/>
                  </a:cubicBezTo>
                  <a:cubicBezTo>
                    <a:pt x="387" y="306"/>
                    <a:pt x="407" y="306"/>
                    <a:pt x="428" y="285"/>
                  </a:cubicBezTo>
                  <a:cubicBezTo>
                    <a:pt x="346" y="204"/>
                    <a:pt x="346" y="61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4"/>
            <p:cNvSpPr/>
            <p:nvPr/>
          </p:nvSpPr>
          <p:spPr>
            <a:xfrm>
              <a:off x="8856207" y="803443"/>
              <a:ext cx="81546" cy="98778"/>
            </a:xfrm>
            <a:custGeom>
              <a:avLst/>
              <a:gdLst/>
              <a:ahLst/>
              <a:cxnLst/>
              <a:rect l="l" t="t" r="r" b="b"/>
              <a:pathLst>
                <a:path w="1060" h="1284" extrusionOk="0">
                  <a:moveTo>
                    <a:pt x="204" y="1"/>
                  </a:moveTo>
                  <a:cubicBezTo>
                    <a:pt x="102" y="21"/>
                    <a:pt x="61" y="62"/>
                    <a:pt x="0" y="123"/>
                  </a:cubicBezTo>
                  <a:cubicBezTo>
                    <a:pt x="41" y="164"/>
                    <a:pt x="61" y="225"/>
                    <a:pt x="41" y="265"/>
                  </a:cubicBezTo>
                  <a:cubicBezTo>
                    <a:pt x="82" y="286"/>
                    <a:pt x="122" y="306"/>
                    <a:pt x="122" y="367"/>
                  </a:cubicBezTo>
                  <a:cubicBezTo>
                    <a:pt x="102" y="408"/>
                    <a:pt x="82" y="428"/>
                    <a:pt x="61" y="469"/>
                  </a:cubicBezTo>
                  <a:cubicBezTo>
                    <a:pt x="102" y="510"/>
                    <a:pt x="102" y="551"/>
                    <a:pt x="82" y="612"/>
                  </a:cubicBezTo>
                  <a:cubicBezTo>
                    <a:pt x="61" y="612"/>
                    <a:pt x="41" y="632"/>
                    <a:pt x="61" y="673"/>
                  </a:cubicBezTo>
                  <a:cubicBezTo>
                    <a:pt x="102" y="734"/>
                    <a:pt x="61" y="795"/>
                    <a:pt x="82" y="876"/>
                  </a:cubicBezTo>
                  <a:cubicBezTo>
                    <a:pt x="21" y="999"/>
                    <a:pt x="163" y="1080"/>
                    <a:pt x="183" y="1162"/>
                  </a:cubicBezTo>
                  <a:cubicBezTo>
                    <a:pt x="224" y="1182"/>
                    <a:pt x="265" y="1202"/>
                    <a:pt x="306" y="1223"/>
                  </a:cubicBezTo>
                  <a:cubicBezTo>
                    <a:pt x="358" y="1223"/>
                    <a:pt x="380" y="1178"/>
                    <a:pt x="437" y="1178"/>
                  </a:cubicBezTo>
                  <a:cubicBezTo>
                    <a:pt x="447" y="1178"/>
                    <a:pt x="457" y="1179"/>
                    <a:pt x="469" y="1182"/>
                  </a:cubicBezTo>
                  <a:cubicBezTo>
                    <a:pt x="469" y="1162"/>
                    <a:pt x="428" y="1162"/>
                    <a:pt x="448" y="1121"/>
                  </a:cubicBezTo>
                  <a:lnTo>
                    <a:pt x="448" y="1121"/>
                  </a:lnTo>
                  <a:cubicBezTo>
                    <a:pt x="509" y="1162"/>
                    <a:pt x="570" y="1202"/>
                    <a:pt x="611" y="1223"/>
                  </a:cubicBezTo>
                  <a:cubicBezTo>
                    <a:pt x="642" y="1212"/>
                    <a:pt x="667" y="1207"/>
                    <a:pt x="690" y="1207"/>
                  </a:cubicBezTo>
                  <a:cubicBezTo>
                    <a:pt x="713" y="1207"/>
                    <a:pt x="733" y="1212"/>
                    <a:pt x="754" y="1223"/>
                  </a:cubicBezTo>
                  <a:cubicBezTo>
                    <a:pt x="774" y="1243"/>
                    <a:pt x="774" y="1284"/>
                    <a:pt x="835" y="1284"/>
                  </a:cubicBezTo>
                  <a:cubicBezTo>
                    <a:pt x="876" y="1223"/>
                    <a:pt x="794" y="1202"/>
                    <a:pt x="815" y="1162"/>
                  </a:cubicBezTo>
                  <a:cubicBezTo>
                    <a:pt x="815" y="1121"/>
                    <a:pt x="876" y="1100"/>
                    <a:pt x="876" y="1060"/>
                  </a:cubicBezTo>
                  <a:cubicBezTo>
                    <a:pt x="917" y="1080"/>
                    <a:pt x="937" y="1100"/>
                    <a:pt x="957" y="1141"/>
                  </a:cubicBezTo>
                  <a:cubicBezTo>
                    <a:pt x="978" y="1121"/>
                    <a:pt x="1018" y="1121"/>
                    <a:pt x="1039" y="1121"/>
                  </a:cubicBezTo>
                  <a:cubicBezTo>
                    <a:pt x="1059" y="1039"/>
                    <a:pt x="978" y="1039"/>
                    <a:pt x="978" y="999"/>
                  </a:cubicBezTo>
                  <a:cubicBezTo>
                    <a:pt x="988" y="999"/>
                    <a:pt x="1003" y="1004"/>
                    <a:pt x="1018" y="1004"/>
                  </a:cubicBezTo>
                  <a:cubicBezTo>
                    <a:pt x="1034" y="1004"/>
                    <a:pt x="1049" y="999"/>
                    <a:pt x="1059" y="978"/>
                  </a:cubicBezTo>
                  <a:cubicBezTo>
                    <a:pt x="1039" y="958"/>
                    <a:pt x="1059" y="917"/>
                    <a:pt x="1018" y="897"/>
                  </a:cubicBezTo>
                  <a:cubicBezTo>
                    <a:pt x="1012" y="890"/>
                    <a:pt x="1005" y="888"/>
                    <a:pt x="998" y="888"/>
                  </a:cubicBezTo>
                  <a:cubicBezTo>
                    <a:pt x="985" y="888"/>
                    <a:pt x="971" y="897"/>
                    <a:pt x="957" y="897"/>
                  </a:cubicBezTo>
                  <a:cubicBezTo>
                    <a:pt x="937" y="958"/>
                    <a:pt x="937" y="999"/>
                    <a:pt x="896" y="1039"/>
                  </a:cubicBezTo>
                  <a:cubicBezTo>
                    <a:pt x="835" y="937"/>
                    <a:pt x="957" y="856"/>
                    <a:pt x="917" y="775"/>
                  </a:cubicBezTo>
                  <a:cubicBezTo>
                    <a:pt x="937" y="713"/>
                    <a:pt x="957" y="693"/>
                    <a:pt x="978" y="652"/>
                  </a:cubicBezTo>
                  <a:cubicBezTo>
                    <a:pt x="978" y="612"/>
                    <a:pt x="957" y="591"/>
                    <a:pt x="937" y="571"/>
                  </a:cubicBezTo>
                  <a:cubicBezTo>
                    <a:pt x="922" y="601"/>
                    <a:pt x="907" y="620"/>
                    <a:pt x="884" y="620"/>
                  </a:cubicBezTo>
                  <a:cubicBezTo>
                    <a:pt x="876" y="620"/>
                    <a:pt x="866" y="617"/>
                    <a:pt x="856" y="612"/>
                  </a:cubicBezTo>
                  <a:cubicBezTo>
                    <a:pt x="856" y="551"/>
                    <a:pt x="774" y="510"/>
                    <a:pt x="794" y="428"/>
                  </a:cubicBezTo>
                  <a:lnTo>
                    <a:pt x="754" y="428"/>
                  </a:lnTo>
                  <a:cubicBezTo>
                    <a:pt x="733" y="367"/>
                    <a:pt x="713" y="306"/>
                    <a:pt x="713" y="265"/>
                  </a:cubicBezTo>
                  <a:lnTo>
                    <a:pt x="652" y="265"/>
                  </a:lnTo>
                  <a:cubicBezTo>
                    <a:pt x="611" y="184"/>
                    <a:pt x="530" y="164"/>
                    <a:pt x="469" y="102"/>
                  </a:cubicBezTo>
                  <a:lnTo>
                    <a:pt x="469" y="102"/>
                  </a:lnTo>
                  <a:cubicBezTo>
                    <a:pt x="448" y="143"/>
                    <a:pt x="509" y="184"/>
                    <a:pt x="448" y="225"/>
                  </a:cubicBezTo>
                  <a:cubicBezTo>
                    <a:pt x="428" y="164"/>
                    <a:pt x="367" y="143"/>
                    <a:pt x="326" y="102"/>
                  </a:cubicBezTo>
                  <a:lnTo>
                    <a:pt x="326" y="62"/>
                  </a:lnTo>
                  <a:cubicBezTo>
                    <a:pt x="309" y="36"/>
                    <a:pt x="291" y="28"/>
                    <a:pt x="274" y="28"/>
                  </a:cubicBezTo>
                  <a:cubicBezTo>
                    <a:pt x="250" y="28"/>
                    <a:pt x="227" y="41"/>
                    <a:pt x="204" y="41"/>
                  </a:cubicBezTo>
                  <a:cubicBezTo>
                    <a:pt x="204" y="21"/>
                    <a:pt x="204" y="2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4"/>
            <p:cNvSpPr/>
            <p:nvPr/>
          </p:nvSpPr>
          <p:spPr>
            <a:xfrm>
              <a:off x="9034761" y="651506"/>
              <a:ext cx="83161" cy="116164"/>
            </a:xfrm>
            <a:custGeom>
              <a:avLst/>
              <a:gdLst/>
              <a:ahLst/>
              <a:cxnLst/>
              <a:rect l="l" t="t" r="r" b="b"/>
              <a:pathLst>
                <a:path w="1081" h="1510" extrusionOk="0">
                  <a:moveTo>
                    <a:pt x="266" y="0"/>
                  </a:moveTo>
                  <a:cubicBezTo>
                    <a:pt x="205" y="0"/>
                    <a:pt x="164" y="82"/>
                    <a:pt x="82" y="102"/>
                  </a:cubicBezTo>
                  <a:cubicBezTo>
                    <a:pt x="82" y="122"/>
                    <a:pt x="82" y="143"/>
                    <a:pt x="82" y="163"/>
                  </a:cubicBezTo>
                  <a:cubicBezTo>
                    <a:pt x="42" y="183"/>
                    <a:pt x="21" y="183"/>
                    <a:pt x="1" y="224"/>
                  </a:cubicBezTo>
                  <a:cubicBezTo>
                    <a:pt x="1" y="346"/>
                    <a:pt x="21" y="469"/>
                    <a:pt x="82" y="591"/>
                  </a:cubicBezTo>
                  <a:cubicBezTo>
                    <a:pt x="143" y="693"/>
                    <a:pt x="184" y="815"/>
                    <a:pt x="225" y="917"/>
                  </a:cubicBezTo>
                  <a:cubicBezTo>
                    <a:pt x="225" y="927"/>
                    <a:pt x="230" y="927"/>
                    <a:pt x="238" y="927"/>
                  </a:cubicBezTo>
                  <a:cubicBezTo>
                    <a:pt x="245" y="927"/>
                    <a:pt x="255" y="927"/>
                    <a:pt x="266" y="937"/>
                  </a:cubicBezTo>
                  <a:cubicBezTo>
                    <a:pt x="286" y="978"/>
                    <a:pt x="306" y="1039"/>
                    <a:pt x="306" y="1080"/>
                  </a:cubicBezTo>
                  <a:cubicBezTo>
                    <a:pt x="327" y="1120"/>
                    <a:pt x="347" y="1161"/>
                    <a:pt x="367" y="1181"/>
                  </a:cubicBezTo>
                  <a:lnTo>
                    <a:pt x="429" y="1181"/>
                  </a:lnTo>
                  <a:cubicBezTo>
                    <a:pt x="469" y="1263"/>
                    <a:pt x="551" y="1304"/>
                    <a:pt x="551" y="1385"/>
                  </a:cubicBezTo>
                  <a:cubicBezTo>
                    <a:pt x="646" y="1385"/>
                    <a:pt x="670" y="1509"/>
                    <a:pt x="772" y="1509"/>
                  </a:cubicBezTo>
                  <a:cubicBezTo>
                    <a:pt x="779" y="1509"/>
                    <a:pt x="787" y="1509"/>
                    <a:pt x="795" y="1507"/>
                  </a:cubicBezTo>
                  <a:cubicBezTo>
                    <a:pt x="795" y="1426"/>
                    <a:pt x="836" y="1344"/>
                    <a:pt x="877" y="1263"/>
                  </a:cubicBezTo>
                  <a:cubicBezTo>
                    <a:pt x="856" y="1263"/>
                    <a:pt x="856" y="1243"/>
                    <a:pt x="856" y="1243"/>
                  </a:cubicBezTo>
                  <a:cubicBezTo>
                    <a:pt x="877" y="1243"/>
                    <a:pt x="877" y="1263"/>
                    <a:pt x="877" y="1263"/>
                  </a:cubicBezTo>
                  <a:cubicBezTo>
                    <a:pt x="917" y="1283"/>
                    <a:pt x="938" y="1304"/>
                    <a:pt x="978" y="1324"/>
                  </a:cubicBezTo>
                  <a:cubicBezTo>
                    <a:pt x="999" y="1324"/>
                    <a:pt x="1019" y="1304"/>
                    <a:pt x="1019" y="1304"/>
                  </a:cubicBezTo>
                  <a:cubicBezTo>
                    <a:pt x="1060" y="1304"/>
                    <a:pt x="1080" y="1304"/>
                    <a:pt x="1080" y="1283"/>
                  </a:cubicBezTo>
                  <a:cubicBezTo>
                    <a:pt x="1080" y="1222"/>
                    <a:pt x="1039" y="1181"/>
                    <a:pt x="1019" y="1141"/>
                  </a:cubicBezTo>
                  <a:cubicBezTo>
                    <a:pt x="1039" y="1100"/>
                    <a:pt x="1019" y="1080"/>
                    <a:pt x="1019" y="1059"/>
                  </a:cubicBezTo>
                  <a:cubicBezTo>
                    <a:pt x="958" y="1039"/>
                    <a:pt x="938" y="978"/>
                    <a:pt x="897" y="937"/>
                  </a:cubicBezTo>
                  <a:cubicBezTo>
                    <a:pt x="897" y="896"/>
                    <a:pt x="917" y="856"/>
                    <a:pt x="897" y="815"/>
                  </a:cubicBezTo>
                  <a:cubicBezTo>
                    <a:pt x="856" y="774"/>
                    <a:pt x="856" y="713"/>
                    <a:pt x="856" y="652"/>
                  </a:cubicBezTo>
                  <a:cubicBezTo>
                    <a:pt x="836" y="632"/>
                    <a:pt x="795" y="652"/>
                    <a:pt x="795" y="611"/>
                  </a:cubicBezTo>
                  <a:cubicBezTo>
                    <a:pt x="775" y="611"/>
                    <a:pt x="775" y="591"/>
                    <a:pt x="775" y="570"/>
                  </a:cubicBezTo>
                  <a:cubicBezTo>
                    <a:pt x="795" y="570"/>
                    <a:pt x="815" y="550"/>
                    <a:pt x="815" y="530"/>
                  </a:cubicBezTo>
                  <a:cubicBezTo>
                    <a:pt x="795" y="489"/>
                    <a:pt x="754" y="469"/>
                    <a:pt x="714" y="469"/>
                  </a:cubicBezTo>
                  <a:cubicBezTo>
                    <a:pt x="699" y="483"/>
                    <a:pt x="675" y="497"/>
                    <a:pt x="647" y="497"/>
                  </a:cubicBezTo>
                  <a:cubicBezTo>
                    <a:pt x="636" y="497"/>
                    <a:pt x="624" y="495"/>
                    <a:pt x="612" y="489"/>
                  </a:cubicBezTo>
                  <a:cubicBezTo>
                    <a:pt x="591" y="448"/>
                    <a:pt x="591" y="408"/>
                    <a:pt x="571" y="387"/>
                  </a:cubicBezTo>
                  <a:cubicBezTo>
                    <a:pt x="588" y="370"/>
                    <a:pt x="602" y="364"/>
                    <a:pt x="613" y="364"/>
                  </a:cubicBezTo>
                  <a:cubicBezTo>
                    <a:pt x="629" y="364"/>
                    <a:pt x="641" y="375"/>
                    <a:pt x="653" y="387"/>
                  </a:cubicBezTo>
                  <a:cubicBezTo>
                    <a:pt x="673" y="367"/>
                    <a:pt x="693" y="346"/>
                    <a:pt x="693" y="306"/>
                  </a:cubicBezTo>
                  <a:cubicBezTo>
                    <a:pt x="653" y="306"/>
                    <a:pt x="612" y="265"/>
                    <a:pt x="591" y="245"/>
                  </a:cubicBezTo>
                  <a:cubicBezTo>
                    <a:pt x="577" y="259"/>
                    <a:pt x="563" y="273"/>
                    <a:pt x="548" y="273"/>
                  </a:cubicBezTo>
                  <a:cubicBezTo>
                    <a:pt x="542" y="273"/>
                    <a:pt x="536" y="271"/>
                    <a:pt x="530" y="265"/>
                  </a:cubicBezTo>
                  <a:cubicBezTo>
                    <a:pt x="525" y="268"/>
                    <a:pt x="520" y="269"/>
                    <a:pt x="516" y="269"/>
                  </a:cubicBezTo>
                  <a:cubicBezTo>
                    <a:pt x="489" y="269"/>
                    <a:pt x="487" y="221"/>
                    <a:pt x="469" y="204"/>
                  </a:cubicBezTo>
                  <a:cubicBezTo>
                    <a:pt x="429" y="204"/>
                    <a:pt x="408" y="204"/>
                    <a:pt x="367" y="224"/>
                  </a:cubicBezTo>
                  <a:cubicBezTo>
                    <a:pt x="388" y="122"/>
                    <a:pt x="367" y="41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4"/>
            <p:cNvSpPr/>
            <p:nvPr/>
          </p:nvSpPr>
          <p:spPr>
            <a:xfrm>
              <a:off x="8868746" y="425871"/>
              <a:ext cx="61159" cy="141090"/>
            </a:xfrm>
            <a:custGeom>
              <a:avLst/>
              <a:gdLst/>
              <a:ahLst/>
              <a:cxnLst/>
              <a:rect l="l" t="t" r="r" b="b"/>
              <a:pathLst>
                <a:path w="795" h="1834" extrusionOk="0">
                  <a:moveTo>
                    <a:pt x="163" y="1"/>
                  </a:moveTo>
                  <a:cubicBezTo>
                    <a:pt x="143" y="21"/>
                    <a:pt x="102" y="21"/>
                    <a:pt x="61" y="41"/>
                  </a:cubicBezTo>
                  <a:cubicBezTo>
                    <a:pt x="0" y="184"/>
                    <a:pt x="0" y="326"/>
                    <a:pt x="20" y="469"/>
                  </a:cubicBezTo>
                  <a:cubicBezTo>
                    <a:pt x="20" y="550"/>
                    <a:pt x="41" y="612"/>
                    <a:pt x="41" y="693"/>
                  </a:cubicBezTo>
                  <a:cubicBezTo>
                    <a:pt x="61" y="897"/>
                    <a:pt x="82" y="1100"/>
                    <a:pt x="143" y="1304"/>
                  </a:cubicBezTo>
                  <a:cubicBezTo>
                    <a:pt x="163" y="1345"/>
                    <a:pt x="183" y="1406"/>
                    <a:pt x="204" y="1447"/>
                  </a:cubicBezTo>
                  <a:cubicBezTo>
                    <a:pt x="244" y="1508"/>
                    <a:pt x="285" y="1528"/>
                    <a:pt x="306" y="1569"/>
                  </a:cubicBezTo>
                  <a:cubicBezTo>
                    <a:pt x="346" y="1630"/>
                    <a:pt x="387" y="1650"/>
                    <a:pt x="428" y="1691"/>
                  </a:cubicBezTo>
                  <a:cubicBezTo>
                    <a:pt x="428" y="1732"/>
                    <a:pt x="448" y="1793"/>
                    <a:pt x="469" y="1833"/>
                  </a:cubicBezTo>
                  <a:cubicBezTo>
                    <a:pt x="489" y="1813"/>
                    <a:pt x="509" y="1793"/>
                    <a:pt x="509" y="1752"/>
                  </a:cubicBezTo>
                  <a:cubicBezTo>
                    <a:pt x="509" y="1732"/>
                    <a:pt x="469" y="1732"/>
                    <a:pt x="469" y="1691"/>
                  </a:cubicBezTo>
                  <a:lnTo>
                    <a:pt x="530" y="1691"/>
                  </a:lnTo>
                  <a:cubicBezTo>
                    <a:pt x="530" y="1630"/>
                    <a:pt x="550" y="1569"/>
                    <a:pt x="550" y="1508"/>
                  </a:cubicBezTo>
                  <a:cubicBezTo>
                    <a:pt x="611" y="1528"/>
                    <a:pt x="591" y="1569"/>
                    <a:pt x="611" y="1589"/>
                  </a:cubicBezTo>
                  <a:cubicBezTo>
                    <a:pt x="631" y="1589"/>
                    <a:pt x="652" y="1589"/>
                    <a:pt x="672" y="1569"/>
                  </a:cubicBezTo>
                  <a:cubicBezTo>
                    <a:pt x="693" y="1528"/>
                    <a:pt x="631" y="1487"/>
                    <a:pt x="672" y="1467"/>
                  </a:cubicBezTo>
                  <a:lnTo>
                    <a:pt x="672" y="1467"/>
                  </a:lnTo>
                  <a:cubicBezTo>
                    <a:pt x="693" y="1487"/>
                    <a:pt x="713" y="1487"/>
                    <a:pt x="713" y="1508"/>
                  </a:cubicBezTo>
                  <a:cubicBezTo>
                    <a:pt x="754" y="1487"/>
                    <a:pt x="774" y="1487"/>
                    <a:pt x="794" y="1467"/>
                  </a:cubicBezTo>
                  <a:cubicBezTo>
                    <a:pt x="774" y="1426"/>
                    <a:pt x="774" y="1406"/>
                    <a:pt x="754" y="1406"/>
                  </a:cubicBezTo>
                  <a:cubicBezTo>
                    <a:pt x="754" y="1406"/>
                    <a:pt x="733" y="1406"/>
                    <a:pt x="733" y="1426"/>
                  </a:cubicBezTo>
                  <a:lnTo>
                    <a:pt x="693" y="1426"/>
                  </a:lnTo>
                  <a:cubicBezTo>
                    <a:pt x="672" y="1324"/>
                    <a:pt x="672" y="1324"/>
                    <a:pt x="713" y="1243"/>
                  </a:cubicBezTo>
                  <a:cubicBezTo>
                    <a:pt x="733" y="1263"/>
                    <a:pt x="733" y="1263"/>
                    <a:pt x="774" y="1263"/>
                  </a:cubicBezTo>
                  <a:cubicBezTo>
                    <a:pt x="672" y="1121"/>
                    <a:pt x="754" y="958"/>
                    <a:pt x="672" y="815"/>
                  </a:cubicBezTo>
                  <a:cubicBezTo>
                    <a:pt x="672" y="815"/>
                    <a:pt x="693" y="815"/>
                    <a:pt x="693" y="795"/>
                  </a:cubicBezTo>
                  <a:cubicBezTo>
                    <a:pt x="693" y="795"/>
                    <a:pt x="693" y="774"/>
                    <a:pt x="693" y="754"/>
                  </a:cubicBezTo>
                  <a:lnTo>
                    <a:pt x="611" y="754"/>
                  </a:lnTo>
                  <a:cubicBezTo>
                    <a:pt x="611" y="734"/>
                    <a:pt x="591" y="693"/>
                    <a:pt x="570" y="652"/>
                  </a:cubicBezTo>
                  <a:cubicBezTo>
                    <a:pt x="530" y="571"/>
                    <a:pt x="509" y="469"/>
                    <a:pt x="448" y="408"/>
                  </a:cubicBezTo>
                  <a:cubicBezTo>
                    <a:pt x="407" y="347"/>
                    <a:pt x="367" y="286"/>
                    <a:pt x="346" y="225"/>
                  </a:cubicBezTo>
                  <a:cubicBezTo>
                    <a:pt x="306" y="143"/>
                    <a:pt x="265" y="62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4"/>
            <p:cNvSpPr/>
            <p:nvPr/>
          </p:nvSpPr>
          <p:spPr>
            <a:xfrm>
              <a:off x="8661881" y="698510"/>
              <a:ext cx="106625" cy="81546"/>
            </a:xfrm>
            <a:custGeom>
              <a:avLst/>
              <a:gdLst/>
              <a:ahLst/>
              <a:cxnLst/>
              <a:rect l="l" t="t" r="r" b="b"/>
              <a:pathLst>
                <a:path w="1386" h="1060" extrusionOk="0">
                  <a:moveTo>
                    <a:pt x="1202" y="937"/>
                  </a:moveTo>
                  <a:cubicBezTo>
                    <a:pt x="1202" y="937"/>
                    <a:pt x="1223" y="957"/>
                    <a:pt x="1223" y="957"/>
                  </a:cubicBezTo>
                  <a:cubicBezTo>
                    <a:pt x="1223" y="957"/>
                    <a:pt x="1223" y="978"/>
                    <a:pt x="1223" y="978"/>
                  </a:cubicBezTo>
                  <a:cubicBezTo>
                    <a:pt x="1202" y="957"/>
                    <a:pt x="1202" y="957"/>
                    <a:pt x="1182" y="957"/>
                  </a:cubicBezTo>
                  <a:cubicBezTo>
                    <a:pt x="1182" y="957"/>
                    <a:pt x="1182" y="937"/>
                    <a:pt x="1202" y="937"/>
                  </a:cubicBezTo>
                  <a:close/>
                  <a:moveTo>
                    <a:pt x="653" y="0"/>
                  </a:moveTo>
                  <a:cubicBezTo>
                    <a:pt x="637" y="15"/>
                    <a:pt x="622" y="19"/>
                    <a:pt x="607" y="19"/>
                  </a:cubicBezTo>
                  <a:cubicBezTo>
                    <a:pt x="591" y="19"/>
                    <a:pt x="574" y="14"/>
                    <a:pt x="558" y="14"/>
                  </a:cubicBezTo>
                  <a:cubicBezTo>
                    <a:pt x="549" y="14"/>
                    <a:pt x="540" y="16"/>
                    <a:pt x="530" y="21"/>
                  </a:cubicBezTo>
                  <a:cubicBezTo>
                    <a:pt x="510" y="122"/>
                    <a:pt x="429" y="143"/>
                    <a:pt x="367" y="204"/>
                  </a:cubicBezTo>
                  <a:lnTo>
                    <a:pt x="367" y="245"/>
                  </a:lnTo>
                  <a:cubicBezTo>
                    <a:pt x="357" y="234"/>
                    <a:pt x="342" y="229"/>
                    <a:pt x="327" y="229"/>
                  </a:cubicBezTo>
                  <a:cubicBezTo>
                    <a:pt x="311" y="229"/>
                    <a:pt x="296" y="234"/>
                    <a:pt x="286" y="245"/>
                  </a:cubicBezTo>
                  <a:cubicBezTo>
                    <a:pt x="266" y="245"/>
                    <a:pt x="245" y="265"/>
                    <a:pt x="225" y="285"/>
                  </a:cubicBezTo>
                  <a:cubicBezTo>
                    <a:pt x="194" y="265"/>
                    <a:pt x="164" y="260"/>
                    <a:pt x="133" y="260"/>
                  </a:cubicBezTo>
                  <a:cubicBezTo>
                    <a:pt x="103" y="260"/>
                    <a:pt x="72" y="265"/>
                    <a:pt x="42" y="265"/>
                  </a:cubicBezTo>
                  <a:cubicBezTo>
                    <a:pt x="21" y="306"/>
                    <a:pt x="42" y="326"/>
                    <a:pt x="42" y="326"/>
                  </a:cubicBezTo>
                  <a:cubicBezTo>
                    <a:pt x="1" y="407"/>
                    <a:pt x="62" y="469"/>
                    <a:pt x="103" y="530"/>
                  </a:cubicBezTo>
                  <a:cubicBezTo>
                    <a:pt x="164" y="611"/>
                    <a:pt x="225" y="713"/>
                    <a:pt x="347" y="733"/>
                  </a:cubicBezTo>
                  <a:cubicBezTo>
                    <a:pt x="367" y="733"/>
                    <a:pt x="388" y="754"/>
                    <a:pt x="388" y="754"/>
                  </a:cubicBezTo>
                  <a:cubicBezTo>
                    <a:pt x="429" y="774"/>
                    <a:pt x="490" y="774"/>
                    <a:pt x="510" y="815"/>
                  </a:cubicBezTo>
                  <a:cubicBezTo>
                    <a:pt x="551" y="856"/>
                    <a:pt x="591" y="856"/>
                    <a:pt x="632" y="896"/>
                  </a:cubicBezTo>
                  <a:cubicBezTo>
                    <a:pt x="673" y="917"/>
                    <a:pt x="734" y="917"/>
                    <a:pt x="775" y="978"/>
                  </a:cubicBezTo>
                  <a:cubicBezTo>
                    <a:pt x="801" y="961"/>
                    <a:pt x="826" y="954"/>
                    <a:pt x="852" y="954"/>
                  </a:cubicBezTo>
                  <a:cubicBezTo>
                    <a:pt x="887" y="954"/>
                    <a:pt x="923" y="966"/>
                    <a:pt x="958" y="978"/>
                  </a:cubicBezTo>
                  <a:cubicBezTo>
                    <a:pt x="978" y="1018"/>
                    <a:pt x="999" y="1018"/>
                    <a:pt x="1039" y="1039"/>
                  </a:cubicBezTo>
                  <a:cubicBezTo>
                    <a:pt x="1080" y="1039"/>
                    <a:pt x="1101" y="1018"/>
                    <a:pt x="1141" y="998"/>
                  </a:cubicBezTo>
                  <a:cubicBezTo>
                    <a:pt x="1162" y="1018"/>
                    <a:pt x="1202" y="1039"/>
                    <a:pt x="1243" y="1059"/>
                  </a:cubicBezTo>
                  <a:cubicBezTo>
                    <a:pt x="1223" y="998"/>
                    <a:pt x="1284" y="978"/>
                    <a:pt x="1264" y="917"/>
                  </a:cubicBezTo>
                  <a:cubicBezTo>
                    <a:pt x="1264" y="876"/>
                    <a:pt x="1202" y="876"/>
                    <a:pt x="1223" y="815"/>
                  </a:cubicBezTo>
                  <a:cubicBezTo>
                    <a:pt x="1231" y="812"/>
                    <a:pt x="1239" y="811"/>
                    <a:pt x="1246" y="811"/>
                  </a:cubicBezTo>
                  <a:cubicBezTo>
                    <a:pt x="1285" y="811"/>
                    <a:pt x="1290" y="856"/>
                    <a:pt x="1325" y="856"/>
                  </a:cubicBezTo>
                  <a:cubicBezTo>
                    <a:pt x="1386" y="815"/>
                    <a:pt x="1243" y="754"/>
                    <a:pt x="1304" y="693"/>
                  </a:cubicBezTo>
                  <a:cubicBezTo>
                    <a:pt x="1308" y="689"/>
                    <a:pt x="1312" y="687"/>
                    <a:pt x="1317" y="687"/>
                  </a:cubicBezTo>
                  <a:cubicBezTo>
                    <a:pt x="1334" y="687"/>
                    <a:pt x="1353" y="713"/>
                    <a:pt x="1386" y="713"/>
                  </a:cubicBezTo>
                  <a:cubicBezTo>
                    <a:pt x="1325" y="652"/>
                    <a:pt x="1284" y="611"/>
                    <a:pt x="1202" y="611"/>
                  </a:cubicBezTo>
                  <a:cubicBezTo>
                    <a:pt x="1202" y="591"/>
                    <a:pt x="1202" y="570"/>
                    <a:pt x="1202" y="570"/>
                  </a:cubicBezTo>
                  <a:cubicBezTo>
                    <a:pt x="1202" y="530"/>
                    <a:pt x="1162" y="530"/>
                    <a:pt x="1162" y="509"/>
                  </a:cubicBezTo>
                  <a:cubicBezTo>
                    <a:pt x="1141" y="489"/>
                    <a:pt x="1121" y="469"/>
                    <a:pt x="1101" y="448"/>
                  </a:cubicBezTo>
                  <a:cubicBezTo>
                    <a:pt x="1090" y="438"/>
                    <a:pt x="1080" y="438"/>
                    <a:pt x="1070" y="438"/>
                  </a:cubicBezTo>
                  <a:cubicBezTo>
                    <a:pt x="1060" y="438"/>
                    <a:pt x="1050" y="438"/>
                    <a:pt x="1039" y="428"/>
                  </a:cubicBezTo>
                  <a:cubicBezTo>
                    <a:pt x="1039" y="407"/>
                    <a:pt x="1080" y="387"/>
                    <a:pt x="1080" y="346"/>
                  </a:cubicBezTo>
                  <a:cubicBezTo>
                    <a:pt x="999" y="326"/>
                    <a:pt x="938" y="245"/>
                    <a:pt x="877" y="224"/>
                  </a:cubicBezTo>
                  <a:cubicBezTo>
                    <a:pt x="856" y="224"/>
                    <a:pt x="856" y="245"/>
                    <a:pt x="856" y="285"/>
                  </a:cubicBezTo>
                  <a:cubicBezTo>
                    <a:pt x="846" y="255"/>
                    <a:pt x="826" y="250"/>
                    <a:pt x="805" y="250"/>
                  </a:cubicBezTo>
                  <a:cubicBezTo>
                    <a:pt x="795" y="250"/>
                    <a:pt x="785" y="251"/>
                    <a:pt x="776" y="251"/>
                  </a:cubicBezTo>
                  <a:cubicBezTo>
                    <a:pt x="767" y="251"/>
                    <a:pt x="759" y="250"/>
                    <a:pt x="754" y="245"/>
                  </a:cubicBezTo>
                  <a:cubicBezTo>
                    <a:pt x="754" y="183"/>
                    <a:pt x="673" y="183"/>
                    <a:pt x="653" y="143"/>
                  </a:cubicBezTo>
                  <a:cubicBezTo>
                    <a:pt x="693" y="102"/>
                    <a:pt x="693" y="41"/>
                    <a:pt x="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4"/>
            <p:cNvSpPr/>
            <p:nvPr/>
          </p:nvSpPr>
          <p:spPr>
            <a:xfrm>
              <a:off x="8357931" y="975458"/>
              <a:ext cx="98778" cy="75622"/>
            </a:xfrm>
            <a:custGeom>
              <a:avLst/>
              <a:gdLst/>
              <a:ahLst/>
              <a:cxnLst/>
              <a:rect l="l" t="t" r="r" b="b"/>
              <a:pathLst>
                <a:path w="1284" h="983" extrusionOk="0">
                  <a:moveTo>
                    <a:pt x="388" y="168"/>
                  </a:moveTo>
                  <a:cubicBezTo>
                    <a:pt x="388" y="188"/>
                    <a:pt x="408" y="188"/>
                    <a:pt x="388" y="188"/>
                  </a:cubicBezTo>
                  <a:cubicBezTo>
                    <a:pt x="388" y="188"/>
                    <a:pt x="388" y="188"/>
                    <a:pt x="388" y="168"/>
                  </a:cubicBezTo>
                  <a:close/>
                  <a:moveTo>
                    <a:pt x="626" y="1"/>
                  </a:moveTo>
                  <a:cubicBezTo>
                    <a:pt x="622" y="1"/>
                    <a:pt x="618" y="2"/>
                    <a:pt x="612" y="5"/>
                  </a:cubicBezTo>
                  <a:lnTo>
                    <a:pt x="612" y="25"/>
                  </a:lnTo>
                  <a:cubicBezTo>
                    <a:pt x="592" y="46"/>
                    <a:pt x="612" y="86"/>
                    <a:pt x="571" y="107"/>
                  </a:cubicBezTo>
                  <a:cubicBezTo>
                    <a:pt x="555" y="96"/>
                    <a:pt x="538" y="92"/>
                    <a:pt x="520" y="92"/>
                  </a:cubicBezTo>
                  <a:cubicBezTo>
                    <a:pt x="479" y="92"/>
                    <a:pt x="435" y="111"/>
                    <a:pt x="396" y="111"/>
                  </a:cubicBezTo>
                  <a:cubicBezTo>
                    <a:pt x="386" y="111"/>
                    <a:pt x="377" y="110"/>
                    <a:pt x="367" y="107"/>
                  </a:cubicBezTo>
                  <a:cubicBezTo>
                    <a:pt x="347" y="127"/>
                    <a:pt x="327" y="127"/>
                    <a:pt x="306" y="147"/>
                  </a:cubicBezTo>
                  <a:cubicBezTo>
                    <a:pt x="306" y="168"/>
                    <a:pt x="306" y="188"/>
                    <a:pt x="286" y="188"/>
                  </a:cubicBezTo>
                  <a:cubicBezTo>
                    <a:pt x="266" y="188"/>
                    <a:pt x="245" y="188"/>
                    <a:pt x="225" y="168"/>
                  </a:cubicBezTo>
                  <a:cubicBezTo>
                    <a:pt x="225" y="188"/>
                    <a:pt x="225" y="209"/>
                    <a:pt x="205" y="229"/>
                  </a:cubicBezTo>
                  <a:cubicBezTo>
                    <a:pt x="174" y="249"/>
                    <a:pt x="143" y="254"/>
                    <a:pt x="110" y="254"/>
                  </a:cubicBezTo>
                  <a:cubicBezTo>
                    <a:pt x="77" y="254"/>
                    <a:pt x="42" y="249"/>
                    <a:pt x="1" y="249"/>
                  </a:cubicBezTo>
                  <a:cubicBezTo>
                    <a:pt x="103" y="310"/>
                    <a:pt x="82" y="371"/>
                    <a:pt x="42" y="412"/>
                  </a:cubicBezTo>
                  <a:cubicBezTo>
                    <a:pt x="62" y="494"/>
                    <a:pt x="103" y="575"/>
                    <a:pt x="164" y="636"/>
                  </a:cubicBezTo>
                  <a:cubicBezTo>
                    <a:pt x="172" y="641"/>
                    <a:pt x="182" y="642"/>
                    <a:pt x="192" y="642"/>
                  </a:cubicBezTo>
                  <a:cubicBezTo>
                    <a:pt x="219" y="642"/>
                    <a:pt x="251" y="630"/>
                    <a:pt x="278" y="630"/>
                  </a:cubicBezTo>
                  <a:cubicBezTo>
                    <a:pt x="288" y="630"/>
                    <a:pt x="298" y="632"/>
                    <a:pt x="306" y="636"/>
                  </a:cubicBezTo>
                  <a:cubicBezTo>
                    <a:pt x="367" y="657"/>
                    <a:pt x="429" y="657"/>
                    <a:pt x="469" y="677"/>
                  </a:cubicBezTo>
                  <a:cubicBezTo>
                    <a:pt x="530" y="697"/>
                    <a:pt x="592" y="738"/>
                    <a:pt x="632" y="779"/>
                  </a:cubicBezTo>
                  <a:cubicBezTo>
                    <a:pt x="659" y="779"/>
                    <a:pt x="687" y="770"/>
                    <a:pt x="714" y="770"/>
                  </a:cubicBezTo>
                  <a:cubicBezTo>
                    <a:pt x="727" y="770"/>
                    <a:pt x="741" y="772"/>
                    <a:pt x="754" y="779"/>
                  </a:cubicBezTo>
                  <a:cubicBezTo>
                    <a:pt x="816" y="881"/>
                    <a:pt x="958" y="901"/>
                    <a:pt x="1060" y="982"/>
                  </a:cubicBezTo>
                  <a:cubicBezTo>
                    <a:pt x="1080" y="962"/>
                    <a:pt x="1080" y="942"/>
                    <a:pt x="1101" y="901"/>
                  </a:cubicBezTo>
                  <a:cubicBezTo>
                    <a:pt x="1101" y="881"/>
                    <a:pt x="1101" y="860"/>
                    <a:pt x="1101" y="819"/>
                  </a:cubicBezTo>
                  <a:cubicBezTo>
                    <a:pt x="1118" y="819"/>
                    <a:pt x="1151" y="864"/>
                    <a:pt x="1185" y="864"/>
                  </a:cubicBezTo>
                  <a:cubicBezTo>
                    <a:pt x="1191" y="864"/>
                    <a:pt x="1197" y="863"/>
                    <a:pt x="1202" y="860"/>
                  </a:cubicBezTo>
                  <a:cubicBezTo>
                    <a:pt x="1202" y="840"/>
                    <a:pt x="1202" y="840"/>
                    <a:pt x="1223" y="819"/>
                  </a:cubicBezTo>
                  <a:cubicBezTo>
                    <a:pt x="1202" y="779"/>
                    <a:pt x="1202" y="779"/>
                    <a:pt x="1243" y="779"/>
                  </a:cubicBezTo>
                  <a:cubicBezTo>
                    <a:pt x="1264" y="738"/>
                    <a:pt x="1284" y="697"/>
                    <a:pt x="1284" y="657"/>
                  </a:cubicBezTo>
                  <a:cubicBezTo>
                    <a:pt x="1243" y="636"/>
                    <a:pt x="1284" y="575"/>
                    <a:pt x="1264" y="534"/>
                  </a:cubicBezTo>
                  <a:cubicBezTo>
                    <a:pt x="1243" y="494"/>
                    <a:pt x="1223" y="473"/>
                    <a:pt x="1182" y="412"/>
                  </a:cubicBezTo>
                  <a:cubicBezTo>
                    <a:pt x="1202" y="371"/>
                    <a:pt x="1182" y="310"/>
                    <a:pt x="1141" y="270"/>
                  </a:cubicBezTo>
                  <a:cubicBezTo>
                    <a:pt x="1089" y="270"/>
                    <a:pt x="1067" y="180"/>
                    <a:pt x="1010" y="180"/>
                  </a:cubicBezTo>
                  <a:cubicBezTo>
                    <a:pt x="1000" y="180"/>
                    <a:pt x="990" y="182"/>
                    <a:pt x="978" y="188"/>
                  </a:cubicBezTo>
                  <a:cubicBezTo>
                    <a:pt x="917" y="127"/>
                    <a:pt x="816" y="168"/>
                    <a:pt x="795" y="127"/>
                  </a:cubicBezTo>
                  <a:cubicBezTo>
                    <a:pt x="754" y="66"/>
                    <a:pt x="754" y="25"/>
                    <a:pt x="714" y="5"/>
                  </a:cubicBezTo>
                  <a:cubicBezTo>
                    <a:pt x="697" y="5"/>
                    <a:pt x="694" y="31"/>
                    <a:pt x="673" y="31"/>
                  </a:cubicBezTo>
                  <a:cubicBezTo>
                    <a:pt x="667" y="31"/>
                    <a:pt x="661" y="29"/>
                    <a:pt x="653" y="25"/>
                  </a:cubicBezTo>
                  <a:cubicBezTo>
                    <a:pt x="650" y="28"/>
                    <a:pt x="648" y="29"/>
                    <a:pt x="646" y="29"/>
                  </a:cubicBezTo>
                  <a:cubicBezTo>
                    <a:pt x="638" y="29"/>
                    <a:pt x="644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4"/>
            <p:cNvSpPr/>
            <p:nvPr/>
          </p:nvSpPr>
          <p:spPr>
            <a:xfrm>
              <a:off x="9241626" y="79301"/>
              <a:ext cx="73699" cy="124165"/>
            </a:xfrm>
            <a:custGeom>
              <a:avLst/>
              <a:gdLst/>
              <a:ahLst/>
              <a:cxnLst/>
              <a:rect l="l" t="t" r="r" b="b"/>
              <a:pathLst>
                <a:path w="958" h="1614" extrusionOk="0">
                  <a:moveTo>
                    <a:pt x="387" y="1390"/>
                  </a:moveTo>
                  <a:cubicBezTo>
                    <a:pt x="375" y="1413"/>
                    <a:pt x="363" y="1423"/>
                    <a:pt x="351" y="1423"/>
                  </a:cubicBezTo>
                  <a:cubicBezTo>
                    <a:pt x="343" y="1423"/>
                    <a:pt x="334" y="1418"/>
                    <a:pt x="326" y="1410"/>
                  </a:cubicBezTo>
                  <a:cubicBezTo>
                    <a:pt x="346" y="1390"/>
                    <a:pt x="346" y="1390"/>
                    <a:pt x="387" y="1390"/>
                  </a:cubicBezTo>
                  <a:close/>
                  <a:moveTo>
                    <a:pt x="839" y="1"/>
                  </a:moveTo>
                  <a:cubicBezTo>
                    <a:pt x="809" y="1"/>
                    <a:pt x="789" y="46"/>
                    <a:pt x="754" y="46"/>
                  </a:cubicBezTo>
                  <a:cubicBezTo>
                    <a:pt x="754" y="46"/>
                    <a:pt x="754" y="25"/>
                    <a:pt x="733" y="5"/>
                  </a:cubicBezTo>
                  <a:cubicBezTo>
                    <a:pt x="713" y="66"/>
                    <a:pt x="672" y="107"/>
                    <a:pt x="631" y="127"/>
                  </a:cubicBezTo>
                  <a:cubicBezTo>
                    <a:pt x="550" y="208"/>
                    <a:pt x="469" y="290"/>
                    <a:pt x="428" y="371"/>
                  </a:cubicBezTo>
                  <a:cubicBezTo>
                    <a:pt x="387" y="432"/>
                    <a:pt x="346" y="453"/>
                    <a:pt x="285" y="473"/>
                  </a:cubicBezTo>
                  <a:cubicBezTo>
                    <a:pt x="244" y="534"/>
                    <a:pt x="224" y="595"/>
                    <a:pt x="183" y="656"/>
                  </a:cubicBezTo>
                  <a:cubicBezTo>
                    <a:pt x="163" y="677"/>
                    <a:pt x="163" y="697"/>
                    <a:pt x="143" y="718"/>
                  </a:cubicBezTo>
                  <a:cubicBezTo>
                    <a:pt x="122" y="779"/>
                    <a:pt x="122" y="819"/>
                    <a:pt x="82" y="860"/>
                  </a:cubicBezTo>
                  <a:cubicBezTo>
                    <a:pt x="20" y="901"/>
                    <a:pt x="0" y="1227"/>
                    <a:pt x="20" y="1329"/>
                  </a:cubicBezTo>
                  <a:cubicBezTo>
                    <a:pt x="41" y="1390"/>
                    <a:pt x="61" y="1451"/>
                    <a:pt x="61" y="1512"/>
                  </a:cubicBezTo>
                  <a:cubicBezTo>
                    <a:pt x="82" y="1512"/>
                    <a:pt x="102" y="1553"/>
                    <a:pt x="122" y="1593"/>
                  </a:cubicBezTo>
                  <a:cubicBezTo>
                    <a:pt x="143" y="1593"/>
                    <a:pt x="163" y="1573"/>
                    <a:pt x="183" y="1573"/>
                  </a:cubicBezTo>
                  <a:cubicBezTo>
                    <a:pt x="183" y="1532"/>
                    <a:pt x="204" y="1491"/>
                    <a:pt x="224" y="1471"/>
                  </a:cubicBezTo>
                  <a:lnTo>
                    <a:pt x="306" y="1471"/>
                  </a:lnTo>
                  <a:cubicBezTo>
                    <a:pt x="306" y="1532"/>
                    <a:pt x="244" y="1512"/>
                    <a:pt x="244" y="1553"/>
                  </a:cubicBezTo>
                  <a:cubicBezTo>
                    <a:pt x="244" y="1553"/>
                    <a:pt x="244" y="1573"/>
                    <a:pt x="265" y="1614"/>
                  </a:cubicBezTo>
                  <a:cubicBezTo>
                    <a:pt x="326" y="1512"/>
                    <a:pt x="407" y="1471"/>
                    <a:pt x="428" y="1369"/>
                  </a:cubicBezTo>
                  <a:lnTo>
                    <a:pt x="448" y="1369"/>
                  </a:lnTo>
                  <a:cubicBezTo>
                    <a:pt x="469" y="1390"/>
                    <a:pt x="448" y="1410"/>
                    <a:pt x="469" y="1430"/>
                  </a:cubicBezTo>
                  <a:lnTo>
                    <a:pt x="509" y="1410"/>
                  </a:lnTo>
                  <a:cubicBezTo>
                    <a:pt x="530" y="1267"/>
                    <a:pt x="611" y="1145"/>
                    <a:pt x="611" y="982"/>
                  </a:cubicBezTo>
                  <a:cubicBezTo>
                    <a:pt x="631" y="942"/>
                    <a:pt x="652" y="880"/>
                    <a:pt x="672" y="860"/>
                  </a:cubicBezTo>
                  <a:cubicBezTo>
                    <a:pt x="652" y="677"/>
                    <a:pt x="733" y="555"/>
                    <a:pt x="815" y="432"/>
                  </a:cubicBezTo>
                  <a:cubicBezTo>
                    <a:pt x="794" y="412"/>
                    <a:pt x="794" y="371"/>
                    <a:pt x="794" y="351"/>
                  </a:cubicBezTo>
                  <a:cubicBezTo>
                    <a:pt x="835" y="270"/>
                    <a:pt x="896" y="208"/>
                    <a:pt x="957" y="168"/>
                  </a:cubicBezTo>
                  <a:cubicBezTo>
                    <a:pt x="937" y="86"/>
                    <a:pt x="917" y="25"/>
                    <a:pt x="855" y="5"/>
                  </a:cubicBezTo>
                  <a:cubicBezTo>
                    <a:pt x="850" y="2"/>
                    <a:pt x="844" y="1"/>
                    <a:pt x="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4"/>
            <p:cNvSpPr/>
            <p:nvPr/>
          </p:nvSpPr>
          <p:spPr>
            <a:xfrm>
              <a:off x="7759493" y="1212403"/>
              <a:ext cx="111318" cy="73699"/>
            </a:xfrm>
            <a:custGeom>
              <a:avLst/>
              <a:gdLst/>
              <a:ahLst/>
              <a:cxnLst/>
              <a:rect l="l" t="t" r="r" b="b"/>
              <a:pathLst>
                <a:path w="1447" h="958" extrusionOk="0">
                  <a:moveTo>
                    <a:pt x="1365" y="0"/>
                  </a:moveTo>
                  <a:cubicBezTo>
                    <a:pt x="1365" y="0"/>
                    <a:pt x="1365" y="0"/>
                    <a:pt x="1365" y="0"/>
                  </a:cubicBezTo>
                  <a:cubicBezTo>
                    <a:pt x="1365" y="0"/>
                    <a:pt x="1365" y="0"/>
                    <a:pt x="1365" y="0"/>
                  </a:cubicBezTo>
                  <a:close/>
                  <a:moveTo>
                    <a:pt x="530" y="774"/>
                  </a:moveTo>
                  <a:cubicBezTo>
                    <a:pt x="530" y="774"/>
                    <a:pt x="509" y="794"/>
                    <a:pt x="509" y="794"/>
                  </a:cubicBezTo>
                  <a:cubicBezTo>
                    <a:pt x="509" y="774"/>
                    <a:pt x="509" y="774"/>
                    <a:pt x="509" y="774"/>
                  </a:cubicBezTo>
                  <a:close/>
                  <a:moveTo>
                    <a:pt x="1243" y="0"/>
                  </a:moveTo>
                  <a:lnTo>
                    <a:pt x="1243" y="0"/>
                  </a:lnTo>
                  <a:cubicBezTo>
                    <a:pt x="1202" y="20"/>
                    <a:pt x="1263" y="61"/>
                    <a:pt x="1222" y="82"/>
                  </a:cubicBezTo>
                  <a:cubicBezTo>
                    <a:pt x="1202" y="82"/>
                    <a:pt x="1202" y="41"/>
                    <a:pt x="1181" y="41"/>
                  </a:cubicBezTo>
                  <a:cubicBezTo>
                    <a:pt x="1141" y="20"/>
                    <a:pt x="1100" y="20"/>
                    <a:pt x="1059" y="0"/>
                  </a:cubicBezTo>
                  <a:lnTo>
                    <a:pt x="1059" y="0"/>
                  </a:lnTo>
                  <a:cubicBezTo>
                    <a:pt x="1059" y="20"/>
                    <a:pt x="1059" y="41"/>
                    <a:pt x="1080" y="82"/>
                  </a:cubicBezTo>
                  <a:cubicBezTo>
                    <a:pt x="1019" y="122"/>
                    <a:pt x="917" y="122"/>
                    <a:pt x="856" y="163"/>
                  </a:cubicBezTo>
                  <a:cubicBezTo>
                    <a:pt x="835" y="143"/>
                    <a:pt x="815" y="122"/>
                    <a:pt x="774" y="102"/>
                  </a:cubicBezTo>
                  <a:cubicBezTo>
                    <a:pt x="672" y="163"/>
                    <a:pt x="570" y="163"/>
                    <a:pt x="448" y="204"/>
                  </a:cubicBezTo>
                  <a:cubicBezTo>
                    <a:pt x="428" y="224"/>
                    <a:pt x="469" y="244"/>
                    <a:pt x="428" y="265"/>
                  </a:cubicBezTo>
                  <a:lnTo>
                    <a:pt x="326" y="265"/>
                  </a:lnTo>
                  <a:cubicBezTo>
                    <a:pt x="309" y="282"/>
                    <a:pt x="291" y="330"/>
                    <a:pt x="248" y="330"/>
                  </a:cubicBezTo>
                  <a:cubicBezTo>
                    <a:pt x="241" y="330"/>
                    <a:pt x="233" y="329"/>
                    <a:pt x="224" y="326"/>
                  </a:cubicBezTo>
                  <a:cubicBezTo>
                    <a:pt x="224" y="285"/>
                    <a:pt x="204" y="265"/>
                    <a:pt x="163" y="265"/>
                  </a:cubicBezTo>
                  <a:cubicBezTo>
                    <a:pt x="143" y="285"/>
                    <a:pt x="122" y="326"/>
                    <a:pt x="122" y="346"/>
                  </a:cubicBezTo>
                  <a:cubicBezTo>
                    <a:pt x="122" y="387"/>
                    <a:pt x="102" y="407"/>
                    <a:pt x="82" y="428"/>
                  </a:cubicBezTo>
                  <a:cubicBezTo>
                    <a:pt x="0" y="509"/>
                    <a:pt x="0" y="550"/>
                    <a:pt x="41" y="672"/>
                  </a:cubicBezTo>
                  <a:cubicBezTo>
                    <a:pt x="61" y="713"/>
                    <a:pt x="82" y="754"/>
                    <a:pt x="102" y="794"/>
                  </a:cubicBezTo>
                  <a:cubicBezTo>
                    <a:pt x="143" y="876"/>
                    <a:pt x="204" y="937"/>
                    <a:pt x="265" y="957"/>
                  </a:cubicBezTo>
                  <a:cubicBezTo>
                    <a:pt x="326" y="957"/>
                    <a:pt x="346" y="937"/>
                    <a:pt x="346" y="917"/>
                  </a:cubicBezTo>
                  <a:cubicBezTo>
                    <a:pt x="408" y="896"/>
                    <a:pt x="469" y="896"/>
                    <a:pt x="509" y="835"/>
                  </a:cubicBezTo>
                  <a:cubicBezTo>
                    <a:pt x="530" y="815"/>
                    <a:pt x="611" y="835"/>
                    <a:pt x="632" y="774"/>
                  </a:cubicBezTo>
                  <a:cubicBezTo>
                    <a:pt x="611" y="754"/>
                    <a:pt x="611" y="754"/>
                    <a:pt x="611" y="733"/>
                  </a:cubicBezTo>
                  <a:cubicBezTo>
                    <a:pt x="611" y="733"/>
                    <a:pt x="632" y="713"/>
                    <a:pt x="652" y="713"/>
                  </a:cubicBezTo>
                  <a:cubicBezTo>
                    <a:pt x="652" y="733"/>
                    <a:pt x="652" y="754"/>
                    <a:pt x="693" y="754"/>
                  </a:cubicBezTo>
                  <a:cubicBezTo>
                    <a:pt x="754" y="754"/>
                    <a:pt x="774" y="713"/>
                    <a:pt x="774" y="693"/>
                  </a:cubicBezTo>
                  <a:cubicBezTo>
                    <a:pt x="840" y="660"/>
                    <a:pt x="879" y="600"/>
                    <a:pt x="935" y="600"/>
                  </a:cubicBezTo>
                  <a:cubicBezTo>
                    <a:pt x="948" y="600"/>
                    <a:pt x="962" y="603"/>
                    <a:pt x="978" y="611"/>
                  </a:cubicBezTo>
                  <a:cubicBezTo>
                    <a:pt x="1080" y="509"/>
                    <a:pt x="1181" y="448"/>
                    <a:pt x="1263" y="346"/>
                  </a:cubicBezTo>
                  <a:cubicBezTo>
                    <a:pt x="1304" y="306"/>
                    <a:pt x="1263" y="265"/>
                    <a:pt x="1263" y="204"/>
                  </a:cubicBezTo>
                  <a:cubicBezTo>
                    <a:pt x="1263" y="204"/>
                    <a:pt x="1243" y="204"/>
                    <a:pt x="1263" y="183"/>
                  </a:cubicBezTo>
                  <a:cubicBezTo>
                    <a:pt x="1283" y="183"/>
                    <a:pt x="1263" y="204"/>
                    <a:pt x="1263" y="204"/>
                  </a:cubicBezTo>
                  <a:cubicBezTo>
                    <a:pt x="1299" y="204"/>
                    <a:pt x="1303" y="268"/>
                    <a:pt x="1346" y="268"/>
                  </a:cubicBezTo>
                  <a:cubicBezTo>
                    <a:pt x="1352" y="268"/>
                    <a:pt x="1358" y="267"/>
                    <a:pt x="1365" y="265"/>
                  </a:cubicBezTo>
                  <a:cubicBezTo>
                    <a:pt x="1365" y="224"/>
                    <a:pt x="1324" y="183"/>
                    <a:pt x="1344" y="122"/>
                  </a:cubicBezTo>
                  <a:cubicBezTo>
                    <a:pt x="1344" y="122"/>
                    <a:pt x="1324" y="122"/>
                    <a:pt x="1324" y="102"/>
                  </a:cubicBezTo>
                  <a:lnTo>
                    <a:pt x="1365" y="102"/>
                  </a:lnTo>
                  <a:cubicBezTo>
                    <a:pt x="1385" y="102"/>
                    <a:pt x="1385" y="102"/>
                    <a:pt x="1385" y="122"/>
                  </a:cubicBezTo>
                  <a:cubicBezTo>
                    <a:pt x="1405" y="122"/>
                    <a:pt x="1426" y="122"/>
                    <a:pt x="1446" y="102"/>
                  </a:cubicBezTo>
                  <a:cubicBezTo>
                    <a:pt x="1446" y="41"/>
                    <a:pt x="1385" y="61"/>
                    <a:pt x="1365" y="0"/>
                  </a:cubicBezTo>
                  <a:cubicBezTo>
                    <a:pt x="1348" y="17"/>
                    <a:pt x="1318" y="46"/>
                    <a:pt x="1297" y="46"/>
                  </a:cubicBezTo>
                  <a:cubicBezTo>
                    <a:pt x="1292" y="46"/>
                    <a:pt x="1287" y="45"/>
                    <a:pt x="1283" y="41"/>
                  </a:cubicBezTo>
                  <a:cubicBezTo>
                    <a:pt x="1263" y="41"/>
                    <a:pt x="1263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4"/>
            <p:cNvSpPr/>
            <p:nvPr/>
          </p:nvSpPr>
          <p:spPr>
            <a:xfrm>
              <a:off x="9581580" y="725513"/>
              <a:ext cx="159861" cy="74699"/>
            </a:xfrm>
            <a:custGeom>
              <a:avLst/>
              <a:gdLst/>
              <a:ahLst/>
              <a:cxnLst/>
              <a:rect l="l" t="t" r="r" b="b"/>
              <a:pathLst>
                <a:path w="2078" h="971" extrusionOk="0">
                  <a:moveTo>
                    <a:pt x="401" y="1"/>
                  </a:moveTo>
                  <a:cubicBezTo>
                    <a:pt x="386" y="1"/>
                    <a:pt x="368" y="5"/>
                    <a:pt x="347" y="16"/>
                  </a:cubicBezTo>
                  <a:cubicBezTo>
                    <a:pt x="367" y="36"/>
                    <a:pt x="367" y="36"/>
                    <a:pt x="387" y="56"/>
                  </a:cubicBezTo>
                  <a:cubicBezTo>
                    <a:pt x="306" y="56"/>
                    <a:pt x="251" y="30"/>
                    <a:pt x="190" y="30"/>
                  </a:cubicBezTo>
                  <a:cubicBezTo>
                    <a:pt x="175" y="30"/>
                    <a:pt x="159" y="32"/>
                    <a:pt x="143" y="36"/>
                  </a:cubicBezTo>
                  <a:cubicBezTo>
                    <a:pt x="143" y="56"/>
                    <a:pt x="163" y="97"/>
                    <a:pt x="82" y="97"/>
                  </a:cubicBezTo>
                  <a:cubicBezTo>
                    <a:pt x="82" y="97"/>
                    <a:pt x="102" y="56"/>
                    <a:pt x="62" y="56"/>
                  </a:cubicBezTo>
                  <a:cubicBezTo>
                    <a:pt x="41" y="97"/>
                    <a:pt x="21" y="138"/>
                    <a:pt x="0" y="179"/>
                  </a:cubicBezTo>
                  <a:cubicBezTo>
                    <a:pt x="62" y="199"/>
                    <a:pt x="82" y="240"/>
                    <a:pt x="102" y="281"/>
                  </a:cubicBezTo>
                  <a:cubicBezTo>
                    <a:pt x="163" y="301"/>
                    <a:pt x="204" y="321"/>
                    <a:pt x="224" y="362"/>
                  </a:cubicBezTo>
                  <a:cubicBezTo>
                    <a:pt x="245" y="382"/>
                    <a:pt x="265" y="403"/>
                    <a:pt x="286" y="403"/>
                  </a:cubicBezTo>
                  <a:cubicBezTo>
                    <a:pt x="376" y="433"/>
                    <a:pt x="467" y="486"/>
                    <a:pt x="558" y="486"/>
                  </a:cubicBezTo>
                  <a:cubicBezTo>
                    <a:pt x="589" y="486"/>
                    <a:pt x="621" y="479"/>
                    <a:pt x="652" y="464"/>
                  </a:cubicBezTo>
                  <a:cubicBezTo>
                    <a:pt x="876" y="484"/>
                    <a:pt x="1039" y="586"/>
                    <a:pt x="1202" y="647"/>
                  </a:cubicBezTo>
                  <a:cubicBezTo>
                    <a:pt x="1263" y="667"/>
                    <a:pt x="1324" y="688"/>
                    <a:pt x="1385" y="729"/>
                  </a:cubicBezTo>
                  <a:cubicBezTo>
                    <a:pt x="1487" y="790"/>
                    <a:pt x="1650" y="810"/>
                    <a:pt x="1732" y="932"/>
                  </a:cubicBezTo>
                  <a:cubicBezTo>
                    <a:pt x="1752" y="932"/>
                    <a:pt x="1772" y="953"/>
                    <a:pt x="1793" y="953"/>
                  </a:cubicBezTo>
                  <a:cubicBezTo>
                    <a:pt x="1847" y="953"/>
                    <a:pt x="1910" y="971"/>
                    <a:pt x="1977" y="971"/>
                  </a:cubicBezTo>
                  <a:cubicBezTo>
                    <a:pt x="2010" y="971"/>
                    <a:pt x="2044" y="966"/>
                    <a:pt x="2078" y="953"/>
                  </a:cubicBezTo>
                  <a:cubicBezTo>
                    <a:pt x="2078" y="830"/>
                    <a:pt x="1976" y="790"/>
                    <a:pt x="1935" y="688"/>
                  </a:cubicBezTo>
                  <a:cubicBezTo>
                    <a:pt x="1793" y="647"/>
                    <a:pt x="1670" y="566"/>
                    <a:pt x="1548" y="484"/>
                  </a:cubicBezTo>
                  <a:lnTo>
                    <a:pt x="1508" y="484"/>
                  </a:lnTo>
                  <a:cubicBezTo>
                    <a:pt x="1426" y="464"/>
                    <a:pt x="1365" y="403"/>
                    <a:pt x="1324" y="362"/>
                  </a:cubicBezTo>
                  <a:cubicBezTo>
                    <a:pt x="1222" y="342"/>
                    <a:pt x="1121" y="321"/>
                    <a:pt x="1039" y="260"/>
                  </a:cubicBezTo>
                  <a:cubicBezTo>
                    <a:pt x="998" y="260"/>
                    <a:pt x="958" y="240"/>
                    <a:pt x="917" y="240"/>
                  </a:cubicBezTo>
                  <a:cubicBezTo>
                    <a:pt x="876" y="199"/>
                    <a:pt x="795" y="199"/>
                    <a:pt x="774" y="138"/>
                  </a:cubicBezTo>
                  <a:cubicBezTo>
                    <a:pt x="765" y="140"/>
                    <a:pt x="756" y="141"/>
                    <a:pt x="747" y="141"/>
                  </a:cubicBezTo>
                  <a:cubicBezTo>
                    <a:pt x="695" y="141"/>
                    <a:pt x="649" y="106"/>
                    <a:pt x="598" y="106"/>
                  </a:cubicBezTo>
                  <a:cubicBezTo>
                    <a:pt x="583" y="106"/>
                    <a:pt x="567" y="109"/>
                    <a:pt x="550" y="118"/>
                  </a:cubicBezTo>
                  <a:cubicBezTo>
                    <a:pt x="483" y="101"/>
                    <a:pt x="471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4"/>
            <p:cNvSpPr/>
            <p:nvPr/>
          </p:nvSpPr>
          <p:spPr>
            <a:xfrm>
              <a:off x="9702206" y="192465"/>
              <a:ext cx="48620" cy="123780"/>
            </a:xfrm>
            <a:custGeom>
              <a:avLst/>
              <a:gdLst/>
              <a:ahLst/>
              <a:cxnLst/>
              <a:rect l="l" t="t" r="r" b="b"/>
              <a:pathLst>
                <a:path w="632" h="1609" extrusionOk="0">
                  <a:moveTo>
                    <a:pt x="591" y="0"/>
                  </a:moveTo>
                  <a:cubicBezTo>
                    <a:pt x="530" y="0"/>
                    <a:pt x="469" y="20"/>
                    <a:pt x="428" y="20"/>
                  </a:cubicBezTo>
                  <a:cubicBezTo>
                    <a:pt x="367" y="61"/>
                    <a:pt x="408" y="122"/>
                    <a:pt x="367" y="163"/>
                  </a:cubicBezTo>
                  <a:cubicBezTo>
                    <a:pt x="326" y="183"/>
                    <a:pt x="306" y="244"/>
                    <a:pt x="286" y="306"/>
                  </a:cubicBezTo>
                  <a:cubicBezTo>
                    <a:pt x="286" y="346"/>
                    <a:pt x="265" y="407"/>
                    <a:pt x="245" y="428"/>
                  </a:cubicBezTo>
                  <a:cubicBezTo>
                    <a:pt x="204" y="469"/>
                    <a:pt x="245" y="550"/>
                    <a:pt x="164" y="570"/>
                  </a:cubicBezTo>
                  <a:cubicBezTo>
                    <a:pt x="164" y="611"/>
                    <a:pt x="164" y="652"/>
                    <a:pt x="143" y="713"/>
                  </a:cubicBezTo>
                  <a:cubicBezTo>
                    <a:pt x="123" y="754"/>
                    <a:pt x="82" y="794"/>
                    <a:pt x="62" y="855"/>
                  </a:cubicBezTo>
                  <a:cubicBezTo>
                    <a:pt x="62" y="876"/>
                    <a:pt x="62" y="896"/>
                    <a:pt x="62" y="937"/>
                  </a:cubicBezTo>
                  <a:cubicBezTo>
                    <a:pt x="1" y="1039"/>
                    <a:pt x="1" y="1039"/>
                    <a:pt x="21" y="1181"/>
                  </a:cubicBezTo>
                  <a:cubicBezTo>
                    <a:pt x="41" y="1242"/>
                    <a:pt x="62" y="1324"/>
                    <a:pt x="82" y="1385"/>
                  </a:cubicBezTo>
                  <a:cubicBezTo>
                    <a:pt x="102" y="1446"/>
                    <a:pt x="123" y="1507"/>
                    <a:pt x="143" y="1528"/>
                  </a:cubicBezTo>
                  <a:cubicBezTo>
                    <a:pt x="154" y="1539"/>
                    <a:pt x="166" y="1542"/>
                    <a:pt x="177" y="1542"/>
                  </a:cubicBezTo>
                  <a:cubicBezTo>
                    <a:pt x="195" y="1542"/>
                    <a:pt x="213" y="1533"/>
                    <a:pt x="232" y="1533"/>
                  </a:cubicBezTo>
                  <a:cubicBezTo>
                    <a:pt x="243" y="1533"/>
                    <a:pt x="254" y="1537"/>
                    <a:pt x="265" y="1548"/>
                  </a:cubicBezTo>
                  <a:cubicBezTo>
                    <a:pt x="265" y="1568"/>
                    <a:pt x="245" y="1589"/>
                    <a:pt x="245" y="1609"/>
                  </a:cubicBezTo>
                  <a:cubicBezTo>
                    <a:pt x="326" y="1609"/>
                    <a:pt x="306" y="1528"/>
                    <a:pt x="347" y="1507"/>
                  </a:cubicBezTo>
                  <a:cubicBezTo>
                    <a:pt x="388" y="1507"/>
                    <a:pt x="408" y="1548"/>
                    <a:pt x="428" y="1548"/>
                  </a:cubicBezTo>
                  <a:cubicBezTo>
                    <a:pt x="489" y="1385"/>
                    <a:pt x="489" y="1222"/>
                    <a:pt x="550" y="1079"/>
                  </a:cubicBezTo>
                  <a:cubicBezTo>
                    <a:pt x="550" y="1039"/>
                    <a:pt x="510" y="1018"/>
                    <a:pt x="510" y="978"/>
                  </a:cubicBezTo>
                  <a:cubicBezTo>
                    <a:pt x="530" y="876"/>
                    <a:pt x="510" y="754"/>
                    <a:pt x="530" y="652"/>
                  </a:cubicBezTo>
                  <a:cubicBezTo>
                    <a:pt x="571" y="550"/>
                    <a:pt x="530" y="428"/>
                    <a:pt x="632" y="346"/>
                  </a:cubicBezTo>
                  <a:cubicBezTo>
                    <a:pt x="632" y="285"/>
                    <a:pt x="632" y="224"/>
                    <a:pt x="632" y="143"/>
                  </a:cubicBezTo>
                  <a:lnTo>
                    <a:pt x="571" y="143"/>
                  </a:lnTo>
                  <a:cubicBezTo>
                    <a:pt x="632" y="102"/>
                    <a:pt x="612" y="41"/>
                    <a:pt x="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4"/>
            <p:cNvSpPr/>
            <p:nvPr/>
          </p:nvSpPr>
          <p:spPr>
            <a:xfrm>
              <a:off x="8116678" y="875526"/>
              <a:ext cx="95624" cy="53312"/>
            </a:xfrm>
            <a:custGeom>
              <a:avLst/>
              <a:gdLst/>
              <a:ahLst/>
              <a:cxnLst/>
              <a:rect l="l" t="t" r="r" b="b"/>
              <a:pathLst>
                <a:path w="1243" h="693" extrusionOk="0">
                  <a:moveTo>
                    <a:pt x="774" y="0"/>
                  </a:moveTo>
                  <a:cubicBezTo>
                    <a:pt x="713" y="41"/>
                    <a:pt x="652" y="41"/>
                    <a:pt x="612" y="62"/>
                  </a:cubicBezTo>
                  <a:cubicBezTo>
                    <a:pt x="612" y="62"/>
                    <a:pt x="632" y="82"/>
                    <a:pt x="612" y="82"/>
                  </a:cubicBezTo>
                  <a:cubicBezTo>
                    <a:pt x="612" y="89"/>
                    <a:pt x="612" y="91"/>
                    <a:pt x="611" y="91"/>
                  </a:cubicBezTo>
                  <a:cubicBezTo>
                    <a:pt x="609" y="91"/>
                    <a:pt x="605" y="82"/>
                    <a:pt x="591" y="82"/>
                  </a:cubicBezTo>
                  <a:cubicBezTo>
                    <a:pt x="571" y="92"/>
                    <a:pt x="556" y="97"/>
                    <a:pt x="540" y="97"/>
                  </a:cubicBezTo>
                  <a:cubicBezTo>
                    <a:pt x="525" y="97"/>
                    <a:pt x="510" y="92"/>
                    <a:pt x="489" y="82"/>
                  </a:cubicBezTo>
                  <a:cubicBezTo>
                    <a:pt x="469" y="41"/>
                    <a:pt x="510" y="41"/>
                    <a:pt x="489" y="0"/>
                  </a:cubicBezTo>
                  <a:lnTo>
                    <a:pt x="489" y="0"/>
                  </a:lnTo>
                  <a:cubicBezTo>
                    <a:pt x="420" y="28"/>
                    <a:pt x="340" y="85"/>
                    <a:pt x="258" y="85"/>
                  </a:cubicBezTo>
                  <a:cubicBezTo>
                    <a:pt x="220" y="85"/>
                    <a:pt x="182" y="73"/>
                    <a:pt x="143" y="41"/>
                  </a:cubicBezTo>
                  <a:cubicBezTo>
                    <a:pt x="82" y="62"/>
                    <a:pt x="41" y="82"/>
                    <a:pt x="1" y="123"/>
                  </a:cubicBezTo>
                  <a:cubicBezTo>
                    <a:pt x="21" y="123"/>
                    <a:pt x="41" y="143"/>
                    <a:pt x="41" y="143"/>
                  </a:cubicBezTo>
                  <a:cubicBezTo>
                    <a:pt x="41" y="265"/>
                    <a:pt x="123" y="326"/>
                    <a:pt x="164" y="408"/>
                  </a:cubicBezTo>
                  <a:cubicBezTo>
                    <a:pt x="245" y="469"/>
                    <a:pt x="306" y="489"/>
                    <a:pt x="388" y="510"/>
                  </a:cubicBezTo>
                  <a:cubicBezTo>
                    <a:pt x="408" y="510"/>
                    <a:pt x="428" y="510"/>
                    <a:pt x="449" y="530"/>
                  </a:cubicBezTo>
                  <a:cubicBezTo>
                    <a:pt x="550" y="591"/>
                    <a:pt x="673" y="611"/>
                    <a:pt x="774" y="652"/>
                  </a:cubicBezTo>
                  <a:cubicBezTo>
                    <a:pt x="836" y="673"/>
                    <a:pt x="917" y="693"/>
                    <a:pt x="958" y="693"/>
                  </a:cubicBezTo>
                  <a:cubicBezTo>
                    <a:pt x="999" y="673"/>
                    <a:pt x="1034" y="662"/>
                    <a:pt x="1070" y="662"/>
                  </a:cubicBezTo>
                  <a:cubicBezTo>
                    <a:pt x="1105" y="662"/>
                    <a:pt x="1141" y="673"/>
                    <a:pt x="1182" y="693"/>
                  </a:cubicBezTo>
                  <a:cubicBezTo>
                    <a:pt x="1182" y="611"/>
                    <a:pt x="1161" y="550"/>
                    <a:pt x="1202" y="510"/>
                  </a:cubicBezTo>
                  <a:cubicBezTo>
                    <a:pt x="1161" y="489"/>
                    <a:pt x="1161" y="489"/>
                    <a:pt x="1161" y="449"/>
                  </a:cubicBezTo>
                  <a:cubicBezTo>
                    <a:pt x="1166" y="444"/>
                    <a:pt x="1170" y="443"/>
                    <a:pt x="1175" y="443"/>
                  </a:cubicBezTo>
                  <a:cubicBezTo>
                    <a:pt x="1187" y="443"/>
                    <a:pt x="1201" y="454"/>
                    <a:pt x="1220" y="454"/>
                  </a:cubicBezTo>
                  <a:cubicBezTo>
                    <a:pt x="1227" y="454"/>
                    <a:pt x="1234" y="453"/>
                    <a:pt x="1243" y="449"/>
                  </a:cubicBezTo>
                  <a:cubicBezTo>
                    <a:pt x="1223" y="408"/>
                    <a:pt x="1182" y="428"/>
                    <a:pt x="1161" y="387"/>
                  </a:cubicBezTo>
                  <a:cubicBezTo>
                    <a:pt x="1182" y="347"/>
                    <a:pt x="1161" y="326"/>
                    <a:pt x="1161" y="306"/>
                  </a:cubicBezTo>
                  <a:cubicBezTo>
                    <a:pt x="1141" y="265"/>
                    <a:pt x="1080" y="265"/>
                    <a:pt x="1080" y="204"/>
                  </a:cubicBezTo>
                  <a:cubicBezTo>
                    <a:pt x="1080" y="163"/>
                    <a:pt x="1019" y="143"/>
                    <a:pt x="999" y="102"/>
                  </a:cubicBezTo>
                  <a:cubicBezTo>
                    <a:pt x="993" y="96"/>
                    <a:pt x="987" y="94"/>
                    <a:pt x="980" y="94"/>
                  </a:cubicBezTo>
                  <a:cubicBezTo>
                    <a:pt x="964" y="94"/>
                    <a:pt x="946" y="108"/>
                    <a:pt x="917" y="123"/>
                  </a:cubicBezTo>
                  <a:cubicBezTo>
                    <a:pt x="917" y="82"/>
                    <a:pt x="876" y="62"/>
                    <a:pt x="856" y="41"/>
                  </a:cubicBezTo>
                  <a:cubicBezTo>
                    <a:pt x="836" y="41"/>
                    <a:pt x="795" y="41"/>
                    <a:pt x="7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4"/>
            <p:cNvSpPr/>
            <p:nvPr/>
          </p:nvSpPr>
          <p:spPr>
            <a:xfrm>
              <a:off x="9144463" y="928762"/>
              <a:ext cx="72160" cy="98778"/>
            </a:xfrm>
            <a:custGeom>
              <a:avLst/>
              <a:gdLst/>
              <a:ahLst/>
              <a:cxnLst/>
              <a:rect l="l" t="t" r="r" b="b"/>
              <a:pathLst>
                <a:path w="938" h="1284" extrusionOk="0">
                  <a:moveTo>
                    <a:pt x="62" y="1"/>
                  </a:moveTo>
                  <a:lnTo>
                    <a:pt x="62" y="1"/>
                  </a:lnTo>
                  <a:cubicBezTo>
                    <a:pt x="41" y="42"/>
                    <a:pt x="62" y="62"/>
                    <a:pt x="82" y="82"/>
                  </a:cubicBezTo>
                  <a:cubicBezTo>
                    <a:pt x="62" y="103"/>
                    <a:pt x="62" y="103"/>
                    <a:pt x="41" y="123"/>
                  </a:cubicBezTo>
                  <a:cubicBezTo>
                    <a:pt x="0" y="266"/>
                    <a:pt x="123" y="367"/>
                    <a:pt x="123" y="510"/>
                  </a:cubicBezTo>
                  <a:cubicBezTo>
                    <a:pt x="123" y="530"/>
                    <a:pt x="163" y="530"/>
                    <a:pt x="163" y="551"/>
                  </a:cubicBezTo>
                  <a:cubicBezTo>
                    <a:pt x="163" y="592"/>
                    <a:pt x="143" y="632"/>
                    <a:pt x="143" y="673"/>
                  </a:cubicBezTo>
                  <a:cubicBezTo>
                    <a:pt x="152" y="677"/>
                    <a:pt x="160" y="679"/>
                    <a:pt x="169" y="679"/>
                  </a:cubicBezTo>
                  <a:cubicBezTo>
                    <a:pt x="192" y="679"/>
                    <a:pt x="213" y="667"/>
                    <a:pt x="229" y="667"/>
                  </a:cubicBezTo>
                  <a:cubicBezTo>
                    <a:pt x="235" y="667"/>
                    <a:pt x="241" y="669"/>
                    <a:pt x="245" y="673"/>
                  </a:cubicBezTo>
                  <a:cubicBezTo>
                    <a:pt x="245" y="693"/>
                    <a:pt x="265" y="714"/>
                    <a:pt x="245" y="734"/>
                  </a:cubicBezTo>
                  <a:cubicBezTo>
                    <a:pt x="245" y="754"/>
                    <a:pt x="224" y="775"/>
                    <a:pt x="224" y="816"/>
                  </a:cubicBezTo>
                  <a:cubicBezTo>
                    <a:pt x="286" y="856"/>
                    <a:pt x="306" y="958"/>
                    <a:pt x="367" y="978"/>
                  </a:cubicBezTo>
                  <a:cubicBezTo>
                    <a:pt x="448" y="1019"/>
                    <a:pt x="469" y="1101"/>
                    <a:pt x="530" y="1162"/>
                  </a:cubicBezTo>
                  <a:cubicBezTo>
                    <a:pt x="611" y="1223"/>
                    <a:pt x="734" y="1243"/>
                    <a:pt x="835" y="1284"/>
                  </a:cubicBezTo>
                  <a:cubicBezTo>
                    <a:pt x="856" y="1243"/>
                    <a:pt x="835" y="1202"/>
                    <a:pt x="876" y="1182"/>
                  </a:cubicBezTo>
                  <a:cubicBezTo>
                    <a:pt x="856" y="1162"/>
                    <a:pt x="856" y="1141"/>
                    <a:pt x="856" y="1101"/>
                  </a:cubicBezTo>
                  <a:cubicBezTo>
                    <a:pt x="866" y="1101"/>
                    <a:pt x="876" y="1106"/>
                    <a:pt x="886" y="1106"/>
                  </a:cubicBezTo>
                  <a:cubicBezTo>
                    <a:pt x="897" y="1106"/>
                    <a:pt x="907" y="1101"/>
                    <a:pt x="917" y="1080"/>
                  </a:cubicBezTo>
                  <a:cubicBezTo>
                    <a:pt x="897" y="1040"/>
                    <a:pt x="937" y="978"/>
                    <a:pt x="917" y="917"/>
                  </a:cubicBezTo>
                  <a:cubicBezTo>
                    <a:pt x="774" y="775"/>
                    <a:pt x="713" y="592"/>
                    <a:pt x="530" y="510"/>
                  </a:cubicBezTo>
                  <a:cubicBezTo>
                    <a:pt x="530" y="530"/>
                    <a:pt x="510" y="530"/>
                    <a:pt x="510" y="551"/>
                  </a:cubicBezTo>
                  <a:cubicBezTo>
                    <a:pt x="523" y="551"/>
                    <a:pt x="510" y="560"/>
                    <a:pt x="505" y="566"/>
                  </a:cubicBezTo>
                  <a:lnTo>
                    <a:pt x="505" y="566"/>
                  </a:lnTo>
                  <a:cubicBezTo>
                    <a:pt x="427" y="465"/>
                    <a:pt x="406" y="346"/>
                    <a:pt x="306" y="266"/>
                  </a:cubicBezTo>
                  <a:cubicBezTo>
                    <a:pt x="326" y="245"/>
                    <a:pt x="326" y="225"/>
                    <a:pt x="326" y="205"/>
                  </a:cubicBezTo>
                  <a:cubicBezTo>
                    <a:pt x="286" y="205"/>
                    <a:pt x="306" y="143"/>
                    <a:pt x="265" y="123"/>
                  </a:cubicBezTo>
                  <a:cubicBezTo>
                    <a:pt x="224" y="82"/>
                    <a:pt x="163" y="82"/>
                    <a:pt x="123" y="21"/>
                  </a:cubicBezTo>
                  <a:cubicBezTo>
                    <a:pt x="112" y="11"/>
                    <a:pt x="102" y="11"/>
                    <a:pt x="92" y="11"/>
                  </a:cubicBezTo>
                  <a:cubicBezTo>
                    <a:pt x="82" y="11"/>
                    <a:pt x="72" y="1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4"/>
            <p:cNvSpPr/>
            <p:nvPr/>
          </p:nvSpPr>
          <p:spPr>
            <a:xfrm>
              <a:off x="9070841" y="814444"/>
              <a:ext cx="65852" cy="62698"/>
            </a:xfrm>
            <a:custGeom>
              <a:avLst/>
              <a:gdLst/>
              <a:ahLst/>
              <a:cxnLst/>
              <a:rect l="l" t="t" r="r" b="b"/>
              <a:pathLst>
                <a:path w="856" h="815" extrusionOk="0">
                  <a:moveTo>
                    <a:pt x="265" y="0"/>
                  </a:moveTo>
                  <a:cubicBezTo>
                    <a:pt x="184" y="0"/>
                    <a:pt x="122" y="61"/>
                    <a:pt x="61" y="102"/>
                  </a:cubicBezTo>
                  <a:cubicBezTo>
                    <a:pt x="82" y="143"/>
                    <a:pt x="41" y="143"/>
                    <a:pt x="21" y="163"/>
                  </a:cubicBezTo>
                  <a:cubicBezTo>
                    <a:pt x="0" y="204"/>
                    <a:pt x="41" y="204"/>
                    <a:pt x="41" y="224"/>
                  </a:cubicBezTo>
                  <a:cubicBezTo>
                    <a:pt x="21" y="367"/>
                    <a:pt x="102" y="448"/>
                    <a:pt x="184" y="530"/>
                  </a:cubicBezTo>
                  <a:cubicBezTo>
                    <a:pt x="285" y="611"/>
                    <a:pt x="387" y="713"/>
                    <a:pt x="509" y="754"/>
                  </a:cubicBezTo>
                  <a:cubicBezTo>
                    <a:pt x="591" y="774"/>
                    <a:pt x="672" y="754"/>
                    <a:pt x="754" y="815"/>
                  </a:cubicBezTo>
                  <a:cubicBezTo>
                    <a:pt x="774" y="774"/>
                    <a:pt x="713" y="774"/>
                    <a:pt x="754" y="733"/>
                  </a:cubicBezTo>
                  <a:cubicBezTo>
                    <a:pt x="754" y="733"/>
                    <a:pt x="774" y="713"/>
                    <a:pt x="774" y="713"/>
                  </a:cubicBezTo>
                  <a:cubicBezTo>
                    <a:pt x="774" y="693"/>
                    <a:pt x="733" y="672"/>
                    <a:pt x="754" y="652"/>
                  </a:cubicBezTo>
                  <a:cubicBezTo>
                    <a:pt x="774" y="611"/>
                    <a:pt x="856" y="611"/>
                    <a:pt x="835" y="550"/>
                  </a:cubicBezTo>
                  <a:cubicBezTo>
                    <a:pt x="827" y="550"/>
                    <a:pt x="816" y="553"/>
                    <a:pt x="805" y="553"/>
                  </a:cubicBezTo>
                  <a:cubicBezTo>
                    <a:pt x="789" y="553"/>
                    <a:pt x="774" y="546"/>
                    <a:pt x="774" y="509"/>
                  </a:cubicBezTo>
                  <a:cubicBezTo>
                    <a:pt x="795" y="509"/>
                    <a:pt x="815" y="489"/>
                    <a:pt x="815" y="469"/>
                  </a:cubicBezTo>
                  <a:cubicBezTo>
                    <a:pt x="815" y="387"/>
                    <a:pt x="733" y="387"/>
                    <a:pt x="672" y="387"/>
                  </a:cubicBezTo>
                  <a:cubicBezTo>
                    <a:pt x="652" y="346"/>
                    <a:pt x="632" y="306"/>
                    <a:pt x="611" y="265"/>
                  </a:cubicBezTo>
                  <a:cubicBezTo>
                    <a:pt x="591" y="224"/>
                    <a:pt x="591" y="163"/>
                    <a:pt x="530" y="163"/>
                  </a:cubicBezTo>
                  <a:cubicBezTo>
                    <a:pt x="469" y="163"/>
                    <a:pt x="448" y="102"/>
                    <a:pt x="408" y="82"/>
                  </a:cubicBezTo>
                  <a:cubicBezTo>
                    <a:pt x="393" y="96"/>
                    <a:pt x="379" y="110"/>
                    <a:pt x="364" y="110"/>
                  </a:cubicBezTo>
                  <a:cubicBezTo>
                    <a:pt x="358" y="110"/>
                    <a:pt x="352" y="108"/>
                    <a:pt x="346" y="102"/>
                  </a:cubicBezTo>
                  <a:cubicBezTo>
                    <a:pt x="326" y="82"/>
                    <a:pt x="346" y="61"/>
                    <a:pt x="326" y="41"/>
                  </a:cubicBezTo>
                  <a:cubicBezTo>
                    <a:pt x="306" y="21"/>
                    <a:pt x="265" y="41"/>
                    <a:pt x="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4"/>
            <p:cNvSpPr/>
            <p:nvPr/>
          </p:nvSpPr>
          <p:spPr>
            <a:xfrm>
              <a:off x="9098998" y="-480365"/>
              <a:ext cx="15771" cy="27387"/>
            </a:xfrm>
            <a:custGeom>
              <a:avLst/>
              <a:gdLst/>
              <a:ahLst/>
              <a:cxnLst/>
              <a:rect l="l" t="t" r="r" b="b"/>
              <a:pathLst>
                <a:path w="205" h="356" extrusionOk="0">
                  <a:moveTo>
                    <a:pt x="92" y="1"/>
                  </a:moveTo>
                  <a:cubicBezTo>
                    <a:pt x="70" y="1"/>
                    <a:pt x="56" y="15"/>
                    <a:pt x="42" y="30"/>
                  </a:cubicBezTo>
                  <a:cubicBezTo>
                    <a:pt x="62" y="30"/>
                    <a:pt x="62" y="50"/>
                    <a:pt x="42" y="70"/>
                  </a:cubicBezTo>
                  <a:cubicBezTo>
                    <a:pt x="1" y="111"/>
                    <a:pt x="21" y="152"/>
                    <a:pt x="42" y="213"/>
                  </a:cubicBezTo>
                  <a:cubicBezTo>
                    <a:pt x="98" y="213"/>
                    <a:pt x="137" y="230"/>
                    <a:pt x="127" y="298"/>
                  </a:cubicBezTo>
                  <a:lnTo>
                    <a:pt x="127" y="298"/>
                  </a:lnTo>
                  <a:cubicBezTo>
                    <a:pt x="125" y="297"/>
                    <a:pt x="124" y="296"/>
                    <a:pt x="123" y="294"/>
                  </a:cubicBezTo>
                  <a:lnTo>
                    <a:pt x="123" y="315"/>
                  </a:lnTo>
                  <a:cubicBezTo>
                    <a:pt x="125" y="309"/>
                    <a:pt x="126" y="303"/>
                    <a:pt x="127" y="298"/>
                  </a:cubicBezTo>
                  <a:lnTo>
                    <a:pt x="127" y="298"/>
                  </a:lnTo>
                  <a:cubicBezTo>
                    <a:pt x="143" y="317"/>
                    <a:pt x="145" y="336"/>
                    <a:pt x="164" y="355"/>
                  </a:cubicBezTo>
                  <a:cubicBezTo>
                    <a:pt x="164" y="355"/>
                    <a:pt x="184" y="335"/>
                    <a:pt x="204" y="335"/>
                  </a:cubicBezTo>
                  <a:cubicBezTo>
                    <a:pt x="184" y="274"/>
                    <a:pt x="204" y="213"/>
                    <a:pt x="204" y="152"/>
                  </a:cubicBezTo>
                  <a:cubicBezTo>
                    <a:pt x="123" y="131"/>
                    <a:pt x="164" y="50"/>
                    <a:pt x="123" y="9"/>
                  </a:cubicBezTo>
                  <a:cubicBezTo>
                    <a:pt x="111" y="3"/>
                    <a:pt x="101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4"/>
            <p:cNvSpPr/>
            <p:nvPr/>
          </p:nvSpPr>
          <p:spPr>
            <a:xfrm>
              <a:off x="8437861" y="764286"/>
              <a:ext cx="26695" cy="17309"/>
            </a:xfrm>
            <a:custGeom>
              <a:avLst/>
              <a:gdLst/>
              <a:ahLst/>
              <a:cxnLst/>
              <a:rect l="l" t="t" r="r" b="b"/>
              <a:pathLst>
                <a:path w="347" h="225" extrusionOk="0">
                  <a:moveTo>
                    <a:pt x="62" y="41"/>
                  </a:moveTo>
                  <a:cubicBezTo>
                    <a:pt x="65" y="43"/>
                    <a:pt x="67" y="45"/>
                    <a:pt x="70" y="47"/>
                  </a:cubicBezTo>
                  <a:lnTo>
                    <a:pt x="70" y="47"/>
                  </a:lnTo>
                  <a:cubicBezTo>
                    <a:pt x="74" y="45"/>
                    <a:pt x="78" y="43"/>
                    <a:pt x="82" y="41"/>
                  </a:cubicBezTo>
                  <a:close/>
                  <a:moveTo>
                    <a:pt x="265" y="1"/>
                  </a:moveTo>
                  <a:cubicBezTo>
                    <a:pt x="265" y="1"/>
                    <a:pt x="245" y="21"/>
                    <a:pt x="245" y="21"/>
                  </a:cubicBezTo>
                  <a:cubicBezTo>
                    <a:pt x="225" y="62"/>
                    <a:pt x="326" y="102"/>
                    <a:pt x="265" y="143"/>
                  </a:cubicBezTo>
                  <a:cubicBezTo>
                    <a:pt x="225" y="123"/>
                    <a:pt x="245" y="82"/>
                    <a:pt x="204" y="62"/>
                  </a:cubicBezTo>
                  <a:cubicBezTo>
                    <a:pt x="187" y="70"/>
                    <a:pt x="170" y="75"/>
                    <a:pt x="152" y="75"/>
                  </a:cubicBezTo>
                  <a:cubicBezTo>
                    <a:pt x="128" y="75"/>
                    <a:pt x="102" y="67"/>
                    <a:pt x="70" y="47"/>
                  </a:cubicBezTo>
                  <a:lnTo>
                    <a:pt x="70" y="47"/>
                  </a:lnTo>
                  <a:cubicBezTo>
                    <a:pt x="37" y="62"/>
                    <a:pt x="19" y="66"/>
                    <a:pt x="1" y="102"/>
                  </a:cubicBezTo>
                  <a:cubicBezTo>
                    <a:pt x="11" y="113"/>
                    <a:pt x="31" y="113"/>
                    <a:pt x="49" y="113"/>
                  </a:cubicBezTo>
                  <a:cubicBezTo>
                    <a:pt x="67" y="113"/>
                    <a:pt x="82" y="113"/>
                    <a:pt x="82" y="123"/>
                  </a:cubicBezTo>
                  <a:cubicBezTo>
                    <a:pt x="123" y="225"/>
                    <a:pt x="225" y="184"/>
                    <a:pt x="286" y="225"/>
                  </a:cubicBezTo>
                  <a:cubicBezTo>
                    <a:pt x="306" y="204"/>
                    <a:pt x="286" y="184"/>
                    <a:pt x="306" y="163"/>
                  </a:cubicBezTo>
                  <a:cubicBezTo>
                    <a:pt x="320" y="163"/>
                    <a:pt x="324" y="173"/>
                    <a:pt x="332" y="173"/>
                  </a:cubicBezTo>
                  <a:cubicBezTo>
                    <a:pt x="335" y="173"/>
                    <a:pt x="340" y="170"/>
                    <a:pt x="347" y="163"/>
                  </a:cubicBezTo>
                  <a:cubicBezTo>
                    <a:pt x="347" y="143"/>
                    <a:pt x="347" y="123"/>
                    <a:pt x="347" y="102"/>
                  </a:cubicBezTo>
                  <a:cubicBezTo>
                    <a:pt x="347" y="82"/>
                    <a:pt x="326" y="82"/>
                    <a:pt x="306" y="82"/>
                  </a:cubicBezTo>
                  <a:cubicBezTo>
                    <a:pt x="306" y="62"/>
                    <a:pt x="326" y="62"/>
                    <a:pt x="326" y="21"/>
                  </a:cubicBezTo>
                  <a:cubicBezTo>
                    <a:pt x="306" y="21"/>
                    <a:pt x="286" y="1"/>
                    <a:pt x="26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4"/>
            <p:cNvSpPr/>
            <p:nvPr/>
          </p:nvSpPr>
          <p:spPr>
            <a:xfrm>
              <a:off x="9086458" y="1403497"/>
              <a:ext cx="17309" cy="23618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62" y="1"/>
                  </a:moveTo>
                  <a:cubicBezTo>
                    <a:pt x="82" y="82"/>
                    <a:pt x="103" y="143"/>
                    <a:pt x="143" y="204"/>
                  </a:cubicBezTo>
                  <a:cubicBezTo>
                    <a:pt x="111" y="204"/>
                    <a:pt x="91" y="178"/>
                    <a:pt x="64" y="178"/>
                  </a:cubicBezTo>
                  <a:cubicBezTo>
                    <a:pt x="57" y="178"/>
                    <a:pt x="50" y="180"/>
                    <a:pt x="42" y="184"/>
                  </a:cubicBezTo>
                  <a:cubicBezTo>
                    <a:pt x="42" y="204"/>
                    <a:pt x="21" y="225"/>
                    <a:pt x="1" y="245"/>
                  </a:cubicBezTo>
                  <a:cubicBezTo>
                    <a:pt x="11" y="255"/>
                    <a:pt x="20" y="259"/>
                    <a:pt x="28" y="259"/>
                  </a:cubicBezTo>
                  <a:cubicBezTo>
                    <a:pt x="53" y="259"/>
                    <a:pt x="72" y="225"/>
                    <a:pt x="103" y="225"/>
                  </a:cubicBezTo>
                  <a:cubicBezTo>
                    <a:pt x="164" y="225"/>
                    <a:pt x="143" y="306"/>
                    <a:pt x="205" y="306"/>
                  </a:cubicBezTo>
                  <a:cubicBezTo>
                    <a:pt x="205" y="286"/>
                    <a:pt x="205" y="286"/>
                    <a:pt x="225" y="265"/>
                  </a:cubicBezTo>
                  <a:cubicBezTo>
                    <a:pt x="205" y="265"/>
                    <a:pt x="184" y="265"/>
                    <a:pt x="184" y="225"/>
                  </a:cubicBezTo>
                  <a:cubicBezTo>
                    <a:pt x="184" y="225"/>
                    <a:pt x="205" y="225"/>
                    <a:pt x="205" y="204"/>
                  </a:cubicBezTo>
                  <a:cubicBezTo>
                    <a:pt x="205" y="184"/>
                    <a:pt x="164" y="184"/>
                    <a:pt x="164" y="143"/>
                  </a:cubicBezTo>
                  <a:cubicBezTo>
                    <a:pt x="164" y="143"/>
                    <a:pt x="184" y="123"/>
                    <a:pt x="184" y="123"/>
                  </a:cubicBezTo>
                  <a:cubicBezTo>
                    <a:pt x="164" y="102"/>
                    <a:pt x="164" y="102"/>
                    <a:pt x="164" y="82"/>
                  </a:cubicBezTo>
                  <a:cubicBezTo>
                    <a:pt x="123" y="82"/>
                    <a:pt x="143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4"/>
            <p:cNvSpPr/>
            <p:nvPr/>
          </p:nvSpPr>
          <p:spPr>
            <a:xfrm>
              <a:off x="8475480" y="-117794"/>
              <a:ext cx="9462" cy="20463"/>
            </a:xfrm>
            <a:custGeom>
              <a:avLst/>
              <a:gdLst/>
              <a:ahLst/>
              <a:cxnLst/>
              <a:rect l="l" t="t" r="r" b="b"/>
              <a:pathLst>
                <a:path w="123" h="266" extrusionOk="0">
                  <a:moveTo>
                    <a:pt x="41" y="1"/>
                  </a:moveTo>
                  <a:cubicBezTo>
                    <a:pt x="0" y="62"/>
                    <a:pt x="21" y="103"/>
                    <a:pt x="41" y="164"/>
                  </a:cubicBezTo>
                  <a:cubicBezTo>
                    <a:pt x="21" y="164"/>
                    <a:pt x="0" y="164"/>
                    <a:pt x="0" y="184"/>
                  </a:cubicBezTo>
                  <a:cubicBezTo>
                    <a:pt x="0" y="245"/>
                    <a:pt x="21" y="265"/>
                    <a:pt x="82" y="265"/>
                  </a:cubicBezTo>
                  <a:cubicBezTo>
                    <a:pt x="123" y="184"/>
                    <a:pt x="61" y="103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4"/>
            <p:cNvSpPr/>
            <p:nvPr/>
          </p:nvSpPr>
          <p:spPr>
            <a:xfrm>
              <a:off x="8567873" y="1369032"/>
              <a:ext cx="11078" cy="11078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23" y="1"/>
                  </a:moveTo>
                  <a:cubicBezTo>
                    <a:pt x="103" y="62"/>
                    <a:pt x="1" y="21"/>
                    <a:pt x="1" y="102"/>
                  </a:cubicBezTo>
                  <a:cubicBezTo>
                    <a:pt x="1" y="123"/>
                    <a:pt x="42" y="143"/>
                    <a:pt x="62" y="143"/>
                  </a:cubicBezTo>
                  <a:lnTo>
                    <a:pt x="123" y="102"/>
                  </a:lnTo>
                  <a:cubicBezTo>
                    <a:pt x="123" y="82"/>
                    <a:pt x="143" y="4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4"/>
            <p:cNvSpPr/>
            <p:nvPr/>
          </p:nvSpPr>
          <p:spPr>
            <a:xfrm>
              <a:off x="9197699" y="1148166"/>
              <a:ext cx="12617" cy="7847"/>
            </a:xfrm>
            <a:custGeom>
              <a:avLst/>
              <a:gdLst/>
              <a:ahLst/>
              <a:cxnLst/>
              <a:rect l="l" t="t" r="r" b="b"/>
              <a:pathLst>
                <a:path w="164" h="102" extrusionOk="0">
                  <a:moveTo>
                    <a:pt x="62" y="0"/>
                  </a:moveTo>
                  <a:cubicBezTo>
                    <a:pt x="42" y="20"/>
                    <a:pt x="21" y="41"/>
                    <a:pt x="1" y="61"/>
                  </a:cubicBezTo>
                  <a:cubicBezTo>
                    <a:pt x="21" y="61"/>
                    <a:pt x="21" y="82"/>
                    <a:pt x="42" y="102"/>
                  </a:cubicBezTo>
                  <a:cubicBezTo>
                    <a:pt x="103" y="102"/>
                    <a:pt x="103" y="102"/>
                    <a:pt x="164" y="61"/>
                  </a:cubicBezTo>
                  <a:cubicBezTo>
                    <a:pt x="164" y="61"/>
                    <a:pt x="164" y="41"/>
                    <a:pt x="164" y="20"/>
                  </a:cubicBezTo>
                  <a:cubicBezTo>
                    <a:pt x="143" y="41"/>
                    <a:pt x="123" y="41"/>
                    <a:pt x="123" y="61"/>
                  </a:cubicBezTo>
                  <a:cubicBezTo>
                    <a:pt x="103" y="41"/>
                    <a:pt x="103" y="20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4"/>
            <p:cNvSpPr/>
            <p:nvPr/>
          </p:nvSpPr>
          <p:spPr>
            <a:xfrm>
              <a:off x="8921982" y="308398"/>
              <a:ext cx="9462" cy="14155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102" y="0"/>
                  </a:moveTo>
                  <a:cubicBezTo>
                    <a:pt x="82" y="61"/>
                    <a:pt x="21" y="61"/>
                    <a:pt x="1" y="102"/>
                  </a:cubicBezTo>
                  <a:cubicBezTo>
                    <a:pt x="1" y="143"/>
                    <a:pt x="1" y="183"/>
                    <a:pt x="41" y="183"/>
                  </a:cubicBezTo>
                  <a:cubicBezTo>
                    <a:pt x="62" y="143"/>
                    <a:pt x="62" y="82"/>
                    <a:pt x="123" y="82"/>
                  </a:cubicBezTo>
                  <a:cubicBezTo>
                    <a:pt x="102" y="41"/>
                    <a:pt x="123" y="21"/>
                    <a:pt x="10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4"/>
            <p:cNvSpPr/>
            <p:nvPr/>
          </p:nvSpPr>
          <p:spPr>
            <a:xfrm>
              <a:off x="8566334" y="1353339"/>
              <a:ext cx="11078" cy="7924"/>
            </a:xfrm>
            <a:custGeom>
              <a:avLst/>
              <a:gdLst/>
              <a:ahLst/>
              <a:cxnLst/>
              <a:rect l="l" t="t" r="r" b="b"/>
              <a:pathLst>
                <a:path w="144" h="103" extrusionOk="0">
                  <a:moveTo>
                    <a:pt x="82" y="1"/>
                  </a:moveTo>
                  <a:cubicBezTo>
                    <a:pt x="76" y="13"/>
                    <a:pt x="68" y="16"/>
                    <a:pt x="60" y="16"/>
                  </a:cubicBezTo>
                  <a:cubicBezTo>
                    <a:pt x="50" y="16"/>
                    <a:pt x="41" y="13"/>
                    <a:pt x="31" y="13"/>
                  </a:cubicBezTo>
                  <a:cubicBezTo>
                    <a:pt x="19" y="13"/>
                    <a:pt x="8" y="18"/>
                    <a:pt x="1" y="42"/>
                  </a:cubicBezTo>
                  <a:cubicBezTo>
                    <a:pt x="21" y="62"/>
                    <a:pt x="41" y="82"/>
                    <a:pt x="41" y="103"/>
                  </a:cubicBezTo>
                  <a:cubicBezTo>
                    <a:pt x="51" y="82"/>
                    <a:pt x="67" y="77"/>
                    <a:pt x="82" y="77"/>
                  </a:cubicBezTo>
                  <a:cubicBezTo>
                    <a:pt x="97" y="77"/>
                    <a:pt x="113" y="82"/>
                    <a:pt x="123" y="82"/>
                  </a:cubicBezTo>
                  <a:cubicBezTo>
                    <a:pt x="143" y="42"/>
                    <a:pt x="123" y="2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4"/>
            <p:cNvSpPr/>
            <p:nvPr/>
          </p:nvSpPr>
          <p:spPr>
            <a:xfrm>
              <a:off x="8057135" y="518340"/>
              <a:ext cx="9462" cy="7847"/>
            </a:xfrm>
            <a:custGeom>
              <a:avLst/>
              <a:gdLst/>
              <a:ahLst/>
              <a:cxnLst/>
              <a:rect l="l" t="t" r="r" b="b"/>
              <a:pathLst>
                <a:path w="123" h="102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20"/>
                    <a:pt x="1" y="41"/>
                    <a:pt x="1" y="41"/>
                  </a:cubicBezTo>
                  <a:cubicBezTo>
                    <a:pt x="21" y="82"/>
                    <a:pt x="62" y="102"/>
                    <a:pt x="103" y="102"/>
                  </a:cubicBezTo>
                  <a:cubicBezTo>
                    <a:pt x="123" y="82"/>
                    <a:pt x="123" y="82"/>
                    <a:pt x="123" y="61"/>
                  </a:cubicBezTo>
                  <a:lnTo>
                    <a:pt x="82" y="61"/>
                  </a:lnTo>
                  <a:cubicBezTo>
                    <a:pt x="8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4"/>
            <p:cNvSpPr/>
            <p:nvPr/>
          </p:nvSpPr>
          <p:spPr>
            <a:xfrm>
              <a:off x="9735132" y="180849"/>
              <a:ext cx="6308" cy="6924"/>
            </a:xfrm>
            <a:custGeom>
              <a:avLst/>
              <a:gdLst/>
              <a:ahLst/>
              <a:cxnLst/>
              <a:rect l="l" t="t" r="r" b="b"/>
              <a:pathLst>
                <a:path w="82" h="90" extrusionOk="0">
                  <a:moveTo>
                    <a:pt x="38" y="0"/>
                  </a:moveTo>
                  <a:cubicBezTo>
                    <a:pt x="33" y="0"/>
                    <a:pt x="27" y="3"/>
                    <a:pt x="21" y="9"/>
                  </a:cubicBezTo>
                  <a:cubicBezTo>
                    <a:pt x="21" y="29"/>
                    <a:pt x="0" y="70"/>
                    <a:pt x="0" y="90"/>
                  </a:cubicBezTo>
                  <a:cubicBezTo>
                    <a:pt x="41" y="90"/>
                    <a:pt x="82" y="70"/>
                    <a:pt x="61" y="29"/>
                  </a:cubicBezTo>
                  <a:cubicBezTo>
                    <a:pt x="61" y="15"/>
                    <a:pt x="51" y="0"/>
                    <a:pt x="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4"/>
            <p:cNvSpPr/>
            <p:nvPr/>
          </p:nvSpPr>
          <p:spPr>
            <a:xfrm>
              <a:off x="9597273" y="327169"/>
              <a:ext cx="6308" cy="7001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41" y="1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2" y="88"/>
                    <a:pt x="22" y="90"/>
                    <a:pt x="31" y="90"/>
                  </a:cubicBezTo>
                  <a:cubicBezTo>
                    <a:pt x="53" y="90"/>
                    <a:pt x="67" y="76"/>
                    <a:pt x="82" y="62"/>
                  </a:cubicBezTo>
                  <a:cubicBezTo>
                    <a:pt x="82" y="41"/>
                    <a:pt x="82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4"/>
            <p:cNvSpPr/>
            <p:nvPr/>
          </p:nvSpPr>
          <p:spPr>
            <a:xfrm>
              <a:off x="8516176" y="247239"/>
              <a:ext cx="6385" cy="6385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62" y="1"/>
                  </a:moveTo>
                  <a:cubicBezTo>
                    <a:pt x="42" y="21"/>
                    <a:pt x="1" y="21"/>
                    <a:pt x="1" y="42"/>
                  </a:cubicBezTo>
                  <a:cubicBezTo>
                    <a:pt x="1" y="62"/>
                    <a:pt x="21" y="62"/>
                    <a:pt x="42" y="82"/>
                  </a:cubicBezTo>
                  <a:cubicBezTo>
                    <a:pt x="42" y="62"/>
                    <a:pt x="62" y="62"/>
                    <a:pt x="82" y="6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4"/>
            <p:cNvSpPr/>
            <p:nvPr/>
          </p:nvSpPr>
          <p:spPr>
            <a:xfrm>
              <a:off x="9098998" y="1406651"/>
              <a:ext cx="6385" cy="7385"/>
            </a:xfrm>
            <a:custGeom>
              <a:avLst/>
              <a:gdLst/>
              <a:ahLst/>
              <a:cxnLst/>
              <a:rect l="l" t="t" r="r" b="b"/>
              <a:pathLst>
                <a:path w="83" h="96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21" y="82"/>
                  </a:cubicBezTo>
                  <a:cubicBezTo>
                    <a:pt x="33" y="82"/>
                    <a:pt x="44" y="95"/>
                    <a:pt x="56" y="95"/>
                  </a:cubicBezTo>
                  <a:cubicBezTo>
                    <a:pt x="65" y="95"/>
                    <a:pt x="74" y="88"/>
                    <a:pt x="82" y="61"/>
                  </a:cubicBezTo>
                  <a:cubicBezTo>
                    <a:pt x="62" y="41"/>
                    <a:pt x="62" y="2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4"/>
            <p:cNvSpPr/>
            <p:nvPr/>
          </p:nvSpPr>
          <p:spPr>
            <a:xfrm>
              <a:off x="9102152" y="441564"/>
              <a:ext cx="4770" cy="7924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62" y="0"/>
                  </a:moveTo>
                  <a:cubicBezTo>
                    <a:pt x="41" y="21"/>
                    <a:pt x="1" y="41"/>
                    <a:pt x="21" y="82"/>
                  </a:cubicBezTo>
                  <a:cubicBezTo>
                    <a:pt x="21" y="82"/>
                    <a:pt x="21" y="82"/>
                    <a:pt x="62" y="102"/>
                  </a:cubicBezTo>
                  <a:cubicBezTo>
                    <a:pt x="62" y="6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4"/>
            <p:cNvSpPr/>
            <p:nvPr/>
          </p:nvSpPr>
          <p:spPr>
            <a:xfrm>
              <a:off x="8765275" y="764055"/>
              <a:ext cx="6385" cy="5000"/>
            </a:xfrm>
            <a:custGeom>
              <a:avLst/>
              <a:gdLst/>
              <a:ahLst/>
              <a:cxnLst/>
              <a:rect l="l" t="t" r="r" b="b"/>
              <a:pathLst>
                <a:path w="83" h="65" extrusionOk="0">
                  <a:moveTo>
                    <a:pt x="35" y="0"/>
                  </a:moveTo>
                  <a:cubicBezTo>
                    <a:pt x="22" y="0"/>
                    <a:pt x="10" y="7"/>
                    <a:pt x="1" y="24"/>
                  </a:cubicBezTo>
                  <a:cubicBezTo>
                    <a:pt x="21" y="65"/>
                    <a:pt x="42" y="65"/>
                    <a:pt x="62" y="65"/>
                  </a:cubicBezTo>
                  <a:cubicBezTo>
                    <a:pt x="82" y="65"/>
                    <a:pt x="82" y="44"/>
                    <a:pt x="82" y="24"/>
                  </a:cubicBezTo>
                  <a:cubicBezTo>
                    <a:pt x="71" y="12"/>
                    <a:pt x="52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4"/>
            <p:cNvSpPr/>
            <p:nvPr/>
          </p:nvSpPr>
          <p:spPr>
            <a:xfrm>
              <a:off x="8436323" y="731360"/>
              <a:ext cx="4770" cy="638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61" y="1"/>
                  </a:moveTo>
                  <a:cubicBezTo>
                    <a:pt x="41" y="1"/>
                    <a:pt x="21" y="1"/>
                    <a:pt x="0" y="21"/>
                  </a:cubicBezTo>
                  <a:cubicBezTo>
                    <a:pt x="21" y="42"/>
                    <a:pt x="21" y="62"/>
                    <a:pt x="61" y="82"/>
                  </a:cubicBezTo>
                  <a:cubicBezTo>
                    <a:pt x="61" y="62"/>
                    <a:pt x="61" y="42"/>
                    <a:pt x="6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4"/>
            <p:cNvSpPr/>
            <p:nvPr/>
          </p:nvSpPr>
          <p:spPr>
            <a:xfrm>
              <a:off x="9321479" y="1281332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" y="0"/>
                  </a:moveTo>
                  <a:cubicBezTo>
                    <a:pt x="41" y="21"/>
                    <a:pt x="41" y="82"/>
                    <a:pt x="82" y="82"/>
                  </a:cubicBezTo>
                  <a:cubicBezTo>
                    <a:pt x="82" y="21"/>
                    <a:pt x="62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4"/>
            <p:cNvSpPr/>
            <p:nvPr/>
          </p:nvSpPr>
          <p:spPr>
            <a:xfrm>
              <a:off x="8882824" y="1069159"/>
              <a:ext cx="4770" cy="7001"/>
            </a:xfrm>
            <a:custGeom>
              <a:avLst/>
              <a:gdLst/>
              <a:ahLst/>
              <a:cxnLst/>
              <a:rect l="l" t="t" r="r" b="b"/>
              <a:pathLst>
                <a:path w="62" h="91" extrusionOk="0">
                  <a:moveTo>
                    <a:pt x="34" y="0"/>
                  </a:moveTo>
                  <a:cubicBezTo>
                    <a:pt x="31" y="0"/>
                    <a:pt x="27" y="3"/>
                    <a:pt x="21" y="9"/>
                  </a:cubicBezTo>
                  <a:cubicBezTo>
                    <a:pt x="0" y="29"/>
                    <a:pt x="0" y="70"/>
                    <a:pt x="21" y="90"/>
                  </a:cubicBezTo>
                  <a:cubicBezTo>
                    <a:pt x="41" y="70"/>
                    <a:pt x="61" y="50"/>
                    <a:pt x="61" y="29"/>
                  </a:cubicBezTo>
                  <a:cubicBezTo>
                    <a:pt x="47" y="15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4"/>
            <p:cNvSpPr/>
            <p:nvPr/>
          </p:nvSpPr>
          <p:spPr>
            <a:xfrm>
              <a:off x="9807215" y="432179"/>
              <a:ext cx="6308" cy="6308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0" y="0"/>
                  </a:moveTo>
                  <a:cubicBezTo>
                    <a:pt x="0" y="20"/>
                    <a:pt x="0" y="41"/>
                    <a:pt x="0" y="61"/>
                  </a:cubicBezTo>
                  <a:cubicBezTo>
                    <a:pt x="0" y="61"/>
                    <a:pt x="20" y="81"/>
                    <a:pt x="20" y="81"/>
                  </a:cubicBezTo>
                  <a:cubicBezTo>
                    <a:pt x="41" y="61"/>
                    <a:pt x="61" y="41"/>
                    <a:pt x="82" y="20"/>
                  </a:cubicBezTo>
                  <a:cubicBezTo>
                    <a:pt x="74" y="5"/>
                    <a:pt x="67" y="1"/>
                    <a:pt x="58" y="1"/>
                  </a:cubicBezTo>
                  <a:cubicBezTo>
                    <a:pt x="49" y="1"/>
                    <a:pt x="38" y="6"/>
                    <a:pt x="25" y="6"/>
                  </a:cubicBezTo>
                  <a:cubicBezTo>
                    <a:pt x="18" y="6"/>
                    <a:pt x="9" y="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4"/>
            <p:cNvSpPr/>
            <p:nvPr/>
          </p:nvSpPr>
          <p:spPr>
            <a:xfrm>
              <a:off x="8491097" y="-62558"/>
              <a:ext cx="6385" cy="5924"/>
            </a:xfrm>
            <a:custGeom>
              <a:avLst/>
              <a:gdLst/>
              <a:ahLst/>
              <a:cxnLst/>
              <a:rect l="l" t="t" r="r" b="b"/>
              <a:pathLst>
                <a:path w="83" h="77" extrusionOk="0">
                  <a:moveTo>
                    <a:pt x="34" y="1"/>
                  </a:moveTo>
                  <a:cubicBezTo>
                    <a:pt x="26" y="1"/>
                    <a:pt x="21" y="6"/>
                    <a:pt x="21" y="16"/>
                  </a:cubicBezTo>
                  <a:cubicBezTo>
                    <a:pt x="1" y="36"/>
                    <a:pt x="21" y="57"/>
                    <a:pt x="21" y="77"/>
                  </a:cubicBezTo>
                  <a:cubicBezTo>
                    <a:pt x="62" y="57"/>
                    <a:pt x="82" y="36"/>
                    <a:pt x="62" y="16"/>
                  </a:cubicBezTo>
                  <a:cubicBezTo>
                    <a:pt x="52" y="6"/>
                    <a:pt x="42" y="1"/>
                    <a:pt x="3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4"/>
            <p:cNvSpPr/>
            <p:nvPr/>
          </p:nvSpPr>
          <p:spPr>
            <a:xfrm>
              <a:off x="8723041" y="711050"/>
              <a:ext cx="6308" cy="477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0" y="0"/>
                  </a:moveTo>
                  <a:cubicBezTo>
                    <a:pt x="0" y="20"/>
                    <a:pt x="0" y="41"/>
                    <a:pt x="0" y="41"/>
                  </a:cubicBezTo>
                  <a:cubicBezTo>
                    <a:pt x="8" y="56"/>
                    <a:pt x="15" y="60"/>
                    <a:pt x="24" y="60"/>
                  </a:cubicBezTo>
                  <a:cubicBezTo>
                    <a:pt x="33" y="60"/>
                    <a:pt x="44" y="55"/>
                    <a:pt x="57" y="55"/>
                  </a:cubicBezTo>
                  <a:cubicBezTo>
                    <a:pt x="64" y="55"/>
                    <a:pt x="72" y="57"/>
                    <a:pt x="82" y="61"/>
                  </a:cubicBezTo>
                  <a:cubicBezTo>
                    <a:pt x="82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4"/>
            <p:cNvSpPr/>
            <p:nvPr/>
          </p:nvSpPr>
          <p:spPr>
            <a:xfrm>
              <a:off x="9308940" y="659353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62" y="0"/>
                  </a:moveTo>
                  <a:cubicBezTo>
                    <a:pt x="42" y="0"/>
                    <a:pt x="21" y="20"/>
                    <a:pt x="1" y="20"/>
                  </a:cubicBezTo>
                  <a:cubicBezTo>
                    <a:pt x="21" y="41"/>
                    <a:pt x="21" y="61"/>
                    <a:pt x="21" y="81"/>
                  </a:cubicBezTo>
                  <a:cubicBezTo>
                    <a:pt x="42" y="61"/>
                    <a:pt x="62" y="61"/>
                    <a:pt x="82" y="61"/>
                  </a:cubicBezTo>
                  <a:cubicBezTo>
                    <a:pt x="6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4"/>
            <p:cNvSpPr/>
            <p:nvPr/>
          </p:nvSpPr>
          <p:spPr>
            <a:xfrm>
              <a:off x="8755890" y="560652"/>
              <a:ext cx="3231" cy="7847"/>
            </a:xfrm>
            <a:custGeom>
              <a:avLst/>
              <a:gdLst/>
              <a:ahLst/>
              <a:cxnLst/>
              <a:rect l="l" t="t" r="r" b="b"/>
              <a:pathLst>
                <a:path w="42" h="102" extrusionOk="0">
                  <a:moveTo>
                    <a:pt x="21" y="0"/>
                  </a:moveTo>
                  <a:cubicBezTo>
                    <a:pt x="21" y="41"/>
                    <a:pt x="21" y="61"/>
                    <a:pt x="1" y="102"/>
                  </a:cubicBezTo>
                  <a:cubicBezTo>
                    <a:pt x="42" y="81"/>
                    <a:pt x="42" y="61"/>
                    <a:pt x="42" y="41"/>
                  </a:cubicBezTo>
                  <a:cubicBezTo>
                    <a:pt x="42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4"/>
            <p:cNvSpPr/>
            <p:nvPr/>
          </p:nvSpPr>
          <p:spPr>
            <a:xfrm>
              <a:off x="8679114" y="308398"/>
              <a:ext cx="6385" cy="3616"/>
            </a:xfrm>
            <a:custGeom>
              <a:avLst/>
              <a:gdLst/>
              <a:ahLst/>
              <a:cxnLst/>
              <a:rect l="l" t="t" r="r" b="b"/>
              <a:pathLst>
                <a:path w="83" h="47" extrusionOk="0">
                  <a:moveTo>
                    <a:pt x="1" y="0"/>
                  </a:moveTo>
                  <a:cubicBezTo>
                    <a:pt x="17" y="17"/>
                    <a:pt x="34" y="46"/>
                    <a:pt x="61" y="46"/>
                  </a:cubicBezTo>
                  <a:cubicBezTo>
                    <a:pt x="68" y="46"/>
                    <a:pt x="75" y="45"/>
                    <a:pt x="82" y="41"/>
                  </a:cubicBezTo>
                  <a:cubicBezTo>
                    <a:pt x="82" y="4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4"/>
            <p:cNvSpPr/>
            <p:nvPr/>
          </p:nvSpPr>
          <p:spPr>
            <a:xfrm>
              <a:off x="9559655" y="729821"/>
              <a:ext cx="7924" cy="3231"/>
            </a:xfrm>
            <a:custGeom>
              <a:avLst/>
              <a:gdLst/>
              <a:ahLst/>
              <a:cxnLst/>
              <a:rect l="l" t="t" r="r" b="b"/>
              <a:pathLst>
                <a:path w="103" h="42" extrusionOk="0">
                  <a:moveTo>
                    <a:pt x="0" y="0"/>
                  </a:moveTo>
                  <a:cubicBezTo>
                    <a:pt x="21" y="21"/>
                    <a:pt x="61" y="41"/>
                    <a:pt x="102" y="41"/>
                  </a:cubicBezTo>
                  <a:cubicBezTo>
                    <a:pt x="61" y="21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4"/>
            <p:cNvSpPr/>
            <p:nvPr/>
          </p:nvSpPr>
          <p:spPr>
            <a:xfrm>
              <a:off x="9539268" y="-19708"/>
              <a:ext cx="4770" cy="3847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24" y="0"/>
                  </a:moveTo>
                  <a:cubicBezTo>
                    <a:pt x="11" y="0"/>
                    <a:pt x="1" y="15"/>
                    <a:pt x="1" y="29"/>
                  </a:cubicBezTo>
                  <a:cubicBezTo>
                    <a:pt x="1" y="29"/>
                    <a:pt x="1" y="49"/>
                    <a:pt x="21" y="49"/>
                  </a:cubicBezTo>
                  <a:cubicBezTo>
                    <a:pt x="21" y="49"/>
                    <a:pt x="41" y="49"/>
                    <a:pt x="41" y="29"/>
                  </a:cubicBezTo>
                  <a:cubicBezTo>
                    <a:pt x="62" y="29"/>
                    <a:pt x="62" y="9"/>
                    <a:pt x="41" y="9"/>
                  </a:cubicBez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4"/>
            <p:cNvSpPr/>
            <p:nvPr/>
          </p:nvSpPr>
          <p:spPr>
            <a:xfrm>
              <a:off x="8486404" y="-50403"/>
              <a:ext cx="6385" cy="4770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42" y="0"/>
                  </a:moveTo>
                  <a:cubicBezTo>
                    <a:pt x="42" y="0"/>
                    <a:pt x="21" y="0"/>
                    <a:pt x="21" y="21"/>
                  </a:cubicBezTo>
                  <a:cubicBezTo>
                    <a:pt x="1" y="41"/>
                    <a:pt x="21" y="41"/>
                    <a:pt x="42" y="62"/>
                  </a:cubicBezTo>
                  <a:cubicBezTo>
                    <a:pt x="62" y="41"/>
                    <a:pt x="82" y="2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4"/>
            <p:cNvSpPr/>
            <p:nvPr/>
          </p:nvSpPr>
          <p:spPr>
            <a:xfrm>
              <a:off x="8716732" y="1525739"/>
              <a:ext cx="3231" cy="477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1" y="41"/>
                    <a:pt x="1" y="61"/>
                    <a:pt x="41" y="6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4"/>
            <p:cNvSpPr/>
            <p:nvPr/>
          </p:nvSpPr>
          <p:spPr>
            <a:xfrm>
              <a:off x="9663048" y="-37863"/>
              <a:ext cx="3231" cy="6308"/>
            </a:xfrm>
            <a:custGeom>
              <a:avLst/>
              <a:gdLst/>
              <a:ahLst/>
              <a:cxnLst/>
              <a:rect l="l" t="t" r="r" b="b"/>
              <a:pathLst>
                <a:path w="42" h="82" extrusionOk="0">
                  <a:moveTo>
                    <a:pt x="0" y="0"/>
                  </a:moveTo>
                  <a:cubicBezTo>
                    <a:pt x="0" y="21"/>
                    <a:pt x="0" y="61"/>
                    <a:pt x="0" y="82"/>
                  </a:cubicBezTo>
                  <a:cubicBezTo>
                    <a:pt x="21" y="61"/>
                    <a:pt x="41" y="41"/>
                    <a:pt x="4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4"/>
            <p:cNvSpPr/>
            <p:nvPr/>
          </p:nvSpPr>
          <p:spPr>
            <a:xfrm>
              <a:off x="9484417" y="517648"/>
              <a:ext cx="4770" cy="3847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26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" y="29"/>
                    <a:pt x="1" y="50"/>
                    <a:pt x="21" y="50"/>
                  </a:cubicBezTo>
                  <a:cubicBezTo>
                    <a:pt x="42" y="50"/>
                    <a:pt x="42" y="50"/>
                    <a:pt x="42" y="29"/>
                  </a:cubicBezTo>
                  <a:cubicBezTo>
                    <a:pt x="62" y="29"/>
                    <a:pt x="62" y="9"/>
                    <a:pt x="42" y="9"/>
                  </a:cubicBezTo>
                  <a:cubicBezTo>
                    <a:pt x="35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4"/>
            <p:cNvSpPr/>
            <p:nvPr/>
          </p:nvSpPr>
          <p:spPr>
            <a:xfrm>
              <a:off x="8831127" y="-77021"/>
              <a:ext cx="3231" cy="477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0"/>
                  </a:moveTo>
                  <a:cubicBezTo>
                    <a:pt x="0" y="0"/>
                    <a:pt x="0" y="21"/>
                    <a:pt x="0" y="61"/>
                  </a:cubicBezTo>
                  <a:lnTo>
                    <a:pt x="41" y="61"/>
                  </a:lnTo>
                  <a:cubicBezTo>
                    <a:pt x="4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4"/>
            <p:cNvSpPr/>
            <p:nvPr/>
          </p:nvSpPr>
          <p:spPr>
            <a:xfrm>
              <a:off x="8423783" y="732975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0"/>
                  </a:moveTo>
                  <a:cubicBezTo>
                    <a:pt x="21" y="21"/>
                    <a:pt x="0" y="61"/>
                    <a:pt x="61" y="61"/>
                  </a:cubicBezTo>
                  <a:cubicBezTo>
                    <a:pt x="61" y="41"/>
                    <a:pt x="6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4"/>
            <p:cNvSpPr/>
            <p:nvPr/>
          </p:nvSpPr>
          <p:spPr>
            <a:xfrm>
              <a:off x="9351251" y="1317335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1"/>
                  </a:moveTo>
                  <a:cubicBezTo>
                    <a:pt x="41" y="1"/>
                    <a:pt x="21" y="1"/>
                    <a:pt x="1" y="21"/>
                  </a:cubicBezTo>
                  <a:lnTo>
                    <a:pt x="21" y="62"/>
                  </a:lnTo>
                  <a:cubicBezTo>
                    <a:pt x="41" y="62"/>
                    <a:pt x="62" y="4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4"/>
            <p:cNvSpPr/>
            <p:nvPr/>
          </p:nvSpPr>
          <p:spPr>
            <a:xfrm>
              <a:off x="7696795" y="441564"/>
              <a:ext cx="7924" cy="4770"/>
            </a:xfrm>
            <a:custGeom>
              <a:avLst/>
              <a:gdLst/>
              <a:ahLst/>
              <a:cxnLst/>
              <a:rect l="l" t="t" r="r" b="b"/>
              <a:pathLst>
                <a:path w="103" h="62" extrusionOk="0">
                  <a:moveTo>
                    <a:pt x="21" y="0"/>
                  </a:moveTo>
                  <a:cubicBezTo>
                    <a:pt x="21" y="21"/>
                    <a:pt x="1" y="21"/>
                    <a:pt x="21" y="41"/>
                  </a:cubicBezTo>
                  <a:cubicBezTo>
                    <a:pt x="41" y="41"/>
                    <a:pt x="62" y="41"/>
                    <a:pt x="82" y="61"/>
                  </a:cubicBezTo>
                  <a:cubicBezTo>
                    <a:pt x="102" y="2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4"/>
            <p:cNvSpPr/>
            <p:nvPr/>
          </p:nvSpPr>
          <p:spPr>
            <a:xfrm>
              <a:off x="9067687" y="1346107"/>
              <a:ext cx="4770" cy="7308"/>
            </a:xfrm>
            <a:custGeom>
              <a:avLst/>
              <a:gdLst/>
              <a:ahLst/>
              <a:cxnLst/>
              <a:rect l="l" t="t" r="r" b="b"/>
              <a:pathLst>
                <a:path w="62" h="95" extrusionOk="0">
                  <a:moveTo>
                    <a:pt x="24" y="0"/>
                  </a:moveTo>
                  <a:cubicBezTo>
                    <a:pt x="17" y="0"/>
                    <a:pt x="9" y="5"/>
                    <a:pt x="1" y="14"/>
                  </a:cubicBezTo>
                  <a:cubicBezTo>
                    <a:pt x="1" y="34"/>
                    <a:pt x="21" y="34"/>
                    <a:pt x="1" y="54"/>
                  </a:cubicBezTo>
                  <a:cubicBezTo>
                    <a:pt x="21" y="75"/>
                    <a:pt x="41" y="75"/>
                    <a:pt x="41" y="95"/>
                  </a:cubicBezTo>
                  <a:cubicBezTo>
                    <a:pt x="62" y="75"/>
                    <a:pt x="62" y="54"/>
                    <a:pt x="41" y="34"/>
                  </a:cubicBezTo>
                  <a:cubicBezTo>
                    <a:pt x="41" y="10"/>
                    <a:pt x="34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4"/>
            <p:cNvSpPr/>
            <p:nvPr/>
          </p:nvSpPr>
          <p:spPr>
            <a:xfrm>
              <a:off x="8979987" y="1337029"/>
              <a:ext cx="6308" cy="3923"/>
            </a:xfrm>
            <a:custGeom>
              <a:avLst/>
              <a:gdLst/>
              <a:ahLst/>
              <a:cxnLst/>
              <a:rect l="l" t="t" r="r" b="b"/>
              <a:pathLst>
                <a:path w="82" h="51" extrusionOk="0">
                  <a:moveTo>
                    <a:pt x="41" y="0"/>
                  </a:moveTo>
                  <a:cubicBezTo>
                    <a:pt x="34" y="0"/>
                    <a:pt x="27" y="3"/>
                    <a:pt x="20" y="9"/>
                  </a:cubicBezTo>
                  <a:cubicBezTo>
                    <a:pt x="0" y="30"/>
                    <a:pt x="0" y="50"/>
                    <a:pt x="41" y="50"/>
                  </a:cubicBezTo>
                  <a:cubicBezTo>
                    <a:pt x="61" y="50"/>
                    <a:pt x="61" y="30"/>
                    <a:pt x="82" y="9"/>
                  </a:cubicBezTo>
                  <a:cubicBezTo>
                    <a:pt x="68" y="9"/>
                    <a:pt x="54" y="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4"/>
            <p:cNvSpPr/>
            <p:nvPr/>
          </p:nvSpPr>
          <p:spPr>
            <a:xfrm>
              <a:off x="8365778" y="1249945"/>
              <a:ext cx="6385" cy="4770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62" y="1"/>
                  </a:moveTo>
                  <a:cubicBezTo>
                    <a:pt x="41" y="21"/>
                    <a:pt x="1" y="21"/>
                    <a:pt x="21" y="62"/>
                  </a:cubicBezTo>
                  <a:cubicBezTo>
                    <a:pt x="41" y="62"/>
                    <a:pt x="62" y="42"/>
                    <a:pt x="82" y="42"/>
                  </a:cubicBezTo>
                  <a:cubicBezTo>
                    <a:pt x="82" y="21"/>
                    <a:pt x="62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4"/>
            <p:cNvSpPr/>
            <p:nvPr/>
          </p:nvSpPr>
          <p:spPr>
            <a:xfrm>
              <a:off x="9489110" y="507339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lnTo>
                    <a:pt x="42" y="1"/>
                  </a:lnTo>
                  <a:cubicBezTo>
                    <a:pt x="1" y="62"/>
                    <a:pt x="1" y="62"/>
                    <a:pt x="62" y="62"/>
                  </a:cubicBezTo>
                  <a:cubicBezTo>
                    <a:pt x="42" y="4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4"/>
            <p:cNvSpPr/>
            <p:nvPr/>
          </p:nvSpPr>
          <p:spPr>
            <a:xfrm>
              <a:off x="9597273" y="336555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0" y="21"/>
                    <a:pt x="0" y="41"/>
                    <a:pt x="20" y="62"/>
                  </a:cubicBezTo>
                  <a:lnTo>
                    <a:pt x="41" y="62"/>
                  </a:lnTo>
                  <a:cubicBezTo>
                    <a:pt x="6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4"/>
            <p:cNvSpPr/>
            <p:nvPr/>
          </p:nvSpPr>
          <p:spPr>
            <a:xfrm>
              <a:off x="8715194" y="474413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1"/>
                  </a:moveTo>
                  <a:cubicBezTo>
                    <a:pt x="0" y="42"/>
                    <a:pt x="0" y="42"/>
                    <a:pt x="41" y="62"/>
                  </a:cubicBezTo>
                  <a:cubicBezTo>
                    <a:pt x="4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4"/>
            <p:cNvSpPr/>
            <p:nvPr/>
          </p:nvSpPr>
          <p:spPr>
            <a:xfrm>
              <a:off x="9061456" y="-305811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21"/>
                    <a:pt x="0" y="42"/>
                    <a:pt x="0" y="62"/>
                  </a:cubicBezTo>
                  <a:lnTo>
                    <a:pt x="41" y="62"/>
                  </a:lnTo>
                  <a:cubicBezTo>
                    <a:pt x="41" y="42"/>
                    <a:pt x="41" y="42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4"/>
            <p:cNvSpPr/>
            <p:nvPr/>
          </p:nvSpPr>
          <p:spPr>
            <a:xfrm>
              <a:off x="9777443" y="476952"/>
              <a:ext cx="4770" cy="2693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43" y="0"/>
                  </a:moveTo>
                  <a:cubicBezTo>
                    <a:pt x="29" y="0"/>
                    <a:pt x="15" y="15"/>
                    <a:pt x="0" y="29"/>
                  </a:cubicBezTo>
                  <a:cubicBezTo>
                    <a:pt x="10" y="29"/>
                    <a:pt x="26" y="34"/>
                    <a:pt x="38" y="34"/>
                  </a:cubicBezTo>
                  <a:cubicBezTo>
                    <a:pt x="51" y="34"/>
                    <a:pt x="61" y="29"/>
                    <a:pt x="61" y="9"/>
                  </a:cubicBezTo>
                  <a:cubicBezTo>
                    <a:pt x="55" y="3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4"/>
            <p:cNvSpPr/>
            <p:nvPr/>
          </p:nvSpPr>
          <p:spPr>
            <a:xfrm>
              <a:off x="8887517" y="-103639"/>
              <a:ext cx="4770" cy="3539"/>
            </a:xfrm>
            <a:custGeom>
              <a:avLst/>
              <a:gdLst/>
              <a:ahLst/>
              <a:cxnLst/>
              <a:rect l="l" t="t" r="r" b="b"/>
              <a:pathLst>
                <a:path w="62" h="46" extrusionOk="0">
                  <a:moveTo>
                    <a:pt x="21" y="0"/>
                  </a:moveTo>
                  <a:cubicBezTo>
                    <a:pt x="0" y="0"/>
                    <a:pt x="0" y="20"/>
                    <a:pt x="0" y="41"/>
                  </a:cubicBezTo>
                  <a:cubicBezTo>
                    <a:pt x="11" y="41"/>
                    <a:pt x="21" y="46"/>
                    <a:pt x="31" y="46"/>
                  </a:cubicBezTo>
                  <a:cubicBezTo>
                    <a:pt x="41" y="46"/>
                    <a:pt x="51" y="41"/>
                    <a:pt x="62" y="20"/>
                  </a:cubicBezTo>
                  <a:cubicBezTo>
                    <a:pt x="41" y="20"/>
                    <a:pt x="41" y="2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4"/>
            <p:cNvSpPr/>
            <p:nvPr/>
          </p:nvSpPr>
          <p:spPr>
            <a:xfrm>
              <a:off x="9078688" y="504185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21"/>
                    <a:pt x="20" y="42"/>
                    <a:pt x="20" y="62"/>
                  </a:cubicBezTo>
                  <a:cubicBezTo>
                    <a:pt x="61" y="21"/>
                    <a:pt x="61" y="2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4"/>
            <p:cNvSpPr/>
            <p:nvPr/>
          </p:nvSpPr>
          <p:spPr>
            <a:xfrm>
              <a:off x="9819755" y="117227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20" y="62"/>
                    <a:pt x="41" y="62"/>
                  </a:cubicBezTo>
                  <a:cubicBezTo>
                    <a:pt x="4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4"/>
            <p:cNvSpPr/>
            <p:nvPr/>
          </p:nvSpPr>
          <p:spPr>
            <a:xfrm>
              <a:off x="9329326" y="1268793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41" y="0"/>
                    <a:pt x="4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4"/>
            <p:cNvSpPr/>
            <p:nvPr/>
          </p:nvSpPr>
          <p:spPr>
            <a:xfrm>
              <a:off x="8090061" y="546343"/>
              <a:ext cx="4770" cy="3385"/>
            </a:xfrm>
            <a:custGeom>
              <a:avLst/>
              <a:gdLst/>
              <a:ahLst/>
              <a:cxnLst/>
              <a:rect l="l" t="t" r="r" b="b"/>
              <a:pathLst>
                <a:path w="62" h="44" extrusionOk="0">
                  <a:moveTo>
                    <a:pt x="24" y="1"/>
                  </a:moveTo>
                  <a:cubicBezTo>
                    <a:pt x="8" y="1"/>
                    <a:pt x="0" y="18"/>
                    <a:pt x="0" y="43"/>
                  </a:cubicBezTo>
                  <a:cubicBezTo>
                    <a:pt x="21" y="43"/>
                    <a:pt x="41" y="43"/>
                    <a:pt x="61" y="23"/>
                  </a:cubicBezTo>
                  <a:cubicBezTo>
                    <a:pt x="46" y="8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4"/>
            <p:cNvSpPr/>
            <p:nvPr/>
          </p:nvSpPr>
          <p:spPr>
            <a:xfrm>
              <a:off x="9056686" y="496415"/>
              <a:ext cx="6385" cy="6308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42" y="0"/>
                  </a:moveTo>
                  <a:lnTo>
                    <a:pt x="42" y="0"/>
                  </a:lnTo>
                  <a:cubicBezTo>
                    <a:pt x="21" y="20"/>
                    <a:pt x="1" y="41"/>
                    <a:pt x="21" y="81"/>
                  </a:cubicBezTo>
                  <a:cubicBezTo>
                    <a:pt x="21" y="61"/>
                    <a:pt x="82" y="4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4"/>
            <p:cNvSpPr/>
            <p:nvPr/>
          </p:nvSpPr>
          <p:spPr>
            <a:xfrm>
              <a:off x="9095920" y="476029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0"/>
                  </a:moveTo>
                  <a:cubicBezTo>
                    <a:pt x="0" y="0"/>
                    <a:pt x="0" y="21"/>
                    <a:pt x="0" y="6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4"/>
            <p:cNvSpPr/>
            <p:nvPr/>
          </p:nvSpPr>
          <p:spPr>
            <a:xfrm>
              <a:off x="8621185" y="-54173"/>
              <a:ext cx="4770" cy="4077"/>
            </a:xfrm>
            <a:custGeom>
              <a:avLst/>
              <a:gdLst/>
              <a:ahLst/>
              <a:cxnLst/>
              <a:rect l="l" t="t" r="r" b="b"/>
              <a:pathLst>
                <a:path w="62" h="53" extrusionOk="0">
                  <a:moveTo>
                    <a:pt x="24" y="0"/>
                  </a:moveTo>
                  <a:cubicBezTo>
                    <a:pt x="11" y="0"/>
                    <a:pt x="0" y="15"/>
                    <a:pt x="0" y="29"/>
                  </a:cubicBezTo>
                  <a:cubicBezTo>
                    <a:pt x="12" y="41"/>
                    <a:pt x="24" y="53"/>
                    <a:pt x="36" y="53"/>
                  </a:cubicBezTo>
                  <a:cubicBezTo>
                    <a:pt x="44" y="53"/>
                    <a:pt x="53" y="46"/>
                    <a:pt x="61" y="29"/>
                  </a:cubicBezTo>
                  <a:cubicBezTo>
                    <a:pt x="41" y="29"/>
                    <a:pt x="41" y="9"/>
                    <a:pt x="41" y="9"/>
                  </a:cubicBez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4"/>
            <p:cNvSpPr/>
            <p:nvPr/>
          </p:nvSpPr>
          <p:spPr>
            <a:xfrm>
              <a:off x="9860451" y="-32401"/>
              <a:ext cx="4770" cy="2462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31" y="1"/>
                  </a:moveTo>
                  <a:cubicBezTo>
                    <a:pt x="21" y="1"/>
                    <a:pt x="11" y="11"/>
                    <a:pt x="1" y="31"/>
                  </a:cubicBezTo>
                  <a:lnTo>
                    <a:pt x="62" y="31"/>
                  </a:ln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4"/>
            <p:cNvSpPr/>
            <p:nvPr/>
          </p:nvSpPr>
          <p:spPr>
            <a:xfrm>
              <a:off x="8624340" y="-55096"/>
              <a:ext cx="4770" cy="3847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0" y="0"/>
                  </a:moveTo>
                  <a:lnTo>
                    <a:pt x="0" y="21"/>
                  </a:lnTo>
                  <a:cubicBezTo>
                    <a:pt x="3" y="17"/>
                    <a:pt x="7" y="15"/>
                    <a:pt x="10" y="12"/>
                  </a:cubicBezTo>
                  <a:lnTo>
                    <a:pt x="10" y="12"/>
                  </a:lnTo>
                  <a:cubicBezTo>
                    <a:pt x="20" y="28"/>
                    <a:pt x="20" y="41"/>
                    <a:pt x="20" y="41"/>
                  </a:cubicBezTo>
                  <a:cubicBezTo>
                    <a:pt x="26" y="47"/>
                    <a:pt x="32" y="50"/>
                    <a:pt x="38" y="50"/>
                  </a:cubicBezTo>
                  <a:cubicBezTo>
                    <a:pt x="51" y="50"/>
                    <a:pt x="61" y="35"/>
                    <a:pt x="61" y="21"/>
                  </a:cubicBezTo>
                  <a:cubicBezTo>
                    <a:pt x="51" y="11"/>
                    <a:pt x="41" y="5"/>
                    <a:pt x="31" y="5"/>
                  </a:cubicBezTo>
                  <a:cubicBezTo>
                    <a:pt x="24" y="5"/>
                    <a:pt x="17" y="8"/>
                    <a:pt x="10" y="12"/>
                  </a:cubicBezTo>
                  <a:lnTo>
                    <a:pt x="10" y="12"/>
                  </a:lnTo>
                  <a:cubicBezTo>
                    <a:pt x="7" y="8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4"/>
            <p:cNvSpPr/>
            <p:nvPr/>
          </p:nvSpPr>
          <p:spPr>
            <a:xfrm>
              <a:off x="8451939" y="1035310"/>
              <a:ext cx="3231" cy="6385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21" y="1"/>
                  </a:moveTo>
                  <a:cubicBezTo>
                    <a:pt x="21" y="21"/>
                    <a:pt x="1" y="41"/>
                    <a:pt x="1" y="41"/>
                  </a:cubicBezTo>
                  <a:cubicBezTo>
                    <a:pt x="1" y="62"/>
                    <a:pt x="21" y="62"/>
                    <a:pt x="42" y="82"/>
                  </a:cubicBezTo>
                  <a:cubicBezTo>
                    <a:pt x="42" y="4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4"/>
            <p:cNvSpPr/>
            <p:nvPr/>
          </p:nvSpPr>
          <p:spPr>
            <a:xfrm>
              <a:off x="9081765" y="1416037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41"/>
                    <a:pt x="21" y="41"/>
                    <a:pt x="42" y="62"/>
                  </a:cubicBezTo>
                  <a:cubicBezTo>
                    <a:pt x="62" y="41"/>
                    <a:pt x="62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4"/>
            <p:cNvSpPr/>
            <p:nvPr/>
          </p:nvSpPr>
          <p:spPr>
            <a:xfrm>
              <a:off x="9113153" y="759593"/>
              <a:ext cx="4770" cy="3231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0" y="0"/>
                  </a:moveTo>
                  <a:cubicBezTo>
                    <a:pt x="20" y="21"/>
                    <a:pt x="41" y="41"/>
                    <a:pt x="61" y="41"/>
                  </a:cubicBezTo>
                  <a:cubicBezTo>
                    <a:pt x="61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4"/>
            <p:cNvSpPr/>
            <p:nvPr/>
          </p:nvSpPr>
          <p:spPr>
            <a:xfrm>
              <a:off x="7941201" y="992999"/>
              <a:ext cx="4770" cy="2693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62" y="1"/>
                  </a:moveTo>
                  <a:cubicBezTo>
                    <a:pt x="41" y="1"/>
                    <a:pt x="21" y="1"/>
                    <a:pt x="1" y="21"/>
                  </a:cubicBezTo>
                  <a:cubicBezTo>
                    <a:pt x="9" y="30"/>
                    <a:pt x="18" y="35"/>
                    <a:pt x="26" y="35"/>
                  </a:cubicBezTo>
                  <a:cubicBezTo>
                    <a:pt x="38" y="35"/>
                    <a:pt x="50" y="25"/>
                    <a:pt x="6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4"/>
            <p:cNvSpPr/>
            <p:nvPr/>
          </p:nvSpPr>
          <p:spPr>
            <a:xfrm>
              <a:off x="9098305" y="-481673"/>
              <a:ext cx="3923" cy="3385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28" y="0"/>
                  </a:moveTo>
                  <a:cubicBezTo>
                    <a:pt x="24" y="0"/>
                    <a:pt x="18" y="2"/>
                    <a:pt x="10" y="6"/>
                  </a:cubicBezTo>
                  <a:cubicBezTo>
                    <a:pt x="10" y="20"/>
                    <a:pt x="0" y="44"/>
                    <a:pt x="14" y="44"/>
                  </a:cubicBezTo>
                  <a:cubicBezTo>
                    <a:pt x="21" y="44"/>
                    <a:pt x="32" y="39"/>
                    <a:pt x="51" y="26"/>
                  </a:cubicBezTo>
                  <a:cubicBezTo>
                    <a:pt x="34" y="26"/>
                    <a:pt x="4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4"/>
            <p:cNvSpPr/>
            <p:nvPr/>
          </p:nvSpPr>
          <p:spPr>
            <a:xfrm>
              <a:off x="8279616" y="10679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1"/>
                  </a:moveTo>
                  <a:cubicBezTo>
                    <a:pt x="1" y="21"/>
                    <a:pt x="1" y="41"/>
                    <a:pt x="21" y="62"/>
                  </a:cubicBezTo>
                  <a:cubicBezTo>
                    <a:pt x="41" y="41"/>
                    <a:pt x="62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4"/>
            <p:cNvSpPr/>
            <p:nvPr/>
          </p:nvSpPr>
          <p:spPr>
            <a:xfrm>
              <a:off x="8472326" y="297397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1"/>
                  </a:moveTo>
                  <a:cubicBezTo>
                    <a:pt x="1" y="21"/>
                    <a:pt x="1" y="41"/>
                    <a:pt x="21" y="62"/>
                  </a:cubicBezTo>
                  <a:cubicBezTo>
                    <a:pt x="41" y="62"/>
                    <a:pt x="41" y="41"/>
                    <a:pt x="62" y="21"/>
                  </a:cubicBezTo>
                  <a:cubicBezTo>
                    <a:pt x="4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4"/>
            <p:cNvSpPr/>
            <p:nvPr/>
          </p:nvSpPr>
          <p:spPr>
            <a:xfrm>
              <a:off x="8509945" y="226930"/>
              <a:ext cx="3231" cy="2231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6"/>
                    <a:pt x="41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4"/>
            <p:cNvSpPr/>
            <p:nvPr/>
          </p:nvSpPr>
          <p:spPr>
            <a:xfrm>
              <a:off x="8636802" y="-66097"/>
              <a:ext cx="4847" cy="3231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1" y="1"/>
                  </a:moveTo>
                  <a:cubicBezTo>
                    <a:pt x="1" y="21"/>
                    <a:pt x="21" y="42"/>
                    <a:pt x="42" y="42"/>
                  </a:cubicBezTo>
                  <a:cubicBezTo>
                    <a:pt x="62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4"/>
            <p:cNvSpPr/>
            <p:nvPr/>
          </p:nvSpPr>
          <p:spPr>
            <a:xfrm>
              <a:off x="9373176" y="-17477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1" y="20"/>
                    <a:pt x="1" y="41"/>
                  </a:cubicBezTo>
                  <a:cubicBezTo>
                    <a:pt x="21" y="41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4"/>
            <p:cNvSpPr/>
            <p:nvPr/>
          </p:nvSpPr>
          <p:spPr>
            <a:xfrm>
              <a:off x="8541255" y="602886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42"/>
                    <a:pt x="21" y="42"/>
                    <a:pt x="41" y="42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4"/>
            <p:cNvSpPr/>
            <p:nvPr/>
          </p:nvSpPr>
          <p:spPr>
            <a:xfrm>
              <a:off x="8273385" y="-86406"/>
              <a:ext cx="4770" cy="3154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cubicBezTo>
                    <a:pt x="21" y="0"/>
                    <a:pt x="21" y="20"/>
                    <a:pt x="0" y="41"/>
                  </a:cubicBezTo>
                  <a:cubicBezTo>
                    <a:pt x="41" y="41"/>
                    <a:pt x="61" y="2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4"/>
            <p:cNvSpPr/>
            <p:nvPr/>
          </p:nvSpPr>
          <p:spPr>
            <a:xfrm>
              <a:off x="8856207" y="825368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42"/>
                    <a:pt x="21" y="42"/>
                    <a:pt x="41" y="42"/>
                  </a:cubicBezTo>
                  <a:cubicBezTo>
                    <a:pt x="41" y="2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4"/>
            <p:cNvSpPr/>
            <p:nvPr/>
          </p:nvSpPr>
          <p:spPr>
            <a:xfrm>
              <a:off x="8398704" y="706357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1" y="0"/>
                  </a:moveTo>
                  <a:cubicBezTo>
                    <a:pt x="26" y="0"/>
                    <a:pt x="22" y="11"/>
                    <a:pt x="13" y="26"/>
                  </a:cubicBezTo>
                  <a:lnTo>
                    <a:pt x="13" y="26"/>
                  </a:lnTo>
                  <a:cubicBezTo>
                    <a:pt x="9" y="24"/>
                    <a:pt x="5" y="23"/>
                    <a:pt x="0" y="20"/>
                  </a:cubicBezTo>
                  <a:lnTo>
                    <a:pt x="0" y="41"/>
                  </a:lnTo>
                  <a:cubicBezTo>
                    <a:pt x="6" y="36"/>
                    <a:pt x="9" y="31"/>
                    <a:pt x="13" y="26"/>
                  </a:cubicBezTo>
                  <a:lnTo>
                    <a:pt x="13" y="26"/>
                  </a:lnTo>
                  <a:cubicBezTo>
                    <a:pt x="18" y="28"/>
                    <a:pt x="23" y="29"/>
                    <a:pt x="27" y="29"/>
                  </a:cubicBezTo>
                  <a:cubicBezTo>
                    <a:pt x="41" y="29"/>
                    <a:pt x="41" y="14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4"/>
            <p:cNvSpPr/>
            <p:nvPr/>
          </p:nvSpPr>
          <p:spPr>
            <a:xfrm>
              <a:off x="8889056" y="808136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41"/>
                    <a:pt x="21" y="41"/>
                    <a:pt x="42" y="41"/>
                  </a:cubicBezTo>
                  <a:cubicBezTo>
                    <a:pt x="42" y="2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4"/>
            <p:cNvSpPr/>
            <p:nvPr/>
          </p:nvSpPr>
          <p:spPr>
            <a:xfrm>
              <a:off x="8547563" y="602886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1"/>
                  </a:moveTo>
                  <a:cubicBezTo>
                    <a:pt x="15" y="15"/>
                    <a:pt x="19" y="30"/>
                    <a:pt x="27" y="30"/>
                  </a:cubicBezTo>
                  <a:cubicBezTo>
                    <a:pt x="31" y="30"/>
                    <a:pt x="35" y="27"/>
                    <a:pt x="41" y="21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4"/>
            <p:cNvSpPr/>
            <p:nvPr/>
          </p:nvSpPr>
          <p:spPr>
            <a:xfrm>
              <a:off x="9075534" y="510494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0" y="41"/>
                  </a:cubicBezTo>
                  <a:cubicBezTo>
                    <a:pt x="2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4"/>
            <p:cNvSpPr/>
            <p:nvPr/>
          </p:nvSpPr>
          <p:spPr>
            <a:xfrm>
              <a:off x="9345020" y="1307950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4"/>
            <p:cNvSpPr/>
            <p:nvPr/>
          </p:nvSpPr>
          <p:spPr>
            <a:xfrm>
              <a:off x="9562809" y="-398204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0"/>
                  </a:moveTo>
                  <a:cubicBezTo>
                    <a:pt x="20" y="0"/>
                    <a:pt x="20" y="0"/>
                    <a:pt x="20" y="21"/>
                  </a:cubicBezTo>
                  <a:cubicBezTo>
                    <a:pt x="0" y="21"/>
                    <a:pt x="0" y="41"/>
                    <a:pt x="2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4"/>
            <p:cNvSpPr/>
            <p:nvPr/>
          </p:nvSpPr>
          <p:spPr>
            <a:xfrm>
              <a:off x="9094305" y="-8092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0"/>
                    <a:pt x="1" y="0"/>
                    <a:pt x="1" y="41"/>
                  </a:cubicBezTo>
                  <a:cubicBezTo>
                    <a:pt x="2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4"/>
            <p:cNvSpPr/>
            <p:nvPr/>
          </p:nvSpPr>
          <p:spPr>
            <a:xfrm>
              <a:off x="9109999" y="-453055"/>
              <a:ext cx="4770" cy="2308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14" y="21"/>
                    <a:pt x="28" y="30"/>
                    <a:pt x="41" y="30"/>
                  </a:cubicBezTo>
                  <a:cubicBezTo>
                    <a:pt x="48" y="30"/>
                    <a:pt x="55" y="28"/>
                    <a:pt x="61" y="2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4"/>
            <p:cNvSpPr/>
            <p:nvPr/>
          </p:nvSpPr>
          <p:spPr>
            <a:xfrm>
              <a:off x="9824448" y="-4937"/>
              <a:ext cx="3154" cy="3154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0" y="0"/>
                    <a:pt x="0" y="20"/>
                    <a:pt x="0" y="41"/>
                  </a:cubicBezTo>
                  <a:cubicBezTo>
                    <a:pt x="20" y="41"/>
                    <a:pt x="41" y="41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4"/>
            <p:cNvSpPr/>
            <p:nvPr/>
          </p:nvSpPr>
          <p:spPr>
            <a:xfrm>
              <a:off x="8502098" y="535957"/>
              <a:ext cx="4770" cy="1923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31" y="0"/>
                  </a:moveTo>
                  <a:cubicBezTo>
                    <a:pt x="21" y="0"/>
                    <a:pt x="11" y="5"/>
                    <a:pt x="1" y="16"/>
                  </a:cubicBezTo>
                  <a:cubicBezTo>
                    <a:pt x="14" y="16"/>
                    <a:pt x="28" y="25"/>
                    <a:pt x="41" y="25"/>
                  </a:cubicBezTo>
                  <a:cubicBezTo>
                    <a:pt x="48" y="25"/>
                    <a:pt x="55" y="22"/>
                    <a:pt x="62" y="16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4"/>
            <p:cNvSpPr/>
            <p:nvPr/>
          </p:nvSpPr>
          <p:spPr>
            <a:xfrm>
              <a:off x="8716732" y="706357"/>
              <a:ext cx="3231" cy="2231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1" y="0"/>
                  </a:moveTo>
                  <a:cubicBezTo>
                    <a:pt x="1" y="14"/>
                    <a:pt x="11" y="29"/>
                    <a:pt x="24" y="29"/>
                  </a:cubicBezTo>
                  <a:cubicBezTo>
                    <a:pt x="29" y="29"/>
                    <a:pt x="35" y="26"/>
                    <a:pt x="41" y="20"/>
                  </a:cubicBezTo>
                  <a:cubicBezTo>
                    <a:pt x="4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4"/>
            <p:cNvSpPr/>
            <p:nvPr/>
          </p:nvSpPr>
          <p:spPr>
            <a:xfrm>
              <a:off x="8516176" y="-412359"/>
              <a:ext cx="4770" cy="4847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42" y="1"/>
                  </a:moveTo>
                  <a:cubicBezTo>
                    <a:pt x="42" y="21"/>
                    <a:pt x="1" y="42"/>
                    <a:pt x="42" y="62"/>
                  </a:cubicBezTo>
                  <a:cubicBezTo>
                    <a:pt x="42" y="42"/>
                    <a:pt x="62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4"/>
            <p:cNvSpPr/>
            <p:nvPr/>
          </p:nvSpPr>
          <p:spPr>
            <a:xfrm>
              <a:off x="8884363" y="1076083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41"/>
                    <a:pt x="1" y="41"/>
                    <a:pt x="41" y="41"/>
                  </a:cubicBezTo>
                  <a:cubicBezTo>
                    <a:pt x="4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4"/>
            <p:cNvSpPr/>
            <p:nvPr/>
          </p:nvSpPr>
          <p:spPr>
            <a:xfrm>
              <a:off x="8469172" y="855140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1"/>
                  </a:moveTo>
                  <a:cubicBezTo>
                    <a:pt x="21" y="1"/>
                    <a:pt x="1" y="1"/>
                    <a:pt x="1" y="41"/>
                  </a:cubicBezTo>
                  <a:cubicBezTo>
                    <a:pt x="42" y="2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4"/>
            <p:cNvSpPr/>
            <p:nvPr/>
          </p:nvSpPr>
          <p:spPr>
            <a:xfrm>
              <a:off x="8719887" y="619503"/>
              <a:ext cx="3231" cy="2308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14" y="0"/>
                  </a:moveTo>
                  <a:cubicBezTo>
                    <a:pt x="11" y="0"/>
                    <a:pt x="6" y="3"/>
                    <a:pt x="0" y="9"/>
                  </a:cubicBezTo>
                  <a:cubicBezTo>
                    <a:pt x="0" y="29"/>
                    <a:pt x="21" y="29"/>
                    <a:pt x="41" y="29"/>
                  </a:cubicBezTo>
                  <a:cubicBezTo>
                    <a:pt x="27" y="15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4"/>
            <p:cNvSpPr/>
            <p:nvPr/>
          </p:nvSpPr>
          <p:spPr>
            <a:xfrm>
              <a:off x="9490725" y="476029"/>
              <a:ext cx="4770" cy="477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0"/>
                  </a:moveTo>
                  <a:cubicBezTo>
                    <a:pt x="21" y="17"/>
                    <a:pt x="7" y="34"/>
                    <a:pt x="2" y="50"/>
                  </a:cubicBezTo>
                  <a:lnTo>
                    <a:pt x="2" y="50"/>
                  </a:lnTo>
                  <a:cubicBezTo>
                    <a:pt x="1" y="48"/>
                    <a:pt x="0" y="45"/>
                    <a:pt x="0" y="41"/>
                  </a:cubicBezTo>
                  <a:lnTo>
                    <a:pt x="0" y="61"/>
                  </a:lnTo>
                  <a:cubicBezTo>
                    <a:pt x="0" y="58"/>
                    <a:pt x="1" y="54"/>
                    <a:pt x="2" y="50"/>
                  </a:cubicBezTo>
                  <a:lnTo>
                    <a:pt x="2" y="50"/>
                  </a:lnTo>
                  <a:cubicBezTo>
                    <a:pt x="7" y="61"/>
                    <a:pt x="21" y="61"/>
                    <a:pt x="21" y="61"/>
                  </a:cubicBezTo>
                  <a:cubicBezTo>
                    <a:pt x="21" y="41"/>
                    <a:pt x="61" y="4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4"/>
            <p:cNvSpPr/>
            <p:nvPr/>
          </p:nvSpPr>
          <p:spPr>
            <a:xfrm>
              <a:off x="7648252" y="424717"/>
              <a:ext cx="3154" cy="192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8" y="0"/>
                  </a:moveTo>
                  <a:cubicBezTo>
                    <a:pt x="21" y="0"/>
                    <a:pt x="10" y="5"/>
                    <a:pt x="0" y="16"/>
                  </a:cubicBezTo>
                  <a:cubicBezTo>
                    <a:pt x="14" y="16"/>
                    <a:pt x="27" y="25"/>
                    <a:pt x="35" y="25"/>
                  </a:cubicBezTo>
                  <a:cubicBezTo>
                    <a:pt x="39" y="25"/>
                    <a:pt x="41" y="22"/>
                    <a:pt x="41" y="16"/>
                  </a:cubicBezTo>
                  <a:cubicBezTo>
                    <a:pt x="41" y="5"/>
                    <a:pt x="36" y="0"/>
                    <a:pt x="28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4"/>
            <p:cNvSpPr/>
            <p:nvPr/>
          </p:nvSpPr>
          <p:spPr>
            <a:xfrm>
              <a:off x="7663869" y="433717"/>
              <a:ext cx="3231" cy="3847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42" y="0"/>
                  </a:moveTo>
                  <a:lnTo>
                    <a:pt x="42" y="0"/>
                  </a:lnTo>
                  <a:cubicBezTo>
                    <a:pt x="21" y="21"/>
                    <a:pt x="1" y="41"/>
                    <a:pt x="1" y="41"/>
                  </a:cubicBezTo>
                  <a:cubicBezTo>
                    <a:pt x="6" y="47"/>
                    <a:pt x="12" y="49"/>
                    <a:pt x="17" y="49"/>
                  </a:cubicBezTo>
                  <a:cubicBezTo>
                    <a:pt x="31" y="49"/>
                    <a:pt x="42" y="3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4"/>
            <p:cNvSpPr/>
            <p:nvPr/>
          </p:nvSpPr>
          <p:spPr>
            <a:xfrm>
              <a:off x="9736670" y="620119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42"/>
                    <a:pt x="1" y="42"/>
                    <a:pt x="41" y="42"/>
                  </a:cubicBezTo>
                  <a:cubicBezTo>
                    <a:pt x="4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4"/>
            <p:cNvSpPr/>
            <p:nvPr/>
          </p:nvSpPr>
          <p:spPr>
            <a:xfrm>
              <a:off x="8838974" y="-74559"/>
              <a:ext cx="3154" cy="3308"/>
            </a:xfrm>
            <a:custGeom>
              <a:avLst/>
              <a:gdLst/>
              <a:ahLst/>
              <a:cxnLst/>
              <a:rect l="l" t="t" r="r" b="b"/>
              <a:pathLst>
                <a:path w="41" h="43" extrusionOk="0">
                  <a:moveTo>
                    <a:pt x="14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3"/>
                    <a:pt x="7" y="43"/>
                    <a:pt x="17" y="43"/>
                  </a:cubicBezTo>
                  <a:cubicBezTo>
                    <a:pt x="24" y="43"/>
                    <a:pt x="32" y="38"/>
                    <a:pt x="41" y="29"/>
                  </a:cubicBezTo>
                  <a:cubicBezTo>
                    <a:pt x="26" y="15"/>
                    <a:pt x="22" y="1"/>
                    <a:pt x="1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4"/>
            <p:cNvSpPr/>
            <p:nvPr/>
          </p:nvSpPr>
          <p:spPr>
            <a:xfrm>
              <a:off x="9482878" y="126613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1"/>
                    <a:pt x="21" y="41"/>
                  </a:cubicBezTo>
                  <a:cubicBezTo>
                    <a:pt x="41" y="2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4"/>
            <p:cNvSpPr/>
            <p:nvPr/>
          </p:nvSpPr>
          <p:spPr>
            <a:xfrm>
              <a:off x="9100613" y="1401958"/>
              <a:ext cx="3154" cy="477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1" y="0"/>
                  </a:moveTo>
                  <a:cubicBezTo>
                    <a:pt x="0" y="21"/>
                    <a:pt x="0" y="41"/>
                    <a:pt x="21" y="61"/>
                  </a:cubicBezTo>
                  <a:cubicBezTo>
                    <a:pt x="2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4"/>
            <p:cNvSpPr/>
            <p:nvPr/>
          </p:nvSpPr>
          <p:spPr>
            <a:xfrm>
              <a:off x="8516176" y="-464056"/>
              <a:ext cx="4770" cy="4847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42" y="1"/>
                  </a:moveTo>
                  <a:lnTo>
                    <a:pt x="42" y="1"/>
                  </a:ln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62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4"/>
            <p:cNvSpPr/>
            <p:nvPr/>
          </p:nvSpPr>
          <p:spPr>
            <a:xfrm>
              <a:off x="8677575" y="565345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0" y="20"/>
                    <a:pt x="0" y="41"/>
                    <a:pt x="41" y="41"/>
                  </a:cubicBezTo>
                  <a:cubicBezTo>
                    <a:pt x="2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2" name="Google Shape;3082;p4"/>
            <p:cNvSpPr/>
            <p:nvPr/>
          </p:nvSpPr>
          <p:spPr>
            <a:xfrm>
              <a:off x="9700667" y="649891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21" y="21"/>
                    <a:pt x="21" y="42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3" name="Google Shape;3083;p4"/>
            <p:cNvSpPr/>
            <p:nvPr/>
          </p:nvSpPr>
          <p:spPr>
            <a:xfrm>
              <a:off x="8456632" y="1024386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2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1" y="41"/>
                    <a:pt x="42" y="2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4"/>
            <p:cNvSpPr/>
            <p:nvPr/>
          </p:nvSpPr>
          <p:spPr>
            <a:xfrm>
              <a:off x="9822832" y="116227"/>
              <a:ext cx="4770" cy="3077"/>
            </a:xfrm>
            <a:custGeom>
              <a:avLst/>
              <a:gdLst/>
              <a:ahLst/>
              <a:cxnLst/>
              <a:rect l="l" t="t" r="r" b="b"/>
              <a:pathLst>
                <a:path w="62" h="40" extrusionOk="0">
                  <a:moveTo>
                    <a:pt x="26" y="0"/>
                  </a:moveTo>
                  <a:cubicBezTo>
                    <a:pt x="18" y="0"/>
                    <a:pt x="9" y="5"/>
                    <a:pt x="1" y="14"/>
                  </a:cubicBezTo>
                  <a:cubicBezTo>
                    <a:pt x="17" y="14"/>
                    <a:pt x="33" y="40"/>
                    <a:pt x="50" y="40"/>
                  </a:cubicBezTo>
                  <a:cubicBezTo>
                    <a:pt x="54" y="40"/>
                    <a:pt x="58" y="38"/>
                    <a:pt x="62" y="34"/>
                  </a:cubicBezTo>
                  <a:cubicBezTo>
                    <a:pt x="50" y="10"/>
                    <a:pt x="38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4"/>
            <p:cNvSpPr/>
            <p:nvPr/>
          </p:nvSpPr>
          <p:spPr>
            <a:xfrm>
              <a:off x="9070841" y="515186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0"/>
                  </a:moveTo>
                  <a:cubicBezTo>
                    <a:pt x="0" y="0"/>
                    <a:pt x="0" y="21"/>
                    <a:pt x="0" y="41"/>
                  </a:cubicBezTo>
                  <a:cubicBezTo>
                    <a:pt x="2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4"/>
            <p:cNvSpPr/>
            <p:nvPr/>
          </p:nvSpPr>
          <p:spPr>
            <a:xfrm>
              <a:off x="8158990" y="879527"/>
              <a:ext cx="4770" cy="2308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30" y="1"/>
                  </a:moveTo>
                  <a:cubicBezTo>
                    <a:pt x="23" y="1"/>
                    <a:pt x="14" y="3"/>
                    <a:pt x="0" y="10"/>
                  </a:cubicBezTo>
                  <a:cubicBezTo>
                    <a:pt x="21" y="30"/>
                    <a:pt x="41" y="30"/>
                    <a:pt x="41" y="30"/>
                  </a:cubicBezTo>
                  <a:cubicBezTo>
                    <a:pt x="41" y="30"/>
                    <a:pt x="62" y="10"/>
                    <a:pt x="62" y="10"/>
                  </a:cubicBezTo>
                  <a:cubicBezTo>
                    <a:pt x="48" y="10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4"/>
            <p:cNvSpPr/>
            <p:nvPr/>
          </p:nvSpPr>
          <p:spPr>
            <a:xfrm>
              <a:off x="8713578" y="-354353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41"/>
                    <a:pt x="42" y="41"/>
                  </a:cubicBezTo>
                  <a:cubicBezTo>
                    <a:pt x="21" y="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4"/>
            <p:cNvSpPr/>
            <p:nvPr/>
          </p:nvSpPr>
          <p:spPr>
            <a:xfrm>
              <a:off x="8301541" y="1166322"/>
              <a:ext cx="2769" cy="2231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18" y="0"/>
                  </a:moveTo>
                  <a:cubicBezTo>
                    <a:pt x="13" y="0"/>
                    <a:pt x="7" y="3"/>
                    <a:pt x="1" y="8"/>
                  </a:cubicBezTo>
                  <a:cubicBezTo>
                    <a:pt x="1" y="8"/>
                    <a:pt x="21" y="29"/>
                    <a:pt x="21" y="29"/>
                  </a:cubicBezTo>
                  <a:cubicBezTo>
                    <a:pt x="36" y="14"/>
                    <a:pt x="30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4"/>
            <p:cNvSpPr/>
            <p:nvPr/>
          </p:nvSpPr>
          <p:spPr>
            <a:xfrm>
              <a:off x="8654111" y="198696"/>
              <a:ext cx="3154" cy="2077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0" y="1"/>
                  </a:moveTo>
                  <a:cubicBezTo>
                    <a:pt x="0" y="21"/>
                    <a:pt x="5" y="26"/>
                    <a:pt x="13" y="26"/>
                  </a:cubicBezTo>
                  <a:cubicBezTo>
                    <a:pt x="20" y="26"/>
                    <a:pt x="31" y="21"/>
                    <a:pt x="41" y="21"/>
                  </a:cubicBezTo>
                  <a:cubicBezTo>
                    <a:pt x="41" y="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4"/>
            <p:cNvSpPr/>
            <p:nvPr/>
          </p:nvSpPr>
          <p:spPr>
            <a:xfrm>
              <a:off x="8571027" y="1350261"/>
              <a:ext cx="4770" cy="3154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cubicBezTo>
                    <a:pt x="1" y="0"/>
                    <a:pt x="1" y="21"/>
                    <a:pt x="21" y="41"/>
                  </a:cubicBezTo>
                  <a:cubicBezTo>
                    <a:pt x="21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4"/>
            <p:cNvSpPr/>
            <p:nvPr/>
          </p:nvSpPr>
          <p:spPr>
            <a:xfrm>
              <a:off x="9080227" y="-308888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0" y="20"/>
                    <a:pt x="21" y="41"/>
                  </a:cubicBezTo>
                  <a:cubicBezTo>
                    <a:pt x="41" y="41"/>
                    <a:pt x="41" y="2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4"/>
            <p:cNvSpPr/>
            <p:nvPr/>
          </p:nvSpPr>
          <p:spPr>
            <a:xfrm>
              <a:off x="8577335" y="1364340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1"/>
                  </a:moveTo>
                  <a:cubicBezTo>
                    <a:pt x="0" y="15"/>
                    <a:pt x="0" y="29"/>
                    <a:pt x="14" y="29"/>
                  </a:cubicBezTo>
                  <a:cubicBezTo>
                    <a:pt x="20" y="29"/>
                    <a:pt x="29" y="27"/>
                    <a:pt x="41" y="21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4"/>
            <p:cNvSpPr/>
            <p:nvPr/>
          </p:nvSpPr>
          <p:spPr>
            <a:xfrm>
              <a:off x="9097459" y="770517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0" y="21"/>
                    <a:pt x="0" y="42"/>
                  </a:cubicBezTo>
                  <a:cubicBezTo>
                    <a:pt x="21" y="42"/>
                    <a:pt x="21" y="42"/>
                    <a:pt x="2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4"/>
            <p:cNvSpPr/>
            <p:nvPr/>
          </p:nvSpPr>
          <p:spPr>
            <a:xfrm>
              <a:off x="8649342" y="-106793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42" y="41"/>
                    <a:pt x="42" y="4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4"/>
            <p:cNvSpPr/>
            <p:nvPr/>
          </p:nvSpPr>
          <p:spPr>
            <a:xfrm>
              <a:off x="9442105" y="-77021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4"/>
            <p:cNvSpPr/>
            <p:nvPr/>
          </p:nvSpPr>
          <p:spPr>
            <a:xfrm>
              <a:off x="8655650" y="1455194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21"/>
                    <a:pt x="0" y="41"/>
                    <a:pt x="21" y="41"/>
                  </a:cubicBezTo>
                  <a:cubicBezTo>
                    <a:pt x="2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4"/>
            <p:cNvSpPr/>
            <p:nvPr/>
          </p:nvSpPr>
          <p:spPr>
            <a:xfrm>
              <a:off x="9412334" y="-42556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42" y="41"/>
                    <a:pt x="42" y="41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4"/>
            <p:cNvSpPr/>
            <p:nvPr/>
          </p:nvSpPr>
          <p:spPr>
            <a:xfrm>
              <a:off x="9144463" y="928147"/>
              <a:ext cx="3231" cy="3847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25" y="1"/>
                  </a:moveTo>
                  <a:cubicBezTo>
                    <a:pt x="11" y="1"/>
                    <a:pt x="0" y="20"/>
                    <a:pt x="0" y="50"/>
                  </a:cubicBezTo>
                  <a:cubicBezTo>
                    <a:pt x="41" y="29"/>
                    <a:pt x="41" y="9"/>
                    <a:pt x="41" y="9"/>
                  </a:cubicBezTo>
                  <a:cubicBezTo>
                    <a:pt x="36" y="3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4"/>
            <p:cNvSpPr/>
            <p:nvPr/>
          </p:nvSpPr>
          <p:spPr>
            <a:xfrm>
              <a:off x="9098998" y="355403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1" y="20"/>
                    <a:pt x="1" y="41"/>
                  </a:cubicBezTo>
                  <a:cubicBezTo>
                    <a:pt x="21" y="41"/>
                    <a:pt x="42" y="4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4"/>
            <p:cNvSpPr/>
            <p:nvPr/>
          </p:nvSpPr>
          <p:spPr>
            <a:xfrm>
              <a:off x="8737119" y="-421744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21" y="21"/>
                    <a:pt x="0" y="42"/>
                  </a:cubicBezTo>
                  <a:cubicBezTo>
                    <a:pt x="4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4"/>
            <p:cNvSpPr/>
            <p:nvPr/>
          </p:nvSpPr>
          <p:spPr>
            <a:xfrm>
              <a:off x="8055596" y="1212403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21" y="20"/>
                    <a:pt x="21" y="41"/>
                    <a:pt x="41" y="41"/>
                  </a:cubicBezTo>
                  <a:cubicBezTo>
                    <a:pt x="41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4"/>
            <p:cNvSpPr/>
            <p:nvPr/>
          </p:nvSpPr>
          <p:spPr>
            <a:xfrm>
              <a:off x="8643110" y="-60250"/>
              <a:ext cx="3231" cy="2769"/>
            </a:xfrm>
            <a:custGeom>
              <a:avLst/>
              <a:gdLst/>
              <a:ahLst/>
              <a:cxnLst/>
              <a:rect l="l" t="t" r="r" b="b"/>
              <a:pathLst>
                <a:path w="42" h="36" extrusionOk="0">
                  <a:moveTo>
                    <a:pt x="11" y="1"/>
                  </a:moveTo>
                  <a:cubicBezTo>
                    <a:pt x="8" y="1"/>
                    <a:pt x="5" y="2"/>
                    <a:pt x="0" y="6"/>
                  </a:cubicBezTo>
                  <a:cubicBezTo>
                    <a:pt x="0" y="21"/>
                    <a:pt x="11" y="35"/>
                    <a:pt x="24" y="35"/>
                  </a:cubicBezTo>
                  <a:cubicBezTo>
                    <a:pt x="29" y="35"/>
                    <a:pt x="35" y="33"/>
                    <a:pt x="41" y="27"/>
                  </a:cubicBezTo>
                  <a:cubicBezTo>
                    <a:pt x="25" y="27"/>
                    <a:pt x="22" y="1"/>
                    <a:pt x="1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4"/>
            <p:cNvSpPr/>
            <p:nvPr/>
          </p:nvSpPr>
          <p:spPr>
            <a:xfrm>
              <a:off x="7870733" y="1213326"/>
              <a:ext cx="3154" cy="2231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18" y="0"/>
                  </a:moveTo>
                  <a:cubicBezTo>
                    <a:pt x="12" y="0"/>
                    <a:pt x="6" y="2"/>
                    <a:pt x="0" y="8"/>
                  </a:cubicBezTo>
                  <a:cubicBezTo>
                    <a:pt x="21" y="29"/>
                    <a:pt x="21" y="29"/>
                    <a:pt x="41" y="29"/>
                  </a:cubicBezTo>
                  <a:cubicBezTo>
                    <a:pt x="41" y="14"/>
                    <a:pt x="31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4"/>
            <p:cNvSpPr/>
            <p:nvPr/>
          </p:nvSpPr>
          <p:spPr>
            <a:xfrm>
              <a:off x="7789264" y="486338"/>
              <a:ext cx="3154" cy="2308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14" y="0"/>
                  </a:moveTo>
                  <a:cubicBezTo>
                    <a:pt x="10" y="0"/>
                    <a:pt x="6" y="3"/>
                    <a:pt x="0" y="9"/>
                  </a:cubicBezTo>
                  <a:cubicBezTo>
                    <a:pt x="0" y="29"/>
                    <a:pt x="21" y="29"/>
                    <a:pt x="41" y="29"/>
                  </a:cubicBezTo>
                  <a:cubicBezTo>
                    <a:pt x="27" y="15"/>
                    <a:pt x="22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4"/>
            <p:cNvSpPr/>
            <p:nvPr/>
          </p:nvSpPr>
          <p:spPr>
            <a:xfrm>
              <a:off x="9449952" y="535573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41"/>
                    <a:pt x="41" y="41"/>
                    <a:pt x="41" y="21"/>
                  </a:cubicBezTo>
                  <a:cubicBezTo>
                    <a:pt x="4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4"/>
            <p:cNvSpPr/>
            <p:nvPr/>
          </p:nvSpPr>
          <p:spPr>
            <a:xfrm>
              <a:off x="8970525" y="281704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4"/>
            <p:cNvSpPr/>
            <p:nvPr/>
          </p:nvSpPr>
          <p:spPr>
            <a:xfrm>
              <a:off x="8965832" y="281704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4"/>
            <p:cNvSpPr/>
            <p:nvPr/>
          </p:nvSpPr>
          <p:spPr>
            <a:xfrm>
              <a:off x="8444170" y="-245"/>
              <a:ext cx="0" cy="1616"/>
            </a:xfrm>
            <a:custGeom>
              <a:avLst/>
              <a:gdLst/>
              <a:ahLst/>
              <a:cxnLst/>
              <a:rect l="l" t="t" r="r" b="b"/>
              <a:pathLst>
                <a:path h="2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4"/>
            <p:cNvSpPr/>
            <p:nvPr/>
          </p:nvSpPr>
          <p:spPr>
            <a:xfrm>
              <a:off x="9106845" y="40710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4"/>
            <p:cNvSpPr/>
            <p:nvPr/>
          </p:nvSpPr>
          <p:spPr>
            <a:xfrm>
              <a:off x="9106845" y="408638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4"/>
            <p:cNvSpPr/>
            <p:nvPr/>
          </p:nvSpPr>
          <p:spPr>
            <a:xfrm>
              <a:off x="8947061" y="317784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4"/>
            <p:cNvSpPr/>
            <p:nvPr/>
          </p:nvSpPr>
          <p:spPr>
            <a:xfrm>
              <a:off x="8241997" y="-8017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4"/>
            <p:cNvSpPr/>
            <p:nvPr/>
          </p:nvSpPr>
          <p:spPr>
            <a:xfrm>
              <a:off x="9100613" y="439949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4"/>
            <p:cNvSpPr/>
            <p:nvPr/>
          </p:nvSpPr>
          <p:spPr>
            <a:xfrm>
              <a:off x="8663497" y="197158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21" y="0"/>
                  </a:cubicBezTo>
                  <a:cubicBezTo>
                    <a:pt x="2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4"/>
            <p:cNvSpPr/>
            <p:nvPr/>
          </p:nvSpPr>
          <p:spPr>
            <a:xfrm>
              <a:off x="8287463" y="-7245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6" y="1"/>
                  </a:moveTo>
                  <a:cubicBezTo>
                    <a:pt x="10" y="1"/>
                    <a:pt x="0" y="10"/>
                    <a:pt x="0" y="10"/>
                  </a:cubicBezTo>
                  <a:lnTo>
                    <a:pt x="21" y="10"/>
                  </a:lnTo>
                  <a:cubicBezTo>
                    <a:pt x="21" y="3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4"/>
            <p:cNvSpPr/>
            <p:nvPr/>
          </p:nvSpPr>
          <p:spPr>
            <a:xfrm>
              <a:off x="8289002" y="-1860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4"/>
            <p:cNvSpPr/>
            <p:nvPr/>
          </p:nvSpPr>
          <p:spPr>
            <a:xfrm>
              <a:off x="8289002" y="1294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4"/>
            <p:cNvSpPr/>
            <p:nvPr/>
          </p:nvSpPr>
          <p:spPr>
            <a:xfrm>
              <a:off x="9075534" y="504185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4"/>
            <p:cNvSpPr/>
            <p:nvPr/>
          </p:nvSpPr>
          <p:spPr>
            <a:xfrm>
              <a:off x="9312094" y="65304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1"/>
                    <a:pt x="1" y="1"/>
                    <a:pt x="21" y="21"/>
                  </a:cubicBezTo>
                  <a:cubicBezTo>
                    <a:pt x="21" y="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4"/>
            <p:cNvSpPr/>
            <p:nvPr/>
          </p:nvSpPr>
          <p:spPr>
            <a:xfrm>
              <a:off x="9312094" y="654583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4"/>
            <p:cNvSpPr/>
            <p:nvPr/>
          </p:nvSpPr>
          <p:spPr>
            <a:xfrm>
              <a:off x="8466095" y="153231"/>
              <a:ext cx="3154" cy="1692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41" y="1"/>
                  </a:moveTo>
                  <a:cubicBezTo>
                    <a:pt x="20" y="1"/>
                    <a:pt x="20" y="1"/>
                    <a:pt x="0" y="21"/>
                  </a:cubicBezTo>
                  <a:cubicBezTo>
                    <a:pt x="20" y="21"/>
                    <a:pt x="20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4"/>
            <p:cNvSpPr/>
            <p:nvPr/>
          </p:nvSpPr>
          <p:spPr>
            <a:xfrm>
              <a:off x="9047301" y="50264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4"/>
            <p:cNvSpPr/>
            <p:nvPr/>
          </p:nvSpPr>
          <p:spPr>
            <a:xfrm>
              <a:off x="9304247" y="663353"/>
              <a:ext cx="3231" cy="1462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4" y="9"/>
                    <a:pt x="19" y="18"/>
                    <a:pt x="26" y="18"/>
                  </a:cubicBezTo>
                  <a:cubicBezTo>
                    <a:pt x="30" y="18"/>
                    <a:pt x="35" y="16"/>
                    <a:pt x="41" y="9"/>
                  </a:cubicBezTo>
                  <a:cubicBezTo>
                    <a:pt x="35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4"/>
            <p:cNvSpPr/>
            <p:nvPr/>
          </p:nvSpPr>
          <p:spPr>
            <a:xfrm>
              <a:off x="8254537" y="4206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4"/>
            <p:cNvSpPr/>
            <p:nvPr/>
          </p:nvSpPr>
          <p:spPr>
            <a:xfrm>
              <a:off x="8690115" y="309937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4"/>
            <p:cNvSpPr/>
            <p:nvPr/>
          </p:nvSpPr>
          <p:spPr>
            <a:xfrm>
              <a:off x="8657189" y="303706"/>
              <a:ext cx="1692" cy="3154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7" name="Google Shape;3127;p4"/>
            <p:cNvSpPr/>
            <p:nvPr/>
          </p:nvSpPr>
          <p:spPr>
            <a:xfrm>
              <a:off x="8660343" y="306783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8" name="Google Shape;3128;p4"/>
            <p:cNvSpPr/>
            <p:nvPr/>
          </p:nvSpPr>
          <p:spPr>
            <a:xfrm>
              <a:off x="9291707" y="704742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4"/>
            <p:cNvSpPr/>
            <p:nvPr/>
          </p:nvSpPr>
          <p:spPr>
            <a:xfrm>
              <a:off x="8519330" y="244162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1" y="0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4"/>
            <p:cNvSpPr/>
            <p:nvPr/>
          </p:nvSpPr>
          <p:spPr>
            <a:xfrm>
              <a:off x="8514637" y="24416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4"/>
            <p:cNvSpPr/>
            <p:nvPr/>
          </p:nvSpPr>
          <p:spPr>
            <a:xfrm>
              <a:off x="9559655" y="-44051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4"/>
            <p:cNvSpPr/>
            <p:nvPr/>
          </p:nvSpPr>
          <p:spPr>
            <a:xfrm>
              <a:off x="9561193" y="-402050"/>
              <a:ext cx="1692" cy="769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lnTo>
                    <a:pt x="21" y="10"/>
                  </a:ln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4"/>
            <p:cNvSpPr/>
            <p:nvPr/>
          </p:nvSpPr>
          <p:spPr>
            <a:xfrm>
              <a:off x="9564347" y="-388818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4"/>
            <p:cNvSpPr/>
            <p:nvPr/>
          </p:nvSpPr>
          <p:spPr>
            <a:xfrm>
              <a:off x="9084919" y="681278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4"/>
            <p:cNvSpPr/>
            <p:nvPr/>
          </p:nvSpPr>
          <p:spPr>
            <a:xfrm>
              <a:off x="9556500" y="-352815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4"/>
            <p:cNvSpPr/>
            <p:nvPr/>
          </p:nvSpPr>
          <p:spPr>
            <a:xfrm>
              <a:off x="7913045" y="-10399"/>
              <a:ext cx="3154" cy="2385"/>
            </a:xfrm>
            <a:custGeom>
              <a:avLst/>
              <a:gdLst/>
              <a:ahLst/>
              <a:cxnLst/>
              <a:rect l="l" t="t" r="r" b="b"/>
              <a:pathLst>
                <a:path w="41" h="31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20" y="10"/>
                    <a:pt x="20" y="10"/>
                    <a:pt x="20" y="30"/>
                  </a:cubicBezTo>
                  <a:cubicBezTo>
                    <a:pt x="20" y="10"/>
                    <a:pt x="41" y="10"/>
                    <a:pt x="20" y="10"/>
                  </a:cubicBezTo>
                  <a:cubicBezTo>
                    <a:pt x="20" y="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4"/>
            <p:cNvSpPr/>
            <p:nvPr/>
          </p:nvSpPr>
          <p:spPr>
            <a:xfrm>
              <a:off x="9553346" y="-335583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4"/>
            <p:cNvSpPr/>
            <p:nvPr/>
          </p:nvSpPr>
          <p:spPr>
            <a:xfrm>
              <a:off x="7961588" y="33528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lnTo>
                    <a:pt x="21" y="9"/>
                  </a:lnTo>
                  <a:cubicBezTo>
                    <a:pt x="21" y="2"/>
                    <a:pt x="1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4"/>
            <p:cNvSpPr/>
            <p:nvPr/>
          </p:nvSpPr>
          <p:spPr>
            <a:xfrm>
              <a:off x="7966280" y="35759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0" y="1"/>
                    <a:pt x="0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4"/>
            <p:cNvSpPr/>
            <p:nvPr/>
          </p:nvSpPr>
          <p:spPr>
            <a:xfrm>
              <a:off x="8729272" y="498339"/>
              <a:ext cx="1616" cy="2846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11" y="0"/>
                  </a:moveTo>
                  <a:cubicBezTo>
                    <a:pt x="6" y="0"/>
                    <a:pt x="1" y="6"/>
                    <a:pt x="1" y="16"/>
                  </a:cubicBezTo>
                  <a:cubicBezTo>
                    <a:pt x="1" y="16"/>
                    <a:pt x="21" y="16"/>
                    <a:pt x="21" y="3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6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4"/>
            <p:cNvSpPr/>
            <p:nvPr/>
          </p:nvSpPr>
          <p:spPr>
            <a:xfrm>
              <a:off x="8666574" y="462797"/>
              <a:ext cx="1692" cy="2308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21" y="30"/>
                    <a:pt x="21" y="3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4"/>
            <p:cNvSpPr/>
            <p:nvPr/>
          </p:nvSpPr>
          <p:spPr>
            <a:xfrm>
              <a:off x="8729272" y="501108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21" y="0"/>
                    <a:pt x="1" y="20"/>
                  </a:cubicBezTo>
                  <a:lnTo>
                    <a:pt x="41" y="20"/>
                  </a:lnTo>
                  <a:cubicBezTo>
                    <a:pt x="41" y="2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4"/>
            <p:cNvSpPr/>
            <p:nvPr/>
          </p:nvSpPr>
          <p:spPr>
            <a:xfrm>
              <a:off x="7992898" y="88994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21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4"/>
            <p:cNvSpPr/>
            <p:nvPr/>
          </p:nvSpPr>
          <p:spPr>
            <a:xfrm>
              <a:off x="8212226" y="22377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4"/>
            <p:cNvSpPr/>
            <p:nvPr/>
          </p:nvSpPr>
          <p:spPr>
            <a:xfrm>
              <a:off x="7988205" y="90610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4"/>
            <p:cNvSpPr/>
            <p:nvPr/>
          </p:nvSpPr>
          <p:spPr>
            <a:xfrm>
              <a:off x="7989744" y="95302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4"/>
            <p:cNvSpPr/>
            <p:nvPr/>
          </p:nvSpPr>
          <p:spPr>
            <a:xfrm>
              <a:off x="9495418" y="-302657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4"/>
            <p:cNvSpPr/>
            <p:nvPr/>
          </p:nvSpPr>
          <p:spPr>
            <a:xfrm>
              <a:off x="9089612" y="-47967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4"/>
            <p:cNvSpPr/>
            <p:nvPr/>
          </p:nvSpPr>
          <p:spPr>
            <a:xfrm>
              <a:off x="9863605" y="-1860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1"/>
                  </a:moveTo>
                  <a:cubicBezTo>
                    <a:pt x="21" y="21"/>
                    <a:pt x="0" y="21"/>
                    <a:pt x="21" y="42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4"/>
            <p:cNvSpPr/>
            <p:nvPr/>
          </p:nvSpPr>
          <p:spPr>
            <a:xfrm>
              <a:off x="9703744" y="-84868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4"/>
            <p:cNvSpPr/>
            <p:nvPr/>
          </p:nvSpPr>
          <p:spPr>
            <a:xfrm>
              <a:off x="9699052" y="-83329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4"/>
            <p:cNvSpPr/>
            <p:nvPr/>
          </p:nvSpPr>
          <p:spPr>
            <a:xfrm>
              <a:off x="9700667" y="-8017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21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4"/>
            <p:cNvSpPr/>
            <p:nvPr/>
          </p:nvSpPr>
          <p:spPr>
            <a:xfrm>
              <a:off x="9699052" y="-73020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14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4"/>
            <p:cNvSpPr/>
            <p:nvPr/>
          </p:nvSpPr>
          <p:spPr>
            <a:xfrm>
              <a:off x="8254537" y="311476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4"/>
            <p:cNvSpPr/>
            <p:nvPr/>
          </p:nvSpPr>
          <p:spPr>
            <a:xfrm>
              <a:off x="9695974" y="-72328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4"/>
            <p:cNvSpPr/>
            <p:nvPr/>
          </p:nvSpPr>
          <p:spPr>
            <a:xfrm>
              <a:off x="8718271" y="607579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4"/>
            <p:cNvSpPr/>
            <p:nvPr/>
          </p:nvSpPr>
          <p:spPr>
            <a:xfrm>
              <a:off x="9692820" y="-69174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4"/>
            <p:cNvSpPr/>
            <p:nvPr/>
          </p:nvSpPr>
          <p:spPr>
            <a:xfrm>
              <a:off x="9689666" y="-61404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4"/>
            <p:cNvSpPr/>
            <p:nvPr/>
          </p:nvSpPr>
          <p:spPr>
            <a:xfrm>
              <a:off x="9680435" y="-58942"/>
              <a:ext cx="1462" cy="769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5" y="1"/>
                  </a:moveTo>
                  <a:cubicBezTo>
                    <a:pt x="1" y="1"/>
                    <a:pt x="5" y="10"/>
                    <a:pt x="19" y="10"/>
                  </a:cubicBezTo>
                  <a:cubicBezTo>
                    <a:pt x="12" y="3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4"/>
            <p:cNvSpPr/>
            <p:nvPr/>
          </p:nvSpPr>
          <p:spPr>
            <a:xfrm>
              <a:off x="8223227" y="349094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1"/>
                  </a:moveTo>
                  <a:cubicBezTo>
                    <a:pt x="21" y="14"/>
                    <a:pt x="12" y="19"/>
                    <a:pt x="6" y="26"/>
                  </a:cubicBezTo>
                  <a:lnTo>
                    <a:pt x="6" y="26"/>
                  </a:lnTo>
                  <a:cubicBezTo>
                    <a:pt x="4" y="25"/>
                    <a:pt x="2" y="23"/>
                    <a:pt x="0" y="21"/>
                  </a:cubicBezTo>
                  <a:lnTo>
                    <a:pt x="0" y="41"/>
                  </a:lnTo>
                  <a:cubicBezTo>
                    <a:pt x="0" y="35"/>
                    <a:pt x="3" y="30"/>
                    <a:pt x="6" y="26"/>
                  </a:cubicBezTo>
                  <a:lnTo>
                    <a:pt x="6" y="26"/>
                  </a:lnTo>
                  <a:cubicBezTo>
                    <a:pt x="12" y="33"/>
                    <a:pt x="16" y="36"/>
                    <a:pt x="18" y="36"/>
                  </a:cubicBezTo>
                  <a:cubicBezTo>
                    <a:pt x="21" y="36"/>
                    <a:pt x="21" y="3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4"/>
            <p:cNvSpPr/>
            <p:nvPr/>
          </p:nvSpPr>
          <p:spPr>
            <a:xfrm>
              <a:off x="8216918" y="355403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0"/>
                    <a:pt x="21" y="41"/>
                    <a:pt x="21" y="41"/>
                  </a:cubicBezTo>
                  <a:cubicBezTo>
                    <a:pt x="42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4"/>
            <p:cNvSpPr/>
            <p:nvPr/>
          </p:nvSpPr>
          <p:spPr>
            <a:xfrm>
              <a:off x="8218534" y="358480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4"/>
            <p:cNvSpPr/>
            <p:nvPr/>
          </p:nvSpPr>
          <p:spPr>
            <a:xfrm>
              <a:off x="8450401" y="499493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4"/>
            <p:cNvSpPr/>
            <p:nvPr/>
          </p:nvSpPr>
          <p:spPr>
            <a:xfrm>
              <a:off x="9117846" y="-393511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4"/>
            <p:cNvSpPr/>
            <p:nvPr/>
          </p:nvSpPr>
          <p:spPr>
            <a:xfrm>
              <a:off x="8497405" y="532419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4"/>
            <p:cNvSpPr/>
            <p:nvPr/>
          </p:nvSpPr>
          <p:spPr>
            <a:xfrm>
              <a:off x="9147617" y="927223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1" y="1"/>
                  </a:moveTo>
                  <a:cubicBezTo>
                    <a:pt x="21" y="1"/>
                    <a:pt x="21" y="21"/>
                    <a:pt x="0" y="21"/>
                  </a:cubicBezTo>
                  <a:lnTo>
                    <a:pt x="21" y="21"/>
                  </a:ln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4"/>
            <p:cNvSpPr/>
            <p:nvPr/>
          </p:nvSpPr>
          <p:spPr>
            <a:xfrm>
              <a:off x="9656817" y="-31632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0" y="21"/>
                  </a:cubicBez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4"/>
            <p:cNvSpPr/>
            <p:nvPr/>
          </p:nvSpPr>
          <p:spPr>
            <a:xfrm>
              <a:off x="9825986" y="11253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4"/>
            <p:cNvSpPr/>
            <p:nvPr/>
          </p:nvSpPr>
          <p:spPr>
            <a:xfrm>
              <a:off x="8376779" y="485414"/>
              <a:ext cx="1616" cy="769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0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9" y="10"/>
                    <a:pt x="14" y="7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4"/>
            <p:cNvSpPr/>
            <p:nvPr/>
          </p:nvSpPr>
          <p:spPr>
            <a:xfrm>
              <a:off x="8710501" y="695356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4"/>
            <p:cNvSpPr/>
            <p:nvPr/>
          </p:nvSpPr>
          <p:spPr>
            <a:xfrm>
              <a:off x="8740273" y="715743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4"/>
            <p:cNvSpPr/>
            <p:nvPr/>
          </p:nvSpPr>
          <p:spPr>
            <a:xfrm>
              <a:off x="9448414" y="-98946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4"/>
            <p:cNvSpPr/>
            <p:nvPr/>
          </p:nvSpPr>
          <p:spPr>
            <a:xfrm>
              <a:off x="9067687" y="-316735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4"/>
            <p:cNvSpPr/>
            <p:nvPr/>
          </p:nvSpPr>
          <p:spPr>
            <a:xfrm>
              <a:off x="9442105" y="-8956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4"/>
            <p:cNvSpPr/>
            <p:nvPr/>
          </p:nvSpPr>
          <p:spPr>
            <a:xfrm>
              <a:off x="8539717" y="612349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lnTo>
                    <a:pt x="21" y="20"/>
                  </a:lnTo>
                  <a:cubicBezTo>
                    <a:pt x="21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4"/>
            <p:cNvSpPr/>
            <p:nvPr/>
          </p:nvSpPr>
          <p:spPr>
            <a:xfrm>
              <a:off x="8926674" y="84575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4"/>
            <p:cNvSpPr/>
            <p:nvPr/>
          </p:nvSpPr>
          <p:spPr>
            <a:xfrm>
              <a:off x="9059840" y="-313581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1" y="20"/>
                  </a:cubicBez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4"/>
            <p:cNvSpPr/>
            <p:nvPr/>
          </p:nvSpPr>
          <p:spPr>
            <a:xfrm>
              <a:off x="9207161" y="1025925"/>
              <a:ext cx="3154" cy="3231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4"/>
            <p:cNvSpPr/>
            <p:nvPr/>
          </p:nvSpPr>
          <p:spPr>
            <a:xfrm>
              <a:off x="9064533" y="-312042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4"/>
            <p:cNvSpPr/>
            <p:nvPr/>
          </p:nvSpPr>
          <p:spPr>
            <a:xfrm>
              <a:off x="9434336" y="-66097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4"/>
            <p:cNvSpPr/>
            <p:nvPr/>
          </p:nvSpPr>
          <p:spPr>
            <a:xfrm>
              <a:off x="9424873" y="-55096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4"/>
            <p:cNvSpPr/>
            <p:nvPr/>
          </p:nvSpPr>
          <p:spPr>
            <a:xfrm>
              <a:off x="9409256" y="-47249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1" y="21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4"/>
            <p:cNvSpPr/>
            <p:nvPr/>
          </p:nvSpPr>
          <p:spPr>
            <a:xfrm>
              <a:off x="9410795" y="-40633"/>
              <a:ext cx="1616" cy="2000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11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7" y="23"/>
                    <a:pt x="12" y="25"/>
                    <a:pt x="15" y="25"/>
                  </a:cubicBezTo>
                  <a:cubicBezTo>
                    <a:pt x="21" y="25"/>
                    <a:pt x="21" y="16"/>
                    <a:pt x="21" y="16"/>
                  </a:cubicBezTo>
                  <a:cubicBezTo>
                    <a:pt x="21" y="6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4"/>
            <p:cNvSpPr/>
            <p:nvPr/>
          </p:nvSpPr>
          <p:spPr>
            <a:xfrm>
              <a:off x="8859284" y="82852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4"/>
            <p:cNvSpPr/>
            <p:nvPr/>
          </p:nvSpPr>
          <p:spPr>
            <a:xfrm>
              <a:off x="8738658" y="-442054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21" y="0"/>
                    <a:pt x="21" y="20"/>
                  </a:cubicBez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4"/>
            <p:cNvSpPr/>
            <p:nvPr/>
          </p:nvSpPr>
          <p:spPr>
            <a:xfrm>
              <a:off x="8893748" y="895913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4"/>
            <p:cNvSpPr/>
            <p:nvPr/>
          </p:nvSpPr>
          <p:spPr>
            <a:xfrm>
              <a:off x="9368483" y="-33171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4"/>
            <p:cNvSpPr/>
            <p:nvPr/>
          </p:nvSpPr>
          <p:spPr>
            <a:xfrm>
              <a:off x="8422168" y="71105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4"/>
            <p:cNvSpPr/>
            <p:nvPr/>
          </p:nvSpPr>
          <p:spPr>
            <a:xfrm>
              <a:off x="9318402" y="1256253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20" y="21"/>
                  </a:ln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4"/>
            <p:cNvSpPr/>
            <p:nvPr/>
          </p:nvSpPr>
          <p:spPr>
            <a:xfrm>
              <a:off x="9371638" y="-25324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4"/>
            <p:cNvSpPr/>
            <p:nvPr/>
          </p:nvSpPr>
          <p:spPr>
            <a:xfrm>
              <a:off x="9733516" y="19246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4"/>
            <p:cNvSpPr/>
            <p:nvPr/>
          </p:nvSpPr>
          <p:spPr>
            <a:xfrm>
              <a:off x="8444170" y="732975"/>
              <a:ext cx="0" cy="1616"/>
            </a:xfrm>
            <a:custGeom>
              <a:avLst/>
              <a:gdLst/>
              <a:ahLst/>
              <a:cxnLst/>
              <a:rect l="l" t="t" r="r" b="b"/>
              <a:pathLst>
                <a:path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4"/>
            <p:cNvSpPr/>
            <p:nvPr/>
          </p:nvSpPr>
          <p:spPr>
            <a:xfrm>
              <a:off x="9316786" y="1260946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cubicBezTo>
                    <a:pt x="21" y="0"/>
                    <a:pt x="2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4"/>
            <p:cNvSpPr/>
            <p:nvPr/>
          </p:nvSpPr>
          <p:spPr>
            <a:xfrm>
              <a:off x="9351251" y="-28478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4"/>
            <p:cNvSpPr/>
            <p:nvPr/>
          </p:nvSpPr>
          <p:spPr>
            <a:xfrm>
              <a:off x="8417475" y="731360"/>
              <a:ext cx="1692" cy="1308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1" y="1"/>
                  </a:moveTo>
                  <a:cubicBezTo>
                    <a:pt x="1" y="11"/>
                    <a:pt x="6" y="16"/>
                    <a:pt x="11" y="16"/>
                  </a:cubicBezTo>
                  <a:cubicBezTo>
                    <a:pt x="16" y="16"/>
                    <a:pt x="21" y="1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4"/>
            <p:cNvSpPr/>
            <p:nvPr/>
          </p:nvSpPr>
          <p:spPr>
            <a:xfrm>
              <a:off x="8509945" y="-489750"/>
              <a:ext cx="3231" cy="1462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14" y="9"/>
                    <a:pt x="18" y="18"/>
                    <a:pt x="26" y="18"/>
                  </a:cubicBezTo>
                  <a:cubicBezTo>
                    <a:pt x="30" y="18"/>
                    <a:pt x="34" y="16"/>
                    <a:pt x="41" y="9"/>
                  </a:cubicBezTo>
                  <a:cubicBezTo>
                    <a:pt x="34" y="2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4"/>
            <p:cNvSpPr/>
            <p:nvPr/>
          </p:nvSpPr>
          <p:spPr>
            <a:xfrm>
              <a:off x="8719887" y="-354353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4"/>
            <p:cNvSpPr/>
            <p:nvPr/>
          </p:nvSpPr>
          <p:spPr>
            <a:xfrm>
              <a:off x="8456632" y="761132"/>
              <a:ext cx="1692" cy="3231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42"/>
                    <a:pt x="21" y="42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4"/>
            <p:cNvSpPr/>
            <p:nvPr/>
          </p:nvSpPr>
          <p:spPr>
            <a:xfrm>
              <a:off x="8050903" y="518340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4"/>
            <p:cNvSpPr/>
            <p:nvPr/>
          </p:nvSpPr>
          <p:spPr>
            <a:xfrm>
              <a:off x="8589875" y="845062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20" y="0"/>
                  </a:moveTo>
                  <a:cubicBezTo>
                    <a:pt x="18" y="0"/>
                    <a:pt x="14" y="10"/>
                    <a:pt x="0" y="10"/>
                  </a:cubicBezTo>
                  <a:cubicBezTo>
                    <a:pt x="14" y="10"/>
                    <a:pt x="18" y="19"/>
                    <a:pt x="20" y="19"/>
                  </a:cubicBezTo>
                  <a:cubicBezTo>
                    <a:pt x="20" y="19"/>
                    <a:pt x="20" y="16"/>
                    <a:pt x="20" y="10"/>
                  </a:cubicBezTo>
                  <a:cubicBezTo>
                    <a:pt x="20" y="3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4"/>
            <p:cNvSpPr/>
            <p:nvPr/>
          </p:nvSpPr>
          <p:spPr>
            <a:xfrm>
              <a:off x="9746056" y="281704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4"/>
            <p:cNvSpPr/>
            <p:nvPr/>
          </p:nvSpPr>
          <p:spPr>
            <a:xfrm>
              <a:off x="9744517" y="289551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4"/>
            <p:cNvSpPr/>
            <p:nvPr/>
          </p:nvSpPr>
          <p:spPr>
            <a:xfrm>
              <a:off x="9475032" y="12976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4"/>
            <p:cNvSpPr/>
            <p:nvPr/>
          </p:nvSpPr>
          <p:spPr>
            <a:xfrm>
              <a:off x="8528716" y="-415436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4"/>
            <p:cNvSpPr/>
            <p:nvPr/>
          </p:nvSpPr>
          <p:spPr>
            <a:xfrm>
              <a:off x="8522484" y="-413897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4"/>
            <p:cNvSpPr/>
            <p:nvPr/>
          </p:nvSpPr>
          <p:spPr>
            <a:xfrm>
              <a:off x="9348097" y="1315797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4"/>
            <p:cNvSpPr/>
            <p:nvPr/>
          </p:nvSpPr>
          <p:spPr>
            <a:xfrm>
              <a:off x="9719438" y="31463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4"/>
            <p:cNvSpPr/>
            <p:nvPr/>
          </p:nvSpPr>
          <p:spPr>
            <a:xfrm>
              <a:off x="9821293" y="380405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41" y="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4"/>
            <p:cNvSpPr/>
            <p:nvPr/>
          </p:nvSpPr>
          <p:spPr>
            <a:xfrm>
              <a:off x="8527177" y="-397819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1" y="0"/>
                  </a:moveTo>
                  <a:cubicBezTo>
                    <a:pt x="5" y="0"/>
                    <a:pt x="0" y="5"/>
                    <a:pt x="0" y="16"/>
                  </a:cubicBezTo>
                  <a:lnTo>
                    <a:pt x="21" y="16"/>
                  </a:lnTo>
                  <a:cubicBezTo>
                    <a:pt x="21" y="5"/>
                    <a:pt x="16" y="0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4"/>
            <p:cNvSpPr/>
            <p:nvPr/>
          </p:nvSpPr>
          <p:spPr>
            <a:xfrm>
              <a:off x="8629032" y="897451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4"/>
            <p:cNvSpPr/>
            <p:nvPr/>
          </p:nvSpPr>
          <p:spPr>
            <a:xfrm>
              <a:off x="8536562" y="844216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4"/>
            <p:cNvSpPr/>
            <p:nvPr/>
          </p:nvSpPr>
          <p:spPr>
            <a:xfrm>
              <a:off x="9611351" y="262933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4"/>
            <p:cNvSpPr/>
            <p:nvPr/>
          </p:nvSpPr>
          <p:spPr>
            <a:xfrm>
              <a:off x="9341866" y="132987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4"/>
            <p:cNvSpPr/>
            <p:nvPr/>
          </p:nvSpPr>
          <p:spPr>
            <a:xfrm>
              <a:off x="8622724" y="903760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1" y="20"/>
                  </a:cubicBezTo>
                  <a:cubicBezTo>
                    <a:pt x="2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4"/>
            <p:cNvSpPr/>
            <p:nvPr/>
          </p:nvSpPr>
          <p:spPr>
            <a:xfrm>
              <a:off x="8516176" y="845755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cubicBezTo>
                    <a:pt x="21" y="1"/>
                    <a:pt x="2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6" name="Google Shape;3216;p4"/>
            <p:cNvSpPr/>
            <p:nvPr/>
          </p:nvSpPr>
          <p:spPr>
            <a:xfrm>
              <a:off x="8879670" y="1068236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7" name="Google Shape;3217;p4"/>
            <p:cNvSpPr/>
            <p:nvPr/>
          </p:nvSpPr>
          <p:spPr>
            <a:xfrm>
              <a:off x="9822832" y="422716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4"/>
            <p:cNvSpPr/>
            <p:nvPr/>
          </p:nvSpPr>
          <p:spPr>
            <a:xfrm>
              <a:off x="8088522" y="599809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0" y="21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4"/>
            <p:cNvSpPr/>
            <p:nvPr/>
          </p:nvSpPr>
          <p:spPr>
            <a:xfrm>
              <a:off x="8857745" y="1085468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4"/>
            <p:cNvSpPr/>
            <p:nvPr/>
          </p:nvSpPr>
          <p:spPr>
            <a:xfrm>
              <a:off x="8472326" y="-341814"/>
              <a:ext cx="1616" cy="123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" y="0"/>
                  </a:moveTo>
                  <a:cubicBezTo>
                    <a:pt x="11" y="11"/>
                    <a:pt x="16" y="16"/>
                    <a:pt x="18" y="16"/>
                  </a:cubicBezTo>
                  <a:cubicBezTo>
                    <a:pt x="21" y="16"/>
                    <a:pt x="21" y="1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4"/>
            <p:cNvSpPr/>
            <p:nvPr/>
          </p:nvSpPr>
          <p:spPr>
            <a:xfrm>
              <a:off x="9581580" y="328708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4"/>
            <p:cNvSpPr/>
            <p:nvPr/>
          </p:nvSpPr>
          <p:spPr>
            <a:xfrm>
              <a:off x="9580041" y="33817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20" y="0"/>
                    <a:pt x="0" y="20"/>
                    <a:pt x="20" y="2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4"/>
            <p:cNvSpPr/>
            <p:nvPr/>
          </p:nvSpPr>
          <p:spPr>
            <a:xfrm>
              <a:off x="9272936" y="192465"/>
              <a:ext cx="1616" cy="3154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4"/>
            <p:cNvSpPr/>
            <p:nvPr/>
          </p:nvSpPr>
          <p:spPr>
            <a:xfrm>
              <a:off x="7670177" y="438410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0" y="0"/>
                    <a:pt x="21" y="21"/>
                    <a:pt x="21" y="21"/>
                  </a:cubicBezTo>
                  <a:cubicBezTo>
                    <a:pt x="21" y="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4"/>
            <p:cNvSpPr/>
            <p:nvPr/>
          </p:nvSpPr>
          <p:spPr>
            <a:xfrm>
              <a:off x="7822114" y="530880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4"/>
            <p:cNvSpPr/>
            <p:nvPr/>
          </p:nvSpPr>
          <p:spPr>
            <a:xfrm>
              <a:off x="7819036" y="533957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2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4"/>
            <p:cNvSpPr/>
            <p:nvPr/>
          </p:nvSpPr>
          <p:spPr>
            <a:xfrm>
              <a:off x="8047749" y="671816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4"/>
            <p:cNvSpPr/>
            <p:nvPr/>
          </p:nvSpPr>
          <p:spPr>
            <a:xfrm>
              <a:off x="8083752" y="695356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4"/>
            <p:cNvSpPr/>
            <p:nvPr/>
          </p:nvSpPr>
          <p:spPr>
            <a:xfrm>
              <a:off x="9272936" y="195542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4"/>
            <p:cNvSpPr/>
            <p:nvPr/>
          </p:nvSpPr>
          <p:spPr>
            <a:xfrm>
              <a:off x="7801804" y="548112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4"/>
            <p:cNvSpPr/>
            <p:nvPr/>
          </p:nvSpPr>
          <p:spPr>
            <a:xfrm>
              <a:off x="9247857" y="201850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4"/>
            <p:cNvSpPr/>
            <p:nvPr/>
          </p:nvSpPr>
          <p:spPr>
            <a:xfrm>
              <a:off x="8655650" y="1082314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4"/>
            <p:cNvSpPr/>
            <p:nvPr/>
          </p:nvSpPr>
          <p:spPr>
            <a:xfrm>
              <a:off x="8657189" y="1085468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4"/>
            <p:cNvSpPr/>
            <p:nvPr/>
          </p:nvSpPr>
          <p:spPr>
            <a:xfrm>
              <a:off x="9067687" y="134241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21" y="0"/>
                    <a:pt x="21" y="0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4"/>
            <p:cNvSpPr/>
            <p:nvPr/>
          </p:nvSpPr>
          <p:spPr>
            <a:xfrm>
              <a:off x="9454645" y="367942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21" y="20"/>
                    <a:pt x="21" y="20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4"/>
            <p:cNvSpPr/>
            <p:nvPr/>
          </p:nvSpPr>
          <p:spPr>
            <a:xfrm>
              <a:off x="9453106" y="368789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7" y="16"/>
                    <a:pt x="12" y="18"/>
                    <a:pt x="15" y="18"/>
                  </a:cubicBezTo>
                  <a:cubicBezTo>
                    <a:pt x="21" y="18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4"/>
            <p:cNvSpPr/>
            <p:nvPr/>
          </p:nvSpPr>
          <p:spPr>
            <a:xfrm>
              <a:off x="8643110" y="109331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4"/>
            <p:cNvSpPr/>
            <p:nvPr/>
          </p:nvSpPr>
          <p:spPr>
            <a:xfrm>
              <a:off x="9473493" y="394560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4"/>
            <p:cNvSpPr/>
            <p:nvPr/>
          </p:nvSpPr>
          <p:spPr>
            <a:xfrm>
              <a:off x="9086458" y="1362801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4"/>
            <p:cNvSpPr/>
            <p:nvPr/>
          </p:nvSpPr>
          <p:spPr>
            <a:xfrm>
              <a:off x="9086458" y="1367494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0"/>
                    <a:pt x="1" y="21"/>
                    <a:pt x="1" y="21"/>
                  </a:cubicBezTo>
                  <a:cubicBezTo>
                    <a:pt x="1" y="21"/>
                    <a:pt x="21" y="41"/>
                    <a:pt x="21" y="41"/>
                  </a:cubicBezTo>
                  <a:cubicBezTo>
                    <a:pt x="21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4"/>
            <p:cNvSpPr/>
            <p:nvPr/>
          </p:nvSpPr>
          <p:spPr>
            <a:xfrm>
              <a:off x="8976833" y="1304796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4"/>
            <p:cNvSpPr/>
            <p:nvPr/>
          </p:nvSpPr>
          <p:spPr>
            <a:xfrm>
              <a:off x="8624340" y="1099547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4"/>
            <p:cNvSpPr/>
            <p:nvPr/>
          </p:nvSpPr>
          <p:spPr>
            <a:xfrm>
              <a:off x="9424873" y="385175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21" y="20"/>
                    <a:pt x="21" y="20"/>
                  </a:cubicBezTo>
                  <a:cubicBezTo>
                    <a:pt x="4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4"/>
            <p:cNvSpPr/>
            <p:nvPr/>
          </p:nvSpPr>
          <p:spPr>
            <a:xfrm>
              <a:off x="9495418" y="427409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4"/>
            <p:cNvSpPr/>
            <p:nvPr/>
          </p:nvSpPr>
          <p:spPr>
            <a:xfrm>
              <a:off x="9498572" y="430563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4"/>
            <p:cNvSpPr/>
            <p:nvPr/>
          </p:nvSpPr>
          <p:spPr>
            <a:xfrm>
              <a:off x="9493802" y="433025"/>
              <a:ext cx="1692" cy="2308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" y="30"/>
                    <a:pt x="21" y="30"/>
                  </a:cubicBezTo>
                  <a:cubicBezTo>
                    <a:pt x="21" y="30"/>
                    <a:pt x="21" y="9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4"/>
            <p:cNvSpPr/>
            <p:nvPr/>
          </p:nvSpPr>
          <p:spPr>
            <a:xfrm>
              <a:off x="9493802" y="435256"/>
              <a:ext cx="3231" cy="323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21"/>
                    <a:pt x="21" y="41"/>
                    <a:pt x="21" y="41"/>
                  </a:cubicBezTo>
                  <a:cubicBezTo>
                    <a:pt x="42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4"/>
            <p:cNvSpPr/>
            <p:nvPr/>
          </p:nvSpPr>
          <p:spPr>
            <a:xfrm>
              <a:off x="9081765" y="140980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4"/>
            <p:cNvSpPr/>
            <p:nvPr/>
          </p:nvSpPr>
          <p:spPr>
            <a:xfrm>
              <a:off x="9103690" y="1423191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4"/>
            <p:cNvSpPr/>
            <p:nvPr/>
          </p:nvSpPr>
          <p:spPr>
            <a:xfrm>
              <a:off x="9678742" y="548112"/>
              <a:ext cx="1616" cy="77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4"/>
            <p:cNvSpPr/>
            <p:nvPr/>
          </p:nvSpPr>
          <p:spPr>
            <a:xfrm>
              <a:off x="8635264" y="-69174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21" y="20"/>
                    <a:pt x="21" y="41"/>
                  </a:cubicBezTo>
                  <a:cubicBezTo>
                    <a:pt x="4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4"/>
            <p:cNvSpPr/>
            <p:nvPr/>
          </p:nvSpPr>
          <p:spPr>
            <a:xfrm>
              <a:off x="8638418" y="-62943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21"/>
                    <a:pt x="0" y="21"/>
                    <a:pt x="21" y="2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4"/>
            <p:cNvSpPr/>
            <p:nvPr/>
          </p:nvSpPr>
          <p:spPr>
            <a:xfrm>
              <a:off x="9084919" y="1420729"/>
              <a:ext cx="1616" cy="2385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7" y="28"/>
                    <a:pt x="12" y="30"/>
                    <a:pt x="15" y="30"/>
                  </a:cubicBezTo>
                  <a:cubicBezTo>
                    <a:pt x="21" y="30"/>
                    <a:pt x="2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4"/>
            <p:cNvSpPr/>
            <p:nvPr/>
          </p:nvSpPr>
          <p:spPr>
            <a:xfrm>
              <a:off x="8419090" y="-188954"/>
              <a:ext cx="1616" cy="1462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0" y="9"/>
                    <a:pt x="9" y="18"/>
                    <a:pt x="15" y="18"/>
                  </a:cubicBezTo>
                  <a:cubicBezTo>
                    <a:pt x="18" y="18"/>
                    <a:pt x="21" y="16"/>
                    <a:pt x="21" y="9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4"/>
            <p:cNvSpPr/>
            <p:nvPr/>
          </p:nvSpPr>
          <p:spPr>
            <a:xfrm>
              <a:off x="9412334" y="411792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4"/>
            <p:cNvSpPr/>
            <p:nvPr/>
          </p:nvSpPr>
          <p:spPr>
            <a:xfrm>
              <a:off x="8893748" y="1317335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1" y="1"/>
                    <a:pt x="21" y="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4"/>
            <p:cNvSpPr/>
            <p:nvPr/>
          </p:nvSpPr>
          <p:spPr>
            <a:xfrm>
              <a:off x="8893748" y="1318874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4"/>
            <p:cNvSpPr/>
            <p:nvPr/>
          </p:nvSpPr>
          <p:spPr>
            <a:xfrm>
              <a:off x="9652047" y="559036"/>
              <a:ext cx="1692" cy="769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" y="1"/>
                  </a:moveTo>
                  <a:cubicBezTo>
                    <a:pt x="1" y="1"/>
                    <a:pt x="1" y="10"/>
                    <a:pt x="7" y="10"/>
                  </a:cubicBezTo>
                  <a:cubicBezTo>
                    <a:pt x="10" y="10"/>
                    <a:pt x="14" y="7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4"/>
            <p:cNvSpPr/>
            <p:nvPr/>
          </p:nvSpPr>
          <p:spPr>
            <a:xfrm>
              <a:off x="8362624" y="1018078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4"/>
            <p:cNvSpPr/>
            <p:nvPr/>
          </p:nvSpPr>
          <p:spPr>
            <a:xfrm>
              <a:off x="9760211" y="623273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4"/>
            <p:cNvSpPr/>
            <p:nvPr/>
          </p:nvSpPr>
          <p:spPr>
            <a:xfrm>
              <a:off x="9495418" y="472875"/>
              <a:ext cx="77" cy="1616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4"/>
            <p:cNvSpPr/>
            <p:nvPr/>
          </p:nvSpPr>
          <p:spPr>
            <a:xfrm>
              <a:off x="8375163" y="1215480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4"/>
            <p:cNvSpPr/>
            <p:nvPr/>
          </p:nvSpPr>
          <p:spPr>
            <a:xfrm>
              <a:off x="8486404" y="1287563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4"/>
            <p:cNvSpPr/>
            <p:nvPr/>
          </p:nvSpPr>
          <p:spPr>
            <a:xfrm>
              <a:off x="8486404" y="1292256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4"/>
            <p:cNvSpPr/>
            <p:nvPr/>
          </p:nvSpPr>
          <p:spPr>
            <a:xfrm>
              <a:off x="8563180" y="1339260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4"/>
            <p:cNvSpPr/>
            <p:nvPr/>
          </p:nvSpPr>
          <p:spPr>
            <a:xfrm>
              <a:off x="9492264" y="480722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4"/>
            <p:cNvSpPr/>
            <p:nvPr/>
          </p:nvSpPr>
          <p:spPr>
            <a:xfrm>
              <a:off x="9720977" y="624812"/>
              <a:ext cx="3231" cy="1692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4"/>
            <p:cNvSpPr/>
            <p:nvPr/>
          </p:nvSpPr>
          <p:spPr>
            <a:xfrm>
              <a:off x="8467633" y="-124717"/>
              <a:ext cx="1616" cy="2308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6" y="0"/>
                  </a:moveTo>
                  <a:cubicBezTo>
                    <a:pt x="10" y="0"/>
                    <a:pt x="0" y="9"/>
                    <a:pt x="0" y="9"/>
                  </a:cubicBezTo>
                  <a:cubicBezTo>
                    <a:pt x="0" y="9"/>
                    <a:pt x="21" y="9"/>
                    <a:pt x="21" y="3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4"/>
            <p:cNvSpPr/>
            <p:nvPr/>
          </p:nvSpPr>
          <p:spPr>
            <a:xfrm>
              <a:off x="8580413" y="1373725"/>
              <a:ext cx="1692" cy="169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4"/>
            <p:cNvSpPr/>
            <p:nvPr/>
          </p:nvSpPr>
          <p:spPr>
            <a:xfrm>
              <a:off x="9722592" y="63112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0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4"/>
            <p:cNvSpPr/>
            <p:nvPr/>
          </p:nvSpPr>
          <p:spPr>
            <a:xfrm>
              <a:off x="7952202" y="999307"/>
              <a:ext cx="3154" cy="161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1" y="0"/>
                  </a:moveTo>
                  <a:cubicBezTo>
                    <a:pt x="0" y="0"/>
                    <a:pt x="21" y="21"/>
                    <a:pt x="21" y="21"/>
                  </a:cubicBezTo>
                  <a:cubicBezTo>
                    <a:pt x="21" y="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4"/>
            <p:cNvSpPr/>
            <p:nvPr/>
          </p:nvSpPr>
          <p:spPr>
            <a:xfrm>
              <a:off x="7945894" y="997691"/>
              <a:ext cx="1692" cy="77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1" y="1"/>
                    <a:pt x="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4"/>
            <p:cNvSpPr/>
            <p:nvPr/>
          </p:nvSpPr>
          <p:spPr>
            <a:xfrm>
              <a:off x="7936508" y="996153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4"/>
            <p:cNvSpPr/>
            <p:nvPr/>
          </p:nvSpPr>
          <p:spPr>
            <a:xfrm>
              <a:off x="8362624" y="1265638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4"/>
            <p:cNvSpPr/>
            <p:nvPr/>
          </p:nvSpPr>
          <p:spPr>
            <a:xfrm>
              <a:off x="9722592" y="632658"/>
              <a:ext cx="3231" cy="2385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21" y="1"/>
                  </a:moveTo>
                  <a:cubicBezTo>
                    <a:pt x="21" y="21"/>
                    <a:pt x="21" y="21"/>
                    <a:pt x="0" y="21"/>
                  </a:cubicBezTo>
                  <a:cubicBezTo>
                    <a:pt x="14" y="21"/>
                    <a:pt x="18" y="30"/>
                    <a:pt x="26" y="30"/>
                  </a:cubicBezTo>
                  <a:cubicBezTo>
                    <a:pt x="30" y="30"/>
                    <a:pt x="34" y="28"/>
                    <a:pt x="41" y="2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4"/>
            <p:cNvSpPr/>
            <p:nvPr/>
          </p:nvSpPr>
          <p:spPr>
            <a:xfrm>
              <a:off x="8959601" y="178694"/>
              <a:ext cx="1616" cy="1308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10" y="1"/>
                  </a:moveTo>
                  <a:cubicBezTo>
                    <a:pt x="5" y="1"/>
                    <a:pt x="0" y="6"/>
                    <a:pt x="0" y="16"/>
                  </a:cubicBezTo>
                  <a:lnTo>
                    <a:pt x="21" y="16"/>
                  </a:lnTo>
                  <a:cubicBezTo>
                    <a:pt x="21" y="6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4"/>
            <p:cNvSpPr/>
            <p:nvPr/>
          </p:nvSpPr>
          <p:spPr>
            <a:xfrm>
              <a:off x="8350161" y="1275024"/>
              <a:ext cx="77" cy="169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4"/>
            <p:cNvSpPr/>
            <p:nvPr/>
          </p:nvSpPr>
          <p:spPr>
            <a:xfrm>
              <a:off x="8652496" y="1464579"/>
              <a:ext cx="1616" cy="3231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4"/>
            <p:cNvSpPr/>
            <p:nvPr/>
          </p:nvSpPr>
          <p:spPr>
            <a:xfrm>
              <a:off x="8475480" y="-88022"/>
              <a:ext cx="1616" cy="169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4"/>
            <p:cNvSpPr/>
            <p:nvPr/>
          </p:nvSpPr>
          <p:spPr>
            <a:xfrm>
              <a:off x="8151143" y="1231174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4"/>
            <p:cNvSpPr/>
            <p:nvPr/>
          </p:nvSpPr>
          <p:spPr>
            <a:xfrm>
              <a:off x="8475480" y="-86406"/>
              <a:ext cx="3231" cy="3154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0" y="20"/>
                    <a:pt x="21" y="41"/>
                  </a:cubicBezTo>
                  <a:cubicBezTo>
                    <a:pt x="4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4"/>
            <p:cNvSpPr/>
            <p:nvPr/>
          </p:nvSpPr>
          <p:spPr>
            <a:xfrm>
              <a:off x="9702206" y="65304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4"/>
            <p:cNvSpPr/>
            <p:nvPr/>
          </p:nvSpPr>
          <p:spPr>
            <a:xfrm>
              <a:off x="8492712" y="-6763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4"/>
            <p:cNvSpPr/>
            <p:nvPr/>
          </p:nvSpPr>
          <p:spPr>
            <a:xfrm>
              <a:off x="8968986" y="219083"/>
              <a:ext cx="3231" cy="161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0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4"/>
            <p:cNvSpPr/>
            <p:nvPr/>
          </p:nvSpPr>
          <p:spPr>
            <a:xfrm>
              <a:off x="8110447" y="1307950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4"/>
            <p:cNvSpPr/>
            <p:nvPr/>
          </p:nvSpPr>
          <p:spPr>
            <a:xfrm>
              <a:off x="8090061" y="1317335"/>
              <a:ext cx="1616" cy="161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4"/>
            <p:cNvSpPr/>
            <p:nvPr/>
          </p:nvSpPr>
          <p:spPr>
            <a:xfrm>
              <a:off x="7862886" y="1220173"/>
              <a:ext cx="3231" cy="2385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7" y="28"/>
                    <a:pt x="12" y="30"/>
                    <a:pt x="15" y="30"/>
                  </a:cubicBezTo>
                  <a:cubicBezTo>
                    <a:pt x="23" y="30"/>
                    <a:pt x="28" y="21"/>
                    <a:pt x="41" y="21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4"/>
            <p:cNvSpPr/>
            <p:nvPr/>
          </p:nvSpPr>
          <p:spPr>
            <a:xfrm>
              <a:off x="7829960" y="1218634"/>
              <a:ext cx="1692" cy="161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4"/>
            <p:cNvSpPr/>
            <p:nvPr/>
          </p:nvSpPr>
          <p:spPr>
            <a:xfrm>
              <a:off x="8863977" y="1069082"/>
              <a:ext cx="1692" cy="1462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1"/>
                  </a:moveTo>
                  <a:cubicBezTo>
                    <a:pt x="3" y="1"/>
                    <a:pt x="1" y="3"/>
                    <a:pt x="1" y="10"/>
                  </a:cubicBezTo>
                  <a:cubicBezTo>
                    <a:pt x="8" y="17"/>
                    <a:pt x="12" y="19"/>
                    <a:pt x="15" y="19"/>
                  </a:cubicBezTo>
                  <a:cubicBezTo>
                    <a:pt x="21" y="19"/>
                    <a:pt x="21" y="10"/>
                    <a:pt x="21" y="10"/>
                  </a:cubicBezTo>
                  <a:cubicBezTo>
                    <a:pt x="21" y="10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90" name="Google Shape;3290;p4"/>
          <p:cNvGrpSpPr/>
          <p:nvPr/>
        </p:nvGrpSpPr>
        <p:grpSpPr>
          <a:xfrm>
            <a:off x="9486127" y="4774029"/>
            <a:ext cx="4743475" cy="4644395"/>
            <a:chOff x="-2276280" y="935284"/>
            <a:chExt cx="3557606" cy="3483296"/>
          </a:xfrm>
        </p:grpSpPr>
        <p:sp>
          <p:nvSpPr>
            <p:cNvPr id="3291" name="Google Shape;3291;p4"/>
            <p:cNvSpPr/>
            <p:nvPr/>
          </p:nvSpPr>
          <p:spPr>
            <a:xfrm rot="-2200606">
              <a:off x="-1846142" y="1509763"/>
              <a:ext cx="2697329" cy="2334338"/>
            </a:xfrm>
            <a:custGeom>
              <a:avLst/>
              <a:gdLst/>
              <a:ahLst/>
              <a:cxnLst/>
              <a:rect l="l" t="t" r="r" b="b"/>
              <a:pathLst>
                <a:path w="30407" h="26315" extrusionOk="0">
                  <a:moveTo>
                    <a:pt x="10200" y="197"/>
                  </a:moveTo>
                  <a:lnTo>
                    <a:pt x="10200" y="197"/>
                  </a:lnTo>
                  <a:cubicBezTo>
                    <a:pt x="10199" y="197"/>
                    <a:pt x="10198" y="198"/>
                    <a:pt x="10197" y="199"/>
                  </a:cubicBezTo>
                  <a:lnTo>
                    <a:pt x="10221" y="199"/>
                  </a:lnTo>
                  <a:cubicBezTo>
                    <a:pt x="10214" y="199"/>
                    <a:pt x="10207" y="198"/>
                    <a:pt x="10200" y="197"/>
                  </a:cubicBezTo>
                  <a:close/>
                  <a:moveTo>
                    <a:pt x="10267" y="130"/>
                  </a:moveTo>
                  <a:cubicBezTo>
                    <a:pt x="10313" y="199"/>
                    <a:pt x="10360" y="246"/>
                    <a:pt x="10406" y="292"/>
                  </a:cubicBezTo>
                  <a:cubicBezTo>
                    <a:pt x="10360" y="338"/>
                    <a:pt x="10313" y="361"/>
                    <a:pt x="10267" y="408"/>
                  </a:cubicBezTo>
                  <a:cubicBezTo>
                    <a:pt x="10221" y="385"/>
                    <a:pt x="10174" y="385"/>
                    <a:pt x="10128" y="361"/>
                  </a:cubicBezTo>
                  <a:lnTo>
                    <a:pt x="10128" y="361"/>
                  </a:lnTo>
                  <a:cubicBezTo>
                    <a:pt x="10151" y="408"/>
                    <a:pt x="10174" y="431"/>
                    <a:pt x="10174" y="477"/>
                  </a:cubicBezTo>
                  <a:cubicBezTo>
                    <a:pt x="10168" y="484"/>
                    <a:pt x="10159" y="487"/>
                    <a:pt x="10149" y="487"/>
                  </a:cubicBezTo>
                  <a:cubicBezTo>
                    <a:pt x="10126" y="487"/>
                    <a:pt x="10098" y="471"/>
                    <a:pt x="10082" y="454"/>
                  </a:cubicBezTo>
                  <a:cubicBezTo>
                    <a:pt x="10082" y="431"/>
                    <a:pt x="10082" y="408"/>
                    <a:pt x="10082" y="385"/>
                  </a:cubicBezTo>
                  <a:cubicBezTo>
                    <a:pt x="10105" y="385"/>
                    <a:pt x="10105" y="385"/>
                    <a:pt x="10128" y="361"/>
                  </a:cubicBezTo>
                  <a:cubicBezTo>
                    <a:pt x="10128" y="338"/>
                    <a:pt x="10128" y="315"/>
                    <a:pt x="10105" y="269"/>
                  </a:cubicBezTo>
                  <a:cubicBezTo>
                    <a:pt x="10105" y="246"/>
                    <a:pt x="10082" y="222"/>
                    <a:pt x="10082" y="199"/>
                  </a:cubicBezTo>
                  <a:cubicBezTo>
                    <a:pt x="10097" y="184"/>
                    <a:pt x="10113" y="179"/>
                    <a:pt x="10128" y="179"/>
                  </a:cubicBezTo>
                  <a:cubicBezTo>
                    <a:pt x="10152" y="179"/>
                    <a:pt x="10176" y="191"/>
                    <a:pt x="10200" y="197"/>
                  </a:cubicBezTo>
                  <a:lnTo>
                    <a:pt x="10200" y="197"/>
                  </a:lnTo>
                  <a:cubicBezTo>
                    <a:pt x="10222" y="174"/>
                    <a:pt x="10245" y="152"/>
                    <a:pt x="10267" y="130"/>
                  </a:cubicBezTo>
                  <a:close/>
                  <a:moveTo>
                    <a:pt x="10290" y="686"/>
                  </a:moveTo>
                  <a:cubicBezTo>
                    <a:pt x="10313" y="709"/>
                    <a:pt x="10313" y="732"/>
                    <a:pt x="10313" y="732"/>
                  </a:cubicBezTo>
                  <a:cubicBezTo>
                    <a:pt x="10296" y="741"/>
                    <a:pt x="10286" y="746"/>
                    <a:pt x="10275" y="746"/>
                  </a:cubicBezTo>
                  <a:cubicBezTo>
                    <a:pt x="10258" y="746"/>
                    <a:pt x="10242" y="730"/>
                    <a:pt x="10197" y="686"/>
                  </a:cubicBezTo>
                  <a:close/>
                  <a:moveTo>
                    <a:pt x="9919" y="686"/>
                  </a:moveTo>
                  <a:cubicBezTo>
                    <a:pt x="9943" y="709"/>
                    <a:pt x="9943" y="709"/>
                    <a:pt x="9943" y="732"/>
                  </a:cubicBezTo>
                  <a:cubicBezTo>
                    <a:pt x="9919" y="755"/>
                    <a:pt x="9896" y="755"/>
                    <a:pt x="9873" y="755"/>
                  </a:cubicBezTo>
                  <a:cubicBezTo>
                    <a:pt x="9850" y="709"/>
                    <a:pt x="9873" y="709"/>
                    <a:pt x="9919" y="686"/>
                  </a:cubicBezTo>
                  <a:close/>
                  <a:moveTo>
                    <a:pt x="11217" y="671"/>
                  </a:moveTo>
                  <a:lnTo>
                    <a:pt x="11217" y="671"/>
                  </a:lnTo>
                  <a:cubicBezTo>
                    <a:pt x="11269" y="692"/>
                    <a:pt x="11292" y="717"/>
                    <a:pt x="11333" y="779"/>
                  </a:cubicBezTo>
                  <a:cubicBezTo>
                    <a:pt x="11287" y="779"/>
                    <a:pt x="11240" y="755"/>
                    <a:pt x="11217" y="755"/>
                  </a:cubicBezTo>
                  <a:lnTo>
                    <a:pt x="11217" y="671"/>
                  </a:lnTo>
                  <a:close/>
                  <a:moveTo>
                    <a:pt x="10777" y="871"/>
                  </a:moveTo>
                  <a:cubicBezTo>
                    <a:pt x="10823" y="894"/>
                    <a:pt x="10846" y="894"/>
                    <a:pt x="10800" y="964"/>
                  </a:cubicBezTo>
                  <a:cubicBezTo>
                    <a:pt x="10777" y="941"/>
                    <a:pt x="10754" y="941"/>
                    <a:pt x="10731" y="918"/>
                  </a:cubicBezTo>
                  <a:cubicBezTo>
                    <a:pt x="10754" y="894"/>
                    <a:pt x="10754" y="871"/>
                    <a:pt x="10777" y="871"/>
                  </a:cubicBezTo>
                  <a:close/>
                  <a:moveTo>
                    <a:pt x="11032" y="825"/>
                  </a:moveTo>
                  <a:cubicBezTo>
                    <a:pt x="11055" y="848"/>
                    <a:pt x="11078" y="894"/>
                    <a:pt x="11101" y="918"/>
                  </a:cubicBezTo>
                  <a:cubicBezTo>
                    <a:pt x="11125" y="987"/>
                    <a:pt x="11101" y="1010"/>
                    <a:pt x="11032" y="1033"/>
                  </a:cubicBezTo>
                  <a:cubicBezTo>
                    <a:pt x="11009" y="1010"/>
                    <a:pt x="10985" y="1010"/>
                    <a:pt x="10985" y="987"/>
                  </a:cubicBezTo>
                  <a:cubicBezTo>
                    <a:pt x="10985" y="918"/>
                    <a:pt x="10985" y="871"/>
                    <a:pt x="11009" y="825"/>
                  </a:cubicBezTo>
                  <a:close/>
                  <a:moveTo>
                    <a:pt x="11356" y="848"/>
                  </a:moveTo>
                  <a:cubicBezTo>
                    <a:pt x="11356" y="848"/>
                    <a:pt x="11379" y="848"/>
                    <a:pt x="11379" y="871"/>
                  </a:cubicBezTo>
                  <a:cubicBezTo>
                    <a:pt x="11333" y="941"/>
                    <a:pt x="11379" y="1010"/>
                    <a:pt x="11403" y="1080"/>
                  </a:cubicBezTo>
                  <a:cubicBezTo>
                    <a:pt x="11356" y="1080"/>
                    <a:pt x="11333" y="1057"/>
                    <a:pt x="11287" y="1033"/>
                  </a:cubicBezTo>
                  <a:lnTo>
                    <a:pt x="11194" y="1033"/>
                  </a:lnTo>
                  <a:cubicBezTo>
                    <a:pt x="11217" y="987"/>
                    <a:pt x="11217" y="941"/>
                    <a:pt x="11240" y="894"/>
                  </a:cubicBezTo>
                  <a:cubicBezTo>
                    <a:pt x="11287" y="894"/>
                    <a:pt x="11310" y="871"/>
                    <a:pt x="11356" y="848"/>
                  </a:cubicBezTo>
                  <a:close/>
                  <a:moveTo>
                    <a:pt x="10197" y="987"/>
                  </a:moveTo>
                  <a:cubicBezTo>
                    <a:pt x="10244" y="1033"/>
                    <a:pt x="10221" y="1057"/>
                    <a:pt x="10197" y="1103"/>
                  </a:cubicBezTo>
                  <a:cubicBezTo>
                    <a:pt x="10151" y="1057"/>
                    <a:pt x="10151" y="1057"/>
                    <a:pt x="10197" y="987"/>
                  </a:cubicBezTo>
                  <a:close/>
                  <a:moveTo>
                    <a:pt x="11495" y="1010"/>
                  </a:moveTo>
                  <a:cubicBezTo>
                    <a:pt x="11518" y="1033"/>
                    <a:pt x="11542" y="1080"/>
                    <a:pt x="11565" y="1103"/>
                  </a:cubicBezTo>
                  <a:cubicBezTo>
                    <a:pt x="11588" y="1103"/>
                    <a:pt x="11611" y="1080"/>
                    <a:pt x="11658" y="1080"/>
                  </a:cubicBezTo>
                  <a:cubicBezTo>
                    <a:pt x="11658" y="1103"/>
                    <a:pt x="11658" y="1126"/>
                    <a:pt x="11634" y="1149"/>
                  </a:cubicBezTo>
                  <a:cubicBezTo>
                    <a:pt x="11611" y="1173"/>
                    <a:pt x="11565" y="1173"/>
                    <a:pt x="11495" y="1173"/>
                  </a:cubicBezTo>
                  <a:cubicBezTo>
                    <a:pt x="11495" y="1103"/>
                    <a:pt x="11472" y="1057"/>
                    <a:pt x="11472" y="1010"/>
                  </a:cubicBezTo>
                  <a:close/>
                  <a:moveTo>
                    <a:pt x="9155" y="1219"/>
                  </a:moveTo>
                  <a:cubicBezTo>
                    <a:pt x="9155" y="1219"/>
                    <a:pt x="9178" y="1242"/>
                    <a:pt x="9201" y="1242"/>
                  </a:cubicBezTo>
                  <a:cubicBezTo>
                    <a:pt x="9178" y="1265"/>
                    <a:pt x="9155" y="1288"/>
                    <a:pt x="9131" y="1288"/>
                  </a:cubicBezTo>
                  <a:cubicBezTo>
                    <a:pt x="9108" y="1265"/>
                    <a:pt x="9131" y="1242"/>
                    <a:pt x="9155" y="1219"/>
                  </a:cubicBezTo>
                  <a:close/>
                  <a:moveTo>
                    <a:pt x="11228" y="1247"/>
                  </a:moveTo>
                  <a:cubicBezTo>
                    <a:pt x="11253" y="1247"/>
                    <a:pt x="11270" y="1285"/>
                    <a:pt x="11287" y="1335"/>
                  </a:cubicBezTo>
                  <a:lnTo>
                    <a:pt x="11194" y="1335"/>
                  </a:lnTo>
                  <a:lnTo>
                    <a:pt x="11194" y="1265"/>
                  </a:lnTo>
                  <a:cubicBezTo>
                    <a:pt x="11207" y="1252"/>
                    <a:pt x="11218" y="1247"/>
                    <a:pt x="11228" y="1247"/>
                  </a:cubicBezTo>
                  <a:close/>
                  <a:moveTo>
                    <a:pt x="10499" y="1103"/>
                  </a:moveTo>
                  <a:cubicBezTo>
                    <a:pt x="10522" y="1173"/>
                    <a:pt x="10545" y="1242"/>
                    <a:pt x="10545" y="1288"/>
                  </a:cubicBezTo>
                  <a:cubicBezTo>
                    <a:pt x="10545" y="1288"/>
                    <a:pt x="10522" y="1312"/>
                    <a:pt x="10522" y="1312"/>
                  </a:cubicBezTo>
                  <a:cubicBezTo>
                    <a:pt x="10509" y="1307"/>
                    <a:pt x="10496" y="1305"/>
                    <a:pt x="10484" y="1305"/>
                  </a:cubicBezTo>
                  <a:cubicBezTo>
                    <a:pt x="10435" y="1305"/>
                    <a:pt x="10397" y="1339"/>
                    <a:pt x="10360" y="1358"/>
                  </a:cubicBezTo>
                  <a:cubicBezTo>
                    <a:pt x="10360" y="1335"/>
                    <a:pt x="10360" y="1312"/>
                    <a:pt x="10360" y="1312"/>
                  </a:cubicBezTo>
                  <a:cubicBezTo>
                    <a:pt x="10406" y="1242"/>
                    <a:pt x="10452" y="1196"/>
                    <a:pt x="10499" y="1103"/>
                  </a:cubicBezTo>
                  <a:close/>
                  <a:moveTo>
                    <a:pt x="8761" y="1312"/>
                  </a:moveTo>
                  <a:cubicBezTo>
                    <a:pt x="8737" y="1358"/>
                    <a:pt x="8737" y="1381"/>
                    <a:pt x="8714" y="1404"/>
                  </a:cubicBezTo>
                  <a:cubicBezTo>
                    <a:pt x="8691" y="1358"/>
                    <a:pt x="8691" y="1335"/>
                    <a:pt x="8761" y="1312"/>
                  </a:cubicBezTo>
                  <a:close/>
                  <a:moveTo>
                    <a:pt x="11658" y="1335"/>
                  </a:moveTo>
                  <a:cubicBezTo>
                    <a:pt x="11727" y="1381"/>
                    <a:pt x="11727" y="1381"/>
                    <a:pt x="11658" y="1427"/>
                  </a:cubicBezTo>
                  <a:cubicBezTo>
                    <a:pt x="11658" y="1404"/>
                    <a:pt x="11658" y="1358"/>
                    <a:pt x="11658" y="1335"/>
                  </a:cubicBezTo>
                  <a:close/>
                  <a:moveTo>
                    <a:pt x="10267" y="1474"/>
                  </a:moveTo>
                  <a:cubicBezTo>
                    <a:pt x="10290" y="1520"/>
                    <a:pt x="10290" y="1520"/>
                    <a:pt x="10267" y="1567"/>
                  </a:cubicBezTo>
                  <a:cubicBezTo>
                    <a:pt x="10244" y="1543"/>
                    <a:pt x="10221" y="1543"/>
                    <a:pt x="10174" y="1520"/>
                  </a:cubicBezTo>
                  <a:cubicBezTo>
                    <a:pt x="10244" y="1497"/>
                    <a:pt x="10244" y="1497"/>
                    <a:pt x="10267" y="1474"/>
                  </a:cubicBezTo>
                  <a:close/>
                  <a:moveTo>
                    <a:pt x="10707" y="1775"/>
                  </a:moveTo>
                  <a:cubicBezTo>
                    <a:pt x="10731" y="1798"/>
                    <a:pt x="10731" y="1821"/>
                    <a:pt x="10754" y="1845"/>
                  </a:cubicBezTo>
                  <a:cubicBezTo>
                    <a:pt x="10731" y="1868"/>
                    <a:pt x="10707" y="1891"/>
                    <a:pt x="10684" y="1914"/>
                  </a:cubicBezTo>
                  <a:cubicBezTo>
                    <a:pt x="10661" y="1891"/>
                    <a:pt x="10638" y="1868"/>
                    <a:pt x="10615" y="1845"/>
                  </a:cubicBezTo>
                  <a:cubicBezTo>
                    <a:pt x="10638" y="1821"/>
                    <a:pt x="10661" y="1798"/>
                    <a:pt x="10707" y="1775"/>
                  </a:cubicBezTo>
                  <a:close/>
                  <a:moveTo>
                    <a:pt x="8042" y="1984"/>
                  </a:moveTo>
                  <a:cubicBezTo>
                    <a:pt x="8089" y="2007"/>
                    <a:pt x="8089" y="2007"/>
                    <a:pt x="8089" y="2053"/>
                  </a:cubicBezTo>
                  <a:cubicBezTo>
                    <a:pt x="8089" y="2076"/>
                    <a:pt x="8112" y="2076"/>
                    <a:pt x="8135" y="2100"/>
                  </a:cubicBezTo>
                  <a:cubicBezTo>
                    <a:pt x="8123" y="2111"/>
                    <a:pt x="8118" y="2117"/>
                    <a:pt x="8106" y="2117"/>
                  </a:cubicBezTo>
                  <a:cubicBezTo>
                    <a:pt x="8094" y="2117"/>
                    <a:pt x="8077" y="2111"/>
                    <a:pt x="8042" y="2100"/>
                  </a:cubicBezTo>
                  <a:cubicBezTo>
                    <a:pt x="8042" y="2076"/>
                    <a:pt x="8042" y="2030"/>
                    <a:pt x="8042" y="1984"/>
                  </a:cubicBezTo>
                  <a:close/>
                  <a:moveTo>
                    <a:pt x="10939" y="2030"/>
                  </a:moveTo>
                  <a:cubicBezTo>
                    <a:pt x="10962" y="2076"/>
                    <a:pt x="10962" y="2100"/>
                    <a:pt x="10916" y="2123"/>
                  </a:cubicBezTo>
                  <a:cubicBezTo>
                    <a:pt x="10893" y="2076"/>
                    <a:pt x="10893" y="2053"/>
                    <a:pt x="10939" y="2030"/>
                  </a:cubicBezTo>
                  <a:close/>
                  <a:moveTo>
                    <a:pt x="18703" y="2378"/>
                  </a:moveTo>
                  <a:cubicBezTo>
                    <a:pt x="18726" y="2401"/>
                    <a:pt x="18726" y="2401"/>
                    <a:pt x="18749" y="2447"/>
                  </a:cubicBezTo>
                  <a:cubicBezTo>
                    <a:pt x="18726" y="2447"/>
                    <a:pt x="18703" y="2470"/>
                    <a:pt x="18656" y="2470"/>
                  </a:cubicBezTo>
                  <a:cubicBezTo>
                    <a:pt x="18680" y="2424"/>
                    <a:pt x="18680" y="2401"/>
                    <a:pt x="18703" y="2378"/>
                  </a:cubicBezTo>
                  <a:close/>
                  <a:moveTo>
                    <a:pt x="19444" y="2262"/>
                  </a:moveTo>
                  <a:cubicBezTo>
                    <a:pt x="19421" y="2308"/>
                    <a:pt x="19421" y="2354"/>
                    <a:pt x="19421" y="2378"/>
                  </a:cubicBezTo>
                  <a:cubicBezTo>
                    <a:pt x="19305" y="2378"/>
                    <a:pt x="19259" y="2470"/>
                    <a:pt x="19143" y="2494"/>
                  </a:cubicBezTo>
                  <a:cubicBezTo>
                    <a:pt x="19143" y="2470"/>
                    <a:pt x="19143" y="2447"/>
                    <a:pt x="19120" y="2401"/>
                  </a:cubicBezTo>
                  <a:cubicBezTo>
                    <a:pt x="19213" y="2354"/>
                    <a:pt x="19282" y="2308"/>
                    <a:pt x="19352" y="2262"/>
                  </a:cubicBezTo>
                  <a:close/>
                  <a:moveTo>
                    <a:pt x="19131" y="2219"/>
                  </a:moveTo>
                  <a:cubicBezTo>
                    <a:pt x="19149" y="2219"/>
                    <a:pt x="19168" y="2224"/>
                    <a:pt x="19189" y="2239"/>
                  </a:cubicBezTo>
                  <a:cubicBezTo>
                    <a:pt x="19166" y="2262"/>
                    <a:pt x="19189" y="2308"/>
                    <a:pt x="19166" y="2308"/>
                  </a:cubicBezTo>
                  <a:cubicBezTo>
                    <a:pt x="19097" y="2354"/>
                    <a:pt x="19050" y="2401"/>
                    <a:pt x="19027" y="2447"/>
                  </a:cubicBezTo>
                  <a:cubicBezTo>
                    <a:pt x="19027" y="2470"/>
                    <a:pt x="19004" y="2470"/>
                    <a:pt x="19004" y="2470"/>
                  </a:cubicBezTo>
                  <a:cubicBezTo>
                    <a:pt x="19004" y="2494"/>
                    <a:pt x="19004" y="2517"/>
                    <a:pt x="19027" y="2540"/>
                  </a:cubicBezTo>
                  <a:cubicBezTo>
                    <a:pt x="18981" y="2563"/>
                    <a:pt x="18911" y="2586"/>
                    <a:pt x="18865" y="2609"/>
                  </a:cubicBezTo>
                  <a:cubicBezTo>
                    <a:pt x="18842" y="2609"/>
                    <a:pt x="18819" y="2586"/>
                    <a:pt x="18795" y="2586"/>
                  </a:cubicBezTo>
                  <a:cubicBezTo>
                    <a:pt x="18772" y="2609"/>
                    <a:pt x="18749" y="2656"/>
                    <a:pt x="18749" y="2679"/>
                  </a:cubicBezTo>
                  <a:lnTo>
                    <a:pt x="18703" y="2679"/>
                  </a:lnTo>
                  <a:cubicBezTo>
                    <a:pt x="18680" y="2656"/>
                    <a:pt x="18633" y="2633"/>
                    <a:pt x="18610" y="2633"/>
                  </a:cubicBezTo>
                  <a:cubicBezTo>
                    <a:pt x="18610" y="2586"/>
                    <a:pt x="18610" y="2540"/>
                    <a:pt x="18633" y="2494"/>
                  </a:cubicBezTo>
                  <a:cubicBezTo>
                    <a:pt x="18656" y="2517"/>
                    <a:pt x="18680" y="2517"/>
                    <a:pt x="18703" y="2540"/>
                  </a:cubicBezTo>
                  <a:cubicBezTo>
                    <a:pt x="18749" y="2494"/>
                    <a:pt x="18795" y="2447"/>
                    <a:pt x="18842" y="2424"/>
                  </a:cubicBezTo>
                  <a:cubicBezTo>
                    <a:pt x="18888" y="2401"/>
                    <a:pt x="18958" y="2378"/>
                    <a:pt x="19004" y="2354"/>
                  </a:cubicBezTo>
                  <a:cubicBezTo>
                    <a:pt x="19027" y="2331"/>
                    <a:pt x="19027" y="2308"/>
                    <a:pt x="19027" y="2262"/>
                  </a:cubicBezTo>
                  <a:cubicBezTo>
                    <a:pt x="19059" y="2246"/>
                    <a:pt x="19091" y="2219"/>
                    <a:pt x="19131" y="2219"/>
                  </a:cubicBezTo>
                  <a:close/>
                  <a:moveTo>
                    <a:pt x="18031" y="2656"/>
                  </a:moveTo>
                  <a:cubicBezTo>
                    <a:pt x="18031" y="2679"/>
                    <a:pt x="18054" y="2702"/>
                    <a:pt x="18054" y="2702"/>
                  </a:cubicBezTo>
                  <a:cubicBezTo>
                    <a:pt x="18039" y="2746"/>
                    <a:pt x="18015" y="2762"/>
                    <a:pt x="17988" y="2762"/>
                  </a:cubicBezTo>
                  <a:cubicBezTo>
                    <a:pt x="17972" y="2762"/>
                    <a:pt x="17955" y="2757"/>
                    <a:pt x="17938" y="2748"/>
                  </a:cubicBezTo>
                  <a:cubicBezTo>
                    <a:pt x="17961" y="2702"/>
                    <a:pt x="17984" y="2679"/>
                    <a:pt x="18031" y="2656"/>
                  </a:cubicBezTo>
                  <a:close/>
                  <a:moveTo>
                    <a:pt x="14925" y="2609"/>
                  </a:moveTo>
                  <a:cubicBezTo>
                    <a:pt x="14995" y="2609"/>
                    <a:pt x="14972" y="2679"/>
                    <a:pt x="15018" y="2702"/>
                  </a:cubicBezTo>
                  <a:cubicBezTo>
                    <a:pt x="15041" y="2725"/>
                    <a:pt x="15087" y="2725"/>
                    <a:pt x="15111" y="2748"/>
                  </a:cubicBezTo>
                  <a:cubicBezTo>
                    <a:pt x="15091" y="2758"/>
                    <a:pt x="15080" y="2764"/>
                    <a:pt x="15060" y="2764"/>
                  </a:cubicBezTo>
                  <a:cubicBezTo>
                    <a:pt x="15032" y="2764"/>
                    <a:pt x="14987" y="2752"/>
                    <a:pt x="14879" y="2725"/>
                  </a:cubicBezTo>
                  <a:cubicBezTo>
                    <a:pt x="14879" y="2679"/>
                    <a:pt x="14902" y="2656"/>
                    <a:pt x="14902" y="2633"/>
                  </a:cubicBezTo>
                  <a:cubicBezTo>
                    <a:pt x="14902" y="2609"/>
                    <a:pt x="14925" y="2609"/>
                    <a:pt x="14925" y="2609"/>
                  </a:cubicBezTo>
                  <a:close/>
                  <a:moveTo>
                    <a:pt x="18564" y="2656"/>
                  </a:moveTo>
                  <a:cubicBezTo>
                    <a:pt x="18517" y="2748"/>
                    <a:pt x="18448" y="2772"/>
                    <a:pt x="18402" y="2818"/>
                  </a:cubicBezTo>
                  <a:cubicBezTo>
                    <a:pt x="18402" y="2818"/>
                    <a:pt x="18402" y="2818"/>
                    <a:pt x="18378" y="2795"/>
                  </a:cubicBezTo>
                  <a:cubicBezTo>
                    <a:pt x="18402" y="2772"/>
                    <a:pt x="18425" y="2748"/>
                    <a:pt x="18425" y="2725"/>
                  </a:cubicBezTo>
                  <a:cubicBezTo>
                    <a:pt x="18448" y="2702"/>
                    <a:pt x="18471" y="2679"/>
                    <a:pt x="18471" y="2656"/>
                  </a:cubicBezTo>
                  <a:close/>
                  <a:moveTo>
                    <a:pt x="16061" y="2818"/>
                  </a:moveTo>
                  <a:cubicBezTo>
                    <a:pt x="16084" y="2888"/>
                    <a:pt x="16084" y="2934"/>
                    <a:pt x="16107" y="2980"/>
                  </a:cubicBezTo>
                  <a:cubicBezTo>
                    <a:pt x="16084" y="2980"/>
                    <a:pt x="16084" y="3003"/>
                    <a:pt x="16061" y="3003"/>
                  </a:cubicBezTo>
                  <a:cubicBezTo>
                    <a:pt x="16014" y="3003"/>
                    <a:pt x="16014" y="2911"/>
                    <a:pt x="16061" y="2818"/>
                  </a:cubicBezTo>
                  <a:close/>
                  <a:moveTo>
                    <a:pt x="18935" y="2772"/>
                  </a:moveTo>
                  <a:cubicBezTo>
                    <a:pt x="18958" y="2818"/>
                    <a:pt x="19004" y="2864"/>
                    <a:pt x="19027" y="2888"/>
                  </a:cubicBezTo>
                  <a:cubicBezTo>
                    <a:pt x="19004" y="2957"/>
                    <a:pt x="18935" y="2980"/>
                    <a:pt x="18888" y="3003"/>
                  </a:cubicBezTo>
                  <a:cubicBezTo>
                    <a:pt x="18865" y="2957"/>
                    <a:pt x="18842" y="2934"/>
                    <a:pt x="18819" y="2888"/>
                  </a:cubicBezTo>
                  <a:cubicBezTo>
                    <a:pt x="18865" y="2841"/>
                    <a:pt x="18888" y="2818"/>
                    <a:pt x="18935" y="2772"/>
                  </a:cubicBezTo>
                  <a:close/>
                  <a:moveTo>
                    <a:pt x="17938" y="2748"/>
                  </a:moveTo>
                  <a:cubicBezTo>
                    <a:pt x="17938" y="2772"/>
                    <a:pt x="17938" y="2795"/>
                    <a:pt x="17915" y="2795"/>
                  </a:cubicBezTo>
                  <a:cubicBezTo>
                    <a:pt x="17938" y="2818"/>
                    <a:pt x="17961" y="2841"/>
                    <a:pt x="17984" y="2864"/>
                  </a:cubicBezTo>
                  <a:cubicBezTo>
                    <a:pt x="17984" y="2957"/>
                    <a:pt x="17915" y="2980"/>
                    <a:pt x="17868" y="3050"/>
                  </a:cubicBezTo>
                  <a:cubicBezTo>
                    <a:pt x="17845" y="3027"/>
                    <a:pt x="17822" y="3027"/>
                    <a:pt x="17799" y="3027"/>
                  </a:cubicBezTo>
                  <a:cubicBezTo>
                    <a:pt x="17776" y="3003"/>
                    <a:pt x="17753" y="2980"/>
                    <a:pt x="17706" y="2957"/>
                  </a:cubicBezTo>
                  <a:cubicBezTo>
                    <a:pt x="17799" y="2888"/>
                    <a:pt x="17822" y="2772"/>
                    <a:pt x="17938" y="2748"/>
                  </a:cubicBezTo>
                  <a:close/>
                  <a:moveTo>
                    <a:pt x="24473" y="2957"/>
                  </a:moveTo>
                  <a:lnTo>
                    <a:pt x="24520" y="3003"/>
                  </a:lnTo>
                  <a:cubicBezTo>
                    <a:pt x="24497" y="3003"/>
                    <a:pt x="24497" y="3027"/>
                    <a:pt x="24497" y="3050"/>
                  </a:cubicBezTo>
                  <a:cubicBezTo>
                    <a:pt x="24473" y="3027"/>
                    <a:pt x="24450" y="3027"/>
                    <a:pt x="24427" y="3003"/>
                  </a:cubicBezTo>
                  <a:cubicBezTo>
                    <a:pt x="24427" y="2980"/>
                    <a:pt x="24450" y="2980"/>
                    <a:pt x="24473" y="2957"/>
                  </a:cubicBezTo>
                  <a:close/>
                  <a:moveTo>
                    <a:pt x="16385" y="2980"/>
                  </a:moveTo>
                  <a:cubicBezTo>
                    <a:pt x="16432" y="3003"/>
                    <a:pt x="16432" y="3027"/>
                    <a:pt x="16432" y="3073"/>
                  </a:cubicBezTo>
                  <a:cubicBezTo>
                    <a:pt x="16399" y="3089"/>
                    <a:pt x="16354" y="3106"/>
                    <a:pt x="16307" y="3106"/>
                  </a:cubicBezTo>
                  <a:cubicBezTo>
                    <a:pt x="16287" y="3106"/>
                    <a:pt x="16267" y="3103"/>
                    <a:pt x="16246" y="3096"/>
                  </a:cubicBezTo>
                  <a:cubicBezTo>
                    <a:pt x="16293" y="3050"/>
                    <a:pt x="16339" y="3003"/>
                    <a:pt x="16385" y="2980"/>
                  </a:cubicBezTo>
                  <a:close/>
                  <a:moveTo>
                    <a:pt x="24334" y="2980"/>
                  </a:moveTo>
                  <a:cubicBezTo>
                    <a:pt x="24358" y="3027"/>
                    <a:pt x="24404" y="3050"/>
                    <a:pt x="24450" y="3096"/>
                  </a:cubicBezTo>
                  <a:cubicBezTo>
                    <a:pt x="24427" y="3119"/>
                    <a:pt x="24404" y="3142"/>
                    <a:pt x="24404" y="3166"/>
                  </a:cubicBezTo>
                  <a:cubicBezTo>
                    <a:pt x="24358" y="3119"/>
                    <a:pt x="24311" y="3050"/>
                    <a:pt x="24288" y="3003"/>
                  </a:cubicBezTo>
                  <a:cubicBezTo>
                    <a:pt x="24288" y="3003"/>
                    <a:pt x="24311" y="2980"/>
                    <a:pt x="24334" y="2980"/>
                  </a:cubicBezTo>
                  <a:close/>
                  <a:moveTo>
                    <a:pt x="24728" y="2934"/>
                  </a:moveTo>
                  <a:cubicBezTo>
                    <a:pt x="24752" y="2957"/>
                    <a:pt x="24752" y="2980"/>
                    <a:pt x="24752" y="3003"/>
                  </a:cubicBezTo>
                  <a:cubicBezTo>
                    <a:pt x="24682" y="3050"/>
                    <a:pt x="24636" y="3142"/>
                    <a:pt x="24520" y="3166"/>
                  </a:cubicBezTo>
                  <a:cubicBezTo>
                    <a:pt x="24520" y="3142"/>
                    <a:pt x="24520" y="3119"/>
                    <a:pt x="24520" y="3073"/>
                  </a:cubicBezTo>
                  <a:cubicBezTo>
                    <a:pt x="24589" y="3050"/>
                    <a:pt x="24636" y="2957"/>
                    <a:pt x="24728" y="2934"/>
                  </a:cubicBezTo>
                  <a:close/>
                  <a:moveTo>
                    <a:pt x="5748" y="3166"/>
                  </a:moveTo>
                  <a:cubicBezTo>
                    <a:pt x="5725" y="3189"/>
                    <a:pt x="5702" y="3212"/>
                    <a:pt x="5678" y="3235"/>
                  </a:cubicBezTo>
                  <a:cubicBezTo>
                    <a:pt x="5678" y="3212"/>
                    <a:pt x="5678" y="3189"/>
                    <a:pt x="5655" y="3166"/>
                  </a:cubicBezTo>
                  <a:close/>
                  <a:moveTo>
                    <a:pt x="24705" y="3166"/>
                  </a:moveTo>
                  <a:cubicBezTo>
                    <a:pt x="24705" y="3166"/>
                    <a:pt x="24728" y="3166"/>
                    <a:pt x="24728" y="3189"/>
                  </a:cubicBezTo>
                  <a:cubicBezTo>
                    <a:pt x="24714" y="3217"/>
                    <a:pt x="24700" y="3237"/>
                    <a:pt x="24674" y="3237"/>
                  </a:cubicBezTo>
                  <a:cubicBezTo>
                    <a:pt x="24659" y="3237"/>
                    <a:pt x="24639" y="3230"/>
                    <a:pt x="24612" y="3212"/>
                  </a:cubicBezTo>
                  <a:cubicBezTo>
                    <a:pt x="24636" y="3189"/>
                    <a:pt x="24659" y="3189"/>
                    <a:pt x="24705" y="3166"/>
                  </a:cubicBezTo>
                  <a:close/>
                  <a:moveTo>
                    <a:pt x="23424" y="3216"/>
                  </a:moveTo>
                  <a:cubicBezTo>
                    <a:pt x="23440" y="3216"/>
                    <a:pt x="23457" y="3222"/>
                    <a:pt x="23477" y="3235"/>
                  </a:cubicBezTo>
                  <a:cubicBezTo>
                    <a:pt x="23477" y="3297"/>
                    <a:pt x="23456" y="3328"/>
                    <a:pt x="23408" y="3328"/>
                  </a:cubicBezTo>
                  <a:cubicBezTo>
                    <a:pt x="23384" y="3328"/>
                    <a:pt x="23353" y="3320"/>
                    <a:pt x="23315" y="3305"/>
                  </a:cubicBezTo>
                  <a:cubicBezTo>
                    <a:pt x="23348" y="3255"/>
                    <a:pt x="23381" y="3216"/>
                    <a:pt x="23424" y="3216"/>
                  </a:cubicBezTo>
                  <a:close/>
                  <a:moveTo>
                    <a:pt x="4659" y="3166"/>
                  </a:moveTo>
                  <a:cubicBezTo>
                    <a:pt x="4682" y="3189"/>
                    <a:pt x="4705" y="3189"/>
                    <a:pt x="4705" y="3212"/>
                  </a:cubicBezTo>
                  <a:cubicBezTo>
                    <a:pt x="4705" y="3235"/>
                    <a:pt x="4705" y="3281"/>
                    <a:pt x="4705" y="3328"/>
                  </a:cubicBezTo>
                  <a:cubicBezTo>
                    <a:pt x="4682" y="3328"/>
                    <a:pt x="4659" y="3328"/>
                    <a:pt x="4635" y="3351"/>
                  </a:cubicBezTo>
                  <a:cubicBezTo>
                    <a:pt x="4589" y="3235"/>
                    <a:pt x="4589" y="3235"/>
                    <a:pt x="4659" y="3166"/>
                  </a:cubicBezTo>
                  <a:close/>
                  <a:moveTo>
                    <a:pt x="23845" y="3171"/>
                  </a:moveTo>
                  <a:cubicBezTo>
                    <a:pt x="23859" y="3171"/>
                    <a:pt x="23871" y="3177"/>
                    <a:pt x="23871" y="3189"/>
                  </a:cubicBezTo>
                  <a:cubicBezTo>
                    <a:pt x="23917" y="3235"/>
                    <a:pt x="23964" y="3281"/>
                    <a:pt x="23964" y="3374"/>
                  </a:cubicBezTo>
                  <a:cubicBezTo>
                    <a:pt x="23940" y="3351"/>
                    <a:pt x="23917" y="3351"/>
                    <a:pt x="23894" y="3328"/>
                  </a:cubicBezTo>
                  <a:cubicBezTo>
                    <a:pt x="23894" y="3351"/>
                    <a:pt x="23871" y="3351"/>
                    <a:pt x="23871" y="3374"/>
                  </a:cubicBezTo>
                  <a:cubicBezTo>
                    <a:pt x="23825" y="3305"/>
                    <a:pt x="23825" y="3235"/>
                    <a:pt x="23801" y="3189"/>
                  </a:cubicBezTo>
                  <a:cubicBezTo>
                    <a:pt x="23813" y="3177"/>
                    <a:pt x="23830" y="3171"/>
                    <a:pt x="23845" y="3171"/>
                  </a:cubicBezTo>
                  <a:close/>
                  <a:moveTo>
                    <a:pt x="18517" y="3281"/>
                  </a:moveTo>
                  <a:cubicBezTo>
                    <a:pt x="18587" y="3328"/>
                    <a:pt x="18564" y="3374"/>
                    <a:pt x="18541" y="3397"/>
                  </a:cubicBezTo>
                  <a:lnTo>
                    <a:pt x="18517" y="3397"/>
                  </a:lnTo>
                  <a:cubicBezTo>
                    <a:pt x="18517" y="3397"/>
                    <a:pt x="18494" y="3374"/>
                    <a:pt x="18494" y="3374"/>
                  </a:cubicBezTo>
                  <a:cubicBezTo>
                    <a:pt x="18494" y="3351"/>
                    <a:pt x="18517" y="3305"/>
                    <a:pt x="18517" y="3281"/>
                  </a:cubicBezTo>
                  <a:close/>
                  <a:moveTo>
                    <a:pt x="19200" y="3359"/>
                  </a:moveTo>
                  <a:cubicBezTo>
                    <a:pt x="19213" y="3359"/>
                    <a:pt x="19230" y="3365"/>
                    <a:pt x="19259" y="3374"/>
                  </a:cubicBezTo>
                  <a:cubicBezTo>
                    <a:pt x="19236" y="3397"/>
                    <a:pt x="19236" y="3421"/>
                    <a:pt x="19213" y="3444"/>
                  </a:cubicBezTo>
                  <a:cubicBezTo>
                    <a:pt x="19189" y="3421"/>
                    <a:pt x="19166" y="3397"/>
                    <a:pt x="19143" y="3397"/>
                  </a:cubicBezTo>
                  <a:cubicBezTo>
                    <a:pt x="19170" y="3370"/>
                    <a:pt x="19182" y="3359"/>
                    <a:pt x="19200" y="3359"/>
                  </a:cubicBezTo>
                  <a:close/>
                  <a:moveTo>
                    <a:pt x="23662" y="3421"/>
                  </a:moveTo>
                  <a:cubicBezTo>
                    <a:pt x="23662" y="3467"/>
                    <a:pt x="23662" y="3490"/>
                    <a:pt x="23616" y="3490"/>
                  </a:cubicBezTo>
                  <a:cubicBezTo>
                    <a:pt x="23593" y="3467"/>
                    <a:pt x="23616" y="3444"/>
                    <a:pt x="23662" y="3421"/>
                  </a:cubicBezTo>
                  <a:close/>
                  <a:moveTo>
                    <a:pt x="24265" y="3142"/>
                  </a:moveTo>
                  <a:cubicBezTo>
                    <a:pt x="24381" y="3212"/>
                    <a:pt x="24381" y="3212"/>
                    <a:pt x="24334" y="3305"/>
                  </a:cubicBezTo>
                  <a:cubicBezTo>
                    <a:pt x="24358" y="3351"/>
                    <a:pt x="24381" y="3374"/>
                    <a:pt x="24427" y="3421"/>
                  </a:cubicBezTo>
                  <a:cubicBezTo>
                    <a:pt x="24404" y="3513"/>
                    <a:pt x="24404" y="3513"/>
                    <a:pt x="24358" y="3560"/>
                  </a:cubicBezTo>
                  <a:cubicBezTo>
                    <a:pt x="24334" y="3560"/>
                    <a:pt x="24311" y="3560"/>
                    <a:pt x="24311" y="3536"/>
                  </a:cubicBezTo>
                  <a:cubicBezTo>
                    <a:pt x="24311" y="3513"/>
                    <a:pt x="24334" y="3467"/>
                    <a:pt x="24334" y="3444"/>
                  </a:cubicBezTo>
                  <a:cubicBezTo>
                    <a:pt x="24334" y="3397"/>
                    <a:pt x="24334" y="3351"/>
                    <a:pt x="24334" y="3305"/>
                  </a:cubicBezTo>
                  <a:lnTo>
                    <a:pt x="24242" y="3305"/>
                  </a:lnTo>
                  <a:cubicBezTo>
                    <a:pt x="24218" y="3328"/>
                    <a:pt x="24218" y="3351"/>
                    <a:pt x="24195" y="3374"/>
                  </a:cubicBezTo>
                  <a:cubicBezTo>
                    <a:pt x="24172" y="3374"/>
                    <a:pt x="24126" y="3351"/>
                    <a:pt x="24103" y="3351"/>
                  </a:cubicBezTo>
                  <a:cubicBezTo>
                    <a:pt x="24103" y="3328"/>
                    <a:pt x="24103" y="3305"/>
                    <a:pt x="24103" y="3258"/>
                  </a:cubicBezTo>
                  <a:cubicBezTo>
                    <a:pt x="24172" y="3212"/>
                    <a:pt x="24218" y="3166"/>
                    <a:pt x="24265" y="3142"/>
                  </a:cubicBezTo>
                  <a:close/>
                  <a:moveTo>
                    <a:pt x="24891" y="3536"/>
                  </a:moveTo>
                  <a:cubicBezTo>
                    <a:pt x="24891" y="3560"/>
                    <a:pt x="24914" y="3583"/>
                    <a:pt x="24937" y="3606"/>
                  </a:cubicBezTo>
                  <a:cubicBezTo>
                    <a:pt x="24911" y="3614"/>
                    <a:pt x="24895" y="3620"/>
                    <a:pt x="24884" y="3620"/>
                  </a:cubicBezTo>
                  <a:cubicBezTo>
                    <a:pt x="24864" y="3620"/>
                    <a:pt x="24859" y="3604"/>
                    <a:pt x="24844" y="3560"/>
                  </a:cubicBezTo>
                  <a:cubicBezTo>
                    <a:pt x="24844" y="3560"/>
                    <a:pt x="24867" y="3536"/>
                    <a:pt x="24891" y="3536"/>
                  </a:cubicBezTo>
                  <a:close/>
                  <a:moveTo>
                    <a:pt x="23593" y="3536"/>
                  </a:moveTo>
                  <a:cubicBezTo>
                    <a:pt x="23616" y="3536"/>
                    <a:pt x="23616" y="3536"/>
                    <a:pt x="23639" y="3560"/>
                  </a:cubicBezTo>
                  <a:cubicBezTo>
                    <a:pt x="23639" y="3560"/>
                    <a:pt x="23662" y="3583"/>
                    <a:pt x="23639" y="3583"/>
                  </a:cubicBezTo>
                  <a:cubicBezTo>
                    <a:pt x="23639" y="3629"/>
                    <a:pt x="23616" y="3652"/>
                    <a:pt x="23593" y="3675"/>
                  </a:cubicBezTo>
                  <a:cubicBezTo>
                    <a:pt x="23570" y="3652"/>
                    <a:pt x="23546" y="3652"/>
                    <a:pt x="23523" y="3629"/>
                  </a:cubicBezTo>
                  <a:cubicBezTo>
                    <a:pt x="23523" y="3629"/>
                    <a:pt x="23500" y="3652"/>
                    <a:pt x="23500" y="3652"/>
                  </a:cubicBezTo>
                  <a:cubicBezTo>
                    <a:pt x="23500" y="3629"/>
                    <a:pt x="23477" y="3606"/>
                    <a:pt x="23500" y="3583"/>
                  </a:cubicBezTo>
                  <a:cubicBezTo>
                    <a:pt x="23500" y="3560"/>
                    <a:pt x="23523" y="3560"/>
                    <a:pt x="23523" y="3536"/>
                  </a:cubicBezTo>
                  <a:close/>
                  <a:moveTo>
                    <a:pt x="22735" y="3629"/>
                  </a:moveTo>
                  <a:lnTo>
                    <a:pt x="22735" y="3629"/>
                  </a:lnTo>
                  <a:cubicBezTo>
                    <a:pt x="22782" y="3652"/>
                    <a:pt x="22805" y="3652"/>
                    <a:pt x="22851" y="3675"/>
                  </a:cubicBezTo>
                  <a:cubicBezTo>
                    <a:pt x="22828" y="3699"/>
                    <a:pt x="22828" y="3699"/>
                    <a:pt x="22805" y="3722"/>
                  </a:cubicBezTo>
                  <a:cubicBezTo>
                    <a:pt x="22782" y="3699"/>
                    <a:pt x="22758" y="3675"/>
                    <a:pt x="22735" y="3629"/>
                  </a:cubicBezTo>
                  <a:close/>
                  <a:moveTo>
                    <a:pt x="3894" y="3722"/>
                  </a:moveTo>
                  <a:cubicBezTo>
                    <a:pt x="3917" y="3745"/>
                    <a:pt x="3940" y="3745"/>
                    <a:pt x="3963" y="3745"/>
                  </a:cubicBezTo>
                  <a:cubicBezTo>
                    <a:pt x="3963" y="3768"/>
                    <a:pt x="3963" y="3791"/>
                    <a:pt x="3987" y="3791"/>
                  </a:cubicBezTo>
                  <a:cubicBezTo>
                    <a:pt x="3963" y="3815"/>
                    <a:pt x="3940" y="3815"/>
                    <a:pt x="3940" y="3815"/>
                  </a:cubicBezTo>
                  <a:cubicBezTo>
                    <a:pt x="3917" y="3791"/>
                    <a:pt x="3894" y="3768"/>
                    <a:pt x="3894" y="3745"/>
                  </a:cubicBezTo>
                  <a:cubicBezTo>
                    <a:pt x="3894" y="3745"/>
                    <a:pt x="3894" y="3745"/>
                    <a:pt x="3894" y="3722"/>
                  </a:cubicBezTo>
                  <a:close/>
                  <a:moveTo>
                    <a:pt x="23268" y="3583"/>
                  </a:moveTo>
                  <a:cubicBezTo>
                    <a:pt x="23291" y="3652"/>
                    <a:pt x="23199" y="3629"/>
                    <a:pt x="23222" y="3699"/>
                  </a:cubicBezTo>
                  <a:cubicBezTo>
                    <a:pt x="23245" y="3722"/>
                    <a:pt x="23291" y="3745"/>
                    <a:pt x="23338" y="3768"/>
                  </a:cubicBezTo>
                  <a:cubicBezTo>
                    <a:pt x="23291" y="3791"/>
                    <a:pt x="23268" y="3815"/>
                    <a:pt x="23245" y="3838"/>
                  </a:cubicBezTo>
                  <a:cubicBezTo>
                    <a:pt x="23199" y="3791"/>
                    <a:pt x="23176" y="3768"/>
                    <a:pt x="23106" y="3745"/>
                  </a:cubicBezTo>
                  <a:cubicBezTo>
                    <a:pt x="23129" y="3722"/>
                    <a:pt x="23152" y="3699"/>
                    <a:pt x="23152" y="3675"/>
                  </a:cubicBezTo>
                  <a:cubicBezTo>
                    <a:pt x="23176" y="3652"/>
                    <a:pt x="23176" y="3629"/>
                    <a:pt x="23176" y="3606"/>
                  </a:cubicBezTo>
                  <a:lnTo>
                    <a:pt x="23222" y="3606"/>
                  </a:lnTo>
                  <a:cubicBezTo>
                    <a:pt x="23245" y="3583"/>
                    <a:pt x="23245" y="3583"/>
                    <a:pt x="23268" y="3583"/>
                  </a:cubicBezTo>
                  <a:close/>
                  <a:moveTo>
                    <a:pt x="25692" y="3782"/>
                  </a:moveTo>
                  <a:cubicBezTo>
                    <a:pt x="25702" y="3782"/>
                    <a:pt x="25712" y="3785"/>
                    <a:pt x="25725" y="3791"/>
                  </a:cubicBezTo>
                  <a:cubicBezTo>
                    <a:pt x="25708" y="3825"/>
                    <a:pt x="25691" y="3847"/>
                    <a:pt x="25665" y="3847"/>
                  </a:cubicBezTo>
                  <a:cubicBezTo>
                    <a:pt x="25655" y="3847"/>
                    <a:pt x="25645" y="3844"/>
                    <a:pt x="25632" y="3838"/>
                  </a:cubicBezTo>
                  <a:cubicBezTo>
                    <a:pt x="25649" y="3804"/>
                    <a:pt x="25666" y="3782"/>
                    <a:pt x="25692" y="3782"/>
                  </a:cubicBezTo>
                  <a:close/>
                  <a:moveTo>
                    <a:pt x="24520" y="3815"/>
                  </a:moveTo>
                  <a:cubicBezTo>
                    <a:pt x="24543" y="3861"/>
                    <a:pt x="24497" y="3884"/>
                    <a:pt x="24450" y="3907"/>
                  </a:cubicBezTo>
                  <a:cubicBezTo>
                    <a:pt x="24450" y="3838"/>
                    <a:pt x="24473" y="3815"/>
                    <a:pt x="24520" y="3815"/>
                  </a:cubicBezTo>
                  <a:close/>
                  <a:moveTo>
                    <a:pt x="24659" y="3815"/>
                  </a:moveTo>
                  <a:cubicBezTo>
                    <a:pt x="24682" y="3838"/>
                    <a:pt x="24705" y="3838"/>
                    <a:pt x="24728" y="3861"/>
                  </a:cubicBezTo>
                  <a:cubicBezTo>
                    <a:pt x="24714" y="3890"/>
                    <a:pt x="24700" y="3909"/>
                    <a:pt x="24685" y="3909"/>
                  </a:cubicBezTo>
                  <a:cubicBezTo>
                    <a:pt x="24677" y="3909"/>
                    <a:pt x="24668" y="3902"/>
                    <a:pt x="24659" y="3884"/>
                  </a:cubicBezTo>
                  <a:cubicBezTo>
                    <a:pt x="24659" y="3884"/>
                    <a:pt x="24659" y="3861"/>
                    <a:pt x="24659" y="3815"/>
                  </a:cubicBezTo>
                  <a:close/>
                  <a:moveTo>
                    <a:pt x="22693" y="3799"/>
                  </a:moveTo>
                  <a:cubicBezTo>
                    <a:pt x="22712" y="3799"/>
                    <a:pt x="22712" y="3838"/>
                    <a:pt x="22712" y="3838"/>
                  </a:cubicBezTo>
                  <a:lnTo>
                    <a:pt x="22851" y="3838"/>
                  </a:lnTo>
                  <a:cubicBezTo>
                    <a:pt x="22874" y="3884"/>
                    <a:pt x="22851" y="3930"/>
                    <a:pt x="22805" y="3954"/>
                  </a:cubicBezTo>
                  <a:cubicBezTo>
                    <a:pt x="22758" y="3907"/>
                    <a:pt x="22689" y="3884"/>
                    <a:pt x="22666" y="3815"/>
                  </a:cubicBezTo>
                  <a:cubicBezTo>
                    <a:pt x="22677" y="3803"/>
                    <a:pt x="22686" y="3799"/>
                    <a:pt x="22693" y="3799"/>
                  </a:cubicBezTo>
                  <a:close/>
                  <a:moveTo>
                    <a:pt x="23431" y="3768"/>
                  </a:moveTo>
                  <a:cubicBezTo>
                    <a:pt x="23431" y="3791"/>
                    <a:pt x="23431" y="3815"/>
                    <a:pt x="23431" y="3838"/>
                  </a:cubicBezTo>
                  <a:cubicBezTo>
                    <a:pt x="23431" y="3884"/>
                    <a:pt x="23407" y="3930"/>
                    <a:pt x="23384" y="3977"/>
                  </a:cubicBezTo>
                  <a:cubicBezTo>
                    <a:pt x="23338" y="3954"/>
                    <a:pt x="23291" y="3954"/>
                    <a:pt x="23245" y="3930"/>
                  </a:cubicBezTo>
                  <a:cubicBezTo>
                    <a:pt x="23222" y="3884"/>
                    <a:pt x="23245" y="3861"/>
                    <a:pt x="23291" y="3838"/>
                  </a:cubicBezTo>
                  <a:cubicBezTo>
                    <a:pt x="23338" y="3815"/>
                    <a:pt x="23384" y="3791"/>
                    <a:pt x="23431" y="3768"/>
                  </a:cubicBezTo>
                  <a:close/>
                  <a:moveTo>
                    <a:pt x="20151" y="4052"/>
                  </a:moveTo>
                  <a:cubicBezTo>
                    <a:pt x="20180" y="4052"/>
                    <a:pt x="20209" y="4058"/>
                    <a:pt x="20232" y="4069"/>
                  </a:cubicBezTo>
                  <a:cubicBezTo>
                    <a:pt x="20205" y="4097"/>
                    <a:pt x="20170" y="4108"/>
                    <a:pt x="20136" y="4108"/>
                  </a:cubicBezTo>
                  <a:cubicBezTo>
                    <a:pt x="20113" y="4108"/>
                    <a:pt x="20089" y="4102"/>
                    <a:pt x="20070" y="4093"/>
                  </a:cubicBezTo>
                  <a:lnTo>
                    <a:pt x="20070" y="4069"/>
                  </a:lnTo>
                  <a:cubicBezTo>
                    <a:pt x="20093" y="4058"/>
                    <a:pt x="20122" y="4052"/>
                    <a:pt x="20151" y="4052"/>
                  </a:cubicBezTo>
                  <a:close/>
                  <a:moveTo>
                    <a:pt x="23083" y="3977"/>
                  </a:moveTo>
                  <a:cubicBezTo>
                    <a:pt x="23083" y="4069"/>
                    <a:pt x="23037" y="4093"/>
                    <a:pt x="22990" y="4116"/>
                  </a:cubicBezTo>
                  <a:cubicBezTo>
                    <a:pt x="22990" y="4046"/>
                    <a:pt x="22990" y="4046"/>
                    <a:pt x="23083" y="3977"/>
                  </a:cubicBezTo>
                  <a:close/>
                  <a:moveTo>
                    <a:pt x="24154" y="3972"/>
                  </a:moveTo>
                  <a:cubicBezTo>
                    <a:pt x="24208" y="3972"/>
                    <a:pt x="24248" y="4026"/>
                    <a:pt x="24288" y="4046"/>
                  </a:cubicBezTo>
                  <a:cubicBezTo>
                    <a:pt x="24265" y="4069"/>
                    <a:pt x="24265" y="4093"/>
                    <a:pt x="24242" y="4116"/>
                  </a:cubicBezTo>
                  <a:cubicBezTo>
                    <a:pt x="24195" y="4093"/>
                    <a:pt x="24149" y="4069"/>
                    <a:pt x="24103" y="4046"/>
                  </a:cubicBezTo>
                  <a:cubicBezTo>
                    <a:pt x="24103" y="4023"/>
                    <a:pt x="24103" y="4000"/>
                    <a:pt x="24103" y="3977"/>
                  </a:cubicBezTo>
                  <a:lnTo>
                    <a:pt x="24126" y="3977"/>
                  </a:lnTo>
                  <a:cubicBezTo>
                    <a:pt x="24135" y="3974"/>
                    <a:pt x="24145" y="3972"/>
                    <a:pt x="24154" y="3972"/>
                  </a:cubicBezTo>
                  <a:close/>
                  <a:moveTo>
                    <a:pt x="3384" y="4093"/>
                  </a:moveTo>
                  <a:cubicBezTo>
                    <a:pt x="3407" y="4139"/>
                    <a:pt x="3384" y="4162"/>
                    <a:pt x="3361" y="4185"/>
                  </a:cubicBezTo>
                  <a:cubicBezTo>
                    <a:pt x="3338" y="4162"/>
                    <a:pt x="3338" y="4162"/>
                    <a:pt x="3314" y="4139"/>
                  </a:cubicBezTo>
                  <a:cubicBezTo>
                    <a:pt x="3338" y="4116"/>
                    <a:pt x="3361" y="4093"/>
                    <a:pt x="3384" y="4093"/>
                  </a:cubicBezTo>
                  <a:close/>
                  <a:moveTo>
                    <a:pt x="25771" y="4208"/>
                  </a:moveTo>
                  <a:cubicBezTo>
                    <a:pt x="25748" y="4243"/>
                    <a:pt x="25736" y="4261"/>
                    <a:pt x="25722" y="4261"/>
                  </a:cubicBezTo>
                  <a:cubicBezTo>
                    <a:pt x="25707" y="4261"/>
                    <a:pt x="25690" y="4243"/>
                    <a:pt x="25655" y="4208"/>
                  </a:cubicBezTo>
                  <a:close/>
                  <a:moveTo>
                    <a:pt x="22921" y="4162"/>
                  </a:moveTo>
                  <a:lnTo>
                    <a:pt x="22921" y="4162"/>
                  </a:lnTo>
                  <a:cubicBezTo>
                    <a:pt x="22944" y="4278"/>
                    <a:pt x="22851" y="4301"/>
                    <a:pt x="22828" y="4371"/>
                  </a:cubicBezTo>
                  <a:cubicBezTo>
                    <a:pt x="22782" y="4394"/>
                    <a:pt x="22758" y="4394"/>
                    <a:pt x="22735" y="4394"/>
                  </a:cubicBezTo>
                  <a:cubicBezTo>
                    <a:pt x="22712" y="4394"/>
                    <a:pt x="22712" y="4371"/>
                    <a:pt x="22712" y="4371"/>
                  </a:cubicBezTo>
                  <a:cubicBezTo>
                    <a:pt x="22782" y="4301"/>
                    <a:pt x="22851" y="4232"/>
                    <a:pt x="22921" y="4162"/>
                  </a:cubicBezTo>
                  <a:close/>
                  <a:moveTo>
                    <a:pt x="24333" y="4309"/>
                  </a:moveTo>
                  <a:cubicBezTo>
                    <a:pt x="24346" y="4309"/>
                    <a:pt x="24362" y="4315"/>
                    <a:pt x="24381" y="4324"/>
                  </a:cubicBezTo>
                  <a:cubicBezTo>
                    <a:pt x="24381" y="4348"/>
                    <a:pt x="24381" y="4371"/>
                    <a:pt x="24358" y="4417"/>
                  </a:cubicBezTo>
                  <a:cubicBezTo>
                    <a:pt x="24334" y="4394"/>
                    <a:pt x="24311" y="4371"/>
                    <a:pt x="24288" y="4348"/>
                  </a:cubicBezTo>
                  <a:cubicBezTo>
                    <a:pt x="24302" y="4320"/>
                    <a:pt x="24315" y="4309"/>
                    <a:pt x="24333" y="4309"/>
                  </a:cubicBezTo>
                  <a:close/>
                  <a:moveTo>
                    <a:pt x="3429" y="4358"/>
                  </a:moveTo>
                  <a:cubicBezTo>
                    <a:pt x="3458" y="4358"/>
                    <a:pt x="3489" y="4368"/>
                    <a:pt x="3523" y="4394"/>
                  </a:cubicBezTo>
                  <a:cubicBezTo>
                    <a:pt x="3454" y="4463"/>
                    <a:pt x="3361" y="4510"/>
                    <a:pt x="3222" y="4556"/>
                  </a:cubicBezTo>
                  <a:cubicBezTo>
                    <a:pt x="3245" y="4510"/>
                    <a:pt x="3245" y="4487"/>
                    <a:pt x="3268" y="4463"/>
                  </a:cubicBezTo>
                  <a:cubicBezTo>
                    <a:pt x="3268" y="4463"/>
                    <a:pt x="3268" y="4440"/>
                    <a:pt x="3291" y="4417"/>
                  </a:cubicBezTo>
                  <a:cubicBezTo>
                    <a:pt x="3335" y="4388"/>
                    <a:pt x="3379" y="4358"/>
                    <a:pt x="3429" y="4358"/>
                  </a:cubicBezTo>
                  <a:close/>
                  <a:moveTo>
                    <a:pt x="23778" y="4510"/>
                  </a:moveTo>
                  <a:cubicBezTo>
                    <a:pt x="23825" y="4533"/>
                    <a:pt x="23848" y="4533"/>
                    <a:pt x="23917" y="4533"/>
                  </a:cubicBezTo>
                  <a:cubicBezTo>
                    <a:pt x="23894" y="4602"/>
                    <a:pt x="23871" y="4626"/>
                    <a:pt x="23825" y="4649"/>
                  </a:cubicBezTo>
                  <a:lnTo>
                    <a:pt x="23639" y="4649"/>
                  </a:lnTo>
                  <a:cubicBezTo>
                    <a:pt x="23662" y="4556"/>
                    <a:pt x="23732" y="4556"/>
                    <a:pt x="23778" y="4510"/>
                  </a:cubicBezTo>
                  <a:close/>
                  <a:moveTo>
                    <a:pt x="26606" y="4626"/>
                  </a:moveTo>
                  <a:cubicBezTo>
                    <a:pt x="26591" y="4670"/>
                    <a:pt x="26585" y="4686"/>
                    <a:pt x="26560" y="4686"/>
                  </a:cubicBezTo>
                  <a:cubicBezTo>
                    <a:pt x="26545" y="4686"/>
                    <a:pt x="26524" y="4680"/>
                    <a:pt x="26490" y="4672"/>
                  </a:cubicBezTo>
                  <a:cubicBezTo>
                    <a:pt x="26490" y="4672"/>
                    <a:pt x="26490" y="4672"/>
                    <a:pt x="26490" y="4649"/>
                  </a:cubicBezTo>
                  <a:cubicBezTo>
                    <a:pt x="26513" y="4649"/>
                    <a:pt x="26559" y="4626"/>
                    <a:pt x="26606" y="4626"/>
                  </a:cubicBezTo>
                  <a:close/>
                  <a:moveTo>
                    <a:pt x="20209" y="4695"/>
                  </a:moveTo>
                  <a:cubicBezTo>
                    <a:pt x="20256" y="4695"/>
                    <a:pt x="20279" y="4718"/>
                    <a:pt x="20302" y="4788"/>
                  </a:cubicBezTo>
                  <a:cubicBezTo>
                    <a:pt x="20209" y="4742"/>
                    <a:pt x="20209" y="4742"/>
                    <a:pt x="20209" y="4695"/>
                  </a:cubicBezTo>
                  <a:close/>
                  <a:moveTo>
                    <a:pt x="26837" y="4602"/>
                  </a:moveTo>
                  <a:cubicBezTo>
                    <a:pt x="26860" y="4602"/>
                    <a:pt x="26884" y="4626"/>
                    <a:pt x="26907" y="4626"/>
                  </a:cubicBezTo>
                  <a:cubicBezTo>
                    <a:pt x="26907" y="4695"/>
                    <a:pt x="26930" y="4765"/>
                    <a:pt x="26930" y="4857"/>
                  </a:cubicBezTo>
                  <a:cubicBezTo>
                    <a:pt x="26907" y="4857"/>
                    <a:pt x="26884" y="4881"/>
                    <a:pt x="26860" y="4904"/>
                  </a:cubicBezTo>
                  <a:cubicBezTo>
                    <a:pt x="26860" y="4881"/>
                    <a:pt x="26860" y="4881"/>
                    <a:pt x="26837" y="4881"/>
                  </a:cubicBezTo>
                  <a:cubicBezTo>
                    <a:pt x="26837" y="4811"/>
                    <a:pt x="26814" y="4742"/>
                    <a:pt x="26791" y="4649"/>
                  </a:cubicBezTo>
                  <a:cubicBezTo>
                    <a:pt x="26814" y="4626"/>
                    <a:pt x="26814" y="4626"/>
                    <a:pt x="26837" y="4602"/>
                  </a:cubicBezTo>
                  <a:close/>
                  <a:moveTo>
                    <a:pt x="26999" y="4786"/>
                  </a:moveTo>
                  <a:cubicBezTo>
                    <a:pt x="27021" y="4786"/>
                    <a:pt x="27040" y="4806"/>
                    <a:pt x="27069" y="4834"/>
                  </a:cubicBezTo>
                  <a:cubicBezTo>
                    <a:pt x="27046" y="4857"/>
                    <a:pt x="27046" y="4881"/>
                    <a:pt x="27023" y="4904"/>
                  </a:cubicBezTo>
                  <a:cubicBezTo>
                    <a:pt x="27000" y="4881"/>
                    <a:pt x="26976" y="4834"/>
                    <a:pt x="26953" y="4811"/>
                  </a:cubicBezTo>
                  <a:cubicBezTo>
                    <a:pt x="26971" y="4793"/>
                    <a:pt x="26985" y="4786"/>
                    <a:pt x="26999" y="4786"/>
                  </a:cubicBezTo>
                  <a:close/>
                  <a:moveTo>
                    <a:pt x="27139" y="4927"/>
                  </a:moveTo>
                  <a:cubicBezTo>
                    <a:pt x="27162" y="4973"/>
                    <a:pt x="27162" y="4973"/>
                    <a:pt x="27069" y="5020"/>
                  </a:cubicBezTo>
                  <a:cubicBezTo>
                    <a:pt x="27069" y="5043"/>
                    <a:pt x="27069" y="5089"/>
                    <a:pt x="27069" y="5112"/>
                  </a:cubicBezTo>
                  <a:cubicBezTo>
                    <a:pt x="27069" y="5135"/>
                    <a:pt x="27046" y="5135"/>
                    <a:pt x="27046" y="5159"/>
                  </a:cubicBezTo>
                  <a:cubicBezTo>
                    <a:pt x="27023" y="5135"/>
                    <a:pt x="27000" y="5135"/>
                    <a:pt x="27000" y="5112"/>
                  </a:cubicBezTo>
                  <a:cubicBezTo>
                    <a:pt x="26976" y="5066"/>
                    <a:pt x="26953" y="4996"/>
                    <a:pt x="26953" y="4927"/>
                  </a:cubicBezTo>
                  <a:close/>
                  <a:moveTo>
                    <a:pt x="3060" y="4973"/>
                  </a:moveTo>
                  <a:cubicBezTo>
                    <a:pt x="3106" y="4996"/>
                    <a:pt x="3152" y="5020"/>
                    <a:pt x="3199" y="5043"/>
                  </a:cubicBezTo>
                  <a:cubicBezTo>
                    <a:pt x="3199" y="5066"/>
                    <a:pt x="3175" y="5112"/>
                    <a:pt x="3152" y="5135"/>
                  </a:cubicBezTo>
                  <a:lnTo>
                    <a:pt x="3245" y="5135"/>
                  </a:lnTo>
                  <a:cubicBezTo>
                    <a:pt x="3268" y="5135"/>
                    <a:pt x="3268" y="5159"/>
                    <a:pt x="3268" y="5159"/>
                  </a:cubicBezTo>
                  <a:cubicBezTo>
                    <a:pt x="3222" y="5205"/>
                    <a:pt x="3152" y="5228"/>
                    <a:pt x="3083" y="5228"/>
                  </a:cubicBezTo>
                  <a:cubicBezTo>
                    <a:pt x="3083" y="5205"/>
                    <a:pt x="3106" y="5159"/>
                    <a:pt x="3106" y="5135"/>
                  </a:cubicBezTo>
                  <a:cubicBezTo>
                    <a:pt x="3083" y="5112"/>
                    <a:pt x="3083" y="5066"/>
                    <a:pt x="3036" y="5020"/>
                  </a:cubicBezTo>
                  <a:cubicBezTo>
                    <a:pt x="3060" y="5020"/>
                    <a:pt x="3060" y="4996"/>
                    <a:pt x="3060" y="4973"/>
                  </a:cubicBezTo>
                  <a:close/>
                  <a:moveTo>
                    <a:pt x="3314" y="5321"/>
                  </a:moveTo>
                  <a:cubicBezTo>
                    <a:pt x="3314" y="5344"/>
                    <a:pt x="3314" y="5367"/>
                    <a:pt x="3314" y="5367"/>
                  </a:cubicBezTo>
                  <a:cubicBezTo>
                    <a:pt x="3314" y="5381"/>
                    <a:pt x="3307" y="5394"/>
                    <a:pt x="3291" y="5394"/>
                  </a:cubicBezTo>
                  <a:cubicBezTo>
                    <a:pt x="3280" y="5394"/>
                    <a:pt x="3265" y="5387"/>
                    <a:pt x="3245" y="5367"/>
                  </a:cubicBezTo>
                  <a:cubicBezTo>
                    <a:pt x="3268" y="5367"/>
                    <a:pt x="3268" y="5344"/>
                    <a:pt x="3314" y="5321"/>
                  </a:cubicBezTo>
                  <a:close/>
                  <a:moveTo>
                    <a:pt x="27318" y="5387"/>
                  </a:moveTo>
                  <a:cubicBezTo>
                    <a:pt x="27340" y="5387"/>
                    <a:pt x="27367" y="5400"/>
                    <a:pt x="27393" y="5414"/>
                  </a:cubicBezTo>
                  <a:cubicBezTo>
                    <a:pt x="27393" y="5437"/>
                    <a:pt x="27370" y="5460"/>
                    <a:pt x="27347" y="5506"/>
                  </a:cubicBezTo>
                  <a:cubicBezTo>
                    <a:pt x="27324" y="5483"/>
                    <a:pt x="27301" y="5460"/>
                    <a:pt x="27278" y="5414"/>
                  </a:cubicBezTo>
                  <a:cubicBezTo>
                    <a:pt x="27287" y="5394"/>
                    <a:pt x="27301" y="5387"/>
                    <a:pt x="27318" y="5387"/>
                  </a:cubicBezTo>
                  <a:close/>
                  <a:moveTo>
                    <a:pt x="27579" y="5692"/>
                  </a:moveTo>
                  <a:cubicBezTo>
                    <a:pt x="27625" y="5738"/>
                    <a:pt x="27672" y="5784"/>
                    <a:pt x="27648" y="5877"/>
                  </a:cubicBezTo>
                  <a:cubicBezTo>
                    <a:pt x="27602" y="5808"/>
                    <a:pt x="27533" y="5784"/>
                    <a:pt x="27579" y="5692"/>
                  </a:cubicBezTo>
                  <a:close/>
                  <a:moveTo>
                    <a:pt x="3445" y="5970"/>
                  </a:moveTo>
                  <a:cubicBezTo>
                    <a:pt x="3465" y="5970"/>
                    <a:pt x="3488" y="5981"/>
                    <a:pt x="3523" y="5993"/>
                  </a:cubicBezTo>
                  <a:cubicBezTo>
                    <a:pt x="3454" y="5993"/>
                    <a:pt x="3430" y="6016"/>
                    <a:pt x="3384" y="6016"/>
                  </a:cubicBezTo>
                  <a:cubicBezTo>
                    <a:pt x="3407" y="5981"/>
                    <a:pt x="3425" y="5970"/>
                    <a:pt x="3445" y="5970"/>
                  </a:cubicBezTo>
                  <a:close/>
                  <a:moveTo>
                    <a:pt x="3430" y="6109"/>
                  </a:moveTo>
                  <a:cubicBezTo>
                    <a:pt x="3454" y="6132"/>
                    <a:pt x="3454" y="6132"/>
                    <a:pt x="3477" y="6155"/>
                  </a:cubicBezTo>
                  <a:cubicBezTo>
                    <a:pt x="3454" y="6178"/>
                    <a:pt x="3454" y="6178"/>
                    <a:pt x="3454" y="6178"/>
                  </a:cubicBezTo>
                  <a:cubicBezTo>
                    <a:pt x="3407" y="6178"/>
                    <a:pt x="3384" y="6155"/>
                    <a:pt x="3361" y="6155"/>
                  </a:cubicBezTo>
                  <a:cubicBezTo>
                    <a:pt x="3361" y="6178"/>
                    <a:pt x="3361" y="6178"/>
                    <a:pt x="3361" y="6202"/>
                  </a:cubicBezTo>
                  <a:cubicBezTo>
                    <a:pt x="3314" y="6248"/>
                    <a:pt x="3314" y="6248"/>
                    <a:pt x="3245" y="6248"/>
                  </a:cubicBezTo>
                  <a:cubicBezTo>
                    <a:pt x="3199" y="6202"/>
                    <a:pt x="3245" y="6178"/>
                    <a:pt x="3268" y="6132"/>
                  </a:cubicBezTo>
                  <a:cubicBezTo>
                    <a:pt x="3314" y="6132"/>
                    <a:pt x="3338" y="6155"/>
                    <a:pt x="3361" y="6155"/>
                  </a:cubicBezTo>
                  <a:cubicBezTo>
                    <a:pt x="3384" y="6132"/>
                    <a:pt x="3407" y="6132"/>
                    <a:pt x="3430" y="6109"/>
                  </a:cubicBezTo>
                  <a:close/>
                  <a:moveTo>
                    <a:pt x="28274" y="6966"/>
                  </a:moveTo>
                  <a:cubicBezTo>
                    <a:pt x="28344" y="7036"/>
                    <a:pt x="28367" y="7129"/>
                    <a:pt x="28367" y="7221"/>
                  </a:cubicBezTo>
                  <a:cubicBezTo>
                    <a:pt x="28344" y="7244"/>
                    <a:pt x="28320" y="7244"/>
                    <a:pt x="28274" y="7244"/>
                  </a:cubicBezTo>
                  <a:cubicBezTo>
                    <a:pt x="28274" y="7198"/>
                    <a:pt x="28297" y="7152"/>
                    <a:pt x="28297" y="7105"/>
                  </a:cubicBezTo>
                  <a:cubicBezTo>
                    <a:pt x="28274" y="7082"/>
                    <a:pt x="28251" y="7036"/>
                    <a:pt x="28205" y="6966"/>
                  </a:cubicBezTo>
                  <a:close/>
                  <a:moveTo>
                    <a:pt x="2295" y="7430"/>
                  </a:moveTo>
                  <a:lnTo>
                    <a:pt x="2295" y="7430"/>
                  </a:lnTo>
                  <a:cubicBezTo>
                    <a:pt x="2318" y="7453"/>
                    <a:pt x="2318" y="7499"/>
                    <a:pt x="2272" y="7523"/>
                  </a:cubicBezTo>
                  <a:cubicBezTo>
                    <a:pt x="2225" y="7476"/>
                    <a:pt x="2248" y="7453"/>
                    <a:pt x="2295" y="7430"/>
                  </a:cubicBezTo>
                  <a:close/>
                  <a:moveTo>
                    <a:pt x="2447" y="7583"/>
                  </a:moveTo>
                  <a:cubicBezTo>
                    <a:pt x="2457" y="7583"/>
                    <a:pt x="2468" y="7586"/>
                    <a:pt x="2480" y="7592"/>
                  </a:cubicBezTo>
                  <a:cubicBezTo>
                    <a:pt x="2457" y="7615"/>
                    <a:pt x="2457" y="7638"/>
                    <a:pt x="2434" y="7685"/>
                  </a:cubicBezTo>
                  <a:cubicBezTo>
                    <a:pt x="2411" y="7662"/>
                    <a:pt x="2387" y="7638"/>
                    <a:pt x="2387" y="7638"/>
                  </a:cubicBezTo>
                  <a:cubicBezTo>
                    <a:pt x="2404" y="7604"/>
                    <a:pt x="2421" y="7583"/>
                    <a:pt x="2447" y="7583"/>
                  </a:cubicBezTo>
                  <a:close/>
                  <a:moveTo>
                    <a:pt x="2095" y="7578"/>
                  </a:moveTo>
                  <a:cubicBezTo>
                    <a:pt x="2105" y="7578"/>
                    <a:pt x="2116" y="7584"/>
                    <a:pt x="2133" y="7592"/>
                  </a:cubicBezTo>
                  <a:cubicBezTo>
                    <a:pt x="2109" y="7615"/>
                    <a:pt x="2109" y="7638"/>
                    <a:pt x="2086" y="7662"/>
                  </a:cubicBezTo>
                  <a:cubicBezTo>
                    <a:pt x="2086" y="7662"/>
                    <a:pt x="2063" y="7685"/>
                    <a:pt x="2040" y="7708"/>
                  </a:cubicBezTo>
                  <a:cubicBezTo>
                    <a:pt x="2040" y="7662"/>
                    <a:pt x="2040" y="7638"/>
                    <a:pt x="2017" y="7638"/>
                  </a:cubicBezTo>
                  <a:cubicBezTo>
                    <a:pt x="2061" y="7594"/>
                    <a:pt x="2077" y="7578"/>
                    <a:pt x="2095" y="7578"/>
                  </a:cubicBezTo>
                  <a:close/>
                  <a:moveTo>
                    <a:pt x="3291" y="7453"/>
                  </a:moveTo>
                  <a:cubicBezTo>
                    <a:pt x="3291" y="7476"/>
                    <a:pt x="3314" y="7476"/>
                    <a:pt x="3314" y="7499"/>
                  </a:cubicBezTo>
                  <a:cubicBezTo>
                    <a:pt x="3314" y="7546"/>
                    <a:pt x="3291" y="7569"/>
                    <a:pt x="3291" y="7592"/>
                  </a:cubicBezTo>
                  <a:cubicBezTo>
                    <a:pt x="3291" y="7638"/>
                    <a:pt x="3314" y="7662"/>
                    <a:pt x="3314" y="7685"/>
                  </a:cubicBezTo>
                  <a:cubicBezTo>
                    <a:pt x="3291" y="7708"/>
                    <a:pt x="3268" y="7731"/>
                    <a:pt x="3268" y="7731"/>
                  </a:cubicBezTo>
                  <a:cubicBezTo>
                    <a:pt x="3222" y="7731"/>
                    <a:pt x="3199" y="7708"/>
                    <a:pt x="3152" y="7685"/>
                  </a:cubicBezTo>
                  <a:cubicBezTo>
                    <a:pt x="3129" y="7708"/>
                    <a:pt x="3106" y="7708"/>
                    <a:pt x="3060" y="7754"/>
                  </a:cubicBezTo>
                  <a:cubicBezTo>
                    <a:pt x="3036" y="7708"/>
                    <a:pt x="3036" y="7685"/>
                    <a:pt x="3036" y="7638"/>
                  </a:cubicBezTo>
                  <a:lnTo>
                    <a:pt x="3222" y="7638"/>
                  </a:lnTo>
                  <a:cubicBezTo>
                    <a:pt x="3222" y="7592"/>
                    <a:pt x="3199" y="7569"/>
                    <a:pt x="3199" y="7523"/>
                  </a:cubicBezTo>
                  <a:cubicBezTo>
                    <a:pt x="3222" y="7499"/>
                    <a:pt x="3245" y="7476"/>
                    <a:pt x="3291" y="7453"/>
                  </a:cubicBezTo>
                  <a:close/>
                  <a:moveTo>
                    <a:pt x="1321" y="7754"/>
                  </a:moveTo>
                  <a:cubicBezTo>
                    <a:pt x="1345" y="7777"/>
                    <a:pt x="1345" y="7777"/>
                    <a:pt x="1391" y="7801"/>
                  </a:cubicBezTo>
                  <a:cubicBezTo>
                    <a:pt x="1345" y="7824"/>
                    <a:pt x="1321" y="7847"/>
                    <a:pt x="1298" y="7847"/>
                  </a:cubicBezTo>
                  <a:cubicBezTo>
                    <a:pt x="1275" y="7824"/>
                    <a:pt x="1275" y="7824"/>
                    <a:pt x="1275" y="7801"/>
                  </a:cubicBezTo>
                  <a:cubicBezTo>
                    <a:pt x="1275" y="7801"/>
                    <a:pt x="1298" y="7777"/>
                    <a:pt x="1321" y="7754"/>
                  </a:cubicBezTo>
                  <a:close/>
                  <a:moveTo>
                    <a:pt x="1623" y="7662"/>
                  </a:moveTo>
                  <a:lnTo>
                    <a:pt x="1623" y="7662"/>
                  </a:lnTo>
                  <a:cubicBezTo>
                    <a:pt x="1646" y="7801"/>
                    <a:pt x="1646" y="7801"/>
                    <a:pt x="1576" y="7917"/>
                  </a:cubicBezTo>
                  <a:cubicBezTo>
                    <a:pt x="1553" y="7870"/>
                    <a:pt x="1553" y="7847"/>
                    <a:pt x="1530" y="7777"/>
                  </a:cubicBezTo>
                  <a:cubicBezTo>
                    <a:pt x="1553" y="7754"/>
                    <a:pt x="1576" y="7731"/>
                    <a:pt x="1623" y="7662"/>
                  </a:cubicBezTo>
                  <a:close/>
                  <a:moveTo>
                    <a:pt x="1692" y="8310"/>
                  </a:moveTo>
                  <a:cubicBezTo>
                    <a:pt x="1739" y="8403"/>
                    <a:pt x="1785" y="8473"/>
                    <a:pt x="1785" y="8565"/>
                  </a:cubicBezTo>
                  <a:cubicBezTo>
                    <a:pt x="1715" y="8542"/>
                    <a:pt x="1692" y="8473"/>
                    <a:pt x="1623" y="8426"/>
                  </a:cubicBezTo>
                  <a:cubicBezTo>
                    <a:pt x="1646" y="8403"/>
                    <a:pt x="1646" y="8357"/>
                    <a:pt x="1692" y="8310"/>
                  </a:cubicBezTo>
                  <a:close/>
                  <a:moveTo>
                    <a:pt x="1576" y="8658"/>
                  </a:moveTo>
                  <a:cubicBezTo>
                    <a:pt x="1603" y="8699"/>
                    <a:pt x="1638" y="8723"/>
                    <a:pt x="1681" y="8723"/>
                  </a:cubicBezTo>
                  <a:cubicBezTo>
                    <a:pt x="1711" y="8723"/>
                    <a:pt x="1746" y="8710"/>
                    <a:pt x="1785" y="8681"/>
                  </a:cubicBezTo>
                  <a:cubicBezTo>
                    <a:pt x="1785" y="8728"/>
                    <a:pt x="1785" y="8751"/>
                    <a:pt x="1785" y="8797"/>
                  </a:cubicBezTo>
                  <a:cubicBezTo>
                    <a:pt x="1739" y="8797"/>
                    <a:pt x="1715" y="8797"/>
                    <a:pt x="1692" y="8820"/>
                  </a:cubicBezTo>
                  <a:cubicBezTo>
                    <a:pt x="1669" y="8844"/>
                    <a:pt x="1669" y="8867"/>
                    <a:pt x="1669" y="8890"/>
                  </a:cubicBezTo>
                  <a:cubicBezTo>
                    <a:pt x="1669" y="8890"/>
                    <a:pt x="1669" y="8913"/>
                    <a:pt x="1669" y="8913"/>
                  </a:cubicBezTo>
                  <a:cubicBezTo>
                    <a:pt x="1623" y="8913"/>
                    <a:pt x="1576" y="8890"/>
                    <a:pt x="1530" y="8890"/>
                  </a:cubicBezTo>
                  <a:cubicBezTo>
                    <a:pt x="1530" y="8867"/>
                    <a:pt x="1507" y="8820"/>
                    <a:pt x="1484" y="8797"/>
                  </a:cubicBezTo>
                  <a:cubicBezTo>
                    <a:pt x="1530" y="8751"/>
                    <a:pt x="1553" y="8704"/>
                    <a:pt x="1576" y="8658"/>
                  </a:cubicBezTo>
                  <a:close/>
                  <a:moveTo>
                    <a:pt x="1576" y="9678"/>
                  </a:moveTo>
                  <a:cubicBezTo>
                    <a:pt x="1576" y="9724"/>
                    <a:pt x="1576" y="9724"/>
                    <a:pt x="1576" y="9747"/>
                  </a:cubicBezTo>
                  <a:cubicBezTo>
                    <a:pt x="1576" y="9794"/>
                    <a:pt x="1553" y="9863"/>
                    <a:pt x="1530" y="9933"/>
                  </a:cubicBezTo>
                  <a:lnTo>
                    <a:pt x="1437" y="9933"/>
                  </a:lnTo>
                  <a:cubicBezTo>
                    <a:pt x="1437" y="9910"/>
                    <a:pt x="1437" y="9910"/>
                    <a:pt x="1414" y="9886"/>
                  </a:cubicBezTo>
                  <a:cubicBezTo>
                    <a:pt x="1460" y="9817"/>
                    <a:pt x="1507" y="9747"/>
                    <a:pt x="1576" y="9678"/>
                  </a:cubicBezTo>
                  <a:close/>
                  <a:moveTo>
                    <a:pt x="27903" y="9979"/>
                  </a:moveTo>
                  <a:cubicBezTo>
                    <a:pt x="27927" y="10002"/>
                    <a:pt x="27950" y="10002"/>
                    <a:pt x="27996" y="10025"/>
                  </a:cubicBezTo>
                  <a:cubicBezTo>
                    <a:pt x="27950" y="10095"/>
                    <a:pt x="27950" y="10165"/>
                    <a:pt x="27857" y="10234"/>
                  </a:cubicBezTo>
                  <a:cubicBezTo>
                    <a:pt x="27857" y="10141"/>
                    <a:pt x="27880" y="10072"/>
                    <a:pt x="27903" y="9979"/>
                  </a:cubicBezTo>
                  <a:close/>
                  <a:moveTo>
                    <a:pt x="1646" y="10373"/>
                  </a:moveTo>
                  <a:cubicBezTo>
                    <a:pt x="1669" y="10396"/>
                    <a:pt x="1692" y="10396"/>
                    <a:pt x="1715" y="10419"/>
                  </a:cubicBezTo>
                  <a:cubicBezTo>
                    <a:pt x="1695" y="10459"/>
                    <a:pt x="1675" y="10517"/>
                    <a:pt x="1626" y="10517"/>
                  </a:cubicBezTo>
                  <a:cubicBezTo>
                    <a:pt x="1618" y="10517"/>
                    <a:pt x="1609" y="10515"/>
                    <a:pt x="1600" y="10512"/>
                  </a:cubicBezTo>
                  <a:cubicBezTo>
                    <a:pt x="1576" y="10466"/>
                    <a:pt x="1623" y="10419"/>
                    <a:pt x="1646" y="10373"/>
                  </a:cubicBezTo>
                  <a:close/>
                  <a:moveTo>
                    <a:pt x="26913" y="11101"/>
                  </a:moveTo>
                  <a:cubicBezTo>
                    <a:pt x="26933" y="11101"/>
                    <a:pt x="26938" y="11117"/>
                    <a:pt x="26953" y="11161"/>
                  </a:cubicBezTo>
                  <a:cubicBezTo>
                    <a:pt x="26907" y="11161"/>
                    <a:pt x="26884" y="11138"/>
                    <a:pt x="26860" y="11115"/>
                  </a:cubicBezTo>
                  <a:cubicBezTo>
                    <a:pt x="26886" y="11106"/>
                    <a:pt x="26902" y="11101"/>
                    <a:pt x="26913" y="11101"/>
                  </a:cubicBezTo>
                  <a:close/>
                  <a:moveTo>
                    <a:pt x="1901" y="12019"/>
                  </a:moveTo>
                  <a:cubicBezTo>
                    <a:pt x="1924" y="12019"/>
                    <a:pt x="1924" y="12042"/>
                    <a:pt x="1924" y="12042"/>
                  </a:cubicBezTo>
                  <a:cubicBezTo>
                    <a:pt x="1947" y="12088"/>
                    <a:pt x="1924" y="12111"/>
                    <a:pt x="1878" y="12134"/>
                  </a:cubicBezTo>
                  <a:cubicBezTo>
                    <a:pt x="1878" y="12111"/>
                    <a:pt x="1854" y="12088"/>
                    <a:pt x="1854" y="12042"/>
                  </a:cubicBezTo>
                  <a:cubicBezTo>
                    <a:pt x="1878" y="12042"/>
                    <a:pt x="1901" y="12019"/>
                    <a:pt x="1901" y="12019"/>
                  </a:cubicBezTo>
                  <a:close/>
                  <a:moveTo>
                    <a:pt x="29711" y="12111"/>
                  </a:moveTo>
                  <a:cubicBezTo>
                    <a:pt x="29734" y="12134"/>
                    <a:pt x="29734" y="12134"/>
                    <a:pt x="29734" y="12134"/>
                  </a:cubicBezTo>
                  <a:cubicBezTo>
                    <a:pt x="29757" y="12181"/>
                    <a:pt x="29781" y="12227"/>
                    <a:pt x="29781" y="12250"/>
                  </a:cubicBezTo>
                  <a:cubicBezTo>
                    <a:pt x="29781" y="12320"/>
                    <a:pt x="29827" y="12389"/>
                    <a:pt x="29873" y="12459"/>
                  </a:cubicBezTo>
                  <a:cubicBezTo>
                    <a:pt x="29896" y="12459"/>
                    <a:pt x="29896" y="12505"/>
                    <a:pt x="29896" y="12505"/>
                  </a:cubicBezTo>
                  <a:cubicBezTo>
                    <a:pt x="29827" y="12552"/>
                    <a:pt x="29781" y="12598"/>
                    <a:pt x="29711" y="12644"/>
                  </a:cubicBezTo>
                  <a:lnTo>
                    <a:pt x="29641" y="12644"/>
                  </a:lnTo>
                  <a:cubicBezTo>
                    <a:pt x="29665" y="12598"/>
                    <a:pt x="29711" y="12552"/>
                    <a:pt x="29734" y="12505"/>
                  </a:cubicBezTo>
                  <a:cubicBezTo>
                    <a:pt x="29734" y="12436"/>
                    <a:pt x="29688" y="12412"/>
                    <a:pt x="29641" y="12366"/>
                  </a:cubicBezTo>
                  <a:cubicBezTo>
                    <a:pt x="29665" y="12343"/>
                    <a:pt x="29665" y="12297"/>
                    <a:pt x="29688" y="12273"/>
                  </a:cubicBezTo>
                  <a:lnTo>
                    <a:pt x="29618" y="12204"/>
                  </a:lnTo>
                  <a:cubicBezTo>
                    <a:pt x="29618" y="12181"/>
                    <a:pt x="29618" y="12158"/>
                    <a:pt x="29618" y="12158"/>
                  </a:cubicBezTo>
                  <a:cubicBezTo>
                    <a:pt x="29665" y="12134"/>
                    <a:pt x="29688" y="12134"/>
                    <a:pt x="29711" y="12111"/>
                  </a:cubicBezTo>
                  <a:close/>
                  <a:moveTo>
                    <a:pt x="29085" y="12667"/>
                  </a:moveTo>
                  <a:cubicBezTo>
                    <a:pt x="29132" y="12691"/>
                    <a:pt x="29155" y="12714"/>
                    <a:pt x="29155" y="12714"/>
                  </a:cubicBezTo>
                  <a:cubicBezTo>
                    <a:pt x="29155" y="12758"/>
                    <a:pt x="29145" y="12774"/>
                    <a:pt x="29121" y="12774"/>
                  </a:cubicBezTo>
                  <a:cubicBezTo>
                    <a:pt x="29107" y="12774"/>
                    <a:pt x="29088" y="12769"/>
                    <a:pt x="29062" y="12760"/>
                  </a:cubicBezTo>
                  <a:cubicBezTo>
                    <a:pt x="29062" y="12737"/>
                    <a:pt x="29085" y="12714"/>
                    <a:pt x="29085" y="12667"/>
                  </a:cubicBezTo>
                  <a:close/>
                  <a:moveTo>
                    <a:pt x="1970" y="12737"/>
                  </a:moveTo>
                  <a:cubicBezTo>
                    <a:pt x="1947" y="12806"/>
                    <a:pt x="1924" y="12853"/>
                    <a:pt x="1901" y="12922"/>
                  </a:cubicBezTo>
                  <a:cubicBezTo>
                    <a:pt x="1854" y="12830"/>
                    <a:pt x="1854" y="12830"/>
                    <a:pt x="1924" y="12737"/>
                  </a:cubicBezTo>
                  <a:close/>
                  <a:moveTo>
                    <a:pt x="2063" y="13085"/>
                  </a:moveTo>
                  <a:cubicBezTo>
                    <a:pt x="2086" y="13154"/>
                    <a:pt x="2040" y="13154"/>
                    <a:pt x="1993" y="13154"/>
                  </a:cubicBezTo>
                  <a:cubicBezTo>
                    <a:pt x="2017" y="13131"/>
                    <a:pt x="2017" y="13108"/>
                    <a:pt x="2017" y="13108"/>
                  </a:cubicBezTo>
                  <a:cubicBezTo>
                    <a:pt x="2040" y="13085"/>
                    <a:pt x="2040" y="13085"/>
                    <a:pt x="2063" y="13085"/>
                  </a:cubicBezTo>
                  <a:close/>
                  <a:moveTo>
                    <a:pt x="29224" y="13154"/>
                  </a:moveTo>
                  <a:cubicBezTo>
                    <a:pt x="29224" y="13177"/>
                    <a:pt x="29248" y="13200"/>
                    <a:pt x="29271" y="13224"/>
                  </a:cubicBezTo>
                  <a:cubicBezTo>
                    <a:pt x="29248" y="13224"/>
                    <a:pt x="29224" y="13247"/>
                    <a:pt x="29201" y="13247"/>
                  </a:cubicBezTo>
                  <a:cubicBezTo>
                    <a:pt x="29178" y="13247"/>
                    <a:pt x="29155" y="13224"/>
                    <a:pt x="29132" y="13200"/>
                  </a:cubicBezTo>
                  <a:cubicBezTo>
                    <a:pt x="29155" y="13177"/>
                    <a:pt x="29178" y="13154"/>
                    <a:pt x="29224" y="13154"/>
                  </a:cubicBezTo>
                  <a:close/>
                  <a:moveTo>
                    <a:pt x="1934" y="13626"/>
                  </a:moveTo>
                  <a:cubicBezTo>
                    <a:pt x="1958" y="13626"/>
                    <a:pt x="1980" y="13637"/>
                    <a:pt x="1993" y="13664"/>
                  </a:cubicBezTo>
                  <a:cubicBezTo>
                    <a:pt x="1952" y="13685"/>
                    <a:pt x="1929" y="13696"/>
                    <a:pt x="1914" y="13696"/>
                  </a:cubicBezTo>
                  <a:cubicBezTo>
                    <a:pt x="1896" y="13696"/>
                    <a:pt x="1890" y="13679"/>
                    <a:pt x="1878" y="13641"/>
                  </a:cubicBezTo>
                  <a:cubicBezTo>
                    <a:pt x="1897" y="13631"/>
                    <a:pt x="1916" y="13626"/>
                    <a:pt x="1934" y="13626"/>
                  </a:cubicBezTo>
                  <a:close/>
                  <a:moveTo>
                    <a:pt x="29433" y="13687"/>
                  </a:moveTo>
                  <a:cubicBezTo>
                    <a:pt x="29433" y="13710"/>
                    <a:pt x="29456" y="13733"/>
                    <a:pt x="29479" y="13757"/>
                  </a:cubicBezTo>
                  <a:cubicBezTo>
                    <a:pt x="29433" y="13780"/>
                    <a:pt x="29387" y="13803"/>
                    <a:pt x="29340" y="13803"/>
                  </a:cubicBezTo>
                  <a:cubicBezTo>
                    <a:pt x="29317" y="13826"/>
                    <a:pt x="29294" y="13849"/>
                    <a:pt x="29271" y="13896"/>
                  </a:cubicBezTo>
                  <a:cubicBezTo>
                    <a:pt x="29271" y="13780"/>
                    <a:pt x="29340" y="13710"/>
                    <a:pt x="29433" y="13687"/>
                  </a:cubicBezTo>
                  <a:close/>
                  <a:moveTo>
                    <a:pt x="2086" y="13780"/>
                  </a:moveTo>
                  <a:cubicBezTo>
                    <a:pt x="2109" y="13803"/>
                    <a:pt x="2109" y="13826"/>
                    <a:pt x="2133" y="13849"/>
                  </a:cubicBezTo>
                  <a:lnTo>
                    <a:pt x="2063" y="13942"/>
                  </a:lnTo>
                  <a:cubicBezTo>
                    <a:pt x="1993" y="13919"/>
                    <a:pt x="1993" y="13873"/>
                    <a:pt x="1993" y="13826"/>
                  </a:cubicBezTo>
                  <a:cubicBezTo>
                    <a:pt x="2017" y="13803"/>
                    <a:pt x="2040" y="13803"/>
                    <a:pt x="2086" y="13780"/>
                  </a:cubicBezTo>
                  <a:close/>
                  <a:moveTo>
                    <a:pt x="2341" y="13664"/>
                  </a:moveTo>
                  <a:cubicBezTo>
                    <a:pt x="2364" y="13710"/>
                    <a:pt x="2364" y="13733"/>
                    <a:pt x="2364" y="13757"/>
                  </a:cubicBezTo>
                  <a:cubicBezTo>
                    <a:pt x="2387" y="13780"/>
                    <a:pt x="2364" y="13803"/>
                    <a:pt x="2364" y="13849"/>
                  </a:cubicBezTo>
                  <a:lnTo>
                    <a:pt x="2480" y="13849"/>
                  </a:lnTo>
                  <a:cubicBezTo>
                    <a:pt x="2457" y="13803"/>
                    <a:pt x="2457" y="13780"/>
                    <a:pt x="2457" y="13733"/>
                  </a:cubicBezTo>
                  <a:lnTo>
                    <a:pt x="2480" y="13710"/>
                  </a:lnTo>
                  <a:cubicBezTo>
                    <a:pt x="2527" y="13710"/>
                    <a:pt x="2573" y="13757"/>
                    <a:pt x="2596" y="13803"/>
                  </a:cubicBezTo>
                  <a:cubicBezTo>
                    <a:pt x="2596" y="13826"/>
                    <a:pt x="2573" y="13826"/>
                    <a:pt x="2550" y="13849"/>
                  </a:cubicBezTo>
                  <a:cubicBezTo>
                    <a:pt x="2573" y="13873"/>
                    <a:pt x="2573" y="13896"/>
                    <a:pt x="2573" y="13919"/>
                  </a:cubicBezTo>
                  <a:cubicBezTo>
                    <a:pt x="2527" y="13965"/>
                    <a:pt x="2480" y="13988"/>
                    <a:pt x="2411" y="13988"/>
                  </a:cubicBezTo>
                  <a:cubicBezTo>
                    <a:pt x="2411" y="13965"/>
                    <a:pt x="2387" y="13942"/>
                    <a:pt x="2364" y="13919"/>
                  </a:cubicBezTo>
                  <a:cubicBezTo>
                    <a:pt x="2341" y="13942"/>
                    <a:pt x="2318" y="13965"/>
                    <a:pt x="2272" y="13988"/>
                  </a:cubicBezTo>
                  <a:cubicBezTo>
                    <a:pt x="2248" y="13965"/>
                    <a:pt x="2225" y="13919"/>
                    <a:pt x="2225" y="13896"/>
                  </a:cubicBezTo>
                  <a:cubicBezTo>
                    <a:pt x="2225" y="13849"/>
                    <a:pt x="2248" y="13780"/>
                    <a:pt x="2272" y="13710"/>
                  </a:cubicBezTo>
                  <a:cubicBezTo>
                    <a:pt x="2272" y="13687"/>
                    <a:pt x="2318" y="13687"/>
                    <a:pt x="2341" y="13664"/>
                  </a:cubicBezTo>
                  <a:close/>
                  <a:moveTo>
                    <a:pt x="1878" y="13733"/>
                  </a:moveTo>
                  <a:lnTo>
                    <a:pt x="1924" y="13780"/>
                  </a:lnTo>
                  <a:cubicBezTo>
                    <a:pt x="1947" y="13849"/>
                    <a:pt x="1924" y="13873"/>
                    <a:pt x="1878" y="13896"/>
                  </a:cubicBezTo>
                  <a:cubicBezTo>
                    <a:pt x="1901" y="13942"/>
                    <a:pt x="1901" y="13942"/>
                    <a:pt x="1878" y="14012"/>
                  </a:cubicBezTo>
                  <a:cubicBezTo>
                    <a:pt x="1808" y="13988"/>
                    <a:pt x="1808" y="13965"/>
                    <a:pt x="1878" y="13896"/>
                  </a:cubicBezTo>
                  <a:cubicBezTo>
                    <a:pt x="1854" y="13873"/>
                    <a:pt x="1831" y="13849"/>
                    <a:pt x="1808" y="13826"/>
                  </a:cubicBezTo>
                  <a:cubicBezTo>
                    <a:pt x="1831" y="13803"/>
                    <a:pt x="1831" y="13780"/>
                    <a:pt x="1831" y="13780"/>
                  </a:cubicBezTo>
                  <a:cubicBezTo>
                    <a:pt x="1854" y="13757"/>
                    <a:pt x="1854" y="13757"/>
                    <a:pt x="1878" y="13733"/>
                  </a:cubicBezTo>
                  <a:close/>
                  <a:moveTo>
                    <a:pt x="29165" y="13863"/>
                  </a:moveTo>
                  <a:cubicBezTo>
                    <a:pt x="29192" y="13863"/>
                    <a:pt x="29214" y="13885"/>
                    <a:pt x="29248" y="13919"/>
                  </a:cubicBezTo>
                  <a:cubicBezTo>
                    <a:pt x="29248" y="13942"/>
                    <a:pt x="29248" y="13942"/>
                    <a:pt x="29248" y="13988"/>
                  </a:cubicBezTo>
                  <a:lnTo>
                    <a:pt x="29363" y="13988"/>
                  </a:lnTo>
                  <a:cubicBezTo>
                    <a:pt x="29317" y="14104"/>
                    <a:pt x="29271" y="14174"/>
                    <a:pt x="29155" y="14197"/>
                  </a:cubicBezTo>
                  <a:cubicBezTo>
                    <a:pt x="29155" y="14174"/>
                    <a:pt x="29132" y="14174"/>
                    <a:pt x="29108" y="14151"/>
                  </a:cubicBezTo>
                  <a:cubicBezTo>
                    <a:pt x="29132" y="14104"/>
                    <a:pt x="29155" y="14081"/>
                    <a:pt x="29178" y="14035"/>
                  </a:cubicBezTo>
                  <a:cubicBezTo>
                    <a:pt x="29178" y="14012"/>
                    <a:pt x="29155" y="14012"/>
                    <a:pt x="29155" y="13988"/>
                  </a:cubicBezTo>
                  <a:cubicBezTo>
                    <a:pt x="29108" y="14012"/>
                    <a:pt x="29085" y="14035"/>
                    <a:pt x="29062" y="14058"/>
                  </a:cubicBezTo>
                  <a:cubicBezTo>
                    <a:pt x="29039" y="14035"/>
                    <a:pt x="29039" y="14012"/>
                    <a:pt x="29016" y="13988"/>
                  </a:cubicBezTo>
                  <a:cubicBezTo>
                    <a:pt x="29062" y="13965"/>
                    <a:pt x="29108" y="13919"/>
                    <a:pt x="29155" y="13896"/>
                  </a:cubicBezTo>
                  <a:cubicBezTo>
                    <a:pt x="29132" y="13896"/>
                    <a:pt x="29132" y="13873"/>
                    <a:pt x="29132" y="13873"/>
                  </a:cubicBezTo>
                  <a:cubicBezTo>
                    <a:pt x="29144" y="13866"/>
                    <a:pt x="29155" y="13863"/>
                    <a:pt x="29165" y="13863"/>
                  </a:cubicBezTo>
                  <a:close/>
                  <a:moveTo>
                    <a:pt x="2063" y="14151"/>
                  </a:moveTo>
                  <a:cubicBezTo>
                    <a:pt x="2063" y="14174"/>
                    <a:pt x="2063" y="14197"/>
                    <a:pt x="2063" y="14220"/>
                  </a:cubicBezTo>
                  <a:cubicBezTo>
                    <a:pt x="2063" y="14220"/>
                    <a:pt x="2040" y="14220"/>
                    <a:pt x="2017" y="14243"/>
                  </a:cubicBezTo>
                  <a:cubicBezTo>
                    <a:pt x="2017" y="14220"/>
                    <a:pt x="1993" y="14197"/>
                    <a:pt x="1993" y="14174"/>
                  </a:cubicBezTo>
                  <a:cubicBezTo>
                    <a:pt x="2017" y="14174"/>
                    <a:pt x="2040" y="14174"/>
                    <a:pt x="2063" y="14151"/>
                  </a:cubicBezTo>
                  <a:close/>
                  <a:moveTo>
                    <a:pt x="2411" y="14058"/>
                  </a:moveTo>
                  <a:cubicBezTo>
                    <a:pt x="2480" y="14081"/>
                    <a:pt x="2503" y="14104"/>
                    <a:pt x="2480" y="14127"/>
                  </a:cubicBezTo>
                  <a:cubicBezTo>
                    <a:pt x="2480" y="14197"/>
                    <a:pt x="2480" y="14267"/>
                    <a:pt x="2411" y="14336"/>
                  </a:cubicBezTo>
                  <a:lnTo>
                    <a:pt x="2364" y="14336"/>
                  </a:lnTo>
                  <a:cubicBezTo>
                    <a:pt x="2341" y="14313"/>
                    <a:pt x="2341" y="14290"/>
                    <a:pt x="2341" y="14267"/>
                  </a:cubicBezTo>
                  <a:cubicBezTo>
                    <a:pt x="2364" y="14243"/>
                    <a:pt x="2387" y="14220"/>
                    <a:pt x="2411" y="14197"/>
                  </a:cubicBezTo>
                  <a:cubicBezTo>
                    <a:pt x="2411" y="14151"/>
                    <a:pt x="2411" y="14104"/>
                    <a:pt x="2411" y="14058"/>
                  </a:cubicBezTo>
                  <a:close/>
                  <a:moveTo>
                    <a:pt x="29412" y="14138"/>
                  </a:moveTo>
                  <a:cubicBezTo>
                    <a:pt x="29428" y="14138"/>
                    <a:pt x="29448" y="14143"/>
                    <a:pt x="29479" y="14151"/>
                  </a:cubicBezTo>
                  <a:cubicBezTo>
                    <a:pt x="29479" y="14197"/>
                    <a:pt x="29479" y="14243"/>
                    <a:pt x="29456" y="14267"/>
                  </a:cubicBezTo>
                  <a:cubicBezTo>
                    <a:pt x="29502" y="14243"/>
                    <a:pt x="29549" y="14220"/>
                    <a:pt x="29572" y="14220"/>
                  </a:cubicBezTo>
                  <a:lnTo>
                    <a:pt x="29641" y="14220"/>
                  </a:lnTo>
                  <a:cubicBezTo>
                    <a:pt x="29595" y="14267"/>
                    <a:pt x="29572" y="14313"/>
                    <a:pt x="29549" y="14359"/>
                  </a:cubicBezTo>
                  <a:cubicBezTo>
                    <a:pt x="29536" y="14363"/>
                    <a:pt x="29525" y="14365"/>
                    <a:pt x="29515" y="14365"/>
                  </a:cubicBezTo>
                  <a:cubicBezTo>
                    <a:pt x="29472" y="14365"/>
                    <a:pt x="29456" y="14328"/>
                    <a:pt x="29456" y="14290"/>
                  </a:cubicBezTo>
                  <a:lnTo>
                    <a:pt x="29340" y="14220"/>
                  </a:lnTo>
                  <a:cubicBezTo>
                    <a:pt x="29371" y="14158"/>
                    <a:pt x="29381" y="14138"/>
                    <a:pt x="29412" y="14138"/>
                  </a:cubicBezTo>
                  <a:close/>
                  <a:moveTo>
                    <a:pt x="2828" y="14290"/>
                  </a:moveTo>
                  <a:lnTo>
                    <a:pt x="2828" y="14290"/>
                  </a:lnTo>
                  <a:cubicBezTo>
                    <a:pt x="2851" y="14429"/>
                    <a:pt x="2851" y="14429"/>
                    <a:pt x="2781" y="14498"/>
                  </a:cubicBezTo>
                  <a:cubicBezTo>
                    <a:pt x="2758" y="14313"/>
                    <a:pt x="2758" y="14313"/>
                    <a:pt x="2828" y="14290"/>
                  </a:cubicBezTo>
                  <a:close/>
                  <a:moveTo>
                    <a:pt x="2666" y="14012"/>
                  </a:moveTo>
                  <a:cubicBezTo>
                    <a:pt x="2735" y="14012"/>
                    <a:pt x="2735" y="14058"/>
                    <a:pt x="2758" y="14104"/>
                  </a:cubicBezTo>
                  <a:cubicBezTo>
                    <a:pt x="2735" y="14151"/>
                    <a:pt x="2735" y="14197"/>
                    <a:pt x="2735" y="14243"/>
                  </a:cubicBezTo>
                  <a:cubicBezTo>
                    <a:pt x="2666" y="14290"/>
                    <a:pt x="2642" y="14359"/>
                    <a:pt x="2642" y="14429"/>
                  </a:cubicBezTo>
                  <a:cubicBezTo>
                    <a:pt x="2664" y="14494"/>
                    <a:pt x="2645" y="14538"/>
                    <a:pt x="2586" y="14563"/>
                  </a:cubicBezTo>
                  <a:lnTo>
                    <a:pt x="2586" y="14563"/>
                  </a:lnTo>
                  <a:cubicBezTo>
                    <a:pt x="2503" y="14521"/>
                    <a:pt x="2504" y="14518"/>
                    <a:pt x="2527" y="14429"/>
                  </a:cubicBezTo>
                  <a:cubicBezTo>
                    <a:pt x="2550" y="14382"/>
                    <a:pt x="2550" y="14336"/>
                    <a:pt x="2550" y="14290"/>
                  </a:cubicBezTo>
                  <a:cubicBezTo>
                    <a:pt x="2550" y="14220"/>
                    <a:pt x="2573" y="14151"/>
                    <a:pt x="2596" y="14081"/>
                  </a:cubicBezTo>
                  <a:lnTo>
                    <a:pt x="2666" y="14012"/>
                  </a:lnTo>
                  <a:close/>
                  <a:moveTo>
                    <a:pt x="29108" y="14568"/>
                  </a:moveTo>
                  <a:cubicBezTo>
                    <a:pt x="29155" y="14568"/>
                    <a:pt x="29201" y="14591"/>
                    <a:pt x="29201" y="14637"/>
                  </a:cubicBezTo>
                  <a:cubicBezTo>
                    <a:pt x="29178" y="14660"/>
                    <a:pt x="29155" y="14666"/>
                    <a:pt x="29132" y="14666"/>
                  </a:cubicBezTo>
                  <a:cubicBezTo>
                    <a:pt x="29108" y="14666"/>
                    <a:pt x="29085" y="14660"/>
                    <a:pt x="29062" y="14660"/>
                  </a:cubicBezTo>
                  <a:cubicBezTo>
                    <a:pt x="29062" y="14591"/>
                    <a:pt x="29085" y="14568"/>
                    <a:pt x="29108" y="14568"/>
                  </a:cubicBezTo>
                  <a:close/>
                  <a:moveTo>
                    <a:pt x="28993" y="14892"/>
                  </a:moveTo>
                  <a:cubicBezTo>
                    <a:pt x="29039" y="14939"/>
                    <a:pt x="29016" y="14939"/>
                    <a:pt x="28993" y="14962"/>
                  </a:cubicBezTo>
                  <a:cubicBezTo>
                    <a:pt x="28976" y="14978"/>
                    <a:pt x="28960" y="14995"/>
                    <a:pt x="28943" y="14995"/>
                  </a:cubicBezTo>
                  <a:cubicBezTo>
                    <a:pt x="28937" y="14995"/>
                    <a:pt x="28930" y="14992"/>
                    <a:pt x="28923" y="14985"/>
                  </a:cubicBezTo>
                  <a:cubicBezTo>
                    <a:pt x="28923" y="14939"/>
                    <a:pt x="28969" y="14915"/>
                    <a:pt x="28993" y="14892"/>
                  </a:cubicBezTo>
                  <a:close/>
                  <a:moveTo>
                    <a:pt x="2874" y="15333"/>
                  </a:moveTo>
                  <a:cubicBezTo>
                    <a:pt x="2874" y="15379"/>
                    <a:pt x="2897" y="15379"/>
                    <a:pt x="2897" y="15425"/>
                  </a:cubicBezTo>
                  <a:cubicBezTo>
                    <a:pt x="2851" y="15402"/>
                    <a:pt x="2828" y="15402"/>
                    <a:pt x="2805" y="15379"/>
                  </a:cubicBezTo>
                  <a:cubicBezTo>
                    <a:pt x="2828" y="15356"/>
                    <a:pt x="2851" y="15356"/>
                    <a:pt x="2874" y="15333"/>
                  </a:cubicBezTo>
                  <a:close/>
                  <a:moveTo>
                    <a:pt x="28552" y="15425"/>
                  </a:moveTo>
                  <a:lnTo>
                    <a:pt x="28552" y="15425"/>
                  </a:lnTo>
                  <a:cubicBezTo>
                    <a:pt x="28566" y="15480"/>
                    <a:pt x="28571" y="15502"/>
                    <a:pt x="28550" y="15502"/>
                  </a:cubicBezTo>
                  <a:cubicBezTo>
                    <a:pt x="28536" y="15502"/>
                    <a:pt x="28508" y="15491"/>
                    <a:pt x="28460" y="15472"/>
                  </a:cubicBezTo>
                  <a:cubicBezTo>
                    <a:pt x="28506" y="15448"/>
                    <a:pt x="28529" y="15448"/>
                    <a:pt x="28552" y="15425"/>
                  </a:cubicBezTo>
                  <a:close/>
                  <a:moveTo>
                    <a:pt x="2805" y="15425"/>
                  </a:moveTo>
                  <a:cubicBezTo>
                    <a:pt x="2828" y="15495"/>
                    <a:pt x="2828" y="15541"/>
                    <a:pt x="2805" y="15564"/>
                  </a:cubicBezTo>
                  <a:cubicBezTo>
                    <a:pt x="2735" y="15611"/>
                    <a:pt x="2781" y="15634"/>
                    <a:pt x="2758" y="15680"/>
                  </a:cubicBezTo>
                  <a:cubicBezTo>
                    <a:pt x="2689" y="15657"/>
                    <a:pt x="2666" y="15657"/>
                    <a:pt x="2666" y="15518"/>
                  </a:cubicBezTo>
                  <a:cubicBezTo>
                    <a:pt x="2712" y="15495"/>
                    <a:pt x="2758" y="15472"/>
                    <a:pt x="2805" y="15425"/>
                  </a:cubicBezTo>
                  <a:close/>
                  <a:moveTo>
                    <a:pt x="3013" y="15402"/>
                  </a:moveTo>
                  <a:cubicBezTo>
                    <a:pt x="3036" y="15495"/>
                    <a:pt x="3013" y="15587"/>
                    <a:pt x="3036" y="15680"/>
                  </a:cubicBezTo>
                  <a:cubicBezTo>
                    <a:pt x="3083" y="15680"/>
                    <a:pt x="3129" y="15680"/>
                    <a:pt x="3175" y="15703"/>
                  </a:cubicBezTo>
                  <a:cubicBezTo>
                    <a:pt x="3175" y="15727"/>
                    <a:pt x="3175" y="15750"/>
                    <a:pt x="3199" y="15773"/>
                  </a:cubicBezTo>
                  <a:cubicBezTo>
                    <a:pt x="3175" y="15796"/>
                    <a:pt x="3129" y="15796"/>
                    <a:pt x="3106" y="15819"/>
                  </a:cubicBezTo>
                  <a:cubicBezTo>
                    <a:pt x="3036" y="15750"/>
                    <a:pt x="2944" y="15773"/>
                    <a:pt x="2874" y="15727"/>
                  </a:cubicBezTo>
                  <a:cubicBezTo>
                    <a:pt x="2874" y="15657"/>
                    <a:pt x="2920" y="15634"/>
                    <a:pt x="2920" y="15564"/>
                  </a:cubicBezTo>
                  <a:cubicBezTo>
                    <a:pt x="2920" y="15518"/>
                    <a:pt x="2967" y="15472"/>
                    <a:pt x="2990" y="15425"/>
                  </a:cubicBezTo>
                  <a:cubicBezTo>
                    <a:pt x="2990" y="15425"/>
                    <a:pt x="2990" y="15425"/>
                    <a:pt x="3013" y="15402"/>
                  </a:cubicBezTo>
                  <a:close/>
                  <a:moveTo>
                    <a:pt x="4079" y="15912"/>
                  </a:moveTo>
                  <a:cubicBezTo>
                    <a:pt x="4079" y="15912"/>
                    <a:pt x="4102" y="15935"/>
                    <a:pt x="4102" y="15935"/>
                  </a:cubicBezTo>
                  <a:cubicBezTo>
                    <a:pt x="4056" y="15981"/>
                    <a:pt x="4010" y="15981"/>
                    <a:pt x="3940" y="15981"/>
                  </a:cubicBezTo>
                  <a:cubicBezTo>
                    <a:pt x="3940" y="15958"/>
                    <a:pt x="3940" y="15958"/>
                    <a:pt x="3940" y="15935"/>
                  </a:cubicBezTo>
                  <a:cubicBezTo>
                    <a:pt x="3987" y="15935"/>
                    <a:pt x="4033" y="15912"/>
                    <a:pt x="4079" y="15912"/>
                  </a:cubicBezTo>
                  <a:close/>
                  <a:moveTo>
                    <a:pt x="3523" y="15958"/>
                  </a:moveTo>
                  <a:cubicBezTo>
                    <a:pt x="3523" y="15981"/>
                    <a:pt x="3500" y="16005"/>
                    <a:pt x="3477" y="16028"/>
                  </a:cubicBezTo>
                  <a:cubicBezTo>
                    <a:pt x="3430" y="16028"/>
                    <a:pt x="3407" y="16005"/>
                    <a:pt x="3407" y="15958"/>
                  </a:cubicBezTo>
                  <a:close/>
                  <a:moveTo>
                    <a:pt x="3888" y="16057"/>
                  </a:moveTo>
                  <a:cubicBezTo>
                    <a:pt x="3905" y="16057"/>
                    <a:pt x="3929" y="16063"/>
                    <a:pt x="3963" y="16074"/>
                  </a:cubicBezTo>
                  <a:cubicBezTo>
                    <a:pt x="3940" y="16144"/>
                    <a:pt x="3917" y="16213"/>
                    <a:pt x="3894" y="16283"/>
                  </a:cubicBezTo>
                  <a:cubicBezTo>
                    <a:pt x="3871" y="16260"/>
                    <a:pt x="3847" y="16260"/>
                    <a:pt x="3824" y="16236"/>
                  </a:cubicBezTo>
                  <a:cubicBezTo>
                    <a:pt x="3801" y="16213"/>
                    <a:pt x="3778" y="16213"/>
                    <a:pt x="3755" y="16190"/>
                  </a:cubicBezTo>
                  <a:cubicBezTo>
                    <a:pt x="3801" y="16190"/>
                    <a:pt x="3847" y="16167"/>
                    <a:pt x="3894" y="16167"/>
                  </a:cubicBezTo>
                  <a:cubicBezTo>
                    <a:pt x="3871" y="16144"/>
                    <a:pt x="3871" y="16097"/>
                    <a:pt x="3847" y="16074"/>
                  </a:cubicBezTo>
                  <a:cubicBezTo>
                    <a:pt x="3859" y="16063"/>
                    <a:pt x="3871" y="16057"/>
                    <a:pt x="3888" y="16057"/>
                  </a:cubicBezTo>
                  <a:close/>
                  <a:moveTo>
                    <a:pt x="4288" y="16260"/>
                  </a:moveTo>
                  <a:cubicBezTo>
                    <a:pt x="4311" y="16260"/>
                    <a:pt x="4334" y="16260"/>
                    <a:pt x="4381" y="16306"/>
                  </a:cubicBezTo>
                  <a:cubicBezTo>
                    <a:pt x="4343" y="16325"/>
                    <a:pt x="4321" y="16359"/>
                    <a:pt x="4277" y="16359"/>
                  </a:cubicBezTo>
                  <a:cubicBezTo>
                    <a:pt x="4266" y="16359"/>
                    <a:pt x="4255" y="16357"/>
                    <a:pt x="4241" y="16352"/>
                  </a:cubicBezTo>
                  <a:cubicBezTo>
                    <a:pt x="4241" y="16306"/>
                    <a:pt x="4241" y="16283"/>
                    <a:pt x="4288" y="16260"/>
                  </a:cubicBezTo>
                  <a:close/>
                  <a:moveTo>
                    <a:pt x="27835" y="16627"/>
                  </a:moveTo>
                  <a:cubicBezTo>
                    <a:pt x="27853" y="16627"/>
                    <a:pt x="27874" y="16634"/>
                    <a:pt x="27903" y="16654"/>
                  </a:cubicBezTo>
                  <a:cubicBezTo>
                    <a:pt x="27880" y="16677"/>
                    <a:pt x="27857" y="16700"/>
                    <a:pt x="27834" y="16723"/>
                  </a:cubicBezTo>
                  <a:cubicBezTo>
                    <a:pt x="27811" y="16723"/>
                    <a:pt x="27787" y="16723"/>
                    <a:pt x="27764" y="16700"/>
                  </a:cubicBezTo>
                  <a:cubicBezTo>
                    <a:pt x="27764" y="16677"/>
                    <a:pt x="27764" y="16677"/>
                    <a:pt x="27764" y="16654"/>
                  </a:cubicBezTo>
                  <a:cubicBezTo>
                    <a:pt x="27791" y="16640"/>
                    <a:pt x="27810" y="16627"/>
                    <a:pt x="27835" y="16627"/>
                  </a:cubicBezTo>
                  <a:close/>
                  <a:moveTo>
                    <a:pt x="27602" y="17071"/>
                  </a:moveTo>
                  <a:cubicBezTo>
                    <a:pt x="27648" y="17071"/>
                    <a:pt x="27672" y="17117"/>
                    <a:pt x="27672" y="17140"/>
                  </a:cubicBezTo>
                  <a:cubicBezTo>
                    <a:pt x="27648" y="17187"/>
                    <a:pt x="27602" y="17187"/>
                    <a:pt x="27579" y="17187"/>
                  </a:cubicBezTo>
                  <a:cubicBezTo>
                    <a:pt x="27533" y="17187"/>
                    <a:pt x="27509" y="17210"/>
                    <a:pt x="27440" y="17210"/>
                  </a:cubicBezTo>
                  <a:cubicBezTo>
                    <a:pt x="27509" y="17163"/>
                    <a:pt x="27556" y="17117"/>
                    <a:pt x="27602" y="17071"/>
                  </a:cubicBezTo>
                  <a:close/>
                  <a:moveTo>
                    <a:pt x="26976" y="17673"/>
                  </a:moveTo>
                  <a:cubicBezTo>
                    <a:pt x="27046" y="17696"/>
                    <a:pt x="27046" y="17766"/>
                    <a:pt x="27023" y="17859"/>
                  </a:cubicBezTo>
                  <a:cubicBezTo>
                    <a:pt x="26976" y="17859"/>
                    <a:pt x="26930" y="17859"/>
                    <a:pt x="26884" y="17835"/>
                  </a:cubicBezTo>
                  <a:cubicBezTo>
                    <a:pt x="26860" y="17812"/>
                    <a:pt x="26814" y="17789"/>
                    <a:pt x="26791" y="17720"/>
                  </a:cubicBezTo>
                  <a:lnTo>
                    <a:pt x="26907" y="17720"/>
                  </a:lnTo>
                  <a:cubicBezTo>
                    <a:pt x="26930" y="17720"/>
                    <a:pt x="26953" y="17696"/>
                    <a:pt x="26976" y="17673"/>
                  </a:cubicBezTo>
                  <a:close/>
                  <a:moveTo>
                    <a:pt x="26721" y="17951"/>
                  </a:moveTo>
                  <a:cubicBezTo>
                    <a:pt x="26745" y="18021"/>
                    <a:pt x="26721" y="18044"/>
                    <a:pt x="26652" y="18044"/>
                  </a:cubicBezTo>
                  <a:cubicBezTo>
                    <a:pt x="26675" y="17951"/>
                    <a:pt x="26675" y="17951"/>
                    <a:pt x="26721" y="17951"/>
                  </a:cubicBezTo>
                  <a:close/>
                  <a:moveTo>
                    <a:pt x="5632" y="18131"/>
                  </a:moveTo>
                  <a:cubicBezTo>
                    <a:pt x="5664" y="18131"/>
                    <a:pt x="5683" y="18168"/>
                    <a:pt x="5702" y="18206"/>
                  </a:cubicBezTo>
                  <a:cubicBezTo>
                    <a:pt x="5609" y="18206"/>
                    <a:pt x="5609" y="18206"/>
                    <a:pt x="5609" y="18137"/>
                  </a:cubicBezTo>
                  <a:cubicBezTo>
                    <a:pt x="5617" y="18133"/>
                    <a:pt x="5625" y="18131"/>
                    <a:pt x="5632" y="18131"/>
                  </a:cubicBezTo>
                  <a:close/>
                  <a:moveTo>
                    <a:pt x="26490" y="18369"/>
                  </a:moveTo>
                  <a:lnTo>
                    <a:pt x="26490" y="18369"/>
                  </a:lnTo>
                  <a:cubicBezTo>
                    <a:pt x="26443" y="18461"/>
                    <a:pt x="26443" y="18461"/>
                    <a:pt x="26351" y="18461"/>
                  </a:cubicBezTo>
                  <a:cubicBezTo>
                    <a:pt x="26397" y="18415"/>
                    <a:pt x="26397" y="18415"/>
                    <a:pt x="26420" y="18415"/>
                  </a:cubicBezTo>
                  <a:cubicBezTo>
                    <a:pt x="26443" y="18392"/>
                    <a:pt x="26466" y="18392"/>
                    <a:pt x="26490" y="18369"/>
                  </a:cubicBezTo>
                  <a:close/>
                  <a:moveTo>
                    <a:pt x="26258" y="18531"/>
                  </a:moveTo>
                  <a:cubicBezTo>
                    <a:pt x="26304" y="18531"/>
                    <a:pt x="26304" y="18531"/>
                    <a:pt x="26351" y="18554"/>
                  </a:cubicBezTo>
                  <a:cubicBezTo>
                    <a:pt x="26327" y="18577"/>
                    <a:pt x="26304" y="18577"/>
                    <a:pt x="26258" y="18600"/>
                  </a:cubicBezTo>
                  <a:lnTo>
                    <a:pt x="26258" y="18531"/>
                  </a:lnTo>
                  <a:close/>
                  <a:moveTo>
                    <a:pt x="5817" y="18623"/>
                  </a:moveTo>
                  <a:cubicBezTo>
                    <a:pt x="5841" y="18670"/>
                    <a:pt x="5841" y="18693"/>
                    <a:pt x="5841" y="18739"/>
                  </a:cubicBezTo>
                  <a:lnTo>
                    <a:pt x="5771" y="18739"/>
                  </a:lnTo>
                  <a:cubicBezTo>
                    <a:pt x="5771" y="18693"/>
                    <a:pt x="5771" y="18647"/>
                    <a:pt x="5817" y="18623"/>
                  </a:cubicBezTo>
                  <a:close/>
                  <a:moveTo>
                    <a:pt x="5910" y="18647"/>
                  </a:moveTo>
                  <a:cubicBezTo>
                    <a:pt x="5910" y="18670"/>
                    <a:pt x="5933" y="18670"/>
                    <a:pt x="5933" y="18670"/>
                  </a:cubicBezTo>
                  <a:cubicBezTo>
                    <a:pt x="5956" y="18693"/>
                    <a:pt x="5956" y="18716"/>
                    <a:pt x="5956" y="18739"/>
                  </a:cubicBezTo>
                  <a:cubicBezTo>
                    <a:pt x="5887" y="18739"/>
                    <a:pt x="5887" y="18693"/>
                    <a:pt x="5910" y="18647"/>
                  </a:cubicBezTo>
                  <a:close/>
                  <a:moveTo>
                    <a:pt x="21994" y="18925"/>
                  </a:moveTo>
                  <a:cubicBezTo>
                    <a:pt x="21994" y="18994"/>
                    <a:pt x="21878" y="18994"/>
                    <a:pt x="21878" y="19064"/>
                  </a:cubicBezTo>
                  <a:cubicBezTo>
                    <a:pt x="21808" y="19041"/>
                    <a:pt x="21808" y="18994"/>
                    <a:pt x="21785" y="18948"/>
                  </a:cubicBezTo>
                  <a:cubicBezTo>
                    <a:pt x="21855" y="18948"/>
                    <a:pt x="21924" y="18925"/>
                    <a:pt x="21994" y="18925"/>
                  </a:cubicBezTo>
                  <a:close/>
                  <a:moveTo>
                    <a:pt x="6675" y="19041"/>
                  </a:moveTo>
                  <a:cubicBezTo>
                    <a:pt x="6675" y="19064"/>
                    <a:pt x="6675" y="19064"/>
                    <a:pt x="6675" y="19064"/>
                  </a:cubicBezTo>
                  <a:cubicBezTo>
                    <a:pt x="6652" y="19064"/>
                    <a:pt x="6629" y="19087"/>
                    <a:pt x="6605" y="19087"/>
                  </a:cubicBezTo>
                  <a:cubicBezTo>
                    <a:pt x="6605" y="19064"/>
                    <a:pt x="6605" y="19041"/>
                    <a:pt x="6629" y="19041"/>
                  </a:cubicBezTo>
                  <a:close/>
                  <a:moveTo>
                    <a:pt x="23106" y="19017"/>
                  </a:moveTo>
                  <a:cubicBezTo>
                    <a:pt x="23106" y="19017"/>
                    <a:pt x="23106" y="19041"/>
                    <a:pt x="23129" y="19041"/>
                  </a:cubicBezTo>
                  <a:cubicBezTo>
                    <a:pt x="23083" y="19064"/>
                    <a:pt x="23060" y="19110"/>
                    <a:pt x="23037" y="19133"/>
                  </a:cubicBezTo>
                  <a:cubicBezTo>
                    <a:pt x="22990" y="19110"/>
                    <a:pt x="22990" y="19087"/>
                    <a:pt x="23013" y="19064"/>
                  </a:cubicBezTo>
                  <a:cubicBezTo>
                    <a:pt x="23037" y="19041"/>
                    <a:pt x="23060" y="19017"/>
                    <a:pt x="23106" y="19017"/>
                  </a:cubicBezTo>
                  <a:close/>
                  <a:moveTo>
                    <a:pt x="23077" y="19147"/>
                  </a:moveTo>
                  <a:cubicBezTo>
                    <a:pt x="23085" y="19147"/>
                    <a:pt x="23094" y="19150"/>
                    <a:pt x="23106" y="19156"/>
                  </a:cubicBezTo>
                  <a:cubicBezTo>
                    <a:pt x="23106" y="19203"/>
                    <a:pt x="23083" y="19203"/>
                    <a:pt x="23037" y="19203"/>
                  </a:cubicBezTo>
                  <a:cubicBezTo>
                    <a:pt x="23054" y="19169"/>
                    <a:pt x="23058" y="19147"/>
                    <a:pt x="23077" y="19147"/>
                  </a:cubicBezTo>
                  <a:close/>
                  <a:moveTo>
                    <a:pt x="20487" y="19272"/>
                  </a:moveTo>
                  <a:cubicBezTo>
                    <a:pt x="20487" y="19319"/>
                    <a:pt x="20487" y="19319"/>
                    <a:pt x="20487" y="19365"/>
                  </a:cubicBezTo>
                  <a:cubicBezTo>
                    <a:pt x="20464" y="19342"/>
                    <a:pt x="20441" y="19342"/>
                    <a:pt x="20395" y="19319"/>
                  </a:cubicBezTo>
                  <a:cubicBezTo>
                    <a:pt x="20441" y="19296"/>
                    <a:pt x="20441" y="19296"/>
                    <a:pt x="20487" y="19272"/>
                  </a:cubicBezTo>
                  <a:close/>
                  <a:moveTo>
                    <a:pt x="7695" y="19898"/>
                  </a:moveTo>
                  <a:cubicBezTo>
                    <a:pt x="7631" y="19978"/>
                    <a:pt x="7611" y="20003"/>
                    <a:pt x="7582" y="20003"/>
                  </a:cubicBezTo>
                  <a:cubicBezTo>
                    <a:pt x="7569" y="20003"/>
                    <a:pt x="7554" y="19998"/>
                    <a:pt x="7532" y="19991"/>
                  </a:cubicBezTo>
                  <a:cubicBezTo>
                    <a:pt x="7602" y="19944"/>
                    <a:pt x="7625" y="19898"/>
                    <a:pt x="7695" y="19898"/>
                  </a:cubicBezTo>
                  <a:close/>
                  <a:moveTo>
                    <a:pt x="19838" y="20014"/>
                  </a:moveTo>
                  <a:cubicBezTo>
                    <a:pt x="19862" y="20037"/>
                    <a:pt x="19862" y="20060"/>
                    <a:pt x="19885" y="20060"/>
                  </a:cubicBezTo>
                  <a:cubicBezTo>
                    <a:pt x="19838" y="20083"/>
                    <a:pt x="19815" y="20107"/>
                    <a:pt x="19792" y="20107"/>
                  </a:cubicBezTo>
                  <a:cubicBezTo>
                    <a:pt x="19769" y="20107"/>
                    <a:pt x="19769" y="20083"/>
                    <a:pt x="19769" y="20060"/>
                  </a:cubicBezTo>
                  <a:cubicBezTo>
                    <a:pt x="19792" y="20060"/>
                    <a:pt x="19815" y="20037"/>
                    <a:pt x="19838" y="20014"/>
                  </a:cubicBezTo>
                  <a:close/>
                  <a:moveTo>
                    <a:pt x="18981" y="22192"/>
                  </a:moveTo>
                  <a:cubicBezTo>
                    <a:pt x="19004" y="22216"/>
                    <a:pt x="19027" y="22216"/>
                    <a:pt x="19050" y="22262"/>
                  </a:cubicBezTo>
                  <a:cubicBezTo>
                    <a:pt x="18981" y="22262"/>
                    <a:pt x="18958" y="22285"/>
                    <a:pt x="18935" y="22285"/>
                  </a:cubicBezTo>
                  <a:cubicBezTo>
                    <a:pt x="18911" y="22308"/>
                    <a:pt x="18888" y="22331"/>
                    <a:pt x="18865" y="22355"/>
                  </a:cubicBezTo>
                  <a:cubicBezTo>
                    <a:pt x="18842" y="22331"/>
                    <a:pt x="18819" y="22308"/>
                    <a:pt x="18819" y="22308"/>
                  </a:cubicBezTo>
                  <a:cubicBezTo>
                    <a:pt x="18842" y="22216"/>
                    <a:pt x="18935" y="22262"/>
                    <a:pt x="18981" y="22192"/>
                  </a:cubicBezTo>
                  <a:close/>
                  <a:moveTo>
                    <a:pt x="18402" y="22610"/>
                  </a:moveTo>
                  <a:cubicBezTo>
                    <a:pt x="18494" y="22656"/>
                    <a:pt x="18494" y="22656"/>
                    <a:pt x="18471" y="22749"/>
                  </a:cubicBezTo>
                  <a:cubicBezTo>
                    <a:pt x="18402" y="22749"/>
                    <a:pt x="18378" y="22679"/>
                    <a:pt x="18332" y="22656"/>
                  </a:cubicBezTo>
                  <a:cubicBezTo>
                    <a:pt x="18355" y="22633"/>
                    <a:pt x="18378" y="22610"/>
                    <a:pt x="18402" y="22610"/>
                  </a:cubicBezTo>
                  <a:close/>
                  <a:moveTo>
                    <a:pt x="18239" y="22725"/>
                  </a:moveTo>
                  <a:cubicBezTo>
                    <a:pt x="18239" y="22749"/>
                    <a:pt x="18239" y="22772"/>
                    <a:pt x="18239" y="22795"/>
                  </a:cubicBezTo>
                  <a:cubicBezTo>
                    <a:pt x="18193" y="22772"/>
                    <a:pt x="18170" y="22772"/>
                    <a:pt x="18147" y="22749"/>
                  </a:cubicBezTo>
                  <a:cubicBezTo>
                    <a:pt x="18170" y="22749"/>
                    <a:pt x="18193" y="22725"/>
                    <a:pt x="18239" y="22725"/>
                  </a:cubicBezTo>
                  <a:close/>
                  <a:moveTo>
                    <a:pt x="18216" y="22934"/>
                  </a:moveTo>
                  <a:cubicBezTo>
                    <a:pt x="18239" y="22934"/>
                    <a:pt x="18262" y="22934"/>
                    <a:pt x="18262" y="22957"/>
                  </a:cubicBezTo>
                  <a:cubicBezTo>
                    <a:pt x="18262" y="23004"/>
                    <a:pt x="18239" y="23027"/>
                    <a:pt x="18170" y="23027"/>
                  </a:cubicBezTo>
                  <a:cubicBezTo>
                    <a:pt x="18170" y="23027"/>
                    <a:pt x="18170" y="23004"/>
                    <a:pt x="18170" y="23004"/>
                  </a:cubicBezTo>
                  <a:cubicBezTo>
                    <a:pt x="18193" y="22980"/>
                    <a:pt x="18216" y="22957"/>
                    <a:pt x="18216" y="22934"/>
                  </a:cubicBezTo>
                  <a:close/>
                  <a:moveTo>
                    <a:pt x="9873" y="23652"/>
                  </a:moveTo>
                  <a:cubicBezTo>
                    <a:pt x="9873" y="23676"/>
                    <a:pt x="9873" y="23699"/>
                    <a:pt x="9873" y="23722"/>
                  </a:cubicBezTo>
                  <a:cubicBezTo>
                    <a:pt x="9827" y="23699"/>
                    <a:pt x="9804" y="23676"/>
                    <a:pt x="9734" y="23652"/>
                  </a:cubicBezTo>
                  <a:close/>
                  <a:moveTo>
                    <a:pt x="9989" y="24209"/>
                  </a:moveTo>
                  <a:cubicBezTo>
                    <a:pt x="10035" y="24209"/>
                    <a:pt x="10058" y="24232"/>
                    <a:pt x="10058" y="24278"/>
                  </a:cubicBezTo>
                  <a:cubicBezTo>
                    <a:pt x="10012" y="24278"/>
                    <a:pt x="9989" y="24255"/>
                    <a:pt x="9989" y="24209"/>
                  </a:cubicBezTo>
                  <a:close/>
                  <a:moveTo>
                    <a:pt x="10452" y="24417"/>
                  </a:moveTo>
                  <a:cubicBezTo>
                    <a:pt x="10476" y="24417"/>
                    <a:pt x="10522" y="24440"/>
                    <a:pt x="10568" y="24440"/>
                  </a:cubicBezTo>
                  <a:cubicBezTo>
                    <a:pt x="10522" y="24487"/>
                    <a:pt x="10499" y="24487"/>
                    <a:pt x="10499" y="24510"/>
                  </a:cubicBezTo>
                  <a:cubicBezTo>
                    <a:pt x="10476" y="24510"/>
                    <a:pt x="10452" y="24487"/>
                    <a:pt x="10429" y="24487"/>
                  </a:cubicBezTo>
                  <a:cubicBezTo>
                    <a:pt x="10452" y="24440"/>
                    <a:pt x="10452" y="24417"/>
                    <a:pt x="10452" y="24417"/>
                  </a:cubicBezTo>
                  <a:close/>
                  <a:moveTo>
                    <a:pt x="12399" y="24487"/>
                  </a:moveTo>
                  <a:cubicBezTo>
                    <a:pt x="12445" y="24510"/>
                    <a:pt x="12445" y="24533"/>
                    <a:pt x="12469" y="24533"/>
                  </a:cubicBezTo>
                  <a:cubicBezTo>
                    <a:pt x="12445" y="24556"/>
                    <a:pt x="12445" y="24579"/>
                    <a:pt x="12399" y="24603"/>
                  </a:cubicBezTo>
                  <a:cubicBezTo>
                    <a:pt x="12399" y="24556"/>
                    <a:pt x="12399" y="24533"/>
                    <a:pt x="12399" y="24487"/>
                  </a:cubicBezTo>
                  <a:close/>
                  <a:moveTo>
                    <a:pt x="10499" y="24510"/>
                  </a:moveTo>
                  <a:lnTo>
                    <a:pt x="10499" y="24510"/>
                  </a:lnTo>
                  <a:cubicBezTo>
                    <a:pt x="10499" y="24533"/>
                    <a:pt x="10545" y="24556"/>
                    <a:pt x="10545" y="24579"/>
                  </a:cubicBezTo>
                  <a:cubicBezTo>
                    <a:pt x="10568" y="24579"/>
                    <a:pt x="10545" y="24603"/>
                    <a:pt x="10545" y="24626"/>
                  </a:cubicBezTo>
                  <a:cubicBezTo>
                    <a:pt x="10522" y="24579"/>
                    <a:pt x="10499" y="24556"/>
                    <a:pt x="10499" y="24510"/>
                  </a:cubicBezTo>
                  <a:close/>
                  <a:moveTo>
                    <a:pt x="12353" y="24556"/>
                  </a:moveTo>
                  <a:cubicBezTo>
                    <a:pt x="12353" y="24603"/>
                    <a:pt x="12353" y="24626"/>
                    <a:pt x="12353" y="24649"/>
                  </a:cubicBezTo>
                  <a:cubicBezTo>
                    <a:pt x="12306" y="24649"/>
                    <a:pt x="12260" y="24672"/>
                    <a:pt x="12191" y="24672"/>
                  </a:cubicBezTo>
                  <a:cubicBezTo>
                    <a:pt x="12214" y="24603"/>
                    <a:pt x="12306" y="24626"/>
                    <a:pt x="12353" y="24556"/>
                  </a:cubicBezTo>
                  <a:close/>
                  <a:moveTo>
                    <a:pt x="12016" y="24611"/>
                  </a:moveTo>
                  <a:cubicBezTo>
                    <a:pt x="12044" y="24611"/>
                    <a:pt x="12071" y="24622"/>
                    <a:pt x="12098" y="24649"/>
                  </a:cubicBezTo>
                  <a:cubicBezTo>
                    <a:pt x="12075" y="24684"/>
                    <a:pt x="12052" y="24695"/>
                    <a:pt x="12025" y="24695"/>
                  </a:cubicBezTo>
                  <a:cubicBezTo>
                    <a:pt x="11999" y="24695"/>
                    <a:pt x="11970" y="24684"/>
                    <a:pt x="11936" y="24672"/>
                  </a:cubicBezTo>
                  <a:cubicBezTo>
                    <a:pt x="11936" y="24649"/>
                    <a:pt x="11936" y="24649"/>
                    <a:pt x="11959" y="24626"/>
                  </a:cubicBezTo>
                  <a:cubicBezTo>
                    <a:pt x="11978" y="24616"/>
                    <a:pt x="11997" y="24611"/>
                    <a:pt x="12016" y="24611"/>
                  </a:cubicBezTo>
                  <a:close/>
                  <a:moveTo>
                    <a:pt x="12445" y="24742"/>
                  </a:moveTo>
                  <a:cubicBezTo>
                    <a:pt x="12492" y="24788"/>
                    <a:pt x="12492" y="24788"/>
                    <a:pt x="12515" y="24881"/>
                  </a:cubicBezTo>
                  <a:cubicBezTo>
                    <a:pt x="12492" y="24858"/>
                    <a:pt x="12445" y="24834"/>
                    <a:pt x="12399" y="24811"/>
                  </a:cubicBezTo>
                  <a:cubicBezTo>
                    <a:pt x="12399" y="24788"/>
                    <a:pt x="12399" y="24765"/>
                    <a:pt x="12422" y="24765"/>
                  </a:cubicBezTo>
                  <a:cubicBezTo>
                    <a:pt x="12422" y="24765"/>
                    <a:pt x="12445" y="24765"/>
                    <a:pt x="12445" y="24742"/>
                  </a:cubicBezTo>
                  <a:close/>
                  <a:moveTo>
                    <a:pt x="11820" y="24718"/>
                  </a:moveTo>
                  <a:cubicBezTo>
                    <a:pt x="11820" y="24788"/>
                    <a:pt x="11820" y="24834"/>
                    <a:pt x="11773" y="24881"/>
                  </a:cubicBezTo>
                  <a:cubicBezTo>
                    <a:pt x="11727" y="24904"/>
                    <a:pt x="11704" y="24904"/>
                    <a:pt x="11658" y="24927"/>
                  </a:cubicBezTo>
                  <a:cubicBezTo>
                    <a:pt x="11634" y="24904"/>
                    <a:pt x="11634" y="24881"/>
                    <a:pt x="11704" y="24858"/>
                  </a:cubicBezTo>
                  <a:cubicBezTo>
                    <a:pt x="11704" y="24834"/>
                    <a:pt x="11704" y="24834"/>
                    <a:pt x="11704" y="24788"/>
                  </a:cubicBezTo>
                  <a:cubicBezTo>
                    <a:pt x="11727" y="24765"/>
                    <a:pt x="11773" y="24742"/>
                    <a:pt x="11820" y="24718"/>
                  </a:cubicBezTo>
                  <a:close/>
                  <a:moveTo>
                    <a:pt x="10893" y="24881"/>
                  </a:moveTo>
                  <a:cubicBezTo>
                    <a:pt x="10893" y="24927"/>
                    <a:pt x="10893" y="24950"/>
                    <a:pt x="10893" y="24997"/>
                  </a:cubicBezTo>
                  <a:cubicBezTo>
                    <a:pt x="10893" y="25020"/>
                    <a:pt x="10916" y="25020"/>
                    <a:pt x="10939" y="25066"/>
                  </a:cubicBezTo>
                  <a:cubicBezTo>
                    <a:pt x="10929" y="25069"/>
                    <a:pt x="10921" y="25071"/>
                    <a:pt x="10913" y="25071"/>
                  </a:cubicBezTo>
                  <a:cubicBezTo>
                    <a:pt x="10863" y="25071"/>
                    <a:pt x="10843" y="25017"/>
                    <a:pt x="10823" y="24997"/>
                  </a:cubicBezTo>
                  <a:lnTo>
                    <a:pt x="10661" y="24997"/>
                  </a:lnTo>
                  <a:cubicBezTo>
                    <a:pt x="10707" y="24973"/>
                    <a:pt x="10731" y="24973"/>
                    <a:pt x="10731" y="24950"/>
                  </a:cubicBezTo>
                  <a:cubicBezTo>
                    <a:pt x="10754" y="24950"/>
                    <a:pt x="10777" y="24927"/>
                    <a:pt x="10777" y="24927"/>
                  </a:cubicBezTo>
                  <a:cubicBezTo>
                    <a:pt x="10800" y="24927"/>
                    <a:pt x="10800" y="24904"/>
                    <a:pt x="10823" y="24904"/>
                  </a:cubicBezTo>
                  <a:cubicBezTo>
                    <a:pt x="10846" y="24904"/>
                    <a:pt x="10870" y="24904"/>
                    <a:pt x="10893" y="24881"/>
                  </a:cubicBezTo>
                  <a:close/>
                  <a:moveTo>
                    <a:pt x="11797" y="25089"/>
                  </a:moveTo>
                  <a:cubicBezTo>
                    <a:pt x="11833" y="25108"/>
                    <a:pt x="11855" y="25111"/>
                    <a:pt x="11885" y="25124"/>
                  </a:cubicBezTo>
                  <a:lnTo>
                    <a:pt x="11885" y="25124"/>
                  </a:lnTo>
                  <a:cubicBezTo>
                    <a:pt x="11848" y="25136"/>
                    <a:pt x="11811" y="25136"/>
                    <a:pt x="11773" y="25136"/>
                  </a:cubicBezTo>
                  <a:cubicBezTo>
                    <a:pt x="11750" y="25112"/>
                    <a:pt x="11773" y="25089"/>
                    <a:pt x="11797" y="25089"/>
                  </a:cubicBezTo>
                  <a:close/>
                  <a:moveTo>
                    <a:pt x="10355" y="1"/>
                  </a:moveTo>
                  <a:cubicBezTo>
                    <a:pt x="10261" y="1"/>
                    <a:pt x="10198" y="65"/>
                    <a:pt x="10105" y="83"/>
                  </a:cubicBezTo>
                  <a:cubicBezTo>
                    <a:pt x="10058" y="176"/>
                    <a:pt x="9989" y="246"/>
                    <a:pt x="9943" y="315"/>
                  </a:cubicBezTo>
                  <a:cubicBezTo>
                    <a:pt x="9966" y="338"/>
                    <a:pt x="9966" y="361"/>
                    <a:pt x="9989" y="385"/>
                  </a:cubicBezTo>
                  <a:cubicBezTo>
                    <a:pt x="9966" y="408"/>
                    <a:pt x="9943" y="431"/>
                    <a:pt x="9896" y="454"/>
                  </a:cubicBezTo>
                  <a:cubicBezTo>
                    <a:pt x="9896" y="431"/>
                    <a:pt x="9896" y="431"/>
                    <a:pt x="9896" y="408"/>
                  </a:cubicBezTo>
                  <a:cubicBezTo>
                    <a:pt x="9896" y="385"/>
                    <a:pt x="9896" y="361"/>
                    <a:pt x="9919" y="338"/>
                  </a:cubicBezTo>
                  <a:lnTo>
                    <a:pt x="9919" y="338"/>
                  </a:lnTo>
                  <a:cubicBezTo>
                    <a:pt x="9873" y="361"/>
                    <a:pt x="9827" y="385"/>
                    <a:pt x="9827" y="431"/>
                  </a:cubicBezTo>
                  <a:cubicBezTo>
                    <a:pt x="9827" y="454"/>
                    <a:pt x="9827" y="500"/>
                    <a:pt x="9827" y="524"/>
                  </a:cubicBezTo>
                  <a:cubicBezTo>
                    <a:pt x="9804" y="570"/>
                    <a:pt x="9804" y="593"/>
                    <a:pt x="9780" y="640"/>
                  </a:cubicBezTo>
                  <a:cubicBezTo>
                    <a:pt x="9804" y="663"/>
                    <a:pt x="9804" y="686"/>
                    <a:pt x="9827" y="709"/>
                  </a:cubicBezTo>
                  <a:lnTo>
                    <a:pt x="9757" y="802"/>
                  </a:lnTo>
                  <a:cubicBezTo>
                    <a:pt x="9688" y="825"/>
                    <a:pt x="9641" y="825"/>
                    <a:pt x="9595" y="825"/>
                  </a:cubicBezTo>
                  <a:cubicBezTo>
                    <a:pt x="9595" y="848"/>
                    <a:pt x="9618" y="848"/>
                    <a:pt x="9618" y="871"/>
                  </a:cubicBezTo>
                  <a:lnTo>
                    <a:pt x="9711" y="871"/>
                  </a:lnTo>
                  <a:lnTo>
                    <a:pt x="9711" y="1010"/>
                  </a:lnTo>
                  <a:cubicBezTo>
                    <a:pt x="9688" y="1010"/>
                    <a:pt x="9688" y="1033"/>
                    <a:pt x="9664" y="1033"/>
                  </a:cubicBezTo>
                  <a:cubicBezTo>
                    <a:pt x="9641" y="1033"/>
                    <a:pt x="9618" y="1010"/>
                    <a:pt x="9572" y="987"/>
                  </a:cubicBezTo>
                  <a:cubicBezTo>
                    <a:pt x="9549" y="964"/>
                    <a:pt x="9525" y="941"/>
                    <a:pt x="9502" y="918"/>
                  </a:cubicBezTo>
                  <a:cubicBezTo>
                    <a:pt x="9433" y="918"/>
                    <a:pt x="9340" y="918"/>
                    <a:pt x="9270" y="871"/>
                  </a:cubicBezTo>
                  <a:cubicBezTo>
                    <a:pt x="9270" y="848"/>
                    <a:pt x="9294" y="825"/>
                    <a:pt x="9294" y="779"/>
                  </a:cubicBezTo>
                  <a:lnTo>
                    <a:pt x="9224" y="779"/>
                  </a:lnTo>
                  <a:lnTo>
                    <a:pt x="9131" y="709"/>
                  </a:lnTo>
                  <a:cubicBezTo>
                    <a:pt x="9131" y="709"/>
                    <a:pt x="9108" y="732"/>
                    <a:pt x="9085" y="732"/>
                  </a:cubicBezTo>
                  <a:cubicBezTo>
                    <a:pt x="9108" y="779"/>
                    <a:pt x="9155" y="802"/>
                    <a:pt x="9178" y="825"/>
                  </a:cubicBezTo>
                  <a:cubicBezTo>
                    <a:pt x="9178" y="825"/>
                    <a:pt x="9178" y="848"/>
                    <a:pt x="9178" y="871"/>
                  </a:cubicBezTo>
                  <a:cubicBezTo>
                    <a:pt x="9131" y="848"/>
                    <a:pt x="9108" y="825"/>
                    <a:pt x="9062" y="802"/>
                  </a:cubicBezTo>
                  <a:lnTo>
                    <a:pt x="8923" y="802"/>
                  </a:lnTo>
                  <a:cubicBezTo>
                    <a:pt x="8853" y="918"/>
                    <a:pt x="8761" y="1010"/>
                    <a:pt x="8645" y="1057"/>
                  </a:cubicBezTo>
                  <a:lnTo>
                    <a:pt x="8645" y="1126"/>
                  </a:lnTo>
                  <a:lnTo>
                    <a:pt x="8529" y="1242"/>
                  </a:lnTo>
                  <a:lnTo>
                    <a:pt x="8483" y="1242"/>
                  </a:lnTo>
                  <a:cubicBezTo>
                    <a:pt x="8483" y="1288"/>
                    <a:pt x="8459" y="1312"/>
                    <a:pt x="8436" y="1335"/>
                  </a:cubicBezTo>
                  <a:cubicBezTo>
                    <a:pt x="8413" y="1358"/>
                    <a:pt x="8413" y="1404"/>
                    <a:pt x="8390" y="1427"/>
                  </a:cubicBezTo>
                  <a:cubicBezTo>
                    <a:pt x="8367" y="1451"/>
                    <a:pt x="8343" y="1474"/>
                    <a:pt x="8320" y="1497"/>
                  </a:cubicBezTo>
                  <a:cubicBezTo>
                    <a:pt x="8274" y="1474"/>
                    <a:pt x="8228" y="1474"/>
                    <a:pt x="8204" y="1451"/>
                  </a:cubicBezTo>
                  <a:cubicBezTo>
                    <a:pt x="8181" y="1474"/>
                    <a:pt x="8158" y="1497"/>
                    <a:pt x="8135" y="1520"/>
                  </a:cubicBezTo>
                  <a:cubicBezTo>
                    <a:pt x="7950" y="1636"/>
                    <a:pt x="7764" y="1752"/>
                    <a:pt x="7602" y="1868"/>
                  </a:cubicBezTo>
                  <a:cubicBezTo>
                    <a:pt x="7486" y="1937"/>
                    <a:pt x="7393" y="2007"/>
                    <a:pt x="7301" y="2076"/>
                  </a:cubicBezTo>
                  <a:cubicBezTo>
                    <a:pt x="7208" y="2076"/>
                    <a:pt x="7115" y="2076"/>
                    <a:pt x="7022" y="2100"/>
                  </a:cubicBezTo>
                  <a:cubicBezTo>
                    <a:pt x="6999" y="2076"/>
                    <a:pt x="6976" y="2053"/>
                    <a:pt x="6976" y="2053"/>
                  </a:cubicBezTo>
                  <a:cubicBezTo>
                    <a:pt x="6837" y="2076"/>
                    <a:pt x="6744" y="2100"/>
                    <a:pt x="6629" y="2100"/>
                  </a:cubicBezTo>
                  <a:cubicBezTo>
                    <a:pt x="6582" y="2169"/>
                    <a:pt x="6489" y="2146"/>
                    <a:pt x="6420" y="2169"/>
                  </a:cubicBezTo>
                  <a:cubicBezTo>
                    <a:pt x="6374" y="2239"/>
                    <a:pt x="6281" y="2239"/>
                    <a:pt x="6235" y="2285"/>
                  </a:cubicBezTo>
                  <a:cubicBezTo>
                    <a:pt x="6211" y="2308"/>
                    <a:pt x="6211" y="2331"/>
                    <a:pt x="6211" y="2331"/>
                  </a:cubicBezTo>
                  <a:cubicBezTo>
                    <a:pt x="6165" y="2378"/>
                    <a:pt x="6095" y="2401"/>
                    <a:pt x="6049" y="2447"/>
                  </a:cubicBezTo>
                  <a:cubicBezTo>
                    <a:pt x="6049" y="2470"/>
                    <a:pt x="6049" y="2494"/>
                    <a:pt x="6049" y="2540"/>
                  </a:cubicBezTo>
                  <a:cubicBezTo>
                    <a:pt x="6026" y="2563"/>
                    <a:pt x="5980" y="2586"/>
                    <a:pt x="5933" y="2633"/>
                  </a:cubicBezTo>
                  <a:cubicBezTo>
                    <a:pt x="5956" y="2656"/>
                    <a:pt x="5956" y="2702"/>
                    <a:pt x="5956" y="2725"/>
                  </a:cubicBezTo>
                  <a:cubicBezTo>
                    <a:pt x="5980" y="2772"/>
                    <a:pt x="6026" y="2818"/>
                    <a:pt x="6049" y="2841"/>
                  </a:cubicBezTo>
                  <a:cubicBezTo>
                    <a:pt x="6072" y="2864"/>
                    <a:pt x="6095" y="2864"/>
                    <a:pt x="6119" y="2864"/>
                  </a:cubicBezTo>
                  <a:cubicBezTo>
                    <a:pt x="6142" y="2957"/>
                    <a:pt x="6188" y="3050"/>
                    <a:pt x="6281" y="3096"/>
                  </a:cubicBezTo>
                  <a:cubicBezTo>
                    <a:pt x="6235" y="3142"/>
                    <a:pt x="6211" y="3166"/>
                    <a:pt x="6188" y="3166"/>
                  </a:cubicBezTo>
                  <a:cubicBezTo>
                    <a:pt x="6165" y="3166"/>
                    <a:pt x="6142" y="3142"/>
                    <a:pt x="6119" y="3142"/>
                  </a:cubicBezTo>
                  <a:cubicBezTo>
                    <a:pt x="6095" y="3166"/>
                    <a:pt x="6095" y="3189"/>
                    <a:pt x="6095" y="3212"/>
                  </a:cubicBezTo>
                  <a:cubicBezTo>
                    <a:pt x="6072" y="3224"/>
                    <a:pt x="6049" y="3229"/>
                    <a:pt x="6023" y="3229"/>
                  </a:cubicBezTo>
                  <a:cubicBezTo>
                    <a:pt x="5997" y="3229"/>
                    <a:pt x="5968" y="3224"/>
                    <a:pt x="5933" y="3212"/>
                  </a:cubicBezTo>
                  <a:cubicBezTo>
                    <a:pt x="5933" y="3189"/>
                    <a:pt x="5933" y="3142"/>
                    <a:pt x="5933" y="3119"/>
                  </a:cubicBezTo>
                  <a:cubicBezTo>
                    <a:pt x="5887" y="3142"/>
                    <a:pt x="5864" y="3142"/>
                    <a:pt x="5841" y="3166"/>
                  </a:cubicBezTo>
                  <a:cubicBezTo>
                    <a:pt x="5841" y="3142"/>
                    <a:pt x="5817" y="3119"/>
                    <a:pt x="5817" y="3119"/>
                  </a:cubicBezTo>
                  <a:cubicBezTo>
                    <a:pt x="5864" y="3073"/>
                    <a:pt x="5887" y="3050"/>
                    <a:pt x="5910" y="3027"/>
                  </a:cubicBezTo>
                  <a:cubicBezTo>
                    <a:pt x="5887" y="3003"/>
                    <a:pt x="5887" y="2980"/>
                    <a:pt x="5864" y="2934"/>
                  </a:cubicBezTo>
                  <a:cubicBezTo>
                    <a:pt x="5887" y="2911"/>
                    <a:pt x="5910" y="2888"/>
                    <a:pt x="5933" y="2864"/>
                  </a:cubicBezTo>
                  <a:cubicBezTo>
                    <a:pt x="5887" y="2841"/>
                    <a:pt x="5887" y="2818"/>
                    <a:pt x="5864" y="2818"/>
                  </a:cubicBezTo>
                  <a:cubicBezTo>
                    <a:pt x="5817" y="2772"/>
                    <a:pt x="5794" y="2772"/>
                    <a:pt x="5748" y="2772"/>
                  </a:cubicBezTo>
                  <a:cubicBezTo>
                    <a:pt x="5678" y="2795"/>
                    <a:pt x="5609" y="2795"/>
                    <a:pt x="5539" y="2818"/>
                  </a:cubicBezTo>
                  <a:cubicBezTo>
                    <a:pt x="5516" y="2818"/>
                    <a:pt x="5516" y="2841"/>
                    <a:pt x="5493" y="2841"/>
                  </a:cubicBezTo>
                  <a:cubicBezTo>
                    <a:pt x="5470" y="2864"/>
                    <a:pt x="5447" y="2864"/>
                    <a:pt x="5423" y="2888"/>
                  </a:cubicBezTo>
                  <a:lnTo>
                    <a:pt x="5423" y="2957"/>
                  </a:lnTo>
                  <a:cubicBezTo>
                    <a:pt x="5400" y="2980"/>
                    <a:pt x="5377" y="3003"/>
                    <a:pt x="5331" y="3003"/>
                  </a:cubicBezTo>
                  <a:cubicBezTo>
                    <a:pt x="5308" y="2980"/>
                    <a:pt x="5308" y="2911"/>
                    <a:pt x="5261" y="2911"/>
                  </a:cubicBezTo>
                  <a:cubicBezTo>
                    <a:pt x="5215" y="2911"/>
                    <a:pt x="5168" y="2888"/>
                    <a:pt x="5145" y="2888"/>
                  </a:cubicBezTo>
                  <a:cubicBezTo>
                    <a:pt x="5122" y="2864"/>
                    <a:pt x="5122" y="2864"/>
                    <a:pt x="5099" y="2841"/>
                  </a:cubicBezTo>
                  <a:cubicBezTo>
                    <a:pt x="5076" y="2864"/>
                    <a:pt x="5053" y="2888"/>
                    <a:pt x="5053" y="2888"/>
                  </a:cubicBezTo>
                  <a:cubicBezTo>
                    <a:pt x="5022" y="2928"/>
                    <a:pt x="4992" y="2937"/>
                    <a:pt x="4962" y="2937"/>
                  </a:cubicBezTo>
                  <a:cubicBezTo>
                    <a:pt x="4934" y="2937"/>
                    <a:pt x="4906" y="2929"/>
                    <a:pt x="4877" y="2929"/>
                  </a:cubicBezTo>
                  <a:cubicBezTo>
                    <a:pt x="4866" y="2929"/>
                    <a:pt x="4855" y="2930"/>
                    <a:pt x="4844" y="2934"/>
                  </a:cubicBezTo>
                  <a:cubicBezTo>
                    <a:pt x="4798" y="2957"/>
                    <a:pt x="4751" y="3003"/>
                    <a:pt x="4705" y="3027"/>
                  </a:cubicBezTo>
                  <a:cubicBezTo>
                    <a:pt x="4589" y="3027"/>
                    <a:pt x="4473" y="3050"/>
                    <a:pt x="4357" y="3050"/>
                  </a:cubicBezTo>
                  <a:cubicBezTo>
                    <a:pt x="4304" y="3005"/>
                    <a:pt x="4254" y="2991"/>
                    <a:pt x="4206" y="2991"/>
                  </a:cubicBezTo>
                  <a:cubicBezTo>
                    <a:pt x="4129" y="2991"/>
                    <a:pt x="4058" y="3027"/>
                    <a:pt x="3987" y="3027"/>
                  </a:cubicBezTo>
                  <a:cubicBezTo>
                    <a:pt x="3963" y="3027"/>
                    <a:pt x="3963" y="3003"/>
                    <a:pt x="3940" y="2980"/>
                  </a:cubicBezTo>
                  <a:cubicBezTo>
                    <a:pt x="3917" y="3050"/>
                    <a:pt x="3871" y="3027"/>
                    <a:pt x="3824" y="3073"/>
                  </a:cubicBezTo>
                  <a:cubicBezTo>
                    <a:pt x="3801" y="3119"/>
                    <a:pt x="3778" y="3189"/>
                    <a:pt x="3732" y="3258"/>
                  </a:cubicBezTo>
                  <a:cubicBezTo>
                    <a:pt x="3708" y="3258"/>
                    <a:pt x="3685" y="3258"/>
                    <a:pt x="3662" y="3281"/>
                  </a:cubicBezTo>
                  <a:cubicBezTo>
                    <a:pt x="3639" y="3305"/>
                    <a:pt x="3639" y="3351"/>
                    <a:pt x="3616" y="3374"/>
                  </a:cubicBezTo>
                  <a:cubicBezTo>
                    <a:pt x="3523" y="3421"/>
                    <a:pt x="3523" y="3513"/>
                    <a:pt x="3500" y="3583"/>
                  </a:cubicBezTo>
                  <a:cubicBezTo>
                    <a:pt x="3454" y="3606"/>
                    <a:pt x="3430" y="3629"/>
                    <a:pt x="3407" y="3629"/>
                  </a:cubicBezTo>
                  <a:lnTo>
                    <a:pt x="3407" y="3722"/>
                  </a:lnTo>
                  <a:cubicBezTo>
                    <a:pt x="3384" y="3768"/>
                    <a:pt x="3361" y="3768"/>
                    <a:pt x="3338" y="3791"/>
                  </a:cubicBezTo>
                  <a:lnTo>
                    <a:pt x="3338" y="3884"/>
                  </a:lnTo>
                  <a:cubicBezTo>
                    <a:pt x="3314" y="3919"/>
                    <a:pt x="3286" y="3925"/>
                    <a:pt x="3257" y="3925"/>
                  </a:cubicBezTo>
                  <a:cubicBezTo>
                    <a:pt x="3242" y="3925"/>
                    <a:pt x="3228" y="3923"/>
                    <a:pt x="3214" y="3923"/>
                  </a:cubicBezTo>
                  <a:cubicBezTo>
                    <a:pt x="3200" y="3923"/>
                    <a:pt x="3187" y="3925"/>
                    <a:pt x="3175" y="3930"/>
                  </a:cubicBezTo>
                  <a:cubicBezTo>
                    <a:pt x="3152" y="3954"/>
                    <a:pt x="3152" y="4000"/>
                    <a:pt x="3129" y="4023"/>
                  </a:cubicBezTo>
                  <a:lnTo>
                    <a:pt x="3036" y="4023"/>
                  </a:lnTo>
                  <a:lnTo>
                    <a:pt x="2874" y="4371"/>
                  </a:lnTo>
                  <a:cubicBezTo>
                    <a:pt x="2828" y="4394"/>
                    <a:pt x="2805" y="4394"/>
                    <a:pt x="2781" y="4394"/>
                  </a:cubicBezTo>
                  <a:cubicBezTo>
                    <a:pt x="2735" y="4440"/>
                    <a:pt x="2712" y="4487"/>
                    <a:pt x="2689" y="4533"/>
                  </a:cubicBezTo>
                  <a:cubicBezTo>
                    <a:pt x="2712" y="4556"/>
                    <a:pt x="2735" y="4579"/>
                    <a:pt x="2758" y="4602"/>
                  </a:cubicBezTo>
                  <a:cubicBezTo>
                    <a:pt x="2735" y="4626"/>
                    <a:pt x="2735" y="4626"/>
                    <a:pt x="2735" y="4649"/>
                  </a:cubicBezTo>
                  <a:cubicBezTo>
                    <a:pt x="2712" y="4626"/>
                    <a:pt x="2689" y="4626"/>
                    <a:pt x="2642" y="4602"/>
                  </a:cubicBezTo>
                  <a:cubicBezTo>
                    <a:pt x="2619" y="4672"/>
                    <a:pt x="2573" y="4718"/>
                    <a:pt x="2550" y="4765"/>
                  </a:cubicBezTo>
                  <a:cubicBezTo>
                    <a:pt x="2527" y="4834"/>
                    <a:pt x="2503" y="4904"/>
                    <a:pt x="2503" y="4950"/>
                  </a:cubicBezTo>
                  <a:cubicBezTo>
                    <a:pt x="2434" y="4996"/>
                    <a:pt x="2364" y="5043"/>
                    <a:pt x="2318" y="5066"/>
                  </a:cubicBezTo>
                  <a:cubicBezTo>
                    <a:pt x="2341" y="5112"/>
                    <a:pt x="2341" y="5135"/>
                    <a:pt x="2364" y="5159"/>
                  </a:cubicBezTo>
                  <a:cubicBezTo>
                    <a:pt x="2364" y="5182"/>
                    <a:pt x="2364" y="5205"/>
                    <a:pt x="2341" y="5228"/>
                  </a:cubicBezTo>
                  <a:cubicBezTo>
                    <a:pt x="2295" y="5275"/>
                    <a:pt x="2248" y="5298"/>
                    <a:pt x="2202" y="5344"/>
                  </a:cubicBezTo>
                  <a:cubicBezTo>
                    <a:pt x="2225" y="5367"/>
                    <a:pt x="2248" y="5414"/>
                    <a:pt x="2272" y="5437"/>
                  </a:cubicBezTo>
                  <a:cubicBezTo>
                    <a:pt x="2248" y="5483"/>
                    <a:pt x="2225" y="5506"/>
                    <a:pt x="2179" y="5529"/>
                  </a:cubicBezTo>
                  <a:cubicBezTo>
                    <a:pt x="2133" y="5529"/>
                    <a:pt x="2086" y="5553"/>
                    <a:pt x="2040" y="5553"/>
                  </a:cubicBezTo>
                  <a:cubicBezTo>
                    <a:pt x="1993" y="5576"/>
                    <a:pt x="1947" y="5599"/>
                    <a:pt x="1947" y="5669"/>
                  </a:cubicBezTo>
                  <a:cubicBezTo>
                    <a:pt x="1947" y="5669"/>
                    <a:pt x="1947" y="5692"/>
                    <a:pt x="1970" y="5692"/>
                  </a:cubicBezTo>
                  <a:cubicBezTo>
                    <a:pt x="1993" y="5692"/>
                    <a:pt x="2040" y="5669"/>
                    <a:pt x="2063" y="5669"/>
                  </a:cubicBezTo>
                  <a:cubicBezTo>
                    <a:pt x="2086" y="5669"/>
                    <a:pt x="2133" y="5692"/>
                    <a:pt x="2156" y="5692"/>
                  </a:cubicBezTo>
                  <a:cubicBezTo>
                    <a:pt x="2179" y="5738"/>
                    <a:pt x="2202" y="5784"/>
                    <a:pt x="2202" y="5808"/>
                  </a:cubicBezTo>
                  <a:cubicBezTo>
                    <a:pt x="2225" y="5831"/>
                    <a:pt x="2248" y="5831"/>
                    <a:pt x="2248" y="5854"/>
                  </a:cubicBezTo>
                  <a:cubicBezTo>
                    <a:pt x="2295" y="5831"/>
                    <a:pt x="2341" y="5831"/>
                    <a:pt x="2387" y="5831"/>
                  </a:cubicBezTo>
                  <a:cubicBezTo>
                    <a:pt x="2411" y="5854"/>
                    <a:pt x="2434" y="5877"/>
                    <a:pt x="2480" y="5923"/>
                  </a:cubicBezTo>
                  <a:cubicBezTo>
                    <a:pt x="2642" y="5947"/>
                    <a:pt x="2805" y="6016"/>
                    <a:pt x="2944" y="6132"/>
                  </a:cubicBezTo>
                  <a:cubicBezTo>
                    <a:pt x="2973" y="6102"/>
                    <a:pt x="3013" y="6063"/>
                    <a:pt x="3055" y="6063"/>
                  </a:cubicBezTo>
                  <a:cubicBezTo>
                    <a:pt x="3079" y="6063"/>
                    <a:pt x="3104" y="6076"/>
                    <a:pt x="3129" y="6109"/>
                  </a:cubicBezTo>
                  <a:cubicBezTo>
                    <a:pt x="3106" y="6132"/>
                    <a:pt x="3106" y="6155"/>
                    <a:pt x="3083" y="6202"/>
                  </a:cubicBezTo>
                  <a:cubicBezTo>
                    <a:pt x="3129" y="6225"/>
                    <a:pt x="3152" y="6248"/>
                    <a:pt x="3175" y="6271"/>
                  </a:cubicBezTo>
                  <a:cubicBezTo>
                    <a:pt x="3175" y="6294"/>
                    <a:pt x="3199" y="6341"/>
                    <a:pt x="3199" y="6364"/>
                  </a:cubicBezTo>
                  <a:cubicBezTo>
                    <a:pt x="3199" y="6387"/>
                    <a:pt x="3222" y="6387"/>
                    <a:pt x="3222" y="6387"/>
                  </a:cubicBezTo>
                  <a:cubicBezTo>
                    <a:pt x="3268" y="6387"/>
                    <a:pt x="3291" y="6387"/>
                    <a:pt x="3314" y="6364"/>
                  </a:cubicBezTo>
                  <a:cubicBezTo>
                    <a:pt x="3384" y="6387"/>
                    <a:pt x="3384" y="6456"/>
                    <a:pt x="3384" y="6503"/>
                  </a:cubicBezTo>
                  <a:cubicBezTo>
                    <a:pt x="3430" y="6526"/>
                    <a:pt x="3454" y="6549"/>
                    <a:pt x="3500" y="6549"/>
                  </a:cubicBezTo>
                  <a:cubicBezTo>
                    <a:pt x="3523" y="6526"/>
                    <a:pt x="3546" y="6526"/>
                    <a:pt x="3593" y="6503"/>
                  </a:cubicBezTo>
                  <a:cubicBezTo>
                    <a:pt x="3616" y="6503"/>
                    <a:pt x="3639" y="6526"/>
                    <a:pt x="3662" y="6526"/>
                  </a:cubicBezTo>
                  <a:cubicBezTo>
                    <a:pt x="3685" y="6572"/>
                    <a:pt x="3685" y="6619"/>
                    <a:pt x="3708" y="6665"/>
                  </a:cubicBezTo>
                  <a:cubicBezTo>
                    <a:pt x="3732" y="6688"/>
                    <a:pt x="3755" y="6688"/>
                    <a:pt x="3778" y="6688"/>
                  </a:cubicBezTo>
                  <a:cubicBezTo>
                    <a:pt x="3824" y="6711"/>
                    <a:pt x="3871" y="6735"/>
                    <a:pt x="3917" y="6758"/>
                  </a:cubicBezTo>
                  <a:cubicBezTo>
                    <a:pt x="3963" y="6827"/>
                    <a:pt x="4010" y="6874"/>
                    <a:pt x="4102" y="6897"/>
                  </a:cubicBezTo>
                  <a:cubicBezTo>
                    <a:pt x="4033" y="6943"/>
                    <a:pt x="3987" y="6990"/>
                    <a:pt x="3917" y="7013"/>
                  </a:cubicBezTo>
                  <a:cubicBezTo>
                    <a:pt x="3944" y="7023"/>
                    <a:pt x="3968" y="7028"/>
                    <a:pt x="3991" y="7028"/>
                  </a:cubicBezTo>
                  <a:cubicBezTo>
                    <a:pt x="4065" y="7028"/>
                    <a:pt x="4119" y="6979"/>
                    <a:pt x="4172" y="6943"/>
                  </a:cubicBezTo>
                  <a:cubicBezTo>
                    <a:pt x="4172" y="6966"/>
                    <a:pt x="4195" y="6966"/>
                    <a:pt x="4218" y="6966"/>
                  </a:cubicBezTo>
                  <a:cubicBezTo>
                    <a:pt x="4218" y="7013"/>
                    <a:pt x="4218" y="7059"/>
                    <a:pt x="4195" y="7105"/>
                  </a:cubicBezTo>
                  <a:cubicBezTo>
                    <a:pt x="4149" y="7152"/>
                    <a:pt x="4079" y="7152"/>
                    <a:pt x="4079" y="7198"/>
                  </a:cubicBezTo>
                  <a:cubicBezTo>
                    <a:pt x="4102" y="7268"/>
                    <a:pt x="4126" y="7314"/>
                    <a:pt x="4126" y="7360"/>
                  </a:cubicBezTo>
                  <a:cubicBezTo>
                    <a:pt x="4126" y="7407"/>
                    <a:pt x="4102" y="7453"/>
                    <a:pt x="4079" y="7523"/>
                  </a:cubicBezTo>
                  <a:cubicBezTo>
                    <a:pt x="4102" y="7569"/>
                    <a:pt x="4126" y="7615"/>
                    <a:pt x="4149" y="7662"/>
                  </a:cubicBezTo>
                  <a:cubicBezTo>
                    <a:pt x="4149" y="7685"/>
                    <a:pt x="4149" y="7708"/>
                    <a:pt x="4149" y="7731"/>
                  </a:cubicBezTo>
                  <a:cubicBezTo>
                    <a:pt x="4218" y="7847"/>
                    <a:pt x="4241" y="7917"/>
                    <a:pt x="4218" y="8009"/>
                  </a:cubicBezTo>
                  <a:cubicBezTo>
                    <a:pt x="4172" y="7963"/>
                    <a:pt x="4172" y="7893"/>
                    <a:pt x="4126" y="7893"/>
                  </a:cubicBezTo>
                  <a:lnTo>
                    <a:pt x="3963" y="7893"/>
                  </a:lnTo>
                  <a:cubicBezTo>
                    <a:pt x="3917" y="7917"/>
                    <a:pt x="3871" y="7917"/>
                    <a:pt x="3801" y="7940"/>
                  </a:cubicBezTo>
                  <a:cubicBezTo>
                    <a:pt x="3778" y="7870"/>
                    <a:pt x="3755" y="7824"/>
                    <a:pt x="3732" y="7754"/>
                  </a:cubicBezTo>
                  <a:cubicBezTo>
                    <a:pt x="3662" y="7754"/>
                    <a:pt x="3662" y="7824"/>
                    <a:pt x="3616" y="7847"/>
                  </a:cubicBezTo>
                  <a:cubicBezTo>
                    <a:pt x="3546" y="7777"/>
                    <a:pt x="3593" y="7731"/>
                    <a:pt x="3616" y="7662"/>
                  </a:cubicBezTo>
                  <a:cubicBezTo>
                    <a:pt x="3593" y="7638"/>
                    <a:pt x="3593" y="7592"/>
                    <a:pt x="3593" y="7546"/>
                  </a:cubicBezTo>
                  <a:cubicBezTo>
                    <a:pt x="3546" y="7569"/>
                    <a:pt x="3523" y="7592"/>
                    <a:pt x="3477" y="7615"/>
                  </a:cubicBezTo>
                  <a:lnTo>
                    <a:pt x="3430" y="7569"/>
                  </a:lnTo>
                  <a:cubicBezTo>
                    <a:pt x="3407" y="7499"/>
                    <a:pt x="3477" y="7453"/>
                    <a:pt x="3430" y="7407"/>
                  </a:cubicBezTo>
                  <a:lnTo>
                    <a:pt x="3430" y="7407"/>
                  </a:lnTo>
                  <a:cubicBezTo>
                    <a:pt x="3384" y="7430"/>
                    <a:pt x="3361" y="7430"/>
                    <a:pt x="3338" y="7430"/>
                  </a:cubicBezTo>
                  <a:cubicBezTo>
                    <a:pt x="3291" y="7407"/>
                    <a:pt x="3268" y="7383"/>
                    <a:pt x="3245" y="7337"/>
                  </a:cubicBezTo>
                  <a:lnTo>
                    <a:pt x="3222" y="7337"/>
                  </a:lnTo>
                  <a:cubicBezTo>
                    <a:pt x="3199" y="7360"/>
                    <a:pt x="3175" y="7360"/>
                    <a:pt x="3152" y="7383"/>
                  </a:cubicBezTo>
                  <a:cubicBezTo>
                    <a:pt x="3129" y="7360"/>
                    <a:pt x="3129" y="7337"/>
                    <a:pt x="3106" y="7314"/>
                  </a:cubicBezTo>
                  <a:cubicBezTo>
                    <a:pt x="3129" y="7291"/>
                    <a:pt x="3129" y="7244"/>
                    <a:pt x="3152" y="7198"/>
                  </a:cubicBezTo>
                  <a:cubicBezTo>
                    <a:pt x="3106" y="7129"/>
                    <a:pt x="3036" y="7082"/>
                    <a:pt x="2990" y="7013"/>
                  </a:cubicBezTo>
                  <a:cubicBezTo>
                    <a:pt x="2967" y="6943"/>
                    <a:pt x="2944" y="6850"/>
                    <a:pt x="2897" y="6781"/>
                  </a:cubicBezTo>
                  <a:cubicBezTo>
                    <a:pt x="2851" y="6758"/>
                    <a:pt x="2805" y="6735"/>
                    <a:pt x="2805" y="6688"/>
                  </a:cubicBezTo>
                  <a:cubicBezTo>
                    <a:pt x="2805" y="6642"/>
                    <a:pt x="2851" y="6596"/>
                    <a:pt x="2781" y="6549"/>
                  </a:cubicBezTo>
                  <a:cubicBezTo>
                    <a:pt x="2758" y="6549"/>
                    <a:pt x="2712" y="6526"/>
                    <a:pt x="2666" y="6526"/>
                  </a:cubicBezTo>
                  <a:cubicBezTo>
                    <a:pt x="2596" y="6480"/>
                    <a:pt x="2642" y="6387"/>
                    <a:pt x="2642" y="6341"/>
                  </a:cubicBezTo>
                  <a:cubicBezTo>
                    <a:pt x="2550" y="6341"/>
                    <a:pt x="2527" y="6410"/>
                    <a:pt x="2527" y="6480"/>
                  </a:cubicBezTo>
                  <a:cubicBezTo>
                    <a:pt x="2503" y="6549"/>
                    <a:pt x="2480" y="6596"/>
                    <a:pt x="2434" y="6642"/>
                  </a:cubicBezTo>
                  <a:cubicBezTo>
                    <a:pt x="2387" y="6619"/>
                    <a:pt x="2364" y="6619"/>
                    <a:pt x="2318" y="6619"/>
                  </a:cubicBezTo>
                  <a:cubicBezTo>
                    <a:pt x="2272" y="6665"/>
                    <a:pt x="2272" y="6735"/>
                    <a:pt x="2202" y="6758"/>
                  </a:cubicBezTo>
                  <a:lnTo>
                    <a:pt x="2086" y="6758"/>
                  </a:lnTo>
                  <a:cubicBezTo>
                    <a:pt x="2063" y="6804"/>
                    <a:pt x="2040" y="6850"/>
                    <a:pt x="1993" y="6920"/>
                  </a:cubicBezTo>
                  <a:cubicBezTo>
                    <a:pt x="1947" y="6943"/>
                    <a:pt x="1878" y="6943"/>
                    <a:pt x="1831" y="6966"/>
                  </a:cubicBezTo>
                  <a:cubicBezTo>
                    <a:pt x="1785" y="7013"/>
                    <a:pt x="1739" y="7059"/>
                    <a:pt x="1715" y="7082"/>
                  </a:cubicBezTo>
                  <a:cubicBezTo>
                    <a:pt x="1715" y="7129"/>
                    <a:pt x="1715" y="7152"/>
                    <a:pt x="1715" y="7198"/>
                  </a:cubicBezTo>
                  <a:cubicBezTo>
                    <a:pt x="1669" y="7175"/>
                    <a:pt x="1623" y="7152"/>
                    <a:pt x="1600" y="7129"/>
                  </a:cubicBezTo>
                  <a:cubicBezTo>
                    <a:pt x="1576" y="7175"/>
                    <a:pt x="1530" y="7198"/>
                    <a:pt x="1507" y="7244"/>
                  </a:cubicBezTo>
                  <a:cubicBezTo>
                    <a:pt x="1507" y="7337"/>
                    <a:pt x="1484" y="7360"/>
                    <a:pt x="1460" y="7360"/>
                  </a:cubicBezTo>
                  <a:cubicBezTo>
                    <a:pt x="1437" y="7360"/>
                    <a:pt x="1414" y="7360"/>
                    <a:pt x="1391" y="7383"/>
                  </a:cubicBezTo>
                  <a:cubicBezTo>
                    <a:pt x="1321" y="7430"/>
                    <a:pt x="1252" y="7476"/>
                    <a:pt x="1182" y="7546"/>
                  </a:cubicBezTo>
                  <a:cubicBezTo>
                    <a:pt x="1182" y="7569"/>
                    <a:pt x="1182" y="7615"/>
                    <a:pt x="1182" y="7638"/>
                  </a:cubicBezTo>
                  <a:cubicBezTo>
                    <a:pt x="1159" y="7662"/>
                    <a:pt x="1113" y="7685"/>
                    <a:pt x="1090" y="7708"/>
                  </a:cubicBezTo>
                  <a:cubicBezTo>
                    <a:pt x="1113" y="7731"/>
                    <a:pt x="1136" y="7754"/>
                    <a:pt x="1159" y="7777"/>
                  </a:cubicBezTo>
                  <a:cubicBezTo>
                    <a:pt x="1159" y="7824"/>
                    <a:pt x="1159" y="7847"/>
                    <a:pt x="1159" y="7893"/>
                  </a:cubicBezTo>
                  <a:cubicBezTo>
                    <a:pt x="1159" y="7963"/>
                    <a:pt x="1136" y="8056"/>
                    <a:pt x="1136" y="8125"/>
                  </a:cubicBezTo>
                  <a:cubicBezTo>
                    <a:pt x="1136" y="8195"/>
                    <a:pt x="1136" y="8264"/>
                    <a:pt x="1206" y="8287"/>
                  </a:cubicBezTo>
                  <a:cubicBezTo>
                    <a:pt x="1252" y="8310"/>
                    <a:pt x="1252" y="8357"/>
                    <a:pt x="1252" y="8403"/>
                  </a:cubicBezTo>
                  <a:cubicBezTo>
                    <a:pt x="1252" y="8519"/>
                    <a:pt x="1252" y="8635"/>
                    <a:pt x="1275" y="8751"/>
                  </a:cubicBezTo>
                  <a:cubicBezTo>
                    <a:pt x="1275" y="8797"/>
                    <a:pt x="1275" y="8867"/>
                    <a:pt x="1298" y="8913"/>
                  </a:cubicBezTo>
                  <a:cubicBezTo>
                    <a:pt x="1229" y="8959"/>
                    <a:pt x="1182" y="8983"/>
                    <a:pt x="1159" y="9006"/>
                  </a:cubicBezTo>
                  <a:cubicBezTo>
                    <a:pt x="1136" y="9075"/>
                    <a:pt x="1113" y="9122"/>
                    <a:pt x="1090" y="9168"/>
                  </a:cubicBezTo>
                  <a:cubicBezTo>
                    <a:pt x="1113" y="9214"/>
                    <a:pt x="1159" y="9237"/>
                    <a:pt x="1182" y="9284"/>
                  </a:cubicBezTo>
                  <a:cubicBezTo>
                    <a:pt x="1159" y="9353"/>
                    <a:pt x="1136" y="9400"/>
                    <a:pt x="1113" y="9469"/>
                  </a:cubicBezTo>
                  <a:lnTo>
                    <a:pt x="1020" y="9516"/>
                  </a:lnTo>
                  <a:cubicBezTo>
                    <a:pt x="1020" y="9539"/>
                    <a:pt x="1020" y="9539"/>
                    <a:pt x="997" y="9562"/>
                  </a:cubicBezTo>
                  <a:lnTo>
                    <a:pt x="1113" y="9562"/>
                  </a:lnTo>
                  <a:cubicBezTo>
                    <a:pt x="1159" y="9631"/>
                    <a:pt x="1066" y="9655"/>
                    <a:pt x="1066" y="9701"/>
                  </a:cubicBezTo>
                  <a:cubicBezTo>
                    <a:pt x="1113" y="9747"/>
                    <a:pt x="1159" y="9794"/>
                    <a:pt x="1182" y="9840"/>
                  </a:cubicBezTo>
                  <a:cubicBezTo>
                    <a:pt x="1206" y="9840"/>
                    <a:pt x="1229" y="9840"/>
                    <a:pt x="1252" y="9863"/>
                  </a:cubicBezTo>
                  <a:cubicBezTo>
                    <a:pt x="1275" y="9863"/>
                    <a:pt x="1298" y="9886"/>
                    <a:pt x="1321" y="9886"/>
                  </a:cubicBezTo>
                  <a:cubicBezTo>
                    <a:pt x="1298" y="9956"/>
                    <a:pt x="1275" y="10002"/>
                    <a:pt x="1252" y="10072"/>
                  </a:cubicBezTo>
                  <a:cubicBezTo>
                    <a:pt x="1206" y="10049"/>
                    <a:pt x="1182" y="10049"/>
                    <a:pt x="1136" y="10025"/>
                  </a:cubicBezTo>
                  <a:cubicBezTo>
                    <a:pt x="1113" y="10049"/>
                    <a:pt x="1113" y="10072"/>
                    <a:pt x="1090" y="10095"/>
                  </a:cubicBezTo>
                  <a:cubicBezTo>
                    <a:pt x="1066" y="10141"/>
                    <a:pt x="1066" y="10188"/>
                    <a:pt x="1043" y="10211"/>
                  </a:cubicBezTo>
                  <a:cubicBezTo>
                    <a:pt x="997" y="10257"/>
                    <a:pt x="974" y="10304"/>
                    <a:pt x="974" y="10350"/>
                  </a:cubicBezTo>
                  <a:cubicBezTo>
                    <a:pt x="997" y="10419"/>
                    <a:pt x="1020" y="10489"/>
                    <a:pt x="997" y="10582"/>
                  </a:cubicBezTo>
                  <a:cubicBezTo>
                    <a:pt x="997" y="10628"/>
                    <a:pt x="1020" y="10674"/>
                    <a:pt x="1020" y="10721"/>
                  </a:cubicBezTo>
                  <a:cubicBezTo>
                    <a:pt x="1043" y="10721"/>
                    <a:pt x="1066" y="10744"/>
                    <a:pt x="1090" y="10744"/>
                  </a:cubicBezTo>
                  <a:cubicBezTo>
                    <a:pt x="1090" y="10767"/>
                    <a:pt x="1090" y="10790"/>
                    <a:pt x="1090" y="10813"/>
                  </a:cubicBezTo>
                  <a:cubicBezTo>
                    <a:pt x="1113" y="10837"/>
                    <a:pt x="1136" y="10837"/>
                    <a:pt x="1159" y="10860"/>
                  </a:cubicBezTo>
                  <a:cubicBezTo>
                    <a:pt x="1229" y="10813"/>
                    <a:pt x="1229" y="10744"/>
                    <a:pt x="1321" y="10744"/>
                  </a:cubicBezTo>
                  <a:cubicBezTo>
                    <a:pt x="1345" y="10767"/>
                    <a:pt x="1368" y="10790"/>
                    <a:pt x="1368" y="10813"/>
                  </a:cubicBezTo>
                  <a:cubicBezTo>
                    <a:pt x="1460" y="10767"/>
                    <a:pt x="1507" y="10721"/>
                    <a:pt x="1530" y="10628"/>
                  </a:cubicBezTo>
                  <a:lnTo>
                    <a:pt x="1623" y="10628"/>
                  </a:lnTo>
                  <a:cubicBezTo>
                    <a:pt x="1623" y="10651"/>
                    <a:pt x="1646" y="10674"/>
                    <a:pt x="1646" y="10698"/>
                  </a:cubicBezTo>
                  <a:cubicBezTo>
                    <a:pt x="1623" y="10721"/>
                    <a:pt x="1576" y="10744"/>
                    <a:pt x="1553" y="10767"/>
                  </a:cubicBezTo>
                  <a:cubicBezTo>
                    <a:pt x="1576" y="10813"/>
                    <a:pt x="1600" y="10813"/>
                    <a:pt x="1600" y="10860"/>
                  </a:cubicBezTo>
                  <a:cubicBezTo>
                    <a:pt x="1646" y="10837"/>
                    <a:pt x="1669" y="10813"/>
                    <a:pt x="1692" y="10790"/>
                  </a:cubicBezTo>
                  <a:cubicBezTo>
                    <a:pt x="1762" y="10837"/>
                    <a:pt x="1739" y="10906"/>
                    <a:pt x="1762" y="10976"/>
                  </a:cubicBezTo>
                  <a:cubicBezTo>
                    <a:pt x="1715" y="11068"/>
                    <a:pt x="1715" y="11068"/>
                    <a:pt x="1623" y="11115"/>
                  </a:cubicBezTo>
                  <a:cubicBezTo>
                    <a:pt x="1646" y="11138"/>
                    <a:pt x="1669" y="11161"/>
                    <a:pt x="1692" y="11161"/>
                  </a:cubicBezTo>
                  <a:cubicBezTo>
                    <a:pt x="1715" y="11161"/>
                    <a:pt x="1762" y="11161"/>
                    <a:pt x="1785" y="11184"/>
                  </a:cubicBezTo>
                  <a:cubicBezTo>
                    <a:pt x="1831" y="11184"/>
                    <a:pt x="1878" y="11207"/>
                    <a:pt x="1878" y="11277"/>
                  </a:cubicBezTo>
                  <a:cubicBezTo>
                    <a:pt x="1831" y="11277"/>
                    <a:pt x="1808" y="11277"/>
                    <a:pt x="1785" y="11300"/>
                  </a:cubicBezTo>
                  <a:cubicBezTo>
                    <a:pt x="1762" y="11277"/>
                    <a:pt x="1739" y="11254"/>
                    <a:pt x="1715" y="11231"/>
                  </a:cubicBezTo>
                  <a:cubicBezTo>
                    <a:pt x="1669" y="11277"/>
                    <a:pt x="1669" y="11370"/>
                    <a:pt x="1623" y="11416"/>
                  </a:cubicBezTo>
                  <a:cubicBezTo>
                    <a:pt x="1576" y="11416"/>
                    <a:pt x="1553" y="11370"/>
                    <a:pt x="1553" y="11346"/>
                  </a:cubicBezTo>
                  <a:cubicBezTo>
                    <a:pt x="1553" y="11300"/>
                    <a:pt x="1530" y="11277"/>
                    <a:pt x="1530" y="11254"/>
                  </a:cubicBezTo>
                  <a:cubicBezTo>
                    <a:pt x="1484" y="11231"/>
                    <a:pt x="1437" y="11231"/>
                    <a:pt x="1414" y="11231"/>
                  </a:cubicBezTo>
                  <a:cubicBezTo>
                    <a:pt x="1368" y="11207"/>
                    <a:pt x="1345" y="11184"/>
                    <a:pt x="1321" y="11161"/>
                  </a:cubicBezTo>
                  <a:lnTo>
                    <a:pt x="1206" y="11161"/>
                  </a:lnTo>
                  <a:cubicBezTo>
                    <a:pt x="1136" y="11138"/>
                    <a:pt x="1159" y="11068"/>
                    <a:pt x="1159" y="11022"/>
                  </a:cubicBezTo>
                  <a:cubicBezTo>
                    <a:pt x="1043" y="11022"/>
                    <a:pt x="997" y="10929"/>
                    <a:pt x="927" y="10883"/>
                  </a:cubicBezTo>
                  <a:lnTo>
                    <a:pt x="835" y="10883"/>
                  </a:lnTo>
                  <a:cubicBezTo>
                    <a:pt x="812" y="10883"/>
                    <a:pt x="788" y="10906"/>
                    <a:pt x="765" y="10906"/>
                  </a:cubicBezTo>
                  <a:cubicBezTo>
                    <a:pt x="696" y="11022"/>
                    <a:pt x="696" y="11022"/>
                    <a:pt x="580" y="11092"/>
                  </a:cubicBezTo>
                  <a:cubicBezTo>
                    <a:pt x="557" y="11068"/>
                    <a:pt x="533" y="11068"/>
                    <a:pt x="510" y="11068"/>
                  </a:cubicBezTo>
                  <a:cubicBezTo>
                    <a:pt x="464" y="11161"/>
                    <a:pt x="418" y="11254"/>
                    <a:pt x="371" y="11370"/>
                  </a:cubicBezTo>
                  <a:cubicBezTo>
                    <a:pt x="348" y="11370"/>
                    <a:pt x="302" y="11370"/>
                    <a:pt x="279" y="11393"/>
                  </a:cubicBezTo>
                  <a:cubicBezTo>
                    <a:pt x="279" y="11416"/>
                    <a:pt x="255" y="11462"/>
                    <a:pt x="255" y="11462"/>
                  </a:cubicBezTo>
                  <a:cubicBezTo>
                    <a:pt x="232" y="11555"/>
                    <a:pt x="186" y="11625"/>
                    <a:pt x="163" y="11694"/>
                  </a:cubicBezTo>
                  <a:lnTo>
                    <a:pt x="47" y="11694"/>
                  </a:lnTo>
                  <a:cubicBezTo>
                    <a:pt x="70" y="11740"/>
                    <a:pt x="93" y="11764"/>
                    <a:pt x="116" y="11810"/>
                  </a:cubicBezTo>
                  <a:cubicBezTo>
                    <a:pt x="116" y="11856"/>
                    <a:pt x="116" y="11949"/>
                    <a:pt x="93" y="11995"/>
                  </a:cubicBezTo>
                  <a:cubicBezTo>
                    <a:pt x="47" y="12111"/>
                    <a:pt x="24" y="12204"/>
                    <a:pt x="24" y="12320"/>
                  </a:cubicBezTo>
                  <a:cubicBezTo>
                    <a:pt x="0" y="12412"/>
                    <a:pt x="0" y="12505"/>
                    <a:pt x="0" y="12621"/>
                  </a:cubicBezTo>
                  <a:cubicBezTo>
                    <a:pt x="70" y="12644"/>
                    <a:pt x="93" y="12667"/>
                    <a:pt x="93" y="12737"/>
                  </a:cubicBezTo>
                  <a:cubicBezTo>
                    <a:pt x="70" y="12783"/>
                    <a:pt x="93" y="12853"/>
                    <a:pt x="70" y="12899"/>
                  </a:cubicBezTo>
                  <a:cubicBezTo>
                    <a:pt x="47" y="12969"/>
                    <a:pt x="47" y="13015"/>
                    <a:pt x="70" y="13085"/>
                  </a:cubicBezTo>
                  <a:cubicBezTo>
                    <a:pt x="101" y="13085"/>
                    <a:pt x="132" y="13054"/>
                    <a:pt x="163" y="13054"/>
                  </a:cubicBezTo>
                  <a:cubicBezTo>
                    <a:pt x="178" y="13054"/>
                    <a:pt x="194" y="13061"/>
                    <a:pt x="209" y="13085"/>
                  </a:cubicBezTo>
                  <a:cubicBezTo>
                    <a:pt x="209" y="13108"/>
                    <a:pt x="186" y="13131"/>
                    <a:pt x="186" y="13177"/>
                  </a:cubicBezTo>
                  <a:cubicBezTo>
                    <a:pt x="186" y="13200"/>
                    <a:pt x="209" y="13224"/>
                    <a:pt x="209" y="13270"/>
                  </a:cubicBezTo>
                  <a:cubicBezTo>
                    <a:pt x="209" y="13293"/>
                    <a:pt x="186" y="13316"/>
                    <a:pt x="163" y="13339"/>
                  </a:cubicBezTo>
                  <a:cubicBezTo>
                    <a:pt x="186" y="13363"/>
                    <a:pt x="186" y="13386"/>
                    <a:pt x="186" y="13386"/>
                  </a:cubicBezTo>
                  <a:cubicBezTo>
                    <a:pt x="186" y="13409"/>
                    <a:pt x="163" y="13432"/>
                    <a:pt x="209" y="13432"/>
                  </a:cubicBezTo>
                  <a:cubicBezTo>
                    <a:pt x="255" y="13409"/>
                    <a:pt x="279" y="13339"/>
                    <a:pt x="255" y="13293"/>
                  </a:cubicBezTo>
                  <a:cubicBezTo>
                    <a:pt x="255" y="13270"/>
                    <a:pt x="255" y="13270"/>
                    <a:pt x="279" y="13247"/>
                  </a:cubicBezTo>
                  <a:lnTo>
                    <a:pt x="348" y="13247"/>
                  </a:lnTo>
                  <a:cubicBezTo>
                    <a:pt x="394" y="13270"/>
                    <a:pt x="371" y="13339"/>
                    <a:pt x="418" y="13339"/>
                  </a:cubicBezTo>
                  <a:cubicBezTo>
                    <a:pt x="464" y="13270"/>
                    <a:pt x="464" y="13177"/>
                    <a:pt x="557" y="13154"/>
                  </a:cubicBezTo>
                  <a:lnTo>
                    <a:pt x="649" y="13154"/>
                  </a:lnTo>
                  <a:cubicBezTo>
                    <a:pt x="696" y="13154"/>
                    <a:pt x="719" y="13131"/>
                    <a:pt x="742" y="13131"/>
                  </a:cubicBezTo>
                  <a:cubicBezTo>
                    <a:pt x="812" y="13177"/>
                    <a:pt x="881" y="13177"/>
                    <a:pt x="951" y="13177"/>
                  </a:cubicBezTo>
                  <a:cubicBezTo>
                    <a:pt x="951" y="13131"/>
                    <a:pt x="974" y="13108"/>
                    <a:pt x="974" y="13085"/>
                  </a:cubicBezTo>
                  <a:cubicBezTo>
                    <a:pt x="997" y="13085"/>
                    <a:pt x="1020" y="13061"/>
                    <a:pt x="1020" y="13061"/>
                  </a:cubicBezTo>
                  <a:cubicBezTo>
                    <a:pt x="1043" y="13061"/>
                    <a:pt x="1066" y="13085"/>
                    <a:pt x="1066" y="13108"/>
                  </a:cubicBezTo>
                  <a:cubicBezTo>
                    <a:pt x="1066" y="13131"/>
                    <a:pt x="1066" y="13177"/>
                    <a:pt x="1066" y="13224"/>
                  </a:cubicBezTo>
                  <a:cubicBezTo>
                    <a:pt x="1066" y="13224"/>
                    <a:pt x="1066" y="13224"/>
                    <a:pt x="1066" y="13247"/>
                  </a:cubicBezTo>
                  <a:cubicBezTo>
                    <a:pt x="1090" y="13247"/>
                    <a:pt x="1113" y="13247"/>
                    <a:pt x="1136" y="13224"/>
                  </a:cubicBezTo>
                  <a:cubicBezTo>
                    <a:pt x="1159" y="13177"/>
                    <a:pt x="1182" y="13131"/>
                    <a:pt x="1182" y="13085"/>
                  </a:cubicBezTo>
                  <a:lnTo>
                    <a:pt x="1252" y="13085"/>
                  </a:lnTo>
                  <a:cubicBezTo>
                    <a:pt x="1298" y="13131"/>
                    <a:pt x="1252" y="13200"/>
                    <a:pt x="1275" y="13270"/>
                  </a:cubicBezTo>
                  <a:cubicBezTo>
                    <a:pt x="1298" y="13247"/>
                    <a:pt x="1321" y="13247"/>
                    <a:pt x="1345" y="13247"/>
                  </a:cubicBezTo>
                  <a:cubicBezTo>
                    <a:pt x="1345" y="13224"/>
                    <a:pt x="1368" y="13200"/>
                    <a:pt x="1368" y="13200"/>
                  </a:cubicBezTo>
                  <a:cubicBezTo>
                    <a:pt x="1391" y="13177"/>
                    <a:pt x="1414" y="13154"/>
                    <a:pt x="1437" y="13131"/>
                  </a:cubicBezTo>
                  <a:cubicBezTo>
                    <a:pt x="1460" y="13131"/>
                    <a:pt x="1484" y="13154"/>
                    <a:pt x="1507" y="13154"/>
                  </a:cubicBezTo>
                  <a:cubicBezTo>
                    <a:pt x="1507" y="13224"/>
                    <a:pt x="1460" y="13270"/>
                    <a:pt x="1484" y="13339"/>
                  </a:cubicBezTo>
                  <a:cubicBezTo>
                    <a:pt x="1553" y="13293"/>
                    <a:pt x="1507" y="13224"/>
                    <a:pt x="1576" y="13177"/>
                  </a:cubicBezTo>
                  <a:cubicBezTo>
                    <a:pt x="1576" y="13177"/>
                    <a:pt x="1600" y="13154"/>
                    <a:pt x="1623" y="13154"/>
                  </a:cubicBezTo>
                  <a:cubicBezTo>
                    <a:pt x="1646" y="13154"/>
                    <a:pt x="1669" y="13177"/>
                    <a:pt x="1692" y="13177"/>
                  </a:cubicBezTo>
                  <a:cubicBezTo>
                    <a:pt x="1669" y="13247"/>
                    <a:pt x="1669" y="13293"/>
                    <a:pt x="1646" y="13363"/>
                  </a:cubicBezTo>
                  <a:lnTo>
                    <a:pt x="1739" y="13363"/>
                  </a:lnTo>
                  <a:cubicBezTo>
                    <a:pt x="1762" y="13316"/>
                    <a:pt x="1762" y="13270"/>
                    <a:pt x="1808" y="13247"/>
                  </a:cubicBezTo>
                  <a:lnTo>
                    <a:pt x="1924" y="13247"/>
                  </a:lnTo>
                  <a:cubicBezTo>
                    <a:pt x="1970" y="13247"/>
                    <a:pt x="2017" y="13200"/>
                    <a:pt x="2040" y="13177"/>
                  </a:cubicBezTo>
                  <a:cubicBezTo>
                    <a:pt x="2086" y="13270"/>
                    <a:pt x="2086" y="13270"/>
                    <a:pt x="2063" y="13293"/>
                  </a:cubicBezTo>
                  <a:cubicBezTo>
                    <a:pt x="2063" y="13316"/>
                    <a:pt x="2040" y="13316"/>
                    <a:pt x="2017" y="13339"/>
                  </a:cubicBezTo>
                  <a:cubicBezTo>
                    <a:pt x="2003" y="13346"/>
                    <a:pt x="1990" y="13349"/>
                    <a:pt x="1975" y="13349"/>
                  </a:cubicBezTo>
                  <a:cubicBezTo>
                    <a:pt x="1941" y="13349"/>
                    <a:pt x="1904" y="13333"/>
                    <a:pt x="1854" y="13316"/>
                  </a:cubicBezTo>
                  <a:lnTo>
                    <a:pt x="1854" y="13316"/>
                  </a:lnTo>
                  <a:cubicBezTo>
                    <a:pt x="1878" y="13409"/>
                    <a:pt x="1854" y="13479"/>
                    <a:pt x="1831" y="13571"/>
                  </a:cubicBezTo>
                  <a:cubicBezTo>
                    <a:pt x="1762" y="13710"/>
                    <a:pt x="1762" y="13873"/>
                    <a:pt x="1739" y="14012"/>
                  </a:cubicBezTo>
                  <a:cubicBezTo>
                    <a:pt x="1715" y="14058"/>
                    <a:pt x="1715" y="14104"/>
                    <a:pt x="1692" y="14151"/>
                  </a:cubicBezTo>
                  <a:cubicBezTo>
                    <a:pt x="1704" y="14154"/>
                    <a:pt x="1716" y="14156"/>
                    <a:pt x="1728" y="14156"/>
                  </a:cubicBezTo>
                  <a:cubicBezTo>
                    <a:pt x="1753" y="14156"/>
                    <a:pt x="1779" y="14151"/>
                    <a:pt x="1802" y="14151"/>
                  </a:cubicBezTo>
                  <a:cubicBezTo>
                    <a:pt x="1837" y="14151"/>
                    <a:pt x="1866" y="14162"/>
                    <a:pt x="1878" y="14220"/>
                  </a:cubicBezTo>
                  <a:cubicBezTo>
                    <a:pt x="1854" y="14267"/>
                    <a:pt x="1831" y="14336"/>
                    <a:pt x="1808" y="14406"/>
                  </a:cubicBezTo>
                  <a:cubicBezTo>
                    <a:pt x="1762" y="14406"/>
                    <a:pt x="1715" y="14382"/>
                    <a:pt x="1669" y="14382"/>
                  </a:cubicBezTo>
                  <a:cubicBezTo>
                    <a:pt x="1669" y="14382"/>
                    <a:pt x="1646" y="14382"/>
                    <a:pt x="1623" y="14406"/>
                  </a:cubicBezTo>
                  <a:cubicBezTo>
                    <a:pt x="1646" y="14429"/>
                    <a:pt x="1646" y="14475"/>
                    <a:pt x="1669" y="14521"/>
                  </a:cubicBezTo>
                  <a:cubicBezTo>
                    <a:pt x="1762" y="14475"/>
                    <a:pt x="1854" y="14475"/>
                    <a:pt x="1924" y="14429"/>
                  </a:cubicBezTo>
                  <a:cubicBezTo>
                    <a:pt x="1970" y="14382"/>
                    <a:pt x="2040" y="14359"/>
                    <a:pt x="2109" y="14359"/>
                  </a:cubicBezTo>
                  <a:cubicBezTo>
                    <a:pt x="2109" y="14359"/>
                    <a:pt x="2133" y="14336"/>
                    <a:pt x="2133" y="14336"/>
                  </a:cubicBezTo>
                  <a:cubicBezTo>
                    <a:pt x="2133" y="14290"/>
                    <a:pt x="2133" y="14267"/>
                    <a:pt x="2133" y="14267"/>
                  </a:cubicBezTo>
                  <a:cubicBezTo>
                    <a:pt x="2179" y="14174"/>
                    <a:pt x="2202" y="14104"/>
                    <a:pt x="2248" y="14035"/>
                  </a:cubicBezTo>
                  <a:cubicBezTo>
                    <a:pt x="2261" y="14029"/>
                    <a:pt x="2273" y="14026"/>
                    <a:pt x="2286" y="14026"/>
                  </a:cubicBezTo>
                  <a:cubicBezTo>
                    <a:pt x="2320" y="14026"/>
                    <a:pt x="2354" y="14047"/>
                    <a:pt x="2387" y="14081"/>
                  </a:cubicBezTo>
                  <a:cubicBezTo>
                    <a:pt x="2364" y="14104"/>
                    <a:pt x="2318" y="14127"/>
                    <a:pt x="2295" y="14151"/>
                  </a:cubicBezTo>
                  <a:cubicBezTo>
                    <a:pt x="2295" y="14174"/>
                    <a:pt x="2272" y="14220"/>
                    <a:pt x="2295" y="14243"/>
                  </a:cubicBezTo>
                  <a:cubicBezTo>
                    <a:pt x="2295" y="14290"/>
                    <a:pt x="2295" y="14313"/>
                    <a:pt x="2295" y="14359"/>
                  </a:cubicBezTo>
                  <a:cubicBezTo>
                    <a:pt x="2318" y="14359"/>
                    <a:pt x="2341" y="14382"/>
                    <a:pt x="2364" y="14382"/>
                  </a:cubicBezTo>
                  <a:cubicBezTo>
                    <a:pt x="2387" y="14382"/>
                    <a:pt x="2411" y="14406"/>
                    <a:pt x="2434" y="14429"/>
                  </a:cubicBezTo>
                  <a:cubicBezTo>
                    <a:pt x="2457" y="14591"/>
                    <a:pt x="2364" y="14730"/>
                    <a:pt x="2341" y="14869"/>
                  </a:cubicBezTo>
                  <a:cubicBezTo>
                    <a:pt x="2364" y="14892"/>
                    <a:pt x="2364" y="14915"/>
                    <a:pt x="2387" y="14962"/>
                  </a:cubicBezTo>
                  <a:cubicBezTo>
                    <a:pt x="2411" y="14915"/>
                    <a:pt x="2411" y="14869"/>
                    <a:pt x="2434" y="14846"/>
                  </a:cubicBezTo>
                  <a:cubicBezTo>
                    <a:pt x="2457" y="14823"/>
                    <a:pt x="2480" y="14800"/>
                    <a:pt x="2503" y="14776"/>
                  </a:cubicBezTo>
                  <a:cubicBezTo>
                    <a:pt x="2503" y="14753"/>
                    <a:pt x="2480" y="14730"/>
                    <a:pt x="2480" y="14684"/>
                  </a:cubicBezTo>
                  <a:cubicBezTo>
                    <a:pt x="2501" y="14662"/>
                    <a:pt x="2503" y="14583"/>
                    <a:pt x="2575" y="14570"/>
                  </a:cubicBezTo>
                  <a:lnTo>
                    <a:pt x="2575" y="14570"/>
                  </a:lnTo>
                  <a:cubicBezTo>
                    <a:pt x="2620" y="14615"/>
                    <a:pt x="2642" y="14661"/>
                    <a:pt x="2619" y="14707"/>
                  </a:cubicBezTo>
                  <a:cubicBezTo>
                    <a:pt x="2596" y="14707"/>
                    <a:pt x="2573" y="14730"/>
                    <a:pt x="2573" y="14730"/>
                  </a:cubicBezTo>
                  <a:cubicBezTo>
                    <a:pt x="2573" y="14776"/>
                    <a:pt x="2573" y="14823"/>
                    <a:pt x="2550" y="14869"/>
                  </a:cubicBezTo>
                  <a:cubicBezTo>
                    <a:pt x="2527" y="14939"/>
                    <a:pt x="2527" y="15008"/>
                    <a:pt x="2550" y="15101"/>
                  </a:cubicBezTo>
                  <a:cubicBezTo>
                    <a:pt x="2550" y="15124"/>
                    <a:pt x="2527" y="15147"/>
                    <a:pt x="2550" y="15170"/>
                  </a:cubicBezTo>
                  <a:lnTo>
                    <a:pt x="2642" y="15170"/>
                  </a:lnTo>
                  <a:cubicBezTo>
                    <a:pt x="2642" y="15194"/>
                    <a:pt x="2642" y="15194"/>
                    <a:pt x="2666" y="15217"/>
                  </a:cubicBezTo>
                  <a:cubicBezTo>
                    <a:pt x="2642" y="15240"/>
                    <a:pt x="2596" y="15263"/>
                    <a:pt x="2550" y="15286"/>
                  </a:cubicBezTo>
                  <a:cubicBezTo>
                    <a:pt x="2596" y="15309"/>
                    <a:pt x="2642" y="15333"/>
                    <a:pt x="2666" y="15356"/>
                  </a:cubicBezTo>
                  <a:cubicBezTo>
                    <a:pt x="2712" y="15425"/>
                    <a:pt x="2596" y="15472"/>
                    <a:pt x="2642" y="15518"/>
                  </a:cubicBezTo>
                  <a:lnTo>
                    <a:pt x="2596" y="15587"/>
                  </a:lnTo>
                  <a:cubicBezTo>
                    <a:pt x="2596" y="15703"/>
                    <a:pt x="2573" y="15819"/>
                    <a:pt x="2527" y="15912"/>
                  </a:cubicBezTo>
                  <a:cubicBezTo>
                    <a:pt x="2503" y="15912"/>
                    <a:pt x="2527" y="15935"/>
                    <a:pt x="2527" y="15935"/>
                  </a:cubicBezTo>
                  <a:cubicBezTo>
                    <a:pt x="2527" y="15958"/>
                    <a:pt x="2550" y="15958"/>
                    <a:pt x="2550" y="15981"/>
                  </a:cubicBezTo>
                  <a:cubicBezTo>
                    <a:pt x="2666" y="15981"/>
                    <a:pt x="2666" y="15866"/>
                    <a:pt x="2712" y="15842"/>
                  </a:cubicBezTo>
                  <a:cubicBezTo>
                    <a:pt x="2758" y="15889"/>
                    <a:pt x="2735" y="15935"/>
                    <a:pt x="2735" y="15981"/>
                  </a:cubicBezTo>
                  <a:cubicBezTo>
                    <a:pt x="2735" y="16028"/>
                    <a:pt x="2758" y="16074"/>
                    <a:pt x="2805" y="16097"/>
                  </a:cubicBezTo>
                  <a:cubicBezTo>
                    <a:pt x="2851" y="16097"/>
                    <a:pt x="2874" y="16097"/>
                    <a:pt x="2897" y="16074"/>
                  </a:cubicBezTo>
                  <a:cubicBezTo>
                    <a:pt x="2944" y="16121"/>
                    <a:pt x="2967" y="16121"/>
                    <a:pt x="2990" y="16144"/>
                  </a:cubicBezTo>
                  <a:cubicBezTo>
                    <a:pt x="3013" y="16144"/>
                    <a:pt x="3036" y="16121"/>
                    <a:pt x="3083" y="16121"/>
                  </a:cubicBezTo>
                  <a:cubicBezTo>
                    <a:pt x="3083" y="16144"/>
                    <a:pt x="3106" y="16167"/>
                    <a:pt x="3106" y="16213"/>
                  </a:cubicBezTo>
                  <a:cubicBezTo>
                    <a:pt x="3152" y="16151"/>
                    <a:pt x="3209" y="16131"/>
                    <a:pt x="3262" y="16131"/>
                  </a:cubicBezTo>
                  <a:cubicBezTo>
                    <a:pt x="3289" y="16131"/>
                    <a:pt x="3314" y="16136"/>
                    <a:pt x="3338" y="16144"/>
                  </a:cubicBezTo>
                  <a:cubicBezTo>
                    <a:pt x="3357" y="16182"/>
                    <a:pt x="3360" y="16219"/>
                    <a:pt x="3399" y="16219"/>
                  </a:cubicBezTo>
                  <a:cubicBezTo>
                    <a:pt x="3407" y="16219"/>
                    <a:pt x="3418" y="16217"/>
                    <a:pt x="3430" y="16213"/>
                  </a:cubicBezTo>
                  <a:cubicBezTo>
                    <a:pt x="3454" y="16190"/>
                    <a:pt x="3454" y="16167"/>
                    <a:pt x="3477" y="16144"/>
                  </a:cubicBezTo>
                  <a:cubicBezTo>
                    <a:pt x="3511" y="16135"/>
                    <a:pt x="3532" y="16130"/>
                    <a:pt x="3549" y="16130"/>
                  </a:cubicBezTo>
                  <a:cubicBezTo>
                    <a:pt x="3579" y="16130"/>
                    <a:pt x="3595" y="16146"/>
                    <a:pt x="3639" y="16190"/>
                  </a:cubicBezTo>
                  <a:cubicBezTo>
                    <a:pt x="3639" y="16213"/>
                    <a:pt x="3639" y="16260"/>
                    <a:pt x="3616" y="16283"/>
                  </a:cubicBezTo>
                  <a:cubicBezTo>
                    <a:pt x="3765" y="16301"/>
                    <a:pt x="3899" y="16365"/>
                    <a:pt x="4030" y="16365"/>
                  </a:cubicBezTo>
                  <a:cubicBezTo>
                    <a:pt x="4062" y="16365"/>
                    <a:pt x="4094" y="16361"/>
                    <a:pt x="4126" y="16352"/>
                  </a:cubicBezTo>
                  <a:cubicBezTo>
                    <a:pt x="4195" y="16375"/>
                    <a:pt x="4241" y="16399"/>
                    <a:pt x="4288" y="16422"/>
                  </a:cubicBezTo>
                  <a:cubicBezTo>
                    <a:pt x="4265" y="16445"/>
                    <a:pt x="4265" y="16468"/>
                    <a:pt x="4265" y="16491"/>
                  </a:cubicBezTo>
                  <a:lnTo>
                    <a:pt x="4172" y="16491"/>
                  </a:lnTo>
                  <a:lnTo>
                    <a:pt x="4172" y="16561"/>
                  </a:lnTo>
                  <a:cubicBezTo>
                    <a:pt x="4218" y="16561"/>
                    <a:pt x="4241" y="16584"/>
                    <a:pt x="4288" y="16584"/>
                  </a:cubicBezTo>
                  <a:cubicBezTo>
                    <a:pt x="4288" y="16654"/>
                    <a:pt x="4265" y="16723"/>
                    <a:pt x="4265" y="16793"/>
                  </a:cubicBezTo>
                  <a:cubicBezTo>
                    <a:pt x="4218" y="16793"/>
                    <a:pt x="4172" y="16816"/>
                    <a:pt x="4126" y="16816"/>
                  </a:cubicBezTo>
                  <a:cubicBezTo>
                    <a:pt x="4126" y="16839"/>
                    <a:pt x="4126" y="16862"/>
                    <a:pt x="4126" y="16885"/>
                  </a:cubicBezTo>
                  <a:cubicBezTo>
                    <a:pt x="4172" y="16885"/>
                    <a:pt x="4195" y="16885"/>
                    <a:pt x="4265" y="16908"/>
                  </a:cubicBezTo>
                  <a:cubicBezTo>
                    <a:pt x="4241" y="16932"/>
                    <a:pt x="4218" y="16955"/>
                    <a:pt x="4195" y="16955"/>
                  </a:cubicBezTo>
                  <a:lnTo>
                    <a:pt x="4102" y="16955"/>
                  </a:lnTo>
                  <a:cubicBezTo>
                    <a:pt x="4079" y="16955"/>
                    <a:pt x="4079" y="16978"/>
                    <a:pt x="4079" y="17001"/>
                  </a:cubicBezTo>
                  <a:cubicBezTo>
                    <a:pt x="4102" y="17048"/>
                    <a:pt x="4172" y="17024"/>
                    <a:pt x="4172" y="17094"/>
                  </a:cubicBezTo>
                  <a:cubicBezTo>
                    <a:pt x="4149" y="17094"/>
                    <a:pt x="4126" y="17117"/>
                    <a:pt x="4102" y="17117"/>
                  </a:cubicBezTo>
                  <a:cubicBezTo>
                    <a:pt x="4033" y="17163"/>
                    <a:pt x="4056" y="17210"/>
                    <a:pt x="4056" y="17256"/>
                  </a:cubicBezTo>
                  <a:cubicBezTo>
                    <a:pt x="4010" y="17302"/>
                    <a:pt x="4010" y="17349"/>
                    <a:pt x="3963" y="17395"/>
                  </a:cubicBezTo>
                  <a:cubicBezTo>
                    <a:pt x="3940" y="17418"/>
                    <a:pt x="3894" y="17442"/>
                    <a:pt x="3847" y="17465"/>
                  </a:cubicBezTo>
                  <a:cubicBezTo>
                    <a:pt x="3847" y="17488"/>
                    <a:pt x="3847" y="17534"/>
                    <a:pt x="3824" y="17557"/>
                  </a:cubicBezTo>
                  <a:lnTo>
                    <a:pt x="3616" y="17557"/>
                  </a:lnTo>
                  <a:cubicBezTo>
                    <a:pt x="3616" y="17557"/>
                    <a:pt x="3616" y="17534"/>
                    <a:pt x="3593" y="17511"/>
                  </a:cubicBezTo>
                  <a:cubicBezTo>
                    <a:pt x="3593" y="17534"/>
                    <a:pt x="3569" y="17557"/>
                    <a:pt x="3569" y="17581"/>
                  </a:cubicBezTo>
                  <a:cubicBezTo>
                    <a:pt x="3708" y="17581"/>
                    <a:pt x="3824" y="17627"/>
                    <a:pt x="3940" y="17673"/>
                  </a:cubicBezTo>
                  <a:cubicBezTo>
                    <a:pt x="3917" y="17720"/>
                    <a:pt x="3917" y="17743"/>
                    <a:pt x="3894" y="17789"/>
                  </a:cubicBezTo>
                  <a:cubicBezTo>
                    <a:pt x="3987" y="17812"/>
                    <a:pt x="4079" y="17835"/>
                    <a:pt x="4172" y="17859"/>
                  </a:cubicBezTo>
                  <a:cubicBezTo>
                    <a:pt x="4195" y="17905"/>
                    <a:pt x="4195" y="17928"/>
                    <a:pt x="4218" y="17951"/>
                  </a:cubicBezTo>
                  <a:cubicBezTo>
                    <a:pt x="4334" y="17998"/>
                    <a:pt x="4473" y="18044"/>
                    <a:pt x="4612" y="18090"/>
                  </a:cubicBezTo>
                  <a:cubicBezTo>
                    <a:pt x="4633" y="18084"/>
                    <a:pt x="4653" y="18081"/>
                    <a:pt x="4673" y="18081"/>
                  </a:cubicBezTo>
                  <a:cubicBezTo>
                    <a:pt x="4723" y="18081"/>
                    <a:pt x="4772" y="18097"/>
                    <a:pt x="4821" y="18114"/>
                  </a:cubicBezTo>
                  <a:cubicBezTo>
                    <a:pt x="4844" y="18137"/>
                    <a:pt x="4844" y="18160"/>
                    <a:pt x="4867" y="18183"/>
                  </a:cubicBezTo>
                  <a:cubicBezTo>
                    <a:pt x="4890" y="18160"/>
                    <a:pt x="4914" y="18137"/>
                    <a:pt x="4914" y="18114"/>
                  </a:cubicBezTo>
                  <a:lnTo>
                    <a:pt x="5145" y="18114"/>
                  </a:lnTo>
                  <a:lnTo>
                    <a:pt x="5215" y="18044"/>
                  </a:lnTo>
                  <a:cubicBezTo>
                    <a:pt x="5331" y="18044"/>
                    <a:pt x="5331" y="18044"/>
                    <a:pt x="5400" y="18114"/>
                  </a:cubicBezTo>
                  <a:cubicBezTo>
                    <a:pt x="5447" y="18067"/>
                    <a:pt x="5493" y="18021"/>
                    <a:pt x="5516" y="17928"/>
                  </a:cubicBezTo>
                  <a:cubicBezTo>
                    <a:pt x="5539" y="17951"/>
                    <a:pt x="5539" y="17951"/>
                    <a:pt x="5586" y="17951"/>
                  </a:cubicBezTo>
                  <a:cubicBezTo>
                    <a:pt x="5516" y="18021"/>
                    <a:pt x="5470" y="18090"/>
                    <a:pt x="5423" y="18160"/>
                  </a:cubicBezTo>
                  <a:cubicBezTo>
                    <a:pt x="5423" y="18160"/>
                    <a:pt x="5423" y="18183"/>
                    <a:pt x="5423" y="18183"/>
                  </a:cubicBezTo>
                  <a:lnTo>
                    <a:pt x="5493" y="18206"/>
                  </a:lnTo>
                  <a:cubicBezTo>
                    <a:pt x="5470" y="18229"/>
                    <a:pt x="5470" y="18253"/>
                    <a:pt x="5470" y="18276"/>
                  </a:cubicBezTo>
                  <a:cubicBezTo>
                    <a:pt x="5539" y="18322"/>
                    <a:pt x="5609" y="18369"/>
                    <a:pt x="5678" y="18415"/>
                  </a:cubicBezTo>
                  <a:cubicBezTo>
                    <a:pt x="5655" y="18484"/>
                    <a:pt x="5678" y="18531"/>
                    <a:pt x="5702" y="18600"/>
                  </a:cubicBezTo>
                  <a:cubicBezTo>
                    <a:pt x="5725" y="18531"/>
                    <a:pt x="5725" y="18531"/>
                    <a:pt x="5794" y="18508"/>
                  </a:cubicBezTo>
                  <a:lnTo>
                    <a:pt x="5794" y="18508"/>
                  </a:lnTo>
                  <a:cubicBezTo>
                    <a:pt x="5794" y="18554"/>
                    <a:pt x="5771" y="18600"/>
                    <a:pt x="5725" y="18623"/>
                  </a:cubicBezTo>
                  <a:cubicBezTo>
                    <a:pt x="5702" y="18693"/>
                    <a:pt x="5655" y="18786"/>
                    <a:pt x="5632" y="18878"/>
                  </a:cubicBezTo>
                  <a:cubicBezTo>
                    <a:pt x="5655" y="18902"/>
                    <a:pt x="5702" y="18948"/>
                    <a:pt x="5702" y="18948"/>
                  </a:cubicBezTo>
                  <a:lnTo>
                    <a:pt x="5910" y="19017"/>
                  </a:lnTo>
                  <a:lnTo>
                    <a:pt x="6072" y="18948"/>
                  </a:lnTo>
                  <a:cubicBezTo>
                    <a:pt x="6095" y="18948"/>
                    <a:pt x="6119" y="18971"/>
                    <a:pt x="6142" y="18971"/>
                  </a:cubicBezTo>
                  <a:cubicBezTo>
                    <a:pt x="6165" y="18948"/>
                    <a:pt x="6188" y="18948"/>
                    <a:pt x="6211" y="18902"/>
                  </a:cubicBezTo>
                  <a:cubicBezTo>
                    <a:pt x="6211" y="19017"/>
                    <a:pt x="6211" y="19087"/>
                    <a:pt x="6235" y="19203"/>
                  </a:cubicBezTo>
                  <a:cubicBezTo>
                    <a:pt x="6235" y="19203"/>
                    <a:pt x="6258" y="19249"/>
                    <a:pt x="6281" y="19296"/>
                  </a:cubicBezTo>
                  <a:cubicBezTo>
                    <a:pt x="6420" y="19319"/>
                    <a:pt x="6559" y="19342"/>
                    <a:pt x="6698" y="19388"/>
                  </a:cubicBezTo>
                  <a:cubicBezTo>
                    <a:pt x="6721" y="19411"/>
                    <a:pt x="6721" y="19435"/>
                    <a:pt x="6744" y="19435"/>
                  </a:cubicBezTo>
                  <a:cubicBezTo>
                    <a:pt x="6930" y="19550"/>
                    <a:pt x="7115" y="19643"/>
                    <a:pt x="7324" y="19736"/>
                  </a:cubicBezTo>
                  <a:cubicBezTo>
                    <a:pt x="7324" y="19805"/>
                    <a:pt x="7440" y="19829"/>
                    <a:pt x="7416" y="19898"/>
                  </a:cubicBezTo>
                  <a:cubicBezTo>
                    <a:pt x="7440" y="20014"/>
                    <a:pt x="7532" y="20060"/>
                    <a:pt x="7602" y="20153"/>
                  </a:cubicBezTo>
                  <a:cubicBezTo>
                    <a:pt x="7625" y="20176"/>
                    <a:pt x="7671" y="20223"/>
                    <a:pt x="7695" y="20269"/>
                  </a:cubicBezTo>
                  <a:cubicBezTo>
                    <a:pt x="7764" y="20292"/>
                    <a:pt x="7834" y="20315"/>
                    <a:pt x="7926" y="20338"/>
                  </a:cubicBezTo>
                  <a:cubicBezTo>
                    <a:pt x="7950" y="20315"/>
                    <a:pt x="7973" y="20315"/>
                    <a:pt x="7996" y="20315"/>
                  </a:cubicBezTo>
                  <a:cubicBezTo>
                    <a:pt x="8065" y="20362"/>
                    <a:pt x="8042" y="20408"/>
                    <a:pt x="8019" y="20454"/>
                  </a:cubicBezTo>
                  <a:cubicBezTo>
                    <a:pt x="8042" y="20501"/>
                    <a:pt x="8065" y="20547"/>
                    <a:pt x="8112" y="20593"/>
                  </a:cubicBezTo>
                  <a:cubicBezTo>
                    <a:pt x="8112" y="20640"/>
                    <a:pt x="8089" y="20686"/>
                    <a:pt x="8089" y="20732"/>
                  </a:cubicBezTo>
                  <a:lnTo>
                    <a:pt x="8019" y="20732"/>
                  </a:lnTo>
                  <a:cubicBezTo>
                    <a:pt x="7996" y="20779"/>
                    <a:pt x="7950" y="20802"/>
                    <a:pt x="7926" y="20848"/>
                  </a:cubicBezTo>
                  <a:cubicBezTo>
                    <a:pt x="7926" y="20895"/>
                    <a:pt x="7926" y="20941"/>
                    <a:pt x="7926" y="20964"/>
                  </a:cubicBezTo>
                  <a:cubicBezTo>
                    <a:pt x="8019" y="21080"/>
                    <a:pt x="8158" y="21126"/>
                    <a:pt x="8204" y="21265"/>
                  </a:cubicBezTo>
                  <a:cubicBezTo>
                    <a:pt x="8297" y="21265"/>
                    <a:pt x="8320" y="21358"/>
                    <a:pt x="8343" y="21404"/>
                  </a:cubicBezTo>
                  <a:cubicBezTo>
                    <a:pt x="8436" y="21428"/>
                    <a:pt x="8459" y="21520"/>
                    <a:pt x="8529" y="21544"/>
                  </a:cubicBezTo>
                  <a:cubicBezTo>
                    <a:pt x="8506" y="21590"/>
                    <a:pt x="8506" y="21636"/>
                    <a:pt x="8506" y="21659"/>
                  </a:cubicBezTo>
                  <a:cubicBezTo>
                    <a:pt x="8622" y="21868"/>
                    <a:pt x="8737" y="22077"/>
                    <a:pt x="8877" y="22262"/>
                  </a:cubicBezTo>
                  <a:cubicBezTo>
                    <a:pt x="8946" y="22401"/>
                    <a:pt x="9016" y="22517"/>
                    <a:pt x="9131" y="22633"/>
                  </a:cubicBezTo>
                  <a:cubicBezTo>
                    <a:pt x="9131" y="22633"/>
                    <a:pt x="9155" y="22656"/>
                    <a:pt x="9178" y="22679"/>
                  </a:cubicBezTo>
                  <a:cubicBezTo>
                    <a:pt x="9224" y="22749"/>
                    <a:pt x="9270" y="22795"/>
                    <a:pt x="9317" y="22864"/>
                  </a:cubicBezTo>
                  <a:cubicBezTo>
                    <a:pt x="9456" y="23004"/>
                    <a:pt x="9572" y="23119"/>
                    <a:pt x="9711" y="23258"/>
                  </a:cubicBezTo>
                  <a:cubicBezTo>
                    <a:pt x="9641" y="23351"/>
                    <a:pt x="9734" y="23444"/>
                    <a:pt x="9711" y="23537"/>
                  </a:cubicBezTo>
                  <a:cubicBezTo>
                    <a:pt x="9688" y="23513"/>
                    <a:pt x="9664" y="23513"/>
                    <a:pt x="9641" y="23513"/>
                  </a:cubicBezTo>
                  <a:cubicBezTo>
                    <a:pt x="9641" y="23560"/>
                    <a:pt x="9641" y="23606"/>
                    <a:pt x="9641" y="23629"/>
                  </a:cubicBezTo>
                  <a:cubicBezTo>
                    <a:pt x="9641" y="23676"/>
                    <a:pt x="9618" y="23699"/>
                    <a:pt x="9618" y="23745"/>
                  </a:cubicBezTo>
                  <a:cubicBezTo>
                    <a:pt x="9618" y="23768"/>
                    <a:pt x="9618" y="23791"/>
                    <a:pt x="9595" y="23815"/>
                  </a:cubicBezTo>
                  <a:cubicBezTo>
                    <a:pt x="9549" y="23838"/>
                    <a:pt x="9572" y="23884"/>
                    <a:pt x="9572" y="23907"/>
                  </a:cubicBezTo>
                  <a:cubicBezTo>
                    <a:pt x="9549" y="23931"/>
                    <a:pt x="9525" y="23931"/>
                    <a:pt x="9502" y="23954"/>
                  </a:cubicBezTo>
                  <a:cubicBezTo>
                    <a:pt x="9549" y="23954"/>
                    <a:pt x="9585" y="23964"/>
                    <a:pt x="9617" y="23964"/>
                  </a:cubicBezTo>
                  <a:cubicBezTo>
                    <a:pt x="9634" y="23964"/>
                    <a:pt x="9649" y="23961"/>
                    <a:pt x="9664" y="23954"/>
                  </a:cubicBezTo>
                  <a:cubicBezTo>
                    <a:pt x="9734" y="23907"/>
                    <a:pt x="9804" y="23884"/>
                    <a:pt x="9873" y="23884"/>
                  </a:cubicBezTo>
                  <a:cubicBezTo>
                    <a:pt x="9873" y="23884"/>
                    <a:pt x="9896" y="23861"/>
                    <a:pt x="9919" y="23838"/>
                  </a:cubicBezTo>
                  <a:cubicBezTo>
                    <a:pt x="9966" y="23954"/>
                    <a:pt x="9966" y="24046"/>
                    <a:pt x="10035" y="24116"/>
                  </a:cubicBezTo>
                  <a:cubicBezTo>
                    <a:pt x="10035" y="24139"/>
                    <a:pt x="10035" y="24139"/>
                    <a:pt x="10012" y="24162"/>
                  </a:cubicBezTo>
                  <a:cubicBezTo>
                    <a:pt x="9989" y="24162"/>
                    <a:pt x="9966" y="24139"/>
                    <a:pt x="9919" y="24139"/>
                  </a:cubicBezTo>
                  <a:cubicBezTo>
                    <a:pt x="9943" y="24209"/>
                    <a:pt x="9919" y="24301"/>
                    <a:pt x="9989" y="24348"/>
                  </a:cubicBezTo>
                  <a:lnTo>
                    <a:pt x="10058" y="24348"/>
                  </a:lnTo>
                  <a:cubicBezTo>
                    <a:pt x="10082" y="24394"/>
                    <a:pt x="10105" y="24440"/>
                    <a:pt x="10151" y="24464"/>
                  </a:cubicBezTo>
                  <a:cubicBezTo>
                    <a:pt x="10197" y="24487"/>
                    <a:pt x="10244" y="24533"/>
                    <a:pt x="10290" y="24579"/>
                  </a:cubicBezTo>
                  <a:cubicBezTo>
                    <a:pt x="10313" y="24556"/>
                    <a:pt x="10313" y="24556"/>
                    <a:pt x="10313" y="24556"/>
                  </a:cubicBezTo>
                  <a:cubicBezTo>
                    <a:pt x="10290" y="24510"/>
                    <a:pt x="10267" y="24464"/>
                    <a:pt x="10221" y="24417"/>
                  </a:cubicBezTo>
                  <a:cubicBezTo>
                    <a:pt x="10244" y="24394"/>
                    <a:pt x="10267" y="24371"/>
                    <a:pt x="10290" y="24348"/>
                  </a:cubicBezTo>
                  <a:cubicBezTo>
                    <a:pt x="10313" y="24371"/>
                    <a:pt x="10337" y="24371"/>
                    <a:pt x="10383" y="24371"/>
                  </a:cubicBezTo>
                  <a:cubicBezTo>
                    <a:pt x="10383" y="24394"/>
                    <a:pt x="10383" y="24417"/>
                    <a:pt x="10383" y="24440"/>
                  </a:cubicBezTo>
                  <a:cubicBezTo>
                    <a:pt x="10383" y="24440"/>
                    <a:pt x="10360" y="24464"/>
                    <a:pt x="10360" y="24464"/>
                  </a:cubicBezTo>
                  <a:cubicBezTo>
                    <a:pt x="10383" y="24533"/>
                    <a:pt x="10452" y="24579"/>
                    <a:pt x="10406" y="24672"/>
                  </a:cubicBezTo>
                  <a:cubicBezTo>
                    <a:pt x="10429" y="24718"/>
                    <a:pt x="10476" y="24788"/>
                    <a:pt x="10499" y="24834"/>
                  </a:cubicBezTo>
                  <a:cubicBezTo>
                    <a:pt x="10499" y="24858"/>
                    <a:pt x="10476" y="24881"/>
                    <a:pt x="10476" y="24904"/>
                  </a:cubicBezTo>
                  <a:cubicBezTo>
                    <a:pt x="10499" y="24950"/>
                    <a:pt x="10545" y="24973"/>
                    <a:pt x="10568" y="25020"/>
                  </a:cubicBezTo>
                  <a:cubicBezTo>
                    <a:pt x="10591" y="25112"/>
                    <a:pt x="10661" y="25182"/>
                    <a:pt x="10731" y="25275"/>
                  </a:cubicBezTo>
                  <a:cubicBezTo>
                    <a:pt x="10754" y="25298"/>
                    <a:pt x="10800" y="25321"/>
                    <a:pt x="10846" y="25321"/>
                  </a:cubicBezTo>
                  <a:lnTo>
                    <a:pt x="10916" y="25182"/>
                  </a:lnTo>
                  <a:cubicBezTo>
                    <a:pt x="10962" y="25182"/>
                    <a:pt x="11009" y="25182"/>
                    <a:pt x="11055" y="25205"/>
                  </a:cubicBezTo>
                  <a:cubicBezTo>
                    <a:pt x="11078" y="25159"/>
                    <a:pt x="11101" y="25112"/>
                    <a:pt x="11125" y="25066"/>
                  </a:cubicBezTo>
                  <a:cubicBezTo>
                    <a:pt x="11101" y="25043"/>
                    <a:pt x="11101" y="25043"/>
                    <a:pt x="11078" y="25020"/>
                  </a:cubicBezTo>
                  <a:cubicBezTo>
                    <a:pt x="11078" y="25066"/>
                    <a:pt x="11055" y="25089"/>
                    <a:pt x="11055" y="25112"/>
                  </a:cubicBezTo>
                  <a:cubicBezTo>
                    <a:pt x="10985" y="25112"/>
                    <a:pt x="10985" y="25066"/>
                    <a:pt x="10962" y="25020"/>
                  </a:cubicBezTo>
                  <a:cubicBezTo>
                    <a:pt x="10962" y="24950"/>
                    <a:pt x="10985" y="24881"/>
                    <a:pt x="11032" y="24811"/>
                  </a:cubicBezTo>
                  <a:cubicBezTo>
                    <a:pt x="11101" y="24811"/>
                    <a:pt x="11125" y="24834"/>
                    <a:pt x="11148" y="24881"/>
                  </a:cubicBezTo>
                  <a:cubicBezTo>
                    <a:pt x="11217" y="24858"/>
                    <a:pt x="11264" y="24858"/>
                    <a:pt x="11333" y="24858"/>
                  </a:cubicBezTo>
                  <a:cubicBezTo>
                    <a:pt x="11310" y="24881"/>
                    <a:pt x="11287" y="24904"/>
                    <a:pt x="11264" y="24927"/>
                  </a:cubicBezTo>
                  <a:cubicBezTo>
                    <a:pt x="11310" y="24973"/>
                    <a:pt x="11333" y="25020"/>
                    <a:pt x="11379" y="25020"/>
                  </a:cubicBezTo>
                  <a:cubicBezTo>
                    <a:pt x="11379" y="24997"/>
                    <a:pt x="11379" y="24973"/>
                    <a:pt x="11379" y="24950"/>
                  </a:cubicBezTo>
                  <a:cubicBezTo>
                    <a:pt x="11407" y="24923"/>
                    <a:pt x="11418" y="24912"/>
                    <a:pt x="11436" y="24912"/>
                  </a:cubicBezTo>
                  <a:cubicBezTo>
                    <a:pt x="11450" y="24912"/>
                    <a:pt x="11467" y="24917"/>
                    <a:pt x="11495" y="24927"/>
                  </a:cubicBezTo>
                  <a:cubicBezTo>
                    <a:pt x="11495" y="24973"/>
                    <a:pt x="11495" y="25043"/>
                    <a:pt x="11472" y="25089"/>
                  </a:cubicBezTo>
                  <a:cubicBezTo>
                    <a:pt x="11462" y="25093"/>
                    <a:pt x="11455" y="25094"/>
                    <a:pt x="11448" y="25094"/>
                  </a:cubicBezTo>
                  <a:cubicBezTo>
                    <a:pt x="11408" y="25094"/>
                    <a:pt x="11423" y="25040"/>
                    <a:pt x="11403" y="25020"/>
                  </a:cubicBezTo>
                  <a:cubicBezTo>
                    <a:pt x="11403" y="25043"/>
                    <a:pt x="11403" y="25089"/>
                    <a:pt x="11403" y="25112"/>
                  </a:cubicBezTo>
                  <a:cubicBezTo>
                    <a:pt x="11379" y="25112"/>
                    <a:pt x="11356" y="25136"/>
                    <a:pt x="11333" y="25136"/>
                  </a:cubicBezTo>
                  <a:cubicBezTo>
                    <a:pt x="11353" y="25155"/>
                    <a:pt x="11371" y="25162"/>
                    <a:pt x="11387" y="25162"/>
                  </a:cubicBezTo>
                  <a:cubicBezTo>
                    <a:pt x="11422" y="25162"/>
                    <a:pt x="11451" y="25132"/>
                    <a:pt x="11479" y="25132"/>
                  </a:cubicBezTo>
                  <a:cubicBezTo>
                    <a:pt x="11485" y="25132"/>
                    <a:pt x="11490" y="25133"/>
                    <a:pt x="11495" y="25136"/>
                  </a:cubicBezTo>
                  <a:cubicBezTo>
                    <a:pt x="11495" y="25159"/>
                    <a:pt x="11495" y="25182"/>
                    <a:pt x="11495" y="25205"/>
                  </a:cubicBezTo>
                  <a:cubicBezTo>
                    <a:pt x="11565" y="25182"/>
                    <a:pt x="11634" y="25159"/>
                    <a:pt x="11704" y="25136"/>
                  </a:cubicBezTo>
                  <a:cubicBezTo>
                    <a:pt x="11704" y="25136"/>
                    <a:pt x="11704" y="25159"/>
                    <a:pt x="11727" y="25159"/>
                  </a:cubicBezTo>
                  <a:lnTo>
                    <a:pt x="11727" y="25205"/>
                  </a:lnTo>
                  <a:cubicBezTo>
                    <a:pt x="11743" y="25222"/>
                    <a:pt x="11760" y="25238"/>
                    <a:pt x="11784" y="25238"/>
                  </a:cubicBezTo>
                  <a:cubicBezTo>
                    <a:pt x="11795" y="25238"/>
                    <a:pt x="11806" y="25235"/>
                    <a:pt x="11820" y="25228"/>
                  </a:cubicBezTo>
                  <a:lnTo>
                    <a:pt x="11912" y="25228"/>
                  </a:lnTo>
                  <a:lnTo>
                    <a:pt x="11912" y="25136"/>
                  </a:lnTo>
                  <a:lnTo>
                    <a:pt x="11959" y="25136"/>
                  </a:lnTo>
                  <a:cubicBezTo>
                    <a:pt x="11982" y="25182"/>
                    <a:pt x="11982" y="25205"/>
                    <a:pt x="12005" y="25228"/>
                  </a:cubicBezTo>
                  <a:cubicBezTo>
                    <a:pt x="11982" y="25089"/>
                    <a:pt x="11912" y="24997"/>
                    <a:pt x="11912" y="24997"/>
                  </a:cubicBezTo>
                  <a:cubicBezTo>
                    <a:pt x="11889" y="25020"/>
                    <a:pt x="11866" y="25020"/>
                    <a:pt x="11843" y="25020"/>
                  </a:cubicBezTo>
                  <a:cubicBezTo>
                    <a:pt x="11843" y="24997"/>
                    <a:pt x="11843" y="24997"/>
                    <a:pt x="11820" y="24973"/>
                  </a:cubicBezTo>
                  <a:cubicBezTo>
                    <a:pt x="11866" y="24950"/>
                    <a:pt x="11889" y="24927"/>
                    <a:pt x="11889" y="24904"/>
                  </a:cubicBezTo>
                  <a:cubicBezTo>
                    <a:pt x="11906" y="24870"/>
                    <a:pt x="11923" y="24848"/>
                    <a:pt x="11949" y="24848"/>
                  </a:cubicBezTo>
                  <a:cubicBezTo>
                    <a:pt x="11959" y="24848"/>
                    <a:pt x="11970" y="24851"/>
                    <a:pt x="11982" y="24858"/>
                  </a:cubicBezTo>
                  <a:cubicBezTo>
                    <a:pt x="11982" y="24881"/>
                    <a:pt x="12005" y="24904"/>
                    <a:pt x="12005" y="24927"/>
                  </a:cubicBezTo>
                  <a:cubicBezTo>
                    <a:pt x="12028" y="24904"/>
                    <a:pt x="12052" y="24881"/>
                    <a:pt x="12075" y="24858"/>
                  </a:cubicBezTo>
                  <a:cubicBezTo>
                    <a:pt x="12075" y="24834"/>
                    <a:pt x="12052" y="24811"/>
                    <a:pt x="12052" y="24788"/>
                  </a:cubicBezTo>
                  <a:lnTo>
                    <a:pt x="12075" y="24765"/>
                  </a:lnTo>
                  <a:cubicBezTo>
                    <a:pt x="12098" y="24765"/>
                    <a:pt x="12121" y="24765"/>
                    <a:pt x="12121" y="24788"/>
                  </a:cubicBezTo>
                  <a:cubicBezTo>
                    <a:pt x="12167" y="24834"/>
                    <a:pt x="12167" y="24834"/>
                    <a:pt x="12098" y="24927"/>
                  </a:cubicBezTo>
                  <a:lnTo>
                    <a:pt x="12005" y="24927"/>
                  </a:lnTo>
                  <a:cubicBezTo>
                    <a:pt x="12005" y="24950"/>
                    <a:pt x="12005" y="24973"/>
                    <a:pt x="12028" y="24997"/>
                  </a:cubicBezTo>
                  <a:cubicBezTo>
                    <a:pt x="12098" y="24997"/>
                    <a:pt x="12144" y="24950"/>
                    <a:pt x="12167" y="24904"/>
                  </a:cubicBezTo>
                  <a:cubicBezTo>
                    <a:pt x="12191" y="24881"/>
                    <a:pt x="12214" y="24881"/>
                    <a:pt x="12260" y="24881"/>
                  </a:cubicBezTo>
                  <a:cubicBezTo>
                    <a:pt x="12283" y="24927"/>
                    <a:pt x="12306" y="24973"/>
                    <a:pt x="12330" y="25020"/>
                  </a:cubicBezTo>
                  <a:cubicBezTo>
                    <a:pt x="12353" y="25043"/>
                    <a:pt x="12376" y="25089"/>
                    <a:pt x="12376" y="25136"/>
                  </a:cubicBezTo>
                  <a:cubicBezTo>
                    <a:pt x="12376" y="25182"/>
                    <a:pt x="12445" y="25182"/>
                    <a:pt x="12445" y="25252"/>
                  </a:cubicBezTo>
                  <a:cubicBezTo>
                    <a:pt x="12445" y="25228"/>
                    <a:pt x="12469" y="25205"/>
                    <a:pt x="12469" y="25205"/>
                  </a:cubicBezTo>
                  <a:lnTo>
                    <a:pt x="12561" y="25205"/>
                  </a:lnTo>
                  <a:cubicBezTo>
                    <a:pt x="12585" y="25159"/>
                    <a:pt x="12585" y="25112"/>
                    <a:pt x="12585" y="25089"/>
                  </a:cubicBezTo>
                  <a:cubicBezTo>
                    <a:pt x="12608" y="25066"/>
                    <a:pt x="12654" y="25043"/>
                    <a:pt x="12677" y="25020"/>
                  </a:cubicBezTo>
                  <a:cubicBezTo>
                    <a:pt x="12677" y="24997"/>
                    <a:pt x="12677" y="24973"/>
                    <a:pt x="12677" y="24950"/>
                  </a:cubicBezTo>
                  <a:cubicBezTo>
                    <a:pt x="12724" y="24927"/>
                    <a:pt x="12747" y="24881"/>
                    <a:pt x="12793" y="24858"/>
                  </a:cubicBezTo>
                  <a:cubicBezTo>
                    <a:pt x="12793" y="24858"/>
                    <a:pt x="12793" y="24834"/>
                    <a:pt x="12793" y="24834"/>
                  </a:cubicBezTo>
                  <a:cubicBezTo>
                    <a:pt x="12770" y="24811"/>
                    <a:pt x="12724" y="24834"/>
                    <a:pt x="12724" y="24765"/>
                  </a:cubicBezTo>
                  <a:cubicBezTo>
                    <a:pt x="12793" y="24718"/>
                    <a:pt x="12863" y="24695"/>
                    <a:pt x="12909" y="24649"/>
                  </a:cubicBezTo>
                  <a:cubicBezTo>
                    <a:pt x="12979" y="24533"/>
                    <a:pt x="13071" y="24510"/>
                    <a:pt x="13187" y="24487"/>
                  </a:cubicBezTo>
                  <a:cubicBezTo>
                    <a:pt x="13280" y="24487"/>
                    <a:pt x="13303" y="24579"/>
                    <a:pt x="13372" y="24603"/>
                  </a:cubicBezTo>
                  <a:cubicBezTo>
                    <a:pt x="13419" y="24626"/>
                    <a:pt x="13512" y="24626"/>
                    <a:pt x="13558" y="24695"/>
                  </a:cubicBezTo>
                  <a:cubicBezTo>
                    <a:pt x="13558" y="24742"/>
                    <a:pt x="13558" y="24765"/>
                    <a:pt x="13558" y="24811"/>
                  </a:cubicBezTo>
                  <a:cubicBezTo>
                    <a:pt x="13627" y="24858"/>
                    <a:pt x="13697" y="24881"/>
                    <a:pt x="13743" y="24950"/>
                  </a:cubicBezTo>
                  <a:cubicBezTo>
                    <a:pt x="13859" y="25066"/>
                    <a:pt x="13998" y="25182"/>
                    <a:pt x="14137" y="25298"/>
                  </a:cubicBezTo>
                  <a:cubicBezTo>
                    <a:pt x="14184" y="25344"/>
                    <a:pt x="14230" y="25391"/>
                    <a:pt x="14276" y="25437"/>
                  </a:cubicBezTo>
                  <a:cubicBezTo>
                    <a:pt x="14369" y="25506"/>
                    <a:pt x="14485" y="25576"/>
                    <a:pt x="14601" y="25646"/>
                  </a:cubicBezTo>
                  <a:cubicBezTo>
                    <a:pt x="14624" y="25692"/>
                    <a:pt x="14693" y="25715"/>
                    <a:pt x="14740" y="25738"/>
                  </a:cubicBezTo>
                  <a:cubicBezTo>
                    <a:pt x="14763" y="25761"/>
                    <a:pt x="14809" y="25761"/>
                    <a:pt x="14856" y="25785"/>
                  </a:cubicBezTo>
                  <a:lnTo>
                    <a:pt x="15458" y="26132"/>
                  </a:lnTo>
                  <a:cubicBezTo>
                    <a:pt x="15481" y="26109"/>
                    <a:pt x="15505" y="26109"/>
                    <a:pt x="15528" y="26086"/>
                  </a:cubicBezTo>
                  <a:cubicBezTo>
                    <a:pt x="15574" y="26086"/>
                    <a:pt x="15551" y="26155"/>
                    <a:pt x="15574" y="26202"/>
                  </a:cubicBezTo>
                  <a:cubicBezTo>
                    <a:pt x="15620" y="26202"/>
                    <a:pt x="15690" y="26248"/>
                    <a:pt x="15760" y="26271"/>
                  </a:cubicBezTo>
                  <a:cubicBezTo>
                    <a:pt x="15839" y="26287"/>
                    <a:pt x="15930" y="26314"/>
                    <a:pt x="16025" y="26314"/>
                  </a:cubicBezTo>
                  <a:cubicBezTo>
                    <a:pt x="16067" y="26314"/>
                    <a:pt x="16110" y="26309"/>
                    <a:pt x="16154" y="26294"/>
                  </a:cubicBezTo>
                  <a:cubicBezTo>
                    <a:pt x="16246" y="26271"/>
                    <a:pt x="16362" y="26271"/>
                    <a:pt x="16385" y="26132"/>
                  </a:cubicBezTo>
                  <a:cubicBezTo>
                    <a:pt x="16385" y="26109"/>
                    <a:pt x="16408" y="26109"/>
                    <a:pt x="16408" y="26109"/>
                  </a:cubicBezTo>
                  <a:cubicBezTo>
                    <a:pt x="16432" y="26109"/>
                    <a:pt x="16455" y="26086"/>
                    <a:pt x="16455" y="26086"/>
                  </a:cubicBezTo>
                  <a:cubicBezTo>
                    <a:pt x="16478" y="26063"/>
                    <a:pt x="16478" y="26039"/>
                    <a:pt x="16501" y="26016"/>
                  </a:cubicBezTo>
                  <a:cubicBezTo>
                    <a:pt x="16547" y="25947"/>
                    <a:pt x="16594" y="25877"/>
                    <a:pt x="16594" y="25785"/>
                  </a:cubicBezTo>
                  <a:cubicBezTo>
                    <a:pt x="16594" y="25692"/>
                    <a:pt x="16640" y="25622"/>
                    <a:pt x="16687" y="25553"/>
                  </a:cubicBezTo>
                  <a:cubicBezTo>
                    <a:pt x="16826" y="25437"/>
                    <a:pt x="16872" y="25275"/>
                    <a:pt x="16941" y="25136"/>
                  </a:cubicBezTo>
                  <a:cubicBezTo>
                    <a:pt x="17081" y="25020"/>
                    <a:pt x="17196" y="24927"/>
                    <a:pt x="17289" y="24788"/>
                  </a:cubicBezTo>
                  <a:cubicBezTo>
                    <a:pt x="17289" y="24742"/>
                    <a:pt x="17289" y="24718"/>
                    <a:pt x="17266" y="24672"/>
                  </a:cubicBezTo>
                  <a:cubicBezTo>
                    <a:pt x="17335" y="24649"/>
                    <a:pt x="17382" y="24603"/>
                    <a:pt x="17428" y="24579"/>
                  </a:cubicBezTo>
                  <a:cubicBezTo>
                    <a:pt x="17451" y="24510"/>
                    <a:pt x="17382" y="24464"/>
                    <a:pt x="17359" y="24440"/>
                  </a:cubicBezTo>
                  <a:cubicBezTo>
                    <a:pt x="17359" y="24394"/>
                    <a:pt x="17382" y="24371"/>
                    <a:pt x="17382" y="24348"/>
                  </a:cubicBezTo>
                  <a:cubicBezTo>
                    <a:pt x="17359" y="24325"/>
                    <a:pt x="17359" y="24278"/>
                    <a:pt x="17335" y="24255"/>
                  </a:cubicBezTo>
                  <a:cubicBezTo>
                    <a:pt x="17382" y="24209"/>
                    <a:pt x="17405" y="24162"/>
                    <a:pt x="17451" y="24116"/>
                  </a:cubicBezTo>
                  <a:cubicBezTo>
                    <a:pt x="17451" y="24093"/>
                    <a:pt x="17451" y="24070"/>
                    <a:pt x="17451" y="24023"/>
                  </a:cubicBezTo>
                  <a:cubicBezTo>
                    <a:pt x="17567" y="23954"/>
                    <a:pt x="17567" y="23954"/>
                    <a:pt x="17590" y="23861"/>
                  </a:cubicBezTo>
                  <a:cubicBezTo>
                    <a:pt x="17660" y="23768"/>
                    <a:pt x="17729" y="23815"/>
                    <a:pt x="17799" y="23768"/>
                  </a:cubicBezTo>
                  <a:cubicBezTo>
                    <a:pt x="17822" y="23722"/>
                    <a:pt x="17845" y="23699"/>
                    <a:pt x="17845" y="23652"/>
                  </a:cubicBezTo>
                  <a:cubicBezTo>
                    <a:pt x="17845" y="23583"/>
                    <a:pt x="17915" y="23560"/>
                    <a:pt x="17938" y="23490"/>
                  </a:cubicBezTo>
                  <a:cubicBezTo>
                    <a:pt x="17961" y="23444"/>
                    <a:pt x="18008" y="23421"/>
                    <a:pt x="18054" y="23374"/>
                  </a:cubicBezTo>
                  <a:cubicBezTo>
                    <a:pt x="18031" y="23328"/>
                    <a:pt x="18077" y="23282"/>
                    <a:pt x="18077" y="23235"/>
                  </a:cubicBezTo>
                  <a:cubicBezTo>
                    <a:pt x="18077" y="23166"/>
                    <a:pt x="18031" y="23166"/>
                    <a:pt x="18008" y="23143"/>
                  </a:cubicBezTo>
                  <a:cubicBezTo>
                    <a:pt x="18008" y="23096"/>
                    <a:pt x="18031" y="23050"/>
                    <a:pt x="18031" y="23004"/>
                  </a:cubicBezTo>
                  <a:cubicBezTo>
                    <a:pt x="18008" y="22957"/>
                    <a:pt x="17984" y="22911"/>
                    <a:pt x="17961" y="22864"/>
                  </a:cubicBezTo>
                  <a:lnTo>
                    <a:pt x="18054" y="22864"/>
                  </a:lnTo>
                  <a:cubicBezTo>
                    <a:pt x="18077" y="22934"/>
                    <a:pt x="18100" y="23004"/>
                    <a:pt x="18123" y="23073"/>
                  </a:cubicBezTo>
                  <a:lnTo>
                    <a:pt x="18170" y="23073"/>
                  </a:lnTo>
                  <a:cubicBezTo>
                    <a:pt x="18193" y="23096"/>
                    <a:pt x="18216" y="23119"/>
                    <a:pt x="18239" y="23143"/>
                  </a:cubicBezTo>
                  <a:cubicBezTo>
                    <a:pt x="18286" y="23073"/>
                    <a:pt x="18378" y="23050"/>
                    <a:pt x="18355" y="22957"/>
                  </a:cubicBezTo>
                  <a:cubicBezTo>
                    <a:pt x="18402" y="22934"/>
                    <a:pt x="18425" y="22911"/>
                    <a:pt x="18471" y="22888"/>
                  </a:cubicBezTo>
                  <a:cubicBezTo>
                    <a:pt x="18471" y="22864"/>
                    <a:pt x="18494" y="22841"/>
                    <a:pt x="18494" y="22818"/>
                  </a:cubicBezTo>
                  <a:cubicBezTo>
                    <a:pt x="18541" y="22795"/>
                    <a:pt x="18564" y="22772"/>
                    <a:pt x="18610" y="22749"/>
                  </a:cubicBezTo>
                  <a:cubicBezTo>
                    <a:pt x="18564" y="22725"/>
                    <a:pt x="18541" y="22725"/>
                    <a:pt x="18517" y="22702"/>
                  </a:cubicBezTo>
                  <a:cubicBezTo>
                    <a:pt x="18517" y="22656"/>
                    <a:pt x="18541" y="22610"/>
                    <a:pt x="18541" y="22540"/>
                  </a:cubicBezTo>
                  <a:cubicBezTo>
                    <a:pt x="18541" y="22540"/>
                    <a:pt x="18517" y="22540"/>
                    <a:pt x="18517" y="22517"/>
                  </a:cubicBezTo>
                  <a:cubicBezTo>
                    <a:pt x="18517" y="22494"/>
                    <a:pt x="18517" y="22447"/>
                    <a:pt x="18541" y="22424"/>
                  </a:cubicBezTo>
                  <a:cubicBezTo>
                    <a:pt x="18564" y="22401"/>
                    <a:pt x="18610" y="22401"/>
                    <a:pt x="18633" y="22378"/>
                  </a:cubicBezTo>
                  <a:cubicBezTo>
                    <a:pt x="18680" y="22378"/>
                    <a:pt x="18749" y="22378"/>
                    <a:pt x="18819" y="22401"/>
                  </a:cubicBezTo>
                  <a:cubicBezTo>
                    <a:pt x="18819" y="22471"/>
                    <a:pt x="18703" y="22447"/>
                    <a:pt x="18703" y="22517"/>
                  </a:cubicBezTo>
                  <a:cubicBezTo>
                    <a:pt x="18703" y="22540"/>
                    <a:pt x="18726" y="22586"/>
                    <a:pt x="18749" y="22633"/>
                  </a:cubicBezTo>
                  <a:cubicBezTo>
                    <a:pt x="18819" y="22610"/>
                    <a:pt x="18888" y="22586"/>
                    <a:pt x="18935" y="22540"/>
                  </a:cubicBezTo>
                  <a:lnTo>
                    <a:pt x="19097" y="22540"/>
                  </a:lnTo>
                  <a:cubicBezTo>
                    <a:pt x="19189" y="22447"/>
                    <a:pt x="19097" y="22331"/>
                    <a:pt x="19143" y="22262"/>
                  </a:cubicBezTo>
                  <a:cubicBezTo>
                    <a:pt x="19166" y="22246"/>
                    <a:pt x="19187" y="22241"/>
                    <a:pt x="19206" y="22241"/>
                  </a:cubicBezTo>
                  <a:cubicBezTo>
                    <a:pt x="19244" y="22241"/>
                    <a:pt x="19274" y="22262"/>
                    <a:pt x="19305" y="22262"/>
                  </a:cubicBezTo>
                  <a:lnTo>
                    <a:pt x="19352" y="22216"/>
                  </a:lnTo>
                  <a:cubicBezTo>
                    <a:pt x="19389" y="22216"/>
                    <a:pt x="19426" y="22245"/>
                    <a:pt x="19463" y="22245"/>
                  </a:cubicBezTo>
                  <a:cubicBezTo>
                    <a:pt x="19472" y="22245"/>
                    <a:pt x="19481" y="22243"/>
                    <a:pt x="19491" y="22239"/>
                  </a:cubicBezTo>
                  <a:cubicBezTo>
                    <a:pt x="19444" y="22192"/>
                    <a:pt x="19398" y="22146"/>
                    <a:pt x="19352" y="22100"/>
                  </a:cubicBezTo>
                  <a:cubicBezTo>
                    <a:pt x="19375" y="22053"/>
                    <a:pt x="19398" y="22030"/>
                    <a:pt x="19398" y="22007"/>
                  </a:cubicBezTo>
                  <a:cubicBezTo>
                    <a:pt x="19375" y="21961"/>
                    <a:pt x="19375" y="21937"/>
                    <a:pt x="19352" y="21914"/>
                  </a:cubicBezTo>
                  <a:cubicBezTo>
                    <a:pt x="19375" y="21891"/>
                    <a:pt x="19398" y="21845"/>
                    <a:pt x="19421" y="21822"/>
                  </a:cubicBezTo>
                  <a:lnTo>
                    <a:pt x="19514" y="21822"/>
                  </a:lnTo>
                  <a:cubicBezTo>
                    <a:pt x="19537" y="21798"/>
                    <a:pt x="19560" y="21752"/>
                    <a:pt x="19583" y="21729"/>
                  </a:cubicBezTo>
                  <a:cubicBezTo>
                    <a:pt x="19653" y="21729"/>
                    <a:pt x="19699" y="21752"/>
                    <a:pt x="19746" y="21752"/>
                  </a:cubicBezTo>
                  <a:cubicBezTo>
                    <a:pt x="19769" y="21729"/>
                    <a:pt x="19792" y="21683"/>
                    <a:pt x="19815" y="21659"/>
                  </a:cubicBezTo>
                  <a:cubicBezTo>
                    <a:pt x="19885" y="21683"/>
                    <a:pt x="19931" y="21706"/>
                    <a:pt x="20001" y="21729"/>
                  </a:cubicBezTo>
                  <a:cubicBezTo>
                    <a:pt x="20027" y="21742"/>
                    <a:pt x="20054" y="21756"/>
                    <a:pt x="20081" y="21756"/>
                  </a:cubicBezTo>
                  <a:cubicBezTo>
                    <a:pt x="20100" y="21756"/>
                    <a:pt x="20120" y="21748"/>
                    <a:pt x="20140" y="21729"/>
                  </a:cubicBezTo>
                  <a:cubicBezTo>
                    <a:pt x="20047" y="21683"/>
                    <a:pt x="20047" y="21683"/>
                    <a:pt x="20024" y="21590"/>
                  </a:cubicBezTo>
                  <a:lnTo>
                    <a:pt x="20093" y="21474"/>
                  </a:lnTo>
                  <a:cubicBezTo>
                    <a:pt x="20070" y="21428"/>
                    <a:pt x="20024" y="21404"/>
                    <a:pt x="20001" y="21381"/>
                  </a:cubicBezTo>
                  <a:cubicBezTo>
                    <a:pt x="20001" y="21335"/>
                    <a:pt x="20001" y="21312"/>
                    <a:pt x="20001" y="21265"/>
                  </a:cubicBezTo>
                  <a:cubicBezTo>
                    <a:pt x="19977" y="21242"/>
                    <a:pt x="19977" y="21242"/>
                    <a:pt x="19954" y="21219"/>
                  </a:cubicBezTo>
                  <a:cubicBezTo>
                    <a:pt x="20024" y="21150"/>
                    <a:pt x="19931" y="21103"/>
                    <a:pt x="19931" y="21010"/>
                  </a:cubicBezTo>
                  <a:cubicBezTo>
                    <a:pt x="19908" y="20964"/>
                    <a:pt x="19908" y="20895"/>
                    <a:pt x="19908" y="20848"/>
                  </a:cubicBezTo>
                  <a:cubicBezTo>
                    <a:pt x="19885" y="20825"/>
                    <a:pt x="19862" y="20802"/>
                    <a:pt x="19862" y="20779"/>
                  </a:cubicBezTo>
                  <a:cubicBezTo>
                    <a:pt x="19862" y="20709"/>
                    <a:pt x="19862" y="20640"/>
                    <a:pt x="19862" y="20593"/>
                  </a:cubicBezTo>
                  <a:cubicBezTo>
                    <a:pt x="19977" y="20454"/>
                    <a:pt x="20047" y="20315"/>
                    <a:pt x="20116" y="20176"/>
                  </a:cubicBezTo>
                  <a:cubicBezTo>
                    <a:pt x="20129" y="20179"/>
                    <a:pt x="20142" y="20181"/>
                    <a:pt x="20155" y="20181"/>
                  </a:cubicBezTo>
                  <a:cubicBezTo>
                    <a:pt x="20235" y="20181"/>
                    <a:pt x="20315" y="20127"/>
                    <a:pt x="20395" y="20107"/>
                  </a:cubicBezTo>
                  <a:lnTo>
                    <a:pt x="20395" y="19968"/>
                  </a:lnTo>
                  <a:cubicBezTo>
                    <a:pt x="20441" y="19921"/>
                    <a:pt x="20487" y="19875"/>
                    <a:pt x="20534" y="19829"/>
                  </a:cubicBezTo>
                  <a:cubicBezTo>
                    <a:pt x="20560" y="19842"/>
                    <a:pt x="20587" y="19855"/>
                    <a:pt x="20609" y="19855"/>
                  </a:cubicBezTo>
                  <a:cubicBezTo>
                    <a:pt x="20626" y="19855"/>
                    <a:pt x="20640" y="19848"/>
                    <a:pt x="20650" y="19829"/>
                  </a:cubicBezTo>
                  <a:cubicBezTo>
                    <a:pt x="20626" y="19805"/>
                    <a:pt x="20603" y="19782"/>
                    <a:pt x="20580" y="19759"/>
                  </a:cubicBezTo>
                  <a:cubicBezTo>
                    <a:pt x="20626" y="19736"/>
                    <a:pt x="20650" y="19713"/>
                    <a:pt x="20673" y="19689"/>
                  </a:cubicBezTo>
                  <a:cubicBezTo>
                    <a:pt x="20673" y="19643"/>
                    <a:pt x="20673" y="19574"/>
                    <a:pt x="20673" y="19527"/>
                  </a:cubicBezTo>
                  <a:cubicBezTo>
                    <a:pt x="20650" y="19504"/>
                    <a:pt x="20626" y="19481"/>
                    <a:pt x="20603" y="19435"/>
                  </a:cubicBezTo>
                  <a:cubicBezTo>
                    <a:pt x="20626" y="19411"/>
                    <a:pt x="20650" y="19411"/>
                    <a:pt x="20673" y="19388"/>
                  </a:cubicBezTo>
                  <a:cubicBezTo>
                    <a:pt x="20696" y="19365"/>
                    <a:pt x="20696" y="19342"/>
                    <a:pt x="20719" y="19296"/>
                  </a:cubicBezTo>
                  <a:cubicBezTo>
                    <a:pt x="20765" y="19342"/>
                    <a:pt x="20789" y="19365"/>
                    <a:pt x="20835" y="19411"/>
                  </a:cubicBezTo>
                  <a:cubicBezTo>
                    <a:pt x="20904" y="19365"/>
                    <a:pt x="20974" y="19319"/>
                    <a:pt x="21043" y="19296"/>
                  </a:cubicBezTo>
                  <a:cubicBezTo>
                    <a:pt x="21113" y="19249"/>
                    <a:pt x="21136" y="19156"/>
                    <a:pt x="21229" y="19110"/>
                  </a:cubicBezTo>
                  <a:cubicBezTo>
                    <a:pt x="21286" y="19120"/>
                    <a:pt x="21344" y="19125"/>
                    <a:pt x="21402" y="19125"/>
                  </a:cubicBezTo>
                  <a:cubicBezTo>
                    <a:pt x="21483" y="19125"/>
                    <a:pt x="21565" y="19114"/>
                    <a:pt x="21646" y="19087"/>
                  </a:cubicBezTo>
                  <a:cubicBezTo>
                    <a:pt x="21669" y="19133"/>
                    <a:pt x="21716" y="19156"/>
                    <a:pt x="21739" y="19203"/>
                  </a:cubicBezTo>
                  <a:lnTo>
                    <a:pt x="21831" y="19203"/>
                  </a:lnTo>
                  <a:cubicBezTo>
                    <a:pt x="21831" y="19226"/>
                    <a:pt x="21831" y="19272"/>
                    <a:pt x="21831" y="19296"/>
                  </a:cubicBezTo>
                  <a:cubicBezTo>
                    <a:pt x="21878" y="19296"/>
                    <a:pt x="21901" y="19272"/>
                    <a:pt x="21947" y="19272"/>
                  </a:cubicBezTo>
                  <a:cubicBezTo>
                    <a:pt x="21924" y="19226"/>
                    <a:pt x="21947" y="19226"/>
                    <a:pt x="21970" y="19203"/>
                  </a:cubicBezTo>
                  <a:cubicBezTo>
                    <a:pt x="21994" y="19203"/>
                    <a:pt x="21994" y="19180"/>
                    <a:pt x="21994" y="19180"/>
                  </a:cubicBezTo>
                  <a:cubicBezTo>
                    <a:pt x="21970" y="19156"/>
                    <a:pt x="21947" y="19133"/>
                    <a:pt x="21924" y="19110"/>
                  </a:cubicBezTo>
                  <a:cubicBezTo>
                    <a:pt x="21962" y="19091"/>
                    <a:pt x="21984" y="19057"/>
                    <a:pt x="22016" y="19057"/>
                  </a:cubicBezTo>
                  <a:cubicBezTo>
                    <a:pt x="22023" y="19057"/>
                    <a:pt x="22031" y="19059"/>
                    <a:pt x="22040" y="19064"/>
                  </a:cubicBezTo>
                  <a:cubicBezTo>
                    <a:pt x="22040" y="19041"/>
                    <a:pt x="22040" y="19017"/>
                    <a:pt x="22040" y="18994"/>
                  </a:cubicBezTo>
                  <a:lnTo>
                    <a:pt x="22133" y="18971"/>
                  </a:lnTo>
                  <a:cubicBezTo>
                    <a:pt x="22156" y="18948"/>
                    <a:pt x="22179" y="18948"/>
                    <a:pt x="22202" y="18948"/>
                  </a:cubicBezTo>
                  <a:cubicBezTo>
                    <a:pt x="22179" y="19041"/>
                    <a:pt x="22086" y="19041"/>
                    <a:pt x="22040" y="19064"/>
                  </a:cubicBezTo>
                  <a:cubicBezTo>
                    <a:pt x="22040" y="19087"/>
                    <a:pt x="22040" y="19110"/>
                    <a:pt x="22063" y="19133"/>
                  </a:cubicBezTo>
                  <a:cubicBezTo>
                    <a:pt x="22156" y="19064"/>
                    <a:pt x="22272" y="18994"/>
                    <a:pt x="22364" y="18925"/>
                  </a:cubicBezTo>
                  <a:cubicBezTo>
                    <a:pt x="22388" y="18832"/>
                    <a:pt x="22504" y="18855"/>
                    <a:pt x="22550" y="18786"/>
                  </a:cubicBezTo>
                  <a:cubicBezTo>
                    <a:pt x="22573" y="18762"/>
                    <a:pt x="22619" y="18762"/>
                    <a:pt x="22643" y="18762"/>
                  </a:cubicBezTo>
                  <a:cubicBezTo>
                    <a:pt x="22712" y="18832"/>
                    <a:pt x="22596" y="18855"/>
                    <a:pt x="22643" y="18925"/>
                  </a:cubicBezTo>
                  <a:cubicBezTo>
                    <a:pt x="22683" y="18865"/>
                    <a:pt x="22723" y="18804"/>
                    <a:pt x="22808" y="18804"/>
                  </a:cubicBezTo>
                  <a:cubicBezTo>
                    <a:pt x="22821" y="18804"/>
                    <a:pt x="22836" y="18806"/>
                    <a:pt x="22851" y="18809"/>
                  </a:cubicBezTo>
                  <a:cubicBezTo>
                    <a:pt x="22828" y="18878"/>
                    <a:pt x="22782" y="18902"/>
                    <a:pt x="22735" y="18948"/>
                  </a:cubicBezTo>
                  <a:cubicBezTo>
                    <a:pt x="22643" y="18971"/>
                    <a:pt x="22573" y="19017"/>
                    <a:pt x="22504" y="19064"/>
                  </a:cubicBezTo>
                  <a:cubicBezTo>
                    <a:pt x="22480" y="19087"/>
                    <a:pt x="22480" y="19110"/>
                    <a:pt x="22457" y="19133"/>
                  </a:cubicBezTo>
                  <a:cubicBezTo>
                    <a:pt x="22480" y="19133"/>
                    <a:pt x="22504" y="19133"/>
                    <a:pt x="22527" y="19110"/>
                  </a:cubicBezTo>
                  <a:cubicBezTo>
                    <a:pt x="22573" y="19064"/>
                    <a:pt x="22643" y="19041"/>
                    <a:pt x="22712" y="19041"/>
                  </a:cubicBezTo>
                  <a:cubicBezTo>
                    <a:pt x="22735" y="18971"/>
                    <a:pt x="22758" y="18948"/>
                    <a:pt x="22828" y="18925"/>
                  </a:cubicBezTo>
                  <a:cubicBezTo>
                    <a:pt x="22851" y="18925"/>
                    <a:pt x="22874" y="18925"/>
                    <a:pt x="22898" y="18948"/>
                  </a:cubicBezTo>
                  <a:cubicBezTo>
                    <a:pt x="22898" y="18925"/>
                    <a:pt x="22898" y="18902"/>
                    <a:pt x="22898" y="18855"/>
                  </a:cubicBezTo>
                  <a:cubicBezTo>
                    <a:pt x="22921" y="18855"/>
                    <a:pt x="22967" y="18832"/>
                    <a:pt x="23013" y="18809"/>
                  </a:cubicBezTo>
                  <a:cubicBezTo>
                    <a:pt x="23037" y="18855"/>
                    <a:pt x="23060" y="18902"/>
                    <a:pt x="23083" y="18948"/>
                  </a:cubicBezTo>
                  <a:cubicBezTo>
                    <a:pt x="23060" y="19017"/>
                    <a:pt x="22990" y="19041"/>
                    <a:pt x="22921" y="19041"/>
                  </a:cubicBezTo>
                  <a:lnTo>
                    <a:pt x="22921" y="19017"/>
                  </a:lnTo>
                  <a:cubicBezTo>
                    <a:pt x="22874" y="19087"/>
                    <a:pt x="22828" y="19133"/>
                    <a:pt x="22805" y="19180"/>
                  </a:cubicBezTo>
                  <a:cubicBezTo>
                    <a:pt x="22782" y="19249"/>
                    <a:pt x="22782" y="19296"/>
                    <a:pt x="22782" y="19342"/>
                  </a:cubicBezTo>
                  <a:cubicBezTo>
                    <a:pt x="22782" y="19365"/>
                    <a:pt x="22782" y="19388"/>
                    <a:pt x="22782" y="19411"/>
                  </a:cubicBezTo>
                  <a:cubicBezTo>
                    <a:pt x="22795" y="19425"/>
                    <a:pt x="22808" y="19438"/>
                    <a:pt x="22822" y="19438"/>
                  </a:cubicBezTo>
                  <a:cubicBezTo>
                    <a:pt x="22832" y="19438"/>
                    <a:pt x="22841" y="19431"/>
                    <a:pt x="22851" y="19411"/>
                  </a:cubicBezTo>
                  <a:cubicBezTo>
                    <a:pt x="22828" y="19388"/>
                    <a:pt x="22828" y="19365"/>
                    <a:pt x="22828" y="19342"/>
                  </a:cubicBezTo>
                  <a:cubicBezTo>
                    <a:pt x="22851" y="19319"/>
                    <a:pt x="22898" y="19296"/>
                    <a:pt x="22921" y="19296"/>
                  </a:cubicBezTo>
                  <a:cubicBezTo>
                    <a:pt x="22944" y="19296"/>
                    <a:pt x="22967" y="19319"/>
                    <a:pt x="22990" y="19342"/>
                  </a:cubicBezTo>
                  <a:cubicBezTo>
                    <a:pt x="23060" y="19296"/>
                    <a:pt x="23106" y="19249"/>
                    <a:pt x="23176" y="19226"/>
                  </a:cubicBezTo>
                  <a:cubicBezTo>
                    <a:pt x="23222" y="19180"/>
                    <a:pt x="23268" y="19133"/>
                    <a:pt x="23338" y="19110"/>
                  </a:cubicBezTo>
                  <a:cubicBezTo>
                    <a:pt x="23338" y="19064"/>
                    <a:pt x="23338" y="19017"/>
                    <a:pt x="23338" y="18971"/>
                  </a:cubicBezTo>
                  <a:cubicBezTo>
                    <a:pt x="23384" y="18971"/>
                    <a:pt x="23407" y="18971"/>
                    <a:pt x="23454" y="18948"/>
                  </a:cubicBezTo>
                  <a:lnTo>
                    <a:pt x="23454" y="18948"/>
                  </a:lnTo>
                  <a:cubicBezTo>
                    <a:pt x="23431" y="18994"/>
                    <a:pt x="23407" y="19017"/>
                    <a:pt x="23407" y="19041"/>
                  </a:cubicBezTo>
                  <a:cubicBezTo>
                    <a:pt x="23407" y="19064"/>
                    <a:pt x="23431" y="19087"/>
                    <a:pt x="23431" y="19110"/>
                  </a:cubicBezTo>
                  <a:cubicBezTo>
                    <a:pt x="23431" y="19133"/>
                    <a:pt x="23407" y="19156"/>
                    <a:pt x="23384" y="19203"/>
                  </a:cubicBezTo>
                  <a:cubicBezTo>
                    <a:pt x="23431" y="19180"/>
                    <a:pt x="23454" y="19180"/>
                    <a:pt x="23500" y="19156"/>
                  </a:cubicBezTo>
                  <a:cubicBezTo>
                    <a:pt x="23500" y="19180"/>
                    <a:pt x="23500" y="19180"/>
                    <a:pt x="23523" y="19203"/>
                  </a:cubicBezTo>
                  <a:cubicBezTo>
                    <a:pt x="23500" y="19226"/>
                    <a:pt x="23477" y="19249"/>
                    <a:pt x="23454" y="19272"/>
                  </a:cubicBezTo>
                  <a:cubicBezTo>
                    <a:pt x="23463" y="19282"/>
                    <a:pt x="23472" y="19286"/>
                    <a:pt x="23480" y="19286"/>
                  </a:cubicBezTo>
                  <a:cubicBezTo>
                    <a:pt x="23503" y="19286"/>
                    <a:pt x="23521" y="19259"/>
                    <a:pt x="23543" y="19259"/>
                  </a:cubicBezTo>
                  <a:cubicBezTo>
                    <a:pt x="23551" y="19259"/>
                    <a:pt x="23560" y="19263"/>
                    <a:pt x="23570" y="19272"/>
                  </a:cubicBezTo>
                  <a:cubicBezTo>
                    <a:pt x="23570" y="19296"/>
                    <a:pt x="23546" y="19342"/>
                    <a:pt x="23546" y="19365"/>
                  </a:cubicBezTo>
                  <a:cubicBezTo>
                    <a:pt x="23552" y="19370"/>
                    <a:pt x="23558" y="19372"/>
                    <a:pt x="23565" y="19372"/>
                  </a:cubicBezTo>
                  <a:cubicBezTo>
                    <a:pt x="23578" y="19372"/>
                    <a:pt x="23593" y="19367"/>
                    <a:pt x="23606" y="19367"/>
                  </a:cubicBezTo>
                  <a:cubicBezTo>
                    <a:pt x="23619" y="19367"/>
                    <a:pt x="23631" y="19371"/>
                    <a:pt x="23639" y="19388"/>
                  </a:cubicBezTo>
                  <a:cubicBezTo>
                    <a:pt x="23616" y="19411"/>
                    <a:pt x="23616" y="19458"/>
                    <a:pt x="23570" y="19481"/>
                  </a:cubicBezTo>
                  <a:lnTo>
                    <a:pt x="23685" y="19481"/>
                  </a:lnTo>
                  <a:cubicBezTo>
                    <a:pt x="23685" y="19504"/>
                    <a:pt x="23685" y="19504"/>
                    <a:pt x="23685" y="19504"/>
                  </a:cubicBezTo>
                  <a:cubicBezTo>
                    <a:pt x="23662" y="19527"/>
                    <a:pt x="23662" y="19527"/>
                    <a:pt x="23639" y="19574"/>
                  </a:cubicBezTo>
                  <a:cubicBezTo>
                    <a:pt x="23732" y="19597"/>
                    <a:pt x="23709" y="19689"/>
                    <a:pt x="23732" y="19759"/>
                  </a:cubicBezTo>
                  <a:cubicBezTo>
                    <a:pt x="23732" y="19805"/>
                    <a:pt x="23709" y="19829"/>
                    <a:pt x="23709" y="19852"/>
                  </a:cubicBezTo>
                  <a:cubicBezTo>
                    <a:pt x="23732" y="19875"/>
                    <a:pt x="23732" y="19898"/>
                    <a:pt x="23732" y="19898"/>
                  </a:cubicBezTo>
                  <a:cubicBezTo>
                    <a:pt x="23732" y="19944"/>
                    <a:pt x="23662" y="19944"/>
                    <a:pt x="23685" y="19991"/>
                  </a:cubicBezTo>
                  <a:cubicBezTo>
                    <a:pt x="23755" y="19968"/>
                    <a:pt x="23801" y="19944"/>
                    <a:pt x="23871" y="19921"/>
                  </a:cubicBezTo>
                  <a:cubicBezTo>
                    <a:pt x="23871" y="19944"/>
                    <a:pt x="23894" y="19968"/>
                    <a:pt x="23894" y="19991"/>
                  </a:cubicBezTo>
                  <a:cubicBezTo>
                    <a:pt x="23968" y="19991"/>
                    <a:pt x="24028" y="19902"/>
                    <a:pt x="24108" y="19902"/>
                  </a:cubicBezTo>
                  <a:cubicBezTo>
                    <a:pt x="24128" y="19902"/>
                    <a:pt x="24149" y="19907"/>
                    <a:pt x="24172" y="19921"/>
                  </a:cubicBezTo>
                  <a:cubicBezTo>
                    <a:pt x="24195" y="19898"/>
                    <a:pt x="24242" y="19898"/>
                    <a:pt x="24265" y="19875"/>
                  </a:cubicBezTo>
                  <a:cubicBezTo>
                    <a:pt x="24334" y="19829"/>
                    <a:pt x="24427" y="19782"/>
                    <a:pt x="24473" y="19736"/>
                  </a:cubicBezTo>
                  <a:cubicBezTo>
                    <a:pt x="24520" y="19713"/>
                    <a:pt x="24566" y="19689"/>
                    <a:pt x="24612" y="19689"/>
                  </a:cubicBezTo>
                  <a:cubicBezTo>
                    <a:pt x="24612" y="19666"/>
                    <a:pt x="24612" y="19643"/>
                    <a:pt x="24612" y="19620"/>
                  </a:cubicBezTo>
                  <a:cubicBezTo>
                    <a:pt x="24659" y="19597"/>
                    <a:pt x="24682" y="19574"/>
                    <a:pt x="24728" y="19550"/>
                  </a:cubicBezTo>
                  <a:cubicBezTo>
                    <a:pt x="24728" y="19504"/>
                    <a:pt x="24728" y="19481"/>
                    <a:pt x="24728" y="19458"/>
                  </a:cubicBezTo>
                  <a:cubicBezTo>
                    <a:pt x="24775" y="19411"/>
                    <a:pt x="24798" y="19388"/>
                    <a:pt x="24821" y="19342"/>
                  </a:cubicBezTo>
                  <a:cubicBezTo>
                    <a:pt x="24821" y="19319"/>
                    <a:pt x="24821" y="19272"/>
                    <a:pt x="24844" y="19249"/>
                  </a:cubicBezTo>
                  <a:cubicBezTo>
                    <a:pt x="24844" y="19203"/>
                    <a:pt x="24867" y="19180"/>
                    <a:pt x="24891" y="19156"/>
                  </a:cubicBezTo>
                  <a:cubicBezTo>
                    <a:pt x="24867" y="19110"/>
                    <a:pt x="24867" y="19087"/>
                    <a:pt x="24844" y="19064"/>
                  </a:cubicBezTo>
                  <a:cubicBezTo>
                    <a:pt x="24798" y="19017"/>
                    <a:pt x="24728" y="18994"/>
                    <a:pt x="24659" y="18971"/>
                  </a:cubicBezTo>
                  <a:cubicBezTo>
                    <a:pt x="24612" y="18925"/>
                    <a:pt x="24566" y="18878"/>
                    <a:pt x="24520" y="18832"/>
                  </a:cubicBezTo>
                  <a:cubicBezTo>
                    <a:pt x="24508" y="18832"/>
                    <a:pt x="24491" y="18838"/>
                    <a:pt x="24473" y="18838"/>
                  </a:cubicBezTo>
                  <a:cubicBezTo>
                    <a:pt x="24456" y="18838"/>
                    <a:pt x="24439" y="18832"/>
                    <a:pt x="24427" y="18809"/>
                  </a:cubicBezTo>
                  <a:cubicBezTo>
                    <a:pt x="24473" y="18739"/>
                    <a:pt x="24543" y="18762"/>
                    <a:pt x="24589" y="18739"/>
                  </a:cubicBezTo>
                  <a:cubicBezTo>
                    <a:pt x="24589" y="18670"/>
                    <a:pt x="24636" y="18623"/>
                    <a:pt x="24728" y="18623"/>
                  </a:cubicBezTo>
                  <a:cubicBezTo>
                    <a:pt x="24728" y="18647"/>
                    <a:pt x="24752" y="18670"/>
                    <a:pt x="24775" y="18693"/>
                  </a:cubicBezTo>
                  <a:cubicBezTo>
                    <a:pt x="24798" y="18693"/>
                    <a:pt x="24798" y="18647"/>
                    <a:pt x="24844" y="18647"/>
                  </a:cubicBezTo>
                  <a:cubicBezTo>
                    <a:pt x="24891" y="18693"/>
                    <a:pt x="24821" y="18739"/>
                    <a:pt x="24821" y="18786"/>
                  </a:cubicBezTo>
                  <a:cubicBezTo>
                    <a:pt x="24844" y="18809"/>
                    <a:pt x="24844" y="18832"/>
                    <a:pt x="24867" y="18855"/>
                  </a:cubicBezTo>
                  <a:cubicBezTo>
                    <a:pt x="24844" y="18902"/>
                    <a:pt x="24844" y="18925"/>
                    <a:pt x="24844" y="18948"/>
                  </a:cubicBezTo>
                  <a:cubicBezTo>
                    <a:pt x="24867" y="18971"/>
                    <a:pt x="24914" y="18971"/>
                    <a:pt x="24937" y="18971"/>
                  </a:cubicBezTo>
                  <a:cubicBezTo>
                    <a:pt x="25006" y="18971"/>
                    <a:pt x="25099" y="18948"/>
                    <a:pt x="25169" y="18925"/>
                  </a:cubicBezTo>
                  <a:cubicBezTo>
                    <a:pt x="25192" y="18948"/>
                    <a:pt x="25215" y="18971"/>
                    <a:pt x="25215" y="18971"/>
                  </a:cubicBezTo>
                  <a:cubicBezTo>
                    <a:pt x="25223" y="18979"/>
                    <a:pt x="25228" y="18981"/>
                    <a:pt x="25232" y="18981"/>
                  </a:cubicBezTo>
                  <a:cubicBezTo>
                    <a:pt x="25241" y="18981"/>
                    <a:pt x="25246" y="18971"/>
                    <a:pt x="25261" y="18971"/>
                  </a:cubicBezTo>
                  <a:cubicBezTo>
                    <a:pt x="25238" y="18925"/>
                    <a:pt x="25215" y="18902"/>
                    <a:pt x="25192" y="18878"/>
                  </a:cubicBezTo>
                  <a:cubicBezTo>
                    <a:pt x="25215" y="18855"/>
                    <a:pt x="25215" y="18832"/>
                    <a:pt x="25238" y="18832"/>
                  </a:cubicBezTo>
                  <a:cubicBezTo>
                    <a:pt x="25261" y="18832"/>
                    <a:pt x="25285" y="18855"/>
                    <a:pt x="25331" y="18855"/>
                  </a:cubicBezTo>
                  <a:cubicBezTo>
                    <a:pt x="25377" y="18855"/>
                    <a:pt x="25400" y="18832"/>
                    <a:pt x="25447" y="18832"/>
                  </a:cubicBezTo>
                  <a:cubicBezTo>
                    <a:pt x="25470" y="18855"/>
                    <a:pt x="25493" y="18878"/>
                    <a:pt x="25539" y="18902"/>
                  </a:cubicBezTo>
                  <a:cubicBezTo>
                    <a:pt x="25593" y="18875"/>
                    <a:pt x="25647" y="18848"/>
                    <a:pt x="25696" y="18848"/>
                  </a:cubicBezTo>
                  <a:cubicBezTo>
                    <a:pt x="25731" y="18848"/>
                    <a:pt x="25765" y="18862"/>
                    <a:pt x="25794" y="18902"/>
                  </a:cubicBezTo>
                  <a:cubicBezTo>
                    <a:pt x="25864" y="18902"/>
                    <a:pt x="25933" y="18878"/>
                    <a:pt x="25980" y="18878"/>
                  </a:cubicBezTo>
                  <a:cubicBezTo>
                    <a:pt x="26003" y="18878"/>
                    <a:pt x="25980" y="18832"/>
                    <a:pt x="26026" y="18832"/>
                  </a:cubicBezTo>
                  <a:lnTo>
                    <a:pt x="26073" y="18902"/>
                  </a:lnTo>
                  <a:lnTo>
                    <a:pt x="26188" y="18902"/>
                  </a:lnTo>
                  <a:cubicBezTo>
                    <a:pt x="26212" y="18878"/>
                    <a:pt x="26235" y="18855"/>
                    <a:pt x="26258" y="18832"/>
                  </a:cubicBezTo>
                  <a:cubicBezTo>
                    <a:pt x="26294" y="18859"/>
                    <a:pt x="26330" y="18865"/>
                    <a:pt x="26366" y="18865"/>
                  </a:cubicBezTo>
                  <a:cubicBezTo>
                    <a:pt x="26395" y="18865"/>
                    <a:pt x="26424" y="18861"/>
                    <a:pt x="26453" y="18861"/>
                  </a:cubicBezTo>
                  <a:cubicBezTo>
                    <a:pt x="26481" y="18861"/>
                    <a:pt x="26508" y="18865"/>
                    <a:pt x="26536" y="18878"/>
                  </a:cubicBezTo>
                  <a:cubicBezTo>
                    <a:pt x="26559" y="18855"/>
                    <a:pt x="26582" y="18832"/>
                    <a:pt x="26606" y="18832"/>
                  </a:cubicBezTo>
                  <a:lnTo>
                    <a:pt x="26698" y="18832"/>
                  </a:lnTo>
                  <a:cubicBezTo>
                    <a:pt x="26698" y="18786"/>
                    <a:pt x="26698" y="18762"/>
                    <a:pt x="26698" y="18739"/>
                  </a:cubicBezTo>
                  <a:cubicBezTo>
                    <a:pt x="26768" y="18647"/>
                    <a:pt x="26837" y="18577"/>
                    <a:pt x="26884" y="18508"/>
                  </a:cubicBezTo>
                  <a:cubicBezTo>
                    <a:pt x="26907" y="18484"/>
                    <a:pt x="26930" y="18438"/>
                    <a:pt x="26953" y="18415"/>
                  </a:cubicBezTo>
                  <a:cubicBezTo>
                    <a:pt x="26953" y="18369"/>
                    <a:pt x="26930" y="18345"/>
                    <a:pt x="26930" y="18299"/>
                  </a:cubicBezTo>
                  <a:cubicBezTo>
                    <a:pt x="27046" y="18183"/>
                    <a:pt x="27162" y="18067"/>
                    <a:pt x="27231" y="17905"/>
                  </a:cubicBezTo>
                  <a:cubicBezTo>
                    <a:pt x="27249" y="17909"/>
                    <a:pt x="27266" y="17911"/>
                    <a:pt x="27282" y="17911"/>
                  </a:cubicBezTo>
                  <a:cubicBezTo>
                    <a:pt x="27351" y="17911"/>
                    <a:pt x="27411" y="17877"/>
                    <a:pt x="27486" y="17859"/>
                  </a:cubicBezTo>
                  <a:cubicBezTo>
                    <a:pt x="27486" y="17812"/>
                    <a:pt x="27509" y="17766"/>
                    <a:pt x="27509" y="17743"/>
                  </a:cubicBezTo>
                  <a:cubicBezTo>
                    <a:pt x="27556" y="17696"/>
                    <a:pt x="27602" y="17673"/>
                    <a:pt x="27648" y="17627"/>
                  </a:cubicBezTo>
                  <a:cubicBezTo>
                    <a:pt x="27679" y="17627"/>
                    <a:pt x="27700" y="17658"/>
                    <a:pt x="27717" y="17658"/>
                  </a:cubicBezTo>
                  <a:cubicBezTo>
                    <a:pt x="27726" y="17658"/>
                    <a:pt x="27733" y="17650"/>
                    <a:pt x="27741" y="17627"/>
                  </a:cubicBezTo>
                  <a:cubicBezTo>
                    <a:pt x="27741" y="17604"/>
                    <a:pt x="27718" y="17581"/>
                    <a:pt x="27695" y="17557"/>
                  </a:cubicBezTo>
                  <a:lnTo>
                    <a:pt x="27787" y="17511"/>
                  </a:lnTo>
                  <a:cubicBezTo>
                    <a:pt x="27787" y="17488"/>
                    <a:pt x="27811" y="17465"/>
                    <a:pt x="27811" y="17442"/>
                  </a:cubicBezTo>
                  <a:cubicBezTo>
                    <a:pt x="27811" y="17418"/>
                    <a:pt x="27811" y="17395"/>
                    <a:pt x="27811" y="17372"/>
                  </a:cubicBezTo>
                  <a:cubicBezTo>
                    <a:pt x="27787" y="17326"/>
                    <a:pt x="27764" y="17302"/>
                    <a:pt x="27741" y="17279"/>
                  </a:cubicBezTo>
                  <a:cubicBezTo>
                    <a:pt x="27811" y="17210"/>
                    <a:pt x="27811" y="17210"/>
                    <a:pt x="27903" y="17163"/>
                  </a:cubicBezTo>
                  <a:cubicBezTo>
                    <a:pt x="27903" y="17187"/>
                    <a:pt x="27927" y="17233"/>
                    <a:pt x="27927" y="17233"/>
                  </a:cubicBezTo>
                  <a:cubicBezTo>
                    <a:pt x="28042" y="17210"/>
                    <a:pt x="28112" y="17187"/>
                    <a:pt x="28181" y="17163"/>
                  </a:cubicBezTo>
                  <a:cubicBezTo>
                    <a:pt x="28228" y="17094"/>
                    <a:pt x="28251" y="17024"/>
                    <a:pt x="28320" y="16978"/>
                  </a:cubicBezTo>
                  <a:cubicBezTo>
                    <a:pt x="28344" y="16932"/>
                    <a:pt x="28367" y="16908"/>
                    <a:pt x="28390" y="16839"/>
                  </a:cubicBezTo>
                  <a:cubicBezTo>
                    <a:pt x="28320" y="16816"/>
                    <a:pt x="28413" y="16746"/>
                    <a:pt x="28367" y="16700"/>
                  </a:cubicBezTo>
                  <a:lnTo>
                    <a:pt x="28251" y="16700"/>
                  </a:lnTo>
                  <a:cubicBezTo>
                    <a:pt x="28228" y="16700"/>
                    <a:pt x="28228" y="16700"/>
                    <a:pt x="28205" y="16677"/>
                  </a:cubicBezTo>
                  <a:cubicBezTo>
                    <a:pt x="28205" y="16654"/>
                    <a:pt x="28205" y="16630"/>
                    <a:pt x="28181" y="16607"/>
                  </a:cubicBezTo>
                  <a:cubicBezTo>
                    <a:pt x="28168" y="16603"/>
                    <a:pt x="28155" y="16601"/>
                    <a:pt x="28142" y="16601"/>
                  </a:cubicBezTo>
                  <a:cubicBezTo>
                    <a:pt x="28092" y="16601"/>
                    <a:pt x="28047" y="16630"/>
                    <a:pt x="27973" y="16630"/>
                  </a:cubicBezTo>
                  <a:cubicBezTo>
                    <a:pt x="27973" y="16607"/>
                    <a:pt x="27950" y="16584"/>
                    <a:pt x="27950" y="16561"/>
                  </a:cubicBezTo>
                  <a:cubicBezTo>
                    <a:pt x="27950" y="16538"/>
                    <a:pt x="27950" y="16538"/>
                    <a:pt x="27950" y="16538"/>
                  </a:cubicBezTo>
                  <a:cubicBezTo>
                    <a:pt x="27961" y="16514"/>
                    <a:pt x="27979" y="16509"/>
                    <a:pt x="27996" y="16509"/>
                  </a:cubicBezTo>
                  <a:cubicBezTo>
                    <a:pt x="28013" y="16509"/>
                    <a:pt x="28031" y="16514"/>
                    <a:pt x="28042" y="16514"/>
                  </a:cubicBezTo>
                  <a:cubicBezTo>
                    <a:pt x="28066" y="16514"/>
                    <a:pt x="28066" y="16491"/>
                    <a:pt x="28066" y="16468"/>
                  </a:cubicBezTo>
                  <a:cubicBezTo>
                    <a:pt x="28042" y="16445"/>
                    <a:pt x="28019" y="16445"/>
                    <a:pt x="27973" y="16422"/>
                  </a:cubicBezTo>
                  <a:cubicBezTo>
                    <a:pt x="27973" y="16329"/>
                    <a:pt x="28042" y="16283"/>
                    <a:pt x="28112" y="16236"/>
                  </a:cubicBezTo>
                  <a:lnTo>
                    <a:pt x="28205" y="16236"/>
                  </a:lnTo>
                  <a:cubicBezTo>
                    <a:pt x="28228" y="16167"/>
                    <a:pt x="28158" y="16167"/>
                    <a:pt x="28135" y="16121"/>
                  </a:cubicBezTo>
                  <a:cubicBezTo>
                    <a:pt x="28135" y="16097"/>
                    <a:pt x="28135" y="16074"/>
                    <a:pt x="28135" y="16028"/>
                  </a:cubicBezTo>
                  <a:cubicBezTo>
                    <a:pt x="28205" y="16028"/>
                    <a:pt x="28181" y="16097"/>
                    <a:pt x="28228" y="16121"/>
                  </a:cubicBezTo>
                  <a:cubicBezTo>
                    <a:pt x="28274" y="16097"/>
                    <a:pt x="28320" y="16074"/>
                    <a:pt x="28367" y="16051"/>
                  </a:cubicBezTo>
                  <a:cubicBezTo>
                    <a:pt x="28390" y="16074"/>
                    <a:pt x="28390" y="16074"/>
                    <a:pt x="28413" y="16097"/>
                  </a:cubicBezTo>
                  <a:cubicBezTo>
                    <a:pt x="28390" y="16144"/>
                    <a:pt x="28367" y="16190"/>
                    <a:pt x="28367" y="16213"/>
                  </a:cubicBezTo>
                  <a:cubicBezTo>
                    <a:pt x="28390" y="16283"/>
                    <a:pt x="28413" y="16352"/>
                    <a:pt x="28436" y="16399"/>
                  </a:cubicBezTo>
                  <a:cubicBezTo>
                    <a:pt x="28483" y="16422"/>
                    <a:pt x="28506" y="16445"/>
                    <a:pt x="28529" y="16468"/>
                  </a:cubicBezTo>
                  <a:cubicBezTo>
                    <a:pt x="28506" y="16514"/>
                    <a:pt x="28483" y="16538"/>
                    <a:pt x="28460" y="16584"/>
                  </a:cubicBezTo>
                  <a:cubicBezTo>
                    <a:pt x="28529" y="16630"/>
                    <a:pt x="28506" y="16700"/>
                    <a:pt x="28529" y="16793"/>
                  </a:cubicBezTo>
                  <a:cubicBezTo>
                    <a:pt x="28575" y="16816"/>
                    <a:pt x="28599" y="16839"/>
                    <a:pt x="28645" y="16862"/>
                  </a:cubicBezTo>
                  <a:cubicBezTo>
                    <a:pt x="28691" y="16862"/>
                    <a:pt x="28738" y="16839"/>
                    <a:pt x="28761" y="16816"/>
                  </a:cubicBezTo>
                  <a:cubicBezTo>
                    <a:pt x="28807" y="16816"/>
                    <a:pt x="28830" y="16839"/>
                    <a:pt x="28854" y="16839"/>
                  </a:cubicBezTo>
                  <a:cubicBezTo>
                    <a:pt x="28877" y="16862"/>
                    <a:pt x="28900" y="16885"/>
                    <a:pt x="28923" y="16908"/>
                  </a:cubicBezTo>
                  <a:cubicBezTo>
                    <a:pt x="28993" y="16862"/>
                    <a:pt x="29062" y="16816"/>
                    <a:pt x="29155" y="16769"/>
                  </a:cubicBezTo>
                  <a:cubicBezTo>
                    <a:pt x="29178" y="16793"/>
                    <a:pt x="29224" y="16793"/>
                    <a:pt x="29248" y="16816"/>
                  </a:cubicBezTo>
                  <a:cubicBezTo>
                    <a:pt x="29340" y="16793"/>
                    <a:pt x="29363" y="16723"/>
                    <a:pt x="29433" y="16677"/>
                  </a:cubicBezTo>
                  <a:lnTo>
                    <a:pt x="29479" y="16677"/>
                  </a:lnTo>
                  <a:cubicBezTo>
                    <a:pt x="29502" y="16677"/>
                    <a:pt x="29502" y="16700"/>
                    <a:pt x="29526" y="16700"/>
                  </a:cubicBezTo>
                  <a:cubicBezTo>
                    <a:pt x="29526" y="16723"/>
                    <a:pt x="29549" y="16723"/>
                    <a:pt x="29572" y="16723"/>
                  </a:cubicBezTo>
                  <a:lnTo>
                    <a:pt x="29572" y="16654"/>
                  </a:lnTo>
                  <a:cubicBezTo>
                    <a:pt x="29665" y="16538"/>
                    <a:pt x="29665" y="16538"/>
                    <a:pt x="29781" y="16491"/>
                  </a:cubicBezTo>
                  <a:cubicBezTo>
                    <a:pt x="29827" y="16422"/>
                    <a:pt x="29873" y="16375"/>
                    <a:pt x="29920" y="16329"/>
                  </a:cubicBezTo>
                  <a:cubicBezTo>
                    <a:pt x="29989" y="16260"/>
                    <a:pt x="30035" y="16213"/>
                    <a:pt x="30105" y="16167"/>
                  </a:cubicBezTo>
                  <a:cubicBezTo>
                    <a:pt x="30082" y="16144"/>
                    <a:pt x="30082" y="16097"/>
                    <a:pt x="30059" y="16074"/>
                  </a:cubicBezTo>
                  <a:cubicBezTo>
                    <a:pt x="30105" y="16005"/>
                    <a:pt x="30151" y="15958"/>
                    <a:pt x="30221" y="15935"/>
                  </a:cubicBezTo>
                  <a:cubicBezTo>
                    <a:pt x="30244" y="15889"/>
                    <a:pt x="30267" y="15866"/>
                    <a:pt x="30314" y="15842"/>
                  </a:cubicBezTo>
                  <a:cubicBezTo>
                    <a:pt x="30314" y="15819"/>
                    <a:pt x="30314" y="15819"/>
                    <a:pt x="30314" y="15796"/>
                  </a:cubicBezTo>
                  <a:cubicBezTo>
                    <a:pt x="30290" y="15796"/>
                    <a:pt x="30221" y="15796"/>
                    <a:pt x="30221" y="15750"/>
                  </a:cubicBezTo>
                  <a:cubicBezTo>
                    <a:pt x="30244" y="15703"/>
                    <a:pt x="30290" y="15680"/>
                    <a:pt x="30314" y="15634"/>
                  </a:cubicBezTo>
                  <a:cubicBezTo>
                    <a:pt x="30337" y="15587"/>
                    <a:pt x="30406" y="15587"/>
                    <a:pt x="30383" y="15495"/>
                  </a:cubicBezTo>
                  <a:lnTo>
                    <a:pt x="30383" y="15495"/>
                  </a:lnTo>
                  <a:cubicBezTo>
                    <a:pt x="30337" y="15541"/>
                    <a:pt x="30290" y="15541"/>
                    <a:pt x="30244" y="15564"/>
                  </a:cubicBezTo>
                  <a:cubicBezTo>
                    <a:pt x="30244" y="15564"/>
                    <a:pt x="30221" y="15564"/>
                    <a:pt x="30198" y="15541"/>
                  </a:cubicBezTo>
                  <a:cubicBezTo>
                    <a:pt x="30198" y="15518"/>
                    <a:pt x="30198" y="15495"/>
                    <a:pt x="30198" y="15448"/>
                  </a:cubicBezTo>
                  <a:cubicBezTo>
                    <a:pt x="30151" y="15472"/>
                    <a:pt x="30105" y="15518"/>
                    <a:pt x="30035" y="15518"/>
                  </a:cubicBezTo>
                  <a:cubicBezTo>
                    <a:pt x="29989" y="15472"/>
                    <a:pt x="29943" y="15425"/>
                    <a:pt x="29873" y="15402"/>
                  </a:cubicBezTo>
                  <a:cubicBezTo>
                    <a:pt x="29873" y="15379"/>
                    <a:pt x="29850" y="15333"/>
                    <a:pt x="29827" y="15309"/>
                  </a:cubicBezTo>
                  <a:cubicBezTo>
                    <a:pt x="29813" y="15289"/>
                    <a:pt x="29797" y="15282"/>
                    <a:pt x="29781" y="15282"/>
                  </a:cubicBezTo>
                  <a:cubicBezTo>
                    <a:pt x="29754" y="15282"/>
                    <a:pt x="29724" y="15300"/>
                    <a:pt x="29698" y="15300"/>
                  </a:cubicBezTo>
                  <a:cubicBezTo>
                    <a:pt x="29686" y="15300"/>
                    <a:pt x="29675" y="15296"/>
                    <a:pt x="29665" y="15286"/>
                  </a:cubicBezTo>
                  <a:cubicBezTo>
                    <a:pt x="29641" y="15240"/>
                    <a:pt x="29711" y="15194"/>
                    <a:pt x="29711" y="15147"/>
                  </a:cubicBezTo>
                  <a:cubicBezTo>
                    <a:pt x="29701" y="15144"/>
                    <a:pt x="29692" y="15142"/>
                    <a:pt x="29684" y="15142"/>
                  </a:cubicBezTo>
                  <a:cubicBezTo>
                    <a:pt x="29634" y="15142"/>
                    <a:pt x="29612" y="15194"/>
                    <a:pt x="29572" y="15194"/>
                  </a:cubicBezTo>
                  <a:cubicBezTo>
                    <a:pt x="29549" y="15194"/>
                    <a:pt x="29502" y="15170"/>
                    <a:pt x="29456" y="15147"/>
                  </a:cubicBezTo>
                  <a:cubicBezTo>
                    <a:pt x="29526" y="15124"/>
                    <a:pt x="29572" y="15101"/>
                    <a:pt x="29618" y="15054"/>
                  </a:cubicBezTo>
                  <a:cubicBezTo>
                    <a:pt x="29595" y="15031"/>
                    <a:pt x="29572" y="15031"/>
                    <a:pt x="29572" y="15008"/>
                  </a:cubicBezTo>
                  <a:cubicBezTo>
                    <a:pt x="29502" y="15031"/>
                    <a:pt x="29479" y="15031"/>
                    <a:pt x="29410" y="15054"/>
                  </a:cubicBezTo>
                  <a:cubicBezTo>
                    <a:pt x="29363" y="14985"/>
                    <a:pt x="29317" y="14915"/>
                    <a:pt x="29294" y="14869"/>
                  </a:cubicBezTo>
                  <a:cubicBezTo>
                    <a:pt x="29294" y="14800"/>
                    <a:pt x="29387" y="14800"/>
                    <a:pt x="29363" y="14730"/>
                  </a:cubicBezTo>
                  <a:cubicBezTo>
                    <a:pt x="29340" y="14730"/>
                    <a:pt x="29317" y="14730"/>
                    <a:pt x="29271" y="14753"/>
                  </a:cubicBezTo>
                  <a:cubicBezTo>
                    <a:pt x="29248" y="14753"/>
                    <a:pt x="29224" y="14730"/>
                    <a:pt x="29224" y="14684"/>
                  </a:cubicBezTo>
                  <a:cubicBezTo>
                    <a:pt x="29248" y="14660"/>
                    <a:pt x="29294" y="14614"/>
                    <a:pt x="29340" y="14591"/>
                  </a:cubicBezTo>
                  <a:cubicBezTo>
                    <a:pt x="29502" y="14498"/>
                    <a:pt x="29618" y="14359"/>
                    <a:pt x="29757" y="14220"/>
                  </a:cubicBezTo>
                  <a:cubicBezTo>
                    <a:pt x="29757" y="14220"/>
                    <a:pt x="29757" y="14220"/>
                    <a:pt x="29781" y="14197"/>
                  </a:cubicBezTo>
                  <a:cubicBezTo>
                    <a:pt x="29734" y="14174"/>
                    <a:pt x="29711" y="14127"/>
                    <a:pt x="29734" y="14081"/>
                  </a:cubicBezTo>
                  <a:cubicBezTo>
                    <a:pt x="29781" y="14058"/>
                    <a:pt x="29804" y="14035"/>
                    <a:pt x="29850" y="13988"/>
                  </a:cubicBezTo>
                  <a:lnTo>
                    <a:pt x="29873" y="13988"/>
                  </a:lnTo>
                  <a:cubicBezTo>
                    <a:pt x="29896" y="14035"/>
                    <a:pt x="29896" y="14081"/>
                    <a:pt x="29966" y="14081"/>
                  </a:cubicBezTo>
                  <a:cubicBezTo>
                    <a:pt x="29966" y="14058"/>
                    <a:pt x="29989" y="14035"/>
                    <a:pt x="30012" y="14012"/>
                  </a:cubicBezTo>
                  <a:cubicBezTo>
                    <a:pt x="29966" y="13965"/>
                    <a:pt x="29920" y="13942"/>
                    <a:pt x="29896" y="13919"/>
                  </a:cubicBezTo>
                  <a:cubicBezTo>
                    <a:pt x="29804" y="13919"/>
                    <a:pt x="29711" y="13919"/>
                    <a:pt x="29641" y="13849"/>
                  </a:cubicBezTo>
                  <a:cubicBezTo>
                    <a:pt x="29618" y="13873"/>
                    <a:pt x="29572" y="13919"/>
                    <a:pt x="29549" y="13919"/>
                  </a:cubicBezTo>
                  <a:cubicBezTo>
                    <a:pt x="29502" y="13942"/>
                    <a:pt x="29433" y="13965"/>
                    <a:pt x="29387" y="13988"/>
                  </a:cubicBezTo>
                  <a:cubicBezTo>
                    <a:pt x="29363" y="13988"/>
                    <a:pt x="29340" y="13965"/>
                    <a:pt x="29340" y="13919"/>
                  </a:cubicBezTo>
                  <a:cubicBezTo>
                    <a:pt x="29410" y="13873"/>
                    <a:pt x="29502" y="13849"/>
                    <a:pt x="29526" y="13757"/>
                  </a:cubicBezTo>
                  <a:cubicBezTo>
                    <a:pt x="29502" y="13710"/>
                    <a:pt x="29479" y="13687"/>
                    <a:pt x="29456" y="13641"/>
                  </a:cubicBezTo>
                  <a:cubicBezTo>
                    <a:pt x="29526" y="13571"/>
                    <a:pt x="29572" y="13525"/>
                    <a:pt x="29618" y="13479"/>
                  </a:cubicBezTo>
                  <a:cubicBezTo>
                    <a:pt x="29641" y="13455"/>
                    <a:pt x="29665" y="13455"/>
                    <a:pt x="29688" y="13455"/>
                  </a:cubicBezTo>
                  <a:cubicBezTo>
                    <a:pt x="29734" y="13409"/>
                    <a:pt x="29734" y="13386"/>
                    <a:pt x="29781" y="13339"/>
                  </a:cubicBezTo>
                  <a:cubicBezTo>
                    <a:pt x="29711" y="13339"/>
                    <a:pt x="29665" y="13363"/>
                    <a:pt x="29618" y="13386"/>
                  </a:cubicBezTo>
                  <a:cubicBezTo>
                    <a:pt x="29618" y="13386"/>
                    <a:pt x="29595" y="13409"/>
                    <a:pt x="29595" y="13432"/>
                  </a:cubicBezTo>
                  <a:cubicBezTo>
                    <a:pt x="29572" y="13455"/>
                    <a:pt x="29526" y="13455"/>
                    <a:pt x="29526" y="13455"/>
                  </a:cubicBezTo>
                  <a:cubicBezTo>
                    <a:pt x="29433" y="13548"/>
                    <a:pt x="29340" y="13641"/>
                    <a:pt x="29248" y="13733"/>
                  </a:cubicBezTo>
                  <a:cubicBezTo>
                    <a:pt x="29224" y="13757"/>
                    <a:pt x="29201" y="13757"/>
                    <a:pt x="29155" y="13780"/>
                  </a:cubicBezTo>
                  <a:cubicBezTo>
                    <a:pt x="29146" y="13780"/>
                    <a:pt x="29133" y="13784"/>
                    <a:pt x="29117" y="13784"/>
                  </a:cubicBezTo>
                  <a:cubicBezTo>
                    <a:pt x="29095" y="13784"/>
                    <a:pt x="29067" y="13775"/>
                    <a:pt x="29039" y="13733"/>
                  </a:cubicBezTo>
                  <a:cubicBezTo>
                    <a:pt x="29085" y="13687"/>
                    <a:pt x="29132" y="13641"/>
                    <a:pt x="29155" y="13594"/>
                  </a:cubicBezTo>
                  <a:cubicBezTo>
                    <a:pt x="29201" y="13594"/>
                    <a:pt x="29248" y="13571"/>
                    <a:pt x="29248" y="13571"/>
                  </a:cubicBezTo>
                  <a:cubicBezTo>
                    <a:pt x="29387" y="13455"/>
                    <a:pt x="29502" y="13363"/>
                    <a:pt x="29641" y="13247"/>
                  </a:cubicBezTo>
                  <a:cubicBezTo>
                    <a:pt x="29624" y="13235"/>
                    <a:pt x="29608" y="13231"/>
                    <a:pt x="29593" y="13231"/>
                  </a:cubicBezTo>
                  <a:cubicBezTo>
                    <a:pt x="29549" y="13231"/>
                    <a:pt x="29514" y="13270"/>
                    <a:pt x="29479" y="13270"/>
                  </a:cubicBezTo>
                  <a:cubicBezTo>
                    <a:pt x="29456" y="13316"/>
                    <a:pt x="29410" y="13386"/>
                    <a:pt x="29387" y="13432"/>
                  </a:cubicBezTo>
                  <a:cubicBezTo>
                    <a:pt x="29340" y="13432"/>
                    <a:pt x="29294" y="13455"/>
                    <a:pt x="29271" y="13455"/>
                  </a:cubicBezTo>
                  <a:cubicBezTo>
                    <a:pt x="29224" y="13479"/>
                    <a:pt x="29201" y="13502"/>
                    <a:pt x="29155" y="13525"/>
                  </a:cubicBezTo>
                  <a:cubicBezTo>
                    <a:pt x="29132" y="13525"/>
                    <a:pt x="29108" y="13502"/>
                    <a:pt x="29085" y="13479"/>
                  </a:cubicBezTo>
                  <a:cubicBezTo>
                    <a:pt x="29085" y="13432"/>
                    <a:pt x="29108" y="13386"/>
                    <a:pt x="29132" y="13363"/>
                  </a:cubicBezTo>
                  <a:cubicBezTo>
                    <a:pt x="29224" y="13316"/>
                    <a:pt x="29294" y="13270"/>
                    <a:pt x="29363" y="13200"/>
                  </a:cubicBezTo>
                  <a:cubicBezTo>
                    <a:pt x="29433" y="13154"/>
                    <a:pt x="29526" y="13108"/>
                    <a:pt x="29595" y="13038"/>
                  </a:cubicBezTo>
                  <a:cubicBezTo>
                    <a:pt x="29614" y="13000"/>
                    <a:pt x="29648" y="12963"/>
                    <a:pt x="29698" y="12963"/>
                  </a:cubicBezTo>
                  <a:cubicBezTo>
                    <a:pt x="29709" y="12963"/>
                    <a:pt x="29721" y="12964"/>
                    <a:pt x="29734" y="12969"/>
                  </a:cubicBezTo>
                  <a:cubicBezTo>
                    <a:pt x="29757" y="12946"/>
                    <a:pt x="29757" y="12899"/>
                    <a:pt x="29781" y="12876"/>
                  </a:cubicBezTo>
                  <a:cubicBezTo>
                    <a:pt x="29827" y="12853"/>
                    <a:pt x="29850" y="12853"/>
                    <a:pt x="29896" y="12830"/>
                  </a:cubicBezTo>
                  <a:cubicBezTo>
                    <a:pt x="29920" y="12830"/>
                    <a:pt x="29920" y="12806"/>
                    <a:pt x="29920" y="12783"/>
                  </a:cubicBezTo>
                  <a:lnTo>
                    <a:pt x="29781" y="12783"/>
                  </a:lnTo>
                  <a:cubicBezTo>
                    <a:pt x="29757" y="12806"/>
                    <a:pt x="29757" y="12830"/>
                    <a:pt x="29734" y="12876"/>
                  </a:cubicBezTo>
                  <a:cubicBezTo>
                    <a:pt x="29711" y="12876"/>
                    <a:pt x="29688" y="12876"/>
                    <a:pt x="29641" y="12853"/>
                  </a:cubicBezTo>
                  <a:cubicBezTo>
                    <a:pt x="29641" y="12876"/>
                    <a:pt x="29618" y="12899"/>
                    <a:pt x="29595" y="12922"/>
                  </a:cubicBezTo>
                  <a:lnTo>
                    <a:pt x="29526" y="12922"/>
                  </a:lnTo>
                  <a:cubicBezTo>
                    <a:pt x="29572" y="12876"/>
                    <a:pt x="29595" y="12853"/>
                    <a:pt x="29618" y="12853"/>
                  </a:cubicBezTo>
                  <a:cubicBezTo>
                    <a:pt x="29641" y="12806"/>
                    <a:pt x="29665" y="12783"/>
                    <a:pt x="29665" y="12737"/>
                  </a:cubicBezTo>
                  <a:cubicBezTo>
                    <a:pt x="29711" y="12737"/>
                    <a:pt x="29734" y="12714"/>
                    <a:pt x="29781" y="12714"/>
                  </a:cubicBezTo>
                  <a:cubicBezTo>
                    <a:pt x="29827" y="12691"/>
                    <a:pt x="29850" y="12598"/>
                    <a:pt x="29920" y="12598"/>
                  </a:cubicBezTo>
                  <a:cubicBezTo>
                    <a:pt x="29989" y="12667"/>
                    <a:pt x="29920" y="12714"/>
                    <a:pt x="29920" y="12783"/>
                  </a:cubicBezTo>
                  <a:lnTo>
                    <a:pt x="29943" y="12783"/>
                  </a:lnTo>
                  <a:cubicBezTo>
                    <a:pt x="30059" y="12691"/>
                    <a:pt x="30151" y="12621"/>
                    <a:pt x="30244" y="12575"/>
                  </a:cubicBezTo>
                  <a:cubicBezTo>
                    <a:pt x="30221" y="12552"/>
                    <a:pt x="30221" y="12528"/>
                    <a:pt x="30221" y="12528"/>
                  </a:cubicBezTo>
                  <a:cubicBezTo>
                    <a:pt x="30198" y="12517"/>
                    <a:pt x="30175" y="12511"/>
                    <a:pt x="30151" y="12511"/>
                  </a:cubicBezTo>
                  <a:cubicBezTo>
                    <a:pt x="30128" y="12511"/>
                    <a:pt x="30105" y="12517"/>
                    <a:pt x="30082" y="12528"/>
                  </a:cubicBezTo>
                  <a:cubicBezTo>
                    <a:pt x="30072" y="12538"/>
                    <a:pt x="30063" y="12544"/>
                    <a:pt x="30055" y="12544"/>
                  </a:cubicBezTo>
                  <a:cubicBezTo>
                    <a:pt x="30043" y="12544"/>
                    <a:pt x="30035" y="12532"/>
                    <a:pt x="30035" y="12505"/>
                  </a:cubicBezTo>
                  <a:cubicBezTo>
                    <a:pt x="30082" y="12459"/>
                    <a:pt x="30128" y="12436"/>
                    <a:pt x="30151" y="12343"/>
                  </a:cubicBezTo>
                  <a:cubicBezTo>
                    <a:pt x="30128" y="12320"/>
                    <a:pt x="30082" y="12297"/>
                    <a:pt x="30059" y="12273"/>
                  </a:cubicBezTo>
                  <a:cubicBezTo>
                    <a:pt x="30059" y="12250"/>
                    <a:pt x="30059" y="12227"/>
                    <a:pt x="30059" y="12204"/>
                  </a:cubicBezTo>
                  <a:cubicBezTo>
                    <a:pt x="29989" y="12181"/>
                    <a:pt x="29943" y="12158"/>
                    <a:pt x="29920" y="12111"/>
                  </a:cubicBezTo>
                  <a:cubicBezTo>
                    <a:pt x="29850" y="12042"/>
                    <a:pt x="29781" y="11995"/>
                    <a:pt x="29688" y="11926"/>
                  </a:cubicBezTo>
                  <a:lnTo>
                    <a:pt x="29665" y="11926"/>
                  </a:lnTo>
                  <a:cubicBezTo>
                    <a:pt x="29665" y="11972"/>
                    <a:pt x="29665" y="12019"/>
                    <a:pt x="29665" y="12042"/>
                  </a:cubicBezTo>
                  <a:cubicBezTo>
                    <a:pt x="29645" y="12061"/>
                    <a:pt x="29630" y="12068"/>
                    <a:pt x="29615" y="12068"/>
                  </a:cubicBezTo>
                  <a:cubicBezTo>
                    <a:pt x="29595" y="12068"/>
                    <a:pt x="29576" y="12055"/>
                    <a:pt x="29549" y="12042"/>
                  </a:cubicBezTo>
                  <a:cubicBezTo>
                    <a:pt x="29549" y="12042"/>
                    <a:pt x="29549" y="12019"/>
                    <a:pt x="29549" y="11995"/>
                  </a:cubicBezTo>
                  <a:cubicBezTo>
                    <a:pt x="29549" y="11926"/>
                    <a:pt x="29502" y="11879"/>
                    <a:pt x="29433" y="11833"/>
                  </a:cubicBezTo>
                  <a:cubicBezTo>
                    <a:pt x="29340" y="11787"/>
                    <a:pt x="29248" y="11764"/>
                    <a:pt x="29132" y="11717"/>
                  </a:cubicBezTo>
                  <a:cubicBezTo>
                    <a:pt x="29132" y="11694"/>
                    <a:pt x="29108" y="11671"/>
                    <a:pt x="29085" y="11625"/>
                  </a:cubicBezTo>
                  <a:cubicBezTo>
                    <a:pt x="29039" y="11625"/>
                    <a:pt x="29016" y="11601"/>
                    <a:pt x="28993" y="11578"/>
                  </a:cubicBezTo>
                  <a:cubicBezTo>
                    <a:pt x="28969" y="11555"/>
                    <a:pt x="28969" y="11509"/>
                    <a:pt x="28946" y="11462"/>
                  </a:cubicBezTo>
                  <a:cubicBezTo>
                    <a:pt x="28900" y="11485"/>
                    <a:pt x="28877" y="11485"/>
                    <a:pt x="28830" y="11509"/>
                  </a:cubicBezTo>
                  <a:cubicBezTo>
                    <a:pt x="28761" y="11462"/>
                    <a:pt x="28830" y="11416"/>
                    <a:pt x="28807" y="11370"/>
                  </a:cubicBezTo>
                  <a:cubicBezTo>
                    <a:pt x="28784" y="11370"/>
                    <a:pt x="28738" y="11346"/>
                    <a:pt x="28714" y="11323"/>
                  </a:cubicBezTo>
                  <a:cubicBezTo>
                    <a:pt x="28738" y="11277"/>
                    <a:pt x="28738" y="11254"/>
                    <a:pt x="28738" y="11231"/>
                  </a:cubicBezTo>
                  <a:cubicBezTo>
                    <a:pt x="28714" y="11207"/>
                    <a:pt x="28668" y="11184"/>
                    <a:pt x="28645" y="11184"/>
                  </a:cubicBezTo>
                  <a:cubicBezTo>
                    <a:pt x="28645" y="11138"/>
                    <a:pt x="28622" y="11115"/>
                    <a:pt x="28599" y="11068"/>
                  </a:cubicBezTo>
                  <a:cubicBezTo>
                    <a:pt x="28575" y="11068"/>
                    <a:pt x="28529" y="11068"/>
                    <a:pt x="28506" y="11092"/>
                  </a:cubicBezTo>
                  <a:cubicBezTo>
                    <a:pt x="28506" y="11045"/>
                    <a:pt x="28506" y="10999"/>
                    <a:pt x="28506" y="10999"/>
                  </a:cubicBezTo>
                  <a:cubicBezTo>
                    <a:pt x="28483" y="10906"/>
                    <a:pt x="28436" y="10952"/>
                    <a:pt x="28390" y="10906"/>
                  </a:cubicBezTo>
                  <a:cubicBezTo>
                    <a:pt x="28390" y="10883"/>
                    <a:pt x="28367" y="10860"/>
                    <a:pt x="28367" y="10837"/>
                  </a:cubicBezTo>
                  <a:cubicBezTo>
                    <a:pt x="28320" y="10813"/>
                    <a:pt x="28297" y="10813"/>
                    <a:pt x="28274" y="10790"/>
                  </a:cubicBezTo>
                  <a:cubicBezTo>
                    <a:pt x="28297" y="10744"/>
                    <a:pt x="28320" y="10698"/>
                    <a:pt x="28320" y="10651"/>
                  </a:cubicBezTo>
                  <a:cubicBezTo>
                    <a:pt x="28228" y="10582"/>
                    <a:pt x="28158" y="10489"/>
                    <a:pt x="28158" y="10373"/>
                  </a:cubicBezTo>
                  <a:cubicBezTo>
                    <a:pt x="28135" y="10280"/>
                    <a:pt x="28135" y="10188"/>
                    <a:pt x="28112" y="10118"/>
                  </a:cubicBezTo>
                  <a:cubicBezTo>
                    <a:pt x="28089" y="10049"/>
                    <a:pt x="28066" y="9956"/>
                    <a:pt x="28066" y="9886"/>
                  </a:cubicBezTo>
                  <a:cubicBezTo>
                    <a:pt x="28066" y="9886"/>
                    <a:pt x="28042" y="9863"/>
                    <a:pt x="28019" y="9863"/>
                  </a:cubicBezTo>
                  <a:cubicBezTo>
                    <a:pt x="27996" y="9886"/>
                    <a:pt x="27973" y="9910"/>
                    <a:pt x="27950" y="9933"/>
                  </a:cubicBezTo>
                  <a:cubicBezTo>
                    <a:pt x="27927" y="9933"/>
                    <a:pt x="27903" y="9910"/>
                    <a:pt x="27880" y="9886"/>
                  </a:cubicBezTo>
                  <a:cubicBezTo>
                    <a:pt x="27903" y="9863"/>
                    <a:pt x="27927" y="9840"/>
                    <a:pt x="27927" y="9794"/>
                  </a:cubicBezTo>
                  <a:cubicBezTo>
                    <a:pt x="27950" y="9724"/>
                    <a:pt x="27903" y="9655"/>
                    <a:pt x="27857" y="9585"/>
                  </a:cubicBezTo>
                  <a:cubicBezTo>
                    <a:pt x="27834" y="9539"/>
                    <a:pt x="27787" y="9469"/>
                    <a:pt x="27764" y="9400"/>
                  </a:cubicBezTo>
                  <a:cubicBezTo>
                    <a:pt x="27764" y="9353"/>
                    <a:pt x="27764" y="9307"/>
                    <a:pt x="27718" y="9261"/>
                  </a:cubicBezTo>
                  <a:cubicBezTo>
                    <a:pt x="27741" y="9237"/>
                    <a:pt x="27764" y="9191"/>
                    <a:pt x="27787" y="9168"/>
                  </a:cubicBezTo>
                  <a:cubicBezTo>
                    <a:pt x="27741" y="9145"/>
                    <a:pt x="27695" y="9122"/>
                    <a:pt x="27648" y="9098"/>
                  </a:cubicBezTo>
                  <a:lnTo>
                    <a:pt x="27718" y="9029"/>
                  </a:lnTo>
                  <a:cubicBezTo>
                    <a:pt x="27718" y="9006"/>
                    <a:pt x="27718" y="8959"/>
                    <a:pt x="27695" y="8936"/>
                  </a:cubicBezTo>
                  <a:cubicBezTo>
                    <a:pt x="27718" y="8913"/>
                    <a:pt x="27741" y="8890"/>
                    <a:pt x="27741" y="8867"/>
                  </a:cubicBezTo>
                  <a:cubicBezTo>
                    <a:pt x="27741" y="8844"/>
                    <a:pt x="27718" y="8820"/>
                    <a:pt x="27718" y="8797"/>
                  </a:cubicBezTo>
                  <a:cubicBezTo>
                    <a:pt x="27718" y="8774"/>
                    <a:pt x="27718" y="8728"/>
                    <a:pt x="27718" y="8704"/>
                  </a:cubicBezTo>
                  <a:lnTo>
                    <a:pt x="27672" y="8658"/>
                  </a:lnTo>
                  <a:cubicBezTo>
                    <a:pt x="27695" y="8612"/>
                    <a:pt x="27718" y="8565"/>
                    <a:pt x="27741" y="8542"/>
                  </a:cubicBezTo>
                  <a:cubicBezTo>
                    <a:pt x="27787" y="8519"/>
                    <a:pt x="27834" y="8473"/>
                    <a:pt x="27903" y="8473"/>
                  </a:cubicBezTo>
                  <a:cubicBezTo>
                    <a:pt x="27950" y="8450"/>
                    <a:pt x="28019" y="8450"/>
                    <a:pt x="28066" y="8426"/>
                  </a:cubicBezTo>
                  <a:cubicBezTo>
                    <a:pt x="28112" y="8403"/>
                    <a:pt x="28135" y="8380"/>
                    <a:pt x="28181" y="8357"/>
                  </a:cubicBezTo>
                  <a:cubicBezTo>
                    <a:pt x="28228" y="8334"/>
                    <a:pt x="28228" y="8310"/>
                    <a:pt x="28274" y="8264"/>
                  </a:cubicBezTo>
                  <a:lnTo>
                    <a:pt x="28344" y="8287"/>
                  </a:lnTo>
                  <a:lnTo>
                    <a:pt x="28344" y="8171"/>
                  </a:lnTo>
                  <a:lnTo>
                    <a:pt x="28436" y="8171"/>
                  </a:lnTo>
                  <a:cubicBezTo>
                    <a:pt x="28460" y="8148"/>
                    <a:pt x="28483" y="8125"/>
                    <a:pt x="28506" y="8102"/>
                  </a:cubicBezTo>
                  <a:cubicBezTo>
                    <a:pt x="28529" y="8102"/>
                    <a:pt x="28529" y="8079"/>
                    <a:pt x="28529" y="8079"/>
                  </a:cubicBezTo>
                  <a:cubicBezTo>
                    <a:pt x="28552" y="8032"/>
                    <a:pt x="28575" y="7986"/>
                    <a:pt x="28575" y="7963"/>
                  </a:cubicBezTo>
                  <a:cubicBezTo>
                    <a:pt x="28575" y="7893"/>
                    <a:pt x="28599" y="7847"/>
                    <a:pt x="28599" y="7801"/>
                  </a:cubicBezTo>
                  <a:cubicBezTo>
                    <a:pt x="28599" y="7638"/>
                    <a:pt x="28552" y="7476"/>
                    <a:pt x="28483" y="7314"/>
                  </a:cubicBezTo>
                  <a:cubicBezTo>
                    <a:pt x="28460" y="7221"/>
                    <a:pt x="28413" y="7152"/>
                    <a:pt x="28367" y="7059"/>
                  </a:cubicBezTo>
                  <a:cubicBezTo>
                    <a:pt x="28344" y="7013"/>
                    <a:pt x="28320" y="6990"/>
                    <a:pt x="28297" y="6966"/>
                  </a:cubicBezTo>
                  <a:cubicBezTo>
                    <a:pt x="28251" y="6874"/>
                    <a:pt x="28205" y="6804"/>
                    <a:pt x="28158" y="6735"/>
                  </a:cubicBezTo>
                  <a:cubicBezTo>
                    <a:pt x="28135" y="6688"/>
                    <a:pt x="28112" y="6665"/>
                    <a:pt x="28112" y="6619"/>
                  </a:cubicBezTo>
                  <a:cubicBezTo>
                    <a:pt x="28112" y="6549"/>
                    <a:pt x="28089" y="6503"/>
                    <a:pt x="28042" y="6456"/>
                  </a:cubicBezTo>
                  <a:cubicBezTo>
                    <a:pt x="28019" y="6433"/>
                    <a:pt x="27996" y="6387"/>
                    <a:pt x="27973" y="6364"/>
                  </a:cubicBezTo>
                  <a:cubicBezTo>
                    <a:pt x="27880" y="6317"/>
                    <a:pt x="27857" y="6202"/>
                    <a:pt x="27811" y="6086"/>
                  </a:cubicBezTo>
                  <a:cubicBezTo>
                    <a:pt x="27741" y="6063"/>
                    <a:pt x="27695" y="5993"/>
                    <a:pt x="27695" y="5877"/>
                  </a:cubicBezTo>
                  <a:cubicBezTo>
                    <a:pt x="27718" y="5854"/>
                    <a:pt x="27764" y="5831"/>
                    <a:pt x="27787" y="5808"/>
                  </a:cubicBezTo>
                  <a:cubicBezTo>
                    <a:pt x="27764" y="5808"/>
                    <a:pt x="27741" y="5784"/>
                    <a:pt x="27718" y="5761"/>
                  </a:cubicBezTo>
                  <a:cubicBezTo>
                    <a:pt x="27718" y="5715"/>
                    <a:pt x="27718" y="5669"/>
                    <a:pt x="27672" y="5622"/>
                  </a:cubicBezTo>
                  <a:cubicBezTo>
                    <a:pt x="27625" y="5622"/>
                    <a:pt x="27602" y="5645"/>
                    <a:pt x="27579" y="5645"/>
                  </a:cubicBezTo>
                  <a:cubicBezTo>
                    <a:pt x="27556" y="5576"/>
                    <a:pt x="27533" y="5529"/>
                    <a:pt x="27533" y="5460"/>
                  </a:cubicBezTo>
                  <a:lnTo>
                    <a:pt x="27440" y="5460"/>
                  </a:lnTo>
                  <a:cubicBezTo>
                    <a:pt x="27370" y="5390"/>
                    <a:pt x="27417" y="5298"/>
                    <a:pt x="27347" y="5228"/>
                  </a:cubicBezTo>
                  <a:cubicBezTo>
                    <a:pt x="27324" y="5251"/>
                    <a:pt x="27324" y="5251"/>
                    <a:pt x="27301" y="5251"/>
                  </a:cubicBezTo>
                  <a:cubicBezTo>
                    <a:pt x="27301" y="5251"/>
                    <a:pt x="27278" y="5275"/>
                    <a:pt x="27254" y="5321"/>
                  </a:cubicBezTo>
                  <a:cubicBezTo>
                    <a:pt x="27231" y="5251"/>
                    <a:pt x="27208" y="5205"/>
                    <a:pt x="27185" y="5182"/>
                  </a:cubicBezTo>
                  <a:cubicBezTo>
                    <a:pt x="27185" y="5159"/>
                    <a:pt x="27185" y="5159"/>
                    <a:pt x="27162" y="5159"/>
                  </a:cubicBezTo>
                  <a:cubicBezTo>
                    <a:pt x="27139" y="5182"/>
                    <a:pt x="27115" y="5205"/>
                    <a:pt x="27092" y="5251"/>
                  </a:cubicBezTo>
                  <a:cubicBezTo>
                    <a:pt x="27092" y="5205"/>
                    <a:pt x="27092" y="5159"/>
                    <a:pt x="27092" y="5135"/>
                  </a:cubicBezTo>
                  <a:cubicBezTo>
                    <a:pt x="27115" y="5112"/>
                    <a:pt x="27139" y="5112"/>
                    <a:pt x="27185" y="5089"/>
                  </a:cubicBezTo>
                  <a:cubicBezTo>
                    <a:pt x="27208" y="5043"/>
                    <a:pt x="27208" y="4996"/>
                    <a:pt x="27231" y="4950"/>
                  </a:cubicBezTo>
                  <a:cubicBezTo>
                    <a:pt x="27231" y="4881"/>
                    <a:pt x="27162" y="4834"/>
                    <a:pt x="27185" y="4765"/>
                  </a:cubicBezTo>
                  <a:cubicBezTo>
                    <a:pt x="27185" y="4742"/>
                    <a:pt x="27208" y="4742"/>
                    <a:pt x="27231" y="4718"/>
                  </a:cubicBezTo>
                  <a:cubicBezTo>
                    <a:pt x="27208" y="4672"/>
                    <a:pt x="27208" y="4626"/>
                    <a:pt x="27185" y="4579"/>
                  </a:cubicBezTo>
                  <a:cubicBezTo>
                    <a:pt x="27115" y="4487"/>
                    <a:pt x="27023" y="4533"/>
                    <a:pt x="26953" y="4510"/>
                  </a:cubicBezTo>
                  <a:cubicBezTo>
                    <a:pt x="26924" y="4500"/>
                    <a:pt x="26896" y="4495"/>
                    <a:pt x="26868" y="4495"/>
                  </a:cubicBezTo>
                  <a:cubicBezTo>
                    <a:pt x="26830" y="4495"/>
                    <a:pt x="26795" y="4506"/>
                    <a:pt x="26768" y="4533"/>
                  </a:cubicBezTo>
                  <a:cubicBezTo>
                    <a:pt x="26629" y="4556"/>
                    <a:pt x="26490" y="4579"/>
                    <a:pt x="26351" y="4626"/>
                  </a:cubicBezTo>
                  <a:cubicBezTo>
                    <a:pt x="26327" y="4579"/>
                    <a:pt x="26304" y="4510"/>
                    <a:pt x="26281" y="4463"/>
                  </a:cubicBezTo>
                  <a:cubicBezTo>
                    <a:pt x="26281" y="4440"/>
                    <a:pt x="26281" y="4417"/>
                    <a:pt x="26281" y="4394"/>
                  </a:cubicBezTo>
                  <a:lnTo>
                    <a:pt x="26212" y="4394"/>
                  </a:lnTo>
                  <a:cubicBezTo>
                    <a:pt x="26188" y="4348"/>
                    <a:pt x="26142" y="4301"/>
                    <a:pt x="26119" y="4255"/>
                  </a:cubicBezTo>
                  <a:cubicBezTo>
                    <a:pt x="26119" y="4232"/>
                    <a:pt x="26119" y="4185"/>
                    <a:pt x="26119" y="4162"/>
                  </a:cubicBezTo>
                  <a:cubicBezTo>
                    <a:pt x="26003" y="4069"/>
                    <a:pt x="25957" y="3954"/>
                    <a:pt x="25910" y="3838"/>
                  </a:cubicBezTo>
                  <a:cubicBezTo>
                    <a:pt x="25887" y="3838"/>
                    <a:pt x="25864" y="3815"/>
                    <a:pt x="25841" y="3815"/>
                  </a:cubicBezTo>
                  <a:cubicBezTo>
                    <a:pt x="25841" y="3791"/>
                    <a:pt x="25841" y="3768"/>
                    <a:pt x="25841" y="3745"/>
                  </a:cubicBezTo>
                  <a:cubicBezTo>
                    <a:pt x="25802" y="3722"/>
                    <a:pt x="25763" y="3714"/>
                    <a:pt x="25726" y="3714"/>
                  </a:cubicBezTo>
                  <a:cubicBezTo>
                    <a:pt x="25650" y="3714"/>
                    <a:pt x="25578" y="3745"/>
                    <a:pt x="25516" y="3745"/>
                  </a:cubicBezTo>
                  <a:cubicBezTo>
                    <a:pt x="25516" y="3791"/>
                    <a:pt x="25493" y="3815"/>
                    <a:pt x="25493" y="3838"/>
                  </a:cubicBezTo>
                  <a:cubicBezTo>
                    <a:pt x="25424" y="3838"/>
                    <a:pt x="25377" y="3861"/>
                    <a:pt x="25308" y="3861"/>
                  </a:cubicBezTo>
                  <a:cubicBezTo>
                    <a:pt x="25285" y="3838"/>
                    <a:pt x="25285" y="3815"/>
                    <a:pt x="25261" y="3791"/>
                  </a:cubicBezTo>
                  <a:cubicBezTo>
                    <a:pt x="25192" y="3861"/>
                    <a:pt x="25145" y="3907"/>
                    <a:pt x="25053" y="3930"/>
                  </a:cubicBezTo>
                  <a:lnTo>
                    <a:pt x="25030" y="3907"/>
                  </a:lnTo>
                  <a:cubicBezTo>
                    <a:pt x="25030" y="3861"/>
                    <a:pt x="25076" y="3815"/>
                    <a:pt x="25030" y="3768"/>
                  </a:cubicBezTo>
                  <a:cubicBezTo>
                    <a:pt x="25030" y="3768"/>
                    <a:pt x="25053" y="3745"/>
                    <a:pt x="25053" y="3722"/>
                  </a:cubicBezTo>
                  <a:lnTo>
                    <a:pt x="25145" y="3768"/>
                  </a:lnTo>
                  <a:cubicBezTo>
                    <a:pt x="25169" y="3768"/>
                    <a:pt x="25169" y="3745"/>
                    <a:pt x="25192" y="3722"/>
                  </a:cubicBezTo>
                  <a:cubicBezTo>
                    <a:pt x="25157" y="3699"/>
                    <a:pt x="25122" y="3699"/>
                    <a:pt x="25088" y="3699"/>
                  </a:cubicBezTo>
                  <a:cubicBezTo>
                    <a:pt x="25053" y="3699"/>
                    <a:pt x="25018" y="3699"/>
                    <a:pt x="24983" y="3675"/>
                  </a:cubicBezTo>
                  <a:cubicBezTo>
                    <a:pt x="24983" y="3652"/>
                    <a:pt x="24983" y="3606"/>
                    <a:pt x="24960" y="3583"/>
                  </a:cubicBezTo>
                  <a:cubicBezTo>
                    <a:pt x="24983" y="3536"/>
                    <a:pt x="25006" y="3513"/>
                    <a:pt x="25030" y="3490"/>
                  </a:cubicBezTo>
                  <a:cubicBezTo>
                    <a:pt x="25006" y="3444"/>
                    <a:pt x="25006" y="3374"/>
                    <a:pt x="24983" y="3328"/>
                  </a:cubicBezTo>
                  <a:cubicBezTo>
                    <a:pt x="24914" y="3305"/>
                    <a:pt x="24891" y="3235"/>
                    <a:pt x="24891" y="3142"/>
                  </a:cubicBezTo>
                  <a:lnTo>
                    <a:pt x="24891" y="3142"/>
                  </a:lnTo>
                  <a:cubicBezTo>
                    <a:pt x="24937" y="3189"/>
                    <a:pt x="24983" y="3212"/>
                    <a:pt x="25006" y="3258"/>
                  </a:cubicBezTo>
                  <a:cubicBezTo>
                    <a:pt x="25053" y="3212"/>
                    <a:pt x="25030" y="3189"/>
                    <a:pt x="25006" y="3166"/>
                  </a:cubicBezTo>
                  <a:cubicBezTo>
                    <a:pt x="24914" y="3096"/>
                    <a:pt x="24867" y="3027"/>
                    <a:pt x="24844" y="2934"/>
                  </a:cubicBezTo>
                  <a:cubicBezTo>
                    <a:pt x="24821" y="2864"/>
                    <a:pt x="24775" y="2795"/>
                    <a:pt x="24705" y="2772"/>
                  </a:cubicBezTo>
                  <a:cubicBezTo>
                    <a:pt x="24682" y="2772"/>
                    <a:pt x="24659" y="2748"/>
                    <a:pt x="24636" y="2725"/>
                  </a:cubicBezTo>
                  <a:cubicBezTo>
                    <a:pt x="24589" y="2679"/>
                    <a:pt x="24543" y="2656"/>
                    <a:pt x="24473" y="2656"/>
                  </a:cubicBezTo>
                  <a:cubicBezTo>
                    <a:pt x="24450" y="2679"/>
                    <a:pt x="24450" y="2702"/>
                    <a:pt x="24427" y="2725"/>
                  </a:cubicBezTo>
                  <a:cubicBezTo>
                    <a:pt x="24404" y="2748"/>
                    <a:pt x="24404" y="2748"/>
                    <a:pt x="24381" y="2772"/>
                  </a:cubicBezTo>
                  <a:cubicBezTo>
                    <a:pt x="24381" y="2795"/>
                    <a:pt x="24381" y="2818"/>
                    <a:pt x="24381" y="2864"/>
                  </a:cubicBezTo>
                  <a:cubicBezTo>
                    <a:pt x="24334" y="2864"/>
                    <a:pt x="24288" y="2888"/>
                    <a:pt x="24242" y="2888"/>
                  </a:cubicBezTo>
                  <a:cubicBezTo>
                    <a:pt x="24218" y="2957"/>
                    <a:pt x="24172" y="3027"/>
                    <a:pt x="24149" y="3096"/>
                  </a:cubicBezTo>
                  <a:cubicBezTo>
                    <a:pt x="24079" y="3119"/>
                    <a:pt x="24033" y="3142"/>
                    <a:pt x="23987" y="3166"/>
                  </a:cubicBezTo>
                  <a:cubicBezTo>
                    <a:pt x="23987" y="3173"/>
                    <a:pt x="23984" y="3176"/>
                    <a:pt x="23981" y="3176"/>
                  </a:cubicBezTo>
                  <a:cubicBezTo>
                    <a:pt x="23974" y="3176"/>
                    <a:pt x="23964" y="3166"/>
                    <a:pt x="23964" y="3166"/>
                  </a:cubicBezTo>
                  <a:cubicBezTo>
                    <a:pt x="23917" y="3142"/>
                    <a:pt x="23987" y="3096"/>
                    <a:pt x="23940" y="3050"/>
                  </a:cubicBezTo>
                  <a:cubicBezTo>
                    <a:pt x="23917" y="3050"/>
                    <a:pt x="23871" y="3050"/>
                    <a:pt x="23848" y="3073"/>
                  </a:cubicBezTo>
                  <a:cubicBezTo>
                    <a:pt x="23821" y="3100"/>
                    <a:pt x="23777" y="3111"/>
                    <a:pt x="23732" y="3111"/>
                  </a:cubicBezTo>
                  <a:cubicBezTo>
                    <a:pt x="23701" y="3111"/>
                    <a:pt x="23668" y="3106"/>
                    <a:pt x="23639" y="3096"/>
                  </a:cubicBezTo>
                  <a:cubicBezTo>
                    <a:pt x="23593" y="3142"/>
                    <a:pt x="23570" y="3166"/>
                    <a:pt x="23523" y="3189"/>
                  </a:cubicBezTo>
                  <a:cubicBezTo>
                    <a:pt x="23500" y="3166"/>
                    <a:pt x="23477" y="3142"/>
                    <a:pt x="23477" y="3119"/>
                  </a:cubicBezTo>
                  <a:cubicBezTo>
                    <a:pt x="23458" y="3110"/>
                    <a:pt x="23443" y="3106"/>
                    <a:pt x="23429" y="3106"/>
                  </a:cubicBezTo>
                  <a:cubicBezTo>
                    <a:pt x="23375" y="3106"/>
                    <a:pt x="23356" y="3166"/>
                    <a:pt x="23338" y="3166"/>
                  </a:cubicBezTo>
                  <a:lnTo>
                    <a:pt x="23245" y="3166"/>
                  </a:lnTo>
                  <a:cubicBezTo>
                    <a:pt x="23268" y="3212"/>
                    <a:pt x="23268" y="3258"/>
                    <a:pt x="23268" y="3305"/>
                  </a:cubicBezTo>
                  <a:cubicBezTo>
                    <a:pt x="23215" y="3305"/>
                    <a:pt x="23189" y="3236"/>
                    <a:pt x="23148" y="3236"/>
                  </a:cubicBezTo>
                  <a:cubicBezTo>
                    <a:pt x="23136" y="3236"/>
                    <a:pt x="23122" y="3242"/>
                    <a:pt x="23106" y="3258"/>
                  </a:cubicBezTo>
                  <a:cubicBezTo>
                    <a:pt x="23152" y="3281"/>
                    <a:pt x="23176" y="3281"/>
                    <a:pt x="23199" y="3305"/>
                  </a:cubicBezTo>
                  <a:cubicBezTo>
                    <a:pt x="23199" y="3328"/>
                    <a:pt x="23199" y="3351"/>
                    <a:pt x="23199" y="3351"/>
                  </a:cubicBezTo>
                  <a:cubicBezTo>
                    <a:pt x="23268" y="3397"/>
                    <a:pt x="23315" y="3421"/>
                    <a:pt x="23338" y="3444"/>
                  </a:cubicBezTo>
                  <a:cubicBezTo>
                    <a:pt x="23384" y="3444"/>
                    <a:pt x="23407" y="3444"/>
                    <a:pt x="23477" y="3421"/>
                  </a:cubicBezTo>
                  <a:lnTo>
                    <a:pt x="23477" y="3421"/>
                  </a:lnTo>
                  <a:cubicBezTo>
                    <a:pt x="23454" y="3467"/>
                    <a:pt x="23431" y="3490"/>
                    <a:pt x="23407" y="3490"/>
                  </a:cubicBezTo>
                  <a:cubicBezTo>
                    <a:pt x="23407" y="3513"/>
                    <a:pt x="23407" y="3560"/>
                    <a:pt x="23384" y="3583"/>
                  </a:cubicBezTo>
                  <a:cubicBezTo>
                    <a:pt x="23384" y="3583"/>
                    <a:pt x="23361" y="3606"/>
                    <a:pt x="23338" y="3606"/>
                  </a:cubicBezTo>
                  <a:cubicBezTo>
                    <a:pt x="23268" y="3560"/>
                    <a:pt x="23245" y="3490"/>
                    <a:pt x="23152" y="3444"/>
                  </a:cubicBezTo>
                  <a:cubicBezTo>
                    <a:pt x="23129" y="3560"/>
                    <a:pt x="23083" y="3652"/>
                    <a:pt x="22990" y="3722"/>
                  </a:cubicBezTo>
                  <a:cubicBezTo>
                    <a:pt x="22898" y="3629"/>
                    <a:pt x="22782" y="3560"/>
                    <a:pt x="22712" y="3421"/>
                  </a:cubicBezTo>
                  <a:cubicBezTo>
                    <a:pt x="22689" y="3444"/>
                    <a:pt x="22643" y="3467"/>
                    <a:pt x="22596" y="3490"/>
                  </a:cubicBezTo>
                  <a:cubicBezTo>
                    <a:pt x="22596" y="3490"/>
                    <a:pt x="22573" y="3467"/>
                    <a:pt x="22573" y="3467"/>
                  </a:cubicBezTo>
                  <a:cubicBezTo>
                    <a:pt x="22550" y="3467"/>
                    <a:pt x="22527" y="3490"/>
                    <a:pt x="22504" y="3513"/>
                  </a:cubicBezTo>
                  <a:cubicBezTo>
                    <a:pt x="22527" y="3560"/>
                    <a:pt x="22527" y="3583"/>
                    <a:pt x="22550" y="3629"/>
                  </a:cubicBezTo>
                  <a:cubicBezTo>
                    <a:pt x="22527" y="3652"/>
                    <a:pt x="22504" y="3699"/>
                    <a:pt x="22480" y="3722"/>
                  </a:cubicBezTo>
                  <a:cubicBezTo>
                    <a:pt x="22504" y="3768"/>
                    <a:pt x="22504" y="3791"/>
                    <a:pt x="22504" y="3791"/>
                  </a:cubicBezTo>
                  <a:cubicBezTo>
                    <a:pt x="22457" y="3884"/>
                    <a:pt x="22434" y="3930"/>
                    <a:pt x="22388" y="4000"/>
                  </a:cubicBezTo>
                  <a:cubicBezTo>
                    <a:pt x="22388" y="4000"/>
                    <a:pt x="22388" y="4023"/>
                    <a:pt x="22411" y="4023"/>
                  </a:cubicBezTo>
                  <a:cubicBezTo>
                    <a:pt x="22434" y="4023"/>
                    <a:pt x="22457" y="4000"/>
                    <a:pt x="22480" y="4000"/>
                  </a:cubicBezTo>
                  <a:cubicBezTo>
                    <a:pt x="22504" y="4023"/>
                    <a:pt x="22504" y="4023"/>
                    <a:pt x="22504" y="4046"/>
                  </a:cubicBezTo>
                  <a:cubicBezTo>
                    <a:pt x="22457" y="4116"/>
                    <a:pt x="22411" y="4185"/>
                    <a:pt x="22341" y="4232"/>
                  </a:cubicBezTo>
                  <a:cubicBezTo>
                    <a:pt x="22341" y="4278"/>
                    <a:pt x="22341" y="4301"/>
                    <a:pt x="22341" y="4324"/>
                  </a:cubicBezTo>
                  <a:cubicBezTo>
                    <a:pt x="22272" y="4394"/>
                    <a:pt x="22202" y="4463"/>
                    <a:pt x="22179" y="4556"/>
                  </a:cubicBezTo>
                  <a:cubicBezTo>
                    <a:pt x="22156" y="4556"/>
                    <a:pt x="22133" y="4556"/>
                    <a:pt x="22110" y="4579"/>
                  </a:cubicBezTo>
                  <a:cubicBezTo>
                    <a:pt x="22063" y="4602"/>
                    <a:pt x="22040" y="4626"/>
                    <a:pt x="21970" y="4626"/>
                  </a:cubicBezTo>
                  <a:cubicBezTo>
                    <a:pt x="21970" y="4619"/>
                    <a:pt x="21969" y="4616"/>
                    <a:pt x="21965" y="4616"/>
                  </a:cubicBezTo>
                  <a:cubicBezTo>
                    <a:pt x="21957" y="4616"/>
                    <a:pt x="21941" y="4632"/>
                    <a:pt x="21924" y="4649"/>
                  </a:cubicBezTo>
                  <a:cubicBezTo>
                    <a:pt x="21878" y="4649"/>
                    <a:pt x="21831" y="4672"/>
                    <a:pt x="21785" y="4695"/>
                  </a:cubicBezTo>
                  <a:cubicBezTo>
                    <a:pt x="21785" y="4695"/>
                    <a:pt x="21785" y="4695"/>
                    <a:pt x="21762" y="4718"/>
                  </a:cubicBezTo>
                  <a:cubicBezTo>
                    <a:pt x="21785" y="4742"/>
                    <a:pt x="21785" y="4765"/>
                    <a:pt x="21785" y="4765"/>
                  </a:cubicBezTo>
                  <a:cubicBezTo>
                    <a:pt x="21762" y="4811"/>
                    <a:pt x="21739" y="4857"/>
                    <a:pt x="21692" y="4904"/>
                  </a:cubicBezTo>
                  <a:cubicBezTo>
                    <a:pt x="21669" y="4904"/>
                    <a:pt x="21646" y="4927"/>
                    <a:pt x="21600" y="4950"/>
                  </a:cubicBezTo>
                  <a:cubicBezTo>
                    <a:pt x="21623" y="4973"/>
                    <a:pt x="21623" y="4973"/>
                    <a:pt x="21623" y="4996"/>
                  </a:cubicBezTo>
                  <a:cubicBezTo>
                    <a:pt x="21600" y="5020"/>
                    <a:pt x="21577" y="5020"/>
                    <a:pt x="21577" y="5043"/>
                  </a:cubicBezTo>
                  <a:lnTo>
                    <a:pt x="21530" y="5043"/>
                  </a:lnTo>
                  <a:cubicBezTo>
                    <a:pt x="21507" y="5020"/>
                    <a:pt x="21461" y="4973"/>
                    <a:pt x="21437" y="4927"/>
                  </a:cubicBezTo>
                  <a:cubicBezTo>
                    <a:pt x="21414" y="4904"/>
                    <a:pt x="21391" y="4857"/>
                    <a:pt x="21368" y="4834"/>
                  </a:cubicBezTo>
                  <a:cubicBezTo>
                    <a:pt x="21345" y="4788"/>
                    <a:pt x="21322" y="4742"/>
                    <a:pt x="21298" y="4695"/>
                  </a:cubicBezTo>
                  <a:cubicBezTo>
                    <a:pt x="21252" y="4695"/>
                    <a:pt x="21183" y="4718"/>
                    <a:pt x="21136" y="4718"/>
                  </a:cubicBezTo>
                  <a:cubicBezTo>
                    <a:pt x="21113" y="4718"/>
                    <a:pt x="21113" y="4718"/>
                    <a:pt x="21113" y="4695"/>
                  </a:cubicBezTo>
                  <a:cubicBezTo>
                    <a:pt x="21090" y="4649"/>
                    <a:pt x="21090" y="4579"/>
                    <a:pt x="21067" y="4533"/>
                  </a:cubicBezTo>
                  <a:cubicBezTo>
                    <a:pt x="21067" y="4510"/>
                    <a:pt x="21090" y="4487"/>
                    <a:pt x="21090" y="4440"/>
                  </a:cubicBezTo>
                  <a:lnTo>
                    <a:pt x="21020" y="4440"/>
                  </a:lnTo>
                  <a:cubicBezTo>
                    <a:pt x="21020" y="4394"/>
                    <a:pt x="21020" y="4348"/>
                    <a:pt x="21020" y="4301"/>
                  </a:cubicBezTo>
                  <a:lnTo>
                    <a:pt x="20951" y="4301"/>
                  </a:lnTo>
                  <a:cubicBezTo>
                    <a:pt x="20881" y="4139"/>
                    <a:pt x="20881" y="4139"/>
                    <a:pt x="20881" y="4000"/>
                  </a:cubicBezTo>
                  <a:cubicBezTo>
                    <a:pt x="20765" y="3884"/>
                    <a:pt x="20719" y="3722"/>
                    <a:pt x="20696" y="3560"/>
                  </a:cubicBezTo>
                  <a:cubicBezTo>
                    <a:pt x="20650" y="3560"/>
                    <a:pt x="20603" y="3536"/>
                    <a:pt x="20580" y="3536"/>
                  </a:cubicBezTo>
                  <a:cubicBezTo>
                    <a:pt x="20580" y="3490"/>
                    <a:pt x="20673" y="3467"/>
                    <a:pt x="20626" y="3421"/>
                  </a:cubicBezTo>
                  <a:lnTo>
                    <a:pt x="20557" y="3421"/>
                  </a:lnTo>
                  <a:cubicBezTo>
                    <a:pt x="20510" y="3397"/>
                    <a:pt x="20487" y="3351"/>
                    <a:pt x="20464" y="3351"/>
                  </a:cubicBezTo>
                  <a:cubicBezTo>
                    <a:pt x="20464" y="3397"/>
                    <a:pt x="20464" y="3421"/>
                    <a:pt x="20487" y="3467"/>
                  </a:cubicBezTo>
                  <a:cubicBezTo>
                    <a:pt x="20441" y="3490"/>
                    <a:pt x="20418" y="3513"/>
                    <a:pt x="20371" y="3536"/>
                  </a:cubicBezTo>
                  <a:cubicBezTo>
                    <a:pt x="20348" y="3536"/>
                    <a:pt x="20348" y="3513"/>
                    <a:pt x="20302" y="3513"/>
                  </a:cubicBezTo>
                  <a:cubicBezTo>
                    <a:pt x="20348" y="3467"/>
                    <a:pt x="20371" y="3444"/>
                    <a:pt x="20418" y="3421"/>
                  </a:cubicBezTo>
                  <a:cubicBezTo>
                    <a:pt x="20395" y="3397"/>
                    <a:pt x="20395" y="3374"/>
                    <a:pt x="20395" y="3374"/>
                  </a:cubicBezTo>
                  <a:cubicBezTo>
                    <a:pt x="20348" y="3374"/>
                    <a:pt x="20325" y="3397"/>
                    <a:pt x="20302" y="3397"/>
                  </a:cubicBezTo>
                  <a:cubicBezTo>
                    <a:pt x="20279" y="3374"/>
                    <a:pt x="20232" y="3374"/>
                    <a:pt x="20186" y="3351"/>
                  </a:cubicBezTo>
                  <a:lnTo>
                    <a:pt x="20186" y="3351"/>
                  </a:lnTo>
                  <a:cubicBezTo>
                    <a:pt x="20186" y="3397"/>
                    <a:pt x="20232" y="3467"/>
                    <a:pt x="20186" y="3513"/>
                  </a:cubicBezTo>
                  <a:cubicBezTo>
                    <a:pt x="20093" y="3513"/>
                    <a:pt x="19977" y="3490"/>
                    <a:pt x="19885" y="3444"/>
                  </a:cubicBezTo>
                  <a:cubicBezTo>
                    <a:pt x="19825" y="3464"/>
                    <a:pt x="19765" y="3518"/>
                    <a:pt x="19691" y="3518"/>
                  </a:cubicBezTo>
                  <a:cubicBezTo>
                    <a:pt x="19678" y="3518"/>
                    <a:pt x="19666" y="3516"/>
                    <a:pt x="19653" y="3513"/>
                  </a:cubicBezTo>
                  <a:cubicBezTo>
                    <a:pt x="19630" y="3513"/>
                    <a:pt x="19630" y="3490"/>
                    <a:pt x="19607" y="3467"/>
                  </a:cubicBezTo>
                  <a:cubicBezTo>
                    <a:pt x="19653" y="3444"/>
                    <a:pt x="19676" y="3397"/>
                    <a:pt x="19746" y="3397"/>
                  </a:cubicBezTo>
                  <a:cubicBezTo>
                    <a:pt x="19792" y="3374"/>
                    <a:pt x="19815" y="3351"/>
                    <a:pt x="19815" y="3305"/>
                  </a:cubicBezTo>
                  <a:cubicBezTo>
                    <a:pt x="19746" y="3258"/>
                    <a:pt x="19699" y="3235"/>
                    <a:pt x="19630" y="3212"/>
                  </a:cubicBezTo>
                  <a:cubicBezTo>
                    <a:pt x="19630" y="3166"/>
                    <a:pt x="19607" y="3119"/>
                    <a:pt x="19583" y="3073"/>
                  </a:cubicBezTo>
                  <a:cubicBezTo>
                    <a:pt x="19630" y="3050"/>
                    <a:pt x="19653" y="3027"/>
                    <a:pt x="19699" y="3003"/>
                  </a:cubicBezTo>
                  <a:cubicBezTo>
                    <a:pt x="19676" y="2934"/>
                    <a:pt x="19676" y="2841"/>
                    <a:pt x="19653" y="2772"/>
                  </a:cubicBezTo>
                  <a:lnTo>
                    <a:pt x="19583" y="2772"/>
                  </a:lnTo>
                  <a:cubicBezTo>
                    <a:pt x="19560" y="2725"/>
                    <a:pt x="19583" y="2725"/>
                    <a:pt x="19607" y="2702"/>
                  </a:cubicBezTo>
                  <a:cubicBezTo>
                    <a:pt x="19583" y="2679"/>
                    <a:pt x="19560" y="2633"/>
                    <a:pt x="19560" y="2609"/>
                  </a:cubicBezTo>
                  <a:cubicBezTo>
                    <a:pt x="19560" y="2586"/>
                    <a:pt x="19583" y="2586"/>
                    <a:pt x="19607" y="2540"/>
                  </a:cubicBezTo>
                  <a:cubicBezTo>
                    <a:pt x="19630" y="2633"/>
                    <a:pt x="19653" y="2702"/>
                    <a:pt x="19676" y="2748"/>
                  </a:cubicBezTo>
                  <a:lnTo>
                    <a:pt x="19723" y="2725"/>
                  </a:lnTo>
                  <a:cubicBezTo>
                    <a:pt x="19746" y="2679"/>
                    <a:pt x="19723" y="2633"/>
                    <a:pt x="19676" y="2586"/>
                  </a:cubicBezTo>
                  <a:cubicBezTo>
                    <a:pt x="19630" y="2494"/>
                    <a:pt x="19583" y="2401"/>
                    <a:pt x="19537" y="2308"/>
                  </a:cubicBezTo>
                  <a:cubicBezTo>
                    <a:pt x="19537" y="2285"/>
                    <a:pt x="19537" y="2262"/>
                    <a:pt x="19537" y="2215"/>
                  </a:cubicBezTo>
                  <a:cubicBezTo>
                    <a:pt x="19468" y="2146"/>
                    <a:pt x="19398" y="2076"/>
                    <a:pt x="19305" y="1984"/>
                  </a:cubicBezTo>
                  <a:cubicBezTo>
                    <a:pt x="19265" y="1964"/>
                    <a:pt x="19208" y="1909"/>
                    <a:pt x="19134" y="1909"/>
                  </a:cubicBezTo>
                  <a:cubicBezTo>
                    <a:pt x="19122" y="1909"/>
                    <a:pt x="19110" y="1911"/>
                    <a:pt x="19097" y="1914"/>
                  </a:cubicBezTo>
                  <a:cubicBezTo>
                    <a:pt x="19097" y="1937"/>
                    <a:pt x="19097" y="1937"/>
                    <a:pt x="19120" y="1960"/>
                  </a:cubicBezTo>
                  <a:cubicBezTo>
                    <a:pt x="19074" y="1984"/>
                    <a:pt x="19050" y="1984"/>
                    <a:pt x="19027" y="1984"/>
                  </a:cubicBezTo>
                  <a:cubicBezTo>
                    <a:pt x="19027" y="2030"/>
                    <a:pt x="19027" y="2076"/>
                    <a:pt x="19027" y="2123"/>
                  </a:cubicBezTo>
                  <a:cubicBezTo>
                    <a:pt x="19008" y="2136"/>
                    <a:pt x="18989" y="2139"/>
                    <a:pt x="18969" y="2139"/>
                  </a:cubicBezTo>
                  <a:cubicBezTo>
                    <a:pt x="18937" y="2139"/>
                    <a:pt x="18904" y="2129"/>
                    <a:pt x="18868" y="2129"/>
                  </a:cubicBezTo>
                  <a:cubicBezTo>
                    <a:pt x="18845" y="2129"/>
                    <a:pt x="18821" y="2133"/>
                    <a:pt x="18795" y="2146"/>
                  </a:cubicBezTo>
                  <a:cubicBezTo>
                    <a:pt x="18795" y="2169"/>
                    <a:pt x="18795" y="2215"/>
                    <a:pt x="18795" y="2262"/>
                  </a:cubicBezTo>
                  <a:cubicBezTo>
                    <a:pt x="18772" y="2262"/>
                    <a:pt x="18749" y="2285"/>
                    <a:pt x="18726" y="2308"/>
                  </a:cubicBezTo>
                  <a:cubicBezTo>
                    <a:pt x="18703" y="2331"/>
                    <a:pt x="18656" y="2354"/>
                    <a:pt x="18633" y="2378"/>
                  </a:cubicBezTo>
                  <a:cubicBezTo>
                    <a:pt x="18587" y="2378"/>
                    <a:pt x="18564" y="2401"/>
                    <a:pt x="18541" y="2424"/>
                  </a:cubicBezTo>
                  <a:cubicBezTo>
                    <a:pt x="18508" y="2440"/>
                    <a:pt x="18475" y="2457"/>
                    <a:pt x="18442" y="2457"/>
                  </a:cubicBezTo>
                  <a:cubicBezTo>
                    <a:pt x="18429" y="2457"/>
                    <a:pt x="18415" y="2454"/>
                    <a:pt x="18402" y="2447"/>
                  </a:cubicBezTo>
                  <a:lnTo>
                    <a:pt x="18378" y="2447"/>
                  </a:lnTo>
                  <a:cubicBezTo>
                    <a:pt x="18378" y="2494"/>
                    <a:pt x="18402" y="2540"/>
                    <a:pt x="18402" y="2563"/>
                  </a:cubicBezTo>
                  <a:cubicBezTo>
                    <a:pt x="18378" y="2586"/>
                    <a:pt x="18332" y="2609"/>
                    <a:pt x="18286" y="2656"/>
                  </a:cubicBezTo>
                  <a:cubicBezTo>
                    <a:pt x="18286" y="2609"/>
                    <a:pt x="18262" y="2586"/>
                    <a:pt x="18262" y="2563"/>
                  </a:cubicBezTo>
                  <a:cubicBezTo>
                    <a:pt x="18262" y="2540"/>
                    <a:pt x="18286" y="2517"/>
                    <a:pt x="18286" y="2494"/>
                  </a:cubicBezTo>
                  <a:cubicBezTo>
                    <a:pt x="18216" y="2470"/>
                    <a:pt x="18262" y="2378"/>
                    <a:pt x="18216" y="2331"/>
                  </a:cubicBezTo>
                  <a:cubicBezTo>
                    <a:pt x="18216" y="2308"/>
                    <a:pt x="18216" y="2285"/>
                    <a:pt x="18239" y="2239"/>
                  </a:cubicBezTo>
                  <a:lnTo>
                    <a:pt x="18239" y="2239"/>
                  </a:lnTo>
                  <a:cubicBezTo>
                    <a:pt x="18193" y="2262"/>
                    <a:pt x="18193" y="2285"/>
                    <a:pt x="18170" y="2308"/>
                  </a:cubicBezTo>
                  <a:cubicBezTo>
                    <a:pt x="18147" y="2285"/>
                    <a:pt x="18123" y="2285"/>
                    <a:pt x="18100" y="2285"/>
                  </a:cubicBezTo>
                  <a:cubicBezTo>
                    <a:pt x="18054" y="2354"/>
                    <a:pt x="17984" y="2354"/>
                    <a:pt x="17915" y="2378"/>
                  </a:cubicBezTo>
                  <a:cubicBezTo>
                    <a:pt x="17892" y="2354"/>
                    <a:pt x="17892" y="2331"/>
                    <a:pt x="17892" y="2285"/>
                  </a:cubicBezTo>
                  <a:cubicBezTo>
                    <a:pt x="17871" y="2271"/>
                    <a:pt x="17851" y="2266"/>
                    <a:pt x="17831" y="2266"/>
                  </a:cubicBezTo>
                  <a:cubicBezTo>
                    <a:pt x="17781" y="2266"/>
                    <a:pt x="17732" y="2299"/>
                    <a:pt x="17683" y="2331"/>
                  </a:cubicBezTo>
                  <a:cubicBezTo>
                    <a:pt x="17660" y="2308"/>
                    <a:pt x="17637" y="2308"/>
                    <a:pt x="17567" y="2285"/>
                  </a:cubicBezTo>
                  <a:lnTo>
                    <a:pt x="17567" y="2285"/>
                  </a:lnTo>
                  <a:cubicBezTo>
                    <a:pt x="17614" y="2354"/>
                    <a:pt x="17637" y="2424"/>
                    <a:pt x="17660" y="2494"/>
                  </a:cubicBezTo>
                  <a:cubicBezTo>
                    <a:pt x="17683" y="2470"/>
                    <a:pt x="17706" y="2447"/>
                    <a:pt x="17729" y="2424"/>
                  </a:cubicBezTo>
                  <a:lnTo>
                    <a:pt x="17868" y="2424"/>
                  </a:lnTo>
                  <a:lnTo>
                    <a:pt x="17822" y="2517"/>
                  </a:lnTo>
                  <a:cubicBezTo>
                    <a:pt x="17799" y="2517"/>
                    <a:pt x="17770" y="2522"/>
                    <a:pt x="17741" y="2522"/>
                  </a:cubicBezTo>
                  <a:cubicBezTo>
                    <a:pt x="17712" y="2522"/>
                    <a:pt x="17683" y="2517"/>
                    <a:pt x="17660" y="2494"/>
                  </a:cubicBezTo>
                  <a:lnTo>
                    <a:pt x="17521" y="2494"/>
                  </a:lnTo>
                  <a:cubicBezTo>
                    <a:pt x="17498" y="2517"/>
                    <a:pt x="17498" y="2563"/>
                    <a:pt x="17498" y="2586"/>
                  </a:cubicBezTo>
                  <a:cubicBezTo>
                    <a:pt x="17521" y="2586"/>
                    <a:pt x="17544" y="2563"/>
                    <a:pt x="17567" y="2563"/>
                  </a:cubicBezTo>
                  <a:cubicBezTo>
                    <a:pt x="17614" y="2586"/>
                    <a:pt x="17637" y="2609"/>
                    <a:pt x="17683" y="2656"/>
                  </a:cubicBezTo>
                  <a:cubicBezTo>
                    <a:pt x="17699" y="2640"/>
                    <a:pt x="17726" y="2613"/>
                    <a:pt x="17764" y="2613"/>
                  </a:cubicBezTo>
                  <a:cubicBezTo>
                    <a:pt x="17781" y="2613"/>
                    <a:pt x="17801" y="2618"/>
                    <a:pt x="17822" y="2633"/>
                  </a:cubicBezTo>
                  <a:cubicBezTo>
                    <a:pt x="17822" y="2748"/>
                    <a:pt x="17706" y="2795"/>
                    <a:pt x="17637" y="2888"/>
                  </a:cubicBezTo>
                  <a:cubicBezTo>
                    <a:pt x="17637" y="2864"/>
                    <a:pt x="17637" y="2864"/>
                    <a:pt x="17637" y="2841"/>
                  </a:cubicBezTo>
                  <a:cubicBezTo>
                    <a:pt x="17614" y="2841"/>
                    <a:pt x="17614" y="2818"/>
                    <a:pt x="17614" y="2795"/>
                  </a:cubicBezTo>
                  <a:cubicBezTo>
                    <a:pt x="17590" y="2795"/>
                    <a:pt x="17544" y="2795"/>
                    <a:pt x="17521" y="2772"/>
                  </a:cubicBezTo>
                  <a:cubicBezTo>
                    <a:pt x="17544" y="2772"/>
                    <a:pt x="17544" y="2748"/>
                    <a:pt x="17544" y="2725"/>
                  </a:cubicBezTo>
                  <a:cubicBezTo>
                    <a:pt x="17544" y="2702"/>
                    <a:pt x="17521" y="2702"/>
                    <a:pt x="17498" y="2679"/>
                  </a:cubicBezTo>
                  <a:lnTo>
                    <a:pt x="17498" y="2586"/>
                  </a:lnTo>
                  <a:cubicBezTo>
                    <a:pt x="17440" y="2609"/>
                    <a:pt x="17388" y="2621"/>
                    <a:pt x="17347" y="2621"/>
                  </a:cubicBezTo>
                  <a:cubicBezTo>
                    <a:pt x="17306" y="2621"/>
                    <a:pt x="17278" y="2609"/>
                    <a:pt x="17266" y="2586"/>
                  </a:cubicBezTo>
                  <a:cubicBezTo>
                    <a:pt x="17289" y="2563"/>
                    <a:pt x="17335" y="2540"/>
                    <a:pt x="17312" y="2494"/>
                  </a:cubicBezTo>
                  <a:lnTo>
                    <a:pt x="17312" y="2494"/>
                  </a:lnTo>
                  <a:cubicBezTo>
                    <a:pt x="17289" y="2517"/>
                    <a:pt x="17266" y="2517"/>
                    <a:pt x="17243" y="2540"/>
                  </a:cubicBezTo>
                  <a:cubicBezTo>
                    <a:pt x="17220" y="2517"/>
                    <a:pt x="17220" y="2517"/>
                    <a:pt x="17220" y="2494"/>
                  </a:cubicBezTo>
                  <a:cubicBezTo>
                    <a:pt x="17196" y="2517"/>
                    <a:pt x="17173" y="2540"/>
                    <a:pt x="17150" y="2563"/>
                  </a:cubicBezTo>
                  <a:cubicBezTo>
                    <a:pt x="17136" y="2570"/>
                    <a:pt x="17121" y="2573"/>
                    <a:pt x="17105" y="2573"/>
                  </a:cubicBezTo>
                  <a:cubicBezTo>
                    <a:pt x="17065" y="2573"/>
                    <a:pt x="17021" y="2556"/>
                    <a:pt x="16988" y="2540"/>
                  </a:cubicBezTo>
                  <a:cubicBezTo>
                    <a:pt x="16941" y="2517"/>
                    <a:pt x="16895" y="2517"/>
                    <a:pt x="16849" y="2517"/>
                  </a:cubicBezTo>
                  <a:cubicBezTo>
                    <a:pt x="16895" y="2470"/>
                    <a:pt x="17011" y="2354"/>
                    <a:pt x="17104" y="2331"/>
                  </a:cubicBezTo>
                  <a:cubicBezTo>
                    <a:pt x="17150" y="2354"/>
                    <a:pt x="17150" y="2447"/>
                    <a:pt x="17220" y="2470"/>
                  </a:cubicBezTo>
                  <a:cubicBezTo>
                    <a:pt x="17220" y="2470"/>
                    <a:pt x="17243" y="2447"/>
                    <a:pt x="17243" y="2447"/>
                  </a:cubicBezTo>
                  <a:cubicBezTo>
                    <a:pt x="17173" y="2331"/>
                    <a:pt x="17173" y="2331"/>
                    <a:pt x="17150" y="2262"/>
                  </a:cubicBezTo>
                  <a:cubicBezTo>
                    <a:pt x="17140" y="2259"/>
                    <a:pt x="17130" y="2258"/>
                    <a:pt x="17121" y="2258"/>
                  </a:cubicBezTo>
                  <a:cubicBezTo>
                    <a:pt x="17047" y="2258"/>
                    <a:pt x="17003" y="2334"/>
                    <a:pt x="16941" y="2354"/>
                  </a:cubicBezTo>
                  <a:cubicBezTo>
                    <a:pt x="16918" y="2378"/>
                    <a:pt x="16918" y="2401"/>
                    <a:pt x="16918" y="2424"/>
                  </a:cubicBezTo>
                  <a:lnTo>
                    <a:pt x="16872" y="2424"/>
                  </a:lnTo>
                  <a:cubicBezTo>
                    <a:pt x="16814" y="2424"/>
                    <a:pt x="16788" y="2344"/>
                    <a:pt x="16728" y="2344"/>
                  </a:cubicBezTo>
                  <a:cubicBezTo>
                    <a:pt x="16716" y="2344"/>
                    <a:pt x="16702" y="2347"/>
                    <a:pt x="16687" y="2354"/>
                  </a:cubicBezTo>
                  <a:cubicBezTo>
                    <a:pt x="16687" y="2424"/>
                    <a:pt x="16756" y="2447"/>
                    <a:pt x="16802" y="2494"/>
                  </a:cubicBezTo>
                  <a:cubicBezTo>
                    <a:pt x="16710" y="2540"/>
                    <a:pt x="16594" y="2494"/>
                    <a:pt x="16571" y="2586"/>
                  </a:cubicBezTo>
                  <a:cubicBezTo>
                    <a:pt x="16524" y="2609"/>
                    <a:pt x="16478" y="2609"/>
                    <a:pt x="16455" y="2609"/>
                  </a:cubicBezTo>
                  <a:cubicBezTo>
                    <a:pt x="16362" y="2586"/>
                    <a:pt x="16293" y="2563"/>
                    <a:pt x="16200" y="2563"/>
                  </a:cubicBezTo>
                  <a:cubicBezTo>
                    <a:pt x="16130" y="2563"/>
                    <a:pt x="16038" y="2586"/>
                    <a:pt x="15945" y="2586"/>
                  </a:cubicBezTo>
                  <a:cubicBezTo>
                    <a:pt x="15899" y="2447"/>
                    <a:pt x="15829" y="2354"/>
                    <a:pt x="15690" y="2354"/>
                  </a:cubicBezTo>
                  <a:cubicBezTo>
                    <a:pt x="15644" y="2378"/>
                    <a:pt x="15620" y="2401"/>
                    <a:pt x="15597" y="2424"/>
                  </a:cubicBezTo>
                  <a:cubicBezTo>
                    <a:pt x="15528" y="2401"/>
                    <a:pt x="15481" y="2378"/>
                    <a:pt x="15412" y="2354"/>
                  </a:cubicBezTo>
                  <a:cubicBezTo>
                    <a:pt x="15412" y="2308"/>
                    <a:pt x="15389" y="2262"/>
                    <a:pt x="15366" y="2239"/>
                  </a:cubicBezTo>
                  <a:cubicBezTo>
                    <a:pt x="15366" y="2215"/>
                    <a:pt x="15342" y="2215"/>
                    <a:pt x="15319" y="2215"/>
                  </a:cubicBezTo>
                  <a:lnTo>
                    <a:pt x="15319" y="2331"/>
                  </a:lnTo>
                  <a:lnTo>
                    <a:pt x="15250" y="2331"/>
                  </a:lnTo>
                  <a:lnTo>
                    <a:pt x="15203" y="2262"/>
                  </a:lnTo>
                  <a:cubicBezTo>
                    <a:pt x="15134" y="2308"/>
                    <a:pt x="15087" y="2331"/>
                    <a:pt x="15018" y="2378"/>
                  </a:cubicBezTo>
                  <a:cubicBezTo>
                    <a:pt x="15018" y="2401"/>
                    <a:pt x="14995" y="2424"/>
                    <a:pt x="14995" y="2470"/>
                  </a:cubicBezTo>
                  <a:cubicBezTo>
                    <a:pt x="14978" y="2475"/>
                    <a:pt x="14962" y="2477"/>
                    <a:pt x="14948" y="2477"/>
                  </a:cubicBezTo>
                  <a:cubicBezTo>
                    <a:pt x="14884" y="2477"/>
                    <a:pt x="14843" y="2439"/>
                    <a:pt x="14786" y="2401"/>
                  </a:cubicBezTo>
                  <a:cubicBezTo>
                    <a:pt x="14809" y="2354"/>
                    <a:pt x="14833" y="2331"/>
                    <a:pt x="14833" y="2285"/>
                  </a:cubicBezTo>
                  <a:cubicBezTo>
                    <a:pt x="14786" y="2262"/>
                    <a:pt x="14740" y="2239"/>
                    <a:pt x="14717" y="2215"/>
                  </a:cubicBezTo>
                  <a:cubicBezTo>
                    <a:pt x="14693" y="2146"/>
                    <a:pt x="14670" y="2076"/>
                    <a:pt x="14647" y="2030"/>
                  </a:cubicBezTo>
                  <a:cubicBezTo>
                    <a:pt x="14647" y="1960"/>
                    <a:pt x="14693" y="1937"/>
                    <a:pt x="14740" y="1937"/>
                  </a:cubicBezTo>
                  <a:cubicBezTo>
                    <a:pt x="14740" y="1937"/>
                    <a:pt x="14740" y="1914"/>
                    <a:pt x="14763" y="1891"/>
                  </a:cubicBezTo>
                  <a:cubicBezTo>
                    <a:pt x="14717" y="1891"/>
                    <a:pt x="14693" y="1868"/>
                    <a:pt x="14693" y="1868"/>
                  </a:cubicBezTo>
                  <a:cubicBezTo>
                    <a:pt x="14588" y="1868"/>
                    <a:pt x="14540" y="1964"/>
                    <a:pt x="14445" y="1964"/>
                  </a:cubicBezTo>
                  <a:cubicBezTo>
                    <a:pt x="14436" y="1964"/>
                    <a:pt x="14426" y="1963"/>
                    <a:pt x="14415" y="1960"/>
                  </a:cubicBezTo>
                  <a:cubicBezTo>
                    <a:pt x="14415" y="1937"/>
                    <a:pt x="14392" y="1914"/>
                    <a:pt x="14369" y="1891"/>
                  </a:cubicBezTo>
                  <a:cubicBezTo>
                    <a:pt x="14323" y="1891"/>
                    <a:pt x="14253" y="1914"/>
                    <a:pt x="14207" y="1914"/>
                  </a:cubicBezTo>
                  <a:cubicBezTo>
                    <a:pt x="14160" y="1891"/>
                    <a:pt x="14137" y="1845"/>
                    <a:pt x="14114" y="1821"/>
                  </a:cubicBezTo>
                  <a:cubicBezTo>
                    <a:pt x="14097" y="1826"/>
                    <a:pt x="14081" y="1828"/>
                    <a:pt x="14065" y="1828"/>
                  </a:cubicBezTo>
                  <a:cubicBezTo>
                    <a:pt x="13996" y="1828"/>
                    <a:pt x="13939" y="1790"/>
                    <a:pt x="13882" y="1752"/>
                  </a:cubicBezTo>
                  <a:cubicBezTo>
                    <a:pt x="13859" y="1706"/>
                    <a:pt x="13836" y="1682"/>
                    <a:pt x="13836" y="1636"/>
                  </a:cubicBezTo>
                  <a:cubicBezTo>
                    <a:pt x="13836" y="1613"/>
                    <a:pt x="13836" y="1567"/>
                    <a:pt x="13859" y="1543"/>
                  </a:cubicBezTo>
                  <a:cubicBezTo>
                    <a:pt x="13766" y="1474"/>
                    <a:pt x="13674" y="1427"/>
                    <a:pt x="13581" y="1381"/>
                  </a:cubicBezTo>
                  <a:cubicBezTo>
                    <a:pt x="13558" y="1335"/>
                    <a:pt x="13558" y="1288"/>
                    <a:pt x="13558" y="1265"/>
                  </a:cubicBezTo>
                  <a:cubicBezTo>
                    <a:pt x="13442" y="1219"/>
                    <a:pt x="13372" y="1173"/>
                    <a:pt x="13280" y="1126"/>
                  </a:cubicBezTo>
                  <a:cubicBezTo>
                    <a:pt x="13280" y="1080"/>
                    <a:pt x="13280" y="1033"/>
                    <a:pt x="13280" y="987"/>
                  </a:cubicBezTo>
                  <a:cubicBezTo>
                    <a:pt x="13233" y="1010"/>
                    <a:pt x="13210" y="1033"/>
                    <a:pt x="13187" y="1057"/>
                  </a:cubicBezTo>
                  <a:cubicBezTo>
                    <a:pt x="13071" y="1033"/>
                    <a:pt x="12979" y="1033"/>
                    <a:pt x="12909" y="964"/>
                  </a:cubicBezTo>
                  <a:cubicBezTo>
                    <a:pt x="12700" y="941"/>
                    <a:pt x="12538" y="918"/>
                    <a:pt x="12353" y="825"/>
                  </a:cubicBezTo>
                  <a:cubicBezTo>
                    <a:pt x="12330" y="871"/>
                    <a:pt x="12306" y="894"/>
                    <a:pt x="12283" y="941"/>
                  </a:cubicBezTo>
                  <a:cubicBezTo>
                    <a:pt x="12191" y="918"/>
                    <a:pt x="12121" y="918"/>
                    <a:pt x="12052" y="894"/>
                  </a:cubicBezTo>
                  <a:cubicBezTo>
                    <a:pt x="12005" y="871"/>
                    <a:pt x="11982" y="848"/>
                    <a:pt x="11936" y="848"/>
                  </a:cubicBezTo>
                  <a:cubicBezTo>
                    <a:pt x="11929" y="855"/>
                    <a:pt x="11920" y="858"/>
                    <a:pt x="11910" y="858"/>
                  </a:cubicBezTo>
                  <a:cubicBezTo>
                    <a:pt x="11885" y="858"/>
                    <a:pt x="11853" y="841"/>
                    <a:pt x="11820" y="825"/>
                  </a:cubicBezTo>
                  <a:lnTo>
                    <a:pt x="11820" y="825"/>
                  </a:lnTo>
                  <a:cubicBezTo>
                    <a:pt x="11843" y="871"/>
                    <a:pt x="11843" y="894"/>
                    <a:pt x="11866" y="941"/>
                  </a:cubicBezTo>
                  <a:cubicBezTo>
                    <a:pt x="11866" y="941"/>
                    <a:pt x="11843" y="964"/>
                    <a:pt x="11843" y="987"/>
                  </a:cubicBezTo>
                  <a:cubicBezTo>
                    <a:pt x="11820" y="964"/>
                    <a:pt x="11797" y="941"/>
                    <a:pt x="11773" y="941"/>
                  </a:cubicBezTo>
                  <a:cubicBezTo>
                    <a:pt x="11750" y="941"/>
                    <a:pt x="11727" y="964"/>
                    <a:pt x="11704" y="964"/>
                  </a:cubicBezTo>
                  <a:cubicBezTo>
                    <a:pt x="11634" y="941"/>
                    <a:pt x="11518" y="987"/>
                    <a:pt x="11426" y="894"/>
                  </a:cubicBezTo>
                  <a:cubicBezTo>
                    <a:pt x="11426" y="875"/>
                    <a:pt x="11426" y="839"/>
                    <a:pt x="11426" y="800"/>
                  </a:cubicBezTo>
                  <a:lnTo>
                    <a:pt x="11426" y="800"/>
                  </a:lnTo>
                  <a:cubicBezTo>
                    <a:pt x="11433" y="802"/>
                    <a:pt x="11441" y="802"/>
                    <a:pt x="11449" y="802"/>
                  </a:cubicBezTo>
                  <a:lnTo>
                    <a:pt x="11426" y="779"/>
                  </a:lnTo>
                  <a:cubicBezTo>
                    <a:pt x="11426" y="786"/>
                    <a:pt x="11426" y="793"/>
                    <a:pt x="11426" y="800"/>
                  </a:cubicBezTo>
                  <a:lnTo>
                    <a:pt x="11426" y="800"/>
                  </a:lnTo>
                  <a:cubicBezTo>
                    <a:pt x="11412" y="796"/>
                    <a:pt x="11403" y="786"/>
                    <a:pt x="11403" y="755"/>
                  </a:cubicBezTo>
                  <a:cubicBezTo>
                    <a:pt x="11403" y="732"/>
                    <a:pt x="11426" y="709"/>
                    <a:pt x="11449" y="663"/>
                  </a:cubicBezTo>
                  <a:lnTo>
                    <a:pt x="11356" y="663"/>
                  </a:lnTo>
                  <a:cubicBezTo>
                    <a:pt x="11339" y="629"/>
                    <a:pt x="11310" y="607"/>
                    <a:pt x="11277" y="607"/>
                  </a:cubicBezTo>
                  <a:cubicBezTo>
                    <a:pt x="11265" y="607"/>
                    <a:pt x="11253" y="610"/>
                    <a:pt x="11240" y="616"/>
                  </a:cubicBezTo>
                  <a:cubicBezTo>
                    <a:pt x="11221" y="616"/>
                    <a:pt x="11218" y="632"/>
                    <a:pt x="11204" y="650"/>
                  </a:cubicBezTo>
                  <a:lnTo>
                    <a:pt x="11204" y="650"/>
                  </a:lnTo>
                  <a:cubicBezTo>
                    <a:pt x="11162" y="612"/>
                    <a:pt x="11120" y="589"/>
                    <a:pt x="11078" y="547"/>
                  </a:cubicBezTo>
                  <a:cubicBezTo>
                    <a:pt x="11055" y="570"/>
                    <a:pt x="11032" y="570"/>
                    <a:pt x="11009" y="570"/>
                  </a:cubicBezTo>
                  <a:cubicBezTo>
                    <a:pt x="10939" y="524"/>
                    <a:pt x="10916" y="431"/>
                    <a:pt x="10800" y="431"/>
                  </a:cubicBezTo>
                  <a:cubicBezTo>
                    <a:pt x="10823" y="477"/>
                    <a:pt x="10846" y="524"/>
                    <a:pt x="10870" y="570"/>
                  </a:cubicBezTo>
                  <a:lnTo>
                    <a:pt x="10916" y="570"/>
                  </a:lnTo>
                  <a:cubicBezTo>
                    <a:pt x="10916" y="593"/>
                    <a:pt x="10916" y="616"/>
                    <a:pt x="10916" y="616"/>
                  </a:cubicBezTo>
                  <a:cubicBezTo>
                    <a:pt x="10893" y="640"/>
                    <a:pt x="10916" y="663"/>
                    <a:pt x="10916" y="709"/>
                  </a:cubicBezTo>
                  <a:cubicBezTo>
                    <a:pt x="10939" y="732"/>
                    <a:pt x="10893" y="779"/>
                    <a:pt x="10870" y="802"/>
                  </a:cubicBezTo>
                  <a:cubicBezTo>
                    <a:pt x="10823" y="755"/>
                    <a:pt x="10800" y="732"/>
                    <a:pt x="10777" y="709"/>
                  </a:cubicBezTo>
                  <a:cubicBezTo>
                    <a:pt x="10777" y="663"/>
                    <a:pt x="10800" y="640"/>
                    <a:pt x="10800" y="593"/>
                  </a:cubicBezTo>
                  <a:lnTo>
                    <a:pt x="10684" y="593"/>
                  </a:lnTo>
                  <a:cubicBezTo>
                    <a:pt x="10684" y="640"/>
                    <a:pt x="10661" y="686"/>
                    <a:pt x="10661" y="709"/>
                  </a:cubicBezTo>
                  <a:cubicBezTo>
                    <a:pt x="10615" y="686"/>
                    <a:pt x="10568" y="686"/>
                    <a:pt x="10522" y="663"/>
                  </a:cubicBezTo>
                  <a:cubicBezTo>
                    <a:pt x="10499" y="616"/>
                    <a:pt x="10476" y="570"/>
                    <a:pt x="10429" y="547"/>
                  </a:cubicBezTo>
                  <a:cubicBezTo>
                    <a:pt x="10452" y="524"/>
                    <a:pt x="10452" y="500"/>
                    <a:pt x="10452" y="477"/>
                  </a:cubicBezTo>
                  <a:cubicBezTo>
                    <a:pt x="10429" y="477"/>
                    <a:pt x="10406" y="454"/>
                    <a:pt x="10406" y="454"/>
                  </a:cubicBezTo>
                  <a:cubicBezTo>
                    <a:pt x="10406" y="431"/>
                    <a:pt x="10406" y="431"/>
                    <a:pt x="10383" y="408"/>
                  </a:cubicBezTo>
                  <a:cubicBezTo>
                    <a:pt x="10429" y="385"/>
                    <a:pt x="10452" y="385"/>
                    <a:pt x="10476" y="385"/>
                  </a:cubicBezTo>
                  <a:cubicBezTo>
                    <a:pt x="10499" y="431"/>
                    <a:pt x="10476" y="454"/>
                    <a:pt x="10452" y="477"/>
                  </a:cubicBezTo>
                  <a:lnTo>
                    <a:pt x="10568" y="477"/>
                  </a:lnTo>
                  <a:cubicBezTo>
                    <a:pt x="10591" y="454"/>
                    <a:pt x="10615" y="431"/>
                    <a:pt x="10638" y="408"/>
                  </a:cubicBezTo>
                  <a:lnTo>
                    <a:pt x="10615" y="408"/>
                  </a:lnTo>
                  <a:cubicBezTo>
                    <a:pt x="10615" y="361"/>
                    <a:pt x="10615" y="315"/>
                    <a:pt x="10591" y="246"/>
                  </a:cubicBezTo>
                  <a:cubicBezTo>
                    <a:pt x="10568" y="246"/>
                    <a:pt x="10545" y="246"/>
                    <a:pt x="10522" y="222"/>
                  </a:cubicBezTo>
                  <a:cubicBezTo>
                    <a:pt x="10503" y="241"/>
                    <a:pt x="10500" y="275"/>
                    <a:pt x="10462" y="275"/>
                  </a:cubicBezTo>
                  <a:cubicBezTo>
                    <a:pt x="10453" y="275"/>
                    <a:pt x="10443" y="273"/>
                    <a:pt x="10429" y="269"/>
                  </a:cubicBezTo>
                  <a:cubicBezTo>
                    <a:pt x="10429" y="199"/>
                    <a:pt x="10476" y="153"/>
                    <a:pt x="10499" y="106"/>
                  </a:cubicBezTo>
                  <a:cubicBezTo>
                    <a:pt x="10476" y="60"/>
                    <a:pt x="10452" y="37"/>
                    <a:pt x="10429" y="14"/>
                  </a:cubicBezTo>
                  <a:cubicBezTo>
                    <a:pt x="10402" y="5"/>
                    <a:pt x="10378" y="1"/>
                    <a:pt x="10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4"/>
            <p:cNvSpPr/>
            <p:nvPr/>
          </p:nvSpPr>
          <p:spPr>
            <a:xfrm rot="-2200606">
              <a:off x="-1367703" y="3457601"/>
              <a:ext cx="24749" cy="30959"/>
            </a:xfrm>
            <a:custGeom>
              <a:avLst/>
              <a:gdLst/>
              <a:ahLst/>
              <a:cxnLst/>
              <a:rect l="l" t="t" r="r" b="b"/>
              <a:pathLst>
                <a:path w="279" h="349" extrusionOk="0">
                  <a:moveTo>
                    <a:pt x="93" y="1"/>
                  </a:moveTo>
                  <a:cubicBezTo>
                    <a:pt x="93" y="1"/>
                    <a:pt x="70" y="24"/>
                    <a:pt x="46" y="24"/>
                  </a:cubicBezTo>
                  <a:cubicBezTo>
                    <a:pt x="70" y="116"/>
                    <a:pt x="70" y="209"/>
                    <a:pt x="0" y="279"/>
                  </a:cubicBezTo>
                  <a:cubicBezTo>
                    <a:pt x="23" y="302"/>
                    <a:pt x="23" y="325"/>
                    <a:pt x="46" y="348"/>
                  </a:cubicBezTo>
                  <a:cubicBezTo>
                    <a:pt x="70" y="325"/>
                    <a:pt x="93" y="325"/>
                    <a:pt x="116" y="325"/>
                  </a:cubicBezTo>
                  <a:lnTo>
                    <a:pt x="278" y="325"/>
                  </a:lnTo>
                  <a:cubicBezTo>
                    <a:pt x="232" y="279"/>
                    <a:pt x="162" y="255"/>
                    <a:pt x="162" y="186"/>
                  </a:cubicBezTo>
                  <a:cubicBezTo>
                    <a:pt x="186" y="70"/>
                    <a:pt x="162" y="1"/>
                    <a:pt x="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4"/>
            <p:cNvSpPr/>
            <p:nvPr/>
          </p:nvSpPr>
          <p:spPr>
            <a:xfrm rot="-2200606">
              <a:off x="559008" y="1922399"/>
              <a:ext cx="30870" cy="26878"/>
            </a:xfrm>
            <a:custGeom>
              <a:avLst/>
              <a:gdLst/>
              <a:ahLst/>
              <a:cxnLst/>
              <a:rect l="l" t="t" r="r" b="b"/>
              <a:pathLst>
                <a:path w="348" h="303" extrusionOk="0">
                  <a:moveTo>
                    <a:pt x="278" y="1"/>
                  </a:moveTo>
                  <a:cubicBezTo>
                    <a:pt x="255" y="24"/>
                    <a:pt x="255" y="47"/>
                    <a:pt x="255" y="70"/>
                  </a:cubicBezTo>
                  <a:cubicBezTo>
                    <a:pt x="232" y="94"/>
                    <a:pt x="232" y="94"/>
                    <a:pt x="209" y="117"/>
                  </a:cubicBezTo>
                  <a:cubicBezTo>
                    <a:pt x="185" y="94"/>
                    <a:pt x="139" y="70"/>
                    <a:pt x="93" y="70"/>
                  </a:cubicBezTo>
                  <a:cubicBezTo>
                    <a:pt x="93" y="94"/>
                    <a:pt x="70" y="117"/>
                    <a:pt x="70" y="163"/>
                  </a:cubicBezTo>
                  <a:cubicBezTo>
                    <a:pt x="0" y="209"/>
                    <a:pt x="0" y="209"/>
                    <a:pt x="0" y="279"/>
                  </a:cubicBezTo>
                  <a:cubicBezTo>
                    <a:pt x="0" y="302"/>
                    <a:pt x="23" y="302"/>
                    <a:pt x="23" y="302"/>
                  </a:cubicBezTo>
                  <a:cubicBezTo>
                    <a:pt x="139" y="233"/>
                    <a:pt x="255" y="163"/>
                    <a:pt x="348" y="24"/>
                  </a:cubicBezTo>
                  <a:cubicBezTo>
                    <a:pt x="324" y="24"/>
                    <a:pt x="301" y="24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4"/>
            <p:cNvSpPr/>
            <p:nvPr/>
          </p:nvSpPr>
          <p:spPr>
            <a:xfrm rot="-2200606">
              <a:off x="-1275213" y="3530506"/>
              <a:ext cx="12419" cy="20580"/>
            </a:xfrm>
            <a:custGeom>
              <a:avLst/>
              <a:gdLst/>
              <a:ahLst/>
              <a:cxnLst/>
              <a:rect l="l" t="t" r="r" b="b"/>
              <a:pathLst>
                <a:path w="140" h="232" extrusionOk="0">
                  <a:moveTo>
                    <a:pt x="93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70"/>
                    <a:pt x="0" y="116"/>
                    <a:pt x="0" y="162"/>
                  </a:cubicBezTo>
                  <a:cubicBezTo>
                    <a:pt x="0" y="185"/>
                    <a:pt x="23" y="185"/>
                    <a:pt x="23" y="232"/>
                  </a:cubicBezTo>
                  <a:cubicBezTo>
                    <a:pt x="93" y="162"/>
                    <a:pt x="139" y="139"/>
                    <a:pt x="139" y="46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4"/>
            <p:cNvSpPr/>
            <p:nvPr/>
          </p:nvSpPr>
          <p:spPr>
            <a:xfrm rot="-2200606">
              <a:off x="34763" y="1490784"/>
              <a:ext cx="20669" cy="22709"/>
            </a:xfrm>
            <a:custGeom>
              <a:avLst/>
              <a:gdLst/>
              <a:ahLst/>
              <a:cxnLst/>
              <a:rect l="l" t="t" r="r" b="b"/>
              <a:pathLst>
                <a:path w="233" h="256" extrusionOk="0">
                  <a:moveTo>
                    <a:pt x="186" y="1"/>
                  </a:moveTo>
                  <a:cubicBezTo>
                    <a:pt x="139" y="24"/>
                    <a:pt x="116" y="47"/>
                    <a:pt x="93" y="70"/>
                  </a:cubicBezTo>
                  <a:cubicBezTo>
                    <a:pt x="70" y="70"/>
                    <a:pt x="24" y="70"/>
                    <a:pt x="0" y="93"/>
                  </a:cubicBezTo>
                  <a:cubicBezTo>
                    <a:pt x="24" y="116"/>
                    <a:pt x="41" y="122"/>
                    <a:pt x="55" y="122"/>
                  </a:cubicBezTo>
                  <a:cubicBezTo>
                    <a:pt x="70" y="122"/>
                    <a:pt x="81" y="116"/>
                    <a:pt x="93" y="116"/>
                  </a:cubicBezTo>
                  <a:cubicBezTo>
                    <a:pt x="100" y="110"/>
                    <a:pt x="107" y="107"/>
                    <a:pt x="113" y="107"/>
                  </a:cubicBezTo>
                  <a:cubicBezTo>
                    <a:pt x="130" y="107"/>
                    <a:pt x="146" y="123"/>
                    <a:pt x="163" y="140"/>
                  </a:cubicBezTo>
                  <a:cubicBezTo>
                    <a:pt x="163" y="163"/>
                    <a:pt x="163" y="209"/>
                    <a:pt x="139" y="255"/>
                  </a:cubicBezTo>
                  <a:cubicBezTo>
                    <a:pt x="186" y="232"/>
                    <a:pt x="209" y="232"/>
                    <a:pt x="232" y="209"/>
                  </a:cubicBezTo>
                  <a:cubicBezTo>
                    <a:pt x="209" y="140"/>
                    <a:pt x="209" y="93"/>
                    <a:pt x="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4"/>
            <p:cNvSpPr/>
            <p:nvPr/>
          </p:nvSpPr>
          <p:spPr>
            <a:xfrm rot="-2200606">
              <a:off x="-1306814" y="3504678"/>
              <a:ext cx="24749" cy="10911"/>
            </a:xfrm>
            <a:custGeom>
              <a:avLst/>
              <a:gdLst/>
              <a:ahLst/>
              <a:cxnLst/>
              <a:rect l="l" t="t" r="r" b="b"/>
              <a:pathLst>
                <a:path w="279" h="123" extrusionOk="0">
                  <a:moveTo>
                    <a:pt x="47" y="0"/>
                  </a:moveTo>
                  <a:cubicBezTo>
                    <a:pt x="47" y="46"/>
                    <a:pt x="0" y="93"/>
                    <a:pt x="24" y="116"/>
                  </a:cubicBezTo>
                  <a:cubicBezTo>
                    <a:pt x="32" y="120"/>
                    <a:pt x="40" y="122"/>
                    <a:pt x="48" y="122"/>
                  </a:cubicBezTo>
                  <a:cubicBezTo>
                    <a:pt x="80" y="122"/>
                    <a:pt x="102" y="88"/>
                    <a:pt x="139" y="70"/>
                  </a:cubicBezTo>
                  <a:cubicBezTo>
                    <a:pt x="163" y="93"/>
                    <a:pt x="209" y="93"/>
                    <a:pt x="232" y="93"/>
                  </a:cubicBezTo>
                  <a:cubicBezTo>
                    <a:pt x="255" y="93"/>
                    <a:pt x="255" y="93"/>
                    <a:pt x="279" y="70"/>
                  </a:cubicBezTo>
                  <a:cubicBezTo>
                    <a:pt x="209" y="46"/>
                    <a:pt x="116" y="23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4"/>
            <p:cNvSpPr/>
            <p:nvPr/>
          </p:nvSpPr>
          <p:spPr>
            <a:xfrm rot="-2200606">
              <a:off x="-686073" y="1706499"/>
              <a:ext cx="20580" cy="16588"/>
            </a:xfrm>
            <a:custGeom>
              <a:avLst/>
              <a:gdLst/>
              <a:ahLst/>
              <a:cxnLst/>
              <a:rect l="l" t="t" r="r" b="b"/>
              <a:pathLst>
                <a:path w="232" h="187" extrusionOk="0">
                  <a:moveTo>
                    <a:pt x="162" y="1"/>
                  </a:moveTo>
                  <a:cubicBezTo>
                    <a:pt x="139" y="1"/>
                    <a:pt x="116" y="1"/>
                    <a:pt x="116" y="24"/>
                  </a:cubicBezTo>
                  <a:cubicBezTo>
                    <a:pt x="93" y="47"/>
                    <a:pt x="93" y="70"/>
                    <a:pt x="70" y="93"/>
                  </a:cubicBezTo>
                  <a:cubicBezTo>
                    <a:pt x="0" y="140"/>
                    <a:pt x="0" y="140"/>
                    <a:pt x="0" y="186"/>
                  </a:cubicBezTo>
                  <a:cubicBezTo>
                    <a:pt x="47" y="186"/>
                    <a:pt x="70" y="140"/>
                    <a:pt x="93" y="140"/>
                  </a:cubicBezTo>
                  <a:cubicBezTo>
                    <a:pt x="139" y="116"/>
                    <a:pt x="162" y="93"/>
                    <a:pt x="209" y="93"/>
                  </a:cubicBezTo>
                  <a:cubicBezTo>
                    <a:pt x="209" y="70"/>
                    <a:pt x="232" y="24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4"/>
            <p:cNvSpPr/>
            <p:nvPr/>
          </p:nvSpPr>
          <p:spPr>
            <a:xfrm rot="-2200606">
              <a:off x="-490230" y="1559781"/>
              <a:ext cx="22709" cy="16056"/>
            </a:xfrm>
            <a:custGeom>
              <a:avLst/>
              <a:gdLst/>
              <a:ahLst/>
              <a:cxnLst/>
              <a:rect l="l" t="t" r="r" b="b"/>
              <a:pathLst>
                <a:path w="256" h="181" extrusionOk="0">
                  <a:moveTo>
                    <a:pt x="162" y="1"/>
                  </a:moveTo>
                  <a:cubicBezTo>
                    <a:pt x="93" y="1"/>
                    <a:pt x="70" y="93"/>
                    <a:pt x="0" y="116"/>
                  </a:cubicBezTo>
                  <a:cubicBezTo>
                    <a:pt x="23" y="140"/>
                    <a:pt x="23" y="140"/>
                    <a:pt x="23" y="163"/>
                  </a:cubicBezTo>
                  <a:cubicBezTo>
                    <a:pt x="63" y="143"/>
                    <a:pt x="86" y="89"/>
                    <a:pt x="121" y="89"/>
                  </a:cubicBezTo>
                  <a:cubicBezTo>
                    <a:pt x="127" y="89"/>
                    <a:pt x="133" y="90"/>
                    <a:pt x="139" y="93"/>
                  </a:cubicBezTo>
                  <a:cubicBezTo>
                    <a:pt x="162" y="116"/>
                    <a:pt x="186" y="140"/>
                    <a:pt x="186" y="163"/>
                  </a:cubicBezTo>
                  <a:cubicBezTo>
                    <a:pt x="197" y="174"/>
                    <a:pt x="209" y="180"/>
                    <a:pt x="220" y="180"/>
                  </a:cubicBezTo>
                  <a:cubicBezTo>
                    <a:pt x="232" y="180"/>
                    <a:pt x="243" y="174"/>
                    <a:pt x="255" y="163"/>
                  </a:cubicBezTo>
                  <a:cubicBezTo>
                    <a:pt x="232" y="116"/>
                    <a:pt x="186" y="47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4"/>
            <p:cNvSpPr/>
            <p:nvPr/>
          </p:nvSpPr>
          <p:spPr>
            <a:xfrm rot="-2200606">
              <a:off x="-856005" y="1731005"/>
              <a:ext cx="24749" cy="12419"/>
            </a:xfrm>
            <a:custGeom>
              <a:avLst/>
              <a:gdLst/>
              <a:ahLst/>
              <a:cxnLst/>
              <a:rect l="l" t="t" r="r" b="b"/>
              <a:pathLst>
                <a:path w="279" h="140" extrusionOk="0">
                  <a:moveTo>
                    <a:pt x="70" y="1"/>
                  </a:moveTo>
                  <a:cubicBezTo>
                    <a:pt x="47" y="47"/>
                    <a:pt x="24" y="70"/>
                    <a:pt x="0" y="93"/>
                  </a:cubicBezTo>
                  <a:cubicBezTo>
                    <a:pt x="24" y="117"/>
                    <a:pt x="47" y="117"/>
                    <a:pt x="70" y="140"/>
                  </a:cubicBezTo>
                  <a:cubicBezTo>
                    <a:pt x="116" y="93"/>
                    <a:pt x="209" y="93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4"/>
            <p:cNvSpPr/>
            <p:nvPr/>
          </p:nvSpPr>
          <p:spPr>
            <a:xfrm rot="-2200606">
              <a:off x="341742" y="2710702"/>
              <a:ext cx="24749" cy="16588"/>
            </a:xfrm>
            <a:custGeom>
              <a:avLst/>
              <a:gdLst/>
              <a:ahLst/>
              <a:cxnLst/>
              <a:rect l="l" t="t" r="r" b="b"/>
              <a:pathLst>
                <a:path w="279" h="187" extrusionOk="0">
                  <a:moveTo>
                    <a:pt x="93" y="1"/>
                  </a:moveTo>
                  <a:cubicBezTo>
                    <a:pt x="93" y="1"/>
                    <a:pt x="70" y="24"/>
                    <a:pt x="70" y="24"/>
                  </a:cubicBezTo>
                  <a:cubicBezTo>
                    <a:pt x="70" y="47"/>
                    <a:pt x="93" y="93"/>
                    <a:pt x="93" y="117"/>
                  </a:cubicBezTo>
                  <a:cubicBezTo>
                    <a:pt x="70" y="140"/>
                    <a:pt x="0" y="117"/>
                    <a:pt x="24" y="186"/>
                  </a:cubicBezTo>
                  <a:cubicBezTo>
                    <a:pt x="116" y="163"/>
                    <a:pt x="186" y="93"/>
                    <a:pt x="278" y="24"/>
                  </a:cubicBezTo>
                  <a:lnTo>
                    <a:pt x="186" y="24"/>
                  </a:lnTo>
                  <a:cubicBezTo>
                    <a:pt x="167" y="33"/>
                    <a:pt x="151" y="39"/>
                    <a:pt x="138" y="39"/>
                  </a:cubicBezTo>
                  <a:cubicBezTo>
                    <a:pt x="120" y="39"/>
                    <a:pt x="107" y="28"/>
                    <a:pt x="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4"/>
            <p:cNvSpPr/>
            <p:nvPr/>
          </p:nvSpPr>
          <p:spPr>
            <a:xfrm rot="-2200606">
              <a:off x="-1287301" y="3516660"/>
              <a:ext cx="16500" cy="14459"/>
            </a:xfrm>
            <a:custGeom>
              <a:avLst/>
              <a:gdLst/>
              <a:ahLst/>
              <a:cxnLst/>
              <a:rect l="l" t="t" r="r" b="b"/>
              <a:pathLst>
                <a:path w="186" h="163" extrusionOk="0">
                  <a:moveTo>
                    <a:pt x="116" y="1"/>
                  </a:moveTo>
                  <a:cubicBezTo>
                    <a:pt x="46" y="1"/>
                    <a:pt x="23" y="47"/>
                    <a:pt x="0" y="116"/>
                  </a:cubicBezTo>
                  <a:cubicBezTo>
                    <a:pt x="46" y="116"/>
                    <a:pt x="93" y="140"/>
                    <a:pt x="116" y="163"/>
                  </a:cubicBezTo>
                  <a:cubicBezTo>
                    <a:pt x="162" y="116"/>
                    <a:pt x="186" y="70"/>
                    <a:pt x="162" y="24"/>
                  </a:cubicBezTo>
                  <a:cubicBezTo>
                    <a:pt x="139" y="1"/>
                    <a:pt x="139" y="1"/>
                    <a:pt x="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4"/>
            <p:cNvSpPr/>
            <p:nvPr/>
          </p:nvSpPr>
          <p:spPr>
            <a:xfrm rot="-2200606">
              <a:off x="543427" y="1846084"/>
              <a:ext cx="14459" cy="12419"/>
            </a:xfrm>
            <a:custGeom>
              <a:avLst/>
              <a:gdLst/>
              <a:ahLst/>
              <a:cxnLst/>
              <a:rect l="l" t="t" r="r" b="b"/>
              <a:pathLst>
                <a:path w="163" h="140" extrusionOk="0">
                  <a:moveTo>
                    <a:pt x="163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0" y="70"/>
                    <a:pt x="0" y="93"/>
                    <a:pt x="0" y="93"/>
                  </a:cubicBezTo>
                  <a:cubicBezTo>
                    <a:pt x="0" y="116"/>
                    <a:pt x="24" y="116"/>
                    <a:pt x="47" y="140"/>
                  </a:cubicBezTo>
                  <a:cubicBezTo>
                    <a:pt x="93" y="93"/>
                    <a:pt x="139" y="70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4"/>
            <p:cNvSpPr/>
            <p:nvPr/>
          </p:nvSpPr>
          <p:spPr>
            <a:xfrm rot="-2200606">
              <a:off x="-1362044" y="3510060"/>
              <a:ext cx="22709" cy="10822"/>
            </a:xfrm>
            <a:custGeom>
              <a:avLst/>
              <a:gdLst/>
              <a:ahLst/>
              <a:cxnLst/>
              <a:rect l="l" t="t" r="r" b="b"/>
              <a:pathLst>
                <a:path w="256" h="122" extrusionOk="0">
                  <a:moveTo>
                    <a:pt x="23" y="1"/>
                  </a:moveTo>
                  <a:cubicBezTo>
                    <a:pt x="18" y="1"/>
                    <a:pt x="10" y="2"/>
                    <a:pt x="0" y="6"/>
                  </a:cubicBezTo>
                  <a:cubicBezTo>
                    <a:pt x="0" y="29"/>
                    <a:pt x="0" y="75"/>
                    <a:pt x="0" y="98"/>
                  </a:cubicBezTo>
                  <a:cubicBezTo>
                    <a:pt x="93" y="121"/>
                    <a:pt x="163" y="121"/>
                    <a:pt x="255" y="121"/>
                  </a:cubicBezTo>
                  <a:cubicBezTo>
                    <a:pt x="209" y="98"/>
                    <a:pt x="186" y="75"/>
                    <a:pt x="186" y="52"/>
                  </a:cubicBezTo>
                  <a:cubicBezTo>
                    <a:pt x="139" y="52"/>
                    <a:pt x="93" y="75"/>
                    <a:pt x="47" y="75"/>
                  </a:cubicBezTo>
                  <a:cubicBezTo>
                    <a:pt x="27" y="55"/>
                    <a:pt x="58" y="1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4"/>
            <p:cNvSpPr/>
            <p:nvPr/>
          </p:nvSpPr>
          <p:spPr>
            <a:xfrm rot="-2200606">
              <a:off x="301164" y="2745276"/>
              <a:ext cx="18629" cy="12774"/>
            </a:xfrm>
            <a:custGeom>
              <a:avLst/>
              <a:gdLst/>
              <a:ahLst/>
              <a:cxnLst/>
              <a:rect l="l" t="t" r="r" b="b"/>
              <a:pathLst>
                <a:path w="210" h="144" extrusionOk="0">
                  <a:moveTo>
                    <a:pt x="163" y="1"/>
                  </a:moveTo>
                  <a:cubicBezTo>
                    <a:pt x="140" y="24"/>
                    <a:pt x="117" y="47"/>
                    <a:pt x="94" y="70"/>
                  </a:cubicBezTo>
                  <a:cubicBezTo>
                    <a:pt x="70" y="47"/>
                    <a:pt x="47" y="47"/>
                    <a:pt x="24" y="47"/>
                  </a:cubicBezTo>
                  <a:cubicBezTo>
                    <a:pt x="24" y="70"/>
                    <a:pt x="24" y="117"/>
                    <a:pt x="1" y="140"/>
                  </a:cubicBezTo>
                  <a:cubicBezTo>
                    <a:pt x="11" y="142"/>
                    <a:pt x="20" y="144"/>
                    <a:pt x="29" y="144"/>
                  </a:cubicBezTo>
                  <a:cubicBezTo>
                    <a:pt x="100" y="144"/>
                    <a:pt x="127" y="68"/>
                    <a:pt x="210" y="47"/>
                  </a:cubicBezTo>
                  <a:cubicBezTo>
                    <a:pt x="186" y="24"/>
                    <a:pt x="186" y="24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4"/>
            <p:cNvSpPr/>
            <p:nvPr/>
          </p:nvSpPr>
          <p:spPr>
            <a:xfrm rot="-2200606">
              <a:off x="-1324667" y="3496819"/>
              <a:ext cx="18629" cy="8339"/>
            </a:xfrm>
            <a:custGeom>
              <a:avLst/>
              <a:gdLst/>
              <a:ahLst/>
              <a:cxnLst/>
              <a:rect l="l" t="t" r="r" b="b"/>
              <a:pathLst>
                <a:path w="210" h="94" extrusionOk="0">
                  <a:moveTo>
                    <a:pt x="209" y="0"/>
                  </a:moveTo>
                  <a:cubicBezTo>
                    <a:pt x="117" y="24"/>
                    <a:pt x="47" y="47"/>
                    <a:pt x="1" y="47"/>
                  </a:cubicBezTo>
                  <a:cubicBezTo>
                    <a:pt x="47" y="70"/>
                    <a:pt x="117" y="93"/>
                    <a:pt x="163" y="93"/>
                  </a:cubicBezTo>
                  <a:cubicBezTo>
                    <a:pt x="186" y="93"/>
                    <a:pt x="186" y="70"/>
                    <a:pt x="209" y="70"/>
                  </a:cubicBezTo>
                  <a:cubicBezTo>
                    <a:pt x="209" y="47"/>
                    <a:pt x="209" y="47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4"/>
            <p:cNvSpPr/>
            <p:nvPr/>
          </p:nvSpPr>
          <p:spPr>
            <a:xfrm rot="-2200606">
              <a:off x="-1354238" y="3489476"/>
              <a:ext cx="10379" cy="15258"/>
            </a:xfrm>
            <a:custGeom>
              <a:avLst/>
              <a:gdLst/>
              <a:ahLst/>
              <a:cxnLst/>
              <a:rect l="l" t="t" r="r" b="b"/>
              <a:pathLst>
                <a:path w="117" h="172" extrusionOk="0">
                  <a:moveTo>
                    <a:pt x="70" y="0"/>
                  </a:moveTo>
                  <a:cubicBezTo>
                    <a:pt x="1" y="23"/>
                    <a:pt x="24" y="93"/>
                    <a:pt x="1" y="162"/>
                  </a:cubicBezTo>
                  <a:cubicBezTo>
                    <a:pt x="20" y="169"/>
                    <a:pt x="35" y="172"/>
                    <a:pt x="48" y="172"/>
                  </a:cubicBezTo>
                  <a:cubicBezTo>
                    <a:pt x="83" y="172"/>
                    <a:pt x="100" y="150"/>
                    <a:pt x="117" y="116"/>
                  </a:cubicBezTo>
                  <a:cubicBezTo>
                    <a:pt x="94" y="70"/>
                    <a:pt x="94" y="23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4"/>
            <p:cNvSpPr/>
            <p:nvPr/>
          </p:nvSpPr>
          <p:spPr>
            <a:xfrm rot="-2200606">
              <a:off x="-460552" y="1572575"/>
              <a:ext cx="12419" cy="18629"/>
            </a:xfrm>
            <a:custGeom>
              <a:avLst/>
              <a:gdLst/>
              <a:ahLst/>
              <a:cxnLst/>
              <a:rect l="l" t="t" r="r" b="b"/>
              <a:pathLst>
                <a:path w="140" h="210" extrusionOk="0">
                  <a:moveTo>
                    <a:pt x="24" y="1"/>
                  </a:moveTo>
                  <a:cubicBezTo>
                    <a:pt x="1" y="1"/>
                    <a:pt x="1" y="24"/>
                    <a:pt x="1" y="24"/>
                  </a:cubicBezTo>
                  <a:cubicBezTo>
                    <a:pt x="24" y="70"/>
                    <a:pt x="47" y="117"/>
                    <a:pt x="93" y="209"/>
                  </a:cubicBezTo>
                  <a:cubicBezTo>
                    <a:pt x="116" y="140"/>
                    <a:pt x="140" y="117"/>
                    <a:pt x="140" y="93"/>
                  </a:cubicBezTo>
                  <a:cubicBezTo>
                    <a:pt x="116" y="93"/>
                    <a:pt x="93" y="70"/>
                    <a:pt x="70" y="47"/>
                  </a:cubicBezTo>
                  <a:cubicBezTo>
                    <a:pt x="47" y="47"/>
                    <a:pt x="24" y="24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4"/>
            <p:cNvSpPr/>
            <p:nvPr/>
          </p:nvSpPr>
          <p:spPr>
            <a:xfrm rot="-2200606">
              <a:off x="-280021" y="1453524"/>
              <a:ext cx="8250" cy="6298"/>
            </a:xfrm>
            <a:custGeom>
              <a:avLst/>
              <a:gdLst/>
              <a:ahLst/>
              <a:cxnLst/>
              <a:rect l="l" t="t" r="r" b="b"/>
              <a:pathLst>
                <a:path w="93" h="71" extrusionOk="0">
                  <a:moveTo>
                    <a:pt x="93" y="1"/>
                  </a:moveTo>
                  <a:cubicBezTo>
                    <a:pt x="0" y="1"/>
                    <a:pt x="0" y="1"/>
                    <a:pt x="0" y="70"/>
                  </a:cubicBezTo>
                  <a:cubicBezTo>
                    <a:pt x="93" y="70"/>
                    <a:pt x="93" y="70"/>
                    <a:pt x="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4"/>
            <p:cNvSpPr/>
            <p:nvPr/>
          </p:nvSpPr>
          <p:spPr>
            <a:xfrm rot="-2200606">
              <a:off x="-1575059" y="2089182"/>
              <a:ext cx="14459" cy="18540"/>
            </a:xfrm>
            <a:custGeom>
              <a:avLst/>
              <a:gdLst/>
              <a:ahLst/>
              <a:cxnLst/>
              <a:rect l="l" t="t" r="r" b="b"/>
              <a:pathLst>
                <a:path w="163" h="209" extrusionOk="0">
                  <a:moveTo>
                    <a:pt x="46" y="0"/>
                  </a:moveTo>
                  <a:cubicBezTo>
                    <a:pt x="23" y="24"/>
                    <a:pt x="23" y="24"/>
                    <a:pt x="0" y="47"/>
                  </a:cubicBezTo>
                  <a:cubicBezTo>
                    <a:pt x="46" y="93"/>
                    <a:pt x="93" y="139"/>
                    <a:pt x="139" y="209"/>
                  </a:cubicBezTo>
                  <a:cubicBezTo>
                    <a:pt x="139" y="186"/>
                    <a:pt x="162" y="186"/>
                    <a:pt x="162" y="186"/>
                  </a:cubicBezTo>
                  <a:cubicBezTo>
                    <a:pt x="139" y="139"/>
                    <a:pt x="116" y="116"/>
                    <a:pt x="93" y="93"/>
                  </a:cubicBezTo>
                  <a:cubicBezTo>
                    <a:pt x="93" y="70"/>
                    <a:pt x="70" y="47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4"/>
            <p:cNvSpPr/>
            <p:nvPr/>
          </p:nvSpPr>
          <p:spPr>
            <a:xfrm rot="-2200606">
              <a:off x="-1407661" y="1975855"/>
              <a:ext cx="16500" cy="12685"/>
            </a:xfrm>
            <a:custGeom>
              <a:avLst/>
              <a:gdLst/>
              <a:ahLst/>
              <a:cxnLst/>
              <a:rect l="l" t="t" r="r" b="b"/>
              <a:pathLst>
                <a:path w="186" h="143" extrusionOk="0">
                  <a:moveTo>
                    <a:pt x="116" y="0"/>
                  </a:moveTo>
                  <a:cubicBezTo>
                    <a:pt x="116" y="47"/>
                    <a:pt x="24" y="70"/>
                    <a:pt x="0" y="139"/>
                  </a:cubicBezTo>
                  <a:cubicBezTo>
                    <a:pt x="8" y="142"/>
                    <a:pt x="15" y="143"/>
                    <a:pt x="22" y="143"/>
                  </a:cubicBezTo>
                  <a:cubicBezTo>
                    <a:pt x="75" y="143"/>
                    <a:pt x="98" y="70"/>
                    <a:pt x="139" y="70"/>
                  </a:cubicBezTo>
                  <a:lnTo>
                    <a:pt x="186" y="93"/>
                  </a:lnTo>
                  <a:cubicBezTo>
                    <a:pt x="186" y="47"/>
                    <a:pt x="186" y="23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4"/>
            <p:cNvSpPr/>
            <p:nvPr/>
          </p:nvSpPr>
          <p:spPr>
            <a:xfrm rot="-2200606">
              <a:off x="539241" y="1864443"/>
              <a:ext cx="10379" cy="7097"/>
            </a:xfrm>
            <a:custGeom>
              <a:avLst/>
              <a:gdLst/>
              <a:ahLst/>
              <a:cxnLst/>
              <a:rect l="l" t="t" r="r" b="b"/>
              <a:pathLst>
                <a:path w="117" h="80" extrusionOk="0">
                  <a:moveTo>
                    <a:pt x="69" y="1"/>
                  </a:moveTo>
                  <a:cubicBezTo>
                    <a:pt x="61" y="1"/>
                    <a:pt x="53" y="3"/>
                    <a:pt x="47" y="10"/>
                  </a:cubicBezTo>
                  <a:cubicBezTo>
                    <a:pt x="0" y="33"/>
                    <a:pt x="0" y="56"/>
                    <a:pt x="23" y="79"/>
                  </a:cubicBezTo>
                  <a:cubicBezTo>
                    <a:pt x="70" y="79"/>
                    <a:pt x="93" y="79"/>
                    <a:pt x="116" y="56"/>
                  </a:cubicBezTo>
                  <a:cubicBezTo>
                    <a:pt x="116" y="22"/>
                    <a:pt x="91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4"/>
            <p:cNvSpPr/>
            <p:nvPr/>
          </p:nvSpPr>
          <p:spPr>
            <a:xfrm rot="-2200606">
              <a:off x="549508" y="1881083"/>
              <a:ext cx="10290" cy="8250"/>
            </a:xfrm>
            <a:custGeom>
              <a:avLst/>
              <a:gdLst/>
              <a:ahLst/>
              <a:cxnLst/>
              <a:rect l="l" t="t" r="r" b="b"/>
              <a:pathLst>
                <a:path w="116" h="93" extrusionOk="0">
                  <a:moveTo>
                    <a:pt x="93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7"/>
                    <a:pt x="23" y="70"/>
                    <a:pt x="23" y="93"/>
                  </a:cubicBezTo>
                  <a:cubicBezTo>
                    <a:pt x="46" y="93"/>
                    <a:pt x="93" y="70"/>
                    <a:pt x="116" y="47"/>
                  </a:cubicBezTo>
                  <a:cubicBezTo>
                    <a:pt x="116" y="23"/>
                    <a:pt x="93" y="23"/>
                    <a:pt x="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4"/>
            <p:cNvSpPr/>
            <p:nvPr/>
          </p:nvSpPr>
          <p:spPr>
            <a:xfrm rot="-2200606">
              <a:off x="-1297437" y="3533728"/>
              <a:ext cx="10379" cy="10379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93" y="0"/>
                  </a:moveTo>
                  <a:cubicBezTo>
                    <a:pt x="70" y="23"/>
                    <a:pt x="47" y="70"/>
                    <a:pt x="1" y="116"/>
                  </a:cubicBezTo>
                  <a:lnTo>
                    <a:pt x="93" y="116"/>
                  </a:lnTo>
                  <a:cubicBezTo>
                    <a:pt x="93" y="93"/>
                    <a:pt x="93" y="70"/>
                    <a:pt x="117" y="46"/>
                  </a:cubicBezTo>
                  <a:cubicBezTo>
                    <a:pt x="117" y="23"/>
                    <a:pt x="117" y="0"/>
                    <a:pt x="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4"/>
            <p:cNvSpPr/>
            <p:nvPr/>
          </p:nvSpPr>
          <p:spPr>
            <a:xfrm rot="-2200606">
              <a:off x="-71219" y="3689465"/>
              <a:ext cx="10379" cy="11177"/>
            </a:xfrm>
            <a:custGeom>
              <a:avLst/>
              <a:gdLst/>
              <a:ahLst/>
              <a:cxnLst/>
              <a:rect l="l" t="t" r="r" b="b"/>
              <a:pathLst>
                <a:path w="117" h="126" extrusionOk="0">
                  <a:moveTo>
                    <a:pt x="1" y="0"/>
                  </a:moveTo>
                  <a:cubicBezTo>
                    <a:pt x="1" y="47"/>
                    <a:pt x="1" y="93"/>
                    <a:pt x="24" y="116"/>
                  </a:cubicBezTo>
                  <a:cubicBezTo>
                    <a:pt x="37" y="123"/>
                    <a:pt x="49" y="126"/>
                    <a:pt x="59" y="126"/>
                  </a:cubicBezTo>
                  <a:cubicBezTo>
                    <a:pt x="84" y="126"/>
                    <a:pt x="100" y="109"/>
                    <a:pt x="116" y="93"/>
                  </a:cubicBezTo>
                  <a:cubicBezTo>
                    <a:pt x="93" y="70"/>
                    <a:pt x="70" y="70"/>
                    <a:pt x="47" y="70"/>
                  </a:cubicBezTo>
                  <a:cubicBezTo>
                    <a:pt x="24" y="47"/>
                    <a:pt x="24" y="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4"/>
            <p:cNvSpPr/>
            <p:nvPr/>
          </p:nvSpPr>
          <p:spPr>
            <a:xfrm rot="-2200606">
              <a:off x="-84576" y="3674665"/>
              <a:ext cx="8339" cy="12419"/>
            </a:xfrm>
            <a:custGeom>
              <a:avLst/>
              <a:gdLst/>
              <a:ahLst/>
              <a:cxnLst/>
              <a:rect l="l" t="t" r="r" b="b"/>
              <a:pathLst>
                <a:path w="94" h="140" extrusionOk="0">
                  <a:moveTo>
                    <a:pt x="47" y="0"/>
                  </a:moveTo>
                  <a:cubicBezTo>
                    <a:pt x="47" y="0"/>
                    <a:pt x="24" y="0"/>
                    <a:pt x="0" y="24"/>
                  </a:cubicBezTo>
                  <a:cubicBezTo>
                    <a:pt x="24" y="47"/>
                    <a:pt x="47" y="93"/>
                    <a:pt x="70" y="139"/>
                  </a:cubicBezTo>
                  <a:cubicBezTo>
                    <a:pt x="70" y="116"/>
                    <a:pt x="93" y="116"/>
                    <a:pt x="93" y="116"/>
                  </a:cubicBezTo>
                  <a:cubicBezTo>
                    <a:pt x="70" y="93"/>
                    <a:pt x="70" y="47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4"/>
            <p:cNvSpPr/>
            <p:nvPr/>
          </p:nvSpPr>
          <p:spPr>
            <a:xfrm rot="-2200606">
              <a:off x="-1387624" y="3511440"/>
              <a:ext cx="8339" cy="6210"/>
            </a:xfrm>
            <a:custGeom>
              <a:avLst/>
              <a:gdLst/>
              <a:ahLst/>
              <a:cxnLst/>
              <a:rect l="l" t="t" r="r" b="b"/>
              <a:pathLst>
                <a:path w="94" h="70" extrusionOk="0">
                  <a:moveTo>
                    <a:pt x="94" y="0"/>
                  </a:moveTo>
                  <a:cubicBezTo>
                    <a:pt x="1" y="46"/>
                    <a:pt x="1" y="46"/>
                    <a:pt x="1" y="70"/>
                  </a:cubicBezTo>
                  <a:lnTo>
                    <a:pt x="94" y="70"/>
                  </a:lnTo>
                  <a:cubicBezTo>
                    <a:pt x="94" y="46"/>
                    <a:pt x="94" y="46"/>
                    <a:pt x="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7" name="Google Shape;3317;p4"/>
            <p:cNvSpPr/>
            <p:nvPr/>
          </p:nvSpPr>
          <p:spPr>
            <a:xfrm rot="-2200606">
              <a:off x="556323" y="1860349"/>
              <a:ext cx="10379" cy="6210"/>
            </a:xfrm>
            <a:custGeom>
              <a:avLst/>
              <a:gdLst/>
              <a:ahLst/>
              <a:cxnLst/>
              <a:rect l="l" t="t" r="r" b="b"/>
              <a:pathLst>
                <a:path w="117" h="70" extrusionOk="0">
                  <a:moveTo>
                    <a:pt x="93" y="0"/>
                  </a:moveTo>
                  <a:cubicBezTo>
                    <a:pt x="47" y="23"/>
                    <a:pt x="24" y="47"/>
                    <a:pt x="1" y="70"/>
                  </a:cubicBezTo>
                  <a:lnTo>
                    <a:pt x="117" y="70"/>
                  </a:lnTo>
                  <a:cubicBezTo>
                    <a:pt x="93" y="47"/>
                    <a:pt x="93" y="23"/>
                    <a:pt x="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8" name="Google Shape;3318;p4"/>
            <p:cNvSpPr/>
            <p:nvPr/>
          </p:nvSpPr>
          <p:spPr>
            <a:xfrm rot="-2200606">
              <a:off x="-910631" y="1787354"/>
              <a:ext cx="8250" cy="6210"/>
            </a:xfrm>
            <a:custGeom>
              <a:avLst/>
              <a:gdLst/>
              <a:ahLst/>
              <a:cxnLst/>
              <a:rect l="l" t="t" r="r" b="b"/>
              <a:pathLst>
                <a:path w="93" h="70" extrusionOk="0">
                  <a:moveTo>
                    <a:pt x="0" y="0"/>
                  </a:moveTo>
                  <a:cubicBezTo>
                    <a:pt x="0" y="24"/>
                    <a:pt x="0" y="47"/>
                    <a:pt x="0" y="47"/>
                  </a:cubicBezTo>
                  <a:cubicBezTo>
                    <a:pt x="23" y="70"/>
                    <a:pt x="23" y="70"/>
                    <a:pt x="47" y="70"/>
                  </a:cubicBezTo>
                  <a:cubicBezTo>
                    <a:pt x="47" y="70"/>
                    <a:pt x="70" y="70"/>
                    <a:pt x="93" y="47"/>
                  </a:cubicBezTo>
                  <a:cubicBezTo>
                    <a:pt x="70" y="0"/>
                    <a:pt x="4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9" name="Google Shape;3319;p4"/>
            <p:cNvSpPr/>
            <p:nvPr/>
          </p:nvSpPr>
          <p:spPr>
            <a:xfrm rot="-2200606">
              <a:off x="348603" y="2681721"/>
              <a:ext cx="10379" cy="8339"/>
            </a:xfrm>
            <a:custGeom>
              <a:avLst/>
              <a:gdLst/>
              <a:ahLst/>
              <a:cxnLst/>
              <a:rect l="l" t="t" r="r" b="b"/>
              <a:pathLst>
                <a:path w="117" h="94" extrusionOk="0">
                  <a:moveTo>
                    <a:pt x="93" y="1"/>
                  </a:moveTo>
                  <a:cubicBezTo>
                    <a:pt x="70" y="24"/>
                    <a:pt x="70" y="24"/>
                    <a:pt x="47" y="47"/>
                  </a:cubicBezTo>
                  <a:cubicBezTo>
                    <a:pt x="24" y="47"/>
                    <a:pt x="1" y="47"/>
                    <a:pt x="1" y="93"/>
                  </a:cubicBezTo>
                  <a:lnTo>
                    <a:pt x="117" y="93"/>
                  </a:lnTo>
                  <a:cubicBezTo>
                    <a:pt x="117" y="70"/>
                    <a:pt x="117" y="24"/>
                    <a:pt x="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0" name="Google Shape;3320;p4"/>
            <p:cNvSpPr/>
            <p:nvPr/>
          </p:nvSpPr>
          <p:spPr>
            <a:xfrm rot="-2200606">
              <a:off x="-1606267" y="3244635"/>
              <a:ext cx="6210" cy="8339"/>
            </a:xfrm>
            <a:custGeom>
              <a:avLst/>
              <a:gdLst/>
              <a:ahLst/>
              <a:cxnLst/>
              <a:rect l="l" t="t" r="r" b="b"/>
              <a:pathLst>
                <a:path w="70" h="94" extrusionOk="0">
                  <a:moveTo>
                    <a:pt x="47" y="1"/>
                  </a:moveTo>
                  <a:cubicBezTo>
                    <a:pt x="24" y="24"/>
                    <a:pt x="24" y="24"/>
                    <a:pt x="0" y="24"/>
                  </a:cubicBezTo>
                  <a:cubicBezTo>
                    <a:pt x="0" y="47"/>
                    <a:pt x="0" y="70"/>
                    <a:pt x="0" y="93"/>
                  </a:cubicBezTo>
                  <a:cubicBezTo>
                    <a:pt x="70" y="70"/>
                    <a:pt x="70" y="47"/>
                    <a:pt x="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1" name="Google Shape;3321;p4"/>
            <p:cNvSpPr/>
            <p:nvPr/>
          </p:nvSpPr>
          <p:spPr>
            <a:xfrm rot="-2200606">
              <a:off x="64562" y="1506266"/>
              <a:ext cx="10290" cy="6298"/>
            </a:xfrm>
            <a:custGeom>
              <a:avLst/>
              <a:gdLst/>
              <a:ahLst/>
              <a:cxnLst/>
              <a:rect l="l" t="t" r="r" b="b"/>
              <a:pathLst>
                <a:path w="116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24"/>
                    <a:pt x="23" y="47"/>
                    <a:pt x="23" y="70"/>
                  </a:cubicBezTo>
                  <a:cubicBezTo>
                    <a:pt x="46" y="70"/>
                    <a:pt x="70" y="47"/>
                    <a:pt x="93" y="47"/>
                  </a:cubicBezTo>
                  <a:cubicBezTo>
                    <a:pt x="116" y="47"/>
                    <a:pt x="116" y="47"/>
                    <a:pt x="116" y="24"/>
                  </a:cubicBezTo>
                  <a:cubicBezTo>
                    <a:pt x="70" y="24"/>
                    <a:pt x="46" y="2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2" name="Google Shape;3322;p4"/>
            <p:cNvSpPr/>
            <p:nvPr/>
          </p:nvSpPr>
          <p:spPr>
            <a:xfrm rot="-2200606">
              <a:off x="692282" y="2021574"/>
              <a:ext cx="8339" cy="8250"/>
            </a:xfrm>
            <a:custGeom>
              <a:avLst/>
              <a:gdLst/>
              <a:ahLst/>
              <a:cxnLst/>
              <a:rect l="l" t="t" r="r" b="b"/>
              <a:pathLst>
                <a:path w="94" h="93" extrusionOk="0">
                  <a:moveTo>
                    <a:pt x="93" y="0"/>
                  </a:moveTo>
                  <a:cubicBezTo>
                    <a:pt x="47" y="23"/>
                    <a:pt x="24" y="46"/>
                    <a:pt x="1" y="70"/>
                  </a:cubicBezTo>
                  <a:cubicBezTo>
                    <a:pt x="1" y="93"/>
                    <a:pt x="1" y="93"/>
                    <a:pt x="24" y="93"/>
                  </a:cubicBezTo>
                  <a:cubicBezTo>
                    <a:pt x="47" y="93"/>
                    <a:pt x="70" y="70"/>
                    <a:pt x="93" y="46"/>
                  </a:cubicBezTo>
                  <a:cubicBezTo>
                    <a:pt x="93" y="46"/>
                    <a:pt x="93" y="23"/>
                    <a:pt x="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3" name="Google Shape;3323;p4"/>
            <p:cNvSpPr/>
            <p:nvPr/>
          </p:nvSpPr>
          <p:spPr>
            <a:xfrm rot="-2200606">
              <a:off x="548612" y="1897092"/>
              <a:ext cx="10379" cy="8250"/>
            </a:xfrm>
            <a:custGeom>
              <a:avLst/>
              <a:gdLst/>
              <a:ahLst/>
              <a:cxnLst/>
              <a:rect l="l" t="t" r="r" b="b"/>
              <a:pathLst>
                <a:path w="117" h="93" extrusionOk="0">
                  <a:moveTo>
                    <a:pt x="47" y="0"/>
                  </a:moveTo>
                  <a:cubicBezTo>
                    <a:pt x="23" y="23"/>
                    <a:pt x="23" y="47"/>
                    <a:pt x="0" y="70"/>
                  </a:cubicBezTo>
                  <a:cubicBezTo>
                    <a:pt x="47" y="70"/>
                    <a:pt x="70" y="93"/>
                    <a:pt x="116" y="93"/>
                  </a:cubicBezTo>
                  <a:cubicBezTo>
                    <a:pt x="116" y="93"/>
                    <a:pt x="116" y="93"/>
                    <a:pt x="116" y="70"/>
                  </a:cubicBezTo>
                  <a:cubicBezTo>
                    <a:pt x="93" y="70"/>
                    <a:pt x="70" y="47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4" name="Google Shape;3324;p4"/>
            <p:cNvSpPr/>
            <p:nvPr/>
          </p:nvSpPr>
          <p:spPr>
            <a:xfrm rot="-2200606">
              <a:off x="-499825" y="1584193"/>
              <a:ext cx="10379" cy="7629"/>
            </a:xfrm>
            <a:custGeom>
              <a:avLst/>
              <a:gdLst/>
              <a:ahLst/>
              <a:cxnLst/>
              <a:rect l="l" t="t" r="r" b="b"/>
              <a:pathLst>
                <a:path w="117" h="86" extrusionOk="0">
                  <a:moveTo>
                    <a:pt x="34" y="0"/>
                  </a:moveTo>
                  <a:cubicBezTo>
                    <a:pt x="16" y="0"/>
                    <a:pt x="1" y="12"/>
                    <a:pt x="1" y="39"/>
                  </a:cubicBezTo>
                  <a:cubicBezTo>
                    <a:pt x="24" y="62"/>
                    <a:pt x="70" y="62"/>
                    <a:pt x="93" y="85"/>
                  </a:cubicBezTo>
                  <a:cubicBezTo>
                    <a:pt x="116" y="39"/>
                    <a:pt x="93" y="16"/>
                    <a:pt x="70" y="16"/>
                  </a:cubicBezTo>
                  <a:cubicBezTo>
                    <a:pt x="60" y="6"/>
                    <a:pt x="47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5" name="Google Shape;3325;p4"/>
            <p:cNvSpPr/>
            <p:nvPr/>
          </p:nvSpPr>
          <p:spPr>
            <a:xfrm rot="-2200606">
              <a:off x="-1846767" y="2809825"/>
              <a:ext cx="4169" cy="12419"/>
            </a:xfrm>
            <a:custGeom>
              <a:avLst/>
              <a:gdLst/>
              <a:ahLst/>
              <a:cxnLst/>
              <a:rect l="l" t="t" r="r" b="b"/>
              <a:pathLst>
                <a:path w="47" h="140" extrusionOk="0">
                  <a:moveTo>
                    <a:pt x="23" y="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70"/>
                    <a:pt x="23" y="93"/>
                    <a:pt x="23" y="140"/>
                  </a:cubicBezTo>
                  <a:cubicBezTo>
                    <a:pt x="23" y="93"/>
                    <a:pt x="46" y="47"/>
                    <a:pt x="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6" name="Google Shape;3326;p4"/>
            <p:cNvSpPr/>
            <p:nvPr/>
          </p:nvSpPr>
          <p:spPr>
            <a:xfrm rot="-2200606">
              <a:off x="-1497736" y="2010256"/>
              <a:ext cx="6298" cy="8339"/>
            </a:xfrm>
            <a:custGeom>
              <a:avLst/>
              <a:gdLst/>
              <a:ahLst/>
              <a:cxnLst/>
              <a:rect l="l" t="t" r="r" b="b"/>
              <a:pathLst>
                <a:path w="71" h="94" extrusionOk="0">
                  <a:moveTo>
                    <a:pt x="1" y="1"/>
                  </a:moveTo>
                  <a:cubicBezTo>
                    <a:pt x="1" y="24"/>
                    <a:pt x="1" y="47"/>
                    <a:pt x="24" y="93"/>
                  </a:cubicBezTo>
                  <a:cubicBezTo>
                    <a:pt x="47" y="93"/>
                    <a:pt x="47" y="70"/>
                    <a:pt x="70" y="70"/>
                  </a:cubicBezTo>
                  <a:cubicBezTo>
                    <a:pt x="47" y="47"/>
                    <a:pt x="4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7" name="Google Shape;3327;p4"/>
            <p:cNvSpPr/>
            <p:nvPr/>
          </p:nvSpPr>
          <p:spPr>
            <a:xfrm rot="-2200606">
              <a:off x="531585" y="1899279"/>
              <a:ext cx="10290" cy="6298"/>
            </a:xfrm>
            <a:custGeom>
              <a:avLst/>
              <a:gdLst/>
              <a:ahLst/>
              <a:cxnLst/>
              <a:rect l="l" t="t" r="r" b="b"/>
              <a:pathLst>
                <a:path w="116" h="71" extrusionOk="0">
                  <a:moveTo>
                    <a:pt x="116" y="1"/>
                  </a:moveTo>
                  <a:cubicBezTo>
                    <a:pt x="23" y="1"/>
                    <a:pt x="23" y="1"/>
                    <a:pt x="0" y="70"/>
                  </a:cubicBezTo>
                  <a:cubicBezTo>
                    <a:pt x="46" y="47"/>
                    <a:pt x="70" y="47"/>
                    <a:pt x="1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8" name="Google Shape;3328;p4"/>
            <p:cNvSpPr/>
            <p:nvPr/>
          </p:nvSpPr>
          <p:spPr>
            <a:xfrm rot="-2200606">
              <a:off x="13377" y="1493536"/>
              <a:ext cx="6210" cy="5855"/>
            </a:xfrm>
            <a:custGeom>
              <a:avLst/>
              <a:gdLst/>
              <a:ahLst/>
              <a:cxnLst/>
              <a:rect l="l" t="t" r="r" b="b"/>
              <a:pathLst>
                <a:path w="70" h="66" extrusionOk="0">
                  <a:moveTo>
                    <a:pt x="21" y="1"/>
                  </a:moveTo>
                  <a:cubicBezTo>
                    <a:pt x="14" y="1"/>
                    <a:pt x="7" y="4"/>
                    <a:pt x="0" y="10"/>
                  </a:cubicBezTo>
                  <a:cubicBezTo>
                    <a:pt x="26" y="49"/>
                    <a:pt x="37" y="66"/>
                    <a:pt x="46" y="66"/>
                  </a:cubicBezTo>
                  <a:cubicBezTo>
                    <a:pt x="54" y="66"/>
                    <a:pt x="59" y="54"/>
                    <a:pt x="70" y="34"/>
                  </a:cubicBezTo>
                  <a:cubicBezTo>
                    <a:pt x="53" y="17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9" name="Google Shape;3329;p4"/>
            <p:cNvSpPr/>
            <p:nvPr/>
          </p:nvSpPr>
          <p:spPr>
            <a:xfrm rot="-2200606">
              <a:off x="-67303" y="1457993"/>
              <a:ext cx="10379" cy="3548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1" y="1"/>
                  </a:moveTo>
                  <a:lnTo>
                    <a:pt x="1" y="1"/>
                  </a:lnTo>
                  <a:cubicBezTo>
                    <a:pt x="28" y="28"/>
                    <a:pt x="47" y="39"/>
                    <a:pt x="68" y="39"/>
                  </a:cubicBezTo>
                  <a:cubicBezTo>
                    <a:pt x="82" y="39"/>
                    <a:pt x="97" y="34"/>
                    <a:pt x="116" y="24"/>
                  </a:cubicBezTo>
                  <a:cubicBezTo>
                    <a:pt x="70" y="24"/>
                    <a:pt x="47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0" name="Google Shape;3330;p4"/>
            <p:cNvSpPr/>
            <p:nvPr/>
          </p:nvSpPr>
          <p:spPr>
            <a:xfrm rot="-2200606">
              <a:off x="-1775664" y="2882246"/>
              <a:ext cx="10379" cy="8339"/>
            </a:xfrm>
            <a:custGeom>
              <a:avLst/>
              <a:gdLst/>
              <a:ahLst/>
              <a:cxnLst/>
              <a:rect l="l" t="t" r="r" b="b"/>
              <a:pathLst>
                <a:path w="117" h="94" extrusionOk="0">
                  <a:moveTo>
                    <a:pt x="0" y="0"/>
                  </a:moveTo>
                  <a:cubicBezTo>
                    <a:pt x="47" y="47"/>
                    <a:pt x="47" y="70"/>
                    <a:pt x="70" y="93"/>
                  </a:cubicBezTo>
                  <a:cubicBezTo>
                    <a:pt x="93" y="70"/>
                    <a:pt x="93" y="70"/>
                    <a:pt x="116" y="47"/>
                  </a:cubicBezTo>
                  <a:cubicBezTo>
                    <a:pt x="93" y="23"/>
                    <a:pt x="70" y="2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1" name="Google Shape;3331;p4"/>
            <p:cNvSpPr/>
            <p:nvPr/>
          </p:nvSpPr>
          <p:spPr>
            <a:xfrm rot="-2200606">
              <a:off x="584487" y="1905109"/>
              <a:ext cx="6210" cy="7363"/>
            </a:xfrm>
            <a:custGeom>
              <a:avLst/>
              <a:gdLst/>
              <a:ahLst/>
              <a:cxnLst/>
              <a:rect l="l" t="t" r="r" b="b"/>
              <a:pathLst>
                <a:path w="70" h="83" extrusionOk="0">
                  <a:moveTo>
                    <a:pt x="0" y="1"/>
                  </a:moveTo>
                  <a:cubicBezTo>
                    <a:pt x="0" y="62"/>
                    <a:pt x="0" y="83"/>
                    <a:pt x="21" y="83"/>
                  </a:cubicBezTo>
                  <a:cubicBezTo>
                    <a:pt x="31" y="83"/>
                    <a:pt x="47" y="78"/>
                    <a:pt x="70" y="70"/>
                  </a:cubicBezTo>
                  <a:cubicBezTo>
                    <a:pt x="47" y="47"/>
                    <a:pt x="24" y="2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2" name="Google Shape;3332;p4"/>
            <p:cNvSpPr/>
            <p:nvPr/>
          </p:nvSpPr>
          <p:spPr>
            <a:xfrm rot="-2200606">
              <a:off x="604626" y="1925881"/>
              <a:ext cx="6298" cy="6210"/>
            </a:xfrm>
            <a:custGeom>
              <a:avLst/>
              <a:gdLst/>
              <a:ahLst/>
              <a:cxnLst/>
              <a:rect l="l" t="t" r="r" b="b"/>
              <a:pathLst>
                <a:path w="71" h="70" extrusionOk="0">
                  <a:moveTo>
                    <a:pt x="24" y="0"/>
                  </a:moveTo>
                  <a:cubicBezTo>
                    <a:pt x="24" y="23"/>
                    <a:pt x="1" y="46"/>
                    <a:pt x="1" y="70"/>
                  </a:cubicBezTo>
                  <a:lnTo>
                    <a:pt x="70" y="70"/>
                  </a:lnTo>
                  <a:cubicBezTo>
                    <a:pt x="47" y="46"/>
                    <a:pt x="47" y="23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4"/>
            <p:cNvSpPr/>
            <p:nvPr/>
          </p:nvSpPr>
          <p:spPr>
            <a:xfrm rot="-2200606">
              <a:off x="-1103730" y="3510790"/>
              <a:ext cx="10379" cy="4968"/>
            </a:xfrm>
            <a:custGeom>
              <a:avLst/>
              <a:gdLst/>
              <a:ahLst/>
              <a:cxnLst/>
              <a:rect l="l" t="t" r="r" b="b"/>
              <a:pathLst>
                <a:path w="117" h="56" extrusionOk="0">
                  <a:moveTo>
                    <a:pt x="80" y="0"/>
                  </a:moveTo>
                  <a:cubicBezTo>
                    <a:pt x="65" y="0"/>
                    <a:pt x="42" y="12"/>
                    <a:pt x="0" y="33"/>
                  </a:cubicBezTo>
                  <a:cubicBezTo>
                    <a:pt x="47" y="33"/>
                    <a:pt x="70" y="56"/>
                    <a:pt x="116" y="56"/>
                  </a:cubicBezTo>
                  <a:cubicBezTo>
                    <a:pt x="103" y="18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4"/>
            <p:cNvSpPr/>
            <p:nvPr/>
          </p:nvSpPr>
          <p:spPr>
            <a:xfrm rot="-2200606">
              <a:off x="704700" y="2025631"/>
              <a:ext cx="6210" cy="6564"/>
            </a:xfrm>
            <a:custGeom>
              <a:avLst/>
              <a:gdLst/>
              <a:ahLst/>
              <a:cxnLst/>
              <a:rect l="l" t="t" r="r" b="b"/>
              <a:pathLst>
                <a:path w="70" h="74" extrusionOk="0">
                  <a:moveTo>
                    <a:pt x="0" y="1"/>
                  </a:moveTo>
                  <a:cubicBezTo>
                    <a:pt x="0" y="63"/>
                    <a:pt x="11" y="73"/>
                    <a:pt x="31" y="73"/>
                  </a:cubicBezTo>
                  <a:cubicBezTo>
                    <a:pt x="42" y="73"/>
                    <a:pt x="55" y="70"/>
                    <a:pt x="70" y="70"/>
                  </a:cubicBezTo>
                  <a:cubicBezTo>
                    <a:pt x="47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5" name="Google Shape;3335;p4"/>
            <p:cNvSpPr/>
            <p:nvPr/>
          </p:nvSpPr>
          <p:spPr>
            <a:xfrm rot="-2200606">
              <a:off x="-319007" y="3744434"/>
              <a:ext cx="6298" cy="8250"/>
            </a:xfrm>
            <a:custGeom>
              <a:avLst/>
              <a:gdLst/>
              <a:ahLst/>
              <a:cxnLst/>
              <a:rect l="l" t="t" r="r" b="b"/>
              <a:pathLst>
                <a:path w="71" h="93" extrusionOk="0">
                  <a:moveTo>
                    <a:pt x="1" y="0"/>
                  </a:moveTo>
                  <a:cubicBezTo>
                    <a:pt x="24" y="47"/>
                    <a:pt x="47" y="70"/>
                    <a:pt x="47" y="93"/>
                  </a:cubicBezTo>
                  <a:cubicBezTo>
                    <a:pt x="70" y="93"/>
                    <a:pt x="70" y="93"/>
                    <a:pt x="70" y="70"/>
                  </a:cubicBezTo>
                  <a:cubicBezTo>
                    <a:pt x="70" y="70"/>
                    <a:pt x="70" y="47"/>
                    <a:pt x="47" y="23"/>
                  </a:cubicBezTo>
                  <a:cubicBezTo>
                    <a:pt x="47" y="23"/>
                    <a:pt x="47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6" name="Google Shape;3336;p4"/>
            <p:cNvSpPr/>
            <p:nvPr/>
          </p:nvSpPr>
          <p:spPr>
            <a:xfrm rot="-2200606">
              <a:off x="-957199" y="1793573"/>
              <a:ext cx="6298" cy="7185"/>
            </a:xfrm>
            <a:custGeom>
              <a:avLst/>
              <a:gdLst/>
              <a:ahLst/>
              <a:cxnLst/>
              <a:rect l="l" t="t" r="r" b="b"/>
              <a:pathLst>
                <a:path w="71" h="81" extrusionOk="0">
                  <a:moveTo>
                    <a:pt x="21" y="1"/>
                  </a:moveTo>
                  <a:cubicBezTo>
                    <a:pt x="14" y="1"/>
                    <a:pt x="7" y="4"/>
                    <a:pt x="1" y="11"/>
                  </a:cubicBezTo>
                  <a:cubicBezTo>
                    <a:pt x="1" y="34"/>
                    <a:pt x="24" y="57"/>
                    <a:pt x="47" y="80"/>
                  </a:cubicBezTo>
                  <a:cubicBezTo>
                    <a:pt x="70" y="57"/>
                    <a:pt x="70" y="34"/>
                    <a:pt x="70" y="34"/>
                  </a:cubicBezTo>
                  <a:cubicBezTo>
                    <a:pt x="54" y="17"/>
                    <a:pt x="37" y="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4"/>
            <p:cNvSpPr/>
            <p:nvPr/>
          </p:nvSpPr>
          <p:spPr>
            <a:xfrm rot="-2200606">
              <a:off x="541400" y="1881475"/>
              <a:ext cx="6298" cy="7806"/>
            </a:xfrm>
            <a:custGeom>
              <a:avLst/>
              <a:gdLst/>
              <a:ahLst/>
              <a:cxnLst/>
              <a:rect l="l" t="t" r="r" b="b"/>
              <a:pathLst>
                <a:path w="71" h="88" extrusionOk="0">
                  <a:moveTo>
                    <a:pt x="32" y="0"/>
                  </a:moveTo>
                  <a:cubicBezTo>
                    <a:pt x="24" y="0"/>
                    <a:pt x="12" y="6"/>
                    <a:pt x="1" y="18"/>
                  </a:cubicBezTo>
                  <a:cubicBezTo>
                    <a:pt x="24" y="41"/>
                    <a:pt x="47" y="64"/>
                    <a:pt x="70" y="87"/>
                  </a:cubicBezTo>
                  <a:cubicBezTo>
                    <a:pt x="70" y="64"/>
                    <a:pt x="47" y="41"/>
                    <a:pt x="47" y="18"/>
                  </a:cubicBezTo>
                  <a:cubicBezTo>
                    <a:pt x="47" y="6"/>
                    <a:pt x="41" y="0"/>
                    <a:pt x="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4"/>
            <p:cNvSpPr/>
            <p:nvPr/>
          </p:nvSpPr>
          <p:spPr>
            <a:xfrm rot="-2200606">
              <a:off x="-313951" y="3722242"/>
              <a:ext cx="8339" cy="10290"/>
            </a:xfrm>
            <a:custGeom>
              <a:avLst/>
              <a:gdLst/>
              <a:ahLst/>
              <a:cxnLst/>
              <a:rect l="l" t="t" r="r" b="b"/>
              <a:pathLst>
                <a:path w="94" h="116" extrusionOk="0">
                  <a:moveTo>
                    <a:pt x="70" y="0"/>
                  </a:moveTo>
                  <a:cubicBezTo>
                    <a:pt x="93" y="46"/>
                    <a:pt x="47" y="70"/>
                    <a:pt x="0" y="116"/>
                  </a:cubicBezTo>
                  <a:cubicBezTo>
                    <a:pt x="47" y="93"/>
                    <a:pt x="70" y="93"/>
                    <a:pt x="93" y="93"/>
                  </a:cubicBezTo>
                  <a:cubicBezTo>
                    <a:pt x="93" y="46"/>
                    <a:pt x="93" y="23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4"/>
            <p:cNvSpPr/>
            <p:nvPr/>
          </p:nvSpPr>
          <p:spPr>
            <a:xfrm rot="-2200606">
              <a:off x="-1601237" y="3259789"/>
              <a:ext cx="8250" cy="4524"/>
            </a:xfrm>
            <a:custGeom>
              <a:avLst/>
              <a:gdLst/>
              <a:ahLst/>
              <a:cxnLst/>
              <a:rect l="l" t="t" r="r" b="b"/>
              <a:pathLst>
                <a:path w="93" h="51" extrusionOk="0">
                  <a:moveTo>
                    <a:pt x="31" y="0"/>
                  </a:moveTo>
                  <a:cubicBezTo>
                    <a:pt x="20" y="0"/>
                    <a:pt x="10" y="8"/>
                    <a:pt x="0" y="27"/>
                  </a:cubicBezTo>
                  <a:cubicBezTo>
                    <a:pt x="0" y="50"/>
                    <a:pt x="23" y="50"/>
                    <a:pt x="23" y="50"/>
                  </a:cubicBezTo>
                  <a:cubicBezTo>
                    <a:pt x="46" y="50"/>
                    <a:pt x="46" y="50"/>
                    <a:pt x="93" y="27"/>
                  </a:cubicBezTo>
                  <a:cubicBezTo>
                    <a:pt x="66" y="14"/>
                    <a:pt x="47" y="0"/>
                    <a:pt x="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4"/>
            <p:cNvSpPr/>
            <p:nvPr/>
          </p:nvSpPr>
          <p:spPr>
            <a:xfrm rot="-2200606">
              <a:off x="-63232" y="3685447"/>
              <a:ext cx="10379" cy="6210"/>
            </a:xfrm>
            <a:custGeom>
              <a:avLst/>
              <a:gdLst/>
              <a:ahLst/>
              <a:cxnLst/>
              <a:rect l="l" t="t" r="r" b="b"/>
              <a:pathLst>
                <a:path w="117" h="70" extrusionOk="0">
                  <a:moveTo>
                    <a:pt x="70" y="0"/>
                  </a:moveTo>
                  <a:cubicBezTo>
                    <a:pt x="47" y="24"/>
                    <a:pt x="24" y="24"/>
                    <a:pt x="0" y="70"/>
                  </a:cubicBezTo>
                  <a:lnTo>
                    <a:pt x="47" y="70"/>
                  </a:lnTo>
                  <a:cubicBezTo>
                    <a:pt x="70" y="47"/>
                    <a:pt x="93" y="24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4"/>
            <p:cNvSpPr/>
            <p:nvPr/>
          </p:nvSpPr>
          <p:spPr>
            <a:xfrm rot="-2200606">
              <a:off x="322391" y="2706042"/>
              <a:ext cx="8339" cy="7008"/>
            </a:xfrm>
            <a:custGeom>
              <a:avLst/>
              <a:gdLst/>
              <a:ahLst/>
              <a:cxnLst/>
              <a:rect l="l" t="t" r="r" b="b"/>
              <a:pathLst>
                <a:path w="94" h="79" extrusionOk="0">
                  <a:moveTo>
                    <a:pt x="63" y="0"/>
                  </a:moveTo>
                  <a:cubicBezTo>
                    <a:pt x="35" y="0"/>
                    <a:pt x="18" y="26"/>
                    <a:pt x="1" y="79"/>
                  </a:cubicBezTo>
                  <a:cubicBezTo>
                    <a:pt x="47" y="32"/>
                    <a:pt x="70" y="32"/>
                    <a:pt x="93" y="9"/>
                  </a:cubicBezTo>
                  <a:cubicBezTo>
                    <a:pt x="82" y="3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4"/>
            <p:cNvSpPr/>
            <p:nvPr/>
          </p:nvSpPr>
          <p:spPr>
            <a:xfrm rot="-2200606">
              <a:off x="-633310" y="3573523"/>
              <a:ext cx="6210" cy="8339"/>
            </a:xfrm>
            <a:custGeom>
              <a:avLst/>
              <a:gdLst/>
              <a:ahLst/>
              <a:cxnLst/>
              <a:rect l="l" t="t" r="r" b="b"/>
              <a:pathLst>
                <a:path w="70" h="94" extrusionOk="0">
                  <a:moveTo>
                    <a:pt x="70" y="1"/>
                  </a:moveTo>
                  <a:lnTo>
                    <a:pt x="70" y="1"/>
                  </a:lnTo>
                  <a:cubicBezTo>
                    <a:pt x="23" y="24"/>
                    <a:pt x="23" y="24"/>
                    <a:pt x="23" y="24"/>
                  </a:cubicBezTo>
                  <a:cubicBezTo>
                    <a:pt x="0" y="47"/>
                    <a:pt x="0" y="47"/>
                    <a:pt x="0" y="70"/>
                  </a:cubicBezTo>
                  <a:cubicBezTo>
                    <a:pt x="0" y="70"/>
                    <a:pt x="0" y="70"/>
                    <a:pt x="23" y="93"/>
                  </a:cubicBezTo>
                  <a:cubicBezTo>
                    <a:pt x="47" y="70"/>
                    <a:pt x="47" y="47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4"/>
            <p:cNvSpPr/>
            <p:nvPr/>
          </p:nvSpPr>
          <p:spPr>
            <a:xfrm rot="-2200606">
              <a:off x="-644242" y="3581910"/>
              <a:ext cx="4169" cy="4169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3" y="1"/>
                  </a:moveTo>
                  <a:cubicBezTo>
                    <a:pt x="23" y="1"/>
                    <a:pt x="0" y="24"/>
                    <a:pt x="0" y="24"/>
                  </a:cubicBezTo>
                  <a:cubicBezTo>
                    <a:pt x="23" y="47"/>
                    <a:pt x="23" y="47"/>
                    <a:pt x="46" y="47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4"/>
            <p:cNvSpPr/>
            <p:nvPr/>
          </p:nvSpPr>
          <p:spPr>
            <a:xfrm rot="-2200606">
              <a:off x="-1550129" y="3498521"/>
              <a:ext cx="8339" cy="1685"/>
            </a:xfrm>
            <a:custGeom>
              <a:avLst/>
              <a:gdLst/>
              <a:ahLst/>
              <a:cxnLst/>
              <a:rect l="l" t="t" r="r" b="b"/>
              <a:pathLst>
                <a:path w="94" h="19" extrusionOk="0">
                  <a:moveTo>
                    <a:pt x="0" y="1"/>
                  </a:moveTo>
                  <a:cubicBezTo>
                    <a:pt x="24" y="12"/>
                    <a:pt x="35" y="18"/>
                    <a:pt x="47" y="18"/>
                  </a:cubicBezTo>
                  <a:cubicBezTo>
                    <a:pt x="58" y="18"/>
                    <a:pt x="70" y="12"/>
                    <a:pt x="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4"/>
            <p:cNvSpPr/>
            <p:nvPr/>
          </p:nvSpPr>
          <p:spPr>
            <a:xfrm rot="-2200606">
              <a:off x="-1158751" y="1906732"/>
              <a:ext cx="4169" cy="4258"/>
            </a:xfrm>
            <a:custGeom>
              <a:avLst/>
              <a:gdLst/>
              <a:ahLst/>
              <a:cxnLst/>
              <a:rect l="l" t="t" r="r" b="b"/>
              <a:pathLst>
                <a:path w="47" h="48" extrusionOk="0">
                  <a:moveTo>
                    <a:pt x="0" y="1"/>
                  </a:moveTo>
                  <a:cubicBezTo>
                    <a:pt x="0" y="24"/>
                    <a:pt x="23" y="47"/>
                    <a:pt x="23" y="47"/>
                  </a:cubicBezTo>
                  <a:cubicBezTo>
                    <a:pt x="47" y="24"/>
                    <a:pt x="47" y="2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4"/>
            <p:cNvSpPr/>
            <p:nvPr/>
          </p:nvSpPr>
          <p:spPr>
            <a:xfrm rot="-2200606">
              <a:off x="-49246" y="3682157"/>
              <a:ext cx="4258" cy="4258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47" y="1"/>
                  </a:moveTo>
                  <a:cubicBezTo>
                    <a:pt x="1" y="47"/>
                    <a:pt x="1" y="47"/>
                    <a:pt x="47" y="47"/>
                  </a:cubicBezTo>
                  <a:cubicBezTo>
                    <a:pt x="47" y="24"/>
                    <a:pt x="47" y="1"/>
                    <a:pt x="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4"/>
            <p:cNvSpPr/>
            <p:nvPr/>
          </p:nvSpPr>
          <p:spPr>
            <a:xfrm rot="-2200606">
              <a:off x="597550" y="2024736"/>
              <a:ext cx="4169" cy="3460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19" y="0"/>
                  </a:moveTo>
                  <a:cubicBezTo>
                    <a:pt x="8" y="0"/>
                    <a:pt x="0" y="12"/>
                    <a:pt x="0" y="39"/>
                  </a:cubicBezTo>
                  <a:cubicBezTo>
                    <a:pt x="23" y="39"/>
                    <a:pt x="23" y="39"/>
                    <a:pt x="47" y="15"/>
                  </a:cubicBezTo>
                  <a:cubicBezTo>
                    <a:pt x="37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4"/>
            <p:cNvSpPr/>
            <p:nvPr/>
          </p:nvSpPr>
          <p:spPr>
            <a:xfrm rot="-2200606">
              <a:off x="-497260" y="1559330"/>
              <a:ext cx="6210" cy="3548"/>
            </a:xfrm>
            <a:custGeom>
              <a:avLst/>
              <a:gdLst/>
              <a:ahLst/>
              <a:cxnLst/>
              <a:rect l="l" t="t" r="r" b="b"/>
              <a:pathLst>
                <a:path w="70" h="40" extrusionOk="0">
                  <a:moveTo>
                    <a:pt x="0" y="1"/>
                  </a:moveTo>
                  <a:cubicBezTo>
                    <a:pt x="0" y="28"/>
                    <a:pt x="8" y="39"/>
                    <a:pt x="24" y="39"/>
                  </a:cubicBezTo>
                  <a:cubicBezTo>
                    <a:pt x="35" y="39"/>
                    <a:pt x="50" y="34"/>
                    <a:pt x="70" y="24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4"/>
            <p:cNvSpPr/>
            <p:nvPr/>
          </p:nvSpPr>
          <p:spPr>
            <a:xfrm rot="-2200606">
              <a:off x="-1424106" y="1990156"/>
              <a:ext cx="8339" cy="4701"/>
            </a:xfrm>
            <a:custGeom>
              <a:avLst/>
              <a:gdLst/>
              <a:ahLst/>
              <a:cxnLst/>
              <a:rect l="l" t="t" r="r" b="b"/>
              <a:pathLst>
                <a:path w="94" h="53" extrusionOk="0">
                  <a:moveTo>
                    <a:pt x="24" y="0"/>
                  </a:moveTo>
                  <a:cubicBezTo>
                    <a:pt x="24" y="23"/>
                    <a:pt x="24" y="47"/>
                    <a:pt x="1" y="47"/>
                  </a:cubicBezTo>
                  <a:cubicBezTo>
                    <a:pt x="12" y="47"/>
                    <a:pt x="30" y="52"/>
                    <a:pt x="47" y="52"/>
                  </a:cubicBezTo>
                  <a:cubicBezTo>
                    <a:pt x="65" y="52"/>
                    <a:pt x="82" y="47"/>
                    <a:pt x="93" y="23"/>
                  </a:cubicBezTo>
                  <a:cubicBezTo>
                    <a:pt x="70" y="0"/>
                    <a:pt x="47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4"/>
            <p:cNvSpPr/>
            <p:nvPr/>
          </p:nvSpPr>
          <p:spPr>
            <a:xfrm rot="-2200606">
              <a:off x="606685" y="2042254"/>
              <a:ext cx="6298" cy="6210"/>
            </a:xfrm>
            <a:custGeom>
              <a:avLst/>
              <a:gdLst/>
              <a:ahLst/>
              <a:cxnLst/>
              <a:rect l="l" t="t" r="r" b="b"/>
              <a:pathLst>
                <a:path w="71" h="70" extrusionOk="0">
                  <a:moveTo>
                    <a:pt x="70" y="0"/>
                  </a:moveTo>
                  <a:lnTo>
                    <a:pt x="70" y="0"/>
                  </a:lnTo>
                  <a:cubicBezTo>
                    <a:pt x="1" y="23"/>
                    <a:pt x="1" y="23"/>
                    <a:pt x="1" y="70"/>
                  </a:cubicBezTo>
                  <a:cubicBezTo>
                    <a:pt x="24" y="46"/>
                    <a:pt x="47" y="23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4"/>
            <p:cNvSpPr/>
            <p:nvPr/>
          </p:nvSpPr>
          <p:spPr>
            <a:xfrm rot="-2200606">
              <a:off x="-1314303" y="3532428"/>
              <a:ext cx="4258" cy="4169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cubicBezTo>
                    <a:pt x="1" y="23"/>
                    <a:pt x="1" y="46"/>
                    <a:pt x="24" y="46"/>
                  </a:cubicBezTo>
                  <a:lnTo>
                    <a:pt x="47" y="46"/>
                  </a:lnTo>
                  <a:cubicBezTo>
                    <a:pt x="47" y="23"/>
                    <a:pt x="47" y="23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4"/>
            <p:cNvSpPr/>
            <p:nvPr/>
          </p:nvSpPr>
          <p:spPr>
            <a:xfrm rot="-2200606">
              <a:off x="712883" y="2017467"/>
              <a:ext cx="4169" cy="4258"/>
            </a:xfrm>
            <a:custGeom>
              <a:avLst/>
              <a:gdLst/>
              <a:ahLst/>
              <a:cxnLst/>
              <a:rect l="l" t="t" r="r" b="b"/>
              <a:pathLst>
                <a:path w="47" h="48" extrusionOk="0">
                  <a:moveTo>
                    <a:pt x="24" y="1"/>
                  </a:moveTo>
                  <a:cubicBezTo>
                    <a:pt x="0" y="24"/>
                    <a:pt x="0" y="24"/>
                    <a:pt x="0" y="47"/>
                  </a:cubicBezTo>
                  <a:lnTo>
                    <a:pt x="47" y="47"/>
                  </a:lnTo>
                  <a:cubicBezTo>
                    <a:pt x="47" y="24"/>
                    <a:pt x="47" y="1"/>
                    <a:pt x="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4"/>
            <p:cNvSpPr/>
            <p:nvPr/>
          </p:nvSpPr>
          <p:spPr>
            <a:xfrm rot="-2200606">
              <a:off x="-1538854" y="2016343"/>
              <a:ext cx="10379" cy="8250"/>
            </a:xfrm>
            <a:custGeom>
              <a:avLst/>
              <a:gdLst/>
              <a:ahLst/>
              <a:cxnLst/>
              <a:rect l="l" t="t" r="r" b="b"/>
              <a:pathLst>
                <a:path w="117" h="93" extrusionOk="0">
                  <a:moveTo>
                    <a:pt x="0" y="0"/>
                  </a:moveTo>
                  <a:cubicBezTo>
                    <a:pt x="9" y="0"/>
                    <a:pt x="17" y="1"/>
                    <a:pt x="24" y="2"/>
                  </a:cubicBezTo>
                  <a:lnTo>
                    <a:pt x="24" y="2"/>
                  </a:lnTo>
                  <a:cubicBezTo>
                    <a:pt x="24" y="2"/>
                    <a:pt x="24" y="1"/>
                    <a:pt x="24" y="0"/>
                  </a:cubicBezTo>
                  <a:close/>
                  <a:moveTo>
                    <a:pt x="24" y="2"/>
                  </a:moveTo>
                  <a:cubicBezTo>
                    <a:pt x="24" y="25"/>
                    <a:pt x="24" y="48"/>
                    <a:pt x="47" y="93"/>
                  </a:cubicBezTo>
                  <a:cubicBezTo>
                    <a:pt x="70" y="70"/>
                    <a:pt x="93" y="47"/>
                    <a:pt x="116" y="23"/>
                  </a:cubicBezTo>
                  <a:cubicBezTo>
                    <a:pt x="78" y="23"/>
                    <a:pt x="56" y="8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54" name="Google Shape;3354;p4"/>
          <p:cNvSpPr/>
          <p:nvPr/>
        </p:nvSpPr>
        <p:spPr>
          <a:xfrm rot="7399430" flipH="1">
            <a:off x="-911163" y="-987041"/>
            <a:ext cx="3143845" cy="2369919"/>
          </a:xfrm>
          <a:custGeom>
            <a:avLst/>
            <a:gdLst/>
            <a:ahLst/>
            <a:cxnLst/>
            <a:rect l="l" t="t" r="r" b="b"/>
            <a:pathLst>
              <a:path w="35987" h="27128" extrusionOk="0">
                <a:moveTo>
                  <a:pt x="14358" y="1752"/>
                </a:moveTo>
                <a:cubicBezTo>
                  <a:pt x="14460" y="1793"/>
                  <a:pt x="14501" y="1874"/>
                  <a:pt x="14542" y="2078"/>
                </a:cubicBezTo>
                <a:cubicBezTo>
                  <a:pt x="14501" y="1976"/>
                  <a:pt x="14440" y="1874"/>
                  <a:pt x="14358" y="1752"/>
                </a:cubicBezTo>
                <a:close/>
                <a:moveTo>
                  <a:pt x="11446" y="2078"/>
                </a:moveTo>
                <a:lnTo>
                  <a:pt x="11446" y="2078"/>
                </a:lnTo>
                <a:cubicBezTo>
                  <a:pt x="11629" y="2220"/>
                  <a:pt x="12587" y="3870"/>
                  <a:pt x="12688" y="4176"/>
                </a:cubicBezTo>
                <a:cubicBezTo>
                  <a:pt x="12464" y="3829"/>
                  <a:pt x="12281" y="3463"/>
                  <a:pt x="12077" y="3117"/>
                </a:cubicBezTo>
                <a:cubicBezTo>
                  <a:pt x="11874" y="2770"/>
                  <a:pt x="11650" y="2424"/>
                  <a:pt x="11446" y="2078"/>
                </a:cubicBezTo>
                <a:close/>
                <a:moveTo>
                  <a:pt x="13177" y="428"/>
                </a:moveTo>
                <a:cubicBezTo>
                  <a:pt x="13605" y="1691"/>
                  <a:pt x="14134" y="2933"/>
                  <a:pt x="14521" y="4216"/>
                </a:cubicBezTo>
                <a:cubicBezTo>
                  <a:pt x="14053" y="2974"/>
                  <a:pt x="13523" y="1732"/>
                  <a:pt x="13177" y="428"/>
                </a:cubicBezTo>
                <a:close/>
                <a:moveTo>
                  <a:pt x="17169" y="2770"/>
                </a:moveTo>
                <a:cubicBezTo>
                  <a:pt x="17189" y="2811"/>
                  <a:pt x="17230" y="2831"/>
                  <a:pt x="17230" y="2893"/>
                </a:cubicBezTo>
                <a:cubicBezTo>
                  <a:pt x="17373" y="3280"/>
                  <a:pt x="17495" y="3666"/>
                  <a:pt x="17637" y="4053"/>
                </a:cubicBezTo>
                <a:cubicBezTo>
                  <a:pt x="17698" y="4257"/>
                  <a:pt x="17739" y="4461"/>
                  <a:pt x="17800" y="4664"/>
                </a:cubicBezTo>
                <a:cubicBezTo>
                  <a:pt x="17821" y="4705"/>
                  <a:pt x="17841" y="4746"/>
                  <a:pt x="17861" y="4807"/>
                </a:cubicBezTo>
                <a:cubicBezTo>
                  <a:pt x="17882" y="4848"/>
                  <a:pt x="17882" y="4909"/>
                  <a:pt x="17902" y="4970"/>
                </a:cubicBezTo>
                <a:cubicBezTo>
                  <a:pt x="17922" y="5011"/>
                  <a:pt x="17922" y="5072"/>
                  <a:pt x="17943" y="5112"/>
                </a:cubicBezTo>
                <a:cubicBezTo>
                  <a:pt x="17943" y="5133"/>
                  <a:pt x="17943" y="5153"/>
                  <a:pt x="17943" y="5153"/>
                </a:cubicBezTo>
                <a:cubicBezTo>
                  <a:pt x="17882" y="5072"/>
                  <a:pt x="17800" y="4990"/>
                  <a:pt x="17780" y="4868"/>
                </a:cubicBezTo>
                <a:cubicBezTo>
                  <a:pt x="17759" y="4705"/>
                  <a:pt x="17698" y="4522"/>
                  <a:pt x="17658" y="4359"/>
                </a:cubicBezTo>
                <a:cubicBezTo>
                  <a:pt x="17597" y="4176"/>
                  <a:pt x="17515" y="3992"/>
                  <a:pt x="17474" y="3809"/>
                </a:cubicBezTo>
                <a:cubicBezTo>
                  <a:pt x="17373" y="3544"/>
                  <a:pt x="17311" y="3280"/>
                  <a:pt x="17230" y="3035"/>
                </a:cubicBezTo>
                <a:cubicBezTo>
                  <a:pt x="17210" y="2933"/>
                  <a:pt x="17189" y="2852"/>
                  <a:pt x="17169" y="2770"/>
                </a:cubicBezTo>
                <a:close/>
                <a:moveTo>
                  <a:pt x="21323" y="5703"/>
                </a:moveTo>
                <a:lnTo>
                  <a:pt x="21323" y="5703"/>
                </a:lnTo>
                <a:cubicBezTo>
                  <a:pt x="21332" y="5712"/>
                  <a:pt x="21333" y="5720"/>
                  <a:pt x="21332" y="5730"/>
                </a:cubicBezTo>
                <a:lnTo>
                  <a:pt x="21332" y="5730"/>
                </a:lnTo>
                <a:cubicBezTo>
                  <a:pt x="21328" y="5721"/>
                  <a:pt x="21323" y="5712"/>
                  <a:pt x="21323" y="5703"/>
                </a:cubicBezTo>
                <a:close/>
                <a:moveTo>
                  <a:pt x="21359" y="5831"/>
                </a:moveTo>
                <a:cubicBezTo>
                  <a:pt x="21396" y="5891"/>
                  <a:pt x="21418" y="5970"/>
                  <a:pt x="21466" y="6049"/>
                </a:cubicBezTo>
                <a:cubicBezTo>
                  <a:pt x="21385" y="6029"/>
                  <a:pt x="21385" y="5988"/>
                  <a:pt x="21364" y="5947"/>
                </a:cubicBezTo>
                <a:cubicBezTo>
                  <a:pt x="21364" y="5908"/>
                  <a:pt x="21364" y="5870"/>
                  <a:pt x="21359" y="5831"/>
                </a:cubicBezTo>
                <a:close/>
                <a:moveTo>
                  <a:pt x="5540" y="4909"/>
                </a:moveTo>
                <a:lnTo>
                  <a:pt x="5540" y="4909"/>
                </a:lnTo>
                <a:cubicBezTo>
                  <a:pt x="5785" y="5011"/>
                  <a:pt x="7719" y="6762"/>
                  <a:pt x="7841" y="6986"/>
                </a:cubicBezTo>
                <a:cubicBezTo>
                  <a:pt x="7108" y="6273"/>
                  <a:pt x="6334" y="5581"/>
                  <a:pt x="5540" y="4909"/>
                </a:cubicBezTo>
                <a:close/>
                <a:moveTo>
                  <a:pt x="1223" y="8513"/>
                </a:moveTo>
                <a:cubicBezTo>
                  <a:pt x="1284" y="8554"/>
                  <a:pt x="1365" y="8575"/>
                  <a:pt x="1426" y="8595"/>
                </a:cubicBezTo>
                <a:cubicBezTo>
                  <a:pt x="1508" y="8615"/>
                  <a:pt x="1610" y="8656"/>
                  <a:pt x="1691" y="8697"/>
                </a:cubicBezTo>
                <a:cubicBezTo>
                  <a:pt x="1752" y="8717"/>
                  <a:pt x="1813" y="8778"/>
                  <a:pt x="1895" y="8799"/>
                </a:cubicBezTo>
                <a:cubicBezTo>
                  <a:pt x="1813" y="8778"/>
                  <a:pt x="1732" y="8758"/>
                  <a:pt x="1650" y="8737"/>
                </a:cubicBezTo>
                <a:cubicBezTo>
                  <a:pt x="1589" y="8697"/>
                  <a:pt x="1508" y="8656"/>
                  <a:pt x="1426" y="8656"/>
                </a:cubicBezTo>
                <a:cubicBezTo>
                  <a:pt x="1345" y="8636"/>
                  <a:pt x="1263" y="8595"/>
                  <a:pt x="1223" y="8513"/>
                </a:cubicBezTo>
                <a:close/>
                <a:moveTo>
                  <a:pt x="18920" y="8921"/>
                </a:moveTo>
                <a:cubicBezTo>
                  <a:pt x="19022" y="8961"/>
                  <a:pt x="19083" y="8982"/>
                  <a:pt x="19083" y="9084"/>
                </a:cubicBezTo>
                <a:cubicBezTo>
                  <a:pt x="19009" y="9102"/>
                  <a:pt x="18986" y="9188"/>
                  <a:pt x="18905" y="9188"/>
                </a:cubicBezTo>
                <a:cubicBezTo>
                  <a:pt x="18897" y="9188"/>
                  <a:pt x="18889" y="9187"/>
                  <a:pt x="18880" y="9186"/>
                </a:cubicBezTo>
                <a:cubicBezTo>
                  <a:pt x="18819" y="9084"/>
                  <a:pt x="18920" y="9063"/>
                  <a:pt x="18961" y="9002"/>
                </a:cubicBezTo>
                <a:cubicBezTo>
                  <a:pt x="18941" y="8982"/>
                  <a:pt x="18941" y="8961"/>
                  <a:pt x="18920" y="8921"/>
                </a:cubicBezTo>
                <a:close/>
                <a:moveTo>
                  <a:pt x="4359" y="9247"/>
                </a:moveTo>
                <a:lnTo>
                  <a:pt x="4359" y="9247"/>
                </a:lnTo>
                <a:cubicBezTo>
                  <a:pt x="4440" y="9287"/>
                  <a:pt x="4522" y="9308"/>
                  <a:pt x="4624" y="9328"/>
                </a:cubicBezTo>
                <a:cubicBezTo>
                  <a:pt x="4685" y="9369"/>
                  <a:pt x="4766" y="9410"/>
                  <a:pt x="4848" y="9471"/>
                </a:cubicBezTo>
                <a:cubicBezTo>
                  <a:pt x="4664" y="9430"/>
                  <a:pt x="4501" y="9389"/>
                  <a:pt x="4359" y="9247"/>
                </a:cubicBezTo>
                <a:close/>
                <a:moveTo>
                  <a:pt x="18920" y="9267"/>
                </a:moveTo>
                <a:lnTo>
                  <a:pt x="18920" y="9267"/>
                </a:lnTo>
                <a:cubicBezTo>
                  <a:pt x="18981" y="9369"/>
                  <a:pt x="19043" y="9471"/>
                  <a:pt x="19104" y="9552"/>
                </a:cubicBezTo>
                <a:cubicBezTo>
                  <a:pt x="18920" y="9511"/>
                  <a:pt x="18880" y="9430"/>
                  <a:pt x="18920" y="9267"/>
                </a:cubicBezTo>
                <a:close/>
                <a:moveTo>
                  <a:pt x="5255" y="9634"/>
                </a:moveTo>
                <a:cubicBezTo>
                  <a:pt x="5357" y="9634"/>
                  <a:pt x="5560" y="9715"/>
                  <a:pt x="5622" y="9776"/>
                </a:cubicBezTo>
                <a:cubicBezTo>
                  <a:pt x="5479" y="9756"/>
                  <a:pt x="5357" y="9735"/>
                  <a:pt x="5255" y="9634"/>
                </a:cubicBezTo>
                <a:close/>
                <a:moveTo>
                  <a:pt x="5744" y="9837"/>
                </a:moveTo>
                <a:cubicBezTo>
                  <a:pt x="5886" y="9858"/>
                  <a:pt x="6029" y="9878"/>
                  <a:pt x="6131" y="9980"/>
                </a:cubicBezTo>
                <a:cubicBezTo>
                  <a:pt x="6131" y="10000"/>
                  <a:pt x="6110" y="10000"/>
                  <a:pt x="6110" y="10021"/>
                </a:cubicBezTo>
                <a:cubicBezTo>
                  <a:pt x="6049" y="10000"/>
                  <a:pt x="5988" y="9959"/>
                  <a:pt x="5927" y="9959"/>
                </a:cubicBezTo>
                <a:cubicBezTo>
                  <a:pt x="5866" y="9939"/>
                  <a:pt x="5805" y="9939"/>
                  <a:pt x="5723" y="9919"/>
                </a:cubicBezTo>
                <a:cubicBezTo>
                  <a:pt x="5723" y="9898"/>
                  <a:pt x="5723" y="9878"/>
                  <a:pt x="5723" y="9878"/>
                </a:cubicBezTo>
                <a:cubicBezTo>
                  <a:pt x="5723" y="9858"/>
                  <a:pt x="5723" y="9858"/>
                  <a:pt x="5744" y="9837"/>
                </a:cubicBezTo>
                <a:close/>
                <a:moveTo>
                  <a:pt x="6334" y="10082"/>
                </a:moveTo>
                <a:cubicBezTo>
                  <a:pt x="6436" y="10082"/>
                  <a:pt x="6619" y="10163"/>
                  <a:pt x="6681" y="10224"/>
                </a:cubicBezTo>
                <a:cubicBezTo>
                  <a:pt x="6652" y="10259"/>
                  <a:pt x="6627" y="10270"/>
                  <a:pt x="6603" y="10270"/>
                </a:cubicBezTo>
                <a:cubicBezTo>
                  <a:pt x="6566" y="10270"/>
                  <a:pt x="6534" y="10242"/>
                  <a:pt x="6510" y="10242"/>
                </a:cubicBezTo>
                <a:cubicBezTo>
                  <a:pt x="6505" y="10242"/>
                  <a:pt x="6501" y="10243"/>
                  <a:pt x="6497" y="10245"/>
                </a:cubicBezTo>
                <a:cubicBezTo>
                  <a:pt x="6436" y="10183"/>
                  <a:pt x="6375" y="10122"/>
                  <a:pt x="6334" y="10082"/>
                </a:cubicBezTo>
                <a:close/>
                <a:moveTo>
                  <a:pt x="3931" y="4277"/>
                </a:moveTo>
                <a:cubicBezTo>
                  <a:pt x="4074" y="4400"/>
                  <a:pt x="4216" y="4542"/>
                  <a:pt x="4339" y="4685"/>
                </a:cubicBezTo>
                <a:cubicBezTo>
                  <a:pt x="4787" y="5133"/>
                  <a:pt x="5235" y="5581"/>
                  <a:pt x="5683" y="6029"/>
                </a:cubicBezTo>
                <a:cubicBezTo>
                  <a:pt x="6009" y="6375"/>
                  <a:pt x="6314" y="6701"/>
                  <a:pt x="6640" y="7027"/>
                </a:cubicBezTo>
                <a:cubicBezTo>
                  <a:pt x="7108" y="7495"/>
                  <a:pt x="7577" y="7984"/>
                  <a:pt x="8045" y="8452"/>
                </a:cubicBezTo>
                <a:cubicBezTo>
                  <a:pt x="8310" y="8737"/>
                  <a:pt x="8595" y="9002"/>
                  <a:pt x="8880" y="9287"/>
                </a:cubicBezTo>
                <a:cubicBezTo>
                  <a:pt x="8962" y="9369"/>
                  <a:pt x="9043" y="9430"/>
                  <a:pt x="9124" y="9511"/>
                </a:cubicBezTo>
                <a:cubicBezTo>
                  <a:pt x="9145" y="9511"/>
                  <a:pt x="9165" y="9532"/>
                  <a:pt x="9186" y="9552"/>
                </a:cubicBezTo>
                <a:cubicBezTo>
                  <a:pt x="9348" y="9715"/>
                  <a:pt x="9511" y="9878"/>
                  <a:pt x="9674" y="10021"/>
                </a:cubicBezTo>
                <a:cubicBezTo>
                  <a:pt x="9939" y="10265"/>
                  <a:pt x="10224" y="10489"/>
                  <a:pt x="10489" y="10713"/>
                </a:cubicBezTo>
                <a:cubicBezTo>
                  <a:pt x="10570" y="10774"/>
                  <a:pt x="10632" y="10855"/>
                  <a:pt x="10713" y="10917"/>
                </a:cubicBezTo>
                <a:cubicBezTo>
                  <a:pt x="10733" y="10937"/>
                  <a:pt x="10754" y="10957"/>
                  <a:pt x="10754" y="10998"/>
                </a:cubicBezTo>
                <a:cubicBezTo>
                  <a:pt x="10591" y="10896"/>
                  <a:pt x="10469" y="10774"/>
                  <a:pt x="10326" y="10652"/>
                </a:cubicBezTo>
                <a:cubicBezTo>
                  <a:pt x="10163" y="10550"/>
                  <a:pt x="10021" y="10428"/>
                  <a:pt x="9858" y="10306"/>
                </a:cubicBezTo>
                <a:cubicBezTo>
                  <a:pt x="9756" y="10183"/>
                  <a:pt x="9613" y="10082"/>
                  <a:pt x="9491" y="9959"/>
                </a:cubicBezTo>
                <a:cubicBezTo>
                  <a:pt x="9450" y="9939"/>
                  <a:pt x="9410" y="9898"/>
                  <a:pt x="9369" y="9858"/>
                </a:cubicBezTo>
                <a:cubicBezTo>
                  <a:pt x="9369" y="9858"/>
                  <a:pt x="9348" y="9837"/>
                  <a:pt x="9328" y="9817"/>
                </a:cubicBezTo>
                <a:cubicBezTo>
                  <a:pt x="9206" y="9695"/>
                  <a:pt x="9084" y="9572"/>
                  <a:pt x="8941" y="9450"/>
                </a:cubicBezTo>
                <a:cubicBezTo>
                  <a:pt x="8778" y="9287"/>
                  <a:pt x="8595" y="9124"/>
                  <a:pt x="8432" y="8961"/>
                </a:cubicBezTo>
                <a:cubicBezTo>
                  <a:pt x="7923" y="8452"/>
                  <a:pt x="7434" y="7964"/>
                  <a:pt x="6945" y="7454"/>
                </a:cubicBezTo>
                <a:cubicBezTo>
                  <a:pt x="6436" y="6945"/>
                  <a:pt x="5947" y="6416"/>
                  <a:pt x="5438" y="5907"/>
                </a:cubicBezTo>
                <a:cubicBezTo>
                  <a:pt x="5255" y="5703"/>
                  <a:pt x="5051" y="5520"/>
                  <a:pt x="4868" y="5316"/>
                </a:cubicBezTo>
                <a:cubicBezTo>
                  <a:pt x="4725" y="5174"/>
                  <a:pt x="4583" y="5011"/>
                  <a:pt x="4440" y="4868"/>
                </a:cubicBezTo>
                <a:lnTo>
                  <a:pt x="4033" y="4420"/>
                </a:lnTo>
                <a:cubicBezTo>
                  <a:pt x="3992" y="4379"/>
                  <a:pt x="3952" y="4339"/>
                  <a:pt x="3911" y="4298"/>
                </a:cubicBezTo>
                <a:cubicBezTo>
                  <a:pt x="3911" y="4277"/>
                  <a:pt x="3931" y="4277"/>
                  <a:pt x="3931" y="4277"/>
                </a:cubicBezTo>
                <a:close/>
                <a:moveTo>
                  <a:pt x="1895" y="8799"/>
                </a:moveTo>
                <a:lnTo>
                  <a:pt x="1895" y="8799"/>
                </a:lnTo>
                <a:cubicBezTo>
                  <a:pt x="2078" y="8819"/>
                  <a:pt x="2261" y="8900"/>
                  <a:pt x="2424" y="8982"/>
                </a:cubicBezTo>
                <a:cubicBezTo>
                  <a:pt x="2445" y="9002"/>
                  <a:pt x="2485" y="9023"/>
                  <a:pt x="2506" y="9023"/>
                </a:cubicBezTo>
                <a:cubicBezTo>
                  <a:pt x="2770" y="9145"/>
                  <a:pt x="3035" y="9247"/>
                  <a:pt x="3300" y="9369"/>
                </a:cubicBezTo>
                <a:cubicBezTo>
                  <a:pt x="3626" y="9511"/>
                  <a:pt x="3931" y="9654"/>
                  <a:pt x="4277" y="9796"/>
                </a:cubicBezTo>
                <a:cubicBezTo>
                  <a:pt x="4461" y="9878"/>
                  <a:pt x="4644" y="9959"/>
                  <a:pt x="4807" y="10061"/>
                </a:cubicBezTo>
                <a:cubicBezTo>
                  <a:pt x="4929" y="10122"/>
                  <a:pt x="5072" y="10183"/>
                  <a:pt x="5194" y="10245"/>
                </a:cubicBezTo>
                <a:cubicBezTo>
                  <a:pt x="5357" y="10306"/>
                  <a:pt x="5520" y="10387"/>
                  <a:pt x="5683" y="10469"/>
                </a:cubicBezTo>
                <a:cubicBezTo>
                  <a:pt x="5785" y="10530"/>
                  <a:pt x="5886" y="10570"/>
                  <a:pt x="5988" y="10611"/>
                </a:cubicBezTo>
                <a:cubicBezTo>
                  <a:pt x="6070" y="10652"/>
                  <a:pt x="6131" y="10713"/>
                  <a:pt x="6212" y="10754"/>
                </a:cubicBezTo>
                <a:cubicBezTo>
                  <a:pt x="6355" y="10815"/>
                  <a:pt x="6497" y="10896"/>
                  <a:pt x="6660" y="10978"/>
                </a:cubicBezTo>
                <a:cubicBezTo>
                  <a:pt x="6742" y="11018"/>
                  <a:pt x="6823" y="11059"/>
                  <a:pt x="6925" y="11120"/>
                </a:cubicBezTo>
                <a:cubicBezTo>
                  <a:pt x="6899" y="11137"/>
                  <a:pt x="6881" y="11144"/>
                  <a:pt x="6865" y="11144"/>
                </a:cubicBezTo>
                <a:cubicBezTo>
                  <a:pt x="6843" y="11144"/>
                  <a:pt x="6826" y="11132"/>
                  <a:pt x="6803" y="11120"/>
                </a:cubicBezTo>
                <a:cubicBezTo>
                  <a:pt x="6518" y="10978"/>
                  <a:pt x="6233" y="10835"/>
                  <a:pt x="5947" y="10713"/>
                </a:cubicBezTo>
                <a:cubicBezTo>
                  <a:pt x="5723" y="10631"/>
                  <a:pt x="5540" y="10509"/>
                  <a:pt x="5316" y="10448"/>
                </a:cubicBezTo>
                <a:cubicBezTo>
                  <a:pt x="5275" y="10428"/>
                  <a:pt x="5235" y="10407"/>
                  <a:pt x="5214" y="10387"/>
                </a:cubicBezTo>
                <a:cubicBezTo>
                  <a:pt x="5174" y="10367"/>
                  <a:pt x="5133" y="10346"/>
                  <a:pt x="5092" y="10346"/>
                </a:cubicBezTo>
                <a:cubicBezTo>
                  <a:pt x="5051" y="10326"/>
                  <a:pt x="5011" y="10306"/>
                  <a:pt x="4970" y="10285"/>
                </a:cubicBezTo>
                <a:cubicBezTo>
                  <a:pt x="4929" y="10265"/>
                  <a:pt x="4888" y="10245"/>
                  <a:pt x="4848" y="10224"/>
                </a:cubicBezTo>
                <a:cubicBezTo>
                  <a:pt x="4766" y="10122"/>
                  <a:pt x="4644" y="10102"/>
                  <a:pt x="4542" y="10061"/>
                </a:cubicBezTo>
                <a:cubicBezTo>
                  <a:pt x="4522" y="10041"/>
                  <a:pt x="4481" y="10041"/>
                  <a:pt x="4461" y="10041"/>
                </a:cubicBezTo>
                <a:cubicBezTo>
                  <a:pt x="4318" y="9898"/>
                  <a:pt x="4135" y="9858"/>
                  <a:pt x="3952" y="9776"/>
                </a:cubicBezTo>
                <a:cubicBezTo>
                  <a:pt x="3789" y="9695"/>
                  <a:pt x="3626" y="9613"/>
                  <a:pt x="3442" y="9532"/>
                </a:cubicBezTo>
                <a:cubicBezTo>
                  <a:pt x="3280" y="9450"/>
                  <a:pt x="3137" y="9369"/>
                  <a:pt x="2974" y="9308"/>
                </a:cubicBezTo>
                <a:cubicBezTo>
                  <a:pt x="2689" y="9206"/>
                  <a:pt x="2445" y="9023"/>
                  <a:pt x="2139" y="8941"/>
                </a:cubicBezTo>
                <a:cubicBezTo>
                  <a:pt x="2058" y="8921"/>
                  <a:pt x="1976" y="8860"/>
                  <a:pt x="1895" y="8799"/>
                </a:cubicBezTo>
                <a:close/>
                <a:moveTo>
                  <a:pt x="7373" y="11365"/>
                </a:moveTo>
                <a:lnTo>
                  <a:pt x="7373" y="11365"/>
                </a:lnTo>
                <a:cubicBezTo>
                  <a:pt x="7454" y="11385"/>
                  <a:pt x="7516" y="11426"/>
                  <a:pt x="7577" y="11446"/>
                </a:cubicBezTo>
                <a:lnTo>
                  <a:pt x="7577" y="11466"/>
                </a:lnTo>
                <a:cubicBezTo>
                  <a:pt x="7475" y="11466"/>
                  <a:pt x="7414" y="11446"/>
                  <a:pt x="7373" y="11365"/>
                </a:cubicBezTo>
                <a:close/>
                <a:moveTo>
                  <a:pt x="10835" y="11039"/>
                </a:moveTo>
                <a:cubicBezTo>
                  <a:pt x="11018" y="11161"/>
                  <a:pt x="11120" y="11344"/>
                  <a:pt x="11283" y="11487"/>
                </a:cubicBezTo>
                <a:cubicBezTo>
                  <a:pt x="11202" y="11487"/>
                  <a:pt x="11141" y="11466"/>
                  <a:pt x="11100" y="11405"/>
                </a:cubicBezTo>
                <a:cubicBezTo>
                  <a:pt x="11080" y="11344"/>
                  <a:pt x="11018" y="11304"/>
                  <a:pt x="10957" y="11263"/>
                </a:cubicBezTo>
                <a:cubicBezTo>
                  <a:pt x="10896" y="11202"/>
                  <a:pt x="10856" y="11141"/>
                  <a:pt x="10815" y="11059"/>
                </a:cubicBezTo>
                <a:cubicBezTo>
                  <a:pt x="10815" y="11059"/>
                  <a:pt x="10835" y="11039"/>
                  <a:pt x="10835" y="11039"/>
                </a:cubicBezTo>
                <a:close/>
                <a:moveTo>
                  <a:pt x="8371" y="11813"/>
                </a:moveTo>
                <a:lnTo>
                  <a:pt x="8371" y="11813"/>
                </a:lnTo>
                <a:cubicBezTo>
                  <a:pt x="8513" y="11833"/>
                  <a:pt x="8534" y="11853"/>
                  <a:pt x="8595" y="11894"/>
                </a:cubicBezTo>
                <a:cubicBezTo>
                  <a:pt x="8570" y="11900"/>
                  <a:pt x="8547" y="11905"/>
                  <a:pt x="8524" y="11905"/>
                </a:cubicBezTo>
                <a:cubicBezTo>
                  <a:pt x="8474" y="11905"/>
                  <a:pt x="8427" y="11883"/>
                  <a:pt x="8371" y="11813"/>
                </a:cubicBezTo>
                <a:close/>
                <a:moveTo>
                  <a:pt x="4277" y="12729"/>
                </a:moveTo>
                <a:cubicBezTo>
                  <a:pt x="4950" y="12892"/>
                  <a:pt x="5622" y="13055"/>
                  <a:pt x="6294" y="13218"/>
                </a:cubicBezTo>
                <a:cubicBezTo>
                  <a:pt x="6268" y="13235"/>
                  <a:pt x="6249" y="13241"/>
                  <a:pt x="6230" y="13241"/>
                </a:cubicBezTo>
                <a:cubicBezTo>
                  <a:pt x="6204" y="13241"/>
                  <a:pt x="6178" y="13230"/>
                  <a:pt x="6131" y="13218"/>
                </a:cubicBezTo>
                <a:cubicBezTo>
                  <a:pt x="5846" y="13157"/>
                  <a:pt x="5560" y="13096"/>
                  <a:pt x="5275" y="13035"/>
                </a:cubicBezTo>
                <a:cubicBezTo>
                  <a:pt x="5112" y="12994"/>
                  <a:pt x="4929" y="12933"/>
                  <a:pt x="4766" y="12892"/>
                </a:cubicBezTo>
                <a:cubicBezTo>
                  <a:pt x="4725" y="12892"/>
                  <a:pt x="4685" y="12872"/>
                  <a:pt x="4624" y="12872"/>
                </a:cubicBezTo>
                <a:cubicBezTo>
                  <a:pt x="4583" y="12851"/>
                  <a:pt x="4542" y="12851"/>
                  <a:pt x="4501" y="12831"/>
                </a:cubicBezTo>
                <a:cubicBezTo>
                  <a:pt x="4461" y="12831"/>
                  <a:pt x="4420" y="12811"/>
                  <a:pt x="4379" y="12811"/>
                </a:cubicBezTo>
                <a:cubicBezTo>
                  <a:pt x="4339" y="12790"/>
                  <a:pt x="4298" y="12770"/>
                  <a:pt x="4257" y="12770"/>
                </a:cubicBezTo>
                <a:cubicBezTo>
                  <a:pt x="4277" y="12749"/>
                  <a:pt x="4277" y="12729"/>
                  <a:pt x="4277" y="12729"/>
                </a:cubicBezTo>
                <a:close/>
                <a:moveTo>
                  <a:pt x="7338" y="13441"/>
                </a:moveTo>
                <a:cubicBezTo>
                  <a:pt x="7397" y="13441"/>
                  <a:pt x="7449" y="13466"/>
                  <a:pt x="7495" y="13523"/>
                </a:cubicBezTo>
                <a:cubicBezTo>
                  <a:pt x="7470" y="13536"/>
                  <a:pt x="7447" y="13541"/>
                  <a:pt x="7425" y="13541"/>
                </a:cubicBezTo>
                <a:cubicBezTo>
                  <a:pt x="7348" y="13541"/>
                  <a:pt x="7284" y="13480"/>
                  <a:pt x="7213" y="13480"/>
                </a:cubicBezTo>
                <a:cubicBezTo>
                  <a:pt x="7206" y="13480"/>
                  <a:pt x="7198" y="13481"/>
                  <a:pt x="7190" y="13483"/>
                </a:cubicBezTo>
                <a:cubicBezTo>
                  <a:pt x="7243" y="13456"/>
                  <a:pt x="7293" y="13441"/>
                  <a:pt x="7338" y="13441"/>
                </a:cubicBezTo>
                <a:close/>
                <a:moveTo>
                  <a:pt x="8448" y="16323"/>
                </a:moveTo>
                <a:cubicBezTo>
                  <a:pt x="8762" y="16323"/>
                  <a:pt x="9494" y="16386"/>
                  <a:pt x="9593" y="16436"/>
                </a:cubicBezTo>
                <a:cubicBezTo>
                  <a:pt x="9165" y="16436"/>
                  <a:pt x="8738" y="16375"/>
                  <a:pt x="8310" y="16334"/>
                </a:cubicBezTo>
                <a:cubicBezTo>
                  <a:pt x="8325" y="16326"/>
                  <a:pt x="8375" y="16323"/>
                  <a:pt x="8448" y="16323"/>
                </a:cubicBezTo>
                <a:close/>
                <a:moveTo>
                  <a:pt x="3381" y="16293"/>
                </a:moveTo>
                <a:cubicBezTo>
                  <a:pt x="3463" y="16313"/>
                  <a:pt x="3524" y="16313"/>
                  <a:pt x="3605" y="16334"/>
                </a:cubicBezTo>
                <a:cubicBezTo>
                  <a:pt x="3748" y="16375"/>
                  <a:pt x="3870" y="16415"/>
                  <a:pt x="4013" y="16436"/>
                </a:cubicBezTo>
                <a:cubicBezTo>
                  <a:pt x="4359" y="16517"/>
                  <a:pt x="4725" y="16599"/>
                  <a:pt x="5092" y="16660"/>
                </a:cubicBezTo>
                <a:cubicBezTo>
                  <a:pt x="5825" y="16782"/>
                  <a:pt x="6558" y="16904"/>
                  <a:pt x="7292" y="17006"/>
                </a:cubicBezTo>
                <a:cubicBezTo>
                  <a:pt x="7740" y="17087"/>
                  <a:pt x="8208" y="17148"/>
                  <a:pt x="8656" y="17210"/>
                </a:cubicBezTo>
                <a:cubicBezTo>
                  <a:pt x="9043" y="17250"/>
                  <a:pt x="9410" y="17311"/>
                  <a:pt x="9797" y="17352"/>
                </a:cubicBezTo>
                <a:cubicBezTo>
                  <a:pt x="10346" y="17413"/>
                  <a:pt x="10896" y="17474"/>
                  <a:pt x="11446" y="17495"/>
                </a:cubicBezTo>
                <a:cubicBezTo>
                  <a:pt x="11813" y="17535"/>
                  <a:pt x="12179" y="17535"/>
                  <a:pt x="12546" y="17535"/>
                </a:cubicBezTo>
                <a:cubicBezTo>
                  <a:pt x="12689" y="17544"/>
                  <a:pt x="12833" y="17549"/>
                  <a:pt x="12978" y="17549"/>
                </a:cubicBezTo>
                <a:cubicBezTo>
                  <a:pt x="13182" y="17549"/>
                  <a:pt x="13390" y="17539"/>
                  <a:pt x="13605" y="17515"/>
                </a:cubicBezTo>
                <a:cubicBezTo>
                  <a:pt x="13971" y="17474"/>
                  <a:pt x="14358" y="17434"/>
                  <a:pt x="14725" y="17393"/>
                </a:cubicBezTo>
                <a:cubicBezTo>
                  <a:pt x="15092" y="17372"/>
                  <a:pt x="15438" y="17311"/>
                  <a:pt x="15784" y="17271"/>
                </a:cubicBezTo>
                <a:lnTo>
                  <a:pt x="15906" y="17271"/>
                </a:lnTo>
                <a:cubicBezTo>
                  <a:pt x="15906" y="17271"/>
                  <a:pt x="15906" y="17291"/>
                  <a:pt x="15906" y="17291"/>
                </a:cubicBezTo>
                <a:cubicBezTo>
                  <a:pt x="15784" y="17311"/>
                  <a:pt x="15662" y="17332"/>
                  <a:pt x="15540" y="17352"/>
                </a:cubicBezTo>
                <a:cubicBezTo>
                  <a:pt x="15214" y="17393"/>
                  <a:pt x="14868" y="17454"/>
                  <a:pt x="14521" y="17495"/>
                </a:cubicBezTo>
                <a:cubicBezTo>
                  <a:pt x="14277" y="17535"/>
                  <a:pt x="14012" y="17556"/>
                  <a:pt x="13768" y="17596"/>
                </a:cubicBezTo>
                <a:cubicBezTo>
                  <a:pt x="13615" y="17617"/>
                  <a:pt x="13462" y="17622"/>
                  <a:pt x="13312" y="17622"/>
                </a:cubicBezTo>
                <a:cubicBezTo>
                  <a:pt x="13162" y="17622"/>
                  <a:pt x="13014" y="17617"/>
                  <a:pt x="12872" y="17617"/>
                </a:cubicBezTo>
                <a:cubicBezTo>
                  <a:pt x="12322" y="17617"/>
                  <a:pt x="11792" y="17596"/>
                  <a:pt x="11263" y="17556"/>
                </a:cubicBezTo>
                <a:cubicBezTo>
                  <a:pt x="10896" y="17556"/>
                  <a:pt x="10530" y="17515"/>
                  <a:pt x="10143" y="17474"/>
                </a:cubicBezTo>
                <a:cubicBezTo>
                  <a:pt x="10082" y="17474"/>
                  <a:pt x="10000" y="17474"/>
                  <a:pt x="9919" y="17454"/>
                </a:cubicBezTo>
                <a:cubicBezTo>
                  <a:pt x="9328" y="17372"/>
                  <a:pt x="8738" y="17291"/>
                  <a:pt x="8147" y="17210"/>
                </a:cubicBezTo>
                <a:cubicBezTo>
                  <a:pt x="7862" y="17189"/>
                  <a:pt x="7577" y="17128"/>
                  <a:pt x="7271" y="17087"/>
                </a:cubicBezTo>
                <a:cubicBezTo>
                  <a:pt x="6823" y="17026"/>
                  <a:pt x="6375" y="16945"/>
                  <a:pt x="5927" y="16884"/>
                </a:cubicBezTo>
                <a:cubicBezTo>
                  <a:pt x="5805" y="16863"/>
                  <a:pt x="5683" y="16843"/>
                  <a:pt x="5560" y="16823"/>
                </a:cubicBezTo>
                <a:lnTo>
                  <a:pt x="5540" y="16823"/>
                </a:lnTo>
                <a:cubicBezTo>
                  <a:pt x="5523" y="16824"/>
                  <a:pt x="5506" y="16825"/>
                  <a:pt x="5489" y="16825"/>
                </a:cubicBezTo>
                <a:cubicBezTo>
                  <a:pt x="5288" y="16825"/>
                  <a:pt x="5117" y="16719"/>
                  <a:pt x="4929" y="16700"/>
                </a:cubicBezTo>
                <a:cubicBezTo>
                  <a:pt x="4583" y="16639"/>
                  <a:pt x="4257" y="16537"/>
                  <a:pt x="3931" y="16497"/>
                </a:cubicBezTo>
                <a:cubicBezTo>
                  <a:pt x="3728" y="16456"/>
                  <a:pt x="3544" y="16395"/>
                  <a:pt x="3381" y="16293"/>
                </a:cubicBezTo>
                <a:close/>
                <a:moveTo>
                  <a:pt x="13910" y="19104"/>
                </a:moveTo>
                <a:cubicBezTo>
                  <a:pt x="13910" y="19104"/>
                  <a:pt x="13910" y="19124"/>
                  <a:pt x="13910" y="19144"/>
                </a:cubicBezTo>
                <a:cubicBezTo>
                  <a:pt x="13890" y="19144"/>
                  <a:pt x="13870" y="19144"/>
                  <a:pt x="13849" y="19165"/>
                </a:cubicBezTo>
                <a:cubicBezTo>
                  <a:pt x="13544" y="19205"/>
                  <a:pt x="13259" y="19266"/>
                  <a:pt x="12953" y="19307"/>
                </a:cubicBezTo>
                <a:cubicBezTo>
                  <a:pt x="12546" y="19368"/>
                  <a:pt x="12139" y="19429"/>
                  <a:pt x="11731" y="19490"/>
                </a:cubicBezTo>
                <a:cubicBezTo>
                  <a:pt x="11568" y="19511"/>
                  <a:pt x="11405" y="19552"/>
                  <a:pt x="11242" y="19572"/>
                </a:cubicBezTo>
                <a:cubicBezTo>
                  <a:pt x="11175" y="19572"/>
                  <a:pt x="11122" y="19572"/>
                  <a:pt x="11071" y="19583"/>
                </a:cubicBezTo>
                <a:lnTo>
                  <a:pt x="11071" y="19583"/>
                </a:lnTo>
                <a:cubicBezTo>
                  <a:pt x="11142" y="19562"/>
                  <a:pt x="11215" y="19531"/>
                  <a:pt x="11304" y="19531"/>
                </a:cubicBezTo>
                <a:cubicBezTo>
                  <a:pt x="11813" y="19429"/>
                  <a:pt x="12322" y="19348"/>
                  <a:pt x="12811" y="19266"/>
                </a:cubicBezTo>
                <a:cubicBezTo>
                  <a:pt x="13136" y="19205"/>
                  <a:pt x="13462" y="19165"/>
                  <a:pt x="13788" y="19124"/>
                </a:cubicBezTo>
                <a:cubicBezTo>
                  <a:pt x="13829" y="19124"/>
                  <a:pt x="13870" y="19104"/>
                  <a:pt x="13910" y="19104"/>
                </a:cubicBezTo>
                <a:close/>
                <a:moveTo>
                  <a:pt x="10960" y="19587"/>
                </a:moveTo>
                <a:cubicBezTo>
                  <a:pt x="10987" y="19587"/>
                  <a:pt x="11013" y="19589"/>
                  <a:pt x="11039" y="19592"/>
                </a:cubicBezTo>
                <a:cubicBezTo>
                  <a:pt x="10957" y="19633"/>
                  <a:pt x="10733" y="19653"/>
                  <a:pt x="10632" y="19653"/>
                </a:cubicBezTo>
                <a:cubicBezTo>
                  <a:pt x="10731" y="19620"/>
                  <a:pt x="10845" y="19587"/>
                  <a:pt x="10960" y="19587"/>
                </a:cubicBezTo>
                <a:close/>
                <a:moveTo>
                  <a:pt x="16334" y="19857"/>
                </a:moveTo>
                <a:lnTo>
                  <a:pt x="16334" y="19857"/>
                </a:lnTo>
                <a:cubicBezTo>
                  <a:pt x="14420" y="20081"/>
                  <a:pt x="12505" y="20387"/>
                  <a:pt x="10570" y="20549"/>
                </a:cubicBezTo>
                <a:cubicBezTo>
                  <a:pt x="10550" y="20549"/>
                  <a:pt x="10550" y="20549"/>
                  <a:pt x="10530" y="20529"/>
                </a:cubicBezTo>
                <a:cubicBezTo>
                  <a:pt x="12464" y="20285"/>
                  <a:pt x="14399" y="19939"/>
                  <a:pt x="16334" y="19857"/>
                </a:cubicBezTo>
                <a:close/>
                <a:moveTo>
                  <a:pt x="18778" y="21486"/>
                </a:moveTo>
                <a:lnTo>
                  <a:pt x="18778" y="21486"/>
                </a:lnTo>
                <a:cubicBezTo>
                  <a:pt x="17821" y="21690"/>
                  <a:pt x="16843" y="21894"/>
                  <a:pt x="15865" y="22097"/>
                </a:cubicBezTo>
                <a:cubicBezTo>
                  <a:pt x="16823" y="21833"/>
                  <a:pt x="17780" y="21588"/>
                  <a:pt x="18778" y="21486"/>
                </a:cubicBezTo>
                <a:close/>
                <a:moveTo>
                  <a:pt x="20713" y="22219"/>
                </a:moveTo>
                <a:cubicBezTo>
                  <a:pt x="20733" y="22219"/>
                  <a:pt x="20753" y="22219"/>
                  <a:pt x="20774" y="22240"/>
                </a:cubicBezTo>
                <a:cubicBezTo>
                  <a:pt x="19816" y="22382"/>
                  <a:pt x="18859" y="22545"/>
                  <a:pt x="17882" y="22688"/>
                </a:cubicBezTo>
                <a:cubicBezTo>
                  <a:pt x="16924" y="22830"/>
                  <a:pt x="15947" y="22993"/>
                  <a:pt x="14990" y="23136"/>
                </a:cubicBezTo>
                <a:lnTo>
                  <a:pt x="14990" y="23095"/>
                </a:lnTo>
                <a:cubicBezTo>
                  <a:pt x="15112" y="23075"/>
                  <a:pt x="15255" y="23034"/>
                  <a:pt x="15377" y="23014"/>
                </a:cubicBezTo>
                <a:cubicBezTo>
                  <a:pt x="15764" y="22953"/>
                  <a:pt x="16151" y="22892"/>
                  <a:pt x="16517" y="22810"/>
                </a:cubicBezTo>
                <a:cubicBezTo>
                  <a:pt x="16884" y="22749"/>
                  <a:pt x="17230" y="22688"/>
                  <a:pt x="17576" y="22627"/>
                </a:cubicBezTo>
                <a:cubicBezTo>
                  <a:pt x="18208" y="22525"/>
                  <a:pt x="18859" y="22423"/>
                  <a:pt x="19491" y="22342"/>
                </a:cubicBezTo>
                <a:cubicBezTo>
                  <a:pt x="19898" y="22281"/>
                  <a:pt x="20305" y="22260"/>
                  <a:pt x="20713" y="22219"/>
                </a:cubicBezTo>
                <a:close/>
                <a:moveTo>
                  <a:pt x="21914" y="23971"/>
                </a:moveTo>
                <a:lnTo>
                  <a:pt x="21914" y="23971"/>
                </a:lnTo>
                <a:cubicBezTo>
                  <a:pt x="21099" y="24256"/>
                  <a:pt x="20305" y="24521"/>
                  <a:pt x="19491" y="24806"/>
                </a:cubicBezTo>
                <a:cubicBezTo>
                  <a:pt x="20285" y="24480"/>
                  <a:pt x="21079" y="24175"/>
                  <a:pt x="21914" y="23971"/>
                </a:cubicBezTo>
                <a:close/>
                <a:moveTo>
                  <a:pt x="24399" y="24337"/>
                </a:moveTo>
                <a:cubicBezTo>
                  <a:pt x="24399" y="24358"/>
                  <a:pt x="24399" y="24358"/>
                  <a:pt x="24399" y="24378"/>
                </a:cubicBezTo>
                <a:cubicBezTo>
                  <a:pt x="22794" y="24805"/>
                  <a:pt x="21169" y="25252"/>
                  <a:pt x="19565" y="25719"/>
                </a:cubicBezTo>
                <a:lnTo>
                  <a:pt x="19565" y="25719"/>
                </a:lnTo>
                <a:cubicBezTo>
                  <a:pt x="19574" y="25713"/>
                  <a:pt x="19578" y="25702"/>
                  <a:pt x="19592" y="25702"/>
                </a:cubicBezTo>
                <a:cubicBezTo>
                  <a:pt x="20794" y="25274"/>
                  <a:pt x="22036" y="24908"/>
                  <a:pt x="23279" y="24602"/>
                </a:cubicBezTo>
                <a:cubicBezTo>
                  <a:pt x="23625" y="24521"/>
                  <a:pt x="23971" y="24439"/>
                  <a:pt x="24317" y="24358"/>
                </a:cubicBezTo>
                <a:cubicBezTo>
                  <a:pt x="24358" y="24358"/>
                  <a:pt x="24378" y="24358"/>
                  <a:pt x="24399" y="24337"/>
                </a:cubicBezTo>
                <a:close/>
                <a:moveTo>
                  <a:pt x="13218" y="1"/>
                </a:moveTo>
                <a:cubicBezTo>
                  <a:pt x="13177" y="62"/>
                  <a:pt x="13116" y="123"/>
                  <a:pt x="13035" y="184"/>
                </a:cubicBezTo>
                <a:cubicBezTo>
                  <a:pt x="13055" y="245"/>
                  <a:pt x="13055" y="327"/>
                  <a:pt x="13075" y="388"/>
                </a:cubicBezTo>
                <a:cubicBezTo>
                  <a:pt x="13177" y="978"/>
                  <a:pt x="13320" y="1528"/>
                  <a:pt x="13503" y="2098"/>
                </a:cubicBezTo>
                <a:cubicBezTo>
                  <a:pt x="13768" y="2974"/>
                  <a:pt x="14073" y="3850"/>
                  <a:pt x="14358" y="4725"/>
                </a:cubicBezTo>
                <a:cubicBezTo>
                  <a:pt x="14908" y="6518"/>
                  <a:pt x="15458" y="8310"/>
                  <a:pt x="16008" y="10102"/>
                </a:cubicBezTo>
                <a:cubicBezTo>
                  <a:pt x="16130" y="10530"/>
                  <a:pt x="16252" y="10957"/>
                  <a:pt x="16375" y="11385"/>
                </a:cubicBezTo>
                <a:cubicBezTo>
                  <a:pt x="16517" y="11874"/>
                  <a:pt x="16680" y="12363"/>
                  <a:pt x="16823" y="12851"/>
                </a:cubicBezTo>
                <a:cubicBezTo>
                  <a:pt x="17047" y="13605"/>
                  <a:pt x="17352" y="14318"/>
                  <a:pt x="17739" y="14990"/>
                </a:cubicBezTo>
                <a:cubicBezTo>
                  <a:pt x="17963" y="15336"/>
                  <a:pt x="18187" y="15662"/>
                  <a:pt x="18472" y="15967"/>
                </a:cubicBezTo>
                <a:cubicBezTo>
                  <a:pt x="18615" y="16130"/>
                  <a:pt x="18757" y="16293"/>
                  <a:pt x="18900" y="16456"/>
                </a:cubicBezTo>
                <a:cubicBezTo>
                  <a:pt x="18941" y="16476"/>
                  <a:pt x="18961" y="16517"/>
                  <a:pt x="18981" y="16558"/>
                </a:cubicBezTo>
                <a:cubicBezTo>
                  <a:pt x="18961" y="16558"/>
                  <a:pt x="18961" y="16558"/>
                  <a:pt x="18961" y="16578"/>
                </a:cubicBezTo>
                <a:cubicBezTo>
                  <a:pt x="18941" y="16558"/>
                  <a:pt x="18900" y="16558"/>
                  <a:pt x="18880" y="16537"/>
                </a:cubicBezTo>
                <a:cubicBezTo>
                  <a:pt x="18757" y="16456"/>
                  <a:pt x="18615" y="16354"/>
                  <a:pt x="18493" y="16273"/>
                </a:cubicBezTo>
                <a:cubicBezTo>
                  <a:pt x="18330" y="16151"/>
                  <a:pt x="18167" y="16049"/>
                  <a:pt x="18004" y="15947"/>
                </a:cubicBezTo>
                <a:cubicBezTo>
                  <a:pt x="17821" y="15825"/>
                  <a:pt x="17658" y="15702"/>
                  <a:pt x="17495" y="15601"/>
                </a:cubicBezTo>
                <a:cubicBezTo>
                  <a:pt x="17373" y="15519"/>
                  <a:pt x="17230" y="15438"/>
                  <a:pt x="17108" y="15356"/>
                </a:cubicBezTo>
                <a:cubicBezTo>
                  <a:pt x="16965" y="15254"/>
                  <a:pt x="16823" y="15092"/>
                  <a:pt x="16721" y="14949"/>
                </a:cubicBezTo>
                <a:cubicBezTo>
                  <a:pt x="16538" y="14623"/>
                  <a:pt x="16375" y="14297"/>
                  <a:pt x="16191" y="13971"/>
                </a:cubicBezTo>
                <a:cubicBezTo>
                  <a:pt x="16028" y="13646"/>
                  <a:pt x="15906" y="13299"/>
                  <a:pt x="15804" y="12953"/>
                </a:cubicBezTo>
                <a:cubicBezTo>
                  <a:pt x="15682" y="12505"/>
                  <a:pt x="15580" y="12057"/>
                  <a:pt x="15458" y="11629"/>
                </a:cubicBezTo>
                <a:cubicBezTo>
                  <a:pt x="15336" y="11100"/>
                  <a:pt x="15214" y="10591"/>
                  <a:pt x="15071" y="10061"/>
                </a:cubicBezTo>
                <a:cubicBezTo>
                  <a:pt x="14969" y="9634"/>
                  <a:pt x="14827" y="9206"/>
                  <a:pt x="14705" y="8778"/>
                </a:cubicBezTo>
                <a:cubicBezTo>
                  <a:pt x="14623" y="8534"/>
                  <a:pt x="14542" y="8269"/>
                  <a:pt x="14460" y="8004"/>
                </a:cubicBezTo>
                <a:cubicBezTo>
                  <a:pt x="14338" y="7658"/>
                  <a:pt x="14216" y="7292"/>
                  <a:pt x="14094" y="6945"/>
                </a:cubicBezTo>
                <a:cubicBezTo>
                  <a:pt x="13849" y="6294"/>
                  <a:pt x="13564" y="5642"/>
                  <a:pt x="13259" y="5011"/>
                </a:cubicBezTo>
                <a:cubicBezTo>
                  <a:pt x="12750" y="3911"/>
                  <a:pt x="12118" y="2872"/>
                  <a:pt x="11446" y="1874"/>
                </a:cubicBezTo>
                <a:cubicBezTo>
                  <a:pt x="11405" y="1793"/>
                  <a:pt x="11324" y="1711"/>
                  <a:pt x="11263" y="1630"/>
                </a:cubicBezTo>
                <a:cubicBezTo>
                  <a:pt x="11242" y="1650"/>
                  <a:pt x="11242" y="1671"/>
                  <a:pt x="11242" y="1691"/>
                </a:cubicBezTo>
                <a:cubicBezTo>
                  <a:pt x="11161" y="1610"/>
                  <a:pt x="11080" y="1528"/>
                  <a:pt x="11018" y="1426"/>
                </a:cubicBezTo>
                <a:cubicBezTo>
                  <a:pt x="10937" y="1223"/>
                  <a:pt x="10754" y="1080"/>
                  <a:pt x="10652" y="897"/>
                </a:cubicBezTo>
                <a:cubicBezTo>
                  <a:pt x="10570" y="754"/>
                  <a:pt x="10448" y="652"/>
                  <a:pt x="10346" y="510"/>
                </a:cubicBezTo>
                <a:cubicBezTo>
                  <a:pt x="10265" y="428"/>
                  <a:pt x="10204" y="347"/>
                  <a:pt x="10122" y="265"/>
                </a:cubicBezTo>
                <a:cubicBezTo>
                  <a:pt x="10061" y="225"/>
                  <a:pt x="10000" y="184"/>
                  <a:pt x="9939" y="143"/>
                </a:cubicBezTo>
                <a:cubicBezTo>
                  <a:pt x="9919" y="184"/>
                  <a:pt x="9878" y="204"/>
                  <a:pt x="9837" y="245"/>
                </a:cubicBezTo>
                <a:cubicBezTo>
                  <a:pt x="9878" y="367"/>
                  <a:pt x="9919" y="469"/>
                  <a:pt x="9959" y="571"/>
                </a:cubicBezTo>
                <a:cubicBezTo>
                  <a:pt x="9980" y="632"/>
                  <a:pt x="10021" y="693"/>
                  <a:pt x="10061" y="754"/>
                </a:cubicBezTo>
                <a:cubicBezTo>
                  <a:pt x="10183" y="1019"/>
                  <a:pt x="10306" y="1284"/>
                  <a:pt x="10428" y="1548"/>
                </a:cubicBezTo>
                <a:cubicBezTo>
                  <a:pt x="10550" y="1772"/>
                  <a:pt x="10652" y="1996"/>
                  <a:pt x="10754" y="2241"/>
                </a:cubicBezTo>
                <a:cubicBezTo>
                  <a:pt x="10917" y="2587"/>
                  <a:pt x="11080" y="2933"/>
                  <a:pt x="11242" y="3280"/>
                </a:cubicBezTo>
                <a:cubicBezTo>
                  <a:pt x="11548" y="3952"/>
                  <a:pt x="11853" y="4603"/>
                  <a:pt x="12118" y="5275"/>
                </a:cubicBezTo>
                <a:cubicBezTo>
                  <a:pt x="12118" y="5316"/>
                  <a:pt x="12139" y="5357"/>
                  <a:pt x="12139" y="5377"/>
                </a:cubicBezTo>
                <a:cubicBezTo>
                  <a:pt x="12037" y="5235"/>
                  <a:pt x="11955" y="5092"/>
                  <a:pt x="11894" y="4929"/>
                </a:cubicBezTo>
                <a:cubicBezTo>
                  <a:pt x="11731" y="4603"/>
                  <a:pt x="11589" y="4257"/>
                  <a:pt x="11426" y="3931"/>
                </a:cubicBezTo>
                <a:cubicBezTo>
                  <a:pt x="11405" y="3870"/>
                  <a:pt x="11365" y="3809"/>
                  <a:pt x="11344" y="3748"/>
                </a:cubicBezTo>
                <a:cubicBezTo>
                  <a:pt x="11242" y="3524"/>
                  <a:pt x="11141" y="3300"/>
                  <a:pt x="11039" y="3076"/>
                </a:cubicBezTo>
                <a:cubicBezTo>
                  <a:pt x="10917" y="2811"/>
                  <a:pt x="10815" y="2526"/>
                  <a:pt x="10652" y="2282"/>
                </a:cubicBezTo>
                <a:cubicBezTo>
                  <a:pt x="10591" y="2159"/>
                  <a:pt x="10550" y="1996"/>
                  <a:pt x="10489" y="1874"/>
                </a:cubicBezTo>
                <a:cubicBezTo>
                  <a:pt x="10387" y="1610"/>
                  <a:pt x="10265" y="1345"/>
                  <a:pt x="10143" y="1080"/>
                </a:cubicBezTo>
                <a:cubicBezTo>
                  <a:pt x="10061" y="897"/>
                  <a:pt x="9959" y="734"/>
                  <a:pt x="9898" y="530"/>
                </a:cubicBezTo>
                <a:cubicBezTo>
                  <a:pt x="9878" y="489"/>
                  <a:pt x="9837" y="449"/>
                  <a:pt x="9817" y="408"/>
                </a:cubicBezTo>
                <a:cubicBezTo>
                  <a:pt x="9797" y="408"/>
                  <a:pt x="9797" y="428"/>
                  <a:pt x="9776" y="428"/>
                </a:cubicBezTo>
                <a:cubicBezTo>
                  <a:pt x="9776" y="469"/>
                  <a:pt x="9776" y="510"/>
                  <a:pt x="9797" y="551"/>
                </a:cubicBezTo>
                <a:cubicBezTo>
                  <a:pt x="9858" y="693"/>
                  <a:pt x="9898" y="856"/>
                  <a:pt x="9959" y="1019"/>
                </a:cubicBezTo>
                <a:cubicBezTo>
                  <a:pt x="10082" y="1324"/>
                  <a:pt x="10204" y="1650"/>
                  <a:pt x="10326" y="1956"/>
                </a:cubicBezTo>
                <a:cubicBezTo>
                  <a:pt x="10570" y="2567"/>
                  <a:pt x="10794" y="3157"/>
                  <a:pt x="11039" y="3748"/>
                </a:cubicBezTo>
                <a:cubicBezTo>
                  <a:pt x="11385" y="4603"/>
                  <a:pt x="11752" y="5438"/>
                  <a:pt x="12098" y="6294"/>
                </a:cubicBezTo>
                <a:cubicBezTo>
                  <a:pt x="12322" y="6843"/>
                  <a:pt x="12546" y="7414"/>
                  <a:pt x="12770" y="7964"/>
                </a:cubicBezTo>
                <a:cubicBezTo>
                  <a:pt x="13279" y="9267"/>
                  <a:pt x="13788" y="10591"/>
                  <a:pt x="14399" y="11853"/>
                </a:cubicBezTo>
                <a:cubicBezTo>
                  <a:pt x="14786" y="12648"/>
                  <a:pt x="15193" y="13442"/>
                  <a:pt x="15723" y="14175"/>
                </a:cubicBezTo>
                <a:cubicBezTo>
                  <a:pt x="15764" y="14216"/>
                  <a:pt x="15784" y="14257"/>
                  <a:pt x="15804" y="14338"/>
                </a:cubicBezTo>
                <a:cubicBezTo>
                  <a:pt x="15723" y="14297"/>
                  <a:pt x="15682" y="14257"/>
                  <a:pt x="15621" y="14216"/>
                </a:cubicBezTo>
                <a:cubicBezTo>
                  <a:pt x="15377" y="14033"/>
                  <a:pt x="15153" y="13849"/>
                  <a:pt x="14908" y="13666"/>
                </a:cubicBezTo>
                <a:cubicBezTo>
                  <a:pt x="14664" y="13483"/>
                  <a:pt x="14481" y="13279"/>
                  <a:pt x="14358" y="13014"/>
                </a:cubicBezTo>
                <a:cubicBezTo>
                  <a:pt x="14257" y="12811"/>
                  <a:pt x="14175" y="12607"/>
                  <a:pt x="14094" y="12383"/>
                </a:cubicBezTo>
                <a:cubicBezTo>
                  <a:pt x="13849" y="11731"/>
                  <a:pt x="13585" y="11080"/>
                  <a:pt x="13340" y="10428"/>
                </a:cubicBezTo>
                <a:cubicBezTo>
                  <a:pt x="13157" y="9980"/>
                  <a:pt x="12974" y="9532"/>
                  <a:pt x="12811" y="9084"/>
                </a:cubicBezTo>
                <a:cubicBezTo>
                  <a:pt x="12709" y="8839"/>
                  <a:pt x="12587" y="8595"/>
                  <a:pt x="12485" y="8351"/>
                </a:cubicBezTo>
                <a:cubicBezTo>
                  <a:pt x="12302" y="7862"/>
                  <a:pt x="12077" y="7414"/>
                  <a:pt x="11833" y="6945"/>
                </a:cubicBezTo>
                <a:cubicBezTo>
                  <a:pt x="11731" y="6742"/>
                  <a:pt x="11609" y="6538"/>
                  <a:pt x="11507" y="6334"/>
                </a:cubicBezTo>
                <a:cubicBezTo>
                  <a:pt x="11283" y="5947"/>
                  <a:pt x="11080" y="5560"/>
                  <a:pt x="10835" y="5194"/>
                </a:cubicBezTo>
                <a:cubicBezTo>
                  <a:pt x="10611" y="4807"/>
                  <a:pt x="10346" y="4461"/>
                  <a:pt x="10102" y="4094"/>
                </a:cubicBezTo>
                <a:cubicBezTo>
                  <a:pt x="10021" y="3972"/>
                  <a:pt x="9939" y="3850"/>
                  <a:pt x="9858" y="3728"/>
                </a:cubicBezTo>
                <a:cubicBezTo>
                  <a:pt x="9797" y="3646"/>
                  <a:pt x="9735" y="3544"/>
                  <a:pt x="9654" y="3463"/>
                </a:cubicBezTo>
                <a:cubicBezTo>
                  <a:pt x="9634" y="3442"/>
                  <a:pt x="9613" y="3402"/>
                  <a:pt x="9593" y="3381"/>
                </a:cubicBezTo>
                <a:cubicBezTo>
                  <a:pt x="9573" y="3402"/>
                  <a:pt x="9573" y="3402"/>
                  <a:pt x="9573" y="3402"/>
                </a:cubicBezTo>
                <a:cubicBezTo>
                  <a:pt x="9593" y="3442"/>
                  <a:pt x="9593" y="3483"/>
                  <a:pt x="9634" y="3504"/>
                </a:cubicBezTo>
                <a:cubicBezTo>
                  <a:pt x="9735" y="3666"/>
                  <a:pt x="9858" y="3829"/>
                  <a:pt x="9980" y="3992"/>
                </a:cubicBezTo>
                <a:cubicBezTo>
                  <a:pt x="10041" y="4074"/>
                  <a:pt x="10102" y="4176"/>
                  <a:pt x="10163" y="4277"/>
                </a:cubicBezTo>
                <a:cubicBezTo>
                  <a:pt x="10306" y="4501"/>
                  <a:pt x="10448" y="4705"/>
                  <a:pt x="10591" y="4929"/>
                </a:cubicBezTo>
                <a:cubicBezTo>
                  <a:pt x="10754" y="5194"/>
                  <a:pt x="10917" y="5479"/>
                  <a:pt x="11080" y="5744"/>
                </a:cubicBezTo>
                <a:cubicBezTo>
                  <a:pt x="11141" y="5866"/>
                  <a:pt x="11202" y="5968"/>
                  <a:pt x="11242" y="6090"/>
                </a:cubicBezTo>
                <a:cubicBezTo>
                  <a:pt x="11222" y="6090"/>
                  <a:pt x="11202" y="6070"/>
                  <a:pt x="11202" y="6049"/>
                </a:cubicBezTo>
                <a:cubicBezTo>
                  <a:pt x="10998" y="5723"/>
                  <a:pt x="10815" y="5418"/>
                  <a:pt x="10632" y="5112"/>
                </a:cubicBezTo>
                <a:cubicBezTo>
                  <a:pt x="10489" y="4909"/>
                  <a:pt x="10367" y="4705"/>
                  <a:pt x="10245" y="4501"/>
                </a:cubicBezTo>
                <a:cubicBezTo>
                  <a:pt x="10082" y="4257"/>
                  <a:pt x="9919" y="4033"/>
                  <a:pt x="9776" y="3789"/>
                </a:cubicBezTo>
                <a:cubicBezTo>
                  <a:pt x="9634" y="3585"/>
                  <a:pt x="9450" y="3402"/>
                  <a:pt x="9328" y="3157"/>
                </a:cubicBezTo>
                <a:cubicBezTo>
                  <a:pt x="9308" y="3137"/>
                  <a:pt x="9287" y="3117"/>
                  <a:pt x="9267" y="3096"/>
                </a:cubicBezTo>
                <a:cubicBezTo>
                  <a:pt x="9206" y="3035"/>
                  <a:pt x="9145" y="2974"/>
                  <a:pt x="9104" y="2893"/>
                </a:cubicBezTo>
                <a:cubicBezTo>
                  <a:pt x="9043" y="2831"/>
                  <a:pt x="8982" y="2770"/>
                  <a:pt x="9002" y="2689"/>
                </a:cubicBezTo>
                <a:cubicBezTo>
                  <a:pt x="8941" y="2628"/>
                  <a:pt x="8880" y="2607"/>
                  <a:pt x="8839" y="2567"/>
                </a:cubicBezTo>
                <a:cubicBezTo>
                  <a:pt x="8778" y="2485"/>
                  <a:pt x="8717" y="2404"/>
                  <a:pt x="8656" y="2343"/>
                </a:cubicBezTo>
                <a:cubicBezTo>
                  <a:pt x="8554" y="2220"/>
                  <a:pt x="8452" y="2098"/>
                  <a:pt x="8330" y="1956"/>
                </a:cubicBezTo>
                <a:cubicBezTo>
                  <a:pt x="8249" y="1874"/>
                  <a:pt x="8147" y="1772"/>
                  <a:pt x="8086" y="1671"/>
                </a:cubicBezTo>
                <a:cubicBezTo>
                  <a:pt x="7964" y="1487"/>
                  <a:pt x="7780" y="1365"/>
                  <a:pt x="7638" y="1223"/>
                </a:cubicBezTo>
                <a:cubicBezTo>
                  <a:pt x="7609" y="1185"/>
                  <a:pt x="7585" y="1169"/>
                  <a:pt x="7560" y="1169"/>
                </a:cubicBezTo>
                <a:cubicBezTo>
                  <a:pt x="7530" y="1169"/>
                  <a:pt x="7498" y="1190"/>
                  <a:pt x="7454" y="1223"/>
                </a:cubicBezTo>
                <a:cubicBezTo>
                  <a:pt x="7454" y="1284"/>
                  <a:pt x="7475" y="1324"/>
                  <a:pt x="7495" y="1386"/>
                </a:cubicBezTo>
                <a:cubicBezTo>
                  <a:pt x="7556" y="1487"/>
                  <a:pt x="7638" y="1569"/>
                  <a:pt x="7679" y="1671"/>
                </a:cubicBezTo>
                <a:cubicBezTo>
                  <a:pt x="7740" y="1834"/>
                  <a:pt x="7841" y="1976"/>
                  <a:pt x="7923" y="2119"/>
                </a:cubicBezTo>
                <a:cubicBezTo>
                  <a:pt x="7943" y="2139"/>
                  <a:pt x="7964" y="2180"/>
                  <a:pt x="7984" y="2220"/>
                </a:cubicBezTo>
                <a:cubicBezTo>
                  <a:pt x="8025" y="2282"/>
                  <a:pt x="8045" y="2343"/>
                  <a:pt x="8065" y="2404"/>
                </a:cubicBezTo>
                <a:cubicBezTo>
                  <a:pt x="8167" y="2587"/>
                  <a:pt x="8269" y="2750"/>
                  <a:pt x="8371" y="2933"/>
                </a:cubicBezTo>
                <a:cubicBezTo>
                  <a:pt x="8432" y="3035"/>
                  <a:pt x="8513" y="3157"/>
                  <a:pt x="8595" y="3280"/>
                </a:cubicBezTo>
                <a:cubicBezTo>
                  <a:pt x="8615" y="3300"/>
                  <a:pt x="8615" y="3341"/>
                  <a:pt x="8636" y="3361"/>
                </a:cubicBezTo>
                <a:cubicBezTo>
                  <a:pt x="8697" y="3483"/>
                  <a:pt x="8758" y="3605"/>
                  <a:pt x="8839" y="3728"/>
                </a:cubicBezTo>
                <a:cubicBezTo>
                  <a:pt x="8900" y="3850"/>
                  <a:pt x="8982" y="3952"/>
                  <a:pt x="9043" y="4074"/>
                </a:cubicBezTo>
                <a:cubicBezTo>
                  <a:pt x="9267" y="4481"/>
                  <a:pt x="9491" y="4888"/>
                  <a:pt x="9695" y="5296"/>
                </a:cubicBezTo>
                <a:cubicBezTo>
                  <a:pt x="10041" y="6008"/>
                  <a:pt x="10408" y="6721"/>
                  <a:pt x="10754" y="7434"/>
                </a:cubicBezTo>
                <a:cubicBezTo>
                  <a:pt x="10856" y="7617"/>
                  <a:pt x="10937" y="7821"/>
                  <a:pt x="11018" y="8004"/>
                </a:cubicBezTo>
                <a:cubicBezTo>
                  <a:pt x="11039" y="8025"/>
                  <a:pt x="11039" y="8065"/>
                  <a:pt x="11059" y="8086"/>
                </a:cubicBezTo>
                <a:cubicBezTo>
                  <a:pt x="11018" y="8065"/>
                  <a:pt x="10998" y="8025"/>
                  <a:pt x="10978" y="8004"/>
                </a:cubicBezTo>
                <a:cubicBezTo>
                  <a:pt x="10835" y="7719"/>
                  <a:pt x="10693" y="7454"/>
                  <a:pt x="10550" y="7169"/>
                </a:cubicBezTo>
                <a:cubicBezTo>
                  <a:pt x="10387" y="6884"/>
                  <a:pt x="10224" y="6579"/>
                  <a:pt x="10061" y="6273"/>
                </a:cubicBezTo>
                <a:cubicBezTo>
                  <a:pt x="9959" y="6090"/>
                  <a:pt x="9878" y="5886"/>
                  <a:pt x="9776" y="5683"/>
                </a:cubicBezTo>
                <a:cubicBezTo>
                  <a:pt x="9573" y="5275"/>
                  <a:pt x="9348" y="4888"/>
                  <a:pt x="9145" y="4481"/>
                </a:cubicBezTo>
                <a:cubicBezTo>
                  <a:pt x="9002" y="4216"/>
                  <a:pt x="8860" y="3931"/>
                  <a:pt x="8697" y="3666"/>
                </a:cubicBezTo>
                <a:cubicBezTo>
                  <a:pt x="8676" y="3605"/>
                  <a:pt x="8615" y="3565"/>
                  <a:pt x="8595" y="3504"/>
                </a:cubicBezTo>
                <a:cubicBezTo>
                  <a:pt x="8473" y="3280"/>
                  <a:pt x="8371" y="3076"/>
                  <a:pt x="8249" y="2852"/>
                </a:cubicBezTo>
                <a:lnTo>
                  <a:pt x="8086" y="2567"/>
                </a:lnTo>
                <a:cubicBezTo>
                  <a:pt x="8025" y="2465"/>
                  <a:pt x="7984" y="2363"/>
                  <a:pt x="7923" y="2261"/>
                </a:cubicBezTo>
                <a:cubicBezTo>
                  <a:pt x="7882" y="2180"/>
                  <a:pt x="7841" y="2119"/>
                  <a:pt x="7801" y="2058"/>
                </a:cubicBezTo>
                <a:cubicBezTo>
                  <a:pt x="7719" y="1895"/>
                  <a:pt x="7638" y="1732"/>
                  <a:pt x="7536" y="1569"/>
                </a:cubicBezTo>
                <a:cubicBezTo>
                  <a:pt x="7516" y="1487"/>
                  <a:pt x="7454" y="1426"/>
                  <a:pt x="7414" y="1345"/>
                </a:cubicBezTo>
                <a:cubicBezTo>
                  <a:pt x="7414" y="1345"/>
                  <a:pt x="7414" y="1345"/>
                  <a:pt x="7373" y="1324"/>
                </a:cubicBezTo>
                <a:lnTo>
                  <a:pt x="7373" y="1324"/>
                </a:lnTo>
                <a:cubicBezTo>
                  <a:pt x="7393" y="1365"/>
                  <a:pt x="7393" y="1386"/>
                  <a:pt x="7393" y="1406"/>
                </a:cubicBezTo>
                <a:cubicBezTo>
                  <a:pt x="7495" y="1630"/>
                  <a:pt x="7597" y="1854"/>
                  <a:pt x="7699" y="2078"/>
                </a:cubicBezTo>
                <a:cubicBezTo>
                  <a:pt x="7719" y="2159"/>
                  <a:pt x="7780" y="2220"/>
                  <a:pt x="7821" y="2302"/>
                </a:cubicBezTo>
                <a:cubicBezTo>
                  <a:pt x="7841" y="2363"/>
                  <a:pt x="7862" y="2445"/>
                  <a:pt x="7882" y="2506"/>
                </a:cubicBezTo>
                <a:cubicBezTo>
                  <a:pt x="8086" y="2933"/>
                  <a:pt x="8310" y="3361"/>
                  <a:pt x="8513" y="3789"/>
                </a:cubicBezTo>
                <a:cubicBezTo>
                  <a:pt x="8900" y="4583"/>
                  <a:pt x="9287" y="5357"/>
                  <a:pt x="9654" y="6151"/>
                </a:cubicBezTo>
                <a:cubicBezTo>
                  <a:pt x="9919" y="6701"/>
                  <a:pt x="10183" y="7271"/>
                  <a:pt x="10469" y="7821"/>
                </a:cubicBezTo>
                <a:cubicBezTo>
                  <a:pt x="10733" y="8391"/>
                  <a:pt x="11039" y="8941"/>
                  <a:pt x="11324" y="9471"/>
                </a:cubicBezTo>
                <a:cubicBezTo>
                  <a:pt x="11568" y="9919"/>
                  <a:pt x="11813" y="10326"/>
                  <a:pt x="12077" y="10754"/>
                </a:cubicBezTo>
                <a:cubicBezTo>
                  <a:pt x="12302" y="11100"/>
                  <a:pt x="12546" y="11426"/>
                  <a:pt x="12790" y="11772"/>
                </a:cubicBezTo>
                <a:cubicBezTo>
                  <a:pt x="12831" y="11833"/>
                  <a:pt x="12851" y="11894"/>
                  <a:pt x="12892" y="11955"/>
                </a:cubicBezTo>
                <a:cubicBezTo>
                  <a:pt x="12872" y="11955"/>
                  <a:pt x="12872" y="11955"/>
                  <a:pt x="12872" y="11976"/>
                </a:cubicBezTo>
                <a:cubicBezTo>
                  <a:pt x="12831" y="11935"/>
                  <a:pt x="12790" y="11915"/>
                  <a:pt x="12770" y="11894"/>
                </a:cubicBezTo>
                <a:cubicBezTo>
                  <a:pt x="12566" y="11731"/>
                  <a:pt x="12403" y="11548"/>
                  <a:pt x="12179" y="11426"/>
                </a:cubicBezTo>
                <a:cubicBezTo>
                  <a:pt x="12159" y="11405"/>
                  <a:pt x="12118" y="11365"/>
                  <a:pt x="12098" y="11324"/>
                </a:cubicBezTo>
                <a:cubicBezTo>
                  <a:pt x="12057" y="11283"/>
                  <a:pt x="12037" y="11242"/>
                  <a:pt x="11996" y="11222"/>
                </a:cubicBezTo>
                <a:cubicBezTo>
                  <a:pt x="11915" y="11141"/>
                  <a:pt x="11833" y="11080"/>
                  <a:pt x="11731" y="10998"/>
                </a:cubicBezTo>
                <a:cubicBezTo>
                  <a:pt x="11365" y="10672"/>
                  <a:pt x="10998" y="10346"/>
                  <a:pt x="10632" y="10021"/>
                </a:cubicBezTo>
                <a:cubicBezTo>
                  <a:pt x="10570" y="9980"/>
                  <a:pt x="10509" y="9919"/>
                  <a:pt x="10448" y="9837"/>
                </a:cubicBezTo>
                <a:cubicBezTo>
                  <a:pt x="10285" y="9674"/>
                  <a:pt x="10122" y="9491"/>
                  <a:pt x="9959" y="9308"/>
                </a:cubicBezTo>
                <a:cubicBezTo>
                  <a:pt x="9878" y="9206"/>
                  <a:pt x="9776" y="9104"/>
                  <a:pt x="9695" y="8982"/>
                </a:cubicBezTo>
                <a:cubicBezTo>
                  <a:pt x="9654" y="8941"/>
                  <a:pt x="9634" y="8860"/>
                  <a:pt x="9593" y="8819"/>
                </a:cubicBezTo>
                <a:cubicBezTo>
                  <a:pt x="9267" y="8412"/>
                  <a:pt x="8941" y="8025"/>
                  <a:pt x="8595" y="7638"/>
                </a:cubicBezTo>
                <a:cubicBezTo>
                  <a:pt x="8351" y="7353"/>
                  <a:pt x="8086" y="7088"/>
                  <a:pt x="7821" y="6823"/>
                </a:cubicBezTo>
                <a:cubicBezTo>
                  <a:pt x="7597" y="6579"/>
                  <a:pt x="7353" y="6334"/>
                  <a:pt x="7108" y="6110"/>
                </a:cubicBezTo>
                <a:cubicBezTo>
                  <a:pt x="6619" y="5662"/>
                  <a:pt x="6110" y="5214"/>
                  <a:pt x="5581" y="4827"/>
                </a:cubicBezTo>
                <a:cubicBezTo>
                  <a:pt x="5377" y="4685"/>
                  <a:pt x="5153" y="4522"/>
                  <a:pt x="4929" y="4379"/>
                </a:cubicBezTo>
                <a:cubicBezTo>
                  <a:pt x="4929" y="4359"/>
                  <a:pt x="4909" y="4359"/>
                  <a:pt x="4888" y="4359"/>
                </a:cubicBezTo>
                <a:cubicBezTo>
                  <a:pt x="4929" y="4400"/>
                  <a:pt x="4950" y="4420"/>
                  <a:pt x="4970" y="4440"/>
                </a:cubicBezTo>
                <a:cubicBezTo>
                  <a:pt x="4909" y="4420"/>
                  <a:pt x="4888" y="4379"/>
                  <a:pt x="4848" y="4359"/>
                </a:cubicBezTo>
                <a:cubicBezTo>
                  <a:pt x="4787" y="4277"/>
                  <a:pt x="4746" y="4216"/>
                  <a:pt x="4624" y="4216"/>
                </a:cubicBezTo>
                <a:cubicBezTo>
                  <a:pt x="4624" y="4216"/>
                  <a:pt x="4603" y="4196"/>
                  <a:pt x="4583" y="4176"/>
                </a:cubicBezTo>
                <a:cubicBezTo>
                  <a:pt x="4461" y="4094"/>
                  <a:pt x="4359" y="4013"/>
                  <a:pt x="4257" y="3952"/>
                </a:cubicBezTo>
                <a:cubicBezTo>
                  <a:pt x="4176" y="3911"/>
                  <a:pt x="4074" y="3850"/>
                  <a:pt x="3992" y="3829"/>
                </a:cubicBezTo>
                <a:cubicBezTo>
                  <a:pt x="3953" y="3810"/>
                  <a:pt x="3913" y="3798"/>
                  <a:pt x="3877" y="3798"/>
                </a:cubicBezTo>
                <a:cubicBezTo>
                  <a:pt x="3800" y="3798"/>
                  <a:pt x="3735" y="3848"/>
                  <a:pt x="3707" y="3972"/>
                </a:cubicBezTo>
                <a:cubicBezTo>
                  <a:pt x="3748" y="4033"/>
                  <a:pt x="3809" y="4094"/>
                  <a:pt x="3870" y="4176"/>
                </a:cubicBezTo>
                <a:cubicBezTo>
                  <a:pt x="3789" y="4135"/>
                  <a:pt x="3748" y="4053"/>
                  <a:pt x="3646" y="4053"/>
                </a:cubicBezTo>
                <a:cubicBezTo>
                  <a:pt x="3687" y="4114"/>
                  <a:pt x="3707" y="4176"/>
                  <a:pt x="3728" y="4216"/>
                </a:cubicBezTo>
                <a:cubicBezTo>
                  <a:pt x="3850" y="4359"/>
                  <a:pt x="3952" y="4522"/>
                  <a:pt x="4074" y="4664"/>
                </a:cubicBezTo>
                <a:cubicBezTo>
                  <a:pt x="4624" y="5316"/>
                  <a:pt x="5194" y="5968"/>
                  <a:pt x="5764" y="6599"/>
                </a:cubicBezTo>
                <a:cubicBezTo>
                  <a:pt x="6049" y="6925"/>
                  <a:pt x="6355" y="7230"/>
                  <a:pt x="6640" y="7556"/>
                </a:cubicBezTo>
                <a:cubicBezTo>
                  <a:pt x="7169" y="8106"/>
                  <a:pt x="7699" y="8656"/>
                  <a:pt x="8269" y="9165"/>
                </a:cubicBezTo>
                <a:cubicBezTo>
                  <a:pt x="8493" y="9389"/>
                  <a:pt x="8717" y="9572"/>
                  <a:pt x="8962" y="9776"/>
                </a:cubicBezTo>
                <a:cubicBezTo>
                  <a:pt x="9165" y="9959"/>
                  <a:pt x="9369" y="10122"/>
                  <a:pt x="9593" y="10285"/>
                </a:cubicBezTo>
                <a:cubicBezTo>
                  <a:pt x="9776" y="10428"/>
                  <a:pt x="9959" y="10550"/>
                  <a:pt x="10143" y="10693"/>
                </a:cubicBezTo>
                <a:cubicBezTo>
                  <a:pt x="10367" y="10855"/>
                  <a:pt x="10591" y="11039"/>
                  <a:pt x="10794" y="11202"/>
                </a:cubicBezTo>
                <a:cubicBezTo>
                  <a:pt x="10917" y="11283"/>
                  <a:pt x="11039" y="11365"/>
                  <a:pt x="11120" y="11466"/>
                </a:cubicBezTo>
                <a:cubicBezTo>
                  <a:pt x="11283" y="11650"/>
                  <a:pt x="11507" y="11772"/>
                  <a:pt x="11691" y="11935"/>
                </a:cubicBezTo>
                <a:cubicBezTo>
                  <a:pt x="11711" y="11955"/>
                  <a:pt x="11752" y="11976"/>
                  <a:pt x="11792" y="11996"/>
                </a:cubicBezTo>
                <a:cubicBezTo>
                  <a:pt x="11833" y="12016"/>
                  <a:pt x="11853" y="12057"/>
                  <a:pt x="11894" y="12098"/>
                </a:cubicBezTo>
                <a:cubicBezTo>
                  <a:pt x="11915" y="12098"/>
                  <a:pt x="11915" y="12139"/>
                  <a:pt x="11935" y="12159"/>
                </a:cubicBezTo>
                <a:cubicBezTo>
                  <a:pt x="12098" y="12301"/>
                  <a:pt x="12261" y="12464"/>
                  <a:pt x="12424" y="12607"/>
                </a:cubicBezTo>
                <a:cubicBezTo>
                  <a:pt x="12526" y="12709"/>
                  <a:pt x="12648" y="12811"/>
                  <a:pt x="12750" y="12912"/>
                </a:cubicBezTo>
                <a:cubicBezTo>
                  <a:pt x="12790" y="12933"/>
                  <a:pt x="12811" y="12974"/>
                  <a:pt x="12851" y="13035"/>
                </a:cubicBezTo>
                <a:cubicBezTo>
                  <a:pt x="12750" y="13014"/>
                  <a:pt x="12688" y="13014"/>
                  <a:pt x="12648" y="13014"/>
                </a:cubicBezTo>
                <a:cubicBezTo>
                  <a:pt x="12526" y="12933"/>
                  <a:pt x="12403" y="12851"/>
                  <a:pt x="12302" y="12790"/>
                </a:cubicBezTo>
                <a:cubicBezTo>
                  <a:pt x="12118" y="12709"/>
                  <a:pt x="11935" y="12627"/>
                  <a:pt x="11752" y="12546"/>
                </a:cubicBezTo>
                <a:cubicBezTo>
                  <a:pt x="11670" y="12485"/>
                  <a:pt x="11568" y="12444"/>
                  <a:pt x="11446" y="12403"/>
                </a:cubicBezTo>
                <a:cubicBezTo>
                  <a:pt x="11324" y="12301"/>
                  <a:pt x="11161" y="12179"/>
                  <a:pt x="10978" y="12118"/>
                </a:cubicBezTo>
                <a:cubicBezTo>
                  <a:pt x="10896" y="12057"/>
                  <a:pt x="10815" y="12016"/>
                  <a:pt x="10754" y="11976"/>
                </a:cubicBezTo>
                <a:cubicBezTo>
                  <a:pt x="10550" y="11813"/>
                  <a:pt x="10306" y="11711"/>
                  <a:pt x="10102" y="11589"/>
                </a:cubicBezTo>
                <a:cubicBezTo>
                  <a:pt x="9858" y="11426"/>
                  <a:pt x="9573" y="11304"/>
                  <a:pt x="9308" y="11181"/>
                </a:cubicBezTo>
                <a:cubicBezTo>
                  <a:pt x="9247" y="11141"/>
                  <a:pt x="9186" y="11100"/>
                  <a:pt x="9124" y="11080"/>
                </a:cubicBezTo>
                <a:cubicBezTo>
                  <a:pt x="9023" y="10998"/>
                  <a:pt x="8921" y="10937"/>
                  <a:pt x="8819" y="10937"/>
                </a:cubicBezTo>
                <a:cubicBezTo>
                  <a:pt x="8758" y="10876"/>
                  <a:pt x="8717" y="10815"/>
                  <a:pt x="8656" y="10794"/>
                </a:cubicBezTo>
                <a:cubicBezTo>
                  <a:pt x="8554" y="10754"/>
                  <a:pt x="8432" y="10713"/>
                  <a:pt x="8330" y="10652"/>
                </a:cubicBezTo>
                <a:cubicBezTo>
                  <a:pt x="8310" y="10631"/>
                  <a:pt x="8269" y="10611"/>
                  <a:pt x="8228" y="10611"/>
                </a:cubicBezTo>
                <a:cubicBezTo>
                  <a:pt x="8147" y="10570"/>
                  <a:pt x="8065" y="10530"/>
                  <a:pt x="7984" y="10489"/>
                </a:cubicBezTo>
                <a:cubicBezTo>
                  <a:pt x="7841" y="10428"/>
                  <a:pt x="7719" y="10367"/>
                  <a:pt x="7597" y="10306"/>
                </a:cubicBezTo>
                <a:cubicBezTo>
                  <a:pt x="7551" y="10321"/>
                  <a:pt x="7516" y="10360"/>
                  <a:pt x="7475" y="10360"/>
                </a:cubicBezTo>
                <a:cubicBezTo>
                  <a:pt x="7462" y="10360"/>
                  <a:pt x="7449" y="10356"/>
                  <a:pt x="7434" y="10346"/>
                </a:cubicBezTo>
                <a:cubicBezTo>
                  <a:pt x="7454" y="10326"/>
                  <a:pt x="7454" y="10306"/>
                  <a:pt x="7475" y="10265"/>
                </a:cubicBezTo>
                <a:cubicBezTo>
                  <a:pt x="7353" y="10204"/>
                  <a:pt x="7230" y="10122"/>
                  <a:pt x="7068" y="10082"/>
                </a:cubicBezTo>
                <a:cubicBezTo>
                  <a:pt x="7068" y="10122"/>
                  <a:pt x="7068" y="10143"/>
                  <a:pt x="7068" y="10183"/>
                </a:cubicBezTo>
                <a:cubicBezTo>
                  <a:pt x="6966" y="10143"/>
                  <a:pt x="6864" y="10163"/>
                  <a:pt x="6803" y="10102"/>
                </a:cubicBezTo>
                <a:cubicBezTo>
                  <a:pt x="6640" y="9980"/>
                  <a:pt x="6457" y="9980"/>
                  <a:pt x="6294" y="9878"/>
                </a:cubicBezTo>
                <a:cubicBezTo>
                  <a:pt x="6171" y="9817"/>
                  <a:pt x="6049" y="9796"/>
                  <a:pt x="5927" y="9756"/>
                </a:cubicBezTo>
                <a:cubicBezTo>
                  <a:pt x="5846" y="9715"/>
                  <a:pt x="5785" y="9695"/>
                  <a:pt x="5723" y="9674"/>
                </a:cubicBezTo>
                <a:cubicBezTo>
                  <a:pt x="5662" y="9654"/>
                  <a:pt x="5601" y="9634"/>
                  <a:pt x="5540" y="9613"/>
                </a:cubicBezTo>
                <a:cubicBezTo>
                  <a:pt x="5459" y="9572"/>
                  <a:pt x="5377" y="9532"/>
                  <a:pt x="5296" y="9511"/>
                </a:cubicBezTo>
                <a:cubicBezTo>
                  <a:pt x="5174" y="9450"/>
                  <a:pt x="5051" y="9410"/>
                  <a:pt x="4929" y="9348"/>
                </a:cubicBezTo>
                <a:cubicBezTo>
                  <a:pt x="4725" y="9287"/>
                  <a:pt x="4542" y="9186"/>
                  <a:pt x="4339" y="9145"/>
                </a:cubicBezTo>
                <a:cubicBezTo>
                  <a:pt x="4318" y="9145"/>
                  <a:pt x="4298" y="9145"/>
                  <a:pt x="4257" y="9124"/>
                </a:cubicBezTo>
                <a:cubicBezTo>
                  <a:pt x="3931" y="9002"/>
                  <a:pt x="3585" y="8880"/>
                  <a:pt x="3239" y="8758"/>
                </a:cubicBezTo>
                <a:cubicBezTo>
                  <a:pt x="3015" y="8676"/>
                  <a:pt x="2770" y="8656"/>
                  <a:pt x="2546" y="8575"/>
                </a:cubicBezTo>
                <a:cubicBezTo>
                  <a:pt x="2383" y="8534"/>
                  <a:pt x="2200" y="8575"/>
                  <a:pt x="2058" y="8452"/>
                </a:cubicBezTo>
                <a:lnTo>
                  <a:pt x="1935" y="8452"/>
                </a:lnTo>
                <a:cubicBezTo>
                  <a:pt x="1871" y="8414"/>
                  <a:pt x="1806" y="8399"/>
                  <a:pt x="1737" y="8399"/>
                </a:cubicBezTo>
                <a:cubicBezTo>
                  <a:pt x="1696" y="8399"/>
                  <a:pt x="1654" y="8404"/>
                  <a:pt x="1610" y="8412"/>
                </a:cubicBezTo>
                <a:cubicBezTo>
                  <a:pt x="1550" y="8376"/>
                  <a:pt x="1491" y="8354"/>
                  <a:pt x="1428" y="8354"/>
                </a:cubicBezTo>
                <a:cubicBezTo>
                  <a:pt x="1382" y="8354"/>
                  <a:pt x="1335" y="8366"/>
                  <a:pt x="1284" y="8391"/>
                </a:cubicBezTo>
                <a:cubicBezTo>
                  <a:pt x="1263" y="8371"/>
                  <a:pt x="1263" y="8351"/>
                  <a:pt x="1243" y="8330"/>
                </a:cubicBezTo>
                <a:cubicBezTo>
                  <a:pt x="1223" y="8330"/>
                  <a:pt x="1202" y="8310"/>
                  <a:pt x="1162" y="8289"/>
                </a:cubicBezTo>
                <a:cubicBezTo>
                  <a:pt x="1162" y="8351"/>
                  <a:pt x="1162" y="8412"/>
                  <a:pt x="1162" y="8452"/>
                </a:cubicBezTo>
                <a:cubicBezTo>
                  <a:pt x="1182" y="8473"/>
                  <a:pt x="1202" y="8493"/>
                  <a:pt x="1223" y="8513"/>
                </a:cubicBezTo>
                <a:cubicBezTo>
                  <a:pt x="1202" y="8534"/>
                  <a:pt x="1182" y="8534"/>
                  <a:pt x="1141" y="8554"/>
                </a:cubicBezTo>
                <a:cubicBezTo>
                  <a:pt x="1243" y="8615"/>
                  <a:pt x="1324" y="8656"/>
                  <a:pt x="1406" y="8697"/>
                </a:cubicBezTo>
                <a:cubicBezTo>
                  <a:pt x="1996" y="8982"/>
                  <a:pt x="2567" y="9267"/>
                  <a:pt x="3137" y="9552"/>
                </a:cubicBezTo>
                <a:cubicBezTo>
                  <a:pt x="3585" y="9776"/>
                  <a:pt x="4013" y="10000"/>
                  <a:pt x="4440" y="10224"/>
                </a:cubicBezTo>
                <a:cubicBezTo>
                  <a:pt x="4766" y="10407"/>
                  <a:pt x="5112" y="10591"/>
                  <a:pt x="5459" y="10774"/>
                </a:cubicBezTo>
                <a:cubicBezTo>
                  <a:pt x="5662" y="10876"/>
                  <a:pt x="5866" y="10978"/>
                  <a:pt x="6070" y="11080"/>
                </a:cubicBezTo>
                <a:cubicBezTo>
                  <a:pt x="6436" y="11263"/>
                  <a:pt x="6782" y="11446"/>
                  <a:pt x="7149" y="11629"/>
                </a:cubicBezTo>
                <a:cubicBezTo>
                  <a:pt x="7373" y="11731"/>
                  <a:pt x="7617" y="11853"/>
                  <a:pt x="7841" y="11955"/>
                </a:cubicBezTo>
                <a:cubicBezTo>
                  <a:pt x="8065" y="12057"/>
                  <a:pt x="8289" y="12159"/>
                  <a:pt x="8534" y="12261"/>
                </a:cubicBezTo>
                <a:cubicBezTo>
                  <a:pt x="9206" y="12505"/>
                  <a:pt x="9878" y="12709"/>
                  <a:pt x="10570" y="12892"/>
                </a:cubicBezTo>
                <a:cubicBezTo>
                  <a:pt x="11120" y="13035"/>
                  <a:pt x="11650" y="13177"/>
                  <a:pt x="12179" y="13381"/>
                </a:cubicBezTo>
                <a:cubicBezTo>
                  <a:pt x="12444" y="13483"/>
                  <a:pt x="12709" y="13605"/>
                  <a:pt x="12974" y="13686"/>
                </a:cubicBezTo>
                <a:cubicBezTo>
                  <a:pt x="13279" y="13808"/>
                  <a:pt x="13585" y="13931"/>
                  <a:pt x="13931" y="13992"/>
                </a:cubicBezTo>
                <a:cubicBezTo>
                  <a:pt x="13971" y="14012"/>
                  <a:pt x="14012" y="14033"/>
                  <a:pt x="14053" y="14053"/>
                </a:cubicBezTo>
                <a:cubicBezTo>
                  <a:pt x="14440" y="14379"/>
                  <a:pt x="14806" y="14705"/>
                  <a:pt x="15193" y="15010"/>
                </a:cubicBezTo>
                <a:cubicBezTo>
                  <a:pt x="15214" y="15030"/>
                  <a:pt x="15234" y="15071"/>
                  <a:pt x="15255" y="15092"/>
                </a:cubicBezTo>
                <a:cubicBezTo>
                  <a:pt x="15255" y="15112"/>
                  <a:pt x="15255" y="15112"/>
                  <a:pt x="15255" y="15132"/>
                </a:cubicBezTo>
                <a:lnTo>
                  <a:pt x="15132" y="15132"/>
                </a:lnTo>
                <a:cubicBezTo>
                  <a:pt x="15030" y="15112"/>
                  <a:pt x="14908" y="15092"/>
                  <a:pt x="14786" y="15071"/>
                </a:cubicBezTo>
                <a:cubicBezTo>
                  <a:pt x="14501" y="15010"/>
                  <a:pt x="14196" y="14949"/>
                  <a:pt x="13890" y="14888"/>
                </a:cubicBezTo>
                <a:cubicBezTo>
                  <a:pt x="13361" y="14745"/>
                  <a:pt x="12851" y="14603"/>
                  <a:pt x="12322" y="14440"/>
                </a:cubicBezTo>
                <a:cubicBezTo>
                  <a:pt x="12098" y="14379"/>
                  <a:pt x="11853" y="14318"/>
                  <a:pt x="11609" y="14257"/>
                </a:cubicBezTo>
                <a:cubicBezTo>
                  <a:pt x="11426" y="14195"/>
                  <a:pt x="11242" y="14134"/>
                  <a:pt x="11039" y="14073"/>
                </a:cubicBezTo>
                <a:cubicBezTo>
                  <a:pt x="10876" y="14033"/>
                  <a:pt x="10713" y="13992"/>
                  <a:pt x="10550" y="13951"/>
                </a:cubicBezTo>
                <a:cubicBezTo>
                  <a:pt x="10306" y="13870"/>
                  <a:pt x="10061" y="13808"/>
                  <a:pt x="9797" y="13747"/>
                </a:cubicBezTo>
                <a:cubicBezTo>
                  <a:pt x="9613" y="13686"/>
                  <a:pt x="9430" y="13646"/>
                  <a:pt x="9247" y="13605"/>
                </a:cubicBezTo>
                <a:cubicBezTo>
                  <a:pt x="8982" y="13544"/>
                  <a:pt x="8717" y="13462"/>
                  <a:pt x="8452" y="13401"/>
                </a:cubicBezTo>
                <a:cubicBezTo>
                  <a:pt x="8330" y="13360"/>
                  <a:pt x="8208" y="13340"/>
                  <a:pt x="8086" y="13320"/>
                </a:cubicBezTo>
                <a:cubicBezTo>
                  <a:pt x="7943" y="13299"/>
                  <a:pt x="7821" y="13259"/>
                  <a:pt x="7679" y="13238"/>
                </a:cubicBezTo>
                <a:cubicBezTo>
                  <a:pt x="7679" y="13238"/>
                  <a:pt x="7679" y="13238"/>
                  <a:pt x="7658" y="13259"/>
                </a:cubicBezTo>
                <a:cubicBezTo>
                  <a:pt x="7964" y="13360"/>
                  <a:pt x="8289" y="13401"/>
                  <a:pt x="8595" y="13544"/>
                </a:cubicBezTo>
                <a:cubicBezTo>
                  <a:pt x="8473" y="13544"/>
                  <a:pt x="8351" y="13523"/>
                  <a:pt x="8249" y="13503"/>
                </a:cubicBezTo>
                <a:cubicBezTo>
                  <a:pt x="8086" y="13483"/>
                  <a:pt x="7943" y="13422"/>
                  <a:pt x="7780" y="13401"/>
                </a:cubicBezTo>
                <a:cubicBezTo>
                  <a:pt x="7556" y="13340"/>
                  <a:pt x="7312" y="13299"/>
                  <a:pt x="7088" y="13238"/>
                </a:cubicBezTo>
                <a:cubicBezTo>
                  <a:pt x="6782" y="13177"/>
                  <a:pt x="6497" y="13116"/>
                  <a:pt x="6212" y="13035"/>
                </a:cubicBezTo>
                <a:cubicBezTo>
                  <a:pt x="5927" y="12974"/>
                  <a:pt x="5642" y="12912"/>
                  <a:pt x="5357" y="12851"/>
                </a:cubicBezTo>
                <a:cubicBezTo>
                  <a:pt x="5072" y="12790"/>
                  <a:pt x="4766" y="12709"/>
                  <a:pt x="4481" y="12648"/>
                </a:cubicBezTo>
                <a:cubicBezTo>
                  <a:pt x="4094" y="12546"/>
                  <a:pt x="3707" y="12464"/>
                  <a:pt x="3300" y="12363"/>
                </a:cubicBezTo>
                <a:cubicBezTo>
                  <a:pt x="3076" y="12322"/>
                  <a:pt x="2831" y="12261"/>
                  <a:pt x="2587" y="12220"/>
                </a:cubicBezTo>
                <a:cubicBezTo>
                  <a:pt x="2485" y="12179"/>
                  <a:pt x="2363" y="12179"/>
                  <a:pt x="2261" y="12159"/>
                </a:cubicBezTo>
                <a:cubicBezTo>
                  <a:pt x="2078" y="12139"/>
                  <a:pt x="1895" y="12098"/>
                  <a:pt x="1711" y="12077"/>
                </a:cubicBezTo>
                <a:cubicBezTo>
                  <a:pt x="1610" y="12057"/>
                  <a:pt x="1508" y="12037"/>
                  <a:pt x="1406" y="12016"/>
                </a:cubicBezTo>
                <a:cubicBezTo>
                  <a:pt x="1365" y="12016"/>
                  <a:pt x="1324" y="11996"/>
                  <a:pt x="1263" y="11996"/>
                </a:cubicBezTo>
                <a:cubicBezTo>
                  <a:pt x="1100" y="11976"/>
                  <a:pt x="917" y="11955"/>
                  <a:pt x="734" y="11955"/>
                </a:cubicBezTo>
                <a:cubicBezTo>
                  <a:pt x="734" y="11948"/>
                  <a:pt x="732" y="11946"/>
                  <a:pt x="728" y="11946"/>
                </a:cubicBezTo>
                <a:cubicBezTo>
                  <a:pt x="720" y="11946"/>
                  <a:pt x="707" y="11955"/>
                  <a:pt x="693" y="11955"/>
                </a:cubicBezTo>
                <a:cubicBezTo>
                  <a:pt x="673" y="11976"/>
                  <a:pt x="632" y="11996"/>
                  <a:pt x="612" y="12016"/>
                </a:cubicBezTo>
                <a:cubicBezTo>
                  <a:pt x="536" y="11986"/>
                  <a:pt x="471" y="11933"/>
                  <a:pt x="393" y="11933"/>
                </a:cubicBezTo>
                <a:cubicBezTo>
                  <a:pt x="366" y="11933"/>
                  <a:pt x="338" y="11940"/>
                  <a:pt x="306" y="11955"/>
                </a:cubicBezTo>
                <a:cubicBezTo>
                  <a:pt x="265" y="12016"/>
                  <a:pt x="306" y="12057"/>
                  <a:pt x="347" y="12118"/>
                </a:cubicBezTo>
                <a:cubicBezTo>
                  <a:pt x="327" y="12118"/>
                  <a:pt x="306" y="12139"/>
                  <a:pt x="286" y="12159"/>
                </a:cubicBezTo>
                <a:cubicBezTo>
                  <a:pt x="306" y="12240"/>
                  <a:pt x="388" y="12240"/>
                  <a:pt x="469" y="12261"/>
                </a:cubicBezTo>
                <a:cubicBezTo>
                  <a:pt x="571" y="12281"/>
                  <a:pt x="673" y="12322"/>
                  <a:pt x="754" y="12342"/>
                </a:cubicBezTo>
                <a:cubicBezTo>
                  <a:pt x="836" y="12363"/>
                  <a:pt x="897" y="12403"/>
                  <a:pt x="958" y="12424"/>
                </a:cubicBezTo>
                <a:cubicBezTo>
                  <a:pt x="1080" y="12444"/>
                  <a:pt x="1202" y="12464"/>
                  <a:pt x="1304" y="12505"/>
                </a:cubicBezTo>
                <a:cubicBezTo>
                  <a:pt x="1467" y="12566"/>
                  <a:pt x="1630" y="12627"/>
                  <a:pt x="1813" y="12688"/>
                </a:cubicBezTo>
                <a:cubicBezTo>
                  <a:pt x="2221" y="12811"/>
                  <a:pt x="2628" y="12933"/>
                  <a:pt x="3035" y="13055"/>
                </a:cubicBezTo>
                <a:cubicBezTo>
                  <a:pt x="3239" y="13136"/>
                  <a:pt x="3463" y="13218"/>
                  <a:pt x="3687" y="13279"/>
                </a:cubicBezTo>
                <a:cubicBezTo>
                  <a:pt x="3972" y="13360"/>
                  <a:pt x="4257" y="13462"/>
                  <a:pt x="4542" y="13544"/>
                </a:cubicBezTo>
                <a:cubicBezTo>
                  <a:pt x="4868" y="13646"/>
                  <a:pt x="5214" y="13747"/>
                  <a:pt x="5560" y="13849"/>
                </a:cubicBezTo>
                <a:cubicBezTo>
                  <a:pt x="5805" y="13910"/>
                  <a:pt x="6049" y="13992"/>
                  <a:pt x="6294" y="14053"/>
                </a:cubicBezTo>
                <a:cubicBezTo>
                  <a:pt x="6742" y="14175"/>
                  <a:pt x="7190" y="14277"/>
                  <a:pt x="7658" y="14399"/>
                </a:cubicBezTo>
                <a:cubicBezTo>
                  <a:pt x="7862" y="14460"/>
                  <a:pt x="8065" y="14501"/>
                  <a:pt x="8269" y="14562"/>
                </a:cubicBezTo>
                <a:cubicBezTo>
                  <a:pt x="8452" y="14603"/>
                  <a:pt x="8636" y="14643"/>
                  <a:pt x="8819" y="14684"/>
                </a:cubicBezTo>
                <a:cubicBezTo>
                  <a:pt x="9104" y="14745"/>
                  <a:pt x="9389" y="14806"/>
                  <a:pt x="9654" y="14868"/>
                </a:cubicBezTo>
                <a:cubicBezTo>
                  <a:pt x="10143" y="14969"/>
                  <a:pt x="10632" y="15071"/>
                  <a:pt x="11100" y="15153"/>
                </a:cubicBezTo>
                <a:cubicBezTo>
                  <a:pt x="11467" y="15214"/>
                  <a:pt x="11833" y="15254"/>
                  <a:pt x="12220" y="15316"/>
                </a:cubicBezTo>
                <a:cubicBezTo>
                  <a:pt x="12220" y="15316"/>
                  <a:pt x="12240" y="15336"/>
                  <a:pt x="12261" y="15336"/>
                </a:cubicBezTo>
                <a:cubicBezTo>
                  <a:pt x="12261" y="15336"/>
                  <a:pt x="12261" y="15356"/>
                  <a:pt x="12261" y="15356"/>
                </a:cubicBezTo>
                <a:cubicBezTo>
                  <a:pt x="10448" y="15153"/>
                  <a:pt x="8676" y="14806"/>
                  <a:pt x="6905" y="14379"/>
                </a:cubicBezTo>
                <a:lnTo>
                  <a:pt x="6823" y="14379"/>
                </a:lnTo>
                <a:cubicBezTo>
                  <a:pt x="6681" y="14318"/>
                  <a:pt x="6558" y="14257"/>
                  <a:pt x="6416" y="14216"/>
                </a:cubicBezTo>
                <a:cubicBezTo>
                  <a:pt x="6334" y="14216"/>
                  <a:pt x="6253" y="14195"/>
                  <a:pt x="6192" y="14155"/>
                </a:cubicBezTo>
                <a:cubicBezTo>
                  <a:pt x="6151" y="14155"/>
                  <a:pt x="6131" y="14134"/>
                  <a:pt x="6110" y="14134"/>
                </a:cubicBezTo>
                <a:cubicBezTo>
                  <a:pt x="5866" y="14053"/>
                  <a:pt x="5601" y="14033"/>
                  <a:pt x="5377" y="13931"/>
                </a:cubicBezTo>
                <a:cubicBezTo>
                  <a:pt x="5357" y="13931"/>
                  <a:pt x="5357" y="13931"/>
                  <a:pt x="5336" y="13910"/>
                </a:cubicBezTo>
                <a:cubicBezTo>
                  <a:pt x="5112" y="13849"/>
                  <a:pt x="4888" y="13808"/>
                  <a:pt x="4664" y="13727"/>
                </a:cubicBezTo>
                <a:cubicBezTo>
                  <a:pt x="4522" y="13686"/>
                  <a:pt x="4359" y="13625"/>
                  <a:pt x="4216" y="13584"/>
                </a:cubicBezTo>
                <a:cubicBezTo>
                  <a:pt x="3972" y="13503"/>
                  <a:pt x="3748" y="13422"/>
                  <a:pt x="3524" y="13360"/>
                </a:cubicBezTo>
                <a:cubicBezTo>
                  <a:pt x="3422" y="13320"/>
                  <a:pt x="3320" y="13299"/>
                  <a:pt x="3198" y="13259"/>
                </a:cubicBezTo>
                <a:cubicBezTo>
                  <a:pt x="3056" y="13198"/>
                  <a:pt x="2913" y="13136"/>
                  <a:pt x="2770" y="13096"/>
                </a:cubicBezTo>
                <a:cubicBezTo>
                  <a:pt x="2628" y="13035"/>
                  <a:pt x="2485" y="12994"/>
                  <a:pt x="2343" y="12953"/>
                </a:cubicBezTo>
                <a:cubicBezTo>
                  <a:pt x="2282" y="12933"/>
                  <a:pt x="2200" y="12912"/>
                  <a:pt x="2139" y="12892"/>
                </a:cubicBezTo>
                <a:cubicBezTo>
                  <a:pt x="1996" y="12851"/>
                  <a:pt x="1874" y="12790"/>
                  <a:pt x="1752" y="12749"/>
                </a:cubicBezTo>
                <a:cubicBezTo>
                  <a:pt x="1528" y="12688"/>
                  <a:pt x="1304" y="12627"/>
                  <a:pt x="1080" y="12546"/>
                </a:cubicBezTo>
                <a:cubicBezTo>
                  <a:pt x="937" y="12485"/>
                  <a:pt x="775" y="12444"/>
                  <a:pt x="632" y="12403"/>
                </a:cubicBezTo>
                <a:cubicBezTo>
                  <a:pt x="428" y="12322"/>
                  <a:pt x="225" y="12281"/>
                  <a:pt x="21" y="12240"/>
                </a:cubicBezTo>
                <a:cubicBezTo>
                  <a:pt x="21" y="12240"/>
                  <a:pt x="21" y="12240"/>
                  <a:pt x="1" y="12261"/>
                </a:cubicBezTo>
                <a:cubicBezTo>
                  <a:pt x="102" y="12301"/>
                  <a:pt x="184" y="12322"/>
                  <a:pt x="286" y="12363"/>
                </a:cubicBezTo>
                <a:cubicBezTo>
                  <a:pt x="449" y="12424"/>
                  <a:pt x="612" y="12485"/>
                  <a:pt x="795" y="12546"/>
                </a:cubicBezTo>
                <a:cubicBezTo>
                  <a:pt x="1039" y="12648"/>
                  <a:pt x="1284" y="12749"/>
                  <a:pt x="1548" y="12851"/>
                </a:cubicBezTo>
                <a:cubicBezTo>
                  <a:pt x="1752" y="12933"/>
                  <a:pt x="1976" y="13014"/>
                  <a:pt x="2200" y="13096"/>
                </a:cubicBezTo>
                <a:lnTo>
                  <a:pt x="2913" y="13360"/>
                </a:lnTo>
                <a:cubicBezTo>
                  <a:pt x="3056" y="13422"/>
                  <a:pt x="3198" y="13483"/>
                  <a:pt x="3341" y="13523"/>
                </a:cubicBezTo>
                <a:cubicBezTo>
                  <a:pt x="3707" y="13666"/>
                  <a:pt x="4074" y="13808"/>
                  <a:pt x="4420" y="13931"/>
                </a:cubicBezTo>
                <a:cubicBezTo>
                  <a:pt x="4664" y="14012"/>
                  <a:pt x="4888" y="14094"/>
                  <a:pt x="5112" y="14155"/>
                </a:cubicBezTo>
                <a:cubicBezTo>
                  <a:pt x="5560" y="14297"/>
                  <a:pt x="5988" y="14419"/>
                  <a:pt x="6416" y="14562"/>
                </a:cubicBezTo>
                <a:cubicBezTo>
                  <a:pt x="6477" y="14582"/>
                  <a:pt x="6538" y="14582"/>
                  <a:pt x="6599" y="14603"/>
                </a:cubicBezTo>
                <a:cubicBezTo>
                  <a:pt x="6803" y="14643"/>
                  <a:pt x="6986" y="14705"/>
                  <a:pt x="7169" y="14766"/>
                </a:cubicBezTo>
                <a:cubicBezTo>
                  <a:pt x="7393" y="14827"/>
                  <a:pt x="7617" y="14868"/>
                  <a:pt x="7862" y="14929"/>
                </a:cubicBezTo>
                <a:cubicBezTo>
                  <a:pt x="8106" y="14990"/>
                  <a:pt x="8371" y="15071"/>
                  <a:pt x="8636" y="15112"/>
                </a:cubicBezTo>
                <a:cubicBezTo>
                  <a:pt x="9104" y="15214"/>
                  <a:pt x="9573" y="15295"/>
                  <a:pt x="10041" y="15397"/>
                </a:cubicBezTo>
                <a:cubicBezTo>
                  <a:pt x="10876" y="15540"/>
                  <a:pt x="11731" y="15641"/>
                  <a:pt x="12587" y="15682"/>
                </a:cubicBezTo>
                <a:cubicBezTo>
                  <a:pt x="13747" y="15743"/>
                  <a:pt x="14929" y="15784"/>
                  <a:pt x="16090" y="15845"/>
                </a:cubicBezTo>
                <a:cubicBezTo>
                  <a:pt x="16171" y="15845"/>
                  <a:pt x="16232" y="15865"/>
                  <a:pt x="16293" y="15906"/>
                </a:cubicBezTo>
                <a:cubicBezTo>
                  <a:pt x="16619" y="16151"/>
                  <a:pt x="16965" y="16395"/>
                  <a:pt x="17291" y="16660"/>
                </a:cubicBezTo>
                <a:cubicBezTo>
                  <a:pt x="17332" y="16680"/>
                  <a:pt x="17352" y="16700"/>
                  <a:pt x="17373" y="16741"/>
                </a:cubicBezTo>
                <a:cubicBezTo>
                  <a:pt x="17352" y="16762"/>
                  <a:pt x="17352" y="16762"/>
                  <a:pt x="17332" y="16762"/>
                </a:cubicBezTo>
                <a:cubicBezTo>
                  <a:pt x="17291" y="16782"/>
                  <a:pt x="17271" y="16782"/>
                  <a:pt x="17230" y="16782"/>
                </a:cubicBezTo>
                <a:cubicBezTo>
                  <a:pt x="16762" y="16741"/>
                  <a:pt x="16293" y="16721"/>
                  <a:pt x="15804" y="16700"/>
                </a:cubicBezTo>
                <a:cubicBezTo>
                  <a:pt x="15540" y="16680"/>
                  <a:pt x="15255" y="16660"/>
                  <a:pt x="14990" y="16660"/>
                </a:cubicBezTo>
                <a:cubicBezTo>
                  <a:pt x="14684" y="16639"/>
                  <a:pt x="14399" y="16619"/>
                  <a:pt x="14114" y="16599"/>
                </a:cubicBezTo>
                <a:cubicBezTo>
                  <a:pt x="13544" y="16578"/>
                  <a:pt x="12994" y="16558"/>
                  <a:pt x="12424" y="16537"/>
                </a:cubicBezTo>
                <a:cubicBezTo>
                  <a:pt x="11874" y="16517"/>
                  <a:pt x="11344" y="16476"/>
                  <a:pt x="10794" y="16436"/>
                </a:cubicBezTo>
                <a:cubicBezTo>
                  <a:pt x="10326" y="16415"/>
                  <a:pt x="9837" y="16375"/>
                  <a:pt x="9369" y="16334"/>
                </a:cubicBezTo>
                <a:cubicBezTo>
                  <a:pt x="9002" y="16313"/>
                  <a:pt x="8656" y="16273"/>
                  <a:pt x="8289" y="16232"/>
                </a:cubicBezTo>
                <a:cubicBezTo>
                  <a:pt x="7862" y="16212"/>
                  <a:pt x="7414" y="16171"/>
                  <a:pt x="6966" y="16130"/>
                </a:cubicBezTo>
                <a:cubicBezTo>
                  <a:pt x="6497" y="16110"/>
                  <a:pt x="6029" y="16069"/>
                  <a:pt x="5560" y="16049"/>
                </a:cubicBezTo>
                <a:cubicBezTo>
                  <a:pt x="5540" y="16089"/>
                  <a:pt x="5520" y="16089"/>
                  <a:pt x="5520" y="16110"/>
                </a:cubicBezTo>
                <a:cubicBezTo>
                  <a:pt x="5487" y="16113"/>
                  <a:pt x="5451" y="16115"/>
                  <a:pt x="5413" y="16115"/>
                </a:cubicBezTo>
                <a:cubicBezTo>
                  <a:pt x="5235" y="16115"/>
                  <a:pt x="5017" y="16079"/>
                  <a:pt x="4950" y="16028"/>
                </a:cubicBezTo>
                <a:cubicBezTo>
                  <a:pt x="4888" y="16049"/>
                  <a:pt x="4827" y="16054"/>
                  <a:pt x="4766" y="16054"/>
                </a:cubicBezTo>
                <a:cubicBezTo>
                  <a:pt x="4705" y="16054"/>
                  <a:pt x="4644" y="16049"/>
                  <a:pt x="4583" y="16049"/>
                </a:cubicBezTo>
                <a:cubicBezTo>
                  <a:pt x="4318" y="16028"/>
                  <a:pt x="4053" y="16008"/>
                  <a:pt x="3789" y="15988"/>
                </a:cubicBezTo>
                <a:cubicBezTo>
                  <a:pt x="3642" y="15988"/>
                  <a:pt x="3482" y="16014"/>
                  <a:pt x="3331" y="16014"/>
                </a:cubicBezTo>
                <a:cubicBezTo>
                  <a:pt x="3293" y="16014"/>
                  <a:pt x="3255" y="16012"/>
                  <a:pt x="3218" y="16008"/>
                </a:cubicBezTo>
                <a:cubicBezTo>
                  <a:pt x="3178" y="16008"/>
                  <a:pt x="3137" y="16028"/>
                  <a:pt x="3096" y="16028"/>
                </a:cubicBezTo>
                <a:cubicBezTo>
                  <a:pt x="3076" y="16212"/>
                  <a:pt x="3218" y="16232"/>
                  <a:pt x="3320" y="16293"/>
                </a:cubicBezTo>
                <a:lnTo>
                  <a:pt x="3157" y="16293"/>
                </a:lnTo>
                <a:cubicBezTo>
                  <a:pt x="3157" y="16313"/>
                  <a:pt x="3178" y="16334"/>
                  <a:pt x="3198" y="16334"/>
                </a:cubicBezTo>
                <a:cubicBezTo>
                  <a:pt x="3361" y="16415"/>
                  <a:pt x="3504" y="16497"/>
                  <a:pt x="3687" y="16558"/>
                </a:cubicBezTo>
                <a:cubicBezTo>
                  <a:pt x="4074" y="16680"/>
                  <a:pt x="4481" y="16802"/>
                  <a:pt x="4888" y="16884"/>
                </a:cubicBezTo>
                <a:cubicBezTo>
                  <a:pt x="5601" y="17047"/>
                  <a:pt x="6334" y="17189"/>
                  <a:pt x="7068" y="17332"/>
                </a:cubicBezTo>
                <a:cubicBezTo>
                  <a:pt x="7943" y="17495"/>
                  <a:pt x="8839" y="17637"/>
                  <a:pt x="9735" y="17759"/>
                </a:cubicBezTo>
                <a:cubicBezTo>
                  <a:pt x="10733" y="17882"/>
                  <a:pt x="11731" y="17963"/>
                  <a:pt x="12750" y="17963"/>
                </a:cubicBezTo>
                <a:cubicBezTo>
                  <a:pt x="13136" y="17963"/>
                  <a:pt x="13523" y="17943"/>
                  <a:pt x="13910" y="17882"/>
                </a:cubicBezTo>
                <a:cubicBezTo>
                  <a:pt x="14460" y="17821"/>
                  <a:pt x="15010" y="17698"/>
                  <a:pt x="15540" y="17596"/>
                </a:cubicBezTo>
                <a:cubicBezTo>
                  <a:pt x="15865" y="17515"/>
                  <a:pt x="16191" y="17434"/>
                  <a:pt x="16538" y="17393"/>
                </a:cubicBezTo>
                <a:cubicBezTo>
                  <a:pt x="17047" y="17352"/>
                  <a:pt x="17576" y="17332"/>
                  <a:pt x="18106" y="17311"/>
                </a:cubicBezTo>
                <a:cubicBezTo>
                  <a:pt x="18187" y="17311"/>
                  <a:pt x="18248" y="17332"/>
                  <a:pt x="18330" y="17372"/>
                </a:cubicBezTo>
                <a:cubicBezTo>
                  <a:pt x="18533" y="17515"/>
                  <a:pt x="18737" y="17658"/>
                  <a:pt x="18941" y="17780"/>
                </a:cubicBezTo>
                <a:cubicBezTo>
                  <a:pt x="19144" y="17922"/>
                  <a:pt x="19368" y="18065"/>
                  <a:pt x="19572" y="18187"/>
                </a:cubicBezTo>
                <a:cubicBezTo>
                  <a:pt x="19959" y="18452"/>
                  <a:pt x="20346" y="18676"/>
                  <a:pt x="20753" y="18920"/>
                </a:cubicBezTo>
                <a:cubicBezTo>
                  <a:pt x="20977" y="19063"/>
                  <a:pt x="21222" y="19205"/>
                  <a:pt x="21466" y="19348"/>
                </a:cubicBezTo>
                <a:cubicBezTo>
                  <a:pt x="21486" y="19368"/>
                  <a:pt x="21527" y="19389"/>
                  <a:pt x="21527" y="19470"/>
                </a:cubicBezTo>
                <a:cubicBezTo>
                  <a:pt x="21507" y="19470"/>
                  <a:pt x="21486" y="19450"/>
                  <a:pt x="21466" y="19450"/>
                </a:cubicBezTo>
                <a:cubicBezTo>
                  <a:pt x="21303" y="19409"/>
                  <a:pt x="21120" y="19429"/>
                  <a:pt x="20957" y="19368"/>
                </a:cubicBezTo>
                <a:cubicBezTo>
                  <a:pt x="20916" y="19348"/>
                  <a:pt x="20875" y="19348"/>
                  <a:pt x="20814" y="19348"/>
                </a:cubicBezTo>
                <a:cubicBezTo>
                  <a:pt x="20651" y="19307"/>
                  <a:pt x="20468" y="19328"/>
                  <a:pt x="20305" y="19266"/>
                </a:cubicBezTo>
                <a:cubicBezTo>
                  <a:pt x="20163" y="19226"/>
                  <a:pt x="20020" y="19205"/>
                  <a:pt x="19878" y="19185"/>
                </a:cubicBezTo>
                <a:cubicBezTo>
                  <a:pt x="19796" y="19165"/>
                  <a:pt x="19694" y="19124"/>
                  <a:pt x="19613" y="19124"/>
                </a:cubicBezTo>
                <a:cubicBezTo>
                  <a:pt x="19450" y="19104"/>
                  <a:pt x="19307" y="19063"/>
                  <a:pt x="19144" y="19063"/>
                </a:cubicBezTo>
                <a:lnTo>
                  <a:pt x="19083" y="19063"/>
                </a:lnTo>
                <a:cubicBezTo>
                  <a:pt x="19043" y="19042"/>
                  <a:pt x="18981" y="19022"/>
                  <a:pt x="18941" y="19022"/>
                </a:cubicBezTo>
                <a:cubicBezTo>
                  <a:pt x="18839" y="19002"/>
                  <a:pt x="18717" y="18981"/>
                  <a:pt x="18615" y="18961"/>
                </a:cubicBezTo>
                <a:cubicBezTo>
                  <a:pt x="18472" y="18941"/>
                  <a:pt x="18330" y="18941"/>
                  <a:pt x="18187" y="18920"/>
                </a:cubicBezTo>
                <a:cubicBezTo>
                  <a:pt x="18167" y="18920"/>
                  <a:pt x="18146" y="18941"/>
                  <a:pt x="18126" y="18961"/>
                </a:cubicBezTo>
                <a:lnTo>
                  <a:pt x="18126" y="18941"/>
                </a:lnTo>
                <a:cubicBezTo>
                  <a:pt x="18065" y="18920"/>
                  <a:pt x="18004" y="18920"/>
                  <a:pt x="17963" y="18920"/>
                </a:cubicBezTo>
                <a:cubicBezTo>
                  <a:pt x="17902" y="18900"/>
                  <a:pt x="17821" y="18880"/>
                  <a:pt x="17759" y="18880"/>
                </a:cubicBezTo>
                <a:cubicBezTo>
                  <a:pt x="17738" y="18875"/>
                  <a:pt x="17716" y="18874"/>
                  <a:pt x="17695" y="18874"/>
                </a:cubicBezTo>
                <a:cubicBezTo>
                  <a:pt x="17636" y="18874"/>
                  <a:pt x="17577" y="18885"/>
                  <a:pt x="17519" y="18885"/>
                </a:cubicBezTo>
                <a:cubicBezTo>
                  <a:pt x="17497" y="18885"/>
                  <a:pt x="17476" y="18884"/>
                  <a:pt x="17454" y="18880"/>
                </a:cubicBezTo>
                <a:cubicBezTo>
                  <a:pt x="17311" y="18880"/>
                  <a:pt x="17169" y="18859"/>
                  <a:pt x="17026" y="18839"/>
                </a:cubicBezTo>
                <a:cubicBezTo>
                  <a:pt x="16935" y="18839"/>
                  <a:pt x="16838" y="18834"/>
                  <a:pt x="16741" y="18834"/>
                </a:cubicBezTo>
                <a:cubicBezTo>
                  <a:pt x="16644" y="18834"/>
                  <a:pt x="16548" y="18839"/>
                  <a:pt x="16456" y="18859"/>
                </a:cubicBezTo>
                <a:cubicBezTo>
                  <a:pt x="16405" y="18869"/>
                  <a:pt x="16359" y="18874"/>
                  <a:pt x="16314" y="18874"/>
                </a:cubicBezTo>
                <a:cubicBezTo>
                  <a:pt x="16268" y="18874"/>
                  <a:pt x="16222" y="18869"/>
                  <a:pt x="16171" y="18859"/>
                </a:cubicBezTo>
                <a:lnTo>
                  <a:pt x="16069" y="18859"/>
                </a:lnTo>
                <a:cubicBezTo>
                  <a:pt x="15804" y="18859"/>
                  <a:pt x="15560" y="18880"/>
                  <a:pt x="15295" y="18900"/>
                </a:cubicBezTo>
                <a:cubicBezTo>
                  <a:pt x="14929" y="18920"/>
                  <a:pt x="14562" y="18961"/>
                  <a:pt x="14196" y="19002"/>
                </a:cubicBezTo>
                <a:cubicBezTo>
                  <a:pt x="13381" y="19124"/>
                  <a:pt x="12566" y="19246"/>
                  <a:pt x="11752" y="19389"/>
                </a:cubicBezTo>
                <a:cubicBezTo>
                  <a:pt x="11181" y="19470"/>
                  <a:pt x="10611" y="19572"/>
                  <a:pt x="10041" y="19694"/>
                </a:cubicBezTo>
                <a:cubicBezTo>
                  <a:pt x="9287" y="19857"/>
                  <a:pt x="8513" y="19959"/>
                  <a:pt x="7760" y="20183"/>
                </a:cubicBezTo>
                <a:cubicBezTo>
                  <a:pt x="7536" y="20244"/>
                  <a:pt x="7292" y="20285"/>
                  <a:pt x="7068" y="20346"/>
                </a:cubicBezTo>
                <a:cubicBezTo>
                  <a:pt x="6925" y="20387"/>
                  <a:pt x="6782" y="20448"/>
                  <a:pt x="6640" y="20529"/>
                </a:cubicBezTo>
                <a:cubicBezTo>
                  <a:pt x="6538" y="20570"/>
                  <a:pt x="6518" y="20611"/>
                  <a:pt x="6558" y="20733"/>
                </a:cubicBezTo>
                <a:cubicBezTo>
                  <a:pt x="6585" y="20759"/>
                  <a:pt x="6611" y="20766"/>
                  <a:pt x="6637" y="20766"/>
                </a:cubicBezTo>
                <a:cubicBezTo>
                  <a:pt x="6672" y="20766"/>
                  <a:pt x="6707" y="20753"/>
                  <a:pt x="6742" y="20753"/>
                </a:cubicBezTo>
                <a:cubicBezTo>
                  <a:pt x="6823" y="20753"/>
                  <a:pt x="6884" y="20774"/>
                  <a:pt x="6945" y="20774"/>
                </a:cubicBezTo>
                <a:cubicBezTo>
                  <a:pt x="6945" y="20794"/>
                  <a:pt x="6945" y="20794"/>
                  <a:pt x="6945" y="20814"/>
                </a:cubicBezTo>
                <a:cubicBezTo>
                  <a:pt x="6823" y="20814"/>
                  <a:pt x="6721" y="20814"/>
                  <a:pt x="6619" y="20835"/>
                </a:cubicBezTo>
                <a:cubicBezTo>
                  <a:pt x="6619" y="20835"/>
                  <a:pt x="6619" y="20855"/>
                  <a:pt x="6619" y="20855"/>
                </a:cubicBezTo>
                <a:cubicBezTo>
                  <a:pt x="6660" y="20875"/>
                  <a:pt x="6681" y="20896"/>
                  <a:pt x="6721" y="20896"/>
                </a:cubicBezTo>
                <a:cubicBezTo>
                  <a:pt x="6823" y="20916"/>
                  <a:pt x="6925" y="20936"/>
                  <a:pt x="7027" y="20936"/>
                </a:cubicBezTo>
                <a:cubicBezTo>
                  <a:pt x="7429" y="20966"/>
                  <a:pt x="7843" y="20985"/>
                  <a:pt x="8251" y="20985"/>
                </a:cubicBezTo>
                <a:cubicBezTo>
                  <a:pt x="8401" y="20985"/>
                  <a:pt x="8549" y="20983"/>
                  <a:pt x="8697" y="20977"/>
                </a:cubicBezTo>
                <a:cubicBezTo>
                  <a:pt x="9654" y="20936"/>
                  <a:pt x="10611" y="20855"/>
                  <a:pt x="11548" y="20774"/>
                </a:cubicBezTo>
                <a:cubicBezTo>
                  <a:pt x="12261" y="20692"/>
                  <a:pt x="12974" y="20611"/>
                  <a:pt x="13686" y="20529"/>
                </a:cubicBezTo>
                <a:cubicBezTo>
                  <a:pt x="14053" y="20488"/>
                  <a:pt x="14420" y="20427"/>
                  <a:pt x="14786" y="20387"/>
                </a:cubicBezTo>
                <a:cubicBezTo>
                  <a:pt x="15255" y="20325"/>
                  <a:pt x="15723" y="20285"/>
                  <a:pt x="16212" y="20224"/>
                </a:cubicBezTo>
                <a:cubicBezTo>
                  <a:pt x="16843" y="20142"/>
                  <a:pt x="17474" y="20101"/>
                  <a:pt x="18126" y="20101"/>
                </a:cubicBezTo>
                <a:cubicBezTo>
                  <a:pt x="18819" y="20081"/>
                  <a:pt x="19491" y="20061"/>
                  <a:pt x="20183" y="19979"/>
                </a:cubicBezTo>
                <a:cubicBezTo>
                  <a:pt x="20397" y="19959"/>
                  <a:pt x="20616" y="19949"/>
                  <a:pt x="20837" y="19949"/>
                </a:cubicBezTo>
                <a:cubicBezTo>
                  <a:pt x="21059" y="19949"/>
                  <a:pt x="21283" y="19959"/>
                  <a:pt x="21507" y="19979"/>
                </a:cubicBezTo>
                <a:cubicBezTo>
                  <a:pt x="21812" y="20000"/>
                  <a:pt x="22138" y="20040"/>
                  <a:pt x="22444" y="20061"/>
                </a:cubicBezTo>
                <a:cubicBezTo>
                  <a:pt x="22790" y="20061"/>
                  <a:pt x="23075" y="20244"/>
                  <a:pt x="23360" y="20387"/>
                </a:cubicBezTo>
                <a:cubicBezTo>
                  <a:pt x="23441" y="20427"/>
                  <a:pt x="23523" y="20468"/>
                  <a:pt x="23584" y="20488"/>
                </a:cubicBezTo>
                <a:cubicBezTo>
                  <a:pt x="23686" y="20448"/>
                  <a:pt x="23767" y="20407"/>
                  <a:pt x="23849" y="20366"/>
                </a:cubicBezTo>
                <a:cubicBezTo>
                  <a:pt x="23869" y="20366"/>
                  <a:pt x="23869" y="20325"/>
                  <a:pt x="23890" y="20285"/>
                </a:cubicBezTo>
                <a:cubicBezTo>
                  <a:pt x="23930" y="20305"/>
                  <a:pt x="23951" y="20325"/>
                  <a:pt x="23991" y="20346"/>
                </a:cubicBezTo>
                <a:cubicBezTo>
                  <a:pt x="23971" y="20407"/>
                  <a:pt x="23951" y="20427"/>
                  <a:pt x="23930" y="20468"/>
                </a:cubicBezTo>
                <a:cubicBezTo>
                  <a:pt x="23890" y="20488"/>
                  <a:pt x="23869" y="20488"/>
                  <a:pt x="23828" y="20488"/>
                </a:cubicBezTo>
                <a:cubicBezTo>
                  <a:pt x="23828" y="20529"/>
                  <a:pt x="23808" y="20570"/>
                  <a:pt x="23808" y="20611"/>
                </a:cubicBezTo>
                <a:cubicBezTo>
                  <a:pt x="23910" y="20672"/>
                  <a:pt x="23991" y="20712"/>
                  <a:pt x="24093" y="20753"/>
                </a:cubicBezTo>
                <a:cubicBezTo>
                  <a:pt x="24134" y="20774"/>
                  <a:pt x="24175" y="20814"/>
                  <a:pt x="24215" y="20835"/>
                </a:cubicBezTo>
                <a:cubicBezTo>
                  <a:pt x="24338" y="20896"/>
                  <a:pt x="24480" y="20957"/>
                  <a:pt x="24602" y="21018"/>
                </a:cubicBezTo>
                <a:cubicBezTo>
                  <a:pt x="24663" y="21059"/>
                  <a:pt x="24725" y="21079"/>
                  <a:pt x="24745" y="21160"/>
                </a:cubicBezTo>
                <a:cubicBezTo>
                  <a:pt x="24684" y="21181"/>
                  <a:pt x="24643" y="21181"/>
                  <a:pt x="24602" y="21181"/>
                </a:cubicBezTo>
                <a:cubicBezTo>
                  <a:pt x="24290" y="21181"/>
                  <a:pt x="23987" y="21190"/>
                  <a:pt x="23681" y="21190"/>
                </a:cubicBezTo>
                <a:cubicBezTo>
                  <a:pt x="23527" y="21190"/>
                  <a:pt x="23374" y="21188"/>
                  <a:pt x="23217" y="21181"/>
                </a:cubicBezTo>
                <a:cubicBezTo>
                  <a:pt x="22764" y="21156"/>
                  <a:pt x="22303" y="21138"/>
                  <a:pt x="21840" y="21138"/>
                </a:cubicBezTo>
                <a:cubicBezTo>
                  <a:pt x="21553" y="21138"/>
                  <a:pt x="21265" y="21145"/>
                  <a:pt x="20977" y="21160"/>
                </a:cubicBezTo>
                <a:cubicBezTo>
                  <a:pt x="20264" y="21181"/>
                  <a:pt x="19552" y="21262"/>
                  <a:pt x="18839" y="21384"/>
                </a:cubicBezTo>
                <a:cubicBezTo>
                  <a:pt x="18391" y="21466"/>
                  <a:pt x="17922" y="21547"/>
                  <a:pt x="17474" y="21629"/>
                </a:cubicBezTo>
                <a:cubicBezTo>
                  <a:pt x="17067" y="21731"/>
                  <a:pt x="16660" y="21812"/>
                  <a:pt x="16252" y="21914"/>
                </a:cubicBezTo>
                <a:cubicBezTo>
                  <a:pt x="16008" y="21975"/>
                  <a:pt x="15784" y="22057"/>
                  <a:pt x="15560" y="22118"/>
                </a:cubicBezTo>
                <a:cubicBezTo>
                  <a:pt x="15356" y="22179"/>
                  <a:pt x="15173" y="22219"/>
                  <a:pt x="14990" y="22281"/>
                </a:cubicBezTo>
                <a:cubicBezTo>
                  <a:pt x="14969" y="22281"/>
                  <a:pt x="14949" y="22301"/>
                  <a:pt x="14908" y="22321"/>
                </a:cubicBezTo>
                <a:cubicBezTo>
                  <a:pt x="14969" y="22321"/>
                  <a:pt x="14990" y="22321"/>
                  <a:pt x="15010" y="22342"/>
                </a:cubicBezTo>
                <a:cubicBezTo>
                  <a:pt x="14969" y="22362"/>
                  <a:pt x="14929" y="22382"/>
                  <a:pt x="14908" y="22382"/>
                </a:cubicBezTo>
                <a:cubicBezTo>
                  <a:pt x="14868" y="22362"/>
                  <a:pt x="14868" y="22342"/>
                  <a:pt x="14847" y="22321"/>
                </a:cubicBezTo>
                <a:cubicBezTo>
                  <a:pt x="14806" y="22342"/>
                  <a:pt x="14786" y="22342"/>
                  <a:pt x="14766" y="22342"/>
                </a:cubicBezTo>
                <a:cubicBezTo>
                  <a:pt x="14521" y="22443"/>
                  <a:pt x="14277" y="22484"/>
                  <a:pt x="14053" y="22606"/>
                </a:cubicBezTo>
                <a:cubicBezTo>
                  <a:pt x="14053" y="22627"/>
                  <a:pt x="14053" y="22627"/>
                  <a:pt x="14033" y="22627"/>
                </a:cubicBezTo>
                <a:cubicBezTo>
                  <a:pt x="13829" y="22688"/>
                  <a:pt x="13605" y="22769"/>
                  <a:pt x="13381" y="22851"/>
                </a:cubicBezTo>
                <a:cubicBezTo>
                  <a:pt x="13218" y="22912"/>
                  <a:pt x="13035" y="22993"/>
                  <a:pt x="12872" y="23054"/>
                </a:cubicBezTo>
                <a:cubicBezTo>
                  <a:pt x="12729" y="23116"/>
                  <a:pt x="12566" y="23197"/>
                  <a:pt x="12424" y="23258"/>
                </a:cubicBezTo>
                <a:cubicBezTo>
                  <a:pt x="12363" y="23299"/>
                  <a:pt x="12281" y="23340"/>
                  <a:pt x="12200" y="23380"/>
                </a:cubicBezTo>
                <a:cubicBezTo>
                  <a:pt x="12200" y="23380"/>
                  <a:pt x="12179" y="23401"/>
                  <a:pt x="12179" y="23421"/>
                </a:cubicBezTo>
                <a:cubicBezTo>
                  <a:pt x="12179" y="23462"/>
                  <a:pt x="12200" y="23482"/>
                  <a:pt x="12200" y="23523"/>
                </a:cubicBezTo>
                <a:cubicBezTo>
                  <a:pt x="12240" y="23543"/>
                  <a:pt x="12261" y="23564"/>
                  <a:pt x="12302" y="23584"/>
                </a:cubicBezTo>
                <a:lnTo>
                  <a:pt x="12220" y="23645"/>
                </a:lnTo>
                <a:cubicBezTo>
                  <a:pt x="12281" y="23665"/>
                  <a:pt x="12322" y="23665"/>
                  <a:pt x="12342" y="23665"/>
                </a:cubicBezTo>
                <a:cubicBezTo>
                  <a:pt x="12546" y="23645"/>
                  <a:pt x="12750" y="23645"/>
                  <a:pt x="12953" y="23625"/>
                </a:cubicBezTo>
                <a:cubicBezTo>
                  <a:pt x="13340" y="23584"/>
                  <a:pt x="13707" y="23523"/>
                  <a:pt x="14094" y="23482"/>
                </a:cubicBezTo>
                <a:cubicBezTo>
                  <a:pt x="14420" y="23462"/>
                  <a:pt x="14725" y="23421"/>
                  <a:pt x="15051" y="23380"/>
                </a:cubicBezTo>
                <a:cubicBezTo>
                  <a:pt x="15703" y="23299"/>
                  <a:pt x="16354" y="23217"/>
                  <a:pt x="17026" y="23136"/>
                </a:cubicBezTo>
                <a:cubicBezTo>
                  <a:pt x="17719" y="23034"/>
                  <a:pt x="18391" y="22932"/>
                  <a:pt x="19083" y="22830"/>
                </a:cubicBezTo>
                <a:cubicBezTo>
                  <a:pt x="20081" y="22708"/>
                  <a:pt x="21099" y="22566"/>
                  <a:pt x="22097" y="22423"/>
                </a:cubicBezTo>
                <a:cubicBezTo>
                  <a:pt x="22810" y="22321"/>
                  <a:pt x="23523" y="22179"/>
                  <a:pt x="24236" y="21975"/>
                </a:cubicBezTo>
                <a:cubicBezTo>
                  <a:pt x="24684" y="21833"/>
                  <a:pt x="25132" y="21731"/>
                  <a:pt x="25600" y="21629"/>
                </a:cubicBezTo>
                <a:cubicBezTo>
                  <a:pt x="25638" y="21621"/>
                  <a:pt x="25675" y="21617"/>
                  <a:pt x="25712" y="21617"/>
                </a:cubicBezTo>
                <a:cubicBezTo>
                  <a:pt x="25777" y="21617"/>
                  <a:pt x="25841" y="21631"/>
                  <a:pt x="25906" y="21670"/>
                </a:cubicBezTo>
                <a:cubicBezTo>
                  <a:pt x="26069" y="21751"/>
                  <a:pt x="26232" y="21833"/>
                  <a:pt x="26395" y="21894"/>
                </a:cubicBezTo>
                <a:cubicBezTo>
                  <a:pt x="26598" y="21995"/>
                  <a:pt x="26802" y="22077"/>
                  <a:pt x="26985" y="22158"/>
                </a:cubicBezTo>
                <a:cubicBezTo>
                  <a:pt x="27331" y="22321"/>
                  <a:pt x="27657" y="22464"/>
                  <a:pt x="28003" y="22606"/>
                </a:cubicBezTo>
                <a:cubicBezTo>
                  <a:pt x="28024" y="22606"/>
                  <a:pt x="28064" y="22647"/>
                  <a:pt x="28105" y="22668"/>
                </a:cubicBezTo>
                <a:cubicBezTo>
                  <a:pt x="28044" y="22688"/>
                  <a:pt x="28024" y="22708"/>
                  <a:pt x="28003" y="22729"/>
                </a:cubicBezTo>
                <a:cubicBezTo>
                  <a:pt x="27840" y="22769"/>
                  <a:pt x="27678" y="22810"/>
                  <a:pt x="27494" y="22851"/>
                </a:cubicBezTo>
                <a:cubicBezTo>
                  <a:pt x="27107" y="22912"/>
                  <a:pt x="26700" y="22953"/>
                  <a:pt x="26313" y="23014"/>
                </a:cubicBezTo>
                <a:cubicBezTo>
                  <a:pt x="25397" y="23136"/>
                  <a:pt x="24501" y="23299"/>
                  <a:pt x="23604" y="23482"/>
                </a:cubicBezTo>
                <a:cubicBezTo>
                  <a:pt x="22688" y="23665"/>
                  <a:pt x="21772" y="23889"/>
                  <a:pt x="20896" y="24195"/>
                </a:cubicBezTo>
                <a:cubicBezTo>
                  <a:pt x="20040" y="24480"/>
                  <a:pt x="19226" y="24826"/>
                  <a:pt x="18432" y="25193"/>
                </a:cubicBezTo>
                <a:cubicBezTo>
                  <a:pt x="18146" y="25335"/>
                  <a:pt x="17861" y="25478"/>
                  <a:pt x="17597" y="25600"/>
                </a:cubicBezTo>
                <a:cubicBezTo>
                  <a:pt x="17373" y="25722"/>
                  <a:pt x="17149" y="25824"/>
                  <a:pt x="16924" y="25946"/>
                </a:cubicBezTo>
                <a:cubicBezTo>
                  <a:pt x="16639" y="26089"/>
                  <a:pt x="16375" y="26231"/>
                  <a:pt x="16110" y="26394"/>
                </a:cubicBezTo>
                <a:cubicBezTo>
                  <a:pt x="15845" y="26537"/>
                  <a:pt x="15601" y="26680"/>
                  <a:pt x="15356" y="26822"/>
                </a:cubicBezTo>
                <a:cubicBezTo>
                  <a:pt x="15336" y="26842"/>
                  <a:pt x="15295" y="26863"/>
                  <a:pt x="15275" y="26883"/>
                </a:cubicBezTo>
                <a:cubicBezTo>
                  <a:pt x="15275" y="27046"/>
                  <a:pt x="15397" y="27026"/>
                  <a:pt x="15479" y="27046"/>
                </a:cubicBezTo>
                <a:cubicBezTo>
                  <a:pt x="15438" y="27066"/>
                  <a:pt x="15397" y="27087"/>
                  <a:pt x="15356" y="27107"/>
                </a:cubicBezTo>
                <a:cubicBezTo>
                  <a:pt x="15356" y="27107"/>
                  <a:pt x="15356" y="27128"/>
                  <a:pt x="15356" y="27128"/>
                </a:cubicBezTo>
                <a:lnTo>
                  <a:pt x="15519" y="27128"/>
                </a:lnTo>
                <a:cubicBezTo>
                  <a:pt x="15621" y="27107"/>
                  <a:pt x="15723" y="27107"/>
                  <a:pt x="15825" y="27087"/>
                </a:cubicBezTo>
                <a:cubicBezTo>
                  <a:pt x="16762" y="26863"/>
                  <a:pt x="17698" y="26598"/>
                  <a:pt x="18615" y="26333"/>
                </a:cubicBezTo>
                <a:cubicBezTo>
                  <a:pt x="19674" y="26048"/>
                  <a:pt x="20713" y="25722"/>
                  <a:pt x="21772" y="25437"/>
                </a:cubicBezTo>
                <a:cubicBezTo>
                  <a:pt x="22912" y="25111"/>
                  <a:pt x="24073" y="24826"/>
                  <a:pt x="25213" y="24500"/>
                </a:cubicBezTo>
                <a:cubicBezTo>
                  <a:pt x="25885" y="24317"/>
                  <a:pt x="26578" y="24093"/>
                  <a:pt x="27230" y="23808"/>
                </a:cubicBezTo>
                <a:cubicBezTo>
                  <a:pt x="27576" y="23645"/>
                  <a:pt x="27922" y="23503"/>
                  <a:pt x="28268" y="23360"/>
                </a:cubicBezTo>
                <a:cubicBezTo>
                  <a:pt x="28492" y="23258"/>
                  <a:pt x="28716" y="23177"/>
                  <a:pt x="28940" y="23075"/>
                </a:cubicBezTo>
                <a:cubicBezTo>
                  <a:pt x="28981" y="23054"/>
                  <a:pt x="29027" y="23044"/>
                  <a:pt x="29075" y="23044"/>
                </a:cubicBezTo>
                <a:cubicBezTo>
                  <a:pt x="29124" y="23044"/>
                  <a:pt x="29174" y="23054"/>
                  <a:pt x="29225" y="23075"/>
                </a:cubicBezTo>
                <a:cubicBezTo>
                  <a:pt x="29429" y="23156"/>
                  <a:pt x="29653" y="23258"/>
                  <a:pt x="29877" y="23319"/>
                </a:cubicBezTo>
                <a:cubicBezTo>
                  <a:pt x="30223" y="23441"/>
                  <a:pt x="30569" y="23564"/>
                  <a:pt x="30916" y="23686"/>
                </a:cubicBezTo>
                <a:cubicBezTo>
                  <a:pt x="31242" y="23808"/>
                  <a:pt x="31588" y="23910"/>
                  <a:pt x="31934" y="24032"/>
                </a:cubicBezTo>
                <a:cubicBezTo>
                  <a:pt x="32138" y="24113"/>
                  <a:pt x="32382" y="24175"/>
                  <a:pt x="32586" y="24236"/>
                </a:cubicBezTo>
                <a:cubicBezTo>
                  <a:pt x="32912" y="24337"/>
                  <a:pt x="33217" y="24439"/>
                  <a:pt x="33522" y="24541"/>
                </a:cubicBezTo>
                <a:cubicBezTo>
                  <a:pt x="33991" y="24684"/>
                  <a:pt x="34480" y="24806"/>
                  <a:pt x="34948" y="24948"/>
                </a:cubicBezTo>
                <a:cubicBezTo>
                  <a:pt x="35152" y="25010"/>
                  <a:pt x="35355" y="25050"/>
                  <a:pt x="35559" y="25111"/>
                </a:cubicBezTo>
                <a:lnTo>
                  <a:pt x="35661" y="25111"/>
                </a:lnTo>
                <a:cubicBezTo>
                  <a:pt x="35722" y="25091"/>
                  <a:pt x="35783" y="25091"/>
                  <a:pt x="35865" y="25071"/>
                </a:cubicBezTo>
                <a:cubicBezTo>
                  <a:pt x="35905" y="25010"/>
                  <a:pt x="35946" y="24948"/>
                  <a:pt x="35987" y="24887"/>
                </a:cubicBezTo>
                <a:cubicBezTo>
                  <a:pt x="35946" y="24867"/>
                  <a:pt x="35926" y="24867"/>
                  <a:pt x="35905" y="24847"/>
                </a:cubicBezTo>
                <a:cubicBezTo>
                  <a:pt x="35855" y="24821"/>
                  <a:pt x="35805" y="24804"/>
                  <a:pt x="35754" y="24804"/>
                </a:cubicBezTo>
                <a:cubicBezTo>
                  <a:pt x="35723" y="24804"/>
                  <a:pt x="35692" y="24811"/>
                  <a:pt x="35661" y="24826"/>
                </a:cubicBezTo>
                <a:cubicBezTo>
                  <a:pt x="35647" y="24833"/>
                  <a:pt x="35634" y="24835"/>
                  <a:pt x="35620" y="24835"/>
                </a:cubicBezTo>
                <a:cubicBezTo>
                  <a:pt x="35593" y="24835"/>
                  <a:pt x="35566" y="24826"/>
                  <a:pt x="35539" y="24826"/>
                </a:cubicBezTo>
                <a:cubicBezTo>
                  <a:pt x="35559" y="24704"/>
                  <a:pt x="35600" y="24663"/>
                  <a:pt x="35722" y="24643"/>
                </a:cubicBezTo>
                <a:cubicBezTo>
                  <a:pt x="35803" y="24623"/>
                  <a:pt x="35885" y="24602"/>
                  <a:pt x="35946" y="24602"/>
                </a:cubicBezTo>
                <a:cubicBezTo>
                  <a:pt x="35946" y="24541"/>
                  <a:pt x="35926" y="24500"/>
                  <a:pt x="35926" y="24460"/>
                </a:cubicBezTo>
                <a:cubicBezTo>
                  <a:pt x="35824" y="24419"/>
                  <a:pt x="35742" y="24378"/>
                  <a:pt x="35661" y="24358"/>
                </a:cubicBezTo>
                <a:cubicBezTo>
                  <a:pt x="35600" y="24134"/>
                  <a:pt x="35600" y="24134"/>
                  <a:pt x="35416" y="24113"/>
                </a:cubicBezTo>
                <a:cubicBezTo>
                  <a:pt x="35355" y="24052"/>
                  <a:pt x="35416" y="23991"/>
                  <a:pt x="35437" y="23930"/>
                </a:cubicBezTo>
                <a:cubicBezTo>
                  <a:pt x="35396" y="23889"/>
                  <a:pt x="35355" y="23849"/>
                  <a:pt x="35315" y="23788"/>
                </a:cubicBezTo>
                <a:cubicBezTo>
                  <a:pt x="35254" y="23788"/>
                  <a:pt x="35192" y="23767"/>
                  <a:pt x="35131" y="23767"/>
                </a:cubicBezTo>
                <a:lnTo>
                  <a:pt x="34928" y="23767"/>
                </a:lnTo>
                <a:cubicBezTo>
                  <a:pt x="34843" y="23700"/>
                  <a:pt x="34703" y="23660"/>
                  <a:pt x="34518" y="23660"/>
                </a:cubicBezTo>
                <a:cubicBezTo>
                  <a:pt x="34480" y="23660"/>
                  <a:pt x="34440" y="23662"/>
                  <a:pt x="34398" y="23665"/>
                </a:cubicBezTo>
                <a:cubicBezTo>
                  <a:pt x="34337" y="23564"/>
                  <a:pt x="34215" y="23564"/>
                  <a:pt x="34133" y="23564"/>
                </a:cubicBezTo>
                <a:cubicBezTo>
                  <a:pt x="34011" y="23564"/>
                  <a:pt x="33869" y="23543"/>
                  <a:pt x="33746" y="23523"/>
                </a:cubicBezTo>
                <a:cubicBezTo>
                  <a:pt x="33726" y="23523"/>
                  <a:pt x="33706" y="23503"/>
                  <a:pt x="33685" y="23503"/>
                </a:cubicBezTo>
                <a:cubicBezTo>
                  <a:pt x="33563" y="23401"/>
                  <a:pt x="33441" y="23401"/>
                  <a:pt x="33319" y="23401"/>
                </a:cubicBezTo>
                <a:cubicBezTo>
                  <a:pt x="33176" y="23401"/>
                  <a:pt x="33054" y="23360"/>
                  <a:pt x="32952" y="23299"/>
                </a:cubicBezTo>
                <a:cubicBezTo>
                  <a:pt x="32912" y="23299"/>
                  <a:pt x="32871" y="23299"/>
                  <a:pt x="32830" y="23319"/>
                </a:cubicBezTo>
                <a:cubicBezTo>
                  <a:pt x="32810" y="23299"/>
                  <a:pt x="32789" y="23278"/>
                  <a:pt x="32769" y="23258"/>
                </a:cubicBezTo>
                <a:cubicBezTo>
                  <a:pt x="32728" y="23299"/>
                  <a:pt x="32708" y="23319"/>
                  <a:pt x="32687" y="23360"/>
                </a:cubicBezTo>
                <a:cubicBezTo>
                  <a:pt x="32606" y="23319"/>
                  <a:pt x="32687" y="23278"/>
                  <a:pt x="32667" y="23238"/>
                </a:cubicBezTo>
                <a:cubicBezTo>
                  <a:pt x="32626" y="23217"/>
                  <a:pt x="32565" y="23197"/>
                  <a:pt x="32525" y="23177"/>
                </a:cubicBezTo>
                <a:cubicBezTo>
                  <a:pt x="32484" y="23217"/>
                  <a:pt x="32463" y="23258"/>
                  <a:pt x="32423" y="23278"/>
                </a:cubicBezTo>
                <a:lnTo>
                  <a:pt x="32402" y="23278"/>
                </a:lnTo>
                <a:cubicBezTo>
                  <a:pt x="32423" y="23238"/>
                  <a:pt x="32423" y="23217"/>
                  <a:pt x="32423" y="23197"/>
                </a:cubicBezTo>
                <a:cubicBezTo>
                  <a:pt x="32392" y="23151"/>
                  <a:pt x="32359" y="23137"/>
                  <a:pt x="32324" y="23137"/>
                </a:cubicBezTo>
                <a:cubicBezTo>
                  <a:pt x="32265" y="23137"/>
                  <a:pt x="32201" y="23177"/>
                  <a:pt x="32138" y="23177"/>
                </a:cubicBezTo>
                <a:cubicBezTo>
                  <a:pt x="32138" y="23136"/>
                  <a:pt x="32117" y="23075"/>
                  <a:pt x="32117" y="23034"/>
                </a:cubicBezTo>
                <a:cubicBezTo>
                  <a:pt x="32056" y="23014"/>
                  <a:pt x="31995" y="23014"/>
                  <a:pt x="31934" y="22993"/>
                </a:cubicBezTo>
                <a:cubicBezTo>
                  <a:pt x="31669" y="22932"/>
                  <a:pt x="31425" y="22830"/>
                  <a:pt x="31160" y="22729"/>
                </a:cubicBezTo>
                <a:cubicBezTo>
                  <a:pt x="30732" y="22586"/>
                  <a:pt x="30305" y="22423"/>
                  <a:pt x="29877" y="22281"/>
                </a:cubicBezTo>
                <a:cubicBezTo>
                  <a:pt x="29775" y="22240"/>
                  <a:pt x="29673" y="22179"/>
                  <a:pt x="29612" y="22077"/>
                </a:cubicBezTo>
                <a:cubicBezTo>
                  <a:pt x="29449" y="21873"/>
                  <a:pt x="29286" y="21690"/>
                  <a:pt x="29164" y="21466"/>
                </a:cubicBezTo>
                <a:cubicBezTo>
                  <a:pt x="29164" y="21446"/>
                  <a:pt x="29144" y="21425"/>
                  <a:pt x="29144" y="21425"/>
                </a:cubicBezTo>
                <a:cubicBezTo>
                  <a:pt x="29042" y="21262"/>
                  <a:pt x="28940" y="21120"/>
                  <a:pt x="28859" y="20977"/>
                </a:cubicBezTo>
                <a:cubicBezTo>
                  <a:pt x="28818" y="20916"/>
                  <a:pt x="28777" y="20835"/>
                  <a:pt x="28737" y="20774"/>
                </a:cubicBezTo>
                <a:cubicBezTo>
                  <a:pt x="28716" y="20733"/>
                  <a:pt x="28696" y="20672"/>
                  <a:pt x="28675" y="20611"/>
                </a:cubicBezTo>
                <a:cubicBezTo>
                  <a:pt x="28614" y="20448"/>
                  <a:pt x="28513" y="20285"/>
                  <a:pt x="28451" y="20101"/>
                </a:cubicBezTo>
                <a:cubicBezTo>
                  <a:pt x="28309" y="19674"/>
                  <a:pt x="28166" y="19246"/>
                  <a:pt x="28024" y="18818"/>
                </a:cubicBezTo>
                <a:cubicBezTo>
                  <a:pt x="27922" y="18513"/>
                  <a:pt x="27861" y="18187"/>
                  <a:pt x="27759" y="17861"/>
                </a:cubicBezTo>
                <a:cubicBezTo>
                  <a:pt x="27698" y="17617"/>
                  <a:pt x="27678" y="17372"/>
                  <a:pt x="27616" y="17108"/>
                </a:cubicBezTo>
                <a:cubicBezTo>
                  <a:pt x="27555" y="16700"/>
                  <a:pt x="27494" y="16293"/>
                  <a:pt x="27413" y="15886"/>
                </a:cubicBezTo>
                <a:cubicBezTo>
                  <a:pt x="27331" y="15275"/>
                  <a:pt x="27230" y="14664"/>
                  <a:pt x="27148" y="14053"/>
                </a:cubicBezTo>
                <a:cubicBezTo>
                  <a:pt x="27107" y="13890"/>
                  <a:pt x="27087" y="13747"/>
                  <a:pt x="27046" y="13584"/>
                </a:cubicBezTo>
                <a:cubicBezTo>
                  <a:pt x="26985" y="13259"/>
                  <a:pt x="26944" y="12912"/>
                  <a:pt x="26863" y="12587"/>
                </a:cubicBezTo>
                <a:cubicBezTo>
                  <a:pt x="26761" y="12118"/>
                  <a:pt x="26659" y="11670"/>
                  <a:pt x="26557" y="11222"/>
                </a:cubicBezTo>
                <a:cubicBezTo>
                  <a:pt x="26354" y="10326"/>
                  <a:pt x="26069" y="9471"/>
                  <a:pt x="25763" y="8636"/>
                </a:cubicBezTo>
                <a:cubicBezTo>
                  <a:pt x="25641" y="8289"/>
                  <a:pt x="25478" y="7964"/>
                  <a:pt x="25335" y="7638"/>
                </a:cubicBezTo>
                <a:cubicBezTo>
                  <a:pt x="25234" y="7434"/>
                  <a:pt x="25132" y="7230"/>
                  <a:pt x="25010" y="7006"/>
                </a:cubicBezTo>
                <a:cubicBezTo>
                  <a:pt x="24969" y="6905"/>
                  <a:pt x="24887" y="6782"/>
                  <a:pt x="24826" y="6681"/>
                </a:cubicBezTo>
                <a:cubicBezTo>
                  <a:pt x="24786" y="6599"/>
                  <a:pt x="24745" y="6497"/>
                  <a:pt x="24684" y="6416"/>
                </a:cubicBezTo>
                <a:cubicBezTo>
                  <a:pt x="24663" y="6375"/>
                  <a:pt x="24623" y="6334"/>
                  <a:pt x="24582" y="6294"/>
                </a:cubicBezTo>
                <a:cubicBezTo>
                  <a:pt x="24541" y="6192"/>
                  <a:pt x="24521" y="6110"/>
                  <a:pt x="24460" y="6029"/>
                </a:cubicBezTo>
                <a:cubicBezTo>
                  <a:pt x="24419" y="5947"/>
                  <a:pt x="24378" y="5825"/>
                  <a:pt x="24256" y="5784"/>
                </a:cubicBezTo>
                <a:cubicBezTo>
                  <a:pt x="24195" y="5805"/>
                  <a:pt x="24175" y="5866"/>
                  <a:pt x="24195" y="5907"/>
                </a:cubicBezTo>
                <a:cubicBezTo>
                  <a:pt x="24215" y="5968"/>
                  <a:pt x="24256" y="6029"/>
                  <a:pt x="24256" y="6090"/>
                </a:cubicBezTo>
                <a:cubicBezTo>
                  <a:pt x="24297" y="6171"/>
                  <a:pt x="24317" y="6273"/>
                  <a:pt x="24358" y="6355"/>
                </a:cubicBezTo>
                <a:cubicBezTo>
                  <a:pt x="24338" y="6355"/>
                  <a:pt x="24317" y="6375"/>
                  <a:pt x="24317" y="6375"/>
                </a:cubicBezTo>
                <a:cubicBezTo>
                  <a:pt x="24276" y="6253"/>
                  <a:pt x="24215" y="6131"/>
                  <a:pt x="24175" y="6008"/>
                </a:cubicBezTo>
                <a:cubicBezTo>
                  <a:pt x="24154" y="6029"/>
                  <a:pt x="24154" y="6070"/>
                  <a:pt x="24154" y="6090"/>
                </a:cubicBezTo>
                <a:cubicBezTo>
                  <a:pt x="24175" y="6151"/>
                  <a:pt x="24195" y="6192"/>
                  <a:pt x="24215" y="6253"/>
                </a:cubicBezTo>
                <a:cubicBezTo>
                  <a:pt x="24297" y="6558"/>
                  <a:pt x="24378" y="6843"/>
                  <a:pt x="24460" y="7149"/>
                </a:cubicBezTo>
                <a:cubicBezTo>
                  <a:pt x="24541" y="7475"/>
                  <a:pt x="24643" y="7801"/>
                  <a:pt x="24725" y="8147"/>
                </a:cubicBezTo>
                <a:cubicBezTo>
                  <a:pt x="24969" y="9206"/>
                  <a:pt x="25193" y="10285"/>
                  <a:pt x="25417" y="11344"/>
                </a:cubicBezTo>
                <a:cubicBezTo>
                  <a:pt x="25661" y="12525"/>
                  <a:pt x="25845" y="13707"/>
                  <a:pt x="26008" y="14868"/>
                </a:cubicBezTo>
                <a:cubicBezTo>
                  <a:pt x="26150" y="15743"/>
                  <a:pt x="26272" y="16599"/>
                  <a:pt x="26476" y="17434"/>
                </a:cubicBezTo>
                <a:cubicBezTo>
                  <a:pt x="26578" y="17800"/>
                  <a:pt x="26680" y="18187"/>
                  <a:pt x="26781" y="18554"/>
                </a:cubicBezTo>
                <a:cubicBezTo>
                  <a:pt x="26924" y="19002"/>
                  <a:pt x="27107" y="19429"/>
                  <a:pt x="27291" y="19857"/>
                </a:cubicBezTo>
                <a:cubicBezTo>
                  <a:pt x="27494" y="20325"/>
                  <a:pt x="27759" y="20774"/>
                  <a:pt x="28105" y="21160"/>
                </a:cubicBezTo>
                <a:cubicBezTo>
                  <a:pt x="28227" y="21323"/>
                  <a:pt x="28370" y="21486"/>
                  <a:pt x="28513" y="21629"/>
                </a:cubicBezTo>
                <a:cubicBezTo>
                  <a:pt x="28533" y="21670"/>
                  <a:pt x="28553" y="21710"/>
                  <a:pt x="28574" y="21751"/>
                </a:cubicBezTo>
                <a:lnTo>
                  <a:pt x="28553" y="21771"/>
                </a:lnTo>
                <a:cubicBezTo>
                  <a:pt x="28533" y="21751"/>
                  <a:pt x="28492" y="21751"/>
                  <a:pt x="28451" y="21751"/>
                </a:cubicBezTo>
                <a:cubicBezTo>
                  <a:pt x="28227" y="21670"/>
                  <a:pt x="28024" y="21507"/>
                  <a:pt x="27759" y="21466"/>
                </a:cubicBezTo>
                <a:cubicBezTo>
                  <a:pt x="27759" y="21466"/>
                  <a:pt x="27739" y="21446"/>
                  <a:pt x="27718" y="21446"/>
                </a:cubicBezTo>
                <a:cubicBezTo>
                  <a:pt x="27637" y="21405"/>
                  <a:pt x="27555" y="21384"/>
                  <a:pt x="27454" y="21344"/>
                </a:cubicBezTo>
                <a:cubicBezTo>
                  <a:pt x="27352" y="21303"/>
                  <a:pt x="27270" y="21242"/>
                  <a:pt x="27148" y="21222"/>
                </a:cubicBezTo>
                <a:cubicBezTo>
                  <a:pt x="27148" y="21222"/>
                  <a:pt x="27128" y="21201"/>
                  <a:pt x="27107" y="21201"/>
                </a:cubicBezTo>
                <a:cubicBezTo>
                  <a:pt x="27087" y="21181"/>
                  <a:pt x="27046" y="21140"/>
                  <a:pt x="27026" y="21140"/>
                </a:cubicBezTo>
                <a:cubicBezTo>
                  <a:pt x="26843" y="21018"/>
                  <a:pt x="26680" y="20916"/>
                  <a:pt x="26496" y="20794"/>
                </a:cubicBezTo>
                <a:cubicBezTo>
                  <a:pt x="26496" y="20774"/>
                  <a:pt x="26496" y="20733"/>
                  <a:pt x="26496" y="20692"/>
                </a:cubicBezTo>
                <a:cubicBezTo>
                  <a:pt x="26476" y="20651"/>
                  <a:pt x="26435" y="20631"/>
                  <a:pt x="26395" y="20590"/>
                </a:cubicBezTo>
                <a:cubicBezTo>
                  <a:pt x="26395" y="20570"/>
                  <a:pt x="26395" y="20529"/>
                  <a:pt x="26395" y="20509"/>
                </a:cubicBezTo>
                <a:cubicBezTo>
                  <a:pt x="26354" y="20427"/>
                  <a:pt x="26313" y="20387"/>
                  <a:pt x="26293" y="20325"/>
                </a:cubicBezTo>
                <a:cubicBezTo>
                  <a:pt x="26272" y="20224"/>
                  <a:pt x="26191" y="20142"/>
                  <a:pt x="26130" y="20040"/>
                </a:cubicBezTo>
                <a:cubicBezTo>
                  <a:pt x="26069" y="19939"/>
                  <a:pt x="26008" y="19816"/>
                  <a:pt x="25946" y="19694"/>
                </a:cubicBezTo>
                <a:cubicBezTo>
                  <a:pt x="25906" y="19613"/>
                  <a:pt x="25885" y="19531"/>
                  <a:pt x="25804" y="19511"/>
                </a:cubicBezTo>
                <a:cubicBezTo>
                  <a:pt x="25804" y="19470"/>
                  <a:pt x="25804" y="19450"/>
                  <a:pt x="25804" y="19409"/>
                </a:cubicBezTo>
                <a:cubicBezTo>
                  <a:pt x="25763" y="19328"/>
                  <a:pt x="25743" y="19226"/>
                  <a:pt x="25702" y="19144"/>
                </a:cubicBezTo>
                <a:cubicBezTo>
                  <a:pt x="25600" y="18920"/>
                  <a:pt x="25498" y="18696"/>
                  <a:pt x="25437" y="18452"/>
                </a:cubicBezTo>
                <a:cubicBezTo>
                  <a:pt x="25376" y="18269"/>
                  <a:pt x="25295" y="18106"/>
                  <a:pt x="25234" y="17922"/>
                </a:cubicBezTo>
                <a:cubicBezTo>
                  <a:pt x="25213" y="17882"/>
                  <a:pt x="25213" y="17821"/>
                  <a:pt x="25213" y="17780"/>
                </a:cubicBezTo>
                <a:cubicBezTo>
                  <a:pt x="25173" y="17637"/>
                  <a:pt x="25152" y="17515"/>
                  <a:pt x="25111" y="17393"/>
                </a:cubicBezTo>
                <a:cubicBezTo>
                  <a:pt x="25071" y="17169"/>
                  <a:pt x="25010" y="16945"/>
                  <a:pt x="24969" y="16700"/>
                </a:cubicBezTo>
                <a:cubicBezTo>
                  <a:pt x="24928" y="16476"/>
                  <a:pt x="24887" y="16273"/>
                  <a:pt x="24847" y="16049"/>
                </a:cubicBezTo>
                <a:cubicBezTo>
                  <a:pt x="24786" y="15662"/>
                  <a:pt x="24745" y="15295"/>
                  <a:pt x="24684" y="14908"/>
                </a:cubicBezTo>
                <a:cubicBezTo>
                  <a:pt x="24582" y="14216"/>
                  <a:pt x="24419" y="13523"/>
                  <a:pt x="24236" y="12831"/>
                </a:cubicBezTo>
                <a:cubicBezTo>
                  <a:pt x="24032" y="12016"/>
                  <a:pt x="23808" y="11222"/>
                  <a:pt x="23564" y="10428"/>
                </a:cubicBezTo>
                <a:cubicBezTo>
                  <a:pt x="23279" y="9430"/>
                  <a:pt x="22953" y="8473"/>
                  <a:pt x="22647" y="7495"/>
                </a:cubicBezTo>
                <a:cubicBezTo>
                  <a:pt x="22566" y="7230"/>
                  <a:pt x="22464" y="6966"/>
                  <a:pt x="22362" y="6721"/>
                </a:cubicBezTo>
                <a:cubicBezTo>
                  <a:pt x="22260" y="6395"/>
                  <a:pt x="22138" y="6090"/>
                  <a:pt x="22016" y="5764"/>
                </a:cubicBezTo>
                <a:cubicBezTo>
                  <a:pt x="21996" y="5703"/>
                  <a:pt x="21975" y="5662"/>
                  <a:pt x="21934" y="5601"/>
                </a:cubicBezTo>
                <a:cubicBezTo>
                  <a:pt x="21873" y="5560"/>
                  <a:pt x="21853" y="5499"/>
                  <a:pt x="21853" y="5438"/>
                </a:cubicBezTo>
                <a:cubicBezTo>
                  <a:pt x="21833" y="5336"/>
                  <a:pt x="21812" y="5235"/>
                  <a:pt x="21731" y="5153"/>
                </a:cubicBezTo>
                <a:cubicBezTo>
                  <a:pt x="21670" y="5092"/>
                  <a:pt x="21629" y="5011"/>
                  <a:pt x="21588" y="4929"/>
                </a:cubicBezTo>
                <a:cubicBezTo>
                  <a:pt x="21568" y="4848"/>
                  <a:pt x="21547" y="4787"/>
                  <a:pt x="21527" y="4725"/>
                </a:cubicBezTo>
                <a:cubicBezTo>
                  <a:pt x="21323" y="4359"/>
                  <a:pt x="21140" y="3972"/>
                  <a:pt x="20937" y="3605"/>
                </a:cubicBezTo>
                <a:cubicBezTo>
                  <a:pt x="20896" y="3544"/>
                  <a:pt x="20835" y="3483"/>
                  <a:pt x="20794" y="3422"/>
                </a:cubicBezTo>
                <a:cubicBezTo>
                  <a:pt x="20733" y="3442"/>
                  <a:pt x="20713" y="3463"/>
                  <a:pt x="20651" y="3483"/>
                </a:cubicBezTo>
                <a:cubicBezTo>
                  <a:pt x="20672" y="3565"/>
                  <a:pt x="20692" y="3626"/>
                  <a:pt x="20713" y="3687"/>
                </a:cubicBezTo>
                <a:cubicBezTo>
                  <a:pt x="20774" y="3870"/>
                  <a:pt x="20835" y="4033"/>
                  <a:pt x="20896" y="4216"/>
                </a:cubicBezTo>
                <a:cubicBezTo>
                  <a:pt x="20998" y="4542"/>
                  <a:pt x="21120" y="4888"/>
                  <a:pt x="21201" y="5214"/>
                </a:cubicBezTo>
                <a:cubicBezTo>
                  <a:pt x="21262" y="5377"/>
                  <a:pt x="21303" y="5540"/>
                  <a:pt x="21323" y="5703"/>
                </a:cubicBezTo>
                <a:cubicBezTo>
                  <a:pt x="21242" y="5479"/>
                  <a:pt x="21181" y="5255"/>
                  <a:pt x="21099" y="5011"/>
                </a:cubicBezTo>
                <a:cubicBezTo>
                  <a:pt x="21038" y="4827"/>
                  <a:pt x="20998" y="4644"/>
                  <a:pt x="20937" y="4461"/>
                </a:cubicBezTo>
                <a:cubicBezTo>
                  <a:pt x="20855" y="4196"/>
                  <a:pt x="20774" y="3911"/>
                  <a:pt x="20692" y="3646"/>
                </a:cubicBezTo>
                <a:cubicBezTo>
                  <a:pt x="20672" y="3605"/>
                  <a:pt x="20651" y="3565"/>
                  <a:pt x="20631" y="3504"/>
                </a:cubicBezTo>
                <a:lnTo>
                  <a:pt x="20611" y="3524"/>
                </a:lnTo>
                <a:cubicBezTo>
                  <a:pt x="20611" y="3585"/>
                  <a:pt x="20631" y="3646"/>
                  <a:pt x="20651" y="3707"/>
                </a:cubicBezTo>
                <a:cubicBezTo>
                  <a:pt x="20733" y="4074"/>
                  <a:pt x="20835" y="4420"/>
                  <a:pt x="20916" y="4787"/>
                </a:cubicBezTo>
                <a:cubicBezTo>
                  <a:pt x="21018" y="5235"/>
                  <a:pt x="21140" y="5683"/>
                  <a:pt x="21242" y="6131"/>
                </a:cubicBezTo>
                <a:cubicBezTo>
                  <a:pt x="21364" y="6701"/>
                  <a:pt x="21486" y="7292"/>
                  <a:pt x="21609" y="7862"/>
                </a:cubicBezTo>
                <a:cubicBezTo>
                  <a:pt x="21975" y="9654"/>
                  <a:pt x="22403" y="11446"/>
                  <a:pt x="22851" y="13218"/>
                </a:cubicBezTo>
                <a:cubicBezTo>
                  <a:pt x="22993" y="13808"/>
                  <a:pt x="23156" y="14399"/>
                  <a:pt x="23299" y="15010"/>
                </a:cubicBezTo>
                <a:cubicBezTo>
                  <a:pt x="23462" y="15743"/>
                  <a:pt x="23645" y="16456"/>
                  <a:pt x="23869" y="17148"/>
                </a:cubicBezTo>
                <a:cubicBezTo>
                  <a:pt x="23951" y="17454"/>
                  <a:pt x="24073" y="17739"/>
                  <a:pt x="24195" y="18024"/>
                </a:cubicBezTo>
                <a:cubicBezTo>
                  <a:pt x="24439" y="18594"/>
                  <a:pt x="24745" y="19124"/>
                  <a:pt x="25132" y="19633"/>
                </a:cubicBezTo>
                <a:cubicBezTo>
                  <a:pt x="25295" y="19857"/>
                  <a:pt x="25478" y="20081"/>
                  <a:pt x="25682" y="20285"/>
                </a:cubicBezTo>
                <a:cubicBezTo>
                  <a:pt x="25763" y="20346"/>
                  <a:pt x="25804" y="20427"/>
                  <a:pt x="25885" y="20509"/>
                </a:cubicBezTo>
                <a:cubicBezTo>
                  <a:pt x="25885" y="20529"/>
                  <a:pt x="25885" y="20549"/>
                  <a:pt x="25885" y="20570"/>
                </a:cubicBezTo>
                <a:cubicBezTo>
                  <a:pt x="25824" y="20570"/>
                  <a:pt x="25784" y="20549"/>
                  <a:pt x="25722" y="20549"/>
                </a:cubicBezTo>
                <a:cubicBezTo>
                  <a:pt x="25691" y="20471"/>
                  <a:pt x="25623" y="20441"/>
                  <a:pt x="25546" y="20441"/>
                </a:cubicBezTo>
                <a:cubicBezTo>
                  <a:pt x="25524" y="20441"/>
                  <a:pt x="25501" y="20443"/>
                  <a:pt x="25478" y="20448"/>
                </a:cubicBezTo>
                <a:cubicBezTo>
                  <a:pt x="25458" y="20407"/>
                  <a:pt x="25437" y="20387"/>
                  <a:pt x="25417" y="20346"/>
                </a:cubicBezTo>
                <a:cubicBezTo>
                  <a:pt x="25397" y="20346"/>
                  <a:pt x="25356" y="20325"/>
                  <a:pt x="25315" y="20325"/>
                </a:cubicBezTo>
                <a:lnTo>
                  <a:pt x="25315" y="20427"/>
                </a:lnTo>
                <a:cubicBezTo>
                  <a:pt x="25254" y="20407"/>
                  <a:pt x="25213" y="20407"/>
                  <a:pt x="25152" y="20387"/>
                </a:cubicBezTo>
                <a:cubicBezTo>
                  <a:pt x="25152" y="20346"/>
                  <a:pt x="25173" y="20325"/>
                  <a:pt x="25193" y="20285"/>
                </a:cubicBezTo>
                <a:lnTo>
                  <a:pt x="25152" y="20285"/>
                </a:lnTo>
                <a:cubicBezTo>
                  <a:pt x="25135" y="20335"/>
                  <a:pt x="25105" y="20372"/>
                  <a:pt x="25049" y="20372"/>
                </a:cubicBezTo>
                <a:cubicBezTo>
                  <a:pt x="25037" y="20372"/>
                  <a:pt x="25024" y="20370"/>
                  <a:pt x="25010" y="20366"/>
                </a:cubicBezTo>
                <a:cubicBezTo>
                  <a:pt x="24989" y="20325"/>
                  <a:pt x="24969" y="20285"/>
                  <a:pt x="24969" y="20264"/>
                </a:cubicBezTo>
                <a:cubicBezTo>
                  <a:pt x="24989" y="20244"/>
                  <a:pt x="24989" y="20224"/>
                  <a:pt x="25010" y="20183"/>
                </a:cubicBezTo>
                <a:cubicBezTo>
                  <a:pt x="24949" y="20163"/>
                  <a:pt x="24908" y="20163"/>
                  <a:pt x="24847" y="20142"/>
                </a:cubicBezTo>
                <a:lnTo>
                  <a:pt x="24847" y="20142"/>
                </a:lnTo>
                <a:cubicBezTo>
                  <a:pt x="24867" y="20183"/>
                  <a:pt x="24887" y="20203"/>
                  <a:pt x="24908" y="20224"/>
                </a:cubicBezTo>
                <a:cubicBezTo>
                  <a:pt x="24887" y="20244"/>
                  <a:pt x="24887" y="20244"/>
                  <a:pt x="24867" y="20264"/>
                </a:cubicBezTo>
                <a:cubicBezTo>
                  <a:pt x="24806" y="20224"/>
                  <a:pt x="24765" y="20183"/>
                  <a:pt x="24704" y="20163"/>
                </a:cubicBezTo>
                <a:cubicBezTo>
                  <a:pt x="24704" y="20122"/>
                  <a:pt x="24704" y="20081"/>
                  <a:pt x="24704" y="20040"/>
                </a:cubicBezTo>
                <a:cubicBezTo>
                  <a:pt x="24643" y="19979"/>
                  <a:pt x="24562" y="19939"/>
                  <a:pt x="24460" y="19939"/>
                </a:cubicBezTo>
                <a:cubicBezTo>
                  <a:pt x="24501" y="20000"/>
                  <a:pt x="24521" y="20020"/>
                  <a:pt x="24562" y="20081"/>
                </a:cubicBezTo>
                <a:cubicBezTo>
                  <a:pt x="24480" y="20081"/>
                  <a:pt x="24439" y="20101"/>
                  <a:pt x="24399" y="20101"/>
                </a:cubicBezTo>
                <a:cubicBezTo>
                  <a:pt x="24358" y="20061"/>
                  <a:pt x="24317" y="20040"/>
                  <a:pt x="24276" y="20020"/>
                </a:cubicBezTo>
                <a:cubicBezTo>
                  <a:pt x="24256" y="20061"/>
                  <a:pt x="24236" y="20101"/>
                  <a:pt x="24236" y="20142"/>
                </a:cubicBezTo>
                <a:cubicBezTo>
                  <a:pt x="24175" y="20040"/>
                  <a:pt x="24073" y="20020"/>
                  <a:pt x="23971" y="19979"/>
                </a:cubicBezTo>
                <a:cubicBezTo>
                  <a:pt x="23971" y="19959"/>
                  <a:pt x="23971" y="19939"/>
                  <a:pt x="23971" y="19918"/>
                </a:cubicBezTo>
                <a:cubicBezTo>
                  <a:pt x="23951" y="19898"/>
                  <a:pt x="23910" y="19898"/>
                  <a:pt x="23890" y="19877"/>
                </a:cubicBezTo>
                <a:cubicBezTo>
                  <a:pt x="23869" y="19837"/>
                  <a:pt x="23869" y="19776"/>
                  <a:pt x="23849" y="19735"/>
                </a:cubicBezTo>
                <a:cubicBezTo>
                  <a:pt x="23727" y="19592"/>
                  <a:pt x="23604" y="19450"/>
                  <a:pt x="23482" y="19307"/>
                </a:cubicBezTo>
                <a:cubicBezTo>
                  <a:pt x="23441" y="19246"/>
                  <a:pt x="23380" y="19185"/>
                  <a:pt x="23340" y="19124"/>
                </a:cubicBezTo>
                <a:cubicBezTo>
                  <a:pt x="23217" y="18941"/>
                  <a:pt x="23095" y="18778"/>
                  <a:pt x="22953" y="18594"/>
                </a:cubicBezTo>
                <a:cubicBezTo>
                  <a:pt x="22851" y="18452"/>
                  <a:pt x="22729" y="18289"/>
                  <a:pt x="22647" y="18126"/>
                </a:cubicBezTo>
                <a:cubicBezTo>
                  <a:pt x="22545" y="17922"/>
                  <a:pt x="22403" y="17739"/>
                  <a:pt x="22321" y="17515"/>
                </a:cubicBezTo>
                <a:cubicBezTo>
                  <a:pt x="22260" y="17352"/>
                  <a:pt x="22179" y="17189"/>
                  <a:pt x="22118" y="17006"/>
                </a:cubicBezTo>
                <a:cubicBezTo>
                  <a:pt x="22057" y="16863"/>
                  <a:pt x="21996" y="16741"/>
                  <a:pt x="21955" y="16599"/>
                </a:cubicBezTo>
                <a:cubicBezTo>
                  <a:pt x="21894" y="16415"/>
                  <a:pt x="21833" y="16232"/>
                  <a:pt x="21772" y="16049"/>
                </a:cubicBezTo>
                <a:cubicBezTo>
                  <a:pt x="21690" y="15845"/>
                  <a:pt x="21629" y="15641"/>
                  <a:pt x="21568" y="15417"/>
                </a:cubicBezTo>
                <a:cubicBezTo>
                  <a:pt x="21486" y="15051"/>
                  <a:pt x="21344" y="14684"/>
                  <a:pt x="21262" y="14318"/>
                </a:cubicBezTo>
                <a:cubicBezTo>
                  <a:pt x="21242" y="14134"/>
                  <a:pt x="21181" y="13951"/>
                  <a:pt x="21140" y="13768"/>
                </a:cubicBezTo>
                <a:cubicBezTo>
                  <a:pt x="21099" y="13605"/>
                  <a:pt x="21038" y="13462"/>
                  <a:pt x="20998" y="13299"/>
                </a:cubicBezTo>
                <a:cubicBezTo>
                  <a:pt x="20977" y="13238"/>
                  <a:pt x="20957" y="13177"/>
                  <a:pt x="20957" y="13096"/>
                </a:cubicBezTo>
                <a:cubicBezTo>
                  <a:pt x="20937" y="13014"/>
                  <a:pt x="20937" y="12933"/>
                  <a:pt x="20875" y="12851"/>
                </a:cubicBezTo>
                <a:cubicBezTo>
                  <a:pt x="20835" y="12811"/>
                  <a:pt x="20835" y="12749"/>
                  <a:pt x="20835" y="12688"/>
                </a:cubicBezTo>
                <a:cubicBezTo>
                  <a:pt x="20814" y="12546"/>
                  <a:pt x="20774" y="12403"/>
                  <a:pt x="20794" y="12261"/>
                </a:cubicBezTo>
                <a:cubicBezTo>
                  <a:pt x="20794" y="12240"/>
                  <a:pt x="20774" y="12240"/>
                  <a:pt x="20774" y="12220"/>
                </a:cubicBezTo>
                <a:cubicBezTo>
                  <a:pt x="20733" y="12098"/>
                  <a:pt x="20692" y="11976"/>
                  <a:pt x="20672" y="11833"/>
                </a:cubicBezTo>
                <a:cubicBezTo>
                  <a:pt x="20651" y="11752"/>
                  <a:pt x="20631" y="11670"/>
                  <a:pt x="20611" y="11589"/>
                </a:cubicBezTo>
                <a:cubicBezTo>
                  <a:pt x="20611" y="11548"/>
                  <a:pt x="20590" y="11487"/>
                  <a:pt x="20570" y="11446"/>
                </a:cubicBezTo>
                <a:cubicBezTo>
                  <a:pt x="20529" y="11324"/>
                  <a:pt x="20468" y="11242"/>
                  <a:pt x="20488" y="11100"/>
                </a:cubicBezTo>
                <a:cubicBezTo>
                  <a:pt x="20529" y="10957"/>
                  <a:pt x="20468" y="10815"/>
                  <a:pt x="20407" y="10693"/>
                </a:cubicBezTo>
                <a:cubicBezTo>
                  <a:pt x="20387" y="10652"/>
                  <a:pt x="20387" y="10611"/>
                  <a:pt x="20366" y="10570"/>
                </a:cubicBezTo>
                <a:cubicBezTo>
                  <a:pt x="20346" y="10428"/>
                  <a:pt x="20346" y="10285"/>
                  <a:pt x="20326" y="10143"/>
                </a:cubicBezTo>
                <a:cubicBezTo>
                  <a:pt x="20244" y="10082"/>
                  <a:pt x="20203" y="10000"/>
                  <a:pt x="20203" y="9898"/>
                </a:cubicBezTo>
                <a:cubicBezTo>
                  <a:pt x="20203" y="9858"/>
                  <a:pt x="20183" y="9817"/>
                  <a:pt x="20163" y="9796"/>
                </a:cubicBezTo>
                <a:cubicBezTo>
                  <a:pt x="20142" y="9776"/>
                  <a:pt x="20122" y="9735"/>
                  <a:pt x="20102" y="9715"/>
                </a:cubicBezTo>
                <a:cubicBezTo>
                  <a:pt x="20122" y="9674"/>
                  <a:pt x="20142" y="9634"/>
                  <a:pt x="20142" y="9613"/>
                </a:cubicBezTo>
                <a:cubicBezTo>
                  <a:pt x="20122" y="9532"/>
                  <a:pt x="20102" y="9491"/>
                  <a:pt x="20102" y="9430"/>
                </a:cubicBezTo>
                <a:cubicBezTo>
                  <a:pt x="20081" y="9328"/>
                  <a:pt x="20081" y="9247"/>
                  <a:pt x="20020" y="9165"/>
                </a:cubicBezTo>
                <a:cubicBezTo>
                  <a:pt x="20000" y="9124"/>
                  <a:pt x="20000" y="9104"/>
                  <a:pt x="20000" y="9063"/>
                </a:cubicBezTo>
                <a:cubicBezTo>
                  <a:pt x="19979" y="8961"/>
                  <a:pt x="20000" y="8860"/>
                  <a:pt x="19918" y="8758"/>
                </a:cubicBezTo>
                <a:lnTo>
                  <a:pt x="19857" y="8758"/>
                </a:lnTo>
                <a:cubicBezTo>
                  <a:pt x="19857" y="8758"/>
                  <a:pt x="19837" y="8778"/>
                  <a:pt x="19837" y="8778"/>
                </a:cubicBezTo>
                <a:cubicBezTo>
                  <a:pt x="19857" y="8615"/>
                  <a:pt x="19837" y="8493"/>
                  <a:pt x="19735" y="8371"/>
                </a:cubicBezTo>
                <a:cubicBezTo>
                  <a:pt x="19735" y="8330"/>
                  <a:pt x="19755" y="8289"/>
                  <a:pt x="19755" y="8249"/>
                </a:cubicBezTo>
                <a:cubicBezTo>
                  <a:pt x="19755" y="8228"/>
                  <a:pt x="19755" y="8188"/>
                  <a:pt x="19735" y="8167"/>
                </a:cubicBezTo>
                <a:cubicBezTo>
                  <a:pt x="19694" y="8106"/>
                  <a:pt x="19674" y="8045"/>
                  <a:pt x="19674" y="7964"/>
                </a:cubicBezTo>
                <a:cubicBezTo>
                  <a:pt x="19674" y="7923"/>
                  <a:pt x="19674" y="7882"/>
                  <a:pt x="19653" y="7862"/>
                </a:cubicBezTo>
                <a:cubicBezTo>
                  <a:pt x="19633" y="7821"/>
                  <a:pt x="19613" y="7801"/>
                  <a:pt x="19572" y="7780"/>
                </a:cubicBezTo>
                <a:cubicBezTo>
                  <a:pt x="19633" y="7719"/>
                  <a:pt x="19613" y="7658"/>
                  <a:pt x="19592" y="7597"/>
                </a:cubicBezTo>
                <a:cubicBezTo>
                  <a:pt x="19531" y="7454"/>
                  <a:pt x="19470" y="7332"/>
                  <a:pt x="19450" y="7210"/>
                </a:cubicBezTo>
                <a:cubicBezTo>
                  <a:pt x="19409" y="7068"/>
                  <a:pt x="19368" y="6925"/>
                  <a:pt x="19307" y="6803"/>
                </a:cubicBezTo>
                <a:cubicBezTo>
                  <a:pt x="19267" y="6782"/>
                  <a:pt x="19246" y="6762"/>
                  <a:pt x="19205" y="6742"/>
                </a:cubicBezTo>
                <a:cubicBezTo>
                  <a:pt x="19226" y="6701"/>
                  <a:pt x="19246" y="6681"/>
                  <a:pt x="19267" y="6640"/>
                </a:cubicBezTo>
                <a:cubicBezTo>
                  <a:pt x="19267" y="6619"/>
                  <a:pt x="19246" y="6579"/>
                  <a:pt x="19246" y="6558"/>
                </a:cubicBezTo>
                <a:cubicBezTo>
                  <a:pt x="19185" y="6416"/>
                  <a:pt x="19144" y="6273"/>
                  <a:pt x="19083" y="6131"/>
                </a:cubicBezTo>
                <a:cubicBezTo>
                  <a:pt x="19022" y="5947"/>
                  <a:pt x="18981" y="5764"/>
                  <a:pt x="18880" y="5581"/>
                </a:cubicBezTo>
                <a:cubicBezTo>
                  <a:pt x="18859" y="5560"/>
                  <a:pt x="18859" y="5540"/>
                  <a:pt x="18859" y="5520"/>
                </a:cubicBezTo>
                <a:cubicBezTo>
                  <a:pt x="18859" y="5418"/>
                  <a:pt x="18819" y="5336"/>
                  <a:pt x="18778" y="5296"/>
                </a:cubicBezTo>
                <a:cubicBezTo>
                  <a:pt x="18717" y="5133"/>
                  <a:pt x="18656" y="4990"/>
                  <a:pt x="18615" y="4848"/>
                </a:cubicBezTo>
                <a:lnTo>
                  <a:pt x="18533" y="4848"/>
                </a:lnTo>
                <a:cubicBezTo>
                  <a:pt x="18472" y="4705"/>
                  <a:pt x="18432" y="4563"/>
                  <a:pt x="18370" y="4440"/>
                </a:cubicBezTo>
                <a:cubicBezTo>
                  <a:pt x="18391" y="4420"/>
                  <a:pt x="18411" y="4379"/>
                  <a:pt x="18411" y="4359"/>
                </a:cubicBezTo>
                <a:cubicBezTo>
                  <a:pt x="18370" y="4339"/>
                  <a:pt x="18330" y="4318"/>
                  <a:pt x="18289" y="4277"/>
                </a:cubicBezTo>
                <a:cubicBezTo>
                  <a:pt x="18350" y="4094"/>
                  <a:pt x="18248" y="3992"/>
                  <a:pt x="18146" y="3890"/>
                </a:cubicBezTo>
                <a:cubicBezTo>
                  <a:pt x="18126" y="3829"/>
                  <a:pt x="18106" y="3768"/>
                  <a:pt x="18085" y="3728"/>
                </a:cubicBezTo>
                <a:cubicBezTo>
                  <a:pt x="18065" y="3666"/>
                  <a:pt x="18045" y="3626"/>
                  <a:pt x="18024" y="3565"/>
                </a:cubicBezTo>
                <a:cubicBezTo>
                  <a:pt x="18004" y="3565"/>
                  <a:pt x="18004" y="3544"/>
                  <a:pt x="18004" y="3524"/>
                </a:cubicBezTo>
                <a:lnTo>
                  <a:pt x="17739" y="3035"/>
                </a:lnTo>
                <a:cubicBezTo>
                  <a:pt x="17698" y="2954"/>
                  <a:pt x="17637" y="2872"/>
                  <a:pt x="17617" y="2791"/>
                </a:cubicBezTo>
                <a:cubicBezTo>
                  <a:pt x="17576" y="2730"/>
                  <a:pt x="17556" y="2648"/>
                  <a:pt x="17515" y="2587"/>
                </a:cubicBezTo>
                <a:cubicBezTo>
                  <a:pt x="17474" y="2485"/>
                  <a:pt x="17352" y="2383"/>
                  <a:pt x="17332" y="2241"/>
                </a:cubicBezTo>
                <a:cubicBezTo>
                  <a:pt x="17332" y="2241"/>
                  <a:pt x="17332" y="2220"/>
                  <a:pt x="17311" y="2220"/>
                </a:cubicBezTo>
                <a:cubicBezTo>
                  <a:pt x="17291" y="2139"/>
                  <a:pt x="17250" y="2078"/>
                  <a:pt x="17210" y="2017"/>
                </a:cubicBezTo>
                <a:cubicBezTo>
                  <a:pt x="17189" y="1976"/>
                  <a:pt x="17169" y="1935"/>
                  <a:pt x="17108" y="1935"/>
                </a:cubicBezTo>
                <a:cubicBezTo>
                  <a:pt x="17067" y="1956"/>
                  <a:pt x="17047" y="1976"/>
                  <a:pt x="17006" y="2017"/>
                </a:cubicBezTo>
                <a:cubicBezTo>
                  <a:pt x="17006" y="2098"/>
                  <a:pt x="17006" y="2180"/>
                  <a:pt x="17047" y="2261"/>
                </a:cubicBezTo>
                <a:cubicBezTo>
                  <a:pt x="17067" y="2383"/>
                  <a:pt x="17128" y="2526"/>
                  <a:pt x="17169" y="2648"/>
                </a:cubicBezTo>
                <a:cubicBezTo>
                  <a:pt x="17169" y="2689"/>
                  <a:pt x="17169" y="2730"/>
                  <a:pt x="17169" y="2770"/>
                </a:cubicBezTo>
                <a:cubicBezTo>
                  <a:pt x="17149" y="2709"/>
                  <a:pt x="17108" y="2669"/>
                  <a:pt x="17087" y="2607"/>
                </a:cubicBezTo>
                <a:cubicBezTo>
                  <a:pt x="17047" y="2445"/>
                  <a:pt x="17006" y="2282"/>
                  <a:pt x="16945" y="2119"/>
                </a:cubicBezTo>
                <a:cubicBezTo>
                  <a:pt x="16945" y="2098"/>
                  <a:pt x="16945" y="2098"/>
                  <a:pt x="16924" y="2078"/>
                </a:cubicBezTo>
                <a:lnTo>
                  <a:pt x="16924" y="2078"/>
                </a:lnTo>
                <a:cubicBezTo>
                  <a:pt x="16904" y="2200"/>
                  <a:pt x="16924" y="2322"/>
                  <a:pt x="16965" y="2445"/>
                </a:cubicBezTo>
                <a:cubicBezTo>
                  <a:pt x="17026" y="2709"/>
                  <a:pt x="17087" y="2974"/>
                  <a:pt x="17169" y="3239"/>
                </a:cubicBezTo>
                <a:lnTo>
                  <a:pt x="17454" y="4318"/>
                </a:lnTo>
                <a:cubicBezTo>
                  <a:pt x="17535" y="4624"/>
                  <a:pt x="17617" y="4909"/>
                  <a:pt x="17698" y="5194"/>
                </a:cubicBezTo>
                <a:cubicBezTo>
                  <a:pt x="17800" y="5622"/>
                  <a:pt x="17902" y="6049"/>
                  <a:pt x="18004" y="6457"/>
                </a:cubicBezTo>
                <a:cubicBezTo>
                  <a:pt x="18065" y="6660"/>
                  <a:pt x="18106" y="6864"/>
                  <a:pt x="18146" y="7088"/>
                </a:cubicBezTo>
                <a:cubicBezTo>
                  <a:pt x="18248" y="7454"/>
                  <a:pt x="18330" y="7821"/>
                  <a:pt x="18432" y="8208"/>
                </a:cubicBezTo>
                <a:cubicBezTo>
                  <a:pt x="18472" y="8391"/>
                  <a:pt x="18533" y="8575"/>
                  <a:pt x="18574" y="8778"/>
                </a:cubicBezTo>
                <a:cubicBezTo>
                  <a:pt x="18574" y="8799"/>
                  <a:pt x="18594" y="8839"/>
                  <a:pt x="18615" y="8880"/>
                </a:cubicBezTo>
                <a:cubicBezTo>
                  <a:pt x="18635" y="8961"/>
                  <a:pt x="18656" y="9063"/>
                  <a:pt x="18676" y="9145"/>
                </a:cubicBezTo>
                <a:cubicBezTo>
                  <a:pt x="18696" y="9206"/>
                  <a:pt x="18696" y="9247"/>
                  <a:pt x="18717" y="9287"/>
                </a:cubicBezTo>
                <a:cubicBezTo>
                  <a:pt x="18757" y="9389"/>
                  <a:pt x="18819" y="9491"/>
                  <a:pt x="18819" y="9634"/>
                </a:cubicBezTo>
                <a:cubicBezTo>
                  <a:pt x="18819" y="9634"/>
                  <a:pt x="18819" y="9634"/>
                  <a:pt x="18819" y="9654"/>
                </a:cubicBezTo>
                <a:lnTo>
                  <a:pt x="18880" y="9695"/>
                </a:lnTo>
                <a:cubicBezTo>
                  <a:pt x="18859" y="9735"/>
                  <a:pt x="18859" y="9756"/>
                  <a:pt x="18819" y="9776"/>
                </a:cubicBezTo>
                <a:cubicBezTo>
                  <a:pt x="18880" y="9796"/>
                  <a:pt x="18920" y="9817"/>
                  <a:pt x="18961" y="9817"/>
                </a:cubicBezTo>
                <a:cubicBezTo>
                  <a:pt x="18920" y="9858"/>
                  <a:pt x="18900" y="9878"/>
                  <a:pt x="18859" y="9898"/>
                </a:cubicBezTo>
                <a:cubicBezTo>
                  <a:pt x="18880" y="10000"/>
                  <a:pt x="18900" y="10082"/>
                  <a:pt x="18920" y="10183"/>
                </a:cubicBezTo>
                <a:cubicBezTo>
                  <a:pt x="18981" y="10387"/>
                  <a:pt x="19043" y="10591"/>
                  <a:pt x="19063" y="10794"/>
                </a:cubicBezTo>
                <a:cubicBezTo>
                  <a:pt x="19063" y="10835"/>
                  <a:pt x="19083" y="10876"/>
                  <a:pt x="19104" y="10917"/>
                </a:cubicBezTo>
                <a:cubicBezTo>
                  <a:pt x="19124" y="11018"/>
                  <a:pt x="19165" y="11141"/>
                  <a:pt x="19185" y="11242"/>
                </a:cubicBezTo>
                <a:lnTo>
                  <a:pt x="19348" y="11915"/>
                </a:lnTo>
                <a:cubicBezTo>
                  <a:pt x="19348" y="11955"/>
                  <a:pt x="19368" y="11996"/>
                  <a:pt x="19389" y="12037"/>
                </a:cubicBezTo>
                <a:cubicBezTo>
                  <a:pt x="19429" y="12261"/>
                  <a:pt x="19450" y="12464"/>
                  <a:pt x="19511" y="12688"/>
                </a:cubicBezTo>
                <a:cubicBezTo>
                  <a:pt x="19592" y="13055"/>
                  <a:pt x="19694" y="13401"/>
                  <a:pt x="19776" y="13768"/>
                </a:cubicBezTo>
                <a:cubicBezTo>
                  <a:pt x="19816" y="13870"/>
                  <a:pt x="19837" y="13992"/>
                  <a:pt x="19857" y="14094"/>
                </a:cubicBezTo>
                <a:cubicBezTo>
                  <a:pt x="19918" y="14338"/>
                  <a:pt x="19979" y="14562"/>
                  <a:pt x="20040" y="14806"/>
                </a:cubicBezTo>
                <a:cubicBezTo>
                  <a:pt x="20102" y="14969"/>
                  <a:pt x="20163" y="15132"/>
                  <a:pt x="20224" y="15295"/>
                </a:cubicBezTo>
                <a:cubicBezTo>
                  <a:pt x="20387" y="15764"/>
                  <a:pt x="20550" y="16212"/>
                  <a:pt x="20753" y="16639"/>
                </a:cubicBezTo>
                <a:cubicBezTo>
                  <a:pt x="21018" y="17169"/>
                  <a:pt x="21323" y="17637"/>
                  <a:pt x="21710" y="18085"/>
                </a:cubicBezTo>
                <a:cubicBezTo>
                  <a:pt x="21833" y="18207"/>
                  <a:pt x="21934" y="18330"/>
                  <a:pt x="22057" y="18472"/>
                </a:cubicBezTo>
                <a:cubicBezTo>
                  <a:pt x="22077" y="18493"/>
                  <a:pt x="22118" y="18533"/>
                  <a:pt x="22077" y="18594"/>
                </a:cubicBezTo>
                <a:cubicBezTo>
                  <a:pt x="22057" y="18574"/>
                  <a:pt x="22016" y="18554"/>
                  <a:pt x="21975" y="18533"/>
                </a:cubicBezTo>
                <a:cubicBezTo>
                  <a:pt x="21914" y="18493"/>
                  <a:pt x="21853" y="18452"/>
                  <a:pt x="21792" y="18391"/>
                </a:cubicBezTo>
                <a:cubicBezTo>
                  <a:pt x="21629" y="18289"/>
                  <a:pt x="21446" y="18207"/>
                  <a:pt x="21283" y="18085"/>
                </a:cubicBezTo>
                <a:cubicBezTo>
                  <a:pt x="21079" y="17943"/>
                  <a:pt x="20875" y="17841"/>
                  <a:pt x="20672" y="17719"/>
                </a:cubicBezTo>
                <a:cubicBezTo>
                  <a:pt x="20387" y="17556"/>
                  <a:pt x="20142" y="17332"/>
                  <a:pt x="19939" y="17067"/>
                </a:cubicBezTo>
                <a:cubicBezTo>
                  <a:pt x="19776" y="16843"/>
                  <a:pt x="19613" y="16619"/>
                  <a:pt x="19450" y="16375"/>
                </a:cubicBezTo>
                <a:cubicBezTo>
                  <a:pt x="19246" y="16089"/>
                  <a:pt x="19043" y="15784"/>
                  <a:pt x="18900" y="15438"/>
                </a:cubicBezTo>
                <a:cubicBezTo>
                  <a:pt x="18717" y="15051"/>
                  <a:pt x="18554" y="14643"/>
                  <a:pt x="18452" y="14216"/>
                </a:cubicBezTo>
                <a:cubicBezTo>
                  <a:pt x="18391" y="14053"/>
                  <a:pt x="18370" y="13870"/>
                  <a:pt x="18309" y="13686"/>
                </a:cubicBezTo>
                <a:cubicBezTo>
                  <a:pt x="18269" y="13564"/>
                  <a:pt x="18228" y="13422"/>
                  <a:pt x="18208" y="13279"/>
                </a:cubicBezTo>
                <a:cubicBezTo>
                  <a:pt x="18167" y="13014"/>
                  <a:pt x="18106" y="12770"/>
                  <a:pt x="18045" y="12525"/>
                </a:cubicBezTo>
                <a:cubicBezTo>
                  <a:pt x="18024" y="12444"/>
                  <a:pt x="18004" y="12363"/>
                  <a:pt x="17984" y="12281"/>
                </a:cubicBezTo>
                <a:cubicBezTo>
                  <a:pt x="17943" y="12077"/>
                  <a:pt x="17922" y="11874"/>
                  <a:pt x="17882" y="11670"/>
                </a:cubicBezTo>
                <a:cubicBezTo>
                  <a:pt x="17780" y="11222"/>
                  <a:pt x="17698" y="10794"/>
                  <a:pt x="17576" y="10367"/>
                </a:cubicBezTo>
                <a:cubicBezTo>
                  <a:pt x="17413" y="9715"/>
                  <a:pt x="17230" y="9063"/>
                  <a:pt x="17067" y="8432"/>
                </a:cubicBezTo>
                <a:cubicBezTo>
                  <a:pt x="16986" y="8147"/>
                  <a:pt x="16884" y="7862"/>
                  <a:pt x="16802" y="7577"/>
                </a:cubicBezTo>
                <a:cubicBezTo>
                  <a:pt x="16558" y="6864"/>
                  <a:pt x="16334" y="6131"/>
                  <a:pt x="16090" y="5398"/>
                </a:cubicBezTo>
                <a:cubicBezTo>
                  <a:pt x="15723" y="4359"/>
                  <a:pt x="15295" y="3341"/>
                  <a:pt x="14806" y="2343"/>
                </a:cubicBezTo>
                <a:cubicBezTo>
                  <a:pt x="14603" y="1976"/>
                  <a:pt x="14399" y="1610"/>
                  <a:pt x="14196" y="1243"/>
                </a:cubicBezTo>
                <a:cubicBezTo>
                  <a:pt x="14155" y="1161"/>
                  <a:pt x="14094" y="1121"/>
                  <a:pt x="14033" y="1039"/>
                </a:cubicBezTo>
                <a:cubicBezTo>
                  <a:pt x="14033" y="1039"/>
                  <a:pt x="14033" y="1019"/>
                  <a:pt x="14033" y="1019"/>
                </a:cubicBezTo>
                <a:cubicBezTo>
                  <a:pt x="13992" y="978"/>
                  <a:pt x="13951" y="958"/>
                  <a:pt x="13931" y="917"/>
                </a:cubicBezTo>
                <a:cubicBezTo>
                  <a:pt x="13809" y="713"/>
                  <a:pt x="13666" y="489"/>
                  <a:pt x="13523" y="286"/>
                </a:cubicBezTo>
                <a:cubicBezTo>
                  <a:pt x="13503" y="225"/>
                  <a:pt x="13442" y="164"/>
                  <a:pt x="13401" y="102"/>
                </a:cubicBezTo>
                <a:cubicBezTo>
                  <a:pt x="13361" y="62"/>
                  <a:pt x="13320" y="1"/>
                  <a:pt x="132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55" name="Google Shape;3355;p4"/>
          <p:cNvGrpSpPr/>
          <p:nvPr/>
        </p:nvGrpSpPr>
        <p:grpSpPr>
          <a:xfrm rot="-4269889">
            <a:off x="-8434" y="5971097"/>
            <a:ext cx="1918791" cy="2488637"/>
            <a:chOff x="-5576208" y="1141150"/>
            <a:chExt cx="430750" cy="558675"/>
          </a:xfrm>
        </p:grpSpPr>
        <p:sp>
          <p:nvSpPr>
            <p:cNvPr id="3356" name="Google Shape;3356;p4"/>
            <p:cNvSpPr/>
            <p:nvPr/>
          </p:nvSpPr>
          <p:spPr>
            <a:xfrm>
              <a:off x="-5576208" y="1141150"/>
              <a:ext cx="430750" cy="558675"/>
            </a:xfrm>
            <a:custGeom>
              <a:avLst/>
              <a:gdLst/>
              <a:ahLst/>
              <a:cxnLst/>
              <a:rect l="l" t="t" r="r" b="b"/>
              <a:pathLst>
                <a:path w="17230" h="22347" extrusionOk="0">
                  <a:moveTo>
                    <a:pt x="9837" y="0"/>
                  </a:moveTo>
                  <a:cubicBezTo>
                    <a:pt x="9368" y="0"/>
                    <a:pt x="8900" y="61"/>
                    <a:pt x="8472" y="204"/>
                  </a:cubicBezTo>
                  <a:cubicBezTo>
                    <a:pt x="8004" y="326"/>
                    <a:pt x="7597" y="550"/>
                    <a:pt x="7250" y="896"/>
                  </a:cubicBezTo>
                  <a:cubicBezTo>
                    <a:pt x="7047" y="1079"/>
                    <a:pt x="6884" y="1263"/>
                    <a:pt x="6721" y="1466"/>
                  </a:cubicBezTo>
                  <a:cubicBezTo>
                    <a:pt x="6517" y="1772"/>
                    <a:pt x="6354" y="2077"/>
                    <a:pt x="6212" y="2424"/>
                  </a:cubicBezTo>
                  <a:cubicBezTo>
                    <a:pt x="5866" y="3259"/>
                    <a:pt x="5662" y="4134"/>
                    <a:pt x="5703" y="5051"/>
                  </a:cubicBezTo>
                  <a:cubicBezTo>
                    <a:pt x="5703" y="5275"/>
                    <a:pt x="5703" y="5499"/>
                    <a:pt x="5703" y="5743"/>
                  </a:cubicBezTo>
                  <a:cubicBezTo>
                    <a:pt x="5703" y="5988"/>
                    <a:pt x="5682" y="6232"/>
                    <a:pt x="5682" y="6476"/>
                  </a:cubicBezTo>
                  <a:cubicBezTo>
                    <a:pt x="5682" y="6476"/>
                    <a:pt x="5682" y="6497"/>
                    <a:pt x="5662" y="6517"/>
                  </a:cubicBezTo>
                  <a:cubicBezTo>
                    <a:pt x="5662" y="6599"/>
                    <a:pt x="5641" y="6700"/>
                    <a:pt x="5621" y="6782"/>
                  </a:cubicBezTo>
                  <a:cubicBezTo>
                    <a:pt x="5601" y="6843"/>
                    <a:pt x="5580" y="6884"/>
                    <a:pt x="5540" y="6924"/>
                  </a:cubicBezTo>
                  <a:cubicBezTo>
                    <a:pt x="5519" y="6965"/>
                    <a:pt x="5479" y="6985"/>
                    <a:pt x="5438" y="7006"/>
                  </a:cubicBezTo>
                  <a:cubicBezTo>
                    <a:pt x="5336" y="7067"/>
                    <a:pt x="5214" y="7108"/>
                    <a:pt x="5092" y="7128"/>
                  </a:cubicBezTo>
                  <a:cubicBezTo>
                    <a:pt x="4929" y="7148"/>
                    <a:pt x="4786" y="7169"/>
                    <a:pt x="4623" y="7169"/>
                  </a:cubicBezTo>
                  <a:cubicBezTo>
                    <a:pt x="4236" y="7169"/>
                    <a:pt x="3870" y="7148"/>
                    <a:pt x="3483" y="7148"/>
                  </a:cubicBezTo>
                  <a:cubicBezTo>
                    <a:pt x="3411" y="7143"/>
                    <a:pt x="3339" y="7141"/>
                    <a:pt x="3265" y="7141"/>
                  </a:cubicBezTo>
                  <a:cubicBezTo>
                    <a:pt x="3045" y="7141"/>
                    <a:pt x="2816" y="7164"/>
                    <a:pt x="2587" y="7210"/>
                  </a:cubicBezTo>
                  <a:cubicBezTo>
                    <a:pt x="1874" y="7352"/>
                    <a:pt x="1283" y="7719"/>
                    <a:pt x="856" y="8330"/>
                  </a:cubicBezTo>
                  <a:cubicBezTo>
                    <a:pt x="713" y="8554"/>
                    <a:pt x="570" y="8757"/>
                    <a:pt x="469" y="9002"/>
                  </a:cubicBezTo>
                  <a:cubicBezTo>
                    <a:pt x="122" y="9755"/>
                    <a:pt x="0" y="10549"/>
                    <a:pt x="82" y="11384"/>
                  </a:cubicBezTo>
                  <a:cubicBezTo>
                    <a:pt x="183" y="12362"/>
                    <a:pt x="550" y="13258"/>
                    <a:pt x="1141" y="14052"/>
                  </a:cubicBezTo>
                  <a:cubicBezTo>
                    <a:pt x="1976" y="15132"/>
                    <a:pt x="3035" y="15885"/>
                    <a:pt x="4277" y="16374"/>
                  </a:cubicBezTo>
                  <a:cubicBezTo>
                    <a:pt x="5153" y="16720"/>
                    <a:pt x="6028" y="16944"/>
                    <a:pt x="6945" y="17046"/>
                  </a:cubicBezTo>
                  <a:cubicBezTo>
                    <a:pt x="7454" y="17107"/>
                    <a:pt x="7922" y="17229"/>
                    <a:pt x="8391" y="17372"/>
                  </a:cubicBezTo>
                  <a:cubicBezTo>
                    <a:pt x="8696" y="17474"/>
                    <a:pt x="8981" y="17616"/>
                    <a:pt x="9205" y="17840"/>
                  </a:cubicBezTo>
                  <a:cubicBezTo>
                    <a:pt x="9389" y="18024"/>
                    <a:pt x="9552" y="18207"/>
                    <a:pt x="9715" y="18411"/>
                  </a:cubicBezTo>
                  <a:cubicBezTo>
                    <a:pt x="9979" y="18736"/>
                    <a:pt x="10224" y="19062"/>
                    <a:pt x="10448" y="19388"/>
                  </a:cubicBezTo>
                  <a:cubicBezTo>
                    <a:pt x="10998" y="20162"/>
                    <a:pt x="11690" y="20773"/>
                    <a:pt x="12505" y="21221"/>
                  </a:cubicBezTo>
                  <a:cubicBezTo>
                    <a:pt x="12871" y="21425"/>
                    <a:pt x="13238" y="21628"/>
                    <a:pt x="13604" y="21812"/>
                  </a:cubicBezTo>
                  <a:cubicBezTo>
                    <a:pt x="13727" y="21873"/>
                    <a:pt x="13849" y="21934"/>
                    <a:pt x="13971" y="21975"/>
                  </a:cubicBezTo>
                  <a:cubicBezTo>
                    <a:pt x="14358" y="22117"/>
                    <a:pt x="14745" y="22260"/>
                    <a:pt x="15132" y="22341"/>
                  </a:cubicBezTo>
                  <a:cubicBezTo>
                    <a:pt x="15162" y="22341"/>
                    <a:pt x="15193" y="22346"/>
                    <a:pt x="15226" y="22346"/>
                  </a:cubicBezTo>
                  <a:cubicBezTo>
                    <a:pt x="15259" y="22346"/>
                    <a:pt x="15295" y="22341"/>
                    <a:pt x="15336" y="22321"/>
                  </a:cubicBezTo>
                  <a:cubicBezTo>
                    <a:pt x="15336" y="22300"/>
                    <a:pt x="15336" y="22300"/>
                    <a:pt x="15336" y="22280"/>
                  </a:cubicBezTo>
                  <a:cubicBezTo>
                    <a:pt x="15336" y="21710"/>
                    <a:pt x="15417" y="21140"/>
                    <a:pt x="15539" y="20590"/>
                  </a:cubicBezTo>
                  <a:cubicBezTo>
                    <a:pt x="15824" y="19286"/>
                    <a:pt x="16171" y="18003"/>
                    <a:pt x="16578" y="16741"/>
                  </a:cubicBezTo>
                  <a:cubicBezTo>
                    <a:pt x="16822" y="16007"/>
                    <a:pt x="17005" y="15274"/>
                    <a:pt x="17107" y="14521"/>
                  </a:cubicBezTo>
                  <a:cubicBezTo>
                    <a:pt x="17230" y="13340"/>
                    <a:pt x="17046" y="12219"/>
                    <a:pt x="16476" y="11181"/>
                  </a:cubicBezTo>
                  <a:cubicBezTo>
                    <a:pt x="16089" y="10468"/>
                    <a:pt x="15682" y="9755"/>
                    <a:pt x="15295" y="9063"/>
                  </a:cubicBezTo>
                  <a:cubicBezTo>
                    <a:pt x="15091" y="8676"/>
                    <a:pt x="14908" y="8289"/>
                    <a:pt x="14725" y="7902"/>
                  </a:cubicBezTo>
                  <a:cubicBezTo>
                    <a:pt x="14562" y="7596"/>
                    <a:pt x="14521" y="7271"/>
                    <a:pt x="14562" y="6924"/>
                  </a:cubicBezTo>
                  <a:cubicBezTo>
                    <a:pt x="14582" y="6782"/>
                    <a:pt x="14582" y="6619"/>
                    <a:pt x="14602" y="6476"/>
                  </a:cubicBezTo>
                  <a:cubicBezTo>
                    <a:pt x="14684" y="5886"/>
                    <a:pt x="14663" y="5295"/>
                    <a:pt x="14562" y="4725"/>
                  </a:cubicBezTo>
                  <a:cubicBezTo>
                    <a:pt x="14460" y="4134"/>
                    <a:pt x="14277" y="3544"/>
                    <a:pt x="14052" y="2994"/>
                  </a:cubicBezTo>
                  <a:cubicBezTo>
                    <a:pt x="13890" y="2587"/>
                    <a:pt x="13686" y="2200"/>
                    <a:pt x="13421" y="1853"/>
                  </a:cubicBezTo>
                  <a:cubicBezTo>
                    <a:pt x="12912" y="1181"/>
                    <a:pt x="12260" y="693"/>
                    <a:pt x="11507" y="367"/>
                  </a:cubicBezTo>
                  <a:cubicBezTo>
                    <a:pt x="10977" y="122"/>
                    <a:pt x="10407" y="0"/>
                    <a:pt x="9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4"/>
            <p:cNvSpPr/>
            <p:nvPr/>
          </p:nvSpPr>
          <p:spPr>
            <a:xfrm>
              <a:off x="-5461658" y="1304075"/>
              <a:ext cx="260200" cy="349800"/>
            </a:xfrm>
            <a:custGeom>
              <a:avLst/>
              <a:gdLst/>
              <a:ahLst/>
              <a:cxnLst/>
              <a:rect l="l" t="t" r="r" b="b"/>
              <a:pathLst>
                <a:path w="10408" h="13992" extrusionOk="0">
                  <a:moveTo>
                    <a:pt x="1100" y="0"/>
                  </a:moveTo>
                  <a:cubicBezTo>
                    <a:pt x="1080" y="82"/>
                    <a:pt x="1059" y="183"/>
                    <a:pt x="1039" y="265"/>
                  </a:cubicBezTo>
                  <a:cubicBezTo>
                    <a:pt x="1019" y="326"/>
                    <a:pt x="998" y="367"/>
                    <a:pt x="958" y="407"/>
                  </a:cubicBezTo>
                  <a:cubicBezTo>
                    <a:pt x="998" y="428"/>
                    <a:pt x="1039" y="468"/>
                    <a:pt x="1059" y="468"/>
                  </a:cubicBezTo>
                  <a:cubicBezTo>
                    <a:pt x="1182" y="591"/>
                    <a:pt x="1324" y="693"/>
                    <a:pt x="1467" y="815"/>
                  </a:cubicBezTo>
                  <a:cubicBezTo>
                    <a:pt x="1487" y="835"/>
                    <a:pt x="1508" y="876"/>
                    <a:pt x="1528" y="917"/>
                  </a:cubicBezTo>
                  <a:cubicBezTo>
                    <a:pt x="1630" y="1874"/>
                    <a:pt x="1630" y="2811"/>
                    <a:pt x="1426" y="3727"/>
                  </a:cubicBezTo>
                  <a:cubicBezTo>
                    <a:pt x="1202" y="4786"/>
                    <a:pt x="795" y="5764"/>
                    <a:pt x="62" y="6558"/>
                  </a:cubicBezTo>
                  <a:cubicBezTo>
                    <a:pt x="41" y="6578"/>
                    <a:pt x="21" y="6619"/>
                    <a:pt x="0" y="6639"/>
                  </a:cubicBezTo>
                  <a:cubicBezTo>
                    <a:pt x="102" y="6619"/>
                    <a:pt x="163" y="6537"/>
                    <a:pt x="245" y="6476"/>
                  </a:cubicBezTo>
                  <a:cubicBezTo>
                    <a:pt x="652" y="6069"/>
                    <a:pt x="958" y="5580"/>
                    <a:pt x="1202" y="5051"/>
                  </a:cubicBezTo>
                  <a:cubicBezTo>
                    <a:pt x="1732" y="3849"/>
                    <a:pt x="1935" y="2566"/>
                    <a:pt x="1813" y="1263"/>
                  </a:cubicBezTo>
                  <a:cubicBezTo>
                    <a:pt x="1813" y="1222"/>
                    <a:pt x="1813" y="1181"/>
                    <a:pt x="1813" y="1141"/>
                  </a:cubicBezTo>
                  <a:lnTo>
                    <a:pt x="1833" y="1141"/>
                  </a:lnTo>
                  <a:cubicBezTo>
                    <a:pt x="1854" y="1161"/>
                    <a:pt x="1874" y="1161"/>
                    <a:pt x="1874" y="1181"/>
                  </a:cubicBezTo>
                  <a:cubicBezTo>
                    <a:pt x="2546" y="1792"/>
                    <a:pt x="3178" y="2444"/>
                    <a:pt x="3727" y="3157"/>
                  </a:cubicBezTo>
                  <a:cubicBezTo>
                    <a:pt x="3788" y="3218"/>
                    <a:pt x="3829" y="3299"/>
                    <a:pt x="3870" y="3381"/>
                  </a:cubicBezTo>
                  <a:cubicBezTo>
                    <a:pt x="4033" y="3707"/>
                    <a:pt x="4155" y="4053"/>
                    <a:pt x="4257" y="4419"/>
                  </a:cubicBezTo>
                  <a:cubicBezTo>
                    <a:pt x="4440" y="4990"/>
                    <a:pt x="4562" y="5580"/>
                    <a:pt x="4644" y="6171"/>
                  </a:cubicBezTo>
                  <a:cubicBezTo>
                    <a:pt x="4868" y="7576"/>
                    <a:pt x="4888" y="8961"/>
                    <a:pt x="4623" y="10366"/>
                  </a:cubicBezTo>
                  <a:cubicBezTo>
                    <a:pt x="4623" y="10387"/>
                    <a:pt x="4623" y="10387"/>
                    <a:pt x="4623" y="10407"/>
                  </a:cubicBezTo>
                  <a:cubicBezTo>
                    <a:pt x="4623" y="10407"/>
                    <a:pt x="4644" y="10427"/>
                    <a:pt x="4644" y="10427"/>
                  </a:cubicBezTo>
                  <a:cubicBezTo>
                    <a:pt x="4644" y="10387"/>
                    <a:pt x="4644" y="10366"/>
                    <a:pt x="4664" y="10325"/>
                  </a:cubicBezTo>
                  <a:cubicBezTo>
                    <a:pt x="4786" y="9959"/>
                    <a:pt x="4868" y="9592"/>
                    <a:pt x="4909" y="9205"/>
                  </a:cubicBezTo>
                  <a:cubicBezTo>
                    <a:pt x="5010" y="8431"/>
                    <a:pt x="5010" y="7658"/>
                    <a:pt x="4929" y="6884"/>
                  </a:cubicBezTo>
                  <a:cubicBezTo>
                    <a:pt x="4868" y="6008"/>
                    <a:pt x="4725" y="5132"/>
                    <a:pt x="4440" y="4297"/>
                  </a:cubicBezTo>
                  <a:cubicBezTo>
                    <a:pt x="4420" y="4236"/>
                    <a:pt x="4420" y="4155"/>
                    <a:pt x="4399" y="4094"/>
                  </a:cubicBezTo>
                  <a:cubicBezTo>
                    <a:pt x="4420" y="4094"/>
                    <a:pt x="4420" y="4114"/>
                    <a:pt x="4420" y="4114"/>
                  </a:cubicBezTo>
                  <a:cubicBezTo>
                    <a:pt x="4705" y="4562"/>
                    <a:pt x="4970" y="5010"/>
                    <a:pt x="5173" y="5499"/>
                  </a:cubicBezTo>
                  <a:cubicBezTo>
                    <a:pt x="5377" y="5967"/>
                    <a:pt x="5560" y="6456"/>
                    <a:pt x="5744" y="6924"/>
                  </a:cubicBezTo>
                  <a:cubicBezTo>
                    <a:pt x="5866" y="7250"/>
                    <a:pt x="5968" y="7576"/>
                    <a:pt x="6049" y="7902"/>
                  </a:cubicBezTo>
                  <a:cubicBezTo>
                    <a:pt x="6314" y="8879"/>
                    <a:pt x="6517" y="9877"/>
                    <a:pt x="6660" y="10875"/>
                  </a:cubicBezTo>
                  <a:cubicBezTo>
                    <a:pt x="6803" y="11751"/>
                    <a:pt x="6904" y="12627"/>
                    <a:pt x="6986" y="13502"/>
                  </a:cubicBezTo>
                  <a:cubicBezTo>
                    <a:pt x="6986" y="13543"/>
                    <a:pt x="6986" y="13564"/>
                    <a:pt x="6986" y="13604"/>
                  </a:cubicBezTo>
                  <a:lnTo>
                    <a:pt x="7006" y="13604"/>
                  </a:lnTo>
                  <a:cubicBezTo>
                    <a:pt x="7027" y="13564"/>
                    <a:pt x="7027" y="13543"/>
                    <a:pt x="7027" y="13502"/>
                  </a:cubicBezTo>
                  <a:cubicBezTo>
                    <a:pt x="7027" y="13340"/>
                    <a:pt x="7047" y="13197"/>
                    <a:pt x="7027" y="13034"/>
                  </a:cubicBezTo>
                  <a:cubicBezTo>
                    <a:pt x="6986" y="11832"/>
                    <a:pt x="6864" y="10631"/>
                    <a:pt x="6599" y="9450"/>
                  </a:cubicBezTo>
                  <a:cubicBezTo>
                    <a:pt x="6579" y="9368"/>
                    <a:pt x="6558" y="9287"/>
                    <a:pt x="6558" y="9205"/>
                  </a:cubicBezTo>
                  <a:cubicBezTo>
                    <a:pt x="6558" y="9185"/>
                    <a:pt x="6558" y="9185"/>
                    <a:pt x="6579" y="9185"/>
                  </a:cubicBezTo>
                  <a:cubicBezTo>
                    <a:pt x="6925" y="10061"/>
                    <a:pt x="7352" y="10896"/>
                    <a:pt x="7821" y="11710"/>
                  </a:cubicBezTo>
                  <a:cubicBezTo>
                    <a:pt x="8310" y="12525"/>
                    <a:pt x="8839" y="13278"/>
                    <a:pt x="9470" y="13991"/>
                  </a:cubicBezTo>
                  <a:cubicBezTo>
                    <a:pt x="9470" y="13950"/>
                    <a:pt x="9450" y="13930"/>
                    <a:pt x="9450" y="13910"/>
                  </a:cubicBezTo>
                  <a:cubicBezTo>
                    <a:pt x="9348" y="13747"/>
                    <a:pt x="9226" y="13584"/>
                    <a:pt x="9124" y="13421"/>
                  </a:cubicBezTo>
                  <a:cubicBezTo>
                    <a:pt x="8900" y="13054"/>
                    <a:pt x="8656" y="12708"/>
                    <a:pt x="8432" y="12342"/>
                  </a:cubicBezTo>
                  <a:cubicBezTo>
                    <a:pt x="8167" y="11934"/>
                    <a:pt x="7923" y="11486"/>
                    <a:pt x="7699" y="11059"/>
                  </a:cubicBezTo>
                  <a:cubicBezTo>
                    <a:pt x="7312" y="10285"/>
                    <a:pt x="6986" y="9490"/>
                    <a:pt x="6701" y="8676"/>
                  </a:cubicBezTo>
                  <a:cubicBezTo>
                    <a:pt x="6701" y="8676"/>
                    <a:pt x="6701" y="8655"/>
                    <a:pt x="6701" y="8635"/>
                  </a:cubicBezTo>
                  <a:cubicBezTo>
                    <a:pt x="6721" y="8655"/>
                    <a:pt x="6721" y="8655"/>
                    <a:pt x="6741" y="8655"/>
                  </a:cubicBezTo>
                  <a:cubicBezTo>
                    <a:pt x="6741" y="8676"/>
                    <a:pt x="6762" y="8696"/>
                    <a:pt x="6762" y="8696"/>
                  </a:cubicBezTo>
                  <a:cubicBezTo>
                    <a:pt x="7352" y="9572"/>
                    <a:pt x="8004" y="10366"/>
                    <a:pt x="8758" y="11079"/>
                  </a:cubicBezTo>
                  <a:cubicBezTo>
                    <a:pt x="9124" y="11425"/>
                    <a:pt x="9511" y="11751"/>
                    <a:pt x="9919" y="12036"/>
                  </a:cubicBezTo>
                  <a:cubicBezTo>
                    <a:pt x="9935" y="12053"/>
                    <a:pt x="9951" y="12082"/>
                    <a:pt x="9990" y="12082"/>
                  </a:cubicBezTo>
                  <a:cubicBezTo>
                    <a:pt x="9999" y="12082"/>
                    <a:pt x="10009" y="12081"/>
                    <a:pt x="10020" y="12077"/>
                  </a:cubicBezTo>
                  <a:cubicBezTo>
                    <a:pt x="10000" y="12036"/>
                    <a:pt x="9980" y="12016"/>
                    <a:pt x="9959" y="11995"/>
                  </a:cubicBezTo>
                  <a:cubicBezTo>
                    <a:pt x="9817" y="11873"/>
                    <a:pt x="9674" y="11731"/>
                    <a:pt x="9532" y="11608"/>
                  </a:cubicBezTo>
                  <a:cubicBezTo>
                    <a:pt x="8330" y="10488"/>
                    <a:pt x="7291" y="9226"/>
                    <a:pt x="6456" y="7780"/>
                  </a:cubicBezTo>
                  <a:cubicBezTo>
                    <a:pt x="6416" y="7719"/>
                    <a:pt x="6355" y="7617"/>
                    <a:pt x="6334" y="7535"/>
                  </a:cubicBezTo>
                  <a:cubicBezTo>
                    <a:pt x="6192" y="7128"/>
                    <a:pt x="6049" y="6741"/>
                    <a:pt x="5906" y="6334"/>
                  </a:cubicBezTo>
                  <a:cubicBezTo>
                    <a:pt x="5703" y="5723"/>
                    <a:pt x="5458" y="5132"/>
                    <a:pt x="5153" y="4542"/>
                  </a:cubicBezTo>
                  <a:cubicBezTo>
                    <a:pt x="5133" y="4521"/>
                    <a:pt x="5133" y="4501"/>
                    <a:pt x="5112" y="4481"/>
                  </a:cubicBezTo>
                  <a:cubicBezTo>
                    <a:pt x="5153" y="4481"/>
                    <a:pt x="5173" y="4501"/>
                    <a:pt x="5194" y="4521"/>
                  </a:cubicBezTo>
                  <a:cubicBezTo>
                    <a:pt x="5927" y="5193"/>
                    <a:pt x="6680" y="5845"/>
                    <a:pt x="7495" y="6415"/>
                  </a:cubicBezTo>
                  <a:cubicBezTo>
                    <a:pt x="8371" y="7047"/>
                    <a:pt x="9308" y="7576"/>
                    <a:pt x="10346" y="7882"/>
                  </a:cubicBezTo>
                  <a:cubicBezTo>
                    <a:pt x="10367" y="7902"/>
                    <a:pt x="10387" y="7902"/>
                    <a:pt x="10407" y="7902"/>
                  </a:cubicBezTo>
                  <a:cubicBezTo>
                    <a:pt x="10407" y="7902"/>
                    <a:pt x="10407" y="7882"/>
                    <a:pt x="10407" y="7882"/>
                  </a:cubicBezTo>
                  <a:cubicBezTo>
                    <a:pt x="10387" y="7861"/>
                    <a:pt x="10367" y="7841"/>
                    <a:pt x="10346" y="7820"/>
                  </a:cubicBezTo>
                  <a:cubicBezTo>
                    <a:pt x="10305" y="7780"/>
                    <a:pt x="10265" y="7759"/>
                    <a:pt x="10224" y="7739"/>
                  </a:cubicBezTo>
                  <a:cubicBezTo>
                    <a:pt x="10061" y="7678"/>
                    <a:pt x="9919" y="7617"/>
                    <a:pt x="9776" y="7556"/>
                  </a:cubicBezTo>
                  <a:cubicBezTo>
                    <a:pt x="9165" y="7250"/>
                    <a:pt x="8574" y="6904"/>
                    <a:pt x="8004" y="6517"/>
                  </a:cubicBezTo>
                  <a:cubicBezTo>
                    <a:pt x="7312" y="6028"/>
                    <a:pt x="6660" y="5499"/>
                    <a:pt x="6029" y="4929"/>
                  </a:cubicBezTo>
                  <a:cubicBezTo>
                    <a:pt x="5703" y="4643"/>
                    <a:pt x="5397" y="4338"/>
                    <a:pt x="5072" y="4053"/>
                  </a:cubicBezTo>
                  <a:cubicBezTo>
                    <a:pt x="4725" y="3707"/>
                    <a:pt x="4440" y="3340"/>
                    <a:pt x="4135" y="2973"/>
                  </a:cubicBezTo>
                  <a:cubicBezTo>
                    <a:pt x="3646" y="2383"/>
                    <a:pt x="3157" y="1813"/>
                    <a:pt x="2607" y="1303"/>
                  </a:cubicBezTo>
                  <a:cubicBezTo>
                    <a:pt x="2587" y="1283"/>
                    <a:pt x="2587" y="1263"/>
                    <a:pt x="2567" y="1242"/>
                  </a:cubicBezTo>
                  <a:cubicBezTo>
                    <a:pt x="2607" y="1242"/>
                    <a:pt x="2628" y="1263"/>
                    <a:pt x="2668" y="1263"/>
                  </a:cubicBezTo>
                  <a:cubicBezTo>
                    <a:pt x="3544" y="1609"/>
                    <a:pt x="4481" y="1752"/>
                    <a:pt x="5418" y="1752"/>
                  </a:cubicBezTo>
                  <a:cubicBezTo>
                    <a:pt x="5968" y="1731"/>
                    <a:pt x="6497" y="1670"/>
                    <a:pt x="7006" y="1507"/>
                  </a:cubicBezTo>
                  <a:cubicBezTo>
                    <a:pt x="7230" y="1426"/>
                    <a:pt x="7454" y="1365"/>
                    <a:pt x="7658" y="1263"/>
                  </a:cubicBezTo>
                  <a:cubicBezTo>
                    <a:pt x="7862" y="1181"/>
                    <a:pt x="8025" y="1079"/>
                    <a:pt x="8228" y="978"/>
                  </a:cubicBezTo>
                  <a:cubicBezTo>
                    <a:pt x="8249" y="957"/>
                    <a:pt x="8249" y="937"/>
                    <a:pt x="8269" y="917"/>
                  </a:cubicBezTo>
                  <a:cubicBezTo>
                    <a:pt x="8269" y="917"/>
                    <a:pt x="8269" y="917"/>
                    <a:pt x="8269" y="896"/>
                  </a:cubicBezTo>
                  <a:cubicBezTo>
                    <a:pt x="8228" y="917"/>
                    <a:pt x="8187" y="937"/>
                    <a:pt x="8147" y="957"/>
                  </a:cubicBezTo>
                  <a:cubicBezTo>
                    <a:pt x="7943" y="1039"/>
                    <a:pt x="7739" y="1120"/>
                    <a:pt x="7556" y="1202"/>
                  </a:cubicBezTo>
                  <a:cubicBezTo>
                    <a:pt x="7291" y="1303"/>
                    <a:pt x="7006" y="1365"/>
                    <a:pt x="6741" y="1426"/>
                  </a:cubicBezTo>
                  <a:cubicBezTo>
                    <a:pt x="6278" y="1511"/>
                    <a:pt x="5823" y="1554"/>
                    <a:pt x="5376" y="1554"/>
                  </a:cubicBezTo>
                  <a:cubicBezTo>
                    <a:pt x="4228" y="1554"/>
                    <a:pt x="3127" y="1275"/>
                    <a:pt x="2057" y="733"/>
                  </a:cubicBezTo>
                  <a:cubicBezTo>
                    <a:pt x="1956" y="693"/>
                    <a:pt x="1874" y="611"/>
                    <a:pt x="1793" y="550"/>
                  </a:cubicBezTo>
                  <a:cubicBezTo>
                    <a:pt x="1589" y="387"/>
                    <a:pt x="1385" y="224"/>
                    <a:pt x="1182" y="82"/>
                  </a:cubicBezTo>
                  <a:cubicBezTo>
                    <a:pt x="1161" y="61"/>
                    <a:pt x="1121" y="20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4"/>
            <p:cNvSpPr/>
            <p:nvPr/>
          </p:nvSpPr>
          <p:spPr>
            <a:xfrm>
              <a:off x="-5538033" y="1422175"/>
              <a:ext cx="178225" cy="128350"/>
            </a:xfrm>
            <a:custGeom>
              <a:avLst/>
              <a:gdLst/>
              <a:ahLst/>
              <a:cxnLst/>
              <a:rect l="l" t="t" r="r" b="b"/>
              <a:pathLst>
                <a:path w="7129" h="5134" extrusionOk="0">
                  <a:moveTo>
                    <a:pt x="550" y="1"/>
                  </a:moveTo>
                  <a:cubicBezTo>
                    <a:pt x="489" y="1"/>
                    <a:pt x="408" y="1"/>
                    <a:pt x="326" y="21"/>
                  </a:cubicBezTo>
                  <a:cubicBezTo>
                    <a:pt x="306" y="42"/>
                    <a:pt x="286" y="62"/>
                    <a:pt x="265" y="103"/>
                  </a:cubicBezTo>
                  <a:cubicBezTo>
                    <a:pt x="184" y="164"/>
                    <a:pt x="62" y="225"/>
                    <a:pt x="82" y="388"/>
                  </a:cubicBezTo>
                  <a:cubicBezTo>
                    <a:pt x="41" y="408"/>
                    <a:pt x="21" y="449"/>
                    <a:pt x="1" y="490"/>
                  </a:cubicBezTo>
                  <a:cubicBezTo>
                    <a:pt x="1" y="591"/>
                    <a:pt x="41" y="693"/>
                    <a:pt x="62" y="836"/>
                  </a:cubicBezTo>
                  <a:cubicBezTo>
                    <a:pt x="41" y="836"/>
                    <a:pt x="41" y="856"/>
                    <a:pt x="21" y="897"/>
                  </a:cubicBezTo>
                  <a:cubicBezTo>
                    <a:pt x="41" y="897"/>
                    <a:pt x="62" y="917"/>
                    <a:pt x="82" y="938"/>
                  </a:cubicBezTo>
                  <a:cubicBezTo>
                    <a:pt x="62" y="958"/>
                    <a:pt x="41" y="978"/>
                    <a:pt x="41" y="999"/>
                  </a:cubicBezTo>
                  <a:cubicBezTo>
                    <a:pt x="62" y="1060"/>
                    <a:pt x="82" y="1101"/>
                    <a:pt x="102" y="1162"/>
                  </a:cubicBezTo>
                  <a:cubicBezTo>
                    <a:pt x="102" y="1182"/>
                    <a:pt x="102" y="1223"/>
                    <a:pt x="102" y="1243"/>
                  </a:cubicBezTo>
                  <a:cubicBezTo>
                    <a:pt x="164" y="1345"/>
                    <a:pt x="204" y="1447"/>
                    <a:pt x="245" y="1549"/>
                  </a:cubicBezTo>
                  <a:cubicBezTo>
                    <a:pt x="286" y="1630"/>
                    <a:pt x="326" y="1712"/>
                    <a:pt x="367" y="1773"/>
                  </a:cubicBezTo>
                  <a:cubicBezTo>
                    <a:pt x="367" y="1773"/>
                    <a:pt x="367" y="1773"/>
                    <a:pt x="367" y="1793"/>
                  </a:cubicBezTo>
                  <a:cubicBezTo>
                    <a:pt x="388" y="1813"/>
                    <a:pt x="408" y="1834"/>
                    <a:pt x="408" y="1834"/>
                  </a:cubicBezTo>
                  <a:cubicBezTo>
                    <a:pt x="449" y="1895"/>
                    <a:pt x="449" y="1936"/>
                    <a:pt x="469" y="1976"/>
                  </a:cubicBezTo>
                  <a:cubicBezTo>
                    <a:pt x="510" y="2037"/>
                    <a:pt x="550" y="2078"/>
                    <a:pt x="591" y="2139"/>
                  </a:cubicBezTo>
                  <a:cubicBezTo>
                    <a:pt x="612" y="2160"/>
                    <a:pt x="612" y="2200"/>
                    <a:pt x="632" y="2241"/>
                  </a:cubicBezTo>
                  <a:cubicBezTo>
                    <a:pt x="734" y="2384"/>
                    <a:pt x="876" y="2485"/>
                    <a:pt x="978" y="2628"/>
                  </a:cubicBezTo>
                  <a:lnTo>
                    <a:pt x="999" y="2628"/>
                  </a:lnTo>
                  <a:cubicBezTo>
                    <a:pt x="1060" y="2689"/>
                    <a:pt x="1121" y="2730"/>
                    <a:pt x="1161" y="2771"/>
                  </a:cubicBezTo>
                  <a:cubicBezTo>
                    <a:pt x="1284" y="2913"/>
                    <a:pt x="1426" y="3035"/>
                    <a:pt x="1589" y="3117"/>
                  </a:cubicBezTo>
                  <a:cubicBezTo>
                    <a:pt x="1732" y="3178"/>
                    <a:pt x="1834" y="3280"/>
                    <a:pt x="1976" y="3341"/>
                  </a:cubicBezTo>
                  <a:cubicBezTo>
                    <a:pt x="2037" y="3361"/>
                    <a:pt x="2098" y="3402"/>
                    <a:pt x="2159" y="3422"/>
                  </a:cubicBezTo>
                  <a:cubicBezTo>
                    <a:pt x="2220" y="3463"/>
                    <a:pt x="2302" y="3483"/>
                    <a:pt x="2363" y="3504"/>
                  </a:cubicBezTo>
                  <a:cubicBezTo>
                    <a:pt x="2404" y="3524"/>
                    <a:pt x="2424" y="3524"/>
                    <a:pt x="2445" y="3544"/>
                  </a:cubicBezTo>
                  <a:cubicBezTo>
                    <a:pt x="2526" y="3626"/>
                    <a:pt x="2628" y="3646"/>
                    <a:pt x="2730" y="3707"/>
                  </a:cubicBezTo>
                  <a:cubicBezTo>
                    <a:pt x="2811" y="3748"/>
                    <a:pt x="2913" y="3769"/>
                    <a:pt x="3015" y="3809"/>
                  </a:cubicBezTo>
                  <a:cubicBezTo>
                    <a:pt x="3137" y="3850"/>
                    <a:pt x="3259" y="3891"/>
                    <a:pt x="3381" y="3952"/>
                  </a:cubicBezTo>
                  <a:cubicBezTo>
                    <a:pt x="3524" y="4013"/>
                    <a:pt x="3666" y="4054"/>
                    <a:pt x="3809" y="4115"/>
                  </a:cubicBezTo>
                  <a:cubicBezTo>
                    <a:pt x="3911" y="4155"/>
                    <a:pt x="4013" y="4176"/>
                    <a:pt x="4114" y="4217"/>
                  </a:cubicBezTo>
                  <a:cubicBezTo>
                    <a:pt x="4277" y="4257"/>
                    <a:pt x="4420" y="4298"/>
                    <a:pt x="4583" y="4359"/>
                  </a:cubicBezTo>
                  <a:cubicBezTo>
                    <a:pt x="4705" y="4400"/>
                    <a:pt x="4848" y="4441"/>
                    <a:pt x="4970" y="4481"/>
                  </a:cubicBezTo>
                  <a:cubicBezTo>
                    <a:pt x="5072" y="4502"/>
                    <a:pt x="5173" y="4542"/>
                    <a:pt x="5255" y="4563"/>
                  </a:cubicBezTo>
                  <a:cubicBezTo>
                    <a:pt x="5377" y="4604"/>
                    <a:pt x="5499" y="4644"/>
                    <a:pt x="5622" y="4685"/>
                  </a:cubicBezTo>
                  <a:cubicBezTo>
                    <a:pt x="5886" y="4766"/>
                    <a:pt x="6131" y="4868"/>
                    <a:pt x="6375" y="4950"/>
                  </a:cubicBezTo>
                  <a:cubicBezTo>
                    <a:pt x="6538" y="5011"/>
                    <a:pt x="6701" y="5072"/>
                    <a:pt x="6864" y="5133"/>
                  </a:cubicBezTo>
                  <a:cubicBezTo>
                    <a:pt x="7027" y="5092"/>
                    <a:pt x="7108" y="5031"/>
                    <a:pt x="7129" y="4889"/>
                  </a:cubicBezTo>
                  <a:cubicBezTo>
                    <a:pt x="7108" y="4889"/>
                    <a:pt x="7088" y="4848"/>
                    <a:pt x="7067" y="4848"/>
                  </a:cubicBezTo>
                  <a:cubicBezTo>
                    <a:pt x="6966" y="4807"/>
                    <a:pt x="6884" y="4746"/>
                    <a:pt x="6782" y="4705"/>
                  </a:cubicBezTo>
                  <a:cubicBezTo>
                    <a:pt x="6579" y="4624"/>
                    <a:pt x="6355" y="4522"/>
                    <a:pt x="6151" y="4420"/>
                  </a:cubicBezTo>
                  <a:cubicBezTo>
                    <a:pt x="6090" y="4400"/>
                    <a:pt x="6049" y="4379"/>
                    <a:pt x="5988" y="4379"/>
                  </a:cubicBezTo>
                  <a:cubicBezTo>
                    <a:pt x="5927" y="4359"/>
                    <a:pt x="5866" y="4318"/>
                    <a:pt x="5784" y="4278"/>
                  </a:cubicBezTo>
                  <a:cubicBezTo>
                    <a:pt x="5540" y="4176"/>
                    <a:pt x="5275" y="4094"/>
                    <a:pt x="5031" y="3993"/>
                  </a:cubicBezTo>
                  <a:cubicBezTo>
                    <a:pt x="4909" y="3952"/>
                    <a:pt x="4807" y="3911"/>
                    <a:pt x="4685" y="3870"/>
                  </a:cubicBezTo>
                  <a:cubicBezTo>
                    <a:pt x="4481" y="3789"/>
                    <a:pt x="4257" y="3707"/>
                    <a:pt x="4033" y="3626"/>
                  </a:cubicBezTo>
                  <a:cubicBezTo>
                    <a:pt x="3931" y="3585"/>
                    <a:pt x="3829" y="3524"/>
                    <a:pt x="3728" y="3504"/>
                  </a:cubicBezTo>
                  <a:cubicBezTo>
                    <a:pt x="3565" y="3443"/>
                    <a:pt x="3422" y="3361"/>
                    <a:pt x="3279" y="3280"/>
                  </a:cubicBezTo>
                  <a:cubicBezTo>
                    <a:pt x="3096" y="3178"/>
                    <a:pt x="2933" y="3096"/>
                    <a:pt x="2750" y="3015"/>
                  </a:cubicBezTo>
                  <a:cubicBezTo>
                    <a:pt x="2709" y="2995"/>
                    <a:pt x="2669" y="2974"/>
                    <a:pt x="2628" y="2954"/>
                  </a:cubicBezTo>
                  <a:cubicBezTo>
                    <a:pt x="2573" y="2918"/>
                    <a:pt x="2519" y="2849"/>
                    <a:pt x="2435" y="2849"/>
                  </a:cubicBezTo>
                  <a:cubicBezTo>
                    <a:pt x="2425" y="2849"/>
                    <a:pt x="2415" y="2850"/>
                    <a:pt x="2404" y="2852"/>
                  </a:cubicBezTo>
                  <a:cubicBezTo>
                    <a:pt x="2404" y="2852"/>
                    <a:pt x="2404" y="2832"/>
                    <a:pt x="2383" y="2832"/>
                  </a:cubicBezTo>
                  <a:cubicBezTo>
                    <a:pt x="2302" y="2771"/>
                    <a:pt x="2241" y="2689"/>
                    <a:pt x="2159" y="2669"/>
                  </a:cubicBezTo>
                  <a:cubicBezTo>
                    <a:pt x="2078" y="2628"/>
                    <a:pt x="2017" y="2587"/>
                    <a:pt x="1956" y="2526"/>
                  </a:cubicBezTo>
                  <a:cubicBezTo>
                    <a:pt x="1895" y="2445"/>
                    <a:pt x="1793" y="2424"/>
                    <a:pt x="1732" y="2343"/>
                  </a:cubicBezTo>
                  <a:cubicBezTo>
                    <a:pt x="1732" y="2323"/>
                    <a:pt x="1711" y="2323"/>
                    <a:pt x="1691" y="2323"/>
                  </a:cubicBezTo>
                  <a:cubicBezTo>
                    <a:pt x="1630" y="2302"/>
                    <a:pt x="1589" y="2241"/>
                    <a:pt x="1569" y="2180"/>
                  </a:cubicBezTo>
                  <a:cubicBezTo>
                    <a:pt x="1548" y="2180"/>
                    <a:pt x="1508" y="2160"/>
                    <a:pt x="1487" y="2139"/>
                  </a:cubicBezTo>
                  <a:lnTo>
                    <a:pt x="1508" y="2139"/>
                  </a:lnTo>
                  <a:cubicBezTo>
                    <a:pt x="1467" y="2078"/>
                    <a:pt x="1426" y="2037"/>
                    <a:pt x="1406" y="1976"/>
                  </a:cubicBezTo>
                  <a:cubicBezTo>
                    <a:pt x="1385" y="1956"/>
                    <a:pt x="1365" y="1956"/>
                    <a:pt x="1345" y="1936"/>
                  </a:cubicBezTo>
                  <a:cubicBezTo>
                    <a:pt x="1243" y="1834"/>
                    <a:pt x="1161" y="1732"/>
                    <a:pt x="1121" y="1589"/>
                  </a:cubicBezTo>
                  <a:cubicBezTo>
                    <a:pt x="1039" y="1569"/>
                    <a:pt x="1039" y="1447"/>
                    <a:pt x="978" y="1406"/>
                  </a:cubicBezTo>
                  <a:cubicBezTo>
                    <a:pt x="978" y="1325"/>
                    <a:pt x="958" y="1243"/>
                    <a:pt x="897" y="1182"/>
                  </a:cubicBezTo>
                  <a:cubicBezTo>
                    <a:pt x="897" y="1121"/>
                    <a:pt x="876" y="1060"/>
                    <a:pt x="815" y="1040"/>
                  </a:cubicBezTo>
                  <a:cubicBezTo>
                    <a:pt x="815" y="938"/>
                    <a:pt x="754" y="877"/>
                    <a:pt x="734" y="816"/>
                  </a:cubicBezTo>
                  <a:cubicBezTo>
                    <a:pt x="693" y="734"/>
                    <a:pt x="652" y="673"/>
                    <a:pt x="693" y="612"/>
                  </a:cubicBezTo>
                  <a:cubicBezTo>
                    <a:pt x="693" y="571"/>
                    <a:pt x="673" y="530"/>
                    <a:pt x="673" y="510"/>
                  </a:cubicBezTo>
                  <a:cubicBezTo>
                    <a:pt x="673" y="490"/>
                    <a:pt x="673" y="469"/>
                    <a:pt x="652" y="449"/>
                  </a:cubicBezTo>
                  <a:cubicBezTo>
                    <a:pt x="632" y="347"/>
                    <a:pt x="612" y="245"/>
                    <a:pt x="612" y="143"/>
                  </a:cubicBezTo>
                  <a:cubicBezTo>
                    <a:pt x="591" y="103"/>
                    <a:pt x="571" y="62"/>
                    <a:pt x="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4"/>
            <p:cNvSpPr/>
            <p:nvPr/>
          </p:nvSpPr>
          <p:spPr>
            <a:xfrm>
              <a:off x="-5352708" y="1173175"/>
              <a:ext cx="104400" cy="104450"/>
            </a:xfrm>
            <a:custGeom>
              <a:avLst/>
              <a:gdLst/>
              <a:ahLst/>
              <a:cxnLst/>
              <a:rect l="l" t="t" r="r" b="b"/>
              <a:pathLst>
                <a:path w="4176" h="4178" extrusionOk="0">
                  <a:moveTo>
                    <a:pt x="801" y="0"/>
                  </a:moveTo>
                  <a:cubicBezTo>
                    <a:pt x="731" y="0"/>
                    <a:pt x="661" y="7"/>
                    <a:pt x="591" y="23"/>
                  </a:cubicBezTo>
                  <a:cubicBezTo>
                    <a:pt x="551" y="23"/>
                    <a:pt x="489" y="23"/>
                    <a:pt x="449" y="43"/>
                  </a:cubicBezTo>
                  <a:cubicBezTo>
                    <a:pt x="265" y="145"/>
                    <a:pt x="103" y="287"/>
                    <a:pt x="21" y="491"/>
                  </a:cubicBezTo>
                  <a:cubicBezTo>
                    <a:pt x="1" y="613"/>
                    <a:pt x="1" y="674"/>
                    <a:pt x="123" y="756"/>
                  </a:cubicBezTo>
                  <a:cubicBezTo>
                    <a:pt x="164" y="735"/>
                    <a:pt x="204" y="715"/>
                    <a:pt x="265" y="715"/>
                  </a:cubicBezTo>
                  <a:cubicBezTo>
                    <a:pt x="306" y="695"/>
                    <a:pt x="327" y="674"/>
                    <a:pt x="367" y="674"/>
                  </a:cubicBezTo>
                  <a:cubicBezTo>
                    <a:pt x="449" y="674"/>
                    <a:pt x="530" y="695"/>
                    <a:pt x="612" y="695"/>
                  </a:cubicBezTo>
                  <a:cubicBezTo>
                    <a:pt x="673" y="715"/>
                    <a:pt x="734" y="715"/>
                    <a:pt x="795" y="715"/>
                  </a:cubicBezTo>
                  <a:cubicBezTo>
                    <a:pt x="856" y="735"/>
                    <a:pt x="917" y="756"/>
                    <a:pt x="958" y="776"/>
                  </a:cubicBezTo>
                  <a:cubicBezTo>
                    <a:pt x="1039" y="796"/>
                    <a:pt x="1121" y="817"/>
                    <a:pt x="1202" y="857"/>
                  </a:cubicBezTo>
                  <a:cubicBezTo>
                    <a:pt x="1284" y="878"/>
                    <a:pt x="1386" y="919"/>
                    <a:pt x="1467" y="959"/>
                  </a:cubicBezTo>
                  <a:cubicBezTo>
                    <a:pt x="1610" y="1020"/>
                    <a:pt x="1732" y="1082"/>
                    <a:pt x="1854" y="1143"/>
                  </a:cubicBezTo>
                  <a:cubicBezTo>
                    <a:pt x="1915" y="1163"/>
                    <a:pt x="1976" y="1204"/>
                    <a:pt x="2037" y="1244"/>
                  </a:cubicBezTo>
                  <a:cubicBezTo>
                    <a:pt x="2078" y="1265"/>
                    <a:pt x="2139" y="1306"/>
                    <a:pt x="2180" y="1346"/>
                  </a:cubicBezTo>
                  <a:cubicBezTo>
                    <a:pt x="2282" y="1407"/>
                    <a:pt x="2383" y="1468"/>
                    <a:pt x="2465" y="1550"/>
                  </a:cubicBezTo>
                  <a:cubicBezTo>
                    <a:pt x="2526" y="1591"/>
                    <a:pt x="2587" y="1631"/>
                    <a:pt x="2628" y="1692"/>
                  </a:cubicBezTo>
                  <a:cubicBezTo>
                    <a:pt x="2669" y="1733"/>
                    <a:pt x="2709" y="1774"/>
                    <a:pt x="2750" y="1815"/>
                  </a:cubicBezTo>
                  <a:cubicBezTo>
                    <a:pt x="2832" y="1896"/>
                    <a:pt x="2954" y="1998"/>
                    <a:pt x="3015" y="2120"/>
                  </a:cubicBezTo>
                  <a:cubicBezTo>
                    <a:pt x="3178" y="2324"/>
                    <a:pt x="3280" y="2568"/>
                    <a:pt x="3402" y="2792"/>
                  </a:cubicBezTo>
                  <a:cubicBezTo>
                    <a:pt x="3443" y="2894"/>
                    <a:pt x="3483" y="2996"/>
                    <a:pt x="3524" y="3098"/>
                  </a:cubicBezTo>
                  <a:cubicBezTo>
                    <a:pt x="3565" y="3240"/>
                    <a:pt x="3626" y="3403"/>
                    <a:pt x="3667" y="3566"/>
                  </a:cubicBezTo>
                  <a:cubicBezTo>
                    <a:pt x="3707" y="3668"/>
                    <a:pt x="3748" y="3790"/>
                    <a:pt x="3768" y="3912"/>
                  </a:cubicBezTo>
                  <a:cubicBezTo>
                    <a:pt x="3789" y="3973"/>
                    <a:pt x="3809" y="4035"/>
                    <a:pt x="3850" y="4096"/>
                  </a:cubicBezTo>
                  <a:cubicBezTo>
                    <a:pt x="3829" y="4096"/>
                    <a:pt x="3829" y="4096"/>
                    <a:pt x="3829" y="4116"/>
                  </a:cubicBezTo>
                  <a:cubicBezTo>
                    <a:pt x="3850" y="4136"/>
                    <a:pt x="3870" y="4157"/>
                    <a:pt x="3891" y="4177"/>
                  </a:cubicBezTo>
                  <a:cubicBezTo>
                    <a:pt x="4013" y="4177"/>
                    <a:pt x="4074" y="4096"/>
                    <a:pt x="4135" y="4035"/>
                  </a:cubicBezTo>
                  <a:cubicBezTo>
                    <a:pt x="4176" y="3973"/>
                    <a:pt x="4155" y="3892"/>
                    <a:pt x="4135" y="3810"/>
                  </a:cubicBezTo>
                  <a:cubicBezTo>
                    <a:pt x="4115" y="3648"/>
                    <a:pt x="4053" y="3485"/>
                    <a:pt x="4053" y="3322"/>
                  </a:cubicBezTo>
                  <a:cubicBezTo>
                    <a:pt x="4033" y="3037"/>
                    <a:pt x="3952" y="2772"/>
                    <a:pt x="3870" y="2507"/>
                  </a:cubicBezTo>
                  <a:cubicBezTo>
                    <a:pt x="3829" y="2426"/>
                    <a:pt x="3789" y="2344"/>
                    <a:pt x="3768" y="2242"/>
                  </a:cubicBezTo>
                  <a:cubicBezTo>
                    <a:pt x="3687" y="2059"/>
                    <a:pt x="3605" y="1855"/>
                    <a:pt x="3483" y="1692"/>
                  </a:cubicBezTo>
                  <a:cubicBezTo>
                    <a:pt x="3402" y="1570"/>
                    <a:pt x="3320" y="1468"/>
                    <a:pt x="3218" y="1367"/>
                  </a:cubicBezTo>
                  <a:cubicBezTo>
                    <a:pt x="3117" y="1244"/>
                    <a:pt x="2994" y="1122"/>
                    <a:pt x="2872" y="1000"/>
                  </a:cubicBezTo>
                  <a:cubicBezTo>
                    <a:pt x="2791" y="939"/>
                    <a:pt x="2709" y="878"/>
                    <a:pt x="2628" y="796"/>
                  </a:cubicBezTo>
                  <a:cubicBezTo>
                    <a:pt x="2546" y="735"/>
                    <a:pt x="2465" y="674"/>
                    <a:pt x="2383" y="633"/>
                  </a:cubicBezTo>
                  <a:cubicBezTo>
                    <a:pt x="2241" y="552"/>
                    <a:pt x="2098" y="471"/>
                    <a:pt x="1935" y="389"/>
                  </a:cubicBezTo>
                  <a:cubicBezTo>
                    <a:pt x="1691" y="247"/>
                    <a:pt x="1426" y="145"/>
                    <a:pt x="1141" y="43"/>
                  </a:cubicBezTo>
                  <a:cubicBezTo>
                    <a:pt x="1028" y="18"/>
                    <a:pt x="915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39884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832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1" name="Google Shape;10941;p13"/>
          <p:cNvSpPr txBox="1">
            <a:spLocks noGrp="1"/>
          </p:cNvSpPr>
          <p:nvPr>
            <p:ph type="title"/>
          </p:nvPr>
        </p:nvSpPr>
        <p:spPr>
          <a:xfrm>
            <a:off x="950967" y="719367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2" name="Google Shape;10942;p13"/>
          <p:cNvSpPr txBox="1">
            <a:spLocks noGrp="1"/>
          </p:cNvSpPr>
          <p:nvPr>
            <p:ph type="subTitle" idx="1"/>
          </p:nvPr>
        </p:nvSpPr>
        <p:spPr>
          <a:xfrm>
            <a:off x="3014900" y="2166567"/>
            <a:ext cx="3019200" cy="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10943" name="Google Shape;10943;p13"/>
          <p:cNvSpPr txBox="1">
            <a:spLocks noGrp="1"/>
          </p:cNvSpPr>
          <p:nvPr>
            <p:ph type="subTitle" idx="2"/>
          </p:nvPr>
        </p:nvSpPr>
        <p:spPr>
          <a:xfrm>
            <a:off x="3014900" y="3118172"/>
            <a:ext cx="30192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4" name="Google Shape;10944;p13"/>
          <p:cNvSpPr txBox="1">
            <a:spLocks noGrp="1"/>
          </p:cNvSpPr>
          <p:nvPr>
            <p:ph type="subTitle" idx="3"/>
          </p:nvPr>
        </p:nvSpPr>
        <p:spPr>
          <a:xfrm>
            <a:off x="3014900" y="4153239"/>
            <a:ext cx="3019200" cy="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10945" name="Google Shape;10945;p13"/>
          <p:cNvSpPr txBox="1">
            <a:spLocks noGrp="1"/>
          </p:cNvSpPr>
          <p:nvPr>
            <p:ph type="subTitle" idx="4"/>
          </p:nvPr>
        </p:nvSpPr>
        <p:spPr>
          <a:xfrm>
            <a:off x="3014900" y="5104900"/>
            <a:ext cx="30192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6" name="Google Shape;10946;p13"/>
          <p:cNvSpPr txBox="1">
            <a:spLocks noGrp="1"/>
          </p:cNvSpPr>
          <p:nvPr>
            <p:ph type="subTitle" idx="5"/>
          </p:nvPr>
        </p:nvSpPr>
        <p:spPr>
          <a:xfrm>
            <a:off x="7765300" y="2166567"/>
            <a:ext cx="3019200" cy="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10947" name="Google Shape;10947;p13"/>
          <p:cNvSpPr txBox="1">
            <a:spLocks noGrp="1"/>
          </p:cNvSpPr>
          <p:nvPr>
            <p:ph type="subTitle" idx="6"/>
          </p:nvPr>
        </p:nvSpPr>
        <p:spPr>
          <a:xfrm>
            <a:off x="7765300" y="3118172"/>
            <a:ext cx="30192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8" name="Google Shape;10948;p13"/>
          <p:cNvSpPr txBox="1">
            <a:spLocks noGrp="1"/>
          </p:cNvSpPr>
          <p:nvPr>
            <p:ph type="subTitle" idx="7"/>
          </p:nvPr>
        </p:nvSpPr>
        <p:spPr>
          <a:xfrm>
            <a:off x="7765300" y="4153239"/>
            <a:ext cx="3019200" cy="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veat Brush"/>
              <a:buNone/>
              <a:defRPr sz="3067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10949" name="Google Shape;10949;p13"/>
          <p:cNvSpPr txBox="1">
            <a:spLocks noGrp="1"/>
          </p:cNvSpPr>
          <p:nvPr>
            <p:ph type="subTitle" idx="8"/>
          </p:nvPr>
        </p:nvSpPr>
        <p:spPr>
          <a:xfrm>
            <a:off x="7765300" y="5104900"/>
            <a:ext cx="30192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0" name="Google Shape;10950;p13"/>
          <p:cNvSpPr txBox="1">
            <a:spLocks noGrp="1"/>
          </p:cNvSpPr>
          <p:nvPr>
            <p:ph type="title" idx="9" hasCustomPrompt="1"/>
          </p:nvPr>
        </p:nvSpPr>
        <p:spPr>
          <a:xfrm>
            <a:off x="1712300" y="1999175"/>
            <a:ext cx="1381200" cy="13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51" name="Google Shape;10951;p13"/>
          <p:cNvSpPr txBox="1">
            <a:spLocks noGrp="1"/>
          </p:cNvSpPr>
          <p:nvPr>
            <p:ph type="title" idx="13" hasCustomPrompt="1"/>
          </p:nvPr>
        </p:nvSpPr>
        <p:spPr>
          <a:xfrm>
            <a:off x="1712300" y="3993608"/>
            <a:ext cx="1381200" cy="13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52" name="Google Shape;109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462768" y="1999175"/>
            <a:ext cx="1381200" cy="13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53" name="Google Shape;10953;p13"/>
          <p:cNvSpPr txBox="1">
            <a:spLocks noGrp="1"/>
          </p:cNvSpPr>
          <p:nvPr>
            <p:ph type="title" idx="15" hasCustomPrompt="1"/>
          </p:nvPr>
        </p:nvSpPr>
        <p:spPr>
          <a:xfrm>
            <a:off x="6462768" y="3993608"/>
            <a:ext cx="1381200" cy="13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54" name="Google Shape;10954;p13"/>
          <p:cNvSpPr/>
          <p:nvPr/>
        </p:nvSpPr>
        <p:spPr>
          <a:xfrm rot="-2700000">
            <a:off x="9635199" y="-835404"/>
            <a:ext cx="3405949" cy="2567499"/>
          </a:xfrm>
          <a:custGeom>
            <a:avLst/>
            <a:gdLst/>
            <a:ahLst/>
            <a:cxnLst/>
            <a:rect l="l" t="t" r="r" b="b"/>
            <a:pathLst>
              <a:path w="35987" h="27128" extrusionOk="0">
                <a:moveTo>
                  <a:pt x="14358" y="1752"/>
                </a:moveTo>
                <a:cubicBezTo>
                  <a:pt x="14460" y="1793"/>
                  <a:pt x="14501" y="1874"/>
                  <a:pt x="14542" y="2078"/>
                </a:cubicBezTo>
                <a:cubicBezTo>
                  <a:pt x="14501" y="1976"/>
                  <a:pt x="14440" y="1874"/>
                  <a:pt x="14358" y="1752"/>
                </a:cubicBezTo>
                <a:close/>
                <a:moveTo>
                  <a:pt x="11446" y="2078"/>
                </a:moveTo>
                <a:lnTo>
                  <a:pt x="11446" y="2078"/>
                </a:lnTo>
                <a:cubicBezTo>
                  <a:pt x="11629" y="2220"/>
                  <a:pt x="12587" y="3870"/>
                  <a:pt x="12688" y="4176"/>
                </a:cubicBezTo>
                <a:cubicBezTo>
                  <a:pt x="12464" y="3829"/>
                  <a:pt x="12281" y="3463"/>
                  <a:pt x="12077" y="3117"/>
                </a:cubicBezTo>
                <a:cubicBezTo>
                  <a:pt x="11874" y="2770"/>
                  <a:pt x="11650" y="2424"/>
                  <a:pt x="11446" y="2078"/>
                </a:cubicBezTo>
                <a:close/>
                <a:moveTo>
                  <a:pt x="13177" y="428"/>
                </a:moveTo>
                <a:cubicBezTo>
                  <a:pt x="13605" y="1691"/>
                  <a:pt x="14134" y="2933"/>
                  <a:pt x="14521" y="4216"/>
                </a:cubicBezTo>
                <a:cubicBezTo>
                  <a:pt x="14053" y="2974"/>
                  <a:pt x="13523" y="1732"/>
                  <a:pt x="13177" y="428"/>
                </a:cubicBezTo>
                <a:close/>
                <a:moveTo>
                  <a:pt x="17169" y="2770"/>
                </a:moveTo>
                <a:cubicBezTo>
                  <a:pt x="17189" y="2811"/>
                  <a:pt x="17230" y="2831"/>
                  <a:pt x="17230" y="2893"/>
                </a:cubicBezTo>
                <a:cubicBezTo>
                  <a:pt x="17373" y="3280"/>
                  <a:pt x="17495" y="3666"/>
                  <a:pt x="17637" y="4053"/>
                </a:cubicBezTo>
                <a:cubicBezTo>
                  <a:pt x="17698" y="4257"/>
                  <a:pt x="17739" y="4461"/>
                  <a:pt x="17800" y="4664"/>
                </a:cubicBezTo>
                <a:cubicBezTo>
                  <a:pt x="17821" y="4705"/>
                  <a:pt x="17841" y="4746"/>
                  <a:pt x="17861" y="4807"/>
                </a:cubicBezTo>
                <a:cubicBezTo>
                  <a:pt x="17882" y="4848"/>
                  <a:pt x="17882" y="4909"/>
                  <a:pt x="17902" y="4970"/>
                </a:cubicBezTo>
                <a:cubicBezTo>
                  <a:pt x="17922" y="5011"/>
                  <a:pt x="17922" y="5072"/>
                  <a:pt x="17943" y="5112"/>
                </a:cubicBezTo>
                <a:cubicBezTo>
                  <a:pt x="17943" y="5133"/>
                  <a:pt x="17943" y="5153"/>
                  <a:pt x="17943" y="5153"/>
                </a:cubicBezTo>
                <a:cubicBezTo>
                  <a:pt x="17882" y="5072"/>
                  <a:pt x="17800" y="4990"/>
                  <a:pt x="17780" y="4868"/>
                </a:cubicBezTo>
                <a:cubicBezTo>
                  <a:pt x="17759" y="4705"/>
                  <a:pt x="17698" y="4522"/>
                  <a:pt x="17658" y="4359"/>
                </a:cubicBezTo>
                <a:cubicBezTo>
                  <a:pt x="17597" y="4176"/>
                  <a:pt x="17515" y="3992"/>
                  <a:pt x="17474" y="3809"/>
                </a:cubicBezTo>
                <a:cubicBezTo>
                  <a:pt x="17373" y="3544"/>
                  <a:pt x="17311" y="3280"/>
                  <a:pt x="17230" y="3035"/>
                </a:cubicBezTo>
                <a:cubicBezTo>
                  <a:pt x="17210" y="2933"/>
                  <a:pt x="17189" y="2852"/>
                  <a:pt x="17169" y="2770"/>
                </a:cubicBezTo>
                <a:close/>
                <a:moveTo>
                  <a:pt x="21323" y="5703"/>
                </a:moveTo>
                <a:lnTo>
                  <a:pt x="21323" y="5703"/>
                </a:lnTo>
                <a:cubicBezTo>
                  <a:pt x="21332" y="5712"/>
                  <a:pt x="21333" y="5720"/>
                  <a:pt x="21332" y="5730"/>
                </a:cubicBezTo>
                <a:lnTo>
                  <a:pt x="21332" y="5730"/>
                </a:lnTo>
                <a:cubicBezTo>
                  <a:pt x="21328" y="5721"/>
                  <a:pt x="21323" y="5712"/>
                  <a:pt x="21323" y="5703"/>
                </a:cubicBezTo>
                <a:close/>
                <a:moveTo>
                  <a:pt x="21359" y="5831"/>
                </a:moveTo>
                <a:cubicBezTo>
                  <a:pt x="21396" y="5891"/>
                  <a:pt x="21418" y="5970"/>
                  <a:pt x="21466" y="6049"/>
                </a:cubicBezTo>
                <a:cubicBezTo>
                  <a:pt x="21385" y="6029"/>
                  <a:pt x="21385" y="5988"/>
                  <a:pt x="21364" y="5947"/>
                </a:cubicBezTo>
                <a:cubicBezTo>
                  <a:pt x="21364" y="5908"/>
                  <a:pt x="21364" y="5870"/>
                  <a:pt x="21359" y="5831"/>
                </a:cubicBezTo>
                <a:close/>
                <a:moveTo>
                  <a:pt x="5540" y="4909"/>
                </a:moveTo>
                <a:lnTo>
                  <a:pt x="5540" y="4909"/>
                </a:lnTo>
                <a:cubicBezTo>
                  <a:pt x="5785" y="5011"/>
                  <a:pt x="7719" y="6762"/>
                  <a:pt x="7841" y="6986"/>
                </a:cubicBezTo>
                <a:cubicBezTo>
                  <a:pt x="7108" y="6273"/>
                  <a:pt x="6334" y="5581"/>
                  <a:pt x="5540" y="4909"/>
                </a:cubicBezTo>
                <a:close/>
                <a:moveTo>
                  <a:pt x="1223" y="8513"/>
                </a:moveTo>
                <a:cubicBezTo>
                  <a:pt x="1284" y="8554"/>
                  <a:pt x="1365" y="8575"/>
                  <a:pt x="1426" y="8595"/>
                </a:cubicBezTo>
                <a:cubicBezTo>
                  <a:pt x="1508" y="8615"/>
                  <a:pt x="1610" y="8656"/>
                  <a:pt x="1691" y="8697"/>
                </a:cubicBezTo>
                <a:cubicBezTo>
                  <a:pt x="1752" y="8717"/>
                  <a:pt x="1813" y="8778"/>
                  <a:pt x="1895" y="8799"/>
                </a:cubicBezTo>
                <a:cubicBezTo>
                  <a:pt x="1813" y="8778"/>
                  <a:pt x="1732" y="8758"/>
                  <a:pt x="1650" y="8737"/>
                </a:cubicBezTo>
                <a:cubicBezTo>
                  <a:pt x="1589" y="8697"/>
                  <a:pt x="1508" y="8656"/>
                  <a:pt x="1426" y="8656"/>
                </a:cubicBezTo>
                <a:cubicBezTo>
                  <a:pt x="1345" y="8636"/>
                  <a:pt x="1263" y="8595"/>
                  <a:pt x="1223" y="8513"/>
                </a:cubicBezTo>
                <a:close/>
                <a:moveTo>
                  <a:pt x="18920" y="8921"/>
                </a:moveTo>
                <a:cubicBezTo>
                  <a:pt x="19022" y="8961"/>
                  <a:pt x="19083" y="8982"/>
                  <a:pt x="19083" y="9084"/>
                </a:cubicBezTo>
                <a:cubicBezTo>
                  <a:pt x="19009" y="9102"/>
                  <a:pt x="18986" y="9188"/>
                  <a:pt x="18905" y="9188"/>
                </a:cubicBezTo>
                <a:cubicBezTo>
                  <a:pt x="18897" y="9188"/>
                  <a:pt x="18889" y="9187"/>
                  <a:pt x="18880" y="9186"/>
                </a:cubicBezTo>
                <a:cubicBezTo>
                  <a:pt x="18819" y="9084"/>
                  <a:pt x="18920" y="9063"/>
                  <a:pt x="18961" y="9002"/>
                </a:cubicBezTo>
                <a:cubicBezTo>
                  <a:pt x="18941" y="8982"/>
                  <a:pt x="18941" y="8961"/>
                  <a:pt x="18920" y="8921"/>
                </a:cubicBezTo>
                <a:close/>
                <a:moveTo>
                  <a:pt x="4359" y="9247"/>
                </a:moveTo>
                <a:lnTo>
                  <a:pt x="4359" y="9247"/>
                </a:lnTo>
                <a:cubicBezTo>
                  <a:pt x="4440" y="9287"/>
                  <a:pt x="4522" y="9308"/>
                  <a:pt x="4624" y="9328"/>
                </a:cubicBezTo>
                <a:cubicBezTo>
                  <a:pt x="4685" y="9369"/>
                  <a:pt x="4766" y="9410"/>
                  <a:pt x="4848" y="9471"/>
                </a:cubicBezTo>
                <a:cubicBezTo>
                  <a:pt x="4664" y="9430"/>
                  <a:pt x="4501" y="9389"/>
                  <a:pt x="4359" y="9247"/>
                </a:cubicBezTo>
                <a:close/>
                <a:moveTo>
                  <a:pt x="18920" y="9267"/>
                </a:moveTo>
                <a:lnTo>
                  <a:pt x="18920" y="9267"/>
                </a:lnTo>
                <a:cubicBezTo>
                  <a:pt x="18981" y="9369"/>
                  <a:pt x="19043" y="9471"/>
                  <a:pt x="19104" y="9552"/>
                </a:cubicBezTo>
                <a:cubicBezTo>
                  <a:pt x="18920" y="9511"/>
                  <a:pt x="18880" y="9430"/>
                  <a:pt x="18920" y="9267"/>
                </a:cubicBezTo>
                <a:close/>
                <a:moveTo>
                  <a:pt x="5255" y="9634"/>
                </a:moveTo>
                <a:cubicBezTo>
                  <a:pt x="5357" y="9634"/>
                  <a:pt x="5560" y="9715"/>
                  <a:pt x="5622" y="9776"/>
                </a:cubicBezTo>
                <a:cubicBezTo>
                  <a:pt x="5479" y="9756"/>
                  <a:pt x="5357" y="9735"/>
                  <a:pt x="5255" y="9634"/>
                </a:cubicBezTo>
                <a:close/>
                <a:moveTo>
                  <a:pt x="5744" y="9837"/>
                </a:moveTo>
                <a:cubicBezTo>
                  <a:pt x="5886" y="9858"/>
                  <a:pt x="6029" y="9878"/>
                  <a:pt x="6131" y="9980"/>
                </a:cubicBezTo>
                <a:cubicBezTo>
                  <a:pt x="6131" y="10000"/>
                  <a:pt x="6110" y="10000"/>
                  <a:pt x="6110" y="10021"/>
                </a:cubicBezTo>
                <a:cubicBezTo>
                  <a:pt x="6049" y="10000"/>
                  <a:pt x="5988" y="9959"/>
                  <a:pt x="5927" y="9959"/>
                </a:cubicBezTo>
                <a:cubicBezTo>
                  <a:pt x="5866" y="9939"/>
                  <a:pt x="5805" y="9939"/>
                  <a:pt x="5723" y="9919"/>
                </a:cubicBezTo>
                <a:cubicBezTo>
                  <a:pt x="5723" y="9898"/>
                  <a:pt x="5723" y="9878"/>
                  <a:pt x="5723" y="9878"/>
                </a:cubicBezTo>
                <a:cubicBezTo>
                  <a:pt x="5723" y="9858"/>
                  <a:pt x="5723" y="9858"/>
                  <a:pt x="5744" y="9837"/>
                </a:cubicBezTo>
                <a:close/>
                <a:moveTo>
                  <a:pt x="6334" y="10082"/>
                </a:moveTo>
                <a:cubicBezTo>
                  <a:pt x="6436" y="10082"/>
                  <a:pt x="6619" y="10163"/>
                  <a:pt x="6681" y="10224"/>
                </a:cubicBezTo>
                <a:cubicBezTo>
                  <a:pt x="6652" y="10259"/>
                  <a:pt x="6627" y="10270"/>
                  <a:pt x="6603" y="10270"/>
                </a:cubicBezTo>
                <a:cubicBezTo>
                  <a:pt x="6566" y="10270"/>
                  <a:pt x="6534" y="10242"/>
                  <a:pt x="6510" y="10242"/>
                </a:cubicBezTo>
                <a:cubicBezTo>
                  <a:pt x="6505" y="10242"/>
                  <a:pt x="6501" y="10243"/>
                  <a:pt x="6497" y="10245"/>
                </a:cubicBezTo>
                <a:cubicBezTo>
                  <a:pt x="6436" y="10183"/>
                  <a:pt x="6375" y="10122"/>
                  <a:pt x="6334" y="10082"/>
                </a:cubicBezTo>
                <a:close/>
                <a:moveTo>
                  <a:pt x="3931" y="4277"/>
                </a:moveTo>
                <a:cubicBezTo>
                  <a:pt x="4074" y="4400"/>
                  <a:pt x="4216" y="4542"/>
                  <a:pt x="4339" y="4685"/>
                </a:cubicBezTo>
                <a:cubicBezTo>
                  <a:pt x="4787" y="5133"/>
                  <a:pt x="5235" y="5581"/>
                  <a:pt x="5683" y="6029"/>
                </a:cubicBezTo>
                <a:cubicBezTo>
                  <a:pt x="6009" y="6375"/>
                  <a:pt x="6314" y="6701"/>
                  <a:pt x="6640" y="7027"/>
                </a:cubicBezTo>
                <a:cubicBezTo>
                  <a:pt x="7108" y="7495"/>
                  <a:pt x="7577" y="7984"/>
                  <a:pt x="8045" y="8452"/>
                </a:cubicBezTo>
                <a:cubicBezTo>
                  <a:pt x="8310" y="8737"/>
                  <a:pt x="8595" y="9002"/>
                  <a:pt x="8880" y="9287"/>
                </a:cubicBezTo>
                <a:cubicBezTo>
                  <a:pt x="8962" y="9369"/>
                  <a:pt x="9043" y="9430"/>
                  <a:pt x="9124" y="9511"/>
                </a:cubicBezTo>
                <a:cubicBezTo>
                  <a:pt x="9145" y="9511"/>
                  <a:pt x="9165" y="9532"/>
                  <a:pt x="9186" y="9552"/>
                </a:cubicBezTo>
                <a:cubicBezTo>
                  <a:pt x="9348" y="9715"/>
                  <a:pt x="9511" y="9878"/>
                  <a:pt x="9674" y="10021"/>
                </a:cubicBezTo>
                <a:cubicBezTo>
                  <a:pt x="9939" y="10265"/>
                  <a:pt x="10224" y="10489"/>
                  <a:pt x="10489" y="10713"/>
                </a:cubicBezTo>
                <a:cubicBezTo>
                  <a:pt x="10570" y="10774"/>
                  <a:pt x="10632" y="10855"/>
                  <a:pt x="10713" y="10917"/>
                </a:cubicBezTo>
                <a:cubicBezTo>
                  <a:pt x="10733" y="10937"/>
                  <a:pt x="10754" y="10957"/>
                  <a:pt x="10754" y="10998"/>
                </a:cubicBezTo>
                <a:cubicBezTo>
                  <a:pt x="10591" y="10896"/>
                  <a:pt x="10469" y="10774"/>
                  <a:pt x="10326" y="10652"/>
                </a:cubicBezTo>
                <a:cubicBezTo>
                  <a:pt x="10163" y="10550"/>
                  <a:pt x="10021" y="10428"/>
                  <a:pt x="9858" y="10306"/>
                </a:cubicBezTo>
                <a:cubicBezTo>
                  <a:pt x="9756" y="10183"/>
                  <a:pt x="9613" y="10082"/>
                  <a:pt x="9491" y="9959"/>
                </a:cubicBezTo>
                <a:cubicBezTo>
                  <a:pt x="9450" y="9939"/>
                  <a:pt x="9410" y="9898"/>
                  <a:pt x="9369" y="9858"/>
                </a:cubicBezTo>
                <a:cubicBezTo>
                  <a:pt x="9369" y="9858"/>
                  <a:pt x="9348" y="9837"/>
                  <a:pt x="9328" y="9817"/>
                </a:cubicBezTo>
                <a:cubicBezTo>
                  <a:pt x="9206" y="9695"/>
                  <a:pt x="9084" y="9572"/>
                  <a:pt x="8941" y="9450"/>
                </a:cubicBezTo>
                <a:cubicBezTo>
                  <a:pt x="8778" y="9287"/>
                  <a:pt x="8595" y="9124"/>
                  <a:pt x="8432" y="8961"/>
                </a:cubicBezTo>
                <a:cubicBezTo>
                  <a:pt x="7923" y="8452"/>
                  <a:pt x="7434" y="7964"/>
                  <a:pt x="6945" y="7454"/>
                </a:cubicBezTo>
                <a:cubicBezTo>
                  <a:pt x="6436" y="6945"/>
                  <a:pt x="5947" y="6416"/>
                  <a:pt x="5438" y="5907"/>
                </a:cubicBezTo>
                <a:cubicBezTo>
                  <a:pt x="5255" y="5703"/>
                  <a:pt x="5051" y="5520"/>
                  <a:pt x="4868" y="5316"/>
                </a:cubicBezTo>
                <a:cubicBezTo>
                  <a:pt x="4725" y="5174"/>
                  <a:pt x="4583" y="5011"/>
                  <a:pt x="4440" y="4868"/>
                </a:cubicBezTo>
                <a:lnTo>
                  <a:pt x="4033" y="4420"/>
                </a:lnTo>
                <a:cubicBezTo>
                  <a:pt x="3992" y="4379"/>
                  <a:pt x="3952" y="4339"/>
                  <a:pt x="3911" y="4298"/>
                </a:cubicBezTo>
                <a:cubicBezTo>
                  <a:pt x="3911" y="4277"/>
                  <a:pt x="3931" y="4277"/>
                  <a:pt x="3931" y="4277"/>
                </a:cubicBezTo>
                <a:close/>
                <a:moveTo>
                  <a:pt x="1895" y="8799"/>
                </a:moveTo>
                <a:lnTo>
                  <a:pt x="1895" y="8799"/>
                </a:lnTo>
                <a:cubicBezTo>
                  <a:pt x="2078" y="8819"/>
                  <a:pt x="2261" y="8900"/>
                  <a:pt x="2424" y="8982"/>
                </a:cubicBezTo>
                <a:cubicBezTo>
                  <a:pt x="2445" y="9002"/>
                  <a:pt x="2485" y="9023"/>
                  <a:pt x="2506" y="9023"/>
                </a:cubicBezTo>
                <a:cubicBezTo>
                  <a:pt x="2770" y="9145"/>
                  <a:pt x="3035" y="9247"/>
                  <a:pt x="3300" y="9369"/>
                </a:cubicBezTo>
                <a:cubicBezTo>
                  <a:pt x="3626" y="9511"/>
                  <a:pt x="3931" y="9654"/>
                  <a:pt x="4277" y="9796"/>
                </a:cubicBezTo>
                <a:cubicBezTo>
                  <a:pt x="4461" y="9878"/>
                  <a:pt x="4644" y="9959"/>
                  <a:pt x="4807" y="10061"/>
                </a:cubicBezTo>
                <a:cubicBezTo>
                  <a:pt x="4929" y="10122"/>
                  <a:pt x="5072" y="10183"/>
                  <a:pt x="5194" y="10245"/>
                </a:cubicBezTo>
                <a:cubicBezTo>
                  <a:pt x="5357" y="10306"/>
                  <a:pt x="5520" y="10387"/>
                  <a:pt x="5683" y="10469"/>
                </a:cubicBezTo>
                <a:cubicBezTo>
                  <a:pt x="5785" y="10530"/>
                  <a:pt x="5886" y="10570"/>
                  <a:pt x="5988" y="10611"/>
                </a:cubicBezTo>
                <a:cubicBezTo>
                  <a:pt x="6070" y="10652"/>
                  <a:pt x="6131" y="10713"/>
                  <a:pt x="6212" y="10754"/>
                </a:cubicBezTo>
                <a:cubicBezTo>
                  <a:pt x="6355" y="10815"/>
                  <a:pt x="6497" y="10896"/>
                  <a:pt x="6660" y="10978"/>
                </a:cubicBezTo>
                <a:cubicBezTo>
                  <a:pt x="6742" y="11018"/>
                  <a:pt x="6823" y="11059"/>
                  <a:pt x="6925" y="11120"/>
                </a:cubicBezTo>
                <a:cubicBezTo>
                  <a:pt x="6899" y="11137"/>
                  <a:pt x="6881" y="11144"/>
                  <a:pt x="6865" y="11144"/>
                </a:cubicBezTo>
                <a:cubicBezTo>
                  <a:pt x="6843" y="11144"/>
                  <a:pt x="6826" y="11132"/>
                  <a:pt x="6803" y="11120"/>
                </a:cubicBezTo>
                <a:cubicBezTo>
                  <a:pt x="6518" y="10978"/>
                  <a:pt x="6233" y="10835"/>
                  <a:pt x="5947" y="10713"/>
                </a:cubicBezTo>
                <a:cubicBezTo>
                  <a:pt x="5723" y="10631"/>
                  <a:pt x="5540" y="10509"/>
                  <a:pt x="5316" y="10448"/>
                </a:cubicBezTo>
                <a:cubicBezTo>
                  <a:pt x="5275" y="10428"/>
                  <a:pt x="5235" y="10407"/>
                  <a:pt x="5214" y="10387"/>
                </a:cubicBezTo>
                <a:cubicBezTo>
                  <a:pt x="5174" y="10367"/>
                  <a:pt x="5133" y="10346"/>
                  <a:pt x="5092" y="10346"/>
                </a:cubicBezTo>
                <a:cubicBezTo>
                  <a:pt x="5051" y="10326"/>
                  <a:pt x="5011" y="10306"/>
                  <a:pt x="4970" y="10285"/>
                </a:cubicBezTo>
                <a:cubicBezTo>
                  <a:pt x="4929" y="10265"/>
                  <a:pt x="4888" y="10245"/>
                  <a:pt x="4848" y="10224"/>
                </a:cubicBezTo>
                <a:cubicBezTo>
                  <a:pt x="4766" y="10122"/>
                  <a:pt x="4644" y="10102"/>
                  <a:pt x="4542" y="10061"/>
                </a:cubicBezTo>
                <a:cubicBezTo>
                  <a:pt x="4522" y="10041"/>
                  <a:pt x="4481" y="10041"/>
                  <a:pt x="4461" y="10041"/>
                </a:cubicBezTo>
                <a:cubicBezTo>
                  <a:pt x="4318" y="9898"/>
                  <a:pt x="4135" y="9858"/>
                  <a:pt x="3952" y="9776"/>
                </a:cubicBezTo>
                <a:cubicBezTo>
                  <a:pt x="3789" y="9695"/>
                  <a:pt x="3626" y="9613"/>
                  <a:pt x="3442" y="9532"/>
                </a:cubicBezTo>
                <a:cubicBezTo>
                  <a:pt x="3280" y="9450"/>
                  <a:pt x="3137" y="9369"/>
                  <a:pt x="2974" y="9308"/>
                </a:cubicBezTo>
                <a:cubicBezTo>
                  <a:pt x="2689" y="9206"/>
                  <a:pt x="2445" y="9023"/>
                  <a:pt x="2139" y="8941"/>
                </a:cubicBezTo>
                <a:cubicBezTo>
                  <a:pt x="2058" y="8921"/>
                  <a:pt x="1976" y="8860"/>
                  <a:pt x="1895" y="8799"/>
                </a:cubicBezTo>
                <a:close/>
                <a:moveTo>
                  <a:pt x="7373" y="11365"/>
                </a:moveTo>
                <a:lnTo>
                  <a:pt x="7373" y="11365"/>
                </a:lnTo>
                <a:cubicBezTo>
                  <a:pt x="7454" y="11385"/>
                  <a:pt x="7516" y="11426"/>
                  <a:pt x="7577" y="11446"/>
                </a:cubicBezTo>
                <a:lnTo>
                  <a:pt x="7577" y="11466"/>
                </a:lnTo>
                <a:cubicBezTo>
                  <a:pt x="7475" y="11466"/>
                  <a:pt x="7414" y="11446"/>
                  <a:pt x="7373" y="11365"/>
                </a:cubicBezTo>
                <a:close/>
                <a:moveTo>
                  <a:pt x="10835" y="11039"/>
                </a:moveTo>
                <a:cubicBezTo>
                  <a:pt x="11018" y="11161"/>
                  <a:pt x="11120" y="11344"/>
                  <a:pt x="11283" y="11487"/>
                </a:cubicBezTo>
                <a:cubicBezTo>
                  <a:pt x="11202" y="11487"/>
                  <a:pt x="11141" y="11466"/>
                  <a:pt x="11100" y="11405"/>
                </a:cubicBezTo>
                <a:cubicBezTo>
                  <a:pt x="11080" y="11344"/>
                  <a:pt x="11018" y="11304"/>
                  <a:pt x="10957" y="11263"/>
                </a:cubicBezTo>
                <a:cubicBezTo>
                  <a:pt x="10896" y="11202"/>
                  <a:pt x="10856" y="11141"/>
                  <a:pt x="10815" y="11059"/>
                </a:cubicBezTo>
                <a:cubicBezTo>
                  <a:pt x="10815" y="11059"/>
                  <a:pt x="10835" y="11039"/>
                  <a:pt x="10835" y="11039"/>
                </a:cubicBezTo>
                <a:close/>
                <a:moveTo>
                  <a:pt x="8371" y="11813"/>
                </a:moveTo>
                <a:lnTo>
                  <a:pt x="8371" y="11813"/>
                </a:lnTo>
                <a:cubicBezTo>
                  <a:pt x="8513" y="11833"/>
                  <a:pt x="8534" y="11853"/>
                  <a:pt x="8595" y="11894"/>
                </a:cubicBezTo>
                <a:cubicBezTo>
                  <a:pt x="8570" y="11900"/>
                  <a:pt x="8547" y="11905"/>
                  <a:pt x="8524" y="11905"/>
                </a:cubicBezTo>
                <a:cubicBezTo>
                  <a:pt x="8474" y="11905"/>
                  <a:pt x="8427" y="11883"/>
                  <a:pt x="8371" y="11813"/>
                </a:cubicBezTo>
                <a:close/>
                <a:moveTo>
                  <a:pt x="4277" y="12729"/>
                </a:moveTo>
                <a:cubicBezTo>
                  <a:pt x="4950" y="12892"/>
                  <a:pt x="5622" y="13055"/>
                  <a:pt x="6294" y="13218"/>
                </a:cubicBezTo>
                <a:cubicBezTo>
                  <a:pt x="6268" y="13235"/>
                  <a:pt x="6249" y="13241"/>
                  <a:pt x="6230" y="13241"/>
                </a:cubicBezTo>
                <a:cubicBezTo>
                  <a:pt x="6204" y="13241"/>
                  <a:pt x="6178" y="13230"/>
                  <a:pt x="6131" y="13218"/>
                </a:cubicBezTo>
                <a:cubicBezTo>
                  <a:pt x="5846" y="13157"/>
                  <a:pt x="5560" y="13096"/>
                  <a:pt x="5275" y="13035"/>
                </a:cubicBezTo>
                <a:cubicBezTo>
                  <a:pt x="5112" y="12994"/>
                  <a:pt x="4929" y="12933"/>
                  <a:pt x="4766" y="12892"/>
                </a:cubicBezTo>
                <a:cubicBezTo>
                  <a:pt x="4725" y="12892"/>
                  <a:pt x="4685" y="12872"/>
                  <a:pt x="4624" y="12872"/>
                </a:cubicBezTo>
                <a:cubicBezTo>
                  <a:pt x="4583" y="12851"/>
                  <a:pt x="4542" y="12851"/>
                  <a:pt x="4501" y="12831"/>
                </a:cubicBezTo>
                <a:cubicBezTo>
                  <a:pt x="4461" y="12831"/>
                  <a:pt x="4420" y="12811"/>
                  <a:pt x="4379" y="12811"/>
                </a:cubicBezTo>
                <a:cubicBezTo>
                  <a:pt x="4339" y="12790"/>
                  <a:pt x="4298" y="12770"/>
                  <a:pt x="4257" y="12770"/>
                </a:cubicBezTo>
                <a:cubicBezTo>
                  <a:pt x="4277" y="12749"/>
                  <a:pt x="4277" y="12729"/>
                  <a:pt x="4277" y="12729"/>
                </a:cubicBezTo>
                <a:close/>
                <a:moveTo>
                  <a:pt x="7338" y="13441"/>
                </a:moveTo>
                <a:cubicBezTo>
                  <a:pt x="7397" y="13441"/>
                  <a:pt x="7449" y="13466"/>
                  <a:pt x="7495" y="13523"/>
                </a:cubicBezTo>
                <a:cubicBezTo>
                  <a:pt x="7470" y="13536"/>
                  <a:pt x="7447" y="13541"/>
                  <a:pt x="7425" y="13541"/>
                </a:cubicBezTo>
                <a:cubicBezTo>
                  <a:pt x="7348" y="13541"/>
                  <a:pt x="7284" y="13480"/>
                  <a:pt x="7213" y="13480"/>
                </a:cubicBezTo>
                <a:cubicBezTo>
                  <a:pt x="7206" y="13480"/>
                  <a:pt x="7198" y="13481"/>
                  <a:pt x="7190" y="13483"/>
                </a:cubicBezTo>
                <a:cubicBezTo>
                  <a:pt x="7243" y="13456"/>
                  <a:pt x="7293" y="13441"/>
                  <a:pt x="7338" y="13441"/>
                </a:cubicBezTo>
                <a:close/>
                <a:moveTo>
                  <a:pt x="8448" y="16323"/>
                </a:moveTo>
                <a:cubicBezTo>
                  <a:pt x="8762" y="16323"/>
                  <a:pt x="9494" y="16386"/>
                  <a:pt x="9593" y="16436"/>
                </a:cubicBezTo>
                <a:cubicBezTo>
                  <a:pt x="9165" y="16436"/>
                  <a:pt x="8738" y="16375"/>
                  <a:pt x="8310" y="16334"/>
                </a:cubicBezTo>
                <a:cubicBezTo>
                  <a:pt x="8325" y="16326"/>
                  <a:pt x="8375" y="16323"/>
                  <a:pt x="8448" y="16323"/>
                </a:cubicBezTo>
                <a:close/>
                <a:moveTo>
                  <a:pt x="3381" y="16293"/>
                </a:moveTo>
                <a:cubicBezTo>
                  <a:pt x="3463" y="16313"/>
                  <a:pt x="3524" y="16313"/>
                  <a:pt x="3605" y="16334"/>
                </a:cubicBezTo>
                <a:cubicBezTo>
                  <a:pt x="3748" y="16375"/>
                  <a:pt x="3870" y="16415"/>
                  <a:pt x="4013" y="16436"/>
                </a:cubicBezTo>
                <a:cubicBezTo>
                  <a:pt x="4359" y="16517"/>
                  <a:pt x="4725" y="16599"/>
                  <a:pt x="5092" y="16660"/>
                </a:cubicBezTo>
                <a:cubicBezTo>
                  <a:pt x="5825" y="16782"/>
                  <a:pt x="6558" y="16904"/>
                  <a:pt x="7292" y="17006"/>
                </a:cubicBezTo>
                <a:cubicBezTo>
                  <a:pt x="7740" y="17087"/>
                  <a:pt x="8208" y="17148"/>
                  <a:pt x="8656" y="17210"/>
                </a:cubicBezTo>
                <a:cubicBezTo>
                  <a:pt x="9043" y="17250"/>
                  <a:pt x="9410" y="17311"/>
                  <a:pt x="9797" y="17352"/>
                </a:cubicBezTo>
                <a:cubicBezTo>
                  <a:pt x="10346" y="17413"/>
                  <a:pt x="10896" y="17474"/>
                  <a:pt x="11446" y="17495"/>
                </a:cubicBezTo>
                <a:cubicBezTo>
                  <a:pt x="11813" y="17535"/>
                  <a:pt x="12179" y="17535"/>
                  <a:pt x="12546" y="17535"/>
                </a:cubicBezTo>
                <a:cubicBezTo>
                  <a:pt x="12689" y="17544"/>
                  <a:pt x="12833" y="17549"/>
                  <a:pt x="12978" y="17549"/>
                </a:cubicBezTo>
                <a:cubicBezTo>
                  <a:pt x="13182" y="17549"/>
                  <a:pt x="13390" y="17539"/>
                  <a:pt x="13605" y="17515"/>
                </a:cubicBezTo>
                <a:cubicBezTo>
                  <a:pt x="13971" y="17474"/>
                  <a:pt x="14358" y="17434"/>
                  <a:pt x="14725" y="17393"/>
                </a:cubicBezTo>
                <a:cubicBezTo>
                  <a:pt x="15092" y="17372"/>
                  <a:pt x="15438" y="17311"/>
                  <a:pt x="15784" y="17271"/>
                </a:cubicBezTo>
                <a:lnTo>
                  <a:pt x="15906" y="17271"/>
                </a:lnTo>
                <a:cubicBezTo>
                  <a:pt x="15906" y="17271"/>
                  <a:pt x="15906" y="17291"/>
                  <a:pt x="15906" y="17291"/>
                </a:cubicBezTo>
                <a:cubicBezTo>
                  <a:pt x="15784" y="17311"/>
                  <a:pt x="15662" y="17332"/>
                  <a:pt x="15540" y="17352"/>
                </a:cubicBezTo>
                <a:cubicBezTo>
                  <a:pt x="15214" y="17393"/>
                  <a:pt x="14868" y="17454"/>
                  <a:pt x="14521" y="17495"/>
                </a:cubicBezTo>
                <a:cubicBezTo>
                  <a:pt x="14277" y="17535"/>
                  <a:pt x="14012" y="17556"/>
                  <a:pt x="13768" y="17596"/>
                </a:cubicBezTo>
                <a:cubicBezTo>
                  <a:pt x="13615" y="17617"/>
                  <a:pt x="13462" y="17622"/>
                  <a:pt x="13312" y="17622"/>
                </a:cubicBezTo>
                <a:cubicBezTo>
                  <a:pt x="13162" y="17622"/>
                  <a:pt x="13014" y="17617"/>
                  <a:pt x="12872" y="17617"/>
                </a:cubicBezTo>
                <a:cubicBezTo>
                  <a:pt x="12322" y="17617"/>
                  <a:pt x="11792" y="17596"/>
                  <a:pt x="11263" y="17556"/>
                </a:cubicBezTo>
                <a:cubicBezTo>
                  <a:pt x="10896" y="17556"/>
                  <a:pt x="10530" y="17515"/>
                  <a:pt x="10143" y="17474"/>
                </a:cubicBezTo>
                <a:cubicBezTo>
                  <a:pt x="10082" y="17474"/>
                  <a:pt x="10000" y="17474"/>
                  <a:pt x="9919" y="17454"/>
                </a:cubicBezTo>
                <a:cubicBezTo>
                  <a:pt x="9328" y="17372"/>
                  <a:pt x="8738" y="17291"/>
                  <a:pt x="8147" y="17210"/>
                </a:cubicBezTo>
                <a:cubicBezTo>
                  <a:pt x="7862" y="17189"/>
                  <a:pt x="7577" y="17128"/>
                  <a:pt x="7271" y="17087"/>
                </a:cubicBezTo>
                <a:cubicBezTo>
                  <a:pt x="6823" y="17026"/>
                  <a:pt x="6375" y="16945"/>
                  <a:pt x="5927" y="16884"/>
                </a:cubicBezTo>
                <a:cubicBezTo>
                  <a:pt x="5805" y="16863"/>
                  <a:pt x="5683" y="16843"/>
                  <a:pt x="5560" y="16823"/>
                </a:cubicBezTo>
                <a:lnTo>
                  <a:pt x="5540" y="16823"/>
                </a:lnTo>
                <a:cubicBezTo>
                  <a:pt x="5523" y="16824"/>
                  <a:pt x="5506" y="16825"/>
                  <a:pt x="5489" y="16825"/>
                </a:cubicBezTo>
                <a:cubicBezTo>
                  <a:pt x="5288" y="16825"/>
                  <a:pt x="5117" y="16719"/>
                  <a:pt x="4929" y="16700"/>
                </a:cubicBezTo>
                <a:cubicBezTo>
                  <a:pt x="4583" y="16639"/>
                  <a:pt x="4257" y="16537"/>
                  <a:pt x="3931" y="16497"/>
                </a:cubicBezTo>
                <a:cubicBezTo>
                  <a:pt x="3728" y="16456"/>
                  <a:pt x="3544" y="16395"/>
                  <a:pt x="3381" y="16293"/>
                </a:cubicBezTo>
                <a:close/>
                <a:moveTo>
                  <a:pt x="13910" y="19104"/>
                </a:moveTo>
                <a:cubicBezTo>
                  <a:pt x="13910" y="19104"/>
                  <a:pt x="13910" y="19124"/>
                  <a:pt x="13910" y="19144"/>
                </a:cubicBezTo>
                <a:cubicBezTo>
                  <a:pt x="13890" y="19144"/>
                  <a:pt x="13870" y="19144"/>
                  <a:pt x="13849" y="19165"/>
                </a:cubicBezTo>
                <a:cubicBezTo>
                  <a:pt x="13544" y="19205"/>
                  <a:pt x="13259" y="19266"/>
                  <a:pt x="12953" y="19307"/>
                </a:cubicBezTo>
                <a:cubicBezTo>
                  <a:pt x="12546" y="19368"/>
                  <a:pt x="12139" y="19429"/>
                  <a:pt x="11731" y="19490"/>
                </a:cubicBezTo>
                <a:cubicBezTo>
                  <a:pt x="11568" y="19511"/>
                  <a:pt x="11405" y="19552"/>
                  <a:pt x="11242" y="19572"/>
                </a:cubicBezTo>
                <a:cubicBezTo>
                  <a:pt x="11175" y="19572"/>
                  <a:pt x="11122" y="19572"/>
                  <a:pt x="11071" y="19583"/>
                </a:cubicBezTo>
                <a:lnTo>
                  <a:pt x="11071" y="19583"/>
                </a:lnTo>
                <a:cubicBezTo>
                  <a:pt x="11142" y="19562"/>
                  <a:pt x="11215" y="19531"/>
                  <a:pt x="11304" y="19531"/>
                </a:cubicBezTo>
                <a:cubicBezTo>
                  <a:pt x="11813" y="19429"/>
                  <a:pt x="12322" y="19348"/>
                  <a:pt x="12811" y="19266"/>
                </a:cubicBezTo>
                <a:cubicBezTo>
                  <a:pt x="13136" y="19205"/>
                  <a:pt x="13462" y="19165"/>
                  <a:pt x="13788" y="19124"/>
                </a:cubicBezTo>
                <a:cubicBezTo>
                  <a:pt x="13829" y="19124"/>
                  <a:pt x="13870" y="19104"/>
                  <a:pt x="13910" y="19104"/>
                </a:cubicBezTo>
                <a:close/>
                <a:moveTo>
                  <a:pt x="10960" y="19587"/>
                </a:moveTo>
                <a:cubicBezTo>
                  <a:pt x="10987" y="19587"/>
                  <a:pt x="11013" y="19589"/>
                  <a:pt x="11039" y="19592"/>
                </a:cubicBezTo>
                <a:cubicBezTo>
                  <a:pt x="10957" y="19633"/>
                  <a:pt x="10733" y="19653"/>
                  <a:pt x="10632" y="19653"/>
                </a:cubicBezTo>
                <a:cubicBezTo>
                  <a:pt x="10731" y="19620"/>
                  <a:pt x="10845" y="19587"/>
                  <a:pt x="10960" y="19587"/>
                </a:cubicBezTo>
                <a:close/>
                <a:moveTo>
                  <a:pt x="16334" y="19857"/>
                </a:moveTo>
                <a:lnTo>
                  <a:pt x="16334" y="19857"/>
                </a:lnTo>
                <a:cubicBezTo>
                  <a:pt x="14420" y="20081"/>
                  <a:pt x="12505" y="20387"/>
                  <a:pt x="10570" y="20549"/>
                </a:cubicBezTo>
                <a:cubicBezTo>
                  <a:pt x="10550" y="20549"/>
                  <a:pt x="10550" y="20549"/>
                  <a:pt x="10530" y="20529"/>
                </a:cubicBezTo>
                <a:cubicBezTo>
                  <a:pt x="12464" y="20285"/>
                  <a:pt x="14399" y="19939"/>
                  <a:pt x="16334" y="19857"/>
                </a:cubicBezTo>
                <a:close/>
                <a:moveTo>
                  <a:pt x="18778" y="21486"/>
                </a:moveTo>
                <a:lnTo>
                  <a:pt x="18778" y="21486"/>
                </a:lnTo>
                <a:cubicBezTo>
                  <a:pt x="17821" y="21690"/>
                  <a:pt x="16843" y="21894"/>
                  <a:pt x="15865" y="22097"/>
                </a:cubicBezTo>
                <a:cubicBezTo>
                  <a:pt x="16823" y="21833"/>
                  <a:pt x="17780" y="21588"/>
                  <a:pt x="18778" y="21486"/>
                </a:cubicBezTo>
                <a:close/>
                <a:moveTo>
                  <a:pt x="20713" y="22219"/>
                </a:moveTo>
                <a:cubicBezTo>
                  <a:pt x="20733" y="22219"/>
                  <a:pt x="20753" y="22219"/>
                  <a:pt x="20774" y="22240"/>
                </a:cubicBezTo>
                <a:cubicBezTo>
                  <a:pt x="19816" y="22382"/>
                  <a:pt x="18859" y="22545"/>
                  <a:pt x="17882" y="22688"/>
                </a:cubicBezTo>
                <a:cubicBezTo>
                  <a:pt x="16924" y="22830"/>
                  <a:pt x="15947" y="22993"/>
                  <a:pt x="14990" y="23136"/>
                </a:cubicBezTo>
                <a:lnTo>
                  <a:pt x="14990" y="23095"/>
                </a:lnTo>
                <a:cubicBezTo>
                  <a:pt x="15112" y="23075"/>
                  <a:pt x="15255" y="23034"/>
                  <a:pt x="15377" y="23014"/>
                </a:cubicBezTo>
                <a:cubicBezTo>
                  <a:pt x="15764" y="22953"/>
                  <a:pt x="16151" y="22892"/>
                  <a:pt x="16517" y="22810"/>
                </a:cubicBezTo>
                <a:cubicBezTo>
                  <a:pt x="16884" y="22749"/>
                  <a:pt x="17230" y="22688"/>
                  <a:pt x="17576" y="22627"/>
                </a:cubicBezTo>
                <a:cubicBezTo>
                  <a:pt x="18208" y="22525"/>
                  <a:pt x="18859" y="22423"/>
                  <a:pt x="19491" y="22342"/>
                </a:cubicBezTo>
                <a:cubicBezTo>
                  <a:pt x="19898" y="22281"/>
                  <a:pt x="20305" y="22260"/>
                  <a:pt x="20713" y="22219"/>
                </a:cubicBezTo>
                <a:close/>
                <a:moveTo>
                  <a:pt x="21914" y="23971"/>
                </a:moveTo>
                <a:lnTo>
                  <a:pt x="21914" y="23971"/>
                </a:lnTo>
                <a:cubicBezTo>
                  <a:pt x="21099" y="24256"/>
                  <a:pt x="20305" y="24521"/>
                  <a:pt x="19491" y="24806"/>
                </a:cubicBezTo>
                <a:cubicBezTo>
                  <a:pt x="20285" y="24480"/>
                  <a:pt x="21079" y="24175"/>
                  <a:pt x="21914" y="23971"/>
                </a:cubicBezTo>
                <a:close/>
                <a:moveTo>
                  <a:pt x="24399" y="24337"/>
                </a:moveTo>
                <a:cubicBezTo>
                  <a:pt x="24399" y="24358"/>
                  <a:pt x="24399" y="24358"/>
                  <a:pt x="24399" y="24378"/>
                </a:cubicBezTo>
                <a:cubicBezTo>
                  <a:pt x="22794" y="24805"/>
                  <a:pt x="21169" y="25252"/>
                  <a:pt x="19565" y="25719"/>
                </a:cubicBezTo>
                <a:lnTo>
                  <a:pt x="19565" y="25719"/>
                </a:lnTo>
                <a:cubicBezTo>
                  <a:pt x="19574" y="25713"/>
                  <a:pt x="19578" y="25702"/>
                  <a:pt x="19592" y="25702"/>
                </a:cubicBezTo>
                <a:cubicBezTo>
                  <a:pt x="20794" y="25274"/>
                  <a:pt x="22036" y="24908"/>
                  <a:pt x="23279" y="24602"/>
                </a:cubicBezTo>
                <a:cubicBezTo>
                  <a:pt x="23625" y="24521"/>
                  <a:pt x="23971" y="24439"/>
                  <a:pt x="24317" y="24358"/>
                </a:cubicBezTo>
                <a:cubicBezTo>
                  <a:pt x="24358" y="24358"/>
                  <a:pt x="24378" y="24358"/>
                  <a:pt x="24399" y="24337"/>
                </a:cubicBezTo>
                <a:close/>
                <a:moveTo>
                  <a:pt x="13218" y="1"/>
                </a:moveTo>
                <a:cubicBezTo>
                  <a:pt x="13177" y="62"/>
                  <a:pt x="13116" y="123"/>
                  <a:pt x="13035" y="184"/>
                </a:cubicBezTo>
                <a:cubicBezTo>
                  <a:pt x="13055" y="245"/>
                  <a:pt x="13055" y="327"/>
                  <a:pt x="13075" y="388"/>
                </a:cubicBezTo>
                <a:cubicBezTo>
                  <a:pt x="13177" y="978"/>
                  <a:pt x="13320" y="1528"/>
                  <a:pt x="13503" y="2098"/>
                </a:cubicBezTo>
                <a:cubicBezTo>
                  <a:pt x="13768" y="2974"/>
                  <a:pt x="14073" y="3850"/>
                  <a:pt x="14358" y="4725"/>
                </a:cubicBezTo>
                <a:cubicBezTo>
                  <a:pt x="14908" y="6518"/>
                  <a:pt x="15458" y="8310"/>
                  <a:pt x="16008" y="10102"/>
                </a:cubicBezTo>
                <a:cubicBezTo>
                  <a:pt x="16130" y="10530"/>
                  <a:pt x="16252" y="10957"/>
                  <a:pt x="16375" y="11385"/>
                </a:cubicBezTo>
                <a:cubicBezTo>
                  <a:pt x="16517" y="11874"/>
                  <a:pt x="16680" y="12363"/>
                  <a:pt x="16823" y="12851"/>
                </a:cubicBezTo>
                <a:cubicBezTo>
                  <a:pt x="17047" y="13605"/>
                  <a:pt x="17352" y="14318"/>
                  <a:pt x="17739" y="14990"/>
                </a:cubicBezTo>
                <a:cubicBezTo>
                  <a:pt x="17963" y="15336"/>
                  <a:pt x="18187" y="15662"/>
                  <a:pt x="18472" y="15967"/>
                </a:cubicBezTo>
                <a:cubicBezTo>
                  <a:pt x="18615" y="16130"/>
                  <a:pt x="18757" y="16293"/>
                  <a:pt x="18900" y="16456"/>
                </a:cubicBezTo>
                <a:cubicBezTo>
                  <a:pt x="18941" y="16476"/>
                  <a:pt x="18961" y="16517"/>
                  <a:pt x="18981" y="16558"/>
                </a:cubicBezTo>
                <a:cubicBezTo>
                  <a:pt x="18961" y="16558"/>
                  <a:pt x="18961" y="16558"/>
                  <a:pt x="18961" y="16578"/>
                </a:cubicBezTo>
                <a:cubicBezTo>
                  <a:pt x="18941" y="16558"/>
                  <a:pt x="18900" y="16558"/>
                  <a:pt x="18880" y="16537"/>
                </a:cubicBezTo>
                <a:cubicBezTo>
                  <a:pt x="18757" y="16456"/>
                  <a:pt x="18615" y="16354"/>
                  <a:pt x="18493" y="16273"/>
                </a:cubicBezTo>
                <a:cubicBezTo>
                  <a:pt x="18330" y="16151"/>
                  <a:pt x="18167" y="16049"/>
                  <a:pt x="18004" y="15947"/>
                </a:cubicBezTo>
                <a:cubicBezTo>
                  <a:pt x="17821" y="15825"/>
                  <a:pt x="17658" y="15702"/>
                  <a:pt x="17495" y="15601"/>
                </a:cubicBezTo>
                <a:cubicBezTo>
                  <a:pt x="17373" y="15519"/>
                  <a:pt x="17230" y="15438"/>
                  <a:pt x="17108" y="15356"/>
                </a:cubicBezTo>
                <a:cubicBezTo>
                  <a:pt x="16965" y="15254"/>
                  <a:pt x="16823" y="15092"/>
                  <a:pt x="16721" y="14949"/>
                </a:cubicBezTo>
                <a:cubicBezTo>
                  <a:pt x="16538" y="14623"/>
                  <a:pt x="16375" y="14297"/>
                  <a:pt x="16191" y="13971"/>
                </a:cubicBezTo>
                <a:cubicBezTo>
                  <a:pt x="16028" y="13646"/>
                  <a:pt x="15906" y="13299"/>
                  <a:pt x="15804" y="12953"/>
                </a:cubicBezTo>
                <a:cubicBezTo>
                  <a:pt x="15682" y="12505"/>
                  <a:pt x="15580" y="12057"/>
                  <a:pt x="15458" y="11629"/>
                </a:cubicBezTo>
                <a:cubicBezTo>
                  <a:pt x="15336" y="11100"/>
                  <a:pt x="15214" y="10591"/>
                  <a:pt x="15071" y="10061"/>
                </a:cubicBezTo>
                <a:cubicBezTo>
                  <a:pt x="14969" y="9634"/>
                  <a:pt x="14827" y="9206"/>
                  <a:pt x="14705" y="8778"/>
                </a:cubicBezTo>
                <a:cubicBezTo>
                  <a:pt x="14623" y="8534"/>
                  <a:pt x="14542" y="8269"/>
                  <a:pt x="14460" y="8004"/>
                </a:cubicBezTo>
                <a:cubicBezTo>
                  <a:pt x="14338" y="7658"/>
                  <a:pt x="14216" y="7292"/>
                  <a:pt x="14094" y="6945"/>
                </a:cubicBezTo>
                <a:cubicBezTo>
                  <a:pt x="13849" y="6294"/>
                  <a:pt x="13564" y="5642"/>
                  <a:pt x="13259" y="5011"/>
                </a:cubicBezTo>
                <a:cubicBezTo>
                  <a:pt x="12750" y="3911"/>
                  <a:pt x="12118" y="2872"/>
                  <a:pt x="11446" y="1874"/>
                </a:cubicBezTo>
                <a:cubicBezTo>
                  <a:pt x="11405" y="1793"/>
                  <a:pt x="11324" y="1711"/>
                  <a:pt x="11263" y="1630"/>
                </a:cubicBezTo>
                <a:cubicBezTo>
                  <a:pt x="11242" y="1650"/>
                  <a:pt x="11242" y="1671"/>
                  <a:pt x="11242" y="1691"/>
                </a:cubicBezTo>
                <a:cubicBezTo>
                  <a:pt x="11161" y="1610"/>
                  <a:pt x="11080" y="1528"/>
                  <a:pt x="11018" y="1426"/>
                </a:cubicBezTo>
                <a:cubicBezTo>
                  <a:pt x="10937" y="1223"/>
                  <a:pt x="10754" y="1080"/>
                  <a:pt x="10652" y="897"/>
                </a:cubicBezTo>
                <a:cubicBezTo>
                  <a:pt x="10570" y="754"/>
                  <a:pt x="10448" y="652"/>
                  <a:pt x="10346" y="510"/>
                </a:cubicBezTo>
                <a:cubicBezTo>
                  <a:pt x="10265" y="428"/>
                  <a:pt x="10204" y="347"/>
                  <a:pt x="10122" y="265"/>
                </a:cubicBezTo>
                <a:cubicBezTo>
                  <a:pt x="10061" y="225"/>
                  <a:pt x="10000" y="184"/>
                  <a:pt x="9939" y="143"/>
                </a:cubicBezTo>
                <a:cubicBezTo>
                  <a:pt x="9919" y="184"/>
                  <a:pt x="9878" y="204"/>
                  <a:pt x="9837" y="245"/>
                </a:cubicBezTo>
                <a:cubicBezTo>
                  <a:pt x="9878" y="367"/>
                  <a:pt x="9919" y="469"/>
                  <a:pt x="9959" y="571"/>
                </a:cubicBezTo>
                <a:cubicBezTo>
                  <a:pt x="9980" y="632"/>
                  <a:pt x="10021" y="693"/>
                  <a:pt x="10061" y="754"/>
                </a:cubicBezTo>
                <a:cubicBezTo>
                  <a:pt x="10183" y="1019"/>
                  <a:pt x="10306" y="1284"/>
                  <a:pt x="10428" y="1548"/>
                </a:cubicBezTo>
                <a:cubicBezTo>
                  <a:pt x="10550" y="1772"/>
                  <a:pt x="10652" y="1996"/>
                  <a:pt x="10754" y="2241"/>
                </a:cubicBezTo>
                <a:cubicBezTo>
                  <a:pt x="10917" y="2587"/>
                  <a:pt x="11080" y="2933"/>
                  <a:pt x="11242" y="3280"/>
                </a:cubicBezTo>
                <a:cubicBezTo>
                  <a:pt x="11548" y="3952"/>
                  <a:pt x="11853" y="4603"/>
                  <a:pt x="12118" y="5275"/>
                </a:cubicBezTo>
                <a:cubicBezTo>
                  <a:pt x="12118" y="5316"/>
                  <a:pt x="12139" y="5357"/>
                  <a:pt x="12139" y="5377"/>
                </a:cubicBezTo>
                <a:cubicBezTo>
                  <a:pt x="12037" y="5235"/>
                  <a:pt x="11955" y="5092"/>
                  <a:pt x="11894" y="4929"/>
                </a:cubicBezTo>
                <a:cubicBezTo>
                  <a:pt x="11731" y="4603"/>
                  <a:pt x="11589" y="4257"/>
                  <a:pt x="11426" y="3931"/>
                </a:cubicBezTo>
                <a:cubicBezTo>
                  <a:pt x="11405" y="3870"/>
                  <a:pt x="11365" y="3809"/>
                  <a:pt x="11344" y="3748"/>
                </a:cubicBezTo>
                <a:cubicBezTo>
                  <a:pt x="11242" y="3524"/>
                  <a:pt x="11141" y="3300"/>
                  <a:pt x="11039" y="3076"/>
                </a:cubicBezTo>
                <a:cubicBezTo>
                  <a:pt x="10917" y="2811"/>
                  <a:pt x="10815" y="2526"/>
                  <a:pt x="10652" y="2282"/>
                </a:cubicBezTo>
                <a:cubicBezTo>
                  <a:pt x="10591" y="2159"/>
                  <a:pt x="10550" y="1996"/>
                  <a:pt x="10489" y="1874"/>
                </a:cubicBezTo>
                <a:cubicBezTo>
                  <a:pt x="10387" y="1610"/>
                  <a:pt x="10265" y="1345"/>
                  <a:pt x="10143" y="1080"/>
                </a:cubicBezTo>
                <a:cubicBezTo>
                  <a:pt x="10061" y="897"/>
                  <a:pt x="9959" y="734"/>
                  <a:pt x="9898" y="530"/>
                </a:cubicBezTo>
                <a:cubicBezTo>
                  <a:pt x="9878" y="489"/>
                  <a:pt x="9837" y="449"/>
                  <a:pt x="9817" y="408"/>
                </a:cubicBezTo>
                <a:cubicBezTo>
                  <a:pt x="9797" y="408"/>
                  <a:pt x="9797" y="428"/>
                  <a:pt x="9776" y="428"/>
                </a:cubicBezTo>
                <a:cubicBezTo>
                  <a:pt x="9776" y="469"/>
                  <a:pt x="9776" y="510"/>
                  <a:pt x="9797" y="551"/>
                </a:cubicBezTo>
                <a:cubicBezTo>
                  <a:pt x="9858" y="693"/>
                  <a:pt x="9898" y="856"/>
                  <a:pt x="9959" y="1019"/>
                </a:cubicBezTo>
                <a:cubicBezTo>
                  <a:pt x="10082" y="1324"/>
                  <a:pt x="10204" y="1650"/>
                  <a:pt x="10326" y="1956"/>
                </a:cubicBezTo>
                <a:cubicBezTo>
                  <a:pt x="10570" y="2567"/>
                  <a:pt x="10794" y="3157"/>
                  <a:pt x="11039" y="3748"/>
                </a:cubicBezTo>
                <a:cubicBezTo>
                  <a:pt x="11385" y="4603"/>
                  <a:pt x="11752" y="5438"/>
                  <a:pt x="12098" y="6294"/>
                </a:cubicBezTo>
                <a:cubicBezTo>
                  <a:pt x="12322" y="6843"/>
                  <a:pt x="12546" y="7414"/>
                  <a:pt x="12770" y="7964"/>
                </a:cubicBezTo>
                <a:cubicBezTo>
                  <a:pt x="13279" y="9267"/>
                  <a:pt x="13788" y="10591"/>
                  <a:pt x="14399" y="11853"/>
                </a:cubicBezTo>
                <a:cubicBezTo>
                  <a:pt x="14786" y="12648"/>
                  <a:pt x="15193" y="13442"/>
                  <a:pt x="15723" y="14175"/>
                </a:cubicBezTo>
                <a:cubicBezTo>
                  <a:pt x="15764" y="14216"/>
                  <a:pt x="15784" y="14257"/>
                  <a:pt x="15804" y="14338"/>
                </a:cubicBezTo>
                <a:cubicBezTo>
                  <a:pt x="15723" y="14297"/>
                  <a:pt x="15682" y="14257"/>
                  <a:pt x="15621" y="14216"/>
                </a:cubicBezTo>
                <a:cubicBezTo>
                  <a:pt x="15377" y="14033"/>
                  <a:pt x="15153" y="13849"/>
                  <a:pt x="14908" y="13666"/>
                </a:cubicBezTo>
                <a:cubicBezTo>
                  <a:pt x="14664" y="13483"/>
                  <a:pt x="14481" y="13279"/>
                  <a:pt x="14358" y="13014"/>
                </a:cubicBezTo>
                <a:cubicBezTo>
                  <a:pt x="14257" y="12811"/>
                  <a:pt x="14175" y="12607"/>
                  <a:pt x="14094" y="12383"/>
                </a:cubicBezTo>
                <a:cubicBezTo>
                  <a:pt x="13849" y="11731"/>
                  <a:pt x="13585" y="11080"/>
                  <a:pt x="13340" y="10428"/>
                </a:cubicBezTo>
                <a:cubicBezTo>
                  <a:pt x="13157" y="9980"/>
                  <a:pt x="12974" y="9532"/>
                  <a:pt x="12811" y="9084"/>
                </a:cubicBezTo>
                <a:cubicBezTo>
                  <a:pt x="12709" y="8839"/>
                  <a:pt x="12587" y="8595"/>
                  <a:pt x="12485" y="8351"/>
                </a:cubicBezTo>
                <a:cubicBezTo>
                  <a:pt x="12302" y="7862"/>
                  <a:pt x="12077" y="7414"/>
                  <a:pt x="11833" y="6945"/>
                </a:cubicBezTo>
                <a:cubicBezTo>
                  <a:pt x="11731" y="6742"/>
                  <a:pt x="11609" y="6538"/>
                  <a:pt x="11507" y="6334"/>
                </a:cubicBezTo>
                <a:cubicBezTo>
                  <a:pt x="11283" y="5947"/>
                  <a:pt x="11080" y="5560"/>
                  <a:pt x="10835" y="5194"/>
                </a:cubicBezTo>
                <a:cubicBezTo>
                  <a:pt x="10611" y="4807"/>
                  <a:pt x="10346" y="4461"/>
                  <a:pt x="10102" y="4094"/>
                </a:cubicBezTo>
                <a:cubicBezTo>
                  <a:pt x="10021" y="3972"/>
                  <a:pt x="9939" y="3850"/>
                  <a:pt x="9858" y="3728"/>
                </a:cubicBezTo>
                <a:cubicBezTo>
                  <a:pt x="9797" y="3646"/>
                  <a:pt x="9735" y="3544"/>
                  <a:pt x="9654" y="3463"/>
                </a:cubicBezTo>
                <a:cubicBezTo>
                  <a:pt x="9634" y="3442"/>
                  <a:pt x="9613" y="3402"/>
                  <a:pt x="9593" y="3381"/>
                </a:cubicBezTo>
                <a:cubicBezTo>
                  <a:pt x="9573" y="3402"/>
                  <a:pt x="9573" y="3402"/>
                  <a:pt x="9573" y="3402"/>
                </a:cubicBezTo>
                <a:cubicBezTo>
                  <a:pt x="9593" y="3442"/>
                  <a:pt x="9593" y="3483"/>
                  <a:pt x="9634" y="3504"/>
                </a:cubicBezTo>
                <a:cubicBezTo>
                  <a:pt x="9735" y="3666"/>
                  <a:pt x="9858" y="3829"/>
                  <a:pt x="9980" y="3992"/>
                </a:cubicBezTo>
                <a:cubicBezTo>
                  <a:pt x="10041" y="4074"/>
                  <a:pt x="10102" y="4176"/>
                  <a:pt x="10163" y="4277"/>
                </a:cubicBezTo>
                <a:cubicBezTo>
                  <a:pt x="10306" y="4501"/>
                  <a:pt x="10448" y="4705"/>
                  <a:pt x="10591" y="4929"/>
                </a:cubicBezTo>
                <a:cubicBezTo>
                  <a:pt x="10754" y="5194"/>
                  <a:pt x="10917" y="5479"/>
                  <a:pt x="11080" y="5744"/>
                </a:cubicBezTo>
                <a:cubicBezTo>
                  <a:pt x="11141" y="5866"/>
                  <a:pt x="11202" y="5968"/>
                  <a:pt x="11242" y="6090"/>
                </a:cubicBezTo>
                <a:cubicBezTo>
                  <a:pt x="11222" y="6090"/>
                  <a:pt x="11202" y="6070"/>
                  <a:pt x="11202" y="6049"/>
                </a:cubicBezTo>
                <a:cubicBezTo>
                  <a:pt x="10998" y="5723"/>
                  <a:pt x="10815" y="5418"/>
                  <a:pt x="10632" y="5112"/>
                </a:cubicBezTo>
                <a:cubicBezTo>
                  <a:pt x="10489" y="4909"/>
                  <a:pt x="10367" y="4705"/>
                  <a:pt x="10245" y="4501"/>
                </a:cubicBezTo>
                <a:cubicBezTo>
                  <a:pt x="10082" y="4257"/>
                  <a:pt x="9919" y="4033"/>
                  <a:pt x="9776" y="3789"/>
                </a:cubicBezTo>
                <a:cubicBezTo>
                  <a:pt x="9634" y="3585"/>
                  <a:pt x="9450" y="3402"/>
                  <a:pt x="9328" y="3157"/>
                </a:cubicBezTo>
                <a:cubicBezTo>
                  <a:pt x="9308" y="3137"/>
                  <a:pt x="9287" y="3117"/>
                  <a:pt x="9267" y="3096"/>
                </a:cubicBezTo>
                <a:cubicBezTo>
                  <a:pt x="9206" y="3035"/>
                  <a:pt x="9145" y="2974"/>
                  <a:pt x="9104" y="2893"/>
                </a:cubicBezTo>
                <a:cubicBezTo>
                  <a:pt x="9043" y="2831"/>
                  <a:pt x="8982" y="2770"/>
                  <a:pt x="9002" y="2689"/>
                </a:cubicBezTo>
                <a:cubicBezTo>
                  <a:pt x="8941" y="2628"/>
                  <a:pt x="8880" y="2607"/>
                  <a:pt x="8839" y="2567"/>
                </a:cubicBezTo>
                <a:cubicBezTo>
                  <a:pt x="8778" y="2485"/>
                  <a:pt x="8717" y="2404"/>
                  <a:pt x="8656" y="2343"/>
                </a:cubicBezTo>
                <a:cubicBezTo>
                  <a:pt x="8554" y="2220"/>
                  <a:pt x="8452" y="2098"/>
                  <a:pt x="8330" y="1956"/>
                </a:cubicBezTo>
                <a:cubicBezTo>
                  <a:pt x="8249" y="1874"/>
                  <a:pt x="8147" y="1772"/>
                  <a:pt x="8086" y="1671"/>
                </a:cubicBezTo>
                <a:cubicBezTo>
                  <a:pt x="7964" y="1487"/>
                  <a:pt x="7780" y="1365"/>
                  <a:pt x="7638" y="1223"/>
                </a:cubicBezTo>
                <a:cubicBezTo>
                  <a:pt x="7609" y="1185"/>
                  <a:pt x="7585" y="1169"/>
                  <a:pt x="7560" y="1169"/>
                </a:cubicBezTo>
                <a:cubicBezTo>
                  <a:pt x="7530" y="1169"/>
                  <a:pt x="7498" y="1190"/>
                  <a:pt x="7454" y="1223"/>
                </a:cubicBezTo>
                <a:cubicBezTo>
                  <a:pt x="7454" y="1284"/>
                  <a:pt x="7475" y="1324"/>
                  <a:pt x="7495" y="1386"/>
                </a:cubicBezTo>
                <a:cubicBezTo>
                  <a:pt x="7556" y="1487"/>
                  <a:pt x="7638" y="1569"/>
                  <a:pt x="7679" y="1671"/>
                </a:cubicBezTo>
                <a:cubicBezTo>
                  <a:pt x="7740" y="1834"/>
                  <a:pt x="7841" y="1976"/>
                  <a:pt x="7923" y="2119"/>
                </a:cubicBezTo>
                <a:cubicBezTo>
                  <a:pt x="7943" y="2139"/>
                  <a:pt x="7964" y="2180"/>
                  <a:pt x="7984" y="2220"/>
                </a:cubicBezTo>
                <a:cubicBezTo>
                  <a:pt x="8025" y="2282"/>
                  <a:pt x="8045" y="2343"/>
                  <a:pt x="8065" y="2404"/>
                </a:cubicBezTo>
                <a:cubicBezTo>
                  <a:pt x="8167" y="2587"/>
                  <a:pt x="8269" y="2750"/>
                  <a:pt x="8371" y="2933"/>
                </a:cubicBezTo>
                <a:cubicBezTo>
                  <a:pt x="8432" y="3035"/>
                  <a:pt x="8513" y="3157"/>
                  <a:pt x="8595" y="3280"/>
                </a:cubicBezTo>
                <a:cubicBezTo>
                  <a:pt x="8615" y="3300"/>
                  <a:pt x="8615" y="3341"/>
                  <a:pt x="8636" y="3361"/>
                </a:cubicBezTo>
                <a:cubicBezTo>
                  <a:pt x="8697" y="3483"/>
                  <a:pt x="8758" y="3605"/>
                  <a:pt x="8839" y="3728"/>
                </a:cubicBezTo>
                <a:cubicBezTo>
                  <a:pt x="8900" y="3850"/>
                  <a:pt x="8982" y="3952"/>
                  <a:pt x="9043" y="4074"/>
                </a:cubicBezTo>
                <a:cubicBezTo>
                  <a:pt x="9267" y="4481"/>
                  <a:pt x="9491" y="4888"/>
                  <a:pt x="9695" y="5296"/>
                </a:cubicBezTo>
                <a:cubicBezTo>
                  <a:pt x="10041" y="6008"/>
                  <a:pt x="10408" y="6721"/>
                  <a:pt x="10754" y="7434"/>
                </a:cubicBezTo>
                <a:cubicBezTo>
                  <a:pt x="10856" y="7617"/>
                  <a:pt x="10937" y="7821"/>
                  <a:pt x="11018" y="8004"/>
                </a:cubicBezTo>
                <a:cubicBezTo>
                  <a:pt x="11039" y="8025"/>
                  <a:pt x="11039" y="8065"/>
                  <a:pt x="11059" y="8086"/>
                </a:cubicBezTo>
                <a:cubicBezTo>
                  <a:pt x="11018" y="8065"/>
                  <a:pt x="10998" y="8025"/>
                  <a:pt x="10978" y="8004"/>
                </a:cubicBezTo>
                <a:cubicBezTo>
                  <a:pt x="10835" y="7719"/>
                  <a:pt x="10693" y="7454"/>
                  <a:pt x="10550" y="7169"/>
                </a:cubicBezTo>
                <a:cubicBezTo>
                  <a:pt x="10387" y="6884"/>
                  <a:pt x="10224" y="6579"/>
                  <a:pt x="10061" y="6273"/>
                </a:cubicBezTo>
                <a:cubicBezTo>
                  <a:pt x="9959" y="6090"/>
                  <a:pt x="9878" y="5886"/>
                  <a:pt x="9776" y="5683"/>
                </a:cubicBezTo>
                <a:cubicBezTo>
                  <a:pt x="9573" y="5275"/>
                  <a:pt x="9348" y="4888"/>
                  <a:pt x="9145" y="4481"/>
                </a:cubicBezTo>
                <a:cubicBezTo>
                  <a:pt x="9002" y="4216"/>
                  <a:pt x="8860" y="3931"/>
                  <a:pt x="8697" y="3666"/>
                </a:cubicBezTo>
                <a:cubicBezTo>
                  <a:pt x="8676" y="3605"/>
                  <a:pt x="8615" y="3565"/>
                  <a:pt x="8595" y="3504"/>
                </a:cubicBezTo>
                <a:cubicBezTo>
                  <a:pt x="8473" y="3280"/>
                  <a:pt x="8371" y="3076"/>
                  <a:pt x="8249" y="2852"/>
                </a:cubicBezTo>
                <a:lnTo>
                  <a:pt x="8086" y="2567"/>
                </a:lnTo>
                <a:cubicBezTo>
                  <a:pt x="8025" y="2465"/>
                  <a:pt x="7984" y="2363"/>
                  <a:pt x="7923" y="2261"/>
                </a:cubicBezTo>
                <a:cubicBezTo>
                  <a:pt x="7882" y="2180"/>
                  <a:pt x="7841" y="2119"/>
                  <a:pt x="7801" y="2058"/>
                </a:cubicBezTo>
                <a:cubicBezTo>
                  <a:pt x="7719" y="1895"/>
                  <a:pt x="7638" y="1732"/>
                  <a:pt x="7536" y="1569"/>
                </a:cubicBezTo>
                <a:cubicBezTo>
                  <a:pt x="7516" y="1487"/>
                  <a:pt x="7454" y="1426"/>
                  <a:pt x="7414" y="1345"/>
                </a:cubicBezTo>
                <a:cubicBezTo>
                  <a:pt x="7414" y="1345"/>
                  <a:pt x="7414" y="1345"/>
                  <a:pt x="7373" y="1324"/>
                </a:cubicBezTo>
                <a:lnTo>
                  <a:pt x="7373" y="1324"/>
                </a:lnTo>
                <a:cubicBezTo>
                  <a:pt x="7393" y="1365"/>
                  <a:pt x="7393" y="1386"/>
                  <a:pt x="7393" y="1406"/>
                </a:cubicBezTo>
                <a:cubicBezTo>
                  <a:pt x="7495" y="1630"/>
                  <a:pt x="7597" y="1854"/>
                  <a:pt x="7699" y="2078"/>
                </a:cubicBezTo>
                <a:cubicBezTo>
                  <a:pt x="7719" y="2159"/>
                  <a:pt x="7780" y="2220"/>
                  <a:pt x="7821" y="2302"/>
                </a:cubicBezTo>
                <a:cubicBezTo>
                  <a:pt x="7841" y="2363"/>
                  <a:pt x="7862" y="2445"/>
                  <a:pt x="7882" y="2506"/>
                </a:cubicBezTo>
                <a:cubicBezTo>
                  <a:pt x="8086" y="2933"/>
                  <a:pt x="8310" y="3361"/>
                  <a:pt x="8513" y="3789"/>
                </a:cubicBezTo>
                <a:cubicBezTo>
                  <a:pt x="8900" y="4583"/>
                  <a:pt x="9287" y="5357"/>
                  <a:pt x="9654" y="6151"/>
                </a:cubicBezTo>
                <a:cubicBezTo>
                  <a:pt x="9919" y="6701"/>
                  <a:pt x="10183" y="7271"/>
                  <a:pt x="10469" y="7821"/>
                </a:cubicBezTo>
                <a:cubicBezTo>
                  <a:pt x="10733" y="8391"/>
                  <a:pt x="11039" y="8941"/>
                  <a:pt x="11324" y="9471"/>
                </a:cubicBezTo>
                <a:cubicBezTo>
                  <a:pt x="11568" y="9919"/>
                  <a:pt x="11813" y="10326"/>
                  <a:pt x="12077" y="10754"/>
                </a:cubicBezTo>
                <a:cubicBezTo>
                  <a:pt x="12302" y="11100"/>
                  <a:pt x="12546" y="11426"/>
                  <a:pt x="12790" y="11772"/>
                </a:cubicBezTo>
                <a:cubicBezTo>
                  <a:pt x="12831" y="11833"/>
                  <a:pt x="12851" y="11894"/>
                  <a:pt x="12892" y="11955"/>
                </a:cubicBezTo>
                <a:cubicBezTo>
                  <a:pt x="12872" y="11955"/>
                  <a:pt x="12872" y="11955"/>
                  <a:pt x="12872" y="11976"/>
                </a:cubicBezTo>
                <a:cubicBezTo>
                  <a:pt x="12831" y="11935"/>
                  <a:pt x="12790" y="11915"/>
                  <a:pt x="12770" y="11894"/>
                </a:cubicBezTo>
                <a:cubicBezTo>
                  <a:pt x="12566" y="11731"/>
                  <a:pt x="12403" y="11548"/>
                  <a:pt x="12179" y="11426"/>
                </a:cubicBezTo>
                <a:cubicBezTo>
                  <a:pt x="12159" y="11405"/>
                  <a:pt x="12118" y="11365"/>
                  <a:pt x="12098" y="11324"/>
                </a:cubicBezTo>
                <a:cubicBezTo>
                  <a:pt x="12057" y="11283"/>
                  <a:pt x="12037" y="11242"/>
                  <a:pt x="11996" y="11222"/>
                </a:cubicBezTo>
                <a:cubicBezTo>
                  <a:pt x="11915" y="11141"/>
                  <a:pt x="11833" y="11080"/>
                  <a:pt x="11731" y="10998"/>
                </a:cubicBezTo>
                <a:cubicBezTo>
                  <a:pt x="11365" y="10672"/>
                  <a:pt x="10998" y="10346"/>
                  <a:pt x="10632" y="10021"/>
                </a:cubicBezTo>
                <a:cubicBezTo>
                  <a:pt x="10570" y="9980"/>
                  <a:pt x="10509" y="9919"/>
                  <a:pt x="10448" y="9837"/>
                </a:cubicBezTo>
                <a:cubicBezTo>
                  <a:pt x="10285" y="9674"/>
                  <a:pt x="10122" y="9491"/>
                  <a:pt x="9959" y="9308"/>
                </a:cubicBezTo>
                <a:cubicBezTo>
                  <a:pt x="9878" y="9206"/>
                  <a:pt x="9776" y="9104"/>
                  <a:pt x="9695" y="8982"/>
                </a:cubicBezTo>
                <a:cubicBezTo>
                  <a:pt x="9654" y="8941"/>
                  <a:pt x="9634" y="8860"/>
                  <a:pt x="9593" y="8819"/>
                </a:cubicBezTo>
                <a:cubicBezTo>
                  <a:pt x="9267" y="8412"/>
                  <a:pt x="8941" y="8025"/>
                  <a:pt x="8595" y="7638"/>
                </a:cubicBezTo>
                <a:cubicBezTo>
                  <a:pt x="8351" y="7353"/>
                  <a:pt x="8086" y="7088"/>
                  <a:pt x="7821" y="6823"/>
                </a:cubicBezTo>
                <a:cubicBezTo>
                  <a:pt x="7597" y="6579"/>
                  <a:pt x="7353" y="6334"/>
                  <a:pt x="7108" y="6110"/>
                </a:cubicBezTo>
                <a:cubicBezTo>
                  <a:pt x="6619" y="5662"/>
                  <a:pt x="6110" y="5214"/>
                  <a:pt x="5581" y="4827"/>
                </a:cubicBezTo>
                <a:cubicBezTo>
                  <a:pt x="5377" y="4685"/>
                  <a:pt x="5153" y="4522"/>
                  <a:pt x="4929" y="4379"/>
                </a:cubicBezTo>
                <a:cubicBezTo>
                  <a:pt x="4929" y="4359"/>
                  <a:pt x="4909" y="4359"/>
                  <a:pt x="4888" y="4359"/>
                </a:cubicBezTo>
                <a:cubicBezTo>
                  <a:pt x="4929" y="4400"/>
                  <a:pt x="4950" y="4420"/>
                  <a:pt x="4970" y="4440"/>
                </a:cubicBezTo>
                <a:cubicBezTo>
                  <a:pt x="4909" y="4420"/>
                  <a:pt x="4888" y="4379"/>
                  <a:pt x="4848" y="4359"/>
                </a:cubicBezTo>
                <a:cubicBezTo>
                  <a:pt x="4787" y="4277"/>
                  <a:pt x="4746" y="4216"/>
                  <a:pt x="4624" y="4216"/>
                </a:cubicBezTo>
                <a:cubicBezTo>
                  <a:pt x="4624" y="4216"/>
                  <a:pt x="4603" y="4196"/>
                  <a:pt x="4583" y="4176"/>
                </a:cubicBezTo>
                <a:cubicBezTo>
                  <a:pt x="4461" y="4094"/>
                  <a:pt x="4359" y="4013"/>
                  <a:pt x="4257" y="3952"/>
                </a:cubicBezTo>
                <a:cubicBezTo>
                  <a:pt x="4176" y="3911"/>
                  <a:pt x="4074" y="3850"/>
                  <a:pt x="3992" y="3829"/>
                </a:cubicBezTo>
                <a:cubicBezTo>
                  <a:pt x="3953" y="3810"/>
                  <a:pt x="3913" y="3798"/>
                  <a:pt x="3877" y="3798"/>
                </a:cubicBezTo>
                <a:cubicBezTo>
                  <a:pt x="3800" y="3798"/>
                  <a:pt x="3735" y="3848"/>
                  <a:pt x="3707" y="3972"/>
                </a:cubicBezTo>
                <a:cubicBezTo>
                  <a:pt x="3748" y="4033"/>
                  <a:pt x="3809" y="4094"/>
                  <a:pt x="3870" y="4176"/>
                </a:cubicBezTo>
                <a:cubicBezTo>
                  <a:pt x="3789" y="4135"/>
                  <a:pt x="3748" y="4053"/>
                  <a:pt x="3646" y="4053"/>
                </a:cubicBezTo>
                <a:cubicBezTo>
                  <a:pt x="3687" y="4114"/>
                  <a:pt x="3707" y="4176"/>
                  <a:pt x="3728" y="4216"/>
                </a:cubicBezTo>
                <a:cubicBezTo>
                  <a:pt x="3850" y="4359"/>
                  <a:pt x="3952" y="4522"/>
                  <a:pt x="4074" y="4664"/>
                </a:cubicBezTo>
                <a:cubicBezTo>
                  <a:pt x="4624" y="5316"/>
                  <a:pt x="5194" y="5968"/>
                  <a:pt x="5764" y="6599"/>
                </a:cubicBezTo>
                <a:cubicBezTo>
                  <a:pt x="6049" y="6925"/>
                  <a:pt x="6355" y="7230"/>
                  <a:pt x="6640" y="7556"/>
                </a:cubicBezTo>
                <a:cubicBezTo>
                  <a:pt x="7169" y="8106"/>
                  <a:pt x="7699" y="8656"/>
                  <a:pt x="8269" y="9165"/>
                </a:cubicBezTo>
                <a:cubicBezTo>
                  <a:pt x="8493" y="9389"/>
                  <a:pt x="8717" y="9572"/>
                  <a:pt x="8962" y="9776"/>
                </a:cubicBezTo>
                <a:cubicBezTo>
                  <a:pt x="9165" y="9959"/>
                  <a:pt x="9369" y="10122"/>
                  <a:pt x="9593" y="10285"/>
                </a:cubicBezTo>
                <a:cubicBezTo>
                  <a:pt x="9776" y="10428"/>
                  <a:pt x="9959" y="10550"/>
                  <a:pt x="10143" y="10693"/>
                </a:cubicBezTo>
                <a:cubicBezTo>
                  <a:pt x="10367" y="10855"/>
                  <a:pt x="10591" y="11039"/>
                  <a:pt x="10794" y="11202"/>
                </a:cubicBezTo>
                <a:cubicBezTo>
                  <a:pt x="10917" y="11283"/>
                  <a:pt x="11039" y="11365"/>
                  <a:pt x="11120" y="11466"/>
                </a:cubicBezTo>
                <a:cubicBezTo>
                  <a:pt x="11283" y="11650"/>
                  <a:pt x="11507" y="11772"/>
                  <a:pt x="11691" y="11935"/>
                </a:cubicBezTo>
                <a:cubicBezTo>
                  <a:pt x="11711" y="11955"/>
                  <a:pt x="11752" y="11976"/>
                  <a:pt x="11792" y="11996"/>
                </a:cubicBezTo>
                <a:cubicBezTo>
                  <a:pt x="11833" y="12016"/>
                  <a:pt x="11853" y="12057"/>
                  <a:pt x="11894" y="12098"/>
                </a:cubicBezTo>
                <a:cubicBezTo>
                  <a:pt x="11915" y="12098"/>
                  <a:pt x="11915" y="12139"/>
                  <a:pt x="11935" y="12159"/>
                </a:cubicBezTo>
                <a:cubicBezTo>
                  <a:pt x="12098" y="12301"/>
                  <a:pt x="12261" y="12464"/>
                  <a:pt x="12424" y="12607"/>
                </a:cubicBezTo>
                <a:cubicBezTo>
                  <a:pt x="12526" y="12709"/>
                  <a:pt x="12648" y="12811"/>
                  <a:pt x="12750" y="12912"/>
                </a:cubicBezTo>
                <a:cubicBezTo>
                  <a:pt x="12790" y="12933"/>
                  <a:pt x="12811" y="12974"/>
                  <a:pt x="12851" y="13035"/>
                </a:cubicBezTo>
                <a:cubicBezTo>
                  <a:pt x="12750" y="13014"/>
                  <a:pt x="12688" y="13014"/>
                  <a:pt x="12648" y="13014"/>
                </a:cubicBezTo>
                <a:cubicBezTo>
                  <a:pt x="12526" y="12933"/>
                  <a:pt x="12403" y="12851"/>
                  <a:pt x="12302" y="12790"/>
                </a:cubicBezTo>
                <a:cubicBezTo>
                  <a:pt x="12118" y="12709"/>
                  <a:pt x="11935" y="12627"/>
                  <a:pt x="11752" y="12546"/>
                </a:cubicBezTo>
                <a:cubicBezTo>
                  <a:pt x="11670" y="12485"/>
                  <a:pt x="11568" y="12444"/>
                  <a:pt x="11446" y="12403"/>
                </a:cubicBezTo>
                <a:cubicBezTo>
                  <a:pt x="11324" y="12301"/>
                  <a:pt x="11161" y="12179"/>
                  <a:pt x="10978" y="12118"/>
                </a:cubicBezTo>
                <a:cubicBezTo>
                  <a:pt x="10896" y="12057"/>
                  <a:pt x="10815" y="12016"/>
                  <a:pt x="10754" y="11976"/>
                </a:cubicBezTo>
                <a:cubicBezTo>
                  <a:pt x="10550" y="11813"/>
                  <a:pt x="10306" y="11711"/>
                  <a:pt x="10102" y="11589"/>
                </a:cubicBezTo>
                <a:cubicBezTo>
                  <a:pt x="9858" y="11426"/>
                  <a:pt x="9573" y="11304"/>
                  <a:pt x="9308" y="11181"/>
                </a:cubicBezTo>
                <a:cubicBezTo>
                  <a:pt x="9247" y="11141"/>
                  <a:pt x="9186" y="11100"/>
                  <a:pt x="9124" y="11080"/>
                </a:cubicBezTo>
                <a:cubicBezTo>
                  <a:pt x="9023" y="10998"/>
                  <a:pt x="8921" y="10937"/>
                  <a:pt x="8819" y="10937"/>
                </a:cubicBezTo>
                <a:cubicBezTo>
                  <a:pt x="8758" y="10876"/>
                  <a:pt x="8717" y="10815"/>
                  <a:pt x="8656" y="10794"/>
                </a:cubicBezTo>
                <a:cubicBezTo>
                  <a:pt x="8554" y="10754"/>
                  <a:pt x="8432" y="10713"/>
                  <a:pt x="8330" y="10652"/>
                </a:cubicBezTo>
                <a:cubicBezTo>
                  <a:pt x="8310" y="10631"/>
                  <a:pt x="8269" y="10611"/>
                  <a:pt x="8228" y="10611"/>
                </a:cubicBezTo>
                <a:cubicBezTo>
                  <a:pt x="8147" y="10570"/>
                  <a:pt x="8065" y="10530"/>
                  <a:pt x="7984" y="10489"/>
                </a:cubicBezTo>
                <a:cubicBezTo>
                  <a:pt x="7841" y="10428"/>
                  <a:pt x="7719" y="10367"/>
                  <a:pt x="7597" y="10306"/>
                </a:cubicBezTo>
                <a:cubicBezTo>
                  <a:pt x="7551" y="10321"/>
                  <a:pt x="7516" y="10360"/>
                  <a:pt x="7475" y="10360"/>
                </a:cubicBezTo>
                <a:cubicBezTo>
                  <a:pt x="7462" y="10360"/>
                  <a:pt x="7449" y="10356"/>
                  <a:pt x="7434" y="10346"/>
                </a:cubicBezTo>
                <a:cubicBezTo>
                  <a:pt x="7454" y="10326"/>
                  <a:pt x="7454" y="10306"/>
                  <a:pt x="7475" y="10265"/>
                </a:cubicBezTo>
                <a:cubicBezTo>
                  <a:pt x="7353" y="10204"/>
                  <a:pt x="7230" y="10122"/>
                  <a:pt x="7068" y="10082"/>
                </a:cubicBezTo>
                <a:cubicBezTo>
                  <a:pt x="7068" y="10122"/>
                  <a:pt x="7068" y="10143"/>
                  <a:pt x="7068" y="10183"/>
                </a:cubicBezTo>
                <a:cubicBezTo>
                  <a:pt x="6966" y="10143"/>
                  <a:pt x="6864" y="10163"/>
                  <a:pt x="6803" y="10102"/>
                </a:cubicBezTo>
                <a:cubicBezTo>
                  <a:pt x="6640" y="9980"/>
                  <a:pt x="6457" y="9980"/>
                  <a:pt x="6294" y="9878"/>
                </a:cubicBezTo>
                <a:cubicBezTo>
                  <a:pt x="6171" y="9817"/>
                  <a:pt x="6049" y="9796"/>
                  <a:pt x="5927" y="9756"/>
                </a:cubicBezTo>
                <a:cubicBezTo>
                  <a:pt x="5846" y="9715"/>
                  <a:pt x="5785" y="9695"/>
                  <a:pt x="5723" y="9674"/>
                </a:cubicBezTo>
                <a:cubicBezTo>
                  <a:pt x="5662" y="9654"/>
                  <a:pt x="5601" y="9634"/>
                  <a:pt x="5540" y="9613"/>
                </a:cubicBezTo>
                <a:cubicBezTo>
                  <a:pt x="5459" y="9572"/>
                  <a:pt x="5377" y="9532"/>
                  <a:pt x="5296" y="9511"/>
                </a:cubicBezTo>
                <a:cubicBezTo>
                  <a:pt x="5174" y="9450"/>
                  <a:pt x="5051" y="9410"/>
                  <a:pt x="4929" y="9348"/>
                </a:cubicBezTo>
                <a:cubicBezTo>
                  <a:pt x="4725" y="9287"/>
                  <a:pt x="4542" y="9186"/>
                  <a:pt x="4339" y="9145"/>
                </a:cubicBezTo>
                <a:cubicBezTo>
                  <a:pt x="4318" y="9145"/>
                  <a:pt x="4298" y="9145"/>
                  <a:pt x="4257" y="9124"/>
                </a:cubicBezTo>
                <a:cubicBezTo>
                  <a:pt x="3931" y="9002"/>
                  <a:pt x="3585" y="8880"/>
                  <a:pt x="3239" y="8758"/>
                </a:cubicBezTo>
                <a:cubicBezTo>
                  <a:pt x="3015" y="8676"/>
                  <a:pt x="2770" y="8656"/>
                  <a:pt x="2546" y="8575"/>
                </a:cubicBezTo>
                <a:cubicBezTo>
                  <a:pt x="2383" y="8534"/>
                  <a:pt x="2200" y="8575"/>
                  <a:pt x="2058" y="8452"/>
                </a:cubicBezTo>
                <a:lnTo>
                  <a:pt x="1935" y="8452"/>
                </a:lnTo>
                <a:cubicBezTo>
                  <a:pt x="1871" y="8414"/>
                  <a:pt x="1806" y="8399"/>
                  <a:pt x="1737" y="8399"/>
                </a:cubicBezTo>
                <a:cubicBezTo>
                  <a:pt x="1696" y="8399"/>
                  <a:pt x="1654" y="8404"/>
                  <a:pt x="1610" y="8412"/>
                </a:cubicBezTo>
                <a:cubicBezTo>
                  <a:pt x="1550" y="8376"/>
                  <a:pt x="1491" y="8354"/>
                  <a:pt x="1428" y="8354"/>
                </a:cubicBezTo>
                <a:cubicBezTo>
                  <a:pt x="1382" y="8354"/>
                  <a:pt x="1335" y="8366"/>
                  <a:pt x="1284" y="8391"/>
                </a:cubicBezTo>
                <a:cubicBezTo>
                  <a:pt x="1263" y="8371"/>
                  <a:pt x="1263" y="8351"/>
                  <a:pt x="1243" y="8330"/>
                </a:cubicBezTo>
                <a:cubicBezTo>
                  <a:pt x="1223" y="8330"/>
                  <a:pt x="1202" y="8310"/>
                  <a:pt x="1162" y="8289"/>
                </a:cubicBezTo>
                <a:cubicBezTo>
                  <a:pt x="1162" y="8351"/>
                  <a:pt x="1162" y="8412"/>
                  <a:pt x="1162" y="8452"/>
                </a:cubicBezTo>
                <a:cubicBezTo>
                  <a:pt x="1182" y="8473"/>
                  <a:pt x="1202" y="8493"/>
                  <a:pt x="1223" y="8513"/>
                </a:cubicBezTo>
                <a:cubicBezTo>
                  <a:pt x="1202" y="8534"/>
                  <a:pt x="1182" y="8534"/>
                  <a:pt x="1141" y="8554"/>
                </a:cubicBezTo>
                <a:cubicBezTo>
                  <a:pt x="1243" y="8615"/>
                  <a:pt x="1324" y="8656"/>
                  <a:pt x="1406" y="8697"/>
                </a:cubicBezTo>
                <a:cubicBezTo>
                  <a:pt x="1996" y="8982"/>
                  <a:pt x="2567" y="9267"/>
                  <a:pt x="3137" y="9552"/>
                </a:cubicBezTo>
                <a:cubicBezTo>
                  <a:pt x="3585" y="9776"/>
                  <a:pt x="4013" y="10000"/>
                  <a:pt x="4440" y="10224"/>
                </a:cubicBezTo>
                <a:cubicBezTo>
                  <a:pt x="4766" y="10407"/>
                  <a:pt x="5112" y="10591"/>
                  <a:pt x="5459" y="10774"/>
                </a:cubicBezTo>
                <a:cubicBezTo>
                  <a:pt x="5662" y="10876"/>
                  <a:pt x="5866" y="10978"/>
                  <a:pt x="6070" y="11080"/>
                </a:cubicBezTo>
                <a:cubicBezTo>
                  <a:pt x="6436" y="11263"/>
                  <a:pt x="6782" y="11446"/>
                  <a:pt x="7149" y="11629"/>
                </a:cubicBezTo>
                <a:cubicBezTo>
                  <a:pt x="7373" y="11731"/>
                  <a:pt x="7617" y="11853"/>
                  <a:pt x="7841" y="11955"/>
                </a:cubicBezTo>
                <a:cubicBezTo>
                  <a:pt x="8065" y="12057"/>
                  <a:pt x="8289" y="12159"/>
                  <a:pt x="8534" y="12261"/>
                </a:cubicBezTo>
                <a:cubicBezTo>
                  <a:pt x="9206" y="12505"/>
                  <a:pt x="9878" y="12709"/>
                  <a:pt x="10570" y="12892"/>
                </a:cubicBezTo>
                <a:cubicBezTo>
                  <a:pt x="11120" y="13035"/>
                  <a:pt x="11650" y="13177"/>
                  <a:pt x="12179" y="13381"/>
                </a:cubicBezTo>
                <a:cubicBezTo>
                  <a:pt x="12444" y="13483"/>
                  <a:pt x="12709" y="13605"/>
                  <a:pt x="12974" y="13686"/>
                </a:cubicBezTo>
                <a:cubicBezTo>
                  <a:pt x="13279" y="13808"/>
                  <a:pt x="13585" y="13931"/>
                  <a:pt x="13931" y="13992"/>
                </a:cubicBezTo>
                <a:cubicBezTo>
                  <a:pt x="13971" y="14012"/>
                  <a:pt x="14012" y="14033"/>
                  <a:pt x="14053" y="14053"/>
                </a:cubicBezTo>
                <a:cubicBezTo>
                  <a:pt x="14440" y="14379"/>
                  <a:pt x="14806" y="14705"/>
                  <a:pt x="15193" y="15010"/>
                </a:cubicBezTo>
                <a:cubicBezTo>
                  <a:pt x="15214" y="15030"/>
                  <a:pt x="15234" y="15071"/>
                  <a:pt x="15255" y="15092"/>
                </a:cubicBezTo>
                <a:cubicBezTo>
                  <a:pt x="15255" y="15112"/>
                  <a:pt x="15255" y="15112"/>
                  <a:pt x="15255" y="15132"/>
                </a:cubicBezTo>
                <a:lnTo>
                  <a:pt x="15132" y="15132"/>
                </a:lnTo>
                <a:cubicBezTo>
                  <a:pt x="15030" y="15112"/>
                  <a:pt x="14908" y="15092"/>
                  <a:pt x="14786" y="15071"/>
                </a:cubicBezTo>
                <a:cubicBezTo>
                  <a:pt x="14501" y="15010"/>
                  <a:pt x="14196" y="14949"/>
                  <a:pt x="13890" y="14888"/>
                </a:cubicBezTo>
                <a:cubicBezTo>
                  <a:pt x="13361" y="14745"/>
                  <a:pt x="12851" y="14603"/>
                  <a:pt x="12322" y="14440"/>
                </a:cubicBezTo>
                <a:cubicBezTo>
                  <a:pt x="12098" y="14379"/>
                  <a:pt x="11853" y="14318"/>
                  <a:pt x="11609" y="14257"/>
                </a:cubicBezTo>
                <a:cubicBezTo>
                  <a:pt x="11426" y="14195"/>
                  <a:pt x="11242" y="14134"/>
                  <a:pt x="11039" y="14073"/>
                </a:cubicBezTo>
                <a:cubicBezTo>
                  <a:pt x="10876" y="14033"/>
                  <a:pt x="10713" y="13992"/>
                  <a:pt x="10550" y="13951"/>
                </a:cubicBezTo>
                <a:cubicBezTo>
                  <a:pt x="10306" y="13870"/>
                  <a:pt x="10061" y="13808"/>
                  <a:pt x="9797" y="13747"/>
                </a:cubicBezTo>
                <a:cubicBezTo>
                  <a:pt x="9613" y="13686"/>
                  <a:pt x="9430" y="13646"/>
                  <a:pt x="9247" y="13605"/>
                </a:cubicBezTo>
                <a:cubicBezTo>
                  <a:pt x="8982" y="13544"/>
                  <a:pt x="8717" y="13462"/>
                  <a:pt x="8452" y="13401"/>
                </a:cubicBezTo>
                <a:cubicBezTo>
                  <a:pt x="8330" y="13360"/>
                  <a:pt x="8208" y="13340"/>
                  <a:pt x="8086" y="13320"/>
                </a:cubicBezTo>
                <a:cubicBezTo>
                  <a:pt x="7943" y="13299"/>
                  <a:pt x="7821" y="13259"/>
                  <a:pt x="7679" y="13238"/>
                </a:cubicBezTo>
                <a:cubicBezTo>
                  <a:pt x="7679" y="13238"/>
                  <a:pt x="7679" y="13238"/>
                  <a:pt x="7658" y="13259"/>
                </a:cubicBezTo>
                <a:cubicBezTo>
                  <a:pt x="7964" y="13360"/>
                  <a:pt x="8289" y="13401"/>
                  <a:pt x="8595" y="13544"/>
                </a:cubicBezTo>
                <a:cubicBezTo>
                  <a:pt x="8473" y="13544"/>
                  <a:pt x="8351" y="13523"/>
                  <a:pt x="8249" y="13503"/>
                </a:cubicBezTo>
                <a:cubicBezTo>
                  <a:pt x="8086" y="13483"/>
                  <a:pt x="7943" y="13422"/>
                  <a:pt x="7780" y="13401"/>
                </a:cubicBezTo>
                <a:cubicBezTo>
                  <a:pt x="7556" y="13340"/>
                  <a:pt x="7312" y="13299"/>
                  <a:pt x="7088" y="13238"/>
                </a:cubicBezTo>
                <a:cubicBezTo>
                  <a:pt x="6782" y="13177"/>
                  <a:pt x="6497" y="13116"/>
                  <a:pt x="6212" y="13035"/>
                </a:cubicBezTo>
                <a:cubicBezTo>
                  <a:pt x="5927" y="12974"/>
                  <a:pt x="5642" y="12912"/>
                  <a:pt x="5357" y="12851"/>
                </a:cubicBezTo>
                <a:cubicBezTo>
                  <a:pt x="5072" y="12790"/>
                  <a:pt x="4766" y="12709"/>
                  <a:pt x="4481" y="12648"/>
                </a:cubicBezTo>
                <a:cubicBezTo>
                  <a:pt x="4094" y="12546"/>
                  <a:pt x="3707" y="12464"/>
                  <a:pt x="3300" y="12363"/>
                </a:cubicBezTo>
                <a:cubicBezTo>
                  <a:pt x="3076" y="12322"/>
                  <a:pt x="2831" y="12261"/>
                  <a:pt x="2587" y="12220"/>
                </a:cubicBezTo>
                <a:cubicBezTo>
                  <a:pt x="2485" y="12179"/>
                  <a:pt x="2363" y="12179"/>
                  <a:pt x="2261" y="12159"/>
                </a:cubicBezTo>
                <a:cubicBezTo>
                  <a:pt x="2078" y="12139"/>
                  <a:pt x="1895" y="12098"/>
                  <a:pt x="1711" y="12077"/>
                </a:cubicBezTo>
                <a:cubicBezTo>
                  <a:pt x="1610" y="12057"/>
                  <a:pt x="1508" y="12037"/>
                  <a:pt x="1406" y="12016"/>
                </a:cubicBezTo>
                <a:cubicBezTo>
                  <a:pt x="1365" y="12016"/>
                  <a:pt x="1324" y="11996"/>
                  <a:pt x="1263" y="11996"/>
                </a:cubicBezTo>
                <a:cubicBezTo>
                  <a:pt x="1100" y="11976"/>
                  <a:pt x="917" y="11955"/>
                  <a:pt x="734" y="11955"/>
                </a:cubicBezTo>
                <a:cubicBezTo>
                  <a:pt x="734" y="11948"/>
                  <a:pt x="732" y="11946"/>
                  <a:pt x="728" y="11946"/>
                </a:cubicBezTo>
                <a:cubicBezTo>
                  <a:pt x="720" y="11946"/>
                  <a:pt x="707" y="11955"/>
                  <a:pt x="693" y="11955"/>
                </a:cubicBezTo>
                <a:cubicBezTo>
                  <a:pt x="673" y="11976"/>
                  <a:pt x="632" y="11996"/>
                  <a:pt x="612" y="12016"/>
                </a:cubicBezTo>
                <a:cubicBezTo>
                  <a:pt x="536" y="11986"/>
                  <a:pt x="471" y="11933"/>
                  <a:pt x="393" y="11933"/>
                </a:cubicBezTo>
                <a:cubicBezTo>
                  <a:pt x="366" y="11933"/>
                  <a:pt x="338" y="11940"/>
                  <a:pt x="306" y="11955"/>
                </a:cubicBezTo>
                <a:cubicBezTo>
                  <a:pt x="265" y="12016"/>
                  <a:pt x="306" y="12057"/>
                  <a:pt x="347" y="12118"/>
                </a:cubicBezTo>
                <a:cubicBezTo>
                  <a:pt x="327" y="12118"/>
                  <a:pt x="306" y="12139"/>
                  <a:pt x="286" y="12159"/>
                </a:cubicBezTo>
                <a:cubicBezTo>
                  <a:pt x="306" y="12240"/>
                  <a:pt x="388" y="12240"/>
                  <a:pt x="469" y="12261"/>
                </a:cubicBezTo>
                <a:cubicBezTo>
                  <a:pt x="571" y="12281"/>
                  <a:pt x="673" y="12322"/>
                  <a:pt x="754" y="12342"/>
                </a:cubicBezTo>
                <a:cubicBezTo>
                  <a:pt x="836" y="12363"/>
                  <a:pt x="897" y="12403"/>
                  <a:pt x="958" y="12424"/>
                </a:cubicBezTo>
                <a:cubicBezTo>
                  <a:pt x="1080" y="12444"/>
                  <a:pt x="1202" y="12464"/>
                  <a:pt x="1304" y="12505"/>
                </a:cubicBezTo>
                <a:cubicBezTo>
                  <a:pt x="1467" y="12566"/>
                  <a:pt x="1630" y="12627"/>
                  <a:pt x="1813" y="12688"/>
                </a:cubicBezTo>
                <a:cubicBezTo>
                  <a:pt x="2221" y="12811"/>
                  <a:pt x="2628" y="12933"/>
                  <a:pt x="3035" y="13055"/>
                </a:cubicBezTo>
                <a:cubicBezTo>
                  <a:pt x="3239" y="13136"/>
                  <a:pt x="3463" y="13218"/>
                  <a:pt x="3687" y="13279"/>
                </a:cubicBezTo>
                <a:cubicBezTo>
                  <a:pt x="3972" y="13360"/>
                  <a:pt x="4257" y="13462"/>
                  <a:pt x="4542" y="13544"/>
                </a:cubicBezTo>
                <a:cubicBezTo>
                  <a:pt x="4868" y="13646"/>
                  <a:pt x="5214" y="13747"/>
                  <a:pt x="5560" y="13849"/>
                </a:cubicBezTo>
                <a:cubicBezTo>
                  <a:pt x="5805" y="13910"/>
                  <a:pt x="6049" y="13992"/>
                  <a:pt x="6294" y="14053"/>
                </a:cubicBezTo>
                <a:cubicBezTo>
                  <a:pt x="6742" y="14175"/>
                  <a:pt x="7190" y="14277"/>
                  <a:pt x="7658" y="14399"/>
                </a:cubicBezTo>
                <a:cubicBezTo>
                  <a:pt x="7862" y="14460"/>
                  <a:pt x="8065" y="14501"/>
                  <a:pt x="8269" y="14562"/>
                </a:cubicBezTo>
                <a:cubicBezTo>
                  <a:pt x="8452" y="14603"/>
                  <a:pt x="8636" y="14643"/>
                  <a:pt x="8819" y="14684"/>
                </a:cubicBezTo>
                <a:cubicBezTo>
                  <a:pt x="9104" y="14745"/>
                  <a:pt x="9389" y="14806"/>
                  <a:pt x="9654" y="14868"/>
                </a:cubicBezTo>
                <a:cubicBezTo>
                  <a:pt x="10143" y="14969"/>
                  <a:pt x="10632" y="15071"/>
                  <a:pt x="11100" y="15153"/>
                </a:cubicBezTo>
                <a:cubicBezTo>
                  <a:pt x="11467" y="15214"/>
                  <a:pt x="11833" y="15254"/>
                  <a:pt x="12220" y="15316"/>
                </a:cubicBezTo>
                <a:cubicBezTo>
                  <a:pt x="12220" y="15316"/>
                  <a:pt x="12240" y="15336"/>
                  <a:pt x="12261" y="15336"/>
                </a:cubicBezTo>
                <a:cubicBezTo>
                  <a:pt x="12261" y="15336"/>
                  <a:pt x="12261" y="15356"/>
                  <a:pt x="12261" y="15356"/>
                </a:cubicBezTo>
                <a:cubicBezTo>
                  <a:pt x="10448" y="15153"/>
                  <a:pt x="8676" y="14806"/>
                  <a:pt x="6905" y="14379"/>
                </a:cubicBezTo>
                <a:lnTo>
                  <a:pt x="6823" y="14379"/>
                </a:lnTo>
                <a:cubicBezTo>
                  <a:pt x="6681" y="14318"/>
                  <a:pt x="6558" y="14257"/>
                  <a:pt x="6416" y="14216"/>
                </a:cubicBezTo>
                <a:cubicBezTo>
                  <a:pt x="6334" y="14216"/>
                  <a:pt x="6253" y="14195"/>
                  <a:pt x="6192" y="14155"/>
                </a:cubicBezTo>
                <a:cubicBezTo>
                  <a:pt x="6151" y="14155"/>
                  <a:pt x="6131" y="14134"/>
                  <a:pt x="6110" y="14134"/>
                </a:cubicBezTo>
                <a:cubicBezTo>
                  <a:pt x="5866" y="14053"/>
                  <a:pt x="5601" y="14033"/>
                  <a:pt x="5377" y="13931"/>
                </a:cubicBezTo>
                <a:cubicBezTo>
                  <a:pt x="5357" y="13931"/>
                  <a:pt x="5357" y="13931"/>
                  <a:pt x="5336" y="13910"/>
                </a:cubicBezTo>
                <a:cubicBezTo>
                  <a:pt x="5112" y="13849"/>
                  <a:pt x="4888" y="13808"/>
                  <a:pt x="4664" y="13727"/>
                </a:cubicBezTo>
                <a:cubicBezTo>
                  <a:pt x="4522" y="13686"/>
                  <a:pt x="4359" y="13625"/>
                  <a:pt x="4216" y="13584"/>
                </a:cubicBezTo>
                <a:cubicBezTo>
                  <a:pt x="3972" y="13503"/>
                  <a:pt x="3748" y="13422"/>
                  <a:pt x="3524" y="13360"/>
                </a:cubicBezTo>
                <a:cubicBezTo>
                  <a:pt x="3422" y="13320"/>
                  <a:pt x="3320" y="13299"/>
                  <a:pt x="3198" y="13259"/>
                </a:cubicBezTo>
                <a:cubicBezTo>
                  <a:pt x="3056" y="13198"/>
                  <a:pt x="2913" y="13136"/>
                  <a:pt x="2770" y="13096"/>
                </a:cubicBezTo>
                <a:cubicBezTo>
                  <a:pt x="2628" y="13035"/>
                  <a:pt x="2485" y="12994"/>
                  <a:pt x="2343" y="12953"/>
                </a:cubicBezTo>
                <a:cubicBezTo>
                  <a:pt x="2282" y="12933"/>
                  <a:pt x="2200" y="12912"/>
                  <a:pt x="2139" y="12892"/>
                </a:cubicBezTo>
                <a:cubicBezTo>
                  <a:pt x="1996" y="12851"/>
                  <a:pt x="1874" y="12790"/>
                  <a:pt x="1752" y="12749"/>
                </a:cubicBezTo>
                <a:cubicBezTo>
                  <a:pt x="1528" y="12688"/>
                  <a:pt x="1304" y="12627"/>
                  <a:pt x="1080" y="12546"/>
                </a:cubicBezTo>
                <a:cubicBezTo>
                  <a:pt x="937" y="12485"/>
                  <a:pt x="775" y="12444"/>
                  <a:pt x="632" y="12403"/>
                </a:cubicBezTo>
                <a:cubicBezTo>
                  <a:pt x="428" y="12322"/>
                  <a:pt x="225" y="12281"/>
                  <a:pt x="21" y="12240"/>
                </a:cubicBezTo>
                <a:cubicBezTo>
                  <a:pt x="21" y="12240"/>
                  <a:pt x="21" y="12240"/>
                  <a:pt x="1" y="12261"/>
                </a:cubicBezTo>
                <a:cubicBezTo>
                  <a:pt x="102" y="12301"/>
                  <a:pt x="184" y="12322"/>
                  <a:pt x="286" y="12363"/>
                </a:cubicBezTo>
                <a:cubicBezTo>
                  <a:pt x="449" y="12424"/>
                  <a:pt x="612" y="12485"/>
                  <a:pt x="795" y="12546"/>
                </a:cubicBezTo>
                <a:cubicBezTo>
                  <a:pt x="1039" y="12648"/>
                  <a:pt x="1284" y="12749"/>
                  <a:pt x="1548" y="12851"/>
                </a:cubicBezTo>
                <a:cubicBezTo>
                  <a:pt x="1752" y="12933"/>
                  <a:pt x="1976" y="13014"/>
                  <a:pt x="2200" y="13096"/>
                </a:cubicBezTo>
                <a:lnTo>
                  <a:pt x="2913" y="13360"/>
                </a:lnTo>
                <a:cubicBezTo>
                  <a:pt x="3056" y="13422"/>
                  <a:pt x="3198" y="13483"/>
                  <a:pt x="3341" y="13523"/>
                </a:cubicBezTo>
                <a:cubicBezTo>
                  <a:pt x="3707" y="13666"/>
                  <a:pt x="4074" y="13808"/>
                  <a:pt x="4420" y="13931"/>
                </a:cubicBezTo>
                <a:cubicBezTo>
                  <a:pt x="4664" y="14012"/>
                  <a:pt x="4888" y="14094"/>
                  <a:pt x="5112" y="14155"/>
                </a:cubicBezTo>
                <a:cubicBezTo>
                  <a:pt x="5560" y="14297"/>
                  <a:pt x="5988" y="14419"/>
                  <a:pt x="6416" y="14562"/>
                </a:cubicBezTo>
                <a:cubicBezTo>
                  <a:pt x="6477" y="14582"/>
                  <a:pt x="6538" y="14582"/>
                  <a:pt x="6599" y="14603"/>
                </a:cubicBezTo>
                <a:cubicBezTo>
                  <a:pt x="6803" y="14643"/>
                  <a:pt x="6986" y="14705"/>
                  <a:pt x="7169" y="14766"/>
                </a:cubicBezTo>
                <a:cubicBezTo>
                  <a:pt x="7393" y="14827"/>
                  <a:pt x="7617" y="14868"/>
                  <a:pt x="7862" y="14929"/>
                </a:cubicBezTo>
                <a:cubicBezTo>
                  <a:pt x="8106" y="14990"/>
                  <a:pt x="8371" y="15071"/>
                  <a:pt x="8636" y="15112"/>
                </a:cubicBezTo>
                <a:cubicBezTo>
                  <a:pt x="9104" y="15214"/>
                  <a:pt x="9573" y="15295"/>
                  <a:pt x="10041" y="15397"/>
                </a:cubicBezTo>
                <a:cubicBezTo>
                  <a:pt x="10876" y="15540"/>
                  <a:pt x="11731" y="15641"/>
                  <a:pt x="12587" y="15682"/>
                </a:cubicBezTo>
                <a:cubicBezTo>
                  <a:pt x="13747" y="15743"/>
                  <a:pt x="14929" y="15784"/>
                  <a:pt x="16090" y="15845"/>
                </a:cubicBezTo>
                <a:cubicBezTo>
                  <a:pt x="16171" y="15845"/>
                  <a:pt x="16232" y="15865"/>
                  <a:pt x="16293" y="15906"/>
                </a:cubicBezTo>
                <a:cubicBezTo>
                  <a:pt x="16619" y="16151"/>
                  <a:pt x="16965" y="16395"/>
                  <a:pt x="17291" y="16660"/>
                </a:cubicBezTo>
                <a:cubicBezTo>
                  <a:pt x="17332" y="16680"/>
                  <a:pt x="17352" y="16700"/>
                  <a:pt x="17373" y="16741"/>
                </a:cubicBezTo>
                <a:cubicBezTo>
                  <a:pt x="17352" y="16762"/>
                  <a:pt x="17352" y="16762"/>
                  <a:pt x="17332" y="16762"/>
                </a:cubicBezTo>
                <a:cubicBezTo>
                  <a:pt x="17291" y="16782"/>
                  <a:pt x="17271" y="16782"/>
                  <a:pt x="17230" y="16782"/>
                </a:cubicBezTo>
                <a:cubicBezTo>
                  <a:pt x="16762" y="16741"/>
                  <a:pt x="16293" y="16721"/>
                  <a:pt x="15804" y="16700"/>
                </a:cubicBezTo>
                <a:cubicBezTo>
                  <a:pt x="15540" y="16680"/>
                  <a:pt x="15255" y="16660"/>
                  <a:pt x="14990" y="16660"/>
                </a:cubicBezTo>
                <a:cubicBezTo>
                  <a:pt x="14684" y="16639"/>
                  <a:pt x="14399" y="16619"/>
                  <a:pt x="14114" y="16599"/>
                </a:cubicBezTo>
                <a:cubicBezTo>
                  <a:pt x="13544" y="16578"/>
                  <a:pt x="12994" y="16558"/>
                  <a:pt x="12424" y="16537"/>
                </a:cubicBezTo>
                <a:cubicBezTo>
                  <a:pt x="11874" y="16517"/>
                  <a:pt x="11344" y="16476"/>
                  <a:pt x="10794" y="16436"/>
                </a:cubicBezTo>
                <a:cubicBezTo>
                  <a:pt x="10326" y="16415"/>
                  <a:pt x="9837" y="16375"/>
                  <a:pt x="9369" y="16334"/>
                </a:cubicBezTo>
                <a:cubicBezTo>
                  <a:pt x="9002" y="16313"/>
                  <a:pt x="8656" y="16273"/>
                  <a:pt x="8289" y="16232"/>
                </a:cubicBezTo>
                <a:cubicBezTo>
                  <a:pt x="7862" y="16212"/>
                  <a:pt x="7414" y="16171"/>
                  <a:pt x="6966" y="16130"/>
                </a:cubicBezTo>
                <a:cubicBezTo>
                  <a:pt x="6497" y="16110"/>
                  <a:pt x="6029" y="16069"/>
                  <a:pt x="5560" y="16049"/>
                </a:cubicBezTo>
                <a:cubicBezTo>
                  <a:pt x="5540" y="16089"/>
                  <a:pt x="5520" y="16089"/>
                  <a:pt x="5520" y="16110"/>
                </a:cubicBezTo>
                <a:cubicBezTo>
                  <a:pt x="5487" y="16113"/>
                  <a:pt x="5451" y="16115"/>
                  <a:pt x="5413" y="16115"/>
                </a:cubicBezTo>
                <a:cubicBezTo>
                  <a:pt x="5235" y="16115"/>
                  <a:pt x="5017" y="16079"/>
                  <a:pt x="4950" y="16028"/>
                </a:cubicBezTo>
                <a:cubicBezTo>
                  <a:pt x="4888" y="16049"/>
                  <a:pt x="4827" y="16054"/>
                  <a:pt x="4766" y="16054"/>
                </a:cubicBezTo>
                <a:cubicBezTo>
                  <a:pt x="4705" y="16054"/>
                  <a:pt x="4644" y="16049"/>
                  <a:pt x="4583" y="16049"/>
                </a:cubicBezTo>
                <a:cubicBezTo>
                  <a:pt x="4318" y="16028"/>
                  <a:pt x="4053" y="16008"/>
                  <a:pt x="3789" y="15988"/>
                </a:cubicBezTo>
                <a:cubicBezTo>
                  <a:pt x="3642" y="15988"/>
                  <a:pt x="3482" y="16014"/>
                  <a:pt x="3331" y="16014"/>
                </a:cubicBezTo>
                <a:cubicBezTo>
                  <a:pt x="3293" y="16014"/>
                  <a:pt x="3255" y="16012"/>
                  <a:pt x="3218" y="16008"/>
                </a:cubicBezTo>
                <a:cubicBezTo>
                  <a:pt x="3178" y="16008"/>
                  <a:pt x="3137" y="16028"/>
                  <a:pt x="3096" y="16028"/>
                </a:cubicBezTo>
                <a:cubicBezTo>
                  <a:pt x="3076" y="16212"/>
                  <a:pt x="3218" y="16232"/>
                  <a:pt x="3320" y="16293"/>
                </a:cubicBezTo>
                <a:lnTo>
                  <a:pt x="3157" y="16293"/>
                </a:lnTo>
                <a:cubicBezTo>
                  <a:pt x="3157" y="16313"/>
                  <a:pt x="3178" y="16334"/>
                  <a:pt x="3198" y="16334"/>
                </a:cubicBezTo>
                <a:cubicBezTo>
                  <a:pt x="3361" y="16415"/>
                  <a:pt x="3504" y="16497"/>
                  <a:pt x="3687" y="16558"/>
                </a:cubicBezTo>
                <a:cubicBezTo>
                  <a:pt x="4074" y="16680"/>
                  <a:pt x="4481" y="16802"/>
                  <a:pt x="4888" y="16884"/>
                </a:cubicBezTo>
                <a:cubicBezTo>
                  <a:pt x="5601" y="17047"/>
                  <a:pt x="6334" y="17189"/>
                  <a:pt x="7068" y="17332"/>
                </a:cubicBezTo>
                <a:cubicBezTo>
                  <a:pt x="7943" y="17495"/>
                  <a:pt x="8839" y="17637"/>
                  <a:pt x="9735" y="17759"/>
                </a:cubicBezTo>
                <a:cubicBezTo>
                  <a:pt x="10733" y="17882"/>
                  <a:pt x="11731" y="17963"/>
                  <a:pt x="12750" y="17963"/>
                </a:cubicBezTo>
                <a:cubicBezTo>
                  <a:pt x="13136" y="17963"/>
                  <a:pt x="13523" y="17943"/>
                  <a:pt x="13910" y="17882"/>
                </a:cubicBezTo>
                <a:cubicBezTo>
                  <a:pt x="14460" y="17821"/>
                  <a:pt x="15010" y="17698"/>
                  <a:pt x="15540" y="17596"/>
                </a:cubicBezTo>
                <a:cubicBezTo>
                  <a:pt x="15865" y="17515"/>
                  <a:pt x="16191" y="17434"/>
                  <a:pt x="16538" y="17393"/>
                </a:cubicBezTo>
                <a:cubicBezTo>
                  <a:pt x="17047" y="17352"/>
                  <a:pt x="17576" y="17332"/>
                  <a:pt x="18106" y="17311"/>
                </a:cubicBezTo>
                <a:cubicBezTo>
                  <a:pt x="18187" y="17311"/>
                  <a:pt x="18248" y="17332"/>
                  <a:pt x="18330" y="17372"/>
                </a:cubicBezTo>
                <a:cubicBezTo>
                  <a:pt x="18533" y="17515"/>
                  <a:pt x="18737" y="17658"/>
                  <a:pt x="18941" y="17780"/>
                </a:cubicBezTo>
                <a:cubicBezTo>
                  <a:pt x="19144" y="17922"/>
                  <a:pt x="19368" y="18065"/>
                  <a:pt x="19572" y="18187"/>
                </a:cubicBezTo>
                <a:cubicBezTo>
                  <a:pt x="19959" y="18452"/>
                  <a:pt x="20346" y="18676"/>
                  <a:pt x="20753" y="18920"/>
                </a:cubicBezTo>
                <a:cubicBezTo>
                  <a:pt x="20977" y="19063"/>
                  <a:pt x="21222" y="19205"/>
                  <a:pt x="21466" y="19348"/>
                </a:cubicBezTo>
                <a:cubicBezTo>
                  <a:pt x="21486" y="19368"/>
                  <a:pt x="21527" y="19389"/>
                  <a:pt x="21527" y="19470"/>
                </a:cubicBezTo>
                <a:cubicBezTo>
                  <a:pt x="21507" y="19470"/>
                  <a:pt x="21486" y="19450"/>
                  <a:pt x="21466" y="19450"/>
                </a:cubicBezTo>
                <a:cubicBezTo>
                  <a:pt x="21303" y="19409"/>
                  <a:pt x="21120" y="19429"/>
                  <a:pt x="20957" y="19368"/>
                </a:cubicBezTo>
                <a:cubicBezTo>
                  <a:pt x="20916" y="19348"/>
                  <a:pt x="20875" y="19348"/>
                  <a:pt x="20814" y="19348"/>
                </a:cubicBezTo>
                <a:cubicBezTo>
                  <a:pt x="20651" y="19307"/>
                  <a:pt x="20468" y="19328"/>
                  <a:pt x="20305" y="19266"/>
                </a:cubicBezTo>
                <a:cubicBezTo>
                  <a:pt x="20163" y="19226"/>
                  <a:pt x="20020" y="19205"/>
                  <a:pt x="19878" y="19185"/>
                </a:cubicBezTo>
                <a:cubicBezTo>
                  <a:pt x="19796" y="19165"/>
                  <a:pt x="19694" y="19124"/>
                  <a:pt x="19613" y="19124"/>
                </a:cubicBezTo>
                <a:cubicBezTo>
                  <a:pt x="19450" y="19104"/>
                  <a:pt x="19307" y="19063"/>
                  <a:pt x="19144" y="19063"/>
                </a:cubicBezTo>
                <a:lnTo>
                  <a:pt x="19083" y="19063"/>
                </a:lnTo>
                <a:cubicBezTo>
                  <a:pt x="19043" y="19042"/>
                  <a:pt x="18981" y="19022"/>
                  <a:pt x="18941" y="19022"/>
                </a:cubicBezTo>
                <a:cubicBezTo>
                  <a:pt x="18839" y="19002"/>
                  <a:pt x="18717" y="18981"/>
                  <a:pt x="18615" y="18961"/>
                </a:cubicBezTo>
                <a:cubicBezTo>
                  <a:pt x="18472" y="18941"/>
                  <a:pt x="18330" y="18941"/>
                  <a:pt x="18187" y="18920"/>
                </a:cubicBezTo>
                <a:cubicBezTo>
                  <a:pt x="18167" y="18920"/>
                  <a:pt x="18146" y="18941"/>
                  <a:pt x="18126" y="18961"/>
                </a:cubicBezTo>
                <a:lnTo>
                  <a:pt x="18126" y="18941"/>
                </a:lnTo>
                <a:cubicBezTo>
                  <a:pt x="18065" y="18920"/>
                  <a:pt x="18004" y="18920"/>
                  <a:pt x="17963" y="18920"/>
                </a:cubicBezTo>
                <a:cubicBezTo>
                  <a:pt x="17902" y="18900"/>
                  <a:pt x="17821" y="18880"/>
                  <a:pt x="17759" y="18880"/>
                </a:cubicBezTo>
                <a:cubicBezTo>
                  <a:pt x="17738" y="18875"/>
                  <a:pt x="17716" y="18874"/>
                  <a:pt x="17695" y="18874"/>
                </a:cubicBezTo>
                <a:cubicBezTo>
                  <a:pt x="17636" y="18874"/>
                  <a:pt x="17577" y="18885"/>
                  <a:pt x="17519" y="18885"/>
                </a:cubicBezTo>
                <a:cubicBezTo>
                  <a:pt x="17497" y="18885"/>
                  <a:pt x="17476" y="18884"/>
                  <a:pt x="17454" y="18880"/>
                </a:cubicBezTo>
                <a:cubicBezTo>
                  <a:pt x="17311" y="18880"/>
                  <a:pt x="17169" y="18859"/>
                  <a:pt x="17026" y="18839"/>
                </a:cubicBezTo>
                <a:cubicBezTo>
                  <a:pt x="16935" y="18839"/>
                  <a:pt x="16838" y="18834"/>
                  <a:pt x="16741" y="18834"/>
                </a:cubicBezTo>
                <a:cubicBezTo>
                  <a:pt x="16644" y="18834"/>
                  <a:pt x="16548" y="18839"/>
                  <a:pt x="16456" y="18859"/>
                </a:cubicBezTo>
                <a:cubicBezTo>
                  <a:pt x="16405" y="18869"/>
                  <a:pt x="16359" y="18874"/>
                  <a:pt x="16314" y="18874"/>
                </a:cubicBezTo>
                <a:cubicBezTo>
                  <a:pt x="16268" y="18874"/>
                  <a:pt x="16222" y="18869"/>
                  <a:pt x="16171" y="18859"/>
                </a:cubicBezTo>
                <a:lnTo>
                  <a:pt x="16069" y="18859"/>
                </a:lnTo>
                <a:cubicBezTo>
                  <a:pt x="15804" y="18859"/>
                  <a:pt x="15560" y="18880"/>
                  <a:pt x="15295" y="18900"/>
                </a:cubicBezTo>
                <a:cubicBezTo>
                  <a:pt x="14929" y="18920"/>
                  <a:pt x="14562" y="18961"/>
                  <a:pt x="14196" y="19002"/>
                </a:cubicBezTo>
                <a:cubicBezTo>
                  <a:pt x="13381" y="19124"/>
                  <a:pt x="12566" y="19246"/>
                  <a:pt x="11752" y="19389"/>
                </a:cubicBezTo>
                <a:cubicBezTo>
                  <a:pt x="11181" y="19470"/>
                  <a:pt x="10611" y="19572"/>
                  <a:pt x="10041" y="19694"/>
                </a:cubicBezTo>
                <a:cubicBezTo>
                  <a:pt x="9287" y="19857"/>
                  <a:pt x="8513" y="19959"/>
                  <a:pt x="7760" y="20183"/>
                </a:cubicBezTo>
                <a:cubicBezTo>
                  <a:pt x="7536" y="20244"/>
                  <a:pt x="7292" y="20285"/>
                  <a:pt x="7068" y="20346"/>
                </a:cubicBezTo>
                <a:cubicBezTo>
                  <a:pt x="6925" y="20387"/>
                  <a:pt x="6782" y="20448"/>
                  <a:pt x="6640" y="20529"/>
                </a:cubicBezTo>
                <a:cubicBezTo>
                  <a:pt x="6538" y="20570"/>
                  <a:pt x="6518" y="20611"/>
                  <a:pt x="6558" y="20733"/>
                </a:cubicBezTo>
                <a:cubicBezTo>
                  <a:pt x="6585" y="20759"/>
                  <a:pt x="6611" y="20766"/>
                  <a:pt x="6637" y="20766"/>
                </a:cubicBezTo>
                <a:cubicBezTo>
                  <a:pt x="6672" y="20766"/>
                  <a:pt x="6707" y="20753"/>
                  <a:pt x="6742" y="20753"/>
                </a:cubicBezTo>
                <a:cubicBezTo>
                  <a:pt x="6823" y="20753"/>
                  <a:pt x="6884" y="20774"/>
                  <a:pt x="6945" y="20774"/>
                </a:cubicBezTo>
                <a:cubicBezTo>
                  <a:pt x="6945" y="20794"/>
                  <a:pt x="6945" y="20794"/>
                  <a:pt x="6945" y="20814"/>
                </a:cubicBezTo>
                <a:cubicBezTo>
                  <a:pt x="6823" y="20814"/>
                  <a:pt x="6721" y="20814"/>
                  <a:pt x="6619" y="20835"/>
                </a:cubicBezTo>
                <a:cubicBezTo>
                  <a:pt x="6619" y="20835"/>
                  <a:pt x="6619" y="20855"/>
                  <a:pt x="6619" y="20855"/>
                </a:cubicBezTo>
                <a:cubicBezTo>
                  <a:pt x="6660" y="20875"/>
                  <a:pt x="6681" y="20896"/>
                  <a:pt x="6721" y="20896"/>
                </a:cubicBezTo>
                <a:cubicBezTo>
                  <a:pt x="6823" y="20916"/>
                  <a:pt x="6925" y="20936"/>
                  <a:pt x="7027" y="20936"/>
                </a:cubicBezTo>
                <a:cubicBezTo>
                  <a:pt x="7429" y="20966"/>
                  <a:pt x="7843" y="20985"/>
                  <a:pt x="8251" y="20985"/>
                </a:cubicBezTo>
                <a:cubicBezTo>
                  <a:pt x="8401" y="20985"/>
                  <a:pt x="8549" y="20983"/>
                  <a:pt x="8697" y="20977"/>
                </a:cubicBezTo>
                <a:cubicBezTo>
                  <a:pt x="9654" y="20936"/>
                  <a:pt x="10611" y="20855"/>
                  <a:pt x="11548" y="20774"/>
                </a:cubicBezTo>
                <a:cubicBezTo>
                  <a:pt x="12261" y="20692"/>
                  <a:pt x="12974" y="20611"/>
                  <a:pt x="13686" y="20529"/>
                </a:cubicBezTo>
                <a:cubicBezTo>
                  <a:pt x="14053" y="20488"/>
                  <a:pt x="14420" y="20427"/>
                  <a:pt x="14786" y="20387"/>
                </a:cubicBezTo>
                <a:cubicBezTo>
                  <a:pt x="15255" y="20325"/>
                  <a:pt x="15723" y="20285"/>
                  <a:pt x="16212" y="20224"/>
                </a:cubicBezTo>
                <a:cubicBezTo>
                  <a:pt x="16843" y="20142"/>
                  <a:pt x="17474" y="20101"/>
                  <a:pt x="18126" y="20101"/>
                </a:cubicBezTo>
                <a:cubicBezTo>
                  <a:pt x="18819" y="20081"/>
                  <a:pt x="19491" y="20061"/>
                  <a:pt x="20183" y="19979"/>
                </a:cubicBezTo>
                <a:cubicBezTo>
                  <a:pt x="20397" y="19959"/>
                  <a:pt x="20616" y="19949"/>
                  <a:pt x="20837" y="19949"/>
                </a:cubicBezTo>
                <a:cubicBezTo>
                  <a:pt x="21059" y="19949"/>
                  <a:pt x="21283" y="19959"/>
                  <a:pt x="21507" y="19979"/>
                </a:cubicBezTo>
                <a:cubicBezTo>
                  <a:pt x="21812" y="20000"/>
                  <a:pt x="22138" y="20040"/>
                  <a:pt x="22444" y="20061"/>
                </a:cubicBezTo>
                <a:cubicBezTo>
                  <a:pt x="22790" y="20061"/>
                  <a:pt x="23075" y="20244"/>
                  <a:pt x="23360" y="20387"/>
                </a:cubicBezTo>
                <a:cubicBezTo>
                  <a:pt x="23441" y="20427"/>
                  <a:pt x="23523" y="20468"/>
                  <a:pt x="23584" y="20488"/>
                </a:cubicBezTo>
                <a:cubicBezTo>
                  <a:pt x="23686" y="20448"/>
                  <a:pt x="23767" y="20407"/>
                  <a:pt x="23849" y="20366"/>
                </a:cubicBezTo>
                <a:cubicBezTo>
                  <a:pt x="23869" y="20366"/>
                  <a:pt x="23869" y="20325"/>
                  <a:pt x="23890" y="20285"/>
                </a:cubicBezTo>
                <a:cubicBezTo>
                  <a:pt x="23930" y="20305"/>
                  <a:pt x="23951" y="20325"/>
                  <a:pt x="23991" y="20346"/>
                </a:cubicBezTo>
                <a:cubicBezTo>
                  <a:pt x="23971" y="20407"/>
                  <a:pt x="23951" y="20427"/>
                  <a:pt x="23930" y="20468"/>
                </a:cubicBezTo>
                <a:cubicBezTo>
                  <a:pt x="23890" y="20488"/>
                  <a:pt x="23869" y="20488"/>
                  <a:pt x="23828" y="20488"/>
                </a:cubicBezTo>
                <a:cubicBezTo>
                  <a:pt x="23828" y="20529"/>
                  <a:pt x="23808" y="20570"/>
                  <a:pt x="23808" y="20611"/>
                </a:cubicBezTo>
                <a:cubicBezTo>
                  <a:pt x="23910" y="20672"/>
                  <a:pt x="23991" y="20712"/>
                  <a:pt x="24093" y="20753"/>
                </a:cubicBezTo>
                <a:cubicBezTo>
                  <a:pt x="24134" y="20774"/>
                  <a:pt x="24175" y="20814"/>
                  <a:pt x="24215" y="20835"/>
                </a:cubicBezTo>
                <a:cubicBezTo>
                  <a:pt x="24338" y="20896"/>
                  <a:pt x="24480" y="20957"/>
                  <a:pt x="24602" y="21018"/>
                </a:cubicBezTo>
                <a:cubicBezTo>
                  <a:pt x="24663" y="21059"/>
                  <a:pt x="24725" y="21079"/>
                  <a:pt x="24745" y="21160"/>
                </a:cubicBezTo>
                <a:cubicBezTo>
                  <a:pt x="24684" y="21181"/>
                  <a:pt x="24643" y="21181"/>
                  <a:pt x="24602" y="21181"/>
                </a:cubicBezTo>
                <a:cubicBezTo>
                  <a:pt x="24290" y="21181"/>
                  <a:pt x="23987" y="21190"/>
                  <a:pt x="23681" y="21190"/>
                </a:cubicBezTo>
                <a:cubicBezTo>
                  <a:pt x="23527" y="21190"/>
                  <a:pt x="23374" y="21188"/>
                  <a:pt x="23217" y="21181"/>
                </a:cubicBezTo>
                <a:cubicBezTo>
                  <a:pt x="22764" y="21156"/>
                  <a:pt x="22303" y="21138"/>
                  <a:pt x="21840" y="21138"/>
                </a:cubicBezTo>
                <a:cubicBezTo>
                  <a:pt x="21553" y="21138"/>
                  <a:pt x="21265" y="21145"/>
                  <a:pt x="20977" y="21160"/>
                </a:cubicBezTo>
                <a:cubicBezTo>
                  <a:pt x="20264" y="21181"/>
                  <a:pt x="19552" y="21262"/>
                  <a:pt x="18839" y="21384"/>
                </a:cubicBezTo>
                <a:cubicBezTo>
                  <a:pt x="18391" y="21466"/>
                  <a:pt x="17922" y="21547"/>
                  <a:pt x="17474" y="21629"/>
                </a:cubicBezTo>
                <a:cubicBezTo>
                  <a:pt x="17067" y="21731"/>
                  <a:pt x="16660" y="21812"/>
                  <a:pt x="16252" y="21914"/>
                </a:cubicBezTo>
                <a:cubicBezTo>
                  <a:pt x="16008" y="21975"/>
                  <a:pt x="15784" y="22057"/>
                  <a:pt x="15560" y="22118"/>
                </a:cubicBezTo>
                <a:cubicBezTo>
                  <a:pt x="15356" y="22179"/>
                  <a:pt x="15173" y="22219"/>
                  <a:pt x="14990" y="22281"/>
                </a:cubicBezTo>
                <a:cubicBezTo>
                  <a:pt x="14969" y="22281"/>
                  <a:pt x="14949" y="22301"/>
                  <a:pt x="14908" y="22321"/>
                </a:cubicBezTo>
                <a:cubicBezTo>
                  <a:pt x="14969" y="22321"/>
                  <a:pt x="14990" y="22321"/>
                  <a:pt x="15010" y="22342"/>
                </a:cubicBezTo>
                <a:cubicBezTo>
                  <a:pt x="14969" y="22362"/>
                  <a:pt x="14929" y="22382"/>
                  <a:pt x="14908" y="22382"/>
                </a:cubicBezTo>
                <a:cubicBezTo>
                  <a:pt x="14868" y="22362"/>
                  <a:pt x="14868" y="22342"/>
                  <a:pt x="14847" y="22321"/>
                </a:cubicBezTo>
                <a:cubicBezTo>
                  <a:pt x="14806" y="22342"/>
                  <a:pt x="14786" y="22342"/>
                  <a:pt x="14766" y="22342"/>
                </a:cubicBezTo>
                <a:cubicBezTo>
                  <a:pt x="14521" y="22443"/>
                  <a:pt x="14277" y="22484"/>
                  <a:pt x="14053" y="22606"/>
                </a:cubicBezTo>
                <a:cubicBezTo>
                  <a:pt x="14053" y="22627"/>
                  <a:pt x="14053" y="22627"/>
                  <a:pt x="14033" y="22627"/>
                </a:cubicBezTo>
                <a:cubicBezTo>
                  <a:pt x="13829" y="22688"/>
                  <a:pt x="13605" y="22769"/>
                  <a:pt x="13381" y="22851"/>
                </a:cubicBezTo>
                <a:cubicBezTo>
                  <a:pt x="13218" y="22912"/>
                  <a:pt x="13035" y="22993"/>
                  <a:pt x="12872" y="23054"/>
                </a:cubicBezTo>
                <a:cubicBezTo>
                  <a:pt x="12729" y="23116"/>
                  <a:pt x="12566" y="23197"/>
                  <a:pt x="12424" y="23258"/>
                </a:cubicBezTo>
                <a:cubicBezTo>
                  <a:pt x="12363" y="23299"/>
                  <a:pt x="12281" y="23340"/>
                  <a:pt x="12200" y="23380"/>
                </a:cubicBezTo>
                <a:cubicBezTo>
                  <a:pt x="12200" y="23380"/>
                  <a:pt x="12179" y="23401"/>
                  <a:pt x="12179" y="23421"/>
                </a:cubicBezTo>
                <a:cubicBezTo>
                  <a:pt x="12179" y="23462"/>
                  <a:pt x="12200" y="23482"/>
                  <a:pt x="12200" y="23523"/>
                </a:cubicBezTo>
                <a:cubicBezTo>
                  <a:pt x="12240" y="23543"/>
                  <a:pt x="12261" y="23564"/>
                  <a:pt x="12302" y="23584"/>
                </a:cubicBezTo>
                <a:lnTo>
                  <a:pt x="12220" y="23645"/>
                </a:lnTo>
                <a:cubicBezTo>
                  <a:pt x="12281" y="23665"/>
                  <a:pt x="12322" y="23665"/>
                  <a:pt x="12342" y="23665"/>
                </a:cubicBezTo>
                <a:cubicBezTo>
                  <a:pt x="12546" y="23645"/>
                  <a:pt x="12750" y="23645"/>
                  <a:pt x="12953" y="23625"/>
                </a:cubicBezTo>
                <a:cubicBezTo>
                  <a:pt x="13340" y="23584"/>
                  <a:pt x="13707" y="23523"/>
                  <a:pt x="14094" y="23482"/>
                </a:cubicBezTo>
                <a:cubicBezTo>
                  <a:pt x="14420" y="23462"/>
                  <a:pt x="14725" y="23421"/>
                  <a:pt x="15051" y="23380"/>
                </a:cubicBezTo>
                <a:cubicBezTo>
                  <a:pt x="15703" y="23299"/>
                  <a:pt x="16354" y="23217"/>
                  <a:pt x="17026" y="23136"/>
                </a:cubicBezTo>
                <a:cubicBezTo>
                  <a:pt x="17719" y="23034"/>
                  <a:pt x="18391" y="22932"/>
                  <a:pt x="19083" y="22830"/>
                </a:cubicBezTo>
                <a:cubicBezTo>
                  <a:pt x="20081" y="22708"/>
                  <a:pt x="21099" y="22566"/>
                  <a:pt x="22097" y="22423"/>
                </a:cubicBezTo>
                <a:cubicBezTo>
                  <a:pt x="22810" y="22321"/>
                  <a:pt x="23523" y="22179"/>
                  <a:pt x="24236" y="21975"/>
                </a:cubicBezTo>
                <a:cubicBezTo>
                  <a:pt x="24684" y="21833"/>
                  <a:pt x="25132" y="21731"/>
                  <a:pt x="25600" y="21629"/>
                </a:cubicBezTo>
                <a:cubicBezTo>
                  <a:pt x="25638" y="21621"/>
                  <a:pt x="25675" y="21617"/>
                  <a:pt x="25712" y="21617"/>
                </a:cubicBezTo>
                <a:cubicBezTo>
                  <a:pt x="25777" y="21617"/>
                  <a:pt x="25841" y="21631"/>
                  <a:pt x="25906" y="21670"/>
                </a:cubicBezTo>
                <a:cubicBezTo>
                  <a:pt x="26069" y="21751"/>
                  <a:pt x="26232" y="21833"/>
                  <a:pt x="26395" y="21894"/>
                </a:cubicBezTo>
                <a:cubicBezTo>
                  <a:pt x="26598" y="21995"/>
                  <a:pt x="26802" y="22077"/>
                  <a:pt x="26985" y="22158"/>
                </a:cubicBezTo>
                <a:cubicBezTo>
                  <a:pt x="27331" y="22321"/>
                  <a:pt x="27657" y="22464"/>
                  <a:pt x="28003" y="22606"/>
                </a:cubicBezTo>
                <a:cubicBezTo>
                  <a:pt x="28024" y="22606"/>
                  <a:pt x="28064" y="22647"/>
                  <a:pt x="28105" y="22668"/>
                </a:cubicBezTo>
                <a:cubicBezTo>
                  <a:pt x="28044" y="22688"/>
                  <a:pt x="28024" y="22708"/>
                  <a:pt x="28003" y="22729"/>
                </a:cubicBezTo>
                <a:cubicBezTo>
                  <a:pt x="27840" y="22769"/>
                  <a:pt x="27678" y="22810"/>
                  <a:pt x="27494" y="22851"/>
                </a:cubicBezTo>
                <a:cubicBezTo>
                  <a:pt x="27107" y="22912"/>
                  <a:pt x="26700" y="22953"/>
                  <a:pt x="26313" y="23014"/>
                </a:cubicBezTo>
                <a:cubicBezTo>
                  <a:pt x="25397" y="23136"/>
                  <a:pt x="24501" y="23299"/>
                  <a:pt x="23604" y="23482"/>
                </a:cubicBezTo>
                <a:cubicBezTo>
                  <a:pt x="22688" y="23665"/>
                  <a:pt x="21772" y="23889"/>
                  <a:pt x="20896" y="24195"/>
                </a:cubicBezTo>
                <a:cubicBezTo>
                  <a:pt x="20040" y="24480"/>
                  <a:pt x="19226" y="24826"/>
                  <a:pt x="18432" y="25193"/>
                </a:cubicBezTo>
                <a:cubicBezTo>
                  <a:pt x="18146" y="25335"/>
                  <a:pt x="17861" y="25478"/>
                  <a:pt x="17597" y="25600"/>
                </a:cubicBezTo>
                <a:cubicBezTo>
                  <a:pt x="17373" y="25722"/>
                  <a:pt x="17149" y="25824"/>
                  <a:pt x="16924" y="25946"/>
                </a:cubicBezTo>
                <a:cubicBezTo>
                  <a:pt x="16639" y="26089"/>
                  <a:pt x="16375" y="26231"/>
                  <a:pt x="16110" y="26394"/>
                </a:cubicBezTo>
                <a:cubicBezTo>
                  <a:pt x="15845" y="26537"/>
                  <a:pt x="15601" y="26680"/>
                  <a:pt x="15356" y="26822"/>
                </a:cubicBezTo>
                <a:cubicBezTo>
                  <a:pt x="15336" y="26842"/>
                  <a:pt x="15295" y="26863"/>
                  <a:pt x="15275" y="26883"/>
                </a:cubicBezTo>
                <a:cubicBezTo>
                  <a:pt x="15275" y="27046"/>
                  <a:pt x="15397" y="27026"/>
                  <a:pt x="15479" y="27046"/>
                </a:cubicBezTo>
                <a:cubicBezTo>
                  <a:pt x="15438" y="27066"/>
                  <a:pt x="15397" y="27087"/>
                  <a:pt x="15356" y="27107"/>
                </a:cubicBezTo>
                <a:cubicBezTo>
                  <a:pt x="15356" y="27107"/>
                  <a:pt x="15356" y="27128"/>
                  <a:pt x="15356" y="27128"/>
                </a:cubicBezTo>
                <a:lnTo>
                  <a:pt x="15519" y="27128"/>
                </a:lnTo>
                <a:cubicBezTo>
                  <a:pt x="15621" y="27107"/>
                  <a:pt x="15723" y="27107"/>
                  <a:pt x="15825" y="27087"/>
                </a:cubicBezTo>
                <a:cubicBezTo>
                  <a:pt x="16762" y="26863"/>
                  <a:pt x="17698" y="26598"/>
                  <a:pt x="18615" y="26333"/>
                </a:cubicBezTo>
                <a:cubicBezTo>
                  <a:pt x="19674" y="26048"/>
                  <a:pt x="20713" y="25722"/>
                  <a:pt x="21772" y="25437"/>
                </a:cubicBezTo>
                <a:cubicBezTo>
                  <a:pt x="22912" y="25111"/>
                  <a:pt x="24073" y="24826"/>
                  <a:pt x="25213" y="24500"/>
                </a:cubicBezTo>
                <a:cubicBezTo>
                  <a:pt x="25885" y="24317"/>
                  <a:pt x="26578" y="24093"/>
                  <a:pt x="27230" y="23808"/>
                </a:cubicBezTo>
                <a:cubicBezTo>
                  <a:pt x="27576" y="23645"/>
                  <a:pt x="27922" y="23503"/>
                  <a:pt x="28268" y="23360"/>
                </a:cubicBezTo>
                <a:cubicBezTo>
                  <a:pt x="28492" y="23258"/>
                  <a:pt x="28716" y="23177"/>
                  <a:pt x="28940" y="23075"/>
                </a:cubicBezTo>
                <a:cubicBezTo>
                  <a:pt x="28981" y="23054"/>
                  <a:pt x="29027" y="23044"/>
                  <a:pt x="29075" y="23044"/>
                </a:cubicBezTo>
                <a:cubicBezTo>
                  <a:pt x="29124" y="23044"/>
                  <a:pt x="29174" y="23054"/>
                  <a:pt x="29225" y="23075"/>
                </a:cubicBezTo>
                <a:cubicBezTo>
                  <a:pt x="29429" y="23156"/>
                  <a:pt x="29653" y="23258"/>
                  <a:pt x="29877" y="23319"/>
                </a:cubicBezTo>
                <a:cubicBezTo>
                  <a:pt x="30223" y="23441"/>
                  <a:pt x="30569" y="23564"/>
                  <a:pt x="30916" y="23686"/>
                </a:cubicBezTo>
                <a:cubicBezTo>
                  <a:pt x="31242" y="23808"/>
                  <a:pt x="31588" y="23910"/>
                  <a:pt x="31934" y="24032"/>
                </a:cubicBezTo>
                <a:cubicBezTo>
                  <a:pt x="32138" y="24113"/>
                  <a:pt x="32382" y="24175"/>
                  <a:pt x="32586" y="24236"/>
                </a:cubicBezTo>
                <a:cubicBezTo>
                  <a:pt x="32912" y="24337"/>
                  <a:pt x="33217" y="24439"/>
                  <a:pt x="33522" y="24541"/>
                </a:cubicBezTo>
                <a:cubicBezTo>
                  <a:pt x="33991" y="24684"/>
                  <a:pt x="34480" y="24806"/>
                  <a:pt x="34948" y="24948"/>
                </a:cubicBezTo>
                <a:cubicBezTo>
                  <a:pt x="35152" y="25010"/>
                  <a:pt x="35355" y="25050"/>
                  <a:pt x="35559" y="25111"/>
                </a:cubicBezTo>
                <a:lnTo>
                  <a:pt x="35661" y="25111"/>
                </a:lnTo>
                <a:cubicBezTo>
                  <a:pt x="35722" y="25091"/>
                  <a:pt x="35783" y="25091"/>
                  <a:pt x="35865" y="25071"/>
                </a:cubicBezTo>
                <a:cubicBezTo>
                  <a:pt x="35905" y="25010"/>
                  <a:pt x="35946" y="24948"/>
                  <a:pt x="35987" y="24887"/>
                </a:cubicBezTo>
                <a:cubicBezTo>
                  <a:pt x="35946" y="24867"/>
                  <a:pt x="35926" y="24867"/>
                  <a:pt x="35905" y="24847"/>
                </a:cubicBezTo>
                <a:cubicBezTo>
                  <a:pt x="35855" y="24821"/>
                  <a:pt x="35805" y="24804"/>
                  <a:pt x="35754" y="24804"/>
                </a:cubicBezTo>
                <a:cubicBezTo>
                  <a:pt x="35723" y="24804"/>
                  <a:pt x="35692" y="24811"/>
                  <a:pt x="35661" y="24826"/>
                </a:cubicBezTo>
                <a:cubicBezTo>
                  <a:pt x="35647" y="24833"/>
                  <a:pt x="35634" y="24835"/>
                  <a:pt x="35620" y="24835"/>
                </a:cubicBezTo>
                <a:cubicBezTo>
                  <a:pt x="35593" y="24835"/>
                  <a:pt x="35566" y="24826"/>
                  <a:pt x="35539" y="24826"/>
                </a:cubicBezTo>
                <a:cubicBezTo>
                  <a:pt x="35559" y="24704"/>
                  <a:pt x="35600" y="24663"/>
                  <a:pt x="35722" y="24643"/>
                </a:cubicBezTo>
                <a:cubicBezTo>
                  <a:pt x="35803" y="24623"/>
                  <a:pt x="35885" y="24602"/>
                  <a:pt x="35946" y="24602"/>
                </a:cubicBezTo>
                <a:cubicBezTo>
                  <a:pt x="35946" y="24541"/>
                  <a:pt x="35926" y="24500"/>
                  <a:pt x="35926" y="24460"/>
                </a:cubicBezTo>
                <a:cubicBezTo>
                  <a:pt x="35824" y="24419"/>
                  <a:pt x="35742" y="24378"/>
                  <a:pt x="35661" y="24358"/>
                </a:cubicBezTo>
                <a:cubicBezTo>
                  <a:pt x="35600" y="24134"/>
                  <a:pt x="35600" y="24134"/>
                  <a:pt x="35416" y="24113"/>
                </a:cubicBezTo>
                <a:cubicBezTo>
                  <a:pt x="35355" y="24052"/>
                  <a:pt x="35416" y="23991"/>
                  <a:pt x="35437" y="23930"/>
                </a:cubicBezTo>
                <a:cubicBezTo>
                  <a:pt x="35396" y="23889"/>
                  <a:pt x="35355" y="23849"/>
                  <a:pt x="35315" y="23788"/>
                </a:cubicBezTo>
                <a:cubicBezTo>
                  <a:pt x="35254" y="23788"/>
                  <a:pt x="35192" y="23767"/>
                  <a:pt x="35131" y="23767"/>
                </a:cubicBezTo>
                <a:lnTo>
                  <a:pt x="34928" y="23767"/>
                </a:lnTo>
                <a:cubicBezTo>
                  <a:pt x="34843" y="23700"/>
                  <a:pt x="34703" y="23660"/>
                  <a:pt x="34518" y="23660"/>
                </a:cubicBezTo>
                <a:cubicBezTo>
                  <a:pt x="34480" y="23660"/>
                  <a:pt x="34440" y="23662"/>
                  <a:pt x="34398" y="23665"/>
                </a:cubicBezTo>
                <a:cubicBezTo>
                  <a:pt x="34337" y="23564"/>
                  <a:pt x="34215" y="23564"/>
                  <a:pt x="34133" y="23564"/>
                </a:cubicBezTo>
                <a:cubicBezTo>
                  <a:pt x="34011" y="23564"/>
                  <a:pt x="33869" y="23543"/>
                  <a:pt x="33746" y="23523"/>
                </a:cubicBezTo>
                <a:cubicBezTo>
                  <a:pt x="33726" y="23523"/>
                  <a:pt x="33706" y="23503"/>
                  <a:pt x="33685" y="23503"/>
                </a:cubicBezTo>
                <a:cubicBezTo>
                  <a:pt x="33563" y="23401"/>
                  <a:pt x="33441" y="23401"/>
                  <a:pt x="33319" y="23401"/>
                </a:cubicBezTo>
                <a:cubicBezTo>
                  <a:pt x="33176" y="23401"/>
                  <a:pt x="33054" y="23360"/>
                  <a:pt x="32952" y="23299"/>
                </a:cubicBezTo>
                <a:cubicBezTo>
                  <a:pt x="32912" y="23299"/>
                  <a:pt x="32871" y="23299"/>
                  <a:pt x="32830" y="23319"/>
                </a:cubicBezTo>
                <a:cubicBezTo>
                  <a:pt x="32810" y="23299"/>
                  <a:pt x="32789" y="23278"/>
                  <a:pt x="32769" y="23258"/>
                </a:cubicBezTo>
                <a:cubicBezTo>
                  <a:pt x="32728" y="23299"/>
                  <a:pt x="32708" y="23319"/>
                  <a:pt x="32687" y="23360"/>
                </a:cubicBezTo>
                <a:cubicBezTo>
                  <a:pt x="32606" y="23319"/>
                  <a:pt x="32687" y="23278"/>
                  <a:pt x="32667" y="23238"/>
                </a:cubicBezTo>
                <a:cubicBezTo>
                  <a:pt x="32626" y="23217"/>
                  <a:pt x="32565" y="23197"/>
                  <a:pt x="32525" y="23177"/>
                </a:cubicBezTo>
                <a:cubicBezTo>
                  <a:pt x="32484" y="23217"/>
                  <a:pt x="32463" y="23258"/>
                  <a:pt x="32423" y="23278"/>
                </a:cubicBezTo>
                <a:lnTo>
                  <a:pt x="32402" y="23278"/>
                </a:lnTo>
                <a:cubicBezTo>
                  <a:pt x="32423" y="23238"/>
                  <a:pt x="32423" y="23217"/>
                  <a:pt x="32423" y="23197"/>
                </a:cubicBezTo>
                <a:cubicBezTo>
                  <a:pt x="32392" y="23151"/>
                  <a:pt x="32359" y="23137"/>
                  <a:pt x="32324" y="23137"/>
                </a:cubicBezTo>
                <a:cubicBezTo>
                  <a:pt x="32265" y="23137"/>
                  <a:pt x="32201" y="23177"/>
                  <a:pt x="32138" y="23177"/>
                </a:cubicBezTo>
                <a:cubicBezTo>
                  <a:pt x="32138" y="23136"/>
                  <a:pt x="32117" y="23075"/>
                  <a:pt x="32117" y="23034"/>
                </a:cubicBezTo>
                <a:cubicBezTo>
                  <a:pt x="32056" y="23014"/>
                  <a:pt x="31995" y="23014"/>
                  <a:pt x="31934" y="22993"/>
                </a:cubicBezTo>
                <a:cubicBezTo>
                  <a:pt x="31669" y="22932"/>
                  <a:pt x="31425" y="22830"/>
                  <a:pt x="31160" y="22729"/>
                </a:cubicBezTo>
                <a:cubicBezTo>
                  <a:pt x="30732" y="22586"/>
                  <a:pt x="30305" y="22423"/>
                  <a:pt x="29877" y="22281"/>
                </a:cubicBezTo>
                <a:cubicBezTo>
                  <a:pt x="29775" y="22240"/>
                  <a:pt x="29673" y="22179"/>
                  <a:pt x="29612" y="22077"/>
                </a:cubicBezTo>
                <a:cubicBezTo>
                  <a:pt x="29449" y="21873"/>
                  <a:pt x="29286" y="21690"/>
                  <a:pt x="29164" y="21466"/>
                </a:cubicBezTo>
                <a:cubicBezTo>
                  <a:pt x="29164" y="21446"/>
                  <a:pt x="29144" y="21425"/>
                  <a:pt x="29144" y="21425"/>
                </a:cubicBezTo>
                <a:cubicBezTo>
                  <a:pt x="29042" y="21262"/>
                  <a:pt x="28940" y="21120"/>
                  <a:pt x="28859" y="20977"/>
                </a:cubicBezTo>
                <a:cubicBezTo>
                  <a:pt x="28818" y="20916"/>
                  <a:pt x="28777" y="20835"/>
                  <a:pt x="28737" y="20774"/>
                </a:cubicBezTo>
                <a:cubicBezTo>
                  <a:pt x="28716" y="20733"/>
                  <a:pt x="28696" y="20672"/>
                  <a:pt x="28675" y="20611"/>
                </a:cubicBezTo>
                <a:cubicBezTo>
                  <a:pt x="28614" y="20448"/>
                  <a:pt x="28513" y="20285"/>
                  <a:pt x="28451" y="20101"/>
                </a:cubicBezTo>
                <a:cubicBezTo>
                  <a:pt x="28309" y="19674"/>
                  <a:pt x="28166" y="19246"/>
                  <a:pt x="28024" y="18818"/>
                </a:cubicBezTo>
                <a:cubicBezTo>
                  <a:pt x="27922" y="18513"/>
                  <a:pt x="27861" y="18187"/>
                  <a:pt x="27759" y="17861"/>
                </a:cubicBezTo>
                <a:cubicBezTo>
                  <a:pt x="27698" y="17617"/>
                  <a:pt x="27678" y="17372"/>
                  <a:pt x="27616" y="17108"/>
                </a:cubicBezTo>
                <a:cubicBezTo>
                  <a:pt x="27555" y="16700"/>
                  <a:pt x="27494" y="16293"/>
                  <a:pt x="27413" y="15886"/>
                </a:cubicBezTo>
                <a:cubicBezTo>
                  <a:pt x="27331" y="15275"/>
                  <a:pt x="27230" y="14664"/>
                  <a:pt x="27148" y="14053"/>
                </a:cubicBezTo>
                <a:cubicBezTo>
                  <a:pt x="27107" y="13890"/>
                  <a:pt x="27087" y="13747"/>
                  <a:pt x="27046" y="13584"/>
                </a:cubicBezTo>
                <a:cubicBezTo>
                  <a:pt x="26985" y="13259"/>
                  <a:pt x="26944" y="12912"/>
                  <a:pt x="26863" y="12587"/>
                </a:cubicBezTo>
                <a:cubicBezTo>
                  <a:pt x="26761" y="12118"/>
                  <a:pt x="26659" y="11670"/>
                  <a:pt x="26557" y="11222"/>
                </a:cubicBezTo>
                <a:cubicBezTo>
                  <a:pt x="26354" y="10326"/>
                  <a:pt x="26069" y="9471"/>
                  <a:pt x="25763" y="8636"/>
                </a:cubicBezTo>
                <a:cubicBezTo>
                  <a:pt x="25641" y="8289"/>
                  <a:pt x="25478" y="7964"/>
                  <a:pt x="25335" y="7638"/>
                </a:cubicBezTo>
                <a:cubicBezTo>
                  <a:pt x="25234" y="7434"/>
                  <a:pt x="25132" y="7230"/>
                  <a:pt x="25010" y="7006"/>
                </a:cubicBezTo>
                <a:cubicBezTo>
                  <a:pt x="24969" y="6905"/>
                  <a:pt x="24887" y="6782"/>
                  <a:pt x="24826" y="6681"/>
                </a:cubicBezTo>
                <a:cubicBezTo>
                  <a:pt x="24786" y="6599"/>
                  <a:pt x="24745" y="6497"/>
                  <a:pt x="24684" y="6416"/>
                </a:cubicBezTo>
                <a:cubicBezTo>
                  <a:pt x="24663" y="6375"/>
                  <a:pt x="24623" y="6334"/>
                  <a:pt x="24582" y="6294"/>
                </a:cubicBezTo>
                <a:cubicBezTo>
                  <a:pt x="24541" y="6192"/>
                  <a:pt x="24521" y="6110"/>
                  <a:pt x="24460" y="6029"/>
                </a:cubicBezTo>
                <a:cubicBezTo>
                  <a:pt x="24419" y="5947"/>
                  <a:pt x="24378" y="5825"/>
                  <a:pt x="24256" y="5784"/>
                </a:cubicBezTo>
                <a:cubicBezTo>
                  <a:pt x="24195" y="5805"/>
                  <a:pt x="24175" y="5866"/>
                  <a:pt x="24195" y="5907"/>
                </a:cubicBezTo>
                <a:cubicBezTo>
                  <a:pt x="24215" y="5968"/>
                  <a:pt x="24256" y="6029"/>
                  <a:pt x="24256" y="6090"/>
                </a:cubicBezTo>
                <a:cubicBezTo>
                  <a:pt x="24297" y="6171"/>
                  <a:pt x="24317" y="6273"/>
                  <a:pt x="24358" y="6355"/>
                </a:cubicBezTo>
                <a:cubicBezTo>
                  <a:pt x="24338" y="6355"/>
                  <a:pt x="24317" y="6375"/>
                  <a:pt x="24317" y="6375"/>
                </a:cubicBezTo>
                <a:cubicBezTo>
                  <a:pt x="24276" y="6253"/>
                  <a:pt x="24215" y="6131"/>
                  <a:pt x="24175" y="6008"/>
                </a:cubicBezTo>
                <a:cubicBezTo>
                  <a:pt x="24154" y="6029"/>
                  <a:pt x="24154" y="6070"/>
                  <a:pt x="24154" y="6090"/>
                </a:cubicBezTo>
                <a:cubicBezTo>
                  <a:pt x="24175" y="6151"/>
                  <a:pt x="24195" y="6192"/>
                  <a:pt x="24215" y="6253"/>
                </a:cubicBezTo>
                <a:cubicBezTo>
                  <a:pt x="24297" y="6558"/>
                  <a:pt x="24378" y="6843"/>
                  <a:pt x="24460" y="7149"/>
                </a:cubicBezTo>
                <a:cubicBezTo>
                  <a:pt x="24541" y="7475"/>
                  <a:pt x="24643" y="7801"/>
                  <a:pt x="24725" y="8147"/>
                </a:cubicBezTo>
                <a:cubicBezTo>
                  <a:pt x="24969" y="9206"/>
                  <a:pt x="25193" y="10285"/>
                  <a:pt x="25417" y="11344"/>
                </a:cubicBezTo>
                <a:cubicBezTo>
                  <a:pt x="25661" y="12525"/>
                  <a:pt x="25845" y="13707"/>
                  <a:pt x="26008" y="14868"/>
                </a:cubicBezTo>
                <a:cubicBezTo>
                  <a:pt x="26150" y="15743"/>
                  <a:pt x="26272" y="16599"/>
                  <a:pt x="26476" y="17434"/>
                </a:cubicBezTo>
                <a:cubicBezTo>
                  <a:pt x="26578" y="17800"/>
                  <a:pt x="26680" y="18187"/>
                  <a:pt x="26781" y="18554"/>
                </a:cubicBezTo>
                <a:cubicBezTo>
                  <a:pt x="26924" y="19002"/>
                  <a:pt x="27107" y="19429"/>
                  <a:pt x="27291" y="19857"/>
                </a:cubicBezTo>
                <a:cubicBezTo>
                  <a:pt x="27494" y="20325"/>
                  <a:pt x="27759" y="20774"/>
                  <a:pt x="28105" y="21160"/>
                </a:cubicBezTo>
                <a:cubicBezTo>
                  <a:pt x="28227" y="21323"/>
                  <a:pt x="28370" y="21486"/>
                  <a:pt x="28513" y="21629"/>
                </a:cubicBezTo>
                <a:cubicBezTo>
                  <a:pt x="28533" y="21670"/>
                  <a:pt x="28553" y="21710"/>
                  <a:pt x="28574" y="21751"/>
                </a:cubicBezTo>
                <a:lnTo>
                  <a:pt x="28553" y="21771"/>
                </a:lnTo>
                <a:cubicBezTo>
                  <a:pt x="28533" y="21751"/>
                  <a:pt x="28492" y="21751"/>
                  <a:pt x="28451" y="21751"/>
                </a:cubicBezTo>
                <a:cubicBezTo>
                  <a:pt x="28227" y="21670"/>
                  <a:pt x="28024" y="21507"/>
                  <a:pt x="27759" y="21466"/>
                </a:cubicBezTo>
                <a:cubicBezTo>
                  <a:pt x="27759" y="21466"/>
                  <a:pt x="27739" y="21446"/>
                  <a:pt x="27718" y="21446"/>
                </a:cubicBezTo>
                <a:cubicBezTo>
                  <a:pt x="27637" y="21405"/>
                  <a:pt x="27555" y="21384"/>
                  <a:pt x="27454" y="21344"/>
                </a:cubicBezTo>
                <a:cubicBezTo>
                  <a:pt x="27352" y="21303"/>
                  <a:pt x="27270" y="21242"/>
                  <a:pt x="27148" y="21222"/>
                </a:cubicBezTo>
                <a:cubicBezTo>
                  <a:pt x="27148" y="21222"/>
                  <a:pt x="27128" y="21201"/>
                  <a:pt x="27107" y="21201"/>
                </a:cubicBezTo>
                <a:cubicBezTo>
                  <a:pt x="27087" y="21181"/>
                  <a:pt x="27046" y="21140"/>
                  <a:pt x="27026" y="21140"/>
                </a:cubicBezTo>
                <a:cubicBezTo>
                  <a:pt x="26843" y="21018"/>
                  <a:pt x="26680" y="20916"/>
                  <a:pt x="26496" y="20794"/>
                </a:cubicBezTo>
                <a:cubicBezTo>
                  <a:pt x="26496" y="20774"/>
                  <a:pt x="26496" y="20733"/>
                  <a:pt x="26496" y="20692"/>
                </a:cubicBezTo>
                <a:cubicBezTo>
                  <a:pt x="26476" y="20651"/>
                  <a:pt x="26435" y="20631"/>
                  <a:pt x="26395" y="20590"/>
                </a:cubicBezTo>
                <a:cubicBezTo>
                  <a:pt x="26395" y="20570"/>
                  <a:pt x="26395" y="20529"/>
                  <a:pt x="26395" y="20509"/>
                </a:cubicBezTo>
                <a:cubicBezTo>
                  <a:pt x="26354" y="20427"/>
                  <a:pt x="26313" y="20387"/>
                  <a:pt x="26293" y="20325"/>
                </a:cubicBezTo>
                <a:cubicBezTo>
                  <a:pt x="26272" y="20224"/>
                  <a:pt x="26191" y="20142"/>
                  <a:pt x="26130" y="20040"/>
                </a:cubicBezTo>
                <a:cubicBezTo>
                  <a:pt x="26069" y="19939"/>
                  <a:pt x="26008" y="19816"/>
                  <a:pt x="25946" y="19694"/>
                </a:cubicBezTo>
                <a:cubicBezTo>
                  <a:pt x="25906" y="19613"/>
                  <a:pt x="25885" y="19531"/>
                  <a:pt x="25804" y="19511"/>
                </a:cubicBezTo>
                <a:cubicBezTo>
                  <a:pt x="25804" y="19470"/>
                  <a:pt x="25804" y="19450"/>
                  <a:pt x="25804" y="19409"/>
                </a:cubicBezTo>
                <a:cubicBezTo>
                  <a:pt x="25763" y="19328"/>
                  <a:pt x="25743" y="19226"/>
                  <a:pt x="25702" y="19144"/>
                </a:cubicBezTo>
                <a:cubicBezTo>
                  <a:pt x="25600" y="18920"/>
                  <a:pt x="25498" y="18696"/>
                  <a:pt x="25437" y="18452"/>
                </a:cubicBezTo>
                <a:cubicBezTo>
                  <a:pt x="25376" y="18269"/>
                  <a:pt x="25295" y="18106"/>
                  <a:pt x="25234" y="17922"/>
                </a:cubicBezTo>
                <a:cubicBezTo>
                  <a:pt x="25213" y="17882"/>
                  <a:pt x="25213" y="17821"/>
                  <a:pt x="25213" y="17780"/>
                </a:cubicBezTo>
                <a:cubicBezTo>
                  <a:pt x="25173" y="17637"/>
                  <a:pt x="25152" y="17515"/>
                  <a:pt x="25111" y="17393"/>
                </a:cubicBezTo>
                <a:cubicBezTo>
                  <a:pt x="25071" y="17169"/>
                  <a:pt x="25010" y="16945"/>
                  <a:pt x="24969" y="16700"/>
                </a:cubicBezTo>
                <a:cubicBezTo>
                  <a:pt x="24928" y="16476"/>
                  <a:pt x="24887" y="16273"/>
                  <a:pt x="24847" y="16049"/>
                </a:cubicBezTo>
                <a:cubicBezTo>
                  <a:pt x="24786" y="15662"/>
                  <a:pt x="24745" y="15295"/>
                  <a:pt x="24684" y="14908"/>
                </a:cubicBezTo>
                <a:cubicBezTo>
                  <a:pt x="24582" y="14216"/>
                  <a:pt x="24419" y="13523"/>
                  <a:pt x="24236" y="12831"/>
                </a:cubicBezTo>
                <a:cubicBezTo>
                  <a:pt x="24032" y="12016"/>
                  <a:pt x="23808" y="11222"/>
                  <a:pt x="23564" y="10428"/>
                </a:cubicBezTo>
                <a:cubicBezTo>
                  <a:pt x="23279" y="9430"/>
                  <a:pt x="22953" y="8473"/>
                  <a:pt x="22647" y="7495"/>
                </a:cubicBezTo>
                <a:cubicBezTo>
                  <a:pt x="22566" y="7230"/>
                  <a:pt x="22464" y="6966"/>
                  <a:pt x="22362" y="6721"/>
                </a:cubicBezTo>
                <a:cubicBezTo>
                  <a:pt x="22260" y="6395"/>
                  <a:pt x="22138" y="6090"/>
                  <a:pt x="22016" y="5764"/>
                </a:cubicBezTo>
                <a:cubicBezTo>
                  <a:pt x="21996" y="5703"/>
                  <a:pt x="21975" y="5662"/>
                  <a:pt x="21934" y="5601"/>
                </a:cubicBezTo>
                <a:cubicBezTo>
                  <a:pt x="21873" y="5560"/>
                  <a:pt x="21853" y="5499"/>
                  <a:pt x="21853" y="5438"/>
                </a:cubicBezTo>
                <a:cubicBezTo>
                  <a:pt x="21833" y="5336"/>
                  <a:pt x="21812" y="5235"/>
                  <a:pt x="21731" y="5153"/>
                </a:cubicBezTo>
                <a:cubicBezTo>
                  <a:pt x="21670" y="5092"/>
                  <a:pt x="21629" y="5011"/>
                  <a:pt x="21588" y="4929"/>
                </a:cubicBezTo>
                <a:cubicBezTo>
                  <a:pt x="21568" y="4848"/>
                  <a:pt x="21547" y="4787"/>
                  <a:pt x="21527" y="4725"/>
                </a:cubicBezTo>
                <a:cubicBezTo>
                  <a:pt x="21323" y="4359"/>
                  <a:pt x="21140" y="3972"/>
                  <a:pt x="20937" y="3605"/>
                </a:cubicBezTo>
                <a:cubicBezTo>
                  <a:pt x="20896" y="3544"/>
                  <a:pt x="20835" y="3483"/>
                  <a:pt x="20794" y="3422"/>
                </a:cubicBezTo>
                <a:cubicBezTo>
                  <a:pt x="20733" y="3442"/>
                  <a:pt x="20713" y="3463"/>
                  <a:pt x="20651" y="3483"/>
                </a:cubicBezTo>
                <a:cubicBezTo>
                  <a:pt x="20672" y="3565"/>
                  <a:pt x="20692" y="3626"/>
                  <a:pt x="20713" y="3687"/>
                </a:cubicBezTo>
                <a:cubicBezTo>
                  <a:pt x="20774" y="3870"/>
                  <a:pt x="20835" y="4033"/>
                  <a:pt x="20896" y="4216"/>
                </a:cubicBezTo>
                <a:cubicBezTo>
                  <a:pt x="20998" y="4542"/>
                  <a:pt x="21120" y="4888"/>
                  <a:pt x="21201" y="5214"/>
                </a:cubicBezTo>
                <a:cubicBezTo>
                  <a:pt x="21262" y="5377"/>
                  <a:pt x="21303" y="5540"/>
                  <a:pt x="21323" y="5703"/>
                </a:cubicBezTo>
                <a:cubicBezTo>
                  <a:pt x="21242" y="5479"/>
                  <a:pt x="21181" y="5255"/>
                  <a:pt x="21099" y="5011"/>
                </a:cubicBezTo>
                <a:cubicBezTo>
                  <a:pt x="21038" y="4827"/>
                  <a:pt x="20998" y="4644"/>
                  <a:pt x="20937" y="4461"/>
                </a:cubicBezTo>
                <a:cubicBezTo>
                  <a:pt x="20855" y="4196"/>
                  <a:pt x="20774" y="3911"/>
                  <a:pt x="20692" y="3646"/>
                </a:cubicBezTo>
                <a:cubicBezTo>
                  <a:pt x="20672" y="3605"/>
                  <a:pt x="20651" y="3565"/>
                  <a:pt x="20631" y="3504"/>
                </a:cubicBezTo>
                <a:lnTo>
                  <a:pt x="20611" y="3524"/>
                </a:lnTo>
                <a:cubicBezTo>
                  <a:pt x="20611" y="3585"/>
                  <a:pt x="20631" y="3646"/>
                  <a:pt x="20651" y="3707"/>
                </a:cubicBezTo>
                <a:cubicBezTo>
                  <a:pt x="20733" y="4074"/>
                  <a:pt x="20835" y="4420"/>
                  <a:pt x="20916" y="4787"/>
                </a:cubicBezTo>
                <a:cubicBezTo>
                  <a:pt x="21018" y="5235"/>
                  <a:pt x="21140" y="5683"/>
                  <a:pt x="21242" y="6131"/>
                </a:cubicBezTo>
                <a:cubicBezTo>
                  <a:pt x="21364" y="6701"/>
                  <a:pt x="21486" y="7292"/>
                  <a:pt x="21609" y="7862"/>
                </a:cubicBezTo>
                <a:cubicBezTo>
                  <a:pt x="21975" y="9654"/>
                  <a:pt x="22403" y="11446"/>
                  <a:pt x="22851" y="13218"/>
                </a:cubicBezTo>
                <a:cubicBezTo>
                  <a:pt x="22993" y="13808"/>
                  <a:pt x="23156" y="14399"/>
                  <a:pt x="23299" y="15010"/>
                </a:cubicBezTo>
                <a:cubicBezTo>
                  <a:pt x="23462" y="15743"/>
                  <a:pt x="23645" y="16456"/>
                  <a:pt x="23869" y="17148"/>
                </a:cubicBezTo>
                <a:cubicBezTo>
                  <a:pt x="23951" y="17454"/>
                  <a:pt x="24073" y="17739"/>
                  <a:pt x="24195" y="18024"/>
                </a:cubicBezTo>
                <a:cubicBezTo>
                  <a:pt x="24439" y="18594"/>
                  <a:pt x="24745" y="19124"/>
                  <a:pt x="25132" y="19633"/>
                </a:cubicBezTo>
                <a:cubicBezTo>
                  <a:pt x="25295" y="19857"/>
                  <a:pt x="25478" y="20081"/>
                  <a:pt x="25682" y="20285"/>
                </a:cubicBezTo>
                <a:cubicBezTo>
                  <a:pt x="25763" y="20346"/>
                  <a:pt x="25804" y="20427"/>
                  <a:pt x="25885" y="20509"/>
                </a:cubicBezTo>
                <a:cubicBezTo>
                  <a:pt x="25885" y="20529"/>
                  <a:pt x="25885" y="20549"/>
                  <a:pt x="25885" y="20570"/>
                </a:cubicBezTo>
                <a:cubicBezTo>
                  <a:pt x="25824" y="20570"/>
                  <a:pt x="25784" y="20549"/>
                  <a:pt x="25722" y="20549"/>
                </a:cubicBezTo>
                <a:cubicBezTo>
                  <a:pt x="25691" y="20471"/>
                  <a:pt x="25623" y="20441"/>
                  <a:pt x="25546" y="20441"/>
                </a:cubicBezTo>
                <a:cubicBezTo>
                  <a:pt x="25524" y="20441"/>
                  <a:pt x="25501" y="20443"/>
                  <a:pt x="25478" y="20448"/>
                </a:cubicBezTo>
                <a:cubicBezTo>
                  <a:pt x="25458" y="20407"/>
                  <a:pt x="25437" y="20387"/>
                  <a:pt x="25417" y="20346"/>
                </a:cubicBezTo>
                <a:cubicBezTo>
                  <a:pt x="25397" y="20346"/>
                  <a:pt x="25356" y="20325"/>
                  <a:pt x="25315" y="20325"/>
                </a:cubicBezTo>
                <a:lnTo>
                  <a:pt x="25315" y="20427"/>
                </a:lnTo>
                <a:cubicBezTo>
                  <a:pt x="25254" y="20407"/>
                  <a:pt x="25213" y="20407"/>
                  <a:pt x="25152" y="20387"/>
                </a:cubicBezTo>
                <a:cubicBezTo>
                  <a:pt x="25152" y="20346"/>
                  <a:pt x="25173" y="20325"/>
                  <a:pt x="25193" y="20285"/>
                </a:cubicBezTo>
                <a:lnTo>
                  <a:pt x="25152" y="20285"/>
                </a:lnTo>
                <a:cubicBezTo>
                  <a:pt x="25135" y="20335"/>
                  <a:pt x="25105" y="20372"/>
                  <a:pt x="25049" y="20372"/>
                </a:cubicBezTo>
                <a:cubicBezTo>
                  <a:pt x="25037" y="20372"/>
                  <a:pt x="25024" y="20370"/>
                  <a:pt x="25010" y="20366"/>
                </a:cubicBezTo>
                <a:cubicBezTo>
                  <a:pt x="24989" y="20325"/>
                  <a:pt x="24969" y="20285"/>
                  <a:pt x="24969" y="20264"/>
                </a:cubicBezTo>
                <a:cubicBezTo>
                  <a:pt x="24989" y="20244"/>
                  <a:pt x="24989" y="20224"/>
                  <a:pt x="25010" y="20183"/>
                </a:cubicBezTo>
                <a:cubicBezTo>
                  <a:pt x="24949" y="20163"/>
                  <a:pt x="24908" y="20163"/>
                  <a:pt x="24847" y="20142"/>
                </a:cubicBezTo>
                <a:lnTo>
                  <a:pt x="24847" y="20142"/>
                </a:lnTo>
                <a:cubicBezTo>
                  <a:pt x="24867" y="20183"/>
                  <a:pt x="24887" y="20203"/>
                  <a:pt x="24908" y="20224"/>
                </a:cubicBezTo>
                <a:cubicBezTo>
                  <a:pt x="24887" y="20244"/>
                  <a:pt x="24887" y="20244"/>
                  <a:pt x="24867" y="20264"/>
                </a:cubicBezTo>
                <a:cubicBezTo>
                  <a:pt x="24806" y="20224"/>
                  <a:pt x="24765" y="20183"/>
                  <a:pt x="24704" y="20163"/>
                </a:cubicBezTo>
                <a:cubicBezTo>
                  <a:pt x="24704" y="20122"/>
                  <a:pt x="24704" y="20081"/>
                  <a:pt x="24704" y="20040"/>
                </a:cubicBezTo>
                <a:cubicBezTo>
                  <a:pt x="24643" y="19979"/>
                  <a:pt x="24562" y="19939"/>
                  <a:pt x="24460" y="19939"/>
                </a:cubicBezTo>
                <a:cubicBezTo>
                  <a:pt x="24501" y="20000"/>
                  <a:pt x="24521" y="20020"/>
                  <a:pt x="24562" y="20081"/>
                </a:cubicBezTo>
                <a:cubicBezTo>
                  <a:pt x="24480" y="20081"/>
                  <a:pt x="24439" y="20101"/>
                  <a:pt x="24399" y="20101"/>
                </a:cubicBezTo>
                <a:cubicBezTo>
                  <a:pt x="24358" y="20061"/>
                  <a:pt x="24317" y="20040"/>
                  <a:pt x="24276" y="20020"/>
                </a:cubicBezTo>
                <a:cubicBezTo>
                  <a:pt x="24256" y="20061"/>
                  <a:pt x="24236" y="20101"/>
                  <a:pt x="24236" y="20142"/>
                </a:cubicBezTo>
                <a:cubicBezTo>
                  <a:pt x="24175" y="20040"/>
                  <a:pt x="24073" y="20020"/>
                  <a:pt x="23971" y="19979"/>
                </a:cubicBezTo>
                <a:cubicBezTo>
                  <a:pt x="23971" y="19959"/>
                  <a:pt x="23971" y="19939"/>
                  <a:pt x="23971" y="19918"/>
                </a:cubicBezTo>
                <a:cubicBezTo>
                  <a:pt x="23951" y="19898"/>
                  <a:pt x="23910" y="19898"/>
                  <a:pt x="23890" y="19877"/>
                </a:cubicBezTo>
                <a:cubicBezTo>
                  <a:pt x="23869" y="19837"/>
                  <a:pt x="23869" y="19776"/>
                  <a:pt x="23849" y="19735"/>
                </a:cubicBezTo>
                <a:cubicBezTo>
                  <a:pt x="23727" y="19592"/>
                  <a:pt x="23604" y="19450"/>
                  <a:pt x="23482" y="19307"/>
                </a:cubicBezTo>
                <a:cubicBezTo>
                  <a:pt x="23441" y="19246"/>
                  <a:pt x="23380" y="19185"/>
                  <a:pt x="23340" y="19124"/>
                </a:cubicBezTo>
                <a:cubicBezTo>
                  <a:pt x="23217" y="18941"/>
                  <a:pt x="23095" y="18778"/>
                  <a:pt x="22953" y="18594"/>
                </a:cubicBezTo>
                <a:cubicBezTo>
                  <a:pt x="22851" y="18452"/>
                  <a:pt x="22729" y="18289"/>
                  <a:pt x="22647" y="18126"/>
                </a:cubicBezTo>
                <a:cubicBezTo>
                  <a:pt x="22545" y="17922"/>
                  <a:pt x="22403" y="17739"/>
                  <a:pt x="22321" y="17515"/>
                </a:cubicBezTo>
                <a:cubicBezTo>
                  <a:pt x="22260" y="17352"/>
                  <a:pt x="22179" y="17189"/>
                  <a:pt x="22118" y="17006"/>
                </a:cubicBezTo>
                <a:cubicBezTo>
                  <a:pt x="22057" y="16863"/>
                  <a:pt x="21996" y="16741"/>
                  <a:pt x="21955" y="16599"/>
                </a:cubicBezTo>
                <a:cubicBezTo>
                  <a:pt x="21894" y="16415"/>
                  <a:pt x="21833" y="16232"/>
                  <a:pt x="21772" y="16049"/>
                </a:cubicBezTo>
                <a:cubicBezTo>
                  <a:pt x="21690" y="15845"/>
                  <a:pt x="21629" y="15641"/>
                  <a:pt x="21568" y="15417"/>
                </a:cubicBezTo>
                <a:cubicBezTo>
                  <a:pt x="21486" y="15051"/>
                  <a:pt x="21344" y="14684"/>
                  <a:pt x="21262" y="14318"/>
                </a:cubicBezTo>
                <a:cubicBezTo>
                  <a:pt x="21242" y="14134"/>
                  <a:pt x="21181" y="13951"/>
                  <a:pt x="21140" y="13768"/>
                </a:cubicBezTo>
                <a:cubicBezTo>
                  <a:pt x="21099" y="13605"/>
                  <a:pt x="21038" y="13462"/>
                  <a:pt x="20998" y="13299"/>
                </a:cubicBezTo>
                <a:cubicBezTo>
                  <a:pt x="20977" y="13238"/>
                  <a:pt x="20957" y="13177"/>
                  <a:pt x="20957" y="13096"/>
                </a:cubicBezTo>
                <a:cubicBezTo>
                  <a:pt x="20937" y="13014"/>
                  <a:pt x="20937" y="12933"/>
                  <a:pt x="20875" y="12851"/>
                </a:cubicBezTo>
                <a:cubicBezTo>
                  <a:pt x="20835" y="12811"/>
                  <a:pt x="20835" y="12749"/>
                  <a:pt x="20835" y="12688"/>
                </a:cubicBezTo>
                <a:cubicBezTo>
                  <a:pt x="20814" y="12546"/>
                  <a:pt x="20774" y="12403"/>
                  <a:pt x="20794" y="12261"/>
                </a:cubicBezTo>
                <a:cubicBezTo>
                  <a:pt x="20794" y="12240"/>
                  <a:pt x="20774" y="12240"/>
                  <a:pt x="20774" y="12220"/>
                </a:cubicBezTo>
                <a:cubicBezTo>
                  <a:pt x="20733" y="12098"/>
                  <a:pt x="20692" y="11976"/>
                  <a:pt x="20672" y="11833"/>
                </a:cubicBezTo>
                <a:cubicBezTo>
                  <a:pt x="20651" y="11752"/>
                  <a:pt x="20631" y="11670"/>
                  <a:pt x="20611" y="11589"/>
                </a:cubicBezTo>
                <a:cubicBezTo>
                  <a:pt x="20611" y="11548"/>
                  <a:pt x="20590" y="11487"/>
                  <a:pt x="20570" y="11446"/>
                </a:cubicBezTo>
                <a:cubicBezTo>
                  <a:pt x="20529" y="11324"/>
                  <a:pt x="20468" y="11242"/>
                  <a:pt x="20488" y="11100"/>
                </a:cubicBezTo>
                <a:cubicBezTo>
                  <a:pt x="20529" y="10957"/>
                  <a:pt x="20468" y="10815"/>
                  <a:pt x="20407" y="10693"/>
                </a:cubicBezTo>
                <a:cubicBezTo>
                  <a:pt x="20387" y="10652"/>
                  <a:pt x="20387" y="10611"/>
                  <a:pt x="20366" y="10570"/>
                </a:cubicBezTo>
                <a:cubicBezTo>
                  <a:pt x="20346" y="10428"/>
                  <a:pt x="20346" y="10285"/>
                  <a:pt x="20326" y="10143"/>
                </a:cubicBezTo>
                <a:cubicBezTo>
                  <a:pt x="20244" y="10082"/>
                  <a:pt x="20203" y="10000"/>
                  <a:pt x="20203" y="9898"/>
                </a:cubicBezTo>
                <a:cubicBezTo>
                  <a:pt x="20203" y="9858"/>
                  <a:pt x="20183" y="9817"/>
                  <a:pt x="20163" y="9796"/>
                </a:cubicBezTo>
                <a:cubicBezTo>
                  <a:pt x="20142" y="9776"/>
                  <a:pt x="20122" y="9735"/>
                  <a:pt x="20102" y="9715"/>
                </a:cubicBezTo>
                <a:cubicBezTo>
                  <a:pt x="20122" y="9674"/>
                  <a:pt x="20142" y="9634"/>
                  <a:pt x="20142" y="9613"/>
                </a:cubicBezTo>
                <a:cubicBezTo>
                  <a:pt x="20122" y="9532"/>
                  <a:pt x="20102" y="9491"/>
                  <a:pt x="20102" y="9430"/>
                </a:cubicBezTo>
                <a:cubicBezTo>
                  <a:pt x="20081" y="9328"/>
                  <a:pt x="20081" y="9247"/>
                  <a:pt x="20020" y="9165"/>
                </a:cubicBezTo>
                <a:cubicBezTo>
                  <a:pt x="20000" y="9124"/>
                  <a:pt x="20000" y="9104"/>
                  <a:pt x="20000" y="9063"/>
                </a:cubicBezTo>
                <a:cubicBezTo>
                  <a:pt x="19979" y="8961"/>
                  <a:pt x="20000" y="8860"/>
                  <a:pt x="19918" y="8758"/>
                </a:cubicBezTo>
                <a:lnTo>
                  <a:pt x="19857" y="8758"/>
                </a:lnTo>
                <a:cubicBezTo>
                  <a:pt x="19857" y="8758"/>
                  <a:pt x="19837" y="8778"/>
                  <a:pt x="19837" y="8778"/>
                </a:cubicBezTo>
                <a:cubicBezTo>
                  <a:pt x="19857" y="8615"/>
                  <a:pt x="19837" y="8493"/>
                  <a:pt x="19735" y="8371"/>
                </a:cubicBezTo>
                <a:cubicBezTo>
                  <a:pt x="19735" y="8330"/>
                  <a:pt x="19755" y="8289"/>
                  <a:pt x="19755" y="8249"/>
                </a:cubicBezTo>
                <a:cubicBezTo>
                  <a:pt x="19755" y="8228"/>
                  <a:pt x="19755" y="8188"/>
                  <a:pt x="19735" y="8167"/>
                </a:cubicBezTo>
                <a:cubicBezTo>
                  <a:pt x="19694" y="8106"/>
                  <a:pt x="19674" y="8045"/>
                  <a:pt x="19674" y="7964"/>
                </a:cubicBezTo>
                <a:cubicBezTo>
                  <a:pt x="19674" y="7923"/>
                  <a:pt x="19674" y="7882"/>
                  <a:pt x="19653" y="7862"/>
                </a:cubicBezTo>
                <a:cubicBezTo>
                  <a:pt x="19633" y="7821"/>
                  <a:pt x="19613" y="7801"/>
                  <a:pt x="19572" y="7780"/>
                </a:cubicBezTo>
                <a:cubicBezTo>
                  <a:pt x="19633" y="7719"/>
                  <a:pt x="19613" y="7658"/>
                  <a:pt x="19592" y="7597"/>
                </a:cubicBezTo>
                <a:cubicBezTo>
                  <a:pt x="19531" y="7454"/>
                  <a:pt x="19470" y="7332"/>
                  <a:pt x="19450" y="7210"/>
                </a:cubicBezTo>
                <a:cubicBezTo>
                  <a:pt x="19409" y="7068"/>
                  <a:pt x="19368" y="6925"/>
                  <a:pt x="19307" y="6803"/>
                </a:cubicBezTo>
                <a:cubicBezTo>
                  <a:pt x="19267" y="6782"/>
                  <a:pt x="19246" y="6762"/>
                  <a:pt x="19205" y="6742"/>
                </a:cubicBezTo>
                <a:cubicBezTo>
                  <a:pt x="19226" y="6701"/>
                  <a:pt x="19246" y="6681"/>
                  <a:pt x="19267" y="6640"/>
                </a:cubicBezTo>
                <a:cubicBezTo>
                  <a:pt x="19267" y="6619"/>
                  <a:pt x="19246" y="6579"/>
                  <a:pt x="19246" y="6558"/>
                </a:cubicBezTo>
                <a:cubicBezTo>
                  <a:pt x="19185" y="6416"/>
                  <a:pt x="19144" y="6273"/>
                  <a:pt x="19083" y="6131"/>
                </a:cubicBezTo>
                <a:cubicBezTo>
                  <a:pt x="19022" y="5947"/>
                  <a:pt x="18981" y="5764"/>
                  <a:pt x="18880" y="5581"/>
                </a:cubicBezTo>
                <a:cubicBezTo>
                  <a:pt x="18859" y="5560"/>
                  <a:pt x="18859" y="5540"/>
                  <a:pt x="18859" y="5520"/>
                </a:cubicBezTo>
                <a:cubicBezTo>
                  <a:pt x="18859" y="5418"/>
                  <a:pt x="18819" y="5336"/>
                  <a:pt x="18778" y="5296"/>
                </a:cubicBezTo>
                <a:cubicBezTo>
                  <a:pt x="18717" y="5133"/>
                  <a:pt x="18656" y="4990"/>
                  <a:pt x="18615" y="4848"/>
                </a:cubicBezTo>
                <a:lnTo>
                  <a:pt x="18533" y="4848"/>
                </a:lnTo>
                <a:cubicBezTo>
                  <a:pt x="18472" y="4705"/>
                  <a:pt x="18432" y="4563"/>
                  <a:pt x="18370" y="4440"/>
                </a:cubicBezTo>
                <a:cubicBezTo>
                  <a:pt x="18391" y="4420"/>
                  <a:pt x="18411" y="4379"/>
                  <a:pt x="18411" y="4359"/>
                </a:cubicBezTo>
                <a:cubicBezTo>
                  <a:pt x="18370" y="4339"/>
                  <a:pt x="18330" y="4318"/>
                  <a:pt x="18289" y="4277"/>
                </a:cubicBezTo>
                <a:cubicBezTo>
                  <a:pt x="18350" y="4094"/>
                  <a:pt x="18248" y="3992"/>
                  <a:pt x="18146" y="3890"/>
                </a:cubicBezTo>
                <a:cubicBezTo>
                  <a:pt x="18126" y="3829"/>
                  <a:pt x="18106" y="3768"/>
                  <a:pt x="18085" y="3728"/>
                </a:cubicBezTo>
                <a:cubicBezTo>
                  <a:pt x="18065" y="3666"/>
                  <a:pt x="18045" y="3626"/>
                  <a:pt x="18024" y="3565"/>
                </a:cubicBezTo>
                <a:cubicBezTo>
                  <a:pt x="18004" y="3565"/>
                  <a:pt x="18004" y="3544"/>
                  <a:pt x="18004" y="3524"/>
                </a:cubicBezTo>
                <a:lnTo>
                  <a:pt x="17739" y="3035"/>
                </a:lnTo>
                <a:cubicBezTo>
                  <a:pt x="17698" y="2954"/>
                  <a:pt x="17637" y="2872"/>
                  <a:pt x="17617" y="2791"/>
                </a:cubicBezTo>
                <a:cubicBezTo>
                  <a:pt x="17576" y="2730"/>
                  <a:pt x="17556" y="2648"/>
                  <a:pt x="17515" y="2587"/>
                </a:cubicBezTo>
                <a:cubicBezTo>
                  <a:pt x="17474" y="2485"/>
                  <a:pt x="17352" y="2383"/>
                  <a:pt x="17332" y="2241"/>
                </a:cubicBezTo>
                <a:cubicBezTo>
                  <a:pt x="17332" y="2241"/>
                  <a:pt x="17332" y="2220"/>
                  <a:pt x="17311" y="2220"/>
                </a:cubicBezTo>
                <a:cubicBezTo>
                  <a:pt x="17291" y="2139"/>
                  <a:pt x="17250" y="2078"/>
                  <a:pt x="17210" y="2017"/>
                </a:cubicBezTo>
                <a:cubicBezTo>
                  <a:pt x="17189" y="1976"/>
                  <a:pt x="17169" y="1935"/>
                  <a:pt x="17108" y="1935"/>
                </a:cubicBezTo>
                <a:cubicBezTo>
                  <a:pt x="17067" y="1956"/>
                  <a:pt x="17047" y="1976"/>
                  <a:pt x="17006" y="2017"/>
                </a:cubicBezTo>
                <a:cubicBezTo>
                  <a:pt x="17006" y="2098"/>
                  <a:pt x="17006" y="2180"/>
                  <a:pt x="17047" y="2261"/>
                </a:cubicBezTo>
                <a:cubicBezTo>
                  <a:pt x="17067" y="2383"/>
                  <a:pt x="17128" y="2526"/>
                  <a:pt x="17169" y="2648"/>
                </a:cubicBezTo>
                <a:cubicBezTo>
                  <a:pt x="17169" y="2689"/>
                  <a:pt x="17169" y="2730"/>
                  <a:pt x="17169" y="2770"/>
                </a:cubicBezTo>
                <a:cubicBezTo>
                  <a:pt x="17149" y="2709"/>
                  <a:pt x="17108" y="2669"/>
                  <a:pt x="17087" y="2607"/>
                </a:cubicBezTo>
                <a:cubicBezTo>
                  <a:pt x="17047" y="2445"/>
                  <a:pt x="17006" y="2282"/>
                  <a:pt x="16945" y="2119"/>
                </a:cubicBezTo>
                <a:cubicBezTo>
                  <a:pt x="16945" y="2098"/>
                  <a:pt x="16945" y="2098"/>
                  <a:pt x="16924" y="2078"/>
                </a:cubicBezTo>
                <a:lnTo>
                  <a:pt x="16924" y="2078"/>
                </a:lnTo>
                <a:cubicBezTo>
                  <a:pt x="16904" y="2200"/>
                  <a:pt x="16924" y="2322"/>
                  <a:pt x="16965" y="2445"/>
                </a:cubicBezTo>
                <a:cubicBezTo>
                  <a:pt x="17026" y="2709"/>
                  <a:pt x="17087" y="2974"/>
                  <a:pt x="17169" y="3239"/>
                </a:cubicBezTo>
                <a:lnTo>
                  <a:pt x="17454" y="4318"/>
                </a:lnTo>
                <a:cubicBezTo>
                  <a:pt x="17535" y="4624"/>
                  <a:pt x="17617" y="4909"/>
                  <a:pt x="17698" y="5194"/>
                </a:cubicBezTo>
                <a:cubicBezTo>
                  <a:pt x="17800" y="5622"/>
                  <a:pt x="17902" y="6049"/>
                  <a:pt x="18004" y="6457"/>
                </a:cubicBezTo>
                <a:cubicBezTo>
                  <a:pt x="18065" y="6660"/>
                  <a:pt x="18106" y="6864"/>
                  <a:pt x="18146" y="7088"/>
                </a:cubicBezTo>
                <a:cubicBezTo>
                  <a:pt x="18248" y="7454"/>
                  <a:pt x="18330" y="7821"/>
                  <a:pt x="18432" y="8208"/>
                </a:cubicBezTo>
                <a:cubicBezTo>
                  <a:pt x="18472" y="8391"/>
                  <a:pt x="18533" y="8575"/>
                  <a:pt x="18574" y="8778"/>
                </a:cubicBezTo>
                <a:cubicBezTo>
                  <a:pt x="18574" y="8799"/>
                  <a:pt x="18594" y="8839"/>
                  <a:pt x="18615" y="8880"/>
                </a:cubicBezTo>
                <a:cubicBezTo>
                  <a:pt x="18635" y="8961"/>
                  <a:pt x="18656" y="9063"/>
                  <a:pt x="18676" y="9145"/>
                </a:cubicBezTo>
                <a:cubicBezTo>
                  <a:pt x="18696" y="9206"/>
                  <a:pt x="18696" y="9247"/>
                  <a:pt x="18717" y="9287"/>
                </a:cubicBezTo>
                <a:cubicBezTo>
                  <a:pt x="18757" y="9389"/>
                  <a:pt x="18819" y="9491"/>
                  <a:pt x="18819" y="9634"/>
                </a:cubicBezTo>
                <a:cubicBezTo>
                  <a:pt x="18819" y="9634"/>
                  <a:pt x="18819" y="9634"/>
                  <a:pt x="18819" y="9654"/>
                </a:cubicBezTo>
                <a:lnTo>
                  <a:pt x="18880" y="9695"/>
                </a:lnTo>
                <a:cubicBezTo>
                  <a:pt x="18859" y="9735"/>
                  <a:pt x="18859" y="9756"/>
                  <a:pt x="18819" y="9776"/>
                </a:cubicBezTo>
                <a:cubicBezTo>
                  <a:pt x="18880" y="9796"/>
                  <a:pt x="18920" y="9817"/>
                  <a:pt x="18961" y="9817"/>
                </a:cubicBezTo>
                <a:cubicBezTo>
                  <a:pt x="18920" y="9858"/>
                  <a:pt x="18900" y="9878"/>
                  <a:pt x="18859" y="9898"/>
                </a:cubicBezTo>
                <a:cubicBezTo>
                  <a:pt x="18880" y="10000"/>
                  <a:pt x="18900" y="10082"/>
                  <a:pt x="18920" y="10183"/>
                </a:cubicBezTo>
                <a:cubicBezTo>
                  <a:pt x="18981" y="10387"/>
                  <a:pt x="19043" y="10591"/>
                  <a:pt x="19063" y="10794"/>
                </a:cubicBezTo>
                <a:cubicBezTo>
                  <a:pt x="19063" y="10835"/>
                  <a:pt x="19083" y="10876"/>
                  <a:pt x="19104" y="10917"/>
                </a:cubicBezTo>
                <a:cubicBezTo>
                  <a:pt x="19124" y="11018"/>
                  <a:pt x="19165" y="11141"/>
                  <a:pt x="19185" y="11242"/>
                </a:cubicBezTo>
                <a:lnTo>
                  <a:pt x="19348" y="11915"/>
                </a:lnTo>
                <a:cubicBezTo>
                  <a:pt x="19348" y="11955"/>
                  <a:pt x="19368" y="11996"/>
                  <a:pt x="19389" y="12037"/>
                </a:cubicBezTo>
                <a:cubicBezTo>
                  <a:pt x="19429" y="12261"/>
                  <a:pt x="19450" y="12464"/>
                  <a:pt x="19511" y="12688"/>
                </a:cubicBezTo>
                <a:cubicBezTo>
                  <a:pt x="19592" y="13055"/>
                  <a:pt x="19694" y="13401"/>
                  <a:pt x="19776" y="13768"/>
                </a:cubicBezTo>
                <a:cubicBezTo>
                  <a:pt x="19816" y="13870"/>
                  <a:pt x="19837" y="13992"/>
                  <a:pt x="19857" y="14094"/>
                </a:cubicBezTo>
                <a:cubicBezTo>
                  <a:pt x="19918" y="14338"/>
                  <a:pt x="19979" y="14562"/>
                  <a:pt x="20040" y="14806"/>
                </a:cubicBezTo>
                <a:cubicBezTo>
                  <a:pt x="20102" y="14969"/>
                  <a:pt x="20163" y="15132"/>
                  <a:pt x="20224" y="15295"/>
                </a:cubicBezTo>
                <a:cubicBezTo>
                  <a:pt x="20387" y="15764"/>
                  <a:pt x="20550" y="16212"/>
                  <a:pt x="20753" y="16639"/>
                </a:cubicBezTo>
                <a:cubicBezTo>
                  <a:pt x="21018" y="17169"/>
                  <a:pt x="21323" y="17637"/>
                  <a:pt x="21710" y="18085"/>
                </a:cubicBezTo>
                <a:cubicBezTo>
                  <a:pt x="21833" y="18207"/>
                  <a:pt x="21934" y="18330"/>
                  <a:pt x="22057" y="18472"/>
                </a:cubicBezTo>
                <a:cubicBezTo>
                  <a:pt x="22077" y="18493"/>
                  <a:pt x="22118" y="18533"/>
                  <a:pt x="22077" y="18594"/>
                </a:cubicBezTo>
                <a:cubicBezTo>
                  <a:pt x="22057" y="18574"/>
                  <a:pt x="22016" y="18554"/>
                  <a:pt x="21975" y="18533"/>
                </a:cubicBezTo>
                <a:cubicBezTo>
                  <a:pt x="21914" y="18493"/>
                  <a:pt x="21853" y="18452"/>
                  <a:pt x="21792" y="18391"/>
                </a:cubicBezTo>
                <a:cubicBezTo>
                  <a:pt x="21629" y="18289"/>
                  <a:pt x="21446" y="18207"/>
                  <a:pt x="21283" y="18085"/>
                </a:cubicBezTo>
                <a:cubicBezTo>
                  <a:pt x="21079" y="17943"/>
                  <a:pt x="20875" y="17841"/>
                  <a:pt x="20672" y="17719"/>
                </a:cubicBezTo>
                <a:cubicBezTo>
                  <a:pt x="20387" y="17556"/>
                  <a:pt x="20142" y="17332"/>
                  <a:pt x="19939" y="17067"/>
                </a:cubicBezTo>
                <a:cubicBezTo>
                  <a:pt x="19776" y="16843"/>
                  <a:pt x="19613" y="16619"/>
                  <a:pt x="19450" y="16375"/>
                </a:cubicBezTo>
                <a:cubicBezTo>
                  <a:pt x="19246" y="16089"/>
                  <a:pt x="19043" y="15784"/>
                  <a:pt x="18900" y="15438"/>
                </a:cubicBezTo>
                <a:cubicBezTo>
                  <a:pt x="18717" y="15051"/>
                  <a:pt x="18554" y="14643"/>
                  <a:pt x="18452" y="14216"/>
                </a:cubicBezTo>
                <a:cubicBezTo>
                  <a:pt x="18391" y="14053"/>
                  <a:pt x="18370" y="13870"/>
                  <a:pt x="18309" y="13686"/>
                </a:cubicBezTo>
                <a:cubicBezTo>
                  <a:pt x="18269" y="13564"/>
                  <a:pt x="18228" y="13422"/>
                  <a:pt x="18208" y="13279"/>
                </a:cubicBezTo>
                <a:cubicBezTo>
                  <a:pt x="18167" y="13014"/>
                  <a:pt x="18106" y="12770"/>
                  <a:pt x="18045" y="12525"/>
                </a:cubicBezTo>
                <a:cubicBezTo>
                  <a:pt x="18024" y="12444"/>
                  <a:pt x="18004" y="12363"/>
                  <a:pt x="17984" y="12281"/>
                </a:cubicBezTo>
                <a:cubicBezTo>
                  <a:pt x="17943" y="12077"/>
                  <a:pt x="17922" y="11874"/>
                  <a:pt x="17882" y="11670"/>
                </a:cubicBezTo>
                <a:cubicBezTo>
                  <a:pt x="17780" y="11222"/>
                  <a:pt x="17698" y="10794"/>
                  <a:pt x="17576" y="10367"/>
                </a:cubicBezTo>
                <a:cubicBezTo>
                  <a:pt x="17413" y="9715"/>
                  <a:pt x="17230" y="9063"/>
                  <a:pt x="17067" y="8432"/>
                </a:cubicBezTo>
                <a:cubicBezTo>
                  <a:pt x="16986" y="8147"/>
                  <a:pt x="16884" y="7862"/>
                  <a:pt x="16802" y="7577"/>
                </a:cubicBezTo>
                <a:cubicBezTo>
                  <a:pt x="16558" y="6864"/>
                  <a:pt x="16334" y="6131"/>
                  <a:pt x="16090" y="5398"/>
                </a:cubicBezTo>
                <a:cubicBezTo>
                  <a:pt x="15723" y="4359"/>
                  <a:pt x="15295" y="3341"/>
                  <a:pt x="14806" y="2343"/>
                </a:cubicBezTo>
                <a:cubicBezTo>
                  <a:pt x="14603" y="1976"/>
                  <a:pt x="14399" y="1610"/>
                  <a:pt x="14196" y="1243"/>
                </a:cubicBezTo>
                <a:cubicBezTo>
                  <a:pt x="14155" y="1161"/>
                  <a:pt x="14094" y="1121"/>
                  <a:pt x="14033" y="1039"/>
                </a:cubicBezTo>
                <a:cubicBezTo>
                  <a:pt x="14033" y="1039"/>
                  <a:pt x="14033" y="1019"/>
                  <a:pt x="14033" y="1019"/>
                </a:cubicBezTo>
                <a:cubicBezTo>
                  <a:pt x="13992" y="978"/>
                  <a:pt x="13951" y="958"/>
                  <a:pt x="13931" y="917"/>
                </a:cubicBezTo>
                <a:cubicBezTo>
                  <a:pt x="13809" y="713"/>
                  <a:pt x="13666" y="489"/>
                  <a:pt x="13523" y="286"/>
                </a:cubicBezTo>
                <a:cubicBezTo>
                  <a:pt x="13503" y="225"/>
                  <a:pt x="13442" y="164"/>
                  <a:pt x="13401" y="102"/>
                </a:cubicBezTo>
                <a:cubicBezTo>
                  <a:pt x="13361" y="62"/>
                  <a:pt x="13320" y="1"/>
                  <a:pt x="132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955" name="Google Shape;10955;p13"/>
          <p:cNvGrpSpPr/>
          <p:nvPr/>
        </p:nvGrpSpPr>
        <p:grpSpPr>
          <a:xfrm>
            <a:off x="-523236" y="-551294"/>
            <a:ext cx="2806056" cy="2675185"/>
            <a:chOff x="-392427" y="-413471"/>
            <a:chExt cx="2104542" cy="2006389"/>
          </a:xfrm>
        </p:grpSpPr>
        <p:sp>
          <p:nvSpPr>
            <p:cNvPr id="10956" name="Google Shape;10956;p13"/>
            <p:cNvSpPr/>
            <p:nvPr/>
          </p:nvSpPr>
          <p:spPr>
            <a:xfrm>
              <a:off x="907458" y="-148154"/>
              <a:ext cx="70449" cy="57208"/>
            </a:xfrm>
            <a:custGeom>
              <a:avLst/>
              <a:gdLst/>
              <a:ahLst/>
              <a:cxnLst/>
              <a:rect l="l" t="t" r="r" b="b"/>
              <a:pathLst>
                <a:path w="979" h="795" extrusionOk="0">
                  <a:moveTo>
                    <a:pt x="775" y="0"/>
                  </a:moveTo>
                  <a:cubicBezTo>
                    <a:pt x="693" y="183"/>
                    <a:pt x="530" y="143"/>
                    <a:pt x="408" y="204"/>
                  </a:cubicBezTo>
                  <a:cubicBezTo>
                    <a:pt x="388" y="224"/>
                    <a:pt x="347" y="265"/>
                    <a:pt x="347" y="285"/>
                  </a:cubicBezTo>
                  <a:cubicBezTo>
                    <a:pt x="327" y="326"/>
                    <a:pt x="306" y="367"/>
                    <a:pt x="306" y="407"/>
                  </a:cubicBezTo>
                  <a:cubicBezTo>
                    <a:pt x="261" y="394"/>
                    <a:pt x="222" y="388"/>
                    <a:pt x="188" y="388"/>
                  </a:cubicBezTo>
                  <a:cubicBezTo>
                    <a:pt x="114" y="388"/>
                    <a:pt x="63" y="419"/>
                    <a:pt x="21" y="489"/>
                  </a:cubicBezTo>
                  <a:cubicBezTo>
                    <a:pt x="1" y="509"/>
                    <a:pt x="21" y="530"/>
                    <a:pt x="21" y="550"/>
                  </a:cubicBezTo>
                  <a:cubicBezTo>
                    <a:pt x="82" y="550"/>
                    <a:pt x="143" y="530"/>
                    <a:pt x="204" y="530"/>
                  </a:cubicBezTo>
                  <a:cubicBezTo>
                    <a:pt x="245" y="611"/>
                    <a:pt x="265" y="692"/>
                    <a:pt x="286" y="794"/>
                  </a:cubicBezTo>
                  <a:cubicBezTo>
                    <a:pt x="347" y="774"/>
                    <a:pt x="388" y="754"/>
                    <a:pt x="428" y="733"/>
                  </a:cubicBezTo>
                  <a:cubicBezTo>
                    <a:pt x="490" y="692"/>
                    <a:pt x="530" y="652"/>
                    <a:pt x="591" y="631"/>
                  </a:cubicBezTo>
                  <a:cubicBezTo>
                    <a:pt x="632" y="672"/>
                    <a:pt x="673" y="713"/>
                    <a:pt x="714" y="754"/>
                  </a:cubicBezTo>
                  <a:cubicBezTo>
                    <a:pt x="754" y="713"/>
                    <a:pt x="795" y="672"/>
                    <a:pt x="856" y="611"/>
                  </a:cubicBezTo>
                  <a:cubicBezTo>
                    <a:pt x="876" y="672"/>
                    <a:pt x="897" y="692"/>
                    <a:pt x="897" y="733"/>
                  </a:cubicBezTo>
                  <a:cubicBezTo>
                    <a:pt x="978" y="570"/>
                    <a:pt x="917" y="428"/>
                    <a:pt x="917" y="265"/>
                  </a:cubicBezTo>
                  <a:cubicBezTo>
                    <a:pt x="897" y="183"/>
                    <a:pt x="836" y="122"/>
                    <a:pt x="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7" name="Google Shape;10957;p13"/>
            <p:cNvSpPr/>
            <p:nvPr/>
          </p:nvSpPr>
          <p:spPr>
            <a:xfrm>
              <a:off x="1454138" y="609512"/>
              <a:ext cx="27920" cy="32310"/>
            </a:xfrm>
            <a:custGeom>
              <a:avLst/>
              <a:gdLst/>
              <a:ahLst/>
              <a:cxnLst/>
              <a:rect l="l" t="t" r="r" b="b"/>
              <a:pathLst>
                <a:path w="388" h="449" extrusionOk="0">
                  <a:moveTo>
                    <a:pt x="326" y="0"/>
                  </a:moveTo>
                  <a:cubicBezTo>
                    <a:pt x="244" y="0"/>
                    <a:pt x="163" y="20"/>
                    <a:pt x="61" y="20"/>
                  </a:cubicBezTo>
                  <a:lnTo>
                    <a:pt x="82" y="20"/>
                  </a:lnTo>
                  <a:cubicBezTo>
                    <a:pt x="61" y="102"/>
                    <a:pt x="41" y="183"/>
                    <a:pt x="20" y="265"/>
                  </a:cubicBezTo>
                  <a:cubicBezTo>
                    <a:pt x="82" y="224"/>
                    <a:pt x="102" y="204"/>
                    <a:pt x="143" y="183"/>
                  </a:cubicBezTo>
                  <a:cubicBezTo>
                    <a:pt x="143" y="224"/>
                    <a:pt x="163" y="244"/>
                    <a:pt x="163" y="265"/>
                  </a:cubicBezTo>
                  <a:cubicBezTo>
                    <a:pt x="102" y="326"/>
                    <a:pt x="61" y="387"/>
                    <a:pt x="0" y="448"/>
                  </a:cubicBezTo>
                  <a:cubicBezTo>
                    <a:pt x="82" y="407"/>
                    <a:pt x="183" y="387"/>
                    <a:pt x="265" y="346"/>
                  </a:cubicBezTo>
                  <a:cubicBezTo>
                    <a:pt x="285" y="285"/>
                    <a:pt x="285" y="224"/>
                    <a:pt x="285" y="163"/>
                  </a:cubicBezTo>
                  <a:cubicBezTo>
                    <a:pt x="285" y="102"/>
                    <a:pt x="387" y="81"/>
                    <a:pt x="326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8" name="Google Shape;10958;p13"/>
            <p:cNvSpPr/>
            <p:nvPr/>
          </p:nvSpPr>
          <p:spPr>
            <a:xfrm>
              <a:off x="69196" y="426302"/>
              <a:ext cx="24970" cy="27920"/>
            </a:xfrm>
            <a:custGeom>
              <a:avLst/>
              <a:gdLst/>
              <a:ahLst/>
              <a:cxnLst/>
              <a:rect l="l" t="t" r="r" b="b"/>
              <a:pathLst>
                <a:path w="347" h="388" extrusionOk="0">
                  <a:moveTo>
                    <a:pt x="164" y="0"/>
                  </a:moveTo>
                  <a:cubicBezTo>
                    <a:pt x="123" y="61"/>
                    <a:pt x="62" y="123"/>
                    <a:pt x="1" y="184"/>
                  </a:cubicBezTo>
                  <a:cubicBezTo>
                    <a:pt x="62" y="245"/>
                    <a:pt x="102" y="306"/>
                    <a:pt x="184" y="387"/>
                  </a:cubicBezTo>
                  <a:cubicBezTo>
                    <a:pt x="245" y="306"/>
                    <a:pt x="286" y="224"/>
                    <a:pt x="347" y="163"/>
                  </a:cubicBezTo>
                  <a:cubicBezTo>
                    <a:pt x="339" y="161"/>
                    <a:pt x="331" y="160"/>
                    <a:pt x="323" y="160"/>
                  </a:cubicBezTo>
                  <a:cubicBezTo>
                    <a:pt x="282" y="160"/>
                    <a:pt x="241" y="184"/>
                    <a:pt x="207" y="184"/>
                  </a:cubicBezTo>
                  <a:cubicBezTo>
                    <a:pt x="181" y="184"/>
                    <a:pt x="159" y="170"/>
                    <a:pt x="143" y="123"/>
                  </a:cubicBezTo>
                  <a:cubicBezTo>
                    <a:pt x="164" y="82"/>
                    <a:pt x="164" y="61"/>
                    <a:pt x="184" y="21"/>
                  </a:cubicBezTo>
                  <a:cubicBezTo>
                    <a:pt x="184" y="21"/>
                    <a:pt x="184" y="0"/>
                    <a:pt x="164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9" name="Google Shape;10959;p13"/>
            <p:cNvSpPr/>
            <p:nvPr/>
          </p:nvSpPr>
          <p:spPr>
            <a:xfrm>
              <a:off x="253846" y="1112153"/>
              <a:ext cx="20581" cy="13457"/>
            </a:xfrm>
            <a:custGeom>
              <a:avLst/>
              <a:gdLst/>
              <a:ahLst/>
              <a:cxnLst/>
              <a:rect l="l" t="t" r="r" b="b"/>
              <a:pathLst>
                <a:path w="286" h="187" extrusionOk="0">
                  <a:moveTo>
                    <a:pt x="123" y="0"/>
                  </a:moveTo>
                  <a:cubicBezTo>
                    <a:pt x="102" y="21"/>
                    <a:pt x="82" y="41"/>
                    <a:pt x="62" y="61"/>
                  </a:cubicBezTo>
                  <a:cubicBezTo>
                    <a:pt x="41" y="102"/>
                    <a:pt x="21" y="123"/>
                    <a:pt x="1" y="143"/>
                  </a:cubicBezTo>
                  <a:cubicBezTo>
                    <a:pt x="48" y="171"/>
                    <a:pt x="73" y="186"/>
                    <a:pt x="105" y="186"/>
                  </a:cubicBezTo>
                  <a:cubicBezTo>
                    <a:pt x="142" y="186"/>
                    <a:pt x="188" y="166"/>
                    <a:pt x="286" y="123"/>
                  </a:cubicBezTo>
                  <a:cubicBezTo>
                    <a:pt x="225" y="82"/>
                    <a:pt x="184" y="41"/>
                    <a:pt x="123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0" name="Google Shape;10960;p13"/>
            <p:cNvSpPr/>
            <p:nvPr/>
          </p:nvSpPr>
          <p:spPr>
            <a:xfrm>
              <a:off x="1452627" y="580153"/>
              <a:ext cx="23531" cy="16191"/>
            </a:xfrm>
            <a:custGeom>
              <a:avLst/>
              <a:gdLst/>
              <a:ahLst/>
              <a:cxnLst/>
              <a:rect l="l" t="t" r="r" b="b"/>
              <a:pathLst>
                <a:path w="327" h="225" extrusionOk="0">
                  <a:moveTo>
                    <a:pt x="123" y="1"/>
                  </a:moveTo>
                  <a:cubicBezTo>
                    <a:pt x="62" y="41"/>
                    <a:pt x="41" y="62"/>
                    <a:pt x="1" y="103"/>
                  </a:cubicBezTo>
                  <a:cubicBezTo>
                    <a:pt x="21" y="143"/>
                    <a:pt x="41" y="184"/>
                    <a:pt x="62" y="225"/>
                  </a:cubicBezTo>
                  <a:cubicBezTo>
                    <a:pt x="164" y="204"/>
                    <a:pt x="245" y="164"/>
                    <a:pt x="327" y="123"/>
                  </a:cubicBezTo>
                  <a:cubicBezTo>
                    <a:pt x="306" y="103"/>
                    <a:pt x="286" y="103"/>
                    <a:pt x="286" y="103"/>
                  </a:cubicBezTo>
                  <a:cubicBezTo>
                    <a:pt x="225" y="103"/>
                    <a:pt x="164" y="123"/>
                    <a:pt x="82" y="123"/>
                  </a:cubicBezTo>
                  <a:cubicBezTo>
                    <a:pt x="103" y="82"/>
                    <a:pt x="103" y="41"/>
                    <a:pt x="123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1" name="Google Shape;10961;p13"/>
            <p:cNvSpPr/>
            <p:nvPr/>
          </p:nvSpPr>
          <p:spPr>
            <a:xfrm>
              <a:off x="79487" y="385285"/>
              <a:ext cx="17630" cy="14680"/>
            </a:xfrm>
            <a:custGeom>
              <a:avLst/>
              <a:gdLst/>
              <a:ahLst/>
              <a:cxnLst/>
              <a:rect l="l" t="t" r="r" b="b"/>
              <a:pathLst>
                <a:path w="245" h="204" extrusionOk="0">
                  <a:moveTo>
                    <a:pt x="82" y="0"/>
                  </a:moveTo>
                  <a:cubicBezTo>
                    <a:pt x="41" y="61"/>
                    <a:pt x="0" y="122"/>
                    <a:pt x="41" y="163"/>
                  </a:cubicBezTo>
                  <a:cubicBezTo>
                    <a:pt x="143" y="183"/>
                    <a:pt x="183" y="183"/>
                    <a:pt x="245" y="204"/>
                  </a:cubicBezTo>
                  <a:cubicBezTo>
                    <a:pt x="245" y="82"/>
                    <a:pt x="183" y="20"/>
                    <a:pt x="8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2" name="Google Shape;10962;p13"/>
            <p:cNvSpPr/>
            <p:nvPr/>
          </p:nvSpPr>
          <p:spPr>
            <a:xfrm>
              <a:off x="224558" y="1141441"/>
              <a:ext cx="13241" cy="17702"/>
            </a:xfrm>
            <a:custGeom>
              <a:avLst/>
              <a:gdLst/>
              <a:ahLst/>
              <a:cxnLst/>
              <a:rect l="l" t="t" r="r" b="b"/>
              <a:pathLst>
                <a:path w="184" h="246" extrusionOk="0">
                  <a:moveTo>
                    <a:pt x="0" y="1"/>
                  </a:moveTo>
                  <a:cubicBezTo>
                    <a:pt x="0" y="103"/>
                    <a:pt x="41" y="164"/>
                    <a:pt x="102" y="245"/>
                  </a:cubicBezTo>
                  <a:cubicBezTo>
                    <a:pt x="120" y="227"/>
                    <a:pt x="138" y="209"/>
                    <a:pt x="171" y="191"/>
                  </a:cubicBezTo>
                  <a:lnTo>
                    <a:pt x="171" y="191"/>
                  </a:lnTo>
                  <a:cubicBezTo>
                    <a:pt x="175" y="195"/>
                    <a:pt x="179" y="200"/>
                    <a:pt x="184" y="204"/>
                  </a:cubicBezTo>
                  <a:lnTo>
                    <a:pt x="184" y="184"/>
                  </a:lnTo>
                  <a:cubicBezTo>
                    <a:pt x="179" y="186"/>
                    <a:pt x="175" y="189"/>
                    <a:pt x="171" y="191"/>
                  </a:cubicBezTo>
                  <a:lnTo>
                    <a:pt x="171" y="191"/>
                  </a:lnTo>
                  <a:cubicBezTo>
                    <a:pt x="138" y="155"/>
                    <a:pt x="118" y="121"/>
                    <a:pt x="82" y="103"/>
                  </a:cubicBezTo>
                  <a:cubicBezTo>
                    <a:pt x="41" y="82"/>
                    <a:pt x="102" y="1"/>
                    <a:pt x="0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3" name="Google Shape;10963;p13"/>
            <p:cNvSpPr/>
            <p:nvPr/>
          </p:nvSpPr>
          <p:spPr>
            <a:xfrm>
              <a:off x="1644617" y="709105"/>
              <a:ext cx="14752" cy="8923"/>
            </a:xfrm>
            <a:custGeom>
              <a:avLst/>
              <a:gdLst/>
              <a:ahLst/>
              <a:cxnLst/>
              <a:rect l="l" t="t" r="r" b="b"/>
              <a:pathLst>
                <a:path w="205" h="124" extrusionOk="0">
                  <a:moveTo>
                    <a:pt x="204" y="1"/>
                  </a:moveTo>
                  <a:cubicBezTo>
                    <a:pt x="123" y="1"/>
                    <a:pt x="62" y="1"/>
                    <a:pt x="1" y="21"/>
                  </a:cubicBezTo>
                  <a:cubicBezTo>
                    <a:pt x="41" y="42"/>
                    <a:pt x="82" y="82"/>
                    <a:pt x="123" y="123"/>
                  </a:cubicBezTo>
                  <a:cubicBezTo>
                    <a:pt x="164" y="62"/>
                    <a:pt x="164" y="42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4" name="Google Shape;10964;p13"/>
            <p:cNvSpPr/>
            <p:nvPr/>
          </p:nvSpPr>
          <p:spPr>
            <a:xfrm>
              <a:off x="844493" y="-66120"/>
              <a:ext cx="10290" cy="10362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143" y="0"/>
                  </a:moveTo>
                  <a:cubicBezTo>
                    <a:pt x="20" y="21"/>
                    <a:pt x="0" y="62"/>
                    <a:pt x="20" y="143"/>
                  </a:cubicBezTo>
                  <a:cubicBezTo>
                    <a:pt x="61" y="123"/>
                    <a:pt x="81" y="123"/>
                    <a:pt x="81" y="123"/>
                  </a:cubicBezTo>
                  <a:cubicBezTo>
                    <a:pt x="102" y="82"/>
                    <a:pt x="102" y="62"/>
                    <a:pt x="143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5" name="Google Shape;10965;p13"/>
            <p:cNvSpPr/>
            <p:nvPr/>
          </p:nvSpPr>
          <p:spPr>
            <a:xfrm>
              <a:off x="1609428" y="630021"/>
              <a:ext cx="10362" cy="5397"/>
            </a:xfrm>
            <a:custGeom>
              <a:avLst/>
              <a:gdLst/>
              <a:ahLst/>
              <a:cxnLst/>
              <a:rect l="l" t="t" r="r" b="b"/>
              <a:pathLst>
                <a:path w="144" h="75" extrusionOk="0">
                  <a:moveTo>
                    <a:pt x="62" y="0"/>
                  </a:moveTo>
                  <a:cubicBezTo>
                    <a:pt x="42" y="0"/>
                    <a:pt x="21" y="20"/>
                    <a:pt x="1" y="41"/>
                  </a:cubicBezTo>
                  <a:cubicBezTo>
                    <a:pt x="23" y="52"/>
                    <a:pt x="56" y="74"/>
                    <a:pt x="85" y="74"/>
                  </a:cubicBezTo>
                  <a:cubicBezTo>
                    <a:pt x="111" y="74"/>
                    <a:pt x="134" y="57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6" name="Google Shape;10966;p13"/>
            <p:cNvSpPr/>
            <p:nvPr/>
          </p:nvSpPr>
          <p:spPr>
            <a:xfrm>
              <a:off x="1446799" y="602172"/>
              <a:ext cx="14680" cy="8851"/>
            </a:xfrm>
            <a:custGeom>
              <a:avLst/>
              <a:gdLst/>
              <a:ahLst/>
              <a:cxnLst/>
              <a:rect l="l" t="t" r="r" b="b"/>
              <a:pathLst>
                <a:path w="204" h="123" extrusionOk="0">
                  <a:moveTo>
                    <a:pt x="0" y="0"/>
                  </a:moveTo>
                  <a:cubicBezTo>
                    <a:pt x="90" y="54"/>
                    <a:pt x="133" y="92"/>
                    <a:pt x="169" y="115"/>
                  </a:cubicBezTo>
                  <a:lnTo>
                    <a:pt x="169" y="115"/>
                  </a:lnTo>
                  <a:cubicBezTo>
                    <a:pt x="184" y="92"/>
                    <a:pt x="186" y="54"/>
                    <a:pt x="204" y="0"/>
                  </a:cubicBezTo>
                  <a:close/>
                  <a:moveTo>
                    <a:pt x="169" y="115"/>
                  </a:moveTo>
                  <a:lnTo>
                    <a:pt x="169" y="115"/>
                  </a:lnTo>
                  <a:cubicBezTo>
                    <a:pt x="168" y="117"/>
                    <a:pt x="166" y="120"/>
                    <a:pt x="163" y="122"/>
                  </a:cubicBezTo>
                  <a:lnTo>
                    <a:pt x="184" y="122"/>
                  </a:lnTo>
                  <a:cubicBezTo>
                    <a:pt x="179" y="120"/>
                    <a:pt x="174" y="117"/>
                    <a:pt x="169" y="115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7" name="Google Shape;10967;p13"/>
            <p:cNvSpPr/>
            <p:nvPr/>
          </p:nvSpPr>
          <p:spPr>
            <a:xfrm>
              <a:off x="42859" y="407233"/>
              <a:ext cx="8851" cy="14104"/>
            </a:xfrm>
            <a:custGeom>
              <a:avLst/>
              <a:gdLst/>
              <a:ahLst/>
              <a:cxnLst/>
              <a:rect l="l" t="t" r="r" b="b"/>
              <a:pathLst>
                <a:path w="123" h="196" extrusionOk="0">
                  <a:moveTo>
                    <a:pt x="41" y="1"/>
                  </a:moveTo>
                  <a:cubicBezTo>
                    <a:pt x="20" y="82"/>
                    <a:pt x="0" y="123"/>
                    <a:pt x="0" y="163"/>
                  </a:cubicBezTo>
                  <a:cubicBezTo>
                    <a:pt x="25" y="176"/>
                    <a:pt x="50" y="196"/>
                    <a:pt x="74" y="196"/>
                  </a:cubicBezTo>
                  <a:cubicBezTo>
                    <a:pt x="88" y="196"/>
                    <a:pt x="102" y="189"/>
                    <a:pt x="116" y="172"/>
                  </a:cubicBezTo>
                  <a:lnTo>
                    <a:pt x="116" y="172"/>
                  </a:lnTo>
                  <a:cubicBezTo>
                    <a:pt x="118" y="176"/>
                    <a:pt x="120" y="180"/>
                    <a:pt x="122" y="184"/>
                  </a:cubicBezTo>
                  <a:lnTo>
                    <a:pt x="122" y="163"/>
                  </a:lnTo>
                  <a:cubicBezTo>
                    <a:pt x="120" y="166"/>
                    <a:pt x="118" y="169"/>
                    <a:pt x="116" y="172"/>
                  </a:cubicBezTo>
                  <a:lnTo>
                    <a:pt x="116" y="172"/>
                  </a:lnTo>
                  <a:cubicBezTo>
                    <a:pt x="98" y="131"/>
                    <a:pt x="78" y="74"/>
                    <a:pt x="41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8" name="Google Shape;10968;p13"/>
            <p:cNvSpPr/>
            <p:nvPr/>
          </p:nvSpPr>
          <p:spPr>
            <a:xfrm>
              <a:off x="1243080" y="1392077"/>
              <a:ext cx="7412" cy="7412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41" y="21"/>
                    <a:pt x="21" y="41"/>
                    <a:pt x="0" y="6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61"/>
                    <a:pt x="102" y="41"/>
                  </a:cubicBezTo>
                  <a:cubicBezTo>
                    <a:pt x="102" y="4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9" name="Google Shape;10969;p13"/>
            <p:cNvSpPr/>
            <p:nvPr/>
          </p:nvSpPr>
          <p:spPr>
            <a:xfrm>
              <a:off x="234776" y="1161949"/>
              <a:ext cx="8923" cy="13313"/>
            </a:xfrm>
            <a:custGeom>
              <a:avLst/>
              <a:gdLst/>
              <a:ahLst/>
              <a:cxnLst/>
              <a:rect l="l" t="t" r="r" b="b"/>
              <a:pathLst>
                <a:path w="124" h="185" extrusionOk="0">
                  <a:moveTo>
                    <a:pt x="103" y="1"/>
                  </a:moveTo>
                  <a:lnTo>
                    <a:pt x="103" y="21"/>
                  </a:lnTo>
                  <a:cubicBezTo>
                    <a:pt x="62" y="21"/>
                    <a:pt x="42" y="42"/>
                    <a:pt x="1" y="62"/>
                  </a:cubicBezTo>
                  <a:lnTo>
                    <a:pt x="123" y="184"/>
                  </a:lnTo>
                  <a:cubicBezTo>
                    <a:pt x="103" y="103"/>
                    <a:pt x="103" y="62"/>
                    <a:pt x="103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0" name="Google Shape;10970;p13"/>
            <p:cNvSpPr/>
            <p:nvPr/>
          </p:nvSpPr>
          <p:spPr>
            <a:xfrm>
              <a:off x="1278268" y="14475"/>
              <a:ext cx="89446" cy="148094"/>
            </a:xfrm>
            <a:custGeom>
              <a:avLst/>
              <a:gdLst/>
              <a:ahLst/>
              <a:cxnLst/>
              <a:rect l="l" t="t" r="r" b="b"/>
              <a:pathLst>
                <a:path w="1243" h="2058" extrusionOk="0">
                  <a:moveTo>
                    <a:pt x="835" y="1365"/>
                  </a:moveTo>
                  <a:lnTo>
                    <a:pt x="835" y="1365"/>
                  </a:lnTo>
                  <a:cubicBezTo>
                    <a:pt x="856" y="1406"/>
                    <a:pt x="835" y="1406"/>
                    <a:pt x="815" y="1406"/>
                  </a:cubicBezTo>
                  <a:cubicBezTo>
                    <a:pt x="801" y="1406"/>
                    <a:pt x="797" y="1415"/>
                    <a:pt x="789" y="1415"/>
                  </a:cubicBezTo>
                  <a:cubicBezTo>
                    <a:pt x="785" y="1415"/>
                    <a:pt x="781" y="1413"/>
                    <a:pt x="774" y="1406"/>
                  </a:cubicBezTo>
                  <a:lnTo>
                    <a:pt x="815" y="1406"/>
                  </a:lnTo>
                  <a:cubicBezTo>
                    <a:pt x="815" y="1385"/>
                    <a:pt x="815" y="1385"/>
                    <a:pt x="835" y="1365"/>
                  </a:cubicBezTo>
                  <a:close/>
                  <a:moveTo>
                    <a:pt x="754" y="1609"/>
                  </a:moveTo>
                  <a:cubicBezTo>
                    <a:pt x="774" y="1609"/>
                    <a:pt x="774" y="1630"/>
                    <a:pt x="754" y="1630"/>
                  </a:cubicBezTo>
                  <a:cubicBezTo>
                    <a:pt x="754" y="1630"/>
                    <a:pt x="754" y="1630"/>
                    <a:pt x="754" y="1609"/>
                  </a:cubicBezTo>
                  <a:close/>
                  <a:moveTo>
                    <a:pt x="754" y="1630"/>
                  </a:moveTo>
                  <a:cubicBezTo>
                    <a:pt x="774" y="1650"/>
                    <a:pt x="774" y="1650"/>
                    <a:pt x="774" y="1671"/>
                  </a:cubicBezTo>
                  <a:cubicBezTo>
                    <a:pt x="754" y="1650"/>
                    <a:pt x="754" y="1650"/>
                    <a:pt x="754" y="1630"/>
                  </a:cubicBezTo>
                  <a:close/>
                  <a:moveTo>
                    <a:pt x="713" y="1671"/>
                  </a:moveTo>
                  <a:cubicBezTo>
                    <a:pt x="713" y="1704"/>
                    <a:pt x="713" y="1719"/>
                    <a:pt x="706" y="1719"/>
                  </a:cubicBezTo>
                  <a:cubicBezTo>
                    <a:pt x="701" y="1719"/>
                    <a:pt x="691" y="1709"/>
                    <a:pt x="672" y="1691"/>
                  </a:cubicBezTo>
                  <a:cubicBezTo>
                    <a:pt x="693" y="1691"/>
                    <a:pt x="693" y="1691"/>
                    <a:pt x="713" y="1671"/>
                  </a:cubicBezTo>
                  <a:close/>
                  <a:moveTo>
                    <a:pt x="451" y="1805"/>
                  </a:moveTo>
                  <a:cubicBezTo>
                    <a:pt x="457" y="1805"/>
                    <a:pt x="463" y="1807"/>
                    <a:pt x="469" y="1813"/>
                  </a:cubicBezTo>
                  <a:cubicBezTo>
                    <a:pt x="489" y="1854"/>
                    <a:pt x="469" y="1874"/>
                    <a:pt x="469" y="1895"/>
                  </a:cubicBezTo>
                  <a:cubicBezTo>
                    <a:pt x="428" y="1895"/>
                    <a:pt x="428" y="1854"/>
                    <a:pt x="428" y="1833"/>
                  </a:cubicBezTo>
                  <a:cubicBezTo>
                    <a:pt x="428" y="1819"/>
                    <a:pt x="438" y="1805"/>
                    <a:pt x="451" y="1805"/>
                  </a:cubicBezTo>
                  <a:close/>
                  <a:moveTo>
                    <a:pt x="346" y="1935"/>
                  </a:moveTo>
                  <a:cubicBezTo>
                    <a:pt x="367" y="1935"/>
                    <a:pt x="346" y="1935"/>
                    <a:pt x="346" y="1956"/>
                  </a:cubicBezTo>
                  <a:cubicBezTo>
                    <a:pt x="346" y="1935"/>
                    <a:pt x="326" y="1935"/>
                    <a:pt x="346" y="1935"/>
                  </a:cubicBezTo>
                  <a:close/>
                  <a:moveTo>
                    <a:pt x="1120" y="1"/>
                  </a:moveTo>
                  <a:cubicBezTo>
                    <a:pt x="1039" y="62"/>
                    <a:pt x="1080" y="123"/>
                    <a:pt x="1080" y="184"/>
                  </a:cubicBezTo>
                  <a:cubicBezTo>
                    <a:pt x="1039" y="164"/>
                    <a:pt x="1019" y="143"/>
                    <a:pt x="978" y="123"/>
                  </a:cubicBezTo>
                  <a:cubicBezTo>
                    <a:pt x="957" y="184"/>
                    <a:pt x="876" y="143"/>
                    <a:pt x="856" y="204"/>
                  </a:cubicBezTo>
                  <a:cubicBezTo>
                    <a:pt x="856" y="225"/>
                    <a:pt x="856" y="245"/>
                    <a:pt x="835" y="265"/>
                  </a:cubicBezTo>
                  <a:cubicBezTo>
                    <a:pt x="815" y="245"/>
                    <a:pt x="774" y="265"/>
                    <a:pt x="733" y="225"/>
                  </a:cubicBezTo>
                  <a:cubicBezTo>
                    <a:pt x="713" y="184"/>
                    <a:pt x="693" y="123"/>
                    <a:pt x="693" y="82"/>
                  </a:cubicBezTo>
                  <a:cubicBezTo>
                    <a:pt x="672" y="75"/>
                    <a:pt x="654" y="73"/>
                    <a:pt x="637" y="73"/>
                  </a:cubicBezTo>
                  <a:cubicBezTo>
                    <a:pt x="602" y="73"/>
                    <a:pt x="570" y="82"/>
                    <a:pt x="530" y="82"/>
                  </a:cubicBezTo>
                  <a:cubicBezTo>
                    <a:pt x="509" y="102"/>
                    <a:pt x="509" y="143"/>
                    <a:pt x="489" y="143"/>
                  </a:cubicBezTo>
                  <a:cubicBezTo>
                    <a:pt x="469" y="143"/>
                    <a:pt x="448" y="143"/>
                    <a:pt x="408" y="123"/>
                  </a:cubicBezTo>
                  <a:lnTo>
                    <a:pt x="408" y="123"/>
                  </a:lnTo>
                  <a:cubicBezTo>
                    <a:pt x="428" y="184"/>
                    <a:pt x="346" y="204"/>
                    <a:pt x="346" y="265"/>
                  </a:cubicBezTo>
                  <a:cubicBezTo>
                    <a:pt x="306" y="286"/>
                    <a:pt x="265" y="306"/>
                    <a:pt x="224" y="347"/>
                  </a:cubicBezTo>
                  <a:cubicBezTo>
                    <a:pt x="184" y="408"/>
                    <a:pt x="143" y="469"/>
                    <a:pt x="122" y="550"/>
                  </a:cubicBezTo>
                  <a:cubicBezTo>
                    <a:pt x="102" y="550"/>
                    <a:pt x="82" y="550"/>
                    <a:pt x="61" y="571"/>
                  </a:cubicBezTo>
                  <a:cubicBezTo>
                    <a:pt x="41" y="632"/>
                    <a:pt x="41" y="713"/>
                    <a:pt x="82" y="795"/>
                  </a:cubicBezTo>
                  <a:cubicBezTo>
                    <a:pt x="41" y="795"/>
                    <a:pt x="21" y="815"/>
                    <a:pt x="0" y="856"/>
                  </a:cubicBezTo>
                  <a:cubicBezTo>
                    <a:pt x="41" y="1019"/>
                    <a:pt x="0" y="1182"/>
                    <a:pt x="0" y="1345"/>
                  </a:cubicBezTo>
                  <a:cubicBezTo>
                    <a:pt x="0" y="1548"/>
                    <a:pt x="41" y="1752"/>
                    <a:pt x="163" y="1915"/>
                  </a:cubicBezTo>
                  <a:cubicBezTo>
                    <a:pt x="204" y="1976"/>
                    <a:pt x="245" y="1976"/>
                    <a:pt x="285" y="1996"/>
                  </a:cubicBezTo>
                  <a:cubicBezTo>
                    <a:pt x="289" y="2000"/>
                    <a:pt x="294" y="2002"/>
                    <a:pt x="299" y="2002"/>
                  </a:cubicBezTo>
                  <a:cubicBezTo>
                    <a:pt x="320" y="2002"/>
                    <a:pt x="346" y="1972"/>
                    <a:pt x="346" y="1956"/>
                  </a:cubicBezTo>
                  <a:lnTo>
                    <a:pt x="346" y="1956"/>
                  </a:lnTo>
                  <a:cubicBezTo>
                    <a:pt x="387" y="1976"/>
                    <a:pt x="306" y="2037"/>
                    <a:pt x="367" y="2058"/>
                  </a:cubicBezTo>
                  <a:cubicBezTo>
                    <a:pt x="387" y="2037"/>
                    <a:pt x="448" y="2017"/>
                    <a:pt x="448" y="1976"/>
                  </a:cubicBezTo>
                  <a:cubicBezTo>
                    <a:pt x="469" y="1935"/>
                    <a:pt x="509" y="1935"/>
                    <a:pt x="530" y="1915"/>
                  </a:cubicBezTo>
                  <a:cubicBezTo>
                    <a:pt x="565" y="1897"/>
                    <a:pt x="570" y="1850"/>
                    <a:pt x="596" y="1850"/>
                  </a:cubicBezTo>
                  <a:cubicBezTo>
                    <a:pt x="601" y="1850"/>
                    <a:pt x="606" y="1851"/>
                    <a:pt x="611" y="1854"/>
                  </a:cubicBezTo>
                  <a:cubicBezTo>
                    <a:pt x="632" y="1874"/>
                    <a:pt x="632" y="1874"/>
                    <a:pt x="632" y="1895"/>
                  </a:cubicBezTo>
                  <a:cubicBezTo>
                    <a:pt x="672" y="1833"/>
                    <a:pt x="713" y="1793"/>
                    <a:pt x="774" y="1772"/>
                  </a:cubicBezTo>
                  <a:cubicBezTo>
                    <a:pt x="774" y="1772"/>
                    <a:pt x="774" y="1732"/>
                    <a:pt x="815" y="1732"/>
                  </a:cubicBezTo>
                  <a:cubicBezTo>
                    <a:pt x="820" y="1726"/>
                    <a:pt x="826" y="1724"/>
                    <a:pt x="831" y="1724"/>
                  </a:cubicBezTo>
                  <a:cubicBezTo>
                    <a:pt x="845" y="1724"/>
                    <a:pt x="856" y="1743"/>
                    <a:pt x="856" y="1772"/>
                  </a:cubicBezTo>
                  <a:lnTo>
                    <a:pt x="896" y="1772"/>
                  </a:lnTo>
                  <a:cubicBezTo>
                    <a:pt x="896" y="1813"/>
                    <a:pt x="876" y="1854"/>
                    <a:pt x="917" y="1915"/>
                  </a:cubicBezTo>
                  <a:cubicBezTo>
                    <a:pt x="917" y="1874"/>
                    <a:pt x="937" y="1854"/>
                    <a:pt x="937" y="1833"/>
                  </a:cubicBezTo>
                  <a:cubicBezTo>
                    <a:pt x="957" y="1813"/>
                    <a:pt x="978" y="1793"/>
                    <a:pt x="978" y="1752"/>
                  </a:cubicBezTo>
                  <a:lnTo>
                    <a:pt x="978" y="1752"/>
                  </a:lnTo>
                  <a:cubicBezTo>
                    <a:pt x="968" y="1752"/>
                    <a:pt x="957" y="1757"/>
                    <a:pt x="947" y="1757"/>
                  </a:cubicBezTo>
                  <a:cubicBezTo>
                    <a:pt x="937" y="1757"/>
                    <a:pt x="927" y="1752"/>
                    <a:pt x="917" y="1732"/>
                  </a:cubicBezTo>
                  <a:cubicBezTo>
                    <a:pt x="978" y="1691"/>
                    <a:pt x="998" y="1609"/>
                    <a:pt x="1039" y="1569"/>
                  </a:cubicBezTo>
                  <a:cubicBezTo>
                    <a:pt x="1059" y="1426"/>
                    <a:pt x="1059" y="1324"/>
                    <a:pt x="1080" y="1202"/>
                  </a:cubicBezTo>
                  <a:lnTo>
                    <a:pt x="1080" y="1202"/>
                  </a:lnTo>
                  <a:cubicBezTo>
                    <a:pt x="1039" y="1223"/>
                    <a:pt x="1019" y="1263"/>
                    <a:pt x="978" y="1263"/>
                  </a:cubicBezTo>
                  <a:cubicBezTo>
                    <a:pt x="978" y="1263"/>
                    <a:pt x="957" y="1243"/>
                    <a:pt x="957" y="1243"/>
                  </a:cubicBezTo>
                  <a:cubicBezTo>
                    <a:pt x="957" y="1223"/>
                    <a:pt x="957" y="1182"/>
                    <a:pt x="998" y="1182"/>
                  </a:cubicBezTo>
                  <a:lnTo>
                    <a:pt x="1039" y="1182"/>
                  </a:lnTo>
                  <a:cubicBezTo>
                    <a:pt x="1039" y="1161"/>
                    <a:pt x="1019" y="1121"/>
                    <a:pt x="1019" y="1100"/>
                  </a:cubicBezTo>
                  <a:cubicBezTo>
                    <a:pt x="1039" y="1080"/>
                    <a:pt x="1080" y="1080"/>
                    <a:pt x="1100" y="1039"/>
                  </a:cubicBezTo>
                  <a:cubicBezTo>
                    <a:pt x="1080" y="1019"/>
                    <a:pt x="1080" y="1019"/>
                    <a:pt x="1080" y="999"/>
                  </a:cubicBezTo>
                  <a:lnTo>
                    <a:pt x="1039" y="999"/>
                  </a:lnTo>
                  <a:cubicBezTo>
                    <a:pt x="1039" y="937"/>
                    <a:pt x="1100" y="958"/>
                    <a:pt x="1120" y="917"/>
                  </a:cubicBezTo>
                  <a:lnTo>
                    <a:pt x="1120" y="917"/>
                  </a:lnTo>
                  <a:cubicBezTo>
                    <a:pt x="1120" y="958"/>
                    <a:pt x="1100" y="978"/>
                    <a:pt x="1080" y="999"/>
                  </a:cubicBezTo>
                  <a:cubicBezTo>
                    <a:pt x="1100" y="999"/>
                    <a:pt x="1100" y="999"/>
                    <a:pt x="1100" y="1019"/>
                  </a:cubicBezTo>
                  <a:cubicBezTo>
                    <a:pt x="1120" y="978"/>
                    <a:pt x="1161" y="958"/>
                    <a:pt x="1161" y="917"/>
                  </a:cubicBezTo>
                  <a:cubicBezTo>
                    <a:pt x="1141" y="897"/>
                    <a:pt x="1100" y="897"/>
                    <a:pt x="1100" y="856"/>
                  </a:cubicBezTo>
                  <a:cubicBezTo>
                    <a:pt x="1120" y="815"/>
                    <a:pt x="1161" y="754"/>
                    <a:pt x="1181" y="734"/>
                  </a:cubicBezTo>
                  <a:cubicBezTo>
                    <a:pt x="1181" y="673"/>
                    <a:pt x="1161" y="652"/>
                    <a:pt x="1141" y="632"/>
                  </a:cubicBezTo>
                  <a:cubicBezTo>
                    <a:pt x="1181" y="591"/>
                    <a:pt x="1161" y="530"/>
                    <a:pt x="1202" y="510"/>
                  </a:cubicBezTo>
                  <a:cubicBezTo>
                    <a:pt x="1202" y="510"/>
                    <a:pt x="1181" y="510"/>
                    <a:pt x="1181" y="489"/>
                  </a:cubicBezTo>
                  <a:cubicBezTo>
                    <a:pt x="1181" y="428"/>
                    <a:pt x="1222" y="408"/>
                    <a:pt x="1243" y="388"/>
                  </a:cubicBezTo>
                  <a:cubicBezTo>
                    <a:pt x="1232" y="357"/>
                    <a:pt x="1212" y="357"/>
                    <a:pt x="1194" y="357"/>
                  </a:cubicBezTo>
                  <a:cubicBezTo>
                    <a:pt x="1176" y="357"/>
                    <a:pt x="1161" y="357"/>
                    <a:pt x="1161" y="326"/>
                  </a:cubicBezTo>
                  <a:cubicBezTo>
                    <a:pt x="1161" y="286"/>
                    <a:pt x="1202" y="286"/>
                    <a:pt x="1202" y="245"/>
                  </a:cubicBezTo>
                  <a:cubicBezTo>
                    <a:pt x="1161" y="225"/>
                    <a:pt x="1120" y="184"/>
                    <a:pt x="1141" y="123"/>
                  </a:cubicBezTo>
                  <a:cubicBezTo>
                    <a:pt x="1141" y="82"/>
                    <a:pt x="1100" y="62"/>
                    <a:pt x="1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1" name="Google Shape;10971;p13"/>
            <p:cNvSpPr/>
            <p:nvPr/>
          </p:nvSpPr>
          <p:spPr>
            <a:xfrm>
              <a:off x="813694" y="-188092"/>
              <a:ext cx="71888" cy="190910"/>
            </a:xfrm>
            <a:custGeom>
              <a:avLst/>
              <a:gdLst/>
              <a:ahLst/>
              <a:cxnLst/>
              <a:rect l="l" t="t" r="r" b="b"/>
              <a:pathLst>
                <a:path w="999" h="2653" extrusionOk="0">
                  <a:moveTo>
                    <a:pt x="774" y="555"/>
                  </a:moveTo>
                  <a:cubicBezTo>
                    <a:pt x="774" y="616"/>
                    <a:pt x="774" y="616"/>
                    <a:pt x="754" y="657"/>
                  </a:cubicBezTo>
                  <a:cubicBezTo>
                    <a:pt x="733" y="636"/>
                    <a:pt x="733" y="616"/>
                    <a:pt x="733" y="616"/>
                  </a:cubicBezTo>
                  <a:cubicBezTo>
                    <a:pt x="754" y="596"/>
                    <a:pt x="754" y="555"/>
                    <a:pt x="774" y="555"/>
                  </a:cubicBezTo>
                  <a:close/>
                  <a:moveTo>
                    <a:pt x="774" y="738"/>
                  </a:moveTo>
                  <a:cubicBezTo>
                    <a:pt x="774" y="738"/>
                    <a:pt x="774" y="759"/>
                    <a:pt x="754" y="759"/>
                  </a:cubicBezTo>
                  <a:cubicBezTo>
                    <a:pt x="754" y="738"/>
                    <a:pt x="754" y="738"/>
                    <a:pt x="754" y="738"/>
                  </a:cubicBezTo>
                  <a:close/>
                  <a:moveTo>
                    <a:pt x="754" y="1920"/>
                  </a:moveTo>
                  <a:cubicBezTo>
                    <a:pt x="754" y="1981"/>
                    <a:pt x="754" y="2021"/>
                    <a:pt x="774" y="2062"/>
                  </a:cubicBezTo>
                  <a:lnTo>
                    <a:pt x="754" y="2062"/>
                  </a:lnTo>
                  <a:cubicBezTo>
                    <a:pt x="733" y="2042"/>
                    <a:pt x="713" y="2021"/>
                    <a:pt x="713" y="2001"/>
                  </a:cubicBezTo>
                  <a:cubicBezTo>
                    <a:pt x="713" y="1981"/>
                    <a:pt x="733" y="1960"/>
                    <a:pt x="754" y="1920"/>
                  </a:cubicBezTo>
                  <a:close/>
                  <a:moveTo>
                    <a:pt x="567" y="1"/>
                  </a:moveTo>
                  <a:cubicBezTo>
                    <a:pt x="562" y="1"/>
                    <a:pt x="556" y="2"/>
                    <a:pt x="550" y="5"/>
                  </a:cubicBezTo>
                  <a:cubicBezTo>
                    <a:pt x="469" y="127"/>
                    <a:pt x="387" y="270"/>
                    <a:pt x="367" y="392"/>
                  </a:cubicBezTo>
                  <a:cubicBezTo>
                    <a:pt x="357" y="402"/>
                    <a:pt x="347" y="402"/>
                    <a:pt x="336" y="402"/>
                  </a:cubicBezTo>
                  <a:cubicBezTo>
                    <a:pt x="326" y="402"/>
                    <a:pt x="316" y="402"/>
                    <a:pt x="306" y="412"/>
                  </a:cubicBezTo>
                  <a:cubicBezTo>
                    <a:pt x="306" y="514"/>
                    <a:pt x="285" y="616"/>
                    <a:pt x="265" y="718"/>
                  </a:cubicBezTo>
                  <a:cubicBezTo>
                    <a:pt x="245" y="718"/>
                    <a:pt x="224" y="718"/>
                    <a:pt x="204" y="738"/>
                  </a:cubicBezTo>
                  <a:cubicBezTo>
                    <a:pt x="204" y="779"/>
                    <a:pt x="224" y="799"/>
                    <a:pt x="245" y="820"/>
                  </a:cubicBezTo>
                  <a:cubicBezTo>
                    <a:pt x="224" y="840"/>
                    <a:pt x="224" y="860"/>
                    <a:pt x="204" y="881"/>
                  </a:cubicBezTo>
                  <a:cubicBezTo>
                    <a:pt x="224" y="881"/>
                    <a:pt x="224" y="901"/>
                    <a:pt x="245" y="901"/>
                  </a:cubicBezTo>
                  <a:cubicBezTo>
                    <a:pt x="224" y="983"/>
                    <a:pt x="224" y="1044"/>
                    <a:pt x="204" y="1105"/>
                  </a:cubicBezTo>
                  <a:cubicBezTo>
                    <a:pt x="195" y="1108"/>
                    <a:pt x="188" y="1109"/>
                    <a:pt x="181" y="1109"/>
                  </a:cubicBezTo>
                  <a:cubicBezTo>
                    <a:pt x="142" y="1109"/>
                    <a:pt x="137" y="1064"/>
                    <a:pt x="102" y="1064"/>
                  </a:cubicBezTo>
                  <a:cubicBezTo>
                    <a:pt x="102" y="1146"/>
                    <a:pt x="82" y="1227"/>
                    <a:pt x="61" y="1329"/>
                  </a:cubicBezTo>
                  <a:cubicBezTo>
                    <a:pt x="61" y="1370"/>
                    <a:pt x="0" y="1410"/>
                    <a:pt x="21" y="1471"/>
                  </a:cubicBezTo>
                  <a:cubicBezTo>
                    <a:pt x="21" y="1634"/>
                    <a:pt x="21" y="1777"/>
                    <a:pt x="21" y="1940"/>
                  </a:cubicBezTo>
                  <a:cubicBezTo>
                    <a:pt x="21" y="1960"/>
                    <a:pt x="0" y="1981"/>
                    <a:pt x="21" y="1981"/>
                  </a:cubicBezTo>
                  <a:cubicBezTo>
                    <a:pt x="41" y="2082"/>
                    <a:pt x="41" y="2164"/>
                    <a:pt x="61" y="2266"/>
                  </a:cubicBezTo>
                  <a:cubicBezTo>
                    <a:pt x="82" y="2306"/>
                    <a:pt x="82" y="2368"/>
                    <a:pt x="123" y="2388"/>
                  </a:cubicBezTo>
                  <a:cubicBezTo>
                    <a:pt x="184" y="2429"/>
                    <a:pt x="204" y="2490"/>
                    <a:pt x="224" y="2530"/>
                  </a:cubicBezTo>
                  <a:cubicBezTo>
                    <a:pt x="245" y="2551"/>
                    <a:pt x="245" y="2551"/>
                    <a:pt x="265" y="2571"/>
                  </a:cubicBezTo>
                  <a:cubicBezTo>
                    <a:pt x="294" y="2557"/>
                    <a:pt x="313" y="2542"/>
                    <a:pt x="335" y="2542"/>
                  </a:cubicBezTo>
                  <a:cubicBezTo>
                    <a:pt x="345" y="2542"/>
                    <a:pt x="355" y="2545"/>
                    <a:pt x="367" y="2551"/>
                  </a:cubicBezTo>
                  <a:cubicBezTo>
                    <a:pt x="367" y="2490"/>
                    <a:pt x="387" y="2469"/>
                    <a:pt x="408" y="2429"/>
                  </a:cubicBezTo>
                  <a:cubicBezTo>
                    <a:pt x="448" y="2510"/>
                    <a:pt x="428" y="2571"/>
                    <a:pt x="469" y="2653"/>
                  </a:cubicBezTo>
                  <a:cubicBezTo>
                    <a:pt x="509" y="2612"/>
                    <a:pt x="550" y="2592"/>
                    <a:pt x="571" y="2551"/>
                  </a:cubicBezTo>
                  <a:cubicBezTo>
                    <a:pt x="550" y="2530"/>
                    <a:pt x="550" y="2530"/>
                    <a:pt x="550" y="2530"/>
                  </a:cubicBezTo>
                  <a:cubicBezTo>
                    <a:pt x="571" y="2530"/>
                    <a:pt x="571" y="2530"/>
                    <a:pt x="571" y="2551"/>
                  </a:cubicBezTo>
                  <a:cubicBezTo>
                    <a:pt x="581" y="2561"/>
                    <a:pt x="591" y="2566"/>
                    <a:pt x="604" y="2566"/>
                  </a:cubicBezTo>
                  <a:cubicBezTo>
                    <a:pt x="616" y="2566"/>
                    <a:pt x="632" y="2561"/>
                    <a:pt x="652" y="2551"/>
                  </a:cubicBezTo>
                  <a:cubicBezTo>
                    <a:pt x="632" y="2469"/>
                    <a:pt x="733" y="2429"/>
                    <a:pt x="713" y="2347"/>
                  </a:cubicBezTo>
                  <a:cubicBezTo>
                    <a:pt x="733" y="2327"/>
                    <a:pt x="733" y="2327"/>
                    <a:pt x="754" y="2327"/>
                  </a:cubicBezTo>
                  <a:cubicBezTo>
                    <a:pt x="754" y="2286"/>
                    <a:pt x="733" y="2225"/>
                    <a:pt x="754" y="2184"/>
                  </a:cubicBezTo>
                  <a:cubicBezTo>
                    <a:pt x="767" y="2184"/>
                    <a:pt x="781" y="2193"/>
                    <a:pt x="795" y="2193"/>
                  </a:cubicBezTo>
                  <a:cubicBezTo>
                    <a:pt x="801" y="2193"/>
                    <a:pt x="808" y="2191"/>
                    <a:pt x="815" y="2184"/>
                  </a:cubicBezTo>
                  <a:cubicBezTo>
                    <a:pt x="815" y="2144"/>
                    <a:pt x="815" y="2103"/>
                    <a:pt x="835" y="2062"/>
                  </a:cubicBezTo>
                  <a:cubicBezTo>
                    <a:pt x="835" y="2042"/>
                    <a:pt x="856" y="2042"/>
                    <a:pt x="876" y="2042"/>
                  </a:cubicBezTo>
                  <a:cubicBezTo>
                    <a:pt x="876" y="2001"/>
                    <a:pt x="876" y="1981"/>
                    <a:pt x="876" y="1940"/>
                  </a:cubicBezTo>
                  <a:cubicBezTo>
                    <a:pt x="896" y="1920"/>
                    <a:pt x="958" y="1940"/>
                    <a:pt x="958" y="1879"/>
                  </a:cubicBezTo>
                  <a:lnTo>
                    <a:pt x="958" y="1879"/>
                  </a:lnTo>
                  <a:cubicBezTo>
                    <a:pt x="947" y="1879"/>
                    <a:pt x="932" y="1884"/>
                    <a:pt x="919" y="1884"/>
                  </a:cubicBezTo>
                  <a:cubicBezTo>
                    <a:pt x="907" y="1884"/>
                    <a:pt x="896" y="1879"/>
                    <a:pt x="896" y="1858"/>
                  </a:cubicBezTo>
                  <a:cubicBezTo>
                    <a:pt x="896" y="1835"/>
                    <a:pt x="906" y="1829"/>
                    <a:pt x="918" y="1829"/>
                  </a:cubicBezTo>
                  <a:cubicBezTo>
                    <a:pt x="928" y="1829"/>
                    <a:pt x="940" y="1833"/>
                    <a:pt x="952" y="1833"/>
                  </a:cubicBezTo>
                  <a:cubicBezTo>
                    <a:pt x="962" y="1833"/>
                    <a:pt x="972" y="1830"/>
                    <a:pt x="978" y="1818"/>
                  </a:cubicBezTo>
                  <a:cubicBezTo>
                    <a:pt x="978" y="1757"/>
                    <a:pt x="998" y="1695"/>
                    <a:pt x="937" y="1655"/>
                  </a:cubicBezTo>
                  <a:cubicBezTo>
                    <a:pt x="937" y="1675"/>
                    <a:pt x="917" y="1716"/>
                    <a:pt x="896" y="1757"/>
                  </a:cubicBezTo>
                  <a:cubicBezTo>
                    <a:pt x="896" y="1757"/>
                    <a:pt x="917" y="1757"/>
                    <a:pt x="896" y="1777"/>
                  </a:cubicBezTo>
                  <a:cubicBezTo>
                    <a:pt x="876" y="1777"/>
                    <a:pt x="876" y="1757"/>
                    <a:pt x="896" y="1757"/>
                  </a:cubicBezTo>
                  <a:lnTo>
                    <a:pt x="896" y="1757"/>
                  </a:lnTo>
                  <a:cubicBezTo>
                    <a:pt x="835" y="1757"/>
                    <a:pt x="835" y="1797"/>
                    <a:pt x="835" y="1838"/>
                  </a:cubicBezTo>
                  <a:cubicBezTo>
                    <a:pt x="835" y="1848"/>
                    <a:pt x="830" y="1853"/>
                    <a:pt x="820" y="1853"/>
                  </a:cubicBezTo>
                  <a:cubicBezTo>
                    <a:pt x="810" y="1853"/>
                    <a:pt x="795" y="1848"/>
                    <a:pt x="774" y="1838"/>
                  </a:cubicBezTo>
                  <a:cubicBezTo>
                    <a:pt x="815" y="1675"/>
                    <a:pt x="835" y="1634"/>
                    <a:pt x="876" y="1594"/>
                  </a:cubicBezTo>
                  <a:cubicBezTo>
                    <a:pt x="896" y="1553"/>
                    <a:pt x="876" y="1492"/>
                    <a:pt x="876" y="1431"/>
                  </a:cubicBezTo>
                  <a:lnTo>
                    <a:pt x="937" y="1431"/>
                  </a:lnTo>
                  <a:cubicBezTo>
                    <a:pt x="937" y="1410"/>
                    <a:pt x="937" y="1390"/>
                    <a:pt x="958" y="1370"/>
                  </a:cubicBezTo>
                  <a:cubicBezTo>
                    <a:pt x="978" y="1329"/>
                    <a:pt x="958" y="1288"/>
                    <a:pt x="917" y="1268"/>
                  </a:cubicBezTo>
                  <a:cubicBezTo>
                    <a:pt x="896" y="1288"/>
                    <a:pt x="896" y="1309"/>
                    <a:pt x="876" y="1309"/>
                  </a:cubicBezTo>
                  <a:cubicBezTo>
                    <a:pt x="856" y="1288"/>
                    <a:pt x="896" y="1268"/>
                    <a:pt x="896" y="1268"/>
                  </a:cubicBezTo>
                  <a:cubicBezTo>
                    <a:pt x="876" y="1247"/>
                    <a:pt x="876" y="1247"/>
                    <a:pt x="876" y="1227"/>
                  </a:cubicBezTo>
                  <a:lnTo>
                    <a:pt x="896" y="1227"/>
                  </a:lnTo>
                  <a:cubicBezTo>
                    <a:pt x="917" y="1186"/>
                    <a:pt x="876" y="1186"/>
                    <a:pt x="856" y="1166"/>
                  </a:cubicBezTo>
                  <a:cubicBezTo>
                    <a:pt x="876" y="1125"/>
                    <a:pt x="835" y="1064"/>
                    <a:pt x="835" y="1003"/>
                  </a:cubicBezTo>
                  <a:cubicBezTo>
                    <a:pt x="856" y="983"/>
                    <a:pt x="876" y="942"/>
                    <a:pt x="896" y="922"/>
                  </a:cubicBezTo>
                  <a:cubicBezTo>
                    <a:pt x="896" y="881"/>
                    <a:pt x="896" y="820"/>
                    <a:pt x="876" y="779"/>
                  </a:cubicBezTo>
                  <a:cubicBezTo>
                    <a:pt x="856" y="738"/>
                    <a:pt x="896" y="698"/>
                    <a:pt x="876" y="677"/>
                  </a:cubicBezTo>
                  <a:cubicBezTo>
                    <a:pt x="835" y="616"/>
                    <a:pt x="835" y="555"/>
                    <a:pt x="835" y="474"/>
                  </a:cubicBezTo>
                  <a:cubicBezTo>
                    <a:pt x="835" y="474"/>
                    <a:pt x="835" y="453"/>
                    <a:pt x="815" y="433"/>
                  </a:cubicBezTo>
                  <a:cubicBezTo>
                    <a:pt x="795" y="453"/>
                    <a:pt x="795" y="494"/>
                    <a:pt x="733" y="494"/>
                  </a:cubicBezTo>
                  <a:cubicBezTo>
                    <a:pt x="733" y="433"/>
                    <a:pt x="733" y="412"/>
                    <a:pt x="795" y="392"/>
                  </a:cubicBezTo>
                  <a:cubicBezTo>
                    <a:pt x="795" y="372"/>
                    <a:pt x="815" y="372"/>
                    <a:pt x="815" y="351"/>
                  </a:cubicBezTo>
                  <a:cubicBezTo>
                    <a:pt x="811" y="347"/>
                    <a:pt x="805" y="345"/>
                    <a:pt x="800" y="345"/>
                  </a:cubicBezTo>
                  <a:cubicBezTo>
                    <a:pt x="784" y="345"/>
                    <a:pt x="764" y="357"/>
                    <a:pt x="749" y="357"/>
                  </a:cubicBezTo>
                  <a:cubicBezTo>
                    <a:pt x="743" y="357"/>
                    <a:pt x="738" y="356"/>
                    <a:pt x="733" y="351"/>
                  </a:cubicBezTo>
                  <a:cubicBezTo>
                    <a:pt x="795" y="270"/>
                    <a:pt x="713" y="209"/>
                    <a:pt x="713" y="148"/>
                  </a:cubicBezTo>
                  <a:cubicBezTo>
                    <a:pt x="733" y="87"/>
                    <a:pt x="672" y="66"/>
                    <a:pt x="652" y="26"/>
                  </a:cubicBezTo>
                  <a:cubicBezTo>
                    <a:pt x="646" y="28"/>
                    <a:pt x="641" y="30"/>
                    <a:pt x="635" y="30"/>
                  </a:cubicBezTo>
                  <a:cubicBezTo>
                    <a:pt x="610" y="30"/>
                    <a:pt x="592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2" name="Google Shape;10972;p13"/>
            <p:cNvSpPr/>
            <p:nvPr/>
          </p:nvSpPr>
          <p:spPr>
            <a:xfrm>
              <a:off x="1543513" y="369958"/>
              <a:ext cx="112905" cy="100384"/>
            </a:xfrm>
            <a:custGeom>
              <a:avLst/>
              <a:gdLst/>
              <a:ahLst/>
              <a:cxnLst/>
              <a:rect l="l" t="t" r="r" b="b"/>
              <a:pathLst>
                <a:path w="1569" h="1395" extrusionOk="0">
                  <a:moveTo>
                    <a:pt x="1100" y="152"/>
                  </a:moveTo>
                  <a:cubicBezTo>
                    <a:pt x="1100" y="172"/>
                    <a:pt x="1100" y="172"/>
                    <a:pt x="1080" y="172"/>
                  </a:cubicBezTo>
                  <a:cubicBezTo>
                    <a:pt x="1080" y="152"/>
                    <a:pt x="1100" y="152"/>
                    <a:pt x="1100" y="152"/>
                  </a:cubicBezTo>
                  <a:close/>
                  <a:moveTo>
                    <a:pt x="1444" y="1019"/>
                  </a:moveTo>
                  <a:cubicBezTo>
                    <a:pt x="1458" y="1019"/>
                    <a:pt x="1473" y="1034"/>
                    <a:pt x="1487" y="1048"/>
                  </a:cubicBezTo>
                  <a:cubicBezTo>
                    <a:pt x="1507" y="1068"/>
                    <a:pt x="1507" y="1109"/>
                    <a:pt x="1507" y="1150"/>
                  </a:cubicBezTo>
                  <a:cubicBezTo>
                    <a:pt x="1467" y="1150"/>
                    <a:pt x="1426" y="1170"/>
                    <a:pt x="1345" y="1170"/>
                  </a:cubicBezTo>
                  <a:cubicBezTo>
                    <a:pt x="1406" y="1109"/>
                    <a:pt x="1446" y="1089"/>
                    <a:pt x="1426" y="1028"/>
                  </a:cubicBezTo>
                  <a:cubicBezTo>
                    <a:pt x="1432" y="1022"/>
                    <a:pt x="1438" y="1019"/>
                    <a:pt x="1444" y="1019"/>
                  </a:cubicBezTo>
                  <a:close/>
                  <a:moveTo>
                    <a:pt x="999" y="0"/>
                  </a:moveTo>
                  <a:cubicBezTo>
                    <a:pt x="992" y="0"/>
                    <a:pt x="985" y="3"/>
                    <a:pt x="978" y="9"/>
                  </a:cubicBezTo>
                  <a:cubicBezTo>
                    <a:pt x="978" y="30"/>
                    <a:pt x="998" y="50"/>
                    <a:pt x="998" y="50"/>
                  </a:cubicBezTo>
                  <a:cubicBezTo>
                    <a:pt x="958" y="71"/>
                    <a:pt x="917" y="91"/>
                    <a:pt x="917" y="91"/>
                  </a:cubicBezTo>
                  <a:cubicBezTo>
                    <a:pt x="870" y="91"/>
                    <a:pt x="871" y="31"/>
                    <a:pt x="846" y="31"/>
                  </a:cubicBezTo>
                  <a:cubicBezTo>
                    <a:pt x="839" y="31"/>
                    <a:pt x="829" y="36"/>
                    <a:pt x="815" y="50"/>
                  </a:cubicBezTo>
                  <a:cubicBezTo>
                    <a:pt x="856" y="91"/>
                    <a:pt x="815" y="111"/>
                    <a:pt x="795" y="132"/>
                  </a:cubicBezTo>
                  <a:cubicBezTo>
                    <a:pt x="764" y="132"/>
                    <a:pt x="734" y="127"/>
                    <a:pt x="706" y="127"/>
                  </a:cubicBezTo>
                  <a:cubicBezTo>
                    <a:pt x="678" y="127"/>
                    <a:pt x="652" y="132"/>
                    <a:pt x="632" y="152"/>
                  </a:cubicBezTo>
                  <a:cubicBezTo>
                    <a:pt x="632" y="172"/>
                    <a:pt x="611" y="193"/>
                    <a:pt x="611" y="213"/>
                  </a:cubicBezTo>
                  <a:cubicBezTo>
                    <a:pt x="576" y="225"/>
                    <a:pt x="541" y="237"/>
                    <a:pt x="509" y="237"/>
                  </a:cubicBezTo>
                  <a:cubicBezTo>
                    <a:pt x="487" y="237"/>
                    <a:pt x="466" y="230"/>
                    <a:pt x="448" y="213"/>
                  </a:cubicBezTo>
                  <a:cubicBezTo>
                    <a:pt x="428" y="274"/>
                    <a:pt x="367" y="274"/>
                    <a:pt x="326" y="295"/>
                  </a:cubicBezTo>
                  <a:cubicBezTo>
                    <a:pt x="286" y="315"/>
                    <a:pt x="306" y="356"/>
                    <a:pt x="286" y="376"/>
                  </a:cubicBezTo>
                  <a:cubicBezTo>
                    <a:pt x="163" y="457"/>
                    <a:pt x="224" y="641"/>
                    <a:pt x="102" y="702"/>
                  </a:cubicBezTo>
                  <a:cubicBezTo>
                    <a:pt x="102" y="743"/>
                    <a:pt x="102" y="783"/>
                    <a:pt x="102" y="804"/>
                  </a:cubicBezTo>
                  <a:cubicBezTo>
                    <a:pt x="21" y="946"/>
                    <a:pt x="0" y="1089"/>
                    <a:pt x="102" y="1231"/>
                  </a:cubicBezTo>
                  <a:cubicBezTo>
                    <a:pt x="163" y="1231"/>
                    <a:pt x="184" y="1252"/>
                    <a:pt x="224" y="1292"/>
                  </a:cubicBezTo>
                  <a:cubicBezTo>
                    <a:pt x="230" y="1298"/>
                    <a:pt x="240" y="1301"/>
                    <a:pt x="251" y="1301"/>
                  </a:cubicBezTo>
                  <a:cubicBezTo>
                    <a:pt x="279" y="1301"/>
                    <a:pt x="318" y="1286"/>
                    <a:pt x="347" y="1272"/>
                  </a:cubicBezTo>
                  <a:cubicBezTo>
                    <a:pt x="347" y="1313"/>
                    <a:pt x="387" y="1333"/>
                    <a:pt x="408" y="1374"/>
                  </a:cubicBezTo>
                  <a:cubicBezTo>
                    <a:pt x="428" y="1374"/>
                    <a:pt x="428" y="1313"/>
                    <a:pt x="489" y="1313"/>
                  </a:cubicBezTo>
                  <a:cubicBezTo>
                    <a:pt x="530" y="1313"/>
                    <a:pt x="510" y="1394"/>
                    <a:pt x="550" y="1394"/>
                  </a:cubicBezTo>
                  <a:cubicBezTo>
                    <a:pt x="591" y="1394"/>
                    <a:pt x="550" y="1354"/>
                    <a:pt x="591" y="1333"/>
                  </a:cubicBezTo>
                  <a:cubicBezTo>
                    <a:pt x="611" y="1333"/>
                    <a:pt x="611" y="1394"/>
                    <a:pt x="672" y="1394"/>
                  </a:cubicBezTo>
                  <a:cubicBezTo>
                    <a:pt x="693" y="1394"/>
                    <a:pt x="754" y="1394"/>
                    <a:pt x="795" y="1374"/>
                  </a:cubicBezTo>
                  <a:cubicBezTo>
                    <a:pt x="774" y="1354"/>
                    <a:pt x="774" y="1333"/>
                    <a:pt x="754" y="1333"/>
                  </a:cubicBezTo>
                  <a:lnTo>
                    <a:pt x="856" y="1333"/>
                  </a:lnTo>
                  <a:cubicBezTo>
                    <a:pt x="856" y="1323"/>
                    <a:pt x="861" y="1318"/>
                    <a:pt x="866" y="1318"/>
                  </a:cubicBezTo>
                  <a:cubicBezTo>
                    <a:pt x="871" y="1318"/>
                    <a:pt x="876" y="1323"/>
                    <a:pt x="876" y="1333"/>
                  </a:cubicBezTo>
                  <a:lnTo>
                    <a:pt x="856" y="1333"/>
                  </a:lnTo>
                  <a:cubicBezTo>
                    <a:pt x="835" y="1354"/>
                    <a:pt x="856" y="1374"/>
                    <a:pt x="856" y="1394"/>
                  </a:cubicBezTo>
                  <a:lnTo>
                    <a:pt x="917" y="1394"/>
                  </a:lnTo>
                  <a:cubicBezTo>
                    <a:pt x="1039" y="1354"/>
                    <a:pt x="1141" y="1292"/>
                    <a:pt x="1243" y="1231"/>
                  </a:cubicBezTo>
                  <a:cubicBezTo>
                    <a:pt x="1304" y="1272"/>
                    <a:pt x="1345" y="1313"/>
                    <a:pt x="1385" y="1354"/>
                  </a:cubicBezTo>
                  <a:cubicBezTo>
                    <a:pt x="1406" y="1333"/>
                    <a:pt x="1446" y="1354"/>
                    <a:pt x="1446" y="1313"/>
                  </a:cubicBezTo>
                  <a:cubicBezTo>
                    <a:pt x="1426" y="1292"/>
                    <a:pt x="1406" y="1292"/>
                    <a:pt x="1406" y="1292"/>
                  </a:cubicBezTo>
                  <a:cubicBezTo>
                    <a:pt x="1406" y="1276"/>
                    <a:pt x="1406" y="1246"/>
                    <a:pt x="1438" y="1246"/>
                  </a:cubicBezTo>
                  <a:cubicBezTo>
                    <a:pt x="1446" y="1246"/>
                    <a:pt x="1455" y="1248"/>
                    <a:pt x="1467" y="1252"/>
                  </a:cubicBezTo>
                  <a:cubicBezTo>
                    <a:pt x="1569" y="1130"/>
                    <a:pt x="1569" y="1130"/>
                    <a:pt x="1528" y="967"/>
                  </a:cubicBezTo>
                  <a:cubicBezTo>
                    <a:pt x="1507" y="906"/>
                    <a:pt x="1507" y="824"/>
                    <a:pt x="1426" y="763"/>
                  </a:cubicBezTo>
                  <a:cubicBezTo>
                    <a:pt x="1446" y="743"/>
                    <a:pt x="1446" y="702"/>
                    <a:pt x="1467" y="681"/>
                  </a:cubicBezTo>
                  <a:cubicBezTo>
                    <a:pt x="1446" y="661"/>
                    <a:pt x="1426" y="641"/>
                    <a:pt x="1426" y="600"/>
                  </a:cubicBezTo>
                  <a:cubicBezTo>
                    <a:pt x="1467" y="580"/>
                    <a:pt x="1467" y="539"/>
                    <a:pt x="1467" y="519"/>
                  </a:cubicBezTo>
                  <a:cubicBezTo>
                    <a:pt x="1446" y="498"/>
                    <a:pt x="1426" y="478"/>
                    <a:pt x="1406" y="457"/>
                  </a:cubicBezTo>
                  <a:cubicBezTo>
                    <a:pt x="1426" y="437"/>
                    <a:pt x="1426" y="417"/>
                    <a:pt x="1446" y="396"/>
                  </a:cubicBezTo>
                  <a:cubicBezTo>
                    <a:pt x="1419" y="396"/>
                    <a:pt x="1401" y="405"/>
                    <a:pt x="1380" y="405"/>
                  </a:cubicBezTo>
                  <a:cubicBezTo>
                    <a:pt x="1369" y="405"/>
                    <a:pt x="1358" y="403"/>
                    <a:pt x="1345" y="396"/>
                  </a:cubicBezTo>
                  <a:cubicBezTo>
                    <a:pt x="1324" y="376"/>
                    <a:pt x="1345" y="356"/>
                    <a:pt x="1345" y="335"/>
                  </a:cubicBezTo>
                  <a:cubicBezTo>
                    <a:pt x="1283" y="274"/>
                    <a:pt x="1182" y="315"/>
                    <a:pt x="1141" y="233"/>
                  </a:cubicBezTo>
                  <a:cubicBezTo>
                    <a:pt x="1121" y="213"/>
                    <a:pt x="1141" y="172"/>
                    <a:pt x="1100" y="152"/>
                  </a:cubicBezTo>
                  <a:cubicBezTo>
                    <a:pt x="1121" y="152"/>
                    <a:pt x="1141" y="132"/>
                    <a:pt x="1161" y="132"/>
                  </a:cubicBezTo>
                  <a:cubicBezTo>
                    <a:pt x="1121" y="91"/>
                    <a:pt x="1059" y="111"/>
                    <a:pt x="1019" y="91"/>
                  </a:cubicBezTo>
                  <a:cubicBezTo>
                    <a:pt x="1019" y="50"/>
                    <a:pt x="1080" y="71"/>
                    <a:pt x="1059" y="30"/>
                  </a:cubicBezTo>
                  <a:lnTo>
                    <a:pt x="1059" y="9"/>
                  </a:lnTo>
                  <a:cubicBezTo>
                    <a:pt x="1032" y="9"/>
                    <a:pt x="1014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3" name="Google Shape;10973;p13"/>
            <p:cNvSpPr/>
            <p:nvPr/>
          </p:nvSpPr>
          <p:spPr>
            <a:xfrm>
              <a:off x="1209403" y="445372"/>
              <a:ext cx="98225" cy="135429"/>
            </a:xfrm>
            <a:custGeom>
              <a:avLst/>
              <a:gdLst/>
              <a:ahLst/>
              <a:cxnLst/>
              <a:rect l="l" t="t" r="r" b="b"/>
              <a:pathLst>
                <a:path w="1365" h="1882" extrusionOk="0">
                  <a:moveTo>
                    <a:pt x="285" y="61"/>
                  </a:moveTo>
                  <a:cubicBezTo>
                    <a:pt x="285" y="82"/>
                    <a:pt x="265" y="102"/>
                    <a:pt x="244" y="102"/>
                  </a:cubicBezTo>
                  <a:cubicBezTo>
                    <a:pt x="244" y="82"/>
                    <a:pt x="244" y="61"/>
                    <a:pt x="285" y="61"/>
                  </a:cubicBezTo>
                  <a:close/>
                  <a:moveTo>
                    <a:pt x="102" y="468"/>
                  </a:moveTo>
                  <a:cubicBezTo>
                    <a:pt x="102" y="468"/>
                    <a:pt x="102" y="489"/>
                    <a:pt x="102" y="489"/>
                  </a:cubicBezTo>
                  <a:lnTo>
                    <a:pt x="82" y="489"/>
                  </a:lnTo>
                  <a:cubicBezTo>
                    <a:pt x="82" y="489"/>
                    <a:pt x="82" y="468"/>
                    <a:pt x="82" y="468"/>
                  </a:cubicBezTo>
                  <a:close/>
                  <a:moveTo>
                    <a:pt x="1242" y="855"/>
                  </a:moveTo>
                  <a:cubicBezTo>
                    <a:pt x="1242" y="876"/>
                    <a:pt x="1242" y="876"/>
                    <a:pt x="1242" y="896"/>
                  </a:cubicBezTo>
                  <a:cubicBezTo>
                    <a:pt x="1242" y="906"/>
                    <a:pt x="1237" y="911"/>
                    <a:pt x="1230" y="911"/>
                  </a:cubicBezTo>
                  <a:cubicBezTo>
                    <a:pt x="1222" y="911"/>
                    <a:pt x="1212" y="906"/>
                    <a:pt x="1202" y="896"/>
                  </a:cubicBezTo>
                  <a:cubicBezTo>
                    <a:pt x="1202" y="896"/>
                    <a:pt x="1202" y="896"/>
                    <a:pt x="1202" y="876"/>
                  </a:cubicBezTo>
                  <a:cubicBezTo>
                    <a:pt x="1202" y="855"/>
                    <a:pt x="1222" y="855"/>
                    <a:pt x="1242" y="855"/>
                  </a:cubicBezTo>
                  <a:close/>
                  <a:moveTo>
                    <a:pt x="1079" y="1303"/>
                  </a:moveTo>
                  <a:cubicBezTo>
                    <a:pt x="1093" y="1303"/>
                    <a:pt x="1088" y="1313"/>
                    <a:pt x="1084" y="1313"/>
                  </a:cubicBezTo>
                  <a:cubicBezTo>
                    <a:pt x="1082" y="1313"/>
                    <a:pt x="1079" y="1310"/>
                    <a:pt x="1079" y="1303"/>
                  </a:cubicBezTo>
                  <a:close/>
                  <a:moveTo>
                    <a:pt x="224" y="0"/>
                  </a:moveTo>
                  <a:cubicBezTo>
                    <a:pt x="224" y="41"/>
                    <a:pt x="244" y="61"/>
                    <a:pt x="204" y="82"/>
                  </a:cubicBezTo>
                  <a:lnTo>
                    <a:pt x="183" y="41"/>
                  </a:lnTo>
                  <a:cubicBezTo>
                    <a:pt x="177" y="34"/>
                    <a:pt x="170" y="32"/>
                    <a:pt x="163" y="32"/>
                  </a:cubicBezTo>
                  <a:cubicBezTo>
                    <a:pt x="149" y="32"/>
                    <a:pt x="136" y="41"/>
                    <a:pt x="122" y="41"/>
                  </a:cubicBezTo>
                  <a:cubicBezTo>
                    <a:pt x="122" y="45"/>
                    <a:pt x="120" y="47"/>
                    <a:pt x="117" y="47"/>
                  </a:cubicBezTo>
                  <a:cubicBezTo>
                    <a:pt x="111" y="47"/>
                    <a:pt x="102" y="42"/>
                    <a:pt x="94" y="42"/>
                  </a:cubicBezTo>
                  <a:cubicBezTo>
                    <a:pt x="87" y="42"/>
                    <a:pt x="82" y="46"/>
                    <a:pt x="82" y="61"/>
                  </a:cubicBezTo>
                  <a:cubicBezTo>
                    <a:pt x="82" y="82"/>
                    <a:pt x="102" y="102"/>
                    <a:pt x="102" y="102"/>
                  </a:cubicBezTo>
                  <a:lnTo>
                    <a:pt x="122" y="102"/>
                  </a:lnTo>
                  <a:cubicBezTo>
                    <a:pt x="122" y="112"/>
                    <a:pt x="117" y="117"/>
                    <a:pt x="112" y="117"/>
                  </a:cubicBezTo>
                  <a:cubicBezTo>
                    <a:pt x="107" y="117"/>
                    <a:pt x="102" y="112"/>
                    <a:pt x="102" y="102"/>
                  </a:cubicBezTo>
                  <a:cubicBezTo>
                    <a:pt x="82" y="143"/>
                    <a:pt x="41" y="122"/>
                    <a:pt x="41" y="183"/>
                  </a:cubicBezTo>
                  <a:cubicBezTo>
                    <a:pt x="61" y="224"/>
                    <a:pt x="20" y="285"/>
                    <a:pt x="41" y="346"/>
                  </a:cubicBezTo>
                  <a:cubicBezTo>
                    <a:pt x="82" y="387"/>
                    <a:pt x="0" y="448"/>
                    <a:pt x="41" y="509"/>
                  </a:cubicBezTo>
                  <a:lnTo>
                    <a:pt x="61" y="509"/>
                  </a:lnTo>
                  <a:cubicBezTo>
                    <a:pt x="122" y="570"/>
                    <a:pt x="20" y="611"/>
                    <a:pt x="61" y="692"/>
                  </a:cubicBezTo>
                  <a:cubicBezTo>
                    <a:pt x="102" y="733"/>
                    <a:pt x="61" y="794"/>
                    <a:pt x="82" y="855"/>
                  </a:cubicBezTo>
                  <a:cubicBezTo>
                    <a:pt x="102" y="917"/>
                    <a:pt x="102" y="978"/>
                    <a:pt x="102" y="1039"/>
                  </a:cubicBezTo>
                  <a:cubicBezTo>
                    <a:pt x="102" y="1039"/>
                    <a:pt x="122" y="1059"/>
                    <a:pt x="122" y="1059"/>
                  </a:cubicBezTo>
                  <a:cubicBezTo>
                    <a:pt x="183" y="1141"/>
                    <a:pt x="224" y="1202"/>
                    <a:pt x="204" y="1303"/>
                  </a:cubicBezTo>
                  <a:cubicBezTo>
                    <a:pt x="224" y="1344"/>
                    <a:pt x="204" y="1385"/>
                    <a:pt x="204" y="1426"/>
                  </a:cubicBezTo>
                  <a:cubicBezTo>
                    <a:pt x="244" y="1466"/>
                    <a:pt x="244" y="1527"/>
                    <a:pt x="265" y="1568"/>
                  </a:cubicBezTo>
                  <a:cubicBezTo>
                    <a:pt x="285" y="1548"/>
                    <a:pt x="285" y="1527"/>
                    <a:pt x="326" y="1527"/>
                  </a:cubicBezTo>
                  <a:cubicBezTo>
                    <a:pt x="346" y="1589"/>
                    <a:pt x="326" y="1650"/>
                    <a:pt x="285" y="1711"/>
                  </a:cubicBezTo>
                  <a:cubicBezTo>
                    <a:pt x="373" y="1781"/>
                    <a:pt x="431" y="1882"/>
                    <a:pt x="536" y="1882"/>
                  </a:cubicBezTo>
                  <a:cubicBezTo>
                    <a:pt x="553" y="1882"/>
                    <a:pt x="571" y="1879"/>
                    <a:pt x="591" y="1874"/>
                  </a:cubicBezTo>
                  <a:cubicBezTo>
                    <a:pt x="591" y="1853"/>
                    <a:pt x="591" y="1833"/>
                    <a:pt x="570" y="1813"/>
                  </a:cubicBezTo>
                  <a:cubicBezTo>
                    <a:pt x="631" y="1772"/>
                    <a:pt x="733" y="1772"/>
                    <a:pt x="754" y="1670"/>
                  </a:cubicBezTo>
                  <a:cubicBezTo>
                    <a:pt x="754" y="1670"/>
                    <a:pt x="733" y="1670"/>
                    <a:pt x="754" y="1629"/>
                  </a:cubicBezTo>
                  <a:cubicBezTo>
                    <a:pt x="794" y="1650"/>
                    <a:pt x="815" y="1670"/>
                    <a:pt x="855" y="1690"/>
                  </a:cubicBezTo>
                  <a:cubicBezTo>
                    <a:pt x="876" y="1670"/>
                    <a:pt x="855" y="1650"/>
                    <a:pt x="896" y="1629"/>
                  </a:cubicBezTo>
                  <a:cubicBezTo>
                    <a:pt x="905" y="1638"/>
                    <a:pt x="917" y="1643"/>
                    <a:pt x="929" y="1643"/>
                  </a:cubicBezTo>
                  <a:cubicBezTo>
                    <a:pt x="947" y="1643"/>
                    <a:pt x="966" y="1633"/>
                    <a:pt x="978" y="1609"/>
                  </a:cubicBezTo>
                  <a:cubicBezTo>
                    <a:pt x="998" y="1568"/>
                    <a:pt x="957" y="1548"/>
                    <a:pt x="957" y="1507"/>
                  </a:cubicBezTo>
                  <a:cubicBezTo>
                    <a:pt x="978" y="1487"/>
                    <a:pt x="957" y="1426"/>
                    <a:pt x="978" y="1405"/>
                  </a:cubicBezTo>
                  <a:cubicBezTo>
                    <a:pt x="1039" y="1426"/>
                    <a:pt x="998" y="1466"/>
                    <a:pt x="1018" y="1487"/>
                  </a:cubicBezTo>
                  <a:cubicBezTo>
                    <a:pt x="1039" y="1446"/>
                    <a:pt x="1039" y="1426"/>
                    <a:pt x="1039" y="1365"/>
                  </a:cubicBezTo>
                  <a:cubicBezTo>
                    <a:pt x="1089" y="1432"/>
                    <a:pt x="1126" y="1472"/>
                    <a:pt x="1149" y="1472"/>
                  </a:cubicBezTo>
                  <a:cubicBezTo>
                    <a:pt x="1153" y="1472"/>
                    <a:pt x="1157" y="1470"/>
                    <a:pt x="1161" y="1466"/>
                  </a:cubicBezTo>
                  <a:cubicBezTo>
                    <a:pt x="1161" y="1446"/>
                    <a:pt x="1181" y="1446"/>
                    <a:pt x="1181" y="1426"/>
                  </a:cubicBezTo>
                  <a:cubicBezTo>
                    <a:pt x="1181" y="1385"/>
                    <a:pt x="1120" y="1405"/>
                    <a:pt x="1141" y="1365"/>
                  </a:cubicBezTo>
                  <a:cubicBezTo>
                    <a:pt x="1141" y="1344"/>
                    <a:pt x="1141" y="1344"/>
                    <a:pt x="1141" y="1344"/>
                  </a:cubicBezTo>
                  <a:cubicBezTo>
                    <a:pt x="1146" y="1341"/>
                    <a:pt x="1151" y="1340"/>
                    <a:pt x="1155" y="1340"/>
                  </a:cubicBezTo>
                  <a:cubicBezTo>
                    <a:pt x="1172" y="1340"/>
                    <a:pt x="1167" y="1369"/>
                    <a:pt x="1175" y="1369"/>
                  </a:cubicBezTo>
                  <a:cubicBezTo>
                    <a:pt x="1176" y="1369"/>
                    <a:pt x="1178" y="1368"/>
                    <a:pt x="1181" y="1365"/>
                  </a:cubicBezTo>
                  <a:cubicBezTo>
                    <a:pt x="1242" y="1344"/>
                    <a:pt x="1324" y="1303"/>
                    <a:pt x="1344" y="1242"/>
                  </a:cubicBezTo>
                  <a:cubicBezTo>
                    <a:pt x="1365" y="1242"/>
                    <a:pt x="1344" y="1222"/>
                    <a:pt x="1344" y="1222"/>
                  </a:cubicBezTo>
                  <a:cubicBezTo>
                    <a:pt x="1341" y="1219"/>
                    <a:pt x="1338" y="1218"/>
                    <a:pt x="1334" y="1218"/>
                  </a:cubicBezTo>
                  <a:cubicBezTo>
                    <a:pt x="1319" y="1218"/>
                    <a:pt x="1299" y="1236"/>
                    <a:pt x="1282" y="1236"/>
                  </a:cubicBezTo>
                  <a:cubicBezTo>
                    <a:pt x="1275" y="1236"/>
                    <a:pt x="1268" y="1233"/>
                    <a:pt x="1263" y="1222"/>
                  </a:cubicBezTo>
                  <a:cubicBezTo>
                    <a:pt x="1222" y="1141"/>
                    <a:pt x="1283" y="1059"/>
                    <a:pt x="1263" y="978"/>
                  </a:cubicBezTo>
                  <a:cubicBezTo>
                    <a:pt x="1271" y="973"/>
                    <a:pt x="1279" y="972"/>
                    <a:pt x="1286" y="972"/>
                  </a:cubicBezTo>
                  <a:cubicBezTo>
                    <a:pt x="1305" y="972"/>
                    <a:pt x="1319" y="983"/>
                    <a:pt x="1331" y="983"/>
                  </a:cubicBezTo>
                  <a:cubicBezTo>
                    <a:pt x="1336" y="983"/>
                    <a:pt x="1340" y="982"/>
                    <a:pt x="1344" y="978"/>
                  </a:cubicBezTo>
                  <a:cubicBezTo>
                    <a:pt x="1344" y="957"/>
                    <a:pt x="1365" y="917"/>
                    <a:pt x="1344" y="876"/>
                  </a:cubicBezTo>
                  <a:cubicBezTo>
                    <a:pt x="1263" y="815"/>
                    <a:pt x="1181" y="754"/>
                    <a:pt x="1100" y="672"/>
                  </a:cubicBezTo>
                  <a:cubicBezTo>
                    <a:pt x="1079" y="672"/>
                    <a:pt x="1059" y="692"/>
                    <a:pt x="1039" y="713"/>
                  </a:cubicBezTo>
                  <a:cubicBezTo>
                    <a:pt x="1018" y="672"/>
                    <a:pt x="957" y="652"/>
                    <a:pt x="957" y="570"/>
                  </a:cubicBezTo>
                  <a:cubicBezTo>
                    <a:pt x="937" y="570"/>
                    <a:pt x="896" y="570"/>
                    <a:pt x="896" y="530"/>
                  </a:cubicBezTo>
                  <a:cubicBezTo>
                    <a:pt x="896" y="509"/>
                    <a:pt x="896" y="489"/>
                    <a:pt x="917" y="468"/>
                  </a:cubicBezTo>
                  <a:cubicBezTo>
                    <a:pt x="815" y="428"/>
                    <a:pt x="774" y="346"/>
                    <a:pt x="713" y="285"/>
                  </a:cubicBezTo>
                  <a:cubicBezTo>
                    <a:pt x="706" y="288"/>
                    <a:pt x="699" y="289"/>
                    <a:pt x="692" y="289"/>
                  </a:cubicBezTo>
                  <a:cubicBezTo>
                    <a:pt x="650" y="289"/>
                    <a:pt x="607" y="253"/>
                    <a:pt x="557" y="253"/>
                  </a:cubicBezTo>
                  <a:cubicBezTo>
                    <a:pt x="542" y="253"/>
                    <a:pt x="526" y="256"/>
                    <a:pt x="509" y="265"/>
                  </a:cubicBezTo>
                  <a:cubicBezTo>
                    <a:pt x="428" y="224"/>
                    <a:pt x="387" y="163"/>
                    <a:pt x="367" y="82"/>
                  </a:cubicBezTo>
                  <a:cubicBezTo>
                    <a:pt x="306" y="61"/>
                    <a:pt x="285" y="2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4" name="Google Shape;10974;p13"/>
            <p:cNvSpPr/>
            <p:nvPr/>
          </p:nvSpPr>
          <p:spPr>
            <a:xfrm>
              <a:off x="648115" y="-395841"/>
              <a:ext cx="68938" cy="168602"/>
            </a:xfrm>
            <a:custGeom>
              <a:avLst/>
              <a:gdLst/>
              <a:ahLst/>
              <a:cxnLst/>
              <a:rect l="l" t="t" r="r" b="b"/>
              <a:pathLst>
                <a:path w="958" h="2343" extrusionOk="0">
                  <a:moveTo>
                    <a:pt x="916" y="1243"/>
                  </a:moveTo>
                  <a:cubicBezTo>
                    <a:pt x="916" y="1243"/>
                    <a:pt x="916" y="1263"/>
                    <a:pt x="916" y="1263"/>
                  </a:cubicBezTo>
                  <a:lnTo>
                    <a:pt x="896" y="1263"/>
                  </a:lnTo>
                  <a:cubicBezTo>
                    <a:pt x="896" y="1243"/>
                    <a:pt x="896" y="1243"/>
                    <a:pt x="916" y="1243"/>
                  </a:cubicBezTo>
                  <a:close/>
                  <a:moveTo>
                    <a:pt x="835" y="1202"/>
                  </a:moveTo>
                  <a:cubicBezTo>
                    <a:pt x="855" y="1222"/>
                    <a:pt x="835" y="1243"/>
                    <a:pt x="815" y="1263"/>
                  </a:cubicBezTo>
                  <a:cubicBezTo>
                    <a:pt x="835" y="1263"/>
                    <a:pt x="835" y="1263"/>
                    <a:pt x="835" y="1283"/>
                  </a:cubicBezTo>
                  <a:cubicBezTo>
                    <a:pt x="815" y="1283"/>
                    <a:pt x="815" y="1263"/>
                    <a:pt x="815" y="1263"/>
                  </a:cubicBezTo>
                  <a:cubicBezTo>
                    <a:pt x="794" y="1243"/>
                    <a:pt x="815" y="1222"/>
                    <a:pt x="835" y="1202"/>
                  </a:cubicBezTo>
                  <a:close/>
                  <a:moveTo>
                    <a:pt x="733" y="1589"/>
                  </a:moveTo>
                  <a:cubicBezTo>
                    <a:pt x="733" y="1589"/>
                    <a:pt x="733" y="1609"/>
                    <a:pt x="733" y="1609"/>
                  </a:cubicBezTo>
                  <a:lnTo>
                    <a:pt x="713" y="1609"/>
                  </a:lnTo>
                  <a:cubicBezTo>
                    <a:pt x="713" y="1589"/>
                    <a:pt x="733" y="1589"/>
                    <a:pt x="733" y="1589"/>
                  </a:cubicBezTo>
                  <a:close/>
                  <a:moveTo>
                    <a:pt x="794" y="1568"/>
                  </a:moveTo>
                  <a:cubicBezTo>
                    <a:pt x="815" y="1589"/>
                    <a:pt x="794" y="1609"/>
                    <a:pt x="794" y="1629"/>
                  </a:cubicBezTo>
                  <a:cubicBezTo>
                    <a:pt x="815" y="1650"/>
                    <a:pt x="794" y="1670"/>
                    <a:pt x="794" y="1691"/>
                  </a:cubicBezTo>
                  <a:cubicBezTo>
                    <a:pt x="754" y="1670"/>
                    <a:pt x="774" y="1650"/>
                    <a:pt x="794" y="1629"/>
                  </a:cubicBezTo>
                  <a:cubicBezTo>
                    <a:pt x="774" y="1609"/>
                    <a:pt x="774" y="1589"/>
                    <a:pt x="794" y="1568"/>
                  </a:cubicBezTo>
                  <a:close/>
                  <a:moveTo>
                    <a:pt x="692" y="1711"/>
                  </a:moveTo>
                  <a:cubicBezTo>
                    <a:pt x="713" y="1711"/>
                    <a:pt x="692" y="1711"/>
                    <a:pt x="692" y="1731"/>
                  </a:cubicBezTo>
                  <a:cubicBezTo>
                    <a:pt x="713" y="1731"/>
                    <a:pt x="713" y="1752"/>
                    <a:pt x="692" y="1752"/>
                  </a:cubicBezTo>
                  <a:cubicBezTo>
                    <a:pt x="692" y="1752"/>
                    <a:pt x="692" y="1752"/>
                    <a:pt x="692" y="1731"/>
                  </a:cubicBezTo>
                  <a:cubicBezTo>
                    <a:pt x="692" y="1731"/>
                    <a:pt x="672" y="1711"/>
                    <a:pt x="692" y="1711"/>
                  </a:cubicBezTo>
                  <a:close/>
                  <a:moveTo>
                    <a:pt x="326" y="0"/>
                  </a:moveTo>
                  <a:cubicBezTo>
                    <a:pt x="306" y="21"/>
                    <a:pt x="306" y="41"/>
                    <a:pt x="306" y="61"/>
                  </a:cubicBezTo>
                  <a:cubicBezTo>
                    <a:pt x="265" y="82"/>
                    <a:pt x="244" y="102"/>
                    <a:pt x="204" y="122"/>
                  </a:cubicBezTo>
                  <a:cubicBezTo>
                    <a:pt x="143" y="204"/>
                    <a:pt x="102" y="306"/>
                    <a:pt x="122" y="428"/>
                  </a:cubicBezTo>
                  <a:cubicBezTo>
                    <a:pt x="143" y="530"/>
                    <a:pt x="122" y="611"/>
                    <a:pt x="81" y="713"/>
                  </a:cubicBezTo>
                  <a:cubicBezTo>
                    <a:pt x="61" y="754"/>
                    <a:pt x="61" y="815"/>
                    <a:pt x="61" y="876"/>
                  </a:cubicBezTo>
                  <a:cubicBezTo>
                    <a:pt x="81" y="978"/>
                    <a:pt x="41" y="1080"/>
                    <a:pt x="61" y="1161"/>
                  </a:cubicBezTo>
                  <a:cubicBezTo>
                    <a:pt x="20" y="1243"/>
                    <a:pt x="20" y="1324"/>
                    <a:pt x="20" y="1385"/>
                  </a:cubicBezTo>
                  <a:cubicBezTo>
                    <a:pt x="20" y="1446"/>
                    <a:pt x="20" y="1507"/>
                    <a:pt x="20" y="1568"/>
                  </a:cubicBezTo>
                  <a:cubicBezTo>
                    <a:pt x="0" y="1629"/>
                    <a:pt x="20" y="1711"/>
                    <a:pt x="41" y="1772"/>
                  </a:cubicBezTo>
                  <a:cubicBezTo>
                    <a:pt x="61" y="1833"/>
                    <a:pt x="41" y="1915"/>
                    <a:pt x="102" y="1996"/>
                  </a:cubicBezTo>
                  <a:cubicBezTo>
                    <a:pt x="163" y="2098"/>
                    <a:pt x="244" y="2200"/>
                    <a:pt x="244" y="2342"/>
                  </a:cubicBezTo>
                  <a:cubicBezTo>
                    <a:pt x="326" y="2281"/>
                    <a:pt x="306" y="2179"/>
                    <a:pt x="407" y="2159"/>
                  </a:cubicBezTo>
                  <a:cubicBezTo>
                    <a:pt x="407" y="2098"/>
                    <a:pt x="407" y="2016"/>
                    <a:pt x="448" y="1976"/>
                  </a:cubicBezTo>
                  <a:cubicBezTo>
                    <a:pt x="448" y="1976"/>
                    <a:pt x="428" y="1955"/>
                    <a:pt x="448" y="1955"/>
                  </a:cubicBezTo>
                  <a:cubicBezTo>
                    <a:pt x="468" y="1955"/>
                    <a:pt x="448" y="1955"/>
                    <a:pt x="448" y="1976"/>
                  </a:cubicBezTo>
                  <a:cubicBezTo>
                    <a:pt x="468" y="2016"/>
                    <a:pt x="489" y="2037"/>
                    <a:pt x="530" y="2057"/>
                  </a:cubicBezTo>
                  <a:cubicBezTo>
                    <a:pt x="550" y="2037"/>
                    <a:pt x="591" y="2016"/>
                    <a:pt x="652" y="1996"/>
                  </a:cubicBezTo>
                  <a:lnTo>
                    <a:pt x="652" y="1996"/>
                  </a:lnTo>
                  <a:cubicBezTo>
                    <a:pt x="611" y="2037"/>
                    <a:pt x="591" y="2078"/>
                    <a:pt x="652" y="2078"/>
                  </a:cubicBezTo>
                  <a:cubicBezTo>
                    <a:pt x="672" y="2057"/>
                    <a:pt x="692" y="2037"/>
                    <a:pt x="713" y="2016"/>
                  </a:cubicBezTo>
                  <a:cubicBezTo>
                    <a:pt x="692" y="1996"/>
                    <a:pt x="692" y="1976"/>
                    <a:pt x="672" y="1976"/>
                  </a:cubicBezTo>
                  <a:cubicBezTo>
                    <a:pt x="692" y="1935"/>
                    <a:pt x="713" y="1955"/>
                    <a:pt x="733" y="1935"/>
                  </a:cubicBezTo>
                  <a:cubicBezTo>
                    <a:pt x="713" y="1894"/>
                    <a:pt x="774" y="1894"/>
                    <a:pt x="774" y="1894"/>
                  </a:cubicBezTo>
                  <a:cubicBezTo>
                    <a:pt x="754" y="1854"/>
                    <a:pt x="713" y="1854"/>
                    <a:pt x="713" y="1813"/>
                  </a:cubicBezTo>
                  <a:lnTo>
                    <a:pt x="713" y="1813"/>
                  </a:lnTo>
                  <a:cubicBezTo>
                    <a:pt x="722" y="1816"/>
                    <a:pt x="729" y="1817"/>
                    <a:pt x="734" y="1817"/>
                  </a:cubicBezTo>
                  <a:cubicBezTo>
                    <a:pt x="769" y="1817"/>
                    <a:pt x="759" y="1772"/>
                    <a:pt x="794" y="1772"/>
                  </a:cubicBezTo>
                  <a:cubicBezTo>
                    <a:pt x="835" y="1772"/>
                    <a:pt x="855" y="1813"/>
                    <a:pt x="896" y="1813"/>
                  </a:cubicBezTo>
                  <a:cubicBezTo>
                    <a:pt x="896" y="1799"/>
                    <a:pt x="896" y="1786"/>
                    <a:pt x="896" y="1772"/>
                  </a:cubicBezTo>
                  <a:cubicBezTo>
                    <a:pt x="835" y="1731"/>
                    <a:pt x="774" y="1752"/>
                    <a:pt x="794" y="1691"/>
                  </a:cubicBezTo>
                  <a:lnTo>
                    <a:pt x="794" y="1691"/>
                  </a:lnTo>
                  <a:cubicBezTo>
                    <a:pt x="815" y="1711"/>
                    <a:pt x="855" y="1711"/>
                    <a:pt x="896" y="1772"/>
                  </a:cubicBezTo>
                  <a:cubicBezTo>
                    <a:pt x="896" y="1684"/>
                    <a:pt x="896" y="1596"/>
                    <a:pt x="896" y="1507"/>
                  </a:cubicBezTo>
                  <a:cubicBezTo>
                    <a:pt x="876" y="1487"/>
                    <a:pt x="896" y="1467"/>
                    <a:pt x="916" y="1446"/>
                  </a:cubicBezTo>
                  <a:cubicBezTo>
                    <a:pt x="876" y="1426"/>
                    <a:pt x="896" y="1405"/>
                    <a:pt x="916" y="1385"/>
                  </a:cubicBezTo>
                  <a:cubicBezTo>
                    <a:pt x="896" y="1365"/>
                    <a:pt x="896" y="1365"/>
                    <a:pt x="896" y="1344"/>
                  </a:cubicBezTo>
                  <a:lnTo>
                    <a:pt x="896" y="1344"/>
                  </a:lnTo>
                  <a:cubicBezTo>
                    <a:pt x="916" y="1365"/>
                    <a:pt x="916" y="1365"/>
                    <a:pt x="916" y="1385"/>
                  </a:cubicBezTo>
                  <a:cubicBezTo>
                    <a:pt x="937" y="1405"/>
                    <a:pt x="916" y="1426"/>
                    <a:pt x="916" y="1446"/>
                  </a:cubicBezTo>
                  <a:lnTo>
                    <a:pt x="937" y="1446"/>
                  </a:lnTo>
                  <a:cubicBezTo>
                    <a:pt x="937" y="1426"/>
                    <a:pt x="957" y="1405"/>
                    <a:pt x="957" y="1385"/>
                  </a:cubicBezTo>
                  <a:cubicBezTo>
                    <a:pt x="957" y="1304"/>
                    <a:pt x="957" y="1222"/>
                    <a:pt x="937" y="1141"/>
                  </a:cubicBezTo>
                  <a:cubicBezTo>
                    <a:pt x="896" y="1141"/>
                    <a:pt x="937" y="1202"/>
                    <a:pt x="896" y="1202"/>
                  </a:cubicBezTo>
                  <a:cubicBezTo>
                    <a:pt x="855" y="1181"/>
                    <a:pt x="876" y="1120"/>
                    <a:pt x="835" y="1080"/>
                  </a:cubicBezTo>
                  <a:cubicBezTo>
                    <a:pt x="835" y="1080"/>
                    <a:pt x="826" y="1089"/>
                    <a:pt x="820" y="1089"/>
                  </a:cubicBezTo>
                  <a:cubicBezTo>
                    <a:pt x="817" y="1089"/>
                    <a:pt x="815" y="1086"/>
                    <a:pt x="815" y="1080"/>
                  </a:cubicBezTo>
                  <a:cubicBezTo>
                    <a:pt x="815" y="978"/>
                    <a:pt x="815" y="876"/>
                    <a:pt x="815" y="774"/>
                  </a:cubicBezTo>
                  <a:lnTo>
                    <a:pt x="774" y="774"/>
                  </a:lnTo>
                  <a:cubicBezTo>
                    <a:pt x="754" y="672"/>
                    <a:pt x="774" y="570"/>
                    <a:pt x="754" y="489"/>
                  </a:cubicBezTo>
                  <a:cubicBezTo>
                    <a:pt x="748" y="486"/>
                    <a:pt x="742" y="485"/>
                    <a:pt x="737" y="485"/>
                  </a:cubicBezTo>
                  <a:cubicBezTo>
                    <a:pt x="712" y="485"/>
                    <a:pt x="694" y="514"/>
                    <a:pt x="668" y="514"/>
                  </a:cubicBezTo>
                  <a:cubicBezTo>
                    <a:pt x="663" y="514"/>
                    <a:pt x="658" y="512"/>
                    <a:pt x="652" y="509"/>
                  </a:cubicBezTo>
                  <a:cubicBezTo>
                    <a:pt x="652" y="469"/>
                    <a:pt x="631" y="428"/>
                    <a:pt x="631" y="408"/>
                  </a:cubicBezTo>
                  <a:cubicBezTo>
                    <a:pt x="631" y="346"/>
                    <a:pt x="591" y="326"/>
                    <a:pt x="570" y="285"/>
                  </a:cubicBezTo>
                  <a:cubicBezTo>
                    <a:pt x="570" y="224"/>
                    <a:pt x="570" y="143"/>
                    <a:pt x="509" y="102"/>
                  </a:cubicBezTo>
                  <a:cubicBezTo>
                    <a:pt x="509" y="102"/>
                    <a:pt x="500" y="111"/>
                    <a:pt x="494" y="111"/>
                  </a:cubicBezTo>
                  <a:cubicBezTo>
                    <a:pt x="491" y="111"/>
                    <a:pt x="489" y="109"/>
                    <a:pt x="489" y="102"/>
                  </a:cubicBezTo>
                  <a:lnTo>
                    <a:pt x="509" y="102"/>
                  </a:lnTo>
                  <a:cubicBezTo>
                    <a:pt x="530" y="82"/>
                    <a:pt x="509" y="61"/>
                    <a:pt x="509" y="41"/>
                  </a:cubicBezTo>
                  <a:cubicBezTo>
                    <a:pt x="501" y="45"/>
                    <a:pt x="494" y="47"/>
                    <a:pt x="488" y="47"/>
                  </a:cubicBezTo>
                  <a:cubicBezTo>
                    <a:pt x="461" y="47"/>
                    <a:pt x="444" y="17"/>
                    <a:pt x="428" y="0"/>
                  </a:cubicBezTo>
                  <a:cubicBezTo>
                    <a:pt x="407" y="21"/>
                    <a:pt x="407" y="41"/>
                    <a:pt x="367" y="41"/>
                  </a:cubicBezTo>
                  <a:cubicBezTo>
                    <a:pt x="367" y="21"/>
                    <a:pt x="346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5" name="Google Shape;10975;p13"/>
            <p:cNvSpPr/>
            <p:nvPr/>
          </p:nvSpPr>
          <p:spPr>
            <a:xfrm>
              <a:off x="-367529" y="564250"/>
              <a:ext cx="133414" cy="108300"/>
            </a:xfrm>
            <a:custGeom>
              <a:avLst/>
              <a:gdLst/>
              <a:ahLst/>
              <a:cxnLst/>
              <a:rect l="l" t="t" r="r" b="b"/>
              <a:pathLst>
                <a:path w="1854" h="1505" extrusionOk="0">
                  <a:moveTo>
                    <a:pt x="551" y="181"/>
                  </a:moveTo>
                  <a:cubicBezTo>
                    <a:pt x="591" y="181"/>
                    <a:pt x="612" y="181"/>
                    <a:pt x="632" y="222"/>
                  </a:cubicBezTo>
                  <a:cubicBezTo>
                    <a:pt x="591" y="222"/>
                    <a:pt x="571" y="201"/>
                    <a:pt x="551" y="181"/>
                  </a:cubicBezTo>
                  <a:close/>
                  <a:moveTo>
                    <a:pt x="1447" y="670"/>
                  </a:moveTo>
                  <a:cubicBezTo>
                    <a:pt x="1447" y="690"/>
                    <a:pt x="1426" y="690"/>
                    <a:pt x="1426" y="690"/>
                  </a:cubicBezTo>
                  <a:cubicBezTo>
                    <a:pt x="1426" y="670"/>
                    <a:pt x="1426" y="670"/>
                    <a:pt x="1447" y="670"/>
                  </a:cubicBezTo>
                  <a:close/>
                  <a:moveTo>
                    <a:pt x="1732" y="1240"/>
                  </a:moveTo>
                  <a:cubicBezTo>
                    <a:pt x="1752" y="1240"/>
                    <a:pt x="1772" y="1240"/>
                    <a:pt x="1772" y="1260"/>
                  </a:cubicBezTo>
                  <a:cubicBezTo>
                    <a:pt x="1766" y="1266"/>
                    <a:pt x="1761" y="1269"/>
                    <a:pt x="1755" y="1269"/>
                  </a:cubicBezTo>
                  <a:cubicBezTo>
                    <a:pt x="1742" y="1269"/>
                    <a:pt x="1732" y="1254"/>
                    <a:pt x="1732" y="1240"/>
                  </a:cubicBezTo>
                  <a:close/>
                  <a:moveTo>
                    <a:pt x="220" y="0"/>
                  </a:moveTo>
                  <a:cubicBezTo>
                    <a:pt x="150" y="0"/>
                    <a:pt x="78" y="21"/>
                    <a:pt x="1" y="79"/>
                  </a:cubicBezTo>
                  <a:cubicBezTo>
                    <a:pt x="21" y="99"/>
                    <a:pt x="1" y="120"/>
                    <a:pt x="1" y="140"/>
                  </a:cubicBezTo>
                  <a:cubicBezTo>
                    <a:pt x="41" y="222"/>
                    <a:pt x="21" y="324"/>
                    <a:pt x="102" y="385"/>
                  </a:cubicBezTo>
                  <a:cubicBezTo>
                    <a:pt x="102" y="446"/>
                    <a:pt x="164" y="486"/>
                    <a:pt x="184" y="548"/>
                  </a:cubicBezTo>
                  <a:cubicBezTo>
                    <a:pt x="204" y="568"/>
                    <a:pt x="184" y="649"/>
                    <a:pt x="265" y="649"/>
                  </a:cubicBezTo>
                  <a:cubicBezTo>
                    <a:pt x="279" y="649"/>
                    <a:pt x="283" y="631"/>
                    <a:pt x="303" y="631"/>
                  </a:cubicBezTo>
                  <a:cubicBezTo>
                    <a:pt x="313" y="631"/>
                    <a:pt x="326" y="636"/>
                    <a:pt x="347" y="649"/>
                  </a:cubicBezTo>
                  <a:cubicBezTo>
                    <a:pt x="428" y="751"/>
                    <a:pt x="489" y="894"/>
                    <a:pt x="673" y="934"/>
                  </a:cubicBezTo>
                  <a:cubicBezTo>
                    <a:pt x="693" y="955"/>
                    <a:pt x="713" y="996"/>
                    <a:pt x="734" y="1016"/>
                  </a:cubicBezTo>
                  <a:cubicBezTo>
                    <a:pt x="775" y="1077"/>
                    <a:pt x="836" y="1159"/>
                    <a:pt x="937" y="1179"/>
                  </a:cubicBezTo>
                  <a:cubicBezTo>
                    <a:pt x="978" y="1199"/>
                    <a:pt x="1019" y="1199"/>
                    <a:pt x="1039" y="1240"/>
                  </a:cubicBezTo>
                  <a:cubicBezTo>
                    <a:pt x="1080" y="1260"/>
                    <a:pt x="1121" y="1260"/>
                    <a:pt x="1141" y="1281"/>
                  </a:cubicBezTo>
                  <a:cubicBezTo>
                    <a:pt x="1161" y="1260"/>
                    <a:pt x="1141" y="1220"/>
                    <a:pt x="1182" y="1220"/>
                  </a:cubicBezTo>
                  <a:cubicBezTo>
                    <a:pt x="1304" y="1321"/>
                    <a:pt x="1447" y="1403"/>
                    <a:pt x="1610" y="1505"/>
                  </a:cubicBezTo>
                  <a:cubicBezTo>
                    <a:pt x="1630" y="1464"/>
                    <a:pt x="1650" y="1423"/>
                    <a:pt x="1650" y="1403"/>
                  </a:cubicBezTo>
                  <a:cubicBezTo>
                    <a:pt x="1671" y="1362"/>
                    <a:pt x="1650" y="1342"/>
                    <a:pt x="1650" y="1321"/>
                  </a:cubicBezTo>
                  <a:cubicBezTo>
                    <a:pt x="1711" y="1321"/>
                    <a:pt x="1711" y="1383"/>
                    <a:pt x="1772" y="1403"/>
                  </a:cubicBezTo>
                  <a:cubicBezTo>
                    <a:pt x="1793" y="1383"/>
                    <a:pt x="1834" y="1362"/>
                    <a:pt x="1854" y="1342"/>
                  </a:cubicBezTo>
                  <a:cubicBezTo>
                    <a:pt x="1813" y="1301"/>
                    <a:pt x="1854" y="1240"/>
                    <a:pt x="1793" y="1179"/>
                  </a:cubicBezTo>
                  <a:cubicBezTo>
                    <a:pt x="1752" y="1138"/>
                    <a:pt x="1732" y="1057"/>
                    <a:pt x="1711" y="996"/>
                  </a:cubicBezTo>
                  <a:cubicBezTo>
                    <a:pt x="1691" y="955"/>
                    <a:pt x="1671" y="914"/>
                    <a:pt x="1610" y="873"/>
                  </a:cubicBezTo>
                  <a:cubicBezTo>
                    <a:pt x="1589" y="853"/>
                    <a:pt x="1569" y="833"/>
                    <a:pt x="1569" y="792"/>
                  </a:cubicBezTo>
                  <a:cubicBezTo>
                    <a:pt x="1569" y="731"/>
                    <a:pt x="1569" y="690"/>
                    <a:pt x="1528" y="649"/>
                  </a:cubicBezTo>
                  <a:cubicBezTo>
                    <a:pt x="1487" y="629"/>
                    <a:pt x="1447" y="649"/>
                    <a:pt x="1386" y="609"/>
                  </a:cubicBezTo>
                  <a:cubicBezTo>
                    <a:pt x="1426" y="568"/>
                    <a:pt x="1467" y="527"/>
                    <a:pt x="1406" y="466"/>
                  </a:cubicBezTo>
                  <a:lnTo>
                    <a:pt x="1406" y="466"/>
                  </a:lnTo>
                  <a:cubicBezTo>
                    <a:pt x="1392" y="486"/>
                    <a:pt x="1376" y="493"/>
                    <a:pt x="1359" y="493"/>
                  </a:cubicBezTo>
                  <a:cubicBezTo>
                    <a:pt x="1324" y="493"/>
                    <a:pt x="1284" y="466"/>
                    <a:pt x="1243" y="466"/>
                  </a:cubicBezTo>
                  <a:cubicBezTo>
                    <a:pt x="1234" y="483"/>
                    <a:pt x="1226" y="490"/>
                    <a:pt x="1217" y="490"/>
                  </a:cubicBezTo>
                  <a:cubicBezTo>
                    <a:pt x="1205" y="490"/>
                    <a:pt x="1194" y="478"/>
                    <a:pt x="1182" y="466"/>
                  </a:cubicBezTo>
                  <a:cubicBezTo>
                    <a:pt x="1182" y="405"/>
                    <a:pt x="1182" y="405"/>
                    <a:pt x="1141" y="405"/>
                  </a:cubicBezTo>
                  <a:cubicBezTo>
                    <a:pt x="1141" y="405"/>
                    <a:pt x="1161" y="425"/>
                    <a:pt x="1121" y="425"/>
                  </a:cubicBezTo>
                  <a:cubicBezTo>
                    <a:pt x="1100" y="425"/>
                    <a:pt x="1080" y="405"/>
                    <a:pt x="1060" y="385"/>
                  </a:cubicBezTo>
                  <a:cubicBezTo>
                    <a:pt x="1039" y="364"/>
                    <a:pt x="1060" y="324"/>
                    <a:pt x="999" y="303"/>
                  </a:cubicBezTo>
                  <a:lnTo>
                    <a:pt x="999" y="303"/>
                  </a:lnTo>
                  <a:cubicBezTo>
                    <a:pt x="999" y="324"/>
                    <a:pt x="1019" y="364"/>
                    <a:pt x="978" y="364"/>
                  </a:cubicBezTo>
                  <a:cubicBezTo>
                    <a:pt x="937" y="364"/>
                    <a:pt x="958" y="303"/>
                    <a:pt x="917" y="303"/>
                  </a:cubicBezTo>
                  <a:cubicBezTo>
                    <a:pt x="897" y="324"/>
                    <a:pt x="856" y="324"/>
                    <a:pt x="836" y="324"/>
                  </a:cubicBezTo>
                  <a:cubicBezTo>
                    <a:pt x="815" y="283"/>
                    <a:pt x="795" y="262"/>
                    <a:pt x="775" y="222"/>
                  </a:cubicBezTo>
                  <a:cubicBezTo>
                    <a:pt x="734" y="201"/>
                    <a:pt x="673" y="161"/>
                    <a:pt x="632" y="99"/>
                  </a:cubicBezTo>
                  <a:cubicBezTo>
                    <a:pt x="571" y="120"/>
                    <a:pt x="510" y="140"/>
                    <a:pt x="449" y="161"/>
                  </a:cubicBezTo>
                  <a:cubicBezTo>
                    <a:pt x="449" y="120"/>
                    <a:pt x="428" y="120"/>
                    <a:pt x="428" y="99"/>
                  </a:cubicBezTo>
                  <a:cubicBezTo>
                    <a:pt x="428" y="79"/>
                    <a:pt x="449" y="79"/>
                    <a:pt x="449" y="59"/>
                  </a:cubicBezTo>
                  <a:cubicBezTo>
                    <a:pt x="374" y="27"/>
                    <a:pt x="298" y="0"/>
                    <a:pt x="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6" name="Google Shape;10976;p13"/>
            <p:cNvSpPr/>
            <p:nvPr/>
          </p:nvSpPr>
          <p:spPr>
            <a:xfrm>
              <a:off x="1204941" y="-219971"/>
              <a:ext cx="66059" cy="142193"/>
            </a:xfrm>
            <a:custGeom>
              <a:avLst/>
              <a:gdLst/>
              <a:ahLst/>
              <a:cxnLst/>
              <a:rect l="l" t="t" r="r" b="b"/>
              <a:pathLst>
                <a:path w="918" h="1976" extrusionOk="0">
                  <a:moveTo>
                    <a:pt x="388" y="1813"/>
                  </a:moveTo>
                  <a:cubicBezTo>
                    <a:pt x="388" y="1833"/>
                    <a:pt x="388" y="1833"/>
                    <a:pt x="388" y="1833"/>
                  </a:cubicBezTo>
                  <a:lnTo>
                    <a:pt x="368" y="1833"/>
                  </a:lnTo>
                  <a:cubicBezTo>
                    <a:pt x="368" y="1833"/>
                    <a:pt x="368" y="1813"/>
                    <a:pt x="388" y="1813"/>
                  </a:cubicBezTo>
                  <a:close/>
                  <a:moveTo>
                    <a:pt x="653" y="0"/>
                  </a:moveTo>
                  <a:cubicBezTo>
                    <a:pt x="592" y="41"/>
                    <a:pt x="530" y="61"/>
                    <a:pt x="469" y="102"/>
                  </a:cubicBezTo>
                  <a:cubicBezTo>
                    <a:pt x="456" y="102"/>
                    <a:pt x="442" y="93"/>
                    <a:pt x="429" y="93"/>
                  </a:cubicBezTo>
                  <a:cubicBezTo>
                    <a:pt x="422" y="93"/>
                    <a:pt x="415" y="95"/>
                    <a:pt x="408" y="102"/>
                  </a:cubicBezTo>
                  <a:cubicBezTo>
                    <a:pt x="408" y="122"/>
                    <a:pt x="408" y="143"/>
                    <a:pt x="408" y="163"/>
                  </a:cubicBezTo>
                  <a:cubicBezTo>
                    <a:pt x="388" y="204"/>
                    <a:pt x="327" y="204"/>
                    <a:pt x="286" y="244"/>
                  </a:cubicBezTo>
                  <a:cubicBezTo>
                    <a:pt x="286" y="265"/>
                    <a:pt x="306" y="285"/>
                    <a:pt x="306" y="306"/>
                  </a:cubicBezTo>
                  <a:cubicBezTo>
                    <a:pt x="286" y="326"/>
                    <a:pt x="266" y="387"/>
                    <a:pt x="245" y="407"/>
                  </a:cubicBezTo>
                  <a:cubicBezTo>
                    <a:pt x="205" y="448"/>
                    <a:pt x="245" y="509"/>
                    <a:pt x="164" y="530"/>
                  </a:cubicBezTo>
                  <a:cubicBezTo>
                    <a:pt x="184" y="550"/>
                    <a:pt x="184" y="591"/>
                    <a:pt x="184" y="611"/>
                  </a:cubicBezTo>
                  <a:cubicBezTo>
                    <a:pt x="164" y="631"/>
                    <a:pt x="164" y="672"/>
                    <a:pt x="144" y="672"/>
                  </a:cubicBezTo>
                  <a:cubicBezTo>
                    <a:pt x="123" y="693"/>
                    <a:pt x="123" y="693"/>
                    <a:pt x="123" y="693"/>
                  </a:cubicBezTo>
                  <a:cubicBezTo>
                    <a:pt x="109" y="678"/>
                    <a:pt x="94" y="664"/>
                    <a:pt x="80" y="664"/>
                  </a:cubicBezTo>
                  <a:cubicBezTo>
                    <a:pt x="74" y="664"/>
                    <a:pt x="68" y="666"/>
                    <a:pt x="62" y="672"/>
                  </a:cubicBezTo>
                  <a:cubicBezTo>
                    <a:pt x="1" y="1018"/>
                    <a:pt x="1" y="1385"/>
                    <a:pt x="123" y="1731"/>
                  </a:cubicBezTo>
                  <a:cubicBezTo>
                    <a:pt x="225" y="1772"/>
                    <a:pt x="245" y="1874"/>
                    <a:pt x="286" y="1976"/>
                  </a:cubicBezTo>
                  <a:cubicBezTo>
                    <a:pt x="327" y="1914"/>
                    <a:pt x="408" y="1894"/>
                    <a:pt x="429" y="1833"/>
                  </a:cubicBezTo>
                  <a:cubicBezTo>
                    <a:pt x="408" y="1792"/>
                    <a:pt x="368" y="1752"/>
                    <a:pt x="408" y="1711"/>
                  </a:cubicBezTo>
                  <a:cubicBezTo>
                    <a:pt x="388" y="1690"/>
                    <a:pt x="388" y="1690"/>
                    <a:pt x="388" y="1670"/>
                  </a:cubicBezTo>
                  <a:lnTo>
                    <a:pt x="388" y="1670"/>
                  </a:lnTo>
                  <a:cubicBezTo>
                    <a:pt x="408" y="1690"/>
                    <a:pt x="408" y="1690"/>
                    <a:pt x="408" y="1711"/>
                  </a:cubicBezTo>
                  <a:cubicBezTo>
                    <a:pt x="429" y="1706"/>
                    <a:pt x="449" y="1704"/>
                    <a:pt x="469" y="1704"/>
                  </a:cubicBezTo>
                  <a:cubicBezTo>
                    <a:pt x="490" y="1704"/>
                    <a:pt x="510" y="1706"/>
                    <a:pt x="530" y="1706"/>
                  </a:cubicBezTo>
                  <a:cubicBezTo>
                    <a:pt x="571" y="1706"/>
                    <a:pt x="612" y="1701"/>
                    <a:pt x="653" y="1670"/>
                  </a:cubicBezTo>
                  <a:cubicBezTo>
                    <a:pt x="673" y="1650"/>
                    <a:pt x="673" y="1609"/>
                    <a:pt x="714" y="1589"/>
                  </a:cubicBezTo>
                  <a:cubicBezTo>
                    <a:pt x="730" y="1589"/>
                    <a:pt x="746" y="1615"/>
                    <a:pt x="763" y="1615"/>
                  </a:cubicBezTo>
                  <a:cubicBezTo>
                    <a:pt x="767" y="1615"/>
                    <a:pt x="771" y="1613"/>
                    <a:pt x="775" y="1609"/>
                  </a:cubicBezTo>
                  <a:cubicBezTo>
                    <a:pt x="816" y="1548"/>
                    <a:pt x="754" y="1528"/>
                    <a:pt x="734" y="1487"/>
                  </a:cubicBezTo>
                  <a:cubicBezTo>
                    <a:pt x="775" y="1405"/>
                    <a:pt x="795" y="1324"/>
                    <a:pt x="836" y="1242"/>
                  </a:cubicBezTo>
                  <a:cubicBezTo>
                    <a:pt x="856" y="1222"/>
                    <a:pt x="917" y="1222"/>
                    <a:pt x="917" y="1161"/>
                  </a:cubicBezTo>
                  <a:cubicBezTo>
                    <a:pt x="897" y="1141"/>
                    <a:pt x="856" y="1120"/>
                    <a:pt x="836" y="1100"/>
                  </a:cubicBezTo>
                  <a:cubicBezTo>
                    <a:pt x="856" y="1100"/>
                    <a:pt x="877" y="1079"/>
                    <a:pt x="877" y="1079"/>
                  </a:cubicBezTo>
                  <a:cubicBezTo>
                    <a:pt x="897" y="1039"/>
                    <a:pt x="856" y="998"/>
                    <a:pt x="856" y="978"/>
                  </a:cubicBezTo>
                  <a:cubicBezTo>
                    <a:pt x="877" y="957"/>
                    <a:pt x="877" y="957"/>
                    <a:pt x="877" y="957"/>
                  </a:cubicBezTo>
                  <a:cubicBezTo>
                    <a:pt x="836" y="835"/>
                    <a:pt x="856" y="693"/>
                    <a:pt x="836" y="570"/>
                  </a:cubicBezTo>
                  <a:cubicBezTo>
                    <a:pt x="877" y="489"/>
                    <a:pt x="836" y="407"/>
                    <a:pt x="816" y="326"/>
                  </a:cubicBezTo>
                  <a:cubicBezTo>
                    <a:pt x="775" y="244"/>
                    <a:pt x="754" y="143"/>
                    <a:pt x="734" y="41"/>
                  </a:cubicBezTo>
                  <a:cubicBezTo>
                    <a:pt x="723" y="46"/>
                    <a:pt x="714" y="49"/>
                    <a:pt x="705" y="49"/>
                  </a:cubicBezTo>
                  <a:cubicBezTo>
                    <a:pt x="682" y="49"/>
                    <a:pt x="668" y="30"/>
                    <a:pt x="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7" name="Google Shape;10977;p13"/>
            <p:cNvSpPr/>
            <p:nvPr/>
          </p:nvSpPr>
          <p:spPr>
            <a:xfrm>
              <a:off x="1194723" y="940672"/>
              <a:ext cx="107076" cy="110027"/>
            </a:xfrm>
            <a:custGeom>
              <a:avLst/>
              <a:gdLst/>
              <a:ahLst/>
              <a:cxnLst/>
              <a:rect l="l" t="t" r="r" b="b"/>
              <a:pathLst>
                <a:path w="1488" h="1529" extrusionOk="0">
                  <a:moveTo>
                    <a:pt x="143" y="1"/>
                  </a:moveTo>
                  <a:cubicBezTo>
                    <a:pt x="123" y="21"/>
                    <a:pt x="102" y="21"/>
                    <a:pt x="82" y="41"/>
                  </a:cubicBezTo>
                  <a:cubicBezTo>
                    <a:pt x="102" y="62"/>
                    <a:pt x="102" y="82"/>
                    <a:pt x="102" y="82"/>
                  </a:cubicBezTo>
                  <a:cubicBezTo>
                    <a:pt x="143" y="82"/>
                    <a:pt x="143" y="102"/>
                    <a:pt x="123" y="123"/>
                  </a:cubicBezTo>
                  <a:lnTo>
                    <a:pt x="41" y="123"/>
                  </a:lnTo>
                  <a:cubicBezTo>
                    <a:pt x="21" y="143"/>
                    <a:pt x="21" y="164"/>
                    <a:pt x="0" y="184"/>
                  </a:cubicBezTo>
                  <a:cubicBezTo>
                    <a:pt x="41" y="204"/>
                    <a:pt x="21" y="265"/>
                    <a:pt x="41" y="306"/>
                  </a:cubicBezTo>
                  <a:cubicBezTo>
                    <a:pt x="21" y="306"/>
                    <a:pt x="21" y="306"/>
                    <a:pt x="21" y="326"/>
                  </a:cubicBezTo>
                  <a:cubicBezTo>
                    <a:pt x="61" y="388"/>
                    <a:pt x="82" y="469"/>
                    <a:pt x="143" y="530"/>
                  </a:cubicBezTo>
                  <a:cubicBezTo>
                    <a:pt x="204" y="632"/>
                    <a:pt x="306" y="734"/>
                    <a:pt x="326" y="856"/>
                  </a:cubicBezTo>
                  <a:cubicBezTo>
                    <a:pt x="326" y="876"/>
                    <a:pt x="326" y="876"/>
                    <a:pt x="347" y="876"/>
                  </a:cubicBezTo>
                  <a:cubicBezTo>
                    <a:pt x="448" y="1039"/>
                    <a:pt x="550" y="1223"/>
                    <a:pt x="734" y="1324"/>
                  </a:cubicBezTo>
                  <a:cubicBezTo>
                    <a:pt x="754" y="1324"/>
                    <a:pt x="774" y="1345"/>
                    <a:pt x="774" y="1365"/>
                  </a:cubicBezTo>
                  <a:cubicBezTo>
                    <a:pt x="835" y="1447"/>
                    <a:pt x="896" y="1508"/>
                    <a:pt x="978" y="1528"/>
                  </a:cubicBezTo>
                  <a:cubicBezTo>
                    <a:pt x="1013" y="1528"/>
                    <a:pt x="1018" y="1483"/>
                    <a:pt x="1044" y="1483"/>
                  </a:cubicBezTo>
                  <a:cubicBezTo>
                    <a:pt x="1049" y="1483"/>
                    <a:pt x="1054" y="1484"/>
                    <a:pt x="1059" y="1487"/>
                  </a:cubicBezTo>
                  <a:cubicBezTo>
                    <a:pt x="1065" y="1477"/>
                    <a:pt x="1070" y="1473"/>
                    <a:pt x="1076" y="1473"/>
                  </a:cubicBezTo>
                  <a:cubicBezTo>
                    <a:pt x="1089" y="1473"/>
                    <a:pt x="1103" y="1492"/>
                    <a:pt x="1124" y="1492"/>
                  </a:cubicBezTo>
                  <a:cubicBezTo>
                    <a:pt x="1129" y="1492"/>
                    <a:pt x="1135" y="1490"/>
                    <a:pt x="1141" y="1487"/>
                  </a:cubicBezTo>
                  <a:cubicBezTo>
                    <a:pt x="1168" y="1487"/>
                    <a:pt x="1186" y="1478"/>
                    <a:pt x="1207" y="1478"/>
                  </a:cubicBezTo>
                  <a:cubicBezTo>
                    <a:pt x="1218" y="1478"/>
                    <a:pt x="1229" y="1481"/>
                    <a:pt x="1243" y="1487"/>
                  </a:cubicBezTo>
                  <a:cubicBezTo>
                    <a:pt x="1243" y="1467"/>
                    <a:pt x="1202" y="1447"/>
                    <a:pt x="1222" y="1406"/>
                  </a:cubicBezTo>
                  <a:lnTo>
                    <a:pt x="1222" y="1406"/>
                  </a:lnTo>
                  <a:cubicBezTo>
                    <a:pt x="1234" y="1409"/>
                    <a:pt x="1244" y="1410"/>
                    <a:pt x="1254" y="1410"/>
                  </a:cubicBezTo>
                  <a:cubicBezTo>
                    <a:pt x="1315" y="1410"/>
                    <a:pt x="1350" y="1362"/>
                    <a:pt x="1385" y="1345"/>
                  </a:cubicBezTo>
                  <a:cubicBezTo>
                    <a:pt x="1365" y="1304"/>
                    <a:pt x="1345" y="1284"/>
                    <a:pt x="1365" y="1243"/>
                  </a:cubicBezTo>
                  <a:cubicBezTo>
                    <a:pt x="1377" y="1206"/>
                    <a:pt x="1404" y="1199"/>
                    <a:pt x="1432" y="1199"/>
                  </a:cubicBezTo>
                  <a:cubicBezTo>
                    <a:pt x="1451" y="1199"/>
                    <a:pt x="1471" y="1202"/>
                    <a:pt x="1487" y="1202"/>
                  </a:cubicBezTo>
                  <a:cubicBezTo>
                    <a:pt x="1467" y="1182"/>
                    <a:pt x="1467" y="1161"/>
                    <a:pt x="1446" y="1141"/>
                  </a:cubicBezTo>
                  <a:cubicBezTo>
                    <a:pt x="1439" y="1126"/>
                    <a:pt x="1429" y="1122"/>
                    <a:pt x="1417" y="1122"/>
                  </a:cubicBezTo>
                  <a:cubicBezTo>
                    <a:pt x="1405" y="1122"/>
                    <a:pt x="1393" y="1127"/>
                    <a:pt x="1381" y="1127"/>
                  </a:cubicBezTo>
                  <a:cubicBezTo>
                    <a:pt x="1375" y="1127"/>
                    <a:pt x="1370" y="1125"/>
                    <a:pt x="1365" y="1121"/>
                  </a:cubicBezTo>
                  <a:cubicBezTo>
                    <a:pt x="1365" y="1100"/>
                    <a:pt x="1345" y="1080"/>
                    <a:pt x="1345" y="1060"/>
                  </a:cubicBezTo>
                  <a:cubicBezTo>
                    <a:pt x="1324" y="1080"/>
                    <a:pt x="1324" y="1080"/>
                    <a:pt x="1304" y="1080"/>
                  </a:cubicBezTo>
                  <a:cubicBezTo>
                    <a:pt x="1324" y="1060"/>
                    <a:pt x="1324" y="1060"/>
                    <a:pt x="1345" y="1060"/>
                  </a:cubicBezTo>
                  <a:cubicBezTo>
                    <a:pt x="1324" y="999"/>
                    <a:pt x="1345" y="937"/>
                    <a:pt x="1365" y="897"/>
                  </a:cubicBezTo>
                  <a:cubicBezTo>
                    <a:pt x="1345" y="856"/>
                    <a:pt x="1324" y="856"/>
                    <a:pt x="1283" y="856"/>
                  </a:cubicBezTo>
                  <a:cubicBezTo>
                    <a:pt x="1263" y="836"/>
                    <a:pt x="1283" y="775"/>
                    <a:pt x="1222" y="775"/>
                  </a:cubicBezTo>
                  <a:cubicBezTo>
                    <a:pt x="1161" y="652"/>
                    <a:pt x="1039" y="612"/>
                    <a:pt x="998" y="489"/>
                  </a:cubicBezTo>
                  <a:cubicBezTo>
                    <a:pt x="998" y="449"/>
                    <a:pt x="958" y="449"/>
                    <a:pt x="937" y="428"/>
                  </a:cubicBezTo>
                  <a:cubicBezTo>
                    <a:pt x="876" y="428"/>
                    <a:pt x="835" y="367"/>
                    <a:pt x="795" y="326"/>
                  </a:cubicBezTo>
                  <a:cubicBezTo>
                    <a:pt x="754" y="286"/>
                    <a:pt x="754" y="265"/>
                    <a:pt x="693" y="265"/>
                  </a:cubicBezTo>
                  <a:lnTo>
                    <a:pt x="693" y="306"/>
                  </a:lnTo>
                  <a:cubicBezTo>
                    <a:pt x="652" y="306"/>
                    <a:pt x="632" y="286"/>
                    <a:pt x="611" y="265"/>
                  </a:cubicBezTo>
                  <a:cubicBezTo>
                    <a:pt x="591" y="204"/>
                    <a:pt x="530" y="184"/>
                    <a:pt x="489" y="164"/>
                  </a:cubicBezTo>
                  <a:cubicBezTo>
                    <a:pt x="428" y="143"/>
                    <a:pt x="408" y="82"/>
                    <a:pt x="367" y="82"/>
                  </a:cubicBezTo>
                  <a:lnTo>
                    <a:pt x="347" y="82"/>
                  </a:lnTo>
                  <a:cubicBezTo>
                    <a:pt x="265" y="82"/>
                    <a:pt x="204" y="82"/>
                    <a:pt x="16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8" name="Google Shape;10978;p13"/>
            <p:cNvSpPr/>
            <p:nvPr/>
          </p:nvSpPr>
          <p:spPr>
            <a:xfrm>
              <a:off x="-308882" y="865906"/>
              <a:ext cx="123124" cy="66491"/>
            </a:xfrm>
            <a:custGeom>
              <a:avLst/>
              <a:gdLst/>
              <a:ahLst/>
              <a:cxnLst/>
              <a:rect l="l" t="t" r="r" b="b"/>
              <a:pathLst>
                <a:path w="1711" h="924" extrusionOk="0">
                  <a:moveTo>
                    <a:pt x="1019" y="103"/>
                  </a:moveTo>
                  <a:cubicBezTo>
                    <a:pt x="1039" y="123"/>
                    <a:pt x="1019" y="144"/>
                    <a:pt x="998" y="144"/>
                  </a:cubicBezTo>
                  <a:cubicBezTo>
                    <a:pt x="998" y="123"/>
                    <a:pt x="1019" y="123"/>
                    <a:pt x="1019" y="103"/>
                  </a:cubicBezTo>
                  <a:close/>
                  <a:moveTo>
                    <a:pt x="387" y="658"/>
                  </a:moveTo>
                  <a:cubicBezTo>
                    <a:pt x="392" y="658"/>
                    <a:pt x="397" y="663"/>
                    <a:pt x="408" y="673"/>
                  </a:cubicBezTo>
                  <a:cubicBezTo>
                    <a:pt x="397" y="683"/>
                    <a:pt x="387" y="688"/>
                    <a:pt x="380" y="688"/>
                  </a:cubicBezTo>
                  <a:cubicBezTo>
                    <a:pt x="372" y="688"/>
                    <a:pt x="367" y="683"/>
                    <a:pt x="367" y="673"/>
                  </a:cubicBezTo>
                  <a:cubicBezTo>
                    <a:pt x="377" y="663"/>
                    <a:pt x="382" y="658"/>
                    <a:pt x="387" y="658"/>
                  </a:cubicBezTo>
                  <a:close/>
                  <a:moveTo>
                    <a:pt x="1528" y="734"/>
                  </a:moveTo>
                  <a:cubicBezTo>
                    <a:pt x="1528" y="734"/>
                    <a:pt x="1528" y="755"/>
                    <a:pt x="1528" y="755"/>
                  </a:cubicBezTo>
                  <a:lnTo>
                    <a:pt x="1507" y="755"/>
                  </a:lnTo>
                  <a:cubicBezTo>
                    <a:pt x="1507" y="734"/>
                    <a:pt x="1507" y="734"/>
                    <a:pt x="1528" y="734"/>
                  </a:cubicBezTo>
                  <a:close/>
                  <a:moveTo>
                    <a:pt x="387" y="1"/>
                  </a:moveTo>
                  <a:cubicBezTo>
                    <a:pt x="346" y="42"/>
                    <a:pt x="346" y="62"/>
                    <a:pt x="326" y="103"/>
                  </a:cubicBezTo>
                  <a:cubicBezTo>
                    <a:pt x="265" y="123"/>
                    <a:pt x="204" y="184"/>
                    <a:pt x="143" y="205"/>
                  </a:cubicBezTo>
                  <a:cubicBezTo>
                    <a:pt x="102" y="286"/>
                    <a:pt x="61" y="327"/>
                    <a:pt x="61" y="388"/>
                  </a:cubicBezTo>
                  <a:cubicBezTo>
                    <a:pt x="41" y="408"/>
                    <a:pt x="0" y="408"/>
                    <a:pt x="0" y="449"/>
                  </a:cubicBezTo>
                  <a:cubicBezTo>
                    <a:pt x="21" y="490"/>
                    <a:pt x="41" y="510"/>
                    <a:pt x="61" y="551"/>
                  </a:cubicBezTo>
                  <a:cubicBezTo>
                    <a:pt x="41" y="571"/>
                    <a:pt x="21" y="571"/>
                    <a:pt x="21" y="571"/>
                  </a:cubicBezTo>
                  <a:cubicBezTo>
                    <a:pt x="21" y="653"/>
                    <a:pt x="82" y="653"/>
                    <a:pt x="143" y="693"/>
                  </a:cubicBezTo>
                  <a:cubicBezTo>
                    <a:pt x="163" y="653"/>
                    <a:pt x="184" y="653"/>
                    <a:pt x="204" y="653"/>
                  </a:cubicBezTo>
                  <a:cubicBezTo>
                    <a:pt x="265" y="693"/>
                    <a:pt x="326" y="693"/>
                    <a:pt x="367" y="734"/>
                  </a:cubicBezTo>
                  <a:cubicBezTo>
                    <a:pt x="428" y="693"/>
                    <a:pt x="489" y="714"/>
                    <a:pt x="550" y="693"/>
                  </a:cubicBezTo>
                  <a:cubicBezTo>
                    <a:pt x="652" y="775"/>
                    <a:pt x="774" y="816"/>
                    <a:pt x="917" y="856"/>
                  </a:cubicBezTo>
                  <a:lnTo>
                    <a:pt x="917" y="816"/>
                  </a:lnTo>
                  <a:cubicBezTo>
                    <a:pt x="998" y="877"/>
                    <a:pt x="1080" y="856"/>
                    <a:pt x="1161" y="917"/>
                  </a:cubicBezTo>
                  <a:cubicBezTo>
                    <a:pt x="1161" y="917"/>
                    <a:pt x="1181" y="897"/>
                    <a:pt x="1181" y="897"/>
                  </a:cubicBezTo>
                  <a:cubicBezTo>
                    <a:pt x="1214" y="897"/>
                    <a:pt x="1234" y="923"/>
                    <a:pt x="1261" y="923"/>
                  </a:cubicBezTo>
                  <a:cubicBezTo>
                    <a:pt x="1268" y="923"/>
                    <a:pt x="1275" y="921"/>
                    <a:pt x="1283" y="917"/>
                  </a:cubicBezTo>
                  <a:cubicBezTo>
                    <a:pt x="1324" y="917"/>
                    <a:pt x="1283" y="877"/>
                    <a:pt x="1324" y="856"/>
                  </a:cubicBezTo>
                  <a:cubicBezTo>
                    <a:pt x="1365" y="877"/>
                    <a:pt x="1446" y="897"/>
                    <a:pt x="1507" y="917"/>
                  </a:cubicBezTo>
                  <a:cubicBezTo>
                    <a:pt x="1507" y="897"/>
                    <a:pt x="1507" y="877"/>
                    <a:pt x="1507" y="836"/>
                  </a:cubicBezTo>
                  <a:cubicBezTo>
                    <a:pt x="1568" y="795"/>
                    <a:pt x="1630" y="775"/>
                    <a:pt x="1670" y="714"/>
                  </a:cubicBezTo>
                  <a:lnTo>
                    <a:pt x="1691" y="714"/>
                  </a:lnTo>
                  <a:cubicBezTo>
                    <a:pt x="1711" y="673"/>
                    <a:pt x="1711" y="612"/>
                    <a:pt x="1711" y="571"/>
                  </a:cubicBezTo>
                  <a:cubicBezTo>
                    <a:pt x="1691" y="490"/>
                    <a:pt x="1568" y="449"/>
                    <a:pt x="1589" y="347"/>
                  </a:cubicBezTo>
                  <a:cubicBezTo>
                    <a:pt x="1528" y="347"/>
                    <a:pt x="1507" y="266"/>
                    <a:pt x="1446" y="245"/>
                  </a:cubicBezTo>
                  <a:cubicBezTo>
                    <a:pt x="1385" y="225"/>
                    <a:pt x="1324" y="164"/>
                    <a:pt x="1263" y="164"/>
                  </a:cubicBezTo>
                  <a:cubicBezTo>
                    <a:pt x="1243" y="144"/>
                    <a:pt x="1222" y="103"/>
                    <a:pt x="1222" y="82"/>
                  </a:cubicBezTo>
                  <a:cubicBezTo>
                    <a:pt x="1181" y="62"/>
                    <a:pt x="1161" y="42"/>
                    <a:pt x="1141" y="21"/>
                  </a:cubicBezTo>
                  <a:cubicBezTo>
                    <a:pt x="1117" y="45"/>
                    <a:pt x="1100" y="55"/>
                    <a:pt x="1082" y="55"/>
                  </a:cubicBezTo>
                  <a:cubicBezTo>
                    <a:pt x="1069" y="55"/>
                    <a:pt x="1056" y="50"/>
                    <a:pt x="1039" y="42"/>
                  </a:cubicBezTo>
                  <a:cubicBezTo>
                    <a:pt x="1019" y="42"/>
                    <a:pt x="978" y="62"/>
                    <a:pt x="957" y="62"/>
                  </a:cubicBezTo>
                  <a:cubicBezTo>
                    <a:pt x="917" y="69"/>
                    <a:pt x="878" y="71"/>
                    <a:pt x="841" y="71"/>
                  </a:cubicBezTo>
                  <a:cubicBezTo>
                    <a:pt x="765" y="71"/>
                    <a:pt x="693" y="62"/>
                    <a:pt x="611" y="62"/>
                  </a:cubicBezTo>
                  <a:cubicBezTo>
                    <a:pt x="611" y="82"/>
                    <a:pt x="571" y="82"/>
                    <a:pt x="550" y="82"/>
                  </a:cubicBezTo>
                  <a:cubicBezTo>
                    <a:pt x="550" y="82"/>
                    <a:pt x="550" y="62"/>
                    <a:pt x="530" y="42"/>
                  </a:cubicBezTo>
                  <a:cubicBezTo>
                    <a:pt x="497" y="42"/>
                    <a:pt x="491" y="68"/>
                    <a:pt x="479" y="68"/>
                  </a:cubicBezTo>
                  <a:cubicBezTo>
                    <a:pt x="476" y="68"/>
                    <a:pt x="473" y="66"/>
                    <a:pt x="469" y="62"/>
                  </a:cubicBezTo>
                  <a:cubicBezTo>
                    <a:pt x="448" y="62"/>
                    <a:pt x="408" y="62"/>
                    <a:pt x="428" y="21"/>
                  </a:cubicBezTo>
                  <a:cubicBezTo>
                    <a:pt x="408" y="1"/>
                    <a:pt x="387" y="1"/>
                    <a:pt x="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9" name="Google Shape;10979;p13"/>
            <p:cNvSpPr/>
            <p:nvPr/>
          </p:nvSpPr>
          <p:spPr>
            <a:xfrm>
              <a:off x="-146252" y="405938"/>
              <a:ext cx="115856" cy="92253"/>
            </a:xfrm>
            <a:custGeom>
              <a:avLst/>
              <a:gdLst/>
              <a:ahLst/>
              <a:cxnLst/>
              <a:rect l="l" t="t" r="r" b="b"/>
              <a:pathLst>
                <a:path w="1610" h="1282" extrusionOk="0">
                  <a:moveTo>
                    <a:pt x="912" y="254"/>
                  </a:moveTo>
                  <a:cubicBezTo>
                    <a:pt x="915" y="254"/>
                    <a:pt x="917" y="256"/>
                    <a:pt x="917" y="263"/>
                  </a:cubicBezTo>
                  <a:lnTo>
                    <a:pt x="897" y="263"/>
                  </a:lnTo>
                  <a:cubicBezTo>
                    <a:pt x="897" y="263"/>
                    <a:pt x="906" y="254"/>
                    <a:pt x="912" y="254"/>
                  </a:cubicBezTo>
                  <a:close/>
                  <a:moveTo>
                    <a:pt x="129" y="0"/>
                  </a:moveTo>
                  <a:cubicBezTo>
                    <a:pt x="112" y="0"/>
                    <a:pt x="96" y="5"/>
                    <a:pt x="82" y="19"/>
                  </a:cubicBezTo>
                  <a:cubicBezTo>
                    <a:pt x="82" y="39"/>
                    <a:pt x="62" y="39"/>
                    <a:pt x="62" y="59"/>
                  </a:cubicBezTo>
                  <a:cubicBezTo>
                    <a:pt x="62" y="59"/>
                    <a:pt x="42" y="59"/>
                    <a:pt x="21" y="39"/>
                  </a:cubicBezTo>
                  <a:lnTo>
                    <a:pt x="21" y="39"/>
                  </a:lnTo>
                  <a:cubicBezTo>
                    <a:pt x="21" y="80"/>
                    <a:pt x="42" y="120"/>
                    <a:pt x="42" y="120"/>
                  </a:cubicBezTo>
                  <a:cubicBezTo>
                    <a:pt x="1" y="181"/>
                    <a:pt x="21" y="243"/>
                    <a:pt x="42" y="283"/>
                  </a:cubicBezTo>
                  <a:cubicBezTo>
                    <a:pt x="62" y="344"/>
                    <a:pt x="103" y="406"/>
                    <a:pt x="123" y="446"/>
                  </a:cubicBezTo>
                  <a:cubicBezTo>
                    <a:pt x="164" y="507"/>
                    <a:pt x="205" y="568"/>
                    <a:pt x="266" y="630"/>
                  </a:cubicBezTo>
                  <a:cubicBezTo>
                    <a:pt x="302" y="666"/>
                    <a:pt x="338" y="735"/>
                    <a:pt x="418" y="735"/>
                  </a:cubicBezTo>
                  <a:cubicBezTo>
                    <a:pt x="428" y="735"/>
                    <a:pt x="438" y="734"/>
                    <a:pt x="449" y="731"/>
                  </a:cubicBezTo>
                  <a:cubicBezTo>
                    <a:pt x="469" y="731"/>
                    <a:pt x="490" y="752"/>
                    <a:pt x="510" y="772"/>
                  </a:cubicBezTo>
                  <a:cubicBezTo>
                    <a:pt x="591" y="874"/>
                    <a:pt x="714" y="976"/>
                    <a:pt x="836" y="1037"/>
                  </a:cubicBezTo>
                  <a:cubicBezTo>
                    <a:pt x="958" y="1037"/>
                    <a:pt x="1060" y="1057"/>
                    <a:pt x="1162" y="1139"/>
                  </a:cubicBezTo>
                  <a:cubicBezTo>
                    <a:pt x="1182" y="1159"/>
                    <a:pt x="1162" y="1200"/>
                    <a:pt x="1182" y="1200"/>
                  </a:cubicBezTo>
                  <a:cubicBezTo>
                    <a:pt x="1202" y="1200"/>
                    <a:pt x="1202" y="1200"/>
                    <a:pt x="1223" y="1179"/>
                  </a:cubicBezTo>
                  <a:cubicBezTo>
                    <a:pt x="1243" y="1240"/>
                    <a:pt x="1304" y="1261"/>
                    <a:pt x="1365" y="1281"/>
                  </a:cubicBezTo>
                  <a:cubicBezTo>
                    <a:pt x="1386" y="1281"/>
                    <a:pt x="1406" y="1281"/>
                    <a:pt x="1426" y="1261"/>
                  </a:cubicBezTo>
                  <a:cubicBezTo>
                    <a:pt x="1447" y="1220"/>
                    <a:pt x="1406" y="1179"/>
                    <a:pt x="1426" y="1159"/>
                  </a:cubicBezTo>
                  <a:cubicBezTo>
                    <a:pt x="1440" y="1145"/>
                    <a:pt x="1454" y="1141"/>
                    <a:pt x="1467" y="1141"/>
                  </a:cubicBezTo>
                  <a:cubicBezTo>
                    <a:pt x="1494" y="1141"/>
                    <a:pt x="1521" y="1159"/>
                    <a:pt x="1549" y="1159"/>
                  </a:cubicBezTo>
                  <a:cubicBezTo>
                    <a:pt x="1549" y="1139"/>
                    <a:pt x="1589" y="1139"/>
                    <a:pt x="1610" y="1118"/>
                  </a:cubicBezTo>
                  <a:cubicBezTo>
                    <a:pt x="1528" y="1078"/>
                    <a:pt x="1488" y="996"/>
                    <a:pt x="1467" y="935"/>
                  </a:cubicBezTo>
                  <a:cubicBezTo>
                    <a:pt x="1467" y="915"/>
                    <a:pt x="1467" y="874"/>
                    <a:pt x="1447" y="874"/>
                  </a:cubicBezTo>
                  <a:cubicBezTo>
                    <a:pt x="1365" y="833"/>
                    <a:pt x="1365" y="752"/>
                    <a:pt x="1345" y="691"/>
                  </a:cubicBezTo>
                  <a:cubicBezTo>
                    <a:pt x="1325" y="589"/>
                    <a:pt x="1325" y="507"/>
                    <a:pt x="1284" y="426"/>
                  </a:cubicBezTo>
                  <a:cubicBezTo>
                    <a:pt x="1223" y="406"/>
                    <a:pt x="1162" y="385"/>
                    <a:pt x="1121" y="324"/>
                  </a:cubicBezTo>
                  <a:cubicBezTo>
                    <a:pt x="1101" y="344"/>
                    <a:pt x="1101" y="344"/>
                    <a:pt x="1080" y="365"/>
                  </a:cubicBezTo>
                  <a:cubicBezTo>
                    <a:pt x="1060" y="304"/>
                    <a:pt x="999" y="283"/>
                    <a:pt x="978" y="243"/>
                  </a:cubicBezTo>
                  <a:cubicBezTo>
                    <a:pt x="856" y="222"/>
                    <a:pt x="754" y="202"/>
                    <a:pt x="714" y="59"/>
                  </a:cubicBezTo>
                  <a:lnTo>
                    <a:pt x="612" y="59"/>
                  </a:lnTo>
                  <a:cubicBezTo>
                    <a:pt x="563" y="59"/>
                    <a:pt x="514" y="33"/>
                    <a:pt x="465" y="33"/>
                  </a:cubicBezTo>
                  <a:cubicBezTo>
                    <a:pt x="453" y="33"/>
                    <a:pt x="441" y="35"/>
                    <a:pt x="429" y="39"/>
                  </a:cubicBezTo>
                  <a:cubicBezTo>
                    <a:pt x="411" y="45"/>
                    <a:pt x="393" y="47"/>
                    <a:pt x="375" y="47"/>
                  </a:cubicBezTo>
                  <a:cubicBezTo>
                    <a:pt x="332" y="47"/>
                    <a:pt x="288" y="33"/>
                    <a:pt x="245" y="19"/>
                  </a:cubicBezTo>
                  <a:cubicBezTo>
                    <a:pt x="205" y="19"/>
                    <a:pt x="16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0" name="Google Shape;10980;p13"/>
            <p:cNvSpPr/>
            <p:nvPr/>
          </p:nvSpPr>
          <p:spPr>
            <a:xfrm>
              <a:off x="571909" y="1330480"/>
              <a:ext cx="70377" cy="131975"/>
            </a:xfrm>
            <a:custGeom>
              <a:avLst/>
              <a:gdLst/>
              <a:ahLst/>
              <a:cxnLst/>
              <a:rect l="l" t="t" r="r" b="b"/>
              <a:pathLst>
                <a:path w="978" h="1834" extrusionOk="0">
                  <a:moveTo>
                    <a:pt x="855" y="1365"/>
                  </a:moveTo>
                  <a:cubicBezTo>
                    <a:pt x="876" y="1365"/>
                    <a:pt x="896" y="1365"/>
                    <a:pt x="896" y="1386"/>
                  </a:cubicBezTo>
                  <a:cubicBezTo>
                    <a:pt x="876" y="1386"/>
                    <a:pt x="876" y="1386"/>
                    <a:pt x="855" y="1365"/>
                  </a:cubicBezTo>
                  <a:close/>
                  <a:moveTo>
                    <a:pt x="143" y="1"/>
                  </a:moveTo>
                  <a:cubicBezTo>
                    <a:pt x="102" y="42"/>
                    <a:pt x="81" y="62"/>
                    <a:pt x="41" y="82"/>
                  </a:cubicBezTo>
                  <a:cubicBezTo>
                    <a:pt x="20" y="143"/>
                    <a:pt x="81" y="143"/>
                    <a:pt x="81" y="205"/>
                  </a:cubicBezTo>
                  <a:lnTo>
                    <a:pt x="41" y="205"/>
                  </a:lnTo>
                  <a:cubicBezTo>
                    <a:pt x="0" y="408"/>
                    <a:pt x="143" y="591"/>
                    <a:pt x="122" y="815"/>
                  </a:cubicBezTo>
                  <a:cubicBezTo>
                    <a:pt x="204" y="999"/>
                    <a:pt x="224" y="1202"/>
                    <a:pt x="326" y="1386"/>
                  </a:cubicBezTo>
                  <a:cubicBezTo>
                    <a:pt x="305" y="1426"/>
                    <a:pt x="285" y="1447"/>
                    <a:pt x="285" y="1467"/>
                  </a:cubicBezTo>
                  <a:cubicBezTo>
                    <a:pt x="305" y="1610"/>
                    <a:pt x="367" y="1752"/>
                    <a:pt x="489" y="1834"/>
                  </a:cubicBezTo>
                  <a:cubicBezTo>
                    <a:pt x="509" y="1834"/>
                    <a:pt x="530" y="1834"/>
                    <a:pt x="550" y="1813"/>
                  </a:cubicBezTo>
                  <a:lnTo>
                    <a:pt x="570" y="1752"/>
                  </a:lnTo>
                  <a:cubicBezTo>
                    <a:pt x="591" y="1732"/>
                    <a:pt x="611" y="1732"/>
                    <a:pt x="631" y="1732"/>
                  </a:cubicBezTo>
                  <a:cubicBezTo>
                    <a:pt x="631" y="1732"/>
                    <a:pt x="631" y="1752"/>
                    <a:pt x="631" y="1752"/>
                  </a:cubicBezTo>
                  <a:cubicBezTo>
                    <a:pt x="713" y="1732"/>
                    <a:pt x="733" y="1671"/>
                    <a:pt x="774" y="1610"/>
                  </a:cubicBezTo>
                  <a:cubicBezTo>
                    <a:pt x="815" y="1569"/>
                    <a:pt x="896" y="1569"/>
                    <a:pt x="937" y="1508"/>
                  </a:cubicBezTo>
                  <a:cubicBezTo>
                    <a:pt x="937" y="1508"/>
                    <a:pt x="937" y="1508"/>
                    <a:pt x="937" y="1488"/>
                  </a:cubicBezTo>
                  <a:cubicBezTo>
                    <a:pt x="937" y="1488"/>
                    <a:pt x="937" y="1467"/>
                    <a:pt x="937" y="1467"/>
                  </a:cubicBezTo>
                  <a:cubicBezTo>
                    <a:pt x="937" y="1284"/>
                    <a:pt x="978" y="1121"/>
                    <a:pt x="957" y="938"/>
                  </a:cubicBezTo>
                  <a:cubicBezTo>
                    <a:pt x="937" y="897"/>
                    <a:pt x="916" y="856"/>
                    <a:pt x="916" y="836"/>
                  </a:cubicBezTo>
                  <a:cubicBezTo>
                    <a:pt x="876" y="836"/>
                    <a:pt x="876" y="836"/>
                    <a:pt x="855" y="815"/>
                  </a:cubicBezTo>
                  <a:cubicBezTo>
                    <a:pt x="815" y="795"/>
                    <a:pt x="855" y="714"/>
                    <a:pt x="794" y="693"/>
                  </a:cubicBezTo>
                  <a:lnTo>
                    <a:pt x="794" y="693"/>
                  </a:lnTo>
                  <a:cubicBezTo>
                    <a:pt x="774" y="693"/>
                    <a:pt x="815" y="734"/>
                    <a:pt x="754" y="734"/>
                  </a:cubicBezTo>
                  <a:cubicBezTo>
                    <a:pt x="733" y="693"/>
                    <a:pt x="733" y="653"/>
                    <a:pt x="692" y="612"/>
                  </a:cubicBezTo>
                  <a:cubicBezTo>
                    <a:pt x="754" y="510"/>
                    <a:pt x="692" y="367"/>
                    <a:pt x="570" y="225"/>
                  </a:cubicBezTo>
                  <a:cubicBezTo>
                    <a:pt x="570" y="245"/>
                    <a:pt x="570" y="266"/>
                    <a:pt x="570" y="286"/>
                  </a:cubicBezTo>
                  <a:lnTo>
                    <a:pt x="550" y="286"/>
                  </a:lnTo>
                  <a:cubicBezTo>
                    <a:pt x="468" y="286"/>
                    <a:pt x="468" y="245"/>
                    <a:pt x="448" y="225"/>
                  </a:cubicBezTo>
                  <a:cubicBezTo>
                    <a:pt x="438" y="205"/>
                    <a:pt x="423" y="205"/>
                    <a:pt x="407" y="205"/>
                  </a:cubicBezTo>
                  <a:cubicBezTo>
                    <a:pt x="392" y="205"/>
                    <a:pt x="377" y="205"/>
                    <a:pt x="367" y="184"/>
                  </a:cubicBezTo>
                  <a:cubicBezTo>
                    <a:pt x="346" y="164"/>
                    <a:pt x="346" y="143"/>
                    <a:pt x="326" y="123"/>
                  </a:cubicBezTo>
                  <a:cubicBezTo>
                    <a:pt x="285" y="143"/>
                    <a:pt x="326" y="184"/>
                    <a:pt x="285" y="205"/>
                  </a:cubicBezTo>
                  <a:cubicBezTo>
                    <a:pt x="265" y="184"/>
                    <a:pt x="265" y="164"/>
                    <a:pt x="244" y="123"/>
                  </a:cubicBezTo>
                  <a:cubicBezTo>
                    <a:pt x="224" y="123"/>
                    <a:pt x="204" y="103"/>
                    <a:pt x="163" y="82"/>
                  </a:cubicBezTo>
                  <a:cubicBezTo>
                    <a:pt x="163" y="92"/>
                    <a:pt x="163" y="98"/>
                    <a:pt x="160" y="98"/>
                  </a:cubicBezTo>
                  <a:cubicBezTo>
                    <a:pt x="158" y="98"/>
                    <a:pt x="153" y="92"/>
                    <a:pt x="143" y="82"/>
                  </a:cubicBezTo>
                  <a:lnTo>
                    <a:pt x="163" y="82"/>
                  </a:lnTo>
                  <a:cubicBezTo>
                    <a:pt x="183" y="62"/>
                    <a:pt x="183" y="21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1" name="Google Shape;10981;p13"/>
            <p:cNvSpPr/>
            <p:nvPr/>
          </p:nvSpPr>
          <p:spPr>
            <a:xfrm>
              <a:off x="287595" y="261514"/>
              <a:ext cx="102615" cy="128521"/>
            </a:xfrm>
            <a:custGeom>
              <a:avLst/>
              <a:gdLst/>
              <a:ahLst/>
              <a:cxnLst/>
              <a:rect l="l" t="t" r="r" b="b"/>
              <a:pathLst>
                <a:path w="1426" h="1786" extrusionOk="0">
                  <a:moveTo>
                    <a:pt x="139" y="1"/>
                  </a:moveTo>
                  <a:cubicBezTo>
                    <a:pt x="109" y="1"/>
                    <a:pt x="90" y="15"/>
                    <a:pt x="61" y="30"/>
                  </a:cubicBezTo>
                  <a:cubicBezTo>
                    <a:pt x="61" y="70"/>
                    <a:pt x="82" y="111"/>
                    <a:pt x="61" y="132"/>
                  </a:cubicBezTo>
                  <a:cubicBezTo>
                    <a:pt x="0" y="274"/>
                    <a:pt x="61" y="396"/>
                    <a:pt x="122" y="519"/>
                  </a:cubicBezTo>
                  <a:cubicBezTo>
                    <a:pt x="122" y="559"/>
                    <a:pt x="143" y="600"/>
                    <a:pt x="163" y="620"/>
                  </a:cubicBezTo>
                  <a:cubicBezTo>
                    <a:pt x="244" y="661"/>
                    <a:pt x="265" y="743"/>
                    <a:pt x="306" y="824"/>
                  </a:cubicBezTo>
                  <a:cubicBezTo>
                    <a:pt x="367" y="905"/>
                    <a:pt x="428" y="1007"/>
                    <a:pt x="509" y="1089"/>
                  </a:cubicBezTo>
                  <a:cubicBezTo>
                    <a:pt x="550" y="1109"/>
                    <a:pt x="591" y="1150"/>
                    <a:pt x="611" y="1191"/>
                  </a:cubicBezTo>
                  <a:cubicBezTo>
                    <a:pt x="631" y="1252"/>
                    <a:pt x="693" y="1272"/>
                    <a:pt x="733" y="1313"/>
                  </a:cubicBezTo>
                  <a:cubicBezTo>
                    <a:pt x="754" y="1374"/>
                    <a:pt x="754" y="1435"/>
                    <a:pt x="794" y="1476"/>
                  </a:cubicBezTo>
                  <a:cubicBezTo>
                    <a:pt x="896" y="1578"/>
                    <a:pt x="998" y="1659"/>
                    <a:pt x="1079" y="1761"/>
                  </a:cubicBezTo>
                  <a:cubicBezTo>
                    <a:pt x="1100" y="1761"/>
                    <a:pt x="1100" y="1761"/>
                    <a:pt x="1120" y="1781"/>
                  </a:cubicBezTo>
                  <a:cubicBezTo>
                    <a:pt x="1131" y="1771"/>
                    <a:pt x="1140" y="1767"/>
                    <a:pt x="1149" y="1767"/>
                  </a:cubicBezTo>
                  <a:cubicBezTo>
                    <a:pt x="1169" y="1767"/>
                    <a:pt x="1188" y="1785"/>
                    <a:pt x="1217" y="1785"/>
                  </a:cubicBezTo>
                  <a:cubicBezTo>
                    <a:pt x="1225" y="1785"/>
                    <a:pt x="1233" y="1784"/>
                    <a:pt x="1242" y="1781"/>
                  </a:cubicBezTo>
                  <a:cubicBezTo>
                    <a:pt x="1263" y="1761"/>
                    <a:pt x="1283" y="1720"/>
                    <a:pt x="1303" y="1679"/>
                  </a:cubicBezTo>
                  <a:cubicBezTo>
                    <a:pt x="1283" y="1679"/>
                    <a:pt x="1263" y="1659"/>
                    <a:pt x="1222" y="1659"/>
                  </a:cubicBezTo>
                  <a:cubicBezTo>
                    <a:pt x="1239" y="1651"/>
                    <a:pt x="1256" y="1646"/>
                    <a:pt x="1270" y="1646"/>
                  </a:cubicBezTo>
                  <a:cubicBezTo>
                    <a:pt x="1289" y="1646"/>
                    <a:pt x="1303" y="1655"/>
                    <a:pt x="1303" y="1679"/>
                  </a:cubicBezTo>
                  <a:cubicBezTo>
                    <a:pt x="1303" y="1700"/>
                    <a:pt x="1324" y="1720"/>
                    <a:pt x="1344" y="1720"/>
                  </a:cubicBezTo>
                  <a:cubicBezTo>
                    <a:pt x="1360" y="1720"/>
                    <a:pt x="1364" y="1746"/>
                    <a:pt x="1375" y="1746"/>
                  </a:cubicBezTo>
                  <a:cubicBezTo>
                    <a:pt x="1378" y="1746"/>
                    <a:pt x="1381" y="1745"/>
                    <a:pt x="1385" y="1740"/>
                  </a:cubicBezTo>
                  <a:cubicBezTo>
                    <a:pt x="1405" y="1720"/>
                    <a:pt x="1426" y="1720"/>
                    <a:pt x="1405" y="1679"/>
                  </a:cubicBezTo>
                  <a:cubicBezTo>
                    <a:pt x="1405" y="1639"/>
                    <a:pt x="1385" y="1598"/>
                    <a:pt x="1385" y="1557"/>
                  </a:cubicBezTo>
                  <a:cubicBezTo>
                    <a:pt x="1324" y="1313"/>
                    <a:pt x="1222" y="1089"/>
                    <a:pt x="1141" y="865"/>
                  </a:cubicBezTo>
                  <a:cubicBezTo>
                    <a:pt x="1120" y="824"/>
                    <a:pt x="1100" y="783"/>
                    <a:pt x="1079" y="743"/>
                  </a:cubicBezTo>
                  <a:cubicBezTo>
                    <a:pt x="1051" y="728"/>
                    <a:pt x="1033" y="705"/>
                    <a:pt x="1011" y="705"/>
                  </a:cubicBezTo>
                  <a:cubicBezTo>
                    <a:pt x="1001" y="705"/>
                    <a:pt x="990" y="710"/>
                    <a:pt x="978" y="722"/>
                  </a:cubicBezTo>
                  <a:cubicBezTo>
                    <a:pt x="978" y="722"/>
                    <a:pt x="998" y="722"/>
                    <a:pt x="978" y="743"/>
                  </a:cubicBezTo>
                  <a:cubicBezTo>
                    <a:pt x="978" y="743"/>
                    <a:pt x="978" y="722"/>
                    <a:pt x="978" y="722"/>
                  </a:cubicBezTo>
                  <a:cubicBezTo>
                    <a:pt x="957" y="661"/>
                    <a:pt x="896" y="661"/>
                    <a:pt x="855" y="641"/>
                  </a:cubicBezTo>
                  <a:cubicBezTo>
                    <a:pt x="835" y="600"/>
                    <a:pt x="835" y="580"/>
                    <a:pt x="815" y="559"/>
                  </a:cubicBezTo>
                  <a:cubicBezTo>
                    <a:pt x="754" y="519"/>
                    <a:pt x="693" y="478"/>
                    <a:pt x="611" y="457"/>
                  </a:cubicBezTo>
                  <a:cubicBezTo>
                    <a:pt x="631" y="457"/>
                    <a:pt x="652" y="437"/>
                    <a:pt x="652" y="437"/>
                  </a:cubicBezTo>
                  <a:cubicBezTo>
                    <a:pt x="652" y="396"/>
                    <a:pt x="631" y="376"/>
                    <a:pt x="631" y="335"/>
                  </a:cubicBezTo>
                  <a:cubicBezTo>
                    <a:pt x="570" y="315"/>
                    <a:pt x="530" y="274"/>
                    <a:pt x="489" y="254"/>
                  </a:cubicBezTo>
                  <a:cubicBezTo>
                    <a:pt x="448" y="233"/>
                    <a:pt x="468" y="193"/>
                    <a:pt x="428" y="172"/>
                  </a:cubicBezTo>
                  <a:cubicBezTo>
                    <a:pt x="367" y="172"/>
                    <a:pt x="367" y="91"/>
                    <a:pt x="326" y="91"/>
                  </a:cubicBezTo>
                  <a:cubicBezTo>
                    <a:pt x="285" y="91"/>
                    <a:pt x="263" y="100"/>
                    <a:pt x="240" y="100"/>
                  </a:cubicBezTo>
                  <a:cubicBezTo>
                    <a:pt x="229" y="100"/>
                    <a:pt x="217" y="98"/>
                    <a:pt x="204" y="91"/>
                  </a:cubicBezTo>
                  <a:cubicBezTo>
                    <a:pt x="204" y="50"/>
                    <a:pt x="163" y="50"/>
                    <a:pt x="183" y="9"/>
                  </a:cubicBezTo>
                  <a:cubicBezTo>
                    <a:pt x="165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2" name="Google Shape;10982;p13"/>
            <p:cNvSpPr/>
            <p:nvPr/>
          </p:nvSpPr>
          <p:spPr>
            <a:xfrm>
              <a:off x="1498106" y="-146715"/>
              <a:ext cx="90885" cy="98225"/>
            </a:xfrm>
            <a:custGeom>
              <a:avLst/>
              <a:gdLst/>
              <a:ahLst/>
              <a:cxnLst/>
              <a:rect l="l" t="t" r="r" b="b"/>
              <a:pathLst>
                <a:path w="1263" h="1365" extrusionOk="0">
                  <a:moveTo>
                    <a:pt x="1222" y="754"/>
                  </a:moveTo>
                  <a:cubicBezTo>
                    <a:pt x="1222" y="754"/>
                    <a:pt x="1222" y="774"/>
                    <a:pt x="1222" y="774"/>
                  </a:cubicBezTo>
                  <a:cubicBezTo>
                    <a:pt x="1202" y="774"/>
                    <a:pt x="1202" y="754"/>
                    <a:pt x="1202" y="754"/>
                  </a:cubicBezTo>
                  <a:close/>
                  <a:moveTo>
                    <a:pt x="1027" y="1052"/>
                  </a:moveTo>
                  <a:lnTo>
                    <a:pt x="1027" y="1052"/>
                  </a:lnTo>
                  <a:cubicBezTo>
                    <a:pt x="1024" y="1054"/>
                    <a:pt x="1021" y="1057"/>
                    <a:pt x="1018" y="1059"/>
                  </a:cubicBezTo>
                  <a:lnTo>
                    <a:pt x="1039" y="1059"/>
                  </a:lnTo>
                  <a:cubicBezTo>
                    <a:pt x="1034" y="1057"/>
                    <a:pt x="1030" y="1055"/>
                    <a:pt x="1027" y="1052"/>
                  </a:cubicBezTo>
                  <a:close/>
                  <a:moveTo>
                    <a:pt x="631" y="0"/>
                  </a:moveTo>
                  <a:cubicBezTo>
                    <a:pt x="591" y="0"/>
                    <a:pt x="570" y="61"/>
                    <a:pt x="530" y="61"/>
                  </a:cubicBezTo>
                  <a:cubicBezTo>
                    <a:pt x="530" y="123"/>
                    <a:pt x="489" y="163"/>
                    <a:pt x="489" y="204"/>
                  </a:cubicBezTo>
                  <a:cubicBezTo>
                    <a:pt x="475" y="204"/>
                    <a:pt x="462" y="213"/>
                    <a:pt x="448" y="213"/>
                  </a:cubicBezTo>
                  <a:cubicBezTo>
                    <a:pt x="441" y="213"/>
                    <a:pt x="435" y="211"/>
                    <a:pt x="428" y="204"/>
                  </a:cubicBezTo>
                  <a:cubicBezTo>
                    <a:pt x="428" y="224"/>
                    <a:pt x="428" y="245"/>
                    <a:pt x="428" y="265"/>
                  </a:cubicBezTo>
                  <a:cubicBezTo>
                    <a:pt x="407" y="265"/>
                    <a:pt x="387" y="285"/>
                    <a:pt x="367" y="285"/>
                  </a:cubicBezTo>
                  <a:cubicBezTo>
                    <a:pt x="387" y="347"/>
                    <a:pt x="306" y="367"/>
                    <a:pt x="326" y="428"/>
                  </a:cubicBezTo>
                  <a:cubicBezTo>
                    <a:pt x="326" y="448"/>
                    <a:pt x="346" y="448"/>
                    <a:pt x="367" y="469"/>
                  </a:cubicBezTo>
                  <a:cubicBezTo>
                    <a:pt x="367" y="530"/>
                    <a:pt x="326" y="571"/>
                    <a:pt x="306" y="611"/>
                  </a:cubicBezTo>
                  <a:cubicBezTo>
                    <a:pt x="291" y="621"/>
                    <a:pt x="279" y="625"/>
                    <a:pt x="269" y="625"/>
                  </a:cubicBezTo>
                  <a:cubicBezTo>
                    <a:pt x="234" y="625"/>
                    <a:pt x="215" y="582"/>
                    <a:pt x="183" y="550"/>
                  </a:cubicBezTo>
                  <a:cubicBezTo>
                    <a:pt x="163" y="632"/>
                    <a:pt x="163" y="693"/>
                    <a:pt x="102" y="734"/>
                  </a:cubicBezTo>
                  <a:cubicBezTo>
                    <a:pt x="82" y="754"/>
                    <a:pt x="41" y="754"/>
                    <a:pt x="20" y="774"/>
                  </a:cubicBezTo>
                  <a:cubicBezTo>
                    <a:pt x="0" y="978"/>
                    <a:pt x="82" y="1141"/>
                    <a:pt x="183" y="1283"/>
                  </a:cubicBezTo>
                  <a:cubicBezTo>
                    <a:pt x="224" y="1324"/>
                    <a:pt x="285" y="1345"/>
                    <a:pt x="346" y="1365"/>
                  </a:cubicBezTo>
                  <a:cubicBezTo>
                    <a:pt x="367" y="1345"/>
                    <a:pt x="367" y="1324"/>
                    <a:pt x="387" y="1283"/>
                  </a:cubicBezTo>
                  <a:cubicBezTo>
                    <a:pt x="422" y="1283"/>
                    <a:pt x="427" y="1328"/>
                    <a:pt x="453" y="1328"/>
                  </a:cubicBezTo>
                  <a:cubicBezTo>
                    <a:pt x="458" y="1328"/>
                    <a:pt x="463" y="1327"/>
                    <a:pt x="468" y="1324"/>
                  </a:cubicBezTo>
                  <a:cubicBezTo>
                    <a:pt x="468" y="1304"/>
                    <a:pt x="468" y="1263"/>
                    <a:pt x="468" y="1243"/>
                  </a:cubicBezTo>
                  <a:cubicBezTo>
                    <a:pt x="489" y="1243"/>
                    <a:pt x="509" y="1243"/>
                    <a:pt x="530" y="1263"/>
                  </a:cubicBezTo>
                  <a:cubicBezTo>
                    <a:pt x="530" y="1222"/>
                    <a:pt x="489" y="1222"/>
                    <a:pt x="509" y="1182"/>
                  </a:cubicBezTo>
                  <a:cubicBezTo>
                    <a:pt x="591" y="1161"/>
                    <a:pt x="631" y="1100"/>
                    <a:pt x="713" y="1039"/>
                  </a:cubicBezTo>
                  <a:cubicBezTo>
                    <a:pt x="723" y="1049"/>
                    <a:pt x="743" y="1049"/>
                    <a:pt x="766" y="1049"/>
                  </a:cubicBezTo>
                  <a:cubicBezTo>
                    <a:pt x="789" y="1049"/>
                    <a:pt x="815" y="1049"/>
                    <a:pt x="835" y="1059"/>
                  </a:cubicBezTo>
                  <a:cubicBezTo>
                    <a:pt x="876" y="978"/>
                    <a:pt x="957" y="1019"/>
                    <a:pt x="1018" y="998"/>
                  </a:cubicBezTo>
                  <a:lnTo>
                    <a:pt x="1018" y="998"/>
                  </a:lnTo>
                  <a:cubicBezTo>
                    <a:pt x="1018" y="1016"/>
                    <a:pt x="1003" y="1034"/>
                    <a:pt x="1027" y="1052"/>
                  </a:cubicBezTo>
                  <a:lnTo>
                    <a:pt x="1027" y="1052"/>
                  </a:lnTo>
                  <a:cubicBezTo>
                    <a:pt x="1067" y="1021"/>
                    <a:pt x="1122" y="1036"/>
                    <a:pt x="1141" y="998"/>
                  </a:cubicBezTo>
                  <a:cubicBezTo>
                    <a:pt x="1120" y="998"/>
                    <a:pt x="1100" y="978"/>
                    <a:pt x="1079" y="978"/>
                  </a:cubicBezTo>
                  <a:cubicBezTo>
                    <a:pt x="1100" y="937"/>
                    <a:pt x="1161" y="937"/>
                    <a:pt x="1141" y="876"/>
                  </a:cubicBezTo>
                  <a:cubicBezTo>
                    <a:pt x="1181" y="856"/>
                    <a:pt x="1222" y="835"/>
                    <a:pt x="1263" y="795"/>
                  </a:cubicBezTo>
                  <a:cubicBezTo>
                    <a:pt x="1263" y="734"/>
                    <a:pt x="1242" y="693"/>
                    <a:pt x="1242" y="632"/>
                  </a:cubicBezTo>
                  <a:lnTo>
                    <a:pt x="1181" y="632"/>
                  </a:lnTo>
                  <a:cubicBezTo>
                    <a:pt x="1161" y="591"/>
                    <a:pt x="1222" y="571"/>
                    <a:pt x="1181" y="530"/>
                  </a:cubicBezTo>
                  <a:cubicBezTo>
                    <a:pt x="1141" y="469"/>
                    <a:pt x="1120" y="408"/>
                    <a:pt x="1120" y="347"/>
                  </a:cubicBezTo>
                  <a:cubicBezTo>
                    <a:pt x="1120" y="265"/>
                    <a:pt x="1059" y="184"/>
                    <a:pt x="1018" y="123"/>
                  </a:cubicBezTo>
                  <a:cubicBezTo>
                    <a:pt x="998" y="123"/>
                    <a:pt x="998" y="143"/>
                    <a:pt x="978" y="143"/>
                  </a:cubicBezTo>
                  <a:cubicBezTo>
                    <a:pt x="957" y="143"/>
                    <a:pt x="917" y="123"/>
                    <a:pt x="896" y="123"/>
                  </a:cubicBezTo>
                  <a:cubicBezTo>
                    <a:pt x="855" y="82"/>
                    <a:pt x="917" y="41"/>
                    <a:pt x="855" y="21"/>
                  </a:cubicBezTo>
                  <a:cubicBezTo>
                    <a:pt x="839" y="21"/>
                    <a:pt x="823" y="47"/>
                    <a:pt x="796" y="47"/>
                  </a:cubicBezTo>
                  <a:cubicBezTo>
                    <a:pt x="789" y="47"/>
                    <a:pt x="782" y="45"/>
                    <a:pt x="774" y="41"/>
                  </a:cubicBezTo>
                  <a:cubicBezTo>
                    <a:pt x="768" y="38"/>
                    <a:pt x="762" y="37"/>
                    <a:pt x="757" y="37"/>
                  </a:cubicBezTo>
                  <a:cubicBezTo>
                    <a:pt x="732" y="37"/>
                    <a:pt x="714" y="66"/>
                    <a:pt x="689" y="66"/>
                  </a:cubicBezTo>
                  <a:cubicBezTo>
                    <a:pt x="684" y="66"/>
                    <a:pt x="678" y="64"/>
                    <a:pt x="672" y="61"/>
                  </a:cubicBezTo>
                  <a:cubicBezTo>
                    <a:pt x="652" y="41"/>
                    <a:pt x="672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3" name="Google Shape;10983;p13"/>
            <p:cNvSpPr/>
            <p:nvPr/>
          </p:nvSpPr>
          <p:spPr>
            <a:xfrm>
              <a:off x="-185830" y="1200952"/>
              <a:ext cx="118806" cy="94483"/>
            </a:xfrm>
            <a:custGeom>
              <a:avLst/>
              <a:gdLst/>
              <a:ahLst/>
              <a:cxnLst/>
              <a:rect l="l" t="t" r="r" b="b"/>
              <a:pathLst>
                <a:path w="1651" h="1313" extrusionOk="0">
                  <a:moveTo>
                    <a:pt x="1628" y="0"/>
                  </a:moveTo>
                  <a:cubicBezTo>
                    <a:pt x="1600" y="0"/>
                    <a:pt x="1600" y="58"/>
                    <a:pt x="1571" y="58"/>
                  </a:cubicBezTo>
                  <a:cubicBezTo>
                    <a:pt x="1565" y="58"/>
                    <a:pt x="1558" y="55"/>
                    <a:pt x="1549" y="49"/>
                  </a:cubicBezTo>
                  <a:cubicBezTo>
                    <a:pt x="1528" y="70"/>
                    <a:pt x="1508" y="80"/>
                    <a:pt x="1488" y="80"/>
                  </a:cubicBezTo>
                  <a:cubicBezTo>
                    <a:pt x="1467" y="80"/>
                    <a:pt x="1447" y="70"/>
                    <a:pt x="1427" y="49"/>
                  </a:cubicBezTo>
                  <a:cubicBezTo>
                    <a:pt x="1386" y="90"/>
                    <a:pt x="1365" y="90"/>
                    <a:pt x="1345" y="90"/>
                  </a:cubicBezTo>
                  <a:cubicBezTo>
                    <a:pt x="1304" y="90"/>
                    <a:pt x="1304" y="151"/>
                    <a:pt x="1264" y="151"/>
                  </a:cubicBezTo>
                  <a:cubicBezTo>
                    <a:pt x="1233" y="141"/>
                    <a:pt x="1208" y="136"/>
                    <a:pt x="1182" y="136"/>
                  </a:cubicBezTo>
                  <a:cubicBezTo>
                    <a:pt x="1157" y="136"/>
                    <a:pt x="1131" y="141"/>
                    <a:pt x="1101" y="151"/>
                  </a:cubicBezTo>
                  <a:cubicBezTo>
                    <a:pt x="1040" y="172"/>
                    <a:pt x="958" y="192"/>
                    <a:pt x="877" y="192"/>
                  </a:cubicBezTo>
                  <a:cubicBezTo>
                    <a:pt x="836" y="253"/>
                    <a:pt x="775" y="294"/>
                    <a:pt x="714" y="335"/>
                  </a:cubicBezTo>
                  <a:cubicBezTo>
                    <a:pt x="714" y="314"/>
                    <a:pt x="693" y="294"/>
                    <a:pt x="693" y="294"/>
                  </a:cubicBezTo>
                  <a:cubicBezTo>
                    <a:pt x="681" y="288"/>
                    <a:pt x="670" y="285"/>
                    <a:pt x="658" y="285"/>
                  </a:cubicBezTo>
                  <a:cubicBezTo>
                    <a:pt x="631" y="285"/>
                    <a:pt x="606" y="300"/>
                    <a:pt x="592" y="314"/>
                  </a:cubicBezTo>
                  <a:cubicBezTo>
                    <a:pt x="551" y="335"/>
                    <a:pt x="530" y="375"/>
                    <a:pt x="551" y="416"/>
                  </a:cubicBezTo>
                  <a:cubicBezTo>
                    <a:pt x="530" y="421"/>
                    <a:pt x="511" y="422"/>
                    <a:pt x="494" y="422"/>
                  </a:cubicBezTo>
                  <a:cubicBezTo>
                    <a:pt x="476" y="422"/>
                    <a:pt x="459" y="421"/>
                    <a:pt x="444" y="421"/>
                  </a:cubicBezTo>
                  <a:cubicBezTo>
                    <a:pt x="413" y="421"/>
                    <a:pt x="388" y="426"/>
                    <a:pt x="368" y="457"/>
                  </a:cubicBezTo>
                  <a:cubicBezTo>
                    <a:pt x="368" y="477"/>
                    <a:pt x="388" y="497"/>
                    <a:pt x="388" y="518"/>
                  </a:cubicBezTo>
                  <a:cubicBezTo>
                    <a:pt x="368" y="518"/>
                    <a:pt x="347" y="513"/>
                    <a:pt x="329" y="513"/>
                  </a:cubicBezTo>
                  <a:cubicBezTo>
                    <a:pt x="312" y="513"/>
                    <a:pt x="296" y="518"/>
                    <a:pt x="286" y="538"/>
                  </a:cubicBezTo>
                  <a:cubicBezTo>
                    <a:pt x="286" y="538"/>
                    <a:pt x="306" y="538"/>
                    <a:pt x="286" y="559"/>
                  </a:cubicBezTo>
                  <a:cubicBezTo>
                    <a:pt x="266" y="559"/>
                    <a:pt x="286" y="538"/>
                    <a:pt x="286" y="538"/>
                  </a:cubicBezTo>
                  <a:cubicBezTo>
                    <a:pt x="274" y="532"/>
                    <a:pt x="262" y="530"/>
                    <a:pt x="251" y="530"/>
                  </a:cubicBezTo>
                  <a:cubicBezTo>
                    <a:pt x="223" y="530"/>
                    <a:pt x="199" y="544"/>
                    <a:pt x="184" y="559"/>
                  </a:cubicBezTo>
                  <a:cubicBezTo>
                    <a:pt x="164" y="599"/>
                    <a:pt x="123" y="620"/>
                    <a:pt x="103" y="640"/>
                  </a:cubicBezTo>
                  <a:cubicBezTo>
                    <a:pt x="103" y="762"/>
                    <a:pt x="1" y="844"/>
                    <a:pt x="21" y="946"/>
                  </a:cubicBezTo>
                  <a:cubicBezTo>
                    <a:pt x="42" y="1047"/>
                    <a:pt x="42" y="1170"/>
                    <a:pt x="103" y="1271"/>
                  </a:cubicBezTo>
                  <a:cubicBezTo>
                    <a:pt x="123" y="1271"/>
                    <a:pt x="164" y="1292"/>
                    <a:pt x="184" y="1312"/>
                  </a:cubicBezTo>
                  <a:cubicBezTo>
                    <a:pt x="205" y="1312"/>
                    <a:pt x="225" y="1292"/>
                    <a:pt x="245" y="1292"/>
                  </a:cubicBezTo>
                  <a:cubicBezTo>
                    <a:pt x="266" y="1292"/>
                    <a:pt x="286" y="1312"/>
                    <a:pt x="306" y="1312"/>
                  </a:cubicBezTo>
                  <a:cubicBezTo>
                    <a:pt x="347" y="1292"/>
                    <a:pt x="347" y="1231"/>
                    <a:pt x="388" y="1210"/>
                  </a:cubicBezTo>
                  <a:cubicBezTo>
                    <a:pt x="388" y="1210"/>
                    <a:pt x="397" y="1219"/>
                    <a:pt x="409" y="1219"/>
                  </a:cubicBezTo>
                  <a:cubicBezTo>
                    <a:pt x="415" y="1219"/>
                    <a:pt x="422" y="1217"/>
                    <a:pt x="429" y="1210"/>
                  </a:cubicBezTo>
                  <a:cubicBezTo>
                    <a:pt x="429" y="1190"/>
                    <a:pt x="429" y="1149"/>
                    <a:pt x="490" y="1149"/>
                  </a:cubicBezTo>
                  <a:cubicBezTo>
                    <a:pt x="490" y="1179"/>
                    <a:pt x="501" y="1198"/>
                    <a:pt x="530" y="1198"/>
                  </a:cubicBezTo>
                  <a:cubicBezTo>
                    <a:pt x="541" y="1198"/>
                    <a:pt x="555" y="1195"/>
                    <a:pt x="571" y="1190"/>
                  </a:cubicBezTo>
                  <a:cubicBezTo>
                    <a:pt x="592" y="1149"/>
                    <a:pt x="592" y="1068"/>
                    <a:pt x="612" y="1007"/>
                  </a:cubicBezTo>
                  <a:cubicBezTo>
                    <a:pt x="653" y="1007"/>
                    <a:pt x="673" y="1027"/>
                    <a:pt x="693" y="1027"/>
                  </a:cubicBezTo>
                  <a:cubicBezTo>
                    <a:pt x="734" y="986"/>
                    <a:pt x="755" y="946"/>
                    <a:pt x="816" y="925"/>
                  </a:cubicBezTo>
                  <a:cubicBezTo>
                    <a:pt x="856" y="946"/>
                    <a:pt x="877" y="966"/>
                    <a:pt x="917" y="986"/>
                  </a:cubicBezTo>
                  <a:cubicBezTo>
                    <a:pt x="938" y="946"/>
                    <a:pt x="979" y="946"/>
                    <a:pt x="1019" y="925"/>
                  </a:cubicBezTo>
                  <a:cubicBezTo>
                    <a:pt x="1019" y="884"/>
                    <a:pt x="1019" y="864"/>
                    <a:pt x="1019" y="823"/>
                  </a:cubicBezTo>
                  <a:cubicBezTo>
                    <a:pt x="1040" y="823"/>
                    <a:pt x="1080" y="803"/>
                    <a:pt x="1101" y="783"/>
                  </a:cubicBezTo>
                  <a:cubicBezTo>
                    <a:pt x="1121" y="783"/>
                    <a:pt x="1162" y="762"/>
                    <a:pt x="1203" y="762"/>
                  </a:cubicBezTo>
                  <a:cubicBezTo>
                    <a:pt x="1203" y="783"/>
                    <a:pt x="1203" y="803"/>
                    <a:pt x="1223" y="803"/>
                  </a:cubicBezTo>
                  <a:cubicBezTo>
                    <a:pt x="1264" y="762"/>
                    <a:pt x="1264" y="701"/>
                    <a:pt x="1304" y="681"/>
                  </a:cubicBezTo>
                  <a:cubicBezTo>
                    <a:pt x="1345" y="640"/>
                    <a:pt x="1345" y="599"/>
                    <a:pt x="1406" y="559"/>
                  </a:cubicBezTo>
                  <a:lnTo>
                    <a:pt x="1345" y="559"/>
                  </a:lnTo>
                  <a:cubicBezTo>
                    <a:pt x="1345" y="538"/>
                    <a:pt x="1365" y="497"/>
                    <a:pt x="1365" y="477"/>
                  </a:cubicBezTo>
                  <a:lnTo>
                    <a:pt x="1406" y="477"/>
                  </a:lnTo>
                  <a:cubicBezTo>
                    <a:pt x="1427" y="457"/>
                    <a:pt x="1365" y="436"/>
                    <a:pt x="1386" y="416"/>
                  </a:cubicBezTo>
                  <a:cubicBezTo>
                    <a:pt x="1406" y="375"/>
                    <a:pt x="1467" y="396"/>
                    <a:pt x="1488" y="355"/>
                  </a:cubicBezTo>
                  <a:cubicBezTo>
                    <a:pt x="1488" y="273"/>
                    <a:pt x="1589" y="253"/>
                    <a:pt x="1569" y="172"/>
                  </a:cubicBezTo>
                  <a:cubicBezTo>
                    <a:pt x="1630" y="131"/>
                    <a:pt x="1651" y="70"/>
                    <a:pt x="1651" y="9"/>
                  </a:cubicBezTo>
                  <a:cubicBezTo>
                    <a:pt x="1642" y="3"/>
                    <a:pt x="1634" y="0"/>
                    <a:pt x="1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4" name="Google Shape;10984;p13"/>
            <p:cNvSpPr/>
            <p:nvPr/>
          </p:nvSpPr>
          <p:spPr>
            <a:xfrm>
              <a:off x="133672" y="26205"/>
              <a:ext cx="58719" cy="135285"/>
            </a:xfrm>
            <a:custGeom>
              <a:avLst/>
              <a:gdLst/>
              <a:ahLst/>
              <a:cxnLst/>
              <a:rect l="l" t="t" r="r" b="b"/>
              <a:pathLst>
                <a:path w="816" h="1880" extrusionOk="0">
                  <a:moveTo>
                    <a:pt x="204" y="1"/>
                  </a:moveTo>
                  <a:cubicBezTo>
                    <a:pt x="164" y="21"/>
                    <a:pt x="184" y="82"/>
                    <a:pt x="123" y="102"/>
                  </a:cubicBezTo>
                  <a:cubicBezTo>
                    <a:pt x="143" y="143"/>
                    <a:pt x="143" y="143"/>
                    <a:pt x="123" y="225"/>
                  </a:cubicBezTo>
                  <a:cubicBezTo>
                    <a:pt x="123" y="225"/>
                    <a:pt x="103" y="225"/>
                    <a:pt x="103" y="245"/>
                  </a:cubicBezTo>
                  <a:lnTo>
                    <a:pt x="82" y="245"/>
                  </a:lnTo>
                  <a:cubicBezTo>
                    <a:pt x="82" y="326"/>
                    <a:pt x="41" y="408"/>
                    <a:pt x="82" y="489"/>
                  </a:cubicBezTo>
                  <a:cubicBezTo>
                    <a:pt x="62" y="530"/>
                    <a:pt x="41" y="550"/>
                    <a:pt x="21" y="571"/>
                  </a:cubicBezTo>
                  <a:cubicBezTo>
                    <a:pt x="21" y="611"/>
                    <a:pt x="41" y="652"/>
                    <a:pt x="21" y="693"/>
                  </a:cubicBezTo>
                  <a:cubicBezTo>
                    <a:pt x="21" y="713"/>
                    <a:pt x="62" y="754"/>
                    <a:pt x="1" y="774"/>
                  </a:cubicBezTo>
                  <a:cubicBezTo>
                    <a:pt x="41" y="795"/>
                    <a:pt x="21" y="836"/>
                    <a:pt x="21" y="876"/>
                  </a:cubicBezTo>
                  <a:cubicBezTo>
                    <a:pt x="41" y="917"/>
                    <a:pt x="62" y="937"/>
                    <a:pt x="62" y="978"/>
                  </a:cubicBezTo>
                  <a:cubicBezTo>
                    <a:pt x="41" y="1080"/>
                    <a:pt x="82" y="1243"/>
                    <a:pt x="164" y="1345"/>
                  </a:cubicBezTo>
                  <a:cubicBezTo>
                    <a:pt x="164" y="1487"/>
                    <a:pt x="204" y="1609"/>
                    <a:pt x="286" y="1691"/>
                  </a:cubicBezTo>
                  <a:cubicBezTo>
                    <a:pt x="347" y="1752"/>
                    <a:pt x="367" y="1793"/>
                    <a:pt x="388" y="1854"/>
                  </a:cubicBezTo>
                  <a:cubicBezTo>
                    <a:pt x="428" y="1874"/>
                    <a:pt x="464" y="1879"/>
                    <a:pt x="497" y="1879"/>
                  </a:cubicBezTo>
                  <a:cubicBezTo>
                    <a:pt x="530" y="1879"/>
                    <a:pt x="561" y="1874"/>
                    <a:pt x="591" y="1874"/>
                  </a:cubicBezTo>
                  <a:cubicBezTo>
                    <a:pt x="591" y="1833"/>
                    <a:pt x="612" y="1813"/>
                    <a:pt x="632" y="1772"/>
                  </a:cubicBezTo>
                  <a:cubicBezTo>
                    <a:pt x="612" y="1752"/>
                    <a:pt x="591" y="1752"/>
                    <a:pt x="591" y="1732"/>
                  </a:cubicBezTo>
                  <a:cubicBezTo>
                    <a:pt x="601" y="1721"/>
                    <a:pt x="612" y="1718"/>
                    <a:pt x="622" y="1718"/>
                  </a:cubicBezTo>
                  <a:cubicBezTo>
                    <a:pt x="652" y="1718"/>
                    <a:pt x="683" y="1752"/>
                    <a:pt x="713" y="1752"/>
                  </a:cubicBezTo>
                  <a:cubicBezTo>
                    <a:pt x="734" y="1732"/>
                    <a:pt x="754" y="1732"/>
                    <a:pt x="775" y="1711"/>
                  </a:cubicBezTo>
                  <a:cubicBezTo>
                    <a:pt x="775" y="1691"/>
                    <a:pt x="754" y="1650"/>
                    <a:pt x="775" y="1630"/>
                  </a:cubicBezTo>
                  <a:cubicBezTo>
                    <a:pt x="815" y="1548"/>
                    <a:pt x="795" y="1487"/>
                    <a:pt x="775" y="1406"/>
                  </a:cubicBezTo>
                  <a:lnTo>
                    <a:pt x="754" y="1243"/>
                  </a:lnTo>
                  <a:cubicBezTo>
                    <a:pt x="734" y="1182"/>
                    <a:pt x="734" y="1121"/>
                    <a:pt x="693" y="1080"/>
                  </a:cubicBezTo>
                  <a:cubicBezTo>
                    <a:pt x="673" y="1019"/>
                    <a:pt x="734" y="978"/>
                    <a:pt x="673" y="937"/>
                  </a:cubicBezTo>
                  <a:cubicBezTo>
                    <a:pt x="673" y="815"/>
                    <a:pt x="652" y="713"/>
                    <a:pt x="591" y="632"/>
                  </a:cubicBezTo>
                  <a:cubicBezTo>
                    <a:pt x="530" y="469"/>
                    <a:pt x="571" y="286"/>
                    <a:pt x="428" y="163"/>
                  </a:cubicBezTo>
                  <a:cubicBezTo>
                    <a:pt x="449" y="143"/>
                    <a:pt x="469" y="143"/>
                    <a:pt x="469" y="143"/>
                  </a:cubicBezTo>
                  <a:cubicBezTo>
                    <a:pt x="449" y="102"/>
                    <a:pt x="449" y="62"/>
                    <a:pt x="388" y="41"/>
                  </a:cubicBezTo>
                  <a:cubicBezTo>
                    <a:pt x="353" y="41"/>
                    <a:pt x="318" y="86"/>
                    <a:pt x="283" y="86"/>
                  </a:cubicBezTo>
                  <a:cubicBezTo>
                    <a:pt x="277" y="86"/>
                    <a:pt x="271" y="85"/>
                    <a:pt x="265" y="82"/>
                  </a:cubicBezTo>
                  <a:cubicBezTo>
                    <a:pt x="245" y="62"/>
                    <a:pt x="265" y="21"/>
                    <a:pt x="20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5" name="Google Shape;10985;p13"/>
            <p:cNvSpPr/>
            <p:nvPr/>
          </p:nvSpPr>
          <p:spPr>
            <a:xfrm>
              <a:off x="248017" y="695936"/>
              <a:ext cx="105565" cy="81675"/>
            </a:xfrm>
            <a:custGeom>
              <a:avLst/>
              <a:gdLst/>
              <a:ahLst/>
              <a:cxnLst/>
              <a:rect l="l" t="t" r="r" b="b"/>
              <a:pathLst>
                <a:path w="1467" h="1135" extrusionOk="0">
                  <a:moveTo>
                    <a:pt x="767" y="114"/>
                  </a:moveTo>
                  <a:cubicBezTo>
                    <a:pt x="776" y="114"/>
                    <a:pt x="780" y="129"/>
                    <a:pt x="794" y="143"/>
                  </a:cubicBezTo>
                  <a:cubicBezTo>
                    <a:pt x="774" y="143"/>
                    <a:pt x="754" y="143"/>
                    <a:pt x="754" y="123"/>
                  </a:cubicBezTo>
                  <a:cubicBezTo>
                    <a:pt x="760" y="117"/>
                    <a:pt x="764" y="114"/>
                    <a:pt x="767" y="114"/>
                  </a:cubicBezTo>
                  <a:close/>
                  <a:moveTo>
                    <a:pt x="1181" y="1080"/>
                  </a:moveTo>
                  <a:cubicBezTo>
                    <a:pt x="1181" y="1080"/>
                    <a:pt x="1181" y="1100"/>
                    <a:pt x="1181" y="1100"/>
                  </a:cubicBezTo>
                  <a:cubicBezTo>
                    <a:pt x="1181" y="1100"/>
                    <a:pt x="1181" y="1100"/>
                    <a:pt x="1161" y="1080"/>
                  </a:cubicBezTo>
                  <a:close/>
                  <a:moveTo>
                    <a:pt x="672" y="1"/>
                  </a:moveTo>
                  <a:lnTo>
                    <a:pt x="672" y="1"/>
                  </a:lnTo>
                  <a:cubicBezTo>
                    <a:pt x="693" y="41"/>
                    <a:pt x="713" y="41"/>
                    <a:pt x="693" y="82"/>
                  </a:cubicBezTo>
                  <a:cubicBezTo>
                    <a:pt x="672" y="92"/>
                    <a:pt x="652" y="97"/>
                    <a:pt x="632" y="97"/>
                  </a:cubicBezTo>
                  <a:cubicBezTo>
                    <a:pt x="611" y="97"/>
                    <a:pt x="591" y="92"/>
                    <a:pt x="570" y="82"/>
                  </a:cubicBezTo>
                  <a:cubicBezTo>
                    <a:pt x="548" y="75"/>
                    <a:pt x="526" y="70"/>
                    <a:pt x="504" y="70"/>
                  </a:cubicBezTo>
                  <a:cubicBezTo>
                    <a:pt x="467" y="70"/>
                    <a:pt x="433" y="84"/>
                    <a:pt x="408" y="123"/>
                  </a:cubicBezTo>
                  <a:cubicBezTo>
                    <a:pt x="387" y="163"/>
                    <a:pt x="346" y="184"/>
                    <a:pt x="285" y="184"/>
                  </a:cubicBezTo>
                  <a:cubicBezTo>
                    <a:pt x="245" y="163"/>
                    <a:pt x="224" y="163"/>
                    <a:pt x="224" y="143"/>
                  </a:cubicBezTo>
                  <a:cubicBezTo>
                    <a:pt x="214" y="163"/>
                    <a:pt x="199" y="169"/>
                    <a:pt x="183" y="169"/>
                  </a:cubicBezTo>
                  <a:cubicBezTo>
                    <a:pt x="168" y="169"/>
                    <a:pt x="153" y="163"/>
                    <a:pt x="143" y="163"/>
                  </a:cubicBezTo>
                  <a:cubicBezTo>
                    <a:pt x="122" y="245"/>
                    <a:pt x="41" y="265"/>
                    <a:pt x="21" y="326"/>
                  </a:cubicBezTo>
                  <a:cubicBezTo>
                    <a:pt x="21" y="347"/>
                    <a:pt x="41" y="347"/>
                    <a:pt x="41" y="367"/>
                  </a:cubicBezTo>
                  <a:cubicBezTo>
                    <a:pt x="0" y="449"/>
                    <a:pt x="21" y="510"/>
                    <a:pt x="61" y="571"/>
                  </a:cubicBezTo>
                  <a:cubicBezTo>
                    <a:pt x="102" y="632"/>
                    <a:pt x="143" y="713"/>
                    <a:pt x="245" y="713"/>
                  </a:cubicBezTo>
                  <a:cubicBezTo>
                    <a:pt x="265" y="713"/>
                    <a:pt x="285" y="734"/>
                    <a:pt x="326" y="754"/>
                  </a:cubicBezTo>
                  <a:cubicBezTo>
                    <a:pt x="367" y="774"/>
                    <a:pt x="387" y="815"/>
                    <a:pt x="448" y="815"/>
                  </a:cubicBezTo>
                  <a:cubicBezTo>
                    <a:pt x="448" y="795"/>
                    <a:pt x="428" y="774"/>
                    <a:pt x="428" y="754"/>
                  </a:cubicBezTo>
                  <a:lnTo>
                    <a:pt x="428" y="754"/>
                  </a:lnTo>
                  <a:cubicBezTo>
                    <a:pt x="509" y="774"/>
                    <a:pt x="509" y="774"/>
                    <a:pt x="591" y="836"/>
                  </a:cubicBezTo>
                  <a:cubicBezTo>
                    <a:pt x="611" y="856"/>
                    <a:pt x="652" y="897"/>
                    <a:pt x="693" y="897"/>
                  </a:cubicBezTo>
                  <a:cubicBezTo>
                    <a:pt x="774" y="897"/>
                    <a:pt x="815" y="978"/>
                    <a:pt x="896" y="998"/>
                  </a:cubicBezTo>
                  <a:cubicBezTo>
                    <a:pt x="937" y="1019"/>
                    <a:pt x="978" y="1080"/>
                    <a:pt x="998" y="1121"/>
                  </a:cubicBezTo>
                  <a:lnTo>
                    <a:pt x="1039" y="1121"/>
                  </a:lnTo>
                  <a:cubicBezTo>
                    <a:pt x="1039" y="1100"/>
                    <a:pt x="1018" y="1080"/>
                    <a:pt x="1039" y="1080"/>
                  </a:cubicBezTo>
                  <a:cubicBezTo>
                    <a:pt x="1059" y="1060"/>
                    <a:pt x="1080" y="1060"/>
                    <a:pt x="1100" y="1060"/>
                  </a:cubicBezTo>
                  <a:cubicBezTo>
                    <a:pt x="1131" y="1091"/>
                    <a:pt x="1150" y="1134"/>
                    <a:pt x="1185" y="1134"/>
                  </a:cubicBezTo>
                  <a:cubicBezTo>
                    <a:pt x="1196" y="1134"/>
                    <a:pt x="1208" y="1130"/>
                    <a:pt x="1222" y="1121"/>
                  </a:cubicBezTo>
                  <a:cubicBezTo>
                    <a:pt x="1222" y="1121"/>
                    <a:pt x="1202" y="1121"/>
                    <a:pt x="1222" y="1100"/>
                  </a:cubicBezTo>
                  <a:cubicBezTo>
                    <a:pt x="1243" y="1100"/>
                    <a:pt x="1243" y="1121"/>
                    <a:pt x="1222" y="1121"/>
                  </a:cubicBezTo>
                  <a:cubicBezTo>
                    <a:pt x="1324" y="1121"/>
                    <a:pt x="1263" y="1039"/>
                    <a:pt x="1324" y="998"/>
                  </a:cubicBezTo>
                  <a:cubicBezTo>
                    <a:pt x="1344" y="1039"/>
                    <a:pt x="1385" y="1039"/>
                    <a:pt x="1426" y="1039"/>
                  </a:cubicBezTo>
                  <a:cubicBezTo>
                    <a:pt x="1426" y="998"/>
                    <a:pt x="1426" y="958"/>
                    <a:pt x="1426" y="917"/>
                  </a:cubicBezTo>
                  <a:cubicBezTo>
                    <a:pt x="1446" y="897"/>
                    <a:pt x="1426" y="856"/>
                    <a:pt x="1467" y="836"/>
                  </a:cubicBezTo>
                  <a:cubicBezTo>
                    <a:pt x="1405" y="693"/>
                    <a:pt x="1263" y="591"/>
                    <a:pt x="1243" y="428"/>
                  </a:cubicBezTo>
                  <a:cubicBezTo>
                    <a:pt x="1181" y="408"/>
                    <a:pt x="1100" y="408"/>
                    <a:pt x="1080" y="347"/>
                  </a:cubicBezTo>
                  <a:cubicBezTo>
                    <a:pt x="1059" y="265"/>
                    <a:pt x="998" y="225"/>
                    <a:pt x="937" y="184"/>
                  </a:cubicBezTo>
                  <a:cubicBezTo>
                    <a:pt x="926" y="189"/>
                    <a:pt x="917" y="192"/>
                    <a:pt x="908" y="192"/>
                  </a:cubicBezTo>
                  <a:cubicBezTo>
                    <a:pt x="885" y="192"/>
                    <a:pt x="870" y="173"/>
                    <a:pt x="856" y="143"/>
                  </a:cubicBezTo>
                  <a:cubicBezTo>
                    <a:pt x="794" y="102"/>
                    <a:pt x="774" y="2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6" name="Google Shape;10986;p13"/>
            <p:cNvSpPr/>
            <p:nvPr/>
          </p:nvSpPr>
          <p:spPr>
            <a:xfrm>
              <a:off x="609976" y="672477"/>
              <a:ext cx="92397" cy="92541"/>
            </a:xfrm>
            <a:custGeom>
              <a:avLst/>
              <a:gdLst/>
              <a:ahLst/>
              <a:cxnLst/>
              <a:rect l="l" t="t" r="r" b="b"/>
              <a:pathLst>
                <a:path w="1284" h="1286" extrusionOk="0">
                  <a:moveTo>
                    <a:pt x="815" y="428"/>
                  </a:moveTo>
                  <a:cubicBezTo>
                    <a:pt x="815" y="428"/>
                    <a:pt x="815" y="428"/>
                    <a:pt x="815" y="449"/>
                  </a:cubicBezTo>
                  <a:cubicBezTo>
                    <a:pt x="815" y="449"/>
                    <a:pt x="815" y="428"/>
                    <a:pt x="795" y="428"/>
                  </a:cubicBezTo>
                  <a:close/>
                  <a:moveTo>
                    <a:pt x="489" y="1"/>
                  </a:moveTo>
                  <a:cubicBezTo>
                    <a:pt x="408" y="41"/>
                    <a:pt x="326" y="62"/>
                    <a:pt x="245" y="62"/>
                  </a:cubicBezTo>
                  <a:cubicBezTo>
                    <a:pt x="245" y="62"/>
                    <a:pt x="245" y="62"/>
                    <a:pt x="245" y="82"/>
                  </a:cubicBezTo>
                  <a:cubicBezTo>
                    <a:pt x="265" y="103"/>
                    <a:pt x="326" y="103"/>
                    <a:pt x="347" y="164"/>
                  </a:cubicBezTo>
                  <a:cubicBezTo>
                    <a:pt x="326" y="164"/>
                    <a:pt x="326" y="184"/>
                    <a:pt x="306" y="204"/>
                  </a:cubicBezTo>
                  <a:cubicBezTo>
                    <a:pt x="295" y="202"/>
                    <a:pt x="284" y="200"/>
                    <a:pt x="275" y="200"/>
                  </a:cubicBezTo>
                  <a:cubicBezTo>
                    <a:pt x="213" y="200"/>
                    <a:pt x="175" y="251"/>
                    <a:pt x="123" y="286"/>
                  </a:cubicBezTo>
                  <a:cubicBezTo>
                    <a:pt x="106" y="286"/>
                    <a:pt x="103" y="260"/>
                    <a:pt x="92" y="260"/>
                  </a:cubicBezTo>
                  <a:cubicBezTo>
                    <a:pt x="89" y="260"/>
                    <a:pt x="86" y="261"/>
                    <a:pt x="82" y="265"/>
                  </a:cubicBezTo>
                  <a:cubicBezTo>
                    <a:pt x="62" y="286"/>
                    <a:pt x="82" y="327"/>
                    <a:pt x="62" y="347"/>
                  </a:cubicBezTo>
                  <a:cubicBezTo>
                    <a:pt x="41" y="347"/>
                    <a:pt x="21" y="367"/>
                    <a:pt x="1" y="408"/>
                  </a:cubicBezTo>
                  <a:cubicBezTo>
                    <a:pt x="21" y="449"/>
                    <a:pt x="21" y="489"/>
                    <a:pt x="1" y="530"/>
                  </a:cubicBezTo>
                  <a:cubicBezTo>
                    <a:pt x="41" y="591"/>
                    <a:pt x="41" y="652"/>
                    <a:pt x="62" y="714"/>
                  </a:cubicBezTo>
                  <a:cubicBezTo>
                    <a:pt x="123" y="815"/>
                    <a:pt x="245" y="836"/>
                    <a:pt x="306" y="917"/>
                  </a:cubicBezTo>
                  <a:cubicBezTo>
                    <a:pt x="326" y="897"/>
                    <a:pt x="326" y="897"/>
                    <a:pt x="347" y="897"/>
                  </a:cubicBezTo>
                  <a:cubicBezTo>
                    <a:pt x="367" y="938"/>
                    <a:pt x="408" y="958"/>
                    <a:pt x="449" y="958"/>
                  </a:cubicBezTo>
                  <a:cubicBezTo>
                    <a:pt x="489" y="999"/>
                    <a:pt x="550" y="1039"/>
                    <a:pt x="571" y="1100"/>
                  </a:cubicBezTo>
                  <a:cubicBezTo>
                    <a:pt x="591" y="1141"/>
                    <a:pt x="652" y="1182"/>
                    <a:pt x="693" y="1182"/>
                  </a:cubicBezTo>
                  <a:cubicBezTo>
                    <a:pt x="774" y="1202"/>
                    <a:pt x="836" y="1243"/>
                    <a:pt x="897" y="1284"/>
                  </a:cubicBezTo>
                  <a:cubicBezTo>
                    <a:pt x="917" y="1263"/>
                    <a:pt x="958" y="1243"/>
                    <a:pt x="978" y="1243"/>
                  </a:cubicBezTo>
                  <a:cubicBezTo>
                    <a:pt x="1002" y="1276"/>
                    <a:pt x="1027" y="1285"/>
                    <a:pt x="1053" y="1285"/>
                  </a:cubicBezTo>
                  <a:cubicBezTo>
                    <a:pt x="1091" y="1285"/>
                    <a:pt x="1133" y="1263"/>
                    <a:pt x="1182" y="1263"/>
                  </a:cubicBezTo>
                  <a:cubicBezTo>
                    <a:pt x="1161" y="1223"/>
                    <a:pt x="1202" y="1182"/>
                    <a:pt x="1161" y="1162"/>
                  </a:cubicBezTo>
                  <a:cubicBezTo>
                    <a:pt x="1161" y="1162"/>
                    <a:pt x="1161" y="1171"/>
                    <a:pt x="1155" y="1171"/>
                  </a:cubicBezTo>
                  <a:cubicBezTo>
                    <a:pt x="1152" y="1171"/>
                    <a:pt x="1148" y="1168"/>
                    <a:pt x="1141" y="1162"/>
                  </a:cubicBezTo>
                  <a:cubicBezTo>
                    <a:pt x="1141" y="1155"/>
                    <a:pt x="1143" y="1153"/>
                    <a:pt x="1146" y="1153"/>
                  </a:cubicBezTo>
                  <a:cubicBezTo>
                    <a:pt x="1152" y="1153"/>
                    <a:pt x="1161" y="1162"/>
                    <a:pt x="1161" y="1162"/>
                  </a:cubicBezTo>
                  <a:cubicBezTo>
                    <a:pt x="1202" y="1100"/>
                    <a:pt x="1263" y="1141"/>
                    <a:pt x="1284" y="1100"/>
                  </a:cubicBezTo>
                  <a:cubicBezTo>
                    <a:pt x="1284" y="1080"/>
                    <a:pt x="1284" y="1019"/>
                    <a:pt x="1222" y="1019"/>
                  </a:cubicBezTo>
                  <a:cubicBezTo>
                    <a:pt x="1243" y="958"/>
                    <a:pt x="1202" y="917"/>
                    <a:pt x="1222" y="876"/>
                  </a:cubicBezTo>
                  <a:cubicBezTo>
                    <a:pt x="1182" y="815"/>
                    <a:pt x="1121" y="775"/>
                    <a:pt x="1141" y="693"/>
                  </a:cubicBezTo>
                  <a:cubicBezTo>
                    <a:pt x="1121" y="673"/>
                    <a:pt x="1100" y="673"/>
                    <a:pt x="1100" y="632"/>
                  </a:cubicBezTo>
                  <a:cubicBezTo>
                    <a:pt x="1100" y="632"/>
                    <a:pt x="1121" y="632"/>
                    <a:pt x="1121" y="612"/>
                  </a:cubicBezTo>
                  <a:cubicBezTo>
                    <a:pt x="1100" y="571"/>
                    <a:pt x="1039" y="571"/>
                    <a:pt x="998" y="530"/>
                  </a:cubicBezTo>
                  <a:cubicBezTo>
                    <a:pt x="958" y="489"/>
                    <a:pt x="897" y="489"/>
                    <a:pt x="836" y="469"/>
                  </a:cubicBezTo>
                  <a:cubicBezTo>
                    <a:pt x="856" y="449"/>
                    <a:pt x="876" y="449"/>
                    <a:pt x="876" y="449"/>
                  </a:cubicBezTo>
                  <a:cubicBezTo>
                    <a:pt x="836" y="388"/>
                    <a:pt x="795" y="367"/>
                    <a:pt x="734" y="347"/>
                  </a:cubicBezTo>
                  <a:cubicBezTo>
                    <a:pt x="713" y="327"/>
                    <a:pt x="713" y="327"/>
                    <a:pt x="713" y="306"/>
                  </a:cubicBezTo>
                  <a:cubicBezTo>
                    <a:pt x="713" y="286"/>
                    <a:pt x="734" y="265"/>
                    <a:pt x="713" y="245"/>
                  </a:cubicBezTo>
                  <a:cubicBezTo>
                    <a:pt x="713" y="225"/>
                    <a:pt x="693" y="225"/>
                    <a:pt x="673" y="225"/>
                  </a:cubicBezTo>
                  <a:cubicBezTo>
                    <a:pt x="668" y="220"/>
                    <a:pt x="665" y="219"/>
                    <a:pt x="662" y="219"/>
                  </a:cubicBezTo>
                  <a:cubicBezTo>
                    <a:pt x="654" y="219"/>
                    <a:pt x="650" y="231"/>
                    <a:pt x="642" y="231"/>
                  </a:cubicBezTo>
                  <a:cubicBezTo>
                    <a:pt x="640" y="231"/>
                    <a:pt x="636" y="229"/>
                    <a:pt x="632" y="225"/>
                  </a:cubicBezTo>
                  <a:cubicBezTo>
                    <a:pt x="652" y="164"/>
                    <a:pt x="591" y="123"/>
                    <a:pt x="591" y="82"/>
                  </a:cubicBezTo>
                  <a:cubicBezTo>
                    <a:pt x="591" y="82"/>
                    <a:pt x="571" y="82"/>
                    <a:pt x="550" y="103"/>
                  </a:cubicBezTo>
                  <a:cubicBezTo>
                    <a:pt x="530" y="62"/>
                    <a:pt x="530" y="21"/>
                    <a:pt x="48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7" name="Google Shape;10987;p13"/>
            <p:cNvSpPr/>
            <p:nvPr/>
          </p:nvSpPr>
          <p:spPr>
            <a:xfrm>
              <a:off x="828302" y="-409081"/>
              <a:ext cx="48501" cy="145215"/>
            </a:xfrm>
            <a:custGeom>
              <a:avLst/>
              <a:gdLst/>
              <a:ahLst/>
              <a:cxnLst/>
              <a:rect l="l" t="t" r="r" b="b"/>
              <a:pathLst>
                <a:path w="674" h="2018" extrusionOk="0">
                  <a:moveTo>
                    <a:pt x="592" y="775"/>
                  </a:moveTo>
                  <a:cubicBezTo>
                    <a:pt x="612" y="795"/>
                    <a:pt x="612" y="795"/>
                    <a:pt x="612" y="816"/>
                  </a:cubicBezTo>
                  <a:cubicBezTo>
                    <a:pt x="612" y="816"/>
                    <a:pt x="632" y="836"/>
                    <a:pt x="612" y="836"/>
                  </a:cubicBezTo>
                  <a:cubicBezTo>
                    <a:pt x="592" y="836"/>
                    <a:pt x="612" y="816"/>
                    <a:pt x="612" y="816"/>
                  </a:cubicBezTo>
                  <a:cubicBezTo>
                    <a:pt x="592" y="795"/>
                    <a:pt x="592" y="795"/>
                    <a:pt x="592" y="775"/>
                  </a:cubicBezTo>
                  <a:close/>
                  <a:moveTo>
                    <a:pt x="571" y="978"/>
                  </a:moveTo>
                  <a:cubicBezTo>
                    <a:pt x="632" y="978"/>
                    <a:pt x="612" y="999"/>
                    <a:pt x="612" y="1040"/>
                  </a:cubicBezTo>
                  <a:cubicBezTo>
                    <a:pt x="571" y="1019"/>
                    <a:pt x="571" y="999"/>
                    <a:pt x="571" y="978"/>
                  </a:cubicBezTo>
                  <a:close/>
                  <a:moveTo>
                    <a:pt x="551" y="1345"/>
                  </a:moveTo>
                  <a:cubicBezTo>
                    <a:pt x="571" y="1345"/>
                    <a:pt x="571" y="1365"/>
                    <a:pt x="571" y="1365"/>
                  </a:cubicBezTo>
                  <a:cubicBezTo>
                    <a:pt x="571" y="1386"/>
                    <a:pt x="571" y="1386"/>
                    <a:pt x="571" y="1406"/>
                  </a:cubicBezTo>
                  <a:cubicBezTo>
                    <a:pt x="551" y="1386"/>
                    <a:pt x="551" y="1386"/>
                    <a:pt x="571" y="1365"/>
                  </a:cubicBezTo>
                  <a:cubicBezTo>
                    <a:pt x="551" y="1365"/>
                    <a:pt x="551" y="1365"/>
                    <a:pt x="551" y="1345"/>
                  </a:cubicBezTo>
                  <a:close/>
                  <a:moveTo>
                    <a:pt x="530" y="1773"/>
                  </a:moveTo>
                  <a:cubicBezTo>
                    <a:pt x="530" y="1793"/>
                    <a:pt x="530" y="1813"/>
                    <a:pt x="510" y="1813"/>
                  </a:cubicBezTo>
                  <a:cubicBezTo>
                    <a:pt x="490" y="1793"/>
                    <a:pt x="510" y="1773"/>
                    <a:pt x="530" y="1773"/>
                  </a:cubicBezTo>
                  <a:close/>
                  <a:moveTo>
                    <a:pt x="286" y="1"/>
                  </a:moveTo>
                  <a:cubicBezTo>
                    <a:pt x="269" y="27"/>
                    <a:pt x="247" y="35"/>
                    <a:pt x="226" y="35"/>
                  </a:cubicBezTo>
                  <a:cubicBezTo>
                    <a:pt x="197" y="35"/>
                    <a:pt x="167" y="21"/>
                    <a:pt x="144" y="21"/>
                  </a:cubicBezTo>
                  <a:cubicBezTo>
                    <a:pt x="144" y="42"/>
                    <a:pt x="144" y="62"/>
                    <a:pt x="123" y="62"/>
                  </a:cubicBezTo>
                  <a:cubicBezTo>
                    <a:pt x="62" y="144"/>
                    <a:pt x="42" y="225"/>
                    <a:pt x="21" y="327"/>
                  </a:cubicBezTo>
                  <a:cubicBezTo>
                    <a:pt x="21" y="469"/>
                    <a:pt x="42" y="632"/>
                    <a:pt x="82" y="754"/>
                  </a:cubicBezTo>
                  <a:cubicBezTo>
                    <a:pt x="62" y="775"/>
                    <a:pt x="62" y="775"/>
                    <a:pt x="42" y="795"/>
                  </a:cubicBezTo>
                  <a:cubicBezTo>
                    <a:pt x="42" y="836"/>
                    <a:pt x="42" y="877"/>
                    <a:pt x="42" y="917"/>
                  </a:cubicBezTo>
                  <a:cubicBezTo>
                    <a:pt x="21" y="958"/>
                    <a:pt x="62" y="999"/>
                    <a:pt x="42" y="1040"/>
                  </a:cubicBezTo>
                  <a:cubicBezTo>
                    <a:pt x="1" y="1162"/>
                    <a:pt x="42" y="1284"/>
                    <a:pt x="42" y="1406"/>
                  </a:cubicBezTo>
                  <a:cubicBezTo>
                    <a:pt x="42" y="1549"/>
                    <a:pt x="144" y="1651"/>
                    <a:pt x="184" y="1793"/>
                  </a:cubicBezTo>
                  <a:cubicBezTo>
                    <a:pt x="205" y="1813"/>
                    <a:pt x="205" y="1834"/>
                    <a:pt x="225" y="1834"/>
                  </a:cubicBezTo>
                  <a:cubicBezTo>
                    <a:pt x="266" y="1875"/>
                    <a:pt x="266" y="1915"/>
                    <a:pt x="266" y="1956"/>
                  </a:cubicBezTo>
                  <a:cubicBezTo>
                    <a:pt x="266" y="1976"/>
                    <a:pt x="266" y="1997"/>
                    <a:pt x="306" y="2017"/>
                  </a:cubicBezTo>
                  <a:cubicBezTo>
                    <a:pt x="327" y="1976"/>
                    <a:pt x="368" y="1936"/>
                    <a:pt x="388" y="1915"/>
                  </a:cubicBezTo>
                  <a:cubicBezTo>
                    <a:pt x="408" y="1875"/>
                    <a:pt x="368" y="1834"/>
                    <a:pt x="408" y="1813"/>
                  </a:cubicBezTo>
                  <a:cubicBezTo>
                    <a:pt x="510" y="1854"/>
                    <a:pt x="469" y="1956"/>
                    <a:pt x="530" y="2017"/>
                  </a:cubicBezTo>
                  <a:cubicBezTo>
                    <a:pt x="612" y="1895"/>
                    <a:pt x="551" y="1752"/>
                    <a:pt x="571" y="1630"/>
                  </a:cubicBezTo>
                  <a:lnTo>
                    <a:pt x="612" y="1630"/>
                  </a:lnTo>
                  <a:cubicBezTo>
                    <a:pt x="612" y="1610"/>
                    <a:pt x="632" y="1589"/>
                    <a:pt x="612" y="1569"/>
                  </a:cubicBezTo>
                  <a:cubicBezTo>
                    <a:pt x="592" y="1528"/>
                    <a:pt x="592" y="1488"/>
                    <a:pt x="592" y="1447"/>
                  </a:cubicBezTo>
                  <a:cubicBezTo>
                    <a:pt x="612" y="1427"/>
                    <a:pt x="612" y="1427"/>
                    <a:pt x="632" y="1406"/>
                  </a:cubicBezTo>
                  <a:cubicBezTo>
                    <a:pt x="653" y="1345"/>
                    <a:pt x="592" y="1304"/>
                    <a:pt x="571" y="1243"/>
                  </a:cubicBezTo>
                  <a:cubicBezTo>
                    <a:pt x="578" y="1236"/>
                    <a:pt x="585" y="1234"/>
                    <a:pt x="592" y="1234"/>
                  </a:cubicBezTo>
                  <a:cubicBezTo>
                    <a:pt x="605" y="1234"/>
                    <a:pt x="619" y="1243"/>
                    <a:pt x="632" y="1243"/>
                  </a:cubicBezTo>
                  <a:cubicBezTo>
                    <a:pt x="632" y="1203"/>
                    <a:pt x="632" y="1141"/>
                    <a:pt x="653" y="1121"/>
                  </a:cubicBezTo>
                  <a:cubicBezTo>
                    <a:pt x="673" y="1080"/>
                    <a:pt x="612" y="1060"/>
                    <a:pt x="653" y="1019"/>
                  </a:cubicBezTo>
                  <a:cubicBezTo>
                    <a:pt x="673" y="978"/>
                    <a:pt x="632" y="938"/>
                    <a:pt x="632" y="917"/>
                  </a:cubicBezTo>
                  <a:cubicBezTo>
                    <a:pt x="653" y="856"/>
                    <a:pt x="673" y="816"/>
                    <a:pt x="632" y="775"/>
                  </a:cubicBezTo>
                  <a:cubicBezTo>
                    <a:pt x="626" y="768"/>
                    <a:pt x="621" y="766"/>
                    <a:pt x="617" y="766"/>
                  </a:cubicBezTo>
                  <a:cubicBezTo>
                    <a:pt x="610" y="766"/>
                    <a:pt x="605" y="775"/>
                    <a:pt x="592" y="775"/>
                  </a:cubicBezTo>
                  <a:cubicBezTo>
                    <a:pt x="551" y="734"/>
                    <a:pt x="612" y="673"/>
                    <a:pt x="592" y="632"/>
                  </a:cubicBezTo>
                  <a:lnTo>
                    <a:pt x="510" y="632"/>
                  </a:lnTo>
                  <a:cubicBezTo>
                    <a:pt x="449" y="510"/>
                    <a:pt x="469" y="347"/>
                    <a:pt x="368" y="266"/>
                  </a:cubicBezTo>
                  <a:cubicBezTo>
                    <a:pt x="388" y="164"/>
                    <a:pt x="327" y="82"/>
                    <a:pt x="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8" name="Google Shape;10988;p13"/>
            <p:cNvSpPr/>
            <p:nvPr/>
          </p:nvSpPr>
          <p:spPr>
            <a:xfrm>
              <a:off x="-78825" y="773581"/>
              <a:ext cx="118806" cy="59871"/>
            </a:xfrm>
            <a:custGeom>
              <a:avLst/>
              <a:gdLst/>
              <a:ahLst/>
              <a:cxnLst/>
              <a:rect l="l" t="t" r="r" b="b"/>
              <a:pathLst>
                <a:path w="1651" h="832" extrusionOk="0">
                  <a:moveTo>
                    <a:pt x="449" y="1"/>
                  </a:moveTo>
                  <a:cubicBezTo>
                    <a:pt x="386" y="63"/>
                    <a:pt x="324" y="90"/>
                    <a:pt x="253" y="90"/>
                  </a:cubicBezTo>
                  <a:cubicBezTo>
                    <a:pt x="231" y="90"/>
                    <a:pt x="208" y="87"/>
                    <a:pt x="184" y="82"/>
                  </a:cubicBezTo>
                  <a:cubicBezTo>
                    <a:pt x="143" y="82"/>
                    <a:pt x="123" y="103"/>
                    <a:pt x="82" y="123"/>
                  </a:cubicBezTo>
                  <a:cubicBezTo>
                    <a:pt x="41" y="164"/>
                    <a:pt x="62" y="225"/>
                    <a:pt x="1" y="225"/>
                  </a:cubicBezTo>
                  <a:cubicBezTo>
                    <a:pt x="21" y="286"/>
                    <a:pt x="21" y="327"/>
                    <a:pt x="21" y="347"/>
                  </a:cubicBezTo>
                  <a:cubicBezTo>
                    <a:pt x="41" y="347"/>
                    <a:pt x="62" y="368"/>
                    <a:pt x="82" y="368"/>
                  </a:cubicBezTo>
                  <a:cubicBezTo>
                    <a:pt x="62" y="388"/>
                    <a:pt x="62" y="408"/>
                    <a:pt x="62" y="429"/>
                  </a:cubicBezTo>
                  <a:cubicBezTo>
                    <a:pt x="62" y="433"/>
                    <a:pt x="63" y="435"/>
                    <a:pt x="64" y="435"/>
                  </a:cubicBezTo>
                  <a:cubicBezTo>
                    <a:pt x="67" y="435"/>
                    <a:pt x="72" y="430"/>
                    <a:pt x="76" y="430"/>
                  </a:cubicBezTo>
                  <a:cubicBezTo>
                    <a:pt x="79" y="430"/>
                    <a:pt x="82" y="434"/>
                    <a:pt x="82" y="449"/>
                  </a:cubicBezTo>
                  <a:cubicBezTo>
                    <a:pt x="82" y="469"/>
                    <a:pt x="62" y="469"/>
                    <a:pt x="82" y="510"/>
                  </a:cubicBezTo>
                  <a:cubicBezTo>
                    <a:pt x="102" y="530"/>
                    <a:pt x="123" y="551"/>
                    <a:pt x="184" y="551"/>
                  </a:cubicBezTo>
                  <a:cubicBezTo>
                    <a:pt x="102" y="510"/>
                    <a:pt x="164" y="469"/>
                    <a:pt x="143" y="429"/>
                  </a:cubicBezTo>
                  <a:lnTo>
                    <a:pt x="143" y="429"/>
                  </a:lnTo>
                  <a:cubicBezTo>
                    <a:pt x="184" y="490"/>
                    <a:pt x="225" y="510"/>
                    <a:pt x="265" y="530"/>
                  </a:cubicBezTo>
                  <a:cubicBezTo>
                    <a:pt x="327" y="592"/>
                    <a:pt x="408" y="592"/>
                    <a:pt x="469" y="612"/>
                  </a:cubicBezTo>
                  <a:cubicBezTo>
                    <a:pt x="530" y="653"/>
                    <a:pt x="612" y="693"/>
                    <a:pt x="673" y="734"/>
                  </a:cubicBezTo>
                  <a:cubicBezTo>
                    <a:pt x="754" y="734"/>
                    <a:pt x="836" y="761"/>
                    <a:pt x="905" y="761"/>
                  </a:cubicBezTo>
                  <a:cubicBezTo>
                    <a:pt x="940" y="761"/>
                    <a:pt x="971" y="754"/>
                    <a:pt x="999" y="734"/>
                  </a:cubicBezTo>
                  <a:cubicBezTo>
                    <a:pt x="1121" y="754"/>
                    <a:pt x="1202" y="816"/>
                    <a:pt x="1304" y="816"/>
                  </a:cubicBezTo>
                  <a:cubicBezTo>
                    <a:pt x="1284" y="795"/>
                    <a:pt x="1284" y="775"/>
                    <a:pt x="1263" y="754"/>
                  </a:cubicBezTo>
                  <a:lnTo>
                    <a:pt x="1263" y="754"/>
                  </a:lnTo>
                  <a:cubicBezTo>
                    <a:pt x="1351" y="799"/>
                    <a:pt x="1439" y="832"/>
                    <a:pt x="1520" y="832"/>
                  </a:cubicBezTo>
                  <a:cubicBezTo>
                    <a:pt x="1551" y="832"/>
                    <a:pt x="1581" y="827"/>
                    <a:pt x="1610" y="816"/>
                  </a:cubicBezTo>
                  <a:cubicBezTo>
                    <a:pt x="1650" y="775"/>
                    <a:pt x="1610" y="775"/>
                    <a:pt x="1610" y="734"/>
                  </a:cubicBezTo>
                  <a:cubicBezTo>
                    <a:pt x="1610" y="714"/>
                    <a:pt x="1630" y="693"/>
                    <a:pt x="1650" y="673"/>
                  </a:cubicBezTo>
                  <a:cubicBezTo>
                    <a:pt x="1610" y="612"/>
                    <a:pt x="1630" y="571"/>
                    <a:pt x="1630" y="510"/>
                  </a:cubicBezTo>
                  <a:cubicBezTo>
                    <a:pt x="1589" y="469"/>
                    <a:pt x="1569" y="429"/>
                    <a:pt x="1548" y="388"/>
                  </a:cubicBezTo>
                  <a:cubicBezTo>
                    <a:pt x="1467" y="327"/>
                    <a:pt x="1365" y="286"/>
                    <a:pt x="1284" y="205"/>
                  </a:cubicBezTo>
                  <a:cubicBezTo>
                    <a:pt x="1182" y="123"/>
                    <a:pt x="1039" y="82"/>
                    <a:pt x="917" y="21"/>
                  </a:cubicBezTo>
                  <a:cubicBezTo>
                    <a:pt x="917" y="21"/>
                    <a:pt x="897" y="21"/>
                    <a:pt x="897" y="42"/>
                  </a:cubicBezTo>
                  <a:cubicBezTo>
                    <a:pt x="897" y="42"/>
                    <a:pt x="917" y="42"/>
                    <a:pt x="897" y="62"/>
                  </a:cubicBezTo>
                  <a:cubicBezTo>
                    <a:pt x="897" y="62"/>
                    <a:pt x="897" y="42"/>
                    <a:pt x="897" y="42"/>
                  </a:cubicBezTo>
                  <a:cubicBezTo>
                    <a:pt x="876" y="21"/>
                    <a:pt x="876" y="21"/>
                    <a:pt x="836" y="21"/>
                  </a:cubicBezTo>
                  <a:cubicBezTo>
                    <a:pt x="815" y="21"/>
                    <a:pt x="856" y="82"/>
                    <a:pt x="815" y="82"/>
                  </a:cubicBezTo>
                  <a:lnTo>
                    <a:pt x="795" y="42"/>
                  </a:lnTo>
                  <a:cubicBezTo>
                    <a:pt x="775" y="42"/>
                    <a:pt x="775" y="21"/>
                    <a:pt x="754" y="21"/>
                  </a:cubicBezTo>
                  <a:cubicBezTo>
                    <a:pt x="713" y="54"/>
                    <a:pt x="673" y="67"/>
                    <a:pt x="632" y="67"/>
                  </a:cubicBezTo>
                  <a:cubicBezTo>
                    <a:pt x="571" y="67"/>
                    <a:pt x="510" y="38"/>
                    <a:pt x="44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9" name="Google Shape;10989;p13"/>
            <p:cNvSpPr/>
            <p:nvPr/>
          </p:nvSpPr>
          <p:spPr>
            <a:xfrm>
              <a:off x="1367643" y="212293"/>
              <a:ext cx="68938" cy="124707"/>
            </a:xfrm>
            <a:custGeom>
              <a:avLst/>
              <a:gdLst/>
              <a:ahLst/>
              <a:cxnLst/>
              <a:rect l="l" t="t" r="r" b="b"/>
              <a:pathLst>
                <a:path w="958" h="1733" extrusionOk="0">
                  <a:moveTo>
                    <a:pt x="571" y="1"/>
                  </a:moveTo>
                  <a:cubicBezTo>
                    <a:pt x="530" y="1"/>
                    <a:pt x="469" y="21"/>
                    <a:pt x="428" y="62"/>
                  </a:cubicBezTo>
                  <a:cubicBezTo>
                    <a:pt x="326" y="184"/>
                    <a:pt x="367" y="368"/>
                    <a:pt x="245" y="469"/>
                  </a:cubicBezTo>
                  <a:cubicBezTo>
                    <a:pt x="265" y="530"/>
                    <a:pt x="245" y="571"/>
                    <a:pt x="245" y="612"/>
                  </a:cubicBezTo>
                  <a:cubicBezTo>
                    <a:pt x="245" y="612"/>
                    <a:pt x="225" y="632"/>
                    <a:pt x="204" y="632"/>
                  </a:cubicBezTo>
                  <a:cubicBezTo>
                    <a:pt x="225" y="754"/>
                    <a:pt x="123" y="836"/>
                    <a:pt x="123" y="938"/>
                  </a:cubicBezTo>
                  <a:cubicBezTo>
                    <a:pt x="102" y="958"/>
                    <a:pt x="82" y="958"/>
                    <a:pt x="62" y="978"/>
                  </a:cubicBezTo>
                  <a:cubicBezTo>
                    <a:pt x="62" y="999"/>
                    <a:pt x="82" y="1040"/>
                    <a:pt x="82" y="1060"/>
                  </a:cubicBezTo>
                  <a:cubicBezTo>
                    <a:pt x="62" y="1101"/>
                    <a:pt x="41" y="1121"/>
                    <a:pt x="21" y="1162"/>
                  </a:cubicBezTo>
                  <a:cubicBezTo>
                    <a:pt x="1" y="1203"/>
                    <a:pt x="62" y="1223"/>
                    <a:pt x="62" y="1243"/>
                  </a:cubicBezTo>
                  <a:cubicBezTo>
                    <a:pt x="41" y="1304"/>
                    <a:pt x="21" y="1345"/>
                    <a:pt x="41" y="1386"/>
                  </a:cubicBezTo>
                  <a:cubicBezTo>
                    <a:pt x="102" y="1508"/>
                    <a:pt x="123" y="1630"/>
                    <a:pt x="245" y="1691"/>
                  </a:cubicBezTo>
                  <a:cubicBezTo>
                    <a:pt x="265" y="1712"/>
                    <a:pt x="286" y="1732"/>
                    <a:pt x="326" y="1732"/>
                  </a:cubicBezTo>
                  <a:cubicBezTo>
                    <a:pt x="347" y="1732"/>
                    <a:pt x="367" y="1712"/>
                    <a:pt x="387" y="1691"/>
                  </a:cubicBezTo>
                  <a:cubicBezTo>
                    <a:pt x="387" y="1691"/>
                    <a:pt x="367" y="1671"/>
                    <a:pt x="367" y="1651"/>
                  </a:cubicBezTo>
                  <a:cubicBezTo>
                    <a:pt x="449" y="1630"/>
                    <a:pt x="489" y="1589"/>
                    <a:pt x="530" y="1508"/>
                  </a:cubicBezTo>
                  <a:cubicBezTo>
                    <a:pt x="550" y="1467"/>
                    <a:pt x="530" y="1427"/>
                    <a:pt x="591" y="1406"/>
                  </a:cubicBezTo>
                  <a:cubicBezTo>
                    <a:pt x="612" y="1284"/>
                    <a:pt x="693" y="1162"/>
                    <a:pt x="713" y="1040"/>
                  </a:cubicBezTo>
                  <a:cubicBezTo>
                    <a:pt x="713" y="999"/>
                    <a:pt x="795" y="816"/>
                    <a:pt x="815" y="795"/>
                  </a:cubicBezTo>
                  <a:cubicBezTo>
                    <a:pt x="815" y="754"/>
                    <a:pt x="774" y="734"/>
                    <a:pt x="795" y="693"/>
                  </a:cubicBezTo>
                  <a:lnTo>
                    <a:pt x="795" y="693"/>
                  </a:lnTo>
                  <a:cubicBezTo>
                    <a:pt x="830" y="693"/>
                    <a:pt x="850" y="738"/>
                    <a:pt x="880" y="738"/>
                  </a:cubicBezTo>
                  <a:cubicBezTo>
                    <a:pt x="885" y="738"/>
                    <a:pt x="891" y="737"/>
                    <a:pt x="897" y="734"/>
                  </a:cubicBezTo>
                  <a:cubicBezTo>
                    <a:pt x="897" y="673"/>
                    <a:pt x="937" y="632"/>
                    <a:pt x="958" y="592"/>
                  </a:cubicBezTo>
                  <a:cubicBezTo>
                    <a:pt x="937" y="490"/>
                    <a:pt x="856" y="490"/>
                    <a:pt x="795" y="469"/>
                  </a:cubicBezTo>
                  <a:cubicBezTo>
                    <a:pt x="876" y="306"/>
                    <a:pt x="876" y="306"/>
                    <a:pt x="774" y="164"/>
                  </a:cubicBezTo>
                  <a:cubicBezTo>
                    <a:pt x="754" y="143"/>
                    <a:pt x="713" y="123"/>
                    <a:pt x="693" y="123"/>
                  </a:cubicBezTo>
                  <a:cubicBezTo>
                    <a:pt x="652" y="103"/>
                    <a:pt x="652" y="62"/>
                    <a:pt x="632" y="62"/>
                  </a:cubicBezTo>
                  <a:cubicBezTo>
                    <a:pt x="571" y="62"/>
                    <a:pt x="612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0" name="Google Shape;10990;p13"/>
            <p:cNvSpPr/>
            <p:nvPr/>
          </p:nvSpPr>
          <p:spPr>
            <a:xfrm>
              <a:off x="1307556" y="688093"/>
              <a:ext cx="117295" cy="79732"/>
            </a:xfrm>
            <a:custGeom>
              <a:avLst/>
              <a:gdLst/>
              <a:ahLst/>
              <a:cxnLst/>
              <a:rect l="l" t="t" r="r" b="b"/>
              <a:pathLst>
                <a:path w="1630" h="1108" extrusionOk="0">
                  <a:moveTo>
                    <a:pt x="1548" y="796"/>
                  </a:moveTo>
                  <a:cubicBezTo>
                    <a:pt x="1569" y="796"/>
                    <a:pt x="1569" y="822"/>
                    <a:pt x="1569" y="822"/>
                  </a:cubicBezTo>
                  <a:cubicBezTo>
                    <a:pt x="1548" y="822"/>
                    <a:pt x="1548" y="822"/>
                    <a:pt x="1528" y="802"/>
                  </a:cubicBezTo>
                  <a:cubicBezTo>
                    <a:pt x="1536" y="798"/>
                    <a:pt x="1543" y="796"/>
                    <a:pt x="1548" y="796"/>
                  </a:cubicBezTo>
                  <a:close/>
                  <a:moveTo>
                    <a:pt x="1447" y="843"/>
                  </a:moveTo>
                  <a:cubicBezTo>
                    <a:pt x="1467" y="843"/>
                    <a:pt x="1467" y="863"/>
                    <a:pt x="1447" y="863"/>
                  </a:cubicBezTo>
                  <a:cubicBezTo>
                    <a:pt x="1447" y="863"/>
                    <a:pt x="1447" y="863"/>
                    <a:pt x="1447" y="843"/>
                  </a:cubicBezTo>
                  <a:close/>
                  <a:moveTo>
                    <a:pt x="115" y="1"/>
                  </a:moveTo>
                  <a:cubicBezTo>
                    <a:pt x="86" y="1"/>
                    <a:pt x="55" y="9"/>
                    <a:pt x="21" y="28"/>
                  </a:cubicBezTo>
                  <a:cubicBezTo>
                    <a:pt x="1" y="171"/>
                    <a:pt x="62" y="272"/>
                    <a:pt x="143" y="374"/>
                  </a:cubicBezTo>
                  <a:cubicBezTo>
                    <a:pt x="184" y="415"/>
                    <a:pt x="225" y="435"/>
                    <a:pt x="245" y="476"/>
                  </a:cubicBezTo>
                  <a:cubicBezTo>
                    <a:pt x="286" y="537"/>
                    <a:pt x="326" y="578"/>
                    <a:pt x="367" y="619"/>
                  </a:cubicBezTo>
                  <a:cubicBezTo>
                    <a:pt x="408" y="639"/>
                    <a:pt x="449" y="700"/>
                    <a:pt x="510" y="700"/>
                  </a:cubicBezTo>
                  <a:cubicBezTo>
                    <a:pt x="530" y="761"/>
                    <a:pt x="632" y="761"/>
                    <a:pt x="632" y="822"/>
                  </a:cubicBezTo>
                  <a:cubicBezTo>
                    <a:pt x="713" y="822"/>
                    <a:pt x="754" y="863"/>
                    <a:pt x="815" y="904"/>
                  </a:cubicBezTo>
                  <a:cubicBezTo>
                    <a:pt x="897" y="965"/>
                    <a:pt x="978" y="985"/>
                    <a:pt x="1080" y="1006"/>
                  </a:cubicBezTo>
                  <a:cubicBezTo>
                    <a:pt x="1146" y="1022"/>
                    <a:pt x="1225" y="1052"/>
                    <a:pt x="1296" y="1052"/>
                  </a:cubicBezTo>
                  <a:cubicBezTo>
                    <a:pt x="1313" y="1052"/>
                    <a:pt x="1329" y="1050"/>
                    <a:pt x="1345" y="1046"/>
                  </a:cubicBezTo>
                  <a:cubicBezTo>
                    <a:pt x="1406" y="1026"/>
                    <a:pt x="1345" y="965"/>
                    <a:pt x="1406" y="945"/>
                  </a:cubicBezTo>
                  <a:cubicBezTo>
                    <a:pt x="1406" y="945"/>
                    <a:pt x="1447" y="945"/>
                    <a:pt x="1447" y="985"/>
                  </a:cubicBezTo>
                  <a:cubicBezTo>
                    <a:pt x="1447" y="1006"/>
                    <a:pt x="1406" y="1026"/>
                    <a:pt x="1426" y="1067"/>
                  </a:cubicBezTo>
                  <a:cubicBezTo>
                    <a:pt x="1447" y="1087"/>
                    <a:pt x="1467" y="1107"/>
                    <a:pt x="1508" y="1107"/>
                  </a:cubicBezTo>
                  <a:cubicBezTo>
                    <a:pt x="1548" y="1046"/>
                    <a:pt x="1508" y="965"/>
                    <a:pt x="1508" y="904"/>
                  </a:cubicBezTo>
                  <a:cubicBezTo>
                    <a:pt x="1487" y="883"/>
                    <a:pt x="1487" y="883"/>
                    <a:pt x="1487" y="883"/>
                  </a:cubicBezTo>
                  <a:cubicBezTo>
                    <a:pt x="1467" y="883"/>
                    <a:pt x="1467" y="904"/>
                    <a:pt x="1467" y="904"/>
                  </a:cubicBezTo>
                  <a:cubicBezTo>
                    <a:pt x="1447" y="883"/>
                    <a:pt x="1447" y="883"/>
                    <a:pt x="1447" y="863"/>
                  </a:cubicBezTo>
                  <a:lnTo>
                    <a:pt x="1447" y="863"/>
                  </a:lnTo>
                  <a:cubicBezTo>
                    <a:pt x="1467" y="883"/>
                    <a:pt x="1467" y="883"/>
                    <a:pt x="1487" y="883"/>
                  </a:cubicBezTo>
                  <a:cubicBezTo>
                    <a:pt x="1487" y="883"/>
                    <a:pt x="1487" y="863"/>
                    <a:pt x="1508" y="863"/>
                  </a:cubicBezTo>
                  <a:cubicBezTo>
                    <a:pt x="1508" y="883"/>
                    <a:pt x="1508" y="883"/>
                    <a:pt x="1508" y="904"/>
                  </a:cubicBezTo>
                  <a:cubicBezTo>
                    <a:pt x="1528" y="904"/>
                    <a:pt x="1548" y="924"/>
                    <a:pt x="1569" y="924"/>
                  </a:cubicBezTo>
                  <a:cubicBezTo>
                    <a:pt x="1589" y="904"/>
                    <a:pt x="1609" y="863"/>
                    <a:pt x="1630" y="843"/>
                  </a:cubicBezTo>
                  <a:cubicBezTo>
                    <a:pt x="1609" y="802"/>
                    <a:pt x="1609" y="761"/>
                    <a:pt x="1589" y="721"/>
                  </a:cubicBezTo>
                  <a:cubicBezTo>
                    <a:pt x="1548" y="700"/>
                    <a:pt x="1528" y="680"/>
                    <a:pt x="1487" y="680"/>
                  </a:cubicBezTo>
                  <a:cubicBezTo>
                    <a:pt x="1508" y="639"/>
                    <a:pt x="1508" y="639"/>
                    <a:pt x="1508" y="619"/>
                  </a:cubicBezTo>
                  <a:cubicBezTo>
                    <a:pt x="1426" y="558"/>
                    <a:pt x="1365" y="558"/>
                    <a:pt x="1284" y="537"/>
                  </a:cubicBezTo>
                  <a:cubicBezTo>
                    <a:pt x="1284" y="537"/>
                    <a:pt x="1284" y="517"/>
                    <a:pt x="1284" y="497"/>
                  </a:cubicBezTo>
                  <a:cubicBezTo>
                    <a:pt x="1263" y="497"/>
                    <a:pt x="1222" y="497"/>
                    <a:pt x="1202" y="456"/>
                  </a:cubicBezTo>
                  <a:cubicBezTo>
                    <a:pt x="1182" y="395"/>
                    <a:pt x="1121" y="395"/>
                    <a:pt x="1060" y="374"/>
                  </a:cubicBezTo>
                  <a:cubicBezTo>
                    <a:pt x="1039" y="334"/>
                    <a:pt x="1121" y="313"/>
                    <a:pt x="1121" y="272"/>
                  </a:cubicBezTo>
                  <a:cubicBezTo>
                    <a:pt x="1108" y="268"/>
                    <a:pt x="1097" y="267"/>
                    <a:pt x="1086" y="267"/>
                  </a:cubicBezTo>
                  <a:cubicBezTo>
                    <a:pt x="1042" y="267"/>
                    <a:pt x="1007" y="293"/>
                    <a:pt x="958" y="293"/>
                  </a:cubicBezTo>
                  <a:cubicBezTo>
                    <a:pt x="876" y="191"/>
                    <a:pt x="754" y="150"/>
                    <a:pt x="612" y="89"/>
                  </a:cubicBezTo>
                  <a:cubicBezTo>
                    <a:pt x="595" y="111"/>
                    <a:pt x="576" y="118"/>
                    <a:pt x="555" y="118"/>
                  </a:cubicBezTo>
                  <a:cubicBezTo>
                    <a:pt x="514" y="118"/>
                    <a:pt x="467" y="92"/>
                    <a:pt x="422" y="92"/>
                  </a:cubicBezTo>
                  <a:cubicBezTo>
                    <a:pt x="403" y="92"/>
                    <a:pt x="385" y="96"/>
                    <a:pt x="367" y="110"/>
                  </a:cubicBezTo>
                  <a:cubicBezTo>
                    <a:pt x="274" y="79"/>
                    <a:pt x="20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1" name="Google Shape;10991;p13"/>
            <p:cNvSpPr/>
            <p:nvPr/>
          </p:nvSpPr>
          <p:spPr>
            <a:xfrm>
              <a:off x="1495156" y="524456"/>
              <a:ext cx="80667" cy="90957"/>
            </a:xfrm>
            <a:custGeom>
              <a:avLst/>
              <a:gdLst/>
              <a:ahLst/>
              <a:cxnLst/>
              <a:rect l="l" t="t" r="r" b="b"/>
              <a:pathLst>
                <a:path w="1121" h="1264" extrusionOk="0">
                  <a:moveTo>
                    <a:pt x="723" y="32"/>
                  </a:moveTo>
                  <a:cubicBezTo>
                    <a:pt x="734" y="42"/>
                    <a:pt x="734" y="46"/>
                    <a:pt x="734" y="62"/>
                  </a:cubicBezTo>
                  <a:cubicBezTo>
                    <a:pt x="717" y="46"/>
                    <a:pt x="714" y="42"/>
                    <a:pt x="723" y="32"/>
                  </a:cubicBezTo>
                  <a:close/>
                  <a:moveTo>
                    <a:pt x="408" y="143"/>
                  </a:moveTo>
                  <a:cubicBezTo>
                    <a:pt x="408" y="143"/>
                    <a:pt x="428" y="143"/>
                    <a:pt x="408" y="164"/>
                  </a:cubicBezTo>
                  <a:cubicBezTo>
                    <a:pt x="408" y="164"/>
                    <a:pt x="408" y="164"/>
                    <a:pt x="408" y="143"/>
                  </a:cubicBezTo>
                  <a:close/>
                  <a:moveTo>
                    <a:pt x="204" y="245"/>
                  </a:moveTo>
                  <a:cubicBezTo>
                    <a:pt x="204" y="245"/>
                    <a:pt x="204" y="254"/>
                    <a:pt x="198" y="254"/>
                  </a:cubicBezTo>
                  <a:cubicBezTo>
                    <a:pt x="195" y="254"/>
                    <a:pt x="190" y="252"/>
                    <a:pt x="184" y="245"/>
                  </a:cubicBezTo>
                  <a:close/>
                  <a:moveTo>
                    <a:pt x="591" y="1"/>
                  </a:moveTo>
                  <a:cubicBezTo>
                    <a:pt x="572" y="38"/>
                    <a:pt x="550" y="50"/>
                    <a:pt x="525" y="50"/>
                  </a:cubicBezTo>
                  <a:cubicBezTo>
                    <a:pt x="495" y="50"/>
                    <a:pt x="461" y="32"/>
                    <a:pt x="428" y="21"/>
                  </a:cubicBezTo>
                  <a:lnTo>
                    <a:pt x="428" y="62"/>
                  </a:lnTo>
                  <a:cubicBezTo>
                    <a:pt x="387" y="82"/>
                    <a:pt x="347" y="103"/>
                    <a:pt x="285" y="103"/>
                  </a:cubicBezTo>
                  <a:cubicBezTo>
                    <a:pt x="306" y="123"/>
                    <a:pt x="306" y="143"/>
                    <a:pt x="306" y="143"/>
                  </a:cubicBezTo>
                  <a:cubicBezTo>
                    <a:pt x="326" y="164"/>
                    <a:pt x="347" y="164"/>
                    <a:pt x="367" y="184"/>
                  </a:cubicBezTo>
                  <a:cubicBezTo>
                    <a:pt x="337" y="199"/>
                    <a:pt x="310" y="203"/>
                    <a:pt x="283" y="203"/>
                  </a:cubicBezTo>
                  <a:cubicBezTo>
                    <a:pt x="254" y="203"/>
                    <a:pt x="226" y="198"/>
                    <a:pt x="196" y="198"/>
                  </a:cubicBezTo>
                  <a:cubicBezTo>
                    <a:pt x="179" y="198"/>
                    <a:pt x="161" y="200"/>
                    <a:pt x="143" y="204"/>
                  </a:cubicBezTo>
                  <a:cubicBezTo>
                    <a:pt x="61" y="286"/>
                    <a:pt x="41" y="286"/>
                    <a:pt x="21" y="347"/>
                  </a:cubicBezTo>
                  <a:cubicBezTo>
                    <a:pt x="21" y="388"/>
                    <a:pt x="61" y="408"/>
                    <a:pt x="82" y="428"/>
                  </a:cubicBezTo>
                  <a:cubicBezTo>
                    <a:pt x="61" y="449"/>
                    <a:pt x="41" y="449"/>
                    <a:pt x="41" y="469"/>
                  </a:cubicBezTo>
                  <a:cubicBezTo>
                    <a:pt x="21" y="490"/>
                    <a:pt x="0" y="510"/>
                    <a:pt x="0" y="530"/>
                  </a:cubicBezTo>
                  <a:cubicBezTo>
                    <a:pt x="21" y="571"/>
                    <a:pt x="21" y="612"/>
                    <a:pt x="41" y="632"/>
                  </a:cubicBezTo>
                  <a:cubicBezTo>
                    <a:pt x="61" y="836"/>
                    <a:pt x="143" y="917"/>
                    <a:pt x="326" y="999"/>
                  </a:cubicBezTo>
                  <a:cubicBezTo>
                    <a:pt x="347" y="999"/>
                    <a:pt x="387" y="1019"/>
                    <a:pt x="408" y="1039"/>
                  </a:cubicBezTo>
                  <a:cubicBezTo>
                    <a:pt x="428" y="1080"/>
                    <a:pt x="469" y="1121"/>
                    <a:pt x="489" y="1141"/>
                  </a:cubicBezTo>
                  <a:cubicBezTo>
                    <a:pt x="505" y="1141"/>
                    <a:pt x="522" y="1115"/>
                    <a:pt x="538" y="1115"/>
                  </a:cubicBezTo>
                  <a:cubicBezTo>
                    <a:pt x="542" y="1115"/>
                    <a:pt x="546" y="1117"/>
                    <a:pt x="550" y="1121"/>
                  </a:cubicBezTo>
                  <a:cubicBezTo>
                    <a:pt x="561" y="1117"/>
                    <a:pt x="572" y="1115"/>
                    <a:pt x="582" y="1115"/>
                  </a:cubicBezTo>
                  <a:cubicBezTo>
                    <a:pt x="626" y="1115"/>
                    <a:pt x="656" y="1149"/>
                    <a:pt x="672" y="1182"/>
                  </a:cubicBezTo>
                  <a:cubicBezTo>
                    <a:pt x="693" y="1202"/>
                    <a:pt x="713" y="1243"/>
                    <a:pt x="754" y="1263"/>
                  </a:cubicBezTo>
                  <a:cubicBezTo>
                    <a:pt x="754" y="1243"/>
                    <a:pt x="774" y="1243"/>
                    <a:pt x="774" y="1223"/>
                  </a:cubicBezTo>
                  <a:cubicBezTo>
                    <a:pt x="754" y="1182"/>
                    <a:pt x="734" y="1141"/>
                    <a:pt x="734" y="1101"/>
                  </a:cubicBezTo>
                  <a:cubicBezTo>
                    <a:pt x="734" y="1101"/>
                    <a:pt x="734" y="1101"/>
                    <a:pt x="734" y="1080"/>
                  </a:cubicBezTo>
                  <a:cubicBezTo>
                    <a:pt x="754" y="1101"/>
                    <a:pt x="774" y="1121"/>
                    <a:pt x="774" y="1121"/>
                  </a:cubicBezTo>
                  <a:cubicBezTo>
                    <a:pt x="815" y="1121"/>
                    <a:pt x="835" y="1101"/>
                    <a:pt x="876" y="1101"/>
                  </a:cubicBezTo>
                  <a:cubicBezTo>
                    <a:pt x="876" y="1080"/>
                    <a:pt x="815" y="1080"/>
                    <a:pt x="835" y="1039"/>
                  </a:cubicBezTo>
                  <a:cubicBezTo>
                    <a:pt x="842" y="1026"/>
                    <a:pt x="849" y="1021"/>
                    <a:pt x="856" y="1021"/>
                  </a:cubicBezTo>
                  <a:cubicBezTo>
                    <a:pt x="869" y="1021"/>
                    <a:pt x="883" y="1039"/>
                    <a:pt x="896" y="1039"/>
                  </a:cubicBezTo>
                  <a:cubicBezTo>
                    <a:pt x="937" y="1039"/>
                    <a:pt x="937" y="978"/>
                    <a:pt x="978" y="978"/>
                  </a:cubicBezTo>
                  <a:cubicBezTo>
                    <a:pt x="990" y="972"/>
                    <a:pt x="1002" y="970"/>
                    <a:pt x="1014" y="970"/>
                  </a:cubicBezTo>
                  <a:cubicBezTo>
                    <a:pt x="1044" y="970"/>
                    <a:pt x="1077" y="984"/>
                    <a:pt x="1120" y="999"/>
                  </a:cubicBezTo>
                  <a:cubicBezTo>
                    <a:pt x="1080" y="938"/>
                    <a:pt x="1039" y="938"/>
                    <a:pt x="1019" y="897"/>
                  </a:cubicBezTo>
                  <a:cubicBezTo>
                    <a:pt x="1019" y="856"/>
                    <a:pt x="1039" y="836"/>
                    <a:pt x="1059" y="815"/>
                  </a:cubicBezTo>
                  <a:cubicBezTo>
                    <a:pt x="1039" y="775"/>
                    <a:pt x="998" y="754"/>
                    <a:pt x="998" y="714"/>
                  </a:cubicBezTo>
                  <a:cubicBezTo>
                    <a:pt x="998" y="673"/>
                    <a:pt x="1039" y="652"/>
                    <a:pt x="1039" y="612"/>
                  </a:cubicBezTo>
                  <a:cubicBezTo>
                    <a:pt x="1029" y="602"/>
                    <a:pt x="1014" y="602"/>
                    <a:pt x="998" y="602"/>
                  </a:cubicBezTo>
                  <a:cubicBezTo>
                    <a:pt x="983" y="602"/>
                    <a:pt x="968" y="602"/>
                    <a:pt x="958" y="591"/>
                  </a:cubicBezTo>
                  <a:cubicBezTo>
                    <a:pt x="1019" y="469"/>
                    <a:pt x="917" y="388"/>
                    <a:pt x="876" y="286"/>
                  </a:cubicBezTo>
                  <a:cubicBezTo>
                    <a:pt x="876" y="286"/>
                    <a:pt x="896" y="286"/>
                    <a:pt x="896" y="266"/>
                  </a:cubicBezTo>
                  <a:cubicBezTo>
                    <a:pt x="896" y="266"/>
                    <a:pt x="896" y="245"/>
                    <a:pt x="876" y="225"/>
                  </a:cubicBezTo>
                  <a:cubicBezTo>
                    <a:pt x="862" y="225"/>
                    <a:pt x="840" y="234"/>
                    <a:pt x="814" y="234"/>
                  </a:cubicBezTo>
                  <a:cubicBezTo>
                    <a:pt x="801" y="234"/>
                    <a:pt x="788" y="232"/>
                    <a:pt x="774" y="225"/>
                  </a:cubicBezTo>
                  <a:cubicBezTo>
                    <a:pt x="774" y="204"/>
                    <a:pt x="774" y="164"/>
                    <a:pt x="774" y="143"/>
                  </a:cubicBezTo>
                  <a:cubicBezTo>
                    <a:pt x="754" y="103"/>
                    <a:pt x="815" y="82"/>
                    <a:pt x="795" y="42"/>
                  </a:cubicBezTo>
                  <a:cubicBezTo>
                    <a:pt x="780" y="27"/>
                    <a:pt x="766" y="13"/>
                    <a:pt x="744" y="13"/>
                  </a:cubicBezTo>
                  <a:cubicBezTo>
                    <a:pt x="738" y="13"/>
                    <a:pt x="731" y="14"/>
                    <a:pt x="723" y="17"/>
                  </a:cubicBezTo>
                  <a:lnTo>
                    <a:pt x="723" y="17"/>
                  </a:lnTo>
                  <a:cubicBezTo>
                    <a:pt x="683" y="1"/>
                    <a:pt x="628" y="1"/>
                    <a:pt x="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2" name="Google Shape;10992;p13"/>
            <p:cNvSpPr/>
            <p:nvPr/>
          </p:nvSpPr>
          <p:spPr>
            <a:xfrm>
              <a:off x="998344" y="-20713"/>
              <a:ext cx="51379" cy="146654"/>
            </a:xfrm>
            <a:custGeom>
              <a:avLst/>
              <a:gdLst/>
              <a:ahLst/>
              <a:cxnLst/>
              <a:rect l="l" t="t" r="r" b="b"/>
              <a:pathLst>
                <a:path w="714" h="2038" extrusionOk="0">
                  <a:moveTo>
                    <a:pt x="591" y="1"/>
                  </a:moveTo>
                  <a:cubicBezTo>
                    <a:pt x="586" y="1"/>
                    <a:pt x="584" y="1"/>
                    <a:pt x="583" y="1"/>
                  </a:cubicBezTo>
                  <a:lnTo>
                    <a:pt x="583" y="1"/>
                  </a:lnTo>
                  <a:cubicBezTo>
                    <a:pt x="585" y="1"/>
                    <a:pt x="588" y="1"/>
                    <a:pt x="591" y="1"/>
                  </a:cubicBezTo>
                  <a:close/>
                  <a:moveTo>
                    <a:pt x="583" y="1"/>
                  </a:moveTo>
                  <a:cubicBezTo>
                    <a:pt x="545" y="4"/>
                    <a:pt x="510" y="21"/>
                    <a:pt x="510" y="21"/>
                  </a:cubicBezTo>
                  <a:cubicBezTo>
                    <a:pt x="469" y="123"/>
                    <a:pt x="387" y="204"/>
                    <a:pt x="347" y="327"/>
                  </a:cubicBezTo>
                  <a:cubicBezTo>
                    <a:pt x="347" y="347"/>
                    <a:pt x="347" y="367"/>
                    <a:pt x="347" y="388"/>
                  </a:cubicBezTo>
                  <a:cubicBezTo>
                    <a:pt x="347" y="408"/>
                    <a:pt x="326" y="408"/>
                    <a:pt x="306" y="428"/>
                  </a:cubicBezTo>
                  <a:cubicBezTo>
                    <a:pt x="326" y="449"/>
                    <a:pt x="326" y="449"/>
                    <a:pt x="326" y="449"/>
                  </a:cubicBezTo>
                  <a:cubicBezTo>
                    <a:pt x="286" y="551"/>
                    <a:pt x="265" y="653"/>
                    <a:pt x="184" y="693"/>
                  </a:cubicBezTo>
                  <a:cubicBezTo>
                    <a:pt x="184" y="734"/>
                    <a:pt x="163" y="775"/>
                    <a:pt x="163" y="815"/>
                  </a:cubicBezTo>
                  <a:cubicBezTo>
                    <a:pt x="163" y="815"/>
                    <a:pt x="163" y="815"/>
                    <a:pt x="143" y="836"/>
                  </a:cubicBezTo>
                  <a:cubicBezTo>
                    <a:pt x="123" y="836"/>
                    <a:pt x="143" y="856"/>
                    <a:pt x="123" y="856"/>
                  </a:cubicBezTo>
                  <a:cubicBezTo>
                    <a:pt x="61" y="958"/>
                    <a:pt x="61" y="1080"/>
                    <a:pt x="61" y="1202"/>
                  </a:cubicBezTo>
                  <a:cubicBezTo>
                    <a:pt x="61" y="1223"/>
                    <a:pt x="61" y="1263"/>
                    <a:pt x="41" y="1284"/>
                  </a:cubicBezTo>
                  <a:cubicBezTo>
                    <a:pt x="0" y="1488"/>
                    <a:pt x="41" y="1671"/>
                    <a:pt x="82" y="1874"/>
                  </a:cubicBezTo>
                  <a:cubicBezTo>
                    <a:pt x="102" y="1936"/>
                    <a:pt x="163" y="1997"/>
                    <a:pt x="224" y="2037"/>
                  </a:cubicBezTo>
                  <a:cubicBezTo>
                    <a:pt x="265" y="2037"/>
                    <a:pt x="265" y="1976"/>
                    <a:pt x="306" y="1956"/>
                  </a:cubicBezTo>
                  <a:cubicBezTo>
                    <a:pt x="306" y="1976"/>
                    <a:pt x="306" y="1997"/>
                    <a:pt x="326" y="1997"/>
                  </a:cubicBezTo>
                  <a:cubicBezTo>
                    <a:pt x="347" y="1997"/>
                    <a:pt x="347" y="1956"/>
                    <a:pt x="387" y="1956"/>
                  </a:cubicBezTo>
                  <a:cubicBezTo>
                    <a:pt x="387" y="1956"/>
                    <a:pt x="408" y="1976"/>
                    <a:pt x="428" y="1976"/>
                  </a:cubicBezTo>
                  <a:cubicBezTo>
                    <a:pt x="428" y="1895"/>
                    <a:pt x="428" y="1834"/>
                    <a:pt x="448" y="1752"/>
                  </a:cubicBezTo>
                  <a:cubicBezTo>
                    <a:pt x="489" y="1752"/>
                    <a:pt x="510" y="1773"/>
                    <a:pt x="530" y="1773"/>
                  </a:cubicBezTo>
                  <a:cubicBezTo>
                    <a:pt x="550" y="1691"/>
                    <a:pt x="571" y="1589"/>
                    <a:pt x="571" y="1488"/>
                  </a:cubicBezTo>
                  <a:cubicBezTo>
                    <a:pt x="591" y="1488"/>
                    <a:pt x="611" y="1488"/>
                    <a:pt x="652" y="1467"/>
                  </a:cubicBezTo>
                  <a:cubicBezTo>
                    <a:pt x="611" y="1447"/>
                    <a:pt x="571" y="1406"/>
                    <a:pt x="591" y="1365"/>
                  </a:cubicBezTo>
                  <a:cubicBezTo>
                    <a:pt x="611" y="1345"/>
                    <a:pt x="652" y="1325"/>
                    <a:pt x="652" y="1284"/>
                  </a:cubicBezTo>
                  <a:cubicBezTo>
                    <a:pt x="652" y="1243"/>
                    <a:pt x="591" y="1243"/>
                    <a:pt x="571" y="1223"/>
                  </a:cubicBezTo>
                  <a:cubicBezTo>
                    <a:pt x="571" y="1182"/>
                    <a:pt x="571" y="1141"/>
                    <a:pt x="591" y="1101"/>
                  </a:cubicBezTo>
                  <a:cubicBezTo>
                    <a:pt x="632" y="999"/>
                    <a:pt x="672" y="897"/>
                    <a:pt x="652" y="775"/>
                  </a:cubicBezTo>
                  <a:cubicBezTo>
                    <a:pt x="713" y="714"/>
                    <a:pt x="672" y="653"/>
                    <a:pt x="672" y="571"/>
                  </a:cubicBezTo>
                  <a:cubicBezTo>
                    <a:pt x="652" y="530"/>
                    <a:pt x="652" y="510"/>
                    <a:pt x="632" y="469"/>
                  </a:cubicBezTo>
                  <a:cubicBezTo>
                    <a:pt x="652" y="449"/>
                    <a:pt x="672" y="408"/>
                    <a:pt x="672" y="388"/>
                  </a:cubicBezTo>
                  <a:cubicBezTo>
                    <a:pt x="632" y="367"/>
                    <a:pt x="652" y="327"/>
                    <a:pt x="652" y="306"/>
                  </a:cubicBezTo>
                  <a:cubicBezTo>
                    <a:pt x="652" y="204"/>
                    <a:pt x="632" y="103"/>
                    <a:pt x="591" y="21"/>
                  </a:cubicBezTo>
                  <a:cubicBezTo>
                    <a:pt x="591" y="6"/>
                    <a:pt x="579" y="2"/>
                    <a:pt x="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3" name="Google Shape;10993;p13"/>
            <p:cNvSpPr/>
            <p:nvPr/>
          </p:nvSpPr>
          <p:spPr>
            <a:xfrm>
              <a:off x="568959" y="1060845"/>
              <a:ext cx="77717" cy="89446"/>
            </a:xfrm>
            <a:custGeom>
              <a:avLst/>
              <a:gdLst/>
              <a:ahLst/>
              <a:cxnLst/>
              <a:rect l="l" t="t" r="r" b="b"/>
              <a:pathLst>
                <a:path w="1080" h="1243" extrusionOk="0">
                  <a:moveTo>
                    <a:pt x="361" y="114"/>
                  </a:moveTo>
                  <a:cubicBezTo>
                    <a:pt x="367" y="114"/>
                    <a:pt x="367" y="123"/>
                    <a:pt x="367" y="123"/>
                  </a:cubicBezTo>
                  <a:lnTo>
                    <a:pt x="346" y="123"/>
                  </a:lnTo>
                  <a:cubicBezTo>
                    <a:pt x="353" y="116"/>
                    <a:pt x="358" y="114"/>
                    <a:pt x="361" y="114"/>
                  </a:cubicBezTo>
                  <a:close/>
                  <a:moveTo>
                    <a:pt x="448" y="123"/>
                  </a:moveTo>
                  <a:cubicBezTo>
                    <a:pt x="448" y="143"/>
                    <a:pt x="448" y="143"/>
                    <a:pt x="448" y="143"/>
                  </a:cubicBezTo>
                  <a:lnTo>
                    <a:pt x="428" y="143"/>
                  </a:lnTo>
                  <a:cubicBezTo>
                    <a:pt x="448" y="123"/>
                    <a:pt x="448" y="123"/>
                    <a:pt x="448" y="123"/>
                  </a:cubicBezTo>
                  <a:close/>
                  <a:moveTo>
                    <a:pt x="937" y="917"/>
                  </a:moveTo>
                  <a:cubicBezTo>
                    <a:pt x="957" y="917"/>
                    <a:pt x="957" y="917"/>
                    <a:pt x="957" y="937"/>
                  </a:cubicBezTo>
                  <a:lnTo>
                    <a:pt x="937" y="937"/>
                  </a:lnTo>
                  <a:cubicBezTo>
                    <a:pt x="937" y="937"/>
                    <a:pt x="937" y="937"/>
                    <a:pt x="937" y="917"/>
                  </a:cubicBezTo>
                  <a:close/>
                  <a:moveTo>
                    <a:pt x="448" y="1"/>
                  </a:moveTo>
                  <a:cubicBezTo>
                    <a:pt x="448" y="62"/>
                    <a:pt x="408" y="62"/>
                    <a:pt x="387" y="82"/>
                  </a:cubicBezTo>
                  <a:cubicBezTo>
                    <a:pt x="387" y="82"/>
                    <a:pt x="367" y="62"/>
                    <a:pt x="367" y="62"/>
                  </a:cubicBezTo>
                  <a:cubicBezTo>
                    <a:pt x="361" y="59"/>
                    <a:pt x="356" y="58"/>
                    <a:pt x="351" y="58"/>
                  </a:cubicBezTo>
                  <a:cubicBezTo>
                    <a:pt x="320" y="58"/>
                    <a:pt x="300" y="102"/>
                    <a:pt x="265" y="102"/>
                  </a:cubicBezTo>
                  <a:cubicBezTo>
                    <a:pt x="265" y="82"/>
                    <a:pt x="306" y="62"/>
                    <a:pt x="285" y="21"/>
                  </a:cubicBezTo>
                  <a:cubicBezTo>
                    <a:pt x="274" y="18"/>
                    <a:pt x="265" y="17"/>
                    <a:pt x="257" y="17"/>
                  </a:cubicBezTo>
                  <a:cubicBezTo>
                    <a:pt x="209" y="17"/>
                    <a:pt x="224" y="67"/>
                    <a:pt x="224" y="102"/>
                  </a:cubicBezTo>
                  <a:lnTo>
                    <a:pt x="184" y="102"/>
                  </a:lnTo>
                  <a:cubicBezTo>
                    <a:pt x="163" y="123"/>
                    <a:pt x="204" y="123"/>
                    <a:pt x="204" y="143"/>
                  </a:cubicBezTo>
                  <a:cubicBezTo>
                    <a:pt x="184" y="184"/>
                    <a:pt x="163" y="204"/>
                    <a:pt x="143" y="245"/>
                  </a:cubicBezTo>
                  <a:cubicBezTo>
                    <a:pt x="143" y="265"/>
                    <a:pt x="143" y="306"/>
                    <a:pt x="163" y="326"/>
                  </a:cubicBezTo>
                  <a:cubicBezTo>
                    <a:pt x="143" y="347"/>
                    <a:pt x="122" y="347"/>
                    <a:pt x="102" y="367"/>
                  </a:cubicBezTo>
                  <a:cubicBezTo>
                    <a:pt x="122" y="388"/>
                    <a:pt x="143" y="408"/>
                    <a:pt x="143" y="428"/>
                  </a:cubicBezTo>
                  <a:cubicBezTo>
                    <a:pt x="102" y="510"/>
                    <a:pt x="122" y="571"/>
                    <a:pt x="82" y="652"/>
                  </a:cubicBezTo>
                  <a:cubicBezTo>
                    <a:pt x="0" y="713"/>
                    <a:pt x="0" y="754"/>
                    <a:pt x="61" y="856"/>
                  </a:cubicBezTo>
                  <a:cubicBezTo>
                    <a:pt x="82" y="937"/>
                    <a:pt x="143" y="999"/>
                    <a:pt x="163" y="1080"/>
                  </a:cubicBezTo>
                  <a:cubicBezTo>
                    <a:pt x="180" y="1075"/>
                    <a:pt x="196" y="1072"/>
                    <a:pt x="212" y="1072"/>
                  </a:cubicBezTo>
                  <a:cubicBezTo>
                    <a:pt x="254" y="1072"/>
                    <a:pt x="291" y="1091"/>
                    <a:pt x="306" y="1121"/>
                  </a:cubicBezTo>
                  <a:cubicBezTo>
                    <a:pt x="346" y="1182"/>
                    <a:pt x="408" y="1202"/>
                    <a:pt x="469" y="1243"/>
                  </a:cubicBezTo>
                  <a:cubicBezTo>
                    <a:pt x="497" y="1201"/>
                    <a:pt x="522" y="1188"/>
                    <a:pt x="546" y="1188"/>
                  </a:cubicBezTo>
                  <a:cubicBezTo>
                    <a:pt x="586" y="1188"/>
                    <a:pt x="622" y="1225"/>
                    <a:pt x="658" y="1225"/>
                  </a:cubicBezTo>
                  <a:cubicBezTo>
                    <a:pt x="663" y="1225"/>
                    <a:pt x="667" y="1224"/>
                    <a:pt x="672" y="1223"/>
                  </a:cubicBezTo>
                  <a:cubicBezTo>
                    <a:pt x="672" y="1202"/>
                    <a:pt x="693" y="1202"/>
                    <a:pt x="693" y="1182"/>
                  </a:cubicBezTo>
                  <a:cubicBezTo>
                    <a:pt x="713" y="1202"/>
                    <a:pt x="754" y="1202"/>
                    <a:pt x="774" y="1223"/>
                  </a:cubicBezTo>
                  <a:cubicBezTo>
                    <a:pt x="795" y="1202"/>
                    <a:pt x="774" y="1202"/>
                    <a:pt x="774" y="1182"/>
                  </a:cubicBezTo>
                  <a:cubicBezTo>
                    <a:pt x="896" y="1161"/>
                    <a:pt x="917" y="1080"/>
                    <a:pt x="978" y="999"/>
                  </a:cubicBezTo>
                  <a:cubicBezTo>
                    <a:pt x="991" y="999"/>
                    <a:pt x="1014" y="1017"/>
                    <a:pt x="1040" y="1017"/>
                  </a:cubicBezTo>
                  <a:cubicBezTo>
                    <a:pt x="1052" y="1017"/>
                    <a:pt x="1066" y="1012"/>
                    <a:pt x="1080" y="999"/>
                  </a:cubicBezTo>
                  <a:cubicBezTo>
                    <a:pt x="1019" y="958"/>
                    <a:pt x="1019" y="876"/>
                    <a:pt x="957" y="836"/>
                  </a:cubicBezTo>
                  <a:lnTo>
                    <a:pt x="1019" y="836"/>
                  </a:lnTo>
                  <a:cubicBezTo>
                    <a:pt x="957" y="795"/>
                    <a:pt x="978" y="734"/>
                    <a:pt x="937" y="673"/>
                  </a:cubicBezTo>
                  <a:cubicBezTo>
                    <a:pt x="876" y="591"/>
                    <a:pt x="835" y="489"/>
                    <a:pt x="815" y="388"/>
                  </a:cubicBezTo>
                  <a:cubicBezTo>
                    <a:pt x="815" y="326"/>
                    <a:pt x="795" y="265"/>
                    <a:pt x="733" y="225"/>
                  </a:cubicBezTo>
                  <a:cubicBezTo>
                    <a:pt x="713" y="245"/>
                    <a:pt x="713" y="265"/>
                    <a:pt x="693" y="265"/>
                  </a:cubicBezTo>
                  <a:cubicBezTo>
                    <a:pt x="693" y="245"/>
                    <a:pt x="672" y="225"/>
                    <a:pt x="693" y="204"/>
                  </a:cubicBezTo>
                  <a:cubicBezTo>
                    <a:pt x="632" y="184"/>
                    <a:pt x="591" y="123"/>
                    <a:pt x="571" y="82"/>
                  </a:cubicBezTo>
                  <a:cubicBezTo>
                    <a:pt x="530" y="41"/>
                    <a:pt x="489" y="2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4" name="Google Shape;10994;p13"/>
            <p:cNvSpPr/>
            <p:nvPr/>
          </p:nvSpPr>
          <p:spPr>
            <a:xfrm>
              <a:off x="359339" y="-334315"/>
              <a:ext cx="48501" cy="131975"/>
            </a:xfrm>
            <a:custGeom>
              <a:avLst/>
              <a:gdLst/>
              <a:ahLst/>
              <a:cxnLst/>
              <a:rect l="l" t="t" r="r" b="b"/>
              <a:pathLst>
                <a:path w="674" h="1834" extrusionOk="0">
                  <a:moveTo>
                    <a:pt x="327" y="41"/>
                  </a:moveTo>
                  <a:cubicBezTo>
                    <a:pt x="327" y="62"/>
                    <a:pt x="306" y="62"/>
                    <a:pt x="306" y="62"/>
                  </a:cubicBezTo>
                  <a:cubicBezTo>
                    <a:pt x="306" y="41"/>
                    <a:pt x="327" y="41"/>
                    <a:pt x="327" y="41"/>
                  </a:cubicBezTo>
                  <a:close/>
                  <a:moveTo>
                    <a:pt x="184" y="1"/>
                  </a:moveTo>
                  <a:cubicBezTo>
                    <a:pt x="123" y="21"/>
                    <a:pt x="103" y="62"/>
                    <a:pt x="62" y="102"/>
                  </a:cubicBezTo>
                  <a:cubicBezTo>
                    <a:pt x="62" y="123"/>
                    <a:pt x="103" y="143"/>
                    <a:pt x="82" y="164"/>
                  </a:cubicBezTo>
                  <a:cubicBezTo>
                    <a:pt x="82" y="184"/>
                    <a:pt x="62" y="184"/>
                    <a:pt x="42" y="204"/>
                  </a:cubicBezTo>
                  <a:cubicBezTo>
                    <a:pt x="42" y="347"/>
                    <a:pt x="42" y="510"/>
                    <a:pt x="62" y="652"/>
                  </a:cubicBezTo>
                  <a:cubicBezTo>
                    <a:pt x="62" y="673"/>
                    <a:pt x="42" y="713"/>
                    <a:pt x="42" y="734"/>
                  </a:cubicBezTo>
                  <a:cubicBezTo>
                    <a:pt x="1" y="795"/>
                    <a:pt x="21" y="856"/>
                    <a:pt x="42" y="917"/>
                  </a:cubicBezTo>
                  <a:cubicBezTo>
                    <a:pt x="42" y="978"/>
                    <a:pt x="1" y="1039"/>
                    <a:pt x="42" y="1100"/>
                  </a:cubicBezTo>
                  <a:lnTo>
                    <a:pt x="62" y="1161"/>
                  </a:lnTo>
                  <a:cubicBezTo>
                    <a:pt x="42" y="1202"/>
                    <a:pt x="42" y="1223"/>
                    <a:pt x="42" y="1263"/>
                  </a:cubicBezTo>
                  <a:cubicBezTo>
                    <a:pt x="42" y="1406"/>
                    <a:pt x="123" y="1508"/>
                    <a:pt x="144" y="1630"/>
                  </a:cubicBezTo>
                  <a:cubicBezTo>
                    <a:pt x="225" y="1671"/>
                    <a:pt x="245" y="1732"/>
                    <a:pt x="266" y="1793"/>
                  </a:cubicBezTo>
                  <a:cubicBezTo>
                    <a:pt x="286" y="1813"/>
                    <a:pt x="306" y="1813"/>
                    <a:pt x="327" y="1813"/>
                  </a:cubicBezTo>
                  <a:cubicBezTo>
                    <a:pt x="347" y="1813"/>
                    <a:pt x="368" y="1813"/>
                    <a:pt x="388" y="1833"/>
                  </a:cubicBezTo>
                  <a:cubicBezTo>
                    <a:pt x="408" y="1793"/>
                    <a:pt x="429" y="1752"/>
                    <a:pt x="469" y="1711"/>
                  </a:cubicBezTo>
                  <a:cubicBezTo>
                    <a:pt x="449" y="1691"/>
                    <a:pt x="449" y="1671"/>
                    <a:pt x="429" y="1650"/>
                  </a:cubicBezTo>
                  <a:lnTo>
                    <a:pt x="429" y="1650"/>
                  </a:lnTo>
                  <a:cubicBezTo>
                    <a:pt x="440" y="1654"/>
                    <a:pt x="451" y="1656"/>
                    <a:pt x="459" y="1656"/>
                  </a:cubicBezTo>
                  <a:cubicBezTo>
                    <a:pt x="498" y="1656"/>
                    <a:pt x="514" y="1626"/>
                    <a:pt x="530" y="1609"/>
                  </a:cubicBezTo>
                  <a:cubicBezTo>
                    <a:pt x="563" y="1609"/>
                    <a:pt x="583" y="1636"/>
                    <a:pt x="610" y="1636"/>
                  </a:cubicBezTo>
                  <a:cubicBezTo>
                    <a:pt x="617" y="1636"/>
                    <a:pt x="624" y="1634"/>
                    <a:pt x="632" y="1630"/>
                  </a:cubicBezTo>
                  <a:cubicBezTo>
                    <a:pt x="673" y="1589"/>
                    <a:pt x="653" y="1528"/>
                    <a:pt x="653" y="1467"/>
                  </a:cubicBezTo>
                  <a:cubicBezTo>
                    <a:pt x="673" y="1467"/>
                    <a:pt x="673" y="1467"/>
                    <a:pt x="673" y="1426"/>
                  </a:cubicBezTo>
                  <a:cubicBezTo>
                    <a:pt x="653" y="1406"/>
                    <a:pt x="653" y="1365"/>
                    <a:pt x="632" y="1345"/>
                  </a:cubicBezTo>
                  <a:cubicBezTo>
                    <a:pt x="632" y="1243"/>
                    <a:pt x="612" y="1141"/>
                    <a:pt x="632" y="1060"/>
                  </a:cubicBezTo>
                  <a:cubicBezTo>
                    <a:pt x="632" y="1039"/>
                    <a:pt x="632" y="1019"/>
                    <a:pt x="632" y="1019"/>
                  </a:cubicBezTo>
                  <a:cubicBezTo>
                    <a:pt x="612" y="917"/>
                    <a:pt x="592" y="795"/>
                    <a:pt x="551" y="693"/>
                  </a:cubicBezTo>
                  <a:cubicBezTo>
                    <a:pt x="510" y="591"/>
                    <a:pt x="490" y="489"/>
                    <a:pt x="449" y="367"/>
                  </a:cubicBezTo>
                  <a:cubicBezTo>
                    <a:pt x="449" y="326"/>
                    <a:pt x="429" y="265"/>
                    <a:pt x="408" y="265"/>
                  </a:cubicBezTo>
                  <a:cubicBezTo>
                    <a:pt x="347" y="265"/>
                    <a:pt x="368" y="225"/>
                    <a:pt x="368" y="184"/>
                  </a:cubicBezTo>
                  <a:cubicBezTo>
                    <a:pt x="368" y="164"/>
                    <a:pt x="388" y="164"/>
                    <a:pt x="368" y="123"/>
                  </a:cubicBezTo>
                  <a:cubicBezTo>
                    <a:pt x="368" y="102"/>
                    <a:pt x="347" y="82"/>
                    <a:pt x="327" y="41"/>
                  </a:cubicBezTo>
                  <a:cubicBezTo>
                    <a:pt x="327" y="21"/>
                    <a:pt x="327" y="21"/>
                    <a:pt x="306" y="1"/>
                  </a:cubicBezTo>
                  <a:cubicBezTo>
                    <a:pt x="266" y="1"/>
                    <a:pt x="245" y="21"/>
                    <a:pt x="205" y="41"/>
                  </a:cubicBezTo>
                  <a:cubicBezTo>
                    <a:pt x="205" y="21"/>
                    <a:pt x="205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5" name="Google Shape;10995;p13"/>
            <p:cNvSpPr/>
            <p:nvPr/>
          </p:nvSpPr>
          <p:spPr>
            <a:xfrm>
              <a:off x="60417" y="331027"/>
              <a:ext cx="86496" cy="114416"/>
            </a:xfrm>
            <a:custGeom>
              <a:avLst/>
              <a:gdLst/>
              <a:ahLst/>
              <a:cxnLst/>
              <a:rect l="l" t="t" r="r" b="b"/>
              <a:pathLst>
                <a:path w="1202" h="1590" extrusionOk="0">
                  <a:moveTo>
                    <a:pt x="1100" y="1161"/>
                  </a:moveTo>
                  <a:cubicBezTo>
                    <a:pt x="1100" y="1182"/>
                    <a:pt x="1100" y="1182"/>
                    <a:pt x="1080" y="1182"/>
                  </a:cubicBezTo>
                  <a:cubicBezTo>
                    <a:pt x="1080" y="1161"/>
                    <a:pt x="1100" y="1161"/>
                    <a:pt x="1100" y="1161"/>
                  </a:cubicBezTo>
                  <a:close/>
                  <a:moveTo>
                    <a:pt x="41" y="1"/>
                  </a:moveTo>
                  <a:cubicBezTo>
                    <a:pt x="21" y="21"/>
                    <a:pt x="21" y="41"/>
                    <a:pt x="0" y="62"/>
                  </a:cubicBezTo>
                  <a:cubicBezTo>
                    <a:pt x="61" y="123"/>
                    <a:pt x="21" y="204"/>
                    <a:pt x="0" y="265"/>
                  </a:cubicBezTo>
                  <a:cubicBezTo>
                    <a:pt x="21" y="326"/>
                    <a:pt x="0" y="387"/>
                    <a:pt x="21" y="449"/>
                  </a:cubicBezTo>
                  <a:cubicBezTo>
                    <a:pt x="61" y="550"/>
                    <a:pt x="123" y="632"/>
                    <a:pt x="163" y="734"/>
                  </a:cubicBezTo>
                  <a:cubicBezTo>
                    <a:pt x="184" y="795"/>
                    <a:pt x="184" y="856"/>
                    <a:pt x="224" y="897"/>
                  </a:cubicBezTo>
                  <a:cubicBezTo>
                    <a:pt x="265" y="958"/>
                    <a:pt x="265" y="1019"/>
                    <a:pt x="306" y="1080"/>
                  </a:cubicBezTo>
                  <a:cubicBezTo>
                    <a:pt x="387" y="1161"/>
                    <a:pt x="489" y="1263"/>
                    <a:pt x="571" y="1365"/>
                  </a:cubicBezTo>
                  <a:cubicBezTo>
                    <a:pt x="571" y="1365"/>
                    <a:pt x="591" y="1385"/>
                    <a:pt x="611" y="1385"/>
                  </a:cubicBezTo>
                  <a:cubicBezTo>
                    <a:pt x="672" y="1385"/>
                    <a:pt x="713" y="1447"/>
                    <a:pt x="774" y="1467"/>
                  </a:cubicBezTo>
                  <a:cubicBezTo>
                    <a:pt x="795" y="1487"/>
                    <a:pt x="815" y="1528"/>
                    <a:pt x="856" y="1528"/>
                  </a:cubicBezTo>
                  <a:cubicBezTo>
                    <a:pt x="864" y="1525"/>
                    <a:pt x="872" y="1524"/>
                    <a:pt x="879" y="1524"/>
                  </a:cubicBezTo>
                  <a:cubicBezTo>
                    <a:pt x="923" y="1524"/>
                    <a:pt x="946" y="1572"/>
                    <a:pt x="998" y="1589"/>
                  </a:cubicBezTo>
                  <a:lnTo>
                    <a:pt x="1019" y="1589"/>
                  </a:lnTo>
                  <a:cubicBezTo>
                    <a:pt x="1059" y="1589"/>
                    <a:pt x="1080" y="1569"/>
                    <a:pt x="1080" y="1528"/>
                  </a:cubicBezTo>
                  <a:cubicBezTo>
                    <a:pt x="1080" y="1487"/>
                    <a:pt x="1080" y="1447"/>
                    <a:pt x="1059" y="1406"/>
                  </a:cubicBezTo>
                  <a:cubicBezTo>
                    <a:pt x="1121" y="1406"/>
                    <a:pt x="1100" y="1467"/>
                    <a:pt x="1141" y="1467"/>
                  </a:cubicBezTo>
                  <a:cubicBezTo>
                    <a:pt x="1202" y="1447"/>
                    <a:pt x="1202" y="1385"/>
                    <a:pt x="1202" y="1324"/>
                  </a:cubicBezTo>
                  <a:cubicBezTo>
                    <a:pt x="1202" y="1263"/>
                    <a:pt x="1161" y="1202"/>
                    <a:pt x="1100" y="1161"/>
                  </a:cubicBezTo>
                  <a:cubicBezTo>
                    <a:pt x="1121" y="1141"/>
                    <a:pt x="1080" y="1121"/>
                    <a:pt x="1080" y="1080"/>
                  </a:cubicBezTo>
                  <a:cubicBezTo>
                    <a:pt x="1070" y="1090"/>
                    <a:pt x="1059" y="1095"/>
                    <a:pt x="1049" y="1095"/>
                  </a:cubicBezTo>
                  <a:cubicBezTo>
                    <a:pt x="1039" y="1095"/>
                    <a:pt x="1029" y="1090"/>
                    <a:pt x="1019" y="1080"/>
                  </a:cubicBezTo>
                  <a:cubicBezTo>
                    <a:pt x="1019" y="1080"/>
                    <a:pt x="1019" y="1060"/>
                    <a:pt x="1019" y="1060"/>
                  </a:cubicBezTo>
                  <a:cubicBezTo>
                    <a:pt x="1039" y="1060"/>
                    <a:pt x="1039" y="1060"/>
                    <a:pt x="1059" y="1039"/>
                  </a:cubicBezTo>
                  <a:cubicBezTo>
                    <a:pt x="998" y="937"/>
                    <a:pt x="998" y="795"/>
                    <a:pt x="876" y="713"/>
                  </a:cubicBezTo>
                  <a:cubicBezTo>
                    <a:pt x="856" y="713"/>
                    <a:pt x="856" y="754"/>
                    <a:pt x="815" y="754"/>
                  </a:cubicBezTo>
                  <a:cubicBezTo>
                    <a:pt x="795" y="713"/>
                    <a:pt x="795" y="652"/>
                    <a:pt x="734" y="612"/>
                  </a:cubicBezTo>
                  <a:cubicBezTo>
                    <a:pt x="713" y="652"/>
                    <a:pt x="693" y="673"/>
                    <a:pt x="652" y="673"/>
                  </a:cubicBezTo>
                  <a:cubicBezTo>
                    <a:pt x="652" y="632"/>
                    <a:pt x="652" y="612"/>
                    <a:pt x="632" y="591"/>
                  </a:cubicBezTo>
                  <a:cubicBezTo>
                    <a:pt x="625" y="593"/>
                    <a:pt x="619" y="594"/>
                    <a:pt x="614" y="594"/>
                  </a:cubicBezTo>
                  <a:cubicBezTo>
                    <a:pt x="570" y="594"/>
                    <a:pt x="564" y="528"/>
                    <a:pt x="510" y="510"/>
                  </a:cubicBezTo>
                  <a:cubicBezTo>
                    <a:pt x="469" y="489"/>
                    <a:pt x="448" y="428"/>
                    <a:pt x="387" y="387"/>
                  </a:cubicBezTo>
                  <a:cubicBezTo>
                    <a:pt x="347" y="286"/>
                    <a:pt x="306" y="184"/>
                    <a:pt x="184" y="143"/>
                  </a:cubicBezTo>
                  <a:cubicBezTo>
                    <a:pt x="143" y="82"/>
                    <a:pt x="102" y="4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6" name="Google Shape;10996;p13"/>
            <p:cNvSpPr/>
            <p:nvPr/>
          </p:nvSpPr>
          <p:spPr>
            <a:xfrm>
              <a:off x="835642" y="635850"/>
              <a:ext cx="58719" cy="112905"/>
            </a:xfrm>
            <a:custGeom>
              <a:avLst/>
              <a:gdLst/>
              <a:ahLst/>
              <a:cxnLst/>
              <a:rect l="l" t="t" r="r" b="b"/>
              <a:pathLst>
                <a:path w="816" h="1569" extrusionOk="0">
                  <a:moveTo>
                    <a:pt x="184" y="1"/>
                  </a:moveTo>
                  <a:cubicBezTo>
                    <a:pt x="204" y="62"/>
                    <a:pt x="123" y="102"/>
                    <a:pt x="103" y="143"/>
                  </a:cubicBezTo>
                  <a:cubicBezTo>
                    <a:pt x="62" y="225"/>
                    <a:pt x="42" y="265"/>
                    <a:pt x="82" y="347"/>
                  </a:cubicBezTo>
                  <a:lnTo>
                    <a:pt x="42" y="347"/>
                  </a:lnTo>
                  <a:cubicBezTo>
                    <a:pt x="62" y="388"/>
                    <a:pt x="1" y="367"/>
                    <a:pt x="1" y="428"/>
                  </a:cubicBezTo>
                  <a:cubicBezTo>
                    <a:pt x="62" y="510"/>
                    <a:pt x="42" y="612"/>
                    <a:pt x="82" y="713"/>
                  </a:cubicBezTo>
                  <a:cubicBezTo>
                    <a:pt x="123" y="836"/>
                    <a:pt x="143" y="958"/>
                    <a:pt x="184" y="1060"/>
                  </a:cubicBezTo>
                  <a:cubicBezTo>
                    <a:pt x="204" y="1121"/>
                    <a:pt x="286" y="1161"/>
                    <a:pt x="286" y="1243"/>
                  </a:cubicBezTo>
                  <a:cubicBezTo>
                    <a:pt x="347" y="1263"/>
                    <a:pt x="347" y="1365"/>
                    <a:pt x="428" y="1365"/>
                  </a:cubicBezTo>
                  <a:cubicBezTo>
                    <a:pt x="449" y="1447"/>
                    <a:pt x="530" y="1487"/>
                    <a:pt x="571" y="1548"/>
                  </a:cubicBezTo>
                  <a:cubicBezTo>
                    <a:pt x="604" y="1548"/>
                    <a:pt x="610" y="1522"/>
                    <a:pt x="622" y="1522"/>
                  </a:cubicBezTo>
                  <a:cubicBezTo>
                    <a:pt x="625" y="1522"/>
                    <a:pt x="628" y="1524"/>
                    <a:pt x="632" y="1528"/>
                  </a:cubicBezTo>
                  <a:cubicBezTo>
                    <a:pt x="653" y="1548"/>
                    <a:pt x="673" y="1548"/>
                    <a:pt x="673" y="1569"/>
                  </a:cubicBezTo>
                  <a:cubicBezTo>
                    <a:pt x="693" y="1528"/>
                    <a:pt x="734" y="1508"/>
                    <a:pt x="775" y="1487"/>
                  </a:cubicBezTo>
                  <a:cubicBezTo>
                    <a:pt x="754" y="1447"/>
                    <a:pt x="714" y="1426"/>
                    <a:pt x="734" y="1406"/>
                  </a:cubicBezTo>
                  <a:cubicBezTo>
                    <a:pt x="754" y="1345"/>
                    <a:pt x="795" y="1284"/>
                    <a:pt x="815" y="1223"/>
                  </a:cubicBezTo>
                  <a:cubicBezTo>
                    <a:pt x="795" y="1141"/>
                    <a:pt x="775" y="1080"/>
                    <a:pt x="795" y="998"/>
                  </a:cubicBezTo>
                  <a:cubicBezTo>
                    <a:pt x="795" y="998"/>
                    <a:pt x="775" y="978"/>
                    <a:pt x="754" y="978"/>
                  </a:cubicBezTo>
                  <a:cubicBezTo>
                    <a:pt x="754" y="937"/>
                    <a:pt x="795" y="917"/>
                    <a:pt x="795" y="876"/>
                  </a:cubicBezTo>
                  <a:cubicBezTo>
                    <a:pt x="775" y="836"/>
                    <a:pt x="734" y="795"/>
                    <a:pt x="754" y="713"/>
                  </a:cubicBezTo>
                  <a:lnTo>
                    <a:pt x="754" y="713"/>
                  </a:lnTo>
                  <a:cubicBezTo>
                    <a:pt x="734" y="734"/>
                    <a:pt x="714" y="754"/>
                    <a:pt x="714" y="754"/>
                  </a:cubicBezTo>
                  <a:cubicBezTo>
                    <a:pt x="734" y="612"/>
                    <a:pt x="714" y="510"/>
                    <a:pt x="612" y="388"/>
                  </a:cubicBezTo>
                  <a:cubicBezTo>
                    <a:pt x="591" y="326"/>
                    <a:pt x="571" y="286"/>
                    <a:pt x="571" y="225"/>
                  </a:cubicBezTo>
                  <a:cubicBezTo>
                    <a:pt x="469" y="184"/>
                    <a:pt x="428" y="62"/>
                    <a:pt x="327" y="21"/>
                  </a:cubicBezTo>
                  <a:cubicBezTo>
                    <a:pt x="306" y="41"/>
                    <a:pt x="286" y="62"/>
                    <a:pt x="245" y="62"/>
                  </a:cubicBezTo>
                  <a:cubicBezTo>
                    <a:pt x="204" y="41"/>
                    <a:pt x="225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7" name="Google Shape;10997;p13"/>
            <p:cNvSpPr/>
            <p:nvPr/>
          </p:nvSpPr>
          <p:spPr>
            <a:xfrm>
              <a:off x="1301727" y="810928"/>
              <a:ext cx="117295" cy="90238"/>
            </a:xfrm>
            <a:custGeom>
              <a:avLst/>
              <a:gdLst/>
              <a:ahLst/>
              <a:cxnLst/>
              <a:rect l="l" t="t" r="r" b="b"/>
              <a:pathLst>
                <a:path w="1630" h="1254" extrusionOk="0">
                  <a:moveTo>
                    <a:pt x="835" y="419"/>
                  </a:moveTo>
                  <a:cubicBezTo>
                    <a:pt x="835" y="419"/>
                    <a:pt x="835" y="419"/>
                    <a:pt x="835" y="439"/>
                  </a:cubicBezTo>
                  <a:lnTo>
                    <a:pt x="815" y="439"/>
                  </a:lnTo>
                  <a:cubicBezTo>
                    <a:pt x="815" y="419"/>
                    <a:pt x="815" y="419"/>
                    <a:pt x="835" y="419"/>
                  </a:cubicBezTo>
                  <a:close/>
                  <a:moveTo>
                    <a:pt x="89" y="0"/>
                  </a:moveTo>
                  <a:cubicBezTo>
                    <a:pt x="82" y="0"/>
                    <a:pt x="73" y="3"/>
                    <a:pt x="61" y="11"/>
                  </a:cubicBezTo>
                  <a:cubicBezTo>
                    <a:pt x="20" y="32"/>
                    <a:pt x="82" y="73"/>
                    <a:pt x="61" y="93"/>
                  </a:cubicBezTo>
                  <a:lnTo>
                    <a:pt x="0" y="93"/>
                  </a:lnTo>
                  <a:cubicBezTo>
                    <a:pt x="20" y="134"/>
                    <a:pt x="20" y="195"/>
                    <a:pt x="41" y="235"/>
                  </a:cubicBezTo>
                  <a:cubicBezTo>
                    <a:pt x="61" y="235"/>
                    <a:pt x="82" y="256"/>
                    <a:pt x="102" y="297"/>
                  </a:cubicBezTo>
                  <a:cubicBezTo>
                    <a:pt x="102" y="378"/>
                    <a:pt x="183" y="419"/>
                    <a:pt x="204" y="500"/>
                  </a:cubicBezTo>
                  <a:cubicBezTo>
                    <a:pt x="224" y="521"/>
                    <a:pt x="244" y="521"/>
                    <a:pt x="244" y="541"/>
                  </a:cubicBezTo>
                  <a:cubicBezTo>
                    <a:pt x="265" y="643"/>
                    <a:pt x="346" y="704"/>
                    <a:pt x="428" y="745"/>
                  </a:cubicBezTo>
                  <a:cubicBezTo>
                    <a:pt x="570" y="846"/>
                    <a:pt x="713" y="969"/>
                    <a:pt x="876" y="1050"/>
                  </a:cubicBezTo>
                  <a:cubicBezTo>
                    <a:pt x="937" y="1091"/>
                    <a:pt x="998" y="1132"/>
                    <a:pt x="1059" y="1132"/>
                  </a:cubicBezTo>
                  <a:cubicBezTo>
                    <a:pt x="1222" y="1172"/>
                    <a:pt x="1365" y="1233"/>
                    <a:pt x="1548" y="1254"/>
                  </a:cubicBezTo>
                  <a:cubicBezTo>
                    <a:pt x="1528" y="1213"/>
                    <a:pt x="1548" y="1172"/>
                    <a:pt x="1528" y="1132"/>
                  </a:cubicBezTo>
                  <a:cubicBezTo>
                    <a:pt x="1507" y="1111"/>
                    <a:pt x="1568" y="1070"/>
                    <a:pt x="1548" y="1030"/>
                  </a:cubicBezTo>
                  <a:cubicBezTo>
                    <a:pt x="1589" y="1009"/>
                    <a:pt x="1609" y="1009"/>
                    <a:pt x="1629" y="1009"/>
                  </a:cubicBezTo>
                  <a:cubicBezTo>
                    <a:pt x="1609" y="969"/>
                    <a:pt x="1609" y="948"/>
                    <a:pt x="1589" y="928"/>
                  </a:cubicBezTo>
                  <a:cubicBezTo>
                    <a:pt x="1548" y="908"/>
                    <a:pt x="1507" y="887"/>
                    <a:pt x="1466" y="867"/>
                  </a:cubicBezTo>
                  <a:cubicBezTo>
                    <a:pt x="1405" y="826"/>
                    <a:pt x="1365" y="745"/>
                    <a:pt x="1303" y="643"/>
                  </a:cubicBezTo>
                  <a:cubicBezTo>
                    <a:pt x="1283" y="622"/>
                    <a:pt x="1263" y="602"/>
                    <a:pt x="1222" y="582"/>
                  </a:cubicBezTo>
                  <a:cubicBezTo>
                    <a:pt x="1202" y="602"/>
                    <a:pt x="1181" y="602"/>
                    <a:pt x="1161" y="622"/>
                  </a:cubicBezTo>
                  <a:cubicBezTo>
                    <a:pt x="1161" y="602"/>
                    <a:pt x="1161" y="582"/>
                    <a:pt x="1141" y="582"/>
                  </a:cubicBezTo>
                  <a:cubicBezTo>
                    <a:pt x="1059" y="582"/>
                    <a:pt x="1018" y="521"/>
                    <a:pt x="957" y="500"/>
                  </a:cubicBezTo>
                  <a:cubicBezTo>
                    <a:pt x="883" y="463"/>
                    <a:pt x="876" y="375"/>
                    <a:pt x="799" y="375"/>
                  </a:cubicBezTo>
                  <a:cubicBezTo>
                    <a:pt x="791" y="375"/>
                    <a:pt x="783" y="376"/>
                    <a:pt x="774" y="378"/>
                  </a:cubicBezTo>
                  <a:cubicBezTo>
                    <a:pt x="774" y="378"/>
                    <a:pt x="774" y="398"/>
                    <a:pt x="774" y="419"/>
                  </a:cubicBezTo>
                  <a:cubicBezTo>
                    <a:pt x="713" y="378"/>
                    <a:pt x="672" y="358"/>
                    <a:pt x="611" y="317"/>
                  </a:cubicBezTo>
                  <a:cubicBezTo>
                    <a:pt x="550" y="297"/>
                    <a:pt x="489" y="235"/>
                    <a:pt x="428" y="235"/>
                  </a:cubicBezTo>
                  <a:cubicBezTo>
                    <a:pt x="387" y="154"/>
                    <a:pt x="306" y="113"/>
                    <a:pt x="244" y="52"/>
                  </a:cubicBezTo>
                  <a:cubicBezTo>
                    <a:pt x="244" y="38"/>
                    <a:pt x="224" y="23"/>
                    <a:pt x="205" y="23"/>
                  </a:cubicBezTo>
                  <a:cubicBezTo>
                    <a:pt x="197" y="23"/>
                    <a:pt x="189" y="26"/>
                    <a:pt x="183" y="32"/>
                  </a:cubicBezTo>
                  <a:cubicBezTo>
                    <a:pt x="163" y="32"/>
                    <a:pt x="163" y="52"/>
                    <a:pt x="143" y="52"/>
                  </a:cubicBezTo>
                  <a:cubicBezTo>
                    <a:pt x="110" y="52"/>
                    <a:pt x="117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8" name="Google Shape;10998;p13"/>
            <p:cNvSpPr/>
            <p:nvPr/>
          </p:nvSpPr>
          <p:spPr>
            <a:xfrm>
              <a:off x="296374" y="-22153"/>
              <a:ext cx="82106" cy="121684"/>
            </a:xfrm>
            <a:custGeom>
              <a:avLst/>
              <a:gdLst/>
              <a:ahLst/>
              <a:cxnLst/>
              <a:rect l="l" t="t" r="r" b="b"/>
              <a:pathLst>
                <a:path w="1141" h="1691" extrusionOk="0">
                  <a:moveTo>
                    <a:pt x="102" y="0"/>
                  </a:moveTo>
                  <a:cubicBezTo>
                    <a:pt x="82" y="21"/>
                    <a:pt x="41" y="21"/>
                    <a:pt x="21" y="21"/>
                  </a:cubicBezTo>
                  <a:cubicBezTo>
                    <a:pt x="21" y="41"/>
                    <a:pt x="41" y="62"/>
                    <a:pt x="41" y="82"/>
                  </a:cubicBezTo>
                  <a:cubicBezTo>
                    <a:pt x="0" y="163"/>
                    <a:pt x="41" y="265"/>
                    <a:pt x="61" y="347"/>
                  </a:cubicBezTo>
                  <a:cubicBezTo>
                    <a:pt x="102" y="408"/>
                    <a:pt x="143" y="469"/>
                    <a:pt x="122" y="530"/>
                  </a:cubicBezTo>
                  <a:cubicBezTo>
                    <a:pt x="122" y="550"/>
                    <a:pt x="143" y="591"/>
                    <a:pt x="163" y="611"/>
                  </a:cubicBezTo>
                  <a:cubicBezTo>
                    <a:pt x="285" y="774"/>
                    <a:pt x="387" y="958"/>
                    <a:pt x="448" y="1141"/>
                  </a:cubicBezTo>
                  <a:cubicBezTo>
                    <a:pt x="509" y="1263"/>
                    <a:pt x="571" y="1365"/>
                    <a:pt x="652" y="1467"/>
                  </a:cubicBezTo>
                  <a:cubicBezTo>
                    <a:pt x="733" y="1548"/>
                    <a:pt x="815" y="1630"/>
                    <a:pt x="937" y="1691"/>
                  </a:cubicBezTo>
                  <a:cubicBezTo>
                    <a:pt x="937" y="1630"/>
                    <a:pt x="957" y="1569"/>
                    <a:pt x="998" y="1528"/>
                  </a:cubicBezTo>
                  <a:cubicBezTo>
                    <a:pt x="1019" y="1528"/>
                    <a:pt x="1039" y="1569"/>
                    <a:pt x="1059" y="1589"/>
                  </a:cubicBezTo>
                  <a:cubicBezTo>
                    <a:pt x="1069" y="1579"/>
                    <a:pt x="1085" y="1579"/>
                    <a:pt x="1100" y="1579"/>
                  </a:cubicBezTo>
                  <a:cubicBezTo>
                    <a:pt x="1115" y="1579"/>
                    <a:pt x="1131" y="1579"/>
                    <a:pt x="1141" y="1569"/>
                  </a:cubicBezTo>
                  <a:cubicBezTo>
                    <a:pt x="1141" y="1508"/>
                    <a:pt x="1141" y="1446"/>
                    <a:pt x="1120" y="1406"/>
                  </a:cubicBezTo>
                  <a:cubicBezTo>
                    <a:pt x="1100" y="1365"/>
                    <a:pt x="1080" y="1324"/>
                    <a:pt x="1080" y="1283"/>
                  </a:cubicBezTo>
                  <a:cubicBezTo>
                    <a:pt x="1080" y="1222"/>
                    <a:pt x="1019" y="1222"/>
                    <a:pt x="1019" y="1161"/>
                  </a:cubicBezTo>
                  <a:cubicBezTo>
                    <a:pt x="998" y="1161"/>
                    <a:pt x="998" y="1141"/>
                    <a:pt x="998" y="1121"/>
                  </a:cubicBezTo>
                  <a:cubicBezTo>
                    <a:pt x="1019" y="1019"/>
                    <a:pt x="978" y="937"/>
                    <a:pt x="917" y="856"/>
                  </a:cubicBezTo>
                  <a:cubicBezTo>
                    <a:pt x="917" y="835"/>
                    <a:pt x="876" y="835"/>
                    <a:pt x="876" y="795"/>
                  </a:cubicBezTo>
                  <a:cubicBezTo>
                    <a:pt x="835" y="754"/>
                    <a:pt x="754" y="734"/>
                    <a:pt x="733" y="673"/>
                  </a:cubicBezTo>
                  <a:cubicBezTo>
                    <a:pt x="713" y="652"/>
                    <a:pt x="733" y="632"/>
                    <a:pt x="733" y="611"/>
                  </a:cubicBezTo>
                  <a:cubicBezTo>
                    <a:pt x="733" y="611"/>
                    <a:pt x="713" y="591"/>
                    <a:pt x="733" y="571"/>
                  </a:cubicBezTo>
                  <a:cubicBezTo>
                    <a:pt x="733" y="571"/>
                    <a:pt x="754" y="571"/>
                    <a:pt x="754" y="550"/>
                  </a:cubicBezTo>
                  <a:cubicBezTo>
                    <a:pt x="774" y="550"/>
                    <a:pt x="795" y="530"/>
                    <a:pt x="774" y="510"/>
                  </a:cubicBezTo>
                  <a:lnTo>
                    <a:pt x="774" y="510"/>
                  </a:lnTo>
                  <a:cubicBezTo>
                    <a:pt x="754" y="520"/>
                    <a:pt x="733" y="520"/>
                    <a:pt x="713" y="520"/>
                  </a:cubicBezTo>
                  <a:cubicBezTo>
                    <a:pt x="693" y="520"/>
                    <a:pt x="672" y="520"/>
                    <a:pt x="652" y="530"/>
                  </a:cubicBezTo>
                  <a:cubicBezTo>
                    <a:pt x="652" y="530"/>
                    <a:pt x="672" y="550"/>
                    <a:pt x="652" y="550"/>
                  </a:cubicBezTo>
                  <a:cubicBezTo>
                    <a:pt x="652" y="550"/>
                    <a:pt x="652" y="550"/>
                    <a:pt x="652" y="530"/>
                  </a:cubicBezTo>
                  <a:cubicBezTo>
                    <a:pt x="635" y="513"/>
                    <a:pt x="632" y="484"/>
                    <a:pt x="610" y="484"/>
                  </a:cubicBezTo>
                  <a:cubicBezTo>
                    <a:pt x="605" y="484"/>
                    <a:pt x="599" y="485"/>
                    <a:pt x="591" y="489"/>
                  </a:cubicBezTo>
                  <a:cubicBezTo>
                    <a:pt x="591" y="489"/>
                    <a:pt x="591" y="428"/>
                    <a:pt x="571" y="428"/>
                  </a:cubicBezTo>
                  <a:cubicBezTo>
                    <a:pt x="550" y="428"/>
                    <a:pt x="530" y="428"/>
                    <a:pt x="530" y="408"/>
                  </a:cubicBezTo>
                  <a:cubicBezTo>
                    <a:pt x="489" y="367"/>
                    <a:pt x="509" y="326"/>
                    <a:pt x="489" y="286"/>
                  </a:cubicBezTo>
                  <a:cubicBezTo>
                    <a:pt x="448" y="286"/>
                    <a:pt x="489" y="204"/>
                    <a:pt x="428" y="184"/>
                  </a:cubicBezTo>
                  <a:cubicBezTo>
                    <a:pt x="387" y="184"/>
                    <a:pt x="367" y="102"/>
                    <a:pt x="346" y="82"/>
                  </a:cubicBezTo>
                  <a:cubicBezTo>
                    <a:pt x="306" y="82"/>
                    <a:pt x="285" y="82"/>
                    <a:pt x="265" y="62"/>
                  </a:cubicBezTo>
                  <a:cubicBezTo>
                    <a:pt x="251" y="68"/>
                    <a:pt x="238" y="71"/>
                    <a:pt x="225" y="71"/>
                  </a:cubicBezTo>
                  <a:cubicBezTo>
                    <a:pt x="199" y="71"/>
                    <a:pt x="177" y="62"/>
                    <a:pt x="163" y="62"/>
                  </a:cubicBezTo>
                  <a:cubicBezTo>
                    <a:pt x="143" y="41"/>
                    <a:pt x="122" y="2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9" name="Google Shape;10999;p13"/>
            <p:cNvSpPr/>
            <p:nvPr/>
          </p:nvSpPr>
          <p:spPr>
            <a:xfrm>
              <a:off x="66246" y="1220597"/>
              <a:ext cx="92397" cy="73903"/>
            </a:xfrm>
            <a:custGeom>
              <a:avLst/>
              <a:gdLst/>
              <a:ahLst/>
              <a:cxnLst/>
              <a:rect l="l" t="t" r="r" b="b"/>
              <a:pathLst>
                <a:path w="1284" h="1027" extrusionOk="0">
                  <a:moveTo>
                    <a:pt x="836" y="0"/>
                  </a:moveTo>
                  <a:cubicBezTo>
                    <a:pt x="815" y="0"/>
                    <a:pt x="775" y="0"/>
                    <a:pt x="754" y="21"/>
                  </a:cubicBezTo>
                  <a:cubicBezTo>
                    <a:pt x="754" y="41"/>
                    <a:pt x="775" y="41"/>
                    <a:pt x="775" y="62"/>
                  </a:cubicBezTo>
                  <a:cubicBezTo>
                    <a:pt x="772" y="65"/>
                    <a:pt x="769" y="66"/>
                    <a:pt x="766" y="66"/>
                  </a:cubicBezTo>
                  <a:cubicBezTo>
                    <a:pt x="751" y="66"/>
                    <a:pt x="735" y="37"/>
                    <a:pt x="710" y="37"/>
                  </a:cubicBezTo>
                  <a:cubicBezTo>
                    <a:pt x="705" y="37"/>
                    <a:pt x="699" y="38"/>
                    <a:pt x="693" y="41"/>
                  </a:cubicBezTo>
                  <a:cubicBezTo>
                    <a:pt x="693" y="82"/>
                    <a:pt x="734" y="82"/>
                    <a:pt x="714" y="102"/>
                  </a:cubicBezTo>
                  <a:cubicBezTo>
                    <a:pt x="700" y="123"/>
                    <a:pt x="684" y="129"/>
                    <a:pt x="668" y="129"/>
                  </a:cubicBezTo>
                  <a:cubicBezTo>
                    <a:pt x="637" y="129"/>
                    <a:pt x="605" y="102"/>
                    <a:pt x="591" y="102"/>
                  </a:cubicBezTo>
                  <a:cubicBezTo>
                    <a:pt x="510" y="143"/>
                    <a:pt x="449" y="184"/>
                    <a:pt x="429" y="204"/>
                  </a:cubicBezTo>
                  <a:cubicBezTo>
                    <a:pt x="388" y="265"/>
                    <a:pt x="408" y="306"/>
                    <a:pt x="429" y="326"/>
                  </a:cubicBezTo>
                  <a:cubicBezTo>
                    <a:pt x="408" y="367"/>
                    <a:pt x="388" y="387"/>
                    <a:pt x="367" y="428"/>
                  </a:cubicBezTo>
                  <a:cubicBezTo>
                    <a:pt x="286" y="428"/>
                    <a:pt x="245" y="530"/>
                    <a:pt x="164" y="550"/>
                  </a:cubicBezTo>
                  <a:cubicBezTo>
                    <a:pt x="164" y="591"/>
                    <a:pt x="164" y="611"/>
                    <a:pt x="143" y="652"/>
                  </a:cubicBezTo>
                  <a:cubicBezTo>
                    <a:pt x="123" y="652"/>
                    <a:pt x="103" y="652"/>
                    <a:pt x="82" y="673"/>
                  </a:cubicBezTo>
                  <a:cubicBezTo>
                    <a:pt x="69" y="673"/>
                    <a:pt x="46" y="663"/>
                    <a:pt x="27" y="663"/>
                  </a:cubicBezTo>
                  <a:cubicBezTo>
                    <a:pt x="17" y="663"/>
                    <a:pt x="8" y="666"/>
                    <a:pt x="1" y="673"/>
                  </a:cubicBezTo>
                  <a:cubicBezTo>
                    <a:pt x="21" y="876"/>
                    <a:pt x="21" y="876"/>
                    <a:pt x="143" y="978"/>
                  </a:cubicBezTo>
                  <a:cubicBezTo>
                    <a:pt x="159" y="967"/>
                    <a:pt x="175" y="964"/>
                    <a:pt x="191" y="964"/>
                  </a:cubicBezTo>
                  <a:cubicBezTo>
                    <a:pt x="227" y="964"/>
                    <a:pt x="263" y="982"/>
                    <a:pt x="299" y="982"/>
                  </a:cubicBezTo>
                  <a:cubicBezTo>
                    <a:pt x="308" y="982"/>
                    <a:pt x="318" y="981"/>
                    <a:pt x="327" y="978"/>
                  </a:cubicBezTo>
                  <a:cubicBezTo>
                    <a:pt x="371" y="1008"/>
                    <a:pt x="405" y="1027"/>
                    <a:pt x="444" y="1027"/>
                  </a:cubicBezTo>
                  <a:cubicBezTo>
                    <a:pt x="458" y="1027"/>
                    <a:pt x="473" y="1024"/>
                    <a:pt x="490" y="1019"/>
                  </a:cubicBezTo>
                  <a:cubicBezTo>
                    <a:pt x="530" y="998"/>
                    <a:pt x="490" y="958"/>
                    <a:pt x="530" y="937"/>
                  </a:cubicBezTo>
                  <a:cubicBezTo>
                    <a:pt x="530" y="937"/>
                    <a:pt x="530" y="958"/>
                    <a:pt x="551" y="978"/>
                  </a:cubicBezTo>
                  <a:cubicBezTo>
                    <a:pt x="643" y="959"/>
                    <a:pt x="736" y="873"/>
                    <a:pt x="844" y="873"/>
                  </a:cubicBezTo>
                  <a:cubicBezTo>
                    <a:pt x="855" y="873"/>
                    <a:pt x="866" y="874"/>
                    <a:pt x="877" y="876"/>
                  </a:cubicBezTo>
                  <a:cubicBezTo>
                    <a:pt x="897" y="835"/>
                    <a:pt x="917" y="815"/>
                    <a:pt x="917" y="795"/>
                  </a:cubicBezTo>
                  <a:cubicBezTo>
                    <a:pt x="1019" y="774"/>
                    <a:pt x="1080" y="734"/>
                    <a:pt x="1121" y="652"/>
                  </a:cubicBezTo>
                  <a:lnTo>
                    <a:pt x="1162" y="652"/>
                  </a:lnTo>
                  <a:cubicBezTo>
                    <a:pt x="1162" y="611"/>
                    <a:pt x="1202" y="571"/>
                    <a:pt x="1202" y="530"/>
                  </a:cubicBezTo>
                  <a:cubicBezTo>
                    <a:pt x="1223" y="510"/>
                    <a:pt x="1264" y="489"/>
                    <a:pt x="1284" y="469"/>
                  </a:cubicBezTo>
                  <a:cubicBezTo>
                    <a:pt x="1264" y="408"/>
                    <a:pt x="1223" y="387"/>
                    <a:pt x="1182" y="326"/>
                  </a:cubicBezTo>
                  <a:lnTo>
                    <a:pt x="1141" y="326"/>
                  </a:lnTo>
                  <a:cubicBezTo>
                    <a:pt x="1101" y="286"/>
                    <a:pt x="1121" y="265"/>
                    <a:pt x="1121" y="224"/>
                  </a:cubicBezTo>
                  <a:cubicBezTo>
                    <a:pt x="1101" y="204"/>
                    <a:pt x="1101" y="204"/>
                    <a:pt x="1080" y="184"/>
                  </a:cubicBezTo>
                  <a:cubicBezTo>
                    <a:pt x="1080" y="163"/>
                    <a:pt x="1121" y="163"/>
                    <a:pt x="1101" y="163"/>
                  </a:cubicBezTo>
                  <a:cubicBezTo>
                    <a:pt x="1088" y="127"/>
                    <a:pt x="1069" y="119"/>
                    <a:pt x="1046" y="119"/>
                  </a:cubicBezTo>
                  <a:cubicBezTo>
                    <a:pt x="1031" y="119"/>
                    <a:pt x="1015" y="123"/>
                    <a:pt x="999" y="123"/>
                  </a:cubicBezTo>
                  <a:cubicBezTo>
                    <a:pt x="958" y="102"/>
                    <a:pt x="978" y="41"/>
                    <a:pt x="917" y="41"/>
                  </a:cubicBezTo>
                  <a:cubicBezTo>
                    <a:pt x="911" y="44"/>
                    <a:pt x="907" y="45"/>
                    <a:pt x="902" y="45"/>
                  </a:cubicBezTo>
                  <a:cubicBezTo>
                    <a:pt x="876" y="45"/>
                    <a:pt x="871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0" name="Google Shape;11000;p13"/>
            <p:cNvSpPr/>
            <p:nvPr/>
          </p:nvSpPr>
          <p:spPr>
            <a:xfrm>
              <a:off x="1599210" y="9870"/>
              <a:ext cx="65987" cy="110171"/>
            </a:xfrm>
            <a:custGeom>
              <a:avLst/>
              <a:gdLst/>
              <a:ahLst/>
              <a:cxnLst/>
              <a:rect l="l" t="t" r="r" b="b"/>
              <a:pathLst>
                <a:path w="917" h="1531" extrusionOk="0">
                  <a:moveTo>
                    <a:pt x="608" y="0"/>
                  </a:moveTo>
                  <a:cubicBezTo>
                    <a:pt x="590" y="0"/>
                    <a:pt x="574" y="12"/>
                    <a:pt x="550" y="24"/>
                  </a:cubicBezTo>
                  <a:cubicBezTo>
                    <a:pt x="530" y="65"/>
                    <a:pt x="571" y="85"/>
                    <a:pt x="550" y="126"/>
                  </a:cubicBezTo>
                  <a:cubicBezTo>
                    <a:pt x="489" y="166"/>
                    <a:pt x="489" y="166"/>
                    <a:pt x="469" y="248"/>
                  </a:cubicBezTo>
                  <a:lnTo>
                    <a:pt x="367" y="289"/>
                  </a:lnTo>
                  <a:cubicBezTo>
                    <a:pt x="367" y="309"/>
                    <a:pt x="367" y="350"/>
                    <a:pt x="347" y="350"/>
                  </a:cubicBezTo>
                  <a:cubicBezTo>
                    <a:pt x="285" y="411"/>
                    <a:pt x="285" y="472"/>
                    <a:pt x="245" y="513"/>
                  </a:cubicBezTo>
                  <a:cubicBezTo>
                    <a:pt x="224" y="553"/>
                    <a:pt x="224" y="594"/>
                    <a:pt x="184" y="614"/>
                  </a:cubicBezTo>
                  <a:cubicBezTo>
                    <a:pt x="143" y="655"/>
                    <a:pt x="184" y="716"/>
                    <a:pt x="163" y="777"/>
                  </a:cubicBezTo>
                  <a:cubicBezTo>
                    <a:pt x="143" y="798"/>
                    <a:pt x="143" y="818"/>
                    <a:pt x="122" y="838"/>
                  </a:cubicBezTo>
                  <a:cubicBezTo>
                    <a:pt x="61" y="920"/>
                    <a:pt x="21" y="1022"/>
                    <a:pt x="61" y="1144"/>
                  </a:cubicBezTo>
                  <a:cubicBezTo>
                    <a:pt x="82" y="1164"/>
                    <a:pt x="61" y="1185"/>
                    <a:pt x="61" y="1225"/>
                  </a:cubicBezTo>
                  <a:cubicBezTo>
                    <a:pt x="0" y="1327"/>
                    <a:pt x="61" y="1409"/>
                    <a:pt x="102" y="1490"/>
                  </a:cubicBezTo>
                  <a:cubicBezTo>
                    <a:pt x="102" y="1511"/>
                    <a:pt x="122" y="1511"/>
                    <a:pt x="122" y="1511"/>
                  </a:cubicBezTo>
                  <a:cubicBezTo>
                    <a:pt x="163" y="1511"/>
                    <a:pt x="204" y="1531"/>
                    <a:pt x="224" y="1531"/>
                  </a:cubicBezTo>
                  <a:cubicBezTo>
                    <a:pt x="224" y="1511"/>
                    <a:pt x="245" y="1490"/>
                    <a:pt x="245" y="1490"/>
                  </a:cubicBezTo>
                  <a:cubicBezTo>
                    <a:pt x="245" y="1490"/>
                    <a:pt x="245" y="1470"/>
                    <a:pt x="224" y="1470"/>
                  </a:cubicBezTo>
                  <a:lnTo>
                    <a:pt x="265" y="1470"/>
                  </a:lnTo>
                  <a:cubicBezTo>
                    <a:pt x="265" y="1449"/>
                    <a:pt x="285" y="1409"/>
                    <a:pt x="306" y="1388"/>
                  </a:cubicBezTo>
                  <a:cubicBezTo>
                    <a:pt x="326" y="1368"/>
                    <a:pt x="367" y="1388"/>
                    <a:pt x="367" y="1348"/>
                  </a:cubicBezTo>
                  <a:cubicBezTo>
                    <a:pt x="387" y="1307"/>
                    <a:pt x="428" y="1246"/>
                    <a:pt x="448" y="1205"/>
                  </a:cubicBezTo>
                  <a:cubicBezTo>
                    <a:pt x="489" y="1225"/>
                    <a:pt x="509" y="1246"/>
                    <a:pt x="550" y="1246"/>
                  </a:cubicBezTo>
                  <a:cubicBezTo>
                    <a:pt x="591" y="1205"/>
                    <a:pt x="591" y="1144"/>
                    <a:pt x="611" y="1103"/>
                  </a:cubicBezTo>
                  <a:cubicBezTo>
                    <a:pt x="632" y="1124"/>
                    <a:pt x="652" y="1124"/>
                    <a:pt x="672" y="1124"/>
                  </a:cubicBezTo>
                  <a:cubicBezTo>
                    <a:pt x="713" y="1124"/>
                    <a:pt x="713" y="1083"/>
                    <a:pt x="754" y="1063"/>
                  </a:cubicBezTo>
                  <a:cubicBezTo>
                    <a:pt x="754" y="981"/>
                    <a:pt x="774" y="900"/>
                    <a:pt x="774" y="818"/>
                  </a:cubicBezTo>
                  <a:cubicBezTo>
                    <a:pt x="809" y="818"/>
                    <a:pt x="799" y="863"/>
                    <a:pt x="821" y="863"/>
                  </a:cubicBezTo>
                  <a:cubicBezTo>
                    <a:pt x="825" y="863"/>
                    <a:pt x="829" y="862"/>
                    <a:pt x="835" y="859"/>
                  </a:cubicBezTo>
                  <a:cubicBezTo>
                    <a:pt x="835" y="859"/>
                    <a:pt x="835" y="838"/>
                    <a:pt x="835" y="818"/>
                  </a:cubicBezTo>
                  <a:cubicBezTo>
                    <a:pt x="847" y="818"/>
                    <a:pt x="865" y="831"/>
                    <a:pt x="883" y="831"/>
                  </a:cubicBezTo>
                  <a:cubicBezTo>
                    <a:pt x="896" y="831"/>
                    <a:pt x="908" y="824"/>
                    <a:pt x="917" y="798"/>
                  </a:cubicBezTo>
                  <a:cubicBezTo>
                    <a:pt x="896" y="757"/>
                    <a:pt x="896" y="696"/>
                    <a:pt x="856" y="635"/>
                  </a:cubicBezTo>
                  <a:cubicBezTo>
                    <a:pt x="856" y="553"/>
                    <a:pt x="876" y="452"/>
                    <a:pt x="835" y="390"/>
                  </a:cubicBezTo>
                  <a:cubicBezTo>
                    <a:pt x="835" y="329"/>
                    <a:pt x="856" y="350"/>
                    <a:pt x="876" y="329"/>
                  </a:cubicBezTo>
                  <a:cubicBezTo>
                    <a:pt x="856" y="289"/>
                    <a:pt x="856" y="268"/>
                    <a:pt x="856" y="248"/>
                  </a:cubicBezTo>
                  <a:lnTo>
                    <a:pt x="815" y="248"/>
                  </a:lnTo>
                  <a:cubicBezTo>
                    <a:pt x="774" y="207"/>
                    <a:pt x="754" y="146"/>
                    <a:pt x="733" y="85"/>
                  </a:cubicBezTo>
                  <a:cubicBezTo>
                    <a:pt x="723" y="75"/>
                    <a:pt x="708" y="75"/>
                    <a:pt x="693" y="75"/>
                  </a:cubicBezTo>
                  <a:cubicBezTo>
                    <a:pt x="677" y="75"/>
                    <a:pt x="662" y="75"/>
                    <a:pt x="652" y="65"/>
                  </a:cubicBezTo>
                  <a:cubicBezTo>
                    <a:pt x="652" y="65"/>
                    <a:pt x="672" y="44"/>
                    <a:pt x="652" y="24"/>
                  </a:cubicBezTo>
                  <a:cubicBezTo>
                    <a:pt x="635" y="7"/>
                    <a:pt x="62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1" name="Google Shape;11001;p13"/>
            <p:cNvSpPr/>
            <p:nvPr/>
          </p:nvSpPr>
          <p:spPr>
            <a:xfrm>
              <a:off x="860612" y="187755"/>
              <a:ext cx="51307" cy="130176"/>
            </a:xfrm>
            <a:custGeom>
              <a:avLst/>
              <a:gdLst/>
              <a:ahLst/>
              <a:cxnLst/>
              <a:rect l="l" t="t" r="r" b="b"/>
              <a:pathLst>
                <a:path w="713" h="1809" extrusionOk="0">
                  <a:moveTo>
                    <a:pt x="99" y="1"/>
                  </a:moveTo>
                  <a:cubicBezTo>
                    <a:pt x="81" y="1"/>
                    <a:pt x="61" y="6"/>
                    <a:pt x="41" y="16"/>
                  </a:cubicBezTo>
                  <a:cubicBezTo>
                    <a:pt x="41" y="16"/>
                    <a:pt x="61" y="36"/>
                    <a:pt x="41" y="36"/>
                  </a:cubicBezTo>
                  <a:cubicBezTo>
                    <a:pt x="0" y="179"/>
                    <a:pt x="0" y="301"/>
                    <a:pt x="61" y="423"/>
                  </a:cubicBezTo>
                  <a:cubicBezTo>
                    <a:pt x="81" y="505"/>
                    <a:pt x="122" y="586"/>
                    <a:pt x="81" y="668"/>
                  </a:cubicBezTo>
                  <a:cubicBezTo>
                    <a:pt x="61" y="770"/>
                    <a:pt x="61" y="851"/>
                    <a:pt x="81" y="933"/>
                  </a:cubicBezTo>
                  <a:cubicBezTo>
                    <a:pt x="81" y="1055"/>
                    <a:pt x="81" y="1177"/>
                    <a:pt x="102" y="1299"/>
                  </a:cubicBezTo>
                  <a:cubicBezTo>
                    <a:pt x="122" y="1421"/>
                    <a:pt x="163" y="1564"/>
                    <a:pt x="244" y="1666"/>
                  </a:cubicBezTo>
                  <a:cubicBezTo>
                    <a:pt x="306" y="1706"/>
                    <a:pt x="346" y="1747"/>
                    <a:pt x="407" y="1788"/>
                  </a:cubicBezTo>
                  <a:cubicBezTo>
                    <a:pt x="407" y="1808"/>
                    <a:pt x="428" y="1808"/>
                    <a:pt x="428" y="1808"/>
                  </a:cubicBezTo>
                  <a:cubicBezTo>
                    <a:pt x="468" y="1788"/>
                    <a:pt x="448" y="1768"/>
                    <a:pt x="468" y="1747"/>
                  </a:cubicBezTo>
                  <a:cubicBezTo>
                    <a:pt x="489" y="1747"/>
                    <a:pt x="509" y="1727"/>
                    <a:pt x="509" y="1727"/>
                  </a:cubicBezTo>
                  <a:cubicBezTo>
                    <a:pt x="530" y="1706"/>
                    <a:pt x="550" y="1686"/>
                    <a:pt x="570" y="1666"/>
                  </a:cubicBezTo>
                  <a:cubicBezTo>
                    <a:pt x="591" y="1686"/>
                    <a:pt x="611" y="1686"/>
                    <a:pt x="611" y="1686"/>
                  </a:cubicBezTo>
                  <a:cubicBezTo>
                    <a:pt x="631" y="1686"/>
                    <a:pt x="631" y="1686"/>
                    <a:pt x="652" y="1666"/>
                  </a:cubicBezTo>
                  <a:cubicBezTo>
                    <a:pt x="652" y="1645"/>
                    <a:pt x="652" y="1625"/>
                    <a:pt x="652" y="1584"/>
                  </a:cubicBezTo>
                  <a:cubicBezTo>
                    <a:pt x="652" y="1544"/>
                    <a:pt x="692" y="1564"/>
                    <a:pt x="713" y="1523"/>
                  </a:cubicBezTo>
                  <a:cubicBezTo>
                    <a:pt x="713" y="1482"/>
                    <a:pt x="672" y="1503"/>
                    <a:pt x="652" y="1482"/>
                  </a:cubicBezTo>
                  <a:cubicBezTo>
                    <a:pt x="672" y="1442"/>
                    <a:pt x="652" y="1401"/>
                    <a:pt x="672" y="1381"/>
                  </a:cubicBezTo>
                  <a:cubicBezTo>
                    <a:pt x="631" y="1360"/>
                    <a:pt x="631" y="1279"/>
                    <a:pt x="611" y="1238"/>
                  </a:cubicBezTo>
                  <a:cubicBezTo>
                    <a:pt x="611" y="1197"/>
                    <a:pt x="652" y="1136"/>
                    <a:pt x="631" y="1095"/>
                  </a:cubicBezTo>
                  <a:lnTo>
                    <a:pt x="611" y="1095"/>
                  </a:lnTo>
                  <a:cubicBezTo>
                    <a:pt x="591" y="1095"/>
                    <a:pt x="611" y="1075"/>
                    <a:pt x="611" y="1075"/>
                  </a:cubicBezTo>
                  <a:cubicBezTo>
                    <a:pt x="591" y="1034"/>
                    <a:pt x="591" y="994"/>
                    <a:pt x="570" y="973"/>
                  </a:cubicBezTo>
                  <a:cubicBezTo>
                    <a:pt x="611" y="933"/>
                    <a:pt x="591" y="892"/>
                    <a:pt x="631" y="871"/>
                  </a:cubicBezTo>
                  <a:cubicBezTo>
                    <a:pt x="611" y="810"/>
                    <a:pt x="591" y="749"/>
                    <a:pt x="591" y="688"/>
                  </a:cubicBezTo>
                  <a:cubicBezTo>
                    <a:pt x="570" y="668"/>
                    <a:pt x="550" y="647"/>
                    <a:pt x="530" y="647"/>
                  </a:cubicBezTo>
                  <a:cubicBezTo>
                    <a:pt x="509" y="647"/>
                    <a:pt x="509" y="627"/>
                    <a:pt x="509" y="627"/>
                  </a:cubicBezTo>
                  <a:cubicBezTo>
                    <a:pt x="468" y="484"/>
                    <a:pt x="387" y="342"/>
                    <a:pt x="306" y="199"/>
                  </a:cubicBezTo>
                  <a:cubicBezTo>
                    <a:pt x="265" y="138"/>
                    <a:pt x="204" y="77"/>
                    <a:pt x="143" y="16"/>
                  </a:cubicBezTo>
                  <a:cubicBezTo>
                    <a:pt x="132" y="6"/>
                    <a:pt x="117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2" name="Google Shape;11002;p13"/>
            <p:cNvSpPr/>
            <p:nvPr/>
          </p:nvSpPr>
          <p:spPr>
            <a:xfrm>
              <a:off x="-48027" y="980250"/>
              <a:ext cx="120245" cy="51379"/>
            </a:xfrm>
            <a:custGeom>
              <a:avLst/>
              <a:gdLst/>
              <a:ahLst/>
              <a:cxnLst/>
              <a:rect l="l" t="t" r="r" b="b"/>
              <a:pathLst>
                <a:path w="1671" h="714" extrusionOk="0">
                  <a:moveTo>
                    <a:pt x="1100" y="0"/>
                  </a:moveTo>
                  <a:cubicBezTo>
                    <a:pt x="1059" y="62"/>
                    <a:pt x="998" y="62"/>
                    <a:pt x="937" y="62"/>
                  </a:cubicBezTo>
                  <a:cubicBezTo>
                    <a:pt x="918" y="57"/>
                    <a:pt x="899" y="54"/>
                    <a:pt x="880" y="54"/>
                  </a:cubicBezTo>
                  <a:cubicBezTo>
                    <a:pt x="820" y="54"/>
                    <a:pt x="765" y="81"/>
                    <a:pt x="734" y="143"/>
                  </a:cubicBezTo>
                  <a:cubicBezTo>
                    <a:pt x="713" y="133"/>
                    <a:pt x="688" y="133"/>
                    <a:pt x="662" y="133"/>
                  </a:cubicBezTo>
                  <a:cubicBezTo>
                    <a:pt x="637" y="133"/>
                    <a:pt x="611" y="133"/>
                    <a:pt x="591" y="123"/>
                  </a:cubicBezTo>
                  <a:cubicBezTo>
                    <a:pt x="583" y="127"/>
                    <a:pt x="577" y="128"/>
                    <a:pt x="572" y="128"/>
                  </a:cubicBezTo>
                  <a:cubicBezTo>
                    <a:pt x="549" y="128"/>
                    <a:pt x="546" y="98"/>
                    <a:pt x="530" y="82"/>
                  </a:cubicBezTo>
                  <a:cubicBezTo>
                    <a:pt x="469" y="102"/>
                    <a:pt x="413" y="112"/>
                    <a:pt x="359" y="112"/>
                  </a:cubicBezTo>
                  <a:cubicBezTo>
                    <a:pt x="306" y="112"/>
                    <a:pt x="255" y="102"/>
                    <a:pt x="204" y="82"/>
                  </a:cubicBezTo>
                  <a:cubicBezTo>
                    <a:pt x="192" y="76"/>
                    <a:pt x="182" y="74"/>
                    <a:pt x="172" y="74"/>
                  </a:cubicBezTo>
                  <a:cubicBezTo>
                    <a:pt x="150" y="74"/>
                    <a:pt x="131" y="88"/>
                    <a:pt x="102" y="102"/>
                  </a:cubicBezTo>
                  <a:cubicBezTo>
                    <a:pt x="82" y="123"/>
                    <a:pt x="123" y="163"/>
                    <a:pt x="102" y="184"/>
                  </a:cubicBezTo>
                  <a:lnTo>
                    <a:pt x="41" y="184"/>
                  </a:lnTo>
                  <a:cubicBezTo>
                    <a:pt x="21" y="204"/>
                    <a:pt x="0" y="225"/>
                    <a:pt x="21" y="245"/>
                  </a:cubicBezTo>
                  <a:cubicBezTo>
                    <a:pt x="82" y="326"/>
                    <a:pt x="163" y="387"/>
                    <a:pt x="245" y="428"/>
                  </a:cubicBezTo>
                  <a:cubicBezTo>
                    <a:pt x="285" y="449"/>
                    <a:pt x="306" y="449"/>
                    <a:pt x="306" y="489"/>
                  </a:cubicBezTo>
                  <a:cubicBezTo>
                    <a:pt x="322" y="506"/>
                    <a:pt x="352" y="536"/>
                    <a:pt x="374" y="536"/>
                  </a:cubicBezTo>
                  <a:cubicBezTo>
                    <a:pt x="379" y="536"/>
                    <a:pt x="383" y="534"/>
                    <a:pt x="387" y="530"/>
                  </a:cubicBezTo>
                  <a:cubicBezTo>
                    <a:pt x="402" y="527"/>
                    <a:pt x="415" y="526"/>
                    <a:pt x="428" y="526"/>
                  </a:cubicBezTo>
                  <a:cubicBezTo>
                    <a:pt x="506" y="526"/>
                    <a:pt x="559" y="574"/>
                    <a:pt x="611" y="591"/>
                  </a:cubicBezTo>
                  <a:cubicBezTo>
                    <a:pt x="711" y="624"/>
                    <a:pt x="811" y="658"/>
                    <a:pt x="911" y="658"/>
                  </a:cubicBezTo>
                  <a:cubicBezTo>
                    <a:pt x="933" y="658"/>
                    <a:pt x="955" y="656"/>
                    <a:pt x="978" y="652"/>
                  </a:cubicBezTo>
                  <a:cubicBezTo>
                    <a:pt x="1039" y="652"/>
                    <a:pt x="1100" y="673"/>
                    <a:pt x="1161" y="693"/>
                  </a:cubicBezTo>
                  <a:cubicBezTo>
                    <a:pt x="1202" y="693"/>
                    <a:pt x="1243" y="713"/>
                    <a:pt x="1263" y="713"/>
                  </a:cubicBezTo>
                  <a:cubicBezTo>
                    <a:pt x="1385" y="673"/>
                    <a:pt x="1507" y="693"/>
                    <a:pt x="1609" y="632"/>
                  </a:cubicBezTo>
                  <a:cubicBezTo>
                    <a:pt x="1630" y="611"/>
                    <a:pt x="1589" y="591"/>
                    <a:pt x="1589" y="550"/>
                  </a:cubicBezTo>
                  <a:cubicBezTo>
                    <a:pt x="1630" y="550"/>
                    <a:pt x="1670" y="510"/>
                    <a:pt x="1670" y="449"/>
                  </a:cubicBezTo>
                  <a:cubicBezTo>
                    <a:pt x="1609" y="428"/>
                    <a:pt x="1630" y="347"/>
                    <a:pt x="1589" y="306"/>
                  </a:cubicBezTo>
                  <a:cubicBezTo>
                    <a:pt x="1568" y="286"/>
                    <a:pt x="1528" y="265"/>
                    <a:pt x="1507" y="245"/>
                  </a:cubicBezTo>
                  <a:cubicBezTo>
                    <a:pt x="1467" y="245"/>
                    <a:pt x="1426" y="265"/>
                    <a:pt x="1385" y="265"/>
                  </a:cubicBezTo>
                  <a:cubicBezTo>
                    <a:pt x="1385" y="245"/>
                    <a:pt x="1406" y="225"/>
                    <a:pt x="1385" y="204"/>
                  </a:cubicBezTo>
                  <a:cubicBezTo>
                    <a:pt x="1377" y="200"/>
                    <a:pt x="1368" y="198"/>
                    <a:pt x="1360" y="198"/>
                  </a:cubicBezTo>
                  <a:cubicBezTo>
                    <a:pt x="1337" y="198"/>
                    <a:pt x="1315" y="210"/>
                    <a:pt x="1299" y="210"/>
                  </a:cubicBezTo>
                  <a:cubicBezTo>
                    <a:pt x="1293" y="210"/>
                    <a:pt x="1288" y="208"/>
                    <a:pt x="1283" y="204"/>
                  </a:cubicBezTo>
                  <a:cubicBezTo>
                    <a:pt x="1283" y="82"/>
                    <a:pt x="1202" y="62"/>
                    <a:pt x="110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3" name="Google Shape;11003;p13"/>
            <p:cNvSpPr/>
            <p:nvPr/>
          </p:nvSpPr>
          <p:spPr>
            <a:xfrm>
              <a:off x="1086279" y="127308"/>
              <a:ext cx="48429" cy="115856"/>
            </a:xfrm>
            <a:custGeom>
              <a:avLst/>
              <a:gdLst/>
              <a:ahLst/>
              <a:cxnLst/>
              <a:rect l="l" t="t" r="r" b="b"/>
              <a:pathLst>
                <a:path w="673" h="1610" extrusionOk="0">
                  <a:moveTo>
                    <a:pt x="550" y="1284"/>
                  </a:moveTo>
                  <a:cubicBezTo>
                    <a:pt x="550" y="1304"/>
                    <a:pt x="550" y="1324"/>
                    <a:pt x="530" y="1324"/>
                  </a:cubicBezTo>
                  <a:cubicBezTo>
                    <a:pt x="530" y="1304"/>
                    <a:pt x="530" y="1284"/>
                    <a:pt x="550" y="1284"/>
                  </a:cubicBezTo>
                  <a:close/>
                  <a:moveTo>
                    <a:pt x="469" y="1"/>
                  </a:moveTo>
                  <a:cubicBezTo>
                    <a:pt x="408" y="62"/>
                    <a:pt x="387" y="123"/>
                    <a:pt x="347" y="164"/>
                  </a:cubicBezTo>
                  <a:cubicBezTo>
                    <a:pt x="306" y="204"/>
                    <a:pt x="285" y="265"/>
                    <a:pt x="224" y="265"/>
                  </a:cubicBezTo>
                  <a:cubicBezTo>
                    <a:pt x="224" y="367"/>
                    <a:pt x="224" y="388"/>
                    <a:pt x="143" y="490"/>
                  </a:cubicBezTo>
                  <a:cubicBezTo>
                    <a:pt x="133" y="500"/>
                    <a:pt x="128" y="500"/>
                    <a:pt x="123" y="500"/>
                  </a:cubicBezTo>
                  <a:cubicBezTo>
                    <a:pt x="117" y="500"/>
                    <a:pt x="112" y="500"/>
                    <a:pt x="102" y="510"/>
                  </a:cubicBezTo>
                  <a:cubicBezTo>
                    <a:pt x="123" y="632"/>
                    <a:pt x="102" y="754"/>
                    <a:pt x="61" y="836"/>
                  </a:cubicBezTo>
                  <a:cubicBezTo>
                    <a:pt x="0" y="1121"/>
                    <a:pt x="0" y="1386"/>
                    <a:pt x="204" y="1610"/>
                  </a:cubicBezTo>
                  <a:cubicBezTo>
                    <a:pt x="285" y="1589"/>
                    <a:pt x="285" y="1487"/>
                    <a:pt x="326" y="1426"/>
                  </a:cubicBezTo>
                  <a:cubicBezTo>
                    <a:pt x="367" y="1487"/>
                    <a:pt x="408" y="1528"/>
                    <a:pt x="469" y="1528"/>
                  </a:cubicBezTo>
                  <a:cubicBezTo>
                    <a:pt x="469" y="1487"/>
                    <a:pt x="489" y="1467"/>
                    <a:pt x="509" y="1426"/>
                  </a:cubicBezTo>
                  <a:cubicBezTo>
                    <a:pt x="520" y="1416"/>
                    <a:pt x="535" y="1416"/>
                    <a:pt x="550" y="1416"/>
                  </a:cubicBezTo>
                  <a:cubicBezTo>
                    <a:pt x="565" y="1416"/>
                    <a:pt x="581" y="1416"/>
                    <a:pt x="591" y="1406"/>
                  </a:cubicBezTo>
                  <a:cubicBezTo>
                    <a:pt x="591" y="1304"/>
                    <a:pt x="652" y="1202"/>
                    <a:pt x="611" y="1100"/>
                  </a:cubicBezTo>
                  <a:cubicBezTo>
                    <a:pt x="672" y="1019"/>
                    <a:pt x="652" y="938"/>
                    <a:pt x="611" y="836"/>
                  </a:cubicBezTo>
                  <a:lnTo>
                    <a:pt x="652" y="836"/>
                  </a:lnTo>
                  <a:cubicBezTo>
                    <a:pt x="611" y="693"/>
                    <a:pt x="672" y="571"/>
                    <a:pt x="672" y="428"/>
                  </a:cubicBezTo>
                  <a:lnTo>
                    <a:pt x="571" y="428"/>
                  </a:lnTo>
                  <a:cubicBezTo>
                    <a:pt x="672" y="388"/>
                    <a:pt x="571" y="327"/>
                    <a:pt x="611" y="286"/>
                  </a:cubicBezTo>
                  <a:cubicBezTo>
                    <a:pt x="591" y="245"/>
                    <a:pt x="652" y="184"/>
                    <a:pt x="611" y="143"/>
                  </a:cubicBezTo>
                  <a:cubicBezTo>
                    <a:pt x="550" y="103"/>
                    <a:pt x="571" y="62"/>
                    <a:pt x="550" y="21"/>
                  </a:cubicBezTo>
                  <a:cubicBezTo>
                    <a:pt x="530" y="1"/>
                    <a:pt x="530" y="1"/>
                    <a:pt x="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4" name="Google Shape;11004;p13"/>
            <p:cNvSpPr/>
            <p:nvPr/>
          </p:nvSpPr>
          <p:spPr>
            <a:xfrm>
              <a:off x="347682" y="954273"/>
              <a:ext cx="93836" cy="87575"/>
            </a:xfrm>
            <a:custGeom>
              <a:avLst/>
              <a:gdLst/>
              <a:ahLst/>
              <a:cxnLst/>
              <a:rect l="l" t="t" r="r" b="b"/>
              <a:pathLst>
                <a:path w="1304" h="1217" extrusionOk="0">
                  <a:moveTo>
                    <a:pt x="917" y="626"/>
                  </a:moveTo>
                  <a:cubicBezTo>
                    <a:pt x="917" y="626"/>
                    <a:pt x="917" y="626"/>
                    <a:pt x="917" y="647"/>
                  </a:cubicBezTo>
                  <a:cubicBezTo>
                    <a:pt x="896" y="647"/>
                    <a:pt x="896" y="626"/>
                    <a:pt x="896" y="626"/>
                  </a:cubicBezTo>
                  <a:close/>
                  <a:moveTo>
                    <a:pt x="262" y="0"/>
                  </a:moveTo>
                  <a:cubicBezTo>
                    <a:pt x="260" y="0"/>
                    <a:pt x="255" y="5"/>
                    <a:pt x="244" y="15"/>
                  </a:cubicBezTo>
                  <a:cubicBezTo>
                    <a:pt x="224" y="36"/>
                    <a:pt x="224" y="56"/>
                    <a:pt x="204" y="76"/>
                  </a:cubicBezTo>
                  <a:cubicBezTo>
                    <a:pt x="199" y="81"/>
                    <a:pt x="195" y="82"/>
                    <a:pt x="191" y="82"/>
                  </a:cubicBezTo>
                  <a:cubicBezTo>
                    <a:pt x="179" y="82"/>
                    <a:pt x="167" y="70"/>
                    <a:pt x="156" y="70"/>
                  </a:cubicBezTo>
                  <a:cubicBezTo>
                    <a:pt x="151" y="70"/>
                    <a:pt x="147" y="72"/>
                    <a:pt x="143" y="76"/>
                  </a:cubicBezTo>
                  <a:lnTo>
                    <a:pt x="204" y="137"/>
                  </a:lnTo>
                  <a:cubicBezTo>
                    <a:pt x="196" y="136"/>
                    <a:pt x="189" y="135"/>
                    <a:pt x="182" y="135"/>
                  </a:cubicBezTo>
                  <a:cubicBezTo>
                    <a:pt x="115" y="135"/>
                    <a:pt x="74" y="219"/>
                    <a:pt x="0" y="219"/>
                  </a:cubicBezTo>
                  <a:cubicBezTo>
                    <a:pt x="20" y="280"/>
                    <a:pt x="41" y="321"/>
                    <a:pt x="61" y="361"/>
                  </a:cubicBezTo>
                  <a:cubicBezTo>
                    <a:pt x="41" y="382"/>
                    <a:pt x="20" y="382"/>
                    <a:pt x="20" y="402"/>
                  </a:cubicBezTo>
                  <a:cubicBezTo>
                    <a:pt x="41" y="423"/>
                    <a:pt x="61" y="443"/>
                    <a:pt x="61" y="463"/>
                  </a:cubicBezTo>
                  <a:cubicBezTo>
                    <a:pt x="41" y="484"/>
                    <a:pt x="20" y="504"/>
                    <a:pt x="41" y="524"/>
                  </a:cubicBezTo>
                  <a:cubicBezTo>
                    <a:pt x="82" y="647"/>
                    <a:pt x="163" y="728"/>
                    <a:pt x="244" y="789"/>
                  </a:cubicBezTo>
                  <a:cubicBezTo>
                    <a:pt x="306" y="789"/>
                    <a:pt x="326" y="850"/>
                    <a:pt x="367" y="871"/>
                  </a:cubicBezTo>
                  <a:cubicBezTo>
                    <a:pt x="387" y="891"/>
                    <a:pt x="428" y="911"/>
                    <a:pt x="468" y="952"/>
                  </a:cubicBezTo>
                  <a:cubicBezTo>
                    <a:pt x="530" y="1013"/>
                    <a:pt x="591" y="1074"/>
                    <a:pt x="672" y="1115"/>
                  </a:cubicBezTo>
                  <a:cubicBezTo>
                    <a:pt x="733" y="1135"/>
                    <a:pt x="794" y="1156"/>
                    <a:pt x="855" y="1196"/>
                  </a:cubicBezTo>
                  <a:cubicBezTo>
                    <a:pt x="876" y="1196"/>
                    <a:pt x="876" y="1196"/>
                    <a:pt x="896" y="1217"/>
                  </a:cubicBezTo>
                  <a:cubicBezTo>
                    <a:pt x="917" y="1176"/>
                    <a:pt x="957" y="1196"/>
                    <a:pt x="998" y="1176"/>
                  </a:cubicBezTo>
                  <a:cubicBezTo>
                    <a:pt x="957" y="1115"/>
                    <a:pt x="1018" y="1135"/>
                    <a:pt x="1039" y="1095"/>
                  </a:cubicBezTo>
                  <a:cubicBezTo>
                    <a:pt x="1039" y="1074"/>
                    <a:pt x="1039" y="1054"/>
                    <a:pt x="1018" y="1013"/>
                  </a:cubicBezTo>
                  <a:lnTo>
                    <a:pt x="1018" y="1013"/>
                  </a:lnTo>
                  <a:cubicBezTo>
                    <a:pt x="1079" y="1034"/>
                    <a:pt x="1120" y="1034"/>
                    <a:pt x="1181" y="1034"/>
                  </a:cubicBezTo>
                  <a:cubicBezTo>
                    <a:pt x="1181" y="1013"/>
                    <a:pt x="1181" y="993"/>
                    <a:pt x="1181" y="972"/>
                  </a:cubicBezTo>
                  <a:cubicBezTo>
                    <a:pt x="1202" y="993"/>
                    <a:pt x="1222" y="993"/>
                    <a:pt x="1222" y="1013"/>
                  </a:cubicBezTo>
                  <a:cubicBezTo>
                    <a:pt x="1222" y="1034"/>
                    <a:pt x="1161" y="1054"/>
                    <a:pt x="1202" y="1095"/>
                  </a:cubicBezTo>
                  <a:cubicBezTo>
                    <a:pt x="1209" y="1099"/>
                    <a:pt x="1216" y="1100"/>
                    <a:pt x="1221" y="1100"/>
                  </a:cubicBezTo>
                  <a:cubicBezTo>
                    <a:pt x="1242" y="1100"/>
                    <a:pt x="1242" y="1070"/>
                    <a:pt x="1242" y="1054"/>
                  </a:cubicBezTo>
                  <a:lnTo>
                    <a:pt x="1303" y="1054"/>
                  </a:lnTo>
                  <a:cubicBezTo>
                    <a:pt x="1242" y="952"/>
                    <a:pt x="1181" y="830"/>
                    <a:pt x="1079" y="789"/>
                  </a:cubicBezTo>
                  <a:cubicBezTo>
                    <a:pt x="1018" y="769"/>
                    <a:pt x="998" y="728"/>
                    <a:pt x="957" y="687"/>
                  </a:cubicBezTo>
                  <a:cubicBezTo>
                    <a:pt x="957" y="687"/>
                    <a:pt x="978" y="667"/>
                    <a:pt x="978" y="647"/>
                  </a:cubicBezTo>
                  <a:lnTo>
                    <a:pt x="957" y="606"/>
                  </a:lnTo>
                  <a:cubicBezTo>
                    <a:pt x="947" y="596"/>
                    <a:pt x="932" y="596"/>
                    <a:pt x="917" y="596"/>
                  </a:cubicBezTo>
                  <a:cubicBezTo>
                    <a:pt x="901" y="596"/>
                    <a:pt x="886" y="596"/>
                    <a:pt x="876" y="586"/>
                  </a:cubicBezTo>
                  <a:cubicBezTo>
                    <a:pt x="876" y="545"/>
                    <a:pt x="876" y="524"/>
                    <a:pt x="876" y="484"/>
                  </a:cubicBezTo>
                  <a:cubicBezTo>
                    <a:pt x="794" y="463"/>
                    <a:pt x="754" y="402"/>
                    <a:pt x="713" y="341"/>
                  </a:cubicBezTo>
                  <a:cubicBezTo>
                    <a:pt x="696" y="324"/>
                    <a:pt x="680" y="318"/>
                    <a:pt x="663" y="318"/>
                  </a:cubicBezTo>
                  <a:cubicBezTo>
                    <a:pt x="618" y="318"/>
                    <a:pt x="574" y="361"/>
                    <a:pt x="530" y="361"/>
                  </a:cubicBezTo>
                  <a:cubicBezTo>
                    <a:pt x="509" y="341"/>
                    <a:pt x="550" y="321"/>
                    <a:pt x="530" y="280"/>
                  </a:cubicBezTo>
                  <a:cubicBezTo>
                    <a:pt x="509" y="280"/>
                    <a:pt x="468" y="280"/>
                    <a:pt x="468" y="239"/>
                  </a:cubicBezTo>
                  <a:cubicBezTo>
                    <a:pt x="468" y="158"/>
                    <a:pt x="407" y="117"/>
                    <a:pt x="346" y="97"/>
                  </a:cubicBezTo>
                  <a:cubicBezTo>
                    <a:pt x="306" y="76"/>
                    <a:pt x="285" y="36"/>
                    <a:pt x="265" y="15"/>
                  </a:cubicBezTo>
                  <a:cubicBezTo>
                    <a:pt x="265" y="5"/>
                    <a:pt x="265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5" name="Google Shape;11005;p13"/>
            <p:cNvSpPr/>
            <p:nvPr/>
          </p:nvSpPr>
          <p:spPr>
            <a:xfrm>
              <a:off x="585078" y="199916"/>
              <a:ext cx="65987" cy="115280"/>
            </a:xfrm>
            <a:custGeom>
              <a:avLst/>
              <a:gdLst/>
              <a:ahLst/>
              <a:cxnLst/>
              <a:rect l="l" t="t" r="r" b="b"/>
              <a:pathLst>
                <a:path w="917" h="1602" extrusionOk="0">
                  <a:moveTo>
                    <a:pt x="163" y="1"/>
                  </a:moveTo>
                  <a:cubicBezTo>
                    <a:pt x="150" y="1"/>
                    <a:pt x="136" y="10"/>
                    <a:pt x="122" y="10"/>
                  </a:cubicBezTo>
                  <a:cubicBezTo>
                    <a:pt x="102" y="30"/>
                    <a:pt x="102" y="51"/>
                    <a:pt x="82" y="71"/>
                  </a:cubicBezTo>
                  <a:cubicBezTo>
                    <a:pt x="82" y="71"/>
                    <a:pt x="102" y="71"/>
                    <a:pt x="102" y="91"/>
                  </a:cubicBezTo>
                  <a:lnTo>
                    <a:pt x="82" y="91"/>
                  </a:lnTo>
                  <a:cubicBezTo>
                    <a:pt x="61" y="91"/>
                    <a:pt x="61" y="112"/>
                    <a:pt x="41" y="112"/>
                  </a:cubicBezTo>
                  <a:cubicBezTo>
                    <a:pt x="0" y="193"/>
                    <a:pt x="41" y="254"/>
                    <a:pt x="102" y="315"/>
                  </a:cubicBezTo>
                  <a:cubicBezTo>
                    <a:pt x="82" y="356"/>
                    <a:pt x="102" y="397"/>
                    <a:pt x="102" y="438"/>
                  </a:cubicBezTo>
                  <a:cubicBezTo>
                    <a:pt x="143" y="560"/>
                    <a:pt x="184" y="682"/>
                    <a:pt x="204" y="804"/>
                  </a:cubicBezTo>
                  <a:cubicBezTo>
                    <a:pt x="204" y="906"/>
                    <a:pt x="245" y="1008"/>
                    <a:pt x="285" y="1110"/>
                  </a:cubicBezTo>
                  <a:cubicBezTo>
                    <a:pt x="326" y="1150"/>
                    <a:pt x="347" y="1191"/>
                    <a:pt x="347" y="1252"/>
                  </a:cubicBezTo>
                  <a:cubicBezTo>
                    <a:pt x="387" y="1375"/>
                    <a:pt x="489" y="1456"/>
                    <a:pt x="550" y="1558"/>
                  </a:cubicBezTo>
                  <a:cubicBezTo>
                    <a:pt x="550" y="1517"/>
                    <a:pt x="550" y="1517"/>
                    <a:pt x="571" y="1497"/>
                  </a:cubicBezTo>
                  <a:cubicBezTo>
                    <a:pt x="591" y="1497"/>
                    <a:pt x="611" y="1517"/>
                    <a:pt x="632" y="1517"/>
                  </a:cubicBezTo>
                  <a:cubicBezTo>
                    <a:pt x="652" y="1558"/>
                    <a:pt x="632" y="1599"/>
                    <a:pt x="672" y="1599"/>
                  </a:cubicBezTo>
                  <a:cubicBezTo>
                    <a:pt x="679" y="1601"/>
                    <a:pt x="685" y="1602"/>
                    <a:pt x="690" y="1602"/>
                  </a:cubicBezTo>
                  <a:cubicBezTo>
                    <a:pt x="734" y="1602"/>
                    <a:pt x="738" y="1535"/>
                    <a:pt x="774" y="1517"/>
                  </a:cubicBezTo>
                  <a:cubicBezTo>
                    <a:pt x="789" y="1531"/>
                    <a:pt x="803" y="1546"/>
                    <a:pt x="817" y="1546"/>
                  </a:cubicBezTo>
                  <a:cubicBezTo>
                    <a:pt x="823" y="1546"/>
                    <a:pt x="829" y="1543"/>
                    <a:pt x="835" y="1537"/>
                  </a:cubicBezTo>
                  <a:cubicBezTo>
                    <a:pt x="835" y="1537"/>
                    <a:pt x="815" y="1517"/>
                    <a:pt x="815" y="1497"/>
                  </a:cubicBezTo>
                  <a:cubicBezTo>
                    <a:pt x="815" y="1476"/>
                    <a:pt x="835" y="1476"/>
                    <a:pt x="856" y="1456"/>
                  </a:cubicBezTo>
                  <a:cubicBezTo>
                    <a:pt x="835" y="1436"/>
                    <a:pt x="856" y="1415"/>
                    <a:pt x="856" y="1395"/>
                  </a:cubicBezTo>
                  <a:cubicBezTo>
                    <a:pt x="876" y="1334"/>
                    <a:pt x="917" y="1273"/>
                    <a:pt x="856" y="1212"/>
                  </a:cubicBezTo>
                  <a:cubicBezTo>
                    <a:pt x="896" y="1150"/>
                    <a:pt x="835" y="1089"/>
                    <a:pt x="876" y="1028"/>
                  </a:cubicBezTo>
                  <a:cubicBezTo>
                    <a:pt x="795" y="947"/>
                    <a:pt x="733" y="845"/>
                    <a:pt x="733" y="743"/>
                  </a:cubicBezTo>
                  <a:cubicBezTo>
                    <a:pt x="733" y="702"/>
                    <a:pt x="672" y="702"/>
                    <a:pt x="672" y="662"/>
                  </a:cubicBezTo>
                  <a:cubicBezTo>
                    <a:pt x="677" y="657"/>
                    <a:pt x="682" y="656"/>
                    <a:pt x="686" y="656"/>
                  </a:cubicBezTo>
                  <a:cubicBezTo>
                    <a:pt x="694" y="656"/>
                    <a:pt x="703" y="660"/>
                    <a:pt x="711" y="660"/>
                  </a:cubicBezTo>
                  <a:cubicBezTo>
                    <a:pt x="718" y="660"/>
                    <a:pt x="726" y="656"/>
                    <a:pt x="733" y="641"/>
                  </a:cubicBezTo>
                  <a:cubicBezTo>
                    <a:pt x="652" y="601"/>
                    <a:pt x="591" y="560"/>
                    <a:pt x="530" y="540"/>
                  </a:cubicBezTo>
                  <a:cubicBezTo>
                    <a:pt x="530" y="499"/>
                    <a:pt x="550" y="458"/>
                    <a:pt x="530" y="438"/>
                  </a:cubicBezTo>
                  <a:cubicBezTo>
                    <a:pt x="408" y="356"/>
                    <a:pt x="367" y="295"/>
                    <a:pt x="306" y="173"/>
                  </a:cubicBezTo>
                  <a:cubicBezTo>
                    <a:pt x="285" y="153"/>
                    <a:pt x="245" y="132"/>
                    <a:pt x="204" y="112"/>
                  </a:cubicBezTo>
                  <a:cubicBezTo>
                    <a:pt x="184" y="71"/>
                    <a:pt x="204" y="30"/>
                    <a:pt x="184" y="10"/>
                  </a:cubicBezTo>
                  <a:cubicBezTo>
                    <a:pt x="177" y="3"/>
                    <a:pt x="17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6" name="Google Shape;11006;p13"/>
            <p:cNvSpPr/>
            <p:nvPr/>
          </p:nvSpPr>
          <p:spPr>
            <a:xfrm>
              <a:off x="1146366" y="1214480"/>
              <a:ext cx="88007" cy="86352"/>
            </a:xfrm>
            <a:custGeom>
              <a:avLst/>
              <a:gdLst/>
              <a:ahLst/>
              <a:cxnLst/>
              <a:rect l="l" t="t" r="r" b="b"/>
              <a:pathLst>
                <a:path w="1223" h="1200" extrusionOk="0">
                  <a:moveTo>
                    <a:pt x="167" y="1"/>
                  </a:moveTo>
                  <a:cubicBezTo>
                    <a:pt x="160" y="1"/>
                    <a:pt x="152" y="2"/>
                    <a:pt x="143" y="4"/>
                  </a:cubicBezTo>
                  <a:cubicBezTo>
                    <a:pt x="102" y="4"/>
                    <a:pt x="61" y="4"/>
                    <a:pt x="21" y="45"/>
                  </a:cubicBezTo>
                  <a:cubicBezTo>
                    <a:pt x="21" y="106"/>
                    <a:pt x="0" y="147"/>
                    <a:pt x="0" y="208"/>
                  </a:cubicBezTo>
                  <a:cubicBezTo>
                    <a:pt x="61" y="309"/>
                    <a:pt x="82" y="411"/>
                    <a:pt x="143" y="493"/>
                  </a:cubicBezTo>
                  <a:cubicBezTo>
                    <a:pt x="204" y="595"/>
                    <a:pt x="265" y="676"/>
                    <a:pt x="326" y="778"/>
                  </a:cubicBezTo>
                  <a:cubicBezTo>
                    <a:pt x="387" y="859"/>
                    <a:pt x="489" y="920"/>
                    <a:pt x="550" y="1002"/>
                  </a:cubicBezTo>
                  <a:cubicBezTo>
                    <a:pt x="611" y="1104"/>
                    <a:pt x="733" y="1104"/>
                    <a:pt x="795" y="1185"/>
                  </a:cubicBezTo>
                  <a:cubicBezTo>
                    <a:pt x="815" y="1195"/>
                    <a:pt x="835" y="1199"/>
                    <a:pt x="856" y="1199"/>
                  </a:cubicBezTo>
                  <a:cubicBezTo>
                    <a:pt x="917" y="1199"/>
                    <a:pt x="978" y="1165"/>
                    <a:pt x="1039" y="1165"/>
                  </a:cubicBezTo>
                  <a:cubicBezTo>
                    <a:pt x="1039" y="1165"/>
                    <a:pt x="1039" y="1165"/>
                    <a:pt x="1039" y="1144"/>
                  </a:cubicBezTo>
                  <a:cubicBezTo>
                    <a:pt x="1039" y="1144"/>
                    <a:pt x="1019" y="1124"/>
                    <a:pt x="1019" y="1124"/>
                  </a:cubicBezTo>
                  <a:cubicBezTo>
                    <a:pt x="998" y="1144"/>
                    <a:pt x="998" y="1144"/>
                    <a:pt x="978" y="1144"/>
                  </a:cubicBezTo>
                  <a:cubicBezTo>
                    <a:pt x="978" y="1124"/>
                    <a:pt x="998" y="1124"/>
                    <a:pt x="1019" y="1124"/>
                  </a:cubicBezTo>
                  <a:cubicBezTo>
                    <a:pt x="1019" y="1083"/>
                    <a:pt x="1080" y="1083"/>
                    <a:pt x="1080" y="1043"/>
                  </a:cubicBezTo>
                  <a:cubicBezTo>
                    <a:pt x="1100" y="1063"/>
                    <a:pt x="1120" y="1063"/>
                    <a:pt x="1120" y="1063"/>
                  </a:cubicBezTo>
                  <a:cubicBezTo>
                    <a:pt x="1161" y="1043"/>
                    <a:pt x="1202" y="1043"/>
                    <a:pt x="1222" y="1002"/>
                  </a:cubicBezTo>
                  <a:cubicBezTo>
                    <a:pt x="1161" y="961"/>
                    <a:pt x="1161" y="880"/>
                    <a:pt x="1100" y="839"/>
                  </a:cubicBezTo>
                  <a:cubicBezTo>
                    <a:pt x="1100" y="798"/>
                    <a:pt x="1120" y="758"/>
                    <a:pt x="1120" y="717"/>
                  </a:cubicBezTo>
                  <a:cubicBezTo>
                    <a:pt x="1039" y="696"/>
                    <a:pt x="978" y="656"/>
                    <a:pt x="917" y="615"/>
                  </a:cubicBezTo>
                  <a:cubicBezTo>
                    <a:pt x="917" y="574"/>
                    <a:pt x="937" y="554"/>
                    <a:pt x="937" y="533"/>
                  </a:cubicBezTo>
                  <a:cubicBezTo>
                    <a:pt x="815" y="513"/>
                    <a:pt x="774" y="493"/>
                    <a:pt x="672" y="350"/>
                  </a:cubicBezTo>
                  <a:cubicBezTo>
                    <a:pt x="662" y="330"/>
                    <a:pt x="647" y="330"/>
                    <a:pt x="632" y="330"/>
                  </a:cubicBezTo>
                  <a:cubicBezTo>
                    <a:pt x="616" y="330"/>
                    <a:pt x="601" y="330"/>
                    <a:pt x="591" y="309"/>
                  </a:cubicBezTo>
                  <a:cubicBezTo>
                    <a:pt x="571" y="269"/>
                    <a:pt x="530" y="269"/>
                    <a:pt x="509" y="248"/>
                  </a:cubicBezTo>
                  <a:cubicBezTo>
                    <a:pt x="509" y="248"/>
                    <a:pt x="500" y="257"/>
                    <a:pt x="494" y="257"/>
                  </a:cubicBezTo>
                  <a:cubicBezTo>
                    <a:pt x="491" y="257"/>
                    <a:pt x="489" y="255"/>
                    <a:pt x="489" y="248"/>
                  </a:cubicBezTo>
                  <a:cubicBezTo>
                    <a:pt x="489" y="248"/>
                    <a:pt x="489" y="228"/>
                    <a:pt x="489" y="228"/>
                  </a:cubicBezTo>
                  <a:cubicBezTo>
                    <a:pt x="469" y="228"/>
                    <a:pt x="448" y="208"/>
                    <a:pt x="428" y="208"/>
                  </a:cubicBezTo>
                  <a:cubicBezTo>
                    <a:pt x="428" y="187"/>
                    <a:pt x="428" y="167"/>
                    <a:pt x="408" y="126"/>
                  </a:cubicBezTo>
                  <a:cubicBezTo>
                    <a:pt x="395" y="134"/>
                    <a:pt x="385" y="138"/>
                    <a:pt x="375" y="138"/>
                  </a:cubicBezTo>
                  <a:cubicBezTo>
                    <a:pt x="338" y="138"/>
                    <a:pt x="318" y="85"/>
                    <a:pt x="285" y="85"/>
                  </a:cubicBezTo>
                  <a:cubicBezTo>
                    <a:pt x="231" y="67"/>
                    <a:pt x="225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7" name="Google Shape;11007;p13"/>
            <p:cNvSpPr/>
            <p:nvPr/>
          </p:nvSpPr>
          <p:spPr>
            <a:xfrm>
              <a:off x="1310506" y="-401742"/>
              <a:ext cx="42528" cy="132622"/>
            </a:xfrm>
            <a:custGeom>
              <a:avLst/>
              <a:gdLst/>
              <a:ahLst/>
              <a:cxnLst/>
              <a:rect l="l" t="t" r="r" b="b"/>
              <a:pathLst>
                <a:path w="591" h="1843" extrusionOk="0">
                  <a:moveTo>
                    <a:pt x="346" y="1"/>
                  </a:moveTo>
                  <a:cubicBezTo>
                    <a:pt x="285" y="1"/>
                    <a:pt x="265" y="82"/>
                    <a:pt x="224" y="103"/>
                  </a:cubicBezTo>
                  <a:cubicBezTo>
                    <a:pt x="245" y="184"/>
                    <a:pt x="204" y="266"/>
                    <a:pt x="204" y="347"/>
                  </a:cubicBezTo>
                  <a:cubicBezTo>
                    <a:pt x="204" y="449"/>
                    <a:pt x="184" y="571"/>
                    <a:pt x="163" y="673"/>
                  </a:cubicBezTo>
                  <a:cubicBezTo>
                    <a:pt x="143" y="734"/>
                    <a:pt x="122" y="754"/>
                    <a:pt x="82" y="775"/>
                  </a:cubicBezTo>
                  <a:cubicBezTo>
                    <a:pt x="61" y="836"/>
                    <a:pt x="82" y="876"/>
                    <a:pt x="61" y="917"/>
                  </a:cubicBezTo>
                  <a:cubicBezTo>
                    <a:pt x="21" y="978"/>
                    <a:pt x="41" y="1039"/>
                    <a:pt x="21" y="1080"/>
                  </a:cubicBezTo>
                  <a:cubicBezTo>
                    <a:pt x="0" y="1202"/>
                    <a:pt x="21" y="1365"/>
                    <a:pt x="41" y="1487"/>
                  </a:cubicBezTo>
                  <a:cubicBezTo>
                    <a:pt x="61" y="1569"/>
                    <a:pt x="122" y="1630"/>
                    <a:pt x="122" y="1711"/>
                  </a:cubicBezTo>
                  <a:cubicBezTo>
                    <a:pt x="138" y="1727"/>
                    <a:pt x="153" y="1730"/>
                    <a:pt x="168" y="1730"/>
                  </a:cubicBezTo>
                  <a:cubicBezTo>
                    <a:pt x="184" y="1730"/>
                    <a:pt x="201" y="1726"/>
                    <a:pt x="217" y="1726"/>
                  </a:cubicBezTo>
                  <a:cubicBezTo>
                    <a:pt x="226" y="1726"/>
                    <a:pt x="235" y="1727"/>
                    <a:pt x="245" y="1732"/>
                  </a:cubicBezTo>
                  <a:cubicBezTo>
                    <a:pt x="245" y="1752"/>
                    <a:pt x="204" y="1793"/>
                    <a:pt x="224" y="1834"/>
                  </a:cubicBezTo>
                  <a:cubicBezTo>
                    <a:pt x="224" y="1834"/>
                    <a:pt x="233" y="1843"/>
                    <a:pt x="251" y="1843"/>
                  </a:cubicBezTo>
                  <a:cubicBezTo>
                    <a:pt x="261" y="1843"/>
                    <a:pt x="272" y="1840"/>
                    <a:pt x="285" y="1834"/>
                  </a:cubicBezTo>
                  <a:cubicBezTo>
                    <a:pt x="306" y="1773"/>
                    <a:pt x="326" y="1691"/>
                    <a:pt x="326" y="1610"/>
                  </a:cubicBezTo>
                  <a:cubicBezTo>
                    <a:pt x="346" y="1610"/>
                    <a:pt x="367" y="1630"/>
                    <a:pt x="387" y="1650"/>
                  </a:cubicBezTo>
                  <a:cubicBezTo>
                    <a:pt x="367" y="1650"/>
                    <a:pt x="367" y="1671"/>
                    <a:pt x="346" y="1671"/>
                  </a:cubicBezTo>
                  <a:lnTo>
                    <a:pt x="346" y="1752"/>
                  </a:lnTo>
                  <a:cubicBezTo>
                    <a:pt x="367" y="1752"/>
                    <a:pt x="387" y="1773"/>
                    <a:pt x="408" y="1773"/>
                  </a:cubicBezTo>
                  <a:cubicBezTo>
                    <a:pt x="448" y="1752"/>
                    <a:pt x="408" y="1691"/>
                    <a:pt x="448" y="1691"/>
                  </a:cubicBezTo>
                  <a:cubicBezTo>
                    <a:pt x="465" y="1691"/>
                    <a:pt x="455" y="1717"/>
                    <a:pt x="471" y="1717"/>
                  </a:cubicBezTo>
                  <a:cubicBezTo>
                    <a:pt x="475" y="1717"/>
                    <a:pt x="481" y="1716"/>
                    <a:pt x="489" y="1711"/>
                  </a:cubicBezTo>
                  <a:cubicBezTo>
                    <a:pt x="530" y="1589"/>
                    <a:pt x="489" y="1467"/>
                    <a:pt x="489" y="1345"/>
                  </a:cubicBezTo>
                  <a:cubicBezTo>
                    <a:pt x="469" y="1325"/>
                    <a:pt x="448" y="1325"/>
                    <a:pt x="448" y="1304"/>
                  </a:cubicBezTo>
                  <a:cubicBezTo>
                    <a:pt x="465" y="1288"/>
                    <a:pt x="468" y="1258"/>
                    <a:pt x="490" y="1258"/>
                  </a:cubicBezTo>
                  <a:cubicBezTo>
                    <a:pt x="495" y="1258"/>
                    <a:pt x="502" y="1260"/>
                    <a:pt x="509" y="1263"/>
                  </a:cubicBezTo>
                  <a:cubicBezTo>
                    <a:pt x="550" y="1182"/>
                    <a:pt x="530" y="1101"/>
                    <a:pt x="550" y="1019"/>
                  </a:cubicBezTo>
                  <a:cubicBezTo>
                    <a:pt x="571" y="958"/>
                    <a:pt x="591" y="897"/>
                    <a:pt x="550" y="836"/>
                  </a:cubicBezTo>
                  <a:cubicBezTo>
                    <a:pt x="550" y="815"/>
                    <a:pt x="571" y="795"/>
                    <a:pt x="571" y="775"/>
                  </a:cubicBezTo>
                  <a:cubicBezTo>
                    <a:pt x="530" y="754"/>
                    <a:pt x="571" y="734"/>
                    <a:pt x="550" y="714"/>
                  </a:cubicBezTo>
                  <a:cubicBezTo>
                    <a:pt x="509" y="632"/>
                    <a:pt x="509" y="551"/>
                    <a:pt x="530" y="469"/>
                  </a:cubicBezTo>
                  <a:cubicBezTo>
                    <a:pt x="530" y="449"/>
                    <a:pt x="489" y="245"/>
                    <a:pt x="469" y="245"/>
                  </a:cubicBezTo>
                  <a:cubicBezTo>
                    <a:pt x="387" y="184"/>
                    <a:pt x="367" y="103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8" name="Google Shape;11008;p13"/>
            <p:cNvSpPr/>
            <p:nvPr/>
          </p:nvSpPr>
          <p:spPr>
            <a:xfrm>
              <a:off x="-181368" y="118529"/>
              <a:ext cx="83546" cy="88007"/>
            </a:xfrm>
            <a:custGeom>
              <a:avLst/>
              <a:gdLst/>
              <a:ahLst/>
              <a:cxnLst/>
              <a:rect l="l" t="t" r="r" b="b"/>
              <a:pathLst>
                <a:path w="1161" h="1223" extrusionOk="0">
                  <a:moveTo>
                    <a:pt x="754" y="510"/>
                  </a:moveTo>
                  <a:cubicBezTo>
                    <a:pt x="774" y="510"/>
                    <a:pt x="794" y="510"/>
                    <a:pt x="794" y="530"/>
                  </a:cubicBezTo>
                  <a:cubicBezTo>
                    <a:pt x="788" y="536"/>
                    <a:pt x="784" y="538"/>
                    <a:pt x="781" y="538"/>
                  </a:cubicBezTo>
                  <a:cubicBezTo>
                    <a:pt x="772" y="538"/>
                    <a:pt x="768" y="524"/>
                    <a:pt x="754" y="510"/>
                  </a:cubicBezTo>
                  <a:close/>
                  <a:moveTo>
                    <a:pt x="102" y="1"/>
                  </a:moveTo>
                  <a:cubicBezTo>
                    <a:pt x="102" y="1"/>
                    <a:pt x="61" y="21"/>
                    <a:pt x="41" y="21"/>
                  </a:cubicBezTo>
                  <a:cubicBezTo>
                    <a:pt x="82" y="62"/>
                    <a:pt x="20" y="82"/>
                    <a:pt x="20" y="102"/>
                  </a:cubicBezTo>
                  <a:cubicBezTo>
                    <a:pt x="0" y="123"/>
                    <a:pt x="0" y="163"/>
                    <a:pt x="0" y="184"/>
                  </a:cubicBezTo>
                  <a:cubicBezTo>
                    <a:pt x="20" y="204"/>
                    <a:pt x="20" y="225"/>
                    <a:pt x="20" y="265"/>
                  </a:cubicBezTo>
                  <a:cubicBezTo>
                    <a:pt x="20" y="347"/>
                    <a:pt x="61" y="428"/>
                    <a:pt x="102" y="510"/>
                  </a:cubicBezTo>
                  <a:cubicBezTo>
                    <a:pt x="143" y="550"/>
                    <a:pt x="183" y="591"/>
                    <a:pt x="183" y="652"/>
                  </a:cubicBezTo>
                  <a:cubicBezTo>
                    <a:pt x="183" y="673"/>
                    <a:pt x="183" y="673"/>
                    <a:pt x="204" y="673"/>
                  </a:cubicBezTo>
                  <a:cubicBezTo>
                    <a:pt x="224" y="673"/>
                    <a:pt x="244" y="652"/>
                    <a:pt x="265" y="652"/>
                  </a:cubicBezTo>
                  <a:cubicBezTo>
                    <a:pt x="367" y="815"/>
                    <a:pt x="530" y="958"/>
                    <a:pt x="652" y="1100"/>
                  </a:cubicBezTo>
                  <a:cubicBezTo>
                    <a:pt x="693" y="1100"/>
                    <a:pt x="733" y="1100"/>
                    <a:pt x="754" y="1121"/>
                  </a:cubicBezTo>
                  <a:cubicBezTo>
                    <a:pt x="774" y="1161"/>
                    <a:pt x="835" y="1141"/>
                    <a:pt x="855" y="1182"/>
                  </a:cubicBezTo>
                  <a:cubicBezTo>
                    <a:pt x="855" y="1182"/>
                    <a:pt x="876" y="1202"/>
                    <a:pt x="876" y="1202"/>
                  </a:cubicBezTo>
                  <a:cubicBezTo>
                    <a:pt x="893" y="1194"/>
                    <a:pt x="910" y="1189"/>
                    <a:pt x="926" y="1189"/>
                  </a:cubicBezTo>
                  <a:cubicBezTo>
                    <a:pt x="950" y="1189"/>
                    <a:pt x="974" y="1199"/>
                    <a:pt x="998" y="1222"/>
                  </a:cubicBezTo>
                  <a:cubicBezTo>
                    <a:pt x="998" y="1222"/>
                    <a:pt x="998" y="1202"/>
                    <a:pt x="1018" y="1202"/>
                  </a:cubicBezTo>
                  <a:cubicBezTo>
                    <a:pt x="1018" y="1182"/>
                    <a:pt x="1018" y="1161"/>
                    <a:pt x="1018" y="1141"/>
                  </a:cubicBezTo>
                  <a:cubicBezTo>
                    <a:pt x="1059" y="1141"/>
                    <a:pt x="1079" y="1100"/>
                    <a:pt x="1120" y="1080"/>
                  </a:cubicBezTo>
                  <a:cubicBezTo>
                    <a:pt x="1100" y="1039"/>
                    <a:pt x="1161" y="1060"/>
                    <a:pt x="1141" y="1019"/>
                  </a:cubicBezTo>
                  <a:cubicBezTo>
                    <a:pt x="1141" y="958"/>
                    <a:pt x="1100" y="917"/>
                    <a:pt x="1120" y="856"/>
                  </a:cubicBezTo>
                  <a:cubicBezTo>
                    <a:pt x="1079" y="815"/>
                    <a:pt x="1039" y="774"/>
                    <a:pt x="1018" y="734"/>
                  </a:cubicBezTo>
                  <a:cubicBezTo>
                    <a:pt x="1018" y="713"/>
                    <a:pt x="1039" y="693"/>
                    <a:pt x="1018" y="652"/>
                  </a:cubicBezTo>
                  <a:cubicBezTo>
                    <a:pt x="998" y="632"/>
                    <a:pt x="978" y="612"/>
                    <a:pt x="937" y="612"/>
                  </a:cubicBezTo>
                  <a:cubicBezTo>
                    <a:pt x="917" y="571"/>
                    <a:pt x="937" y="510"/>
                    <a:pt x="896" y="489"/>
                  </a:cubicBezTo>
                  <a:cubicBezTo>
                    <a:pt x="876" y="469"/>
                    <a:pt x="876" y="469"/>
                    <a:pt x="855" y="449"/>
                  </a:cubicBezTo>
                  <a:cubicBezTo>
                    <a:pt x="845" y="459"/>
                    <a:pt x="840" y="464"/>
                    <a:pt x="835" y="464"/>
                  </a:cubicBezTo>
                  <a:cubicBezTo>
                    <a:pt x="830" y="464"/>
                    <a:pt x="825" y="459"/>
                    <a:pt x="815" y="449"/>
                  </a:cubicBezTo>
                  <a:cubicBezTo>
                    <a:pt x="815" y="408"/>
                    <a:pt x="815" y="367"/>
                    <a:pt x="815" y="326"/>
                  </a:cubicBezTo>
                  <a:cubicBezTo>
                    <a:pt x="733" y="286"/>
                    <a:pt x="652" y="245"/>
                    <a:pt x="570" y="184"/>
                  </a:cubicBezTo>
                  <a:cubicBezTo>
                    <a:pt x="550" y="204"/>
                    <a:pt x="509" y="225"/>
                    <a:pt x="468" y="245"/>
                  </a:cubicBezTo>
                  <a:cubicBezTo>
                    <a:pt x="456" y="236"/>
                    <a:pt x="443" y="233"/>
                    <a:pt x="430" y="233"/>
                  </a:cubicBezTo>
                  <a:cubicBezTo>
                    <a:pt x="394" y="233"/>
                    <a:pt x="359" y="257"/>
                    <a:pt x="324" y="257"/>
                  </a:cubicBezTo>
                  <a:cubicBezTo>
                    <a:pt x="311" y="257"/>
                    <a:pt x="298" y="254"/>
                    <a:pt x="285" y="245"/>
                  </a:cubicBezTo>
                  <a:cubicBezTo>
                    <a:pt x="265" y="184"/>
                    <a:pt x="224" y="143"/>
                    <a:pt x="204" y="82"/>
                  </a:cubicBezTo>
                  <a:cubicBezTo>
                    <a:pt x="183" y="41"/>
                    <a:pt x="143" y="41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9" name="Google Shape;11009;p13"/>
            <p:cNvSpPr/>
            <p:nvPr/>
          </p:nvSpPr>
          <p:spPr>
            <a:xfrm>
              <a:off x="385748" y="1200088"/>
              <a:ext cx="54330" cy="104486"/>
            </a:xfrm>
            <a:custGeom>
              <a:avLst/>
              <a:gdLst/>
              <a:ahLst/>
              <a:cxnLst/>
              <a:rect l="l" t="t" r="r" b="b"/>
              <a:pathLst>
                <a:path w="755" h="1452" extrusionOk="0">
                  <a:moveTo>
                    <a:pt x="326" y="0"/>
                  </a:moveTo>
                  <a:cubicBezTo>
                    <a:pt x="265" y="21"/>
                    <a:pt x="245" y="102"/>
                    <a:pt x="163" y="123"/>
                  </a:cubicBezTo>
                  <a:cubicBezTo>
                    <a:pt x="143" y="143"/>
                    <a:pt x="102" y="123"/>
                    <a:pt x="62" y="184"/>
                  </a:cubicBezTo>
                  <a:cubicBezTo>
                    <a:pt x="82" y="224"/>
                    <a:pt x="21" y="265"/>
                    <a:pt x="41" y="326"/>
                  </a:cubicBezTo>
                  <a:cubicBezTo>
                    <a:pt x="62" y="428"/>
                    <a:pt x="1" y="530"/>
                    <a:pt x="41" y="632"/>
                  </a:cubicBezTo>
                  <a:cubicBezTo>
                    <a:pt x="1" y="774"/>
                    <a:pt x="102" y="917"/>
                    <a:pt x="41" y="1059"/>
                  </a:cubicBezTo>
                  <a:cubicBezTo>
                    <a:pt x="82" y="1161"/>
                    <a:pt x="62" y="1283"/>
                    <a:pt x="143" y="1385"/>
                  </a:cubicBezTo>
                  <a:cubicBezTo>
                    <a:pt x="163" y="1385"/>
                    <a:pt x="184" y="1385"/>
                    <a:pt x="184" y="1406"/>
                  </a:cubicBezTo>
                  <a:cubicBezTo>
                    <a:pt x="204" y="1406"/>
                    <a:pt x="184" y="1426"/>
                    <a:pt x="184" y="1446"/>
                  </a:cubicBezTo>
                  <a:cubicBezTo>
                    <a:pt x="199" y="1450"/>
                    <a:pt x="213" y="1452"/>
                    <a:pt x="227" y="1452"/>
                  </a:cubicBezTo>
                  <a:cubicBezTo>
                    <a:pt x="282" y="1452"/>
                    <a:pt x="318" y="1422"/>
                    <a:pt x="367" y="1406"/>
                  </a:cubicBezTo>
                  <a:cubicBezTo>
                    <a:pt x="388" y="1365"/>
                    <a:pt x="408" y="1344"/>
                    <a:pt x="408" y="1304"/>
                  </a:cubicBezTo>
                  <a:cubicBezTo>
                    <a:pt x="367" y="1263"/>
                    <a:pt x="388" y="1222"/>
                    <a:pt x="388" y="1182"/>
                  </a:cubicBezTo>
                  <a:cubicBezTo>
                    <a:pt x="388" y="1161"/>
                    <a:pt x="367" y="1182"/>
                    <a:pt x="367" y="1141"/>
                  </a:cubicBezTo>
                  <a:cubicBezTo>
                    <a:pt x="388" y="1080"/>
                    <a:pt x="428" y="1019"/>
                    <a:pt x="489" y="978"/>
                  </a:cubicBezTo>
                  <a:cubicBezTo>
                    <a:pt x="469" y="896"/>
                    <a:pt x="550" y="856"/>
                    <a:pt x="571" y="774"/>
                  </a:cubicBezTo>
                  <a:lnTo>
                    <a:pt x="530" y="774"/>
                  </a:lnTo>
                  <a:cubicBezTo>
                    <a:pt x="530" y="713"/>
                    <a:pt x="612" y="672"/>
                    <a:pt x="632" y="611"/>
                  </a:cubicBezTo>
                  <a:cubicBezTo>
                    <a:pt x="642" y="611"/>
                    <a:pt x="657" y="616"/>
                    <a:pt x="675" y="616"/>
                  </a:cubicBezTo>
                  <a:cubicBezTo>
                    <a:pt x="693" y="616"/>
                    <a:pt x="713" y="611"/>
                    <a:pt x="734" y="591"/>
                  </a:cubicBezTo>
                  <a:cubicBezTo>
                    <a:pt x="754" y="509"/>
                    <a:pt x="652" y="428"/>
                    <a:pt x="734" y="367"/>
                  </a:cubicBezTo>
                  <a:cubicBezTo>
                    <a:pt x="693" y="306"/>
                    <a:pt x="673" y="245"/>
                    <a:pt x="632" y="224"/>
                  </a:cubicBezTo>
                  <a:cubicBezTo>
                    <a:pt x="625" y="231"/>
                    <a:pt x="618" y="233"/>
                    <a:pt x="612" y="233"/>
                  </a:cubicBezTo>
                  <a:cubicBezTo>
                    <a:pt x="598" y="233"/>
                    <a:pt x="584" y="224"/>
                    <a:pt x="571" y="224"/>
                  </a:cubicBezTo>
                  <a:cubicBezTo>
                    <a:pt x="578" y="218"/>
                    <a:pt x="584" y="215"/>
                    <a:pt x="591" y="215"/>
                  </a:cubicBezTo>
                  <a:cubicBezTo>
                    <a:pt x="605" y="215"/>
                    <a:pt x="618" y="224"/>
                    <a:pt x="632" y="224"/>
                  </a:cubicBezTo>
                  <a:cubicBezTo>
                    <a:pt x="571" y="143"/>
                    <a:pt x="510" y="82"/>
                    <a:pt x="449" y="0"/>
                  </a:cubicBezTo>
                  <a:lnTo>
                    <a:pt x="408" y="41"/>
                  </a:lnTo>
                  <a:cubicBezTo>
                    <a:pt x="399" y="44"/>
                    <a:pt x="392" y="45"/>
                    <a:pt x="386" y="45"/>
                  </a:cubicBezTo>
                  <a:cubicBezTo>
                    <a:pt x="351" y="45"/>
                    <a:pt x="361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0" name="Google Shape;11010;p13"/>
            <p:cNvSpPr/>
            <p:nvPr/>
          </p:nvSpPr>
          <p:spPr>
            <a:xfrm>
              <a:off x="885511" y="1238155"/>
              <a:ext cx="80667" cy="95347"/>
            </a:xfrm>
            <a:custGeom>
              <a:avLst/>
              <a:gdLst/>
              <a:ahLst/>
              <a:cxnLst/>
              <a:rect l="l" t="t" r="r" b="b"/>
              <a:pathLst>
                <a:path w="1121" h="1325" extrusionOk="0">
                  <a:moveTo>
                    <a:pt x="856" y="999"/>
                  </a:moveTo>
                  <a:cubicBezTo>
                    <a:pt x="917" y="1019"/>
                    <a:pt x="917" y="1060"/>
                    <a:pt x="937" y="1080"/>
                  </a:cubicBezTo>
                  <a:cubicBezTo>
                    <a:pt x="876" y="1080"/>
                    <a:pt x="876" y="1039"/>
                    <a:pt x="856" y="999"/>
                  </a:cubicBezTo>
                  <a:close/>
                  <a:moveTo>
                    <a:pt x="184" y="1"/>
                  </a:moveTo>
                  <a:cubicBezTo>
                    <a:pt x="143" y="42"/>
                    <a:pt x="61" y="42"/>
                    <a:pt x="0" y="62"/>
                  </a:cubicBezTo>
                  <a:cubicBezTo>
                    <a:pt x="21" y="103"/>
                    <a:pt x="21" y="164"/>
                    <a:pt x="0" y="204"/>
                  </a:cubicBezTo>
                  <a:cubicBezTo>
                    <a:pt x="102" y="286"/>
                    <a:pt x="82" y="429"/>
                    <a:pt x="143" y="530"/>
                  </a:cubicBezTo>
                  <a:cubicBezTo>
                    <a:pt x="204" y="632"/>
                    <a:pt x="265" y="734"/>
                    <a:pt x="326" y="815"/>
                  </a:cubicBezTo>
                  <a:cubicBezTo>
                    <a:pt x="387" y="917"/>
                    <a:pt x="489" y="999"/>
                    <a:pt x="530" y="1101"/>
                  </a:cubicBezTo>
                  <a:cubicBezTo>
                    <a:pt x="591" y="1162"/>
                    <a:pt x="652" y="1162"/>
                    <a:pt x="672" y="1223"/>
                  </a:cubicBezTo>
                  <a:cubicBezTo>
                    <a:pt x="693" y="1223"/>
                    <a:pt x="713" y="1202"/>
                    <a:pt x="713" y="1202"/>
                  </a:cubicBezTo>
                  <a:cubicBezTo>
                    <a:pt x="754" y="1202"/>
                    <a:pt x="754" y="1243"/>
                    <a:pt x="774" y="1243"/>
                  </a:cubicBezTo>
                  <a:cubicBezTo>
                    <a:pt x="788" y="1243"/>
                    <a:pt x="801" y="1234"/>
                    <a:pt x="821" y="1234"/>
                  </a:cubicBezTo>
                  <a:cubicBezTo>
                    <a:pt x="831" y="1234"/>
                    <a:pt x="842" y="1236"/>
                    <a:pt x="856" y="1243"/>
                  </a:cubicBezTo>
                  <a:cubicBezTo>
                    <a:pt x="876" y="1284"/>
                    <a:pt x="896" y="1304"/>
                    <a:pt x="957" y="1325"/>
                  </a:cubicBezTo>
                  <a:cubicBezTo>
                    <a:pt x="957" y="1243"/>
                    <a:pt x="917" y="1182"/>
                    <a:pt x="957" y="1121"/>
                  </a:cubicBezTo>
                  <a:cubicBezTo>
                    <a:pt x="998" y="1121"/>
                    <a:pt x="1019" y="1141"/>
                    <a:pt x="1059" y="1162"/>
                  </a:cubicBezTo>
                  <a:cubicBezTo>
                    <a:pt x="1080" y="1121"/>
                    <a:pt x="1100" y="1080"/>
                    <a:pt x="1120" y="1039"/>
                  </a:cubicBezTo>
                  <a:cubicBezTo>
                    <a:pt x="1059" y="938"/>
                    <a:pt x="978" y="856"/>
                    <a:pt x="917" y="754"/>
                  </a:cubicBezTo>
                  <a:lnTo>
                    <a:pt x="856" y="754"/>
                  </a:lnTo>
                  <a:cubicBezTo>
                    <a:pt x="846" y="750"/>
                    <a:pt x="838" y="748"/>
                    <a:pt x="831" y="748"/>
                  </a:cubicBezTo>
                  <a:cubicBezTo>
                    <a:pt x="818" y="748"/>
                    <a:pt x="807" y="753"/>
                    <a:pt x="798" y="753"/>
                  </a:cubicBezTo>
                  <a:cubicBezTo>
                    <a:pt x="789" y="753"/>
                    <a:pt x="782" y="749"/>
                    <a:pt x="774" y="734"/>
                  </a:cubicBezTo>
                  <a:cubicBezTo>
                    <a:pt x="774" y="693"/>
                    <a:pt x="795" y="693"/>
                    <a:pt x="815" y="693"/>
                  </a:cubicBezTo>
                  <a:cubicBezTo>
                    <a:pt x="815" y="653"/>
                    <a:pt x="815" y="612"/>
                    <a:pt x="795" y="591"/>
                  </a:cubicBezTo>
                  <a:cubicBezTo>
                    <a:pt x="760" y="591"/>
                    <a:pt x="770" y="636"/>
                    <a:pt x="747" y="636"/>
                  </a:cubicBezTo>
                  <a:cubicBezTo>
                    <a:pt x="744" y="636"/>
                    <a:pt x="739" y="635"/>
                    <a:pt x="733" y="632"/>
                  </a:cubicBezTo>
                  <a:cubicBezTo>
                    <a:pt x="713" y="612"/>
                    <a:pt x="774" y="591"/>
                    <a:pt x="754" y="571"/>
                  </a:cubicBezTo>
                  <a:lnTo>
                    <a:pt x="713" y="571"/>
                  </a:lnTo>
                  <a:cubicBezTo>
                    <a:pt x="713" y="530"/>
                    <a:pt x="754" y="510"/>
                    <a:pt x="733" y="469"/>
                  </a:cubicBezTo>
                  <a:cubicBezTo>
                    <a:pt x="713" y="469"/>
                    <a:pt x="713" y="490"/>
                    <a:pt x="693" y="490"/>
                  </a:cubicBezTo>
                  <a:cubicBezTo>
                    <a:pt x="672" y="469"/>
                    <a:pt x="733" y="449"/>
                    <a:pt x="713" y="408"/>
                  </a:cubicBezTo>
                  <a:lnTo>
                    <a:pt x="713" y="408"/>
                  </a:lnTo>
                  <a:cubicBezTo>
                    <a:pt x="697" y="408"/>
                    <a:pt x="693" y="434"/>
                    <a:pt x="672" y="434"/>
                  </a:cubicBezTo>
                  <a:cubicBezTo>
                    <a:pt x="667" y="434"/>
                    <a:pt x="660" y="433"/>
                    <a:pt x="652" y="429"/>
                  </a:cubicBezTo>
                  <a:cubicBezTo>
                    <a:pt x="652" y="408"/>
                    <a:pt x="693" y="388"/>
                    <a:pt x="672" y="367"/>
                  </a:cubicBezTo>
                  <a:lnTo>
                    <a:pt x="611" y="367"/>
                  </a:lnTo>
                  <a:cubicBezTo>
                    <a:pt x="611" y="286"/>
                    <a:pt x="570" y="225"/>
                    <a:pt x="469" y="184"/>
                  </a:cubicBezTo>
                  <a:cubicBezTo>
                    <a:pt x="448" y="164"/>
                    <a:pt x="448" y="123"/>
                    <a:pt x="428" y="103"/>
                  </a:cubicBezTo>
                  <a:cubicBezTo>
                    <a:pt x="395" y="103"/>
                    <a:pt x="389" y="129"/>
                    <a:pt x="367" y="129"/>
                  </a:cubicBezTo>
                  <a:cubicBezTo>
                    <a:pt x="361" y="129"/>
                    <a:pt x="355" y="127"/>
                    <a:pt x="346" y="123"/>
                  </a:cubicBezTo>
                  <a:cubicBezTo>
                    <a:pt x="306" y="82"/>
                    <a:pt x="265" y="2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1" name="Google Shape;11011;p13"/>
            <p:cNvSpPr/>
            <p:nvPr/>
          </p:nvSpPr>
          <p:spPr>
            <a:xfrm>
              <a:off x="913359" y="1106252"/>
              <a:ext cx="86496" cy="96858"/>
            </a:xfrm>
            <a:custGeom>
              <a:avLst/>
              <a:gdLst/>
              <a:ahLst/>
              <a:cxnLst/>
              <a:rect l="l" t="t" r="r" b="b"/>
              <a:pathLst>
                <a:path w="1202" h="1346" extrusionOk="0">
                  <a:moveTo>
                    <a:pt x="245" y="1"/>
                  </a:moveTo>
                  <a:cubicBezTo>
                    <a:pt x="245" y="21"/>
                    <a:pt x="285" y="42"/>
                    <a:pt x="245" y="82"/>
                  </a:cubicBezTo>
                  <a:cubicBezTo>
                    <a:pt x="214" y="52"/>
                    <a:pt x="178" y="42"/>
                    <a:pt x="140" y="42"/>
                  </a:cubicBezTo>
                  <a:cubicBezTo>
                    <a:pt x="102" y="42"/>
                    <a:pt x="61" y="52"/>
                    <a:pt x="21" y="62"/>
                  </a:cubicBezTo>
                  <a:cubicBezTo>
                    <a:pt x="41" y="82"/>
                    <a:pt x="0" y="123"/>
                    <a:pt x="21" y="143"/>
                  </a:cubicBezTo>
                  <a:cubicBezTo>
                    <a:pt x="41" y="164"/>
                    <a:pt x="61" y="164"/>
                    <a:pt x="61" y="205"/>
                  </a:cubicBezTo>
                  <a:cubicBezTo>
                    <a:pt x="21" y="266"/>
                    <a:pt x="61" y="327"/>
                    <a:pt x="102" y="347"/>
                  </a:cubicBezTo>
                  <a:cubicBezTo>
                    <a:pt x="163" y="388"/>
                    <a:pt x="143" y="469"/>
                    <a:pt x="204" y="490"/>
                  </a:cubicBezTo>
                  <a:cubicBezTo>
                    <a:pt x="245" y="510"/>
                    <a:pt x="224" y="592"/>
                    <a:pt x="265" y="612"/>
                  </a:cubicBezTo>
                  <a:cubicBezTo>
                    <a:pt x="306" y="653"/>
                    <a:pt x="265" y="673"/>
                    <a:pt x="285" y="714"/>
                  </a:cubicBezTo>
                  <a:cubicBezTo>
                    <a:pt x="346" y="775"/>
                    <a:pt x="408" y="836"/>
                    <a:pt x="469" y="897"/>
                  </a:cubicBezTo>
                  <a:cubicBezTo>
                    <a:pt x="509" y="958"/>
                    <a:pt x="550" y="999"/>
                    <a:pt x="591" y="1060"/>
                  </a:cubicBezTo>
                  <a:cubicBezTo>
                    <a:pt x="693" y="1202"/>
                    <a:pt x="815" y="1304"/>
                    <a:pt x="978" y="1345"/>
                  </a:cubicBezTo>
                  <a:cubicBezTo>
                    <a:pt x="998" y="1325"/>
                    <a:pt x="937" y="1304"/>
                    <a:pt x="957" y="1284"/>
                  </a:cubicBezTo>
                  <a:cubicBezTo>
                    <a:pt x="998" y="1284"/>
                    <a:pt x="1039" y="1325"/>
                    <a:pt x="1080" y="1325"/>
                  </a:cubicBezTo>
                  <a:cubicBezTo>
                    <a:pt x="1120" y="1284"/>
                    <a:pt x="1039" y="1243"/>
                    <a:pt x="1080" y="1202"/>
                  </a:cubicBezTo>
                  <a:cubicBezTo>
                    <a:pt x="1120" y="1202"/>
                    <a:pt x="1120" y="1264"/>
                    <a:pt x="1161" y="1284"/>
                  </a:cubicBezTo>
                  <a:cubicBezTo>
                    <a:pt x="1161" y="1284"/>
                    <a:pt x="1181" y="1264"/>
                    <a:pt x="1181" y="1264"/>
                  </a:cubicBezTo>
                  <a:cubicBezTo>
                    <a:pt x="1202" y="1223"/>
                    <a:pt x="1141" y="1182"/>
                    <a:pt x="1141" y="1141"/>
                  </a:cubicBezTo>
                  <a:cubicBezTo>
                    <a:pt x="1161" y="1080"/>
                    <a:pt x="1161" y="1019"/>
                    <a:pt x="1120" y="958"/>
                  </a:cubicBezTo>
                  <a:cubicBezTo>
                    <a:pt x="1059" y="877"/>
                    <a:pt x="978" y="816"/>
                    <a:pt x="917" y="714"/>
                  </a:cubicBezTo>
                  <a:cubicBezTo>
                    <a:pt x="896" y="673"/>
                    <a:pt x="856" y="632"/>
                    <a:pt x="815" y="632"/>
                  </a:cubicBezTo>
                  <a:cubicBezTo>
                    <a:pt x="774" y="612"/>
                    <a:pt x="754" y="551"/>
                    <a:pt x="713" y="530"/>
                  </a:cubicBezTo>
                  <a:cubicBezTo>
                    <a:pt x="733" y="408"/>
                    <a:pt x="591" y="388"/>
                    <a:pt x="570" y="286"/>
                  </a:cubicBezTo>
                  <a:cubicBezTo>
                    <a:pt x="530" y="266"/>
                    <a:pt x="509" y="225"/>
                    <a:pt x="489" y="164"/>
                  </a:cubicBezTo>
                  <a:cubicBezTo>
                    <a:pt x="408" y="143"/>
                    <a:pt x="367" y="62"/>
                    <a:pt x="306" y="1"/>
                  </a:cubicBezTo>
                  <a:cubicBezTo>
                    <a:pt x="299" y="8"/>
                    <a:pt x="292" y="10"/>
                    <a:pt x="285" y="10"/>
                  </a:cubicBezTo>
                  <a:cubicBezTo>
                    <a:pt x="272" y="10"/>
                    <a:pt x="258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2" name="Google Shape;11012;p13"/>
            <p:cNvSpPr/>
            <p:nvPr/>
          </p:nvSpPr>
          <p:spPr>
            <a:xfrm>
              <a:off x="463393" y="794162"/>
              <a:ext cx="64620" cy="73687"/>
            </a:xfrm>
            <a:custGeom>
              <a:avLst/>
              <a:gdLst/>
              <a:ahLst/>
              <a:cxnLst/>
              <a:rect l="l" t="t" r="r" b="b"/>
              <a:pathLst>
                <a:path w="898" h="1024" extrusionOk="0">
                  <a:moveTo>
                    <a:pt x="839" y="852"/>
                  </a:moveTo>
                  <a:lnTo>
                    <a:pt x="839" y="852"/>
                  </a:lnTo>
                  <a:cubicBezTo>
                    <a:pt x="838" y="853"/>
                    <a:pt x="837" y="854"/>
                    <a:pt x="836" y="855"/>
                  </a:cubicBezTo>
                  <a:lnTo>
                    <a:pt x="856" y="855"/>
                  </a:lnTo>
                  <a:cubicBezTo>
                    <a:pt x="851" y="855"/>
                    <a:pt x="845" y="854"/>
                    <a:pt x="839" y="852"/>
                  </a:cubicBezTo>
                  <a:close/>
                  <a:moveTo>
                    <a:pt x="533" y="867"/>
                  </a:moveTo>
                  <a:cubicBezTo>
                    <a:pt x="539" y="867"/>
                    <a:pt x="545" y="870"/>
                    <a:pt x="551" y="876"/>
                  </a:cubicBezTo>
                  <a:cubicBezTo>
                    <a:pt x="551" y="876"/>
                    <a:pt x="571" y="896"/>
                    <a:pt x="551" y="896"/>
                  </a:cubicBezTo>
                  <a:cubicBezTo>
                    <a:pt x="551" y="913"/>
                    <a:pt x="547" y="920"/>
                    <a:pt x="541" y="920"/>
                  </a:cubicBezTo>
                  <a:cubicBezTo>
                    <a:pt x="534" y="920"/>
                    <a:pt x="522" y="908"/>
                    <a:pt x="510" y="896"/>
                  </a:cubicBezTo>
                  <a:cubicBezTo>
                    <a:pt x="510" y="882"/>
                    <a:pt x="520" y="867"/>
                    <a:pt x="533" y="867"/>
                  </a:cubicBezTo>
                  <a:close/>
                  <a:moveTo>
                    <a:pt x="103" y="0"/>
                  </a:moveTo>
                  <a:cubicBezTo>
                    <a:pt x="103" y="61"/>
                    <a:pt x="62" y="102"/>
                    <a:pt x="103" y="143"/>
                  </a:cubicBezTo>
                  <a:cubicBezTo>
                    <a:pt x="123" y="143"/>
                    <a:pt x="123" y="122"/>
                    <a:pt x="144" y="122"/>
                  </a:cubicBezTo>
                  <a:cubicBezTo>
                    <a:pt x="144" y="143"/>
                    <a:pt x="164" y="163"/>
                    <a:pt x="144" y="183"/>
                  </a:cubicBezTo>
                  <a:cubicBezTo>
                    <a:pt x="133" y="189"/>
                    <a:pt x="122" y="191"/>
                    <a:pt x="110" y="191"/>
                  </a:cubicBezTo>
                  <a:cubicBezTo>
                    <a:pt x="79" y="191"/>
                    <a:pt x="46" y="172"/>
                    <a:pt x="1" y="143"/>
                  </a:cubicBezTo>
                  <a:lnTo>
                    <a:pt x="1" y="143"/>
                  </a:lnTo>
                  <a:cubicBezTo>
                    <a:pt x="42" y="204"/>
                    <a:pt x="1" y="244"/>
                    <a:pt x="1" y="306"/>
                  </a:cubicBezTo>
                  <a:cubicBezTo>
                    <a:pt x="42" y="367"/>
                    <a:pt x="42" y="448"/>
                    <a:pt x="21" y="530"/>
                  </a:cubicBezTo>
                  <a:cubicBezTo>
                    <a:pt x="62" y="570"/>
                    <a:pt x="82" y="611"/>
                    <a:pt x="103" y="652"/>
                  </a:cubicBezTo>
                  <a:cubicBezTo>
                    <a:pt x="144" y="733"/>
                    <a:pt x="225" y="815"/>
                    <a:pt x="327" y="855"/>
                  </a:cubicBezTo>
                  <a:cubicBezTo>
                    <a:pt x="368" y="876"/>
                    <a:pt x="429" y="896"/>
                    <a:pt x="469" y="937"/>
                  </a:cubicBezTo>
                  <a:cubicBezTo>
                    <a:pt x="503" y="987"/>
                    <a:pt x="550" y="1024"/>
                    <a:pt x="611" y="1024"/>
                  </a:cubicBezTo>
                  <a:cubicBezTo>
                    <a:pt x="624" y="1024"/>
                    <a:pt x="638" y="1022"/>
                    <a:pt x="653" y="1018"/>
                  </a:cubicBezTo>
                  <a:cubicBezTo>
                    <a:pt x="673" y="998"/>
                    <a:pt x="693" y="978"/>
                    <a:pt x="714" y="937"/>
                  </a:cubicBezTo>
                  <a:cubicBezTo>
                    <a:pt x="709" y="932"/>
                    <a:pt x="702" y="931"/>
                    <a:pt x="695" y="931"/>
                  </a:cubicBezTo>
                  <a:cubicBezTo>
                    <a:pt x="681" y="931"/>
                    <a:pt x="665" y="935"/>
                    <a:pt x="652" y="935"/>
                  </a:cubicBezTo>
                  <a:cubicBezTo>
                    <a:pt x="641" y="935"/>
                    <a:pt x="632" y="932"/>
                    <a:pt x="632" y="917"/>
                  </a:cubicBezTo>
                  <a:cubicBezTo>
                    <a:pt x="653" y="903"/>
                    <a:pt x="673" y="898"/>
                    <a:pt x="693" y="898"/>
                  </a:cubicBezTo>
                  <a:cubicBezTo>
                    <a:pt x="734" y="898"/>
                    <a:pt x="775" y="917"/>
                    <a:pt x="816" y="917"/>
                  </a:cubicBezTo>
                  <a:cubicBezTo>
                    <a:pt x="816" y="896"/>
                    <a:pt x="816" y="896"/>
                    <a:pt x="836" y="876"/>
                  </a:cubicBezTo>
                  <a:cubicBezTo>
                    <a:pt x="816" y="876"/>
                    <a:pt x="816" y="876"/>
                    <a:pt x="795" y="855"/>
                  </a:cubicBezTo>
                  <a:cubicBezTo>
                    <a:pt x="802" y="849"/>
                    <a:pt x="809" y="846"/>
                    <a:pt x="816" y="846"/>
                  </a:cubicBezTo>
                  <a:cubicBezTo>
                    <a:pt x="823" y="846"/>
                    <a:pt x="831" y="849"/>
                    <a:pt x="839" y="852"/>
                  </a:cubicBezTo>
                  <a:lnTo>
                    <a:pt x="839" y="852"/>
                  </a:lnTo>
                  <a:cubicBezTo>
                    <a:pt x="859" y="833"/>
                    <a:pt x="878" y="815"/>
                    <a:pt x="897" y="815"/>
                  </a:cubicBezTo>
                  <a:cubicBezTo>
                    <a:pt x="897" y="774"/>
                    <a:pt x="897" y="733"/>
                    <a:pt x="897" y="692"/>
                  </a:cubicBezTo>
                  <a:cubicBezTo>
                    <a:pt x="877" y="672"/>
                    <a:pt x="856" y="652"/>
                    <a:pt x="836" y="652"/>
                  </a:cubicBezTo>
                  <a:cubicBezTo>
                    <a:pt x="795" y="509"/>
                    <a:pt x="754" y="387"/>
                    <a:pt x="714" y="265"/>
                  </a:cubicBezTo>
                  <a:cubicBezTo>
                    <a:pt x="653" y="265"/>
                    <a:pt x="612" y="265"/>
                    <a:pt x="632" y="204"/>
                  </a:cubicBezTo>
                  <a:cubicBezTo>
                    <a:pt x="592" y="163"/>
                    <a:pt x="530" y="122"/>
                    <a:pt x="490" y="61"/>
                  </a:cubicBezTo>
                  <a:cubicBezTo>
                    <a:pt x="422" y="61"/>
                    <a:pt x="354" y="79"/>
                    <a:pt x="286" y="79"/>
                  </a:cubicBezTo>
                  <a:cubicBezTo>
                    <a:pt x="252" y="79"/>
                    <a:pt x="218" y="75"/>
                    <a:pt x="184" y="61"/>
                  </a:cubicBezTo>
                  <a:cubicBezTo>
                    <a:pt x="184" y="41"/>
                    <a:pt x="184" y="20"/>
                    <a:pt x="184" y="0"/>
                  </a:cubicBezTo>
                  <a:cubicBezTo>
                    <a:pt x="177" y="7"/>
                    <a:pt x="168" y="9"/>
                    <a:pt x="159" y="9"/>
                  </a:cubicBezTo>
                  <a:cubicBezTo>
                    <a:pt x="139" y="9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3" name="Google Shape;11013;p13"/>
            <p:cNvSpPr/>
            <p:nvPr/>
          </p:nvSpPr>
          <p:spPr>
            <a:xfrm>
              <a:off x="605586" y="503947"/>
              <a:ext cx="71888" cy="75054"/>
            </a:xfrm>
            <a:custGeom>
              <a:avLst/>
              <a:gdLst/>
              <a:ahLst/>
              <a:cxnLst/>
              <a:rect l="l" t="t" r="r" b="b"/>
              <a:pathLst>
                <a:path w="999" h="1043" extrusionOk="0">
                  <a:moveTo>
                    <a:pt x="143" y="1"/>
                  </a:moveTo>
                  <a:cubicBezTo>
                    <a:pt x="123" y="21"/>
                    <a:pt x="123" y="41"/>
                    <a:pt x="82" y="62"/>
                  </a:cubicBezTo>
                  <a:cubicBezTo>
                    <a:pt x="72" y="52"/>
                    <a:pt x="67" y="47"/>
                    <a:pt x="62" y="47"/>
                  </a:cubicBezTo>
                  <a:cubicBezTo>
                    <a:pt x="56" y="47"/>
                    <a:pt x="51" y="52"/>
                    <a:pt x="41" y="62"/>
                  </a:cubicBezTo>
                  <a:cubicBezTo>
                    <a:pt x="41" y="82"/>
                    <a:pt x="41" y="123"/>
                    <a:pt x="41" y="143"/>
                  </a:cubicBezTo>
                  <a:lnTo>
                    <a:pt x="0" y="164"/>
                  </a:lnTo>
                  <a:cubicBezTo>
                    <a:pt x="0" y="204"/>
                    <a:pt x="0" y="245"/>
                    <a:pt x="0" y="265"/>
                  </a:cubicBezTo>
                  <a:cubicBezTo>
                    <a:pt x="21" y="347"/>
                    <a:pt x="41" y="428"/>
                    <a:pt x="82" y="469"/>
                  </a:cubicBezTo>
                  <a:cubicBezTo>
                    <a:pt x="224" y="632"/>
                    <a:pt x="367" y="795"/>
                    <a:pt x="550" y="897"/>
                  </a:cubicBezTo>
                  <a:cubicBezTo>
                    <a:pt x="571" y="897"/>
                    <a:pt x="571" y="897"/>
                    <a:pt x="571" y="917"/>
                  </a:cubicBezTo>
                  <a:cubicBezTo>
                    <a:pt x="591" y="937"/>
                    <a:pt x="591" y="958"/>
                    <a:pt x="591" y="978"/>
                  </a:cubicBezTo>
                  <a:cubicBezTo>
                    <a:pt x="663" y="978"/>
                    <a:pt x="720" y="1043"/>
                    <a:pt x="789" y="1043"/>
                  </a:cubicBezTo>
                  <a:cubicBezTo>
                    <a:pt x="797" y="1043"/>
                    <a:pt x="806" y="1042"/>
                    <a:pt x="815" y="1039"/>
                  </a:cubicBezTo>
                  <a:cubicBezTo>
                    <a:pt x="835" y="1019"/>
                    <a:pt x="835" y="999"/>
                    <a:pt x="856" y="958"/>
                  </a:cubicBezTo>
                  <a:cubicBezTo>
                    <a:pt x="897" y="937"/>
                    <a:pt x="958" y="917"/>
                    <a:pt x="998" y="917"/>
                  </a:cubicBezTo>
                  <a:cubicBezTo>
                    <a:pt x="998" y="856"/>
                    <a:pt x="958" y="795"/>
                    <a:pt x="998" y="754"/>
                  </a:cubicBezTo>
                  <a:cubicBezTo>
                    <a:pt x="937" y="652"/>
                    <a:pt x="876" y="551"/>
                    <a:pt x="856" y="428"/>
                  </a:cubicBezTo>
                  <a:cubicBezTo>
                    <a:pt x="835" y="428"/>
                    <a:pt x="815" y="449"/>
                    <a:pt x="795" y="449"/>
                  </a:cubicBezTo>
                  <a:cubicBezTo>
                    <a:pt x="754" y="388"/>
                    <a:pt x="693" y="367"/>
                    <a:pt x="693" y="327"/>
                  </a:cubicBezTo>
                  <a:cubicBezTo>
                    <a:pt x="632" y="286"/>
                    <a:pt x="591" y="327"/>
                    <a:pt x="571" y="265"/>
                  </a:cubicBezTo>
                  <a:cubicBezTo>
                    <a:pt x="575" y="261"/>
                    <a:pt x="581" y="259"/>
                    <a:pt x="587" y="259"/>
                  </a:cubicBezTo>
                  <a:cubicBezTo>
                    <a:pt x="598" y="259"/>
                    <a:pt x="611" y="264"/>
                    <a:pt x="623" y="264"/>
                  </a:cubicBezTo>
                  <a:cubicBezTo>
                    <a:pt x="634" y="264"/>
                    <a:pt x="645" y="260"/>
                    <a:pt x="652" y="245"/>
                  </a:cubicBezTo>
                  <a:cubicBezTo>
                    <a:pt x="591" y="164"/>
                    <a:pt x="469" y="164"/>
                    <a:pt x="387" y="103"/>
                  </a:cubicBezTo>
                  <a:cubicBezTo>
                    <a:pt x="367" y="123"/>
                    <a:pt x="347" y="123"/>
                    <a:pt x="326" y="143"/>
                  </a:cubicBezTo>
                  <a:cubicBezTo>
                    <a:pt x="286" y="62"/>
                    <a:pt x="184" y="62"/>
                    <a:pt x="14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4" name="Google Shape;11014;p13"/>
            <p:cNvSpPr/>
            <p:nvPr/>
          </p:nvSpPr>
          <p:spPr>
            <a:xfrm>
              <a:off x="677402" y="925992"/>
              <a:ext cx="48429" cy="99017"/>
            </a:xfrm>
            <a:custGeom>
              <a:avLst/>
              <a:gdLst/>
              <a:ahLst/>
              <a:cxnLst/>
              <a:rect l="l" t="t" r="r" b="b"/>
              <a:pathLst>
                <a:path w="673" h="1376" extrusionOk="0">
                  <a:moveTo>
                    <a:pt x="285" y="1"/>
                  </a:moveTo>
                  <a:cubicBezTo>
                    <a:pt x="245" y="1"/>
                    <a:pt x="224" y="1"/>
                    <a:pt x="184" y="21"/>
                  </a:cubicBezTo>
                  <a:cubicBezTo>
                    <a:pt x="184" y="103"/>
                    <a:pt x="163" y="164"/>
                    <a:pt x="102" y="225"/>
                  </a:cubicBezTo>
                  <a:cubicBezTo>
                    <a:pt x="61" y="245"/>
                    <a:pt x="41" y="306"/>
                    <a:pt x="41" y="347"/>
                  </a:cubicBezTo>
                  <a:cubicBezTo>
                    <a:pt x="41" y="408"/>
                    <a:pt x="21" y="449"/>
                    <a:pt x="0" y="510"/>
                  </a:cubicBezTo>
                  <a:cubicBezTo>
                    <a:pt x="21" y="571"/>
                    <a:pt x="41" y="632"/>
                    <a:pt x="61" y="693"/>
                  </a:cubicBezTo>
                  <a:cubicBezTo>
                    <a:pt x="82" y="775"/>
                    <a:pt x="82" y="836"/>
                    <a:pt x="102" y="917"/>
                  </a:cubicBezTo>
                  <a:cubicBezTo>
                    <a:pt x="123" y="979"/>
                    <a:pt x="184" y="1040"/>
                    <a:pt x="184" y="1101"/>
                  </a:cubicBezTo>
                  <a:cubicBezTo>
                    <a:pt x="224" y="1203"/>
                    <a:pt x="306" y="1264"/>
                    <a:pt x="387" y="1345"/>
                  </a:cubicBezTo>
                  <a:cubicBezTo>
                    <a:pt x="397" y="1365"/>
                    <a:pt x="413" y="1376"/>
                    <a:pt x="428" y="1376"/>
                  </a:cubicBezTo>
                  <a:cubicBezTo>
                    <a:pt x="443" y="1376"/>
                    <a:pt x="459" y="1365"/>
                    <a:pt x="469" y="1345"/>
                  </a:cubicBezTo>
                  <a:cubicBezTo>
                    <a:pt x="489" y="1345"/>
                    <a:pt x="469" y="1325"/>
                    <a:pt x="489" y="1325"/>
                  </a:cubicBezTo>
                  <a:cubicBezTo>
                    <a:pt x="509" y="1325"/>
                    <a:pt x="530" y="1345"/>
                    <a:pt x="550" y="1345"/>
                  </a:cubicBezTo>
                  <a:cubicBezTo>
                    <a:pt x="571" y="1304"/>
                    <a:pt x="530" y="1264"/>
                    <a:pt x="550" y="1243"/>
                  </a:cubicBezTo>
                  <a:cubicBezTo>
                    <a:pt x="591" y="1243"/>
                    <a:pt x="591" y="1264"/>
                    <a:pt x="611" y="1284"/>
                  </a:cubicBezTo>
                  <a:cubicBezTo>
                    <a:pt x="672" y="1223"/>
                    <a:pt x="632" y="1162"/>
                    <a:pt x="632" y="1121"/>
                  </a:cubicBezTo>
                  <a:cubicBezTo>
                    <a:pt x="632" y="1101"/>
                    <a:pt x="611" y="1101"/>
                    <a:pt x="591" y="1080"/>
                  </a:cubicBezTo>
                  <a:cubicBezTo>
                    <a:pt x="591" y="1040"/>
                    <a:pt x="611" y="1019"/>
                    <a:pt x="632" y="979"/>
                  </a:cubicBezTo>
                  <a:cubicBezTo>
                    <a:pt x="632" y="938"/>
                    <a:pt x="571" y="938"/>
                    <a:pt x="571" y="856"/>
                  </a:cubicBezTo>
                  <a:cubicBezTo>
                    <a:pt x="571" y="816"/>
                    <a:pt x="571" y="754"/>
                    <a:pt x="530" y="693"/>
                  </a:cubicBezTo>
                  <a:cubicBezTo>
                    <a:pt x="530" y="673"/>
                    <a:pt x="509" y="673"/>
                    <a:pt x="530" y="653"/>
                  </a:cubicBezTo>
                  <a:cubicBezTo>
                    <a:pt x="530" y="551"/>
                    <a:pt x="469" y="449"/>
                    <a:pt x="469" y="347"/>
                  </a:cubicBezTo>
                  <a:cubicBezTo>
                    <a:pt x="469" y="266"/>
                    <a:pt x="387" y="205"/>
                    <a:pt x="367" y="103"/>
                  </a:cubicBezTo>
                  <a:cubicBezTo>
                    <a:pt x="347" y="62"/>
                    <a:pt x="326" y="42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5" name="Google Shape;11015;p13"/>
            <p:cNvSpPr/>
            <p:nvPr/>
          </p:nvSpPr>
          <p:spPr>
            <a:xfrm>
              <a:off x="539599" y="-139375"/>
              <a:ext cx="46990" cy="112905"/>
            </a:xfrm>
            <a:custGeom>
              <a:avLst/>
              <a:gdLst/>
              <a:ahLst/>
              <a:cxnLst/>
              <a:rect l="l" t="t" r="r" b="b"/>
              <a:pathLst>
                <a:path w="653" h="1569" extrusionOk="0">
                  <a:moveTo>
                    <a:pt x="551" y="1324"/>
                  </a:moveTo>
                  <a:cubicBezTo>
                    <a:pt x="551" y="1324"/>
                    <a:pt x="551" y="1344"/>
                    <a:pt x="530" y="1344"/>
                  </a:cubicBezTo>
                  <a:cubicBezTo>
                    <a:pt x="530" y="1324"/>
                    <a:pt x="530" y="1324"/>
                    <a:pt x="551" y="1324"/>
                  </a:cubicBezTo>
                  <a:close/>
                  <a:moveTo>
                    <a:pt x="103" y="0"/>
                  </a:moveTo>
                  <a:cubicBezTo>
                    <a:pt x="1" y="102"/>
                    <a:pt x="1" y="245"/>
                    <a:pt x="42" y="367"/>
                  </a:cubicBezTo>
                  <a:cubicBezTo>
                    <a:pt x="42" y="428"/>
                    <a:pt x="62" y="489"/>
                    <a:pt x="42" y="550"/>
                  </a:cubicBezTo>
                  <a:cubicBezTo>
                    <a:pt x="42" y="591"/>
                    <a:pt x="62" y="611"/>
                    <a:pt x="62" y="632"/>
                  </a:cubicBezTo>
                  <a:cubicBezTo>
                    <a:pt x="82" y="774"/>
                    <a:pt x="103" y="896"/>
                    <a:pt x="123" y="1018"/>
                  </a:cubicBezTo>
                  <a:cubicBezTo>
                    <a:pt x="123" y="1059"/>
                    <a:pt x="123" y="1120"/>
                    <a:pt x="164" y="1141"/>
                  </a:cubicBezTo>
                  <a:cubicBezTo>
                    <a:pt x="205" y="1181"/>
                    <a:pt x="205" y="1243"/>
                    <a:pt x="225" y="1304"/>
                  </a:cubicBezTo>
                  <a:cubicBezTo>
                    <a:pt x="245" y="1344"/>
                    <a:pt x="266" y="1426"/>
                    <a:pt x="306" y="1446"/>
                  </a:cubicBezTo>
                  <a:cubicBezTo>
                    <a:pt x="347" y="1487"/>
                    <a:pt x="347" y="1528"/>
                    <a:pt x="388" y="1568"/>
                  </a:cubicBezTo>
                  <a:cubicBezTo>
                    <a:pt x="429" y="1548"/>
                    <a:pt x="449" y="1528"/>
                    <a:pt x="469" y="1487"/>
                  </a:cubicBezTo>
                  <a:cubicBezTo>
                    <a:pt x="469" y="1472"/>
                    <a:pt x="480" y="1458"/>
                    <a:pt x="493" y="1458"/>
                  </a:cubicBezTo>
                  <a:cubicBezTo>
                    <a:pt x="498" y="1458"/>
                    <a:pt x="504" y="1461"/>
                    <a:pt x="510" y="1467"/>
                  </a:cubicBezTo>
                  <a:cubicBezTo>
                    <a:pt x="510" y="1446"/>
                    <a:pt x="530" y="1446"/>
                    <a:pt x="551" y="1446"/>
                  </a:cubicBezTo>
                  <a:cubicBezTo>
                    <a:pt x="558" y="1439"/>
                    <a:pt x="564" y="1437"/>
                    <a:pt x="571" y="1437"/>
                  </a:cubicBezTo>
                  <a:cubicBezTo>
                    <a:pt x="585" y="1437"/>
                    <a:pt x="598" y="1446"/>
                    <a:pt x="612" y="1446"/>
                  </a:cubicBezTo>
                  <a:cubicBezTo>
                    <a:pt x="653" y="1344"/>
                    <a:pt x="571" y="1283"/>
                    <a:pt x="551" y="1202"/>
                  </a:cubicBezTo>
                  <a:cubicBezTo>
                    <a:pt x="551" y="1181"/>
                    <a:pt x="571" y="1161"/>
                    <a:pt x="571" y="1141"/>
                  </a:cubicBezTo>
                  <a:cubicBezTo>
                    <a:pt x="551" y="1039"/>
                    <a:pt x="592" y="937"/>
                    <a:pt x="510" y="856"/>
                  </a:cubicBezTo>
                  <a:cubicBezTo>
                    <a:pt x="510" y="835"/>
                    <a:pt x="510" y="815"/>
                    <a:pt x="510" y="815"/>
                  </a:cubicBezTo>
                  <a:cubicBezTo>
                    <a:pt x="530" y="652"/>
                    <a:pt x="388" y="530"/>
                    <a:pt x="408" y="387"/>
                  </a:cubicBezTo>
                  <a:cubicBezTo>
                    <a:pt x="398" y="377"/>
                    <a:pt x="383" y="377"/>
                    <a:pt x="368" y="377"/>
                  </a:cubicBezTo>
                  <a:cubicBezTo>
                    <a:pt x="352" y="377"/>
                    <a:pt x="337" y="377"/>
                    <a:pt x="327" y="367"/>
                  </a:cubicBezTo>
                  <a:cubicBezTo>
                    <a:pt x="286" y="245"/>
                    <a:pt x="245" y="122"/>
                    <a:pt x="205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6" name="Google Shape;11016;p13"/>
            <p:cNvSpPr/>
            <p:nvPr/>
          </p:nvSpPr>
          <p:spPr>
            <a:xfrm>
              <a:off x="1098008" y="621170"/>
              <a:ext cx="42528" cy="98297"/>
            </a:xfrm>
            <a:custGeom>
              <a:avLst/>
              <a:gdLst/>
              <a:ahLst/>
              <a:cxnLst/>
              <a:rect l="l" t="t" r="r" b="b"/>
              <a:pathLst>
                <a:path w="591" h="1366" extrusionOk="0">
                  <a:moveTo>
                    <a:pt x="245" y="21"/>
                  </a:moveTo>
                  <a:cubicBezTo>
                    <a:pt x="245" y="42"/>
                    <a:pt x="245" y="42"/>
                    <a:pt x="224" y="42"/>
                  </a:cubicBezTo>
                  <a:cubicBezTo>
                    <a:pt x="224" y="21"/>
                    <a:pt x="245" y="21"/>
                    <a:pt x="245" y="21"/>
                  </a:cubicBezTo>
                  <a:close/>
                  <a:moveTo>
                    <a:pt x="102" y="1"/>
                  </a:moveTo>
                  <a:cubicBezTo>
                    <a:pt x="61" y="103"/>
                    <a:pt x="41" y="205"/>
                    <a:pt x="61" y="306"/>
                  </a:cubicBezTo>
                  <a:cubicBezTo>
                    <a:pt x="21" y="429"/>
                    <a:pt x="21" y="551"/>
                    <a:pt x="21" y="673"/>
                  </a:cubicBezTo>
                  <a:cubicBezTo>
                    <a:pt x="21" y="673"/>
                    <a:pt x="0" y="673"/>
                    <a:pt x="0" y="714"/>
                  </a:cubicBezTo>
                  <a:cubicBezTo>
                    <a:pt x="61" y="978"/>
                    <a:pt x="163" y="1202"/>
                    <a:pt x="408" y="1365"/>
                  </a:cubicBezTo>
                  <a:cubicBezTo>
                    <a:pt x="469" y="1325"/>
                    <a:pt x="469" y="1284"/>
                    <a:pt x="469" y="1243"/>
                  </a:cubicBezTo>
                  <a:cubicBezTo>
                    <a:pt x="501" y="1243"/>
                    <a:pt x="508" y="1269"/>
                    <a:pt x="530" y="1269"/>
                  </a:cubicBezTo>
                  <a:cubicBezTo>
                    <a:pt x="535" y="1269"/>
                    <a:pt x="542" y="1268"/>
                    <a:pt x="550" y="1264"/>
                  </a:cubicBezTo>
                  <a:cubicBezTo>
                    <a:pt x="550" y="1243"/>
                    <a:pt x="550" y="1223"/>
                    <a:pt x="530" y="1202"/>
                  </a:cubicBezTo>
                  <a:cubicBezTo>
                    <a:pt x="520" y="1213"/>
                    <a:pt x="509" y="1218"/>
                    <a:pt x="499" y="1218"/>
                  </a:cubicBezTo>
                  <a:cubicBezTo>
                    <a:pt x="489" y="1218"/>
                    <a:pt x="479" y="1213"/>
                    <a:pt x="469" y="1202"/>
                  </a:cubicBezTo>
                  <a:cubicBezTo>
                    <a:pt x="475" y="1196"/>
                    <a:pt x="482" y="1193"/>
                    <a:pt x="489" y="1193"/>
                  </a:cubicBezTo>
                  <a:cubicBezTo>
                    <a:pt x="503" y="1193"/>
                    <a:pt x="516" y="1202"/>
                    <a:pt x="530" y="1202"/>
                  </a:cubicBezTo>
                  <a:cubicBezTo>
                    <a:pt x="530" y="1141"/>
                    <a:pt x="570" y="1121"/>
                    <a:pt x="591" y="1080"/>
                  </a:cubicBezTo>
                  <a:cubicBezTo>
                    <a:pt x="591" y="1040"/>
                    <a:pt x="570" y="999"/>
                    <a:pt x="570" y="978"/>
                  </a:cubicBezTo>
                  <a:cubicBezTo>
                    <a:pt x="550" y="877"/>
                    <a:pt x="489" y="795"/>
                    <a:pt x="509" y="693"/>
                  </a:cubicBezTo>
                  <a:cubicBezTo>
                    <a:pt x="509" y="653"/>
                    <a:pt x="489" y="592"/>
                    <a:pt x="469" y="551"/>
                  </a:cubicBezTo>
                  <a:cubicBezTo>
                    <a:pt x="428" y="469"/>
                    <a:pt x="408" y="388"/>
                    <a:pt x="408" y="286"/>
                  </a:cubicBezTo>
                  <a:cubicBezTo>
                    <a:pt x="408" y="286"/>
                    <a:pt x="367" y="266"/>
                    <a:pt x="387" y="245"/>
                  </a:cubicBezTo>
                  <a:cubicBezTo>
                    <a:pt x="408" y="225"/>
                    <a:pt x="428" y="225"/>
                    <a:pt x="448" y="205"/>
                  </a:cubicBezTo>
                  <a:cubicBezTo>
                    <a:pt x="469" y="143"/>
                    <a:pt x="408" y="143"/>
                    <a:pt x="387" y="103"/>
                  </a:cubicBezTo>
                  <a:cubicBezTo>
                    <a:pt x="387" y="82"/>
                    <a:pt x="408" y="82"/>
                    <a:pt x="408" y="82"/>
                  </a:cubicBezTo>
                  <a:cubicBezTo>
                    <a:pt x="408" y="62"/>
                    <a:pt x="408" y="21"/>
                    <a:pt x="367" y="21"/>
                  </a:cubicBezTo>
                  <a:cubicBezTo>
                    <a:pt x="346" y="21"/>
                    <a:pt x="346" y="42"/>
                    <a:pt x="346" y="62"/>
                  </a:cubicBezTo>
                  <a:cubicBezTo>
                    <a:pt x="346" y="62"/>
                    <a:pt x="367" y="62"/>
                    <a:pt x="346" y="82"/>
                  </a:cubicBezTo>
                  <a:cubicBezTo>
                    <a:pt x="326" y="62"/>
                    <a:pt x="326" y="62"/>
                    <a:pt x="346" y="42"/>
                  </a:cubicBezTo>
                  <a:cubicBezTo>
                    <a:pt x="326" y="31"/>
                    <a:pt x="311" y="31"/>
                    <a:pt x="296" y="31"/>
                  </a:cubicBezTo>
                  <a:cubicBezTo>
                    <a:pt x="280" y="31"/>
                    <a:pt x="265" y="31"/>
                    <a:pt x="245" y="21"/>
                  </a:cubicBezTo>
                  <a:cubicBezTo>
                    <a:pt x="265" y="21"/>
                    <a:pt x="265" y="1"/>
                    <a:pt x="245" y="1"/>
                  </a:cubicBezTo>
                  <a:cubicBezTo>
                    <a:pt x="217" y="1"/>
                    <a:pt x="190" y="10"/>
                    <a:pt x="157" y="10"/>
                  </a:cubicBezTo>
                  <a:cubicBezTo>
                    <a:pt x="141" y="10"/>
                    <a:pt x="122" y="8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7" name="Google Shape;11017;p13"/>
            <p:cNvSpPr/>
            <p:nvPr/>
          </p:nvSpPr>
          <p:spPr>
            <a:xfrm>
              <a:off x="952937" y="647579"/>
              <a:ext cx="55697" cy="80667"/>
            </a:xfrm>
            <a:custGeom>
              <a:avLst/>
              <a:gdLst/>
              <a:ahLst/>
              <a:cxnLst/>
              <a:rect l="l" t="t" r="r" b="b"/>
              <a:pathLst>
                <a:path w="774" h="1121" extrusionOk="0">
                  <a:moveTo>
                    <a:pt x="244" y="1"/>
                  </a:moveTo>
                  <a:cubicBezTo>
                    <a:pt x="163" y="1"/>
                    <a:pt x="102" y="1"/>
                    <a:pt x="41" y="21"/>
                  </a:cubicBezTo>
                  <a:cubicBezTo>
                    <a:pt x="0" y="184"/>
                    <a:pt x="41" y="306"/>
                    <a:pt x="82" y="428"/>
                  </a:cubicBezTo>
                  <a:cubicBezTo>
                    <a:pt x="122" y="489"/>
                    <a:pt x="143" y="571"/>
                    <a:pt x="163" y="632"/>
                  </a:cubicBezTo>
                  <a:cubicBezTo>
                    <a:pt x="244" y="815"/>
                    <a:pt x="346" y="998"/>
                    <a:pt x="530" y="1121"/>
                  </a:cubicBezTo>
                  <a:cubicBezTo>
                    <a:pt x="591" y="1100"/>
                    <a:pt x="611" y="1060"/>
                    <a:pt x="652" y="1060"/>
                  </a:cubicBezTo>
                  <a:cubicBezTo>
                    <a:pt x="672" y="1039"/>
                    <a:pt x="672" y="1019"/>
                    <a:pt x="672" y="978"/>
                  </a:cubicBezTo>
                  <a:lnTo>
                    <a:pt x="733" y="978"/>
                  </a:lnTo>
                  <a:cubicBezTo>
                    <a:pt x="774" y="917"/>
                    <a:pt x="733" y="856"/>
                    <a:pt x="733" y="815"/>
                  </a:cubicBezTo>
                  <a:cubicBezTo>
                    <a:pt x="733" y="815"/>
                    <a:pt x="713" y="795"/>
                    <a:pt x="733" y="795"/>
                  </a:cubicBezTo>
                  <a:cubicBezTo>
                    <a:pt x="754" y="795"/>
                    <a:pt x="733" y="795"/>
                    <a:pt x="733" y="815"/>
                  </a:cubicBezTo>
                  <a:cubicBezTo>
                    <a:pt x="754" y="815"/>
                    <a:pt x="774" y="815"/>
                    <a:pt x="774" y="795"/>
                  </a:cubicBezTo>
                  <a:cubicBezTo>
                    <a:pt x="733" y="693"/>
                    <a:pt x="672" y="611"/>
                    <a:pt x="652" y="510"/>
                  </a:cubicBezTo>
                  <a:cubicBezTo>
                    <a:pt x="611" y="387"/>
                    <a:pt x="570" y="286"/>
                    <a:pt x="509" y="184"/>
                  </a:cubicBezTo>
                  <a:cubicBezTo>
                    <a:pt x="479" y="174"/>
                    <a:pt x="453" y="174"/>
                    <a:pt x="428" y="174"/>
                  </a:cubicBezTo>
                  <a:cubicBezTo>
                    <a:pt x="402" y="174"/>
                    <a:pt x="377" y="174"/>
                    <a:pt x="346" y="163"/>
                  </a:cubicBezTo>
                  <a:cubicBezTo>
                    <a:pt x="326" y="102"/>
                    <a:pt x="285" y="62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8" name="Google Shape;11018;p13"/>
            <p:cNvSpPr/>
            <p:nvPr/>
          </p:nvSpPr>
          <p:spPr>
            <a:xfrm>
              <a:off x="793186" y="811720"/>
              <a:ext cx="54258" cy="73327"/>
            </a:xfrm>
            <a:custGeom>
              <a:avLst/>
              <a:gdLst/>
              <a:ahLst/>
              <a:cxnLst/>
              <a:rect l="l" t="t" r="r" b="b"/>
              <a:pathLst>
                <a:path w="754" h="1019" extrusionOk="0">
                  <a:moveTo>
                    <a:pt x="265" y="0"/>
                  </a:moveTo>
                  <a:cubicBezTo>
                    <a:pt x="245" y="21"/>
                    <a:pt x="245" y="41"/>
                    <a:pt x="245" y="62"/>
                  </a:cubicBezTo>
                  <a:cubicBezTo>
                    <a:pt x="204" y="62"/>
                    <a:pt x="204" y="21"/>
                    <a:pt x="204" y="21"/>
                  </a:cubicBezTo>
                  <a:cubicBezTo>
                    <a:pt x="163" y="41"/>
                    <a:pt x="143" y="62"/>
                    <a:pt x="143" y="82"/>
                  </a:cubicBezTo>
                  <a:cubicBezTo>
                    <a:pt x="143" y="102"/>
                    <a:pt x="163" y="123"/>
                    <a:pt x="163" y="143"/>
                  </a:cubicBezTo>
                  <a:cubicBezTo>
                    <a:pt x="122" y="143"/>
                    <a:pt x="102" y="143"/>
                    <a:pt x="61" y="163"/>
                  </a:cubicBezTo>
                  <a:cubicBezTo>
                    <a:pt x="82" y="224"/>
                    <a:pt x="21" y="265"/>
                    <a:pt x="0" y="306"/>
                  </a:cubicBezTo>
                  <a:cubicBezTo>
                    <a:pt x="21" y="326"/>
                    <a:pt x="82" y="347"/>
                    <a:pt x="82" y="408"/>
                  </a:cubicBezTo>
                  <a:cubicBezTo>
                    <a:pt x="61" y="408"/>
                    <a:pt x="41" y="408"/>
                    <a:pt x="21" y="428"/>
                  </a:cubicBezTo>
                  <a:cubicBezTo>
                    <a:pt x="61" y="530"/>
                    <a:pt x="82" y="632"/>
                    <a:pt x="163" y="693"/>
                  </a:cubicBezTo>
                  <a:cubicBezTo>
                    <a:pt x="245" y="774"/>
                    <a:pt x="285" y="876"/>
                    <a:pt x="367" y="958"/>
                  </a:cubicBezTo>
                  <a:cubicBezTo>
                    <a:pt x="375" y="955"/>
                    <a:pt x="383" y="954"/>
                    <a:pt x="391" y="954"/>
                  </a:cubicBezTo>
                  <a:cubicBezTo>
                    <a:pt x="440" y="954"/>
                    <a:pt x="477" y="1001"/>
                    <a:pt x="530" y="1019"/>
                  </a:cubicBezTo>
                  <a:cubicBezTo>
                    <a:pt x="570" y="998"/>
                    <a:pt x="591" y="978"/>
                    <a:pt x="591" y="937"/>
                  </a:cubicBezTo>
                  <a:cubicBezTo>
                    <a:pt x="570" y="917"/>
                    <a:pt x="550" y="897"/>
                    <a:pt x="591" y="876"/>
                  </a:cubicBezTo>
                  <a:cubicBezTo>
                    <a:pt x="611" y="876"/>
                    <a:pt x="611" y="917"/>
                    <a:pt x="632" y="917"/>
                  </a:cubicBezTo>
                  <a:cubicBezTo>
                    <a:pt x="672" y="897"/>
                    <a:pt x="652" y="876"/>
                    <a:pt x="652" y="856"/>
                  </a:cubicBezTo>
                  <a:cubicBezTo>
                    <a:pt x="672" y="856"/>
                    <a:pt x="693" y="835"/>
                    <a:pt x="733" y="835"/>
                  </a:cubicBezTo>
                  <a:cubicBezTo>
                    <a:pt x="754" y="815"/>
                    <a:pt x="754" y="754"/>
                    <a:pt x="713" y="734"/>
                  </a:cubicBezTo>
                  <a:cubicBezTo>
                    <a:pt x="652" y="673"/>
                    <a:pt x="672" y="591"/>
                    <a:pt x="652" y="530"/>
                  </a:cubicBezTo>
                  <a:cubicBezTo>
                    <a:pt x="632" y="489"/>
                    <a:pt x="632" y="408"/>
                    <a:pt x="591" y="387"/>
                  </a:cubicBezTo>
                  <a:cubicBezTo>
                    <a:pt x="550" y="347"/>
                    <a:pt x="550" y="286"/>
                    <a:pt x="530" y="224"/>
                  </a:cubicBezTo>
                  <a:cubicBezTo>
                    <a:pt x="520" y="220"/>
                    <a:pt x="511" y="218"/>
                    <a:pt x="502" y="218"/>
                  </a:cubicBezTo>
                  <a:cubicBezTo>
                    <a:pt x="486" y="218"/>
                    <a:pt x="471" y="223"/>
                    <a:pt x="458" y="223"/>
                  </a:cubicBezTo>
                  <a:cubicBezTo>
                    <a:pt x="446" y="223"/>
                    <a:pt x="435" y="219"/>
                    <a:pt x="428" y="204"/>
                  </a:cubicBezTo>
                  <a:cubicBezTo>
                    <a:pt x="387" y="184"/>
                    <a:pt x="408" y="123"/>
                    <a:pt x="367" y="102"/>
                  </a:cubicBezTo>
                  <a:cubicBezTo>
                    <a:pt x="326" y="82"/>
                    <a:pt x="306" y="41"/>
                    <a:pt x="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9" name="Google Shape;11019;p13"/>
            <p:cNvSpPr/>
            <p:nvPr/>
          </p:nvSpPr>
          <p:spPr>
            <a:xfrm>
              <a:off x="138062" y="858638"/>
              <a:ext cx="57280" cy="58647"/>
            </a:xfrm>
            <a:custGeom>
              <a:avLst/>
              <a:gdLst/>
              <a:ahLst/>
              <a:cxnLst/>
              <a:rect l="l" t="t" r="r" b="b"/>
              <a:pathLst>
                <a:path w="796" h="815" extrusionOk="0">
                  <a:moveTo>
                    <a:pt x="62" y="0"/>
                  </a:moveTo>
                  <a:cubicBezTo>
                    <a:pt x="21" y="102"/>
                    <a:pt x="21" y="183"/>
                    <a:pt x="1" y="245"/>
                  </a:cubicBezTo>
                  <a:cubicBezTo>
                    <a:pt x="1" y="387"/>
                    <a:pt x="62" y="489"/>
                    <a:pt x="123" y="591"/>
                  </a:cubicBezTo>
                  <a:cubicBezTo>
                    <a:pt x="225" y="652"/>
                    <a:pt x="306" y="733"/>
                    <a:pt x="388" y="815"/>
                  </a:cubicBezTo>
                  <a:cubicBezTo>
                    <a:pt x="530" y="815"/>
                    <a:pt x="652" y="794"/>
                    <a:pt x="775" y="754"/>
                  </a:cubicBezTo>
                  <a:cubicBezTo>
                    <a:pt x="795" y="713"/>
                    <a:pt x="734" y="713"/>
                    <a:pt x="734" y="672"/>
                  </a:cubicBezTo>
                  <a:lnTo>
                    <a:pt x="754" y="672"/>
                  </a:lnTo>
                  <a:cubicBezTo>
                    <a:pt x="734" y="631"/>
                    <a:pt x="734" y="591"/>
                    <a:pt x="693" y="570"/>
                  </a:cubicBezTo>
                  <a:cubicBezTo>
                    <a:pt x="754" y="530"/>
                    <a:pt x="795" y="509"/>
                    <a:pt x="795" y="448"/>
                  </a:cubicBezTo>
                  <a:lnTo>
                    <a:pt x="754" y="448"/>
                  </a:lnTo>
                  <a:cubicBezTo>
                    <a:pt x="734" y="407"/>
                    <a:pt x="714" y="387"/>
                    <a:pt x="693" y="346"/>
                  </a:cubicBezTo>
                  <a:cubicBezTo>
                    <a:pt x="571" y="306"/>
                    <a:pt x="510" y="183"/>
                    <a:pt x="408" y="122"/>
                  </a:cubicBezTo>
                  <a:cubicBezTo>
                    <a:pt x="378" y="133"/>
                    <a:pt x="342" y="138"/>
                    <a:pt x="306" y="138"/>
                  </a:cubicBezTo>
                  <a:cubicBezTo>
                    <a:pt x="271" y="138"/>
                    <a:pt x="235" y="133"/>
                    <a:pt x="204" y="122"/>
                  </a:cubicBezTo>
                  <a:cubicBezTo>
                    <a:pt x="204" y="82"/>
                    <a:pt x="184" y="61"/>
                    <a:pt x="143" y="61"/>
                  </a:cubicBezTo>
                  <a:cubicBezTo>
                    <a:pt x="123" y="61"/>
                    <a:pt x="123" y="82"/>
                    <a:pt x="103" y="82"/>
                  </a:cubicBezTo>
                  <a:cubicBezTo>
                    <a:pt x="103" y="61"/>
                    <a:pt x="82" y="41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0" name="Google Shape;11020;p13"/>
            <p:cNvSpPr/>
            <p:nvPr/>
          </p:nvSpPr>
          <p:spPr>
            <a:xfrm>
              <a:off x="771166" y="1126833"/>
              <a:ext cx="51379" cy="65987"/>
            </a:xfrm>
            <a:custGeom>
              <a:avLst/>
              <a:gdLst/>
              <a:ahLst/>
              <a:cxnLst/>
              <a:rect l="l" t="t" r="r" b="b"/>
              <a:pathLst>
                <a:path w="714" h="917" extrusionOk="0">
                  <a:moveTo>
                    <a:pt x="245" y="0"/>
                  </a:moveTo>
                  <a:cubicBezTo>
                    <a:pt x="228" y="26"/>
                    <a:pt x="206" y="34"/>
                    <a:pt x="183" y="34"/>
                  </a:cubicBezTo>
                  <a:cubicBezTo>
                    <a:pt x="152" y="34"/>
                    <a:pt x="117" y="20"/>
                    <a:pt x="82" y="20"/>
                  </a:cubicBezTo>
                  <a:cubicBezTo>
                    <a:pt x="82" y="41"/>
                    <a:pt x="82" y="61"/>
                    <a:pt x="82" y="82"/>
                  </a:cubicBezTo>
                  <a:cubicBezTo>
                    <a:pt x="1" y="183"/>
                    <a:pt x="41" y="306"/>
                    <a:pt x="82" y="387"/>
                  </a:cubicBezTo>
                  <a:cubicBezTo>
                    <a:pt x="123" y="468"/>
                    <a:pt x="164" y="550"/>
                    <a:pt x="225" y="631"/>
                  </a:cubicBezTo>
                  <a:cubicBezTo>
                    <a:pt x="265" y="692"/>
                    <a:pt x="286" y="733"/>
                    <a:pt x="327" y="794"/>
                  </a:cubicBezTo>
                  <a:cubicBezTo>
                    <a:pt x="367" y="835"/>
                    <a:pt x="428" y="855"/>
                    <a:pt x="469" y="876"/>
                  </a:cubicBezTo>
                  <a:cubicBezTo>
                    <a:pt x="510" y="896"/>
                    <a:pt x="571" y="876"/>
                    <a:pt x="612" y="916"/>
                  </a:cubicBezTo>
                  <a:cubicBezTo>
                    <a:pt x="652" y="815"/>
                    <a:pt x="632" y="692"/>
                    <a:pt x="714" y="611"/>
                  </a:cubicBezTo>
                  <a:cubicBezTo>
                    <a:pt x="632" y="591"/>
                    <a:pt x="673" y="509"/>
                    <a:pt x="652" y="448"/>
                  </a:cubicBezTo>
                  <a:cubicBezTo>
                    <a:pt x="510" y="387"/>
                    <a:pt x="530" y="224"/>
                    <a:pt x="449" y="122"/>
                  </a:cubicBezTo>
                  <a:cubicBezTo>
                    <a:pt x="367" y="82"/>
                    <a:pt x="306" y="4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1" name="Google Shape;11021;p13"/>
            <p:cNvSpPr/>
            <p:nvPr/>
          </p:nvSpPr>
          <p:spPr>
            <a:xfrm>
              <a:off x="936818" y="871807"/>
              <a:ext cx="39578" cy="55769"/>
            </a:xfrm>
            <a:custGeom>
              <a:avLst/>
              <a:gdLst/>
              <a:ahLst/>
              <a:cxnLst/>
              <a:rect l="l" t="t" r="r" b="b"/>
              <a:pathLst>
                <a:path w="550" h="775" extrusionOk="0">
                  <a:moveTo>
                    <a:pt x="122" y="0"/>
                  </a:moveTo>
                  <a:cubicBezTo>
                    <a:pt x="0" y="265"/>
                    <a:pt x="122" y="489"/>
                    <a:pt x="306" y="693"/>
                  </a:cubicBezTo>
                  <a:cubicBezTo>
                    <a:pt x="346" y="713"/>
                    <a:pt x="407" y="754"/>
                    <a:pt x="448" y="774"/>
                  </a:cubicBezTo>
                  <a:cubicBezTo>
                    <a:pt x="489" y="754"/>
                    <a:pt x="509" y="713"/>
                    <a:pt x="530" y="673"/>
                  </a:cubicBezTo>
                  <a:cubicBezTo>
                    <a:pt x="489" y="652"/>
                    <a:pt x="468" y="611"/>
                    <a:pt x="489" y="591"/>
                  </a:cubicBezTo>
                  <a:cubicBezTo>
                    <a:pt x="496" y="576"/>
                    <a:pt x="504" y="572"/>
                    <a:pt x="511" y="572"/>
                  </a:cubicBezTo>
                  <a:cubicBezTo>
                    <a:pt x="520" y="572"/>
                    <a:pt x="528" y="577"/>
                    <a:pt x="536" y="577"/>
                  </a:cubicBezTo>
                  <a:cubicBezTo>
                    <a:pt x="541" y="577"/>
                    <a:pt x="545" y="575"/>
                    <a:pt x="550" y="571"/>
                  </a:cubicBezTo>
                  <a:cubicBezTo>
                    <a:pt x="489" y="489"/>
                    <a:pt x="509" y="387"/>
                    <a:pt x="489" y="306"/>
                  </a:cubicBezTo>
                  <a:cubicBezTo>
                    <a:pt x="367" y="224"/>
                    <a:pt x="346" y="62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2" name="Google Shape;11022;p13"/>
            <p:cNvSpPr/>
            <p:nvPr/>
          </p:nvSpPr>
          <p:spPr>
            <a:xfrm>
              <a:off x="1027632" y="114500"/>
              <a:ext cx="14752" cy="17270"/>
            </a:xfrm>
            <a:custGeom>
              <a:avLst/>
              <a:gdLst/>
              <a:ahLst/>
              <a:cxnLst/>
              <a:rect l="l" t="t" r="r" b="b"/>
              <a:pathLst>
                <a:path w="205" h="240" extrusionOk="0">
                  <a:moveTo>
                    <a:pt x="174" y="1"/>
                  </a:moveTo>
                  <a:cubicBezTo>
                    <a:pt x="164" y="1"/>
                    <a:pt x="153" y="6"/>
                    <a:pt x="143" y="16"/>
                  </a:cubicBezTo>
                  <a:cubicBezTo>
                    <a:pt x="143" y="16"/>
                    <a:pt x="123" y="36"/>
                    <a:pt x="123" y="57"/>
                  </a:cubicBezTo>
                  <a:cubicBezTo>
                    <a:pt x="123" y="77"/>
                    <a:pt x="143" y="77"/>
                    <a:pt x="123" y="97"/>
                  </a:cubicBezTo>
                  <a:cubicBezTo>
                    <a:pt x="103" y="77"/>
                    <a:pt x="123" y="77"/>
                    <a:pt x="123" y="57"/>
                  </a:cubicBezTo>
                  <a:cubicBezTo>
                    <a:pt x="103" y="57"/>
                    <a:pt x="82" y="36"/>
                    <a:pt x="62" y="36"/>
                  </a:cubicBezTo>
                  <a:lnTo>
                    <a:pt x="62" y="36"/>
                  </a:lnTo>
                  <a:cubicBezTo>
                    <a:pt x="62" y="77"/>
                    <a:pt x="82" y="97"/>
                    <a:pt x="82" y="138"/>
                  </a:cubicBezTo>
                  <a:cubicBezTo>
                    <a:pt x="41" y="118"/>
                    <a:pt x="41" y="118"/>
                    <a:pt x="21" y="97"/>
                  </a:cubicBezTo>
                  <a:cubicBezTo>
                    <a:pt x="1" y="138"/>
                    <a:pt x="1" y="158"/>
                    <a:pt x="21" y="199"/>
                  </a:cubicBezTo>
                  <a:cubicBezTo>
                    <a:pt x="41" y="219"/>
                    <a:pt x="82" y="240"/>
                    <a:pt x="123" y="240"/>
                  </a:cubicBezTo>
                  <a:cubicBezTo>
                    <a:pt x="103" y="138"/>
                    <a:pt x="184" y="97"/>
                    <a:pt x="204" y="16"/>
                  </a:cubicBezTo>
                  <a:cubicBezTo>
                    <a:pt x="194" y="6"/>
                    <a:pt x="184" y="1"/>
                    <a:pt x="17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3" name="Google Shape;11023;p13"/>
            <p:cNvSpPr/>
            <p:nvPr/>
          </p:nvSpPr>
          <p:spPr>
            <a:xfrm>
              <a:off x="400428" y="-212703"/>
              <a:ext cx="10290" cy="11801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1"/>
                  </a:moveTo>
                  <a:cubicBezTo>
                    <a:pt x="41" y="42"/>
                    <a:pt x="0" y="62"/>
                    <a:pt x="21" y="103"/>
                  </a:cubicBezTo>
                  <a:cubicBezTo>
                    <a:pt x="41" y="123"/>
                    <a:pt x="82" y="143"/>
                    <a:pt x="122" y="164"/>
                  </a:cubicBezTo>
                  <a:cubicBezTo>
                    <a:pt x="122" y="103"/>
                    <a:pt x="143" y="82"/>
                    <a:pt x="122" y="42"/>
                  </a:cubicBezTo>
                  <a:cubicBezTo>
                    <a:pt x="102" y="21"/>
                    <a:pt x="82" y="21"/>
                    <a:pt x="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4" name="Google Shape;11024;p13"/>
            <p:cNvSpPr/>
            <p:nvPr/>
          </p:nvSpPr>
          <p:spPr>
            <a:xfrm>
              <a:off x="680353" y="-248179"/>
              <a:ext cx="8851" cy="16551"/>
            </a:xfrm>
            <a:custGeom>
              <a:avLst/>
              <a:gdLst/>
              <a:ahLst/>
              <a:cxnLst/>
              <a:rect l="l" t="t" r="r" b="b"/>
              <a:pathLst>
                <a:path w="123" h="230" extrusionOk="0">
                  <a:moveTo>
                    <a:pt x="10" y="1"/>
                  </a:moveTo>
                  <a:cubicBezTo>
                    <a:pt x="7" y="1"/>
                    <a:pt x="3" y="2"/>
                    <a:pt x="0" y="5"/>
                  </a:cubicBezTo>
                  <a:cubicBezTo>
                    <a:pt x="41" y="66"/>
                    <a:pt x="82" y="107"/>
                    <a:pt x="61" y="188"/>
                  </a:cubicBezTo>
                  <a:cubicBezTo>
                    <a:pt x="61" y="209"/>
                    <a:pt x="82" y="229"/>
                    <a:pt x="122" y="229"/>
                  </a:cubicBezTo>
                  <a:cubicBezTo>
                    <a:pt x="102" y="148"/>
                    <a:pt x="102" y="87"/>
                    <a:pt x="82" y="5"/>
                  </a:cubicBezTo>
                  <a:cubicBezTo>
                    <a:pt x="76" y="16"/>
                    <a:pt x="69" y="19"/>
                    <a:pt x="62" y="19"/>
                  </a:cubicBezTo>
                  <a:cubicBezTo>
                    <a:pt x="45" y="19"/>
                    <a:pt x="26" y="1"/>
                    <a:pt x="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5" name="Google Shape;11025;p13"/>
            <p:cNvSpPr/>
            <p:nvPr/>
          </p:nvSpPr>
          <p:spPr>
            <a:xfrm>
              <a:off x="1240129" y="-89579"/>
              <a:ext cx="7412" cy="8851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" y="1"/>
                  </a:moveTo>
                  <a:cubicBezTo>
                    <a:pt x="1" y="41"/>
                    <a:pt x="1" y="62"/>
                    <a:pt x="1" y="102"/>
                  </a:cubicBezTo>
                  <a:cubicBezTo>
                    <a:pt x="21" y="102"/>
                    <a:pt x="41" y="123"/>
                    <a:pt x="62" y="123"/>
                  </a:cubicBezTo>
                  <a:cubicBezTo>
                    <a:pt x="82" y="102"/>
                    <a:pt x="103" y="82"/>
                    <a:pt x="103" y="41"/>
                  </a:cubicBezTo>
                  <a:cubicBezTo>
                    <a:pt x="82" y="21"/>
                    <a:pt x="62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6" name="Google Shape;11026;p13"/>
            <p:cNvSpPr/>
            <p:nvPr/>
          </p:nvSpPr>
          <p:spPr>
            <a:xfrm>
              <a:off x="895729" y="725224"/>
              <a:ext cx="10362" cy="10362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62" y="1"/>
                  </a:moveTo>
                  <a:cubicBezTo>
                    <a:pt x="21" y="21"/>
                    <a:pt x="21" y="42"/>
                    <a:pt x="1" y="62"/>
                  </a:cubicBezTo>
                  <a:cubicBezTo>
                    <a:pt x="21" y="82"/>
                    <a:pt x="42" y="123"/>
                    <a:pt x="62" y="143"/>
                  </a:cubicBezTo>
                  <a:lnTo>
                    <a:pt x="82" y="143"/>
                  </a:lnTo>
                  <a:cubicBezTo>
                    <a:pt x="123" y="123"/>
                    <a:pt x="143" y="82"/>
                    <a:pt x="123" y="21"/>
                  </a:cubicBezTo>
                  <a:cubicBezTo>
                    <a:pt x="117" y="18"/>
                    <a:pt x="112" y="17"/>
                    <a:pt x="108" y="17"/>
                  </a:cubicBezTo>
                  <a:cubicBezTo>
                    <a:pt x="86" y="17"/>
                    <a:pt x="81" y="46"/>
                    <a:pt x="70" y="46"/>
                  </a:cubicBezTo>
                  <a:cubicBezTo>
                    <a:pt x="67" y="46"/>
                    <a:pt x="65" y="45"/>
                    <a:pt x="62" y="42"/>
                  </a:cubicBezTo>
                  <a:cubicBezTo>
                    <a:pt x="62" y="42"/>
                    <a:pt x="62" y="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7" name="Google Shape;11027;p13"/>
            <p:cNvSpPr/>
            <p:nvPr/>
          </p:nvSpPr>
          <p:spPr>
            <a:xfrm>
              <a:off x="349121" y="18865"/>
              <a:ext cx="10290" cy="7412"/>
            </a:xfrm>
            <a:custGeom>
              <a:avLst/>
              <a:gdLst/>
              <a:ahLst/>
              <a:cxnLst/>
              <a:rect l="l" t="t" r="r" b="b"/>
              <a:pathLst>
                <a:path w="143" h="103" extrusionOk="0">
                  <a:moveTo>
                    <a:pt x="82" y="1"/>
                  </a:moveTo>
                  <a:cubicBezTo>
                    <a:pt x="62" y="1"/>
                    <a:pt x="21" y="21"/>
                    <a:pt x="0" y="41"/>
                  </a:cubicBezTo>
                  <a:cubicBezTo>
                    <a:pt x="41" y="62"/>
                    <a:pt x="82" y="82"/>
                    <a:pt x="123" y="103"/>
                  </a:cubicBezTo>
                  <a:cubicBezTo>
                    <a:pt x="123" y="103"/>
                    <a:pt x="123" y="82"/>
                    <a:pt x="143" y="82"/>
                  </a:cubicBezTo>
                  <a:cubicBezTo>
                    <a:pt x="123" y="41"/>
                    <a:pt x="123" y="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8" name="Google Shape;11028;p13"/>
            <p:cNvSpPr/>
            <p:nvPr/>
          </p:nvSpPr>
          <p:spPr>
            <a:xfrm>
              <a:off x="1303166" y="520066"/>
              <a:ext cx="8851" cy="10362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62" y="1"/>
                  </a:moveTo>
                  <a:cubicBezTo>
                    <a:pt x="0" y="21"/>
                    <a:pt x="21" y="82"/>
                    <a:pt x="21" y="143"/>
                  </a:cubicBezTo>
                  <a:cubicBezTo>
                    <a:pt x="62" y="123"/>
                    <a:pt x="102" y="123"/>
                    <a:pt x="123" y="82"/>
                  </a:cubicBezTo>
                  <a:cubicBezTo>
                    <a:pt x="112" y="72"/>
                    <a:pt x="102" y="72"/>
                    <a:pt x="92" y="72"/>
                  </a:cubicBezTo>
                  <a:cubicBezTo>
                    <a:pt x="82" y="72"/>
                    <a:pt x="72" y="72"/>
                    <a:pt x="62" y="62"/>
                  </a:cubicBezTo>
                  <a:cubicBezTo>
                    <a:pt x="62" y="41"/>
                    <a:pt x="6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9" name="Google Shape;11029;p13"/>
            <p:cNvSpPr/>
            <p:nvPr/>
          </p:nvSpPr>
          <p:spPr>
            <a:xfrm>
              <a:off x="63368" y="1025657"/>
              <a:ext cx="7340" cy="7412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61" y="1"/>
                  </a:moveTo>
                  <a:cubicBezTo>
                    <a:pt x="41" y="21"/>
                    <a:pt x="41" y="62"/>
                    <a:pt x="0" y="82"/>
                  </a:cubicBezTo>
                  <a:cubicBezTo>
                    <a:pt x="0" y="82"/>
                    <a:pt x="0" y="82"/>
                    <a:pt x="0" y="103"/>
                  </a:cubicBezTo>
                  <a:lnTo>
                    <a:pt x="102" y="103"/>
                  </a:lnTo>
                  <a:cubicBezTo>
                    <a:pt x="102" y="82"/>
                    <a:pt x="102" y="62"/>
                    <a:pt x="102" y="21"/>
                  </a:cubicBezTo>
                  <a:cubicBezTo>
                    <a:pt x="82" y="21"/>
                    <a:pt x="82" y="2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0" name="Google Shape;11030;p13"/>
            <p:cNvSpPr/>
            <p:nvPr/>
          </p:nvSpPr>
          <p:spPr>
            <a:xfrm>
              <a:off x="823913" y="-133547"/>
              <a:ext cx="4462" cy="11801"/>
            </a:xfrm>
            <a:custGeom>
              <a:avLst/>
              <a:gdLst/>
              <a:ahLst/>
              <a:cxnLst/>
              <a:rect l="l" t="t" r="r" b="b"/>
              <a:pathLst>
                <a:path w="62" h="164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102"/>
                    <a:pt x="1" y="102"/>
                    <a:pt x="42" y="164"/>
                  </a:cubicBezTo>
                  <a:cubicBezTo>
                    <a:pt x="62" y="143"/>
                    <a:pt x="62" y="123"/>
                    <a:pt x="62" y="123"/>
                  </a:cubicBezTo>
                  <a:cubicBezTo>
                    <a:pt x="42" y="102"/>
                    <a:pt x="62" y="4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1" name="Google Shape;11031;p13"/>
            <p:cNvSpPr/>
            <p:nvPr/>
          </p:nvSpPr>
          <p:spPr>
            <a:xfrm>
              <a:off x="1376422" y="698887"/>
              <a:ext cx="5973" cy="59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" y="0"/>
                  </a:moveTo>
                  <a:cubicBezTo>
                    <a:pt x="1" y="61"/>
                    <a:pt x="21" y="82"/>
                    <a:pt x="82" y="82"/>
                  </a:cubicBezTo>
                  <a:cubicBezTo>
                    <a:pt x="62" y="41"/>
                    <a:pt x="41" y="2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2" name="Google Shape;11032;p13"/>
            <p:cNvSpPr/>
            <p:nvPr/>
          </p:nvSpPr>
          <p:spPr>
            <a:xfrm>
              <a:off x="969056" y="1140001"/>
              <a:ext cx="7340" cy="7412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61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20" y="61"/>
                    <a:pt x="61" y="61"/>
                    <a:pt x="102" y="102"/>
                  </a:cubicBezTo>
                  <a:cubicBezTo>
                    <a:pt x="102" y="6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3" name="Google Shape;11033;p13"/>
            <p:cNvSpPr/>
            <p:nvPr/>
          </p:nvSpPr>
          <p:spPr>
            <a:xfrm>
              <a:off x="384309" y="-202412"/>
              <a:ext cx="4462" cy="5901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1"/>
                    <a:pt x="0" y="62"/>
                    <a:pt x="0" y="82"/>
                  </a:cubicBezTo>
                  <a:cubicBezTo>
                    <a:pt x="0" y="62"/>
                    <a:pt x="61" y="82"/>
                    <a:pt x="61" y="41"/>
                  </a:cubicBezTo>
                  <a:cubicBezTo>
                    <a:pt x="61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4" name="Google Shape;11034;p13"/>
            <p:cNvSpPr/>
            <p:nvPr/>
          </p:nvSpPr>
          <p:spPr>
            <a:xfrm>
              <a:off x="-313271" y="884975"/>
              <a:ext cx="10290" cy="4462"/>
            </a:xfrm>
            <a:custGeom>
              <a:avLst/>
              <a:gdLst/>
              <a:ahLst/>
              <a:cxnLst/>
              <a:rect l="l" t="t" r="r" b="b"/>
              <a:pathLst>
                <a:path w="143" h="62" extrusionOk="0">
                  <a:moveTo>
                    <a:pt x="143" y="1"/>
                  </a:moveTo>
                  <a:lnTo>
                    <a:pt x="143" y="1"/>
                  </a:lnTo>
                  <a:cubicBezTo>
                    <a:pt x="82" y="21"/>
                    <a:pt x="41" y="1"/>
                    <a:pt x="0" y="62"/>
                  </a:cubicBezTo>
                  <a:cubicBezTo>
                    <a:pt x="61" y="62"/>
                    <a:pt x="102" y="62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5" name="Google Shape;11035;p13"/>
            <p:cNvSpPr/>
            <p:nvPr/>
          </p:nvSpPr>
          <p:spPr>
            <a:xfrm>
              <a:off x="1424779" y="750194"/>
              <a:ext cx="5973" cy="4821"/>
            </a:xfrm>
            <a:custGeom>
              <a:avLst/>
              <a:gdLst/>
              <a:ahLst/>
              <a:cxnLst/>
              <a:rect l="l" t="t" r="r" b="b"/>
              <a:pathLst>
                <a:path w="83" h="67" extrusionOk="0">
                  <a:moveTo>
                    <a:pt x="82" y="0"/>
                  </a:moveTo>
                  <a:cubicBezTo>
                    <a:pt x="21" y="0"/>
                    <a:pt x="1" y="20"/>
                    <a:pt x="1" y="61"/>
                  </a:cubicBezTo>
                  <a:cubicBezTo>
                    <a:pt x="8" y="65"/>
                    <a:pt x="16" y="67"/>
                    <a:pt x="23" y="67"/>
                  </a:cubicBezTo>
                  <a:cubicBezTo>
                    <a:pt x="55" y="67"/>
                    <a:pt x="82" y="33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6" name="Google Shape;11036;p13"/>
            <p:cNvSpPr/>
            <p:nvPr/>
          </p:nvSpPr>
          <p:spPr>
            <a:xfrm>
              <a:off x="974885" y="1147341"/>
              <a:ext cx="5901" cy="4462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1" y="61"/>
                    <a:pt x="21" y="61"/>
                    <a:pt x="41" y="61"/>
                  </a:cubicBezTo>
                  <a:cubicBezTo>
                    <a:pt x="62" y="61"/>
                    <a:pt x="62" y="41"/>
                    <a:pt x="82" y="21"/>
                  </a:cubicBezTo>
                  <a:cubicBezTo>
                    <a:pt x="62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7" name="Google Shape;11037;p13"/>
            <p:cNvSpPr/>
            <p:nvPr/>
          </p:nvSpPr>
          <p:spPr>
            <a:xfrm>
              <a:off x="906019" y="736954"/>
              <a:ext cx="3022" cy="5973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0" y="1"/>
                  </a:moveTo>
                  <a:cubicBezTo>
                    <a:pt x="0" y="42"/>
                    <a:pt x="0" y="62"/>
                    <a:pt x="41" y="82"/>
                  </a:cubicBezTo>
                  <a:cubicBezTo>
                    <a:pt x="41" y="6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8" name="Google Shape;11038;p13"/>
            <p:cNvSpPr/>
            <p:nvPr/>
          </p:nvSpPr>
          <p:spPr>
            <a:xfrm>
              <a:off x="356461" y="29155"/>
              <a:ext cx="7412" cy="7412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0"/>
                  </a:moveTo>
                  <a:cubicBezTo>
                    <a:pt x="0" y="41"/>
                    <a:pt x="61" y="41"/>
                    <a:pt x="41" y="82"/>
                  </a:cubicBezTo>
                  <a:cubicBezTo>
                    <a:pt x="61" y="82"/>
                    <a:pt x="82" y="102"/>
                    <a:pt x="102" y="102"/>
                  </a:cubicBezTo>
                  <a:cubicBezTo>
                    <a:pt x="102" y="41"/>
                    <a:pt x="6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9" name="Google Shape;11039;p13"/>
            <p:cNvSpPr/>
            <p:nvPr/>
          </p:nvSpPr>
          <p:spPr>
            <a:xfrm>
              <a:off x="960205" y="1321269"/>
              <a:ext cx="7412" cy="3454"/>
            </a:xfrm>
            <a:custGeom>
              <a:avLst/>
              <a:gdLst/>
              <a:ahLst/>
              <a:cxnLst/>
              <a:rect l="l" t="t" r="r" b="b"/>
              <a:pathLst>
                <a:path w="103" h="48" extrusionOk="0">
                  <a:moveTo>
                    <a:pt x="79" y="1"/>
                  </a:moveTo>
                  <a:cubicBezTo>
                    <a:pt x="60" y="1"/>
                    <a:pt x="44" y="13"/>
                    <a:pt x="24" y="13"/>
                  </a:cubicBezTo>
                  <a:cubicBezTo>
                    <a:pt x="17" y="13"/>
                    <a:pt x="10" y="11"/>
                    <a:pt x="1" y="7"/>
                  </a:cubicBezTo>
                  <a:lnTo>
                    <a:pt x="1" y="7"/>
                  </a:lnTo>
                  <a:cubicBezTo>
                    <a:pt x="1" y="27"/>
                    <a:pt x="21" y="47"/>
                    <a:pt x="21" y="47"/>
                  </a:cubicBezTo>
                  <a:cubicBezTo>
                    <a:pt x="62" y="47"/>
                    <a:pt x="103" y="47"/>
                    <a:pt x="103" y="7"/>
                  </a:cubicBezTo>
                  <a:cubicBezTo>
                    <a:pt x="94" y="2"/>
                    <a:pt x="86" y="1"/>
                    <a:pt x="7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0" name="Google Shape;11040;p13"/>
            <p:cNvSpPr/>
            <p:nvPr/>
          </p:nvSpPr>
          <p:spPr>
            <a:xfrm>
              <a:off x="428277" y="1260175"/>
              <a:ext cx="4462" cy="5901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0" y="0"/>
                  </a:moveTo>
                  <a:cubicBezTo>
                    <a:pt x="0" y="21"/>
                    <a:pt x="0" y="41"/>
                    <a:pt x="0" y="61"/>
                  </a:cubicBezTo>
                  <a:cubicBezTo>
                    <a:pt x="0" y="82"/>
                    <a:pt x="21" y="82"/>
                    <a:pt x="21" y="82"/>
                  </a:cubicBezTo>
                  <a:cubicBezTo>
                    <a:pt x="21" y="61"/>
                    <a:pt x="61" y="2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1" name="Google Shape;11041;p13"/>
            <p:cNvSpPr/>
            <p:nvPr/>
          </p:nvSpPr>
          <p:spPr>
            <a:xfrm>
              <a:off x="1034971" y="106800"/>
              <a:ext cx="5901" cy="4462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21"/>
                    <a:pt x="21" y="62"/>
                    <a:pt x="41" y="62"/>
                  </a:cubicBezTo>
                  <a:cubicBezTo>
                    <a:pt x="41" y="41"/>
                    <a:pt x="82" y="41"/>
                    <a:pt x="82" y="21"/>
                  </a:cubicBezTo>
                  <a:cubicBezTo>
                    <a:pt x="74" y="6"/>
                    <a:pt x="67" y="2"/>
                    <a:pt x="59" y="2"/>
                  </a:cubicBezTo>
                  <a:cubicBezTo>
                    <a:pt x="51" y="2"/>
                    <a:pt x="43" y="7"/>
                    <a:pt x="35" y="7"/>
                  </a:cubicBezTo>
                  <a:cubicBezTo>
                    <a:pt x="30" y="7"/>
                    <a:pt x="26" y="5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2" name="Google Shape;11042;p13"/>
            <p:cNvSpPr/>
            <p:nvPr/>
          </p:nvSpPr>
          <p:spPr>
            <a:xfrm>
              <a:off x="-103724" y="200492"/>
              <a:ext cx="7412" cy="3094"/>
            </a:xfrm>
            <a:custGeom>
              <a:avLst/>
              <a:gdLst/>
              <a:ahLst/>
              <a:cxnLst/>
              <a:rect l="l" t="t" r="r" b="b"/>
              <a:pathLst>
                <a:path w="103" h="43" extrusionOk="0">
                  <a:moveTo>
                    <a:pt x="40" y="0"/>
                  </a:moveTo>
                  <a:cubicBezTo>
                    <a:pt x="29" y="0"/>
                    <a:pt x="16" y="7"/>
                    <a:pt x="0" y="22"/>
                  </a:cubicBezTo>
                  <a:cubicBezTo>
                    <a:pt x="21" y="22"/>
                    <a:pt x="62" y="22"/>
                    <a:pt x="102" y="43"/>
                  </a:cubicBezTo>
                  <a:cubicBezTo>
                    <a:pt x="77" y="18"/>
                    <a:pt x="60" y="0"/>
                    <a:pt x="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3" name="Google Shape;11043;p13"/>
            <p:cNvSpPr/>
            <p:nvPr/>
          </p:nvSpPr>
          <p:spPr>
            <a:xfrm>
              <a:off x="482463" y="793730"/>
              <a:ext cx="5973" cy="2878"/>
            </a:xfrm>
            <a:custGeom>
              <a:avLst/>
              <a:gdLst/>
              <a:ahLst/>
              <a:cxnLst/>
              <a:rect l="l" t="t" r="r" b="b"/>
              <a:pathLst>
                <a:path w="83" h="40" extrusionOk="0">
                  <a:moveTo>
                    <a:pt x="34" y="1"/>
                  </a:moveTo>
                  <a:cubicBezTo>
                    <a:pt x="21" y="1"/>
                    <a:pt x="11" y="6"/>
                    <a:pt x="1" y="6"/>
                  </a:cubicBezTo>
                  <a:cubicBezTo>
                    <a:pt x="9" y="32"/>
                    <a:pt x="22" y="40"/>
                    <a:pt x="35" y="40"/>
                  </a:cubicBezTo>
                  <a:cubicBezTo>
                    <a:pt x="52" y="40"/>
                    <a:pt x="71" y="26"/>
                    <a:pt x="82" y="26"/>
                  </a:cubicBezTo>
                  <a:cubicBezTo>
                    <a:pt x="62" y="6"/>
                    <a:pt x="47" y="1"/>
                    <a:pt x="3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4" name="Google Shape;11044;p13"/>
            <p:cNvSpPr/>
            <p:nvPr/>
          </p:nvSpPr>
          <p:spPr>
            <a:xfrm>
              <a:off x="340342" y="8646"/>
              <a:ext cx="7412" cy="4462"/>
            </a:xfrm>
            <a:custGeom>
              <a:avLst/>
              <a:gdLst/>
              <a:ahLst/>
              <a:cxnLst/>
              <a:rect l="l" t="t" r="r" b="b"/>
              <a:pathLst>
                <a:path w="103" h="62" extrusionOk="0">
                  <a:moveTo>
                    <a:pt x="0" y="0"/>
                  </a:moveTo>
                  <a:cubicBezTo>
                    <a:pt x="41" y="20"/>
                    <a:pt x="61" y="61"/>
                    <a:pt x="102" y="61"/>
                  </a:cubicBezTo>
                  <a:cubicBezTo>
                    <a:pt x="82" y="20"/>
                    <a:pt x="6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5" name="Google Shape;11045;p13"/>
            <p:cNvSpPr/>
            <p:nvPr/>
          </p:nvSpPr>
          <p:spPr>
            <a:xfrm>
              <a:off x="1122907" y="118529"/>
              <a:ext cx="4462" cy="7412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21" y="1"/>
                  </a:moveTo>
                  <a:cubicBezTo>
                    <a:pt x="0" y="41"/>
                    <a:pt x="21" y="62"/>
                    <a:pt x="21" y="102"/>
                  </a:cubicBezTo>
                  <a:cubicBezTo>
                    <a:pt x="62" y="62"/>
                    <a:pt x="41" y="4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6" name="Google Shape;11046;p13"/>
            <p:cNvSpPr/>
            <p:nvPr/>
          </p:nvSpPr>
          <p:spPr>
            <a:xfrm>
              <a:off x="1355913" y="86291"/>
              <a:ext cx="5973" cy="7412"/>
            </a:xfrm>
            <a:custGeom>
              <a:avLst/>
              <a:gdLst/>
              <a:ahLst/>
              <a:cxnLst/>
              <a:rect l="l" t="t" r="r" b="b"/>
              <a:pathLst>
                <a:path w="83" h="103" extrusionOk="0">
                  <a:moveTo>
                    <a:pt x="21" y="1"/>
                  </a:moveTo>
                  <a:cubicBezTo>
                    <a:pt x="21" y="21"/>
                    <a:pt x="21" y="21"/>
                    <a:pt x="21" y="41"/>
                  </a:cubicBezTo>
                  <a:cubicBezTo>
                    <a:pt x="62" y="41"/>
                    <a:pt x="1" y="82"/>
                    <a:pt x="41" y="102"/>
                  </a:cubicBezTo>
                  <a:cubicBezTo>
                    <a:pt x="62" y="82"/>
                    <a:pt x="82" y="62"/>
                    <a:pt x="62" y="41"/>
                  </a:cubicBezTo>
                  <a:cubicBezTo>
                    <a:pt x="62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7" name="Google Shape;11047;p13"/>
            <p:cNvSpPr/>
            <p:nvPr/>
          </p:nvSpPr>
          <p:spPr>
            <a:xfrm>
              <a:off x="1281147" y="1053506"/>
              <a:ext cx="5973" cy="4462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42" y="1"/>
                  </a:moveTo>
                  <a:cubicBezTo>
                    <a:pt x="21" y="21"/>
                    <a:pt x="1" y="41"/>
                    <a:pt x="1" y="62"/>
                  </a:cubicBezTo>
                  <a:cubicBezTo>
                    <a:pt x="42" y="41"/>
                    <a:pt x="62" y="41"/>
                    <a:pt x="8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8" name="Google Shape;11048;p13"/>
            <p:cNvSpPr/>
            <p:nvPr/>
          </p:nvSpPr>
          <p:spPr>
            <a:xfrm>
              <a:off x="1555242" y="-70510"/>
              <a:ext cx="4462" cy="5901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1" y="21"/>
                    <a:pt x="0" y="21"/>
                    <a:pt x="0" y="41"/>
                  </a:cubicBezTo>
                  <a:cubicBezTo>
                    <a:pt x="0" y="61"/>
                    <a:pt x="21" y="61"/>
                    <a:pt x="61" y="82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9" name="Google Shape;11049;p13"/>
            <p:cNvSpPr/>
            <p:nvPr/>
          </p:nvSpPr>
          <p:spPr>
            <a:xfrm>
              <a:off x="608537" y="1342209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42"/>
                    <a:pt x="0" y="42"/>
                    <a:pt x="0" y="62"/>
                  </a:cubicBezTo>
                  <a:lnTo>
                    <a:pt x="61" y="62"/>
                  </a:lnTo>
                  <a:cubicBezTo>
                    <a:pt x="6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0" name="Google Shape;11050;p13"/>
            <p:cNvSpPr/>
            <p:nvPr/>
          </p:nvSpPr>
          <p:spPr>
            <a:xfrm>
              <a:off x="881121" y="-102748"/>
              <a:ext cx="5901" cy="4102"/>
            </a:xfrm>
            <a:custGeom>
              <a:avLst/>
              <a:gdLst/>
              <a:ahLst/>
              <a:cxnLst/>
              <a:rect l="l" t="t" r="r" b="b"/>
              <a:pathLst>
                <a:path w="82" h="57" extrusionOk="0">
                  <a:moveTo>
                    <a:pt x="41" y="0"/>
                  </a:moveTo>
                  <a:cubicBezTo>
                    <a:pt x="21" y="0"/>
                    <a:pt x="0" y="21"/>
                    <a:pt x="21" y="41"/>
                  </a:cubicBezTo>
                  <a:cubicBezTo>
                    <a:pt x="21" y="51"/>
                    <a:pt x="26" y="56"/>
                    <a:pt x="33" y="56"/>
                  </a:cubicBezTo>
                  <a:cubicBezTo>
                    <a:pt x="41" y="56"/>
                    <a:pt x="51" y="51"/>
                    <a:pt x="61" y="41"/>
                  </a:cubicBezTo>
                  <a:cubicBezTo>
                    <a:pt x="82" y="21"/>
                    <a:pt x="82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1" name="Google Shape;11051;p13"/>
            <p:cNvSpPr/>
            <p:nvPr/>
          </p:nvSpPr>
          <p:spPr>
            <a:xfrm>
              <a:off x="-121282" y="147241"/>
              <a:ext cx="5901" cy="403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46" y="1"/>
                  </a:moveTo>
                  <a:cubicBezTo>
                    <a:pt x="39" y="1"/>
                    <a:pt x="31" y="3"/>
                    <a:pt x="20" y="9"/>
                  </a:cubicBezTo>
                  <a:cubicBezTo>
                    <a:pt x="0" y="29"/>
                    <a:pt x="0" y="50"/>
                    <a:pt x="20" y="50"/>
                  </a:cubicBezTo>
                  <a:cubicBezTo>
                    <a:pt x="25" y="45"/>
                    <a:pt x="29" y="44"/>
                    <a:pt x="33" y="44"/>
                  </a:cubicBezTo>
                  <a:cubicBezTo>
                    <a:pt x="45" y="44"/>
                    <a:pt x="57" y="55"/>
                    <a:pt x="69" y="55"/>
                  </a:cubicBezTo>
                  <a:cubicBezTo>
                    <a:pt x="73" y="55"/>
                    <a:pt x="77" y="54"/>
                    <a:pt x="82" y="50"/>
                  </a:cubicBezTo>
                  <a:cubicBezTo>
                    <a:pt x="67" y="20"/>
                    <a:pt x="63" y="1"/>
                    <a:pt x="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2" name="Google Shape;11052;p13"/>
            <p:cNvSpPr/>
            <p:nvPr/>
          </p:nvSpPr>
          <p:spPr>
            <a:xfrm>
              <a:off x="56028" y="346858"/>
              <a:ext cx="4462" cy="4246"/>
            </a:xfrm>
            <a:custGeom>
              <a:avLst/>
              <a:gdLst/>
              <a:ahLst/>
              <a:cxnLst/>
              <a:rect l="l" t="t" r="r" b="b"/>
              <a:pathLst>
                <a:path w="62" h="59" extrusionOk="0">
                  <a:moveTo>
                    <a:pt x="22" y="0"/>
                  </a:moveTo>
                  <a:cubicBezTo>
                    <a:pt x="16" y="0"/>
                    <a:pt x="9" y="2"/>
                    <a:pt x="0" y="5"/>
                  </a:cubicBezTo>
                  <a:cubicBezTo>
                    <a:pt x="0" y="20"/>
                    <a:pt x="0" y="59"/>
                    <a:pt x="27" y="59"/>
                  </a:cubicBezTo>
                  <a:cubicBezTo>
                    <a:pt x="36" y="59"/>
                    <a:pt x="47" y="55"/>
                    <a:pt x="61" y="45"/>
                  </a:cubicBezTo>
                  <a:cubicBezTo>
                    <a:pt x="44" y="45"/>
                    <a:pt x="56" y="0"/>
                    <a:pt x="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3" name="Google Shape;11053;p13"/>
            <p:cNvSpPr/>
            <p:nvPr/>
          </p:nvSpPr>
          <p:spPr>
            <a:xfrm>
              <a:off x="1287047" y="479049"/>
              <a:ext cx="5901" cy="3022"/>
            </a:xfrm>
            <a:custGeom>
              <a:avLst/>
              <a:gdLst/>
              <a:ahLst/>
              <a:cxnLst/>
              <a:rect l="l" t="t" r="r" b="b"/>
              <a:pathLst>
                <a:path w="82" h="42" extrusionOk="0">
                  <a:moveTo>
                    <a:pt x="0" y="0"/>
                  </a:moveTo>
                  <a:cubicBezTo>
                    <a:pt x="21" y="21"/>
                    <a:pt x="41" y="41"/>
                    <a:pt x="82" y="41"/>
                  </a:cubicBezTo>
                  <a:cubicBezTo>
                    <a:pt x="62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4" name="Google Shape;11054;p13"/>
            <p:cNvSpPr/>
            <p:nvPr/>
          </p:nvSpPr>
          <p:spPr>
            <a:xfrm>
              <a:off x="1580140" y="-79289"/>
              <a:ext cx="3022" cy="5901"/>
            </a:xfrm>
            <a:custGeom>
              <a:avLst/>
              <a:gdLst/>
              <a:ahLst/>
              <a:cxnLst/>
              <a:rect l="l" t="t" r="r" b="b"/>
              <a:pathLst>
                <a:path w="42" h="82" extrusionOk="0">
                  <a:moveTo>
                    <a:pt x="21" y="0"/>
                  </a:moveTo>
                  <a:cubicBezTo>
                    <a:pt x="1" y="21"/>
                    <a:pt x="1" y="41"/>
                    <a:pt x="1" y="61"/>
                  </a:cubicBezTo>
                  <a:cubicBezTo>
                    <a:pt x="1" y="61"/>
                    <a:pt x="21" y="61"/>
                    <a:pt x="41" y="82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5" name="Google Shape;11055;p13"/>
            <p:cNvSpPr/>
            <p:nvPr/>
          </p:nvSpPr>
          <p:spPr>
            <a:xfrm>
              <a:off x="1130247" y="143427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cubicBezTo>
                    <a:pt x="21" y="1"/>
                    <a:pt x="21" y="41"/>
                    <a:pt x="0" y="62"/>
                  </a:cubicBezTo>
                  <a:cubicBezTo>
                    <a:pt x="61" y="62"/>
                    <a:pt x="61" y="4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6" name="Google Shape;11056;p13"/>
            <p:cNvSpPr/>
            <p:nvPr/>
          </p:nvSpPr>
          <p:spPr>
            <a:xfrm>
              <a:off x="1017413" y="124430"/>
              <a:ext cx="5901" cy="4462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41"/>
                    <a:pt x="21" y="61"/>
                    <a:pt x="21" y="61"/>
                  </a:cubicBezTo>
                  <a:cubicBezTo>
                    <a:pt x="82" y="41"/>
                    <a:pt x="6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7" name="Google Shape;11057;p13"/>
            <p:cNvSpPr/>
            <p:nvPr/>
          </p:nvSpPr>
          <p:spPr>
            <a:xfrm>
              <a:off x="15010" y="786174"/>
              <a:ext cx="4462" cy="2591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31" y="1"/>
                  </a:moveTo>
                  <a:cubicBezTo>
                    <a:pt x="22" y="1"/>
                    <a:pt x="12" y="3"/>
                    <a:pt x="0" y="9"/>
                  </a:cubicBezTo>
                  <a:cubicBezTo>
                    <a:pt x="16" y="9"/>
                    <a:pt x="33" y="35"/>
                    <a:pt x="49" y="35"/>
                  </a:cubicBezTo>
                  <a:cubicBezTo>
                    <a:pt x="53" y="35"/>
                    <a:pt x="57" y="34"/>
                    <a:pt x="61" y="30"/>
                  </a:cubicBezTo>
                  <a:cubicBezTo>
                    <a:pt x="61" y="15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8" name="Google Shape;11058;p13"/>
            <p:cNvSpPr/>
            <p:nvPr/>
          </p:nvSpPr>
          <p:spPr>
            <a:xfrm>
              <a:off x="709640" y="-326975"/>
              <a:ext cx="3022" cy="4462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0"/>
                  </a:moveTo>
                  <a:cubicBezTo>
                    <a:pt x="0" y="0"/>
                    <a:pt x="0" y="21"/>
                    <a:pt x="0" y="62"/>
                  </a:cubicBezTo>
                  <a:cubicBezTo>
                    <a:pt x="2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9" name="Google Shape;11059;p13"/>
            <p:cNvSpPr/>
            <p:nvPr/>
          </p:nvSpPr>
          <p:spPr>
            <a:xfrm>
              <a:off x="690571" y="-228822"/>
              <a:ext cx="4462" cy="4533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1" y="1"/>
                  </a:moveTo>
                  <a:cubicBezTo>
                    <a:pt x="1" y="21"/>
                    <a:pt x="1" y="62"/>
                    <a:pt x="41" y="62"/>
                  </a:cubicBezTo>
                  <a:cubicBezTo>
                    <a:pt x="62" y="42"/>
                    <a:pt x="62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0" name="Google Shape;11060;p13"/>
            <p:cNvSpPr/>
            <p:nvPr/>
          </p:nvSpPr>
          <p:spPr>
            <a:xfrm>
              <a:off x="-114014" y="207328"/>
              <a:ext cx="4462" cy="2734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28" y="0"/>
                  </a:moveTo>
                  <a:cubicBezTo>
                    <a:pt x="21" y="0"/>
                    <a:pt x="13" y="3"/>
                    <a:pt x="1" y="9"/>
                  </a:cubicBezTo>
                  <a:cubicBezTo>
                    <a:pt x="15" y="23"/>
                    <a:pt x="30" y="38"/>
                    <a:pt x="44" y="38"/>
                  </a:cubicBezTo>
                  <a:cubicBezTo>
                    <a:pt x="50" y="38"/>
                    <a:pt x="56" y="35"/>
                    <a:pt x="62" y="29"/>
                  </a:cubicBezTo>
                  <a:cubicBezTo>
                    <a:pt x="48" y="15"/>
                    <a:pt x="43" y="0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1" name="Google Shape;11061;p13"/>
            <p:cNvSpPr/>
            <p:nvPr/>
          </p:nvSpPr>
          <p:spPr>
            <a:xfrm>
              <a:off x="576298" y="-35321"/>
              <a:ext cx="4462" cy="3526"/>
            </a:xfrm>
            <a:custGeom>
              <a:avLst/>
              <a:gdLst/>
              <a:ahLst/>
              <a:cxnLst/>
              <a:rect l="l" t="t" r="r" b="b"/>
              <a:pathLst>
                <a:path w="62" h="49" extrusionOk="0">
                  <a:moveTo>
                    <a:pt x="41" y="0"/>
                  </a:moveTo>
                  <a:cubicBezTo>
                    <a:pt x="41" y="10"/>
                    <a:pt x="36" y="15"/>
                    <a:pt x="28" y="15"/>
                  </a:cubicBezTo>
                  <a:cubicBezTo>
                    <a:pt x="20" y="15"/>
                    <a:pt x="10" y="10"/>
                    <a:pt x="0" y="0"/>
                  </a:cubicBezTo>
                  <a:lnTo>
                    <a:pt x="0" y="0"/>
                  </a:lnTo>
                  <a:cubicBezTo>
                    <a:pt x="0" y="30"/>
                    <a:pt x="0" y="49"/>
                    <a:pt x="16" y="49"/>
                  </a:cubicBezTo>
                  <a:cubicBezTo>
                    <a:pt x="22" y="49"/>
                    <a:pt x="30" y="46"/>
                    <a:pt x="41" y="41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2" name="Google Shape;11062;p13"/>
            <p:cNvSpPr/>
            <p:nvPr/>
          </p:nvSpPr>
          <p:spPr>
            <a:xfrm>
              <a:off x="712591" y="-291787"/>
              <a:ext cx="4462" cy="5901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1" y="0"/>
                  </a:moveTo>
                  <a:cubicBezTo>
                    <a:pt x="24" y="17"/>
                    <a:pt x="21" y="33"/>
                    <a:pt x="10" y="49"/>
                  </a:cubicBezTo>
                  <a:lnTo>
                    <a:pt x="10" y="49"/>
                  </a:lnTo>
                  <a:cubicBezTo>
                    <a:pt x="7" y="47"/>
                    <a:pt x="3" y="44"/>
                    <a:pt x="0" y="41"/>
                  </a:cubicBezTo>
                  <a:lnTo>
                    <a:pt x="0" y="61"/>
                  </a:lnTo>
                  <a:cubicBezTo>
                    <a:pt x="4" y="57"/>
                    <a:pt x="7" y="53"/>
                    <a:pt x="10" y="49"/>
                  </a:cubicBezTo>
                  <a:lnTo>
                    <a:pt x="10" y="49"/>
                  </a:lnTo>
                  <a:cubicBezTo>
                    <a:pt x="27" y="62"/>
                    <a:pt x="44" y="65"/>
                    <a:pt x="61" y="82"/>
                  </a:cubicBezTo>
                  <a:cubicBezTo>
                    <a:pt x="4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3" name="Google Shape;11063;p13"/>
            <p:cNvSpPr/>
            <p:nvPr/>
          </p:nvSpPr>
          <p:spPr>
            <a:xfrm>
              <a:off x="1297266" y="166886"/>
              <a:ext cx="4533" cy="3022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21" y="1"/>
                  </a:moveTo>
                  <a:cubicBezTo>
                    <a:pt x="1" y="21"/>
                    <a:pt x="21" y="41"/>
                    <a:pt x="42" y="41"/>
                  </a:cubicBezTo>
                  <a:cubicBezTo>
                    <a:pt x="62" y="41"/>
                    <a:pt x="62" y="4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4" name="Google Shape;11064;p13"/>
            <p:cNvSpPr/>
            <p:nvPr/>
          </p:nvSpPr>
          <p:spPr>
            <a:xfrm>
              <a:off x="871262" y="-291787"/>
              <a:ext cx="2591" cy="2087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15" y="0"/>
                  </a:moveTo>
                  <a:lnTo>
                    <a:pt x="15" y="0"/>
                  </a:lnTo>
                  <a:cubicBezTo>
                    <a:pt x="1" y="15"/>
                    <a:pt x="7" y="29"/>
                    <a:pt x="18" y="29"/>
                  </a:cubicBezTo>
                  <a:cubicBezTo>
                    <a:pt x="23" y="29"/>
                    <a:pt x="29" y="27"/>
                    <a:pt x="35" y="21"/>
                  </a:cubicBezTo>
                  <a:cubicBezTo>
                    <a:pt x="35" y="0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5" name="Google Shape;11065;p13"/>
            <p:cNvSpPr/>
            <p:nvPr/>
          </p:nvSpPr>
          <p:spPr>
            <a:xfrm>
              <a:off x="588028" y="202938"/>
              <a:ext cx="2950" cy="3598"/>
            </a:xfrm>
            <a:custGeom>
              <a:avLst/>
              <a:gdLst/>
              <a:ahLst/>
              <a:cxnLst/>
              <a:rect l="l" t="t" r="r" b="b"/>
              <a:pathLst>
                <a:path w="41" h="50" extrusionOk="0">
                  <a:moveTo>
                    <a:pt x="14" y="0"/>
                  </a:moveTo>
                  <a:cubicBezTo>
                    <a:pt x="10" y="0"/>
                    <a:pt x="6" y="3"/>
                    <a:pt x="0" y="9"/>
                  </a:cubicBezTo>
                  <a:cubicBezTo>
                    <a:pt x="0" y="29"/>
                    <a:pt x="20" y="29"/>
                    <a:pt x="20" y="4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26" y="15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6" name="Google Shape;11066;p13"/>
            <p:cNvSpPr/>
            <p:nvPr/>
          </p:nvSpPr>
          <p:spPr>
            <a:xfrm>
              <a:off x="1225522" y="558205"/>
              <a:ext cx="4462" cy="2950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lnTo>
                    <a:pt x="41" y="0"/>
                  </a:lnTo>
                  <a:cubicBezTo>
                    <a:pt x="20" y="21"/>
                    <a:pt x="0" y="21"/>
                    <a:pt x="20" y="41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7" name="Google Shape;11067;p13"/>
            <p:cNvSpPr/>
            <p:nvPr/>
          </p:nvSpPr>
          <p:spPr>
            <a:xfrm>
              <a:off x="618755" y="1074374"/>
              <a:ext cx="3022" cy="2663"/>
            </a:xfrm>
            <a:custGeom>
              <a:avLst/>
              <a:gdLst/>
              <a:ahLst/>
              <a:cxnLst/>
              <a:rect l="l" t="t" r="r" b="b"/>
              <a:pathLst>
                <a:path w="42" h="37" extrusionOk="0">
                  <a:moveTo>
                    <a:pt x="13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1" y="16"/>
                    <a:pt x="21" y="37"/>
                    <a:pt x="41" y="37"/>
                  </a:cubicBezTo>
                  <a:cubicBezTo>
                    <a:pt x="41" y="37"/>
                    <a:pt x="41" y="16"/>
                    <a:pt x="41" y="16"/>
                  </a:cubicBezTo>
                  <a:cubicBezTo>
                    <a:pt x="31" y="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8" name="Google Shape;11068;p13"/>
            <p:cNvSpPr/>
            <p:nvPr/>
          </p:nvSpPr>
          <p:spPr>
            <a:xfrm>
              <a:off x="179151" y="152710"/>
              <a:ext cx="2950" cy="2950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4" y="1"/>
                  </a:moveTo>
                  <a:cubicBezTo>
                    <a:pt x="17" y="1"/>
                    <a:pt x="8" y="6"/>
                    <a:pt x="0" y="14"/>
                  </a:cubicBezTo>
                  <a:cubicBezTo>
                    <a:pt x="16" y="14"/>
                    <a:pt x="20" y="40"/>
                    <a:pt x="31" y="40"/>
                  </a:cubicBezTo>
                  <a:cubicBezTo>
                    <a:pt x="33" y="40"/>
                    <a:pt x="37" y="39"/>
                    <a:pt x="41" y="35"/>
                  </a:cubicBezTo>
                  <a:cubicBezTo>
                    <a:pt x="41" y="11"/>
                    <a:pt x="34" y="1"/>
                    <a:pt x="2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9" name="Google Shape;11069;p13"/>
            <p:cNvSpPr/>
            <p:nvPr/>
          </p:nvSpPr>
          <p:spPr>
            <a:xfrm>
              <a:off x="636385" y="509200"/>
              <a:ext cx="1511" cy="2159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3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0"/>
                    <a:pt x="20" y="30"/>
                    <a:pt x="20" y="30"/>
                  </a:cubicBezTo>
                  <a:cubicBezTo>
                    <a:pt x="20" y="15"/>
                    <a:pt x="20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0" name="Google Shape;11070;p13"/>
            <p:cNvSpPr/>
            <p:nvPr/>
          </p:nvSpPr>
          <p:spPr>
            <a:xfrm>
              <a:off x="898679" y="741343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4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1" name="Google Shape;11071;p13"/>
            <p:cNvSpPr/>
            <p:nvPr/>
          </p:nvSpPr>
          <p:spPr>
            <a:xfrm>
              <a:off x="705251" y="-262499"/>
              <a:ext cx="4462" cy="302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61" y="1"/>
                  </a:moveTo>
                  <a:cubicBezTo>
                    <a:pt x="21" y="1"/>
                    <a:pt x="0" y="1"/>
                    <a:pt x="21" y="41"/>
                  </a:cubicBezTo>
                  <a:cubicBezTo>
                    <a:pt x="41" y="41"/>
                    <a:pt x="41" y="21"/>
                    <a:pt x="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2" name="Google Shape;11072;p13"/>
            <p:cNvSpPr/>
            <p:nvPr/>
          </p:nvSpPr>
          <p:spPr>
            <a:xfrm>
              <a:off x="1194723" y="946573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0" y="20"/>
                    <a:pt x="21" y="20"/>
                    <a:pt x="41" y="4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3" name="Google Shape;11073;p13"/>
            <p:cNvSpPr/>
            <p:nvPr/>
          </p:nvSpPr>
          <p:spPr>
            <a:xfrm>
              <a:off x="-281033" y="595696"/>
              <a:ext cx="4030" cy="3598"/>
            </a:xfrm>
            <a:custGeom>
              <a:avLst/>
              <a:gdLst/>
              <a:ahLst/>
              <a:cxnLst/>
              <a:rect l="l" t="t" r="r" b="b"/>
              <a:pathLst>
                <a:path w="56" h="50" extrusionOk="0">
                  <a:moveTo>
                    <a:pt x="28" y="1"/>
                  </a:moveTo>
                  <a:cubicBezTo>
                    <a:pt x="21" y="1"/>
                    <a:pt x="11" y="3"/>
                    <a:pt x="0" y="9"/>
                  </a:cubicBezTo>
                  <a:cubicBezTo>
                    <a:pt x="21" y="29"/>
                    <a:pt x="41" y="29"/>
                    <a:pt x="41" y="49"/>
                  </a:cubicBezTo>
                  <a:cubicBezTo>
                    <a:pt x="56" y="20"/>
                    <a:pt x="49" y="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4" name="Google Shape;11074;p13"/>
            <p:cNvSpPr/>
            <p:nvPr/>
          </p:nvSpPr>
          <p:spPr>
            <a:xfrm>
              <a:off x="714030" y="-322586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21"/>
                    <a:pt x="21" y="41"/>
                  </a:cubicBezTo>
                  <a:cubicBezTo>
                    <a:pt x="4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5" name="Google Shape;11075;p13"/>
            <p:cNvSpPr/>
            <p:nvPr/>
          </p:nvSpPr>
          <p:spPr>
            <a:xfrm>
              <a:off x="1269489" y="1047677"/>
              <a:ext cx="4462" cy="302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0" y="0"/>
                  </a:moveTo>
                  <a:cubicBezTo>
                    <a:pt x="0" y="21"/>
                    <a:pt x="20" y="41"/>
                    <a:pt x="61" y="41"/>
                  </a:cubicBezTo>
                  <a:cubicBezTo>
                    <a:pt x="61" y="0"/>
                    <a:pt x="4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6" name="Google Shape;11076;p13"/>
            <p:cNvSpPr/>
            <p:nvPr/>
          </p:nvSpPr>
          <p:spPr>
            <a:xfrm>
              <a:off x="58978" y="328940"/>
              <a:ext cx="4462" cy="2159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40" y="1"/>
                  </a:moveTo>
                  <a:cubicBezTo>
                    <a:pt x="31" y="1"/>
                    <a:pt x="18" y="3"/>
                    <a:pt x="0" y="9"/>
                  </a:cubicBezTo>
                  <a:cubicBezTo>
                    <a:pt x="20" y="9"/>
                    <a:pt x="41" y="30"/>
                    <a:pt x="61" y="30"/>
                  </a:cubicBezTo>
                  <a:cubicBezTo>
                    <a:pt x="61" y="15"/>
                    <a:pt x="61" y="1"/>
                    <a:pt x="4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7" name="Google Shape;11077;p13"/>
            <p:cNvSpPr/>
            <p:nvPr/>
          </p:nvSpPr>
          <p:spPr>
            <a:xfrm>
              <a:off x="1345695" y="-310856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lnTo>
                    <a:pt x="20" y="0"/>
                  </a:lnTo>
                  <a:cubicBezTo>
                    <a:pt x="0" y="21"/>
                    <a:pt x="20" y="41"/>
                    <a:pt x="41" y="41"/>
                  </a:cubicBezTo>
                  <a:cubicBezTo>
                    <a:pt x="41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8" name="Google Shape;11078;p13"/>
            <p:cNvSpPr/>
            <p:nvPr/>
          </p:nvSpPr>
          <p:spPr>
            <a:xfrm>
              <a:off x="588028" y="1335733"/>
              <a:ext cx="2950" cy="2159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14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0"/>
                    <a:pt x="20" y="30"/>
                    <a:pt x="41" y="30"/>
                  </a:cubicBezTo>
                  <a:cubicBezTo>
                    <a:pt x="26" y="15"/>
                    <a:pt x="22" y="1"/>
                    <a:pt x="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9" name="Google Shape;11079;p13"/>
            <p:cNvSpPr/>
            <p:nvPr/>
          </p:nvSpPr>
          <p:spPr>
            <a:xfrm>
              <a:off x="677402" y="767752"/>
              <a:ext cx="3022" cy="2159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7"/>
                    <a:pt x="41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0" name="Google Shape;11080;p13"/>
            <p:cNvSpPr/>
            <p:nvPr/>
          </p:nvSpPr>
          <p:spPr>
            <a:xfrm>
              <a:off x="428277" y="1251396"/>
              <a:ext cx="2950" cy="2087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6"/>
                    <a:pt x="41" y="20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1" name="Google Shape;11081;p13"/>
            <p:cNvSpPr/>
            <p:nvPr/>
          </p:nvSpPr>
          <p:spPr>
            <a:xfrm>
              <a:off x="664234" y="761924"/>
              <a:ext cx="2950" cy="2087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0" y="0"/>
                  </a:moveTo>
                  <a:cubicBezTo>
                    <a:pt x="14" y="14"/>
                    <a:pt x="19" y="29"/>
                    <a:pt x="27" y="29"/>
                  </a:cubicBezTo>
                  <a:cubicBezTo>
                    <a:pt x="31" y="29"/>
                    <a:pt x="35" y="26"/>
                    <a:pt x="41" y="20"/>
                  </a:cubicBezTo>
                  <a:cubicBezTo>
                    <a:pt x="41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2" name="Google Shape;11082;p13"/>
            <p:cNvSpPr/>
            <p:nvPr/>
          </p:nvSpPr>
          <p:spPr>
            <a:xfrm>
              <a:off x="853272" y="2746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1"/>
                    <a:pt x="0" y="21"/>
                    <a:pt x="0" y="41"/>
                  </a:cubicBezTo>
                  <a:cubicBezTo>
                    <a:pt x="21" y="41"/>
                    <a:pt x="4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3" name="Google Shape;11083;p13"/>
            <p:cNvSpPr/>
            <p:nvPr/>
          </p:nvSpPr>
          <p:spPr>
            <a:xfrm>
              <a:off x="1335404" y="-272789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1"/>
                    <a:pt x="0" y="42"/>
                    <a:pt x="21" y="42"/>
                  </a:cubicBezTo>
                  <a:cubicBezTo>
                    <a:pt x="41" y="42"/>
                    <a:pt x="41" y="42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4" name="Google Shape;11084;p13"/>
            <p:cNvSpPr/>
            <p:nvPr/>
          </p:nvSpPr>
          <p:spPr>
            <a:xfrm>
              <a:off x="1317846" y="162497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1"/>
                  </a:moveTo>
                  <a:cubicBezTo>
                    <a:pt x="20" y="1"/>
                    <a:pt x="20" y="21"/>
                    <a:pt x="0" y="41"/>
                  </a:cubicBezTo>
                  <a:cubicBezTo>
                    <a:pt x="41" y="41"/>
                    <a:pt x="4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5" name="Google Shape;11085;p13"/>
            <p:cNvSpPr/>
            <p:nvPr/>
          </p:nvSpPr>
          <p:spPr>
            <a:xfrm>
              <a:off x="1269489" y="467319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0" y="2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6" name="Google Shape;11086;p13"/>
            <p:cNvSpPr/>
            <p:nvPr/>
          </p:nvSpPr>
          <p:spPr>
            <a:xfrm>
              <a:off x="904508" y="263601"/>
              <a:ext cx="1583" cy="3022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7" name="Google Shape;11087;p13"/>
            <p:cNvSpPr/>
            <p:nvPr/>
          </p:nvSpPr>
          <p:spPr>
            <a:xfrm>
              <a:off x="908970" y="286412"/>
              <a:ext cx="1511" cy="72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lnTo>
                    <a:pt x="20" y="10"/>
                  </a:lnTo>
                  <a:cubicBezTo>
                    <a:pt x="20" y="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8" name="Google Shape;11088;p13"/>
            <p:cNvSpPr/>
            <p:nvPr/>
          </p:nvSpPr>
          <p:spPr>
            <a:xfrm>
              <a:off x="904508" y="309079"/>
              <a:ext cx="1583" cy="2950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9" name="Google Shape;11089;p13"/>
            <p:cNvSpPr/>
            <p:nvPr/>
          </p:nvSpPr>
          <p:spPr>
            <a:xfrm>
              <a:off x="906019" y="320737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0" name="Google Shape;11090;p13"/>
            <p:cNvSpPr/>
            <p:nvPr/>
          </p:nvSpPr>
          <p:spPr>
            <a:xfrm>
              <a:off x="313932" y="-19202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1" name="Google Shape;11091;p13"/>
            <p:cNvSpPr/>
            <p:nvPr/>
          </p:nvSpPr>
          <p:spPr>
            <a:xfrm>
              <a:off x="1351524" y="-346692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0"/>
                    <a:pt x="10" y="19"/>
                    <a:pt x="16" y="19"/>
                  </a:cubicBezTo>
                  <a:cubicBezTo>
                    <a:pt x="19" y="19"/>
                    <a:pt x="21" y="16"/>
                    <a:pt x="21" y="10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2" name="Google Shape;11092;p13"/>
            <p:cNvSpPr/>
            <p:nvPr/>
          </p:nvSpPr>
          <p:spPr>
            <a:xfrm>
              <a:off x="1527394" y="-133547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3" name="Google Shape;11093;p13"/>
            <p:cNvSpPr/>
            <p:nvPr/>
          </p:nvSpPr>
          <p:spPr>
            <a:xfrm>
              <a:off x="1221060" y="538488"/>
              <a:ext cx="1583" cy="136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0"/>
                  </a:moveTo>
                  <a:cubicBezTo>
                    <a:pt x="3" y="0"/>
                    <a:pt x="1" y="3"/>
                    <a:pt x="1" y="9"/>
                  </a:cubicBezTo>
                  <a:cubicBezTo>
                    <a:pt x="8" y="16"/>
                    <a:pt x="12" y="19"/>
                    <a:pt x="15" y="19"/>
                  </a:cubicBezTo>
                  <a:cubicBezTo>
                    <a:pt x="21" y="19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4" name="Google Shape;11094;p13"/>
            <p:cNvSpPr/>
            <p:nvPr/>
          </p:nvSpPr>
          <p:spPr>
            <a:xfrm>
              <a:off x="1586041" y="-79289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0" y="0"/>
                    <a:pt x="0" y="0"/>
                    <a:pt x="20" y="21"/>
                  </a:cubicBezTo>
                  <a:cubicBezTo>
                    <a:pt x="2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5" name="Google Shape;11095;p13"/>
            <p:cNvSpPr/>
            <p:nvPr/>
          </p:nvSpPr>
          <p:spPr>
            <a:xfrm>
              <a:off x="357900" y="26205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1" y="1"/>
                  </a:moveTo>
                  <a:cubicBezTo>
                    <a:pt x="1" y="21"/>
                    <a:pt x="1" y="41"/>
                    <a:pt x="1" y="41"/>
                  </a:cubicBezTo>
                  <a:cubicBezTo>
                    <a:pt x="21" y="4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6" name="Google Shape;11096;p13"/>
            <p:cNvSpPr/>
            <p:nvPr/>
          </p:nvSpPr>
          <p:spPr>
            <a:xfrm>
              <a:off x="1547902" y="-101452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7" name="Google Shape;11097;p13"/>
            <p:cNvSpPr/>
            <p:nvPr/>
          </p:nvSpPr>
          <p:spPr>
            <a:xfrm>
              <a:off x="1571361" y="-70510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8" name="Google Shape;11098;p13"/>
            <p:cNvSpPr/>
            <p:nvPr/>
          </p:nvSpPr>
          <p:spPr>
            <a:xfrm>
              <a:off x="369629" y="60745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6" y="0"/>
                  </a:moveTo>
                  <a:cubicBezTo>
                    <a:pt x="10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9" name="Google Shape;11099;p13"/>
            <p:cNvSpPr/>
            <p:nvPr/>
          </p:nvSpPr>
          <p:spPr>
            <a:xfrm>
              <a:off x="1547902" y="-65760"/>
              <a:ext cx="1511" cy="115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3" y="1"/>
                  </a:moveTo>
                  <a:cubicBezTo>
                    <a:pt x="1" y="1"/>
                    <a:pt x="1" y="6"/>
                    <a:pt x="1" y="16"/>
                  </a:cubicBezTo>
                  <a:lnTo>
                    <a:pt x="21" y="16"/>
                  </a:lnTo>
                  <a:cubicBezTo>
                    <a:pt x="11" y="6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0" name="Google Shape;11100;p13"/>
            <p:cNvSpPr/>
            <p:nvPr/>
          </p:nvSpPr>
          <p:spPr>
            <a:xfrm>
              <a:off x="1544952" y="-65329"/>
              <a:ext cx="3022" cy="1367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16" y="1"/>
                  </a:moveTo>
                  <a:cubicBezTo>
                    <a:pt x="12" y="1"/>
                    <a:pt x="8" y="3"/>
                    <a:pt x="1" y="10"/>
                  </a:cubicBezTo>
                  <a:cubicBezTo>
                    <a:pt x="8" y="17"/>
                    <a:pt x="12" y="19"/>
                    <a:pt x="16" y="19"/>
                  </a:cubicBezTo>
                  <a:cubicBezTo>
                    <a:pt x="23" y="19"/>
                    <a:pt x="28" y="10"/>
                    <a:pt x="42" y="10"/>
                  </a:cubicBezTo>
                  <a:cubicBezTo>
                    <a:pt x="28" y="10"/>
                    <a:pt x="23" y="1"/>
                    <a:pt x="1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1" name="Google Shape;11101;p13"/>
            <p:cNvSpPr/>
            <p:nvPr/>
          </p:nvSpPr>
          <p:spPr>
            <a:xfrm>
              <a:off x="1263588" y="-197231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cubicBezTo>
                    <a:pt x="1" y="10"/>
                    <a:pt x="10" y="19"/>
                    <a:pt x="16" y="19"/>
                  </a:cubicBezTo>
                  <a:cubicBezTo>
                    <a:pt x="19" y="19"/>
                    <a:pt x="21" y="17"/>
                    <a:pt x="21" y="10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2" name="Google Shape;11102;p13"/>
            <p:cNvSpPr/>
            <p:nvPr/>
          </p:nvSpPr>
          <p:spPr>
            <a:xfrm>
              <a:off x="1616768" y="115579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3" name="Google Shape;11103;p13"/>
            <p:cNvSpPr/>
            <p:nvPr/>
          </p:nvSpPr>
          <p:spPr>
            <a:xfrm>
              <a:off x="1313457" y="810281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0" y="41"/>
                  </a:cubicBezTo>
                  <a:cubicBezTo>
                    <a:pt x="20" y="20"/>
                    <a:pt x="20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4" name="Google Shape;11104;p13"/>
            <p:cNvSpPr/>
            <p:nvPr/>
          </p:nvSpPr>
          <p:spPr>
            <a:xfrm>
              <a:off x="193759" y="149328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5" name="Google Shape;11105;p13"/>
            <p:cNvSpPr/>
            <p:nvPr/>
          </p:nvSpPr>
          <p:spPr>
            <a:xfrm>
              <a:off x="879610" y="-305027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6" name="Google Shape;11106;p13"/>
            <p:cNvSpPr/>
            <p:nvPr/>
          </p:nvSpPr>
          <p:spPr>
            <a:xfrm>
              <a:off x="300764" y="261082"/>
              <a:ext cx="1511" cy="115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3" y="0"/>
                  </a:moveTo>
                  <a:cubicBezTo>
                    <a:pt x="0" y="0"/>
                    <a:pt x="0" y="5"/>
                    <a:pt x="0" y="15"/>
                  </a:cubicBezTo>
                  <a:lnTo>
                    <a:pt x="21" y="15"/>
                  </a:lnTo>
                  <a:cubicBezTo>
                    <a:pt x="11" y="5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7" name="Google Shape;11107;p13"/>
            <p:cNvSpPr/>
            <p:nvPr/>
          </p:nvSpPr>
          <p:spPr>
            <a:xfrm>
              <a:off x="879610" y="-303516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2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8" name="Google Shape;11108;p13"/>
            <p:cNvSpPr/>
            <p:nvPr/>
          </p:nvSpPr>
          <p:spPr>
            <a:xfrm>
              <a:off x="1009354" y="716445"/>
              <a:ext cx="792" cy="1151"/>
            </a:xfrm>
            <a:custGeom>
              <a:avLst/>
              <a:gdLst/>
              <a:ahLst/>
              <a:cxnLst/>
              <a:rect l="l" t="t" r="r" b="b"/>
              <a:pathLst>
                <a:path w="11" h="16" extrusionOk="0">
                  <a:moveTo>
                    <a:pt x="10" y="1"/>
                  </a:moveTo>
                  <a:cubicBezTo>
                    <a:pt x="0" y="11"/>
                    <a:pt x="0" y="16"/>
                    <a:pt x="3" y="16"/>
                  </a:cubicBezTo>
                  <a:cubicBezTo>
                    <a:pt x="5" y="16"/>
                    <a:pt x="10" y="11"/>
                    <a:pt x="1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9" name="Google Shape;11109;p13"/>
            <p:cNvSpPr/>
            <p:nvPr/>
          </p:nvSpPr>
          <p:spPr>
            <a:xfrm>
              <a:off x="999783" y="723785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0" name="Google Shape;11110;p13"/>
            <p:cNvSpPr/>
            <p:nvPr/>
          </p:nvSpPr>
          <p:spPr>
            <a:xfrm>
              <a:off x="873781" y="-280057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1" name="Google Shape;11111;p13"/>
            <p:cNvSpPr/>
            <p:nvPr/>
          </p:nvSpPr>
          <p:spPr>
            <a:xfrm>
              <a:off x="1364692" y="32033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2" name="Google Shape;11112;p13"/>
            <p:cNvSpPr/>
            <p:nvPr/>
          </p:nvSpPr>
          <p:spPr>
            <a:xfrm>
              <a:off x="892850" y="707018"/>
              <a:ext cx="2950" cy="1367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26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14" y="9"/>
                    <a:pt x="18" y="19"/>
                    <a:pt x="26" y="19"/>
                  </a:cubicBezTo>
                  <a:cubicBezTo>
                    <a:pt x="29" y="19"/>
                    <a:pt x="34" y="16"/>
                    <a:pt x="41" y="9"/>
                  </a:cubicBezTo>
                  <a:cubicBezTo>
                    <a:pt x="34" y="3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3" name="Google Shape;11113;p13"/>
            <p:cNvSpPr/>
            <p:nvPr/>
          </p:nvSpPr>
          <p:spPr>
            <a:xfrm>
              <a:off x="1332454" y="26205"/>
              <a:ext cx="1583" cy="72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4" name="Google Shape;11114;p13"/>
            <p:cNvSpPr/>
            <p:nvPr/>
          </p:nvSpPr>
          <p:spPr>
            <a:xfrm>
              <a:off x="1314896" y="18865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41" y="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5" name="Google Shape;11115;p13"/>
            <p:cNvSpPr/>
            <p:nvPr/>
          </p:nvSpPr>
          <p:spPr>
            <a:xfrm>
              <a:off x="895729" y="735514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6" name="Google Shape;11116;p13"/>
            <p:cNvSpPr/>
            <p:nvPr/>
          </p:nvSpPr>
          <p:spPr>
            <a:xfrm>
              <a:off x="908970" y="74285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0" y="21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7" name="Google Shape;11117;p13"/>
            <p:cNvSpPr/>
            <p:nvPr/>
          </p:nvSpPr>
          <p:spPr>
            <a:xfrm>
              <a:off x="1364692" y="51103"/>
              <a:ext cx="3022" cy="72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1" y="1"/>
                  </a:moveTo>
                  <a:cubicBezTo>
                    <a:pt x="14" y="1"/>
                    <a:pt x="19" y="10"/>
                    <a:pt x="26" y="10"/>
                  </a:cubicBezTo>
                  <a:cubicBezTo>
                    <a:pt x="30" y="10"/>
                    <a:pt x="35" y="8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8" name="Google Shape;11118;p13"/>
            <p:cNvSpPr/>
            <p:nvPr/>
          </p:nvSpPr>
          <p:spPr>
            <a:xfrm>
              <a:off x="906019" y="74724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9" name="Google Shape;11119;p13"/>
            <p:cNvSpPr/>
            <p:nvPr/>
          </p:nvSpPr>
          <p:spPr>
            <a:xfrm>
              <a:off x="883999" y="748683"/>
              <a:ext cx="1583" cy="3022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0" name="Google Shape;11120;p13"/>
            <p:cNvSpPr/>
            <p:nvPr/>
          </p:nvSpPr>
          <p:spPr>
            <a:xfrm>
              <a:off x="1360303" y="96581"/>
              <a:ext cx="1583" cy="72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cubicBezTo>
                    <a:pt x="1" y="0"/>
                    <a:pt x="1" y="0"/>
                    <a:pt x="21" y="0"/>
                  </a:cubicBezTo>
                  <a:cubicBezTo>
                    <a:pt x="2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1" name="Google Shape;11121;p13"/>
            <p:cNvSpPr/>
            <p:nvPr/>
          </p:nvSpPr>
          <p:spPr>
            <a:xfrm>
              <a:off x="1361814" y="100971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2" name="Google Shape;11122;p13"/>
            <p:cNvSpPr/>
            <p:nvPr/>
          </p:nvSpPr>
          <p:spPr>
            <a:xfrm>
              <a:off x="664665" y="692986"/>
              <a:ext cx="1079" cy="720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14" y="1"/>
                  </a:moveTo>
                  <a:cubicBezTo>
                    <a:pt x="1" y="1"/>
                    <a:pt x="5" y="10"/>
                    <a:pt x="10" y="10"/>
                  </a:cubicBezTo>
                  <a:cubicBezTo>
                    <a:pt x="12" y="10"/>
                    <a:pt x="14" y="8"/>
                    <a:pt x="1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3" name="Google Shape;11123;p13"/>
            <p:cNvSpPr/>
            <p:nvPr/>
          </p:nvSpPr>
          <p:spPr>
            <a:xfrm>
              <a:off x="709640" y="-263147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0"/>
                  </a:moveTo>
                  <a:cubicBezTo>
                    <a:pt x="0" y="0"/>
                    <a:pt x="0" y="10"/>
                    <a:pt x="0" y="10"/>
                  </a:cubicBezTo>
                  <a:cubicBezTo>
                    <a:pt x="0" y="10"/>
                    <a:pt x="9" y="19"/>
                    <a:pt x="15" y="19"/>
                  </a:cubicBezTo>
                  <a:cubicBezTo>
                    <a:pt x="18" y="19"/>
                    <a:pt x="21" y="16"/>
                    <a:pt x="21" y="10"/>
                  </a:cubicBezTo>
                  <a:cubicBezTo>
                    <a:pt x="14" y="3"/>
                    <a:pt x="9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4" name="Google Shape;11124;p13"/>
            <p:cNvSpPr/>
            <p:nvPr/>
          </p:nvSpPr>
          <p:spPr>
            <a:xfrm>
              <a:off x="108774" y="369166"/>
              <a:ext cx="72" cy="7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5" name="Google Shape;11125;p13"/>
            <p:cNvSpPr/>
            <p:nvPr/>
          </p:nvSpPr>
          <p:spPr>
            <a:xfrm>
              <a:off x="111725" y="37355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6" name="Google Shape;11126;p13"/>
            <p:cNvSpPr/>
            <p:nvPr/>
          </p:nvSpPr>
          <p:spPr>
            <a:xfrm>
              <a:off x="872270" y="-159884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21" y="20"/>
                    <a:pt x="21" y="2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7" name="Google Shape;11127;p13"/>
            <p:cNvSpPr/>
            <p:nvPr/>
          </p:nvSpPr>
          <p:spPr>
            <a:xfrm>
              <a:off x="870831" y="-159884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8" name="Google Shape;11128;p13"/>
            <p:cNvSpPr/>
            <p:nvPr/>
          </p:nvSpPr>
          <p:spPr>
            <a:xfrm>
              <a:off x="697911" y="761924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9" name="Google Shape;11129;p13"/>
            <p:cNvSpPr/>
            <p:nvPr/>
          </p:nvSpPr>
          <p:spPr>
            <a:xfrm>
              <a:off x="674452" y="764802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0" name="Google Shape;11130;p13"/>
            <p:cNvSpPr/>
            <p:nvPr/>
          </p:nvSpPr>
          <p:spPr>
            <a:xfrm>
              <a:off x="844493" y="871807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0"/>
                  </a:moveTo>
                  <a:cubicBezTo>
                    <a:pt x="0" y="21"/>
                    <a:pt x="0" y="21"/>
                    <a:pt x="20" y="41"/>
                  </a:cubicBezTo>
                  <a:cubicBezTo>
                    <a:pt x="20" y="21"/>
                    <a:pt x="20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1" name="Google Shape;11131;p13"/>
            <p:cNvSpPr/>
            <p:nvPr/>
          </p:nvSpPr>
          <p:spPr>
            <a:xfrm>
              <a:off x="831253" y="887926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2" name="Google Shape;11132;p13"/>
            <p:cNvSpPr/>
            <p:nvPr/>
          </p:nvSpPr>
          <p:spPr>
            <a:xfrm>
              <a:off x="696472" y="-236090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3" name="Google Shape;11133;p13"/>
            <p:cNvSpPr/>
            <p:nvPr/>
          </p:nvSpPr>
          <p:spPr>
            <a:xfrm>
              <a:off x="508872" y="808122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1"/>
                  </a:moveTo>
                  <a:cubicBezTo>
                    <a:pt x="0" y="1"/>
                    <a:pt x="0" y="10"/>
                    <a:pt x="0" y="10"/>
                  </a:cubicBezTo>
                  <a:cubicBezTo>
                    <a:pt x="0" y="10"/>
                    <a:pt x="9" y="19"/>
                    <a:pt x="15" y="19"/>
                  </a:cubicBezTo>
                  <a:cubicBezTo>
                    <a:pt x="18" y="19"/>
                    <a:pt x="21" y="17"/>
                    <a:pt x="21" y="10"/>
                  </a:cubicBezTo>
                  <a:cubicBezTo>
                    <a:pt x="14" y="3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4" name="Google Shape;11134;p13"/>
            <p:cNvSpPr/>
            <p:nvPr/>
          </p:nvSpPr>
          <p:spPr>
            <a:xfrm>
              <a:off x="696472" y="-228822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1"/>
                  </a:moveTo>
                  <a:cubicBezTo>
                    <a:pt x="2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5" name="Google Shape;11135;p13"/>
            <p:cNvSpPr/>
            <p:nvPr/>
          </p:nvSpPr>
          <p:spPr>
            <a:xfrm>
              <a:off x="313932" y="706227"/>
              <a:ext cx="1583" cy="2950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6" name="Google Shape;11136;p13"/>
            <p:cNvSpPr/>
            <p:nvPr/>
          </p:nvSpPr>
          <p:spPr>
            <a:xfrm>
              <a:off x="1181554" y="1229376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0" y="21"/>
                    <a:pt x="20" y="41"/>
                  </a:cubicBez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7" name="Google Shape;11137;p13"/>
            <p:cNvSpPr/>
            <p:nvPr/>
          </p:nvSpPr>
          <p:spPr>
            <a:xfrm>
              <a:off x="1216670" y="125722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8" name="Google Shape;11138;p13"/>
            <p:cNvSpPr/>
            <p:nvPr/>
          </p:nvSpPr>
          <p:spPr>
            <a:xfrm>
              <a:off x="878171" y="-99797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10"/>
                    <a:pt x="0" y="15"/>
                    <a:pt x="0" y="20"/>
                  </a:cubicBezTo>
                  <a:cubicBezTo>
                    <a:pt x="0" y="41"/>
                    <a:pt x="21" y="41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9" name="Google Shape;11139;p13"/>
            <p:cNvSpPr/>
            <p:nvPr/>
          </p:nvSpPr>
          <p:spPr>
            <a:xfrm>
              <a:off x="523480" y="855688"/>
              <a:ext cx="1583" cy="2663"/>
            </a:xfrm>
            <a:custGeom>
              <a:avLst/>
              <a:gdLst/>
              <a:ahLst/>
              <a:cxnLst/>
              <a:rect l="l" t="t" r="r" b="b"/>
              <a:pathLst>
                <a:path w="22" h="37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31"/>
                    <a:pt x="6" y="36"/>
                    <a:pt x="11" y="36"/>
                  </a:cubicBezTo>
                  <a:cubicBezTo>
                    <a:pt x="16" y="36"/>
                    <a:pt x="21" y="3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0" name="Google Shape;11140;p13"/>
            <p:cNvSpPr/>
            <p:nvPr/>
          </p:nvSpPr>
          <p:spPr>
            <a:xfrm>
              <a:off x="1316335" y="164800"/>
              <a:ext cx="1583" cy="72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6" y="0"/>
                  </a:moveTo>
                  <a:cubicBezTo>
                    <a:pt x="3" y="0"/>
                    <a:pt x="1" y="2"/>
                    <a:pt x="1" y="9"/>
                  </a:cubicBezTo>
                  <a:lnTo>
                    <a:pt x="21" y="9"/>
                  </a:ln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1" name="Google Shape;11141;p13"/>
            <p:cNvSpPr/>
            <p:nvPr/>
          </p:nvSpPr>
          <p:spPr>
            <a:xfrm>
              <a:off x="1297266" y="165447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2" name="Google Shape;11142;p13"/>
            <p:cNvSpPr/>
            <p:nvPr/>
          </p:nvSpPr>
          <p:spPr>
            <a:xfrm>
              <a:off x="881121" y="-71949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3" name="Google Shape;11143;p13"/>
            <p:cNvSpPr/>
            <p:nvPr/>
          </p:nvSpPr>
          <p:spPr>
            <a:xfrm>
              <a:off x="1627058" y="378305"/>
              <a:ext cx="1511" cy="115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0" y="0"/>
                  </a:moveTo>
                  <a:cubicBezTo>
                    <a:pt x="5" y="0"/>
                    <a:pt x="0" y="5"/>
                    <a:pt x="0" y="16"/>
                  </a:cubicBezTo>
                  <a:lnTo>
                    <a:pt x="21" y="16"/>
                  </a:ln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4" name="Google Shape;11144;p13"/>
            <p:cNvSpPr/>
            <p:nvPr/>
          </p:nvSpPr>
          <p:spPr>
            <a:xfrm>
              <a:off x="1643177" y="39406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5" name="Google Shape;11145;p13"/>
            <p:cNvSpPr/>
            <p:nvPr/>
          </p:nvSpPr>
          <p:spPr>
            <a:xfrm>
              <a:off x="1600649" y="373556"/>
              <a:ext cx="1583" cy="1151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6" y="15"/>
                    <a:pt x="11" y="15"/>
                  </a:cubicBezTo>
                  <a:cubicBezTo>
                    <a:pt x="16" y="15"/>
                    <a:pt x="21" y="1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6" name="Google Shape;11146;p13"/>
            <p:cNvSpPr/>
            <p:nvPr/>
          </p:nvSpPr>
          <p:spPr>
            <a:xfrm>
              <a:off x="1136075" y="133209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7" name="Google Shape;11147;p13"/>
            <p:cNvSpPr/>
            <p:nvPr/>
          </p:nvSpPr>
          <p:spPr>
            <a:xfrm>
              <a:off x="1134636" y="137599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8" name="Google Shape;11148;p13"/>
            <p:cNvSpPr/>
            <p:nvPr/>
          </p:nvSpPr>
          <p:spPr>
            <a:xfrm>
              <a:off x="417986" y="1000759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21"/>
                  </a:lnTo>
                  <a:cubicBezTo>
                    <a:pt x="1" y="17"/>
                    <a:pt x="2" y="13"/>
                    <a:pt x="3" y="11"/>
                  </a:cubicBezTo>
                  <a:lnTo>
                    <a:pt x="3" y="11"/>
                  </a:lnTo>
                  <a:cubicBezTo>
                    <a:pt x="5" y="14"/>
                    <a:pt x="8" y="16"/>
                    <a:pt x="11" y="16"/>
                  </a:cubicBezTo>
                  <a:cubicBezTo>
                    <a:pt x="16" y="16"/>
                    <a:pt x="21" y="11"/>
                    <a:pt x="21" y="1"/>
                  </a:cubicBezTo>
                  <a:lnTo>
                    <a:pt x="21" y="1"/>
                  </a:lnTo>
                  <a:cubicBezTo>
                    <a:pt x="21" y="1"/>
                    <a:pt x="8" y="1"/>
                    <a:pt x="3" y="11"/>
                  </a:cubicBezTo>
                  <a:lnTo>
                    <a:pt x="3" y="11"/>
                  </a:lnTo>
                  <a:cubicBezTo>
                    <a:pt x="2" y="8"/>
                    <a:pt x="1" y="5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9" name="Google Shape;11149;p13"/>
            <p:cNvSpPr/>
            <p:nvPr/>
          </p:nvSpPr>
          <p:spPr>
            <a:xfrm>
              <a:off x="1647567" y="459979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0" name="Google Shape;11150;p13"/>
            <p:cNvSpPr/>
            <p:nvPr/>
          </p:nvSpPr>
          <p:spPr>
            <a:xfrm>
              <a:off x="-286934" y="587493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1" name="Google Shape;11151;p13"/>
            <p:cNvSpPr/>
            <p:nvPr/>
          </p:nvSpPr>
          <p:spPr>
            <a:xfrm>
              <a:off x="1040872" y="103849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2" name="Google Shape;11152;p13"/>
            <p:cNvSpPr/>
            <p:nvPr/>
          </p:nvSpPr>
          <p:spPr>
            <a:xfrm>
              <a:off x="-242966" y="627071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3" name="Google Shape;11153;p13"/>
            <p:cNvSpPr/>
            <p:nvPr/>
          </p:nvSpPr>
          <p:spPr>
            <a:xfrm>
              <a:off x="1622669" y="471709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4" name="Google Shape;11154;p13"/>
            <p:cNvSpPr/>
            <p:nvPr/>
          </p:nvSpPr>
          <p:spPr>
            <a:xfrm>
              <a:off x="831253" y="-205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5" name="Google Shape;11155;p13"/>
            <p:cNvSpPr/>
            <p:nvPr/>
          </p:nvSpPr>
          <p:spPr>
            <a:xfrm>
              <a:off x="1607989" y="470270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21"/>
                    <a:pt x="0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6" name="Google Shape;11156;p13"/>
            <p:cNvSpPr/>
            <p:nvPr/>
          </p:nvSpPr>
          <p:spPr>
            <a:xfrm>
              <a:off x="404818" y="-198023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7" name="Google Shape;11157;p13"/>
            <p:cNvSpPr/>
            <p:nvPr/>
          </p:nvSpPr>
          <p:spPr>
            <a:xfrm>
              <a:off x="-357239" y="602964"/>
              <a:ext cx="2950" cy="1367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15" y="0"/>
                  </a:moveTo>
                  <a:cubicBezTo>
                    <a:pt x="12" y="0"/>
                    <a:pt x="7" y="3"/>
                    <a:pt x="0" y="10"/>
                  </a:cubicBezTo>
                  <a:cubicBezTo>
                    <a:pt x="7" y="16"/>
                    <a:pt x="12" y="19"/>
                    <a:pt x="15" y="19"/>
                  </a:cubicBezTo>
                  <a:cubicBezTo>
                    <a:pt x="23" y="19"/>
                    <a:pt x="27" y="10"/>
                    <a:pt x="41" y="10"/>
                  </a:cubicBezTo>
                  <a:cubicBezTo>
                    <a:pt x="27" y="10"/>
                    <a:pt x="23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8" name="Google Shape;11158;p13"/>
            <p:cNvSpPr/>
            <p:nvPr/>
          </p:nvSpPr>
          <p:spPr>
            <a:xfrm>
              <a:off x="-253184" y="672477"/>
              <a:ext cx="2950" cy="1583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9" name="Google Shape;11159;p13"/>
            <p:cNvSpPr/>
            <p:nvPr/>
          </p:nvSpPr>
          <p:spPr>
            <a:xfrm>
              <a:off x="1562582" y="542086"/>
              <a:ext cx="2950" cy="1511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0" name="Google Shape;11160;p13"/>
            <p:cNvSpPr/>
            <p:nvPr/>
          </p:nvSpPr>
          <p:spPr>
            <a:xfrm>
              <a:off x="397478" y="1205917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1"/>
                  </a:moveTo>
                  <a:cubicBezTo>
                    <a:pt x="0" y="21"/>
                    <a:pt x="0" y="21"/>
                    <a:pt x="0" y="42"/>
                  </a:cubicBez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1" name="Google Shape;11161;p13"/>
            <p:cNvSpPr/>
            <p:nvPr/>
          </p:nvSpPr>
          <p:spPr>
            <a:xfrm>
              <a:off x="1559632" y="542877"/>
              <a:ext cx="3022" cy="72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26" y="1"/>
                  </a:moveTo>
                  <a:cubicBezTo>
                    <a:pt x="19" y="1"/>
                    <a:pt x="14" y="10"/>
                    <a:pt x="0" y="10"/>
                  </a:cubicBezTo>
                  <a:lnTo>
                    <a:pt x="41" y="10"/>
                  </a:lnTo>
                  <a:cubicBezTo>
                    <a:pt x="34" y="3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2" name="Google Shape;11162;p13"/>
            <p:cNvSpPr/>
            <p:nvPr/>
          </p:nvSpPr>
          <p:spPr>
            <a:xfrm>
              <a:off x="72147" y="1022779"/>
              <a:ext cx="1511" cy="115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0" y="0"/>
                  </a:moveTo>
                  <a:cubicBezTo>
                    <a:pt x="0" y="10"/>
                    <a:pt x="0" y="15"/>
                    <a:pt x="3" y="15"/>
                  </a:cubicBezTo>
                  <a:cubicBezTo>
                    <a:pt x="5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3" name="Google Shape;11163;p13"/>
            <p:cNvSpPr/>
            <p:nvPr/>
          </p:nvSpPr>
          <p:spPr>
            <a:xfrm>
              <a:off x="-7009" y="986079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4" name="Google Shape;11164;p13"/>
            <p:cNvSpPr/>
            <p:nvPr/>
          </p:nvSpPr>
          <p:spPr>
            <a:xfrm>
              <a:off x="566008" y="-26542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5" name="Google Shape;11165;p13"/>
            <p:cNvSpPr/>
            <p:nvPr/>
          </p:nvSpPr>
          <p:spPr>
            <a:xfrm>
              <a:off x="1571361" y="582455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14" y="9"/>
                    <a:pt x="18" y="18"/>
                    <a:pt x="20" y="18"/>
                  </a:cubicBezTo>
                  <a:cubicBezTo>
                    <a:pt x="21" y="18"/>
                    <a:pt x="21" y="16"/>
                    <a:pt x="21" y="9"/>
                  </a:cubicBezTo>
                  <a:cubicBezTo>
                    <a:pt x="21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6" name="Google Shape;11166;p13"/>
            <p:cNvSpPr/>
            <p:nvPr/>
          </p:nvSpPr>
          <p:spPr>
            <a:xfrm>
              <a:off x="1566972" y="600661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21" y="1"/>
                    <a:pt x="20" y="1"/>
                    <a:pt x="0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7" name="Google Shape;11167;p13"/>
            <p:cNvSpPr/>
            <p:nvPr/>
          </p:nvSpPr>
          <p:spPr>
            <a:xfrm>
              <a:off x="-188708" y="91872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8" name="Google Shape;11168;p13"/>
            <p:cNvSpPr/>
            <p:nvPr/>
          </p:nvSpPr>
          <p:spPr>
            <a:xfrm>
              <a:off x="-279594" y="866769"/>
              <a:ext cx="1511" cy="1799"/>
            </a:xfrm>
            <a:custGeom>
              <a:avLst/>
              <a:gdLst/>
              <a:ahLst/>
              <a:cxnLst/>
              <a:rect l="l" t="t" r="r" b="b"/>
              <a:pathLst>
                <a:path w="21" h="25" extrusionOk="0">
                  <a:moveTo>
                    <a:pt x="20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1" y="20"/>
                    <a:pt x="16" y="25"/>
                    <a:pt x="18" y="25"/>
                  </a:cubicBezTo>
                  <a:cubicBezTo>
                    <a:pt x="21" y="25"/>
                    <a:pt x="21" y="20"/>
                    <a:pt x="21" y="9"/>
                  </a:cubicBezTo>
                  <a:cubicBezTo>
                    <a:pt x="21" y="3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9" name="Google Shape;11169;p13"/>
            <p:cNvSpPr/>
            <p:nvPr/>
          </p:nvSpPr>
          <p:spPr>
            <a:xfrm>
              <a:off x="1565461" y="601525"/>
              <a:ext cx="1583" cy="136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0"/>
                  </a:moveTo>
                  <a:cubicBezTo>
                    <a:pt x="3" y="0"/>
                    <a:pt x="1" y="2"/>
                    <a:pt x="1" y="9"/>
                  </a:cubicBezTo>
                  <a:cubicBezTo>
                    <a:pt x="8" y="16"/>
                    <a:pt x="12" y="18"/>
                    <a:pt x="15" y="18"/>
                  </a:cubicBezTo>
                  <a:cubicBezTo>
                    <a:pt x="21" y="18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0" name="Google Shape;11170;p13"/>
            <p:cNvSpPr/>
            <p:nvPr/>
          </p:nvSpPr>
          <p:spPr>
            <a:xfrm>
              <a:off x="1562582" y="610952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1" name="Google Shape;11171;p13"/>
            <p:cNvSpPr/>
            <p:nvPr/>
          </p:nvSpPr>
          <p:spPr>
            <a:xfrm>
              <a:off x="639263" y="1436836"/>
              <a:ext cx="1583" cy="136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16" y="0"/>
                  </a:moveTo>
                  <a:cubicBezTo>
                    <a:pt x="10" y="0"/>
                    <a:pt x="1" y="10"/>
                    <a:pt x="1" y="10"/>
                  </a:cubicBezTo>
                  <a:cubicBezTo>
                    <a:pt x="14" y="10"/>
                    <a:pt x="19" y="19"/>
                    <a:pt x="20" y="19"/>
                  </a:cubicBezTo>
                  <a:cubicBezTo>
                    <a:pt x="21" y="19"/>
                    <a:pt x="21" y="16"/>
                    <a:pt x="21" y="10"/>
                  </a:cubicBezTo>
                  <a:cubicBezTo>
                    <a:pt x="21" y="3"/>
                    <a:pt x="19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2" name="Google Shape;11172;p13"/>
            <p:cNvSpPr/>
            <p:nvPr/>
          </p:nvSpPr>
          <p:spPr>
            <a:xfrm>
              <a:off x="-201949" y="931893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3" name="Google Shape;11173;p13"/>
            <p:cNvSpPr/>
            <p:nvPr/>
          </p:nvSpPr>
          <p:spPr>
            <a:xfrm>
              <a:off x="1550853" y="611743"/>
              <a:ext cx="1511" cy="1871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10" y="20"/>
                    <a:pt x="16" y="25"/>
                    <a:pt x="18" y="25"/>
                  </a:cubicBezTo>
                  <a:cubicBezTo>
                    <a:pt x="21" y="25"/>
                    <a:pt x="21" y="20"/>
                    <a:pt x="21" y="10"/>
                  </a:cubicBezTo>
                  <a:cubicBezTo>
                    <a:pt x="21" y="3"/>
                    <a:pt x="21" y="1"/>
                    <a:pt x="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4" name="Google Shape;11174;p13"/>
            <p:cNvSpPr/>
            <p:nvPr/>
          </p:nvSpPr>
          <p:spPr>
            <a:xfrm>
              <a:off x="1534734" y="605051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1" y="21"/>
                    <a:pt x="0" y="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5" name="Google Shape;11175;p13"/>
            <p:cNvSpPr/>
            <p:nvPr/>
          </p:nvSpPr>
          <p:spPr>
            <a:xfrm>
              <a:off x="897240" y="232226"/>
              <a:ext cx="2950" cy="2159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0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21" y="9"/>
                    <a:pt x="21" y="29"/>
                    <a:pt x="21" y="29"/>
                  </a:cubicBezTo>
                  <a:cubicBezTo>
                    <a:pt x="21" y="29"/>
                    <a:pt x="41" y="9"/>
                    <a:pt x="21" y="9"/>
                  </a:cubicBezTo>
                  <a:cubicBezTo>
                    <a:pt x="21" y="2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6" name="Google Shape;11176;p13"/>
            <p:cNvSpPr/>
            <p:nvPr/>
          </p:nvSpPr>
          <p:spPr>
            <a:xfrm>
              <a:off x="1260638" y="457029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7" name="Google Shape;11177;p13"/>
            <p:cNvSpPr/>
            <p:nvPr/>
          </p:nvSpPr>
          <p:spPr>
            <a:xfrm>
              <a:off x="289034" y="537336"/>
              <a:ext cx="180332" cy="136940"/>
            </a:xfrm>
            <a:custGeom>
              <a:avLst/>
              <a:gdLst/>
              <a:ahLst/>
              <a:cxnLst/>
              <a:rect l="l" t="t" r="r" b="b"/>
              <a:pathLst>
                <a:path w="2506" h="1903" extrusionOk="0">
                  <a:moveTo>
                    <a:pt x="224" y="107"/>
                  </a:moveTo>
                  <a:cubicBezTo>
                    <a:pt x="224" y="127"/>
                    <a:pt x="224" y="127"/>
                    <a:pt x="224" y="127"/>
                  </a:cubicBezTo>
                  <a:cubicBezTo>
                    <a:pt x="204" y="127"/>
                    <a:pt x="204" y="107"/>
                    <a:pt x="204" y="107"/>
                  </a:cubicBezTo>
                  <a:close/>
                  <a:moveTo>
                    <a:pt x="1195" y="241"/>
                  </a:moveTo>
                  <a:cubicBezTo>
                    <a:pt x="1204" y="241"/>
                    <a:pt x="1208" y="255"/>
                    <a:pt x="1222" y="270"/>
                  </a:cubicBezTo>
                  <a:cubicBezTo>
                    <a:pt x="1202" y="270"/>
                    <a:pt x="1182" y="270"/>
                    <a:pt x="1182" y="249"/>
                  </a:cubicBezTo>
                  <a:cubicBezTo>
                    <a:pt x="1188" y="244"/>
                    <a:pt x="1192" y="241"/>
                    <a:pt x="1195" y="241"/>
                  </a:cubicBezTo>
                  <a:close/>
                  <a:moveTo>
                    <a:pt x="1586" y="445"/>
                  </a:moveTo>
                  <a:cubicBezTo>
                    <a:pt x="1599" y="445"/>
                    <a:pt x="1609" y="459"/>
                    <a:pt x="1609" y="473"/>
                  </a:cubicBezTo>
                  <a:cubicBezTo>
                    <a:pt x="1589" y="473"/>
                    <a:pt x="1569" y="473"/>
                    <a:pt x="1569" y="453"/>
                  </a:cubicBezTo>
                  <a:cubicBezTo>
                    <a:pt x="1575" y="447"/>
                    <a:pt x="1581" y="445"/>
                    <a:pt x="1586" y="445"/>
                  </a:cubicBezTo>
                  <a:close/>
                  <a:moveTo>
                    <a:pt x="2037" y="820"/>
                  </a:moveTo>
                  <a:cubicBezTo>
                    <a:pt x="2057" y="820"/>
                    <a:pt x="2057" y="840"/>
                    <a:pt x="2057" y="840"/>
                  </a:cubicBezTo>
                  <a:cubicBezTo>
                    <a:pt x="2037" y="840"/>
                    <a:pt x="2037" y="820"/>
                    <a:pt x="2037" y="820"/>
                  </a:cubicBezTo>
                  <a:close/>
                  <a:moveTo>
                    <a:pt x="1978" y="967"/>
                  </a:moveTo>
                  <a:cubicBezTo>
                    <a:pt x="1981" y="967"/>
                    <a:pt x="1986" y="972"/>
                    <a:pt x="1996" y="983"/>
                  </a:cubicBezTo>
                  <a:cubicBezTo>
                    <a:pt x="1996" y="983"/>
                    <a:pt x="1996" y="983"/>
                    <a:pt x="1996" y="1003"/>
                  </a:cubicBezTo>
                  <a:cubicBezTo>
                    <a:pt x="1976" y="1003"/>
                    <a:pt x="1976" y="983"/>
                    <a:pt x="1976" y="983"/>
                  </a:cubicBezTo>
                  <a:cubicBezTo>
                    <a:pt x="1976" y="972"/>
                    <a:pt x="1976" y="967"/>
                    <a:pt x="1978" y="967"/>
                  </a:cubicBezTo>
                  <a:close/>
                  <a:moveTo>
                    <a:pt x="2293" y="1279"/>
                  </a:moveTo>
                  <a:lnTo>
                    <a:pt x="2293" y="1279"/>
                  </a:lnTo>
                  <a:cubicBezTo>
                    <a:pt x="2294" y="1279"/>
                    <a:pt x="2299" y="1282"/>
                    <a:pt x="2305" y="1284"/>
                  </a:cubicBezTo>
                  <a:lnTo>
                    <a:pt x="2305" y="1284"/>
                  </a:lnTo>
                  <a:cubicBezTo>
                    <a:pt x="2302" y="1288"/>
                    <a:pt x="2302" y="1288"/>
                    <a:pt x="2302" y="1288"/>
                  </a:cubicBezTo>
                  <a:cubicBezTo>
                    <a:pt x="2295" y="1281"/>
                    <a:pt x="2293" y="1279"/>
                    <a:pt x="2293" y="1279"/>
                  </a:cubicBezTo>
                  <a:close/>
                  <a:moveTo>
                    <a:pt x="244" y="1"/>
                  </a:moveTo>
                  <a:cubicBezTo>
                    <a:pt x="240" y="1"/>
                    <a:pt x="227" y="30"/>
                    <a:pt x="213" y="30"/>
                  </a:cubicBezTo>
                  <a:cubicBezTo>
                    <a:pt x="210" y="30"/>
                    <a:pt x="207" y="28"/>
                    <a:pt x="204" y="25"/>
                  </a:cubicBezTo>
                  <a:cubicBezTo>
                    <a:pt x="204" y="25"/>
                    <a:pt x="204" y="5"/>
                    <a:pt x="204" y="5"/>
                  </a:cubicBezTo>
                  <a:cubicBezTo>
                    <a:pt x="163" y="5"/>
                    <a:pt x="123" y="5"/>
                    <a:pt x="102" y="25"/>
                  </a:cubicBezTo>
                  <a:cubicBezTo>
                    <a:pt x="123" y="66"/>
                    <a:pt x="163" y="66"/>
                    <a:pt x="184" y="107"/>
                  </a:cubicBezTo>
                  <a:lnTo>
                    <a:pt x="21" y="107"/>
                  </a:lnTo>
                  <a:cubicBezTo>
                    <a:pt x="21" y="148"/>
                    <a:pt x="0" y="188"/>
                    <a:pt x="0" y="229"/>
                  </a:cubicBezTo>
                  <a:cubicBezTo>
                    <a:pt x="21" y="249"/>
                    <a:pt x="41" y="249"/>
                    <a:pt x="62" y="290"/>
                  </a:cubicBezTo>
                  <a:cubicBezTo>
                    <a:pt x="82" y="372"/>
                    <a:pt x="123" y="453"/>
                    <a:pt x="184" y="514"/>
                  </a:cubicBezTo>
                  <a:cubicBezTo>
                    <a:pt x="265" y="575"/>
                    <a:pt x="347" y="636"/>
                    <a:pt x="408" y="738"/>
                  </a:cubicBezTo>
                  <a:cubicBezTo>
                    <a:pt x="408" y="759"/>
                    <a:pt x="428" y="779"/>
                    <a:pt x="469" y="799"/>
                  </a:cubicBezTo>
                  <a:cubicBezTo>
                    <a:pt x="571" y="881"/>
                    <a:pt x="652" y="962"/>
                    <a:pt x="774" y="1044"/>
                  </a:cubicBezTo>
                  <a:cubicBezTo>
                    <a:pt x="815" y="1084"/>
                    <a:pt x="835" y="1146"/>
                    <a:pt x="897" y="1166"/>
                  </a:cubicBezTo>
                  <a:cubicBezTo>
                    <a:pt x="998" y="1207"/>
                    <a:pt x="1059" y="1288"/>
                    <a:pt x="1121" y="1370"/>
                  </a:cubicBezTo>
                  <a:cubicBezTo>
                    <a:pt x="1141" y="1380"/>
                    <a:pt x="1161" y="1380"/>
                    <a:pt x="1179" y="1380"/>
                  </a:cubicBezTo>
                  <a:cubicBezTo>
                    <a:pt x="1197" y="1380"/>
                    <a:pt x="1212" y="1380"/>
                    <a:pt x="1222" y="1390"/>
                  </a:cubicBezTo>
                  <a:cubicBezTo>
                    <a:pt x="1263" y="1431"/>
                    <a:pt x="1345" y="1471"/>
                    <a:pt x="1406" y="1512"/>
                  </a:cubicBezTo>
                  <a:cubicBezTo>
                    <a:pt x="1507" y="1594"/>
                    <a:pt x="1630" y="1655"/>
                    <a:pt x="1732" y="1716"/>
                  </a:cubicBezTo>
                  <a:cubicBezTo>
                    <a:pt x="1854" y="1736"/>
                    <a:pt x="1935" y="1736"/>
                    <a:pt x="2037" y="1797"/>
                  </a:cubicBezTo>
                  <a:cubicBezTo>
                    <a:pt x="2057" y="1818"/>
                    <a:pt x="2078" y="1879"/>
                    <a:pt x="2139" y="1899"/>
                  </a:cubicBezTo>
                  <a:cubicBezTo>
                    <a:pt x="2141" y="1901"/>
                    <a:pt x="2143" y="1902"/>
                    <a:pt x="2145" y="1902"/>
                  </a:cubicBezTo>
                  <a:cubicBezTo>
                    <a:pt x="2156" y="1902"/>
                    <a:pt x="2160" y="1867"/>
                    <a:pt x="2169" y="1867"/>
                  </a:cubicBezTo>
                  <a:cubicBezTo>
                    <a:pt x="2172" y="1867"/>
                    <a:pt x="2175" y="1870"/>
                    <a:pt x="2180" y="1879"/>
                  </a:cubicBezTo>
                  <a:cubicBezTo>
                    <a:pt x="2185" y="1889"/>
                    <a:pt x="2190" y="1893"/>
                    <a:pt x="2196" y="1893"/>
                  </a:cubicBezTo>
                  <a:cubicBezTo>
                    <a:pt x="2208" y="1893"/>
                    <a:pt x="2219" y="1874"/>
                    <a:pt x="2231" y="1874"/>
                  </a:cubicBezTo>
                  <a:cubicBezTo>
                    <a:pt x="2235" y="1874"/>
                    <a:pt x="2238" y="1876"/>
                    <a:pt x="2241" y="1879"/>
                  </a:cubicBezTo>
                  <a:cubicBezTo>
                    <a:pt x="2254" y="1879"/>
                    <a:pt x="2268" y="1888"/>
                    <a:pt x="2281" y="1888"/>
                  </a:cubicBezTo>
                  <a:cubicBezTo>
                    <a:pt x="2288" y="1888"/>
                    <a:pt x="2295" y="1886"/>
                    <a:pt x="2302" y="1879"/>
                  </a:cubicBezTo>
                  <a:cubicBezTo>
                    <a:pt x="2281" y="1838"/>
                    <a:pt x="2241" y="1818"/>
                    <a:pt x="2220" y="1777"/>
                  </a:cubicBezTo>
                  <a:cubicBezTo>
                    <a:pt x="2200" y="1797"/>
                    <a:pt x="2180" y="1797"/>
                    <a:pt x="2180" y="1797"/>
                  </a:cubicBezTo>
                  <a:cubicBezTo>
                    <a:pt x="2173" y="1804"/>
                    <a:pt x="2166" y="1806"/>
                    <a:pt x="2159" y="1806"/>
                  </a:cubicBezTo>
                  <a:cubicBezTo>
                    <a:pt x="2146" y="1806"/>
                    <a:pt x="2132" y="1797"/>
                    <a:pt x="2118" y="1797"/>
                  </a:cubicBezTo>
                  <a:lnTo>
                    <a:pt x="2078" y="1797"/>
                  </a:lnTo>
                  <a:cubicBezTo>
                    <a:pt x="2085" y="1790"/>
                    <a:pt x="2089" y="1788"/>
                    <a:pt x="2093" y="1788"/>
                  </a:cubicBezTo>
                  <a:cubicBezTo>
                    <a:pt x="2100" y="1788"/>
                    <a:pt x="2105" y="1797"/>
                    <a:pt x="2118" y="1797"/>
                  </a:cubicBezTo>
                  <a:cubicBezTo>
                    <a:pt x="2127" y="1780"/>
                    <a:pt x="2136" y="1774"/>
                    <a:pt x="2144" y="1774"/>
                  </a:cubicBezTo>
                  <a:cubicBezTo>
                    <a:pt x="2156" y="1774"/>
                    <a:pt x="2168" y="1786"/>
                    <a:pt x="2180" y="1797"/>
                  </a:cubicBezTo>
                  <a:cubicBezTo>
                    <a:pt x="2180" y="1777"/>
                    <a:pt x="2200" y="1777"/>
                    <a:pt x="2220" y="1777"/>
                  </a:cubicBezTo>
                  <a:cubicBezTo>
                    <a:pt x="2220" y="1757"/>
                    <a:pt x="2241" y="1757"/>
                    <a:pt x="2241" y="1736"/>
                  </a:cubicBezTo>
                  <a:cubicBezTo>
                    <a:pt x="2241" y="1732"/>
                    <a:pt x="2242" y="1730"/>
                    <a:pt x="2245" y="1730"/>
                  </a:cubicBezTo>
                  <a:cubicBezTo>
                    <a:pt x="2253" y="1730"/>
                    <a:pt x="2269" y="1742"/>
                    <a:pt x="2277" y="1742"/>
                  </a:cubicBezTo>
                  <a:cubicBezTo>
                    <a:pt x="2280" y="1742"/>
                    <a:pt x="2281" y="1740"/>
                    <a:pt x="2281" y="1736"/>
                  </a:cubicBezTo>
                  <a:cubicBezTo>
                    <a:pt x="2281" y="1716"/>
                    <a:pt x="2281" y="1675"/>
                    <a:pt x="2281" y="1655"/>
                  </a:cubicBezTo>
                  <a:cubicBezTo>
                    <a:pt x="2342" y="1675"/>
                    <a:pt x="2363" y="1675"/>
                    <a:pt x="2363" y="1675"/>
                  </a:cubicBezTo>
                  <a:cubicBezTo>
                    <a:pt x="2383" y="1614"/>
                    <a:pt x="2322" y="1634"/>
                    <a:pt x="2302" y="1614"/>
                  </a:cubicBezTo>
                  <a:cubicBezTo>
                    <a:pt x="2302" y="1594"/>
                    <a:pt x="2302" y="1594"/>
                    <a:pt x="2302" y="1573"/>
                  </a:cubicBezTo>
                  <a:lnTo>
                    <a:pt x="2342" y="1573"/>
                  </a:lnTo>
                  <a:cubicBezTo>
                    <a:pt x="2363" y="1553"/>
                    <a:pt x="2322" y="1553"/>
                    <a:pt x="2342" y="1533"/>
                  </a:cubicBezTo>
                  <a:cubicBezTo>
                    <a:pt x="2363" y="1533"/>
                    <a:pt x="2363" y="1492"/>
                    <a:pt x="2404" y="1492"/>
                  </a:cubicBezTo>
                  <a:cubicBezTo>
                    <a:pt x="2444" y="1512"/>
                    <a:pt x="2444" y="1533"/>
                    <a:pt x="2465" y="1553"/>
                  </a:cubicBezTo>
                  <a:cubicBezTo>
                    <a:pt x="2505" y="1533"/>
                    <a:pt x="2505" y="1471"/>
                    <a:pt x="2505" y="1431"/>
                  </a:cubicBezTo>
                  <a:cubicBezTo>
                    <a:pt x="2465" y="1350"/>
                    <a:pt x="2384" y="1329"/>
                    <a:pt x="2323" y="1269"/>
                  </a:cubicBezTo>
                  <a:lnTo>
                    <a:pt x="2323" y="1269"/>
                  </a:lnTo>
                  <a:cubicBezTo>
                    <a:pt x="2329" y="1197"/>
                    <a:pt x="2365" y="1142"/>
                    <a:pt x="2383" y="1105"/>
                  </a:cubicBezTo>
                  <a:cubicBezTo>
                    <a:pt x="2342" y="1064"/>
                    <a:pt x="2363" y="1003"/>
                    <a:pt x="2302" y="983"/>
                  </a:cubicBezTo>
                  <a:cubicBezTo>
                    <a:pt x="2302" y="983"/>
                    <a:pt x="2281" y="1003"/>
                    <a:pt x="2261" y="1023"/>
                  </a:cubicBezTo>
                  <a:cubicBezTo>
                    <a:pt x="2261" y="994"/>
                    <a:pt x="2261" y="975"/>
                    <a:pt x="2277" y="975"/>
                  </a:cubicBezTo>
                  <a:cubicBezTo>
                    <a:pt x="2283" y="975"/>
                    <a:pt x="2291" y="977"/>
                    <a:pt x="2302" y="983"/>
                  </a:cubicBezTo>
                  <a:cubicBezTo>
                    <a:pt x="2342" y="942"/>
                    <a:pt x="2261" y="942"/>
                    <a:pt x="2281" y="922"/>
                  </a:cubicBezTo>
                  <a:cubicBezTo>
                    <a:pt x="2302" y="901"/>
                    <a:pt x="2302" y="901"/>
                    <a:pt x="2322" y="901"/>
                  </a:cubicBezTo>
                  <a:cubicBezTo>
                    <a:pt x="2241" y="840"/>
                    <a:pt x="2180" y="738"/>
                    <a:pt x="2098" y="698"/>
                  </a:cubicBezTo>
                  <a:cubicBezTo>
                    <a:pt x="2057" y="738"/>
                    <a:pt x="2098" y="779"/>
                    <a:pt x="2078" y="799"/>
                  </a:cubicBezTo>
                  <a:cubicBezTo>
                    <a:pt x="2057" y="799"/>
                    <a:pt x="2057" y="820"/>
                    <a:pt x="2037" y="820"/>
                  </a:cubicBezTo>
                  <a:cubicBezTo>
                    <a:pt x="2017" y="820"/>
                    <a:pt x="2037" y="779"/>
                    <a:pt x="1996" y="779"/>
                  </a:cubicBezTo>
                  <a:cubicBezTo>
                    <a:pt x="1976" y="779"/>
                    <a:pt x="1956" y="738"/>
                    <a:pt x="1956" y="698"/>
                  </a:cubicBezTo>
                  <a:cubicBezTo>
                    <a:pt x="1915" y="698"/>
                    <a:pt x="1874" y="698"/>
                    <a:pt x="1833" y="657"/>
                  </a:cubicBezTo>
                  <a:cubicBezTo>
                    <a:pt x="1833" y="616"/>
                    <a:pt x="1833" y="596"/>
                    <a:pt x="1813" y="555"/>
                  </a:cubicBezTo>
                  <a:cubicBezTo>
                    <a:pt x="1793" y="555"/>
                    <a:pt x="1772" y="555"/>
                    <a:pt x="1752" y="535"/>
                  </a:cubicBezTo>
                  <a:cubicBezTo>
                    <a:pt x="1711" y="494"/>
                    <a:pt x="1691" y="453"/>
                    <a:pt x="1650" y="433"/>
                  </a:cubicBezTo>
                  <a:cubicBezTo>
                    <a:pt x="1630" y="392"/>
                    <a:pt x="1589" y="392"/>
                    <a:pt x="1569" y="372"/>
                  </a:cubicBezTo>
                  <a:cubicBezTo>
                    <a:pt x="1446" y="372"/>
                    <a:pt x="1345" y="311"/>
                    <a:pt x="1243" y="290"/>
                  </a:cubicBezTo>
                  <a:cubicBezTo>
                    <a:pt x="1243" y="249"/>
                    <a:pt x="1243" y="229"/>
                    <a:pt x="1243" y="209"/>
                  </a:cubicBezTo>
                  <a:lnTo>
                    <a:pt x="1161" y="209"/>
                  </a:lnTo>
                  <a:cubicBezTo>
                    <a:pt x="1141" y="229"/>
                    <a:pt x="1121" y="270"/>
                    <a:pt x="1100" y="270"/>
                  </a:cubicBezTo>
                  <a:cubicBezTo>
                    <a:pt x="1080" y="270"/>
                    <a:pt x="1059" y="270"/>
                    <a:pt x="1059" y="249"/>
                  </a:cubicBezTo>
                  <a:cubicBezTo>
                    <a:pt x="1049" y="260"/>
                    <a:pt x="1039" y="265"/>
                    <a:pt x="1029" y="265"/>
                  </a:cubicBezTo>
                  <a:cubicBezTo>
                    <a:pt x="1019" y="265"/>
                    <a:pt x="1009" y="260"/>
                    <a:pt x="998" y="249"/>
                  </a:cubicBezTo>
                  <a:cubicBezTo>
                    <a:pt x="1012" y="243"/>
                    <a:pt x="1021" y="240"/>
                    <a:pt x="1028" y="240"/>
                  </a:cubicBezTo>
                  <a:cubicBezTo>
                    <a:pt x="1041" y="240"/>
                    <a:pt x="1046" y="249"/>
                    <a:pt x="1059" y="249"/>
                  </a:cubicBezTo>
                  <a:cubicBezTo>
                    <a:pt x="1059" y="229"/>
                    <a:pt x="1059" y="209"/>
                    <a:pt x="1059" y="188"/>
                  </a:cubicBezTo>
                  <a:cubicBezTo>
                    <a:pt x="958" y="87"/>
                    <a:pt x="815" y="87"/>
                    <a:pt x="693" y="46"/>
                  </a:cubicBezTo>
                  <a:cubicBezTo>
                    <a:pt x="673" y="46"/>
                    <a:pt x="652" y="66"/>
                    <a:pt x="652" y="87"/>
                  </a:cubicBezTo>
                  <a:cubicBezTo>
                    <a:pt x="652" y="87"/>
                    <a:pt x="652" y="107"/>
                    <a:pt x="652" y="127"/>
                  </a:cubicBezTo>
                  <a:cubicBezTo>
                    <a:pt x="640" y="123"/>
                    <a:pt x="629" y="122"/>
                    <a:pt x="618" y="122"/>
                  </a:cubicBezTo>
                  <a:cubicBezTo>
                    <a:pt x="574" y="122"/>
                    <a:pt x="538" y="148"/>
                    <a:pt x="489" y="148"/>
                  </a:cubicBezTo>
                  <a:cubicBezTo>
                    <a:pt x="510" y="107"/>
                    <a:pt x="510" y="87"/>
                    <a:pt x="510" y="66"/>
                  </a:cubicBezTo>
                  <a:cubicBezTo>
                    <a:pt x="448" y="66"/>
                    <a:pt x="408" y="107"/>
                    <a:pt x="387" y="127"/>
                  </a:cubicBezTo>
                  <a:cubicBezTo>
                    <a:pt x="326" y="127"/>
                    <a:pt x="326" y="66"/>
                    <a:pt x="286" y="46"/>
                  </a:cubicBezTo>
                  <a:cubicBezTo>
                    <a:pt x="272" y="46"/>
                    <a:pt x="267" y="55"/>
                    <a:pt x="260" y="55"/>
                  </a:cubicBezTo>
                  <a:cubicBezTo>
                    <a:pt x="256" y="55"/>
                    <a:pt x="252" y="53"/>
                    <a:pt x="245" y="46"/>
                  </a:cubicBezTo>
                  <a:lnTo>
                    <a:pt x="286" y="46"/>
                  </a:lnTo>
                  <a:cubicBezTo>
                    <a:pt x="286" y="25"/>
                    <a:pt x="286" y="5"/>
                    <a:pt x="245" y="5"/>
                  </a:cubicBezTo>
                  <a:cubicBezTo>
                    <a:pt x="245" y="2"/>
                    <a:pt x="244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8" name="Google Shape;11178;p13"/>
            <p:cNvSpPr/>
            <p:nvPr/>
          </p:nvSpPr>
          <p:spPr>
            <a:xfrm>
              <a:off x="727199" y="-200973"/>
              <a:ext cx="80667" cy="233078"/>
            </a:xfrm>
            <a:custGeom>
              <a:avLst/>
              <a:gdLst/>
              <a:ahLst/>
              <a:cxnLst/>
              <a:rect l="l" t="t" r="r" b="b"/>
              <a:pathLst>
                <a:path w="1121" h="3239" extrusionOk="0">
                  <a:moveTo>
                    <a:pt x="938" y="1997"/>
                  </a:moveTo>
                  <a:cubicBezTo>
                    <a:pt x="938" y="1997"/>
                    <a:pt x="938" y="2017"/>
                    <a:pt x="938" y="2017"/>
                  </a:cubicBezTo>
                  <a:lnTo>
                    <a:pt x="917" y="2017"/>
                  </a:lnTo>
                  <a:cubicBezTo>
                    <a:pt x="917" y="2017"/>
                    <a:pt x="917" y="1997"/>
                    <a:pt x="917" y="1997"/>
                  </a:cubicBezTo>
                  <a:close/>
                  <a:moveTo>
                    <a:pt x="1019" y="2180"/>
                  </a:moveTo>
                  <a:lnTo>
                    <a:pt x="1019" y="2180"/>
                  </a:lnTo>
                  <a:cubicBezTo>
                    <a:pt x="999" y="2221"/>
                    <a:pt x="1019" y="2261"/>
                    <a:pt x="999" y="2302"/>
                  </a:cubicBezTo>
                  <a:cubicBezTo>
                    <a:pt x="999" y="2302"/>
                    <a:pt x="1019" y="2302"/>
                    <a:pt x="999" y="2323"/>
                  </a:cubicBezTo>
                  <a:cubicBezTo>
                    <a:pt x="978" y="2323"/>
                    <a:pt x="999" y="2302"/>
                    <a:pt x="999" y="2302"/>
                  </a:cubicBezTo>
                  <a:cubicBezTo>
                    <a:pt x="958" y="2241"/>
                    <a:pt x="958" y="2221"/>
                    <a:pt x="1019" y="2180"/>
                  </a:cubicBezTo>
                  <a:close/>
                  <a:moveTo>
                    <a:pt x="775" y="2465"/>
                  </a:moveTo>
                  <a:cubicBezTo>
                    <a:pt x="775" y="2475"/>
                    <a:pt x="770" y="2480"/>
                    <a:pt x="767" y="2480"/>
                  </a:cubicBezTo>
                  <a:cubicBezTo>
                    <a:pt x="764" y="2480"/>
                    <a:pt x="764" y="2475"/>
                    <a:pt x="775" y="2465"/>
                  </a:cubicBezTo>
                  <a:close/>
                  <a:moveTo>
                    <a:pt x="917" y="2404"/>
                  </a:moveTo>
                  <a:cubicBezTo>
                    <a:pt x="917" y="2445"/>
                    <a:pt x="897" y="2465"/>
                    <a:pt x="876" y="2485"/>
                  </a:cubicBezTo>
                  <a:cubicBezTo>
                    <a:pt x="856" y="2445"/>
                    <a:pt x="876" y="2424"/>
                    <a:pt x="917" y="2404"/>
                  </a:cubicBezTo>
                  <a:close/>
                  <a:moveTo>
                    <a:pt x="428" y="2709"/>
                  </a:moveTo>
                  <a:cubicBezTo>
                    <a:pt x="449" y="2709"/>
                    <a:pt x="449" y="2709"/>
                    <a:pt x="449" y="2730"/>
                  </a:cubicBezTo>
                  <a:lnTo>
                    <a:pt x="428" y="2730"/>
                  </a:lnTo>
                  <a:cubicBezTo>
                    <a:pt x="428" y="2709"/>
                    <a:pt x="428" y="2709"/>
                    <a:pt x="428" y="2709"/>
                  </a:cubicBezTo>
                  <a:close/>
                  <a:moveTo>
                    <a:pt x="571" y="2811"/>
                  </a:moveTo>
                  <a:cubicBezTo>
                    <a:pt x="571" y="2832"/>
                    <a:pt x="591" y="2852"/>
                    <a:pt x="612" y="2872"/>
                  </a:cubicBezTo>
                  <a:cubicBezTo>
                    <a:pt x="591" y="2893"/>
                    <a:pt x="571" y="2893"/>
                    <a:pt x="571" y="2913"/>
                  </a:cubicBezTo>
                  <a:cubicBezTo>
                    <a:pt x="551" y="2893"/>
                    <a:pt x="530" y="2893"/>
                    <a:pt x="530" y="2872"/>
                  </a:cubicBezTo>
                  <a:cubicBezTo>
                    <a:pt x="530" y="2852"/>
                    <a:pt x="530" y="2832"/>
                    <a:pt x="571" y="2811"/>
                  </a:cubicBezTo>
                  <a:close/>
                  <a:moveTo>
                    <a:pt x="571" y="2913"/>
                  </a:moveTo>
                  <a:cubicBezTo>
                    <a:pt x="571" y="2913"/>
                    <a:pt x="591" y="2913"/>
                    <a:pt x="591" y="2933"/>
                  </a:cubicBezTo>
                  <a:cubicBezTo>
                    <a:pt x="585" y="2939"/>
                    <a:pt x="579" y="2942"/>
                    <a:pt x="574" y="2942"/>
                  </a:cubicBezTo>
                  <a:cubicBezTo>
                    <a:pt x="563" y="2942"/>
                    <a:pt x="557" y="2928"/>
                    <a:pt x="571" y="2913"/>
                  </a:cubicBezTo>
                  <a:close/>
                  <a:moveTo>
                    <a:pt x="530" y="1"/>
                  </a:moveTo>
                  <a:cubicBezTo>
                    <a:pt x="449" y="62"/>
                    <a:pt x="367" y="143"/>
                    <a:pt x="347" y="225"/>
                  </a:cubicBezTo>
                  <a:cubicBezTo>
                    <a:pt x="306" y="306"/>
                    <a:pt x="286" y="408"/>
                    <a:pt x="286" y="510"/>
                  </a:cubicBezTo>
                  <a:cubicBezTo>
                    <a:pt x="286" y="632"/>
                    <a:pt x="225" y="754"/>
                    <a:pt x="225" y="877"/>
                  </a:cubicBezTo>
                  <a:cubicBezTo>
                    <a:pt x="225" y="917"/>
                    <a:pt x="225" y="978"/>
                    <a:pt x="225" y="1039"/>
                  </a:cubicBezTo>
                  <a:cubicBezTo>
                    <a:pt x="204" y="1039"/>
                    <a:pt x="184" y="1060"/>
                    <a:pt x="184" y="1080"/>
                  </a:cubicBezTo>
                  <a:cubicBezTo>
                    <a:pt x="184" y="1162"/>
                    <a:pt x="184" y="1243"/>
                    <a:pt x="143" y="1325"/>
                  </a:cubicBezTo>
                  <a:cubicBezTo>
                    <a:pt x="123" y="1406"/>
                    <a:pt x="143" y="1488"/>
                    <a:pt x="123" y="1569"/>
                  </a:cubicBezTo>
                  <a:cubicBezTo>
                    <a:pt x="103" y="1650"/>
                    <a:pt x="82" y="1752"/>
                    <a:pt x="103" y="1834"/>
                  </a:cubicBezTo>
                  <a:cubicBezTo>
                    <a:pt x="103" y="1956"/>
                    <a:pt x="62" y="2037"/>
                    <a:pt x="21" y="2160"/>
                  </a:cubicBezTo>
                  <a:cubicBezTo>
                    <a:pt x="41" y="2180"/>
                    <a:pt x="41" y="2221"/>
                    <a:pt x="41" y="2261"/>
                  </a:cubicBezTo>
                  <a:cubicBezTo>
                    <a:pt x="41" y="2282"/>
                    <a:pt x="21" y="2302"/>
                    <a:pt x="1" y="2323"/>
                  </a:cubicBezTo>
                  <a:cubicBezTo>
                    <a:pt x="62" y="2384"/>
                    <a:pt x="1" y="2445"/>
                    <a:pt x="41" y="2506"/>
                  </a:cubicBezTo>
                  <a:cubicBezTo>
                    <a:pt x="62" y="2526"/>
                    <a:pt x="41" y="2526"/>
                    <a:pt x="41" y="2547"/>
                  </a:cubicBezTo>
                  <a:cubicBezTo>
                    <a:pt x="21" y="2628"/>
                    <a:pt x="62" y="2709"/>
                    <a:pt x="123" y="2791"/>
                  </a:cubicBezTo>
                  <a:lnTo>
                    <a:pt x="143" y="2791"/>
                  </a:lnTo>
                  <a:cubicBezTo>
                    <a:pt x="123" y="2811"/>
                    <a:pt x="123" y="2832"/>
                    <a:pt x="123" y="2852"/>
                  </a:cubicBezTo>
                  <a:lnTo>
                    <a:pt x="164" y="2852"/>
                  </a:lnTo>
                  <a:cubicBezTo>
                    <a:pt x="164" y="2893"/>
                    <a:pt x="123" y="2913"/>
                    <a:pt x="143" y="2933"/>
                  </a:cubicBezTo>
                  <a:cubicBezTo>
                    <a:pt x="164" y="2933"/>
                    <a:pt x="164" y="2893"/>
                    <a:pt x="204" y="2893"/>
                  </a:cubicBezTo>
                  <a:lnTo>
                    <a:pt x="327" y="2954"/>
                  </a:lnTo>
                  <a:cubicBezTo>
                    <a:pt x="367" y="2913"/>
                    <a:pt x="388" y="2893"/>
                    <a:pt x="449" y="2872"/>
                  </a:cubicBezTo>
                  <a:lnTo>
                    <a:pt x="449" y="2872"/>
                  </a:lnTo>
                  <a:cubicBezTo>
                    <a:pt x="449" y="2933"/>
                    <a:pt x="428" y="3015"/>
                    <a:pt x="428" y="3076"/>
                  </a:cubicBezTo>
                  <a:cubicBezTo>
                    <a:pt x="469" y="3076"/>
                    <a:pt x="490" y="3076"/>
                    <a:pt x="490" y="3117"/>
                  </a:cubicBezTo>
                  <a:cubicBezTo>
                    <a:pt x="490" y="3137"/>
                    <a:pt x="449" y="3137"/>
                    <a:pt x="449" y="3158"/>
                  </a:cubicBezTo>
                  <a:cubicBezTo>
                    <a:pt x="449" y="3178"/>
                    <a:pt x="469" y="3198"/>
                    <a:pt x="490" y="3219"/>
                  </a:cubicBezTo>
                  <a:cubicBezTo>
                    <a:pt x="510" y="3198"/>
                    <a:pt x="510" y="3198"/>
                    <a:pt x="530" y="3178"/>
                  </a:cubicBezTo>
                  <a:cubicBezTo>
                    <a:pt x="551" y="3198"/>
                    <a:pt x="551" y="3239"/>
                    <a:pt x="591" y="3239"/>
                  </a:cubicBezTo>
                  <a:cubicBezTo>
                    <a:pt x="591" y="3219"/>
                    <a:pt x="591" y="3198"/>
                    <a:pt x="591" y="3198"/>
                  </a:cubicBezTo>
                  <a:cubicBezTo>
                    <a:pt x="591" y="3178"/>
                    <a:pt x="591" y="3158"/>
                    <a:pt x="612" y="3158"/>
                  </a:cubicBezTo>
                  <a:cubicBezTo>
                    <a:pt x="714" y="3015"/>
                    <a:pt x="714" y="3015"/>
                    <a:pt x="754" y="2893"/>
                  </a:cubicBezTo>
                  <a:cubicBezTo>
                    <a:pt x="754" y="2872"/>
                    <a:pt x="693" y="2872"/>
                    <a:pt x="714" y="2832"/>
                  </a:cubicBezTo>
                  <a:cubicBezTo>
                    <a:pt x="734" y="2832"/>
                    <a:pt x="734" y="2832"/>
                    <a:pt x="754" y="2852"/>
                  </a:cubicBezTo>
                  <a:cubicBezTo>
                    <a:pt x="754" y="2811"/>
                    <a:pt x="734" y="2771"/>
                    <a:pt x="734" y="2730"/>
                  </a:cubicBezTo>
                  <a:cubicBezTo>
                    <a:pt x="754" y="2730"/>
                    <a:pt x="775" y="2709"/>
                    <a:pt x="775" y="2689"/>
                  </a:cubicBezTo>
                  <a:cubicBezTo>
                    <a:pt x="775" y="2669"/>
                    <a:pt x="754" y="2648"/>
                    <a:pt x="775" y="2628"/>
                  </a:cubicBezTo>
                  <a:lnTo>
                    <a:pt x="836" y="2587"/>
                  </a:lnTo>
                  <a:cubicBezTo>
                    <a:pt x="856" y="2587"/>
                    <a:pt x="876" y="2608"/>
                    <a:pt x="897" y="2628"/>
                  </a:cubicBezTo>
                  <a:cubicBezTo>
                    <a:pt x="897" y="2567"/>
                    <a:pt x="978" y="2608"/>
                    <a:pt x="999" y="2567"/>
                  </a:cubicBezTo>
                  <a:cubicBezTo>
                    <a:pt x="978" y="2547"/>
                    <a:pt x="978" y="2526"/>
                    <a:pt x="978" y="2485"/>
                  </a:cubicBezTo>
                  <a:cubicBezTo>
                    <a:pt x="1039" y="2485"/>
                    <a:pt x="1039" y="2485"/>
                    <a:pt x="1101" y="2445"/>
                  </a:cubicBezTo>
                  <a:cubicBezTo>
                    <a:pt x="1121" y="2343"/>
                    <a:pt x="1121" y="2241"/>
                    <a:pt x="1101" y="2139"/>
                  </a:cubicBezTo>
                  <a:cubicBezTo>
                    <a:pt x="1101" y="2119"/>
                    <a:pt x="1080" y="2119"/>
                    <a:pt x="1060" y="2119"/>
                  </a:cubicBezTo>
                  <a:cubicBezTo>
                    <a:pt x="1055" y="2115"/>
                    <a:pt x="1052" y="2113"/>
                    <a:pt x="1049" y="2113"/>
                  </a:cubicBezTo>
                  <a:cubicBezTo>
                    <a:pt x="1041" y="2113"/>
                    <a:pt x="1035" y="2125"/>
                    <a:pt x="1020" y="2125"/>
                  </a:cubicBezTo>
                  <a:cubicBezTo>
                    <a:pt x="1014" y="2125"/>
                    <a:pt x="1007" y="2123"/>
                    <a:pt x="999" y="2119"/>
                  </a:cubicBezTo>
                  <a:cubicBezTo>
                    <a:pt x="999" y="2099"/>
                    <a:pt x="1039" y="2078"/>
                    <a:pt x="1039" y="2017"/>
                  </a:cubicBezTo>
                  <a:cubicBezTo>
                    <a:pt x="1019" y="1915"/>
                    <a:pt x="1019" y="1813"/>
                    <a:pt x="1019" y="1712"/>
                  </a:cubicBezTo>
                  <a:cubicBezTo>
                    <a:pt x="1019" y="1712"/>
                    <a:pt x="1019" y="1691"/>
                    <a:pt x="999" y="1691"/>
                  </a:cubicBezTo>
                  <a:lnTo>
                    <a:pt x="978" y="1691"/>
                  </a:lnTo>
                  <a:cubicBezTo>
                    <a:pt x="978" y="1684"/>
                    <a:pt x="981" y="1682"/>
                    <a:pt x="984" y="1682"/>
                  </a:cubicBezTo>
                  <a:cubicBezTo>
                    <a:pt x="990" y="1682"/>
                    <a:pt x="999" y="1691"/>
                    <a:pt x="999" y="1691"/>
                  </a:cubicBezTo>
                  <a:cubicBezTo>
                    <a:pt x="1019" y="1671"/>
                    <a:pt x="1019" y="1650"/>
                    <a:pt x="1039" y="1630"/>
                  </a:cubicBezTo>
                  <a:cubicBezTo>
                    <a:pt x="1039" y="1589"/>
                    <a:pt x="999" y="1589"/>
                    <a:pt x="978" y="1549"/>
                  </a:cubicBezTo>
                  <a:cubicBezTo>
                    <a:pt x="978" y="1508"/>
                    <a:pt x="978" y="1447"/>
                    <a:pt x="958" y="1386"/>
                  </a:cubicBezTo>
                  <a:cubicBezTo>
                    <a:pt x="917" y="1365"/>
                    <a:pt x="917" y="1325"/>
                    <a:pt x="917" y="1284"/>
                  </a:cubicBezTo>
                  <a:cubicBezTo>
                    <a:pt x="938" y="1182"/>
                    <a:pt x="897" y="1080"/>
                    <a:pt x="897" y="978"/>
                  </a:cubicBezTo>
                  <a:cubicBezTo>
                    <a:pt x="897" y="938"/>
                    <a:pt x="876" y="877"/>
                    <a:pt x="856" y="836"/>
                  </a:cubicBezTo>
                  <a:cubicBezTo>
                    <a:pt x="815" y="775"/>
                    <a:pt x="815" y="714"/>
                    <a:pt x="815" y="653"/>
                  </a:cubicBezTo>
                  <a:cubicBezTo>
                    <a:pt x="795" y="591"/>
                    <a:pt x="795" y="510"/>
                    <a:pt x="795" y="429"/>
                  </a:cubicBezTo>
                  <a:cubicBezTo>
                    <a:pt x="734" y="408"/>
                    <a:pt x="714" y="367"/>
                    <a:pt x="714" y="327"/>
                  </a:cubicBezTo>
                  <a:cubicBezTo>
                    <a:pt x="734" y="225"/>
                    <a:pt x="673" y="143"/>
                    <a:pt x="632" y="62"/>
                  </a:cubicBezTo>
                  <a:cubicBezTo>
                    <a:pt x="612" y="21"/>
                    <a:pt x="571" y="1"/>
                    <a:pt x="53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9" name="Google Shape;11179;p13"/>
            <p:cNvSpPr/>
            <p:nvPr/>
          </p:nvSpPr>
          <p:spPr>
            <a:xfrm>
              <a:off x="1216670" y="-85981"/>
              <a:ext cx="117367" cy="160615"/>
            </a:xfrm>
            <a:custGeom>
              <a:avLst/>
              <a:gdLst/>
              <a:ahLst/>
              <a:cxnLst/>
              <a:rect l="l" t="t" r="r" b="b"/>
              <a:pathLst>
                <a:path w="1631" h="2232" extrusionOk="0">
                  <a:moveTo>
                    <a:pt x="978" y="1621"/>
                  </a:moveTo>
                  <a:cubicBezTo>
                    <a:pt x="972" y="1627"/>
                    <a:pt x="967" y="1630"/>
                    <a:pt x="964" y="1630"/>
                  </a:cubicBezTo>
                  <a:cubicBezTo>
                    <a:pt x="958" y="1630"/>
                    <a:pt x="958" y="1621"/>
                    <a:pt x="958" y="1621"/>
                  </a:cubicBezTo>
                  <a:close/>
                  <a:moveTo>
                    <a:pt x="557" y="1917"/>
                  </a:moveTo>
                  <a:cubicBezTo>
                    <a:pt x="560" y="1917"/>
                    <a:pt x="564" y="1919"/>
                    <a:pt x="571" y="1926"/>
                  </a:cubicBezTo>
                  <a:lnTo>
                    <a:pt x="551" y="1926"/>
                  </a:lnTo>
                  <a:cubicBezTo>
                    <a:pt x="551" y="1926"/>
                    <a:pt x="551" y="1917"/>
                    <a:pt x="557" y="1917"/>
                  </a:cubicBezTo>
                  <a:close/>
                  <a:moveTo>
                    <a:pt x="816" y="1926"/>
                  </a:moveTo>
                  <a:cubicBezTo>
                    <a:pt x="836" y="1946"/>
                    <a:pt x="816" y="1946"/>
                    <a:pt x="816" y="1967"/>
                  </a:cubicBezTo>
                  <a:cubicBezTo>
                    <a:pt x="816" y="1946"/>
                    <a:pt x="795" y="1946"/>
                    <a:pt x="816" y="1926"/>
                  </a:cubicBezTo>
                  <a:close/>
                  <a:moveTo>
                    <a:pt x="1467" y="0"/>
                  </a:moveTo>
                  <a:cubicBezTo>
                    <a:pt x="1448" y="0"/>
                    <a:pt x="1441" y="35"/>
                    <a:pt x="1419" y="35"/>
                  </a:cubicBezTo>
                  <a:cubicBezTo>
                    <a:pt x="1415" y="35"/>
                    <a:pt x="1411" y="34"/>
                    <a:pt x="1406" y="32"/>
                  </a:cubicBezTo>
                  <a:cubicBezTo>
                    <a:pt x="1386" y="32"/>
                    <a:pt x="1386" y="32"/>
                    <a:pt x="1386" y="12"/>
                  </a:cubicBezTo>
                  <a:cubicBezTo>
                    <a:pt x="1345" y="52"/>
                    <a:pt x="1284" y="93"/>
                    <a:pt x="1223" y="93"/>
                  </a:cubicBezTo>
                  <a:cubicBezTo>
                    <a:pt x="1202" y="73"/>
                    <a:pt x="1202" y="52"/>
                    <a:pt x="1162" y="52"/>
                  </a:cubicBezTo>
                  <a:cubicBezTo>
                    <a:pt x="1101" y="73"/>
                    <a:pt x="1040" y="93"/>
                    <a:pt x="978" y="154"/>
                  </a:cubicBezTo>
                  <a:cubicBezTo>
                    <a:pt x="978" y="154"/>
                    <a:pt x="958" y="154"/>
                    <a:pt x="958" y="175"/>
                  </a:cubicBezTo>
                  <a:cubicBezTo>
                    <a:pt x="958" y="175"/>
                    <a:pt x="978" y="175"/>
                    <a:pt x="958" y="195"/>
                  </a:cubicBezTo>
                  <a:cubicBezTo>
                    <a:pt x="938" y="195"/>
                    <a:pt x="958" y="175"/>
                    <a:pt x="958" y="175"/>
                  </a:cubicBezTo>
                  <a:cubicBezTo>
                    <a:pt x="938" y="175"/>
                    <a:pt x="938" y="154"/>
                    <a:pt x="917" y="154"/>
                  </a:cubicBezTo>
                  <a:cubicBezTo>
                    <a:pt x="877" y="236"/>
                    <a:pt x="795" y="236"/>
                    <a:pt x="734" y="256"/>
                  </a:cubicBezTo>
                  <a:cubicBezTo>
                    <a:pt x="681" y="274"/>
                    <a:pt x="644" y="321"/>
                    <a:pt x="583" y="321"/>
                  </a:cubicBezTo>
                  <a:cubicBezTo>
                    <a:pt x="573" y="321"/>
                    <a:pt x="562" y="320"/>
                    <a:pt x="551" y="317"/>
                  </a:cubicBezTo>
                  <a:cubicBezTo>
                    <a:pt x="551" y="378"/>
                    <a:pt x="510" y="419"/>
                    <a:pt x="469" y="460"/>
                  </a:cubicBezTo>
                  <a:cubicBezTo>
                    <a:pt x="429" y="501"/>
                    <a:pt x="347" y="541"/>
                    <a:pt x="327" y="602"/>
                  </a:cubicBezTo>
                  <a:cubicBezTo>
                    <a:pt x="286" y="643"/>
                    <a:pt x="266" y="663"/>
                    <a:pt x="225" y="684"/>
                  </a:cubicBezTo>
                  <a:cubicBezTo>
                    <a:pt x="245" y="745"/>
                    <a:pt x="184" y="786"/>
                    <a:pt x="164" y="847"/>
                  </a:cubicBezTo>
                  <a:cubicBezTo>
                    <a:pt x="164" y="867"/>
                    <a:pt x="164" y="887"/>
                    <a:pt x="184" y="928"/>
                  </a:cubicBezTo>
                  <a:cubicBezTo>
                    <a:pt x="184" y="969"/>
                    <a:pt x="123" y="989"/>
                    <a:pt x="103" y="1030"/>
                  </a:cubicBezTo>
                  <a:cubicBezTo>
                    <a:pt x="21" y="1213"/>
                    <a:pt x="42" y="1397"/>
                    <a:pt x="1" y="1580"/>
                  </a:cubicBezTo>
                  <a:cubicBezTo>
                    <a:pt x="82" y="1682"/>
                    <a:pt x="103" y="1784"/>
                    <a:pt x="123" y="1906"/>
                  </a:cubicBezTo>
                  <a:cubicBezTo>
                    <a:pt x="103" y="1906"/>
                    <a:pt x="82" y="1926"/>
                    <a:pt x="82" y="1967"/>
                  </a:cubicBezTo>
                  <a:cubicBezTo>
                    <a:pt x="123" y="1967"/>
                    <a:pt x="164" y="1987"/>
                    <a:pt x="184" y="2028"/>
                  </a:cubicBezTo>
                  <a:cubicBezTo>
                    <a:pt x="198" y="2028"/>
                    <a:pt x="220" y="2019"/>
                    <a:pt x="246" y="2019"/>
                  </a:cubicBezTo>
                  <a:cubicBezTo>
                    <a:pt x="259" y="2019"/>
                    <a:pt x="272" y="2021"/>
                    <a:pt x="286" y="2028"/>
                  </a:cubicBezTo>
                  <a:cubicBezTo>
                    <a:pt x="286" y="2008"/>
                    <a:pt x="266" y="1987"/>
                    <a:pt x="266" y="1967"/>
                  </a:cubicBezTo>
                  <a:lnTo>
                    <a:pt x="266" y="1967"/>
                  </a:lnTo>
                  <a:cubicBezTo>
                    <a:pt x="279" y="1967"/>
                    <a:pt x="293" y="1976"/>
                    <a:pt x="306" y="1976"/>
                  </a:cubicBezTo>
                  <a:cubicBezTo>
                    <a:pt x="313" y="1976"/>
                    <a:pt x="320" y="1974"/>
                    <a:pt x="327" y="1967"/>
                  </a:cubicBezTo>
                  <a:cubicBezTo>
                    <a:pt x="306" y="1967"/>
                    <a:pt x="306" y="1946"/>
                    <a:pt x="306" y="1946"/>
                  </a:cubicBezTo>
                  <a:cubicBezTo>
                    <a:pt x="313" y="1940"/>
                    <a:pt x="318" y="1937"/>
                    <a:pt x="321" y="1937"/>
                  </a:cubicBezTo>
                  <a:cubicBezTo>
                    <a:pt x="327" y="1937"/>
                    <a:pt x="327" y="1946"/>
                    <a:pt x="327" y="1946"/>
                  </a:cubicBezTo>
                  <a:cubicBezTo>
                    <a:pt x="347" y="1926"/>
                    <a:pt x="347" y="1906"/>
                    <a:pt x="367" y="1906"/>
                  </a:cubicBezTo>
                  <a:cubicBezTo>
                    <a:pt x="388" y="1926"/>
                    <a:pt x="367" y="1946"/>
                    <a:pt x="367" y="1946"/>
                  </a:cubicBezTo>
                  <a:cubicBezTo>
                    <a:pt x="372" y="1951"/>
                    <a:pt x="375" y="1952"/>
                    <a:pt x="378" y="1952"/>
                  </a:cubicBezTo>
                  <a:cubicBezTo>
                    <a:pt x="389" y="1952"/>
                    <a:pt x="392" y="1926"/>
                    <a:pt x="408" y="1926"/>
                  </a:cubicBezTo>
                  <a:cubicBezTo>
                    <a:pt x="429" y="1946"/>
                    <a:pt x="449" y="1967"/>
                    <a:pt x="469" y="1987"/>
                  </a:cubicBezTo>
                  <a:cubicBezTo>
                    <a:pt x="469" y="1977"/>
                    <a:pt x="474" y="1972"/>
                    <a:pt x="479" y="1972"/>
                  </a:cubicBezTo>
                  <a:cubicBezTo>
                    <a:pt x="485" y="1972"/>
                    <a:pt x="490" y="1977"/>
                    <a:pt x="490" y="1987"/>
                  </a:cubicBezTo>
                  <a:lnTo>
                    <a:pt x="469" y="1987"/>
                  </a:lnTo>
                  <a:cubicBezTo>
                    <a:pt x="490" y="2048"/>
                    <a:pt x="408" y="2048"/>
                    <a:pt x="429" y="2109"/>
                  </a:cubicBezTo>
                  <a:cubicBezTo>
                    <a:pt x="429" y="2130"/>
                    <a:pt x="469" y="2130"/>
                    <a:pt x="490" y="2130"/>
                  </a:cubicBezTo>
                  <a:cubicBezTo>
                    <a:pt x="490" y="2150"/>
                    <a:pt x="530" y="2191"/>
                    <a:pt x="510" y="2232"/>
                  </a:cubicBezTo>
                  <a:cubicBezTo>
                    <a:pt x="551" y="2211"/>
                    <a:pt x="551" y="2170"/>
                    <a:pt x="591" y="2150"/>
                  </a:cubicBezTo>
                  <a:cubicBezTo>
                    <a:pt x="632" y="2130"/>
                    <a:pt x="673" y="2150"/>
                    <a:pt x="693" y="2109"/>
                  </a:cubicBezTo>
                  <a:cubicBezTo>
                    <a:pt x="714" y="2048"/>
                    <a:pt x="775" y="2008"/>
                    <a:pt x="816" y="1967"/>
                  </a:cubicBezTo>
                  <a:lnTo>
                    <a:pt x="816" y="1967"/>
                  </a:lnTo>
                  <a:cubicBezTo>
                    <a:pt x="856" y="1967"/>
                    <a:pt x="795" y="2008"/>
                    <a:pt x="836" y="2028"/>
                  </a:cubicBezTo>
                  <a:cubicBezTo>
                    <a:pt x="856" y="1987"/>
                    <a:pt x="877" y="1967"/>
                    <a:pt x="897" y="1926"/>
                  </a:cubicBezTo>
                  <a:cubicBezTo>
                    <a:pt x="887" y="1916"/>
                    <a:pt x="877" y="1916"/>
                    <a:pt x="866" y="1916"/>
                  </a:cubicBezTo>
                  <a:cubicBezTo>
                    <a:pt x="856" y="1916"/>
                    <a:pt x="846" y="1916"/>
                    <a:pt x="836" y="1906"/>
                  </a:cubicBezTo>
                  <a:cubicBezTo>
                    <a:pt x="816" y="1865"/>
                    <a:pt x="836" y="1804"/>
                    <a:pt x="836" y="1763"/>
                  </a:cubicBezTo>
                  <a:lnTo>
                    <a:pt x="877" y="1763"/>
                  </a:lnTo>
                  <a:cubicBezTo>
                    <a:pt x="897" y="1743"/>
                    <a:pt x="836" y="1722"/>
                    <a:pt x="836" y="1722"/>
                  </a:cubicBezTo>
                  <a:cubicBezTo>
                    <a:pt x="877" y="1682"/>
                    <a:pt x="877" y="1661"/>
                    <a:pt x="897" y="1621"/>
                  </a:cubicBezTo>
                  <a:cubicBezTo>
                    <a:pt x="917" y="1661"/>
                    <a:pt x="938" y="1682"/>
                    <a:pt x="958" y="1682"/>
                  </a:cubicBezTo>
                  <a:cubicBezTo>
                    <a:pt x="1019" y="1661"/>
                    <a:pt x="1080" y="1641"/>
                    <a:pt x="1060" y="1560"/>
                  </a:cubicBezTo>
                  <a:cubicBezTo>
                    <a:pt x="1121" y="1498"/>
                    <a:pt x="1182" y="1478"/>
                    <a:pt x="1243" y="1417"/>
                  </a:cubicBezTo>
                  <a:cubicBezTo>
                    <a:pt x="1223" y="1397"/>
                    <a:pt x="1202" y="1376"/>
                    <a:pt x="1202" y="1335"/>
                  </a:cubicBezTo>
                  <a:cubicBezTo>
                    <a:pt x="1223" y="1295"/>
                    <a:pt x="1243" y="1254"/>
                    <a:pt x="1284" y="1193"/>
                  </a:cubicBezTo>
                  <a:lnTo>
                    <a:pt x="1243" y="1193"/>
                  </a:lnTo>
                  <a:cubicBezTo>
                    <a:pt x="1243" y="1193"/>
                    <a:pt x="1243" y="1202"/>
                    <a:pt x="1237" y="1202"/>
                  </a:cubicBezTo>
                  <a:cubicBezTo>
                    <a:pt x="1234" y="1202"/>
                    <a:pt x="1230" y="1200"/>
                    <a:pt x="1223" y="1193"/>
                  </a:cubicBezTo>
                  <a:cubicBezTo>
                    <a:pt x="1223" y="1186"/>
                    <a:pt x="1225" y="1184"/>
                    <a:pt x="1228" y="1184"/>
                  </a:cubicBezTo>
                  <a:cubicBezTo>
                    <a:pt x="1234" y="1184"/>
                    <a:pt x="1243" y="1193"/>
                    <a:pt x="1243" y="1193"/>
                  </a:cubicBezTo>
                  <a:cubicBezTo>
                    <a:pt x="1264" y="1173"/>
                    <a:pt x="1264" y="1173"/>
                    <a:pt x="1284" y="1173"/>
                  </a:cubicBezTo>
                  <a:cubicBezTo>
                    <a:pt x="1284" y="1193"/>
                    <a:pt x="1284" y="1193"/>
                    <a:pt x="1284" y="1213"/>
                  </a:cubicBezTo>
                  <a:lnTo>
                    <a:pt x="1304" y="1213"/>
                  </a:lnTo>
                  <a:cubicBezTo>
                    <a:pt x="1325" y="1132"/>
                    <a:pt x="1365" y="1050"/>
                    <a:pt x="1386" y="969"/>
                  </a:cubicBezTo>
                  <a:cubicBezTo>
                    <a:pt x="1426" y="969"/>
                    <a:pt x="1447" y="928"/>
                    <a:pt x="1467" y="908"/>
                  </a:cubicBezTo>
                  <a:cubicBezTo>
                    <a:pt x="1447" y="887"/>
                    <a:pt x="1528" y="847"/>
                    <a:pt x="1488" y="806"/>
                  </a:cubicBezTo>
                  <a:lnTo>
                    <a:pt x="1488" y="806"/>
                  </a:lnTo>
                  <a:cubicBezTo>
                    <a:pt x="1467" y="826"/>
                    <a:pt x="1467" y="847"/>
                    <a:pt x="1447" y="847"/>
                  </a:cubicBezTo>
                  <a:cubicBezTo>
                    <a:pt x="1447" y="806"/>
                    <a:pt x="1447" y="806"/>
                    <a:pt x="1488" y="806"/>
                  </a:cubicBezTo>
                  <a:cubicBezTo>
                    <a:pt x="1508" y="725"/>
                    <a:pt x="1549" y="623"/>
                    <a:pt x="1610" y="562"/>
                  </a:cubicBezTo>
                  <a:cubicBezTo>
                    <a:pt x="1630" y="521"/>
                    <a:pt x="1630" y="460"/>
                    <a:pt x="1610" y="439"/>
                  </a:cubicBezTo>
                  <a:cubicBezTo>
                    <a:pt x="1589" y="399"/>
                    <a:pt x="1610" y="378"/>
                    <a:pt x="1610" y="358"/>
                  </a:cubicBezTo>
                  <a:cubicBezTo>
                    <a:pt x="1610" y="256"/>
                    <a:pt x="1589" y="154"/>
                    <a:pt x="1569" y="52"/>
                  </a:cubicBezTo>
                  <a:cubicBezTo>
                    <a:pt x="1528" y="32"/>
                    <a:pt x="1508" y="32"/>
                    <a:pt x="1488" y="12"/>
                  </a:cubicBezTo>
                  <a:cubicBezTo>
                    <a:pt x="1479" y="3"/>
                    <a:pt x="1473" y="0"/>
                    <a:pt x="146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0" name="Google Shape;11180;p13"/>
            <p:cNvSpPr/>
            <p:nvPr/>
          </p:nvSpPr>
          <p:spPr>
            <a:xfrm>
              <a:off x="186419" y="725080"/>
              <a:ext cx="199401" cy="107220"/>
            </a:xfrm>
            <a:custGeom>
              <a:avLst/>
              <a:gdLst/>
              <a:ahLst/>
              <a:cxnLst/>
              <a:rect l="l" t="t" r="r" b="b"/>
              <a:pathLst>
                <a:path w="2771" h="1490" extrusionOk="0">
                  <a:moveTo>
                    <a:pt x="571" y="64"/>
                  </a:moveTo>
                  <a:cubicBezTo>
                    <a:pt x="612" y="64"/>
                    <a:pt x="612" y="64"/>
                    <a:pt x="612" y="84"/>
                  </a:cubicBezTo>
                  <a:cubicBezTo>
                    <a:pt x="606" y="90"/>
                    <a:pt x="602" y="93"/>
                    <a:pt x="598" y="93"/>
                  </a:cubicBezTo>
                  <a:cubicBezTo>
                    <a:pt x="590" y="93"/>
                    <a:pt x="585" y="78"/>
                    <a:pt x="571" y="64"/>
                  </a:cubicBezTo>
                  <a:close/>
                  <a:moveTo>
                    <a:pt x="2037" y="308"/>
                  </a:moveTo>
                  <a:cubicBezTo>
                    <a:pt x="2037" y="316"/>
                    <a:pt x="2034" y="324"/>
                    <a:pt x="2030" y="331"/>
                  </a:cubicBezTo>
                  <a:lnTo>
                    <a:pt x="2030" y="331"/>
                  </a:lnTo>
                  <a:cubicBezTo>
                    <a:pt x="2033" y="330"/>
                    <a:pt x="2035" y="330"/>
                    <a:pt x="2037" y="329"/>
                  </a:cubicBezTo>
                  <a:lnTo>
                    <a:pt x="2037" y="308"/>
                  </a:lnTo>
                  <a:close/>
                  <a:moveTo>
                    <a:pt x="2037" y="410"/>
                  </a:moveTo>
                  <a:cubicBezTo>
                    <a:pt x="2037" y="431"/>
                    <a:pt x="2037" y="451"/>
                    <a:pt x="2017" y="451"/>
                  </a:cubicBezTo>
                  <a:cubicBezTo>
                    <a:pt x="1997" y="451"/>
                    <a:pt x="1976" y="451"/>
                    <a:pt x="1976" y="431"/>
                  </a:cubicBezTo>
                  <a:lnTo>
                    <a:pt x="2037" y="410"/>
                  </a:lnTo>
                  <a:close/>
                  <a:moveTo>
                    <a:pt x="2424" y="1204"/>
                  </a:moveTo>
                  <a:cubicBezTo>
                    <a:pt x="2445" y="1204"/>
                    <a:pt x="2445" y="1204"/>
                    <a:pt x="2465" y="1225"/>
                  </a:cubicBezTo>
                  <a:cubicBezTo>
                    <a:pt x="2459" y="1231"/>
                    <a:pt x="2453" y="1233"/>
                    <a:pt x="2448" y="1233"/>
                  </a:cubicBezTo>
                  <a:cubicBezTo>
                    <a:pt x="2435" y="1233"/>
                    <a:pt x="2424" y="1219"/>
                    <a:pt x="2424" y="1204"/>
                  </a:cubicBezTo>
                  <a:close/>
                  <a:moveTo>
                    <a:pt x="2526" y="1266"/>
                  </a:moveTo>
                  <a:cubicBezTo>
                    <a:pt x="2526" y="1266"/>
                    <a:pt x="2526" y="1266"/>
                    <a:pt x="2526" y="1286"/>
                  </a:cubicBezTo>
                  <a:cubicBezTo>
                    <a:pt x="2526" y="1266"/>
                    <a:pt x="2526" y="1266"/>
                    <a:pt x="2506" y="1266"/>
                  </a:cubicBezTo>
                  <a:close/>
                  <a:moveTo>
                    <a:pt x="249" y="0"/>
                  </a:moveTo>
                  <a:cubicBezTo>
                    <a:pt x="178" y="0"/>
                    <a:pt x="108" y="15"/>
                    <a:pt x="42" y="44"/>
                  </a:cubicBezTo>
                  <a:cubicBezTo>
                    <a:pt x="1" y="207"/>
                    <a:pt x="123" y="308"/>
                    <a:pt x="184" y="431"/>
                  </a:cubicBezTo>
                  <a:lnTo>
                    <a:pt x="225" y="431"/>
                  </a:lnTo>
                  <a:cubicBezTo>
                    <a:pt x="286" y="553"/>
                    <a:pt x="429" y="614"/>
                    <a:pt x="551" y="695"/>
                  </a:cubicBezTo>
                  <a:cubicBezTo>
                    <a:pt x="673" y="777"/>
                    <a:pt x="815" y="838"/>
                    <a:pt x="958" y="899"/>
                  </a:cubicBezTo>
                  <a:cubicBezTo>
                    <a:pt x="1019" y="919"/>
                    <a:pt x="1080" y="940"/>
                    <a:pt x="1141" y="960"/>
                  </a:cubicBezTo>
                  <a:cubicBezTo>
                    <a:pt x="1243" y="980"/>
                    <a:pt x="1325" y="1021"/>
                    <a:pt x="1386" y="1082"/>
                  </a:cubicBezTo>
                  <a:cubicBezTo>
                    <a:pt x="1426" y="1082"/>
                    <a:pt x="1426" y="1062"/>
                    <a:pt x="1447" y="1062"/>
                  </a:cubicBezTo>
                  <a:cubicBezTo>
                    <a:pt x="1488" y="1082"/>
                    <a:pt x="1528" y="1123"/>
                    <a:pt x="1569" y="1123"/>
                  </a:cubicBezTo>
                  <a:cubicBezTo>
                    <a:pt x="1596" y="1123"/>
                    <a:pt x="1614" y="1114"/>
                    <a:pt x="1635" y="1114"/>
                  </a:cubicBezTo>
                  <a:cubicBezTo>
                    <a:pt x="1646" y="1114"/>
                    <a:pt x="1657" y="1116"/>
                    <a:pt x="1671" y="1123"/>
                  </a:cubicBezTo>
                  <a:cubicBezTo>
                    <a:pt x="1712" y="1143"/>
                    <a:pt x="1773" y="1184"/>
                    <a:pt x="1834" y="1204"/>
                  </a:cubicBezTo>
                  <a:cubicBezTo>
                    <a:pt x="1895" y="1225"/>
                    <a:pt x="1936" y="1245"/>
                    <a:pt x="1997" y="1266"/>
                  </a:cubicBezTo>
                  <a:cubicBezTo>
                    <a:pt x="2058" y="1286"/>
                    <a:pt x="2099" y="1327"/>
                    <a:pt x="2160" y="1347"/>
                  </a:cubicBezTo>
                  <a:cubicBezTo>
                    <a:pt x="2180" y="1327"/>
                    <a:pt x="2180" y="1327"/>
                    <a:pt x="2200" y="1306"/>
                  </a:cubicBezTo>
                  <a:cubicBezTo>
                    <a:pt x="2261" y="1367"/>
                    <a:pt x="2343" y="1388"/>
                    <a:pt x="2445" y="1388"/>
                  </a:cubicBezTo>
                  <a:cubicBezTo>
                    <a:pt x="2485" y="1428"/>
                    <a:pt x="2547" y="1449"/>
                    <a:pt x="2608" y="1490"/>
                  </a:cubicBezTo>
                  <a:cubicBezTo>
                    <a:pt x="2587" y="1428"/>
                    <a:pt x="2648" y="1367"/>
                    <a:pt x="2628" y="1306"/>
                  </a:cubicBezTo>
                  <a:cubicBezTo>
                    <a:pt x="2608" y="1245"/>
                    <a:pt x="2587" y="1204"/>
                    <a:pt x="2526" y="1184"/>
                  </a:cubicBezTo>
                  <a:cubicBezTo>
                    <a:pt x="2526" y="1164"/>
                    <a:pt x="2547" y="1143"/>
                    <a:pt x="2547" y="1143"/>
                  </a:cubicBezTo>
                  <a:lnTo>
                    <a:pt x="2445" y="1082"/>
                  </a:lnTo>
                  <a:cubicBezTo>
                    <a:pt x="2485" y="1082"/>
                    <a:pt x="2526" y="1064"/>
                    <a:pt x="2561" y="1064"/>
                  </a:cubicBezTo>
                  <a:cubicBezTo>
                    <a:pt x="2578" y="1064"/>
                    <a:pt x="2594" y="1069"/>
                    <a:pt x="2608" y="1082"/>
                  </a:cubicBezTo>
                  <a:cubicBezTo>
                    <a:pt x="2608" y="1062"/>
                    <a:pt x="2608" y="1042"/>
                    <a:pt x="2628" y="1021"/>
                  </a:cubicBezTo>
                  <a:cubicBezTo>
                    <a:pt x="2636" y="1017"/>
                    <a:pt x="2643" y="1016"/>
                    <a:pt x="2650" y="1016"/>
                  </a:cubicBezTo>
                  <a:cubicBezTo>
                    <a:pt x="2678" y="1016"/>
                    <a:pt x="2701" y="1045"/>
                    <a:pt x="2750" y="1062"/>
                  </a:cubicBezTo>
                  <a:cubicBezTo>
                    <a:pt x="2771" y="1062"/>
                    <a:pt x="2771" y="1042"/>
                    <a:pt x="2771" y="1021"/>
                  </a:cubicBezTo>
                  <a:cubicBezTo>
                    <a:pt x="2709" y="940"/>
                    <a:pt x="2669" y="858"/>
                    <a:pt x="2567" y="797"/>
                  </a:cubicBezTo>
                  <a:cubicBezTo>
                    <a:pt x="2547" y="828"/>
                    <a:pt x="2521" y="838"/>
                    <a:pt x="2496" y="838"/>
                  </a:cubicBezTo>
                  <a:cubicBezTo>
                    <a:pt x="2470" y="838"/>
                    <a:pt x="2445" y="828"/>
                    <a:pt x="2424" y="818"/>
                  </a:cubicBezTo>
                  <a:cubicBezTo>
                    <a:pt x="2424" y="818"/>
                    <a:pt x="2424" y="797"/>
                    <a:pt x="2404" y="777"/>
                  </a:cubicBezTo>
                  <a:cubicBezTo>
                    <a:pt x="2363" y="756"/>
                    <a:pt x="2323" y="756"/>
                    <a:pt x="2302" y="716"/>
                  </a:cubicBezTo>
                  <a:cubicBezTo>
                    <a:pt x="2282" y="695"/>
                    <a:pt x="2261" y="655"/>
                    <a:pt x="2282" y="614"/>
                  </a:cubicBezTo>
                  <a:cubicBezTo>
                    <a:pt x="2241" y="614"/>
                    <a:pt x="2261" y="573"/>
                    <a:pt x="2261" y="553"/>
                  </a:cubicBezTo>
                  <a:cubicBezTo>
                    <a:pt x="2241" y="553"/>
                    <a:pt x="2221" y="553"/>
                    <a:pt x="2200" y="573"/>
                  </a:cubicBezTo>
                  <a:cubicBezTo>
                    <a:pt x="2160" y="532"/>
                    <a:pt x="2200" y="492"/>
                    <a:pt x="2200" y="451"/>
                  </a:cubicBezTo>
                  <a:cubicBezTo>
                    <a:pt x="2160" y="431"/>
                    <a:pt x="2160" y="369"/>
                    <a:pt x="2099" y="349"/>
                  </a:cubicBezTo>
                  <a:cubicBezTo>
                    <a:pt x="2095" y="346"/>
                    <a:pt x="2092" y="345"/>
                    <a:pt x="2088" y="345"/>
                  </a:cubicBezTo>
                  <a:cubicBezTo>
                    <a:pt x="2073" y="345"/>
                    <a:pt x="2053" y="363"/>
                    <a:pt x="2036" y="363"/>
                  </a:cubicBezTo>
                  <a:cubicBezTo>
                    <a:pt x="2029" y="363"/>
                    <a:pt x="2022" y="360"/>
                    <a:pt x="2017" y="349"/>
                  </a:cubicBezTo>
                  <a:cubicBezTo>
                    <a:pt x="2017" y="349"/>
                    <a:pt x="2025" y="342"/>
                    <a:pt x="2030" y="331"/>
                  </a:cubicBezTo>
                  <a:lnTo>
                    <a:pt x="2030" y="331"/>
                  </a:lnTo>
                  <a:cubicBezTo>
                    <a:pt x="1991" y="345"/>
                    <a:pt x="1959" y="358"/>
                    <a:pt x="1924" y="358"/>
                  </a:cubicBezTo>
                  <a:cubicBezTo>
                    <a:pt x="1909" y="358"/>
                    <a:pt x="1892" y="355"/>
                    <a:pt x="1874" y="349"/>
                  </a:cubicBezTo>
                  <a:cubicBezTo>
                    <a:pt x="1834" y="288"/>
                    <a:pt x="1915" y="247"/>
                    <a:pt x="1915" y="186"/>
                  </a:cubicBezTo>
                  <a:cubicBezTo>
                    <a:pt x="1874" y="186"/>
                    <a:pt x="1854" y="145"/>
                    <a:pt x="1834" y="145"/>
                  </a:cubicBezTo>
                  <a:lnTo>
                    <a:pt x="1834" y="145"/>
                  </a:lnTo>
                  <a:lnTo>
                    <a:pt x="1854" y="207"/>
                  </a:lnTo>
                  <a:cubicBezTo>
                    <a:pt x="1839" y="236"/>
                    <a:pt x="1824" y="255"/>
                    <a:pt x="1801" y="255"/>
                  </a:cubicBezTo>
                  <a:cubicBezTo>
                    <a:pt x="1793" y="255"/>
                    <a:pt x="1784" y="253"/>
                    <a:pt x="1773" y="247"/>
                  </a:cubicBezTo>
                  <a:cubicBezTo>
                    <a:pt x="1752" y="186"/>
                    <a:pt x="1671" y="186"/>
                    <a:pt x="1650" y="145"/>
                  </a:cubicBezTo>
                  <a:cubicBezTo>
                    <a:pt x="1630" y="135"/>
                    <a:pt x="1615" y="135"/>
                    <a:pt x="1602" y="135"/>
                  </a:cubicBezTo>
                  <a:cubicBezTo>
                    <a:pt x="1589" y="135"/>
                    <a:pt x="1579" y="135"/>
                    <a:pt x="1569" y="125"/>
                  </a:cubicBezTo>
                  <a:cubicBezTo>
                    <a:pt x="1549" y="125"/>
                    <a:pt x="1549" y="105"/>
                    <a:pt x="1549" y="84"/>
                  </a:cubicBezTo>
                  <a:cubicBezTo>
                    <a:pt x="1467" y="84"/>
                    <a:pt x="1426" y="23"/>
                    <a:pt x="1345" y="23"/>
                  </a:cubicBezTo>
                  <a:cubicBezTo>
                    <a:pt x="1345" y="44"/>
                    <a:pt x="1325" y="44"/>
                    <a:pt x="1325" y="64"/>
                  </a:cubicBezTo>
                  <a:cubicBezTo>
                    <a:pt x="1312" y="68"/>
                    <a:pt x="1299" y="70"/>
                    <a:pt x="1286" y="70"/>
                  </a:cubicBezTo>
                  <a:cubicBezTo>
                    <a:pt x="1251" y="70"/>
                    <a:pt x="1218" y="58"/>
                    <a:pt x="1190" y="58"/>
                  </a:cubicBezTo>
                  <a:cubicBezTo>
                    <a:pt x="1180" y="58"/>
                    <a:pt x="1170" y="60"/>
                    <a:pt x="1162" y="64"/>
                  </a:cubicBezTo>
                  <a:cubicBezTo>
                    <a:pt x="1162" y="105"/>
                    <a:pt x="1202" y="105"/>
                    <a:pt x="1162" y="145"/>
                  </a:cubicBezTo>
                  <a:cubicBezTo>
                    <a:pt x="1121" y="145"/>
                    <a:pt x="1121" y="125"/>
                    <a:pt x="1101" y="84"/>
                  </a:cubicBezTo>
                  <a:lnTo>
                    <a:pt x="1019" y="84"/>
                  </a:lnTo>
                  <a:cubicBezTo>
                    <a:pt x="999" y="105"/>
                    <a:pt x="999" y="125"/>
                    <a:pt x="978" y="125"/>
                  </a:cubicBezTo>
                  <a:cubicBezTo>
                    <a:pt x="938" y="64"/>
                    <a:pt x="877" y="44"/>
                    <a:pt x="815" y="3"/>
                  </a:cubicBezTo>
                  <a:cubicBezTo>
                    <a:pt x="756" y="33"/>
                    <a:pt x="707" y="52"/>
                    <a:pt x="653" y="52"/>
                  </a:cubicBezTo>
                  <a:cubicBezTo>
                    <a:pt x="634" y="52"/>
                    <a:pt x="613" y="49"/>
                    <a:pt x="591" y="44"/>
                  </a:cubicBezTo>
                  <a:cubicBezTo>
                    <a:pt x="580" y="38"/>
                    <a:pt x="569" y="35"/>
                    <a:pt x="560" y="35"/>
                  </a:cubicBezTo>
                  <a:cubicBezTo>
                    <a:pt x="537" y="35"/>
                    <a:pt x="518" y="50"/>
                    <a:pt x="490" y="64"/>
                  </a:cubicBezTo>
                  <a:cubicBezTo>
                    <a:pt x="413" y="20"/>
                    <a:pt x="331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1" name="Google Shape;11181;p13"/>
            <p:cNvSpPr/>
            <p:nvPr/>
          </p:nvSpPr>
          <p:spPr>
            <a:xfrm>
              <a:off x="545500" y="497471"/>
              <a:ext cx="123196" cy="166300"/>
            </a:xfrm>
            <a:custGeom>
              <a:avLst/>
              <a:gdLst/>
              <a:ahLst/>
              <a:cxnLst/>
              <a:rect l="l" t="t" r="r" b="b"/>
              <a:pathLst>
                <a:path w="1712" h="2311" extrusionOk="0">
                  <a:moveTo>
                    <a:pt x="1365" y="803"/>
                  </a:moveTo>
                  <a:cubicBezTo>
                    <a:pt x="1371" y="803"/>
                    <a:pt x="1376" y="805"/>
                    <a:pt x="1381" y="807"/>
                  </a:cubicBezTo>
                  <a:lnTo>
                    <a:pt x="1381" y="807"/>
                  </a:lnTo>
                  <a:cubicBezTo>
                    <a:pt x="1383" y="806"/>
                    <a:pt x="1384" y="805"/>
                    <a:pt x="1385" y="803"/>
                  </a:cubicBezTo>
                  <a:close/>
                  <a:moveTo>
                    <a:pt x="1406" y="1129"/>
                  </a:moveTo>
                  <a:cubicBezTo>
                    <a:pt x="1399" y="1136"/>
                    <a:pt x="1394" y="1138"/>
                    <a:pt x="1391" y="1138"/>
                  </a:cubicBezTo>
                  <a:cubicBezTo>
                    <a:pt x="1385" y="1138"/>
                    <a:pt x="1385" y="1129"/>
                    <a:pt x="1385" y="1129"/>
                  </a:cubicBezTo>
                  <a:close/>
                  <a:moveTo>
                    <a:pt x="1507" y="1170"/>
                  </a:moveTo>
                  <a:cubicBezTo>
                    <a:pt x="1487" y="1211"/>
                    <a:pt x="1507" y="1252"/>
                    <a:pt x="1467" y="1292"/>
                  </a:cubicBezTo>
                  <a:cubicBezTo>
                    <a:pt x="1446" y="1252"/>
                    <a:pt x="1446" y="1231"/>
                    <a:pt x="1446" y="1190"/>
                  </a:cubicBezTo>
                  <a:cubicBezTo>
                    <a:pt x="1467" y="1190"/>
                    <a:pt x="1467" y="1170"/>
                    <a:pt x="1507" y="1170"/>
                  </a:cubicBezTo>
                  <a:close/>
                  <a:moveTo>
                    <a:pt x="1507" y="1313"/>
                  </a:moveTo>
                  <a:cubicBezTo>
                    <a:pt x="1507" y="1313"/>
                    <a:pt x="1507" y="1333"/>
                    <a:pt x="1507" y="1333"/>
                  </a:cubicBezTo>
                  <a:cubicBezTo>
                    <a:pt x="1507" y="1333"/>
                    <a:pt x="1487" y="1333"/>
                    <a:pt x="1487" y="1313"/>
                  </a:cubicBezTo>
                  <a:close/>
                  <a:moveTo>
                    <a:pt x="1426" y="1557"/>
                  </a:moveTo>
                  <a:cubicBezTo>
                    <a:pt x="1426" y="1557"/>
                    <a:pt x="1426" y="1577"/>
                    <a:pt x="1426" y="1577"/>
                  </a:cubicBezTo>
                  <a:cubicBezTo>
                    <a:pt x="1406" y="1557"/>
                    <a:pt x="1406" y="1557"/>
                    <a:pt x="1426" y="1557"/>
                  </a:cubicBezTo>
                  <a:close/>
                  <a:moveTo>
                    <a:pt x="1467" y="1516"/>
                  </a:moveTo>
                  <a:cubicBezTo>
                    <a:pt x="1487" y="1537"/>
                    <a:pt x="1487" y="1537"/>
                    <a:pt x="1487" y="1557"/>
                  </a:cubicBezTo>
                  <a:cubicBezTo>
                    <a:pt x="1487" y="1557"/>
                    <a:pt x="1507" y="1577"/>
                    <a:pt x="1487" y="1577"/>
                  </a:cubicBezTo>
                  <a:cubicBezTo>
                    <a:pt x="1467" y="1577"/>
                    <a:pt x="1487" y="1557"/>
                    <a:pt x="1487" y="1557"/>
                  </a:cubicBezTo>
                  <a:cubicBezTo>
                    <a:pt x="1467" y="1557"/>
                    <a:pt x="1467" y="1537"/>
                    <a:pt x="1467" y="1516"/>
                  </a:cubicBezTo>
                  <a:close/>
                  <a:moveTo>
                    <a:pt x="1487" y="1638"/>
                  </a:moveTo>
                  <a:cubicBezTo>
                    <a:pt x="1528" y="1638"/>
                    <a:pt x="1569" y="1638"/>
                    <a:pt x="1589" y="1659"/>
                  </a:cubicBezTo>
                  <a:cubicBezTo>
                    <a:pt x="1609" y="1679"/>
                    <a:pt x="1609" y="1700"/>
                    <a:pt x="1609" y="1720"/>
                  </a:cubicBezTo>
                  <a:lnTo>
                    <a:pt x="1569" y="1720"/>
                  </a:lnTo>
                  <a:cubicBezTo>
                    <a:pt x="1528" y="1720"/>
                    <a:pt x="1507" y="1700"/>
                    <a:pt x="1487" y="1638"/>
                  </a:cubicBezTo>
                  <a:close/>
                  <a:moveTo>
                    <a:pt x="1528" y="2005"/>
                  </a:moveTo>
                  <a:cubicBezTo>
                    <a:pt x="1528" y="2025"/>
                    <a:pt x="1507" y="2025"/>
                    <a:pt x="1507" y="2025"/>
                  </a:cubicBezTo>
                  <a:cubicBezTo>
                    <a:pt x="1507" y="2005"/>
                    <a:pt x="1507" y="2005"/>
                    <a:pt x="1507" y="2005"/>
                  </a:cubicBezTo>
                  <a:close/>
                  <a:moveTo>
                    <a:pt x="167" y="0"/>
                  </a:moveTo>
                  <a:cubicBezTo>
                    <a:pt x="134" y="0"/>
                    <a:pt x="89" y="9"/>
                    <a:pt x="62" y="9"/>
                  </a:cubicBezTo>
                  <a:cubicBezTo>
                    <a:pt x="62" y="111"/>
                    <a:pt x="62" y="111"/>
                    <a:pt x="21" y="131"/>
                  </a:cubicBezTo>
                  <a:cubicBezTo>
                    <a:pt x="0" y="233"/>
                    <a:pt x="0" y="315"/>
                    <a:pt x="0" y="417"/>
                  </a:cubicBezTo>
                  <a:cubicBezTo>
                    <a:pt x="21" y="498"/>
                    <a:pt x="41" y="600"/>
                    <a:pt x="82" y="661"/>
                  </a:cubicBezTo>
                  <a:cubicBezTo>
                    <a:pt x="123" y="722"/>
                    <a:pt x="163" y="783"/>
                    <a:pt x="163" y="844"/>
                  </a:cubicBezTo>
                  <a:cubicBezTo>
                    <a:pt x="184" y="926"/>
                    <a:pt x="245" y="966"/>
                    <a:pt x="286" y="1027"/>
                  </a:cubicBezTo>
                  <a:cubicBezTo>
                    <a:pt x="347" y="1150"/>
                    <a:pt x="387" y="1272"/>
                    <a:pt x="469" y="1374"/>
                  </a:cubicBezTo>
                  <a:cubicBezTo>
                    <a:pt x="510" y="1414"/>
                    <a:pt x="550" y="1455"/>
                    <a:pt x="591" y="1455"/>
                  </a:cubicBezTo>
                  <a:cubicBezTo>
                    <a:pt x="591" y="1476"/>
                    <a:pt x="591" y="1476"/>
                    <a:pt x="591" y="1496"/>
                  </a:cubicBezTo>
                  <a:cubicBezTo>
                    <a:pt x="605" y="1509"/>
                    <a:pt x="614" y="1514"/>
                    <a:pt x="621" y="1514"/>
                  </a:cubicBezTo>
                  <a:cubicBezTo>
                    <a:pt x="636" y="1514"/>
                    <a:pt x="645" y="1496"/>
                    <a:pt x="672" y="1496"/>
                  </a:cubicBezTo>
                  <a:cubicBezTo>
                    <a:pt x="734" y="1618"/>
                    <a:pt x="795" y="1740"/>
                    <a:pt x="876" y="1862"/>
                  </a:cubicBezTo>
                  <a:cubicBezTo>
                    <a:pt x="937" y="1944"/>
                    <a:pt x="1019" y="2025"/>
                    <a:pt x="1039" y="2107"/>
                  </a:cubicBezTo>
                  <a:cubicBezTo>
                    <a:pt x="1043" y="2111"/>
                    <a:pt x="1046" y="2113"/>
                    <a:pt x="1049" y="2113"/>
                  </a:cubicBezTo>
                  <a:cubicBezTo>
                    <a:pt x="1060" y="2113"/>
                    <a:pt x="1064" y="2087"/>
                    <a:pt x="1080" y="2087"/>
                  </a:cubicBezTo>
                  <a:cubicBezTo>
                    <a:pt x="1100" y="2127"/>
                    <a:pt x="1121" y="2148"/>
                    <a:pt x="1121" y="2168"/>
                  </a:cubicBezTo>
                  <a:cubicBezTo>
                    <a:pt x="1129" y="2171"/>
                    <a:pt x="1137" y="2172"/>
                    <a:pt x="1144" y="2172"/>
                  </a:cubicBezTo>
                  <a:cubicBezTo>
                    <a:pt x="1188" y="2172"/>
                    <a:pt x="1208" y="2124"/>
                    <a:pt x="1243" y="2107"/>
                  </a:cubicBezTo>
                  <a:cubicBezTo>
                    <a:pt x="1243" y="2127"/>
                    <a:pt x="1263" y="2127"/>
                    <a:pt x="1283" y="2148"/>
                  </a:cubicBezTo>
                  <a:cubicBezTo>
                    <a:pt x="1283" y="2188"/>
                    <a:pt x="1263" y="2229"/>
                    <a:pt x="1263" y="2249"/>
                  </a:cubicBezTo>
                  <a:cubicBezTo>
                    <a:pt x="1275" y="2253"/>
                    <a:pt x="1284" y="2255"/>
                    <a:pt x="1292" y="2255"/>
                  </a:cubicBezTo>
                  <a:cubicBezTo>
                    <a:pt x="1325" y="2255"/>
                    <a:pt x="1328" y="2225"/>
                    <a:pt x="1345" y="2209"/>
                  </a:cubicBezTo>
                  <a:cubicBezTo>
                    <a:pt x="1365" y="2188"/>
                    <a:pt x="1385" y="2148"/>
                    <a:pt x="1385" y="2107"/>
                  </a:cubicBezTo>
                  <a:cubicBezTo>
                    <a:pt x="1487" y="2148"/>
                    <a:pt x="1446" y="2311"/>
                    <a:pt x="1589" y="2311"/>
                  </a:cubicBezTo>
                  <a:cubicBezTo>
                    <a:pt x="1589" y="2249"/>
                    <a:pt x="1691" y="2249"/>
                    <a:pt x="1670" y="2188"/>
                  </a:cubicBezTo>
                  <a:cubicBezTo>
                    <a:pt x="1670" y="2168"/>
                    <a:pt x="1650" y="2168"/>
                    <a:pt x="1630" y="2168"/>
                  </a:cubicBezTo>
                  <a:cubicBezTo>
                    <a:pt x="1630" y="2168"/>
                    <a:pt x="1630" y="2188"/>
                    <a:pt x="1609" y="2188"/>
                  </a:cubicBezTo>
                  <a:cubicBezTo>
                    <a:pt x="1609" y="2199"/>
                    <a:pt x="1604" y="2204"/>
                    <a:pt x="1599" y="2204"/>
                  </a:cubicBezTo>
                  <a:cubicBezTo>
                    <a:pt x="1594" y="2204"/>
                    <a:pt x="1589" y="2199"/>
                    <a:pt x="1589" y="2188"/>
                  </a:cubicBezTo>
                  <a:cubicBezTo>
                    <a:pt x="1589" y="2168"/>
                    <a:pt x="1569" y="2127"/>
                    <a:pt x="1589" y="2066"/>
                  </a:cubicBezTo>
                  <a:cubicBezTo>
                    <a:pt x="1609" y="2107"/>
                    <a:pt x="1630" y="2127"/>
                    <a:pt x="1630" y="2168"/>
                  </a:cubicBezTo>
                  <a:cubicBezTo>
                    <a:pt x="1650" y="2148"/>
                    <a:pt x="1670" y="2148"/>
                    <a:pt x="1670" y="2148"/>
                  </a:cubicBezTo>
                  <a:cubicBezTo>
                    <a:pt x="1711" y="2046"/>
                    <a:pt x="1630" y="1985"/>
                    <a:pt x="1609" y="1903"/>
                  </a:cubicBezTo>
                  <a:cubicBezTo>
                    <a:pt x="1630" y="1883"/>
                    <a:pt x="1650" y="1883"/>
                    <a:pt x="1630" y="1862"/>
                  </a:cubicBezTo>
                  <a:cubicBezTo>
                    <a:pt x="1609" y="1862"/>
                    <a:pt x="1589" y="1842"/>
                    <a:pt x="1569" y="1842"/>
                  </a:cubicBezTo>
                  <a:lnTo>
                    <a:pt x="1548" y="1842"/>
                  </a:lnTo>
                  <a:cubicBezTo>
                    <a:pt x="1548" y="1832"/>
                    <a:pt x="1553" y="1827"/>
                    <a:pt x="1558" y="1827"/>
                  </a:cubicBezTo>
                  <a:cubicBezTo>
                    <a:pt x="1563" y="1827"/>
                    <a:pt x="1569" y="1832"/>
                    <a:pt x="1569" y="1842"/>
                  </a:cubicBezTo>
                  <a:cubicBezTo>
                    <a:pt x="1609" y="1761"/>
                    <a:pt x="1650" y="1700"/>
                    <a:pt x="1650" y="1598"/>
                  </a:cubicBezTo>
                  <a:cubicBezTo>
                    <a:pt x="1650" y="1537"/>
                    <a:pt x="1569" y="1557"/>
                    <a:pt x="1548" y="1516"/>
                  </a:cubicBezTo>
                  <a:cubicBezTo>
                    <a:pt x="1528" y="1496"/>
                    <a:pt x="1548" y="1455"/>
                    <a:pt x="1507" y="1455"/>
                  </a:cubicBezTo>
                  <a:cubicBezTo>
                    <a:pt x="1499" y="1447"/>
                    <a:pt x="1492" y="1444"/>
                    <a:pt x="1487" y="1444"/>
                  </a:cubicBezTo>
                  <a:cubicBezTo>
                    <a:pt x="1468" y="1444"/>
                    <a:pt x="1461" y="1479"/>
                    <a:pt x="1439" y="1479"/>
                  </a:cubicBezTo>
                  <a:cubicBezTo>
                    <a:pt x="1435" y="1479"/>
                    <a:pt x="1431" y="1478"/>
                    <a:pt x="1426" y="1476"/>
                  </a:cubicBezTo>
                  <a:cubicBezTo>
                    <a:pt x="1446" y="1435"/>
                    <a:pt x="1406" y="1374"/>
                    <a:pt x="1467" y="1374"/>
                  </a:cubicBezTo>
                  <a:cubicBezTo>
                    <a:pt x="1474" y="1371"/>
                    <a:pt x="1479" y="1370"/>
                    <a:pt x="1485" y="1370"/>
                  </a:cubicBezTo>
                  <a:cubicBezTo>
                    <a:pt x="1519" y="1370"/>
                    <a:pt x="1514" y="1418"/>
                    <a:pt x="1537" y="1418"/>
                  </a:cubicBezTo>
                  <a:cubicBezTo>
                    <a:pt x="1540" y="1418"/>
                    <a:pt x="1544" y="1417"/>
                    <a:pt x="1548" y="1414"/>
                  </a:cubicBezTo>
                  <a:cubicBezTo>
                    <a:pt x="1528" y="1353"/>
                    <a:pt x="1569" y="1272"/>
                    <a:pt x="1548" y="1231"/>
                  </a:cubicBezTo>
                  <a:cubicBezTo>
                    <a:pt x="1548" y="1150"/>
                    <a:pt x="1569" y="1109"/>
                    <a:pt x="1548" y="1048"/>
                  </a:cubicBezTo>
                  <a:cubicBezTo>
                    <a:pt x="1528" y="987"/>
                    <a:pt x="1548" y="905"/>
                    <a:pt x="1487" y="844"/>
                  </a:cubicBezTo>
                  <a:lnTo>
                    <a:pt x="1467" y="844"/>
                  </a:lnTo>
                  <a:cubicBezTo>
                    <a:pt x="1446" y="824"/>
                    <a:pt x="1467" y="824"/>
                    <a:pt x="1446" y="803"/>
                  </a:cubicBezTo>
                  <a:cubicBezTo>
                    <a:pt x="1446" y="803"/>
                    <a:pt x="1426" y="824"/>
                    <a:pt x="1406" y="824"/>
                  </a:cubicBezTo>
                  <a:cubicBezTo>
                    <a:pt x="1406" y="824"/>
                    <a:pt x="1395" y="813"/>
                    <a:pt x="1381" y="807"/>
                  </a:cubicBezTo>
                  <a:lnTo>
                    <a:pt x="1381" y="807"/>
                  </a:lnTo>
                  <a:cubicBezTo>
                    <a:pt x="1365" y="824"/>
                    <a:pt x="1364" y="824"/>
                    <a:pt x="1345" y="824"/>
                  </a:cubicBezTo>
                  <a:cubicBezTo>
                    <a:pt x="1345" y="814"/>
                    <a:pt x="1345" y="809"/>
                    <a:pt x="1345" y="803"/>
                  </a:cubicBezTo>
                  <a:cubicBezTo>
                    <a:pt x="1345" y="783"/>
                    <a:pt x="1345" y="763"/>
                    <a:pt x="1345" y="763"/>
                  </a:cubicBezTo>
                  <a:cubicBezTo>
                    <a:pt x="1324" y="742"/>
                    <a:pt x="1324" y="742"/>
                    <a:pt x="1304" y="742"/>
                  </a:cubicBezTo>
                  <a:cubicBezTo>
                    <a:pt x="1304" y="722"/>
                    <a:pt x="1304" y="702"/>
                    <a:pt x="1304" y="681"/>
                  </a:cubicBezTo>
                  <a:cubicBezTo>
                    <a:pt x="1289" y="651"/>
                    <a:pt x="1263" y="633"/>
                    <a:pt x="1234" y="633"/>
                  </a:cubicBezTo>
                  <a:cubicBezTo>
                    <a:pt x="1224" y="633"/>
                    <a:pt x="1213" y="635"/>
                    <a:pt x="1202" y="641"/>
                  </a:cubicBezTo>
                  <a:cubicBezTo>
                    <a:pt x="1202" y="600"/>
                    <a:pt x="1182" y="559"/>
                    <a:pt x="1182" y="539"/>
                  </a:cubicBezTo>
                  <a:cubicBezTo>
                    <a:pt x="1039" y="478"/>
                    <a:pt x="958" y="335"/>
                    <a:pt x="835" y="294"/>
                  </a:cubicBezTo>
                  <a:cubicBezTo>
                    <a:pt x="774" y="315"/>
                    <a:pt x="835" y="376"/>
                    <a:pt x="774" y="376"/>
                  </a:cubicBezTo>
                  <a:cubicBezTo>
                    <a:pt x="774" y="355"/>
                    <a:pt x="754" y="355"/>
                    <a:pt x="754" y="335"/>
                  </a:cubicBezTo>
                  <a:cubicBezTo>
                    <a:pt x="693" y="355"/>
                    <a:pt x="652" y="355"/>
                    <a:pt x="591" y="376"/>
                  </a:cubicBezTo>
                  <a:cubicBezTo>
                    <a:pt x="591" y="355"/>
                    <a:pt x="591" y="335"/>
                    <a:pt x="591" y="315"/>
                  </a:cubicBezTo>
                  <a:lnTo>
                    <a:pt x="550" y="315"/>
                  </a:lnTo>
                  <a:cubicBezTo>
                    <a:pt x="550" y="315"/>
                    <a:pt x="541" y="324"/>
                    <a:pt x="535" y="324"/>
                  </a:cubicBezTo>
                  <a:cubicBezTo>
                    <a:pt x="532" y="324"/>
                    <a:pt x="530" y="321"/>
                    <a:pt x="530" y="315"/>
                  </a:cubicBezTo>
                  <a:cubicBezTo>
                    <a:pt x="510" y="315"/>
                    <a:pt x="530" y="294"/>
                    <a:pt x="530" y="294"/>
                  </a:cubicBezTo>
                  <a:cubicBezTo>
                    <a:pt x="489" y="254"/>
                    <a:pt x="489" y="172"/>
                    <a:pt x="448" y="131"/>
                  </a:cubicBezTo>
                  <a:cubicBezTo>
                    <a:pt x="442" y="134"/>
                    <a:pt x="435" y="135"/>
                    <a:pt x="430" y="135"/>
                  </a:cubicBezTo>
                  <a:cubicBezTo>
                    <a:pt x="383" y="135"/>
                    <a:pt x="362" y="70"/>
                    <a:pt x="326" y="70"/>
                  </a:cubicBezTo>
                  <a:cubicBezTo>
                    <a:pt x="286" y="70"/>
                    <a:pt x="245" y="50"/>
                    <a:pt x="204" y="9"/>
                  </a:cubicBezTo>
                  <a:cubicBezTo>
                    <a:pt x="197" y="2"/>
                    <a:pt x="184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2" name="Google Shape;11182;p13"/>
            <p:cNvSpPr/>
            <p:nvPr/>
          </p:nvSpPr>
          <p:spPr>
            <a:xfrm>
              <a:off x="-9960" y="1179579"/>
              <a:ext cx="143704" cy="144064"/>
            </a:xfrm>
            <a:custGeom>
              <a:avLst/>
              <a:gdLst/>
              <a:ahLst/>
              <a:cxnLst/>
              <a:rect l="l" t="t" r="r" b="b"/>
              <a:pathLst>
                <a:path w="1997" h="2002" extrusionOk="0">
                  <a:moveTo>
                    <a:pt x="836" y="387"/>
                  </a:moveTo>
                  <a:lnTo>
                    <a:pt x="836" y="387"/>
                  </a:lnTo>
                  <a:cubicBezTo>
                    <a:pt x="856" y="408"/>
                    <a:pt x="836" y="428"/>
                    <a:pt x="815" y="448"/>
                  </a:cubicBezTo>
                  <a:cubicBezTo>
                    <a:pt x="795" y="408"/>
                    <a:pt x="815" y="408"/>
                    <a:pt x="836" y="387"/>
                  </a:cubicBezTo>
                  <a:close/>
                  <a:moveTo>
                    <a:pt x="434" y="622"/>
                  </a:moveTo>
                  <a:cubicBezTo>
                    <a:pt x="438" y="622"/>
                    <a:pt x="442" y="625"/>
                    <a:pt x="449" y="632"/>
                  </a:cubicBezTo>
                  <a:cubicBezTo>
                    <a:pt x="442" y="638"/>
                    <a:pt x="438" y="641"/>
                    <a:pt x="434" y="641"/>
                  </a:cubicBezTo>
                  <a:cubicBezTo>
                    <a:pt x="426" y="641"/>
                    <a:pt x="422" y="632"/>
                    <a:pt x="408" y="632"/>
                  </a:cubicBezTo>
                  <a:cubicBezTo>
                    <a:pt x="422" y="632"/>
                    <a:pt x="426" y="622"/>
                    <a:pt x="434" y="622"/>
                  </a:cubicBezTo>
                  <a:close/>
                  <a:moveTo>
                    <a:pt x="408" y="632"/>
                  </a:moveTo>
                  <a:cubicBezTo>
                    <a:pt x="408" y="652"/>
                    <a:pt x="408" y="652"/>
                    <a:pt x="388" y="652"/>
                  </a:cubicBezTo>
                  <a:cubicBezTo>
                    <a:pt x="388" y="632"/>
                    <a:pt x="408" y="632"/>
                    <a:pt x="408" y="632"/>
                  </a:cubicBezTo>
                  <a:close/>
                  <a:moveTo>
                    <a:pt x="1182" y="1059"/>
                  </a:moveTo>
                  <a:cubicBezTo>
                    <a:pt x="1182" y="1080"/>
                    <a:pt x="1182" y="1080"/>
                    <a:pt x="1182" y="1080"/>
                  </a:cubicBezTo>
                  <a:lnTo>
                    <a:pt x="1162" y="1080"/>
                  </a:lnTo>
                  <a:cubicBezTo>
                    <a:pt x="1162" y="1080"/>
                    <a:pt x="1162" y="1080"/>
                    <a:pt x="1162" y="1059"/>
                  </a:cubicBezTo>
                  <a:close/>
                  <a:moveTo>
                    <a:pt x="999" y="1405"/>
                  </a:moveTo>
                  <a:cubicBezTo>
                    <a:pt x="999" y="1405"/>
                    <a:pt x="999" y="1426"/>
                    <a:pt x="999" y="1426"/>
                  </a:cubicBezTo>
                  <a:cubicBezTo>
                    <a:pt x="999" y="1426"/>
                    <a:pt x="978" y="1405"/>
                    <a:pt x="999" y="1405"/>
                  </a:cubicBezTo>
                  <a:close/>
                  <a:moveTo>
                    <a:pt x="877" y="1528"/>
                  </a:moveTo>
                  <a:cubicBezTo>
                    <a:pt x="877" y="1528"/>
                    <a:pt x="877" y="1528"/>
                    <a:pt x="877" y="1548"/>
                  </a:cubicBezTo>
                  <a:lnTo>
                    <a:pt x="856" y="1548"/>
                  </a:lnTo>
                  <a:cubicBezTo>
                    <a:pt x="856" y="1528"/>
                    <a:pt x="856" y="1528"/>
                    <a:pt x="856" y="1528"/>
                  </a:cubicBezTo>
                  <a:close/>
                  <a:moveTo>
                    <a:pt x="938" y="1528"/>
                  </a:moveTo>
                  <a:cubicBezTo>
                    <a:pt x="938" y="1528"/>
                    <a:pt x="938" y="1548"/>
                    <a:pt x="938" y="1548"/>
                  </a:cubicBezTo>
                  <a:lnTo>
                    <a:pt x="917" y="1548"/>
                  </a:lnTo>
                  <a:cubicBezTo>
                    <a:pt x="917" y="1528"/>
                    <a:pt x="917" y="1528"/>
                    <a:pt x="938" y="1528"/>
                  </a:cubicBezTo>
                  <a:close/>
                  <a:moveTo>
                    <a:pt x="1549" y="0"/>
                  </a:moveTo>
                  <a:cubicBezTo>
                    <a:pt x="1520" y="15"/>
                    <a:pt x="1501" y="29"/>
                    <a:pt x="1478" y="29"/>
                  </a:cubicBezTo>
                  <a:cubicBezTo>
                    <a:pt x="1469" y="29"/>
                    <a:pt x="1459" y="27"/>
                    <a:pt x="1447" y="21"/>
                  </a:cubicBezTo>
                  <a:cubicBezTo>
                    <a:pt x="1406" y="21"/>
                    <a:pt x="1386" y="41"/>
                    <a:pt x="1386" y="82"/>
                  </a:cubicBezTo>
                  <a:cubicBezTo>
                    <a:pt x="1386" y="82"/>
                    <a:pt x="1386" y="82"/>
                    <a:pt x="1386" y="102"/>
                  </a:cubicBezTo>
                  <a:cubicBezTo>
                    <a:pt x="1365" y="82"/>
                    <a:pt x="1365" y="82"/>
                    <a:pt x="1386" y="61"/>
                  </a:cubicBezTo>
                  <a:lnTo>
                    <a:pt x="1386" y="61"/>
                  </a:lnTo>
                  <a:cubicBezTo>
                    <a:pt x="1284" y="82"/>
                    <a:pt x="1284" y="82"/>
                    <a:pt x="1284" y="183"/>
                  </a:cubicBezTo>
                  <a:cubicBezTo>
                    <a:pt x="1284" y="183"/>
                    <a:pt x="1304" y="183"/>
                    <a:pt x="1284" y="204"/>
                  </a:cubicBezTo>
                  <a:cubicBezTo>
                    <a:pt x="1264" y="204"/>
                    <a:pt x="1284" y="183"/>
                    <a:pt x="1284" y="183"/>
                  </a:cubicBezTo>
                  <a:cubicBezTo>
                    <a:pt x="1223" y="143"/>
                    <a:pt x="1162" y="163"/>
                    <a:pt x="1101" y="102"/>
                  </a:cubicBezTo>
                  <a:lnTo>
                    <a:pt x="1101" y="102"/>
                  </a:lnTo>
                  <a:cubicBezTo>
                    <a:pt x="1141" y="183"/>
                    <a:pt x="1060" y="224"/>
                    <a:pt x="1060" y="265"/>
                  </a:cubicBezTo>
                  <a:cubicBezTo>
                    <a:pt x="1080" y="285"/>
                    <a:pt x="1080" y="285"/>
                    <a:pt x="1060" y="306"/>
                  </a:cubicBezTo>
                  <a:cubicBezTo>
                    <a:pt x="1060" y="285"/>
                    <a:pt x="1060" y="285"/>
                    <a:pt x="1060" y="265"/>
                  </a:cubicBezTo>
                  <a:cubicBezTo>
                    <a:pt x="1019" y="265"/>
                    <a:pt x="1019" y="306"/>
                    <a:pt x="978" y="306"/>
                  </a:cubicBezTo>
                  <a:lnTo>
                    <a:pt x="1019" y="346"/>
                  </a:lnTo>
                  <a:cubicBezTo>
                    <a:pt x="1003" y="355"/>
                    <a:pt x="988" y="358"/>
                    <a:pt x="974" y="358"/>
                  </a:cubicBezTo>
                  <a:cubicBezTo>
                    <a:pt x="920" y="358"/>
                    <a:pt x="881" y="306"/>
                    <a:pt x="815" y="306"/>
                  </a:cubicBezTo>
                  <a:cubicBezTo>
                    <a:pt x="815" y="326"/>
                    <a:pt x="836" y="367"/>
                    <a:pt x="836" y="387"/>
                  </a:cubicBezTo>
                  <a:cubicBezTo>
                    <a:pt x="795" y="367"/>
                    <a:pt x="775" y="346"/>
                    <a:pt x="734" y="346"/>
                  </a:cubicBezTo>
                  <a:cubicBezTo>
                    <a:pt x="734" y="346"/>
                    <a:pt x="734" y="367"/>
                    <a:pt x="734" y="387"/>
                  </a:cubicBezTo>
                  <a:cubicBezTo>
                    <a:pt x="693" y="387"/>
                    <a:pt x="653" y="367"/>
                    <a:pt x="612" y="367"/>
                  </a:cubicBezTo>
                  <a:cubicBezTo>
                    <a:pt x="591" y="448"/>
                    <a:pt x="490" y="428"/>
                    <a:pt x="469" y="509"/>
                  </a:cubicBezTo>
                  <a:cubicBezTo>
                    <a:pt x="469" y="530"/>
                    <a:pt x="490" y="550"/>
                    <a:pt x="490" y="570"/>
                  </a:cubicBezTo>
                  <a:cubicBezTo>
                    <a:pt x="449" y="570"/>
                    <a:pt x="408" y="591"/>
                    <a:pt x="347" y="591"/>
                  </a:cubicBezTo>
                  <a:cubicBezTo>
                    <a:pt x="336" y="601"/>
                    <a:pt x="327" y="605"/>
                    <a:pt x="319" y="605"/>
                  </a:cubicBezTo>
                  <a:cubicBezTo>
                    <a:pt x="300" y="605"/>
                    <a:pt x="287" y="587"/>
                    <a:pt x="275" y="587"/>
                  </a:cubicBezTo>
                  <a:cubicBezTo>
                    <a:pt x="272" y="587"/>
                    <a:pt x="269" y="588"/>
                    <a:pt x="266" y="591"/>
                  </a:cubicBezTo>
                  <a:cubicBezTo>
                    <a:pt x="286" y="632"/>
                    <a:pt x="327" y="672"/>
                    <a:pt x="347" y="693"/>
                  </a:cubicBezTo>
                  <a:cubicBezTo>
                    <a:pt x="339" y="697"/>
                    <a:pt x="332" y="698"/>
                    <a:pt x="325" y="698"/>
                  </a:cubicBezTo>
                  <a:cubicBezTo>
                    <a:pt x="297" y="698"/>
                    <a:pt x="278" y="672"/>
                    <a:pt x="245" y="672"/>
                  </a:cubicBezTo>
                  <a:cubicBezTo>
                    <a:pt x="245" y="713"/>
                    <a:pt x="225" y="754"/>
                    <a:pt x="205" y="774"/>
                  </a:cubicBezTo>
                  <a:cubicBezTo>
                    <a:pt x="143" y="774"/>
                    <a:pt x="103" y="815"/>
                    <a:pt x="42" y="835"/>
                  </a:cubicBezTo>
                  <a:cubicBezTo>
                    <a:pt x="62" y="917"/>
                    <a:pt x="42" y="978"/>
                    <a:pt x="82" y="1059"/>
                  </a:cubicBezTo>
                  <a:cubicBezTo>
                    <a:pt x="49" y="1043"/>
                    <a:pt x="43" y="1013"/>
                    <a:pt x="20" y="1013"/>
                  </a:cubicBezTo>
                  <a:cubicBezTo>
                    <a:pt x="15" y="1013"/>
                    <a:pt x="9" y="1015"/>
                    <a:pt x="1" y="1018"/>
                  </a:cubicBezTo>
                  <a:cubicBezTo>
                    <a:pt x="42" y="1181"/>
                    <a:pt x="62" y="1344"/>
                    <a:pt x="123" y="1507"/>
                  </a:cubicBezTo>
                  <a:cubicBezTo>
                    <a:pt x="184" y="1650"/>
                    <a:pt x="245" y="1772"/>
                    <a:pt x="347" y="1874"/>
                  </a:cubicBezTo>
                  <a:cubicBezTo>
                    <a:pt x="388" y="1915"/>
                    <a:pt x="429" y="1955"/>
                    <a:pt x="469" y="1996"/>
                  </a:cubicBezTo>
                  <a:cubicBezTo>
                    <a:pt x="478" y="1992"/>
                    <a:pt x="486" y="1990"/>
                    <a:pt x="493" y="1990"/>
                  </a:cubicBezTo>
                  <a:cubicBezTo>
                    <a:pt x="512" y="1990"/>
                    <a:pt x="528" y="2002"/>
                    <a:pt x="548" y="2002"/>
                  </a:cubicBezTo>
                  <a:cubicBezTo>
                    <a:pt x="555" y="2002"/>
                    <a:pt x="562" y="2000"/>
                    <a:pt x="571" y="1996"/>
                  </a:cubicBezTo>
                  <a:cubicBezTo>
                    <a:pt x="571" y="1955"/>
                    <a:pt x="571" y="1935"/>
                    <a:pt x="591" y="1915"/>
                  </a:cubicBezTo>
                  <a:cubicBezTo>
                    <a:pt x="624" y="1915"/>
                    <a:pt x="618" y="1941"/>
                    <a:pt x="624" y="1941"/>
                  </a:cubicBezTo>
                  <a:cubicBezTo>
                    <a:pt x="626" y="1941"/>
                    <a:pt x="628" y="1939"/>
                    <a:pt x="632" y="1935"/>
                  </a:cubicBezTo>
                  <a:cubicBezTo>
                    <a:pt x="673" y="1915"/>
                    <a:pt x="612" y="1894"/>
                    <a:pt x="632" y="1853"/>
                  </a:cubicBezTo>
                  <a:cubicBezTo>
                    <a:pt x="632" y="1833"/>
                    <a:pt x="673" y="1853"/>
                    <a:pt x="673" y="1813"/>
                  </a:cubicBezTo>
                  <a:cubicBezTo>
                    <a:pt x="673" y="1813"/>
                    <a:pt x="653" y="1813"/>
                    <a:pt x="673" y="1792"/>
                  </a:cubicBezTo>
                  <a:cubicBezTo>
                    <a:pt x="693" y="1813"/>
                    <a:pt x="673" y="1813"/>
                    <a:pt x="673" y="1833"/>
                  </a:cubicBezTo>
                  <a:cubicBezTo>
                    <a:pt x="683" y="1843"/>
                    <a:pt x="698" y="1843"/>
                    <a:pt x="716" y="1843"/>
                  </a:cubicBezTo>
                  <a:cubicBezTo>
                    <a:pt x="734" y="1843"/>
                    <a:pt x="754" y="1843"/>
                    <a:pt x="775" y="1853"/>
                  </a:cubicBezTo>
                  <a:cubicBezTo>
                    <a:pt x="775" y="1853"/>
                    <a:pt x="775" y="1880"/>
                    <a:pt x="796" y="1880"/>
                  </a:cubicBezTo>
                  <a:cubicBezTo>
                    <a:pt x="801" y="1880"/>
                    <a:pt x="807" y="1878"/>
                    <a:pt x="815" y="1874"/>
                  </a:cubicBezTo>
                  <a:cubicBezTo>
                    <a:pt x="836" y="1833"/>
                    <a:pt x="775" y="1792"/>
                    <a:pt x="795" y="1752"/>
                  </a:cubicBezTo>
                  <a:cubicBezTo>
                    <a:pt x="856" y="1731"/>
                    <a:pt x="877" y="1691"/>
                    <a:pt x="856" y="1629"/>
                  </a:cubicBezTo>
                  <a:cubicBezTo>
                    <a:pt x="897" y="1609"/>
                    <a:pt x="917" y="1609"/>
                    <a:pt x="938" y="1589"/>
                  </a:cubicBezTo>
                  <a:cubicBezTo>
                    <a:pt x="958" y="1589"/>
                    <a:pt x="978" y="1609"/>
                    <a:pt x="999" y="1609"/>
                  </a:cubicBezTo>
                  <a:cubicBezTo>
                    <a:pt x="999" y="1589"/>
                    <a:pt x="958" y="1589"/>
                    <a:pt x="978" y="1548"/>
                  </a:cubicBezTo>
                  <a:cubicBezTo>
                    <a:pt x="999" y="1507"/>
                    <a:pt x="1060" y="1446"/>
                    <a:pt x="1101" y="1405"/>
                  </a:cubicBezTo>
                  <a:cubicBezTo>
                    <a:pt x="1141" y="1405"/>
                    <a:pt x="1182" y="1426"/>
                    <a:pt x="1223" y="1426"/>
                  </a:cubicBezTo>
                  <a:cubicBezTo>
                    <a:pt x="1243" y="1405"/>
                    <a:pt x="1284" y="1405"/>
                    <a:pt x="1304" y="1365"/>
                  </a:cubicBezTo>
                  <a:cubicBezTo>
                    <a:pt x="1304" y="1365"/>
                    <a:pt x="1304" y="1344"/>
                    <a:pt x="1284" y="1324"/>
                  </a:cubicBezTo>
                  <a:cubicBezTo>
                    <a:pt x="1274" y="1334"/>
                    <a:pt x="1258" y="1339"/>
                    <a:pt x="1241" y="1339"/>
                  </a:cubicBezTo>
                  <a:cubicBezTo>
                    <a:pt x="1223" y="1339"/>
                    <a:pt x="1202" y="1334"/>
                    <a:pt x="1182" y="1324"/>
                  </a:cubicBezTo>
                  <a:cubicBezTo>
                    <a:pt x="1167" y="1324"/>
                    <a:pt x="1140" y="1358"/>
                    <a:pt x="1110" y="1358"/>
                  </a:cubicBezTo>
                  <a:cubicBezTo>
                    <a:pt x="1101" y="1358"/>
                    <a:pt x="1090" y="1355"/>
                    <a:pt x="1080" y="1344"/>
                  </a:cubicBezTo>
                  <a:cubicBezTo>
                    <a:pt x="1060" y="1324"/>
                    <a:pt x="1060" y="1304"/>
                    <a:pt x="1080" y="1263"/>
                  </a:cubicBezTo>
                  <a:cubicBezTo>
                    <a:pt x="1111" y="1273"/>
                    <a:pt x="1141" y="1283"/>
                    <a:pt x="1169" y="1283"/>
                  </a:cubicBezTo>
                  <a:cubicBezTo>
                    <a:pt x="1197" y="1283"/>
                    <a:pt x="1223" y="1273"/>
                    <a:pt x="1243" y="1243"/>
                  </a:cubicBezTo>
                  <a:cubicBezTo>
                    <a:pt x="1264" y="1202"/>
                    <a:pt x="1202" y="1161"/>
                    <a:pt x="1202" y="1100"/>
                  </a:cubicBezTo>
                  <a:cubicBezTo>
                    <a:pt x="1257" y="1100"/>
                    <a:pt x="1263" y="1036"/>
                    <a:pt x="1321" y="1036"/>
                  </a:cubicBezTo>
                  <a:cubicBezTo>
                    <a:pt x="1328" y="1036"/>
                    <a:pt x="1336" y="1037"/>
                    <a:pt x="1345" y="1039"/>
                  </a:cubicBezTo>
                  <a:cubicBezTo>
                    <a:pt x="1345" y="1039"/>
                    <a:pt x="1345" y="1059"/>
                    <a:pt x="1365" y="1059"/>
                  </a:cubicBezTo>
                  <a:cubicBezTo>
                    <a:pt x="1365" y="1039"/>
                    <a:pt x="1386" y="1018"/>
                    <a:pt x="1386" y="998"/>
                  </a:cubicBezTo>
                  <a:cubicBezTo>
                    <a:pt x="1386" y="998"/>
                    <a:pt x="1386" y="978"/>
                    <a:pt x="1365" y="957"/>
                  </a:cubicBezTo>
                  <a:cubicBezTo>
                    <a:pt x="1386" y="957"/>
                    <a:pt x="1406" y="937"/>
                    <a:pt x="1447" y="937"/>
                  </a:cubicBezTo>
                  <a:cubicBezTo>
                    <a:pt x="1467" y="896"/>
                    <a:pt x="1426" y="876"/>
                    <a:pt x="1467" y="856"/>
                  </a:cubicBezTo>
                  <a:lnTo>
                    <a:pt x="1508" y="856"/>
                  </a:lnTo>
                  <a:cubicBezTo>
                    <a:pt x="1528" y="835"/>
                    <a:pt x="1508" y="794"/>
                    <a:pt x="1549" y="794"/>
                  </a:cubicBezTo>
                  <a:cubicBezTo>
                    <a:pt x="1569" y="774"/>
                    <a:pt x="1528" y="733"/>
                    <a:pt x="1549" y="713"/>
                  </a:cubicBezTo>
                  <a:cubicBezTo>
                    <a:pt x="1671" y="591"/>
                    <a:pt x="1671" y="591"/>
                    <a:pt x="1732" y="448"/>
                  </a:cubicBezTo>
                  <a:cubicBezTo>
                    <a:pt x="1752" y="387"/>
                    <a:pt x="1813" y="346"/>
                    <a:pt x="1874" y="326"/>
                  </a:cubicBezTo>
                  <a:cubicBezTo>
                    <a:pt x="1915" y="306"/>
                    <a:pt x="1956" y="306"/>
                    <a:pt x="1997" y="306"/>
                  </a:cubicBezTo>
                  <a:cubicBezTo>
                    <a:pt x="1956" y="183"/>
                    <a:pt x="1956" y="82"/>
                    <a:pt x="1834" y="21"/>
                  </a:cubicBezTo>
                  <a:cubicBezTo>
                    <a:pt x="1803" y="31"/>
                    <a:pt x="1768" y="41"/>
                    <a:pt x="1732" y="41"/>
                  </a:cubicBezTo>
                  <a:cubicBezTo>
                    <a:pt x="1696" y="41"/>
                    <a:pt x="1661" y="31"/>
                    <a:pt x="1630" y="0"/>
                  </a:cubicBezTo>
                  <a:cubicBezTo>
                    <a:pt x="1610" y="21"/>
                    <a:pt x="1589" y="41"/>
                    <a:pt x="1569" y="61"/>
                  </a:cubicBezTo>
                  <a:cubicBezTo>
                    <a:pt x="1569" y="41"/>
                    <a:pt x="1549" y="21"/>
                    <a:pt x="1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3" name="Google Shape;11183;p13"/>
            <p:cNvSpPr/>
            <p:nvPr/>
          </p:nvSpPr>
          <p:spPr>
            <a:xfrm>
              <a:off x="923577" y="-379722"/>
              <a:ext cx="86568" cy="175942"/>
            </a:xfrm>
            <a:custGeom>
              <a:avLst/>
              <a:gdLst/>
              <a:ahLst/>
              <a:cxnLst/>
              <a:rect l="l" t="t" r="r" b="b"/>
              <a:pathLst>
                <a:path w="1203" h="2445" extrusionOk="0">
                  <a:moveTo>
                    <a:pt x="1039" y="856"/>
                  </a:moveTo>
                  <a:cubicBezTo>
                    <a:pt x="1055" y="887"/>
                    <a:pt x="1059" y="919"/>
                    <a:pt x="1078" y="941"/>
                  </a:cubicBezTo>
                  <a:lnTo>
                    <a:pt x="1078" y="941"/>
                  </a:lnTo>
                  <a:cubicBezTo>
                    <a:pt x="1062" y="980"/>
                    <a:pt x="1099" y="1019"/>
                    <a:pt x="1060" y="1039"/>
                  </a:cubicBezTo>
                  <a:cubicBezTo>
                    <a:pt x="1019" y="1039"/>
                    <a:pt x="1019" y="1019"/>
                    <a:pt x="1019" y="978"/>
                  </a:cubicBezTo>
                  <a:lnTo>
                    <a:pt x="1039" y="978"/>
                  </a:lnTo>
                  <a:cubicBezTo>
                    <a:pt x="1039" y="937"/>
                    <a:pt x="978" y="896"/>
                    <a:pt x="1019" y="856"/>
                  </a:cubicBezTo>
                  <a:close/>
                  <a:moveTo>
                    <a:pt x="1019" y="1202"/>
                  </a:moveTo>
                  <a:cubicBezTo>
                    <a:pt x="1019" y="1202"/>
                    <a:pt x="1019" y="1202"/>
                    <a:pt x="1019" y="1222"/>
                  </a:cubicBezTo>
                  <a:cubicBezTo>
                    <a:pt x="999" y="1202"/>
                    <a:pt x="999" y="1202"/>
                    <a:pt x="1019" y="1202"/>
                  </a:cubicBezTo>
                  <a:close/>
                  <a:moveTo>
                    <a:pt x="632" y="0"/>
                  </a:moveTo>
                  <a:cubicBezTo>
                    <a:pt x="591" y="41"/>
                    <a:pt x="591" y="102"/>
                    <a:pt x="551" y="102"/>
                  </a:cubicBezTo>
                  <a:cubicBezTo>
                    <a:pt x="551" y="163"/>
                    <a:pt x="510" y="184"/>
                    <a:pt x="469" y="224"/>
                  </a:cubicBezTo>
                  <a:cubicBezTo>
                    <a:pt x="449" y="245"/>
                    <a:pt x="428" y="265"/>
                    <a:pt x="428" y="285"/>
                  </a:cubicBezTo>
                  <a:cubicBezTo>
                    <a:pt x="428" y="346"/>
                    <a:pt x="388" y="387"/>
                    <a:pt x="367" y="448"/>
                  </a:cubicBezTo>
                  <a:cubicBezTo>
                    <a:pt x="347" y="509"/>
                    <a:pt x="306" y="570"/>
                    <a:pt x="306" y="632"/>
                  </a:cubicBezTo>
                  <a:cubicBezTo>
                    <a:pt x="306" y="733"/>
                    <a:pt x="266" y="835"/>
                    <a:pt x="225" y="937"/>
                  </a:cubicBezTo>
                  <a:cubicBezTo>
                    <a:pt x="184" y="1039"/>
                    <a:pt x="143" y="1141"/>
                    <a:pt x="123" y="1243"/>
                  </a:cubicBezTo>
                  <a:cubicBezTo>
                    <a:pt x="82" y="1344"/>
                    <a:pt x="103" y="1446"/>
                    <a:pt x="82" y="1548"/>
                  </a:cubicBezTo>
                  <a:cubicBezTo>
                    <a:pt x="1" y="1792"/>
                    <a:pt x="41" y="2037"/>
                    <a:pt x="123" y="2281"/>
                  </a:cubicBezTo>
                  <a:cubicBezTo>
                    <a:pt x="136" y="2269"/>
                    <a:pt x="146" y="2264"/>
                    <a:pt x="156" y="2264"/>
                  </a:cubicBezTo>
                  <a:cubicBezTo>
                    <a:pt x="176" y="2264"/>
                    <a:pt x="190" y="2288"/>
                    <a:pt x="204" y="2302"/>
                  </a:cubicBezTo>
                  <a:lnTo>
                    <a:pt x="184" y="2342"/>
                  </a:lnTo>
                  <a:cubicBezTo>
                    <a:pt x="164" y="2322"/>
                    <a:pt x="143" y="2302"/>
                    <a:pt x="123" y="2281"/>
                  </a:cubicBezTo>
                  <a:cubicBezTo>
                    <a:pt x="103" y="2322"/>
                    <a:pt x="103" y="2363"/>
                    <a:pt x="103" y="2383"/>
                  </a:cubicBezTo>
                  <a:cubicBezTo>
                    <a:pt x="143" y="2403"/>
                    <a:pt x="164" y="2424"/>
                    <a:pt x="184" y="2444"/>
                  </a:cubicBezTo>
                  <a:cubicBezTo>
                    <a:pt x="204" y="2403"/>
                    <a:pt x="184" y="2363"/>
                    <a:pt x="225" y="2363"/>
                  </a:cubicBezTo>
                  <a:cubicBezTo>
                    <a:pt x="266" y="2363"/>
                    <a:pt x="225" y="2281"/>
                    <a:pt x="266" y="2281"/>
                  </a:cubicBezTo>
                  <a:cubicBezTo>
                    <a:pt x="286" y="2302"/>
                    <a:pt x="286" y="2322"/>
                    <a:pt x="306" y="2363"/>
                  </a:cubicBezTo>
                  <a:cubicBezTo>
                    <a:pt x="286" y="2383"/>
                    <a:pt x="245" y="2383"/>
                    <a:pt x="286" y="2403"/>
                  </a:cubicBezTo>
                  <a:cubicBezTo>
                    <a:pt x="317" y="2388"/>
                    <a:pt x="348" y="2349"/>
                    <a:pt x="388" y="2349"/>
                  </a:cubicBezTo>
                  <a:cubicBezTo>
                    <a:pt x="400" y="2349"/>
                    <a:pt x="414" y="2353"/>
                    <a:pt x="428" y="2363"/>
                  </a:cubicBezTo>
                  <a:cubicBezTo>
                    <a:pt x="428" y="2342"/>
                    <a:pt x="428" y="2322"/>
                    <a:pt x="428" y="2302"/>
                  </a:cubicBezTo>
                  <a:cubicBezTo>
                    <a:pt x="442" y="2302"/>
                    <a:pt x="456" y="2293"/>
                    <a:pt x="463" y="2293"/>
                  </a:cubicBezTo>
                  <a:cubicBezTo>
                    <a:pt x="467" y="2293"/>
                    <a:pt x="469" y="2295"/>
                    <a:pt x="469" y="2302"/>
                  </a:cubicBezTo>
                  <a:cubicBezTo>
                    <a:pt x="490" y="2322"/>
                    <a:pt x="510" y="2322"/>
                    <a:pt x="510" y="2342"/>
                  </a:cubicBezTo>
                  <a:cubicBezTo>
                    <a:pt x="530" y="2322"/>
                    <a:pt x="510" y="2281"/>
                    <a:pt x="530" y="2261"/>
                  </a:cubicBezTo>
                  <a:cubicBezTo>
                    <a:pt x="591" y="2302"/>
                    <a:pt x="530" y="2363"/>
                    <a:pt x="571" y="2383"/>
                  </a:cubicBezTo>
                  <a:cubicBezTo>
                    <a:pt x="632" y="2383"/>
                    <a:pt x="632" y="2424"/>
                    <a:pt x="673" y="2444"/>
                  </a:cubicBezTo>
                  <a:cubicBezTo>
                    <a:pt x="693" y="2424"/>
                    <a:pt x="714" y="2424"/>
                    <a:pt x="714" y="2383"/>
                  </a:cubicBezTo>
                  <a:cubicBezTo>
                    <a:pt x="714" y="2363"/>
                    <a:pt x="734" y="2342"/>
                    <a:pt x="754" y="2302"/>
                  </a:cubicBezTo>
                  <a:cubicBezTo>
                    <a:pt x="775" y="2281"/>
                    <a:pt x="775" y="2261"/>
                    <a:pt x="795" y="2220"/>
                  </a:cubicBezTo>
                  <a:cubicBezTo>
                    <a:pt x="806" y="2226"/>
                    <a:pt x="817" y="2228"/>
                    <a:pt x="828" y="2228"/>
                  </a:cubicBezTo>
                  <a:cubicBezTo>
                    <a:pt x="858" y="2228"/>
                    <a:pt x="887" y="2209"/>
                    <a:pt x="917" y="2179"/>
                  </a:cubicBezTo>
                  <a:cubicBezTo>
                    <a:pt x="926" y="2181"/>
                    <a:pt x="935" y="2182"/>
                    <a:pt x="942" y="2182"/>
                  </a:cubicBezTo>
                  <a:cubicBezTo>
                    <a:pt x="1019" y="2182"/>
                    <a:pt x="1023" y="2094"/>
                    <a:pt x="1060" y="2057"/>
                  </a:cubicBezTo>
                  <a:cubicBezTo>
                    <a:pt x="1060" y="1976"/>
                    <a:pt x="1121" y="1955"/>
                    <a:pt x="1162" y="1915"/>
                  </a:cubicBezTo>
                  <a:cubicBezTo>
                    <a:pt x="1162" y="1833"/>
                    <a:pt x="1182" y="1772"/>
                    <a:pt x="1182" y="1691"/>
                  </a:cubicBezTo>
                  <a:cubicBezTo>
                    <a:pt x="1172" y="1680"/>
                    <a:pt x="1162" y="1680"/>
                    <a:pt x="1151" y="1680"/>
                  </a:cubicBezTo>
                  <a:cubicBezTo>
                    <a:pt x="1141" y="1680"/>
                    <a:pt x="1131" y="1680"/>
                    <a:pt x="1121" y="1670"/>
                  </a:cubicBezTo>
                  <a:cubicBezTo>
                    <a:pt x="1080" y="1650"/>
                    <a:pt x="1141" y="1609"/>
                    <a:pt x="1100" y="1568"/>
                  </a:cubicBezTo>
                  <a:lnTo>
                    <a:pt x="1100" y="1568"/>
                  </a:lnTo>
                  <a:cubicBezTo>
                    <a:pt x="1100" y="1589"/>
                    <a:pt x="1080" y="1589"/>
                    <a:pt x="1080" y="1589"/>
                  </a:cubicBezTo>
                  <a:cubicBezTo>
                    <a:pt x="1080" y="1568"/>
                    <a:pt x="1100" y="1568"/>
                    <a:pt x="1100" y="1568"/>
                  </a:cubicBezTo>
                  <a:lnTo>
                    <a:pt x="1100" y="1568"/>
                  </a:lnTo>
                  <a:cubicBezTo>
                    <a:pt x="1100" y="1568"/>
                    <a:pt x="1100" y="1568"/>
                    <a:pt x="1100" y="1568"/>
                  </a:cubicBezTo>
                  <a:cubicBezTo>
                    <a:pt x="1121" y="1548"/>
                    <a:pt x="1141" y="1528"/>
                    <a:pt x="1141" y="1507"/>
                  </a:cubicBezTo>
                  <a:cubicBezTo>
                    <a:pt x="1141" y="1467"/>
                    <a:pt x="1121" y="1467"/>
                    <a:pt x="1100" y="1446"/>
                  </a:cubicBezTo>
                  <a:cubicBezTo>
                    <a:pt x="1100" y="1365"/>
                    <a:pt x="1141" y="1304"/>
                    <a:pt x="1121" y="1222"/>
                  </a:cubicBezTo>
                  <a:cubicBezTo>
                    <a:pt x="1121" y="1222"/>
                    <a:pt x="1080" y="1222"/>
                    <a:pt x="1080" y="1181"/>
                  </a:cubicBezTo>
                  <a:cubicBezTo>
                    <a:pt x="1100" y="1181"/>
                    <a:pt x="1121" y="1187"/>
                    <a:pt x="1139" y="1187"/>
                  </a:cubicBezTo>
                  <a:cubicBezTo>
                    <a:pt x="1157" y="1187"/>
                    <a:pt x="1172" y="1181"/>
                    <a:pt x="1182" y="1161"/>
                  </a:cubicBezTo>
                  <a:cubicBezTo>
                    <a:pt x="1162" y="1100"/>
                    <a:pt x="1202" y="1059"/>
                    <a:pt x="1162" y="998"/>
                  </a:cubicBezTo>
                  <a:cubicBezTo>
                    <a:pt x="1145" y="982"/>
                    <a:pt x="1129" y="965"/>
                    <a:pt x="1102" y="949"/>
                  </a:cubicBezTo>
                  <a:lnTo>
                    <a:pt x="1102" y="949"/>
                  </a:lnTo>
                  <a:cubicBezTo>
                    <a:pt x="1105" y="931"/>
                    <a:pt x="1118" y="914"/>
                    <a:pt x="1100" y="896"/>
                  </a:cubicBezTo>
                  <a:cubicBezTo>
                    <a:pt x="1060" y="815"/>
                    <a:pt x="1100" y="733"/>
                    <a:pt x="1080" y="652"/>
                  </a:cubicBezTo>
                  <a:cubicBezTo>
                    <a:pt x="1080" y="632"/>
                    <a:pt x="1039" y="632"/>
                    <a:pt x="1039" y="591"/>
                  </a:cubicBezTo>
                  <a:lnTo>
                    <a:pt x="999" y="591"/>
                  </a:lnTo>
                  <a:cubicBezTo>
                    <a:pt x="999" y="570"/>
                    <a:pt x="1019" y="550"/>
                    <a:pt x="1019" y="530"/>
                  </a:cubicBezTo>
                  <a:cubicBezTo>
                    <a:pt x="1009" y="509"/>
                    <a:pt x="988" y="509"/>
                    <a:pt x="968" y="509"/>
                  </a:cubicBezTo>
                  <a:cubicBezTo>
                    <a:pt x="948" y="509"/>
                    <a:pt x="927" y="509"/>
                    <a:pt x="917" y="489"/>
                  </a:cubicBezTo>
                  <a:cubicBezTo>
                    <a:pt x="876" y="469"/>
                    <a:pt x="897" y="408"/>
                    <a:pt x="856" y="408"/>
                  </a:cubicBezTo>
                  <a:cubicBezTo>
                    <a:pt x="815" y="387"/>
                    <a:pt x="856" y="326"/>
                    <a:pt x="856" y="285"/>
                  </a:cubicBezTo>
                  <a:lnTo>
                    <a:pt x="856" y="285"/>
                  </a:lnTo>
                  <a:cubicBezTo>
                    <a:pt x="836" y="306"/>
                    <a:pt x="815" y="306"/>
                    <a:pt x="815" y="326"/>
                  </a:cubicBezTo>
                  <a:cubicBezTo>
                    <a:pt x="775" y="306"/>
                    <a:pt x="775" y="285"/>
                    <a:pt x="775" y="245"/>
                  </a:cubicBezTo>
                  <a:cubicBezTo>
                    <a:pt x="754" y="224"/>
                    <a:pt x="734" y="224"/>
                    <a:pt x="714" y="184"/>
                  </a:cubicBezTo>
                  <a:cubicBezTo>
                    <a:pt x="714" y="143"/>
                    <a:pt x="714" y="102"/>
                    <a:pt x="693" y="61"/>
                  </a:cubicBezTo>
                  <a:cubicBezTo>
                    <a:pt x="693" y="21"/>
                    <a:pt x="673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4" name="Google Shape;11184;p13"/>
            <p:cNvSpPr/>
            <p:nvPr/>
          </p:nvSpPr>
          <p:spPr>
            <a:xfrm>
              <a:off x="867880" y="1261182"/>
              <a:ext cx="114416" cy="171984"/>
            </a:xfrm>
            <a:custGeom>
              <a:avLst/>
              <a:gdLst/>
              <a:ahLst/>
              <a:cxnLst/>
              <a:rect l="l" t="t" r="r" b="b"/>
              <a:pathLst>
                <a:path w="1590" h="2390" extrusionOk="0">
                  <a:moveTo>
                    <a:pt x="184" y="923"/>
                  </a:moveTo>
                  <a:cubicBezTo>
                    <a:pt x="205" y="923"/>
                    <a:pt x="184" y="943"/>
                    <a:pt x="184" y="943"/>
                  </a:cubicBezTo>
                  <a:cubicBezTo>
                    <a:pt x="184" y="943"/>
                    <a:pt x="164" y="923"/>
                    <a:pt x="184" y="923"/>
                  </a:cubicBezTo>
                  <a:close/>
                  <a:moveTo>
                    <a:pt x="184" y="943"/>
                  </a:moveTo>
                  <a:cubicBezTo>
                    <a:pt x="205" y="964"/>
                    <a:pt x="205" y="964"/>
                    <a:pt x="205" y="984"/>
                  </a:cubicBezTo>
                  <a:cubicBezTo>
                    <a:pt x="184" y="964"/>
                    <a:pt x="184" y="964"/>
                    <a:pt x="184" y="943"/>
                  </a:cubicBezTo>
                  <a:close/>
                  <a:moveTo>
                    <a:pt x="1080" y="964"/>
                  </a:moveTo>
                  <a:cubicBezTo>
                    <a:pt x="1080" y="984"/>
                    <a:pt x="1080" y="984"/>
                    <a:pt x="1080" y="984"/>
                  </a:cubicBezTo>
                  <a:lnTo>
                    <a:pt x="1060" y="984"/>
                  </a:lnTo>
                  <a:cubicBezTo>
                    <a:pt x="1060" y="984"/>
                    <a:pt x="1060" y="984"/>
                    <a:pt x="1060" y="964"/>
                  </a:cubicBezTo>
                  <a:close/>
                  <a:moveTo>
                    <a:pt x="1464" y="1241"/>
                  </a:moveTo>
                  <a:cubicBezTo>
                    <a:pt x="1477" y="1241"/>
                    <a:pt x="1488" y="1255"/>
                    <a:pt x="1488" y="1269"/>
                  </a:cubicBezTo>
                  <a:cubicBezTo>
                    <a:pt x="1467" y="1269"/>
                    <a:pt x="1447" y="1269"/>
                    <a:pt x="1447" y="1249"/>
                  </a:cubicBezTo>
                  <a:cubicBezTo>
                    <a:pt x="1453" y="1243"/>
                    <a:pt x="1459" y="1241"/>
                    <a:pt x="1464" y="1241"/>
                  </a:cubicBezTo>
                  <a:close/>
                  <a:moveTo>
                    <a:pt x="1223" y="2002"/>
                  </a:moveTo>
                  <a:cubicBezTo>
                    <a:pt x="1243" y="2002"/>
                    <a:pt x="1264" y="2002"/>
                    <a:pt x="1243" y="2043"/>
                  </a:cubicBezTo>
                  <a:cubicBezTo>
                    <a:pt x="1243" y="2043"/>
                    <a:pt x="1223" y="2023"/>
                    <a:pt x="1223" y="2002"/>
                  </a:cubicBezTo>
                  <a:close/>
                  <a:moveTo>
                    <a:pt x="1243" y="2043"/>
                  </a:moveTo>
                  <a:cubicBezTo>
                    <a:pt x="1264" y="2064"/>
                    <a:pt x="1284" y="2064"/>
                    <a:pt x="1325" y="2064"/>
                  </a:cubicBezTo>
                  <a:cubicBezTo>
                    <a:pt x="1325" y="2125"/>
                    <a:pt x="1284" y="2165"/>
                    <a:pt x="1264" y="2206"/>
                  </a:cubicBezTo>
                  <a:cubicBezTo>
                    <a:pt x="1223" y="2145"/>
                    <a:pt x="1243" y="2104"/>
                    <a:pt x="1243" y="2043"/>
                  </a:cubicBezTo>
                  <a:close/>
                  <a:moveTo>
                    <a:pt x="361" y="1"/>
                  </a:moveTo>
                  <a:cubicBezTo>
                    <a:pt x="351" y="1"/>
                    <a:pt x="340" y="2"/>
                    <a:pt x="327" y="7"/>
                  </a:cubicBezTo>
                  <a:cubicBezTo>
                    <a:pt x="286" y="27"/>
                    <a:pt x="266" y="68"/>
                    <a:pt x="205" y="68"/>
                  </a:cubicBezTo>
                  <a:cubicBezTo>
                    <a:pt x="205" y="109"/>
                    <a:pt x="225" y="129"/>
                    <a:pt x="225" y="149"/>
                  </a:cubicBezTo>
                  <a:cubicBezTo>
                    <a:pt x="205" y="170"/>
                    <a:pt x="184" y="170"/>
                    <a:pt x="184" y="190"/>
                  </a:cubicBezTo>
                  <a:cubicBezTo>
                    <a:pt x="184" y="210"/>
                    <a:pt x="184" y="231"/>
                    <a:pt x="184" y="251"/>
                  </a:cubicBezTo>
                  <a:lnTo>
                    <a:pt x="123" y="251"/>
                  </a:lnTo>
                  <a:cubicBezTo>
                    <a:pt x="143" y="312"/>
                    <a:pt x="164" y="373"/>
                    <a:pt x="143" y="434"/>
                  </a:cubicBezTo>
                  <a:cubicBezTo>
                    <a:pt x="103" y="516"/>
                    <a:pt x="164" y="577"/>
                    <a:pt x="123" y="638"/>
                  </a:cubicBezTo>
                  <a:lnTo>
                    <a:pt x="82" y="638"/>
                  </a:lnTo>
                  <a:cubicBezTo>
                    <a:pt x="21" y="679"/>
                    <a:pt x="42" y="740"/>
                    <a:pt x="1" y="781"/>
                  </a:cubicBezTo>
                  <a:cubicBezTo>
                    <a:pt x="42" y="821"/>
                    <a:pt x="82" y="882"/>
                    <a:pt x="82" y="943"/>
                  </a:cubicBezTo>
                  <a:cubicBezTo>
                    <a:pt x="123" y="964"/>
                    <a:pt x="123" y="943"/>
                    <a:pt x="143" y="984"/>
                  </a:cubicBezTo>
                  <a:cubicBezTo>
                    <a:pt x="154" y="994"/>
                    <a:pt x="164" y="999"/>
                    <a:pt x="174" y="999"/>
                  </a:cubicBezTo>
                  <a:cubicBezTo>
                    <a:pt x="184" y="999"/>
                    <a:pt x="194" y="994"/>
                    <a:pt x="205" y="984"/>
                  </a:cubicBezTo>
                  <a:lnTo>
                    <a:pt x="205" y="984"/>
                  </a:lnTo>
                  <a:cubicBezTo>
                    <a:pt x="225" y="1005"/>
                    <a:pt x="205" y="1025"/>
                    <a:pt x="184" y="1045"/>
                  </a:cubicBezTo>
                  <a:cubicBezTo>
                    <a:pt x="245" y="1086"/>
                    <a:pt x="184" y="1127"/>
                    <a:pt x="225" y="1168"/>
                  </a:cubicBezTo>
                  <a:cubicBezTo>
                    <a:pt x="266" y="1208"/>
                    <a:pt x="225" y="1249"/>
                    <a:pt x="245" y="1290"/>
                  </a:cubicBezTo>
                  <a:cubicBezTo>
                    <a:pt x="266" y="1310"/>
                    <a:pt x="266" y="1310"/>
                    <a:pt x="286" y="1310"/>
                  </a:cubicBezTo>
                  <a:cubicBezTo>
                    <a:pt x="306" y="1432"/>
                    <a:pt x="347" y="1554"/>
                    <a:pt x="429" y="1656"/>
                  </a:cubicBezTo>
                  <a:cubicBezTo>
                    <a:pt x="530" y="1758"/>
                    <a:pt x="571" y="1901"/>
                    <a:pt x="714" y="1962"/>
                  </a:cubicBezTo>
                  <a:cubicBezTo>
                    <a:pt x="714" y="1962"/>
                    <a:pt x="714" y="2002"/>
                    <a:pt x="734" y="2002"/>
                  </a:cubicBezTo>
                  <a:cubicBezTo>
                    <a:pt x="795" y="2064"/>
                    <a:pt x="856" y="2104"/>
                    <a:pt x="897" y="2125"/>
                  </a:cubicBezTo>
                  <a:cubicBezTo>
                    <a:pt x="958" y="2165"/>
                    <a:pt x="1019" y="2206"/>
                    <a:pt x="1080" y="2227"/>
                  </a:cubicBezTo>
                  <a:cubicBezTo>
                    <a:pt x="1121" y="2206"/>
                    <a:pt x="1141" y="2186"/>
                    <a:pt x="1182" y="2165"/>
                  </a:cubicBezTo>
                  <a:cubicBezTo>
                    <a:pt x="1182" y="2206"/>
                    <a:pt x="1264" y="2227"/>
                    <a:pt x="1243" y="2288"/>
                  </a:cubicBezTo>
                  <a:cubicBezTo>
                    <a:pt x="1284" y="2328"/>
                    <a:pt x="1284" y="2389"/>
                    <a:pt x="1345" y="2389"/>
                  </a:cubicBezTo>
                  <a:cubicBezTo>
                    <a:pt x="1365" y="2308"/>
                    <a:pt x="1284" y="2267"/>
                    <a:pt x="1304" y="2206"/>
                  </a:cubicBezTo>
                  <a:cubicBezTo>
                    <a:pt x="1316" y="2200"/>
                    <a:pt x="1325" y="2198"/>
                    <a:pt x="1331" y="2198"/>
                  </a:cubicBezTo>
                  <a:cubicBezTo>
                    <a:pt x="1345" y="2198"/>
                    <a:pt x="1345" y="2212"/>
                    <a:pt x="1345" y="2227"/>
                  </a:cubicBezTo>
                  <a:cubicBezTo>
                    <a:pt x="1386" y="2227"/>
                    <a:pt x="1426" y="2206"/>
                    <a:pt x="1426" y="2165"/>
                  </a:cubicBezTo>
                  <a:cubicBezTo>
                    <a:pt x="1406" y="2084"/>
                    <a:pt x="1406" y="2002"/>
                    <a:pt x="1345" y="1962"/>
                  </a:cubicBezTo>
                  <a:cubicBezTo>
                    <a:pt x="1325" y="1941"/>
                    <a:pt x="1325" y="1901"/>
                    <a:pt x="1365" y="1860"/>
                  </a:cubicBezTo>
                  <a:cubicBezTo>
                    <a:pt x="1371" y="1866"/>
                    <a:pt x="1379" y="1868"/>
                    <a:pt x="1387" y="1868"/>
                  </a:cubicBezTo>
                  <a:cubicBezTo>
                    <a:pt x="1406" y="1868"/>
                    <a:pt x="1426" y="1854"/>
                    <a:pt x="1426" y="1840"/>
                  </a:cubicBezTo>
                  <a:lnTo>
                    <a:pt x="1426" y="1840"/>
                  </a:lnTo>
                  <a:cubicBezTo>
                    <a:pt x="1508" y="1901"/>
                    <a:pt x="1406" y="1921"/>
                    <a:pt x="1447" y="1962"/>
                  </a:cubicBezTo>
                  <a:cubicBezTo>
                    <a:pt x="1467" y="1941"/>
                    <a:pt x="1488" y="1921"/>
                    <a:pt x="1528" y="1921"/>
                  </a:cubicBezTo>
                  <a:cubicBezTo>
                    <a:pt x="1508" y="1860"/>
                    <a:pt x="1488" y="1819"/>
                    <a:pt x="1467" y="1778"/>
                  </a:cubicBezTo>
                  <a:cubicBezTo>
                    <a:pt x="1488" y="1758"/>
                    <a:pt x="1508" y="1758"/>
                    <a:pt x="1528" y="1738"/>
                  </a:cubicBezTo>
                  <a:cubicBezTo>
                    <a:pt x="1528" y="1717"/>
                    <a:pt x="1508" y="1697"/>
                    <a:pt x="1508" y="1656"/>
                  </a:cubicBezTo>
                  <a:lnTo>
                    <a:pt x="1508" y="1656"/>
                  </a:lnTo>
                  <a:cubicBezTo>
                    <a:pt x="1528" y="1677"/>
                    <a:pt x="1549" y="1677"/>
                    <a:pt x="1569" y="1677"/>
                  </a:cubicBezTo>
                  <a:cubicBezTo>
                    <a:pt x="1589" y="1595"/>
                    <a:pt x="1549" y="1534"/>
                    <a:pt x="1528" y="1473"/>
                  </a:cubicBezTo>
                  <a:cubicBezTo>
                    <a:pt x="1528" y="1473"/>
                    <a:pt x="1519" y="1482"/>
                    <a:pt x="1513" y="1482"/>
                  </a:cubicBezTo>
                  <a:cubicBezTo>
                    <a:pt x="1510" y="1482"/>
                    <a:pt x="1508" y="1480"/>
                    <a:pt x="1508" y="1473"/>
                  </a:cubicBezTo>
                  <a:cubicBezTo>
                    <a:pt x="1508" y="1473"/>
                    <a:pt x="1508" y="1453"/>
                    <a:pt x="1508" y="1453"/>
                  </a:cubicBezTo>
                  <a:cubicBezTo>
                    <a:pt x="1488" y="1453"/>
                    <a:pt x="1488" y="1453"/>
                    <a:pt x="1467" y="1432"/>
                  </a:cubicBezTo>
                  <a:cubicBezTo>
                    <a:pt x="1447" y="1453"/>
                    <a:pt x="1447" y="1453"/>
                    <a:pt x="1426" y="1473"/>
                  </a:cubicBezTo>
                  <a:cubicBezTo>
                    <a:pt x="1406" y="1412"/>
                    <a:pt x="1406" y="1371"/>
                    <a:pt x="1365" y="1310"/>
                  </a:cubicBezTo>
                  <a:lnTo>
                    <a:pt x="1365" y="1310"/>
                  </a:lnTo>
                  <a:cubicBezTo>
                    <a:pt x="1396" y="1330"/>
                    <a:pt x="1421" y="1341"/>
                    <a:pt x="1447" y="1341"/>
                  </a:cubicBezTo>
                  <a:cubicBezTo>
                    <a:pt x="1472" y="1341"/>
                    <a:pt x="1498" y="1330"/>
                    <a:pt x="1528" y="1310"/>
                  </a:cubicBezTo>
                  <a:cubicBezTo>
                    <a:pt x="1549" y="1249"/>
                    <a:pt x="1549" y="1188"/>
                    <a:pt x="1508" y="1127"/>
                  </a:cubicBezTo>
                  <a:cubicBezTo>
                    <a:pt x="1488" y="1066"/>
                    <a:pt x="1467" y="1025"/>
                    <a:pt x="1426" y="964"/>
                  </a:cubicBezTo>
                  <a:cubicBezTo>
                    <a:pt x="1345" y="882"/>
                    <a:pt x="1365" y="882"/>
                    <a:pt x="1284" y="862"/>
                  </a:cubicBezTo>
                  <a:lnTo>
                    <a:pt x="1284" y="862"/>
                  </a:lnTo>
                  <a:cubicBezTo>
                    <a:pt x="1304" y="943"/>
                    <a:pt x="1365" y="984"/>
                    <a:pt x="1386" y="1045"/>
                  </a:cubicBezTo>
                  <a:cubicBezTo>
                    <a:pt x="1365" y="1127"/>
                    <a:pt x="1365" y="1188"/>
                    <a:pt x="1386" y="1269"/>
                  </a:cubicBezTo>
                  <a:cubicBezTo>
                    <a:pt x="1365" y="1269"/>
                    <a:pt x="1365" y="1290"/>
                    <a:pt x="1345" y="1290"/>
                  </a:cubicBezTo>
                  <a:cubicBezTo>
                    <a:pt x="1345" y="1269"/>
                    <a:pt x="1325" y="1249"/>
                    <a:pt x="1325" y="1249"/>
                  </a:cubicBezTo>
                  <a:cubicBezTo>
                    <a:pt x="1314" y="1254"/>
                    <a:pt x="1304" y="1257"/>
                    <a:pt x="1296" y="1257"/>
                  </a:cubicBezTo>
                  <a:cubicBezTo>
                    <a:pt x="1274" y="1257"/>
                    <a:pt x="1264" y="1238"/>
                    <a:pt x="1264" y="1208"/>
                  </a:cubicBezTo>
                  <a:cubicBezTo>
                    <a:pt x="1264" y="1208"/>
                    <a:pt x="1243" y="1188"/>
                    <a:pt x="1264" y="1168"/>
                  </a:cubicBezTo>
                  <a:cubicBezTo>
                    <a:pt x="1223" y="1086"/>
                    <a:pt x="1202" y="1005"/>
                    <a:pt x="1182" y="903"/>
                  </a:cubicBezTo>
                  <a:lnTo>
                    <a:pt x="1121" y="903"/>
                  </a:lnTo>
                  <a:cubicBezTo>
                    <a:pt x="1080" y="862"/>
                    <a:pt x="1101" y="801"/>
                    <a:pt x="1040" y="781"/>
                  </a:cubicBezTo>
                  <a:lnTo>
                    <a:pt x="1019" y="801"/>
                  </a:lnTo>
                  <a:cubicBezTo>
                    <a:pt x="1040" y="801"/>
                    <a:pt x="1040" y="821"/>
                    <a:pt x="1040" y="821"/>
                  </a:cubicBezTo>
                  <a:cubicBezTo>
                    <a:pt x="1019" y="821"/>
                    <a:pt x="1019" y="821"/>
                    <a:pt x="1019" y="801"/>
                  </a:cubicBezTo>
                  <a:cubicBezTo>
                    <a:pt x="999" y="781"/>
                    <a:pt x="978" y="781"/>
                    <a:pt x="958" y="740"/>
                  </a:cubicBezTo>
                  <a:cubicBezTo>
                    <a:pt x="958" y="679"/>
                    <a:pt x="958" y="618"/>
                    <a:pt x="938" y="557"/>
                  </a:cubicBezTo>
                  <a:cubicBezTo>
                    <a:pt x="927" y="546"/>
                    <a:pt x="912" y="546"/>
                    <a:pt x="897" y="546"/>
                  </a:cubicBezTo>
                  <a:cubicBezTo>
                    <a:pt x="882" y="546"/>
                    <a:pt x="866" y="546"/>
                    <a:pt x="856" y="536"/>
                  </a:cubicBezTo>
                  <a:cubicBezTo>
                    <a:pt x="754" y="353"/>
                    <a:pt x="591" y="190"/>
                    <a:pt x="469" y="7"/>
                  </a:cubicBezTo>
                  <a:cubicBezTo>
                    <a:pt x="456" y="11"/>
                    <a:pt x="445" y="13"/>
                    <a:pt x="435" y="13"/>
                  </a:cubicBezTo>
                  <a:cubicBezTo>
                    <a:pt x="408" y="13"/>
                    <a:pt x="388" y="1"/>
                    <a:pt x="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5" name="Google Shape;11185;p13"/>
            <p:cNvSpPr/>
            <p:nvPr/>
          </p:nvSpPr>
          <p:spPr>
            <a:xfrm>
              <a:off x="1479037" y="-106418"/>
              <a:ext cx="126074" cy="163493"/>
            </a:xfrm>
            <a:custGeom>
              <a:avLst/>
              <a:gdLst/>
              <a:ahLst/>
              <a:cxnLst/>
              <a:rect l="l" t="t" r="r" b="b"/>
              <a:pathLst>
                <a:path w="1752" h="2272" extrusionOk="0">
                  <a:moveTo>
                    <a:pt x="387" y="2088"/>
                  </a:moveTo>
                  <a:cubicBezTo>
                    <a:pt x="408" y="2088"/>
                    <a:pt x="408" y="2108"/>
                    <a:pt x="408" y="2108"/>
                  </a:cubicBezTo>
                  <a:cubicBezTo>
                    <a:pt x="387" y="2108"/>
                    <a:pt x="387" y="2108"/>
                    <a:pt x="387" y="2088"/>
                  </a:cubicBezTo>
                  <a:close/>
                  <a:moveTo>
                    <a:pt x="1611" y="1"/>
                  </a:moveTo>
                  <a:cubicBezTo>
                    <a:pt x="1552" y="1"/>
                    <a:pt x="1499" y="32"/>
                    <a:pt x="1446" y="72"/>
                  </a:cubicBezTo>
                  <a:cubicBezTo>
                    <a:pt x="1406" y="92"/>
                    <a:pt x="1344" y="133"/>
                    <a:pt x="1304" y="174"/>
                  </a:cubicBezTo>
                  <a:cubicBezTo>
                    <a:pt x="1304" y="153"/>
                    <a:pt x="1283" y="133"/>
                    <a:pt x="1263" y="133"/>
                  </a:cubicBezTo>
                  <a:cubicBezTo>
                    <a:pt x="1243" y="153"/>
                    <a:pt x="1202" y="174"/>
                    <a:pt x="1161" y="194"/>
                  </a:cubicBezTo>
                  <a:cubicBezTo>
                    <a:pt x="1161" y="174"/>
                    <a:pt x="1161" y="153"/>
                    <a:pt x="1141" y="153"/>
                  </a:cubicBezTo>
                  <a:cubicBezTo>
                    <a:pt x="1100" y="174"/>
                    <a:pt x="1100" y="235"/>
                    <a:pt x="1059" y="255"/>
                  </a:cubicBezTo>
                  <a:lnTo>
                    <a:pt x="1019" y="255"/>
                  </a:lnTo>
                  <a:cubicBezTo>
                    <a:pt x="1019" y="255"/>
                    <a:pt x="1019" y="255"/>
                    <a:pt x="1019" y="275"/>
                  </a:cubicBezTo>
                  <a:cubicBezTo>
                    <a:pt x="958" y="296"/>
                    <a:pt x="896" y="336"/>
                    <a:pt x="856" y="377"/>
                  </a:cubicBezTo>
                  <a:cubicBezTo>
                    <a:pt x="839" y="372"/>
                    <a:pt x="824" y="369"/>
                    <a:pt x="810" y="369"/>
                  </a:cubicBezTo>
                  <a:cubicBezTo>
                    <a:pt x="771" y="369"/>
                    <a:pt x="737" y="388"/>
                    <a:pt x="693" y="418"/>
                  </a:cubicBezTo>
                  <a:cubicBezTo>
                    <a:pt x="693" y="438"/>
                    <a:pt x="693" y="479"/>
                    <a:pt x="693" y="499"/>
                  </a:cubicBezTo>
                  <a:cubicBezTo>
                    <a:pt x="687" y="502"/>
                    <a:pt x="682" y="504"/>
                    <a:pt x="678" y="504"/>
                  </a:cubicBezTo>
                  <a:cubicBezTo>
                    <a:pt x="652" y="504"/>
                    <a:pt x="649" y="459"/>
                    <a:pt x="632" y="459"/>
                  </a:cubicBezTo>
                  <a:cubicBezTo>
                    <a:pt x="571" y="499"/>
                    <a:pt x="530" y="520"/>
                    <a:pt x="469" y="560"/>
                  </a:cubicBezTo>
                  <a:cubicBezTo>
                    <a:pt x="469" y="581"/>
                    <a:pt x="489" y="622"/>
                    <a:pt x="489" y="642"/>
                  </a:cubicBezTo>
                  <a:cubicBezTo>
                    <a:pt x="448" y="642"/>
                    <a:pt x="428" y="662"/>
                    <a:pt x="408" y="662"/>
                  </a:cubicBezTo>
                  <a:cubicBezTo>
                    <a:pt x="367" y="723"/>
                    <a:pt x="347" y="785"/>
                    <a:pt x="347" y="846"/>
                  </a:cubicBezTo>
                  <a:cubicBezTo>
                    <a:pt x="326" y="866"/>
                    <a:pt x="265" y="866"/>
                    <a:pt x="265" y="907"/>
                  </a:cubicBezTo>
                  <a:cubicBezTo>
                    <a:pt x="265" y="947"/>
                    <a:pt x="265" y="988"/>
                    <a:pt x="204" y="1009"/>
                  </a:cubicBezTo>
                  <a:cubicBezTo>
                    <a:pt x="204" y="1009"/>
                    <a:pt x="184" y="1029"/>
                    <a:pt x="184" y="1049"/>
                  </a:cubicBezTo>
                  <a:cubicBezTo>
                    <a:pt x="163" y="1151"/>
                    <a:pt x="123" y="1212"/>
                    <a:pt x="82" y="1314"/>
                  </a:cubicBezTo>
                  <a:cubicBezTo>
                    <a:pt x="41" y="1457"/>
                    <a:pt x="0" y="1579"/>
                    <a:pt x="61" y="1742"/>
                  </a:cubicBezTo>
                  <a:cubicBezTo>
                    <a:pt x="61" y="1782"/>
                    <a:pt x="41" y="1803"/>
                    <a:pt x="41" y="1844"/>
                  </a:cubicBezTo>
                  <a:cubicBezTo>
                    <a:pt x="82" y="1864"/>
                    <a:pt x="102" y="1925"/>
                    <a:pt x="123" y="1945"/>
                  </a:cubicBezTo>
                  <a:cubicBezTo>
                    <a:pt x="163" y="1966"/>
                    <a:pt x="184" y="1986"/>
                    <a:pt x="204" y="1986"/>
                  </a:cubicBezTo>
                  <a:cubicBezTo>
                    <a:pt x="224" y="2047"/>
                    <a:pt x="163" y="2047"/>
                    <a:pt x="143" y="2088"/>
                  </a:cubicBezTo>
                  <a:cubicBezTo>
                    <a:pt x="143" y="2088"/>
                    <a:pt x="123" y="2108"/>
                    <a:pt x="123" y="2129"/>
                  </a:cubicBezTo>
                  <a:cubicBezTo>
                    <a:pt x="163" y="2129"/>
                    <a:pt x="184" y="2108"/>
                    <a:pt x="224" y="2108"/>
                  </a:cubicBezTo>
                  <a:cubicBezTo>
                    <a:pt x="245" y="2027"/>
                    <a:pt x="306" y="1986"/>
                    <a:pt x="347" y="1945"/>
                  </a:cubicBezTo>
                  <a:cubicBezTo>
                    <a:pt x="367" y="1905"/>
                    <a:pt x="326" y="1905"/>
                    <a:pt x="347" y="1864"/>
                  </a:cubicBezTo>
                  <a:lnTo>
                    <a:pt x="347" y="1864"/>
                  </a:lnTo>
                  <a:cubicBezTo>
                    <a:pt x="350" y="1867"/>
                    <a:pt x="352" y="1868"/>
                    <a:pt x="354" y="1868"/>
                  </a:cubicBezTo>
                  <a:cubicBezTo>
                    <a:pt x="365" y="1868"/>
                    <a:pt x="369" y="1839"/>
                    <a:pt x="380" y="1839"/>
                  </a:cubicBezTo>
                  <a:cubicBezTo>
                    <a:pt x="382" y="1839"/>
                    <a:pt x="384" y="1841"/>
                    <a:pt x="387" y="1844"/>
                  </a:cubicBezTo>
                  <a:cubicBezTo>
                    <a:pt x="428" y="1884"/>
                    <a:pt x="367" y="1925"/>
                    <a:pt x="387" y="1966"/>
                  </a:cubicBezTo>
                  <a:lnTo>
                    <a:pt x="428" y="1966"/>
                  </a:lnTo>
                  <a:cubicBezTo>
                    <a:pt x="434" y="1969"/>
                    <a:pt x="440" y="1970"/>
                    <a:pt x="446" y="1970"/>
                  </a:cubicBezTo>
                  <a:cubicBezTo>
                    <a:pt x="463" y="1970"/>
                    <a:pt x="476" y="1958"/>
                    <a:pt x="487" y="1958"/>
                  </a:cubicBezTo>
                  <a:cubicBezTo>
                    <a:pt x="495" y="1958"/>
                    <a:pt x="502" y="1964"/>
                    <a:pt x="509" y="1986"/>
                  </a:cubicBezTo>
                  <a:cubicBezTo>
                    <a:pt x="509" y="2006"/>
                    <a:pt x="509" y="2027"/>
                    <a:pt x="489" y="2027"/>
                  </a:cubicBezTo>
                  <a:lnTo>
                    <a:pt x="428" y="2027"/>
                  </a:lnTo>
                  <a:cubicBezTo>
                    <a:pt x="408" y="2047"/>
                    <a:pt x="408" y="2068"/>
                    <a:pt x="387" y="2088"/>
                  </a:cubicBezTo>
                  <a:cubicBezTo>
                    <a:pt x="380" y="2084"/>
                    <a:pt x="374" y="2082"/>
                    <a:pt x="369" y="2082"/>
                  </a:cubicBezTo>
                  <a:cubicBezTo>
                    <a:pt x="347" y="2082"/>
                    <a:pt x="347" y="2116"/>
                    <a:pt x="347" y="2149"/>
                  </a:cubicBezTo>
                  <a:cubicBezTo>
                    <a:pt x="347" y="2153"/>
                    <a:pt x="347" y="2155"/>
                    <a:pt x="349" y="2155"/>
                  </a:cubicBezTo>
                  <a:cubicBezTo>
                    <a:pt x="353" y="2155"/>
                    <a:pt x="361" y="2143"/>
                    <a:pt x="365" y="2143"/>
                  </a:cubicBezTo>
                  <a:cubicBezTo>
                    <a:pt x="366" y="2143"/>
                    <a:pt x="367" y="2145"/>
                    <a:pt x="367" y="2149"/>
                  </a:cubicBezTo>
                  <a:cubicBezTo>
                    <a:pt x="387" y="2210"/>
                    <a:pt x="326" y="2190"/>
                    <a:pt x="326" y="2230"/>
                  </a:cubicBezTo>
                  <a:cubicBezTo>
                    <a:pt x="326" y="2251"/>
                    <a:pt x="347" y="2271"/>
                    <a:pt x="367" y="2271"/>
                  </a:cubicBezTo>
                  <a:cubicBezTo>
                    <a:pt x="428" y="2230"/>
                    <a:pt x="387" y="2190"/>
                    <a:pt x="428" y="2149"/>
                  </a:cubicBezTo>
                  <a:cubicBezTo>
                    <a:pt x="438" y="2149"/>
                    <a:pt x="453" y="2144"/>
                    <a:pt x="469" y="2144"/>
                  </a:cubicBezTo>
                  <a:cubicBezTo>
                    <a:pt x="484" y="2144"/>
                    <a:pt x="499" y="2149"/>
                    <a:pt x="509" y="2169"/>
                  </a:cubicBezTo>
                  <a:cubicBezTo>
                    <a:pt x="530" y="2149"/>
                    <a:pt x="530" y="2129"/>
                    <a:pt x="530" y="2088"/>
                  </a:cubicBezTo>
                  <a:cubicBezTo>
                    <a:pt x="557" y="2088"/>
                    <a:pt x="575" y="2097"/>
                    <a:pt x="590" y="2097"/>
                  </a:cubicBezTo>
                  <a:cubicBezTo>
                    <a:pt x="598" y="2097"/>
                    <a:pt x="605" y="2095"/>
                    <a:pt x="611" y="2088"/>
                  </a:cubicBezTo>
                  <a:cubicBezTo>
                    <a:pt x="632" y="2047"/>
                    <a:pt x="591" y="2006"/>
                    <a:pt x="591" y="1966"/>
                  </a:cubicBezTo>
                  <a:cubicBezTo>
                    <a:pt x="652" y="1945"/>
                    <a:pt x="672" y="1905"/>
                    <a:pt x="672" y="1844"/>
                  </a:cubicBezTo>
                  <a:lnTo>
                    <a:pt x="713" y="1844"/>
                  </a:lnTo>
                  <a:cubicBezTo>
                    <a:pt x="733" y="1803"/>
                    <a:pt x="795" y="1721"/>
                    <a:pt x="876" y="1660"/>
                  </a:cubicBezTo>
                  <a:cubicBezTo>
                    <a:pt x="876" y="1640"/>
                    <a:pt x="856" y="1579"/>
                    <a:pt x="896" y="1558"/>
                  </a:cubicBezTo>
                  <a:cubicBezTo>
                    <a:pt x="929" y="1558"/>
                    <a:pt x="922" y="1584"/>
                    <a:pt x="929" y="1584"/>
                  </a:cubicBezTo>
                  <a:cubicBezTo>
                    <a:pt x="931" y="1584"/>
                    <a:pt x="933" y="1583"/>
                    <a:pt x="937" y="1579"/>
                  </a:cubicBezTo>
                  <a:cubicBezTo>
                    <a:pt x="958" y="1538"/>
                    <a:pt x="978" y="1538"/>
                    <a:pt x="958" y="1497"/>
                  </a:cubicBezTo>
                  <a:cubicBezTo>
                    <a:pt x="958" y="1477"/>
                    <a:pt x="958" y="1457"/>
                    <a:pt x="978" y="1416"/>
                  </a:cubicBezTo>
                  <a:lnTo>
                    <a:pt x="998" y="1416"/>
                  </a:lnTo>
                  <a:cubicBezTo>
                    <a:pt x="998" y="1436"/>
                    <a:pt x="998" y="1457"/>
                    <a:pt x="998" y="1477"/>
                  </a:cubicBezTo>
                  <a:cubicBezTo>
                    <a:pt x="1006" y="1473"/>
                    <a:pt x="1014" y="1471"/>
                    <a:pt x="1021" y="1471"/>
                  </a:cubicBezTo>
                  <a:cubicBezTo>
                    <a:pt x="1048" y="1471"/>
                    <a:pt x="1067" y="1497"/>
                    <a:pt x="1100" y="1497"/>
                  </a:cubicBezTo>
                  <a:cubicBezTo>
                    <a:pt x="1080" y="1436"/>
                    <a:pt x="1141" y="1457"/>
                    <a:pt x="1141" y="1416"/>
                  </a:cubicBezTo>
                  <a:cubicBezTo>
                    <a:pt x="1141" y="1375"/>
                    <a:pt x="1120" y="1314"/>
                    <a:pt x="1141" y="1273"/>
                  </a:cubicBezTo>
                  <a:cubicBezTo>
                    <a:pt x="1161" y="1253"/>
                    <a:pt x="1182" y="1253"/>
                    <a:pt x="1182" y="1233"/>
                  </a:cubicBezTo>
                  <a:cubicBezTo>
                    <a:pt x="1161" y="1212"/>
                    <a:pt x="1141" y="1212"/>
                    <a:pt x="1182" y="1171"/>
                  </a:cubicBezTo>
                  <a:cubicBezTo>
                    <a:pt x="1283" y="1110"/>
                    <a:pt x="1344" y="988"/>
                    <a:pt x="1406" y="866"/>
                  </a:cubicBezTo>
                  <a:cubicBezTo>
                    <a:pt x="1446" y="825"/>
                    <a:pt x="1487" y="785"/>
                    <a:pt x="1528" y="764"/>
                  </a:cubicBezTo>
                  <a:cubicBezTo>
                    <a:pt x="1487" y="662"/>
                    <a:pt x="1589" y="622"/>
                    <a:pt x="1609" y="540"/>
                  </a:cubicBezTo>
                  <a:cubicBezTo>
                    <a:pt x="1691" y="377"/>
                    <a:pt x="1752" y="214"/>
                    <a:pt x="1752" y="31"/>
                  </a:cubicBezTo>
                  <a:lnTo>
                    <a:pt x="1711" y="31"/>
                  </a:lnTo>
                  <a:cubicBezTo>
                    <a:pt x="1676" y="10"/>
                    <a:pt x="1643" y="1"/>
                    <a:pt x="16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6" name="Google Shape;11186;p13"/>
            <p:cNvSpPr/>
            <p:nvPr/>
          </p:nvSpPr>
          <p:spPr>
            <a:xfrm>
              <a:off x="1273879" y="433642"/>
              <a:ext cx="90885" cy="158312"/>
            </a:xfrm>
            <a:custGeom>
              <a:avLst/>
              <a:gdLst/>
              <a:ahLst/>
              <a:cxnLst/>
              <a:rect l="l" t="t" r="r" b="b"/>
              <a:pathLst>
                <a:path w="1263" h="2200" extrusionOk="0">
                  <a:moveTo>
                    <a:pt x="265" y="326"/>
                  </a:moveTo>
                  <a:cubicBezTo>
                    <a:pt x="265" y="326"/>
                    <a:pt x="265" y="326"/>
                    <a:pt x="265" y="346"/>
                  </a:cubicBezTo>
                  <a:lnTo>
                    <a:pt x="245" y="346"/>
                  </a:lnTo>
                  <a:lnTo>
                    <a:pt x="245" y="326"/>
                  </a:lnTo>
                  <a:close/>
                  <a:moveTo>
                    <a:pt x="99" y="1010"/>
                  </a:moveTo>
                  <a:cubicBezTo>
                    <a:pt x="112" y="1010"/>
                    <a:pt x="122" y="1024"/>
                    <a:pt x="122" y="1039"/>
                  </a:cubicBezTo>
                  <a:cubicBezTo>
                    <a:pt x="122" y="1059"/>
                    <a:pt x="122" y="1059"/>
                    <a:pt x="102" y="1080"/>
                  </a:cubicBezTo>
                  <a:cubicBezTo>
                    <a:pt x="82" y="1059"/>
                    <a:pt x="82" y="1039"/>
                    <a:pt x="82" y="1018"/>
                  </a:cubicBezTo>
                  <a:cubicBezTo>
                    <a:pt x="88" y="1012"/>
                    <a:pt x="94" y="1010"/>
                    <a:pt x="99" y="1010"/>
                  </a:cubicBezTo>
                  <a:close/>
                  <a:moveTo>
                    <a:pt x="102" y="1080"/>
                  </a:moveTo>
                  <a:cubicBezTo>
                    <a:pt x="122" y="1080"/>
                    <a:pt x="122" y="1100"/>
                    <a:pt x="122" y="1100"/>
                  </a:cubicBezTo>
                  <a:cubicBezTo>
                    <a:pt x="102" y="1100"/>
                    <a:pt x="102" y="1080"/>
                    <a:pt x="102" y="1080"/>
                  </a:cubicBezTo>
                  <a:close/>
                  <a:moveTo>
                    <a:pt x="693" y="1976"/>
                  </a:moveTo>
                  <a:cubicBezTo>
                    <a:pt x="693" y="1976"/>
                    <a:pt x="693" y="1996"/>
                    <a:pt x="693" y="1996"/>
                  </a:cubicBezTo>
                  <a:lnTo>
                    <a:pt x="672" y="1996"/>
                  </a:lnTo>
                  <a:cubicBezTo>
                    <a:pt x="672" y="1976"/>
                    <a:pt x="672" y="1976"/>
                    <a:pt x="693" y="1976"/>
                  </a:cubicBezTo>
                  <a:close/>
                  <a:moveTo>
                    <a:pt x="570" y="2016"/>
                  </a:moveTo>
                  <a:cubicBezTo>
                    <a:pt x="570" y="2016"/>
                    <a:pt x="570" y="2025"/>
                    <a:pt x="564" y="2025"/>
                  </a:cubicBezTo>
                  <a:cubicBezTo>
                    <a:pt x="561" y="2025"/>
                    <a:pt x="557" y="2023"/>
                    <a:pt x="550" y="2016"/>
                  </a:cubicBezTo>
                  <a:close/>
                  <a:moveTo>
                    <a:pt x="509" y="0"/>
                  </a:moveTo>
                  <a:cubicBezTo>
                    <a:pt x="509" y="61"/>
                    <a:pt x="469" y="102"/>
                    <a:pt x="448" y="143"/>
                  </a:cubicBezTo>
                  <a:cubicBezTo>
                    <a:pt x="439" y="140"/>
                    <a:pt x="431" y="139"/>
                    <a:pt x="423" y="139"/>
                  </a:cubicBezTo>
                  <a:cubicBezTo>
                    <a:pt x="369" y="139"/>
                    <a:pt x="346" y="187"/>
                    <a:pt x="305" y="187"/>
                  </a:cubicBezTo>
                  <a:cubicBezTo>
                    <a:pt x="299" y="187"/>
                    <a:pt x="292" y="186"/>
                    <a:pt x="285" y="183"/>
                  </a:cubicBezTo>
                  <a:cubicBezTo>
                    <a:pt x="265" y="204"/>
                    <a:pt x="245" y="224"/>
                    <a:pt x="245" y="265"/>
                  </a:cubicBezTo>
                  <a:cubicBezTo>
                    <a:pt x="245" y="306"/>
                    <a:pt x="183" y="306"/>
                    <a:pt x="163" y="326"/>
                  </a:cubicBezTo>
                  <a:cubicBezTo>
                    <a:pt x="163" y="367"/>
                    <a:pt x="122" y="387"/>
                    <a:pt x="143" y="407"/>
                  </a:cubicBezTo>
                  <a:cubicBezTo>
                    <a:pt x="147" y="412"/>
                    <a:pt x="152" y="413"/>
                    <a:pt x="158" y="413"/>
                  </a:cubicBezTo>
                  <a:cubicBezTo>
                    <a:pt x="174" y="413"/>
                    <a:pt x="193" y="402"/>
                    <a:pt x="209" y="402"/>
                  </a:cubicBezTo>
                  <a:cubicBezTo>
                    <a:pt x="215" y="402"/>
                    <a:pt x="220" y="403"/>
                    <a:pt x="224" y="407"/>
                  </a:cubicBezTo>
                  <a:cubicBezTo>
                    <a:pt x="183" y="489"/>
                    <a:pt x="143" y="570"/>
                    <a:pt x="122" y="652"/>
                  </a:cubicBezTo>
                  <a:cubicBezTo>
                    <a:pt x="61" y="652"/>
                    <a:pt x="102" y="591"/>
                    <a:pt x="61" y="570"/>
                  </a:cubicBezTo>
                  <a:lnTo>
                    <a:pt x="61" y="570"/>
                  </a:lnTo>
                  <a:cubicBezTo>
                    <a:pt x="41" y="631"/>
                    <a:pt x="61" y="672"/>
                    <a:pt x="82" y="733"/>
                  </a:cubicBezTo>
                  <a:lnTo>
                    <a:pt x="61" y="876"/>
                  </a:lnTo>
                  <a:cubicBezTo>
                    <a:pt x="41" y="896"/>
                    <a:pt x="21" y="896"/>
                    <a:pt x="0" y="896"/>
                  </a:cubicBezTo>
                  <a:cubicBezTo>
                    <a:pt x="21" y="978"/>
                    <a:pt x="41" y="1059"/>
                    <a:pt x="61" y="1141"/>
                  </a:cubicBezTo>
                  <a:cubicBezTo>
                    <a:pt x="102" y="1141"/>
                    <a:pt x="122" y="1141"/>
                    <a:pt x="143" y="1181"/>
                  </a:cubicBezTo>
                  <a:cubicBezTo>
                    <a:pt x="122" y="1181"/>
                    <a:pt x="102" y="1202"/>
                    <a:pt x="61" y="1202"/>
                  </a:cubicBezTo>
                  <a:cubicBezTo>
                    <a:pt x="102" y="1324"/>
                    <a:pt x="82" y="1426"/>
                    <a:pt x="102" y="1548"/>
                  </a:cubicBezTo>
                  <a:cubicBezTo>
                    <a:pt x="143" y="1670"/>
                    <a:pt x="224" y="1752"/>
                    <a:pt x="224" y="1853"/>
                  </a:cubicBezTo>
                  <a:cubicBezTo>
                    <a:pt x="346" y="1976"/>
                    <a:pt x="469" y="2077"/>
                    <a:pt x="570" y="2200"/>
                  </a:cubicBezTo>
                  <a:cubicBezTo>
                    <a:pt x="591" y="2179"/>
                    <a:pt x="591" y="2159"/>
                    <a:pt x="591" y="2159"/>
                  </a:cubicBezTo>
                  <a:cubicBezTo>
                    <a:pt x="591" y="2139"/>
                    <a:pt x="570" y="2139"/>
                    <a:pt x="591" y="2118"/>
                  </a:cubicBezTo>
                  <a:cubicBezTo>
                    <a:pt x="591" y="2118"/>
                    <a:pt x="611" y="2139"/>
                    <a:pt x="611" y="2139"/>
                  </a:cubicBezTo>
                  <a:cubicBezTo>
                    <a:pt x="611" y="2118"/>
                    <a:pt x="631" y="2118"/>
                    <a:pt x="631" y="2118"/>
                  </a:cubicBezTo>
                  <a:cubicBezTo>
                    <a:pt x="652" y="2118"/>
                    <a:pt x="631" y="2139"/>
                    <a:pt x="631" y="2139"/>
                  </a:cubicBezTo>
                  <a:cubicBezTo>
                    <a:pt x="652" y="2159"/>
                    <a:pt x="672" y="2179"/>
                    <a:pt x="713" y="2179"/>
                  </a:cubicBezTo>
                  <a:cubicBezTo>
                    <a:pt x="733" y="2139"/>
                    <a:pt x="713" y="2098"/>
                    <a:pt x="713" y="2057"/>
                  </a:cubicBezTo>
                  <a:cubicBezTo>
                    <a:pt x="754" y="2016"/>
                    <a:pt x="774" y="1976"/>
                    <a:pt x="774" y="1914"/>
                  </a:cubicBezTo>
                  <a:cubicBezTo>
                    <a:pt x="805" y="1899"/>
                    <a:pt x="824" y="1860"/>
                    <a:pt x="849" y="1860"/>
                  </a:cubicBezTo>
                  <a:cubicBezTo>
                    <a:pt x="857" y="1860"/>
                    <a:pt x="866" y="1864"/>
                    <a:pt x="876" y="1874"/>
                  </a:cubicBezTo>
                  <a:cubicBezTo>
                    <a:pt x="896" y="1894"/>
                    <a:pt x="855" y="1914"/>
                    <a:pt x="876" y="1955"/>
                  </a:cubicBezTo>
                  <a:cubicBezTo>
                    <a:pt x="876" y="1955"/>
                    <a:pt x="896" y="1976"/>
                    <a:pt x="896" y="1976"/>
                  </a:cubicBezTo>
                  <a:cubicBezTo>
                    <a:pt x="917" y="2016"/>
                    <a:pt x="896" y="2057"/>
                    <a:pt x="937" y="2098"/>
                  </a:cubicBezTo>
                  <a:cubicBezTo>
                    <a:pt x="957" y="2098"/>
                    <a:pt x="998" y="2077"/>
                    <a:pt x="998" y="2077"/>
                  </a:cubicBezTo>
                  <a:cubicBezTo>
                    <a:pt x="1031" y="2094"/>
                    <a:pt x="1037" y="2124"/>
                    <a:pt x="1049" y="2124"/>
                  </a:cubicBezTo>
                  <a:cubicBezTo>
                    <a:pt x="1052" y="2124"/>
                    <a:pt x="1055" y="2122"/>
                    <a:pt x="1059" y="2118"/>
                  </a:cubicBezTo>
                  <a:cubicBezTo>
                    <a:pt x="1080" y="2077"/>
                    <a:pt x="1080" y="2037"/>
                    <a:pt x="1100" y="1996"/>
                  </a:cubicBezTo>
                  <a:cubicBezTo>
                    <a:pt x="1039" y="1976"/>
                    <a:pt x="978" y="1976"/>
                    <a:pt x="937" y="1955"/>
                  </a:cubicBezTo>
                  <a:cubicBezTo>
                    <a:pt x="937" y="1894"/>
                    <a:pt x="978" y="1874"/>
                    <a:pt x="1039" y="1874"/>
                  </a:cubicBezTo>
                  <a:cubicBezTo>
                    <a:pt x="1059" y="1731"/>
                    <a:pt x="1100" y="1609"/>
                    <a:pt x="1100" y="1487"/>
                  </a:cubicBezTo>
                  <a:cubicBezTo>
                    <a:pt x="1080" y="1466"/>
                    <a:pt x="1059" y="1466"/>
                    <a:pt x="1059" y="1426"/>
                  </a:cubicBezTo>
                  <a:cubicBezTo>
                    <a:pt x="1079" y="1426"/>
                    <a:pt x="1098" y="1407"/>
                    <a:pt x="1117" y="1388"/>
                  </a:cubicBezTo>
                  <a:lnTo>
                    <a:pt x="1117" y="1388"/>
                  </a:lnTo>
                  <a:cubicBezTo>
                    <a:pt x="1118" y="1394"/>
                    <a:pt x="1119" y="1399"/>
                    <a:pt x="1120" y="1405"/>
                  </a:cubicBezTo>
                  <a:lnTo>
                    <a:pt x="1120" y="1385"/>
                  </a:lnTo>
                  <a:cubicBezTo>
                    <a:pt x="1119" y="1386"/>
                    <a:pt x="1118" y="1387"/>
                    <a:pt x="1117" y="1388"/>
                  </a:cubicBezTo>
                  <a:lnTo>
                    <a:pt x="1117" y="1388"/>
                  </a:lnTo>
                  <a:cubicBezTo>
                    <a:pt x="1107" y="1294"/>
                    <a:pt x="1163" y="1216"/>
                    <a:pt x="1202" y="1120"/>
                  </a:cubicBezTo>
                  <a:cubicBezTo>
                    <a:pt x="1242" y="1018"/>
                    <a:pt x="1263" y="957"/>
                    <a:pt x="1202" y="876"/>
                  </a:cubicBezTo>
                  <a:cubicBezTo>
                    <a:pt x="1202" y="855"/>
                    <a:pt x="1181" y="855"/>
                    <a:pt x="1181" y="855"/>
                  </a:cubicBezTo>
                  <a:cubicBezTo>
                    <a:pt x="1181" y="937"/>
                    <a:pt x="1161" y="998"/>
                    <a:pt x="1080" y="1059"/>
                  </a:cubicBezTo>
                  <a:cubicBezTo>
                    <a:pt x="1141" y="978"/>
                    <a:pt x="1120" y="896"/>
                    <a:pt x="1161" y="835"/>
                  </a:cubicBezTo>
                  <a:cubicBezTo>
                    <a:pt x="1145" y="835"/>
                    <a:pt x="1141" y="822"/>
                    <a:pt x="1151" y="807"/>
                  </a:cubicBezTo>
                  <a:lnTo>
                    <a:pt x="1151" y="807"/>
                  </a:lnTo>
                  <a:cubicBezTo>
                    <a:pt x="1154" y="809"/>
                    <a:pt x="1157" y="811"/>
                    <a:pt x="1161" y="815"/>
                  </a:cubicBezTo>
                  <a:lnTo>
                    <a:pt x="1161" y="794"/>
                  </a:lnTo>
                  <a:cubicBezTo>
                    <a:pt x="1157" y="799"/>
                    <a:pt x="1153" y="803"/>
                    <a:pt x="1151" y="807"/>
                  </a:cubicBezTo>
                  <a:lnTo>
                    <a:pt x="1151" y="807"/>
                  </a:lnTo>
                  <a:cubicBezTo>
                    <a:pt x="1146" y="804"/>
                    <a:pt x="1142" y="803"/>
                    <a:pt x="1137" y="803"/>
                  </a:cubicBezTo>
                  <a:cubicBezTo>
                    <a:pt x="1118" y="803"/>
                    <a:pt x="1102" y="827"/>
                    <a:pt x="1083" y="827"/>
                  </a:cubicBezTo>
                  <a:cubicBezTo>
                    <a:pt x="1075" y="827"/>
                    <a:pt x="1068" y="823"/>
                    <a:pt x="1059" y="815"/>
                  </a:cubicBezTo>
                  <a:cubicBezTo>
                    <a:pt x="1080" y="733"/>
                    <a:pt x="998" y="652"/>
                    <a:pt x="1039" y="550"/>
                  </a:cubicBezTo>
                  <a:cubicBezTo>
                    <a:pt x="998" y="489"/>
                    <a:pt x="957" y="407"/>
                    <a:pt x="937" y="367"/>
                  </a:cubicBezTo>
                  <a:cubicBezTo>
                    <a:pt x="927" y="357"/>
                    <a:pt x="917" y="357"/>
                    <a:pt x="906" y="357"/>
                  </a:cubicBezTo>
                  <a:cubicBezTo>
                    <a:pt x="896" y="357"/>
                    <a:pt x="886" y="357"/>
                    <a:pt x="876" y="346"/>
                  </a:cubicBezTo>
                  <a:cubicBezTo>
                    <a:pt x="896" y="326"/>
                    <a:pt x="896" y="306"/>
                    <a:pt x="896" y="306"/>
                  </a:cubicBezTo>
                  <a:cubicBezTo>
                    <a:pt x="855" y="224"/>
                    <a:pt x="876" y="143"/>
                    <a:pt x="835" y="102"/>
                  </a:cubicBezTo>
                  <a:cubicBezTo>
                    <a:pt x="815" y="102"/>
                    <a:pt x="794" y="82"/>
                    <a:pt x="774" y="82"/>
                  </a:cubicBezTo>
                  <a:cubicBezTo>
                    <a:pt x="754" y="82"/>
                    <a:pt x="754" y="41"/>
                    <a:pt x="713" y="41"/>
                  </a:cubicBezTo>
                  <a:cubicBezTo>
                    <a:pt x="652" y="21"/>
                    <a:pt x="570" y="41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7" name="Google Shape;11187;p13"/>
            <p:cNvSpPr/>
            <p:nvPr/>
          </p:nvSpPr>
          <p:spPr>
            <a:xfrm>
              <a:off x="343220" y="207904"/>
              <a:ext cx="107076" cy="172992"/>
            </a:xfrm>
            <a:custGeom>
              <a:avLst/>
              <a:gdLst/>
              <a:ahLst/>
              <a:cxnLst/>
              <a:rect l="l" t="t" r="r" b="b"/>
              <a:pathLst>
                <a:path w="1488" h="2404" extrusionOk="0">
                  <a:moveTo>
                    <a:pt x="1330" y="1764"/>
                  </a:moveTo>
                  <a:cubicBezTo>
                    <a:pt x="1334" y="1764"/>
                    <a:pt x="1338" y="1766"/>
                    <a:pt x="1345" y="1773"/>
                  </a:cubicBezTo>
                  <a:cubicBezTo>
                    <a:pt x="1338" y="1779"/>
                    <a:pt x="1334" y="1782"/>
                    <a:pt x="1330" y="1782"/>
                  </a:cubicBezTo>
                  <a:cubicBezTo>
                    <a:pt x="1322" y="1782"/>
                    <a:pt x="1318" y="1773"/>
                    <a:pt x="1304" y="1773"/>
                  </a:cubicBezTo>
                  <a:cubicBezTo>
                    <a:pt x="1298" y="1779"/>
                    <a:pt x="1293" y="1782"/>
                    <a:pt x="1289" y="1782"/>
                  </a:cubicBezTo>
                  <a:cubicBezTo>
                    <a:pt x="1282" y="1782"/>
                    <a:pt x="1277" y="1773"/>
                    <a:pt x="1264" y="1773"/>
                  </a:cubicBezTo>
                  <a:cubicBezTo>
                    <a:pt x="1270" y="1766"/>
                    <a:pt x="1277" y="1764"/>
                    <a:pt x="1283" y="1764"/>
                  </a:cubicBezTo>
                  <a:cubicBezTo>
                    <a:pt x="1295" y="1764"/>
                    <a:pt x="1304" y="1773"/>
                    <a:pt x="1304" y="1773"/>
                  </a:cubicBezTo>
                  <a:cubicBezTo>
                    <a:pt x="1318" y="1773"/>
                    <a:pt x="1322" y="1764"/>
                    <a:pt x="1330" y="1764"/>
                  </a:cubicBezTo>
                  <a:close/>
                  <a:moveTo>
                    <a:pt x="1080" y="2058"/>
                  </a:moveTo>
                  <a:cubicBezTo>
                    <a:pt x="1080" y="2078"/>
                    <a:pt x="1080" y="2078"/>
                    <a:pt x="1080" y="2098"/>
                  </a:cubicBezTo>
                  <a:cubicBezTo>
                    <a:pt x="1080" y="2078"/>
                    <a:pt x="1060" y="2078"/>
                    <a:pt x="1080" y="2058"/>
                  </a:cubicBezTo>
                  <a:close/>
                  <a:moveTo>
                    <a:pt x="1080" y="2098"/>
                  </a:moveTo>
                  <a:cubicBezTo>
                    <a:pt x="1096" y="2098"/>
                    <a:pt x="1100" y="2111"/>
                    <a:pt x="1090" y="2127"/>
                  </a:cubicBezTo>
                  <a:lnTo>
                    <a:pt x="1090" y="2127"/>
                  </a:lnTo>
                  <a:cubicBezTo>
                    <a:pt x="1080" y="2111"/>
                    <a:pt x="1080" y="2098"/>
                    <a:pt x="1080" y="2098"/>
                  </a:cubicBezTo>
                  <a:close/>
                  <a:moveTo>
                    <a:pt x="1309" y="2213"/>
                  </a:moveTo>
                  <a:cubicBezTo>
                    <a:pt x="1313" y="2213"/>
                    <a:pt x="1317" y="2214"/>
                    <a:pt x="1321" y="2217"/>
                  </a:cubicBezTo>
                  <a:lnTo>
                    <a:pt x="1321" y="2217"/>
                  </a:lnTo>
                  <a:cubicBezTo>
                    <a:pt x="1315" y="2232"/>
                    <a:pt x="1304" y="2247"/>
                    <a:pt x="1304" y="2261"/>
                  </a:cubicBezTo>
                  <a:cubicBezTo>
                    <a:pt x="1289" y="2232"/>
                    <a:pt x="1296" y="2213"/>
                    <a:pt x="1309" y="2213"/>
                  </a:cubicBezTo>
                  <a:close/>
                  <a:moveTo>
                    <a:pt x="225" y="1"/>
                  </a:moveTo>
                  <a:cubicBezTo>
                    <a:pt x="164" y="1"/>
                    <a:pt x="82" y="21"/>
                    <a:pt x="62" y="82"/>
                  </a:cubicBezTo>
                  <a:cubicBezTo>
                    <a:pt x="21" y="164"/>
                    <a:pt x="1" y="245"/>
                    <a:pt x="21" y="347"/>
                  </a:cubicBezTo>
                  <a:cubicBezTo>
                    <a:pt x="82" y="490"/>
                    <a:pt x="123" y="632"/>
                    <a:pt x="184" y="754"/>
                  </a:cubicBezTo>
                  <a:cubicBezTo>
                    <a:pt x="205" y="836"/>
                    <a:pt x="225" y="917"/>
                    <a:pt x="266" y="978"/>
                  </a:cubicBezTo>
                  <a:cubicBezTo>
                    <a:pt x="306" y="1060"/>
                    <a:pt x="327" y="1121"/>
                    <a:pt x="347" y="1202"/>
                  </a:cubicBezTo>
                  <a:cubicBezTo>
                    <a:pt x="388" y="1304"/>
                    <a:pt x="408" y="1426"/>
                    <a:pt x="449" y="1528"/>
                  </a:cubicBezTo>
                  <a:cubicBezTo>
                    <a:pt x="490" y="1650"/>
                    <a:pt x="551" y="1752"/>
                    <a:pt x="592" y="1874"/>
                  </a:cubicBezTo>
                  <a:lnTo>
                    <a:pt x="653" y="1874"/>
                  </a:lnTo>
                  <a:cubicBezTo>
                    <a:pt x="693" y="1976"/>
                    <a:pt x="754" y="2078"/>
                    <a:pt x="816" y="2160"/>
                  </a:cubicBezTo>
                  <a:cubicBezTo>
                    <a:pt x="832" y="2151"/>
                    <a:pt x="842" y="2146"/>
                    <a:pt x="848" y="2146"/>
                  </a:cubicBezTo>
                  <a:cubicBezTo>
                    <a:pt x="856" y="2146"/>
                    <a:pt x="856" y="2156"/>
                    <a:pt x="856" y="2180"/>
                  </a:cubicBezTo>
                  <a:cubicBezTo>
                    <a:pt x="877" y="2221"/>
                    <a:pt x="897" y="2221"/>
                    <a:pt x="917" y="2241"/>
                  </a:cubicBezTo>
                  <a:cubicBezTo>
                    <a:pt x="917" y="2323"/>
                    <a:pt x="917" y="2323"/>
                    <a:pt x="958" y="2404"/>
                  </a:cubicBezTo>
                  <a:cubicBezTo>
                    <a:pt x="977" y="2288"/>
                    <a:pt x="1034" y="2227"/>
                    <a:pt x="1091" y="2152"/>
                  </a:cubicBezTo>
                  <a:lnTo>
                    <a:pt x="1091" y="2152"/>
                  </a:lnTo>
                  <a:cubicBezTo>
                    <a:pt x="1105" y="2167"/>
                    <a:pt x="1122" y="2186"/>
                    <a:pt x="1151" y="2186"/>
                  </a:cubicBezTo>
                  <a:cubicBezTo>
                    <a:pt x="1160" y="2186"/>
                    <a:pt x="1171" y="2184"/>
                    <a:pt x="1182" y="2180"/>
                  </a:cubicBezTo>
                  <a:lnTo>
                    <a:pt x="1182" y="2180"/>
                  </a:lnTo>
                  <a:cubicBezTo>
                    <a:pt x="1162" y="2221"/>
                    <a:pt x="1162" y="2221"/>
                    <a:pt x="1162" y="2241"/>
                  </a:cubicBezTo>
                  <a:cubicBezTo>
                    <a:pt x="1223" y="2282"/>
                    <a:pt x="1284" y="2302"/>
                    <a:pt x="1345" y="2302"/>
                  </a:cubicBezTo>
                  <a:cubicBezTo>
                    <a:pt x="1307" y="2264"/>
                    <a:pt x="1358" y="2244"/>
                    <a:pt x="1332" y="2208"/>
                  </a:cubicBezTo>
                  <a:lnTo>
                    <a:pt x="1332" y="2208"/>
                  </a:lnTo>
                  <a:cubicBezTo>
                    <a:pt x="1381" y="2111"/>
                    <a:pt x="1325" y="2014"/>
                    <a:pt x="1325" y="1936"/>
                  </a:cubicBezTo>
                  <a:cubicBezTo>
                    <a:pt x="1304" y="1813"/>
                    <a:pt x="1447" y="1874"/>
                    <a:pt x="1447" y="1793"/>
                  </a:cubicBezTo>
                  <a:cubicBezTo>
                    <a:pt x="1447" y="1752"/>
                    <a:pt x="1447" y="1712"/>
                    <a:pt x="1427" y="1671"/>
                  </a:cubicBezTo>
                  <a:cubicBezTo>
                    <a:pt x="1427" y="1630"/>
                    <a:pt x="1488" y="1610"/>
                    <a:pt x="1447" y="1569"/>
                  </a:cubicBezTo>
                  <a:lnTo>
                    <a:pt x="1447" y="1569"/>
                  </a:lnTo>
                  <a:cubicBezTo>
                    <a:pt x="1447" y="1589"/>
                    <a:pt x="1427" y="1589"/>
                    <a:pt x="1406" y="1589"/>
                  </a:cubicBezTo>
                  <a:lnTo>
                    <a:pt x="1427" y="1589"/>
                  </a:lnTo>
                  <a:cubicBezTo>
                    <a:pt x="1406" y="1610"/>
                    <a:pt x="1406" y="1630"/>
                    <a:pt x="1365" y="1650"/>
                  </a:cubicBezTo>
                  <a:cubicBezTo>
                    <a:pt x="1365" y="1610"/>
                    <a:pt x="1365" y="1589"/>
                    <a:pt x="1365" y="1549"/>
                  </a:cubicBezTo>
                  <a:cubicBezTo>
                    <a:pt x="1345" y="1528"/>
                    <a:pt x="1345" y="1508"/>
                    <a:pt x="1304" y="1508"/>
                  </a:cubicBezTo>
                  <a:cubicBezTo>
                    <a:pt x="1325" y="1488"/>
                    <a:pt x="1325" y="1467"/>
                    <a:pt x="1325" y="1447"/>
                  </a:cubicBezTo>
                  <a:lnTo>
                    <a:pt x="1264" y="1447"/>
                  </a:lnTo>
                  <a:cubicBezTo>
                    <a:pt x="1243" y="1406"/>
                    <a:pt x="1304" y="1406"/>
                    <a:pt x="1304" y="1365"/>
                  </a:cubicBezTo>
                  <a:cubicBezTo>
                    <a:pt x="1264" y="1345"/>
                    <a:pt x="1325" y="1284"/>
                    <a:pt x="1264" y="1264"/>
                  </a:cubicBezTo>
                  <a:cubicBezTo>
                    <a:pt x="1243" y="1284"/>
                    <a:pt x="1243" y="1284"/>
                    <a:pt x="1223" y="1304"/>
                  </a:cubicBezTo>
                  <a:cubicBezTo>
                    <a:pt x="1243" y="1325"/>
                    <a:pt x="1243" y="1325"/>
                    <a:pt x="1243" y="1345"/>
                  </a:cubicBezTo>
                  <a:cubicBezTo>
                    <a:pt x="1243" y="1345"/>
                    <a:pt x="1264" y="1365"/>
                    <a:pt x="1243" y="1365"/>
                  </a:cubicBezTo>
                  <a:cubicBezTo>
                    <a:pt x="1223" y="1365"/>
                    <a:pt x="1243" y="1345"/>
                    <a:pt x="1243" y="1345"/>
                  </a:cubicBezTo>
                  <a:cubicBezTo>
                    <a:pt x="1223" y="1345"/>
                    <a:pt x="1223" y="1325"/>
                    <a:pt x="1223" y="1325"/>
                  </a:cubicBezTo>
                  <a:cubicBezTo>
                    <a:pt x="1203" y="1345"/>
                    <a:pt x="1203" y="1345"/>
                    <a:pt x="1182" y="1345"/>
                  </a:cubicBezTo>
                  <a:cubicBezTo>
                    <a:pt x="1203" y="1325"/>
                    <a:pt x="1203" y="1325"/>
                    <a:pt x="1223" y="1325"/>
                  </a:cubicBezTo>
                  <a:cubicBezTo>
                    <a:pt x="1223" y="1325"/>
                    <a:pt x="1223" y="1304"/>
                    <a:pt x="1223" y="1304"/>
                  </a:cubicBezTo>
                  <a:cubicBezTo>
                    <a:pt x="1203" y="1284"/>
                    <a:pt x="1223" y="1264"/>
                    <a:pt x="1203" y="1243"/>
                  </a:cubicBezTo>
                  <a:cubicBezTo>
                    <a:pt x="1243" y="1243"/>
                    <a:pt x="1243" y="1264"/>
                    <a:pt x="1264" y="1264"/>
                  </a:cubicBezTo>
                  <a:cubicBezTo>
                    <a:pt x="1264" y="1223"/>
                    <a:pt x="1264" y="1202"/>
                    <a:pt x="1264" y="1162"/>
                  </a:cubicBezTo>
                  <a:cubicBezTo>
                    <a:pt x="1223" y="1121"/>
                    <a:pt x="1203" y="1060"/>
                    <a:pt x="1182" y="1019"/>
                  </a:cubicBezTo>
                  <a:cubicBezTo>
                    <a:pt x="1172" y="999"/>
                    <a:pt x="1152" y="999"/>
                    <a:pt x="1131" y="999"/>
                  </a:cubicBezTo>
                  <a:cubicBezTo>
                    <a:pt x="1111" y="999"/>
                    <a:pt x="1091" y="999"/>
                    <a:pt x="1080" y="978"/>
                  </a:cubicBezTo>
                  <a:cubicBezTo>
                    <a:pt x="1080" y="958"/>
                    <a:pt x="1101" y="938"/>
                    <a:pt x="1101" y="917"/>
                  </a:cubicBezTo>
                  <a:cubicBezTo>
                    <a:pt x="1060" y="877"/>
                    <a:pt x="1019" y="815"/>
                    <a:pt x="999" y="795"/>
                  </a:cubicBezTo>
                  <a:cubicBezTo>
                    <a:pt x="979" y="714"/>
                    <a:pt x="958" y="653"/>
                    <a:pt x="938" y="612"/>
                  </a:cubicBezTo>
                  <a:cubicBezTo>
                    <a:pt x="897" y="510"/>
                    <a:pt x="836" y="429"/>
                    <a:pt x="816" y="327"/>
                  </a:cubicBezTo>
                  <a:cubicBezTo>
                    <a:pt x="816" y="327"/>
                    <a:pt x="816" y="327"/>
                    <a:pt x="816" y="306"/>
                  </a:cubicBezTo>
                  <a:cubicBezTo>
                    <a:pt x="795" y="327"/>
                    <a:pt x="775" y="347"/>
                    <a:pt x="754" y="347"/>
                  </a:cubicBezTo>
                  <a:cubicBezTo>
                    <a:pt x="734" y="327"/>
                    <a:pt x="734" y="327"/>
                    <a:pt x="734" y="306"/>
                  </a:cubicBezTo>
                  <a:cubicBezTo>
                    <a:pt x="551" y="225"/>
                    <a:pt x="408" y="82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8" name="Google Shape;11188;p13"/>
            <p:cNvSpPr/>
            <p:nvPr/>
          </p:nvSpPr>
          <p:spPr>
            <a:xfrm>
              <a:off x="-392427" y="474659"/>
              <a:ext cx="184721" cy="120245"/>
            </a:xfrm>
            <a:custGeom>
              <a:avLst/>
              <a:gdLst/>
              <a:ahLst/>
              <a:cxnLst/>
              <a:rect l="l" t="t" r="r" b="b"/>
              <a:pathLst>
                <a:path w="2567" h="1671" extrusionOk="0">
                  <a:moveTo>
                    <a:pt x="1039" y="387"/>
                  </a:moveTo>
                  <a:cubicBezTo>
                    <a:pt x="1043" y="390"/>
                    <a:pt x="1047" y="392"/>
                    <a:pt x="1050" y="394"/>
                  </a:cubicBezTo>
                  <a:lnTo>
                    <a:pt x="1050" y="394"/>
                  </a:lnTo>
                  <a:cubicBezTo>
                    <a:pt x="1053" y="392"/>
                    <a:pt x="1056" y="390"/>
                    <a:pt x="1059" y="387"/>
                  </a:cubicBezTo>
                  <a:close/>
                  <a:moveTo>
                    <a:pt x="163" y="0"/>
                  </a:moveTo>
                  <a:cubicBezTo>
                    <a:pt x="102" y="0"/>
                    <a:pt x="62" y="21"/>
                    <a:pt x="21" y="61"/>
                  </a:cubicBezTo>
                  <a:cubicBezTo>
                    <a:pt x="0" y="204"/>
                    <a:pt x="41" y="306"/>
                    <a:pt x="123" y="428"/>
                  </a:cubicBezTo>
                  <a:cubicBezTo>
                    <a:pt x="224" y="550"/>
                    <a:pt x="326" y="652"/>
                    <a:pt x="428" y="754"/>
                  </a:cubicBezTo>
                  <a:cubicBezTo>
                    <a:pt x="438" y="764"/>
                    <a:pt x="454" y="764"/>
                    <a:pt x="469" y="764"/>
                  </a:cubicBezTo>
                  <a:cubicBezTo>
                    <a:pt x="484" y="764"/>
                    <a:pt x="499" y="764"/>
                    <a:pt x="510" y="774"/>
                  </a:cubicBezTo>
                  <a:cubicBezTo>
                    <a:pt x="550" y="835"/>
                    <a:pt x="591" y="896"/>
                    <a:pt x="652" y="958"/>
                  </a:cubicBezTo>
                  <a:cubicBezTo>
                    <a:pt x="713" y="998"/>
                    <a:pt x="774" y="1059"/>
                    <a:pt x="856" y="1080"/>
                  </a:cubicBezTo>
                  <a:cubicBezTo>
                    <a:pt x="958" y="1141"/>
                    <a:pt x="1100" y="1161"/>
                    <a:pt x="1182" y="1263"/>
                  </a:cubicBezTo>
                  <a:cubicBezTo>
                    <a:pt x="1182" y="1304"/>
                    <a:pt x="1222" y="1304"/>
                    <a:pt x="1243" y="1324"/>
                  </a:cubicBezTo>
                  <a:cubicBezTo>
                    <a:pt x="1304" y="1324"/>
                    <a:pt x="1365" y="1365"/>
                    <a:pt x="1446" y="1385"/>
                  </a:cubicBezTo>
                  <a:cubicBezTo>
                    <a:pt x="1487" y="1385"/>
                    <a:pt x="1548" y="1385"/>
                    <a:pt x="1548" y="1446"/>
                  </a:cubicBezTo>
                  <a:cubicBezTo>
                    <a:pt x="1581" y="1446"/>
                    <a:pt x="1587" y="1420"/>
                    <a:pt x="1599" y="1420"/>
                  </a:cubicBezTo>
                  <a:cubicBezTo>
                    <a:pt x="1602" y="1420"/>
                    <a:pt x="1605" y="1422"/>
                    <a:pt x="1609" y="1426"/>
                  </a:cubicBezTo>
                  <a:cubicBezTo>
                    <a:pt x="1609" y="1426"/>
                    <a:pt x="1609" y="1446"/>
                    <a:pt x="1609" y="1467"/>
                  </a:cubicBezTo>
                  <a:lnTo>
                    <a:pt x="1691" y="1467"/>
                  </a:lnTo>
                  <a:cubicBezTo>
                    <a:pt x="1813" y="1569"/>
                    <a:pt x="1956" y="1569"/>
                    <a:pt x="2078" y="1650"/>
                  </a:cubicBezTo>
                  <a:cubicBezTo>
                    <a:pt x="2118" y="1650"/>
                    <a:pt x="2180" y="1630"/>
                    <a:pt x="2220" y="1630"/>
                  </a:cubicBezTo>
                  <a:cubicBezTo>
                    <a:pt x="2241" y="1650"/>
                    <a:pt x="2241" y="1650"/>
                    <a:pt x="2261" y="1670"/>
                  </a:cubicBezTo>
                  <a:cubicBezTo>
                    <a:pt x="2322" y="1650"/>
                    <a:pt x="2383" y="1670"/>
                    <a:pt x="2444" y="1609"/>
                  </a:cubicBezTo>
                  <a:cubicBezTo>
                    <a:pt x="2444" y="1569"/>
                    <a:pt x="2424" y="1548"/>
                    <a:pt x="2424" y="1528"/>
                  </a:cubicBezTo>
                  <a:cubicBezTo>
                    <a:pt x="2444" y="1528"/>
                    <a:pt x="2465" y="1507"/>
                    <a:pt x="2465" y="1507"/>
                  </a:cubicBezTo>
                  <a:cubicBezTo>
                    <a:pt x="2465" y="1507"/>
                    <a:pt x="2444" y="1487"/>
                    <a:pt x="2465" y="1487"/>
                  </a:cubicBezTo>
                  <a:cubicBezTo>
                    <a:pt x="2485" y="1487"/>
                    <a:pt x="2465" y="1487"/>
                    <a:pt x="2465" y="1507"/>
                  </a:cubicBezTo>
                  <a:cubicBezTo>
                    <a:pt x="2485" y="1507"/>
                    <a:pt x="2505" y="1528"/>
                    <a:pt x="2526" y="1528"/>
                  </a:cubicBezTo>
                  <a:cubicBezTo>
                    <a:pt x="2546" y="1507"/>
                    <a:pt x="2566" y="1487"/>
                    <a:pt x="2566" y="1467"/>
                  </a:cubicBezTo>
                  <a:cubicBezTo>
                    <a:pt x="2546" y="1446"/>
                    <a:pt x="2526" y="1446"/>
                    <a:pt x="2546" y="1426"/>
                  </a:cubicBezTo>
                  <a:cubicBezTo>
                    <a:pt x="2546" y="1426"/>
                    <a:pt x="2566" y="1426"/>
                    <a:pt x="2546" y="1385"/>
                  </a:cubicBezTo>
                  <a:cubicBezTo>
                    <a:pt x="2505" y="1263"/>
                    <a:pt x="2342" y="1243"/>
                    <a:pt x="2261" y="1141"/>
                  </a:cubicBezTo>
                  <a:cubicBezTo>
                    <a:pt x="2261" y="1120"/>
                    <a:pt x="2281" y="1100"/>
                    <a:pt x="2302" y="1100"/>
                  </a:cubicBezTo>
                  <a:cubicBezTo>
                    <a:pt x="2281" y="978"/>
                    <a:pt x="2159" y="998"/>
                    <a:pt x="2098" y="958"/>
                  </a:cubicBezTo>
                  <a:cubicBezTo>
                    <a:pt x="2078" y="937"/>
                    <a:pt x="2078" y="896"/>
                    <a:pt x="2078" y="876"/>
                  </a:cubicBezTo>
                  <a:cubicBezTo>
                    <a:pt x="2017" y="835"/>
                    <a:pt x="1976" y="815"/>
                    <a:pt x="1915" y="815"/>
                  </a:cubicBezTo>
                  <a:cubicBezTo>
                    <a:pt x="1874" y="774"/>
                    <a:pt x="1854" y="734"/>
                    <a:pt x="1813" y="734"/>
                  </a:cubicBezTo>
                  <a:cubicBezTo>
                    <a:pt x="1772" y="713"/>
                    <a:pt x="1772" y="652"/>
                    <a:pt x="1772" y="632"/>
                  </a:cubicBezTo>
                  <a:lnTo>
                    <a:pt x="1630" y="632"/>
                  </a:lnTo>
                  <a:cubicBezTo>
                    <a:pt x="1609" y="611"/>
                    <a:pt x="1609" y="591"/>
                    <a:pt x="1609" y="571"/>
                  </a:cubicBezTo>
                  <a:cubicBezTo>
                    <a:pt x="1507" y="550"/>
                    <a:pt x="1426" y="489"/>
                    <a:pt x="1345" y="448"/>
                  </a:cubicBezTo>
                  <a:cubicBezTo>
                    <a:pt x="1246" y="448"/>
                    <a:pt x="1148" y="448"/>
                    <a:pt x="1050" y="394"/>
                  </a:cubicBezTo>
                  <a:lnTo>
                    <a:pt x="1050" y="394"/>
                  </a:lnTo>
                  <a:cubicBezTo>
                    <a:pt x="1021" y="413"/>
                    <a:pt x="992" y="420"/>
                    <a:pt x="964" y="420"/>
                  </a:cubicBezTo>
                  <a:cubicBezTo>
                    <a:pt x="914" y="420"/>
                    <a:pt x="865" y="400"/>
                    <a:pt x="815" y="387"/>
                  </a:cubicBezTo>
                  <a:cubicBezTo>
                    <a:pt x="815" y="347"/>
                    <a:pt x="815" y="347"/>
                    <a:pt x="815" y="326"/>
                  </a:cubicBezTo>
                  <a:cubicBezTo>
                    <a:pt x="795" y="326"/>
                    <a:pt x="795" y="367"/>
                    <a:pt x="774" y="367"/>
                  </a:cubicBezTo>
                  <a:cubicBezTo>
                    <a:pt x="713" y="347"/>
                    <a:pt x="693" y="326"/>
                    <a:pt x="652" y="306"/>
                  </a:cubicBezTo>
                  <a:cubicBezTo>
                    <a:pt x="639" y="313"/>
                    <a:pt x="627" y="315"/>
                    <a:pt x="617" y="315"/>
                  </a:cubicBezTo>
                  <a:cubicBezTo>
                    <a:pt x="596" y="315"/>
                    <a:pt x="577" y="306"/>
                    <a:pt x="550" y="306"/>
                  </a:cubicBezTo>
                  <a:cubicBezTo>
                    <a:pt x="530" y="306"/>
                    <a:pt x="530" y="285"/>
                    <a:pt x="530" y="265"/>
                  </a:cubicBezTo>
                  <a:lnTo>
                    <a:pt x="530" y="285"/>
                  </a:lnTo>
                  <a:cubicBezTo>
                    <a:pt x="510" y="245"/>
                    <a:pt x="489" y="204"/>
                    <a:pt x="469" y="184"/>
                  </a:cubicBezTo>
                  <a:cubicBezTo>
                    <a:pt x="448" y="184"/>
                    <a:pt x="448" y="204"/>
                    <a:pt x="428" y="204"/>
                  </a:cubicBezTo>
                  <a:cubicBezTo>
                    <a:pt x="387" y="184"/>
                    <a:pt x="326" y="184"/>
                    <a:pt x="326" y="123"/>
                  </a:cubicBezTo>
                  <a:cubicBezTo>
                    <a:pt x="265" y="102"/>
                    <a:pt x="245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9" name="Google Shape;11189;p13"/>
            <p:cNvSpPr/>
            <p:nvPr/>
          </p:nvSpPr>
          <p:spPr>
            <a:xfrm>
              <a:off x="75097" y="281231"/>
              <a:ext cx="123124" cy="136364"/>
            </a:xfrm>
            <a:custGeom>
              <a:avLst/>
              <a:gdLst/>
              <a:ahLst/>
              <a:cxnLst/>
              <a:rect l="l" t="t" r="r" b="b"/>
              <a:pathLst>
                <a:path w="1711" h="1895" extrusionOk="0">
                  <a:moveTo>
                    <a:pt x="570" y="306"/>
                  </a:moveTo>
                  <a:cubicBezTo>
                    <a:pt x="570" y="306"/>
                    <a:pt x="570" y="326"/>
                    <a:pt x="570" y="326"/>
                  </a:cubicBezTo>
                  <a:cubicBezTo>
                    <a:pt x="570" y="326"/>
                    <a:pt x="550" y="306"/>
                    <a:pt x="550" y="306"/>
                  </a:cubicBezTo>
                  <a:close/>
                  <a:moveTo>
                    <a:pt x="1283" y="306"/>
                  </a:moveTo>
                  <a:cubicBezTo>
                    <a:pt x="1283" y="326"/>
                    <a:pt x="1283" y="326"/>
                    <a:pt x="1263" y="326"/>
                  </a:cubicBezTo>
                  <a:cubicBezTo>
                    <a:pt x="1263" y="306"/>
                    <a:pt x="1283" y="306"/>
                    <a:pt x="1283" y="306"/>
                  </a:cubicBezTo>
                  <a:close/>
                  <a:moveTo>
                    <a:pt x="1507" y="1548"/>
                  </a:moveTo>
                  <a:cubicBezTo>
                    <a:pt x="1507" y="1568"/>
                    <a:pt x="1507" y="1568"/>
                    <a:pt x="1487" y="1568"/>
                  </a:cubicBezTo>
                  <a:cubicBezTo>
                    <a:pt x="1487" y="1548"/>
                    <a:pt x="1487" y="1548"/>
                    <a:pt x="1487" y="1548"/>
                  </a:cubicBezTo>
                  <a:close/>
                  <a:moveTo>
                    <a:pt x="1460" y="1682"/>
                  </a:moveTo>
                  <a:cubicBezTo>
                    <a:pt x="1468" y="1682"/>
                    <a:pt x="1472" y="1696"/>
                    <a:pt x="1487" y="1711"/>
                  </a:cubicBezTo>
                  <a:cubicBezTo>
                    <a:pt x="1466" y="1711"/>
                    <a:pt x="1446" y="1711"/>
                    <a:pt x="1446" y="1690"/>
                  </a:cubicBezTo>
                  <a:cubicBezTo>
                    <a:pt x="1452" y="1684"/>
                    <a:pt x="1456" y="1682"/>
                    <a:pt x="1460" y="1682"/>
                  </a:cubicBezTo>
                  <a:close/>
                  <a:moveTo>
                    <a:pt x="1202" y="1650"/>
                  </a:moveTo>
                  <a:cubicBezTo>
                    <a:pt x="1222" y="1670"/>
                    <a:pt x="1202" y="1670"/>
                    <a:pt x="1202" y="1690"/>
                  </a:cubicBezTo>
                  <a:cubicBezTo>
                    <a:pt x="1242" y="1690"/>
                    <a:pt x="1263" y="1731"/>
                    <a:pt x="1242" y="1752"/>
                  </a:cubicBezTo>
                  <a:cubicBezTo>
                    <a:pt x="1236" y="1758"/>
                    <a:pt x="1230" y="1760"/>
                    <a:pt x="1224" y="1760"/>
                  </a:cubicBezTo>
                  <a:cubicBezTo>
                    <a:pt x="1210" y="1760"/>
                    <a:pt x="1196" y="1746"/>
                    <a:pt x="1181" y="1731"/>
                  </a:cubicBezTo>
                  <a:cubicBezTo>
                    <a:pt x="1181" y="1711"/>
                    <a:pt x="1202" y="1690"/>
                    <a:pt x="1202" y="1690"/>
                  </a:cubicBezTo>
                  <a:cubicBezTo>
                    <a:pt x="1202" y="1670"/>
                    <a:pt x="1181" y="1670"/>
                    <a:pt x="1202" y="1650"/>
                  </a:cubicBezTo>
                  <a:close/>
                  <a:moveTo>
                    <a:pt x="1507" y="1752"/>
                  </a:moveTo>
                  <a:cubicBezTo>
                    <a:pt x="1527" y="1752"/>
                    <a:pt x="1548" y="1752"/>
                    <a:pt x="1568" y="1792"/>
                  </a:cubicBezTo>
                  <a:cubicBezTo>
                    <a:pt x="1527" y="1792"/>
                    <a:pt x="1507" y="1772"/>
                    <a:pt x="1507" y="1752"/>
                  </a:cubicBezTo>
                  <a:close/>
                  <a:moveTo>
                    <a:pt x="143" y="0"/>
                  </a:moveTo>
                  <a:cubicBezTo>
                    <a:pt x="135" y="15"/>
                    <a:pt x="125" y="19"/>
                    <a:pt x="114" y="19"/>
                  </a:cubicBezTo>
                  <a:cubicBezTo>
                    <a:pt x="102" y="19"/>
                    <a:pt x="89" y="14"/>
                    <a:pt x="78" y="14"/>
                  </a:cubicBezTo>
                  <a:cubicBezTo>
                    <a:pt x="71" y="14"/>
                    <a:pt x="66" y="16"/>
                    <a:pt x="61" y="20"/>
                  </a:cubicBezTo>
                  <a:cubicBezTo>
                    <a:pt x="61" y="61"/>
                    <a:pt x="0" y="82"/>
                    <a:pt x="0" y="143"/>
                  </a:cubicBezTo>
                  <a:cubicBezTo>
                    <a:pt x="0" y="183"/>
                    <a:pt x="0" y="224"/>
                    <a:pt x="41" y="265"/>
                  </a:cubicBezTo>
                  <a:cubicBezTo>
                    <a:pt x="61" y="306"/>
                    <a:pt x="61" y="346"/>
                    <a:pt x="61" y="387"/>
                  </a:cubicBezTo>
                  <a:cubicBezTo>
                    <a:pt x="61" y="489"/>
                    <a:pt x="102" y="570"/>
                    <a:pt x="183" y="611"/>
                  </a:cubicBezTo>
                  <a:cubicBezTo>
                    <a:pt x="244" y="815"/>
                    <a:pt x="367" y="957"/>
                    <a:pt x="530" y="1059"/>
                  </a:cubicBezTo>
                  <a:cubicBezTo>
                    <a:pt x="530" y="1079"/>
                    <a:pt x="530" y="1100"/>
                    <a:pt x="530" y="1120"/>
                  </a:cubicBezTo>
                  <a:lnTo>
                    <a:pt x="591" y="1120"/>
                  </a:lnTo>
                  <a:cubicBezTo>
                    <a:pt x="611" y="1181"/>
                    <a:pt x="672" y="1202"/>
                    <a:pt x="733" y="1242"/>
                  </a:cubicBezTo>
                  <a:cubicBezTo>
                    <a:pt x="794" y="1263"/>
                    <a:pt x="835" y="1324"/>
                    <a:pt x="835" y="1385"/>
                  </a:cubicBezTo>
                  <a:cubicBezTo>
                    <a:pt x="855" y="1405"/>
                    <a:pt x="876" y="1405"/>
                    <a:pt x="917" y="1405"/>
                  </a:cubicBezTo>
                  <a:cubicBezTo>
                    <a:pt x="917" y="1466"/>
                    <a:pt x="998" y="1487"/>
                    <a:pt x="978" y="1548"/>
                  </a:cubicBezTo>
                  <a:cubicBezTo>
                    <a:pt x="1079" y="1568"/>
                    <a:pt x="1079" y="1670"/>
                    <a:pt x="1161" y="1711"/>
                  </a:cubicBezTo>
                  <a:cubicBezTo>
                    <a:pt x="1161" y="1731"/>
                    <a:pt x="1120" y="1772"/>
                    <a:pt x="1161" y="1813"/>
                  </a:cubicBezTo>
                  <a:lnTo>
                    <a:pt x="1202" y="1813"/>
                  </a:lnTo>
                  <a:cubicBezTo>
                    <a:pt x="1212" y="1802"/>
                    <a:pt x="1222" y="1797"/>
                    <a:pt x="1232" y="1797"/>
                  </a:cubicBezTo>
                  <a:cubicBezTo>
                    <a:pt x="1242" y="1797"/>
                    <a:pt x="1253" y="1802"/>
                    <a:pt x="1263" y="1813"/>
                  </a:cubicBezTo>
                  <a:cubicBezTo>
                    <a:pt x="1249" y="1819"/>
                    <a:pt x="1240" y="1822"/>
                    <a:pt x="1233" y="1822"/>
                  </a:cubicBezTo>
                  <a:cubicBezTo>
                    <a:pt x="1220" y="1822"/>
                    <a:pt x="1215" y="1813"/>
                    <a:pt x="1202" y="1813"/>
                  </a:cubicBezTo>
                  <a:lnTo>
                    <a:pt x="1202" y="1813"/>
                  </a:lnTo>
                  <a:cubicBezTo>
                    <a:pt x="1202" y="1853"/>
                    <a:pt x="1202" y="1874"/>
                    <a:pt x="1242" y="1894"/>
                  </a:cubicBezTo>
                  <a:cubicBezTo>
                    <a:pt x="1263" y="1874"/>
                    <a:pt x="1283" y="1874"/>
                    <a:pt x="1303" y="1833"/>
                  </a:cubicBezTo>
                  <a:cubicBezTo>
                    <a:pt x="1303" y="1813"/>
                    <a:pt x="1324" y="1813"/>
                    <a:pt x="1324" y="1813"/>
                  </a:cubicBezTo>
                  <a:cubicBezTo>
                    <a:pt x="1348" y="1789"/>
                    <a:pt x="1372" y="1779"/>
                    <a:pt x="1395" y="1779"/>
                  </a:cubicBezTo>
                  <a:cubicBezTo>
                    <a:pt x="1412" y="1779"/>
                    <a:pt x="1429" y="1784"/>
                    <a:pt x="1446" y="1792"/>
                  </a:cubicBezTo>
                  <a:cubicBezTo>
                    <a:pt x="1487" y="1813"/>
                    <a:pt x="1527" y="1813"/>
                    <a:pt x="1548" y="1833"/>
                  </a:cubicBezTo>
                  <a:cubicBezTo>
                    <a:pt x="1589" y="1853"/>
                    <a:pt x="1568" y="1894"/>
                    <a:pt x="1589" y="1894"/>
                  </a:cubicBezTo>
                  <a:cubicBezTo>
                    <a:pt x="1629" y="1853"/>
                    <a:pt x="1650" y="1813"/>
                    <a:pt x="1690" y="1752"/>
                  </a:cubicBezTo>
                  <a:cubicBezTo>
                    <a:pt x="1670" y="1752"/>
                    <a:pt x="1670" y="1731"/>
                    <a:pt x="1650" y="1711"/>
                  </a:cubicBezTo>
                  <a:cubicBezTo>
                    <a:pt x="1670" y="1690"/>
                    <a:pt x="1690" y="1670"/>
                    <a:pt x="1690" y="1629"/>
                  </a:cubicBezTo>
                  <a:cubicBezTo>
                    <a:pt x="1690" y="1568"/>
                    <a:pt x="1670" y="1528"/>
                    <a:pt x="1670" y="1466"/>
                  </a:cubicBezTo>
                  <a:cubicBezTo>
                    <a:pt x="1650" y="1426"/>
                    <a:pt x="1711" y="1365"/>
                    <a:pt x="1650" y="1324"/>
                  </a:cubicBezTo>
                  <a:cubicBezTo>
                    <a:pt x="1650" y="1181"/>
                    <a:pt x="1609" y="1079"/>
                    <a:pt x="1568" y="957"/>
                  </a:cubicBezTo>
                  <a:cubicBezTo>
                    <a:pt x="1568" y="917"/>
                    <a:pt x="1548" y="876"/>
                    <a:pt x="1568" y="855"/>
                  </a:cubicBezTo>
                  <a:cubicBezTo>
                    <a:pt x="1589" y="835"/>
                    <a:pt x="1609" y="815"/>
                    <a:pt x="1609" y="794"/>
                  </a:cubicBezTo>
                  <a:cubicBezTo>
                    <a:pt x="1609" y="713"/>
                    <a:pt x="1589" y="631"/>
                    <a:pt x="1527" y="591"/>
                  </a:cubicBezTo>
                  <a:cubicBezTo>
                    <a:pt x="1466" y="550"/>
                    <a:pt x="1426" y="469"/>
                    <a:pt x="1385" y="407"/>
                  </a:cubicBezTo>
                  <a:cubicBezTo>
                    <a:pt x="1365" y="367"/>
                    <a:pt x="1324" y="326"/>
                    <a:pt x="1283" y="306"/>
                  </a:cubicBezTo>
                  <a:cubicBezTo>
                    <a:pt x="1303" y="306"/>
                    <a:pt x="1303" y="285"/>
                    <a:pt x="1283" y="285"/>
                  </a:cubicBezTo>
                  <a:cubicBezTo>
                    <a:pt x="1242" y="265"/>
                    <a:pt x="1222" y="265"/>
                    <a:pt x="1181" y="265"/>
                  </a:cubicBezTo>
                  <a:cubicBezTo>
                    <a:pt x="1263" y="387"/>
                    <a:pt x="1263" y="387"/>
                    <a:pt x="1242" y="428"/>
                  </a:cubicBezTo>
                  <a:lnTo>
                    <a:pt x="1222" y="428"/>
                  </a:lnTo>
                  <a:cubicBezTo>
                    <a:pt x="1161" y="367"/>
                    <a:pt x="1141" y="306"/>
                    <a:pt x="1100" y="265"/>
                  </a:cubicBezTo>
                  <a:cubicBezTo>
                    <a:pt x="1090" y="260"/>
                    <a:pt x="1078" y="259"/>
                    <a:pt x="1066" y="259"/>
                  </a:cubicBezTo>
                  <a:cubicBezTo>
                    <a:pt x="1055" y="259"/>
                    <a:pt x="1043" y="260"/>
                    <a:pt x="1031" y="260"/>
                  </a:cubicBezTo>
                  <a:cubicBezTo>
                    <a:pt x="1008" y="260"/>
                    <a:pt x="988" y="255"/>
                    <a:pt x="978" y="224"/>
                  </a:cubicBezTo>
                  <a:cubicBezTo>
                    <a:pt x="937" y="224"/>
                    <a:pt x="917" y="224"/>
                    <a:pt x="896" y="245"/>
                  </a:cubicBezTo>
                  <a:cubicBezTo>
                    <a:pt x="863" y="295"/>
                    <a:pt x="802" y="331"/>
                    <a:pt x="758" y="331"/>
                  </a:cubicBezTo>
                  <a:cubicBezTo>
                    <a:pt x="749" y="331"/>
                    <a:pt x="740" y="330"/>
                    <a:pt x="733" y="326"/>
                  </a:cubicBezTo>
                  <a:cubicBezTo>
                    <a:pt x="733" y="306"/>
                    <a:pt x="754" y="306"/>
                    <a:pt x="754" y="265"/>
                  </a:cubicBezTo>
                  <a:lnTo>
                    <a:pt x="754" y="265"/>
                  </a:lnTo>
                  <a:cubicBezTo>
                    <a:pt x="733" y="278"/>
                    <a:pt x="713" y="283"/>
                    <a:pt x="693" y="283"/>
                  </a:cubicBezTo>
                  <a:cubicBezTo>
                    <a:pt x="654" y="283"/>
                    <a:pt x="618" y="265"/>
                    <a:pt x="591" y="265"/>
                  </a:cubicBezTo>
                  <a:cubicBezTo>
                    <a:pt x="570" y="245"/>
                    <a:pt x="550" y="204"/>
                    <a:pt x="530" y="183"/>
                  </a:cubicBezTo>
                  <a:cubicBezTo>
                    <a:pt x="509" y="183"/>
                    <a:pt x="509" y="183"/>
                    <a:pt x="489" y="204"/>
                  </a:cubicBezTo>
                  <a:cubicBezTo>
                    <a:pt x="489" y="224"/>
                    <a:pt x="489" y="224"/>
                    <a:pt x="489" y="245"/>
                  </a:cubicBezTo>
                  <a:cubicBezTo>
                    <a:pt x="489" y="265"/>
                    <a:pt x="509" y="265"/>
                    <a:pt x="489" y="265"/>
                  </a:cubicBezTo>
                  <a:cubicBezTo>
                    <a:pt x="468" y="265"/>
                    <a:pt x="489" y="265"/>
                    <a:pt x="489" y="245"/>
                  </a:cubicBezTo>
                  <a:cubicBezTo>
                    <a:pt x="346" y="183"/>
                    <a:pt x="244" y="102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0" name="Google Shape;11190;p13"/>
            <p:cNvSpPr/>
            <p:nvPr/>
          </p:nvSpPr>
          <p:spPr>
            <a:xfrm>
              <a:off x="926528" y="352615"/>
              <a:ext cx="64548" cy="211490"/>
            </a:xfrm>
            <a:custGeom>
              <a:avLst/>
              <a:gdLst/>
              <a:ahLst/>
              <a:cxnLst/>
              <a:rect l="l" t="t" r="r" b="b"/>
              <a:pathLst>
                <a:path w="897" h="2939" extrusionOk="0">
                  <a:moveTo>
                    <a:pt x="856" y="1106"/>
                  </a:moveTo>
                  <a:cubicBezTo>
                    <a:pt x="856" y="1106"/>
                    <a:pt x="856" y="1126"/>
                    <a:pt x="856" y="1126"/>
                  </a:cubicBezTo>
                  <a:cubicBezTo>
                    <a:pt x="835" y="1106"/>
                    <a:pt x="835" y="1106"/>
                    <a:pt x="856" y="1106"/>
                  </a:cubicBezTo>
                  <a:close/>
                  <a:moveTo>
                    <a:pt x="530" y="2531"/>
                  </a:moveTo>
                  <a:cubicBezTo>
                    <a:pt x="571" y="2552"/>
                    <a:pt x="591" y="2572"/>
                    <a:pt x="611" y="2592"/>
                  </a:cubicBezTo>
                  <a:cubicBezTo>
                    <a:pt x="571" y="2592"/>
                    <a:pt x="530" y="2592"/>
                    <a:pt x="510" y="2633"/>
                  </a:cubicBezTo>
                  <a:lnTo>
                    <a:pt x="530" y="2531"/>
                  </a:lnTo>
                  <a:close/>
                  <a:moveTo>
                    <a:pt x="652" y="2613"/>
                  </a:moveTo>
                  <a:cubicBezTo>
                    <a:pt x="652" y="2613"/>
                    <a:pt x="673" y="2613"/>
                    <a:pt x="673" y="2633"/>
                  </a:cubicBezTo>
                  <a:lnTo>
                    <a:pt x="652" y="2633"/>
                  </a:lnTo>
                  <a:cubicBezTo>
                    <a:pt x="652" y="2633"/>
                    <a:pt x="652" y="2613"/>
                    <a:pt x="652" y="2613"/>
                  </a:cubicBezTo>
                  <a:close/>
                  <a:moveTo>
                    <a:pt x="673" y="1"/>
                  </a:moveTo>
                  <a:cubicBezTo>
                    <a:pt x="652" y="1"/>
                    <a:pt x="632" y="6"/>
                    <a:pt x="611" y="6"/>
                  </a:cubicBezTo>
                  <a:cubicBezTo>
                    <a:pt x="591" y="47"/>
                    <a:pt x="510" y="47"/>
                    <a:pt x="510" y="108"/>
                  </a:cubicBezTo>
                  <a:cubicBezTo>
                    <a:pt x="510" y="169"/>
                    <a:pt x="449" y="169"/>
                    <a:pt x="449" y="210"/>
                  </a:cubicBezTo>
                  <a:cubicBezTo>
                    <a:pt x="449" y="250"/>
                    <a:pt x="347" y="250"/>
                    <a:pt x="367" y="312"/>
                  </a:cubicBezTo>
                  <a:cubicBezTo>
                    <a:pt x="326" y="393"/>
                    <a:pt x="306" y="474"/>
                    <a:pt x="306" y="576"/>
                  </a:cubicBezTo>
                  <a:cubicBezTo>
                    <a:pt x="326" y="617"/>
                    <a:pt x="347" y="637"/>
                    <a:pt x="367" y="678"/>
                  </a:cubicBezTo>
                  <a:cubicBezTo>
                    <a:pt x="387" y="760"/>
                    <a:pt x="326" y="821"/>
                    <a:pt x="306" y="902"/>
                  </a:cubicBezTo>
                  <a:cubicBezTo>
                    <a:pt x="306" y="984"/>
                    <a:pt x="265" y="1045"/>
                    <a:pt x="225" y="1106"/>
                  </a:cubicBezTo>
                  <a:cubicBezTo>
                    <a:pt x="204" y="1126"/>
                    <a:pt x="184" y="1147"/>
                    <a:pt x="184" y="1167"/>
                  </a:cubicBezTo>
                  <a:cubicBezTo>
                    <a:pt x="184" y="1289"/>
                    <a:pt x="123" y="1411"/>
                    <a:pt x="102" y="1533"/>
                  </a:cubicBezTo>
                  <a:cubicBezTo>
                    <a:pt x="41" y="1778"/>
                    <a:pt x="0" y="2022"/>
                    <a:pt x="0" y="2287"/>
                  </a:cubicBezTo>
                  <a:cubicBezTo>
                    <a:pt x="0" y="2287"/>
                    <a:pt x="0" y="2287"/>
                    <a:pt x="0" y="2307"/>
                  </a:cubicBezTo>
                  <a:lnTo>
                    <a:pt x="41" y="2307"/>
                  </a:lnTo>
                  <a:cubicBezTo>
                    <a:pt x="62" y="2368"/>
                    <a:pt x="41" y="2430"/>
                    <a:pt x="21" y="2491"/>
                  </a:cubicBezTo>
                  <a:cubicBezTo>
                    <a:pt x="41" y="2491"/>
                    <a:pt x="82" y="2511"/>
                    <a:pt x="102" y="2531"/>
                  </a:cubicBezTo>
                  <a:cubicBezTo>
                    <a:pt x="82" y="2572"/>
                    <a:pt x="82" y="2613"/>
                    <a:pt x="82" y="2654"/>
                  </a:cubicBezTo>
                  <a:cubicBezTo>
                    <a:pt x="102" y="2674"/>
                    <a:pt x="123" y="2694"/>
                    <a:pt x="123" y="2715"/>
                  </a:cubicBezTo>
                  <a:cubicBezTo>
                    <a:pt x="184" y="2715"/>
                    <a:pt x="225" y="2715"/>
                    <a:pt x="265" y="2694"/>
                  </a:cubicBezTo>
                  <a:cubicBezTo>
                    <a:pt x="286" y="2715"/>
                    <a:pt x="326" y="2735"/>
                    <a:pt x="347" y="2735"/>
                  </a:cubicBezTo>
                  <a:cubicBezTo>
                    <a:pt x="367" y="2715"/>
                    <a:pt x="387" y="2674"/>
                    <a:pt x="387" y="2613"/>
                  </a:cubicBezTo>
                  <a:cubicBezTo>
                    <a:pt x="387" y="2598"/>
                    <a:pt x="398" y="2584"/>
                    <a:pt x="418" y="2584"/>
                  </a:cubicBezTo>
                  <a:cubicBezTo>
                    <a:pt x="426" y="2584"/>
                    <a:pt x="437" y="2586"/>
                    <a:pt x="449" y="2592"/>
                  </a:cubicBezTo>
                  <a:cubicBezTo>
                    <a:pt x="469" y="2613"/>
                    <a:pt x="428" y="2633"/>
                    <a:pt x="428" y="2674"/>
                  </a:cubicBezTo>
                  <a:cubicBezTo>
                    <a:pt x="408" y="2694"/>
                    <a:pt x="449" y="2735"/>
                    <a:pt x="449" y="2755"/>
                  </a:cubicBezTo>
                  <a:cubicBezTo>
                    <a:pt x="449" y="2796"/>
                    <a:pt x="428" y="2816"/>
                    <a:pt x="408" y="2837"/>
                  </a:cubicBezTo>
                  <a:cubicBezTo>
                    <a:pt x="428" y="2878"/>
                    <a:pt x="428" y="2898"/>
                    <a:pt x="449" y="2939"/>
                  </a:cubicBezTo>
                  <a:cubicBezTo>
                    <a:pt x="449" y="2918"/>
                    <a:pt x="469" y="2918"/>
                    <a:pt x="489" y="2918"/>
                  </a:cubicBezTo>
                  <a:cubicBezTo>
                    <a:pt x="489" y="2878"/>
                    <a:pt x="510" y="2857"/>
                    <a:pt x="510" y="2816"/>
                  </a:cubicBezTo>
                  <a:cubicBezTo>
                    <a:pt x="510" y="2796"/>
                    <a:pt x="550" y="2755"/>
                    <a:pt x="550" y="2735"/>
                  </a:cubicBezTo>
                  <a:cubicBezTo>
                    <a:pt x="550" y="2719"/>
                    <a:pt x="564" y="2689"/>
                    <a:pt x="580" y="2689"/>
                  </a:cubicBezTo>
                  <a:cubicBezTo>
                    <a:pt x="583" y="2689"/>
                    <a:pt x="587" y="2690"/>
                    <a:pt x="591" y="2694"/>
                  </a:cubicBezTo>
                  <a:cubicBezTo>
                    <a:pt x="600" y="2686"/>
                    <a:pt x="608" y="2681"/>
                    <a:pt x="615" y="2681"/>
                  </a:cubicBezTo>
                  <a:cubicBezTo>
                    <a:pt x="625" y="2681"/>
                    <a:pt x="632" y="2691"/>
                    <a:pt x="632" y="2715"/>
                  </a:cubicBezTo>
                  <a:cubicBezTo>
                    <a:pt x="628" y="2719"/>
                    <a:pt x="624" y="2720"/>
                    <a:pt x="622" y="2720"/>
                  </a:cubicBezTo>
                  <a:cubicBezTo>
                    <a:pt x="611" y="2720"/>
                    <a:pt x="607" y="2694"/>
                    <a:pt x="591" y="2694"/>
                  </a:cubicBezTo>
                  <a:cubicBezTo>
                    <a:pt x="591" y="2715"/>
                    <a:pt x="571" y="2735"/>
                    <a:pt x="571" y="2755"/>
                  </a:cubicBezTo>
                  <a:lnTo>
                    <a:pt x="611" y="2755"/>
                  </a:lnTo>
                  <a:cubicBezTo>
                    <a:pt x="611" y="2776"/>
                    <a:pt x="611" y="2776"/>
                    <a:pt x="611" y="2796"/>
                  </a:cubicBezTo>
                  <a:cubicBezTo>
                    <a:pt x="611" y="2816"/>
                    <a:pt x="632" y="2816"/>
                    <a:pt x="632" y="2816"/>
                  </a:cubicBezTo>
                  <a:cubicBezTo>
                    <a:pt x="673" y="2816"/>
                    <a:pt x="673" y="2776"/>
                    <a:pt x="693" y="2755"/>
                  </a:cubicBezTo>
                  <a:cubicBezTo>
                    <a:pt x="693" y="2694"/>
                    <a:pt x="713" y="2633"/>
                    <a:pt x="713" y="2572"/>
                  </a:cubicBezTo>
                  <a:cubicBezTo>
                    <a:pt x="713" y="2531"/>
                    <a:pt x="693" y="2491"/>
                    <a:pt x="673" y="2470"/>
                  </a:cubicBezTo>
                  <a:cubicBezTo>
                    <a:pt x="693" y="2450"/>
                    <a:pt x="693" y="2409"/>
                    <a:pt x="713" y="2389"/>
                  </a:cubicBezTo>
                  <a:cubicBezTo>
                    <a:pt x="673" y="2368"/>
                    <a:pt x="693" y="2328"/>
                    <a:pt x="693" y="2287"/>
                  </a:cubicBezTo>
                  <a:cubicBezTo>
                    <a:pt x="673" y="2246"/>
                    <a:pt x="713" y="2226"/>
                    <a:pt x="693" y="2206"/>
                  </a:cubicBezTo>
                  <a:cubicBezTo>
                    <a:pt x="693" y="2165"/>
                    <a:pt x="713" y="2124"/>
                    <a:pt x="713" y="2104"/>
                  </a:cubicBezTo>
                  <a:cubicBezTo>
                    <a:pt x="693" y="2063"/>
                    <a:pt x="754" y="2043"/>
                    <a:pt x="754" y="2022"/>
                  </a:cubicBezTo>
                  <a:cubicBezTo>
                    <a:pt x="774" y="1981"/>
                    <a:pt x="734" y="1981"/>
                    <a:pt x="734" y="1941"/>
                  </a:cubicBezTo>
                  <a:cubicBezTo>
                    <a:pt x="754" y="1941"/>
                    <a:pt x="774" y="1900"/>
                    <a:pt x="795" y="1900"/>
                  </a:cubicBezTo>
                  <a:lnTo>
                    <a:pt x="856" y="1900"/>
                  </a:lnTo>
                  <a:cubicBezTo>
                    <a:pt x="856" y="1859"/>
                    <a:pt x="897" y="1839"/>
                    <a:pt x="876" y="1798"/>
                  </a:cubicBezTo>
                  <a:cubicBezTo>
                    <a:pt x="876" y="1696"/>
                    <a:pt x="897" y="1595"/>
                    <a:pt x="876" y="1513"/>
                  </a:cubicBezTo>
                  <a:cubicBezTo>
                    <a:pt x="876" y="1411"/>
                    <a:pt x="876" y="1309"/>
                    <a:pt x="897" y="1208"/>
                  </a:cubicBezTo>
                  <a:cubicBezTo>
                    <a:pt x="897" y="1147"/>
                    <a:pt x="897" y="1085"/>
                    <a:pt x="876" y="1024"/>
                  </a:cubicBezTo>
                  <a:lnTo>
                    <a:pt x="835" y="1024"/>
                  </a:lnTo>
                  <a:cubicBezTo>
                    <a:pt x="815" y="1004"/>
                    <a:pt x="815" y="963"/>
                    <a:pt x="835" y="943"/>
                  </a:cubicBezTo>
                  <a:cubicBezTo>
                    <a:pt x="754" y="780"/>
                    <a:pt x="815" y="617"/>
                    <a:pt x="795" y="454"/>
                  </a:cubicBezTo>
                  <a:cubicBezTo>
                    <a:pt x="835" y="413"/>
                    <a:pt x="835" y="352"/>
                    <a:pt x="815" y="332"/>
                  </a:cubicBezTo>
                  <a:cubicBezTo>
                    <a:pt x="795" y="271"/>
                    <a:pt x="815" y="230"/>
                    <a:pt x="774" y="189"/>
                  </a:cubicBezTo>
                  <a:cubicBezTo>
                    <a:pt x="734" y="149"/>
                    <a:pt x="713" y="87"/>
                    <a:pt x="734" y="26"/>
                  </a:cubicBezTo>
                  <a:cubicBezTo>
                    <a:pt x="713" y="6"/>
                    <a:pt x="693" y="1"/>
                    <a:pt x="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1" name="Google Shape;11191;p13"/>
            <p:cNvSpPr/>
            <p:nvPr/>
          </p:nvSpPr>
          <p:spPr>
            <a:xfrm>
              <a:off x="1496595" y="594833"/>
              <a:ext cx="159823" cy="95347"/>
            </a:xfrm>
            <a:custGeom>
              <a:avLst/>
              <a:gdLst/>
              <a:ahLst/>
              <a:cxnLst/>
              <a:rect l="l" t="t" r="r" b="b"/>
              <a:pathLst>
                <a:path w="2221" h="1325" extrusionOk="0">
                  <a:moveTo>
                    <a:pt x="734" y="1182"/>
                  </a:moveTo>
                  <a:cubicBezTo>
                    <a:pt x="734" y="1202"/>
                    <a:pt x="734" y="1222"/>
                    <a:pt x="734" y="1243"/>
                  </a:cubicBezTo>
                  <a:cubicBezTo>
                    <a:pt x="754" y="1222"/>
                    <a:pt x="754" y="1222"/>
                    <a:pt x="775" y="1202"/>
                  </a:cubicBezTo>
                  <a:cubicBezTo>
                    <a:pt x="795" y="1222"/>
                    <a:pt x="795" y="1243"/>
                    <a:pt x="795" y="1263"/>
                  </a:cubicBezTo>
                  <a:cubicBezTo>
                    <a:pt x="778" y="1271"/>
                    <a:pt x="761" y="1276"/>
                    <a:pt x="746" y="1276"/>
                  </a:cubicBezTo>
                  <a:cubicBezTo>
                    <a:pt x="724" y="1276"/>
                    <a:pt x="705" y="1267"/>
                    <a:pt x="693" y="1243"/>
                  </a:cubicBezTo>
                  <a:cubicBezTo>
                    <a:pt x="693" y="1202"/>
                    <a:pt x="714" y="1202"/>
                    <a:pt x="734" y="1182"/>
                  </a:cubicBezTo>
                  <a:close/>
                  <a:moveTo>
                    <a:pt x="388" y="0"/>
                  </a:moveTo>
                  <a:cubicBezTo>
                    <a:pt x="367" y="41"/>
                    <a:pt x="388" y="41"/>
                    <a:pt x="388" y="61"/>
                  </a:cubicBezTo>
                  <a:cubicBezTo>
                    <a:pt x="383" y="66"/>
                    <a:pt x="377" y="68"/>
                    <a:pt x="371" y="68"/>
                  </a:cubicBezTo>
                  <a:cubicBezTo>
                    <a:pt x="360" y="68"/>
                    <a:pt x="347" y="63"/>
                    <a:pt x="335" y="63"/>
                  </a:cubicBezTo>
                  <a:cubicBezTo>
                    <a:pt x="324" y="63"/>
                    <a:pt x="314" y="67"/>
                    <a:pt x="306" y="82"/>
                  </a:cubicBezTo>
                  <a:cubicBezTo>
                    <a:pt x="306" y="102"/>
                    <a:pt x="306" y="123"/>
                    <a:pt x="306" y="123"/>
                  </a:cubicBezTo>
                  <a:cubicBezTo>
                    <a:pt x="286" y="123"/>
                    <a:pt x="245" y="123"/>
                    <a:pt x="204" y="143"/>
                  </a:cubicBezTo>
                  <a:cubicBezTo>
                    <a:pt x="204" y="204"/>
                    <a:pt x="143" y="245"/>
                    <a:pt x="123" y="306"/>
                  </a:cubicBezTo>
                  <a:cubicBezTo>
                    <a:pt x="103" y="306"/>
                    <a:pt x="87" y="301"/>
                    <a:pt x="75" y="301"/>
                  </a:cubicBezTo>
                  <a:cubicBezTo>
                    <a:pt x="62" y="301"/>
                    <a:pt x="52" y="306"/>
                    <a:pt x="41" y="326"/>
                  </a:cubicBezTo>
                  <a:cubicBezTo>
                    <a:pt x="41" y="347"/>
                    <a:pt x="62" y="367"/>
                    <a:pt x="62" y="408"/>
                  </a:cubicBezTo>
                  <a:cubicBezTo>
                    <a:pt x="41" y="428"/>
                    <a:pt x="21" y="448"/>
                    <a:pt x="1" y="448"/>
                  </a:cubicBezTo>
                  <a:cubicBezTo>
                    <a:pt x="21" y="734"/>
                    <a:pt x="123" y="958"/>
                    <a:pt x="327" y="1182"/>
                  </a:cubicBezTo>
                  <a:cubicBezTo>
                    <a:pt x="347" y="1202"/>
                    <a:pt x="408" y="1222"/>
                    <a:pt x="469" y="1263"/>
                  </a:cubicBezTo>
                  <a:cubicBezTo>
                    <a:pt x="489" y="1263"/>
                    <a:pt x="469" y="1222"/>
                    <a:pt x="510" y="1222"/>
                  </a:cubicBezTo>
                  <a:cubicBezTo>
                    <a:pt x="530" y="1222"/>
                    <a:pt x="591" y="1202"/>
                    <a:pt x="632" y="1202"/>
                  </a:cubicBezTo>
                  <a:cubicBezTo>
                    <a:pt x="673" y="1263"/>
                    <a:pt x="693" y="1283"/>
                    <a:pt x="714" y="1324"/>
                  </a:cubicBezTo>
                  <a:cubicBezTo>
                    <a:pt x="795" y="1304"/>
                    <a:pt x="876" y="1304"/>
                    <a:pt x="938" y="1283"/>
                  </a:cubicBezTo>
                  <a:cubicBezTo>
                    <a:pt x="978" y="1243"/>
                    <a:pt x="999" y="1202"/>
                    <a:pt x="999" y="1182"/>
                  </a:cubicBezTo>
                  <a:cubicBezTo>
                    <a:pt x="1019" y="1182"/>
                    <a:pt x="1039" y="1182"/>
                    <a:pt x="1039" y="1161"/>
                  </a:cubicBezTo>
                  <a:cubicBezTo>
                    <a:pt x="1039" y="1161"/>
                    <a:pt x="1039" y="1141"/>
                    <a:pt x="1039" y="1141"/>
                  </a:cubicBezTo>
                  <a:cubicBezTo>
                    <a:pt x="1019" y="1120"/>
                    <a:pt x="1019" y="1080"/>
                    <a:pt x="1019" y="1059"/>
                  </a:cubicBezTo>
                  <a:cubicBezTo>
                    <a:pt x="999" y="1039"/>
                    <a:pt x="999" y="1039"/>
                    <a:pt x="978" y="1019"/>
                  </a:cubicBezTo>
                  <a:cubicBezTo>
                    <a:pt x="984" y="1013"/>
                    <a:pt x="990" y="1010"/>
                    <a:pt x="996" y="1010"/>
                  </a:cubicBezTo>
                  <a:cubicBezTo>
                    <a:pt x="1011" y="1010"/>
                    <a:pt x="1025" y="1025"/>
                    <a:pt x="1039" y="1039"/>
                  </a:cubicBezTo>
                  <a:cubicBezTo>
                    <a:pt x="1039" y="1019"/>
                    <a:pt x="1039" y="1019"/>
                    <a:pt x="1060" y="1019"/>
                  </a:cubicBezTo>
                  <a:cubicBezTo>
                    <a:pt x="1060" y="1039"/>
                    <a:pt x="1060" y="1039"/>
                    <a:pt x="1060" y="1039"/>
                  </a:cubicBezTo>
                  <a:cubicBezTo>
                    <a:pt x="1091" y="1054"/>
                    <a:pt x="1122" y="1093"/>
                    <a:pt x="1153" y="1093"/>
                  </a:cubicBezTo>
                  <a:cubicBezTo>
                    <a:pt x="1162" y="1093"/>
                    <a:pt x="1172" y="1090"/>
                    <a:pt x="1182" y="1080"/>
                  </a:cubicBezTo>
                  <a:cubicBezTo>
                    <a:pt x="1223" y="1039"/>
                    <a:pt x="1141" y="1019"/>
                    <a:pt x="1162" y="978"/>
                  </a:cubicBezTo>
                  <a:cubicBezTo>
                    <a:pt x="1168" y="971"/>
                    <a:pt x="1175" y="969"/>
                    <a:pt x="1182" y="969"/>
                  </a:cubicBezTo>
                  <a:cubicBezTo>
                    <a:pt x="1195" y="969"/>
                    <a:pt x="1209" y="978"/>
                    <a:pt x="1223" y="978"/>
                  </a:cubicBezTo>
                  <a:cubicBezTo>
                    <a:pt x="1223" y="978"/>
                    <a:pt x="1243" y="958"/>
                    <a:pt x="1243" y="958"/>
                  </a:cubicBezTo>
                  <a:cubicBezTo>
                    <a:pt x="1261" y="950"/>
                    <a:pt x="1279" y="947"/>
                    <a:pt x="1296" y="947"/>
                  </a:cubicBezTo>
                  <a:cubicBezTo>
                    <a:pt x="1346" y="947"/>
                    <a:pt x="1392" y="970"/>
                    <a:pt x="1440" y="970"/>
                  </a:cubicBezTo>
                  <a:cubicBezTo>
                    <a:pt x="1468" y="970"/>
                    <a:pt x="1497" y="962"/>
                    <a:pt x="1528" y="937"/>
                  </a:cubicBezTo>
                  <a:cubicBezTo>
                    <a:pt x="1528" y="958"/>
                    <a:pt x="1528" y="958"/>
                    <a:pt x="1548" y="978"/>
                  </a:cubicBezTo>
                  <a:cubicBezTo>
                    <a:pt x="1581" y="961"/>
                    <a:pt x="1614" y="932"/>
                    <a:pt x="1658" y="932"/>
                  </a:cubicBezTo>
                  <a:cubicBezTo>
                    <a:pt x="1668" y="932"/>
                    <a:pt x="1679" y="933"/>
                    <a:pt x="1691" y="937"/>
                  </a:cubicBezTo>
                  <a:cubicBezTo>
                    <a:pt x="1711" y="937"/>
                    <a:pt x="1711" y="978"/>
                    <a:pt x="1732" y="978"/>
                  </a:cubicBezTo>
                  <a:cubicBezTo>
                    <a:pt x="1784" y="960"/>
                    <a:pt x="1822" y="913"/>
                    <a:pt x="1870" y="913"/>
                  </a:cubicBezTo>
                  <a:cubicBezTo>
                    <a:pt x="1878" y="913"/>
                    <a:pt x="1886" y="914"/>
                    <a:pt x="1895" y="917"/>
                  </a:cubicBezTo>
                  <a:cubicBezTo>
                    <a:pt x="1915" y="917"/>
                    <a:pt x="1935" y="896"/>
                    <a:pt x="1956" y="876"/>
                  </a:cubicBezTo>
                  <a:cubicBezTo>
                    <a:pt x="1956" y="917"/>
                    <a:pt x="1997" y="937"/>
                    <a:pt x="2037" y="958"/>
                  </a:cubicBezTo>
                  <a:cubicBezTo>
                    <a:pt x="2058" y="937"/>
                    <a:pt x="2078" y="958"/>
                    <a:pt x="2098" y="917"/>
                  </a:cubicBezTo>
                  <a:cubicBezTo>
                    <a:pt x="2119" y="896"/>
                    <a:pt x="2078" y="896"/>
                    <a:pt x="2078" y="876"/>
                  </a:cubicBezTo>
                  <a:cubicBezTo>
                    <a:pt x="2098" y="856"/>
                    <a:pt x="2119" y="856"/>
                    <a:pt x="2098" y="815"/>
                  </a:cubicBezTo>
                  <a:cubicBezTo>
                    <a:pt x="2139" y="815"/>
                    <a:pt x="2180" y="795"/>
                    <a:pt x="2221" y="774"/>
                  </a:cubicBezTo>
                  <a:cubicBezTo>
                    <a:pt x="2221" y="734"/>
                    <a:pt x="2221" y="693"/>
                    <a:pt x="2221" y="652"/>
                  </a:cubicBezTo>
                  <a:cubicBezTo>
                    <a:pt x="2200" y="632"/>
                    <a:pt x="2180" y="611"/>
                    <a:pt x="2159" y="571"/>
                  </a:cubicBezTo>
                  <a:cubicBezTo>
                    <a:pt x="2148" y="577"/>
                    <a:pt x="2136" y="579"/>
                    <a:pt x="2126" y="579"/>
                  </a:cubicBezTo>
                  <a:cubicBezTo>
                    <a:pt x="2076" y="579"/>
                    <a:pt x="2040" y="521"/>
                    <a:pt x="1989" y="521"/>
                  </a:cubicBezTo>
                  <a:cubicBezTo>
                    <a:pt x="1979" y="521"/>
                    <a:pt x="1968" y="524"/>
                    <a:pt x="1956" y="530"/>
                  </a:cubicBezTo>
                  <a:lnTo>
                    <a:pt x="1956" y="591"/>
                  </a:lnTo>
                  <a:cubicBezTo>
                    <a:pt x="1915" y="550"/>
                    <a:pt x="1854" y="530"/>
                    <a:pt x="1834" y="509"/>
                  </a:cubicBezTo>
                  <a:cubicBezTo>
                    <a:pt x="1793" y="509"/>
                    <a:pt x="1793" y="530"/>
                    <a:pt x="1773" y="530"/>
                  </a:cubicBezTo>
                  <a:cubicBezTo>
                    <a:pt x="1752" y="530"/>
                    <a:pt x="1732" y="509"/>
                    <a:pt x="1711" y="509"/>
                  </a:cubicBezTo>
                  <a:cubicBezTo>
                    <a:pt x="1705" y="515"/>
                    <a:pt x="1699" y="518"/>
                    <a:pt x="1694" y="518"/>
                  </a:cubicBezTo>
                  <a:cubicBezTo>
                    <a:pt x="1679" y="518"/>
                    <a:pt x="1665" y="504"/>
                    <a:pt x="1650" y="489"/>
                  </a:cubicBezTo>
                  <a:cubicBezTo>
                    <a:pt x="1662" y="483"/>
                    <a:pt x="1671" y="481"/>
                    <a:pt x="1677" y="481"/>
                  </a:cubicBezTo>
                  <a:cubicBezTo>
                    <a:pt x="1693" y="481"/>
                    <a:pt x="1697" y="495"/>
                    <a:pt x="1711" y="509"/>
                  </a:cubicBezTo>
                  <a:cubicBezTo>
                    <a:pt x="1711" y="489"/>
                    <a:pt x="1732" y="469"/>
                    <a:pt x="1732" y="448"/>
                  </a:cubicBezTo>
                  <a:cubicBezTo>
                    <a:pt x="1671" y="428"/>
                    <a:pt x="1610" y="408"/>
                    <a:pt x="1569" y="347"/>
                  </a:cubicBezTo>
                  <a:cubicBezTo>
                    <a:pt x="1548" y="347"/>
                    <a:pt x="1523" y="352"/>
                    <a:pt x="1498" y="352"/>
                  </a:cubicBezTo>
                  <a:cubicBezTo>
                    <a:pt x="1472" y="352"/>
                    <a:pt x="1447" y="347"/>
                    <a:pt x="1426" y="326"/>
                  </a:cubicBezTo>
                  <a:cubicBezTo>
                    <a:pt x="1414" y="330"/>
                    <a:pt x="1403" y="332"/>
                    <a:pt x="1392" y="332"/>
                  </a:cubicBezTo>
                  <a:cubicBezTo>
                    <a:pt x="1349" y="332"/>
                    <a:pt x="1316" y="306"/>
                    <a:pt x="1284" y="306"/>
                  </a:cubicBezTo>
                  <a:cubicBezTo>
                    <a:pt x="1263" y="306"/>
                    <a:pt x="1243" y="265"/>
                    <a:pt x="1223" y="265"/>
                  </a:cubicBezTo>
                  <a:cubicBezTo>
                    <a:pt x="1199" y="275"/>
                    <a:pt x="1176" y="279"/>
                    <a:pt x="1155" y="279"/>
                  </a:cubicBezTo>
                  <a:cubicBezTo>
                    <a:pt x="1083" y="279"/>
                    <a:pt x="1020" y="235"/>
                    <a:pt x="958" y="204"/>
                  </a:cubicBezTo>
                  <a:cubicBezTo>
                    <a:pt x="999" y="143"/>
                    <a:pt x="938" y="143"/>
                    <a:pt x="938" y="102"/>
                  </a:cubicBezTo>
                  <a:cubicBezTo>
                    <a:pt x="924" y="109"/>
                    <a:pt x="910" y="111"/>
                    <a:pt x="897" y="111"/>
                  </a:cubicBezTo>
                  <a:cubicBezTo>
                    <a:pt x="870" y="111"/>
                    <a:pt x="842" y="102"/>
                    <a:pt x="815" y="102"/>
                  </a:cubicBezTo>
                  <a:cubicBezTo>
                    <a:pt x="775" y="126"/>
                    <a:pt x="739" y="134"/>
                    <a:pt x="702" y="134"/>
                  </a:cubicBezTo>
                  <a:cubicBezTo>
                    <a:pt x="646" y="134"/>
                    <a:pt x="592" y="115"/>
                    <a:pt x="530" y="102"/>
                  </a:cubicBezTo>
                  <a:cubicBezTo>
                    <a:pt x="489" y="102"/>
                    <a:pt x="469" y="82"/>
                    <a:pt x="428" y="82"/>
                  </a:cubicBezTo>
                  <a:cubicBezTo>
                    <a:pt x="408" y="41"/>
                    <a:pt x="428" y="21"/>
                    <a:pt x="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2" name="Google Shape;11192;p13"/>
            <p:cNvSpPr/>
            <p:nvPr/>
          </p:nvSpPr>
          <p:spPr>
            <a:xfrm>
              <a:off x="-379258" y="786822"/>
              <a:ext cx="171553" cy="83618"/>
            </a:xfrm>
            <a:custGeom>
              <a:avLst/>
              <a:gdLst/>
              <a:ahLst/>
              <a:cxnLst/>
              <a:rect l="l" t="t" r="r" b="b"/>
              <a:pathLst>
                <a:path w="2384" h="1162" extrusionOk="0">
                  <a:moveTo>
                    <a:pt x="1345" y="0"/>
                  </a:moveTo>
                  <a:cubicBezTo>
                    <a:pt x="1284" y="82"/>
                    <a:pt x="1182" y="61"/>
                    <a:pt x="1141" y="163"/>
                  </a:cubicBezTo>
                  <a:cubicBezTo>
                    <a:pt x="1100" y="184"/>
                    <a:pt x="1060" y="184"/>
                    <a:pt x="999" y="184"/>
                  </a:cubicBezTo>
                  <a:cubicBezTo>
                    <a:pt x="999" y="150"/>
                    <a:pt x="985" y="117"/>
                    <a:pt x="958" y="117"/>
                  </a:cubicBezTo>
                  <a:cubicBezTo>
                    <a:pt x="952" y="117"/>
                    <a:pt x="945" y="119"/>
                    <a:pt x="938" y="122"/>
                  </a:cubicBezTo>
                  <a:cubicBezTo>
                    <a:pt x="897" y="163"/>
                    <a:pt x="938" y="163"/>
                    <a:pt x="938" y="204"/>
                  </a:cubicBezTo>
                  <a:cubicBezTo>
                    <a:pt x="933" y="202"/>
                    <a:pt x="928" y="202"/>
                    <a:pt x="923" y="202"/>
                  </a:cubicBezTo>
                  <a:cubicBezTo>
                    <a:pt x="880" y="202"/>
                    <a:pt x="829" y="253"/>
                    <a:pt x="776" y="253"/>
                  </a:cubicBezTo>
                  <a:cubicBezTo>
                    <a:pt x="755" y="253"/>
                    <a:pt x="734" y="245"/>
                    <a:pt x="714" y="224"/>
                  </a:cubicBezTo>
                  <a:cubicBezTo>
                    <a:pt x="632" y="224"/>
                    <a:pt x="632" y="346"/>
                    <a:pt x="551" y="387"/>
                  </a:cubicBezTo>
                  <a:cubicBezTo>
                    <a:pt x="489" y="367"/>
                    <a:pt x="449" y="326"/>
                    <a:pt x="408" y="306"/>
                  </a:cubicBezTo>
                  <a:lnTo>
                    <a:pt x="408" y="306"/>
                  </a:lnTo>
                  <a:cubicBezTo>
                    <a:pt x="388" y="346"/>
                    <a:pt x="449" y="346"/>
                    <a:pt x="408" y="387"/>
                  </a:cubicBezTo>
                  <a:cubicBezTo>
                    <a:pt x="327" y="367"/>
                    <a:pt x="225" y="387"/>
                    <a:pt x="123" y="346"/>
                  </a:cubicBezTo>
                  <a:cubicBezTo>
                    <a:pt x="103" y="387"/>
                    <a:pt x="21" y="367"/>
                    <a:pt x="1" y="448"/>
                  </a:cubicBezTo>
                  <a:cubicBezTo>
                    <a:pt x="62" y="469"/>
                    <a:pt x="41" y="530"/>
                    <a:pt x="41" y="591"/>
                  </a:cubicBezTo>
                  <a:cubicBezTo>
                    <a:pt x="82" y="652"/>
                    <a:pt x="143" y="713"/>
                    <a:pt x="204" y="794"/>
                  </a:cubicBezTo>
                  <a:cubicBezTo>
                    <a:pt x="210" y="789"/>
                    <a:pt x="218" y="786"/>
                    <a:pt x="226" y="786"/>
                  </a:cubicBezTo>
                  <a:cubicBezTo>
                    <a:pt x="247" y="786"/>
                    <a:pt x="271" y="800"/>
                    <a:pt x="286" y="815"/>
                  </a:cubicBezTo>
                  <a:cubicBezTo>
                    <a:pt x="347" y="896"/>
                    <a:pt x="428" y="937"/>
                    <a:pt x="510" y="978"/>
                  </a:cubicBezTo>
                  <a:cubicBezTo>
                    <a:pt x="673" y="978"/>
                    <a:pt x="815" y="1059"/>
                    <a:pt x="938" y="1100"/>
                  </a:cubicBezTo>
                  <a:cubicBezTo>
                    <a:pt x="958" y="1080"/>
                    <a:pt x="917" y="1039"/>
                    <a:pt x="958" y="1019"/>
                  </a:cubicBezTo>
                  <a:cubicBezTo>
                    <a:pt x="1100" y="1019"/>
                    <a:pt x="1162" y="1039"/>
                    <a:pt x="1223" y="1120"/>
                  </a:cubicBezTo>
                  <a:cubicBezTo>
                    <a:pt x="1284" y="1120"/>
                    <a:pt x="1345" y="1120"/>
                    <a:pt x="1386" y="1161"/>
                  </a:cubicBezTo>
                  <a:cubicBezTo>
                    <a:pt x="1528" y="1100"/>
                    <a:pt x="1691" y="1120"/>
                    <a:pt x="1813" y="1059"/>
                  </a:cubicBezTo>
                  <a:cubicBezTo>
                    <a:pt x="1854" y="1080"/>
                    <a:pt x="1874" y="1100"/>
                    <a:pt x="1915" y="1100"/>
                  </a:cubicBezTo>
                  <a:cubicBezTo>
                    <a:pt x="1915" y="1100"/>
                    <a:pt x="1915" y="1080"/>
                    <a:pt x="1915" y="1059"/>
                  </a:cubicBezTo>
                  <a:cubicBezTo>
                    <a:pt x="1928" y="1062"/>
                    <a:pt x="1941" y="1063"/>
                    <a:pt x="1952" y="1063"/>
                  </a:cubicBezTo>
                  <a:cubicBezTo>
                    <a:pt x="2027" y="1063"/>
                    <a:pt x="2060" y="1008"/>
                    <a:pt x="2078" y="937"/>
                  </a:cubicBezTo>
                  <a:cubicBezTo>
                    <a:pt x="2078" y="896"/>
                    <a:pt x="2119" y="876"/>
                    <a:pt x="2119" y="856"/>
                  </a:cubicBezTo>
                  <a:cubicBezTo>
                    <a:pt x="2098" y="835"/>
                    <a:pt x="2098" y="835"/>
                    <a:pt x="2098" y="815"/>
                  </a:cubicBezTo>
                  <a:lnTo>
                    <a:pt x="2098" y="815"/>
                  </a:lnTo>
                  <a:cubicBezTo>
                    <a:pt x="2127" y="829"/>
                    <a:pt x="2146" y="844"/>
                    <a:pt x="2169" y="844"/>
                  </a:cubicBezTo>
                  <a:cubicBezTo>
                    <a:pt x="2178" y="844"/>
                    <a:pt x="2188" y="841"/>
                    <a:pt x="2200" y="835"/>
                  </a:cubicBezTo>
                  <a:cubicBezTo>
                    <a:pt x="2200" y="856"/>
                    <a:pt x="2200" y="876"/>
                    <a:pt x="2200" y="896"/>
                  </a:cubicBezTo>
                  <a:cubicBezTo>
                    <a:pt x="2212" y="892"/>
                    <a:pt x="2225" y="891"/>
                    <a:pt x="2237" y="891"/>
                  </a:cubicBezTo>
                  <a:cubicBezTo>
                    <a:pt x="2286" y="891"/>
                    <a:pt x="2335" y="917"/>
                    <a:pt x="2383" y="917"/>
                  </a:cubicBezTo>
                  <a:cubicBezTo>
                    <a:pt x="2383" y="856"/>
                    <a:pt x="2383" y="815"/>
                    <a:pt x="2322" y="774"/>
                  </a:cubicBezTo>
                  <a:cubicBezTo>
                    <a:pt x="2302" y="774"/>
                    <a:pt x="2261" y="794"/>
                    <a:pt x="2241" y="815"/>
                  </a:cubicBezTo>
                  <a:cubicBezTo>
                    <a:pt x="2241" y="794"/>
                    <a:pt x="2261" y="774"/>
                    <a:pt x="2261" y="754"/>
                  </a:cubicBezTo>
                  <a:cubicBezTo>
                    <a:pt x="2180" y="693"/>
                    <a:pt x="2180" y="570"/>
                    <a:pt x="2078" y="509"/>
                  </a:cubicBezTo>
                  <a:cubicBezTo>
                    <a:pt x="2078" y="530"/>
                    <a:pt x="2078" y="550"/>
                    <a:pt x="2078" y="570"/>
                  </a:cubicBezTo>
                  <a:cubicBezTo>
                    <a:pt x="2058" y="550"/>
                    <a:pt x="2037" y="550"/>
                    <a:pt x="2017" y="530"/>
                  </a:cubicBezTo>
                  <a:cubicBezTo>
                    <a:pt x="2017" y="469"/>
                    <a:pt x="1976" y="428"/>
                    <a:pt x="1997" y="367"/>
                  </a:cubicBezTo>
                  <a:lnTo>
                    <a:pt x="1956" y="367"/>
                  </a:lnTo>
                  <a:cubicBezTo>
                    <a:pt x="1895" y="265"/>
                    <a:pt x="1813" y="163"/>
                    <a:pt x="1711" y="122"/>
                  </a:cubicBezTo>
                  <a:cubicBezTo>
                    <a:pt x="1671" y="143"/>
                    <a:pt x="1691" y="184"/>
                    <a:pt x="1671" y="204"/>
                  </a:cubicBezTo>
                  <a:cubicBezTo>
                    <a:pt x="1569" y="143"/>
                    <a:pt x="1467" y="61"/>
                    <a:pt x="1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3" name="Google Shape;11193;p13"/>
            <p:cNvSpPr/>
            <p:nvPr/>
          </p:nvSpPr>
          <p:spPr>
            <a:xfrm>
              <a:off x="325662" y="-102748"/>
              <a:ext cx="85057" cy="186161"/>
            </a:xfrm>
            <a:custGeom>
              <a:avLst/>
              <a:gdLst/>
              <a:ahLst/>
              <a:cxnLst/>
              <a:rect l="l" t="t" r="r" b="b"/>
              <a:pathLst>
                <a:path w="1182" h="2587" extrusionOk="0">
                  <a:moveTo>
                    <a:pt x="795" y="611"/>
                  </a:moveTo>
                  <a:lnTo>
                    <a:pt x="795" y="611"/>
                  </a:lnTo>
                  <a:cubicBezTo>
                    <a:pt x="815" y="632"/>
                    <a:pt x="815" y="632"/>
                    <a:pt x="815" y="652"/>
                  </a:cubicBezTo>
                  <a:cubicBezTo>
                    <a:pt x="795" y="632"/>
                    <a:pt x="795" y="632"/>
                    <a:pt x="795" y="611"/>
                  </a:cubicBezTo>
                  <a:close/>
                  <a:moveTo>
                    <a:pt x="876" y="672"/>
                  </a:moveTo>
                  <a:cubicBezTo>
                    <a:pt x="897" y="693"/>
                    <a:pt x="876" y="713"/>
                    <a:pt x="856" y="713"/>
                  </a:cubicBezTo>
                  <a:cubicBezTo>
                    <a:pt x="856" y="693"/>
                    <a:pt x="856" y="672"/>
                    <a:pt x="876" y="672"/>
                  </a:cubicBezTo>
                  <a:close/>
                  <a:moveTo>
                    <a:pt x="1100" y="1996"/>
                  </a:moveTo>
                  <a:cubicBezTo>
                    <a:pt x="1100" y="1996"/>
                    <a:pt x="1100" y="1996"/>
                    <a:pt x="1100" y="2017"/>
                  </a:cubicBezTo>
                  <a:lnTo>
                    <a:pt x="1080" y="2017"/>
                  </a:lnTo>
                  <a:cubicBezTo>
                    <a:pt x="1080" y="2017"/>
                    <a:pt x="1080" y="1996"/>
                    <a:pt x="1080" y="1996"/>
                  </a:cubicBezTo>
                  <a:close/>
                  <a:moveTo>
                    <a:pt x="754" y="2220"/>
                  </a:moveTo>
                  <a:cubicBezTo>
                    <a:pt x="774" y="2220"/>
                    <a:pt x="774" y="2220"/>
                    <a:pt x="774" y="2241"/>
                  </a:cubicBezTo>
                  <a:lnTo>
                    <a:pt x="754" y="2241"/>
                  </a:lnTo>
                  <a:cubicBezTo>
                    <a:pt x="734" y="2220"/>
                    <a:pt x="754" y="2220"/>
                    <a:pt x="754" y="2220"/>
                  </a:cubicBezTo>
                  <a:close/>
                  <a:moveTo>
                    <a:pt x="1080" y="2281"/>
                  </a:moveTo>
                  <a:lnTo>
                    <a:pt x="1080" y="2281"/>
                  </a:lnTo>
                  <a:cubicBezTo>
                    <a:pt x="1100" y="2302"/>
                    <a:pt x="1080" y="2322"/>
                    <a:pt x="1060" y="2322"/>
                  </a:cubicBezTo>
                  <a:cubicBezTo>
                    <a:pt x="1060" y="2302"/>
                    <a:pt x="1060" y="2302"/>
                    <a:pt x="1080" y="2281"/>
                  </a:cubicBezTo>
                  <a:close/>
                  <a:moveTo>
                    <a:pt x="184" y="0"/>
                  </a:moveTo>
                  <a:cubicBezTo>
                    <a:pt x="82" y="61"/>
                    <a:pt x="21" y="123"/>
                    <a:pt x="1" y="245"/>
                  </a:cubicBezTo>
                  <a:cubicBezTo>
                    <a:pt x="1" y="469"/>
                    <a:pt x="41" y="672"/>
                    <a:pt x="62" y="876"/>
                  </a:cubicBezTo>
                  <a:cubicBezTo>
                    <a:pt x="62" y="896"/>
                    <a:pt x="82" y="917"/>
                    <a:pt x="82" y="937"/>
                  </a:cubicBezTo>
                  <a:cubicBezTo>
                    <a:pt x="164" y="1039"/>
                    <a:pt x="164" y="1161"/>
                    <a:pt x="184" y="1283"/>
                  </a:cubicBezTo>
                  <a:cubicBezTo>
                    <a:pt x="204" y="1304"/>
                    <a:pt x="265" y="1324"/>
                    <a:pt x="245" y="1385"/>
                  </a:cubicBezTo>
                  <a:cubicBezTo>
                    <a:pt x="225" y="1426"/>
                    <a:pt x="286" y="1467"/>
                    <a:pt x="286" y="1507"/>
                  </a:cubicBezTo>
                  <a:cubicBezTo>
                    <a:pt x="286" y="1548"/>
                    <a:pt x="286" y="1589"/>
                    <a:pt x="286" y="1630"/>
                  </a:cubicBezTo>
                  <a:cubicBezTo>
                    <a:pt x="286" y="1650"/>
                    <a:pt x="306" y="1650"/>
                    <a:pt x="326" y="1670"/>
                  </a:cubicBezTo>
                  <a:cubicBezTo>
                    <a:pt x="347" y="1711"/>
                    <a:pt x="306" y="1772"/>
                    <a:pt x="347" y="1813"/>
                  </a:cubicBezTo>
                  <a:cubicBezTo>
                    <a:pt x="367" y="1854"/>
                    <a:pt x="347" y="1894"/>
                    <a:pt x="347" y="1935"/>
                  </a:cubicBezTo>
                  <a:cubicBezTo>
                    <a:pt x="449" y="2037"/>
                    <a:pt x="489" y="2179"/>
                    <a:pt x="571" y="2302"/>
                  </a:cubicBezTo>
                  <a:cubicBezTo>
                    <a:pt x="612" y="2342"/>
                    <a:pt x="693" y="2322"/>
                    <a:pt x="693" y="2424"/>
                  </a:cubicBezTo>
                  <a:cubicBezTo>
                    <a:pt x="673" y="2424"/>
                    <a:pt x="632" y="2424"/>
                    <a:pt x="652" y="2465"/>
                  </a:cubicBezTo>
                  <a:cubicBezTo>
                    <a:pt x="665" y="2456"/>
                    <a:pt x="678" y="2453"/>
                    <a:pt x="691" y="2453"/>
                  </a:cubicBezTo>
                  <a:cubicBezTo>
                    <a:pt x="726" y="2453"/>
                    <a:pt x="762" y="2476"/>
                    <a:pt x="797" y="2476"/>
                  </a:cubicBezTo>
                  <a:cubicBezTo>
                    <a:pt x="810" y="2476"/>
                    <a:pt x="823" y="2473"/>
                    <a:pt x="836" y="2465"/>
                  </a:cubicBezTo>
                  <a:cubicBezTo>
                    <a:pt x="856" y="2383"/>
                    <a:pt x="815" y="2322"/>
                    <a:pt x="795" y="2261"/>
                  </a:cubicBezTo>
                  <a:cubicBezTo>
                    <a:pt x="836" y="2241"/>
                    <a:pt x="856" y="2241"/>
                    <a:pt x="876" y="2220"/>
                  </a:cubicBezTo>
                  <a:cubicBezTo>
                    <a:pt x="917" y="2302"/>
                    <a:pt x="978" y="2383"/>
                    <a:pt x="1039" y="2424"/>
                  </a:cubicBezTo>
                  <a:cubicBezTo>
                    <a:pt x="1080" y="2444"/>
                    <a:pt x="1060" y="2465"/>
                    <a:pt x="1080" y="2485"/>
                  </a:cubicBezTo>
                  <a:cubicBezTo>
                    <a:pt x="1070" y="2485"/>
                    <a:pt x="1055" y="2480"/>
                    <a:pt x="1039" y="2480"/>
                  </a:cubicBezTo>
                  <a:cubicBezTo>
                    <a:pt x="1024" y="2480"/>
                    <a:pt x="1009" y="2485"/>
                    <a:pt x="998" y="2505"/>
                  </a:cubicBezTo>
                  <a:cubicBezTo>
                    <a:pt x="998" y="2526"/>
                    <a:pt x="998" y="2546"/>
                    <a:pt x="998" y="2587"/>
                  </a:cubicBezTo>
                  <a:cubicBezTo>
                    <a:pt x="1039" y="2587"/>
                    <a:pt x="1060" y="2566"/>
                    <a:pt x="1080" y="2566"/>
                  </a:cubicBezTo>
                  <a:cubicBezTo>
                    <a:pt x="1141" y="2505"/>
                    <a:pt x="1141" y="2444"/>
                    <a:pt x="1141" y="2383"/>
                  </a:cubicBezTo>
                  <a:lnTo>
                    <a:pt x="1141" y="2220"/>
                  </a:lnTo>
                  <a:cubicBezTo>
                    <a:pt x="1141" y="2200"/>
                    <a:pt x="1100" y="2200"/>
                    <a:pt x="1100" y="2159"/>
                  </a:cubicBezTo>
                  <a:cubicBezTo>
                    <a:pt x="1121" y="2159"/>
                    <a:pt x="1141" y="2139"/>
                    <a:pt x="1161" y="2118"/>
                  </a:cubicBezTo>
                  <a:cubicBezTo>
                    <a:pt x="1161" y="2057"/>
                    <a:pt x="1161" y="2017"/>
                    <a:pt x="1182" y="1976"/>
                  </a:cubicBezTo>
                  <a:cubicBezTo>
                    <a:pt x="1182" y="1955"/>
                    <a:pt x="1182" y="1935"/>
                    <a:pt x="1141" y="1935"/>
                  </a:cubicBezTo>
                  <a:cubicBezTo>
                    <a:pt x="1141" y="1952"/>
                    <a:pt x="1154" y="1981"/>
                    <a:pt x="1127" y="1981"/>
                  </a:cubicBezTo>
                  <a:cubicBezTo>
                    <a:pt x="1121" y="1981"/>
                    <a:pt x="1112" y="1980"/>
                    <a:pt x="1100" y="1976"/>
                  </a:cubicBezTo>
                  <a:cubicBezTo>
                    <a:pt x="1121" y="1894"/>
                    <a:pt x="1080" y="1833"/>
                    <a:pt x="1121" y="1752"/>
                  </a:cubicBezTo>
                  <a:cubicBezTo>
                    <a:pt x="1100" y="1752"/>
                    <a:pt x="1080" y="1752"/>
                    <a:pt x="1060" y="1731"/>
                  </a:cubicBezTo>
                  <a:cubicBezTo>
                    <a:pt x="1080" y="1650"/>
                    <a:pt x="998" y="1609"/>
                    <a:pt x="998" y="1528"/>
                  </a:cubicBezTo>
                  <a:cubicBezTo>
                    <a:pt x="978" y="1446"/>
                    <a:pt x="998" y="1365"/>
                    <a:pt x="937" y="1304"/>
                  </a:cubicBezTo>
                  <a:lnTo>
                    <a:pt x="998" y="1304"/>
                  </a:lnTo>
                  <a:cubicBezTo>
                    <a:pt x="998" y="1283"/>
                    <a:pt x="998" y="1243"/>
                    <a:pt x="998" y="1222"/>
                  </a:cubicBezTo>
                  <a:cubicBezTo>
                    <a:pt x="998" y="1182"/>
                    <a:pt x="1039" y="1161"/>
                    <a:pt x="1060" y="1141"/>
                  </a:cubicBezTo>
                  <a:cubicBezTo>
                    <a:pt x="1080" y="1100"/>
                    <a:pt x="1019" y="1100"/>
                    <a:pt x="1019" y="1059"/>
                  </a:cubicBezTo>
                  <a:lnTo>
                    <a:pt x="1080" y="1059"/>
                  </a:lnTo>
                  <a:cubicBezTo>
                    <a:pt x="1080" y="1039"/>
                    <a:pt x="1039" y="1019"/>
                    <a:pt x="1019" y="1019"/>
                  </a:cubicBezTo>
                  <a:lnTo>
                    <a:pt x="998" y="1019"/>
                  </a:lnTo>
                  <a:cubicBezTo>
                    <a:pt x="978" y="1019"/>
                    <a:pt x="998" y="998"/>
                    <a:pt x="998" y="998"/>
                  </a:cubicBezTo>
                  <a:cubicBezTo>
                    <a:pt x="958" y="978"/>
                    <a:pt x="917" y="937"/>
                    <a:pt x="897" y="896"/>
                  </a:cubicBezTo>
                  <a:cubicBezTo>
                    <a:pt x="917" y="856"/>
                    <a:pt x="917" y="835"/>
                    <a:pt x="917" y="795"/>
                  </a:cubicBezTo>
                  <a:cubicBezTo>
                    <a:pt x="937" y="795"/>
                    <a:pt x="958" y="795"/>
                    <a:pt x="978" y="815"/>
                  </a:cubicBezTo>
                  <a:cubicBezTo>
                    <a:pt x="958" y="754"/>
                    <a:pt x="958" y="713"/>
                    <a:pt x="937" y="672"/>
                  </a:cubicBezTo>
                  <a:cubicBezTo>
                    <a:pt x="917" y="652"/>
                    <a:pt x="897" y="652"/>
                    <a:pt x="876" y="632"/>
                  </a:cubicBezTo>
                  <a:lnTo>
                    <a:pt x="836" y="550"/>
                  </a:lnTo>
                  <a:cubicBezTo>
                    <a:pt x="815" y="591"/>
                    <a:pt x="815" y="591"/>
                    <a:pt x="795" y="611"/>
                  </a:cubicBezTo>
                  <a:cubicBezTo>
                    <a:pt x="754" y="611"/>
                    <a:pt x="734" y="550"/>
                    <a:pt x="713" y="509"/>
                  </a:cubicBezTo>
                  <a:cubicBezTo>
                    <a:pt x="693" y="530"/>
                    <a:pt x="652" y="530"/>
                    <a:pt x="632" y="550"/>
                  </a:cubicBezTo>
                  <a:cubicBezTo>
                    <a:pt x="571" y="428"/>
                    <a:pt x="510" y="306"/>
                    <a:pt x="408" y="204"/>
                  </a:cubicBezTo>
                  <a:cubicBezTo>
                    <a:pt x="408" y="204"/>
                    <a:pt x="398" y="207"/>
                    <a:pt x="388" y="207"/>
                  </a:cubicBezTo>
                  <a:cubicBezTo>
                    <a:pt x="372" y="207"/>
                    <a:pt x="355" y="200"/>
                    <a:pt x="367" y="163"/>
                  </a:cubicBezTo>
                  <a:cubicBezTo>
                    <a:pt x="326" y="102"/>
                    <a:pt x="245" y="61"/>
                    <a:pt x="18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4" name="Google Shape;11194;p13"/>
            <p:cNvSpPr/>
            <p:nvPr/>
          </p:nvSpPr>
          <p:spPr>
            <a:xfrm>
              <a:off x="555718" y="1411794"/>
              <a:ext cx="92469" cy="181123"/>
            </a:xfrm>
            <a:custGeom>
              <a:avLst/>
              <a:gdLst/>
              <a:ahLst/>
              <a:cxnLst/>
              <a:rect l="l" t="t" r="r" b="b"/>
              <a:pathLst>
                <a:path w="1285" h="2517" extrusionOk="0">
                  <a:moveTo>
                    <a:pt x="632" y="296"/>
                  </a:moveTo>
                  <a:cubicBezTo>
                    <a:pt x="632" y="296"/>
                    <a:pt x="632" y="317"/>
                    <a:pt x="632" y="317"/>
                  </a:cubicBezTo>
                  <a:cubicBezTo>
                    <a:pt x="632" y="317"/>
                    <a:pt x="612" y="317"/>
                    <a:pt x="612" y="296"/>
                  </a:cubicBezTo>
                  <a:close/>
                  <a:moveTo>
                    <a:pt x="266" y="724"/>
                  </a:moveTo>
                  <a:cubicBezTo>
                    <a:pt x="286" y="744"/>
                    <a:pt x="286" y="765"/>
                    <a:pt x="286" y="785"/>
                  </a:cubicBezTo>
                  <a:cubicBezTo>
                    <a:pt x="225" y="785"/>
                    <a:pt x="245" y="744"/>
                    <a:pt x="266" y="724"/>
                  </a:cubicBezTo>
                  <a:close/>
                  <a:moveTo>
                    <a:pt x="958" y="2313"/>
                  </a:moveTo>
                  <a:cubicBezTo>
                    <a:pt x="938" y="2313"/>
                    <a:pt x="938" y="2333"/>
                    <a:pt x="938" y="2333"/>
                  </a:cubicBezTo>
                  <a:cubicBezTo>
                    <a:pt x="938" y="2313"/>
                    <a:pt x="938" y="2313"/>
                    <a:pt x="938" y="2313"/>
                  </a:cubicBezTo>
                  <a:close/>
                  <a:moveTo>
                    <a:pt x="288" y="0"/>
                  </a:moveTo>
                  <a:cubicBezTo>
                    <a:pt x="275" y="0"/>
                    <a:pt x="261" y="4"/>
                    <a:pt x="245" y="11"/>
                  </a:cubicBezTo>
                  <a:cubicBezTo>
                    <a:pt x="286" y="134"/>
                    <a:pt x="306" y="256"/>
                    <a:pt x="245" y="398"/>
                  </a:cubicBezTo>
                  <a:lnTo>
                    <a:pt x="286" y="398"/>
                  </a:lnTo>
                  <a:cubicBezTo>
                    <a:pt x="306" y="419"/>
                    <a:pt x="306" y="459"/>
                    <a:pt x="286" y="480"/>
                  </a:cubicBezTo>
                  <a:cubicBezTo>
                    <a:pt x="306" y="500"/>
                    <a:pt x="306" y="520"/>
                    <a:pt x="306" y="561"/>
                  </a:cubicBezTo>
                  <a:cubicBezTo>
                    <a:pt x="286" y="541"/>
                    <a:pt x="266" y="541"/>
                    <a:pt x="266" y="520"/>
                  </a:cubicBezTo>
                  <a:lnTo>
                    <a:pt x="266" y="520"/>
                  </a:lnTo>
                  <a:cubicBezTo>
                    <a:pt x="245" y="561"/>
                    <a:pt x="266" y="602"/>
                    <a:pt x="286" y="643"/>
                  </a:cubicBezTo>
                  <a:cubicBezTo>
                    <a:pt x="286" y="663"/>
                    <a:pt x="286" y="704"/>
                    <a:pt x="266" y="724"/>
                  </a:cubicBezTo>
                  <a:cubicBezTo>
                    <a:pt x="245" y="724"/>
                    <a:pt x="225" y="704"/>
                    <a:pt x="245" y="663"/>
                  </a:cubicBezTo>
                  <a:cubicBezTo>
                    <a:pt x="245" y="663"/>
                    <a:pt x="245" y="643"/>
                    <a:pt x="225" y="643"/>
                  </a:cubicBezTo>
                  <a:cubicBezTo>
                    <a:pt x="205" y="663"/>
                    <a:pt x="184" y="683"/>
                    <a:pt x="184" y="724"/>
                  </a:cubicBezTo>
                  <a:cubicBezTo>
                    <a:pt x="184" y="744"/>
                    <a:pt x="225" y="765"/>
                    <a:pt x="225" y="806"/>
                  </a:cubicBezTo>
                  <a:cubicBezTo>
                    <a:pt x="205" y="826"/>
                    <a:pt x="164" y="826"/>
                    <a:pt x="164" y="846"/>
                  </a:cubicBezTo>
                  <a:cubicBezTo>
                    <a:pt x="174" y="856"/>
                    <a:pt x="184" y="856"/>
                    <a:pt x="192" y="856"/>
                  </a:cubicBezTo>
                  <a:cubicBezTo>
                    <a:pt x="200" y="856"/>
                    <a:pt x="205" y="856"/>
                    <a:pt x="205" y="867"/>
                  </a:cubicBezTo>
                  <a:cubicBezTo>
                    <a:pt x="205" y="887"/>
                    <a:pt x="205" y="907"/>
                    <a:pt x="164" y="928"/>
                  </a:cubicBezTo>
                  <a:cubicBezTo>
                    <a:pt x="144" y="907"/>
                    <a:pt x="144" y="907"/>
                    <a:pt x="123" y="907"/>
                  </a:cubicBezTo>
                  <a:lnTo>
                    <a:pt x="103" y="907"/>
                  </a:lnTo>
                  <a:cubicBezTo>
                    <a:pt x="164" y="1009"/>
                    <a:pt x="62" y="1050"/>
                    <a:pt x="42" y="1131"/>
                  </a:cubicBezTo>
                  <a:cubicBezTo>
                    <a:pt x="42" y="1172"/>
                    <a:pt x="123" y="1254"/>
                    <a:pt x="1" y="1294"/>
                  </a:cubicBezTo>
                  <a:cubicBezTo>
                    <a:pt x="103" y="1376"/>
                    <a:pt x="62" y="1498"/>
                    <a:pt x="144" y="1559"/>
                  </a:cubicBezTo>
                  <a:cubicBezTo>
                    <a:pt x="103" y="1702"/>
                    <a:pt x="184" y="1803"/>
                    <a:pt x="225" y="1905"/>
                  </a:cubicBezTo>
                  <a:cubicBezTo>
                    <a:pt x="266" y="1966"/>
                    <a:pt x="306" y="2028"/>
                    <a:pt x="347" y="2068"/>
                  </a:cubicBezTo>
                  <a:cubicBezTo>
                    <a:pt x="408" y="2129"/>
                    <a:pt x="449" y="2190"/>
                    <a:pt x="490" y="2252"/>
                  </a:cubicBezTo>
                  <a:cubicBezTo>
                    <a:pt x="653" y="2353"/>
                    <a:pt x="816" y="2455"/>
                    <a:pt x="999" y="2516"/>
                  </a:cubicBezTo>
                  <a:cubicBezTo>
                    <a:pt x="999" y="2496"/>
                    <a:pt x="999" y="2476"/>
                    <a:pt x="979" y="2435"/>
                  </a:cubicBezTo>
                  <a:cubicBezTo>
                    <a:pt x="999" y="2435"/>
                    <a:pt x="1019" y="2435"/>
                    <a:pt x="1040" y="2414"/>
                  </a:cubicBezTo>
                  <a:cubicBezTo>
                    <a:pt x="999" y="2374"/>
                    <a:pt x="999" y="2313"/>
                    <a:pt x="1019" y="2272"/>
                  </a:cubicBezTo>
                  <a:cubicBezTo>
                    <a:pt x="1101" y="2231"/>
                    <a:pt x="1182" y="2231"/>
                    <a:pt x="1243" y="2170"/>
                  </a:cubicBezTo>
                  <a:cubicBezTo>
                    <a:pt x="1223" y="2109"/>
                    <a:pt x="1223" y="2068"/>
                    <a:pt x="1203" y="2028"/>
                  </a:cubicBezTo>
                  <a:cubicBezTo>
                    <a:pt x="1212" y="2023"/>
                    <a:pt x="1220" y="2021"/>
                    <a:pt x="1227" y="2021"/>
                  </a:cubicBezTo>
                  <a:cubicBezTo>
                    <a:pt x="1240" y="2021"/>
                    <a:pt x="1251" y="2026"/>
                    <a:pt x="1260" y="2026"/>
                  </a:cubicBezTo>
                  <a:cubicBezTo>
                    <a:pt x="1269" y="2026"/>
                    <a:pt x="1276" y="2022"/>
                    <a:pt x="1284" y="2007"/>
                  </a:cubicBezTo>
                  <a:cubicBezTo>
                    <a:pt x="1243" y="1885"/>
                    <a:pt x="1121" y="1803"/>
                    <a:pt x="1121" y="1681"/>
                  </a:cubicBezTo>
                  <a:cubicBezTo>
                    <a:pt x="1141" y="1641"/>
                    <a:pt x="1162" y="1641"/>
                    <a:pt x="1162" y="1620"/>
                  </a:cubicBezTo>
                  <a:cubicBezTo>
                    <a:pt x="1121" y="1498"/>
                    <a:pt x="979" y="1498"/>
                    <a:pt x="958" y="1376"/>
                  </a:cubicBezTo>
                  <a:lnTo>
                    <a:pt x="999" y="1376"/>
                  </a:lnTo>
                  <a:cubicBezTo>
                    <a:pt x="999" y="1355"/>
                    <a:pt x="958" y="1355"/>
                    <a:pt x="938" y="1315"/>
                  </a:cubicBezTo>
                  <a:cubicBezTo>
                    <a:pt x="917" y="1274"/>
                    <a:pt x="897" y="1233"/>
                    <a:pt x="917" y="1193"/>
                  </a:cubicBezTo>
                  <a:cubicBezTo>
                    <a:pt x="877" y="1152"/>
                    <a:pt x="856" y="1152"/>
                    <a:pt x="816" y="1152"/>
                  </a:cubicBezTo>
                  <a:cubicBezTo>
                    <a:pt x="795" y="1070"/>
                    <a:pt x="775" y="989"/>
                    <a:pt x="775" y="948"/>
                  </a:cubicBezTo>
                  <a:cubicBezTo>
                    <a:pt x="775" y="887"/>
                    <a:pt x="734" y="846"/>
                    <a:pt x="714" y="826"/>
                  </a:cubicBezTo>
                  <a:cubicBezTo>
                    <a:pt x="714" y="765"/>
                    <a:pt x="714" y="683"/>
                    <a:pt x="734" y="622"/>
                  </a:cubicBezTo>
                  <a:cubicBezTo>
                    <a:pt x="693" y="582"/>
                    <a:pt x="653" y="520"/>
                    <a:pt x="632" y="500"/>
                  </a:cubicBezTo>
                  <a:cubicBezTo>
                    <a:pt x="673" y="419"/>
                    <a:pt x="673" y="337"/>
                    <a:pt x="693" y="276"/>
                  </a:cubicBezTo>
                  <a:cubicBezTo>
                    <a:pt x="653" y="256"/>
                    <a:pt x="612" y="256"/>
                    <a:pt x="571" y="256"/>
                  </a:cubicBezTo>
                  <a:cubicBezTo>
                    <a:pt x="571" y="235"/>
                    <a:pt x="571" y="215"/>
                    <a:pt x="571" y="195"/>
                  </a:cubicBezTo>
                  <a:cubicBezTo>
                    <a:pt x="510" y="154"/>
                    <a:pt x="469" y="113"/>
                    <a:pt x="429" y="93"/>
                  </a:cubicBezTo>
                  <a:cubicBezTo>
                    <a:pt x="379" y="60"/>
                    <a:pt x="343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5" name="Google Shape;11195;p13"/>
            <p:cNvSpPr/>
            <p:nvPr/>
          </p:nvSpPr>
          <p:spPr>
            <a:xfrm>
              <a:off x="385748" y="-413471"/>
              <a:ext cx="68938" cy="187672"/>
            </a:xfrm>
            <a:custGeom>
              <a:avLst/>
              <a:gdLst/>
              <a:ahLst/>
              <a:cxnLst/>
              <a:rect l="l" t="t" r="r" b="b"/>
              <a:pathLst>
                <a:path w="958" h="2608" extrusionOk="0">
                  <a:moveTo>
                    <a:pt x="856" y="1712"/>
                  </a:moveTo>
                  <a:cubicBezTo>
                    <a:pt x="876" y="1712"/>
                    <a:pt x="856" y="1732"/>
                    <a:pt x="856" y="1732"/>
                  </a:cubicBezTo>
                  <a:cubicBezTo>
                    <a:pt x="897" y="1752"/>
                    <a:pt x="876" y="1793"/>
                    <a:pt x="856" y="1813"/>
                  </a:cubicBezTo>
                  <a:cubicBezTo>
                    <a:pt x="856" y="1854"/>
                    <a:pt x="897" y="1874"/>
                    <a:pt x="897" y="1895"/>
                  </a:cubicBezTo>
                  <a:cubicBezTo>
                    <a:pt x="876" y="1915"/>
                    <a:pt x="856" y="1936"/>
                    <a:pt x="856" y="1956"/>
                  </a:cubicBezTo>
                  <a:cubicBezTo>
                    <a:pt x="856" y="1956"/>
                    <a:pt x="876" y="1976"/>
                    <a:pt x="876" y="1976"/>
                  </a:cubicBezTo>
                  <a:lnTo>
                    <a:pt x="856" y="1976"/>
                  </a:lnTo>
                  <a:cubicBezTo>
                    <a:pt x="836" y="1976"/>
                    <a:pt x="856" y="1976"/>
                    <a:pt x="856" y="1956"/>
                  </a:cubicBezTo>
                  <a:lnTo>
                    <a:pt x="795" y="1956"/>
                  </a:lnTo>
                  <a:cubicBezTo>
                    <a:pt x="754" y="1854"/>
                    <a:pt x="795" y="1793"/>
                    <a:pt x="856" y="1732"/>
                  </a:cubicBezTo>
                  <a:cubicBezTo>
                    <a:pt x="856" y="1732"/>
                    <a:pt x="836" y="1712"/>
                    <a:pt x="856" y="1712"/>
                  </a:cubicBezTo>
                  <a:close/>
                  <a:moveTo>
                    <a:pt x="245" y="1"/>
                  </a:moveTo>
                  <a:cubicBezTo>
                    <a:pt x="163" y="1"/>
                    <a:pt x="163" y="103"/>
                    <a:pt x="82" y="123"/>
                  </a:cubicBezTo>
                  <a:cubicBezTo>
                    <a:pt x="102" y="184"/>
                    <a:pt x="41" y="225"/>
                    <a:pt x="41" y="266"/>
                  </a:cubicBezTo>
                  <a:cubicBezTo>
                    <a:pt x="1" y="367"/>
                    <a:pt x="41" y="449"/>
                    <a:pt x="21" y="530"/>
                  </a:cubicBezTo>
                  <a:cubicBezTo>
                    <a:pt x="21" y="714"/>
                    <a:pt x="41" y="897"/>
                    <a:pt x="82" y="1080"/>
                  </a:cubicBezTo>
                  <a:cubicBezTo>
                    <a:pt x="102" y="1264"/>
                    <a:pt x="102" y="1467"/>
                    <a:pt x="82" y="1650"/>
                  </a:cubicBezTo>
                  <a:cubicBezTo>
                    <a:pt x="62" y="1773"/>
                    <a:pt x="62" y="1895"/>
                    <a:pt x="102" y="2017"/>
                  </a:cubicBezTo>
                  <a:cubicBezTo>
                    <a:pt x="102" y="2058"/>
                    <a:pt x="143" y="2078"/>
                    <a:pt x="143" y="2099"/>
                  </a:cubicBezTo>
                  <a:cubicBezTo>
                    <a:pt x="163" y="2241"/>
                    <a:pt x="225" y="2363"/>
                    <a:pt x="245" y="2485"/>
                  </a:cubicBezTo>
                  <a:cubicBezTo>
                    <a:pt x="253" y="2490"/>
                    <a:pt x="260" y="2491"/>
                    <a:pt x="265" y="2491"/>
                  </a:cubicBezTo>
                  <a:cubicBezTo>
                    <a:pt x="287" y="2491"/>
                    <a:pt x="290" y="2465"/>
                    <a:pt x="306" y="2465"/>
                  </a:cubicBezTo>
                  <a:lnTo>
                    <a:pt x="326" y="2506"/>
                  </a:lnTo>
                  <a:cubicBezTo>
                    <a:pt x="367" y="2485"/>
                    <a:pt x="347" y="2424"/>
                    <a:pt x="388" y="2424"/>
                  </a:cubicBezTo>
                  <a:cubicBezTo>
                    <a:pt x="408" y="2424"/>
                    <a:pt x="408" y="2445"/>
                    <a:pt x="408" y="2465"/>
                  </a:cubicBezTo>
                  <a:cubicBezTo>
                    <a:pt x="428" y="2445"/>
                    <a:pt x="449" y="2424"/>
                    <a:pt x="469" y="2404"/>
                  </a:cubicBezTo>
                  <a:cubicBezTo>
                    <a:pt x="485" y="2420"/>
                    <a:pt x="475" y="2450"/>
                    <a:pt x="492" y="2450"/>
                  </a:cubicBezTo>
                  <a:cubicBezTo>
                    <a:pt x="496" y="2450"/>
                    <a:pt x="502" y="2449"/>
                    <a:pt x="510" y="2445"/>
                  </a:cubicBezTo>
                  <a:cubicBezTo>
                    <a:pt x="530" y="2445"/>
                    <a:pt x="510" y="2404"/>
                    <a:pt x="550" y="2404"/>
                  </a:cubicBezTo>
                  <a:cubicBezTo>
                    <a:pt x="550" y="2445"/>
                    <a:pt x="571" y="2465"/>
                    <a:pt x="612" y="2506"/>
                  </a:cubicBezTo>
                  <a:cubicBezTo>
                    <a:pt x="581" y="2496"/>
                    <a:pt x="561" y="2491"/>
                    <a:pt x="543" y="2491"/>
                  </a:cubicBezTo>
                  <a:cubicBezTo>
                    <a:pt x="525" y="2491"/>
                    <a:pt x="510" y="2496"/>
                    <a:pt x="489" y="2506"/>
                  </a:cubicBezTo>
                  <a:cubicBezTo>
                    <a:pt x="530" y="2547"/>
                    <a:pt x="571" y="2547"/>
                    <a:pt x="591" y="2608"/>
                  </a:cubicBezTo>
                  <a:cubicBezTo>
                    <a:pt x="612" y="2567"/>
                    <a:pt x="632" y="2526"/>
                    <a:pt x="652" y="2485"/>
                  </a:cubicBezTo>
                  <a:cubicBezTo>
                    <a:pt x="632" y="2465"/>
                    <a:pt x="632" y="2465"/>
                    <a:pt x="632" y="2424"/>
                  </a:cubicBezTo>
                  <a:cubicBezTo>
                    <a:pt x="632" y="2384"/>
                    <a:pt x="693" y="2384"/>
                    <a:pt x="713" y="2343"/>
                  </a:cubicBezTo>
                  <a:cubicBezTo>
                    <a:pt x="713" y="2302"/>
                    <a:pt x="693" y="2261"/>
                    <a:pt x="673" y="2200"/>
                  </a:cubicBezTo>
                  <a:cubicBezTo>
                    <a:pt x="693" y="2160"/>
                    <a:pt x="713" y="2119"/>
                    <a:pt x="693" y="2058"/>
                  </a:cubicBezTo>
                  <a:cubicBezTo>
                    <a:pt x="734" y="2058"/>
                    <a:pt x="734" y="2078"/>
                    <a:pt x="754" y="2099"/>
                  </a:cubicBezTo>
                  <a:cubicBezTo>
                    <a:pt x="754" y="2119"/>
                    <a:pt x="754" y="2139"/>
                    <a:pt x="754" y="2160"/>
                  </a:cubicBezTo>
                  <a:cubicBezTo>
                    <a:pt x="795" y="2139"/>
                    <a:pt x="795" y="2099"/>
                    <a:pt x="795" y="2058"/>
                  </a:cubicBezTo>
                  <a:lnTo>
                    <a:pt x="836" y="2058"/>
                  </a:lnTo>
                  <a:cubicBezTo>
                    <a:pt x="852" y="2058"/>
                    <a:pt x="842" y="2084"/>
                    <a:pt x="858" y="2084"/>
                  </a:cubicBezTo>
                  <a:cubicBezTo>
                    <a:pt x="862" y="2084"/>
                    <a:pt x="868" y="2082"/>
                    <a:pt x="876" y="2078"/>
                  </a:cubicBezTo>
                  <a:cubicBezTo>
                    <a:pt x="897" y="2037"/>
                    <a:pt x="958" y="2017"/>
                    <a:pt x="917" y="1956"/>
                  </a:cubicBezTo>
                  <a:lnTo>
                    <a:pt x="917" y="1956"/>
                  </a:lnTo>
                  <a:cubicBezTo>
                    <a:pt x="897" y="1976"/>
                    <a:pt x="897" y="1976"/>
                    <a:pt x="876" y="1976"/>
                  </a:cubicBezTo>
                  <a:cubicBezTo>
                    <a:pt x="897" y="1956"/>
                    <a:pt x="897" y="1956"/>
                    <a:pt x="917" y="1956"/>
                  </a:cubicBezTo>
                  <a:cubicBezTo>
                    <a:pt x="917" y="1915"/>
                    <a:pt x="937" y="1854"/>
                    <a:pt x="917" y="1793"/>
                  </a:cubicBezTo>
                  <a:cubicBezTo>
                    <a:pt x="917" y="1793"/>
                    <a:pt x="917" y="1793"/>
                    <a:pt x="937" y="1773"/>
                  </a:cubicBezTo>
                  <a:cubicBezTo>
                    <a:pt x="897" y="1732"/>
                    <a:pt x="917" y="1671"/>
                    <a:pt x="876" y="1610"/>
                  </a:cubicBezTo>
                  <a:cubicBezTo>
                    <a:pt x="856" y="1630"/>
                    <a:pt x="856" y="1671"/>
                    <a:pt x="815" y="1671"/>
                  </a:cubicBezTo>
                  <a:cubicBezTo>
                    <a:pt x="795" y="1650"/>
                    <a:pt x="774" y="1650"/>
                    <a:pt x="774" y="1630"/>
                  </a:cubicBezTo>
                  <a:cubicBezTo>
                    <a:pt x="774" y="1614"/>
                    <a:pt x="774" y="1584"/>
                    <a:pt x="796" y="1584"/>
                  </a:cubicBezTo>
                  <a:cubicBezTo>
                    <a:pt x="801" y="1584"/>
                    <a:pt x="807" y="1585"/>
                    <a:pt x="815" y="1589"/>
                  </a:cubicBezTo>
                  <a:cubicBezTo>
                    <a:pt x="836" y="1569"/>
                    <a:pt x="856" y="1528"/>
                    <a:pt x="876" y="1528"/>
                  </a:cubicBezTo>
                  <a:cubicBezTo>
                    <a:pt x="917" y="1508"/>
                    <a:pt x="876" y="1488"/>
                    <a:pt x="876" y="1467"/>
                  </a:cubicBezTo>
                  <a:cubicBezTo>
                    <a:pt x="856" y="1467"/>
                    <a:pt x="836" y="1467"/>
                    <a:pt x="815" y="1447"/>
                  </a:cubicBezTo>
                  <a:cubicBezTo>
                    <a:pt x="836" y="1365"/>
                    <a:pt x="876" y="1345"/>
                    <a:pt x="917" y="1345"/>
                  </a:cubicBezTo>
                  <a:cubicBezTo>
                    <a:pt x="917" y="1202"/>
                    <a:pt x="897" y="1080"/>
                    <a:pt x="856" y="958"/>
                  </a:cubicBezTo>
                  <a:lnTo>
                    <a:pt x="815" y="958"/>
                  </a:lnTo>
                  <a:cubicBezTo>
                    <a:pt x="805" y="968"/>
                    <a:pt x="795" y="973"/>
                    <a:pt x="785" y="973"/>
                  </a:cubicBezTo>
                  <a:cubicBezTo>
                    <a:pt x="774" y="973"/>
                    <a:pt x="764" y="968"/>
                    <a:pt x="754" y="958"/>
                  </a:cubicBezTo>
                  <a:cubicBezTo>
                    <a:pt x="795" y="836"/>
                    <a:pt x="754" y="693"/>
                    <a:pt x="713" y="571"/>
                  </a:cubicBezTo>
                  <a:lnTo>
                    <a:pt x="652" y="571"/>
                  </a:lnTo>
                  <a:cubicBezTo>
                    <a:pt x="612" y="530"/>
                    <a:pt x="612" y="469"/>
                    <a:pt x="591" y="429"/>
                  </a:cubicBezTo>
                  <a:cubicBezTo>
                    <a:pt x="530" y="388"/>
                    <a:pt x="469" y="367"/>
                    <a:pt x="428" y="327"/>
                  </a:cubicBezTo>
                  <a:cubicBezTo>
                    <a:pt x="408" y="286"/>
                    <a:pt x="408" y="266"/>
                    <a:pt x="388" y="225"/>
                  </a:cubicBezTo>
                  <a:cubicBezTo>
                    <a:pt x="367" y="205"/>
                    <a:pt x="347" y="184"/>
                    <a:pt x="326" y="164"/>
                  </a:cubicBezTo>
                  <a:cubicBezTo>
                    <a:pt x="306" y="103"/>
                    <a:pt x="306" y="42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6" name="Google Shape;11196;p13"/>
            <p:cNvSpPr/>
            <p:nvPr/>
          </p:nvSpPr>
          <p:spPr>
            <a:xfrm>
              <a:off x="920699" y="-67559"/>
              <a:ext cx="68938" cy="192061"/>
            </a:xfrm>
            <a:custGeom>
              <a:avLst/>
              <a:gdLst/>
              <a:ahLst/>
              <a:cxnLst/>
              <a:rect l="l" t="t" r="r" b="b"/>
              <a:pathLst>
                <a:path w="958" h="2669" extrusionOk="0">
                  <a:moveTo>
                    <a:pt x="815" y="1181"/>
                  </a:moveTo>
                  <a:cubicBezTo>
                    <a:pt x="815" y="1181"/>
                    <a:pt x="815" y="1181"/>
                    <a:pt x="815" y="1202"/>
                  </a:cubicBezTo>
                  <a:cubicBezTo>
                    <a:pt x="794" y="1181"/>
                    <a:pt x="815" y="1181"/>
                    <a:pt x="815" y="1181"/>
                  </a:cubicBezTo>
                  <a:close/>
                  <a:moveTo>
                    <a:pt x="733" y="2139"/>
                  </a:moveTo>
                  <a:cubicBezTo>
                    <a:pt x="733" y="2159"/>
                    <a:pt x="733" y="2159"/>
                    <a:pt x="713" y="2179"/>
                  </a:cubicBezTo>
                  <a:cubicBezTo>
                    <a:pt x="713" y="2159"/>
                    <a:pt x="713" y="2139"/>
                    <a:pt x="733" y="2139"/>
                  </a:cubicBezTo>
                  <a:close/>
                  <a:moveTo>
                    <a:pt x="631" y="0"/>
                  </a:moveTo>
                  <a:cubicBezTo>
                    <a:pt x="591" y="0"/>
                    <a:pt x="550" y="0"/>
                    <a:pt x="489" y="20"/>
                  </a:cubicBezTo>
                  <a:cubicBezTo>
                    <a:pt x="489" y="61"/>
                    <a:pt x="509" y="82"/>
                    <a:pt x="489" y="122"/>
                  </a:cubicBezTo>
                  <a:cubicBezTo>
                    <a:pt x="468" y="122"/>
                    <a:pt x="448" y="143"/>
                    <a:pt x="428" y="143"/>
                  </a:cubicBezTo>
                  <a:cubicBezTo>
                    <a:pt x="346" y="326"/>
                    <a:pt x="387" y="509"/>
                    <a:pt x="265" y="693"/>
                  </a:cubicBezTo>
                  <a:cubicBezTo>
                    <a:pt x="285" y="855"/>
                    <a:pt x="163" y="1018"/>
                    <a:pt x="143" y="1202"/>
                  </a:cubicBezTo>
                  <a:cubicBezTo>
                    <a:pt x="122" y="1202"/>
                    <a:pt x="102" y="1222"/>
                    <a:pt x="102" y="1222"/>
                  </a:cubicBezTo>
                  <a:cubicBezTo>
                    <a:pt x="20" y="1507"/>
                    <a:pt x="20" y="1772"/>
                    <a:pt x="41" y="2057"/>
                  </a:cubicBezTo>
                  <a:cubicBezTo>
                    <a:pt x="41" y="2077"/>
                    <a:pt x="0" y="2098"/>
                    <a:pt x="0" y="2139"/>
                  </a:cubicBezTo>
                  <a:cubicBezTo>
                    <a:pt x="41" y="2179"/>
                    <a:pt x="81" y="2240"/>
                    <a:pt x="102" y="2281"/>
                  </a:cubicBezTo>
                  <a:cubicBezTo>
                    <a:pt x="102" y="2301"/>
                    <a:pt x="81" y="2322"/>
                    <a:pt x="81" y="2342"/>
                  </a:cubicBezTo>
                  <a:cubicBezTo>
                    <a:pt x="92" y="2373"/>
                    <a:pt x="107" y="2378"/>
                    <a:pt x="122" y="2378"/>
                  </a:cubicBezTo>
                  <a:cubicBezTo>
                    <a:pt x="130" y="2378"/>
                    <a:pt x="137" y="2377"/>
                    <a:pt x="144" y="2377"/>
                  </a:cubicBezTo>
                  <a:cubicBezTo>
                    <a:pt x="151" y="2377"/>
                    <a:pt x="158" y="2378"/>
                    <a:pt x="163" y="2383"/>
                  </a:cubicBezTo>
                  <a:cubicBezTo>
                    <a:pt x="163" y="2403"/>
                    <a:pt x="183" y="2444"/>
                    <a:pt x="183" y="2464"/>
                  </a:cubicBezTo>
                  <a:cubicBezTo>
                    <a:pt x="163" y="2485"/>
                    <a:pt x="122" y="2485"/>
                    <a:pt x="143" y="2525"/>
                  </a:cubicBezTo>
                  <a:lnTo>
                    <a:pt x="204" y="2525"/>
                  </a:lnTo>
                  <a:cubicBezTo>
                    <a:pt x="204" y="2546"/>
                    <a:pt x="183" y="2587"/>
                    <a:pt x="224" y="2587"/>
                  </a:cubicBezTo>
                  <a:cubicBezTo>
                    <a:pt x="306" y="2587"/>
                    <a:pt x="346" y="2525"/>
                    <a:pt x="387" y="2485"/>
                  </a:cubicBezTo>
                  <a:cubicBezTo>
                    <a:pt x="387" y="2525"/>
                    <a:pt x="407" y="2566"/>
                    <a:pt x="407" y="2607"/>
                  </a:cubicBezTo>
                  <a:cubicBezTo>
                    <a:pt x="419" y="2603"/>
                    <a:pt x="428" y="2601"/>
                    <a:pt x="437" y="2601"/>
                  </a:cubicBezTo>
                  <a:cubicBezTo>
                    <a:pt x="476" y="2601"/>
                    <a:pt x="493" y="2635"/>
                    <a:pt x="509" y="2668"/>
                  </a:cubicBezTo>
                  <a:cubicBezTo>
                    <a:pt x="591" y="2627"/>
                    <a:pt x="591" y="2627"/>
                    <a:pt x="570" y="2525"/>
                  </a:cubicBezTo>
                  <a:lnTo>
                    <a:pt x="570" y="2525"/>
                  </a:lnTo>
                  <a:cubicBezTo>
                    <a:pt x="550" y="2546"/>
                    <a:pt x="509" y="2566"/>
                    <a:pt x="530" y="2607"/>
                  </a:cubicBezTo>
                  <a:cubicBezTo>
                    <a:pt x="489" y="2607"/>
                    <a:pt x="489" y="2587"/>
                    <a:pt x="468" y="2587"/>
                  </a:cubicBezTo>
                  <a:cubicBezTo>
                    <a:pt x="468" y="2566"/>
                    <a:pt x="448" y="2566"/>
                    <a:pt x="468" y="2566"/>
                  </a:cubicBezTo>
                  <a:cubicBezTo>
                    <a:pt x="509" y="2566"/>
                    <a:pt x="509" y="2505"/>
                    <a:pt x="550" y="2505"/>
                  </a:cubicBezTo>
                  <a:cubicBezTo>
                    <a:pt x="550" y="2505"/>
                    <a:pt x="570" y="2525"/>
                    <a:pt x="570" y="2525"/>
                  </a:cubicBezTo>
                  <a:cubicBezTo>
                    <a:pt x="652" y="2485"/>
                    <a:pt x="631" y="2383"/>
                    <a:pt x="652" y="2322"/>
                  </a:cubicBezTo>
                  <a:cubicBezTo>
                    <a:pt x="665" y="2315"/>
                    <a:pt x="677" y="2313"/>
                    <a:pt x="686" y="2313"/>
                  </a:cubicBezTo>
                  <a:cubicBezTo>
                    <a:pt x="706" y="2313"/>
                    <a:pt x="720" y="2322"/>
                    <a:pt x="733" y="2322"/>
                  </a:cubicBezTo>
                  <a:cubicBezTo>
                    <a:pt x="754" y="2261"/>
                    <a:pt x="774" y="2220"/>
                    <a:pt x="774" y="2159"/>
                  </a:cubicBezTo>
                  <a:cubicBezTo>
                    <a:pt x="794" y="2139"/>
                    <a:pt x="855" y="2139"/>
                    <a:pt x="855" y="2077"/>
                  </a:cubicBezTo>
                  <a:lnTo>
                    <a:pt x="713" y="2077"/>
                  </a:lnTo>
                  <a:cubicBezTo>
                    <a:pt x="692" y="2057"/>
                    <a:pt x="692" y="2037"/>
                    <a:pt x="672" y="2016"/>
                  </a:cubicBezTo>
                  <a:cubicBezTo>
                    <a:pt x="692" y="2016"/>
                    <a:pt x="708" y="2021"/>
                    <a:pt x="723" y="2021"/>
                  </a:cubicBezTo>
                  <a:cubicBezTo>
                    <a:pt x="738" y="2021"/>
                    <a:pt x="754" y="2016"/>
                    <a:pt x="774" y="1996"/>
                  </a:cubicBezTo>
                  <a:cubicBezTo>
                    <a:pt x="794" y="1976"/>
                    <a:pt x="815" y="1955"/>
                    <a:pt x="835" y="1914"/>
                  </a:cubicBezTo>
                  <a:cubicBezTo>
                    <a:pt x="835" y="1874"/>
                    <a:pt x="794" y="1813"/>
                    <a:pt x="835" y="1772"/>
                  </a:cubicBezTo>
                  <a:lnTo>
                    <a:pt x="896" y="1792"/>
                  </a:lnTo>
                  <a:cubicBezTo>
                    <a:pt x="957" y="1711"/>
                    <a:pt x="957" y="1711"/>
                    <a:pt x="937" y="1609"/>
                  </a:cubicBezTo>
                  <a:lnTo>
                    <a:pt x="937" y="1609"/>
                  </a:lnTo>
                  <a:cubicBezTo>
                    <a:pt x="916" y="1609"/>
                    <a:pt x="896" y="1650"/>
                    <a:pt x="896" y="1670"/>
                  </a:cubicBezTo>
                  <a:cubicBezTo>
                    <a:pt x="896" y="1690"/>
                    <a:pt x="896" y="1711"/>
                    <a:pt x="876" y="1731"/>
                  </a:cubicBezTo>
                  <a:cubicBezTo>
                    <a:pt x="876" y="1741"/>
                    <a:pt x="871" y="1746"/>
                    <a:pt x="863" y="1746"/>
                  </a:cubicBezTo>
                  <a:cubicBezTo>
                    <a:pt x="855" y="1746"/>
                    <a:pt x="845" y="1741"/>
                    <a:pt x="835" y="1731"/>
                  </a:cubicBezTo>
                  <a:cubicBezTo>
                    <a:pt x="815" y="1711"/>
                    <a:pt x="835" y="1670"/>
                    <a:pt x="835" y="1650"/>
                  </a:cubicBezTo>
                  <a:cubicBezTo>
                    <a:pt x="855" y="1650"/>
                    <a:pt x="876" y="1650"/>
                    <a:pt x="876" y="1629"/>
                  </a:cubicBezTo>
                  <a:cubicBezTo>
                    <a:pt x="855" y="1528"/>
                    <a:pt x="896" y="1446"/>
                    <a:pt x="896" y="1344"/>
                  </a:cubicBezTo>
                  <a:cubicBezTo>
                    <a:pt x="876" y="1263"/>
                    <a:pt x="855" y="1181"/>
                    <a:pt x="876" y="1100"/>
                  </a:cubicBezTo>
                  <a:cubicBezTo>
                    <a:pt x="815" y="1018"/>
                    <a:pt x="855" y="896"/>
                    <a:pt x="835" y="815"/>
                  </a:cubicBezTo>
                  <a:cubicBezTo>
                    <a:pt x="794" y="733"/>
                    <a:pt x="794" y="631"/>
                    <a:pt x="754" y="550"/>
                  </a:cubicBezTo>
                  <a:cubicBezTo>
                    <a:pt x="733" y="509"/>
                    <a:pt x="774" y="489"/>
                    <a:pt x="754" y="448"/>
                  </a:cubicBezTo>
                  <a:cubicBezTo>
                    <a:pt x="733" y="346"/>
                    <a:pt x="733" y="224"/>
                    <a:pt x="692" y="122"/>
                  </a:cubicBezTo>
                  <a:cubicBezTo>
                    <a:pt x="692" y="122"/>
                    <a:pt x="692" y="102"/>
                    <a:pt x="672" y="102"/>
                  </a:cubicBezTo>
                  <a:cubicBezTo>
                    <a:pt x="672" y="102"/>
                    <a:pt x="652" y="122"/>
                    <a:pt x="631" y="122"/>
                  </a:cubicBezTo>
                  <a:cubicBezTo>
                    <a:pt x="631" y="102"/>
                    <a:pt x="631" y="61"/>
                    <a:pt x="611" y="41"/>
                  </a:cubicBezTo>
                  <a:cubicBezTo>
                    <a:pt x="631" y="20"/>
                    <a:pt x="652" y="41"/>
                    <a:pt x="63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7" name="Google Shape;11197;p13"/>
            <p:cNvSpPr/>
            <p:nvPr/>
          </p:nvSpPr>
          <p:spPr>
            <a:xfrm>
              <a:off x="1564021" y="429253"/>
              <a:ext cx="131975" cy="120245"/>
            </a:xfrm>
            <a:custGeom>
              <a:avLst/>
              <a:gdLst/>
              <a:ahLst/>
              <a:cxnLst/>
              <a:rect l="l" t="t" r="r" b="b"/>
              <a:pathLst>
                <a:path w="1834" h="1671" extrusionOk="0">
                  <a:moveTo>
                    <a:pt x="853" y="1268"/>
                  </a:moveTo>
                  <a:cubicBezTo>
                    <a:pt x="856" y="1268"/>
                    <a:pt x="856" y="1273"/>
                    <a:pt x="856" y="1283"/>
                  </a:cubicBezTo>
                  <a:cubicBezTo>
                    <a:pt x="856" y="1290"/>
                    <a:pt x="854" y="1292"/>
                    <a:pt x="851" y="1292"/>
                  </a:cubicBezTo>
                  <a:cubicBezTo>
                    <a:pt x="845" y="1292"/>
                    <a:pt x="836" y="1283"/>
                    <a:pt x="836" y="1283"/>
                  </a:cubicBezTo>
                  <a:cubicBezTo>
                    <a:pt x="846" y="1273"/>
                    <a:pt x="851" y="1268"/>
                    <a:pt x="853" y="1268"/>
                  </a:cubicBezTo>
                  <a:close/>
                  <a:moveTo>
                    <a:pt x="754" y="1507"/>
                  </a:moveTo>
                  <a:cubicBezTo>
                    <a:pt x="774" y="1527"/>
                    <a:pt x="754" y="1527"/>
                    <a:pt x="754" y="1527"/>
                  </a:cubicBezTo>
                  <a:cubicBezTo>
                    <a:pt x="754" y="1527"/>
                    <a:pt x="754" y="1507"/>
                    <a:pt x="754" y="1507"/>
                  </a:cubicBezTo>
                  <a:close/>
                  <a:moveTo>
                    <a:pt x="1569" y="0"/>
                  </a:moveTo>
                  <a:cubicBezTo>
                    <a:pt x="1609" y="82"/>
                    <a:pt x="1528" y="102"/>
                    <a:pt x="1508" y="163"/>
                  </a:cubicBezTo>
                  <a:cubicBezTo>
                    <a:pt x="1467" y="163"/>
                    <a:pt x="1446" y="183"/>
                    <a:pt x="1406" y="183"/>
                  </a:cubicBezTo>
                  <a:cubicBezTo>
                    <a:pt x="1406" y="204"/>
                    <a:pt x="1365" y="204"/>
                    <a:pt x="1345" y="204"/>
                  </a:cubicBezTo>
                  <a:cubicBezTo>
                    <a:pt x="1345" y="183"/>
                    <a:pt x="1365" y="163"/>
                    <a:pt x="1345" y="143"/>
                  </a:cubicBezTo>
                  <a:cubicBezTo>
                    <a:pt x="1333" y="137"/>
                    <a:pt x="1323" y="134"/>
                    <a:pt x="1314" y="134"/>
                  </a:cubicBezTo>
                  <a:cubicBezTo>
                    <a:pt x="1292" y="134"/>
                    <a:pt x="1278" y="149"/>
                    <a:pt x="1263" y="163"/>
                  </a:cubicBezTo>
                  <a:cubicBezTo>
                    <a:pt x="1243" y="183"/>
                    <a:pt x="1263" y="224"/>
                    <a:pt x="1222" y="244"/>
                  </a:cubicBezTo>
                  <a:cubicBezTo>
                    <a:pt x="1217" y="247"/>
                    <a:pt x="1211" y="249"/>
                    <a:pt x="1206" y="249"/>
                  </a:cubicBezTo>
                  <a:cubicBezTo>
                    <a:pt x="1181" y="249"/>
                    <a:pt x="1163" y="220"/>
                    <a:pt x="1137" y="220"/>
                  </a:cubicBezTo>
                  <a:cubicBezTo>
                    <a:pt x="1132" y="220"/>
                    <a:pt x="1127" y="221"/>
                    <a:pt x="1121" y="224"/>
                  </a:cubicBezTo>
                  <a:cubicBezTo>
                    <a:pt x="1080" y="244"/>
                    <a:pt x="1039" y="265"/>
                    <a:pt x="998" y="285"/>
                  </a:cubicBezTo>
                  <a:cubicBezTo>
                    <a:pt x="978" y="272"/>
                    <a:pt x="960" y="267"/>
                    <a:pt x="943" y="267"/>
                  </a:cubicBezTo>
                  <a:cubicBezTo>
                    <a:pt x="908" y="267"/>
                    <a:pt x="876" y="285"/>
                    <a:pt x="836" y="285"/>
                  </a:cubicBezTo>
                  <a:cubicBezTo>
                    <a:pt x="836" y="285"/>
                    <a:pt x="836" y="265"/>
                    <a:pt x="815" y="265"/>
                  </a:cubicBezTo>
                  <a:cubicBezTo>
                    <a:pt x="693" y="285"/>
                    <a:pt x="550" y="306"/>
                    <a:pt x="428" y="387"/>
                  </a:cubicBezTo>
                  <a:cubicBezTo>
                    <a:pt x="408" y="407"/>
                    <a:pt x="387" y="407"/>
                    <a:pt x="347" y="407"/>
                  </a:cubicBezTo>
                  <a:lnTo>
                    <a:pt x="326" y="407"/>
                  </a:lnTo>
                  <a:cubicBezTo>
                    <a:pt x="306" y="387"/>
                    <a:pt x="347" y="346"/>
                    <a:pt x="326" y="326"/>
                  </a:cubicBezTo>
                  <a:lnTo>
                    <a:pt x="225" y="326"/>
                  </a:lnTo>
                  <a:cubicBezTo>
                    <a:pt x="225" y="326"/>
                    <a:pt x="225" y="346"/>
                    <a:pt x="225" y="367"/>
                  </a:cubicBezTo>
                  <a:cubicBezTo>
                    <a:pt x="213" y="361"/>
                    <a:pt x="201" y="358"/>
                    <a:pt x="189" y="358"/>
                  </a:cubicBezTo>
                  <a:cubicBezTo>
                    <a:pt x="160" y="358"/>
                    <a:pt x="131" y="373"/>
                    <a:pt x="102" y="387"/>
                  </a:cubicBezTo>
                  <a:cubicBezTo>
                    <a:pt x="102" y="407"/>
                    <a:pt x="123" y="407"/>
                    <a:pt x="123" y="428"/>
                  </a:cubicBezTo>
                  <a:cubicBezTo>
                    <a:pt x="109" y="428"/>
                    <a:pt x="96" y="419"/>
                    <a:pt x="82" y="419"/>
                  </a:cubicBezTo>
                  <a:cubicBezTo>
                    <a:pt x="75" y="419"/>
                    <a:pt x="68" y="421"/>
                    <a:pt x="62" y="428"/>
                  </a:cubicBezTo>
                  <a:cubicBezTo>
                    <a:pt x="41" y="468"/>
                    <a:pt x="82" y="468"/>
                    <a:pt x="82" y="509"/>
                  </a:cubicBezTo>
                  <a:cubicBezTo>
                    <a:pt x="82" y="530"/>
                    <a:pt x="41" y="530"/>
                    <a:pt x="21" y="570"/>
                  </a:cubicBezTo>
                  <a:cubicBezTo>
                    <a:pt x="1" y="631"/>
                    <a:pt x="1" y="692"/>
                    <a:pt x="1" y="754"/>
                  </a:cubicBezTo>
                  <a:cubicBezTo>
                    <a:pt x="21" y="855"/>
                    <a:pt x="62" y="957"/>
                    <a:pt x="62" y="1059"/>
                  </a:cubicBezTo>
                  <a:cubicBezTo>
                    <a:pt x="82" y="1181"/>
                    <a:pt x="143" y="1303"/>
                    <a:pt x="225" y="1405"/>
                  </a:cubicBezTo>
                  <a:cubicBezTo>
                    <a:pt x="286" y="1507"/>
                    <a:pt x="408" y="1589"/>
                    <a:pt x="489" y="1670"/>
                  </a:cubicBezTo>
                  <a:lnTo>
                    <a:pt x="530" y="1670"/>
                  </a:lnTo>
                  <a:cubicBezTo>
                    <a:pt x="530" y="1670"/>
                    <a:pt x="530" y="1650"/>
                    <a:pt x="550" y="1629"/>
                  </a:cubicBezTo>
                  <a:cubicBezTo>
                    <a:pt x="550" y="1629"/>
                    <a:pt x="571" y="1629"/>
                    <a:pt x="571" y="1609"/>
                  </a:cubicBezTo>
                  <a:cubicBezTo>
                    <a:pt x="565" y="1598"/>
                    <a:pt x="558" y="1594"/>
                    <a:pt x="551" y="1594"/>
                  </a:cubicBezTo>
                  <a:cubicBezTo>
                    <a:pt x="538" y="1594"/>
                    <a:pt x="526" y="1603"/>
                    <a:pt x="518" y="1603"/>
                  </a:cubicBezTo>
                  <a:cubicBezTo>
                    <a:pt x="513" y="1603"/>
                    <a:pt x="510" y="1600"/>
                    <a:pt x="510" y="1589"/>
                  </a:cubicBezTo>
                  <a:cubicBezTo>
                    <a:pt x="516" y="1571"/>
                    <a:pt x="523" y="1565"/>
                    <a:pt x="532" y="1565"/>
                  </a:cubicBezTo>
                  <a:cubicBezTo>
                    <a:pt x="546" y="1565"/>
                    <a:pt x="562" y="1580"/>
                    <a:pt x="575" y="1580"/>
                  </a:cubicBezTo>
                  <a:cubicBezTo>
                    <a:pt x="581" y="1580"/>
                    <a:pt x="587" y="1577"/>
                    <a:pt x="591" y="1568"/>
                  </a:cubicBezTo>
                  <a:cubicBezTo>
                    <a:pt x="591" y="1568"/>
                    <a:pt x="591" y="1548"/>
                    <a:pt x="611" y="1548"/>
                  </a:cubicBezTo>
                  <a:cubicBezTo>
                    <a:pt x="622" y="1541"/>
                    <a:pt x="633" y="1538"/>
                    <a:pt x="643" y="1538"/>
                  </a:cubicBezTo>
                  <a:cubicBezTo>
                    <a:pt x="683" y="1538"/>
                    <a:pt x="723" y="1578"/>
                    <a:pt x="763" y="1578"/>
                  </a:cubicBezTo>
                  <a:cubicBezTo>
                    <a:pt x="774" y="1578"/>
                    <a:pt x="784" y="1575"/>
                    <a:pt x="795" y="1568"/>
                  </a:cubicBezTo>
                  <a:cubicBezTo>
                    <a:pt x="836" y="1527"/>
                    <a:pt x="795" y="1487"/>
                    <a:pt x="815" y="1446"/>
                  </a:cubicBezTo>
                  <a:cubicBezTo>
                    <a:pt x="795" y="1385"/>
                    <a:pt x="836" y="1365"/>
                    <a:pt x="876" y="1344"/>
                  </a:cubicBezTo>
                  <a:cubicBezTo>
                    <a:pt x="897" y="1324"/>
                    <a:pt x="917" y="1324"/>
                    <a:pt x="937" y="1303"/>
                  </a:cubicBezTo>
                  <a:cubicBezTo>
                    <a:pt x="958" y="1263"/>
                    <a:pt x="937" y="1242"/>
                    <a:pt x="937" y="1202"/>
                  </a:cubicBezTo>
                  <a:cubicBezTo>
                    <a:pt x="978" y="1181"/>
                    <a:pt x="1019" y="1181"/>
                    <a:pt x="1060" y="1181"/>
                  </a:cubicBezTo>
                  <a:cubicBezTo>
                    <a:pt x="1080" y="1141"/>
                    <a:pt x="1141" y="1141"/>
                    <a:pt x="1161" y="1079"/>
                  </a:cubicBezTo>
                  <a:cubicBezTo>
                    <a:pt x="1161" y="1059"/>
                    <a:pt x="1161" y="1039"/>
                    <a:pt x="1141" y="998"/>
                  </a:cubicBezTo>
                  <a:cubicBezTo>
                    <a:pt x="1202" y="998"/>
                    <a:pt x="1243" y="978"/>
                    <a:pt x="1263" y="937"/>
                  </a:cubicBezTo>
                  <a:cubicBezTo>
                    <a:pt x="1263" y="937"/>
                    <a:pt x="1243" y="916"/>
                    <a:pt x="1222" y="916"/>
                  </a:cubicBezTo>
                  <a:cubicBezTo>
                    <a:pt x="1222" y="931"/>
                    <a:pt x="1213" y="954"/>
                    <a:pt x="1193" y="954"/>
                  </a:cubicBezTo>
                  <a:cubicBezTo>
                    <a:pt x="1185" y="954"/>
                    <a:pt x="1174" y="949"/>
                    <a:pt x="1161" y="937"/>
                  </a:cubicBezTo>
                  <a:cubicBezTo>
                    <a:pt x="1182" y="916"/>
                    <a:pt x="1202" y="916"/>
                    <a:pt x="1202" y="896"/>
                  </a:cubicBezTo>
                  <a:cubicBezTo>
                    <a:pt x="1182" y="896"/>
                    <a:pt x="1182" y="876"/>
                    <a:pt x="1161" y="876"/>
                  </a:cubicBezTo>
                  <a:cubicBezTo>
                    <a:pt x="1161" y="855"/>
                    <a:pt x="1161" y="835"/>
                    <a:pt x="1161" y="835"/>
                  </a:cubicBezTo>
                  <a:cubicBezTo>
                    <a:pt x="1168" y="828"/>
                    <a:pt x="1175" y="826"/>
                    <a:pt x="1182" y="826"/>
                  </a:cubicBezTo>
                  <a:cubicBezTo>
                    <a:pt x="1195" y="826"/>
                    <a:pt x="1209" y="835"/>
                    <a:pt x="1222" y="835"/>
                  </a:cubicBezTo>
                  <a:cubicBezTo>
                    <a:pt x="1324" y="774"/>
                    <a:pt x="1385" y="652"/>
                    <a:pt x="1508" y="631"/>
                  </a:cubicBezTo>
                  <a:cubicBezTo>
                    <a:pt x="1524" y="648"/>
                    <a:pt x="1527" y="678"/>
                    <a:pt x="1549" y="678"/>
                  </a:cubicBezTo>
                  <a:cubicBezTo>
                    <a:pt x="1555" y="678"/>
                    <a:pt x="1561" y="676"/>
                    <a:pt x="1569" y="672"/>
                  </a:cubicBezTo>
                  <a:cubicBezTo>
                    <a:pt x="1630" y="570"/>
                    <a:pt x="1671" y="468"/>
                    <a:pt x="1732" y="367"/>
                  </a:cubicBezTo>
                  <a:cubicBezTo>
                    <a:pt x="1732" y="387"/>
                    <a:pt x="1752" y="387"/>
                    <a:pt x="1752" y="407"/>
                  </a:cubicBezTo>
                  <a:cubicBezTo>
                    <a:pt x="1793" y="407"/>
                    <a:pt x="1813" y="387"/>
                    <a:pt x="1833" y="346"/>
                  </a:cubicBezTo>
                  <a:cubicBezTo>
                    <a:pt x="1833" y="346"/>
                    <a:pt x="1833" y="326"/>
                    <a:pt x="1813" y="306"/>
                  </a:cubicBezTo>
                  <a:cubicBezTo>
                    <a:pt x="1813" y="285"/>
                    <a:pt x="1793" y="285"/>
                    <a:pt x="1793" y="265"/>
                  </a:cubicBezTo>
                  <a:cubicBezTo>
                    <a:pt x="1813" y="224"/>
                    <a:pt x="1813" y="183"/>
                    <a:pt x="1752" y="61"/>
                  </a:cubicBezTo>
                  <a:cubicBezTo>
                    <a:pt x="1732" y="82"/>
                    <a:pt x="1711" y="102"/>
                    <a:pt x="1711" y="102"/>
                  </a:cubicBezTo>
                  <a:cubicBezTo>
                    <a:pt x="1650" y="82"/>
                    <a:pt x="1650" y="0"/>
                    <a:pt x="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8" name="Google Shape;11198;p13"/>
            <p:cNvSpPr/>
            <p:nvPr/>
          </p:nvSpPr>
          <p:spPr>
            <a:xfrm>
              <a:off x="-103724" y="546475"/>
              <a:ext cx="165652" cy="99737"/>
            </a:xfrm>
            <a:custGeom>
              <a:avLst/>
              <a:gdLst/>
              <a:ahLst/>
              <a:cxnLst/>
              <a:rect l="l" t="t" r="r" b="b"/>
              <a:pathLst>
                <a:path w="2302" h="1386" extrusionOk="0">
                  <a:moveTo>
                    <a:pt x="2180" y="1181"/>
                  </a:moveTo>
                  <a:cubicBezTo>
                    <a:pt x="2180" y="1192"/>
                    <a:pt x="2174" y="1197"/>
                    <a:pt x="2172" y="1197"/>
                  </a:cubicBezTo>
                  <a:cubicBezTo>
                    <a:pt x="2169" y="1197"/>
                    <a:pt x="2169" y="1192"/>
                    <a:pt x="2180" y="1181"/>
                  </a:cubicBezTo>
                  <a:close/>
                  <a:moveTo>
                    <a:pt x="754" y="0"/>
                  </a:moveTo>
                  <a:cubicBezTo>
                    <a:pt x="713" y="0"/>
                    <a:pt x="713" y="0"/>
                    <a:pt x="673" y="21"/>
                  </a:cubicBezTo>
                  <a:cubicBezTo>
                    <a:pt x="673" y="21"/>
                    <a:pt x="693" y="41"/>
                    <a:pt x="693" y="41"/>
                  </a:cubicBezTo>
                  <a:cubicBezTo>
                    <a:pt x="706" y="41"/>
                    <a:pt x="711" y="32"/>
                    <a:pt x="719" y="32"/>
                  </a:cubicBezTo>
                  <a:cubicBezTo>
                    <a:pt x="722" y="32"/>
                    <a:pt x="727" y="34"/>
                    <a:pt x="734" y="41"/>
                  </a:cubicBezTo>
                  <a:cubicBezTo>
                    <a:pt x="734" y="48"/>
                    <a:pt x="731" y="50"/>
                    <a:pt x="728" y="50"/>
                  </a:cubicBezTo>
                  <a:cubicBezTo>
                    <a:pt x="720" y="50"/>
                    <a:pt x="706" y="41"/>
                    <a:pt x="693" y="41"/>
                  </a:cubicBezTo>
                  <a:cubicBezTo>
                    <a:pt x="680" y="44"/>
                    <a:pt x="668" y="45"/>
                    <a:pt x="655" y="45"/>
                  </a:cubicBezTo>
                  <a:cubicBezTo>
                    <a:pt x="615" y="45"/>
                    <a:pt x="575" y="33"/>
                    <a:pt x="535" y="33"/>
                  </a:cubicBezTo>
                  <a:cubicBezTo>
                    <a:pt x="506" y="33"/>
                    <a:pt x="477" y="40"/>
                    <a:pt x="448" y="61"/>
                  </a:cubicBezTo>
                  <a:cubicBezTo>
                    <a:pt x="448" y="41"/>
                    <a:pt x="448" y="41"/>
                    <a:pt x="448" y="21"/>
                  </a:cubicBezTo>
                  <a:cubicBezTo>
                    <a:pt x="404" y="65"/>
                    <a:pt x="360" y="98"/>
                    <a:pt x="316" y="98"/>
                  </a:cubicBezTo>
                  <a:cubicBezTo>
                    <a:pt x="299" y="98"/>
                    <a:pt x="282" y="93"/>
                    <a:pt x="265" y="82"/>
                  </a:cubicBezTo>
                  <a:cubicBezTo>
                    <a:pt x="251" y="77"/>
                    <a:pt x="236" y="76"/>
                    <a:pt x="221" y="76"/>
                  </a:cubicBezTo>
                  <a:cubicBezTo>
                    <a:pt x="193" y="76"/>
                    <a:pt x="164" y="80"/>
                    <a:pt x="136" y="80"/>
                  </a:cubicBezTo>
                  <a:cubicBezTo>
                    <a:pt x="109" y="80"/>
                    <a:pt x="84" y="76"/>
                    <a:pt x="62" y="61"/>
                  </a:cubicBezTo>
                  <a:cubicBezTo>
                    <a:pt x="56" y="56"/>
                    <a:pt x="49" y="53"/>
                    <a:pt x="42" y="53"/>
                  </a:cubicBezTo>
                  <a:cubicBezTo>
                    <a:pt x="22" y="53"/>
                    <a:pt x="0" y="72"/>
                    <a:pt x="0" y="102"/>
                  </a:cubicBezTo>
                  <a:cubicBezTo>
                    <a:pt x="41" y="102"/>
                    <a:pt x="82" y="102"/>
                    <a:pt x="123" y="122"/>
                  </a:cubicBezTo>
                  <a:cubicBezTo>
                    <a:pt x="115" y="138"/>
                    <a:pt x="105" y="141"/>
                    <a:pt x="93" y="141"/>
                  </a:cubicBezTo>
                  <a:cubicBezTo>
                    <a:pt x="80" y="141"/>
                    <a:pt x="64" y="137"/>
                    <a:pt x="48" y="137"/>
                  </a:cubicBezTo>
                  <a:cubicBezTo>
                    <a:pt x="39" y="137"/>
                    <a:pt x="30" y="138"/>
                    <a:pt x="21" y="143"/>
                  </a:cubicBezTo>
                  <a:cubicBezTo>
                    <a:pt x="21" y="163"/>
                    <a:pt x="0" y="184"/>
                    <a:pt x="0" y="204"/>
                  </a:cubicBezTo>
                  <a:cubicBezTo>
                    <a:pt x="41" y="306"/>
                    <a:pt x="123" y="428"/>
                    <a:pt x="184" y="509"/>
                  </a:cubicBezTo>
                  <a:cubicBezTo>
                    <a:pt x="245" y="571"/>
                    <a:pt x="286" y="632"/>
                    <a:pt x="347" y="652"/>
                  </a:cubicBezTo>
                  <a:cubicBezTo>
                    <a:pt x="428" y="672"/>
                    <a:pt x="510" y="713"/>
                    <a:pt x="591" y="733"/>
                  </a:cubicBezTo>
                  <a:cubicBezTo>
                    <a:pt x="652" y="754"/>
                    <a:pt x="713" y="795"/>
                    <a:pt x="774" y="815"/>
                  </a:cubicBezTo>
                  <a:cubicBezTo>
                    <a:pt x="795" y="815"/>
                    <a:pt x="815" y="835"/>
                    <a:pt x="835" y="856"/>
                  </a:cubicBezTo>
                  <a:cubicBezTo>
                    <a:pt x="835" y="835"/>
                    <a:pt x="856" y="835"/>
                    <a:pt x="876" y="835"/>
                  </a:cubicBezTo>
                  <a:cubicBezTo>
                    <a:pt x="917" y="856"/>
                    <a:pt x="978" y="896"/>
                    <a:pt x="1039" y="937"/>
                  </a:cubicBezTo>
                  <a:cubicBezTo>
                    <a:pt x="1100" y="957"/>
                    <a:pt x="1121" y="998"/>
                    <a:pt x="1182" y="1019"/>
                  </a:cubicBezTo>
                  <a:cubicBezTo>
                    <a:pt x="1243" y="1039"/>
                    <a:pt x="1283" y="1080"/>
                    <a:pt x="1324" y="1100"/>
                  </a:cubicBezTo>
                  <a:cubicBezTo>
                    <a:pt x="1385" y="1141"/>
                    <a:pt x="1446" y="1141"/>
                    <a:pt x="1487" y="1161"/>
                  </a:cubicBezTo>
                  <a:cubicBezTo>
                    <a:pt x="1589" y="1222"/>
                    <a:pt x="1711" y="1263"/>
                    <a:pt x="1813" y="1304"/>
                  </a:cubicBezTo>
                  <a:cubicBezTo>
                    <a:pt x="1894" y="1324"/>
                    <a:pt x="1956" y="1365"/>
                    <a:pt x="2037" y="1385"/>
                  </a:cubicBezTo>
                  <a:cubicBezTo>
                    <a:pt x="2098" y="1324"/>
                    <a:pt x="2078" y="1263"/>
                    <a:pt x="2118" y="1202"/>
                  </a:cubicBezTo>
                  <a:cubicBezTo>
                    <a:pt x="2159" y="1202"/>
                    <a:pt x="2200" y="1243"/>
                    <a:pt x="2241" y="1243"/>
                  </a:cubicBezTo>
                  <a:cubicBezTo>
                    <a:pt x="2261" y="1222"/>
                    <a:pt x="2281" y="1222"/>
                    <a:pt x="2302" y="1202"/>
                  </a:cubicBezTo>
                  <a:cubicBezTo>
                    <a:pt x="2281" y="1181"/>
                    <a:pt x="2281" y="1161"/>
                    <a:pt x="2281" y="1161"/>
                  </a:cubicBezTo>
                  <a:cubicBezTo>
                    <a:pt x="2271" y="1141"/>
                    <a:pt x="2251" y="1141"/>
                    <a:pt x="2233" y="1141"/>
                  </a:cubicBezTo>
                  <a:cubicBezTo>
                    <a:pt x="2215" y="1141"/>
                    <a:pt x="2200" y="1141"/>
                    <a:pt x="2200" y="1120"/>
                  </a:cubicBezTo>
                  <a:cubicBezTo>
                    <a:pt x="2210" y="1110"/>
                    <a:pt x="2220" y="1110"/>
                    <a:pt x="2230" y="1110"/>
                  </a:cubicBezTo>
                  <a:cubicBezTo>
                    <a:pt x="2241" y="1110"/>
                    <a:pt x="2251" y="1110"/>
                    <a:pt x="2261" y="1100"/>
                  </a:cubicBezTo>
                  <a:cubicBezTo>
                    <a:pt x="2200" y="957"/>
                    <a:pt x="2118" y="856"/>
                    <a:pt x="1996" y="774"/>
                  </a:cubicBezTo>
                  <a:cubicBezTo>
                    <a:pt x="1976" y="754"/>
                    <a:pt x="2017" y="733"/>
                    <a:pt x="1976" y="713"/>
                  </a:cubicBezTo>
                  <a:lnTo>
                    <a:pt x="1935" y="713"/>
                  </a:lnTo>
                  <a:cubicBezTo>
                    <a:pt x="1915" y="672"/>
                    <a:pt x="1956" y="652"/>
                    <a:pt x="1935" y="611"/>
                  </a:cubicBezTo>
                  <a:cubicBezTo>
                    <a:pt x="1915" y="611"/>
                    <a:pt x="1874" y="571"/>
                    <a:pt x="1833" y="550"/>
                  </a:cubicBezTo>
                  <a:cubicBezTo>
                    <a:pt x="1833" y="530"/>
                    <a:pt x="1813" y="509"/>
                    <a:pt x="1813" y="489"/>
                  </a:cubicBezTo>
                  <a:cubicBezTo>
                    <a:pt x="1691" y="469"/>
                    <a:pt x="1569" y="387"/>
                    <a:pt x="1446" y="367"/>
                  </a:cubicBezTo>
                  <a:cubicBezTo>
                    <a:pt x="1426" y="326"/>
                    <a:pt x="1426" y="306"/>
                    <a:pt x="1426" y="285"/>
                  </a:cubicBezTo>
                  <a:cubicBezTo>
                    <a:pt x="1416" y="275"/>
                    <a:pt x="1406" y="275"/>
                    <a:pt x="1395" y="275"/>
                  </a:cubicBezTo>
                  <a:cubicBezTo>
                    <a:pt x="1385" y="275"/>
                    <a:pt x="1375" y="275"/>
                    <a:pt x="1365" y="265"/>
                  </a:cubicBezTo>
                  <a:cubicBezTo>
                    <a:pt x="1365" y="245"/>
                    <a:pt x="1365" y="204"/>
                    <a:pt x="1324" y="184"/>
                  </a:cubicBezTo>
                  <a:cubicBezTo>
                    <a:pt x="1324" y="204"/>
                    <a:pt x="1304" y="204"/>
                    <a:pt x="1304" y="204"/>
                  </a:cubicBezTo>
                  <a:cubicBezTo>
                    <a:pt x="1304" y="184"/>
                    <a:pt x="1304" y="184"/>
                    <a:pt x="1324" y="184"/>
                  </a:cubicBezTo>
                  <a:cubicBezTo>
                    <a:pt x="1345" y="143"/>
                    <a:pt x="1304" y="143"/>
                    <a:pt x="1263" y="143"/>
                  </a:cubicBezTo>
                  <a:cubicBezTo>
                    <a:pt x="1263" y="143"/>
                    <a:pt x="1243" y="163"/>
                    <a:pt x="1222" y="163"/>
                  </a:cubicBezTo>
                  <a:cubicBezTo>
                    <a:pt x="1182" y="102"/>
                    <a:pt x="1080" y="122"/>
                    <a:pt x="1019" y="61"/>
                  </a:cubicBezTo>
                  <a:cubicBezTo>
                    <a:pt x="1008" y="68"/>
                    <a:pt x="998" y="71"/>
                    <a:pt x="987" y="71"/>
                  </a:cubicBezTo>
                  <a:cubicBezTo>
                    <a:pt x="947" y="71"/>
                    <a:pt x="905" y="31"/>
                    <a:pt x="856" y="31"/>
                  </a:cubicBezTo>
                  <a:cubicBezTo>
                    <a:pt x="843" y="31"/>
                    <a:pt x="829" y="34"/>
                    <a:pt x="815" y="41"/>
                  </a:cubicBezTo>
                  <a:cubicBezTo>
                    <a:pt x="795" y="41"/>
                    <a:pt x="774" y="21"/>
                    <a:pt x="7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9" name="Google Shape;11199;p13"/>
            <p:cNvSpPr/>
            <p:nvPr/>
          </p:nvSpPr>
          <p:spPr>
            <a:xfrm>
              <a:off x="807794" y="188618"/>
              <a:ext cx="63109" cy="190838"/>
            </a:xfrm>
            <a:custGeom>
              <a:avLst/>
              <a:gdLst/>
              <a:ahLst/>
              <a:cxnLst/>
              <a:rect l="l" t="t" r="r" b="b"/>
              <a:pathLst>
                <a:path w="877" h="2652" extrusionOk="0">
                  <a:moveTo>
                    <a:pt x="734" y="1165"/>
                  </a:moveTo>
                  <a:cubicBezTo>
                    <a:pt x="734" y="1165"/>
                    <a:pt x="734" y="1185"/>
                    <a:pt x="734" y="1185"/>
                  </a:cubicBezTo>
                  <a:cubicBezTo>
                    <a:pt x="714" y="1165"/>
                    <a:pt x="734" y="1165"/>
                    <a:pt x="734" y="1165"/>
                  </a:cubicBezTo>
                  <a:close/>
                  <a:moveTo>
                    <a:pt x="754" y="1226"/>
                  </a:moveTo>
                  <a:lnTo>
                    <a:pt x="754" y="1226"/>
                  </a:lnTo>
                  <a:cubicBezTo>
                    <a:pt x="775" y="1267"/>
                    <a:pt x="754" y="1267"/>
                    <a:pt x="734" y="1287"/>
                  </a:cubicBezTo>
                  <a:cubicBezTo>
                    <a:pt x="734" y="1267"/>
                    <a:pt x="734" y="1246"/>
                    <a:pt x="754" y="1226"/>
                  </a:cubicBezTo>
                  <a:close/>
                  <a:moveTo>
                    <a:pt x="612" y="2285"/>
                  </a:moveTo>
                  <a:cubicBezTo>
                    <a:pt x="612" y="2285"/>
                    <a:pt x="612" y="2305"/>
                    <a:pt x="612" y="2305"/>
                  </a:cubicBezTo>
                  <a:cubicBezTo>
                    <a:pt x="612" y="2305"/>
                    <a:pt x="591" y="2305"/>
                    <a:pt x="612" y="2285"/>
                  </a:cubicBezTo>
                  <a:close/>
                  <a:moveTo>
                    <a:pt x="332" y="1"/>
                  </a:moveTo>
                  <a:cubicBezTo>
                    <a:pt x="324" y="1"/>
                    <a:pt x="316" y="2"/>
                    <a:pt x="306" y="4"/>
                  </a:cubicBezTo>
                  <a:cubicBezTo>
                    <a:pt x="286" y="65"/>
                    <a:pt x="205" y="86"/>
                    <a:pt x="184" y="167"/>
                  </a:cubicBezTo>
                  <a:cubicBezTo>
                    <a:pt x="164" y="289"/>
                    <a:pt x="123" y="411"/>
                    <a:pt x="123" y="534"/>
                  </a:cubicBezTo>
                  <a:cubicBezTo>
                    <a:pt x="123" y="635"/>
                    <a:pt x="123" y="758"/>
                    <a:pt x="103" y="859"/>
                  </a:cubicBezTo>
                  <a:cubicBezTo>
                    <a:pt x="82" y="921"/>
                    <a:pt x="82" y="982"/>
                    <a:pt x="62" y="1063"/>
                  </a:cubicBezTo>
                  <a:cubicBezTo>
                    <a:pt x="42" y="1348"/>
                    <a:pt x="1" y="1633"/>
                    <a:pt x="21" y="1939"/>
                  </a:cubicBezTo>
                  <a:cubicBezTo>
                    <a:pt x="21" y="2142"/>
                    <a:pt x="62" y="2305"/>
                    <a:pt x="164" y="2468"/>
                  </a:cubicBezTo>
                  <a:cubicBezTo>
                    <a:pt x="164" y="2489"/>
                    <a:pt x="184" y="2489"/>
                    <a:pt x="184" y="2489"/>
                  </a:cubicBezTo>
                  <a:lnTo>
                    <a:pt x="225" y="2489"/>
                  </a:lnTo>
                  <a:cubicBezTo>
                    <a:pt x="245" y="2529"/>
                    <a:pt x="205" y="2550"/>
                    <a:pt x="205" y="2570"/>
                  </a:cubicBezTo>
                  <a:cubicBezTo>
                    <a:pt x="225" y="2570"/>
                    <a:pt x="245" y="2570"/>
                    <a:pt x="266" y="2550"/>
                  </a:cubicBezTo>
                  <a:cubicBezTo>
                    <a:pt x="266" y="2550"/>
                    <a:pt x="286" y="2570"/>
                    <a:pt x="286" y="2570"/>
                  </a:cubicBezTo>
                  <a:lnTo>
                    <a:pt x="306" y="2570"/>
                  </a:lnTo>
                  <a:cubicBezTo>
                    <a:pt x="327" y="2550"/>
                    <a:pt x="347" y="2550"/>
                    <a:pt x="367" y="2529"/>
                  </a:cubicBezTo>
                  <a:cubicBezTo>
                    <a:pt x="367" y="2448"/>
                    <a:pt x="449" y="2448"/>
                    <a:pt x="490" y="2387"/>
                  </a:cubicBezTo>
                  <a:cubicBezTo>
                    <a:pt x="490" y="2448"/>
                    <a:pt x="530" y="2509"/>
                    <a:pt x="490" y="2570"/>
                  </a:cubicBezTo>
                  <a:cubicBezTo>
                    <a:pt x="469" y="2591"/>
                    <a:pt x="510" y="2631"/>
                    <a:pt x="551" y="2652"/>
                  </a:cubicBezTo>
                  <a:cubicBezTo>
                    <a:pt x="571" y="2652"/>
                    <a:pt x="612" y="2652"/>
                    <a:pt x="653" y="2631"/>
                  </a:cubicBezTo>
                  <a:cubicBezTo>
                    <a:pt x="693" y="2570"/>
                    <a:pt x="653" y="2529"/>
                    <a:pt x="612" y="2489"/>
                  </a:cubicBezTo>
                  <a:cubicBezTo>
                    <a:pt x="612" y="2489"/>
                    <a:pt x="612" y="2489"/>
                    <a:pt x="612" y="2468"/>
                  </a:cubicBezTo>
                  <a:cubicBezTo>
                    <a:pt x="617" y="2457"/>
                    <a:pt x="625" y="2454"/>
                    <a:pt x="633" y="2454"/>
                  </a:cubicBezTo>
                  <a:cubicBezTo>
                    <a:pt x="645" y="2454"/>
                    <a:pt x="660" y="2463"/>
                    <a:pt x="673" y="2463"/>
                  </a:cubicBezTo>
                  <a:cubicBezTo>
                    <a:pt x="680" y="2463"/>
                    <a:pt x="688" y="2459"/>
                    <a:pt x="693" y="2448"/>
                  </a:cubicBezTo>
                  <a:cubicBezTo>
                    <a:pt x="693" y="2428"/>
                    <a:pt x="714" y="2407"/>
                    <a:pt x="714" y="2407"/>
                  </a:cubicBezTo>
                  <a:cubicBezTo>
                    <a:pt x="673" y="2285"/>
                    <a:pt x="653" y="2204"/>
                    <a:pt x="612" y="2102"/>
                  </a:cubicBezTo>
                  <a:cubicBezTo>
                    <a:pt x="653" y="2041"/>
                    <a:pt x="693" y="1980"/>
                    <a:pt x="693" y="1918"/>
                  </a:cubicBezTo>
                  <a:cubicBezTo>
                    <a:pt x="699" y="1916"/>
                    <a:pt x="704" y="1914"/>
                    <a:pt x="708" y="1914"/>
                  </a:cubicBezTo>
                  <a:cubicBezTo>
                    <a:pt x="734" y="1914"/>
                    <a:pt x="737" y="1959"/>
                    <a:pt x="754" y="1959"/>
                  </a:cubicBezTo>
                  <a:cubicBezTo>
                    <a:pt x="775" y="1959"/>
                    <a:pt x="775" y="1959"/>
                    <a:pt x="795" y="1939"/>
                  </a:cubicBezTo>
                  <a:cubicBezTo>
                    <a:pt x="754" y="1918"/>
                    <a:pt x="775" y="1857"/>
                    <a:pt x="754" y="1817"/>
                  </a:cubicBezTo>
                  <a:cubicBezTo>
                    <a:pt x="775" y="1817"/>
                    <a:pt x="795" y="1817"/>
                    <a:pt x="795" y="1776"/>
                  </a:cubicBezTo>
                  <a:cubicBezTo>
                    <a:pt x="795" y="1756"/>
                    <a:pt x="754" y="1756"/>
                    <a:pt x="754" y="1756"/>
                  </a:cubicBezTo>
                  <a:cubicBezTo>
                    <a:pt x="754" y="1694"/>
                    <a:pt x="754" y="1674"/>
                    <a:pt x="754" y="1654"/>
                  </a:cubicBezTo>
                  <a:cubicBezTo>
                    <a:pt x="775" y="1654"/>
                    <a:pt x="795" y="1654"/>
                    <a:pt x="836" y="1633"/>
                  </a:cubicBezTo>
                  <a:lnTo>
                    <a:pt x="836" y="1633"/>
                  </a:lnTo>
                  <a:cubicBezTo>
                    <a:pt x="836" y="1633"/>
                    <a:pt x="823" y="1685"/>
                    <a:pt x="849" y="1685"/>
                  </a:cubicBezTo>
                  <a:cubicBezTo>
                    <a:pt x="855" y="1685"/>
                    <a:pt x="864" y="1682"/>
                    <a:pt x="877" y="1674"/>
                  </a:cubicBezTo>
                  <a:cubicBezTo>
                    <a:pt x="856" y="1633"/>
                    <a:pt x="856" y="1572"/>
                    <a:pt x="877" y="1532"/>
                  </a:cubicBezTo>
                  <a:cubicBezTo>
                    <a:pt x="877" y="1511"/>
                    <a:pt x="877" y="1511"/>
                    <a:pt x="856" y="1491"/>
                  </a:cubicBezTo>
                  <a:cubicBezTo>
                    <a:pt x="842" y="1505"/>
                    <a:pt x="818" y="1529"/>
                    <a:pt x="785" y="1529"/>
                  </a:cubicBezTo>
                  <a:cubicBezTo>
                    <a:pt x="770" y="1529"/>
                    <a:pt x="753" y="1524"/>
                    <a:pt x="734" y="1511"/>
                  </a:cubicBezTo>
                  <a:cubicBezTo>
                    <a:pt x="775" y="1470"/>
                    <a:pt x="775" y="1409"/>
                    <a:pt x="836" y="1409"/>
                  </a:cubicBezTo>
                  <a:cubicBezTo>
                    <a:pt x="836" y="1389"/>
                    <a:pt x="856" y="1389"/>
                    <a:pt x="856" y="1369"/>
                  </a:cubicBezTo>
                  <a:cubicBezTo>
                    <a:pt x="815" y="1267"/>
                    <a:pt x="836" y="1165"/>
                    <a:pt x="734" y="1104"/>
                  </a:cubicBezTo>
                  <a:cubicBezTo>
                    <a:pt x="754" y="1063"/>
                    <a:pt x="775" y="1022"/>
                    <a:pt x="714" y="982"/>
                  </a:cubicBezTo>
                  <a:cubicBezTo>
                    <a:pt x="693" y="961"/>
                    <a:pt x="673" y="921"/>
                    <a:pt x="693" y="900"/>
                  </a:cubicBezTo>
                  <a:cubicBezTo>
                    <a:pt x="653" y="859"/>
                    <a:pt x="734" y="819"/>
                    <a:pt x="673" y="758"/>
                  </a:cubicBezTo>
                  <a:lnTo>
                    <a:pt x="673" y="758"/>
                  </a:lnTo>
                  <a:cubicBezTo>
                    <a:pt x="673" y="758"/>
                    <a:pt x="663" y="763"/>
                    <a:pt x="653" y="763"/>
                  </a:cubicBezTo>
                  <a:cubicBezTo>
                    <a:pt x="642" y="763"/>
                    <a:pt x="632" y="758"/>
                    <a:pt x="632" y="737"/>
                  </a:cubicBezTo>
                  <a:cubicBezTo>
                    <a:pt x="591" y="656"/>
                    <a:pt x="591" y="554"/>
                    <a:pt x="571" y="452"/>
                  </a:cubicBezTo>
                  <a:cubicBezTo>
                    <a:pt x="571" y="391"/>
                    <a:pt x="530" y="350"/>
                    <a:pt x="530" y="289"/>
                  </a:cubicBezTo>
                  <a:cubicBezTo>
                    <a:pt x="469" y="228"/>
                    <a:pt x="469" y="126"/>
                    <a:pt x="469" y="45"/>
                  </a:cubicBezTo>
                  <a:cubicBezTo>
                    <a:pt x="462" y="47"/>
                    <a:pt x="456" y="48"/>
                    <a:pt x="450" y="48"/>
                  </a:cubicBezTo>
                  <a:cubicBezTo>
                    <a:pt x="409" y="48"/>
                    <a:pt x="385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0" name="Google Shape;11200;p13"/>
            <p:cNvSpPr/>
            <p:nvPr/>
          </p:nvSpPr>
          <p:spPr>
            <a:xfrm>
              <a:off x="-162371" y="317858"/>
              <a:ext cx="159823" cy="130463"/>
            </a:xfrm>
            <a:custGeom>
              <a:avLst/>
              <a:gdLst/>
              <a:ahLst/>
              <a:cxnLst/>
              <a:rect l="l" t="t" r="r" b="b"/>
              <a:pathLst>
                <a:path w="2221" h="1813" extrusionOk="0">
                  <a:moveTo>
                    <a:pt x="408" y="163"/>
                  </a:moveTo>
                  <a:cubicBezTo>
                    <a:pt x="408" y="163"/>
                    <a:pt x="408" y="163"/>
                    <a:pt x="408" y="184"/>
                  </a:cubicBezTo>
                  <a:cubicBezTo>
                    <a:pt x="388" y="184"/>
                    <a:pt x="388" y="184"/>
                    <a:pt x="388" y="163"/>
                  </a:cubicBezTo>
                  <a:close/>
                  <a:moveTo>
                    <a:pt x="103" y="0"/>
                  </a:moveTo>
                  <a:cubicBezTo>
                    <a:pt x="103" y="21"/>
                    <a:pt x="103" y="21"/>
                    <a:pt x="103" y="41"/>
                  </a:cubicBezTo>
                  <a:cubicBezTo>
                    <a:pt x="92" y="31"/>
                    <a:pt x="77" y="26"/>
                    <a:pt x="62" y="26"/>
                  </a:cubicBezTo>
                  <a:cubicBezTo>
                    <a:pt x="47" y="26"/>
                    <a:pt x="31" y="31"/>
                    <a:pt x="21" y="41"/>
                  </a:cubicBezTo>
                  <a:cubicBezTo>
                    <a:pt x="21" y="102"/>
                    <a:pt x="1" y="163"/>
                    <a:pt x="62" y="184"/>
                  </a:cubicBezTo>
                  <a:cubicBezTo>
                    <a:pt x="82" y="204"/>
                    <a:pt x="82" y="224"/>
                    <a:pt x="82" y="245"/>
                  </a:cubicBezTo>
                  <a:cubicBezTo>
                    <a:pt x="103" y="306"/>
                    <a:pt x="143" y="367"/>
                    <a:pt x="184" y="428"/>
                  </a:cubicBezTo>
                  <a:cubicBezTo>
                    <a:pt x="245" y="489"/>
                    <a:pt x="306" y="570"/>
                    <a:pt x="367" y="632"/>
                  </a:cubicBezTo>
                  <a:cubicBezTo>
                    <a:pt x="510" y="774"/>
                    <a:pt x="632" y="917"/>
                    <a:pt x="775" y="1059"/>
                  </a:cubicBezTo>
                  <a:cubicBezTo>
                    <a:pt x="795" y="1080"/>
                    <a:pt x="815" y="1100"/>
                    <a:pt x="836" y="1141"/>
                  </a:cubicBezTo>
                  <a:cubicBezTo>
                    <a:pt x="856" y="1161"/>
                    <a:pt x="897" y="1161"/>
                    <a:pt x="917" y="1161"/>
                  </a:cubicBezTo>
                  <a:cubicBezTo>
                    <a:pt x="978" y="1304"/>
                    <a:pt x="1080" y="1405"/>
                    <a:pt x="1223" y="1467"/>
                  </a:cubicBezTo>
                  <a:cubicBezTo>
                    <a:pt x="1263" y="1487"/>
                    <a:pt x="1263" y="1528"/>
                    <a:pt x="1325" y="1548"/>
                  </a:cubicBezTo>
                  <a:cubicBezTo>
                    <a:pt x="1365" y="1548"/>
                    <a:pt x="1406" y="1589"/>
                    <a:pt x="1467" y="1609"/>
                  </a:cubicBezTo>
                  <a:cubicBezTo>
                    <a:pt x="1488" y="1630"/>
                    <a:pt x="1528" y="1630"/>
                    <a:pt x="1528" y="1670"/>
                  </a:cubicBezTo>
                  <a:cubicBezTo>
                    <a:pt x="1630" y="1792"/>
                    <a:pt x="1752" y="1813"/>
                    <a:pt x="1895" y="1813"/>
                  </a:cubicBezTo>
                  <a:cubicBezTo>
                    <a:pt x="1915" y="1752"/>
                    <a:pt x="1976" y="1691"/>
                    <a:pt x="2017" y="1630"/>
                  </a:cubicBezTo>
                  <a:cubicBezTo>
                    <a:pt x="2027" y="1630"/>
                    <a:pt x="2037" y="1635"/>
                    <a:pt x="2048" y="1635"/>
                  </a:cubicBezTo>
                  <a:cubicBezTo>
                    <a:pt x="2058" y="1635"/>
                    <a:pt x="2068" y="1630"/>
                    <a:pt x="2078" y="1609"/>
                  </a:cubicBezTo>
                  <a:cubicBezTo>
                    <a:pt x="2078" y="1589"/>
                    <a:pt x="2037" y="1589"/>
                    <a:pt x="2058" y="1548"/>
                  </a:cubicBezTo>
                  <a:lnTo>
                    <a:pt x="2058" y="1548"/>
                  </a:lnTo>
                  <a:cubicBezTo>
                    <a:pt x="2088" y="1578"/>
                    <a:pt x="2128" y="1597"/>
                    <a:pt x="2172" y="1597"/>
                  </a:cubicBezTo>
                  <a:cubicBezTo>
                    <a:pt x="2188" y="1597"/>
                    <a:pt x="2204" y="1594"/>
                    <a:pt x="2221" y="1589"/>
                  </a:cubicBezTo>
                  <a:cubicBezTo>
                    <a:pt x="2200" y="1568"/>
                    <a:pt x="2200" y="1548"/>
                    <a:pt x="2180" y="1528"/>
                  </a:cubicBezTo>
                  <a:cubicBezTo>
                    <a:pt x="2160" y="1507"/>
                    <a:pt x="2139" y="1507"/>
                    <a:pt x="2119" y="1467"/>
                  </a:cubicBezTo>
                  <a:cubicBezTo>
                    <a:pt x="2078" y="1405"/>
                    <a:pt x="2017" y="1344"/>
                    <a:pt x="1936" y="1324"/>
                  </a:cubicBezTo>
                  <a:cubicBezTo>
                    <a:pt x="1895" y="1283"/>
                    <a:pt x="1854" y="1263"/>
                    <a:pt x="1854" y="1202"/>
                  </a:cubicBezTo>
                  <a:cubicBezTo>
                    <a:pt x="1854" y="1161"/>
                    <a:pt x="1813" y="1120"/>
                    <a:pt x="1854" y="1080"/>
                  </a:cubicBezTo>
                  <a:cubicBezTo>
                    <a:pt x="1854" y="1080"/>
                    <a:pt x="1874" y="1080"/>
                    <a:pt x="1874" y="1059"/>
                  </a:cubicBezTo>
                  <a:cubicBezTo>
                    <a:pt x="1854" y="998"/>
                    <a:pt x="1793" y="957"/>
                    <a:pt x="1773" y="896"/>
                  </a:cubicBezTo>
                  <a:cubicBezTo>
                    <a:pt x="1725" y="817"/>
                    <a:pt x="1678" y="787"/>
                    <a:pt x="1612" y="787"/>
                  </a:cubicBezTo>
                  <a:cubicBezTo>
                    <a:pt x="1592" y="787"/>
                    <a:pt x="1572" y="790"/>
                    <a:pt x="1549" y="795"/>
                  </a:cubicBezTo>
                  <a:cubicBezTo>
                    <a:pt x="1549" y="693"/>
                    <a:pt x="1467" y="754"/>
                    <a:pt x="1426" y="693"/>
                  </a:cubicBezTo>
                  <a:cubicBezTo>
                    <a:pt x="1406" y="652"/>
                    <a:pt x="1345" y="632"/>
                    <a:pt x="1284" y="611"/>
                  </a:cubicBezTo>
                  <a:cubicBezTo>
                    <a:pt x="1304" y="611"/>
                    <a:pt x="1304" y="591"/>
                    <a:pt x="1304" y="591"/>
                  </a:cubicBezTo>
                  <a:cubicBezTo>
                    <a:pt x="1304" y="570"/>
                    <a:pt x="1325" y="570"/>
                    <a:pt x="1304" y="550"/>
                  </a:cubicBezTo>
                  <a:cubicBezTo>
                    <a:pt x="1265" y="511"/>
                    <a:pt x="1251" y="497"/>
                    <a:pt x="1225" y="497"/>
                  </a:cubicBezTo>
                  <a:cubicBezTo>
                    <a:pt x="1210" y="497"/>
                    <a:pt x="1191" y="502"/>
                    <a:pt x="1162" y="509"/>
                  </a:cubicBezTo>
                  <a:cubicBezTo>
                    <a:pt x="1141" y="509"/>
                    <a:pt x="1182" y="570"/>
                    <a:pt x="1141" y="570"/>
                  </a:cubicBezTo>
                  <a:cubicBezTo>
                    <a:pt x="1101" y="550"/>
                    <a:pt x="1101" y="530"/>
                    <a:pt x="1101" y="489"/>
                  </a:cubicBezTo>
                  <a:cubicBezTo>
                    <a:pt x="1080" y="448"/>
                    <a:pt x="1060" y="428"/>
                    <a:pt x="1019" y="408"/>
                  </a:cubicBezTo>
                  <a:cubicBezTo>
                    <a:pt x="938" y="387"/>
                    <a:pt x="897" y="326"/>
                    <a:pt x="815" y="285"/>
                  </a:cubicBezTo>
                  <a:cubicBezTo>
                    <a:pt x="754" y="245"/>
                    <a:pt x="653" y="224"/>
                    <a:pt x="591" y="184"/>
                  </a:cubicBezTo>
                  <a:cubicBezTo>
                    <a:pt x="591" y="184"/>
                    <a:pt x="571" y="184"/>
                    <a:pt x="571" y="204"/>
                  </a:cubicBezTo>
                  <a:cubicBezTo>
                    <a:pt x="571" y="204"/>
                    <a:pt x="591" y="204"/>
                    <a:pt x="571" y="224"/>
                  </a:cubicBezTo>
                  <a:cubicBezTo>
                    <a:pt x="551" y="224"/>
                    <a:pt x="571" y="204"/>
                    <a:pt x="571" y="204"/>
                  </a:cubicBezTo>
                  <a:cubicBezTo>
                    <a:pt x="551" y="184"/>
                    <a:pt x="510" y="204"/>
                    <a:pt x="490" y="163"/>
                  </a:cubicBezTo>
                  <a:cubicBezTo>
                    <a:pt x="490" y="143"/>
                    <a:pt x="469" y="143"/>
                    <a:pt x="449" y="143"/>
                  </a:cubicBezTo>
                  <a:cubicBezTo>
                    <a:pt x="429" y="143"/>
                    <a:pt x="429" y="143"/>
                    <a:pt x="408" y="122"/>
                  </a:cubicBezTo>
                  <a:cubicBezTo>
                    <a:pt x="408" y="108"/>
                    <a:pt x="398" y="94"/>
                    <a:pt x="385" y="94"/>
                  </a:cubicBezTo>
                  <a:cubicBezTo>
                    <a:pt x="379" y="94"/>
                    <a:pt x="373" y="96"/>
                    <a:pt x="367" y="102"/>
                  </a:cubicBezTo>
                  <a:lnTo>
                    <a:pt x="367" y="143"/>
                  </a:lnTo>
                  <a:lnTo>
                    <a:pt x="306" y="122"/>
                  </a:lnTo>
                  <a:cubicBezTo>
                    <a:pt x="266" y="61"/>
                    <a:pt x="184" y="41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1" name="Google Shape;11201;p13"/>
            <p:cNvSpPr/>
            <p:nvPr/>
          </p:nvSpPr>
          <p:spPr>
            <a:xfrm>
              <a:off x="-103724" y="694497"/>
              <a:ext cx="161262" cy="92397"/>
            </a:xfrm>
            <a:custGeom>
              <a:avLst/>
              <a:gdLst/>
              <a:ahLst/>
              <a:cxnLst/>
              <a:rect l="l" t="t" r="r" b="b"/>
              <a:pathLst>
                <a:path w="2241" h="1284" extrusionOk="0">
                  <a:moveTo>
                    <a:pt x="2098" y="876"/>
                  </a:moveTo>
                  <a:cubicBezTo>
                    <a:pt x="2098" y="876"/>
                    <a:pt x="2098" y="876"/>
                    <a:pt x="2098" y="896"/>
                  </a:cubicBezTo>
                  <a:lnTo>
                    <a:pt x="2078" y="896"/>
                  </a:lnTo>
                  <a:cubicBezTo>
                    <a:pt x="2078" y="896"/>
                    <a:pt x="2078" y="876"/>
                    <a:pt x="2078" y="876"/>
                  </a:cubicBezTo>
                  <a:close/>
                  <a:moveTo>
                    <a:pt x="510" y="0"/>
                  </a:moveTo>
                  <a:cubicBezTo>
                    <a:pt x="495" y="22"/>
                    <a:pt x="481" y="28"/>
                    <a:pt x="466" y="28"/>
                  </a:cubicBezTo>
                  <a:cubicBezTo>
                    <a:pt x="446" y="28"/>
                    <a:pt x="426" y="16"/>
                    <a:pt x="406" y="16"/>
                  </a:cubicBezTo>
                  <a:cubicBezTo>
                    <a:pt x="400" y="16"/>
                    <a:pt x="394" y="17"/>
                    <a:pt x="387" y="21"/>
                  </a:cubicBezTo>
                  <a:cubicBezTo>
                    <a:pt x="408" y="41"/>
                    <a:pt x="428" y="61"/>
                    <a:pt x="448" y="82"/>
                  </a:cubicBezTo>
                  <a:cubicBezTo>
                    <a:pt x="435" y="75"/>
                    <a:pt x="421" y="73"/>
                    <a:pt x="408" y="73"/>
                  </a:cubicBezTo>
                  <a:cubicBezTo>
                    <a:pt x="381" y="73"/>
                    <a:pt x="353" y="82"/>
                    <a:pt x="326" y="82"/>
                  </a:cubicBezTo>
                  <a:cubicBezTo>
                    <a:pt x="260" y="42"/>
                    <a:pt x="194" y="11"/>
                    <a:pt x="122" y="11"/>
                  </a:cubicBezTo>
                  <a:cubicBezTo>
                    <a:pt x="83" y="11"/>
                    <a:pt x="43" y="20"/>
                    <a:pt x="0" y="41"/>
                  </a:cubicBezTo>
                  <a:cubicBezTo>
                    <a:pt x="41" y="82"/>
                    <a:pt x="21" y="143"/>
                    <a:pt x="21" y="183"/>
                  </a:cubicBezTo>
                  <a:cubicBezTo>
                    <a:pt x="62" y="224"/>
                    <a:pt x="82" y="285"/>
                    <a:pt x="123" y="326"/>
                  </a:cubicBezTo>
                  <a:cubicBezTo>
                    <a:pt x="143" y="367"/>
                    <a:pt x="184" y="428"/>
                    <a:pt x="224" y="448"/>
                  </a:cubicBezTo>
                  <a:cubicBezTo>
                    <a:pt x="286" y="469"/>
                    <a:pt x="306" y="509"/>
                    <a:pt x="347" y="530"/>
                  </a:cubicBezTo>
                  <a:cubicBezTo>
                    <a:pt x="387" y="550"/>
                    <a:pt x="428" y="570"/>
                    <a:pt x="469" y="611"/>
                  </a:cubicBezTo>
                  <a:cubicBezTo>
                    <a:pt x="510" y="632"/>
                    <a:pt x="530" y="652"/>
                    <a:pt x="550" y="672"/>
                  </a:cubicBezTo>
                  <a:cubicBezTo>
                    <a:pt x="611" y="733"/>
                    <a:pt x="673" y="794"/>
                    <a:pt x="754" y="835"/>
                  </a:cubicBezTo>
                  <a:cubicBezTo>
                    <a:pt x="835" y="876"/>
                    <a:pt x="917" y="937"/>
                    <a:pt x="998" y="978"/>
                  </a:cubicBezTo>
                  <a:cubicBezTo>
                    <a:pt x="1039" y="998"/>
                    <a:pt x="1080" y="998"/>
                    <a:pt x="1121" y="998"/>
                  </a:cubicBezTo>
                  <a:cubicBezTo>
                    <a:pt x="1222" y="1059"/>
                    <a:pt x="1324" y="1120"/>
                    <a:pt x="1406" y="1161"/>
                  </a:cubicBezTo>
                  <a:cubicBezTo>
                    <a:pt x="1449" y="1175"/>
                    <a:pt x="1492" y="1190"/>
                    <a:pt x="1528" y="1190"/>
                  </a:cubicBezTo>
                  <a:cubicBezTo>
                    <a:pt x="1543" y="1190"/>
                    <a:pt x="1557" y="1187"/>
                    <a:pt x="1569" y="1181"/>
                  </a:cubicBezTo>
                  <a:cubicBezTo>
                    <a:pt x="1691" y="1181"/>
                    <a:pt x="1813" y="1202"/>
                    <a:pt x="1915" y="1283"/>
                  </a:cubicBezTo>
                  <a:cubicBezTo>
                    <a:pt x="1915" y="1263"/>
                    <a:pt x="1915" y="1243"/>
                    <a:pt x="1915" y="1243"/>
                  </a:cubicBezTo>
                  <a:cubicBezTo>
                    <a:pt x="1924" y="1240"/>
                    <a:pt x="1931" y="1238"/>
                    <a:pt x="1939" y="1238"/>
                  </a:cubicBezTo>
                  <a:cubicBezTo>
                    <a:pt x="1982" y="1238"/>
                    <a:pt x="2002" y="1283"/>
                    <a:pt x="2037" y="1283"/>
                  </a:cubicBezTo>
                  <a:cubicBezTo>
                    <a:pt x="2037" y="1222"/>
                    <a:pt x="2057" y="1181"/>
                    <a:pt x="2078" y="1120"/>
                  </a:cubicBezTo>
                  <a:cubicBezTo>
                    <a:pt x="2068" y="1120"/>
                    <a:pt x="2052" y="1125"/>
                    <a:pt x="2040" y="1125"/>
                  </a:cubicBezTo>
                  <a:cubicBezTo>
                    <a:pt x="2027" y="1125"/>
                    <a:pt x="2017" y="1120"/>
                    <a:pt x="2017" y="1100"/>
                  </a:cubicBezTo>
                  <a:cubicBezTo>
                    <a:pt x="2017" y="1080"/>
                    <a:pt x="2017" y="1059"/>
                    <a:pt x="2037" y="1039"/>
                  </a:cubicBezTo>
                  <a:cubicBezTo>
                    <a:pt x="2057" y="1039"/>
                    <a:pt x="2098" y="1039"/>
                    <a:pt x="2118" y="1018"/>
                  </a:cubicBezTo>
                  <a:cubicBezTo>
                    <a:pt x="2159" y="1018"/>
                    <a:pt x="2180" y="1059"/>
                    <a:pt x="2220" y="1059"/>
                  </a:cubicBezTo>
                  <a:cubicBezTo>
                    <a:pt x="2220" y="1039"/>
                    <a:pt x="2180" y="1018"/>
                    <a:pt x="2200" y="998"/>
                  </a:cubicBezTo>
                  <a:cubicBezTo>
                    <a:pt x="2200" y="978"/>
                    <a:pt x="2241" y="998"/>
                    <a:pt x="2241" y="957"/>
                  </a:cubicBezTo>
                  <a:cubicBezTo>
                    <a:pt x="2230" y="947"/>
                    <a:pt x="2220" y="947"/>
                    <a:pt x="2210" y="947"/>
                  </a:cubicBezTo>
                  <a:cubicBezTo>
                    <a:pt x="2200" y="947"/>
                    <a:pt x="2190" y="947"/>
                    <a:pt x="2180" y="937"/>
                  </a:cubicBezTo>
                  <a:cubicBezTo>
                    <a:pt x="2139" y="835"/>
                    <a:pt x="2057" y="815"/>
                    <a:pt x="1976" y="794"/>
                  </a:cubicBezTo>
                  <a:cubicBezTo>
                    <a:pt x="1976" y="754"/>
                    <a:pt x="1996" y="713"/>
                    <a:pt x="1956" y="693"/>
                  </a:cubicBezTo>
                  <a:cubicBezTo>
                    <a:pt x="1947" y="701"/>
                    <a:pt x="1942" y="706"/>
                    <a:pt x="1938" y="706"/>
                  </a:cubicBezTo>
                  <a:cubicBezTo>
                    <a:pt x="1932" y="706"/>
                    <a:pt x="1927" y="696"/>
                    <a:pt x="1915" y="672"/>
                  </a:cubicBezTo>
                  <a:cubicBezTo>
                    <a:pt x="1919" y="668"/>
                    <a:pt x="1923" y="667"/>
                    <a:pt x="1927" y="667"/>
                  </a:cubicBezTo>
                  <a:cubicBezTo>
                    <a:pt x="1942" y="667"/>
                    <a:pt x="1955" y="693"/>
                    <a:pt x="1956" y="693"/>
                  </a:cubicBezTo>
                  <a:lnTo>
                    <a:pt x="1956" y="693"/>
                  </a:lnTo>
                  <a:cubicBezTo>
                    <a:pt x="1915" y="611"/>
                    <a:pt x="1833" y="550"/>
                    <a:pt x="1793" y="469"/>
                  </a:cubicBezTo>
                  <a:cubicBezTo>
                    <a:pt x="1732" y="448"/>
                    <a:pt x="1711" y="387"/>
                    <a:pt x="1650" y="387"/>
                  </a:cubicBezTo>
                  <a:cubicBezTo>
                    <a:pt x="1650" y="387"/>
                    <a:pt x="1630" y="387"/>
                    <a:pt x="1609" y="408"/>
                  </a:cubicBezTo>
                  <a:cubicBezTo>
                    <a:pt x="1487" y="265"/>
                    <a:pt x="1304" y="245"/>
                    <a:pt x="1161" y="143"/>
                  </a:cubicBezTo>
                  <a:cubicBezTo>
                    <a:pt x="1161" y="163"/>
                    <a:pt x="1161" y="183"/>
                    <a:pt x="1161" y="183"/>
                  </a:cubicBezTo>
                  <a:cubicBezTo>
                    <a:pt x="1100" y="183"/>
                    <a:pt x="1059" y="183"/>
                    <a:pt x="1039" y="163"/>
                  </a:cubicBezTo>
                  <a:cubicBezTo>
                    <a:pt x="998" y="183"/>
                    <a:pt x="1039" y="204"/>
                    <a:pt x="998" y="204"/>
                  </a:cubicBezTo>
                  <a:cubicBezTo>
                    <a:pt x="937" y="163"/>
                    <a:pt x="876" y="143"/>
                    <a:pt x="835" y="102"/>
                  </a:cubicBezTo>
                  <a:cubicBezTo>
                    <a:pt x="824" y="85"/>
                    <a:pt x="812" y="79"/>
                    <a:pt x="801" y="79"/>
                  </a:cubicBezTo>
                  <a:cubicBezTo>
                    <a:pt x="776" y="79"/>
                    <a:pt x="752" y="105"/>
                    <a:pt x="727" y="105"/>
                  </a:cubicBezTo>
                  <a:cubicBezTo>
                    <a:pt x="723" y="105"/>
                    <a:pt x="718" y="104"/>
                    <a:pt x="713" y="102"/>
                  </a:cubicBezTo>
                  <a:cubicBezTo>
                    <a:pt x="713" y="82"/>
                    <a:pt x="713" y="82"/>
                    <a:pt x="693" y="61"/>
                  </a:cubicBezTo>
                  <a:cubicBezTo>
                    <a:pt x="673" y="61"/>
                    <a:pt x="673" y="102"/>
                    <a:pt x="632" y="122"/>
                  </a:cubicBezTo>
                  <a:cubicBezTo>
                    <a:pt x="611" y="41"/>
                    <a:pt x="550" y="41"/>
                    <a:pt x="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2" name="Google Shape;11202;p13"/>
            <p:cNvSpPr/>
            <p:nvPr/>
          </p:nvSpPr>
          <p:spPr>
            <a:xfrm>
              <a:off x="694960" y="991836"/>
              <a:ext cx="89518" cy="125714"/>
            </a:xfrm>
            <a:custGeom>
              <a:avLst/>
              <a:gdLst/>
              <a:ahLst/>
              <a:cxnLst/>
              <a:rect l="l" t="t" r="r" b="b"/>
              <a:pathLst>
                <a:path w="1244" h="1747" extrusionOk="0">
                  <a:moveTo>
                    <a:pt x="999" y="1061"/>
                  </a:moveTo>
                  <a:cubicBezTo>
                    <a:pt x="1039" y="1061"/>
                    <a:pt x="1060" y="1082"/>
                    <a:pt x="1080" y="1102"/>
                  </a:cubicBezTo>
                  <a:cubicBezTo>
                    <a:pt x="1100" y="1123"/>
                    <a:pt x="1100" y="1184"/>
                    <a:pt x="1141" y="1204"/>
                  </a:cubicBezTo>
                  <a:cubicBezTo>
                    <a:pt x="1121" y="1224"/>
                    <a:pt x="1121" y="1245"/>
                    <a:pt x="1100" y="1265"/>
                  </a:cubicBezTo>
                  <a:cubicBezTo>
                    <a:pt x="1084" y="1265"/>
                    <a:pt x="1081" y="1213"/>
                    <a:pt x="1059" y="1213"/>
                  </a:cubicBezTo>
                  <a:cubicBezTo>
                    <a:pt x="1054" y="1213"/>
                    <a:pt x="1048" y="1216"/>
                    <a:pt x="1039" y="1224"/>
                  </a:cubicBezTo>
                  <a:cubicBezTo>
                    <a:pt x="999" y="1265"/>
                    <a:pt x="1080" y="1265"/>
                    <a:pt x="1039" y="1306"/>
                  </a:cubicBezTo>
                  <a:cubicBezTo>
                    <a:pt x="1060" y="1306"/>
                    <a:pt x="1060" y="1326"/>
                    <a:pt x="1080" y="1326"/>
                  </a:cubicBezTo>
                  <a:cubicBezTo>
                    <a:pt x="1080" y="1367"/>
                    <a:pt x="1039" y="1347"/>
                    <a:pt x="1039" y="1387"/>
                  </a:cubicBezTo>
                  <a:cubicBezTo>
                    <a:pt x="1019" y="1367"/>
                    <a:pt x="999" y="1326"/>
                    <a:pt x="958" y="1306"/>
                  </a:cubicBezTo>
                  <a:cubicBezTo>
                    <a:pt x="958" y="1265"/>
                    <a:pt x="978" y="1224"/>
                    <a:pt x="978" y="1184"/>
                  </a:cubicBezTo>
                  <a:cubicBezTo>
                    <a:pt x="978" y="1163"/>
                    <a:pt x="999" y="1163"/>
                    <a:pt x="1019" y="1143"/>
                  </a:cubicBezTo>
                  <a:cubicBezTo>
                    <a:pt x="1019" y="1123"/>
                    <a:pt x="999" y="1102"/>
                    <a:pt x="999" y="1061"/>
                  </a:cubicBezTo>
                  <a:close/>
                  <a:moveTo>
                    <a:pt x="245" y="0"/>
                  </a:moveTo>
                  <a:cubicBezTo>
                    <a:pt x="213" y="0"/>
                    <a:pt x="194" y="49"/>
                    <a:pt x="164" y="64"/>
                  </a:cubicBezTo>
                  <a:cubicBezTo>
                    <a:pt x="149" y="49"/>
                    <a:pt x="135" y="35"/>
                    <a:pt x="120" y="35"/>
                  </a:cubicBezTo>
                  <a:cubicBezTo>
                    <a:pt x="114" y="35"/>
                    <a:pt x="109" y="37"/>
                    <a:pt x="103" y="43"/>
                  </a:cubicBezTo>
                  <a:cubicBezTo>
                    <a:pt x="103" y="64"/>
                    <a:pt x="103" y="84"/>
                    <a:pt x="103" y="104"/>
                  </a:cubicBezTo>
                  <a:cubicBezTo>
                    <a:pt x="97" y="109"/>
                    <a:pt x="92" y="111"/>
                    <a:pt x="87" y="111"/>
                  </a:cubicBezTo>
                  <a:cubicBezTo>
                    <a:pt x="82" y="111"/>
                    <a:pt x="76" y="109"/>
                    <a:pt x="69" y="109"/>
                  </a:cubicBezTo>
                  <a:cubicBezTo>
                    <a:pt x="57" y="109"/>
                    <a:pt x="41" y="114"/>
                    <a:pt x="21" y="145"/>
                  </a:cubicBezTo>
                  <a:cubicBezTo>
                    <a:pt x="1" y="186"/>
                    <a:pt x="62" y="247"/>
                    <a:pt x="62" y="308"/>
                  </a:cubicBezTo>
                  <a:cubicBezTo>
                    <a:pt x="21" y="308"/>
                    <a:pt x="41" y="369"/>
                    <a:pt x="1" y="369"/>
                  </a:cubicBezTo>
                  <a:cubicBezTo>
                    <a:pt x="103" y="491"/>
                    <a:pt x="82" y="654"/>
                    <a:pt x="143" y="797"/>
                  </a:cubicBezTo>
                  <a:cubicBezTo>
                    <a:pt x="103" y="837"/>
                    <a:pt x="103" y="878"/>
                    <a:pt x="123" y="898"/>
                  </a:cubicBezTo>
                  <a:cubicBezTo>
                    <a:pt x="143" y="939"/>
                    <a:pt x="143" y="980"/>
                    <a:pt x="123" y="1021"/>
                  </a:cubicBezTo>
                  <a:cubicBezTo>
                    <a:pt x="82" y="1082"/>
                    <a:pt x="82" y="1163"/>
                    <a:pt x="62" y="1224"/>
                  </a:cubicBezTo>
                  <a:cubicBezTo>
                    <a:pt x="41" y="1245"/>
                    <a:pt x="1" y="1245"/>
                    <a:pt x="1" y="1265"/>
                  </a:cubicBezTo>
                  <a:cubicBezTo>
                    <a:pt x="41" y="1326"/>
                    <a:pt x="62" y="1367"/>
                    <a:pt x="103" y="1428"/>
                  </a:cubicBezTo>
                  <a:cubicBezTo>
                    <a:pt x="82" y="1448"/>
                    <a:pt x="82" y="1469"/>
                    <a:pt x="82" y="1489"/>
                  </a:cubicBezTo>
                  <a:cubicBezTo>
                    <a:pt x="103" y="1550"/>
                    <a:pt x="123" y="1632"/>
                    <a:pt x="184" y="1693"/>
                  </a:cubicBezTo>
                  <a:cubicBezTo>
                    <a:pt x="197" y="1684"/>
                    <a:pt x="209" y="1681"/>
                    <a:pt x="222" y="1681"/>
                  </a:cubicBezTo>
                  <a:cubicBezTo>
                    <a:pt x="263" y="1681"/>
                    <a:pt x="305" y="1716"/>
                    <a:pt x="346" y="1716"/>
                  </a:cubicBezTo>
                  <a:cubicBezTo>
                    <a:pt x="353" y="1716"/>
                    <a:pt x="360" y="1715"/>
                    <a:pt x="367" y="1713"/>
                  </a:cubicBezTo>
                  <a:cubicBezTo>
                    <a:pt x="367" y="1693"/>
                    <a:pt x="367" y="1672"/>
                    <a:pt x="388" y="1672"/>
                  </a:cubicBezTo>
                  <a:cubicBezTo>
                    <a:pt x="435" y="1704"/>
                    <a:pt x="481" y="1747"/>
                    <a:pt x="538" y="1747"/>
                  </a:cubicBezTo>
                  <a:cubicBezTo>
                    <a:pt x="555" y="1747"/>
                    <a:pt x="572" y="1743"/>
                    <a:pt x="591" y="1733"/>
                  </a:cubicBezTo>
                  <a:cubicBezTo>
                    <a:pt x="551" y="1713"/>
                    <a:pt x="551" y="1693"/>
                    <a:pt x="551" y="1652"/>
                  </a:cubicBezTo>
                  <a:cubicBezTo>
                    <a:pt x="564" y="1652"/>
                    <a:pt x="578" y="1661"/>
                    <a:pt x="591" y="1661"/>
                  </a:cubicBezTo>
                  <a:cubicBezTo>
                    <a:pt x="598" y="1661"/>
                    <a:pt x="605" y="1659"/>
                    <a:pt x="612" y="1652"/>
                  </a:cubicBezTo>
                  <a:cubicBezTo>
                    <a:pt x="612" y="1632"/>
                    <a:pt x="632" y="1611"/>
                    <a:pt x="652" y="1611"/>
                  </a:cubicBezTo>
                  <a:cubicBezTo>
                    <a:pt x="693" y="1632"/>
                    <a:pt x="652" y="1672"/>
                    <a:pt x="673" y="1693"/>
                  </a:cubicBezTo>
                  <a:cubicBezTo>
                    <a:pt x="734" y="1652"/>
                    <a:pt x="734" y="1652"/>
                    <a:pt x="754" y="1591"/>
                  </a:cubicBezTo>
                  <a:cubicBezTo>
                    <a:pt x="754" y="1571"/>
                    <a:pt x="714" y="1571"/>
                    <a:pt x="714" y="1530"/>
                  </a:cubicBezTo>
                  <a:lnTo>
                    <a:pt x="714" y="1530"/>
                  </a:lnTo>
                  <a:cubicBezTo>
                    <a:pt x="747" y="1538"/>
                    <a:pt x="778" y="1543"/>
                    <a:pt x="807" y="1543"/>
                  </a:cubicBezTo>
                  <a:cubicBezTo>
                    <a:pt x="849" y="1543"/>
                    <a:pt x="890" y="1533"/>
                    <a:pt x="938" y="1509"/>
                  </a:cubicBezTo>
                  <a:lnTo>
                    <a:pt x="958" y="1509"/>
                  </a:lnTo>
                  <a:cubicBezTo>
                    <a:pt x="978" y="1469"/>
                    <a:pt x="958" y="1408"/>
                    <a:pt x="958" y="1347"/>
                  </a:cubicBezTo>
                  <a:lnTo>
                    <a:pt x="958" y="1347"/>
                  </a:lnTo>
                  <a:cubicBezTo>
                    <a:pt x="999" y="1428"/>
                    <a:pt x="1060" y="1428"/>
                    <a:pt x="1121" y="1428"/>
                  </a:cubicBezTo>
                  <a:cubicBezTo>
                    <a:pt x="1121" y="1428"/>
                    <a:pt x="1121" y="1408"/>
                    <a:pt x="1121" y="1387"/>
                  </a:cubicBezTo>
                  <a:cubicBezTo>
                    <a:pt x="1153" y="1387"/>
                    <a:pt x="1173" y="1413"/>
                    <a:pt x="1200" y="1413"/>
                  </a:cubicBezTo>
                  <a:cubicBezTo>
                    <a:pt x="1207" y="1413"/>
                    <a:pt x="1215" y="1412"/>
                    <a:pt x="1223" y="1408"/>
                  </a:cubicBezTo>
                  <a:cubicBezTo>
                    <a:pt x="1223" y="1387"/>
                    <a:pt x="1223" y="1347"/>
                    <a:pt x="1202" y="1326"/>
                  </a:cubicBezTo>
                  <a:cubicBezTo>
                    <a:pt x="1192" y="1336"/>
                    <a:pt x="1182" y="1341"/>
                    <a:pt x="1172" y="1341"/>
                  </a:cubicBezTo>
                  <a:cubicBezTo>
                    <a:pt x="1162" y="1341"/>
                    <a:pt x="1151" y="1336"/>
                    <a:pt x="1141" y="1326"/>
                  </a:cubicBezTo>
                  <a:cubicBezTo>
                    <a:pt x="1141" y="1285"/>
                    <a:pt x="1121" y="1245"/>
                    <a:pt x="1162" y="1224"/>
                  </a:cubicBezTo>
                  <a:cubicBezTo>
                    <a:pt x="1182" y="1245"/>
                    <a:pt x="1202" y="1265"/>
                    <a:pt x="1223" y="1285"/>
                  </a:cubicBezTo>
                  <a:cubicBezTo>
                    <a:pt x="1243" y="1245"/>
                    <a:pt x="1243" y="1204"/>
                    <a:pt x="1243" y="1163"/>
                  </a:cubicBezTo>
                  <a:cubicBezTo>
                    <a:pt x="1233" y="1153"/>
                    <a:pt x="1218" y="1153"/>
                    <a:pt x="1202" y="1153"/>
                  </a:cubicBezTo>
                  <a:cubicBezTo>
                    <a:pt x="1187" y="1153"/>
                    <a:pt x="1172" y="1153"/>
                    <a:pt x="1162" y="1143"/>
                  </a:cubicBezTo>
                  <a:cubicBezTo>
                    <a:pt x="1121" y="1082"/>
                    <a:pt x="1121" y="1021"/>
                    <a:pt x="1060" y="980"/>
                  </a:cubicBezTo>
                  <a:cubicBezTo>
                    <a:pt x="1060" y="960"/>
                    <a:pt x="1080" y="939"/>
                    <a:pt x="1080" y="919"/>
                  </a:cubicBezTo>
                  <a:cubicBezTo>
                    <a:pt x="1070" y="909"/>
                    <a:pt x="1060" y="909"/>
                    <a:pt x="1050" y="909"/>
                  </a:cubicBezTo>
                  <a:cubicBezTo>
                    <a:pt x="1039" y="909"/>
                    <a:pt x="1029" y="909"/>
                    <a:pt x="1019" y="898"/>
                  </a:cubicBezTo>
                  <a:cubicBezTo>
                    <a:pt x="1019" y="858"/>
                    <a:pt x="1019" y="817"/>
                    <a:pt x="1019" y="776"/>
                  </a:cubicBezTo>
                  <a:lnTo>
                    <a:pt x="917" y="776"/>
                  </a:lnTo>
                  <a:cubicBezTo>
                    <a:pt x="938" y="715"/>
                    <a:pt x="897" y="695"/>
                    <a:pt x="856" y="654"/>
                  </a:cubicBezTo>
                  <a:cubicBezTo>
                    <a:pt x="876" y="654"/>
                    <a:pt x="897" y="654"/>
                    <a:pt x="897" y="634"/>
                  </a:cubicBezTo>
                  <a:cubicBezTo>
                    <a:pt x="876" y="471"/>
                    <a:pt x="775" y="349"/>
                    <a:pt x="652" y="226"/>
                  </a:cubicBezTo>
                  <a:lnTo>
                    <a:pt x="632" y="226"/>
                  </a:lnTo>
                  <a:cubicBezTo>
                    <a:pt x="612" y="247"/>
                    <a:pt x="632" y="267"/>
                    <a:pt x="612" y="288"/>
                  </a:cubicBezTo>
                  <a:cubicBezTo>
                    <a:pt x="591" y="308"/>
                    <a:pt x="571" y="308"/>
                    <a:pt x="530" y="308"/>
                  </a:cubicBezTo>
                  <a:cubicBezTo>
                    <a:pt x="510" y="247"/>
                    <a:pt x="469" y="186"/>
                    <a:pt x="408" y="145"/>
                  </a:cubicBezTo>
                  <a:cubicBezTo>
                    <a:pt x="367" y="104"/>
                    <a:pt x="327" y="64"/>
                    <a:pt x="245" y="43"/>
                  </a:cubicBezTo>
                  <a:cubicBezTo>
                    <a:pt x="265" y="23"/>
                    <a:pt x="286" y="23"/>
                    <a:pt x="286" y="23"/>
                  </a:cubicBezTo>
                  <a:cubicBezTo>
                    <a:pt x="270" y="7"/>
                    <a:pt x="256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3" name="Google Shape;11203;p13"/>
            <p:cNvSpPr/>
            <p:nvPr/>
          </p:nvSpPr>
          <p:spPr>
            <a:xfrm>
              <a:off x="1621158" y="52614"/>
              <a:ext cx="90957" cy="150972"/>
            </a:xfrm>
            <a:custGeom>
              <a:avLst/>
              <a:gdLst/>
              <a:ahLst/>
              <a:cxnLst/>
              <a:rect l="l" t="t" r="r" b="b"/>
              <a:pathLst>
                <a:path w="1264" h="2098" extrusionOk="0">
                  <a:moveTo>
                    <a:pt x="469" y="1813"/>
                  </a:moveTo>
                  <a:cubicBezTo>
                    <a:pt x="490" y="1813"/>
                    <a:pt x="490" y="1833"/>
                    <a:pt x="490" y="1853"/>
                  </a:cubicBezTo>
                  <a:cubicBezTo>
                    <a:pt x="469" y="1874"/>
                    <a:pt x="449" y="1874"/>
                    <a:pt x="428" y="1874"/>
                  </a:cubicBezTo>
                  <a:cubicBezTo>
                    <a:pt x="428" y="1833"/>
                    <a:pt x="449" y="1833"/>
                    <a:pt x="469" y="1813"/>
                  </a:cubicBezTo>
                  <a:close/>
                  <a:moveTo>
                    <a:pt x="654" y="1913"/>
                  </a:moveTo>
                  <a:lnTo>
                    <a:pt x="654" y="1913"/>
                  </a:lnTo>
                  <a:cubicBezTo>
                    <a:pt x="654" y="1914"/>
                    <a:pt x="653" y="1914"/>
                    <a:pt x="652" y="1914"/>
                  </a:cubicBezTo>
                  <a:lnTo>
                    <a:pt x="673" y="1914"/>
                  </a:lnTo>
                  <a:cubicBezTo>
                    <a:pt x="667" y="1914"/>
                    <a:pt x="660" y="1914"/>
                    <a:pt x="654" y="1913"/>
                  </a:cubicBezTo>
                  <a:close/>
                  <a:moveTo>
                    <a:pt x="1039" y="0"/>
                  </a:moveTo>
                  <a:cubicBezTo>
                    <a:pt x="999" y="102"/>
                    <a:pt x="877" y="122"/>
                    <a:pt x="897" y="244"/>
                  </a:cubicBezTo>
                  <a:cubicBezTo>
                    <a:pt x="836" y="244"/>
                    <a:pt x="856" y="306"/>
                    <a:pt x="815" y="306"/>
                  </a:cubicBezTo>
                  <a:cubicBezTo>
                    <a:pt x="775" y="306"/>
                    <a:pt x="775" y="326"/>
                    <a:pt x="775" y="346"/>
                  </a:cubicBezTo>
                  <a:cubicBezTo>
                    <a:pt x="790" y="361"/>
                    <a:pt x="802" y="365"/>
                    <a:pt x="814" y="365"/>
                  </a:cubicBezTo>
                  <a:cubicBezTo>
                    <a:pt x="826" y="365"/>
                    <a:pt x="838" y="361"/>
                    <a:pt x="851" y="361"/>
                  </a:cubicBezTo>
                  <a:cubicBezTo>
                    <a:pt x="859" y="361"/>
                    <a:pt x="867" y="362"/>
                    <a:pt x="877" y="367"/>
                  </a:cubicBezTo>
                  <a:cubicBezTo>
                    <a:pt x="856" y="397"/>
                    <a:pt x="826" y="407"/>
                    <a:pt x="795" y="407"/>
                  </a:cubicBezTo>
                  <a:cubicBezTo>
                    <a:pt x="764" y="407"/>
                    <a:pt x="734" y="397"/>
                    <a:pt x="714" y="387"/>
                  </a:cubicBezTo>
                  <a:cubicBezTo>
                    <a:pt x="652" y="448"/>
                    <a:pt x="652" y="448"/>
                    <a:pt x="551" y="489"/>
                  </a:cubicBezTo>
                  <a:cubicBezTo>
                    <a:pt x="551" y="489"/>
                    <a:pt x="530" y="489"/>
                    <a:pt x="530" y="469"/>
                  </a:cubicBezTo>
                  <a:cubicBezTo>
                    <a:pt x="510" y="509"/>
                    <a:pt x="469" y="530"/>
                    <a:pt x="449" y="550"/>
                  </a:cubicBezTo>
                  <a:cubicBezTo>
                    <a:pt x="408" y="570"/>
                    <a:pt x="367" y="591"/>
                    <a:pt x="327" y="611"/>
                  </a:cubicBezTo>
                  <a:cubicBezTo>
                    <a:pt x="327" y="648"/>
                    <a:pt x="305" y="655"/>
                    <a:pt x="283" y="655"/>
                  </a:cubicBezTo>
                  <a:cubicBezTo>
                    <a:pt x="268" y="655"/>
                    <a:pt x="253" y="652"/>
                    <a:pt x="245" y="652"/>
                  </a:cubicBezTo>
                  <a:cubicBezTo>
                    <a:pt x="245" y="693"/>
                    <a:pt x="245" y="713"/>
                    <a:pt x="245" y="733"/>
                  </a:cubicBezTo>
                  <a:cubicBezTo>
                    <a:pt x="226" y="723"/>
                    <a:pt x="208" y="720"/>
                    <a:pt x="193" y="720"/>
                  </a:cubicBezTo>
                  <a:cubicBezTo>
                    <a:pt x="144" y="720"/>
                    <a:pt x="113" y="759"/>
                    <a:pt x="82" y="774"/>
                  </a:cubicBezTo>
                  <a:cubicBezTo>
                    <a:pt x="62" y="794"/>
                    <a:pt x="82" y="815"/>
                    <a:pt x="62" y="835"/>
                  </a:cubicBezTo>
                  <a:cubicBezTo>
                    <a:pt x="53" y="827"/>
                    <a:pt x="45" y="822"/>
                    <a:pt x="37" y="822"/>
                  </a:cubicBezTo>
                  <a:cubicBezTo>
                    <a:pt x="25" y="822"/>
                    <a:pt x="13" y="832"/>
                    <a:pt x="1" y="855"/>
                  </a:cubicBezTo>
                  <a:cubicBezTo>
                    <a:pt x="21" y="876"/>
                    <a:pt x="21" y="917"/>
                    <a:pt x="21" y="957"/>
                  </a:cubicBezTo>
                  <a:cubicBezTo>
                    <a:pt x="21" y="998"/>
                    <a:pt x="1" y="1018"/>
                    <a:pt x="1" y="1039"/>
                  </a:cubicBezTo>
                  <a:cubicBezTo>
                    <a:pt x="62" y="1100"/>
                    <a:pt x="21" y="1181"/>
                    <a:pt x="21" y="1242"/>
                  </a:cubicBezTo>
                  <a:cubicBezTo>
                    <a:pt x="1" y="1385"/>
                    <a:pt x="42" y="1528"/>
                    <a:pt x="62" y="1650"/>
                  </a:cubicBezTo>
                  <a:cubicBezTo>
                    <a:pt x="82" y="1711"/>
                    <a:pt x="103" y="1772"/>
                    <a:pt x="143" y="1813"/>
                  </a:cubicBezTo>
                  <a:cubicBezTo>
                    <a:pt x="204" y="1894"/>
                    <a:pt x="266" y="1976"/>
                    <a:pt x="306" y="2098"/>
                  </a:cubicBezTo>
                  <a:cubicBezTo>
                    <a:pt x="347" y="2057"/>
                    <a:pt x="367" y="2037"/>
                    <a:pt x="408" y="2016"/>
                  </a:cubicBezTo>
                  <a:cubicBezTo>
                    <a:pt x="428" y="1996"/>
                    <a:pt x="428" y="1955"/>
                    <a:pt x="449" y="1914"/>
                  </a:cubicBezTo>
                  <a:cubicBezTo>
                    <a:pt x="490" y="1935"/>
                    <a:pt x="469" y="1976"/>
                    <a:pt x="490" y="1996"/>
                  </a:cubicBezTo>
                  <a:cubicBezTo>
                    <a:pt x="510" y="2016"/>
                    <a:pt x="510" y="2016"/>
                    <a:pt x="530" y="2016"/>
                  </a:cubicBezTo>
                  <a:cubicBezTo>
                    <a:pt x="530" y="1976"/>
                    <a:pt x="530" y="1935"/>
                    <a:pt x="551" y="1914"/>
                  </a:cubicBezTo>
                  <a:cubicBezTo>
                    <a:pt x="564" y="1908"/>
                    <a:pt x="578" y="1905"/>
                    <a:pt x="591" y="1905"/>
                  </a:cubicBezTo>
                  <a:cubicBezTo>
                    <a:pt x="612" y="1905"/>
                    <a:pt x="633" y="1911"/>
                    <a:pt x="654" y="1913"/>
                  </a:cubicBezTo>
                  <a:lnTo>
                    <a:pt x="654" y="1913"/>
                  </a:lnTo>
                  <a:cubicBezTo>
                    <a:pt x="712" y="1873"/>
                    <a:pt x="653" y="1812"/>
                    <a:pt x="673" y="1792"/>
                  </a:cubicBezTo>
                  <a:cubicBezTo>
                    <a:pt x="693" y="1772"/>
                    <a:pt x="693" y="1772"/>
                    <a:pt x="714" y="1772"/>
                  </a:cubicBezTo>
                  <a:cubicBezTo>
                    <a:pt x="734" y="1772"/>
                    <a:pt x="734" y="1772"/>
                    <a:pt x="754" y="1752"/>
                  </a:cubicBezTo>
                  <a:cubicBezTo>
                    <a:pt x="754" y="1752"/>
                    <a:pt x="754" y="1731"/>
                    <a:pt x="754" y="1711"/>
                  </a:cubicBezTo>
                  <a:cubicBezTo>
                    <a:pt x="754" y="1690"/>
                    <a:pt x="734" y="1690"/>
                    <a:pt x="754" y="1670"/>
                  </a:cubicBezTo>
                  <a:cubicBezTo>
                    <a:pt x="754" y="1690"/>
                    <a:pt x="754" y="1690"/>
                    <a:pt x="754" y="1711"/>
                  </a:cubicBezTo>
                  <a:cubicBezTo>
                    <a:pt x="775" y="1711"/>
                    <a:pt x="775" y="1711"/>
                    <a:pt x="795" y="1690"/>
                  </a:cubicBezTo>
                  <a:cubicBezTo>
                    <a:pt x="795" y="1609"/>
                    <a:pt x="775" y="1528"/>
                    <a:pt x="775" y="1426"/>
                  </a:cubicBezTo>
                  <a:cubicBezTo>
                    <a:pt x="775" y="1405"/>
                    <a:pt x="815" y="1344"/>
                    <a:pt x="836" y="1324"/>
                  </a:cubicBezTo>
                  <a:cubicBezTo>
                    <a:pt x="856" y="1303"/>
                    <a:pt x="897" y="1303"/>
                    <a:pt x="917" y="1263"/>
                  </a:cubicBezTo>
                  <a:cubicBezTo>
                    <a:pt x="877" y="1202"/>
                    <a:pt x="938" y="1120"/>
                    <a:pt x="917" y="1059"/>
                  </a:cubicBezTo>
                  <a:cubicBezTo>
                    <a:pt x="938" y="1039"/>
                    <a:pt x="938" y="1039"/>
                    <a:pt x="958" y="1039"/>
                  </a:cubicBezTo>
                  <a:cubicBezTo>
                    <a:pt x="877" y="978"/>
                    <a:pt x="958" y="896"/>
                    <a:pt x="938" y="835"/>
                  </a:cubicBezTo>
                  <a:cubicBezTo>
                    <a:pt x="958" y="835"/>
                    <a:pt x="978" y="835"/>
                    <a:pt x="999" y="815"/>
                  </a:cubicBezTo>
                  <a:cubicBezTo>
                    <a:pt x="1019" y="774"/>
                    <a:pt x="999" y="733"/>
                    <a:pt x="978" y="693"/>
                  </a:cubicBezTo>
                  <a:cubicBezTo>
                    <a:pt x="999" y="631"/>
                    <a:pt x="1039" y="591"/>
                    <a:pt x="1060" y="550"/>
                  </a:cubicBezTo>
                  <a:cubicBezTo>
                    <a:pt x="1064" y="546"/>
                    <a:pt x="1069" y="544"/>
                    <a:pt x="1074" y="544"/>
                  </a:cubicBezTo>
                  <a:cubicBezTo>
                    <a:pt x="1095" y="544"/>
                    <a:pt x="1121" y="570"/>
                    <a:pt x="1121" y="570"/>
                  </a:cubicBezTo>
                  <a:cubicBezTo>
                    <a:pt x="1141" y="509"/>
                    <a:pt x="1101" y="469"/>
                    <a:pt x="1121" y="448"/>
                  </a:cubicBezTo>
                  <a:cubicBezTo>
                    <a:pt x="1141" y="428"/>
                    <a:pt x="1141" y="428"/>
                    <a:pt x="1162" y="428"/>
                  </a:cubicBezTo>
                  <a:cubicBezTo>
                    <a:pt x="1263" y="346"/>
                    <a:pt x="1263" y="346"/>
                    <a:pt x="1202" y="224"/>
                  </a:cubicBezTo>
                  <a:lnTo>
                    <a:pt x="1202" y="224"/>
                  </a:lnTo>
                  <a:cubicBezTo>
                    <a:pt x="1202" y="224"/>
                    <a:pt x="1211" y="233"/>
                    <a:pt x="1223" y="233"/>
                  </a:cubicBezTo>
                  <a:cubicBezTo>
                    <a:pt x="1230" y="233"/>
                    <a:pt x="1236" y="231"/>
                    <a:pt x="1243" y="224"/>
                  </a:cubicBezTo>
                  <a:cubicBezTo>
                    <a:pt x="1223" y="204"/>
                    <a:pt x="1223" y="183"/>
                    <a:pt x="1223" y="143"/>
                  </a:cubicBezTo>
                  <a:cubicBezTo>
                    <a:pt x="1212" y="150"/>
                    <a:pt x="1204" y="152"/>
                    <a:pt x="1198" y="152"/>
                  </a:cubicBezTo>
                  <a:cubicBezTo>
                    <a:pt x="1170" y="152"/>
                    <a:pt x="1174" y="99"/>
                    <a:pt x="1151" y="99"/>
                  </a:cubicBezTo>
                  <a:cubicBezTo>
                    <a:pt x="1148" y="99"/>
                    <a:pt x="1145" y="100"/>
                    <a:pt x="1141" y="102"/>
                  </a:cubicBezTo>
                  <a:cubicBezTo>
                    <a:pt x="1060" y="102"/>
                    <a:pt x="1080" y="163"/>
                    <a:pt x="1060" y="224"/>
                  </a:cubicBezTo>
                  <a:lnTo>
                    <a:pt x="999" y="224"/>
                  </a:lnTo>
                  <a:cubicBezTo>
                    <a:pt x="999" y="163"/>
                    <a:pt x="999" y="163"/>
                    <a:pt x="1060" y="102"/>
                  </a:cubicBezTo>
                  <a:cubicBezTo>
                    <a:pt x="1060" y="82"/>
                    <a:pt x="1039" y="41"/>
                    <a:pt x="1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4" name="Google Shape;11204;p13"/>
            <p:cNvSpPr/>
            <p:nvPr/>
          </p:nvSpPr>
          <p:spPr>
            <a:xfrm>
              <a:off x="398917" y="860077"/>
              <a:ext cx="146654" cy="83618"/>
            </a:xfrm>
            <a:custGeom>
              <a:avLst/>
              <a:gdLst/>
              <a:ahLst/>
              <a:cxnLst/>
              <a:rect l="l" t="t" r="r" b="b"/>
              <a:pathLst>
                <a:path w="2038" h="1162" extrusionOk="0">
                  <a:moveTo>
                    <a:pt x="1229" y="94"/>
                  </a:moveTo>
                  <a:cubicBezTo>
                    <a:pt x="1243" y="94"/>
                    <a:pt x="1243" y="108"/>
                    <a:pt x="1243" y="123"/>
                  </a:cubicBezTo>
                  <a:cubicBezTo>
                    <a:pt x="1223" y="123"/>
                    <a:pt x="1223" y="123"/>
                    <a:pt x="1202" y="102"/>
                  </a:cubicBezTo>
                  <a:cubicBezTo>
                    <a:pt x="1214" y="96"/>
                    <a:pt x="1223" y="94"/>
                    <a:pt x="1229" y="94"/>
                  </a:cubicBezTo>
                  <a:close/>
                  <a:moveTo>
                    <a:pt x="1019" y="225"/>
                  </a:moveTo>
                  <a:cubicBezTo>
                    <a:pt x="1009" y="235"/>
                    <a:pt x="1004" y="240"/>
                    <a:pt x="1001" y="240"/>
                  </a:cubicBezTo>
                  <a:cubicBezTo>
                    <a:pt x="999" y="240"/>
                    <a:pt x="999" y="235"/>
                    <a:pt x="999" y="225"/>
                  </a:cubicBezTo>
                  <a:close/>
                  <a:moveTo>
                    <a:pt x="1770" y="802"/>
                  </a:moveTo>
                  <a:cubicBezTo>
                    <a:pt x="1776" y="802"/>
                    <a:pt x="1781" y="812"/>
                    <a:pt x="1793" y="836"/>
                  </a:cubicBezTo>
                  <a:cubicBezTo>
                    <a:pt x="1752" y="836"/>
                    <a:pt x="1752" y="815"/>
                    <a:pt x="1752" y="815"/>
                  </a:cubicBezTo>
                  <a:cubicBezTo>
                    <a:pt x="1761" y="807"/>
                    <a:pt x="1766" y="802"/>
                    <a:pt x="1770" y="802"/>
                  </a:cubicBezTo>
                  <a:close/>
                  <a:moveTo>
                    <a:pt x="1915" y="795"/>
                  </a:moveTo>
                  <a:cubicBezTo>
                    <a:pt x="1936" y="795"/>
                    <a:pt x="1936" y="815"/>
                    <a:pt x="1915" y="836"/>
                  </a:cubicBezTo>
                  <a:lnTo>
                    <a:pt x="1874" y="836"/>
                  </a:lnTo>
                  <a:cubicBezTo>
                    <a:pt x="1874" y="795"/>
                    <a:pt x="1874" y="795"/>
                    <a:pt x="1915" y="795"/>
                  </a:cubicBezTo>
                  <a:close/>
                  <a:moveTo>
                    <a:pt x="1915" y="836"/>
                  </a:moveTo>
                  <a:lnTo>
                    <a:pt x="1915" y="836"/>
                  </a:lnTo>
                  <a:cubicBezTo>
                    <a:pt x="1936" y="856"/>
                    <a:pt x="1976" y="856"/>
                    <a:pt x="1976" y="876"/>
                  </a:cubicBezTo>
                  <a:cubicBezTo>
                    <a:pt x="1956" y="876"/>
                    <a:pt x="1915" y="876"/>
                    <a:pt x="1915" y="836"/>
                  </a:cubicBezTo>
                  <a:close/>
                  <a:moveTo>
                    <a:pt x="1182" y="1"/>
                  </a:moveTo>
                  <a:cubicBezTo>
                    <a:pt x="1162" y="41"/>
                    <a:pt x="1101" y="21"/>
                    <a:pt x="1060" y="62"/>
                  </a:cubicBezTo>
                  <a:cubicBezTo>
                    <a:pt x="1060" y="82"/>
                    <a:pt x="1080" y="102"/>
                    <a:pt x="1040" y="143"/>
                  </a:cubicBezTo>
                  <a:cubicBezTo>
                    <a:pt x="999" y="163"/>
                    <a:pt x="958" y="204"/>
                    <a:pt x="897" y="245"/>
                  </a:cubicBezTo>
                  <a:cubicBezTo>
                    <a:pt x="837" y="275"/>
                    <a:pt x="778" y="294"/>
                    <a:pt x="726" y="294"/>
                  </a:cubicBezTo>
                  <a:cubicBezTo>
                    <a:pt x="707" y="294"/>
                    <a:pt x="689" y="291"/>
                    <a:pt x="673" y="286"/>
                  </a:cubicBezTo>
                  <a:cubicBezTo>
                    <a:pt x="612" y="286"/>
                    <a:pt x="551" y="306"/>
                    <a:pt x="490" y="306"/>
                  </a:cubicBezTo>
                  <a:cubicBezTo>
                    <a:pt x="469" y="326"/>
                    <a:pt x="469" y="347"/>
                    <a:pt x="449" y="347"/>
                  </a:cubicBezTo>
                  <a:cubicBezTo>
                    <a:pt x="367" y="326"/>
                    <a:pt x="286" y="286"/>
                    <a:pt x="184" y="286"/>
                  </a:cubicBezTo>
                  <a:cubicBezTo>
                    <a:pt x="143" y="306"/>
                    <a:pt x="123" y="326"/>
                    <a:pt x="82" y="367"/>
                  </a:cubicBezTo>
                  <a:cubicBezTo>
                    <a:pt x="82" y="367"/>
                    <a:pt x="103" y="387"/>
                    <a:pt x="103" y="387"/>
                  </a:cubicBezTo>
                  <a:cubicBezTo>
                    <a:pt x="82" y="408"/>
                    <a:pt x="62" y="428"/>
                    <a:pt x="42" y="428"/>
                  </a:cubicBezTo>
                  <a:lnTo>
                    <a:pt x="1" y="428"/>
                  </a:lnTo>
                  <a:cubicBezTo>
                    <a:pt x="21" y="489"/>
                    <a:pt x="42" y="550"/>
                    <a:pt x="82" y="591"/>
                  </a:cubicBezTo>
                  <a:cubicBezTo>
                    <a:pt x="143" y="652"/>
                    <a:pt x="184" y="713"/>
                    <a:pt x="266" y="734"/>
                  </a:cubicBezTo>
                  <a:cubicBezTo>
                    <a:pt x="306" y="754"/>
                    <a:pt x="367" y="774"/>
                    <a:pt x="408" y="795"/>
                  </a:cubicBezTo>
                  <a:cubicBezTo>
                    <a:pt x="449" y="815"/>
                    <a:pt x="510" y="815"/>
                    <a:pt x="551" y="836"/>
                  </a:cubicBezTo>
                  <a:cubicBezTo>
                    <a:pt x="591" y="836"/>
                    <a:pt x="591" y="815"/>
                    <a:pt x="612" y="815"/>
                  </a:cubicBezTo>
                  <a:cubicBezTo>
                    <a:pt x="632" y="795"/>
                    <a:pt x="653" y="795"/>
                    <a:pt x="673" y="795"/>
                  </a:cubicBezTo>
                  <a:cubicBezTo>
                    <a:pt x="795" y="917"/>
                    <a:pt x="938" y="978"/>
                    <a:pt x="1101" y="1039"/>
                  </a:cubicBezTo>
                  <a:cubicBezTo>
                    <a:pt x="1101" y="1019"/>
                    <a:pt x="1121" y="1019"/>
                    <a:pt x="1121" y="998"/>
                  </a:cubicBezTo>
                  <a:cubicBezTo>
                    <a:pt x="1129" y="997"/>
                    <a:pt x="1136" y="996"/>
                    <a:pt x="1144" y="996"/>
                  </a:cubicBezTo>
                  <a:cubicBezTo>
                    <a:pt x="1204" y="996"/>
                    <a:pt x="1264" y="1049"/>
                    <a:pt x="1324" y="1049"/>
                  </a:cubicBezTo>
                  <a:cubicBezTo>
                    <a:pt x="1338" y="1049"/>
                    <a:pt x="1352" y="1046"/>
                    <a:pt x="1365" y="1039"/>
                  </a:cubicBezTo>
                  <a:cubicBezTo>
                    <a:pt x="1406" y="1060"/>
                    <a:pt x="1447" y="1080"/>
                    <a:pt x="1467" y="1100"/>
                  </a:cubicBezTo>
                  <a:cubicBezTo>
                    <a:pt x="1479" y="1106"/>
                    <a:pt x="1489" y="1109"/>
                    <a:pt x="1499" y="1109"/>
                  </a:cubicBezTo>
                  <a:cubicBezTo>
                    <a:pt x="1522" y="1109"/>
                    <a:pt x="1540" y="1094"/>
                    <a:pt x="1569" y="1080"/>
                  </a:cubicBezTo>
                  <a:cubicBezTo>
                    <a:pt x="1610" y="1100"/>
                    <a:pt x="1691" y="1100"/>
                    <a:pt x="1732" y="1141"/>
                  </a:cubicBezTo>
                  <a:cubicBezTo>
                    <a:pt x="1746" y="1127"/>
                    <a:pt x="1761" y="1112"/>
                    <a:pt x="1775" y="1112"/>
                  </a:cubicBezTo>
                  <a:cubicBezTo>
                    <a:pt x="1781" y="1112"/>
                    <a:pt x="1787" y="1115"/>
                    <a:pt x="1793" y="1121"/>
                  </a:cubicBezTo>
                  <a:cubicBezTo>
                    <a:pt x="1813" y="1121"/>
                    <a:pt x="1834" y="1161"/>
                    <a:pt x="1874" y="1161"/>
                  </a:cubicBezTo>
                  <a:cubicBezTo>
                    <a:pt x="1874" y="1121"/>
                    <a:pt x="1895" y="1100"/>
                    <a:pt x="1895" y="1080"/>
                  </a:cubicBezTo>
                  <a:cubicBezTo>
                    <a:pt x="1915" y="1039"/>
                    <a:pt x="1895" y="1019"/>
                    <a:pt x="1895" y="978"/>
                  </a:cubicBezTo>
                  <a:cubicBezTo>
                    <a:pt x="1922" y="978"/>
                    <a:pt x="1940" y="969"/>
                    <a:pt x="1961" y="969"/>
                  </a:cubicBezTo>
                  <a:cubicBezTo>
                    <a:pt x="1972" y="969"/>
                    <a:pt x="1983" y="971"/>
                    <a:pt x="1997" y="978"/>
                  </a:cubicBezTo>
                  <a:cubicBezTo>
                    <a:pt x="1997" y="937"/>
                    <a:pt x="2017" y="897"/>
                    <a:pt x="2017" y="856"/>
                  </a:cubicBezTo>
                  <a:cubicBezTo>
                    <a:pt x="2017" y="836"/>
                    <a:pt x="2037" y="795"/>
                    <a:pt x="1997" y="774"/>
                  </a:cubicBezTo>
                  <a:cubicBezTo>
                    <a:pt x="1956" y="734"/>
                    <a:pt x="1936" y="693"/>
                    <a:pt x="1895" y="652"/>
                  </a:cubicBezTo>
                  <a:lnTo>
                    <a:pt x="1895" y="632"/>
                  </a:lnTo>
                  <a:cubicBezTo>
                    <a:pt x="1874" y="632"/>
                    <a:pt x="1874" y="652"/>
                    <a:pt x="1854" y="652"/>
                  </a:cubicBezTo>
                  <a:cubicBezTo>
                    <a:pt x="1854" y="571"/>
                    <a:pt x="1773" y="550"/>
                    <a:pt x="1752" y="489"/>
                  </a:cubicBezTo>
                  <a:cubicBezTo>
                    <a:pt x="1743" y="485"/>
                    <a:pt x="1734" y="483"/>
                    <a:pt x="1725" y="483"/>
                  </a:cubicBezTo>
                  <a:cubicBezTo>
                    <a:pt x="1709" y="483"/>
                    <a:pt x="1695" y="488"/>
                    <a:pt x="1685" y="488"/>
                  </a:cubicBezTo>
                  <a:cubicBezTo>
                    <a:pt x="1676" y="488"/>
                    <a:pt x="1671" y="484"/>
                    <a:pt x="1671" y="469"/>
                  </a:cubicBezTo>
                  <a:cubicBezTo>
                    <a:pt x="1671" y="449"/>
                    <a:pt x="1691" y="449"/>
                    <a:pt x="1691" y="449"/>
                  </a:cubicBezTo>
                  <a:cubicBezTo>
                    <a:pt x="1671" y="367"/>
                    <a:pt x="1630" y="326"/>
                    <a:pt x="1589" y="265"/>
                  </a:cubicBezTo>
                  <a:cubicBezTo>
                    <a:pt x="1569" y="265"/>
                    <a:pt x="1569" y="245"/>
                    <a:pt x="1569" y="225"/>
                  </a:cubicBezTo>
                  <a:cubicBezTo>
                    <a:pt x="1549" y="184"/>
                    <a:pt x="1528" y="163"/>
                    <a:pt x="1508" y="123"/>
                  </a:cubicBezTo>
                  <a:cubicBezTo>
                    <a:pt x="1475" y="123"/>
                    <a:pt x="1456" y="175"/>
                    <a:pt x="1408" y="175"/>
                  </a:cubicBezTo>
                  <a:cubicBezTo>
                    <a:pt x="1395" y="175"/>
                    <a:pt x="1382" y="172"/>
                    <a:pt x="1365" y="163"/>
                  </a:cubicBezTo>
                  <a:cubicBezTo>
                    <a:pt x="1325" y="123"/>
                    <a:pt x="1243" y="62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5" name="Google Shape;11205;p13"/>
            <p:cNvSpPr/>
            <p:nvPr/>
          </p:nvSpPr>
          <p:spPr>
            <a:xfrm>
              <a:off x="1339794" y="873246"/>
              <a:ext cx="140754" cy="105349"/>
            </a:xfrm>
            <a:custGeom>
              <a:avLst/>
              <a:gdLst/>
              <a:ahLst/>
              <a:cxnLst/>
              <a:rect l="l" t="t" r="r" b="b"/>
              <a:pathLst>
                <a:path w="1956" h="1464" extrusionOk="0">
                  <a:moveTo>
                    <a:pt x="41" y="1"/>
                  </a:moveTo>
                  <a:cubicBezTo>
                    <a:pt x="41" y="11"/>
                    <a:pt x="31" y="11"/>
                    <a:pt x="21" y="11"/>
                  </a:cubicBezTo>
                  <a:cubicBezTo>
                    <a:pt x="11" y="11"/>
                    <a:pt x="1" y="11"/>
                    <a:pt x="1" y="21"/>
                  </a:cubicBezTo>
                  <a:cubicBezTo>
                    <a:pt x="21" y="123"/>
                    <a:pt x="21" y="204"/>
                    <a:pt x="62" y="266"/>
                  </a:cubicBezTo>
                  <a:cubicBezTo>
                    <a:pt x="102" y="327"/>
                    <a:pt x="143" y="388"/>
                    <a:pt x="184" y="449"/>
                  </a:cubicBezTo>
                  <a:cubicBezTo>
                    <a:pt x="184" y="469"/>
                    <a:pt x="204" y="490"/>
                    <a:pt x="225" y="510"/>
                  </a:cubicBezTo>
                  <a:cubicBezTo>
                    <a:pt x="286" y="530"/>
                    <a:pt x="306" y="591"/>
                    <a:pt x="326" y="653"/>
                  </a:cubicBezTo>
                  <a:cubicBezTo>
                    <a:pt x="347" y="714"/>
                    <a:pt x="388" y="775"/>
                    <a:pt x="408" y="856"/>
                  </a:cubicBezTo>
                  <a:cubicBezTo>
                    <a:pt x="469" y="897"/>
                    <a:pt x="571" y="917"/>
                    <a:pt x="632" y="978"/>
                  </a:cubicBezTo>
                  <a:cubicBezTo>
                    <a:pt x="673" y="1019"/>
                    <a:pt x="713" y="1060"/>
                    <a:pt x="754" y="1080"/>
                  </a:cubicBezTo>
                  <a:cubicBezTo>
                    <a:pt x="790" y="1098"/>
                    <a:pt x="811" y="1165"/>
                    <a:pt x="858" y="1165"/>
                  </a:cubicBezTo>
                  <a:cubicBezTo>
                    <a:pt x="863" y="1165"/>
                    <a:pt x="870" y="1164"/>
                    <a:pt x="876" y="1162"/>
                  </a:cubicBezTo>
                  <a:cubicBezTo>
                    <a:pt x="958" y="1284"/>
                    <a:pt x="1100" y="1304"/>
                    <a:pt x="1202" y="1386"/>
                  </a:cubicBezTo>
                  <a:cubicBezTo>
                    <a:pt x="1215" y="1373"/>
                    <a:pt x="1229" y="1368"/>
                    <a:pt x="1245" y="1368"/>
                  </a:cubicBezTo>
                  <a:cubicBezTo>
                    <a:pt x="1279" y="1368"/>
                    <a:pt x="1317" y="1392"/>
                    <a:pt x="1345" y="1406"/>
                  </a:cubicBezTo>
                  <a:cubicBezTo>
                    <a:pt x="1416" y="1442"/>
                    <a:pt x="1494" y="1463"/>
                    <a:pt x="1570" y="1463"/>
                  </a:cubicBezTo>
                  <a:cubicBezTo>
                    <a:pt x="1626" y="1463"/>
                    <a:pt x="1680" y="1452"/>
                    <a:pt x="1732" y="1426"/>
                  </a:cubicBezTo>
                  <a:cubicBezTo>
                    <a:pt x="1772" y="1406"/>
                    <a:pt x="1752" y="1386"/>
                    <a:pt x="1752" y="1365"/>
                  </a:cubicBezTo>
                  <a:cubicBezTo>
                    <a:pt x="1772" y="1365"/>
                    <a:pt x="1793" y="1345"/>
                    <a:pt x="1813" y="1345"/>
                  </a:cubicBezTo>
                  <a:cubicBezTo>
                    <a:pt x="1813" y="1325"/>
                    <a:pt x="1752" y="1325"/>
                    <a:pt x="1772" y="1263"/>
                  </a:cubicBezTo>
                  <a:lnTo>
                    <a:pt x="1895" y="1263"/>
                  </a:lnTo>
                  <a:cubicBezTo>
                    <a:pt x="1935" y="1243"/>
                    <a:pt x="1935" y="1223"/>
                    <a:pt x="1915" y="1182"/>
                  </a:cubicBezTo>
                  <a:cubicBezTo>
                    <a:pt x="1915" y="1162"/>
                    <a:pt x="1874" y="1162"/>
                    <a:pt x="1874" y="1121"/>
                  </a:cubicBezTo>
                  <a:cubicBezTo>
                    <a:pt x="1877" y="1118"/>
                    <a:pt x="1880" y="1117"/>
                    <a:pt x="1883" y="1117"/>
                  </a:cubicBezTo>
                  <a:cubicBezTo>
                    <a:pt x="1896" y="1117"/>
                    <a:pt x="1909" y="1135"/>
                    <a:pt x="1928" y="1135"/>
                  </a:cubicBezTo>
                  <a:cubicBezTo>
                    <a:pt x="1936" y="1135"/>
                    <a:pt x="1945" y="1132"/>
                    <a:pt x="1956" y="1121"/>
                  </a:cubicBezTo>
                  <a:cubicBezTo>
                    <a:pt x="1833" y="1080"/>
                    <a:pt x="1813" y="978"/>
                    <a:pt x="1732" y="897"/>
                  </a:cubicBezTo>
                  <a:cubicBezTo>
                    <a:pt x="1650" y="795"/>
                    <a:pt x="1548" y="775"/>
                    <a:pt x="1487" y="693"/>
                  </a:cubicBezTo>
                  <a:cubicBezTo>
                    <a:pt x="1345" y="693"/>
                    <a:pt x="1263" y="591"/>
                    <a:pt x="1141" y="551"/>
                  </a:cubicBezTo>
                  <a:cubicBezTo>
                    <a:pt x="1100" y="510"/>
                    <a:pt x="1060" y="490"/>
                    <a:pt x="1039" y="428"/>
                  </a:cubicBezTo>
                  <a:cubicBezTo>
                    <a:pt x="1028" y="432"/>
                    <a:pt x="1017" y="434"/>
                    <a:pt x="1006" y="434"/>
                  </a:cubicBezTo>
                  <a:cubicBezTo>
                    <a:pt x="963" y="434"/>
                    <a:pt x="930" y="404"/>
                    <a:pt x="897" y="388"/>
                  </a:cubicBezTo>
                  <a:cubicBezTo>
                    <a:pt x="836" y="347"/>
                    <a:pt x="795" y="306"/>
                    <a:pt x="754" y="286"/>
                  </a:cubicBezTo>
                  <a:cubicBezTo>
                    <a:pt x="693" y="245"/>
                    <a:pt x="632" y="245"/>
                    <a:pt x="591" y="204"/>
                  </a:cubicBezTo>
                  <a:cubicBezTo>
                    <a:pt x="562" y="190"/>
                    <a:pt x="544" y="176"/>
                    <a:pt x="528" y="176"/>
                  </a:cubicBezTo>
                  <a:cubicBezTo>
                    <a:pt x="522" y="176"/>
                    <a:pt x="516" y="178"/>
                    <a:pt x="510" y="184"/>
                  </a:cubicBezTo>
                  <a:cubicBezTo>
                    <a:pt x="469" y="143"/>
                    <a:pt x="449" y="103"/>
                    <a:pt x="408" y="82"/>
                  </a:cubicBezTo>
                  <a:cubicBezTo>
                    <a:pt x="286" y="82"/>
                    <a:pt x="164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6" name="Google Shape;11206;p13"/>
            <p:cNvSpPr/>
            <p:nvPr/>
          </p:nvSpPr>
          <p:spPr>
            <a:xfrm>
              <a:off x="517651" y="223447"/>
              <a:ext cx="98225" cy="147230"/>
            </a:xfrm>
            <a:custGeom>
              <a:avLst/>
              <a:gdLst/>
              <a:ahLst/>
              <a:cxnLst/>
              <a:rect l="l" t="t" r="r" b="b"/>
              <a:pathLst>
                <a:path w="1365" h="2046" extrusionOk="0">
                  <a:moveTo>
                    <a:pt x="135" y="1"/>
                  </a:moveTo>
                  <a:cubicBezTo>
                    <a:pt x="124" y="1"/>
                    <a:pt x="113" y="3"/>
                    <a:pt x="102" y="9"/>
                  </a:cubicBezTo>
                  <a:cubicBezTo>
                    <a:pt x="82" y="50"/>
                    <a:pt x="62" y="70"/>
                    <a:pt x="41" y="111"/>
                  </a:cubicBezTo>
                  <a:cubicBezTo>
                    <a:pt x="62" y="131"/>
                    <a:pt x="62" y="172"/>
                    <a:pt x="62" y="192"/>
                  </a:cubicBezTo>
                  <a:cubicBezTo>
                    <a:pt x="41" y="213"/>
                    <a:pt x="21" y="253"/>
                    <a:pt x="21" y="274"/>
                  </a:cubicBezTo>
                  <a:cubicBezTo>
                    <a:pt x="0" y="314"/>
                    <a:pt x="21" y="355"/>
                    <a:pt x="21" y="375"/>
                  </a:cubicBezTo>
                  <a:cubicBezTo>
                    <a:pt x="21" y="437"/>
                    <a:pt x="21" y="518"/>
                    <a:pt x="62" y="579"/>
                  </a:cubicBezTo>
                  <a:cubicBezTo>
                    <a:pt x="123" y="640"/>
                    <a:pt x="143" y="722"/>
                    <a:pt x="163" y="823"/>
                  </a:cubicBezTo>
                  <a:cubicBezTo>
                    <a:pt x="163" y="844"/>
                    <a:pt x="163" y="905"/>
                    <a:pt x="184" y="925"/>
                  </a:cubicBezTo>
                  <a:cubicBezTo>
                    <a:pt x="265" y="986"/>
                    <a:pt x="265" y="1088"/>
                    <a:pt x="306" y="1170"/>
                  </a:cubicBezTo>
                  <a:cubicBezTo>
                    <a:pt x="326" y="1210"/>
                    <a:pt x="347" y="1272"/>
                    <a:pt x="387" y="1312"/>
                  </a:cubicBezTo>
                  <a:lnTo>
                    <a:pt x="469" y="1455"/>
                  </a:lnTo>
                  <a:cubicBezTo>
                    <a:pt x="489" y="1475"/>
                    <a:pt x="530" y="1475"/>
                    <a:pt x="550" y="1496"/>
                  </a:cubicBezTo>
                  <a:cubicBezTo>
                    <a:pt x="550" y="1557"/>
                    <a:pt x="571" y="1638"/>
                    <a:pt x="591" y="1699"/>
                  </a:cubicBezTo>
                  <a:lnTo>
                    <a:pt x="632" y="1699"/>
                  </a:lnTo>
                  <a:cubicBezTo>
                    <a:pt x="632" y="1801"/>
                    <a:pt x="673" y="1882"/>
                    <a:pt x="734" y="1944"/>
                  </a:cubicBezTo>
                  <a:cubicBezTo>
                    <a:pt x="754" y="1984"/>
                    <a:pt x="774" y="2005"/>
                    <a:pt x="795" y="2025"/>
                  </a:cubicBezTo>
                  <a:cubicBezTo>
                    <a:pt x="815" y="2025"/>
                    <a:pt x="815" y="2005"/>
                    <a:pt x="815" y="2005"/>
                  </a:cubicBezTo>
                  <a:cubicBezTo>
                    <a:pt x="880" y="2005"/>
                    <a:pt x="945" y="2031"/>
                    <a:pt x="1021" y="2031"/>
                  </a:cubicBezTo>
                  <a:cubicBezTo>
                    <a:pt x="1040" y="2031"/>
                    <a:pt x="1059" y="2029"/>
                    <a:pt x="1080" y="2025"/>
                  </a:cubicBezTo>
                  <a:cubicBezTo>
                    <a:pt x="1039" y="1984"/>
                    <a:pt x="1039" y="1944"/>
                    <a:pt x="998" y="1903"/>
                  </a:cubicBezTo>
                  <a:cubicBezTo>
                    <a:pt x="1039" y="1903"/>
                    <a:pt x="1039" y="1903"/>
                    <a:pt x="1059" y="1923"/>
                  </a:cubicBezTo>
                  <a:lnTo>
                    <a:pt x="1080" y="1923"/>
                  </a:lnTo>
                  <a:cubicBezTo>
                    <a:pt x="1100" y="1964"/>
                    <a:pt x="1141" y="2005"/>
                    <a:pt x="1161" y="2045"/>
                  </a:cubicBezTo>
                  <a:cubicBezTo>
                    <a:pt x="1202" y="2045"/>
                    <a:pt x="1222" y="2045"/>
                    <a:pt x="1243" y="2025"/>
                  </a:cubicBezTo>
                  <a:cubicBezTo>
                    <a:pt x="1243" y="2005"/>
                    <a:pt x="1243" y="2005"/>
                    <a:pt x="1243" y="1984"/>
                  </a:cubicBezTo>
                  <a:lnTo>
                    <a:pt x="1284" y="1984"/>
                  </a:lnTo>
                  <a:cubicBezTo>
                    <a:pt x="1243" y="1862"/>
                    <a:pt x="1284" y="1740"/>
                    <a:pt x="1263" y="1618"/>
                  </a:cubicBezTo>
                  <a:lnTo>
                    <a:pt x="1263" y="1618"/>
                  </a:lnTo>
                  <a:cubicBezTo>
                    <a:pt x="1324" y="1638"/>
                    <a:pt x="1284" y="1699"/>
                    <a:pt x="1365" y="1699"/>
                  </a:cubicBezTo>
                  <a:cubicBezTo>
                    <a:pt x="1345" y="1658"/>
                    <a:pt x="1345" y="1638"/>
                    <a:pt x="1324" y="1597"/>
                  </a:cubicBezTo>
                  <a:cubicBezTo>
                    <a:pt x="1309" y="1597"/>
                    <a:pt x="1294" y="1563"/>
                    <a:pt x="1270" y="1563"/>
                  </a:cubicBezTo>
                  <a:cubicBezTo>
                    <a:pt x="1262" y="1563"/>
                    <a:pt x="1253" y="1567"/>
                    <a:pt x="1243" y="1577"/>
                  </a:cubicBezTo>
                  <a:cubicBezTo>
                    <a:pt x="1243" y="1597"/>
                    <a:pt x="1263" y="1597"/>
                    <a:pt x="1243" y="1618"/>
                  </a:cubicBezTo>
                  <a:cubicBezTo>
                    <a:pt x="1222" y="1597"/>
                    <a:pt x="1222" y="1597"/>
                    <a:pt x="1243" y="1577"/>
                  </a:cubicBezTo>
                  <a:cubicBezTo>
                    <a:pt x="1243" y="1496"/>
                    <a:pt x="1222" y="1394"/>
                    <a:pt x="1243" y="1312"/>
                  </a:cubicBezTo>
                  <a:cubicBezTo>
                    <a:pt x="1243" y="1251"/>
                    <a:pt x="1222" y="1190"/>
                    <a:pt x="1182" y="1149"/>
                  </a:cubicBezTo>
                  <a:lnTo>
                    <a:pt x="1161" y="1149"/>
                  </a:lnTo>
                  <a:cubicBezTo>
                    <a:pt x="1141" y="1109"/>
                    <a:pt x="1141" y="1068"/>
                    <a:pt x="1121" y="1027"/>
                  </a:cubicBezTo>
                  <a:cubicBezTo>
                    <a:pt x="1059" y="1007"/>
                    <a:pt x="1039" y="966"/>
                    <a:pt x="1039" y="905"/>
                  </a:cubicBezTo>
                  <a:cubicBezTo>
                    <a:pt x="998" y="885"/>
                    <a:pt x="958" y="864"/>
                    <a:pt x="917" y="844"/>
                  </a:cubicBezTo>
                  <a:cubicBezTo>
                    <a:pt x="897" y="823"/>
                    <a:pt x="917" y="783"/>
                    <a:pt x="876" y="762"/>
                  </a:cubicBezTo>
                  <a:cubicBezTo>
                    <a:pt x="866" y="752"/>
                    <a:pt x="851" y="747"/>
                    <a:pt x="835" y="747"/>
                  </a:cubicBezTo>
                  <a:cubicBezTo>
                    <a:pt x="820" y="747"/>
                    <a:pt x="805" y="752"/>
                    <a:pt x="795" y="762"/>
                  </a:cubicBezTo>
                  <a:cubicBezTo>
                    <a:pt x="815" y="783"/>
                    <a:pt x="835" y="803"/>
                    <a:pt x="835" y="844"/>
                  </a:cubicBezTo>
                  <a:cubicBezTo>
                    <a:pt x="835" y="864"/>
                    <a:pt x="856" y="864"/>
                    <a:pt x="835" y="885"/>
                  </a:cubicBezTo>
                  <a:cubicBezTo>
                    <a:pt x="815" y="885"/>
                    <a:pt x="815" y="864"/>
                    <a:pt x="835" y="844"/>
                  </a:cubicBezTo>
                  <a:cubicBezTo>
                    <a:pt x="795" y="844"/>
                    <a:pt x="774" y="844"/>
                    <a:pt x="754" y="823"/>
                  </a:cubicBezTo>
                  <a:cubicBezTo>
                    <a:pt x="734" y="803"/>
                    <a:pt x="754" y="783"/>
                    <a:pt x="754" y="742"/>
                  </a:cubicBezTo>
                  <a:cubicBezTo>
                    <a:pt x="713" y="722"/>
                    <a:pt x="673" y="681"/>
                    <a:pt x="632" y="681"/>
                  </a:cubicBezTo>
                  <a:cubicBezTo>
                    <a:pt x="591" y="640"/>
                    <a:pt x="611" y="620"/>
                    <a:pt x="611" y="599"/>
                  </a:cubicBezTo>
                  <a:cubicBezTo>
                    <a:pt x="550" y="579"/>
                    <a:pt x="571" y="518"/>
                    <a:pt x="530" y="477"/>
                  </a:cubicBezTo>
                  <a:cubicBezTo>
                    <a:pt x="510" y="457"/>
                    <a:pt x="469" y="437"/>
                    <a:pt x="428" y="396"/>
                  </a:cubicBezTo>
                  <a:cubicBezTo>
                    <a:pt x="367" y="274"/>
                    <a:pt x="265" y="172"/>
                    <a:pt x="224" y="50"/>
                  </a:cubicBezTo>
                  <a:cubicBezTo>
                    <a:pt x="195" y="20"/>
                    <a:pt x="165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7" name="Google Shape;11207;p13"/>
            <p:cNvSpPr/>
            <p:nvPr/>
          </p:nvSpPr>
          <p:spPr>
            <a:xfrm>
              <a:off x="416547" y="1259455"/>
              <a:ext cx="76278" cy="126794"/>
            </a:xfrm>
            <a:custGeom>
              <a:avLst/>
              <a:gdLst/>
              <a:ahLst/>
              <a:cxnLst/>
              <a:rect l="l" t="t" r="r" b="b"/>
              <a:pathLst>
                <a:path w="1060" h="1762" extrusionOk="0">
                  <a:moveTo>
                    <a:pt x="680" y="1"/>
                  </a:moveTo>
                  <a:cubicBezTo>
                    <a:pt x="641" y="1"/>
                    <a:pt x="601" y="17"/>
                    <a:pt x="550" y="51"/>
                  </a:cubicBezTo>
                  <a:cubicBezTo>
                    <a:pt x="570" y="51"/>
                    <a:pt x="570" y="51"/>
                    <a:pt x="570" y="71"/>
                  </a:cubicBezTo>
                  <a:cubicBezTo>
                    <a:pt x="550" y="71"/>
                    <a:pt x="550" y="51"/>
                    <a:pt x="550" y="51"/>
                  </a:cubicBezTo>
                  <a:cubicBezTo>
                    <a:pt x="537" y="44"/>
                    <a:pt x="525" y="42"/>
                    <a:pt x="515" y="42"/>
                  </a:cubicBezTo>
                  <a:cubicBezTo>
                    <a:pt x="496" y="42"/>
                    <a:pt x="482" y="51"/>
                    <a:pt x="469" y="51"/>
                  </a:cubicBezTo>
                  <a:cubicBezTo>
                    <a:pt x="448" y="133"/>
                    <a:pt x="408" y="173"/>
                    <a:pt x="387" y="214"/>
                  </a:cubicBezTo>
                  <a:cubicBezTo>
                    <a:pt x="374" y="223"/>
                    <a:pt x="361" y="226"/>
                    <a:pt x="349" y="226"/>
                  </a:cubicBezTo>
                  <a:cubicBezTo>
                    <a:pt x="314" y="226"/>
                    <a:pt x="281" y="202"/>
                    <a:pt x="253" y="202"/>
                  </a:cubicBezTo>
                  <a:cubicBezTo>
                    <a:pt x="242" y="202"/>
                    <a:pt x="233" y="205"/>
                    <a:pt x="224" y="214"/>
                  </a:cubicBezTo>
                  <a:cubicBezTo>
                    <a:pt x="204" y="275"/>
                    <a:pt x="224" y="336"/>
                    <a:pt x="163" y="377"/>
                  </a:cubicBezTo>
                  <a:cubicBezTo>
                    <a:pt x="184" y="418"/>
                    <a:pt x="184" y="458"/>
                    <a:pt x="184" y="479"/>
                  </a:cubicBezTo>
                  <a:cubicBezTo>
                    <a:pt x="167" y="495"/>
                    <a:pt x="164" y="525"/>
                    <a:pt x="142" y="525"/>
                  </a:cubicBezTo>
                  <a:cubicBezTo>
                    <a:pt x="137" y="525"/>
                    <a:pt x="130" y="523"/>
                    <a:pt x="122" y="519"/>
                  </a:cubicBezTo>
                  <a:cubicBezTo>
                    <a:pt x="102" y="499"/>
                    <a:pt x="143" y="479"/>
                    <a:pt x="122" y="458"/>
                  </a:cubicBezTo>
                  <a:lnTo>
                    <a:pt x="122" y="458"/>
                  </a:lnTo>
                  <a:cubicBezTo>
                    <a:pt x="102" y="479"/>
                    <a:pt x="82" y="479"/>
                    <a:pt x="61" y="499"/>
                  </a:cubicBezTo>
                  <a:cubicBezTo>
                    <a:pt x="61" y="519"/>
                    <a:pt x="82" y="540"/>
                    <a:pt x="82" y="540"/>
                  </a:cubicBezTo>
                  <a:lnTo>
                    <a:pt x="41" y="540"/>
                  </a:lnTo>
                  <a:cubicBezTo>
                    <a:pt x="41" y="581"/>
                    <a:pt x="82" y="581"/>
                    <a:pt x="82" y="601"/>
                  </a:cubicBezTo>
                  <a:cubicBezTo>
                    <a:pt x="61" y="642"/>
                    <a:pt x="41" y="682"/>
                    <a:pt x="0" y="703"/>
                  </a:cubicBezTo>
                  <a:cubicBezTo>
                    <a:pt x="21" y="743"/>
                    <a:pt x="0" y="784"/>
                    <a:pt x="21" y="845"/>
                  </a:cubicBezTo>
                  <a:cubicBezTo>
                    <a:pt x="82" y="886"/>
                    <a:pt x="82" y="947"/>
                    <a:pt x="102" y="1029"/>
                  </a:cubicBezTo>
                  <a:lnTo>
                    <a:pt x="163" y="1029"/>
                  </a:lnTo>
                  <a:cubicBezTo>
                    <a:pt x="184" y="1069"/>
                    <a:pt x="184" y="1130"/>
                    <a:pt x="184" y="1171"/>
                  </a:cubicBezTo>
                  <a:cubicBezTo>
                    <a:pt x="194" y="1181"/>
                    <a:pt x="204" y="1181"/>
                    <a:pt x="214" y="1181"/>
                  </a:cubicBezTo>
                  <a:cubicBezTo>
                    <a:pt x="224" y="1181"/>
                    <a:pt x="234" y="1181"/>
                    <a:pt x="245" y="1192"/>
                  </a:cubicBezTo>
                  <a:cubicBezTo>
                    <a:pt x="224" y="1293"/>
                    <a:pt x="367" y="1314"/>
                    <a:pt x="367" y="1416"/>
                  </a:cubicBezTo>
                  <a:cubicBezTo>
                    <a:pt x="448" y="1456"/>
                    <a:pt x="509" y="1538"/>
                    <a:pt x="570" y="1599"/>
                  </a:cubicBezTo>
                  <a:cubicBezTo>
                    <a:pt x="611" y="1599"/>
                    <a:pt x="632" y="1599"/>
                    <a:pt x="652" y="1578"/>
                  </a:cubicBezTo>
                  <a:cubicBezTo>
                    <a:pt x="733" y="1640"/>
                    <a:pt x="835" y="1680"/>
                    <a:pt x="876" y="1762"/>
                  </a:cubicBezTo>
                  <a:cubicBezTo>
                    <a:pt x="909" y="1762"/>
                    <a:pt x="941" y="1736"/>
                    <a:pt x="974" y="1736"/>
                  </a:cubicBezTo>
                  <a:cubicBezTo>
                    <a:pt x="982" y="1736"/>
                    <a:pt x="990" y="1737"/>
                    <a:pt x="998" y="1741"/>
                  </a:cubicBezTo>
                  <a:cubicBezTo>
                    <a:pt x="957" y="1721"/>
                    <a:pt x="957" y="1680"/>
                    <a:pt x="957" y="1640"/>
                  </a:cubicBezTo>
                  <a:cubicBezTo>
                    <a:pt x="1019" y="1578"/>
                    <a:pt x="937" y="1477"/>
                    <a:pt x="1019" y="1436"/>
                  </a:cubicBezTo>
                  <a:cubicBezTo>
                    <a:pt x="978" y="1314"/>
                    <a:pt x="978" y="1314"/>
                    <a:pt x="1019" y="1253"/>
                  </a:cubicBezTo>
                  <a:cubicBezTo>
                    <a:pt x="1039" y="1171"/>
                    <a:pt x="917" y="1171"/>
                    <a:pt x="957" y="1090"/>
                  </a:cubicBezTo>
                  <a:cubicBezTo>
                    <a:pt x="968" y="1079"/>
                    <a:pt x="973" y="1074"/>
                    <a:pt x="978" y="1074"/>
                  </a:cubicBezTo>
                  <a:cubicBezTo>
                    <a:pt x="983" y="1074"/>
                    <a:pt x="988" y="1079"/>
                    <a:pt x="998" y="1090"/>
                  </a:cubicBezTo>
                  <a:cubicBezTo>
                    <a:pt x="1019" y="1049"/>
                    <a:pt x="978" y="1029"/>
                    <a:pt x="998" y="1008"/>
                  </a:cubicBezTo>
                  <a:cubicBezTo>
                    <a:pt x="1019" y="988"/>
                    <a:pt x="1059" y="967"/>
                    <a:pt x="1039" y="927"/>
                  </a:cubicBezTo>
                  <a:cubicBezTo>
                    <a:pt x="1024" y="912"/>
                    <a:pt x="1010" y="898"/>
                    <a:pt x="988" y="898"/>
                  </a:cubicBezTo>
                  <a:cubicBezTo>
                    <a:pt x="980" y="898"/>
                    <a:pt x="969" y="900"/>
                    <a:pt x="957" y="906"/>
                  </a:cubicBezTo>
                  <a:cubicBezTo>
                    <a:pt x="1019" y="784"/>
                    <a:pt x="1039" y="682"/>
                    <a:pt x="957" y="560"/>
                  </a:cubicBezTo>
                  <a:cubicBezTo>
                    <a:pt x="978" y="560"/>
                    <a:pt x="978" y="560"/>
                    <a:pt x="998" y="540"/>
                  </a:cubicBezTo>
                  <a:cubicBezTo>
                    <a:pt x="998" y="499"/>
                    <a:pt x="937" y="479"/>
                    <a:pt x="957" y="438"/>
                  </a:cubicBezTo>
                  <a:cubicBezTo>
                    <a:pt x="978" y="377"/>
                    <a:pt x="917" y="377"/>
                    <a:pt x="917" y="336"/>
                  </a:cubicBezTo>
                  <a:cubicBezTo>
                    <a:pt x="917" y="295"/>
                    <a:pt x="917" y="234"/>
                    <a:pt x="876" y="214"/>
                  </a:cubicBezTo>
                  <a:cubicBezTo>
                    <a:pt x="856" y="173"/>
                    <a:pt x="856" y="133"/>
                    <a:pt x="856" y="92"/>
                  </a:cubicBezTo>
                  <a:cubicBezTo>
                    <a:pt x="784" y="32"/>
                    <a:pt x="734" y="1"/>
                    <a:pt x="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8" name="Google Shape;11208;p13"/>
            <p:cNvSpPr/>
            <p:nvPr/>
          </p:nvSpPr>
          <p:spPr>
            <a:xfrm>
              <a:off x="-178490" y="48800"/>
              <a:ext cx="131975" cy="134277"/>
            </a:xfrm>
            <a:custGeom>
              <a:avLst/>
              <a:gdLst/>
              <a:ahLst/>
              <a:cxnLst/>
              <a:rect l="l" t="t" r="r" b="b"/>
              <a:pathLst>
                <a:path w="1834" h="1866" extrusionOk="0">
                  <a:moveTo>
                    <a:pt x="81" y="0"/>
                  </a:moveTo>
                  <a:cubicBezTo>
                    <a:pt x="69" y="0"/>
                    <a:pt x="56" y="5"/>
                    <a:pt x="42" y="12"/>
                  </a:cubicBezTo>
                  <a:cubicBezTo>
                    <a:pt x="42" y="33"/>
                    <a:pt x="42" y="73"/>
                    <a:pt x="1" y="94"/>
                  </a:cubicBezTo>
                  <a:cubicBezTo>
                    <a:pt x="42" y="114"/>
                    <a:pt x="62" y="135"/>
                    <a:pt x="82" y="155"/>
                  </a:cubicBezTo>
                  <a:cubicBezTo>
                    <a:pt x="62" y="175"/>
                    <a:pt x="21" y="175"/>
                    <a:pt x="21" y="216"/>
                  </a:cubicBezTo>
                  <a:cubicBezTo>
                    <a:pt x="42" y="257"/>
                    <a:pt x="62" y="277"/>
                    <a:pt x="62" y="318"/>
                  </a:cubicBezTo>
                  <a:cubicBezTo>
                    <a:pt x="82" y="379"/>
                    <a:pt x="123" y="420"/>
                    <a:pt x="164" y="440"/>
                  </a:cubicBezTo>
                  <a:cubicBezTo>
                    <a:pt x="306" y="522"/>
                    <a:pt x="388" y="644"/>
                    <a:pt x="449" y="786"/>
                  </a:cubicBezTo>
                  <a:cubicBezTo>
                    <a:pt x="469" y="847"/>
                    <a:pt x="510" y="888"/>
                    <a:pt x="571" y="908"/>
                  </a:cubicBezTo>
                  <a:cubicBezTo>
                    <a:pt x="653" y="970"/>
                    <a:pt x="734" y="1051"/>
                    <a:pt x="775" y="1173"/>
                  </a:cubicBezTo>
                  <a:cubicBezTo>
                    <a:pt x="815" y="1194"/>
                    <a:pt x="856" y="1234"/>
                    <a:pt x="917" y="1275"/>
                  </a:cubicBezTo>
                  <a:cubicBezTo>
                    <a:pt x="958" y="1336"/>
                    <a:pt x="999" y="1397"/>
                    <a:pt x="1060" y="1438"/>
                  </a:cubicBezTo>
                  <a:cubicBezTo>
                    <a:pt x="1141" y="1519"/>
                    <a:pt x="1243" y="1621"/>
                    <a:pt x="1365" y="1682"/>
                  </a:cubicBezTo>
                  <a:cubicBezTo>
                    <a:pt x="1426" y="1805"/>
                    <a:pt x="1569" y="1784"/>
                    <a:pt x="1650" y="1866"/>
                  </a:cubicBezTo>
                  <a:cubicBezTo>
                    <a:pt x="1671" y="1825"/>
                    <a:pt x="1691" y="1805"/>
                    <a:pt x="1671" y="1784"/>
                  </a:cubicBezTo>
                  <a:lnTo>
                    <a:pt x="1630" y="1784"/>
                  </a:lnTo>
                  <a:cubicBezTo>
                    <a:pt x="1610" y="1784"/>
                    <a:pt x="1610" y="1764"/>
                    <a:pt x="1589" y="1764"/>
                  </a:cubicBezTo>
                  <a:cubicBezTo>
                    <a:pt x="1601" y="1758"/>
                    <a:pt x="1611" y="1755"/>
                    <a:pt x="1620" y="1755"/>
                  </a:cubicBezTo>
                  <a:cubicBezTo>
                    <a:pt x="1642" y="1755"/>
                    <a:pt x="1656" y="1770"/>
                    <a:pt x="1671" y="1784"/>
                  </a:cubicBezTo>
                  <a:cubicBezTo>
                    <a:pt x="1712" y="1743"/>
                    <a:pt x="1671" y="1682"/>
                    <a:pt x="1691" y="1642"/>
                  </a:cubicBezTo>
                  <a:cubicBezTo>
                    <a:pt x="1732" y="1621"/>
                    <a:pt x="1752" y="1601"/>
                    <a:pt x="1813" y="1581"/>
                  </a:cubicBezTo>
                  <a:cubicBezTo>
                    <a:pt x="1813" y="1581"/>
                    <a:pt x="1834" y="1581"/>
                    <a:pt x="1834" y="1560"/>
                  </a:cubicBezTo>
                  <a:cubicBezTo>
                    <a:pt x="1813" y="1519"/>
                    <a:pt x="1773" y="1519"/>
                    <a:pt x="1752" y="1479"/>
                  </a:cubicBezTo>
                  <a:cubicBezTo>
                    <a:pt x="1752" y="1479"/>
                    <a:pt x="1752" y="1458"/>
                    <a:pt x="1752" y="1438"/>
                  </a:cubicBezTo>
                  <a:cubicBezTo>
                    <a:pt x="1732" y="1418"/>
                    <a:pt x="1712" y="1397"/>
                    <a:pt x="1691" y="1377"/>
                  </a:cubicBezTo>
                  <a:cubicBezTo>
                    <a:pt x="1691" y="1377"/>
                    <a:pt x="1712" y="1377"/>
                    <a:pt x="1732" y="1356"/>
                  </a:cubicBezTo>
                  <a:cubicBezTo>
                    <a:pt x="1691" y="1356"/>
                    <a:pt x="1712" y="1295"/>
                    <a:pt x="1671" y="1275"/>
                  </a:cubicBezTo>
                  <a:lnTo>
                    <a:pt x="1630" y="1275"/>
                  </a:lnTo>
                  <a:cubicBezTo>
                    <a:pt x="1610" y="1234"/>
                    <a:pt x="1589" y="1214"/>
                    <a:pt x="1549" y="1173"/>
                  </a:cubicBezTo>
                  <a:cubicBezTo>
                    <a:pt x="1569" y="1132"/>
                    <a:pt x="1569" y="1112"/>
                    <a:pt x="1569" y="1071"/>
                  </a:cubicBezTo>
                  <a:cubicBezTo>
                    <a:pt x="1508" y="1071"/>
                    <a:pt x="1467" y="1051"/>
                    <a:pt x="1447" y="1010"/>
                  </a:cubicBezTo>
                  <a:cubicBezTo>
                    <a:pt x="1426" y="990"/>
                    <a:pt x="1426" y="970"/>
                    <a:pt x="1426" y="949"/>
                  </a:cubicBezTo>
                  <a:cubicBezTo>
                    <a:pt x="1426" y="868"/>
                    <a:pt x="1345" y="807"/>
                    <a:pt x="1304" y="766"/>
                  </a:cubicBezTo>
                  <a:cubicBezTo>
                    <a:pt x="1249" y="710"/>
                    <a:pt x="1210" y="621"/>
                    <a:pt x="1126" y="621"/>
                  </a:cubicBezTo>
                  <a:cubicBezTo>
                    <a:pt x="1118" y="621"/>
                    <a:pt x="1110" y="622"/>
                    <a:pt x="1101" y="623"/>
                  </a:cubicBezTo>
                  <a:cubicBezTo>
                    <a:pt x="1060" y="562"/>
                    <a:pt x="1039" y="522"/>
                    <a:pt x="999" y="460"/>
                  </a:cubicBezTo>
                  <a:cubicBezTo>
                    <a:pt x="958" y="481"/>
                    <a:pt x="999" y="501"/>
                    <a:pt x="978" y="501"/>
                  </a:cubicBezTo>
                  <a:cubicBezTo>
                    <a:pt x="917" y="501"/>
                    <a:pt x="897" y="420"/>
                    <a:pt x="877" y="399"/>
                  </a:cubicBezTo>
                  <a:lnTo>
                    <a:pt x="815" y="399"/>
                  </a:lnTo>
                  <a:cubicBezTo>
                    <a:pt x="795" y="399"/>
                    <a:pt x="795" y="379"/>
                    <a:pt x="795" y="379"/>
                  </a:cubicBezTo>
                  <a:cubicBezTo>
                    <a:pt x="754" y="338"/>
                    <a:pt x="754" y="277"/>
                    <a:pt x="693" y="236"/>
                  </a:cubicBezTo>
                  <a:cubicBezTo>
                    <a:pt x="693" y="236"/>
                    <a:pt x="673" y="257"/>
                    <a:pt x="693" y="277"/>
                  </a:cubicBezTo>
                  <a:cubicBezTo>
                    <a:pt x="693" y="277"/>
                    <a:pt x="714" y="277"/>
                    <a:pt x="693" y="318"/>
                  </a:cubicBezTo>
                  <a:cubicBezTo>
                    <a:pt x="612" y="257"/>
                    <a:pt x="530" y="175"/>
                    <a:pt x="449" y="114"/>
                  </a:cubicBezTo>
                  <a:cubicBezTo>
                    <a:pt x="395" y="60"/>
                    <a:pt x="340" y="24"/>
                    <a:pt x="274" y="24"/>
                  </a:cubicBezTo>
                  <a:cubicBezTo>
                    <a:pt x="241" y="24"/>
                    <a:pt x="204" y="33"/>
                    <a:pt x="164" y="53"/>
                  </a:cubicBezTo>
                  <a:cubicBezTo>
                    <a:pt x="125" y="14"/>
                    <a:pt x="103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9" name="Google Shape;11209;p13"/>
            <p:cNvSpPr/>
            <p:nvPr/>
          </p:nvSpPr>
          <p:spPr>
            <a:xfrm>
              <a:off x="1114127" y="1200880"/>
              <a:ext cx="104126" cy="129312"/>
            </a:xfrm>
            <a:custGeom>
              <a:avLst/>
              <a:gdLst/>
              <a:ahLst/>
              <a:cxnLst/>
              <a:rect l="l" t="t" r="r" b="b"/>
              <a:pathLst>
                <a:path w="1447" h="1797" extrusionOk="0">
                  <a:moveTo>
                    <a:pt x="47" y="1"/>
                  </a:moveTo>
                  <a:cubicBezTo>
                    <a:pt x="36" y="1"/>
                    <a:pt x="27" y="3"/>
                    <a:pt x="21" y="10"/>
                  </a:cubicBezTo>
                  <a:cubicBezTo>
                    <a:pt x="0" y="112"/>
                    <a:pt x="0" y="152"/>
                    <a:pt x="21" y="173"/>
                  </a:cubicBezTo>
                  <a:cubicBezTo>
                    <a:pt x="61" y="254"/>
                    <a:pt x="61" y="315"/>
                    <a:pt x="122" y="376"/>
                  </a:cubicBezTo>
                  <a:cubicBezTo>
                    <a:pt x="184" y="458"/>
                    <a:pt x="245" y="539"/>
                    <a:pt x="184" y="641"/>
                  </a:cubicBezTo>
                  <a:cubicBezTo>
                    <a:pt x="184" y="661"/>
                    <a:pt x="204" y="661"/>
                    <a:pt x="224" y="682"/>
                  </a:cubicBezTo>
                  <a:cubicBezTo>
                    <a:pt x="184" y="702"/>
                    <a:pt x="143" y="702"/>
                    <a:pt x="102" y="722"/>
                  </a:cubicBezTo>
                  <a:cubicBezTo>
                    <a:pt x="122" y="784"/>
                    <a:pt x="143" y="845"/>
                    <a:pt x="184" y="885"/>
                  </a:cubicBezTo>
                  <a:cubicBezTo>
                    <a:pt x="184" y="906"/>
                    <a:pt x="163" y="906"/>
                    <a:pt x="163" y="906"/>
                  </a:cubicBezTo>
                  <a:cubicBezTo>
                    <a:pt x="163" y="926"/>
                    <a:pt x="184" y="967"/>
                    <a:pt x="184" y="987"/>
                  </a:cubicBezTo>
                  <a:cubicBezTo>
                    <a:pt x="184" y="1008"/>
                    <a:pt x="163" y="1008"/>
                    <a:pt x="163" y="1008"/>
                  </a:cubicBezTo>
                  <a:cubicBezTo>
                    <a:pt x="184" y="1028"/>
                    <a:pt x="184" y="1069"/>
                    <a:pt x="184" y="1089"/>
                  </a:cubicBezTo>
                  <a:lnTo>
                    <a:pt x="224" y="1089"/>
                  </a:lnTo>
                  <a:cubicBezTo>
                    <a:pt x="224" y="1130"/>
                    <a:pt x="224" y="1171"/>
                    <a:pt x="265" y="1171"/>
                  </a:cubicBezTo>
                  <a:cubicBezTo>
                    <a:pt x="285" y="1150"/>
                    <a:pt x="306" y="1150"/>
                    <a:pt x="346" y="1150"/>
                  </a:cubicBezTo>
                  <a:cubicBezTo>
                    <a:pt x="387" y="1191"/>
                    <a:pt x="367" y="1252"/>
                    <a:pt x="346" y="1293"/>
                  </a:cubicBezTo>
                  <a:cubicBezTo>
                    <a:pt x="387" y="1333"/>
                    <a:pt x="428" y="1354"/>
                    <a:pt x="469" y="1395"/>
                  </a:cubicBezTo>
                  <a:cubicBezTo>
                    <a:pt x="509" y="1476"/>
                    <a:pt x="571" y="1537"/>
                    <a:pt x="672" y="1598"/>
                  </a:cubicBezTo>
                  <a:cubicBezTo>
                    <a:pt x="713" y="1619"/>
                    <a:pt x="774" y="1639"/>
                    <a:pt x="795" y="1700"/>
                  </a:cubicBezTo>
                  <a:cubicBezTo>
                    <a:pt x="896" y="1700"/>
                    <a:pt x="957" y="1761"/>
                    <a:pt x="1019" y="1781"/>
                  </a:cubicBezTo>
                  <a:cubicBezTo>
                    <a:pt x="1059" y="1792"/>
                    <a:pt x="1100" y="1797"/>
                    <a:pt x="1138" y="1797"/>
                  </a:cubicBezTo>
                  <a:cubicBezTo>
                    <a:pt x="1176" y="1797"/>
                    <a:pt x="1212" y="1792"/>
                    <a:pt x="1243" y="1781"/>
                  </a:cubicBezTo>
                  <a:cubicBezTo>
                    <a:pt x="1263" y="1741"/>
                    <a:pt x="1283" y="1741"/>
                    <a:pt x="1283" y="1700"/>
                  </a:cubicBezTo>
                  <a:lnTo>
                    <a:pt x="1243" y="1700"/>
                  </a:lnTo>
                  <a:cubicBezTo>
                    <a:pt x="1263" y="1639"/>
                    <a:pt x="1263" y="1619"/>
                    <a:pt x="1263" y="1537"/>
                  </a:cubicBezTo>
                  <a:cubicBezTo>
                    <a:pt x="1263" y="1537"/>
                    <a:pt x="1263" y="1517"/>
                    <a:pt x="1283" y="1496"/>
                  </a:cubicBezTo>
                  <a:cubicBezTo>
                    <a:pt x="1243" y="1476"/>
                    <a:pt x="1263" y="1476"/>
                    <a:pt x="1283" y="1435"/>
                  </a:cubicBezTo>
                  <a:cubicBezTo>
                    <a:pt x="1304" y="1476"/>
                    <a:pt x="1283" y="1496"/>
                    <a:pt x="1283" y="1496"/>
                  </a:cubicBezTo>
                  <a:cubicBezTo>
                    <a:pt x="1324" y="1517"/>
                    <a:pt x="1324" y="1578"/>
                    <a:pt x="1365" y="1598"/>
                  </a:cubicBezTo>
                  <a:lnTo>
                    <a:pt x="1406" y="1598"/>
                  </a:lnTo>
                  <a:cubicBezTo>
                    <a:pt x="1406" y="1557"/>
                    <a:pt x="1406" y="1517"/>
                    <a:pt x="1385" y="1476"/>
                  </a:cubicBezTo>
                  <a:cubicBezTo>
                    <a:pt x="1406" y="1456"/>
                    <a:pt x="1446" y="1456"/>
                    <a:pt x="1446" y="1415"/>
                  </a:cubicBezTo>
                  <a:lnTo>
                    <a:pt x="1426" y="1415"/>
                  </a:lnTo>
                  <a:cubicBezTo>
                    <a:pt x="1385" y="1354"/>
                    <a:pt x="1365" y="1313"/>
                    <a:pt x="1344" y="1252"/>
                  </a:cubicBezTo>
                  <a:cubicBezTo>
                    <a:pt x="1336" y="1261"/>
                    <a:pt x="1328" y="1264"/>
                    <a:pt x="1321" y="1264"/>
                  </a:cubicBezTo>
                  <a:cubicBezTo>
                    <a:pt x="1301" y="1264"/>
                    <a:pt x="1286" y="1240"/>
                    <a:pt x="1266" y="1240"/>
                  </a:cubicBezTo>
                  <a:cubicBezTo>
                    <a:pt x="1259" y="1240"/>
                    <a:pt x="1251" y="1243"/>
                    <a:pt x="1243" y="1252"/>
                  </a:cubicBezTo>
                  <a:cubicBezTo>
                    <a:pt x="1263" y="1272"/>
                    <a:pt x="1263" y="1293"/>
                    <a:pt x="1243" y="1293"/>
                  </a:cubicBezTo>
                  <a:cubicBezTo>
                    <a:pt x="1202" y="1272"/>
                    <a:pt x="1243" y="1272"/>
                    <a:pt x="1243" y="1252"/>
                  </a:cubicBezTo>
                  <a:cubicBezTo>
                    <a:pt x="1243" y="1252"/>
                    <a:pt x="1222" y="1252"/>
                    <a:pt x="1222" y="1232"/>
                  </a:cubicBezTo>
                  <a:cubicBezTo>
                    <a:pt x="1210" y="1244"/>
                    <a:pt x="1197" y="1249"/>
                    <a:pt x="1185" y="1249"/>
                  </a:cubicBezTo>
                  <a:cubicBezTo>
                    <a:pt x="1158" y="1249"/>
                    <a:pt x="1134" y="1225"/>
                    <a:pt x="1120" y="1211"/>
                  </a:cubicBezTo>
                  <a:cubicBezTo>
                    <a:pt x="1080" y="1171"/>
                    <a:pt x="1120" y="1130"/>
                    <a:pt x="1120" y="1089"/>
                  </a:cubicBezTo>
                  <a:cubicBezTo>
                    <a:pt x="1080" y="1069"/>
                    <a:pt x="1059" y="1028"/>
                    <a:pt x="1080" y="967"/>
                  </a:cubicBezTo>
                  <a:lnTo>
                    <a:pt x="1039" y="967"/>
                  </a:lnTo>
                  <a:cubicBezTo>
                    <a:pt x="1019" y="865"/>
                    <a:pt x="1019" y="865"/>
                    <a:pt x="876" y="763"/>
                  </a:cubicBezTo>
                  <a:cubicBezTo>
                    <a:pt x="876" y="743"/>
                    <a:pt x="835" y="722"/>
                    <a:pt x="835" y="702"/>
                  </a:cubicBezTo>
                  <a:cubicBezTo>
                    <a:pt x="815" y="661"/>
                    <a:pt x="754" y="661"/>
                    <a:pt x="754" y="600"/>
                  </a:cubicBezTo>
                  <a:cubicBezTo>
                    <a:pt x="774" y="539"/>
                    <a:pt x="693" y="560"/>
                    <a:pt x="672" y="498"/>
                  </a:cubicBezTo>
                  <a:cubicBezTo>
                    <a:pt x="672" y="478"/>
                    <a:pt x="632" y="437"/>
                    <a:pt x="611" y="397"/>
                  </a:cubicBezTo>
                  <a:cubicBezTo>
                    <a:pt x="611" y="397"/>
                    <a:pt x="591" y="376"/>
                    <a:pt x="591" y="376"/>
                  </a:cubicBezTo>
                  <a:cubicBezTo>
                    <a:pt x="489" y="315"/>
                    <a:pt x="408" y="213"/>
                    <a:pt x="306" y="173"/>
                  </a:cubicBezTo>
                  <a:cubicBezTo>
                    <a:pt x="306" y="173"/>
                    <a:pt x="297" y="182"/>
                    <a:pt x="291" y="182"/>
                  </a:cubicBezTo>
                  <a:cubicBezTo>
                    <a:pt x="288" y="182"/>
                    <a:pt x="285" y="179"/>
                    <a:pt x="285" y="173"/>
                  </a:cubicBezTo>
                  <a:cubicBezTo>
                    <a:pt x="285" y="166"/>
                    <a:pt x="285" y="164"/>
                    <a:pt x="286" y="164"/>
                  </a:cubicBezTo>
                  <a:cubicBezTo>
                    <a:pt x="288" y="164"/>
                    <a:pt x="292" y="173"/>
                    <a:pt x="306" y="173"/>
                  </a:cubicBezTo>
                  <a:cubicBezTo>
                    <a:pt x="326" y="132"/>
                    <a:pt x="285" y="132"/>
                    <a:pt x="265" y="112"/>
                  </a:cubicBezTo>
                  <a:cubicBezTo>
                    <a:pt x="204" y="71"/>
                    <a:pt x="143" y="71"/>
                    <a:pt x="122" y="10"/>
                  </a:cubicBezTo>
                  <a:cubicBezTo>
                    <a:pt x="95" y="10"/>
                    <a:pt x="68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0" name="Google Shape;11210;p13"/>
            <p:cNvSpPr/>
            <p:nvPr/>
          </p:nvSpPr>
          <p:spPr>
            <a:xfrm>
              <a:off x="224558" y="1177493"/>
              <a:ext cx="88007" cy="97362"/>
            </a:xfrm>
            <a:custGeom>
              <a:avLst/>
              <a:gdLst/>
              <a:ahLst/>
              <a:cxnLst/>
              <a:rect l="l" t="t" r="r" b="b"/>
              <a:pathLst>
                <a:path w="1223" h="1353" extrusionOk="0">
                  <a:moveTo>
                    <a:pt x="555" y="0"/>
                  </a:moveTo>
                  <a:cubicBezTo>
                    <a:pt x="526" y="0"/>
                    <a:pt x="498" y="15"/>
                    <a:pt x="469" y="29"/>
                  </a:cubicBezTo>
                  <a:cubicBezTo>
                    <a:pt x="469" y="29"/>
                    <a:pt x="489" y="50"/>
                    <a:pt x="469" y="50"/>
                  </a:cubicBezTo>
                  <a:lnTo>
                    <a:pt x="387" y="50"/>
                  </a:lnTo>
                  <a:cubicBezTo>
                    <a:pt x="387" y="29"/>
                    <a:pt x="387" y="9"/>
                    <a:pt x="367" y="9"/>
                  </a:cubicBezTo>
                  <a:cubicBezTo>
                    <a:pt x="358" y="5"/>
                    <a:pt x="351" y="3"/>
                    <a:pt x="343" y="3"/>
                  </a:cubicBezTo>
                  <a:cubicBezTo>
                    <a:pt x="324" y="3"/>
                    <a:pt x="308" y="15"/>
                    <a:pt x="289" y="15"/>
                  </a:cubicBezTo>
                  <a:cubicBezTo>
                    <a:pt x="281" y="15"/>
                    <a:pt x="274" y="13"/>
                    <a:pt x="265" y="9"/>
                  </a:cubicBezTo>
                  <a:cubicBezTo>
                    <a:pt x="252" y="22"/>
                    <a:pt x="236" y="27"/>
                    <a:pt x="219" y="27"/>
                  </a:cubicBezTo>
                  <a:cubicBezTo>
                    <a:pt x="186" y="27"/>
                    <a:pt x="150" y="9"/>
                    <a:pt x="123" y="9"/>
                  </a:cubicBezTo>
                  <a:cubicBezTo>
                    <a:pt x="123" y="29"/>
                    <a:pt x="143" y="70"/>
                    <a:pt x="123" y="90"/>
                  </a:cubicBezTo>
                  <a:cubicBezTo>
                    <a:pt x="102" y="111"/>
                    <a:pt x="61" y="111"/>
                    <a:pt x="41" y="131"/>
                  </a:cubicBezTo>
                  <a:cubicBezTo>
                    <a:pt x="82" y="212"/>
                    <a:pt x="41" y="274"/>
                    <a:pt x="0" y="314"/>
                  </a:cubicBezTo>
                  <a:cubicBezTo>
                    <a:pt x="21" y="375"/>
                    <a:pt x="21" y="457"/>
                    <a:pt x="82" y="498"/>
                  </a:cubicBezTo>
                  <a:cubicBezTo>
                    <a:pt x="82" y="498"/>
                    <a:pt x="82" y="518"/>
                    <a:pt x="82" y="538"/>
                  </a:cubicBezTo>
                  <a:cubicBezTo>
                    <a:pt x="123" y="681"/>
                    <a:pt x="204" y="823"/>
                    <a:pt x="285" y="966"/>
                  </a:cubicBezTo>
                  <a:cubicBezTo>
                    <a:pt x="387" y="1109"/>
                    <a:pt x="489" y="1231"/>
                    <a:pt x="632" y="1292"/>
                  </a:cubicBezTo>
                  <a:cubicBezTo>
                    <a:pt x="713" y="1333"/>
                    <a:pt x="774" y="1353"/>
                    <a:pt x="856" y="1353"/>
                  </a:cubicBezTo>
                  <a:cubicBezTo>
                    <a:pt x="856" y="1333"/>
                    <a:pt x="856" y="1292"/>
                    <a:pt x="835" y="1292"/>
                  </a:cubicBezTo>
                  <a:cubicBezTo>
                    <a:pt x="815" y="1292"/>
                    <a:pt x="815" y="1312"/>
                    <a:pt x="795" y="1333"/>
                  </a:cubicBezTo>
                  <a:cubicBezTo>
                    <a:pt x="774" y="1292"/>
                    <a:pt x="795" y="1292"/>
                    <a:pt x="835" y="1292"/>
                  </a:cubicBezTo>
                  <a:cubicBezTo>
                    <a:pt x="835" y="1277"/>
                    <a:pt x="841" y="1273"/>
                    <a:pt x="849" y="1273"/>
                  </a:cubicBezTo>
                  <a:cubicBezTo>
                    <a:pt x="858" y="1273"/>
                    <a:pt x="869" y="1278"/>
                    <a:pt x="880" y="1278"/>
                  </a:cubicBezTo>
                  <a:cubicBezTo>
                    <a:pt x="886" y="1278"/>
                    <a:pt x="892" y="1276"/>
                    <a:pt x="896" y="1272"/>
                  </a:cubicBezTo>
                  <a:cubicBezTo>
                    <a:pt x="856" y="1251"/>
                    <a:pt x="856" y="1231"/>
                    <a:pt x="896" y="1190"/>
                  </a:cubicBezTo>
                  <a:cubicBezTo>
                    <a:pt x="876" y="1190"/>
                    <a:pt x="876" y="1190"/>
                    <a:pt x="876" y="1170"/>
                  </a:cubicBezTo>
                  <a:cubicBezTo>
                    <a:pt x="896" y="1170"/>
                    <a:pt x="896" y="1190"/>
                    <a:pt x="896" y="1190"/>
                  </a:cubicBezTo>
                  <a:cubicBezTo>
                    <a:pt x="896" y="1210"/>
                    <a:pt x="896" y="1210"/>
                    <a:pt x="917" y="1231"/>
                  </a:cubicBezTo>
                  <a:cubicBezTo>
                    <a:pt x="937" y="1231"/>
                    <a:pt x="978" y="1231"/>
                    <a:pt x="998" y="1210"/>
                  </a:cubicBezTo>
                  <a:cubicBezTo>
                    <a:pt x="998" y="1170"/>
                    <a:pt x="998" y="1149"/>
                    <a:pt x="1039" y="1129"/>
                  </a:cubicBezTo>
                  <a:cubicBezTo>
                    <a:pt x="998" y="1027"/>
                    <a:pt x="1080" y="946"/>
                    <a:pt x="1059" y="844"/>
                  </a:cubicBezTo>
                  <a:cubicBezTo>
                    <a:pt x="1068" y="840"/>
                    <a:pt x="1076" y="838"/>
                    <a:pt x="1083" y="838"/>
                  </a:cubicBezTo>
                  <a:cubicBezTo>
                    <a:pt x="1102" y="838"/>
                    <a:pt x="1118" y="850"/>
                    <a:pt x="1138" y="850"/>
                  </a:cubicBezTo>
                  <a:cubicBezTo>
                    <a:pt x="1145" y="850"/>
                    <a:pt x="1153" y="848"/>
                    <a:pt x="1161" y="844"/>
                  </a:cubicBezTo>
                  <a:cubicBezTo>
                    <a:pt x="1182" y="823"/>
                    <a:pt x="1141" y="803"/>
                    <a:pt x="1141" y="783"/>
                  </a:cubicBezTo>
                  <a:cubicBezTo>
                    <a:pt x="1161" y="783"/>
                    <a:pt x="1182" y="762"/>
                    <a:pt x="1202" y="762"/>
                  </a:cubicBezTo>
                  <a:cubicBezTo>
                    <a:pt x="1202" y="722"/>
                    <a:pt x="1202" y="701"/>
                    <a:pt x="1182" y="681"/>
                  </a:cubicBezTo>
                  <a:cubicBezTo>
                    <a:pt x="1161" y="701"/>
                    <a:pt x="1141" y="701"/>
                    <a:pt x="1120" y="722"/>
                  </a:cubicBezTo>
                  <a:cubicBezTo>
                    <a:pt x="1120" y="701"/>
                    <a:pt x="1120" y="681"/>
                    <a:pt x="1120" y="661"/>
                  </a:cubicBezTo>
                  <a:cubicBezTo>
                    <a:pt x="1182" y="661"/>
                    <a:pt x="1141" y="599"/>
                    <a:pt x="1202" y="579"/>
                  </a:cubicBezTo>
                  <a:cubicBezTo>
                    <a:pt x="1161" y="559"/>
                    <a:pt x="1161" y="518"/>
                    <a:pt x="1161" y="498"/>
                  </a:cubicBezTo>
                  <a:cubicBezTo>
                    <a:pt x="1161" y="457"/>
                    <a:pt x="1182" y="416"/>
                    <a:pt x="1222" y="396"/>
                  </a:cubicBezTo>
                  <a:cubicBezTo>
                    <a:pt x="1202" y="375"/>
                    <a:pt x="1182" y="335"/>
                    <a:pt x="1161" y="314"/>
                  </a:cubicBezTo>
                  <a:cubicBezTo>
                    <a:pt x="1182" y="274"/>
                    <a:pt x="1202" y="233"/>
                    <a:pt x="1161" y="192"/>
                  </a:cubicBezTo>
                  <a:cubicBezTo>
                    <a:pt x="1100" y="151"/>
                    <a:pt x="998" y="151"/>
                    <a:pt x="896" y="131"/>
                  </a:cubicBezTo>
                  <a:cubicBezTo>
                    <a:pt x="856" y="111"/>
                    <a:pt x="815" y="90"/>
                    <a:pt x="774" y="70"/>
                  </a:cubicBezTo>
                  <a:cubicBezTo>
                    <a:pt x="754" y="70"/>
                    <a:pt x="774" y="90"/>
                    <a:pt x="754" y="111"/>
                  </a:cubicBezTo>
                  <a:cubicBezTo>
                    <a:pt x="693" y="90"/>
                    <a:pt x="632" y="50"/>
                    <a:pt x="550" y="50"/>
                  </a:cubicBezTo>
                  <a:cubicBezTo>
                    <a:pt x="550" y="29"/>
                    <a:pt x="591" y="29"/>
                    <a:pt x="591" y="9"/>
                  </a:cubicBezTo>
                  <a:cubicBezTo>
                    <a:pt x="579" y="3"/>
                    <a:pt x="567" y="0"/>
                    <a:pt x="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1" name="Google Shape;11211;p13"/>
            <p:cNvSpPr/>
            <p:nvPr/>
          </p:nvSpPr>
          <p:spPr>
            <a:xfrm>
              <a:off x="1410171" y="244531"/>
              <a:ext cx="58647" cy="156945"/>
            </a:xfrm>
            <a:custGeom>
              <a:avLst/>
              <a:gdLst/>
              <a:ahLst/>
              <a:cxnLst/>
              <a:rect l="l" t="t" r="r" b="b"/>
              <a:pathLst>
                <a:path w="815" h="2181" extrusionOk="0">
                  <a:moveTo>
                    <a:pt x="631" y="1"/>
                  </a:moveTo>
                  <a:cubicBezTo>
                    <a:pt x="550" y="62"/>
                    <a:pt x="509" y="123"/>
                    <a:pt x="489" y="225"/>
                  </a:cubicBezTo>
                  <a:cubicBezTo>
                    <a:pt x="469" y="347"/>
                    <a:pt x="367" y="429"/>
                    <a:pt x="346" y="551"/>
                  </a:cubicBezTo>
                  <a:cubicBezTo>
                    <a:pt x="333" y="551"/>
                    <a:pt x="319" y="542"/>
                    <a:pt x="306" y="542"/>
                  </a:cubicBezTo>
                  <a:cubicBezTo>
                    <a:pt x="299" y="542"/>
                    <a:pt x="292" y="544"/>
                    <a:pt x="285" y="551"/>
                  </a:cubicBezTo>
                  <a:cubicBezTo>
                    <a:pt x="326" y="653"/>
                    <a:pt x="204" y="653"/>
                    <a:pt x="183" y="734"/>
                  </a:cubicBezTo>
                  <a:cubicBezTo>
                    <a:pt x="183" y="755"/>
                    <a:pt x="183" y="775"/>
                    <a:pt x="183" y="795"/>
                  </a:cubicBezTo>
                  <a:cubicBezTo>
                    <a:pt x="163" y="816"/>
                    <a:pt x="122" y="836"/>
                    <a:pt x="102" y="856"/>
                  </a:cubicBezTo>
                  <a:cubicBezTo>
                    <a:pt x="82" y="917"/>
                    <a:pt x="82" y="979"/>
                    <a:pt x="21" y="999"/>
                  </a:cubicBezTo>
                  <a:cubicBezTo>
                    <a:pt x="0" y="1162"/>
                    <a:pt x="21" y="1345"/>
                    <a:pt x="21" y="1508"/>
                  </a:cubicBezTo>
                  <a:cubicBezTo>
                    <a:pt x="21" y="1691"/>
                    <a:pt x="122" y="1854"/>
                    <a:pt x="204" y="2017"/>
                  </a:cubicBezTo>
                  <a:cubicBezTo>
                    <a:pt x="245" y="2038"/>
                    <a:pt x="265" y="2078"/>
                    <a:pt x="285" y="2119"/>
                  </a:cubicBezTo>
                  <a:cubicBezTo>
                    <a:pt x="306" y="2180"/>
                    <a:pt x="346" y="2180"/>
                    <a:pt x="407" y="2180"/>
                  </a:cubicBezTo>
                  <a:cubicBezTo>
                    <a:pt x="428" y="2119"/>
                    <a:pt x="346" y="2160"/>
                    <a:pt x="346" y="2119"/>
                  </a:cubicBezTo>
                  <a:cubicBezTo>
                    <a:pt x="367" y="2099"/>
                    <a:pt x="367" y="2058"/>
                    <a:pt x="407" y="2058"/>
                  </a:cubicBezTo>
                  <a:cubicBezTo>
                    <a:pt x="448" y="2038"/>
                    <a:pt x="448" y="1976"/>
                    <a:pt x="469" y="1976"/>
                  </a:cubicBezTo>
                  <a:cubicBezTo>
                    <a:pt x="509" y="1976"/>
                    <a:pt x="509" y="1997"/>
                    <a:pt x="530" y="2017"/>
                  </a:cubicBezTo>
                  <a:cubicBezTo>
                    <a:pt x="558" y="2003"/>
                    <a:pt x="597" y="1988"/>
                    <a:pt x="639" y="1988"/>
                  </a:cubicBezTo>
                  <a:cubicBezTo>
                    <a:pt x="657" y="1988"/>
                    <a:pt x="675" y="1991"/>
                    <a:pt x="693" y="1997"/>
                  </a:cubicBezTo>
                  <a:lnTo>
                    <a:pt x="652" y="1956"/>
                  </a:lnTo>
                  <a:cubicBezTo>
                    <a:pt x="672" y="1915"/>
                    <a:pt x="652" y="1875"/>
                    <a:pt x="693" y="1854"/>
                  </a:cubicBezTo>
                  <a:cubicBezTo>
                    <a:pt x="672" y="1773"/>
                    <a:pt x="672" y="1712"/>
                    <a:pt x="693" y="1630"/>
                  </a:cubicBezTo>
                  <a:cubicBezTo>
                    <a:pt x="713" y="1549"/>
                    <a:pt x="693" y="1467"/>
                    <a:pt x="733" y="1406"/>
                  </a:cubicBezTo>
                  <a:cubicBezTo>
                    <a:pt x="754" y="1386"/>
                    <a:pt x="733" y="1365"/>
                    <a:pt x="733" y="1365"/>
                  </a:cubicBezTo>
                  <a:cubicBezTo>
                    <a:pt x="754" y="1284"/>
                    <a:pt x="754" y="1203"/>
                    <a:pt x="774" y="1121"/>
                  </a:cubicBezTo>
                  <a:cubicBezTo>
                    <a:pt x="794" y="1040"/>
                    <a:pt x="794" y="958"/>
                    <a:pt x="794" y="877"/>
                  </a:cubicBezTo>
                  <a:cubicBezTo>
                    <a:pt x="774" y="836"/>
                    <a:pt x="754" y="836"/>
                    <a:pt x="754" y="816"/>
                  </a:cubicBezTo>
                  <a:cubicBezTo>
                    <a:pt x="754" y="816"/>
                    <a:pt x="754" y="795"/>
                    <a:pt x="774" y="795"/>
                  </a:cubicBezTo>
                  <a:cubicBezTo>
                    <a:pt x="794" y="775"/>
                    <a:pt x="754" y="775"/>
                    <a:pt x="754" y="755"/>
                  </a:cubicBezTo>
                  <a:cubicBezTo>
                    <a:pt x="774" y="592"/>
                    <a:pt x="774" y="449"/>
                    <a:pt x="794" y="306"/>
                  </a:cubicBezTo>
                  <a:cubicBezTo>
                    <a:pt x="815" y="123"/>
                    <a:pt x="794" y="62"/>
                    <a:pt x="63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2" name="Google Shape;11212;p13"/>
            <p:cNvSpPr/>
            <p:nvPr/>
          </p:nvSpPr>
          <p:spPr>
            <a:xfrm>
              <a:off x="1319285" y="71611"/>
              <a:ext cx="88007" cy="134925"/>
            </a:xfrm>
            <a:custGeom>
              <a:avLst/>
              <a:gdLst/>
              <a:ahLst/>
              <a:cxnLst/>
              <a:rect l="l" t="t" r="r" b="b"/>
              <a:pathLst>
                <a:path w="1223" h="1875" extrusionOk="0">
                  <a:moveTo>
                    <a:pt x="530" y="1630"/>
                  </a:moveTo>
                  <a:cubicBezTo>
                    <a:pt x="550" y="1650"/>
                    <a:pt x="550" y="1650"/>
                    <a:pt x="550" y="1650"/>
                  </a:cubicBezTo>
                  <a:lnTo>
                    <a:pt x="530" y="1650"/>
                  </a:lnTo>
                  <a:cubicBezTo>
                    <a:pt x="530" y="1630"/>
                    <a:pt x="530" y="1630"/>
                    <a:pt x="530" y="1630"/>
                  </a:cubicBezTo>
                  <a:close/>
                  <a:moveTo>
                    <a:pt x="591" y="1671"/>
                  </a:moveTo>
                  <a:cubicBezTo>
                    <a:pt x="591" y="1671"/>
                    <a:pt x="591" y="1691"/>
                    <a:pt x="591" y="1691"/>
                  </a:cubicBezTo>
                  <a:cubicBezTo>
                    <a:pt x="571" y="1691"/>
                    <a:pt x="571" y="1691"/>
                    <a:pt x="571" y="1671"/>
                  </a:cubicBezTo>
                  <a:close/>
                  <a:moveTo>
                    <a:pt x="1080" y="1"/>
                  </a:moveTo>
                  <a:cubicBezTo>
                    <a:pt x="1039" y="62"/>
                    <a:pt x="998" y="123"/>
                    <a:pt x="958" y="184"/>
                  </a:cubicBezTo>
                  <a:cubicBezTo>
                    <a:pt x="947" y="194"/>
                    <a:pt x="932" y="194"/>
                    <a:pt x="917" y="194"/>
                  </a:cubicBezTo>
                  <a:cubicBezTo>
                    <a:pt x="902" y="194"/>
                    <a:pt x="886" y="194"/>
                    <a:pt x="876" y="205"/>
                  </a:cubicBezTo>
                  <a:cubicBezTo>
                    <a:pt x="876" y="225"/>
                    <a:pt x="897" y="266"/>
                    <a:pt x="876" y="286"/>
                  </a:cubicBezTo>
                  <a:cubicBezTo>
                    <a:pt x="835" y="327"/>
                    <a:pt x="795" y="367"/>
                    <a:pt x="774" y="408"/>
                  </a:cubicBezTo>
                  <a:cubicBezTo>
                    <a:pt x="673" y="449"/>
                    <a:pt x="611" y="490"/>
                    <a:pt x="550" y="530"/>
                  </a:cubicBezTo>
                  <a:lnTo>
                    <a:pt x="449" y="530"/>
                  </a:lnTo>
                  <a:cubicBezTo>
                    <a:pt x="428" y="591"/>
                    <a:pt x="428" y="653"/>
                    <a:pt x="347" y="673"/>
                  </a:cubicBezTo>
                  <a:cubicBezTo>
                    <a:pt x="326" y="693"/>
                    <a:pt x="347" y="734"/>
                    <a:pt x="326" y="754"/>
                  </a:cubicBezTo>
                  <a:lnTo>
                    <a:pt x="286" y="754"/>
                  </a:lnTo>
                  <a:cubicBezTo>
                    <a:pt x="163" y="897"/>
                    <a:pt x="82" y="1080"/>
                    <a:pt x="41" y="1264"/>
                  </a:cubicBezTo>
                  <a:cubicBezTo>
                    <a:pt x="21" y="1386"/>
                    <a:pt x="0" y="1508"/>
                    <a:pt x="41" y="1650"/>
                  </a:cubicBezTo>
                  <a:cubicBezTo>
                    <a:pt x="62" y="1712"/>
                    <a:pt x="82" y="1773"/>
                    <a:pt x="82" y="1854"/>
                  </a:cubicBezTo>
                  <a:cubicBezTo>
                    <a:pt x="163" y="1813"/>
                    <a:pt x="245" y="1773"/>
                    <a:pt x="306" y="1712"/>
                  </a:cubicBezTo>
                  <a:cubicBezTo>
                    <a:pt x="306" y="1732"/>
                    <a:pt x="306" y="1752"/>
                    <a:pt x="306" y="1773"/>
                  </a:cubicBezTo>
                  <a:cubicBezTo>
                    <a:pt x="306" y="1773"/>
                    <a:pt x="286" y="1793"/>
                    <a:pt x="265" y="1793"/>
                  </a:cubicBezTo>
                  <a:cubicBezTo>
                    <a:pt x="265" y="1813"/>
                    <a:pt x="265" y="1854"/>
                    <a:pt x="286" y="1874"/>
                  </a:cubicBezTo>
                  <a:cubicBezTo>
                    <a:pt x="306" y="1854"/>
                    <a:pt x="347" y="1854"/>
                    <a:pt x="367" y="1834"/>
                  </a:cubicBezTo>
                  <a:cubicBezTo>
                    <a:pt x="367" y="1813"/>
                    <a:pt x="367" y="1793"/>
                    <a:pt x="367" y="1793"/>
                  </a:cubicBezTo>
                  <a:cubicBezTo>
                    <a:pt x="347" y="1773"/>
                    <a:pt x="347" y="1773"/>
                    <a:pt x="347" y="1752"/>
                  </a:cubicBezTo>
                  <a:lnTo>
                    <a:pt x="347" y="1752"/>
                  </a:lnTo>
                  <a:cubicBezTo>
                    <a:pt x="367" y="1773"/>
                    <a:pt x="367" y="1773"/>
                    <a:pt x="367" y="1793"/>
                  </a:cubicBezTo>
                  <a:lnTo>
                    <a:pt x="449" y="1793"/>
                  </a:lnTo>
                  <a:cubicBezTo>
                    <a:pt x="469" y="1712"/>
                    <a:pt x="530" y="1712"/>
                    <a:pt x="591" y="1712"/>
                  </a:cubicBezTo>
                  <a:cubicBezTo>
                    <a:pt x="693" y="1589"/>
                    <a:pt x="713" y="1426"/>
                    <a:pt x="774" y="1284"/>
                  </a:cubicBezTo>
                  <a:cubicBezTo>
                    <a:pt x="795" y="1284"/>
                    <a:pt x="815" y="1284"/>
                    <a:pt x="835" y="1264"/>
                  </a:cubicBezTo>
                  <a:cubicBezTo>
                    <a:pt x="815" y="1264"/>
                    <a:pt x="815" y="1243"/>
                    <a:pt x="815" y="1223"/>
                  </a:cubicBezTo>
                  <a:cubicBezTo>
                    <a:pt x="917" y="1162"/>
                    <a:pt x="897" y="1019"/>
                    <a:pt x="937" y="938"/>
                  </a:cubicBezTo>
                  <a:cubicBezTo>
                    <a:pt x="958" y="927"/>
                    <a:pt x="973" y="927"/>
                    <a:pt x="986" y="927"/>
                  </a:cubicBezTo>
                  <a:cubicBezTo>
                    <a:pt x="998" y="927"/>
                    <a:pt x="1009" y="927"/>
                    <a:pt x="1019" y="917"/>
                  </a:cubicBezTo>
                  <a:cubicBezTo>
                    <a:pt x="1039" y="877"/>
                    <a:pt x="1039" y="836"/>
                    <a:pt x="1059" y="795"/>
                  </a:cubicBezTo>
                  <a:cubicBezTo>
                    <a:pt x="1059" y="693"/>
                    <a:pt x="1121" y="632"/>
                    <a:pt x="1141" y="551"/>
                  </a:cubicBezTo>
                  <a:cubicBezTo>
                    <a:pt x="1182" y="408"/>
                    <a:pt x="1222" y="266"/>
                    <a:pt x="1222" y="103"/>
                  </a:cubicBezTo>
                  <a:cubicBezTo>
                    <a:pt x="1182" y="82"/>
                    <a:pt x="1161" y="1"/>
                    <a:pt x="108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3" name="Google Shape;11213;p13"/>
            <p:cNvSpPr/>
            <p:nvPr/>
          </p:nvSpPr>
          <p:spPr>
            <a:xfrm>
              <a:off x="1354474" y="-346044"/>
              <a:ext cx="68938" cy="156873"/>
            </a:xfrm>
            <a:custGeom>
              <a:avLst/>
              <a:gdLst/>
              <a:ahLst/>
              <a:cxnLst/>
              <a:rect l="l" t="t" r="r" b="b"/>
              <a:pathLst>
                <a:path w="958" h="2180" extrusionOk="0">
                  <a:moveTo>
                    <a:pt x="815" y="1039"/>
                  </a:moveTo>
                  <a:cubicBezTo>
                    <a:pt x="795" y="1039"/>
                    <a:pt x="795" y="1060"/>
                    <a:pt x="795" y="1060"/>
                  </a:cubicBezTo>
                  <a:cubicBezTo>
                    <a:pt x="795" y="1039"/>
                    <a:pt x="795" y="1039"/>
                    <a:pt x="795" y="1039"/>
                  </a:cubicBezTo>
                  <a:close/>
                  <a:moveTo>
                    <a:pt x="448" y="1895"/>
                  </a:moveTo>
                  <a:cubicBezTo>
                    <a:pt x="448" y="1935"/>
                    <a:pt x="428" y="1956"/>
                    <a:pt x="367" y="1956"/>
                  </a:cubicBezTo>
                  <a:cubicBezTo>
                    <a:pt x="367" y="1915"/>
                    <a:pt x="408" y="1895"/>
                    <a:pt x="448" y="1895"/>
                  </a:cubicBezTo>
                  <a:close/>
                  <a:moveTo>
                    <a:pt x="137" y="1967"/>
                  </a:moveTo>
                  <a:cubicBezTo>
                    <a:pt x="143" y="1967"/>
                    <a:pt x="143" y="1976"/>
                    <a:pt x="143" y="1976"/>
                  </a:cubicBezTo>
                  <a:lnTo>
                    <a:pt x="122" y="1976"/>
                  </a:lnTo>
                  <a:cubicBezTo>
                    <a:pt x="129" y="1969"/>
                    <a:pt x="134" y="1967"/>
                    <a:pt x="137" y="1967"/>
                  </a:cubicBezTo>
                  <a:close/>
                  <a:moveTo>
                    <a:pt x="795" y="1"/>
                  </a:moveTo>
                  <a:cubicBezTo>
                    <a:pt x="733" y="21"/>
                    <a:pt x="693" y="82"/>
                    <a:pt x="652" y="102"/>
                  </a:cubicBezTo>
                  <a:cubicBezTo>
                    <a:pt x="632" y="164"/>
                    <a:pt x="632" y="245"/>
                    <a:pt x="611" y="265"/>
                  </a:cubicBezTo>
                  <a:cubicBezTo>
                    <a:pt x="550" y="286"/>
                    <a:pt x="570" y="367"/>
                    <a:pt x="530" y="408"/>
                  </a:cubicBezTo>
                  <a:cubicBezTo>
                    <a:pt x="489" y="428"/>
                    <a:pt x="509" y="489"/>
                    <a:pt x="448" y="530"/>
                  </a:cubicBezTo>
                  <a:cubicBezTo>
                    <a:pt x="408" y="551"/>
                    <a:pt x="408" y="612"/>
                    <a:pt x="367" y="652"/>
                  </a:cubicBezTo>
                  <a:cubicBezTo>
                    <a:pt x="306" y="775"/>
                    <a:pt x="224" y="876"/>
                    <a:pt x="184" y="1019"/>
                  </a:cubicBezTo>
                  <a:cubicBezTo>
                    <a:pt x="122" y="1162"/>
                    <a:pt x="41" y="1324"/>
                    <a:pt x="21" y="1487"/>
                  </a:cubicBezTo>
                  <a:cubicBezTo>
                    <a:pt x="21" y="1630"/>
                    <a:pt x="0" y="1752"/>
                    <a:pt x="61" y="1854"/>
                  </a:cubicBezTo>
                  <a:cubicBezTo>
                    <a:pt x="82" y="1935"/>
                    <a:pt x="61" y="1996"/>
                    <a:pt x="82" y="2058"/>
                  </a:cubicBezTo>
                  <a:cubicBezTo>
                    <a:pt x="122" y="2017"/>
                    <a:pt x="184" y="2017"/>
                    <a:pt x="224" y="2017"/>
                  </a:cubicBezTo>
                  <a:cubicBezTo>
                    <a:pt x="245" y="1976"/>
                    <a:pt x="285" y="1935"/>
                    <a:pt x="285" y="1874"/>
                  </a:cubicBezTo>
                  <a:cubicBezTo>
                    <a:pt x="285" y="1874"/>
                    <a:pt x="326" y="1854"/>
                    <a:pt x="326" y="1854"/>
                  </a:cubicBezTo>
                  <a:cubicBezTo>
                    <a:pt x="326" y="1834"/>
                    <a:pt x="306" y="1834"/>
                    <a:pt x="326" y="1813"/>
                  </a:cubicBezTo>
                  <a:cubicBezTo>
                    <a:pt x="346" y="1834"/>
                    <a:pt x="326" y="1834"/>
                    <a:pt x="326" y="1854"/>
                  </a:cubicBezTo>
                  <a:cubicBezTo>
                    <a:pt x="346" y="1854"/>
                    <a:pt x="346" y="1874"/>
                    <a:pt x="346" y="1895"/>
                  </a:cubicBezTo>
                  <a:cubicBezTo>
                    <a:pt x="326" y="1976"/>
                    <a:pt x="285" y="2058"/>
                    <a:pt x="306" y="2139"/>
                  </a:cubicBezTo>
                  <a:cubicBezTo>
                    <a:pt x="326" y="2159"/>
                    <a:pt x="326" y="2159"/>
                    <a:pt x="346" y="2180"/>
                  </a:cubicBezTo>
                  <a:cubicBezTo>
                    <a:pt x="367" y="2180"/>
                    <a:pt x="408" y="2159"/>
                    <a:pt x="428" y="2159"/>
                  </a:cubicBezTo>
                  <a:cubicBezTo>
                    <a:pt x="408" y="2058"/>
                    <a:pt x="489" y="2058"/>
                    <a:pt x="530" y="2037"/>
                  </a:cubicBezTo>
                  <a:cubicBezTo>
                    <a:pt x="550" y="1976"/>
                    <a:pt x="591" y="1915"/>
                    <a:pt x="611" y="1854"/>
                  </a:cubicBezTo>
                  <a:cubicBezTo>
                    <a:pt x="632" y="1793"/>
                    <a:pt x="611" y="1711"/>
                    <a:pt x="611" y="1671"/>
                  </a:cubicBezTo>
                  <a:cubicBezTo>
                    <a:pt x="693" y="1589"/>
                    <a:pt x="754" y="1508"/>
                    <a:pt x="693" y="1386"/>
                  </a:cubicBezTo>
                  <a:cubicBezTo>
                    <a:pt x="754" y="1324"/>
                    <a:pt x="835" y="1284"/>
                    <a:pt x="856" y="1182"/>
                  </a:cubicBezTo>
                  <a:cubicBezTo>
                    <a:pt x="815" y="1162"/>
                    <a:pt x="774" y="1141"/>
                    <a:pt x="795" y="1100"/>
                  </a:cubicBezTo>
                  <a:cubicBezTo>
                    <a:pt x="799" y="1096"/>
                    <a:pt x="803" y="1095"/>
                    <a:pt x="807" y="1095"/>
                  </a:cubicBezTo>
                  <a:cubicBezTo>
                    <a:pt x="824" y="1095"/>
                    <a:pt x="843" y="1121"/>
                    <a:pt x="876" y="1121"/>
                  </a:cubicBezTo>
                  <a:cubicBezTo>
                    <a:pt x="856" y="1100"/>
                    <a:pt x="856" y="1080"/>
                    <a:pt x="835" y="1080"/>
                  </a:cubicBezTo>
                  <a:cubicBezTo>
                    <a:pt x="841" y="1068"/>
                    <a:pt x="851" y="1065"/>
                    <a:pt x="862" y="1065"/>
                  </a:cubicBezTo>
                  <a:cubicBezTo>
                    <a:pt x="873" y="1065"/>
                    <a:pt x="885" y="1068"/>
                    <a:pt x="895" y="1068"/>
                  </a:cubicBezTo>
                  <a:cubicBezTo>
                    <a:pt x="907" y="1068"/>
                    <a:pt x="917" y="1063"/>
                    <a:pt x="917" y="1039"/>
                  </a:cubicBezTo>
                  <a:lnTo>
                    <a:pt x="876" y="1039"/>
                  </a:lnTo>
                  <a:cubicBezTo>
                    <a:pt x="876" y="937"/>
                    <a:pt x="876" y="856"/>
                    <a:pt x="917" y="775"/>
                  </a:cubicBezTo>
                  <a:cubicBezTo>
                    <a:pt x="896" y="775"/>
                    <a:pt x="896" y="754"/>
                    <a:pt x="876" y="754"/>
                  </a:cubicBezTo>
                  <a:cubicBezTo>
                    <a:pt x="896" y="652"/>
                    <a:pt x="896" y="551"/>
                    <a:pt x="896" y="449"/>
                  </a:cubicBezTo>
                  <a:cubicBezTo>
                    <a:pt x="896" y="388"/>
                    <a:pt x="957" y="347"/>
                    <a:pt x="917" y="286"/>
                  </a:cubicBezTo>
                  <a:lnTo>
                    <a:pt x="917" y="286"/>
                  </a:lnTo>
                  <a:cubicBezTo>
                    <a:pt x="917" y="286"/>
                    <a:pt x="908" y="295"/>
                    <a:pt x="902" y="295"/>
                  </a:cubicBezTo>
                  <a:cubicBezTo>
                    <a:pt x="899" y="295"/>
                    <a:pt x="896" y="293"/>
                    <a:pt x="896" y="286"/>
                  </a:cubicBezTo>
                  <a:cubicBezTo>
                    <a:pt x="896" y="286"/>
                    <a:pt x="896" y="286"/>
                    <a:pt x="896" y="265"/>
                  </a:cubicBezTo>
                  <a:cubicBezTo>
                    <a:pt x="856" y="245"/>
                    <a:pt x="876" y="204"/>
                    <a:pt x="876" y="164"/>
                  </a:cubicBezTo>
                  <a:lnTo>
                    <a:pt x="835" y="164"/>
                  </a:lnTo>
                  <a:cubicBezTo>
                    <a:pt x="856" y="143"/>
                    <a:pt x="856" y="102"/>
                    <a:pt x="876" y="62"/>
                  </a:cubicBezTo>
                  <a:cubicBezTo>
                    <a:pt x="835" y="62"/>
                    <a:pt x="835" y="21"/>
                    <a:pt x="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4" name="Google Shape;11214;p13"/>
            <p:cNvSpPr/>
            <p:nvPr/>
          </p:nvSpPr>
          <p:spPr>
            <a:xfrm>
              <a:off x="1121467" y="623185"/>
              <a:ext cx="65987" cy="133126"/>
            </a:xfrm>
            <a:custGeom>
              <a:avLst/>
              <a:gdLst/>
              <a:ahLst/>
              <a:cxnLst/>
              <a:rect l="l" t="t" r="r" b="b"/>
              <a:pathLst>
                <a:path w="917" h="1850" extrusionOk="0">
                  <a:moveTo>
                    <a:pt x="774" y="1460"/>
                  </a:moveTo>
                  <a:cubicBezTo>
                    <a:pt x="815" y="1480"/>
                    <a:pt x="815" y="1500"/>
                    <a:pt x="794" y="1521"/>
                  </a:cubicBezTo>
                  <a:cubicBezTo>
                    <a:pt x="774" y="1500"/>
                    <a:pt x="774" y="1480"/>
                    <a:pt x="774" y="1460"/>
                  </a:cubicBezTo>
                  <a:close/>
                  <a:moveTo>
                    <a:pt x="233" y="0"/>
                  </a:moveTo>
                  <a:cubicBezTo>
                    <a:pt x="218" y="0"/>
                    <a:pt x="202" y="4"/>
                    <a:pt x="183" y="14"/>
                  </a:cubicBezTo>
                  <a:cubicBezTo>
                    <a:pt x="204" y="34"/>
                    <a:pt x="204" y="54"/>
                    <a:pt x="224" y="75"/>
                  </a:cubicBezTo>
                  <a:cubicBezTo>
                    <a:pt x="183" y="75"/>
                    <a:pt x="163" y="95"/>
                    <a:pt x="143" y="115"/>
                  </a:cubicBezTo>
                  <a:cubicBezTo>
                    <a:pt x="122" y="136"/>
                    <a:pt x="122" y="156"/>
                    <a:pt x="122" y="177"/>
                  </a:cubicBezTo>
                  <a:cubicBezTo>
                    <a:pt x="183" y="258"/>
                    <a:pt x="163" y="340"/>
                    <a:pt x="102" y="421"/>
                  </a:cubicBezTo>
                  <a:cubicBezTo>
                    <a:pt x="102" y="441"/>
                    <a:pt x="102" y="462"/>
                    <a:pt x="82" y="462"/>
                  </a:cubicBezTo>
                  <a:cubicBezTo>
                    <a:pt x="41" y="543"/>
                    <a:pt x="41" y="645"/>
                    <a:pt x="0" y="726"/>
                  </a:cubicBezTo>
                  <a:cubicBezTo>
                    <a:pt x="20" y="767"/>
                    <a:pt x="41" y="849"/>
                    <a:pt x="41" y="910"/>
                  </a:cubicBezTo>
                  <a:cubicBezTo>
                    <a:pt x="41" y="930"/>
                    <a:pt x="20" y="950"/>
                    <a:pt x="41" y="971"/>
                  </a:cubicBezTo>
                  <a:cubicBezTo>
                    <a:pt x="102" y="1052"/>
                    <a:pt x="82" y="1113"/>
                    <a:pt x="82" y="1174"/>
                  </a:cubicBezTo>
                  <a:cubicBezTo>
                    <a:pt x="122" y="1378"/>
                    <a:pt x="204" y="1582"/>
                    <a:pt x="367" y="1765"/>
                  </a:cubicBezTo>
                  <a:cubicBezTo>
                    <a:pt x="387" y="1785"/>
                    <a:pt x="448" y="1806"/>
                    <a:pt x="489" y="1847"/>
                  </a:cubicBezTo>
                  <a:cubicBezTo>
                    <a:pt x="496" y="1849"/>
                    <a:pt x="502" y="1850"/>
                    <a:pt x="507" y="1850"/>
                  </a:cubicBezTo>
                  <a:cubicBezTo>
                    <a:pt x="550" y="1850"/>
                    <a:pt x="555" y="1785"/>
                    <a:pt x="591" y="1785"/>
                  </a:cubicBezTo>
                  <a:cubicBezTo>
                    <a:pt x="611" y="1806"/>
                    <a:pt x="631" y="1826"/>
                    <a:pt x="672" y="1826"/>
                  </a:cubicBezTo>
                  <a:cubicBezTo>
                    <a:pt x="672" y="1785"/>
                    <a:pt x="652" y="1745"/>
                    <a:pt x="652" y="1704"/>
                  </a:cubicBezTo>
                  <a:cubicBezTo>
                    <a:pt x="652" y="1704"/>
                    <a:pt x="631" y="1684"/>
                    <a:pt x="652" y="1684"/>
                  </a:cubicBezTo>
                  <a:cubicBezTo>
                    <a:pt x="652" y="1673"/>
                    <a:pt x="652" y="1668"/>
                    <a:pt x="654" y="1668"/>
                  </a:cubicBezTo>
                  <a:cubicBezTo>
                    <a:pt x="657" y="1668"/>
                    <a:pt x="662" y="1673"/>
                    <a:pt x="672" y="1684"/>
                  </a:cubicBezTo>
                  <a:cubicBezTo>
                    <a:pt x="672" y="1663"/>
                    <a:pt x="693" y="1663"/>
                    <a:pt x="693" y="1663"/>
                  </a:cubicBezTo>
                  <a:cubicBezTo>
                    <a:pt x="713" y="1663"/>
                    <a:pt x="693" y="1684"/>
                    <a:pt x="693" y="1684"/>
                  </a:cubicBezTo>
                  <a:cubicBezTo>
                    <a:pt x="713" y="1724"/>
                    <a:pt x="713" y="1765"/>
                    <a:pt x="774" y="1765"/>
                  </a:cubicBezTo>
                  <a:lnTo>
                    <a:pt x="815" y="1765"/>
                  </a:lnTo>
                  <a:cubicBezTo>
                    <a:pt x="815" y="1724"/>
                    <a:pt x="794" y="1684"/>
                    <a:pt x="774" y="1663"/>
                  </a:cubicBezTo>
                  <a:cubicBezTo>
                    <a:pt x="815" y="1602"/>
                    <a:pt x="855" y="1541"/>
                    <a:pt x="896" y="1460"/>
                  </a:cubicBezTo>
                  <a:cubicBezTo>
                    <a:pt x="835" y="1419"/>
                    <a:pt x="917" y="1399"/>
                    <a:pt x="896" y="1337"/>
                  </a:cubicBezTo>
                  <a:cubicBezTo>
                    <a:pt x="876" y="1297"/>
                    <a:pt x="917" y="1236"/>
                    <a:pt x="876" y="1195"/>
                  </a:cubicBezTo>
                  <a:cubicBezTo>
                    <a:pt x="855" y="1195"/>
                    <a:pt x="835" y="1195"/>
                    <a:pt x="815" y="1215"/>
                  </a:cubicBezTo>
                  <a:cubicBezTo>
                    <a:pt x="794" y="1174"/>
                    <a:pt x="815" y="1174"/>
                    <a:pt x="815" y="1154"/>
                  </a:cubicBezTo>
                  <a:cubicBezTo>
                    <a:pt x="815" y="1113"/>
                    <a:pt x="815" y="1073"/>
                    <a:pt x="774" y="1052"/>
                  </a:cubicBezTo>
                  <a:cubicBezTo>
                    <a:pt x="794" y="1032"/>
                    <a:pt x="835" y="1032"/>
                    <a:pt x="835" y="1012"/>
                  </a:cubicBezTo>
                  <a:cubicBezTo>
                    <a:pt x="835" y="991"/>
                    <a:pt x="794" y="991"/>
                    <a:pt x="774" y="991"/>
                  </a:cubicBezTo>
                  <a:cubicBezTo>
                    <a:pt x="774" y="910"/>
                    <a:pt x="754" y="828"/>
                    <a:pt x="754" y="747"/>
                  </a:cubicBezTo>
                  <a:cubicBezTo>
                    <a:pt x="754" y="564"/>
                    <a:pt x="652" y="421"/>
                    <a:pt x="550" y="299"/>
                  </a:cubicBezTo>
                  <a:cubicBezTo>
                    <a:pt x="530" y="238"/>
                    <a:pt x="469" y="177"/>
                    <a:pt x="428" y="136"/>
                  </a:cubicBezTo>
                  <a:cubicBezTo>
                    <a:pt x="428" y="115"/>
                    <a:pt x="428" y="115"/>
                    <a:pt x="407" y="95"/>
                  </a:cubicBezTo>
                  <a:cubicBezTo>
                    <a:pt x="401" y="88"/>
                    <a:pt x="394" y="86"/>
                    <a:pt x="387" y="86"/>
                  </a:cubicBezTo>
                  <a:cubicBezTo>
                    <a:pt x="373" y="86"/>
                    <a:pt x="360" y="95"/>
                    <a:pt x="346" y="95"/>
                  </a:cubicBezTo>
                  <a:cubicBezTo>
                    <a:pt x="315" y="48"/>
                    <a:pt x="283" y="0"/>
                    <a:pt x="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5" name="Google Shape;11215;p13"/>
            <p:cNvSpPr/>
            <p:nvPr/>
          </p:nvSpPr>
          <p:spPr>
            <a:xfrm>
              <a:off x="1316335" y="738033"/>
              <a:ext cx="137875" cy="81099"/>
            </a:xfrm>
            <a:custGeom>
              <a:avLst/>
              <a:gdLst/>
              <a:ahLst/>
              <a:cxnLst/>
              <a:rect l="l" t="t" r="r" b="b"/>
              <a:pathLst>
                <a:path w="1916" h="1127" extrusionOk="0">
                  <a:moveTo>
                    <a:pt x="421" y="1"/>
                  </a:moveTo>
                  <a:cubicBezTo>
                    <a:pt x="410" y="1"/>
                    <a:pt x="399" y="2"/>
                    <a:pt x="388" y="6"/>
                  </a:cubicBezTo>
                  <a:lnTo>
                    <a:pt x="388" y="47"/>
                  </a:lnTo>
                  <a:cubicBezTo>
                    <a:pt x="306" y="27"/>
                    <a:pt x="225" y="6"/>
                    <a:pt x="164" y="6"/>
                  </a:cubicBezTo>
                  <a:cubicBezTo>
                    <a:pt x="143" y="6"/>
                    <a:pt x="123" y="27"/>
                    <a:pt x="123" y="47"/>
                  </a:cubicBezTo>
                  <a:cubicBezTo>
                    <a:pt x="82" y="27"/>
                    <a:pt x="62" y="27"/>
                    <a:pt x="41" y="27"/>
                  </a:cubicBezTo>
                  <a:cubicBezTo>
                    <a:pt x="41" y="47"/>
                    <a:pt x="1" y="47"/>
                    <a:pt x="1" y="67"/>
                  </a:cubicBezTo>
                  <a:cubicBezTo>
                    <a:pt x="62" y="251"/>
                    <a:pt x="184" y="373"/>
                    <a:pt x="327" y="475"/>
                  </a:cubicBezTo>
                  <a:cubicBezTo>
                    <a:pt x="327" y="515"/>
                    <a:pt x="327" y="536"/>
                    <a:pt x="347" y="536"/>
                  </a:cubicBezTo>
                  <a:cubicBezTo>
                    <a:pt x="449" y="617"/>
                    <a:pt x="571" y="678"/>
                    <a:pt x="673" y="760"/>
                  </a:cubicBezTo>
                  <a:cubicBezTo>
                    <a:pt x="795" y="882"/>
                    <a:pt x="978" y="882"/>
                    <a:pt x="1080" y="1024"/>
                  </a:cubicBezTo>
                  <a:lnTo>
                    <a:pt x="1100" y="1024"/>
                  </a:lnTo>
                  <a:cubicBezTo>
                    <a:pt x="1206" y="1060"/>
                    <a:pt x="1311" y="1110"/>
                    <a:pt x="1430" y="1110"/>
                  </a:cubicBezTo>
                  <a:cubicBezTo>
                    <a:pt x="1449" y="1110"/>
                    <a:pt x="1468" y="1109"/>
                    <a:pt x="1487" y="1106"/>
                  </a:cubicBezTo>
                  <a:cubicBezTo>
                    <a:pt x="1530" y="1097"/>
                    <a:pt x="1572" y="1093"/>
                    <a:pt x="1614" y="1093"/>
                  </a:cubicBezTo>
                  <a:cubicBezTo>
                    <a:pt x="1674" y="1093"/>
                    <a:pt x="1733" y="1102"/>
                    <a:pt x="1793" y="1126"/>
                  </a:cubicBezTo>
                  <a:cubicBezTo>
                    <a:pt x="1793" y="1086"/>
                    <a:pt x="1773" y="1065"/>
                    <a:pt x="1773" y="1024"/>
                  </a:cubicBezTo>
                  <a:lnTo>
                    <a:pt x="1732" y="1024"/>
                  </a:lnTo>
                  <a:cubicBezTo>
                    <a:pt x="1752" y="1004"/>
                    <a:pt x="1752" y="963"/>
                    <a:pt x="1732" y="943"/>
                  </a:cubicBezTo>
                  <a:cubicBezTo>
                    <a:pt x="1732" y="902"/>
                    <a:pt x="1671" y="923"/>
                    <a:pt x="1671" y="882"/>
                  </a:cubicBezTo>
                  <a:cubicBezTo>
                    <a:pt x="1680" y="873"/>
                    <a:pt x="1689" y="870"/>
                    <a:pt x="1700" y="870"/>
                  </a:cubicBezTo>
                  <a:cubicBezTo>
                    <a:pt x="1723" y="870"/>
                    <a:pt x="1749" y="885"/>
                    <a:pt x="1773" y="885"/>
                  </a:cubicBezTo>
                  <a:cubicBezTo>
                    <a:pt x="1787" y="885"/>
                    <a:pt x="1801" y="880"/>
                    <a:pt x="1813" y="862"/>
                  </a:cubicBezTo>
                  <a:cubicBezTo>
                    <a:pt x="1813" y="882"/>
                    <a:pt x="1813" y="902"/>
                    <a:pt x="1854" y="902"/>
                  </a:cubicBezTo>
                  <a:cubicBezTo>
                    <a:pt x="1895" y="862"/>
                    <a:pt x="1915" y="841"/>
                    <a:pt x="1895" y="780"/>
                  </a:cubicBezTo>
                  <a:cubicBezTo>
                    <a:pt x="1874" y="760"/>
                    <a:pt x="1854" y="739"/>
                    <a:pt x="1813" y="739"/>
                  </a:cubicBezTo>
                  <a:cubicBezTo>
                    <a:pt x="1813" y="760"/>
                    <a:pt x="1834" y="780"/>
                    <a:pt x="1793" y="780"/>
                  </a:cubicBezTo>
                  <a:cubicBezTo>
                    <a:pt x="1732" y="678"/>
                    <a:pt x="1650" y="576"/>
                    <a:pt x="1528" y="576"/>
                  </a:cubicBezTo>
                  <a:cubicBezTo>
                    <a:pt x="1467" y="495"/>
                    <a:pt x="1386" y="475"/>
                    <a:pt x="1304" y="413"/>
                  </a:cubicBezTo>
                  <a:lnTo>
                    <a:pt x="1304" y="413"/>
                  </a:lnTo>
                  <a:cubicBezTo>
                    <a:pt x="1325" y="454"/>
                    <a:pt x="1325" y="475"/>
                    <a:pt x="1345" y="475"/>
                  </a:cubicBezTo>
                  <a:cubicBezTo>
                    <a:pt x="1334" y="477"/>
                    <a:pt x="1323" y="479"/>
                    <a:pt x="1313" y="479"/>
                  </a:cubicBezTo>
                  <a:cubicBezTo>
                    <a:pt x="1247" y="479"/>
                    <a:pt x="1197" y="426"/>
                    <a:pt x="1162" y="373"/>
                  </a:cubicBezTo>
                  <a:cubicBezTo>
                    <a:pt x="1109" y="338"/>
                    <a:pt x="1071" y="287"/>
                    <a:pt x="1010" y="287"/>
                  </a:cubicBezTo>
                  <a:cubicBezTo>
                    <a:pt x="1000" y="287"/>
                    <a:pt x="989" y="289"/>
                    <a:pt x="978" y="291"/>
                  </a:cubicBezTo>
                  <a:cubicBezTo>
                    <a:pt x="978" y="291"/>
                    <a:pt x="999" y="291"/>
                    <a:pt x="978" y="312"/>
                  </a:cubicBezTo>
                  <a:cubicBezTo>
                    <a:pt x="978" y="312"/>
                    <a:pt x="978" y="291"/>
                    <a:pt x="978" y="291"/>
                  </a:cubicBezTo>
                  <a:cubicBezTo>
                    <a:pt x="917" y="251"/>
                    <a:pt x="856" y="210"/>
                    <a:pt x="836" y="149"/>
                  </a:cubicBezTo>
                  <a:cubicBezTo>
                    <a:pt x="795" y="169"/>
                    <a:pt x="754" y="169"/>
                    <a:pt x="734" y="169"/>
                  </a:cubicBezTo>
                  <a:cubicBezTo>
                    <a:pt x="673" y="128"/>
                    <a:pt x="612" y="88"/>
                    <a:pt x="571" y="67"/>
                  </a:cubicBezTo>
                  <a:cubicBezTo>
                    <a:pt x="521" y="34"/>
                    <a:pt x="471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6" name="Google Shape;11216;p13"/>
            <p:cNvSpPr/>
            <p:nvPr/>
          </p:nvSpPr>
          <p:spPr>
            <a:xfrm>
              <a:off x="179151" y="-41222"/>
              <a:ext cx="48429" cy="165724"/>
            </a:xfrm>
            <a:custGeom>
              <a:avLst/>
              <a:gdLst/>
              <a:ahLst/>
              <a:cxnLst/>
              <a:rect l="l" t="t" r="r" b="b"/>
              <a:pathLst>
                <a:path w="673" h="2303" extrusionOk="0">
                  <a:moveTo>
                    <a:pt x="364" y="257"/>
                  </a:moveTo>
                  <a:cubicBezTo>
                    <a:pt x="375" y="257"/>
                    <a:pt x="385" y="268"/>
                    <a:pt x="387" y="281"/>
                  </a:cubicBezTo>
                  <a:lnTo>
                    <a:pt x="387" y="281"/>
                  </a:lnTo>
                  <a:cubicBezTo>
                    <a:pt x="386" y="295"/>
                    <a:pt x="382" y="306"/>
                    <a:pt x="367" y="306"/>
                  </a:cubicBezTo>
                  <a:cubicBezTo>
                    <a:pt x="346" y="306"/>
                    <a:pt x="346" y="286"/>
                    <a:pt x="346" y="265"/>
                  </a:cubicBezTo>
                  <a:cubicBezTo>
                    <a:pt x="352" y="259"/>
                    <a:pt x="358" y="257"/>
                    <a:pt x="364" y="257"/>
                  </a:cubicBezTo>
                  <a:close/>
                  <a:moveTo>
                    <a:pt x="244" y="1"/>
                  </a:moveTo>
                  <a:cubicBezTo>
                    <a:pt x="224" y="1"/>
                    <a:pt x="224" y="41"/>
                    <a:pt x="204" y="41"/>
                  </a:cubicBezTo>
                  <a:cubicBezTo>
                    <a:pt x="183" y="62"/>
                    <a:pt x="183" y="82"/>
                    <a:pt x="163" y="82"/>
                  </a:cubicBezTo>
                  <a:cubicBezTo>
                    <a:pt x="204" y="204"/>
                    <a:pt x="143" y="306"/>
                    <a:pt x="163" y="408"/>
                  </a:cubicBezTo>
                  <a:cubicBezTo>
                    <a:pt x="173" y="418"/>
                    <a:pt x="178" y="418"/>
                    <a:pt x="183" y="418"/>
                  </a:cubicBezTo>
                  <a:cubicBezTo>
                    <a:pt x="188" y="418"/>
                    <a:pt x="193" y="418"/>
                    <a:pt x="204" y="428"/>
                  </a:cubicBezTo>
                  <a:cubicBezTo>
                    <a:pt x="183" y="571"/>
                    <a:pt x="163" y="713"/>
                    <a:pt x="143" y="856"/>
                  </a:cubicBezTo>
                  <a:cubicBezTo>
                    <a:pt x="122" y="856"/>
                    <a:pt x="102" y="836"/>
                    <a:pt x="81" y="836"/>
                  </a:cubicBezTo>
                  <a:lnTo>
                    <a:pt x="81" y="836"/>
                  </a:lnTo>
                  <a:cubicBezTo>
                    <a:pt x="81" y="856"/>
                    <a:pt x="102" y="856"/>
                    <a:pt x="81" y="856"/>
                  </a:cubicBezTo>
                  <a:cubicBezTo>
                    <a:pt x="20" y="1039"/>
                    <a:pt x="20" y="1223"/>
                    <a:pt x="20" y="1406"/>
                  </a:cubicBezTo>
                  <a:cubicBezTo>
                    <a:pt x="0" y="1487"/>
                    <a:pt x="20" y="1589"/>
                    <a:pt x="20" y="1671"/>
                  </a:cubicBezTo>
                  <a:cubicBezTo>
                    <a:pt x="41" y="1834"/>
                    <a:pt x="81" y="1976"/>
                    <a:pt x="163" y="2119"/>
                  </a:cubicBezTo>
                  <a:cubicBezTo>
                    <a:pt x="224" y="2159"/>
                    <a:pt x="244" y="2241"/>
                    <a:pt x="285" y="2302"/>
                  </a:cubicBezTo>
                  <a:cubicBezTo>
                    <a:pt x="346" y="2241"/>
                    <a:pt x="407" y="2200"/>
                    <a:pt x="468" y="2119"/>
                  </a:cubicBezTo>
                  <a:cubicBezTo>
                    <a:pt x="509" y="2180"/>
                    <a:pt x="509" y="2282"/>
                    <a:pt x="611" y="2302"/>
                  </a:cubicBezTo>
                  <a:cubicBezTo>
                    <a:pt x="631" y="2200"/>
                    <a:pt x="631" y="2119"/>
                    <a:pt x="611" y="2037"/>
                  </a:cubicBezTo>
                  <a:cubicBezTo>
                    <a:pt x="631" y="2037"/>
                    <a:pt x="631" y="2017"/>
                    <a:pt x="631" y="2017"/>
                  </a:cubicBezTo>
                  <a:cubicBezTo>
                    <a:pt x="631" y="1997"/>
                    <a:pt x="631" y="1976"/>
                    <a:pt x="611" y="1956"/>
                  </a:cubicBezTo>
                  <a:cubicBezTo>
                    <a:pt x="611" y="1976"/>
                    <a:pt x="591" y="1997"/>
                    <a:pt x="591" y="1997"/>
                  </a:cubicBezTo>
                  <a:cubicBezTo>
                    <a:pt x="550" y="1956"/>
                    <a:pt x="570" y="1895"/>
                    <a:pt x="570" y="1854"/>
                  </a:cubicBezTo>
                  <a:cubicBezTo>
                    <a:pt x="591" y="1773"/>
                    <a:pt x="631" y="1671"/>
                    <a:pt x="611" y="1569"/>
                  </a:cubicBezTo>
                  <a:cubicBezTo>
                    <a:pt x="611" y="1508"/>
                    <a:pt x="611" y="1447"/>
                    <a:pt x="672" y="1386"/>
                  </a:cubicBezTo>
                  <a:cubicBezTo>
                    <a:pt x="611" y="1263"/>
                    <a:pt x="530" y="876"/>
                    <a:pt x="530" y="734"/>
                  </a:cubicBezTo>
                  <a:cubicBezTo>
                    <a:pt x="530" y="724"/>
                    <a:pt x="524" y="724"/>
                    <a:pt x="519" y="724"/>
                  </a:cubicBezTo>
                  <a:cubicBezTo>
                    <a:pt x="514" y="724"/>
                    <a:pt x="509" y="724"/>
                    <a:pt x="509" y="713"/>
                  </a:cubicBezTo>
                  <a:cubicBezTo>
                    <a:pt x="509" y="693"/>
                    <a:pt x="509" y="693"/>
                    <a:pt x="509" y="673"/>
                  </a:cubicBezTo>
                  <a:cubicBezTo>
                    <a:pt x="509" y="612"/>
                    <a:pt x="489" y="571"/>
                    <a:pt x="530" y="530"/>
                  </a:cubicBezTo>
                  <a:cubicBezTo>
                    <a:pt x="489" y="489"/>
                    <a:pt x="468" y="449"/>
                    <a:pt x="468" y="388"/>
                  </a:cubicBezTo>
                  <a:cubicBezTo>
                    <a:pt x="468" y="348"/>
                    <a:pt x="449" y="288"/>
                    <a:pt x="391" y="267"/>
                  </a:cubicBezTo>
                  <a:lnTo>
                    <a:pt x="391" y="267"/>
                  </a:lnTo>
                  <a:cubicBezTo>
                    <a:pt x="394" y="229"/>
                    <a:pt x="374" y="222"/>
                    <a:pt x="349" y="222"/>
                  </a:cubicBezTo>
                  <a:cubicBezTo>
                    <a:pt x="335" y="222"/>
                    <a:pt x="319" y="225"/>
                    <a:pt x="306" y="225"/>
                  </a:cubicBezTo>
                  <a:cubicBezTo>
                    <a:pt x="306" y="204"/>
                    <a:pt x="326" y="184"/>
                    <a:pt x="326" y="164"/>
                  </a:cubicBezTo>
                  <a:lnTo>
                    <a:pt x="326" y="164"/>
                  </a:lnTo>
                  <a:cubicBezTo>
                    <a:pt x="314" y="168"/>
                    <a:pt x="305" y="169"/>
                    <a:pt x="297" y="169"/>
                  </a:cubicBezTo>
                  <a:cubicBezTo>
                    <a:pt x="265" y="169"/>
                    <a:pt x="265" y="139"/>
                    <a:pt x="265" y="123"/>
                  </a:cubicBezTo>
                  <a:cubicBezTo>
                    <a:pt x="285" y="103"/>
                    <a:pt x="326" y="103"/>
                    <a:pt x="306" y="62"/>
                  </a:cubicBezTo>
                  <a:cubicBezTo>
                    <a:pt x="285" y="62"/>
                    <a:pt x="265" y="62"/>
                    <a:pt x="244" y="41"/>
                  </a:cubicBezTo>
                  <a:cubicBezTo>
                    <a:pt x="224" y="41"/>
                    <a:pt x="285" y="21"/>
                    <a:pt x="24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7" name="Google Shape;11217;p13"/>
            <p:cNvSpPr/>
            <p:nvPr/>
          </p:nvSpPr>
          <p:spPr>
            <a:xfrm>
              <a:off x="1114127" y="-290347"/>
              <a:ext cx="73327" cy="169034"/>
            </a:xfrm>
            <a:custGeom>
              <a:avLst/>
              <a:gdLst/>
              <a:ahLst/>
              <a:cxnLst/>
              <a:rect l="l" t="t" r="r" b="b"/>
              <a:pathLst>
                <a:path w="1019" h="2349" extrusionOk="0">
                  <a:moveTo>
                    <a:pt x="387" y="2241"/>
                  </a:moveTo>
                  <a:cubicBezTo>
                    <a:pt x="387" y="2261"/>
                    <a:pt x="387" y="2281"/>
                    <a:pt x="367" y="2281"/>
                  </a:cubicBezTo>
                  <a:cubicBezTo>
                    <a:pt x="346" y="2261"/>
                    <a:pt x="367" y="2241"/>
                    <a:pt x="387" y="2241"/>
                  </a:cubicBezTo>
                  <a:close/>
                  <a:moveTo>
                    <a:pt x="795" y="1"/>
                  </a:moveTo>
                  <a:cubicBezTo>
                    <a:pt x="774" y="62"/>
                    <a:pt x="733" y="102"/>
                    <a:pt x="693" y="163"/>
                  </a:cubicBezTo>
                  <a:cubicBezTo>
                    <a:pt x="693" y="225"/>
                    <a:pt x="672" y="306"/>
                    <a:pt x="693" y="367"/>
                  </a:cubicBezTo>
                  <a:cubicBezTo>
                    <a:pt x="591" y="510"/>
                    <a:pt x="571" y="673"/>
                    <a:pt x="509" y="836"/>
                  </a:cubicBezTo>
                  <a:cubicBezTo>
                    <a:pt x="469" y="836"/>
                    <a:pt x="469" y="876"/>
                    <a:pt x="428" y="876"/>
                  </a:cubicBezTo>
                  <a:cubicBezTo>
                    <a:pt x="448" y="937"/>
                    <a:pt x="387" y="958"/>
                    <a:pt x="408" y="998"/>
                  </a:cubicBezTo>
                  <a:cubicBezTo>
                    <a:pt x="387" y="998"/>
                    <a:pt x="367" y="1019"/>
                    <a:pt x="346" y="1019"/>
                  </a:cubicBezTo>
                  <a:cubicBezTo>
                    <a:pt x="346" y="1060"/>
                    <a:pt x="367" y="1080"/>
                    <a:pt x="346" y="1100"/>
                  </a:cubicBezTo>
                  <a:cubicBezTo>
                    <a:pt x="326" y="1100"/>
                    <a:pt x="326" y="1100"/>
                    <a:pt x="306" y="1080"/>
                  </a:cubicBezTo>
                  <a:cubicBezTo>
                    <a:pt x="306" y="1066"/>
                    <a:pt x="306" y="1051"/>
                    <a:pt x="299" y="1051"/>
                  </a:cubicBezTo>
                  <a:cubicBezTo>
                    <a:pt x="296" y="1051"/>
                    <a:pt x="291" y="1054"/>
                    <a:pt x="285" y="1060"/>
                  </a:cubicBezTo>
                  <a:cubicBezTo>
                    <a:pt x="285" y="1141"/>
                    <a:pt x="285" y="1222"/>
                    <a:pt x="184" y="1263"/>
                  </a:cubicBezTo>
                  <a:cubicBezTo>
                    <a:pt x="184" y="1263"/>
                    <a:pt x="184" y="1284"/>
                    <a:pt x="184" y="1284"/>
                  </a:cubicBezTo>
                  <a:cubicBezTo>
                    <a:pt x="143" y="1447"/>
                    <a:pt x="41" y="1630"/>
                    <a:pt x="41" y="1813"/>
                  </a:cubicBezTo>
                  <a:cubicBezTo>
                    <a:pt x="21" y="1874"/>
                    <a:pt x="0" y="1976"/>
                    <a:pt x="41" y="2037"/>
                  </a:cubicBezTo>
                  <a:cubicBezTo>
                    <a:pt x="61" y="2119"/>
                    <a:pt x="61" y="2180"/>
                    <a:pt x="102" y="2261"/>
                  </a:cubicBezTo>
                  <a:cubicBezTo>
                    <a:pt x="143" y="2261"/>
                    <a:pt x="184" y="2241"/>
                    <a:pt x="224" y="2241"/>
                  </a:cubicBezTo>
                  <a:cubicBezTo>
                    <a:pt x="245" y="2220"/>
                    <a:pt x="245" y="2180"/>
                    <a:pt x="285" y="2180"/>
                  </a:cubicBezTo>
                  <a:cubicBezTo>
                    <a:pt x="306" y="2220"/>
                    <a:pt x="265" y="2302"/>
                    <a:pt x="326" y="2343"/>
                  </a:cubicBezTo>
                  <a:cubicBezTo>
                    <a:pt x="330" y="2338"/>
                    <a:pt x="335" y="2337"/>
                    <a:pt x="339" y="2337"/>
                  </a:cubicBezTo>
                  <a:cubicBezTo>
                    <a:pt x="351" y="2337"/>
                    <a:pt x="363" y="2348"/>
                    <a:pt x="374" y="2348"/>
                  </a:cubicBezTo>
                  <a:cubicBezTo>
                    <a:pt x="379" y="2348"/>
                    <a:pt x="383" y="2347"/>
                    <a:pt x="387" y="2343"/>
                  </a:cubicBezTo>
                  <a:cubicBezTo>
                    <a:pt x="428" y="2281"/>
                    <a:pt x="448" y="2220"/>
                    <a:pt x="509" y="2180"/>
                  </a:cubicBezTo>
                  <a:cubicBezTo>
                    <a:pt x="489" y="2159"/>
                    <a:pt x="489" y="2159"/>
                    <a:pt x="489" y="2139"/>
                  </a:cubicBezTo>
                  <a:cubicBezTo>
                    <a:pt x="489" y="2098"/>
                    <a:pt x="509" y="2078"/>
                    <a:pt x="530" y="2037"/>
                  </a:cubicBezTo>
                  <a:cubicBezTo>
                    <a:pt x="571" y="2017"/>
                    <a:pt x="550" y="1956"/>
                    <a:pt x="611" y="1915"/>
                  </a:cubicBezTo>
                  <a:cubicBezTo>
                    <a:pt x="652" y="1895"/>
                    <a:pt x="652" y="1854"/>
                    <a:pt x="652" y="1793"/>
                  </a:cubicBezTo>
                  <a:cubicBezTo>
                    <a:pt x="652" y="1752"/>
                    <a:pt x="652" y="1691"/>
                    <a:pt x="652" y="1650"/>
                  </a:cubicBezTo>
                  <a:lnTo>
                    <a:pt x="672" y="1589"/>
                  </a:lnTo>
                  <a:cubicBezTo>
                    <a:pt x="672" y="1589"/>
                    <a:pt x="672" y="1569"/>
                    <a:pt x="672" y="1569"/>
                  </a:cubicBezTo>
                  <a:cubicBezTo>
                    <a:pt x="733" y="1508"/>
                    <a:pt x="713" y="1447"/>
                    <a:pt x="733" y="1385"/>
                  </a:cubicBezTo>
                  <a:cubicBezTo>
                    <a:pt x="733" y="1324"/>
                    <a:pt x="754" y="1284"/>
                    <a:pt x="774" y="1243"/>
                  </a:cubicBezTo>
                  <a:cubicBezTo>
                    <a:pt x="795" y="1080"/>
                    <a:pt x="856" y="917"/>
                    <a:pt x="835" y="754"/>
                  </a:cubicBezTo>
                  <a:cubicBezTo>
                    <a:pt x="835" y="754"/>
                    <a:pt x="835" y="734"/>
                    <a:pt x="856" y="734"/>
                  </a:cubicBezTo>
                  <a:cubicBezTo>
                    <a:pt x="896" y="673"/>
                    <a:pt x="896" y="591"/>
                    <a:pt x="917" y="530"/>
                  </a:cubicBezTo>
                  <a:cubicBezTo>
                    <a:pt x="957" y="469"/>
                    <a:pt x="978" y="388"/>
                    <a:pt x="1019" y="326"/>
                  </a:cubicBezTo>
                  <a:cubicBezTo>
                    <a:pt x="978" y="286"/>
                    <a:pt x="978" y="204"/>
                    <a:pt x="937" y="143"/>
                  </a:cubicBezTo>
                  <a:cubicBezTo>
                    <a:pt x="930" y="150"/>
                    <a:pt x="924" y="152"/>
                    <a:pt x="917" y="152"/>
                  </a:cubicBezTo>
                  <a:cubicBezTo>
                    <a:pt x="903" y="152"/>
                    <a:pt x="890" y="143"/>
                    <a:pt x="876" y="143"/>
                  </a:cubicBezTo>
                  <a:cubicBezTo>
                    <a:pt x="835" y="102"/>
                    <a:pt x="856" y="21"/>
                    <a:pt x="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8" name="Google Shape;11218;p13"/>
            <p:cNvSpPr/>
            <p:nvPr/>
          </p:nvSpPr>
          <p:spPr>
            <a:xfrm>
              <a:off x="1131686" y="952905"/>
              <a:ext cx="111466" cy="113913"/>
            </a:xfrm>
            <a:custGeom>
              <a:avLst/>
              <a:gdLst/>
              <a:ahLst/>
              <a:cxnLst/>
              <a:rect l="l" t="t" r="r" b="b"/>
              <a:pathLst>
                <a:path w="1549" h="1583" extrusionOk="0">
                  <a:moveTo>
                    <a:pt x="652" y="299"/>
                  </a:moveTo>
                  <a:cubicBezTo>
                    <a:pt x="652" y="319"/>
                    <a:pt x="652" y="319"/>
                    <a:pt x="652" y="319"/>
                  </a:cubicBezTo>
                  <a:lnTo>
                    <a:pt x="632" y="319"/>
                  </a:lnTo>
                  <a:cubicBezTo>
                    <a:pt x="632" y="319"/>
                    <a:pt x="632" y="299"/>
                    <a:pt x="652" y="299"/>
                  </a:cubicBezTo>
                  <a:close/>
                  <a:moveTo>
                    <a:pt x="160" y="1"/>
                  </a:moveTo>
                  <a:cubicBezTo>
                    <a:pt x="133" y="1"/>
                    <a:pt x="107" y="5"/>
                    <a:pt x="82" y="14"/>
                  </a:cubicBezTo>
                  <a:cubicBezTo>
                    <a:pt x="82" y="55"/>
                    <a:pt x="1" y="95"/>
                    <a:pt x="41" y="156"/>
                  </a:cubicBezTo>
                  <a:cubicBezTo>
                    <a:pt x="82" y="177"/>
                    <a:pt x="123" y="238"/>
                    <a:pt x="143" y="279"/>
                  </a:cubicBezTo>
                  <a:cubicBezTo>
                    <a:pt x="164" y="360"/>
                    <a:pt x="184" y="442"/>
                    <a:pt x="245" y="503"/>
                  </a:cubicBezTo>
                  <a:cubicBezTo>
                    <a:pt x="286" y="564"/>
                    <a:pt x="327" y="645"/>
                    <a:pt x="347" y="727"/>
                  </a:cubicBezTo>
                  <a:cubicBezTo>
                    <a:pt x="347" y="767"/>
                    <a:pt x="367" y="808"/>
                    <a:pt x="408" y="849"/>
                  </a:cubicBezTo>
                  <a:cubicBezTo>
                    <a:pt x="469" y="930"/>
                    <a:pt x="489" y="1012"/>
                    <a:pt x="530" y="1093"/>
                  </a:cubicBezTo>
                  <a:cubicBezTo>
                    <a:pt x="551" y="1134"/>
                    <a:pt x="591" y="1175"/>
                    <a:pt x="632" y="1195"/>
                  </a:cubicBezTo>
                  <a:cubicBezTo>
                    <a:pt x="693" y="1256"/>
                    <a:pt x="754" y="1297"/>
                    <a:pt x="815" y="1338"/>
                  </a:cubicBezTo>
                  <a:cubicBezTo>
                    <a:pt x="856" y="1399"/>
                    <a:pt x="897" y="1419"/>
                    <a:pt x="937" y="1460"/>
                  </a:cubicBezTo>
                  <a:cubicBezTo>
                    <a:pt x="1019" y="1521"/>
                    <a:pt x="1121" y="1541"/>
                    <a:pt x="1223" y="1582"/>
                  </a:cubicBezTo>
                  <a:cubicBezTo>
                    <a:pt x="1251" y="1568"/>
                    <a:pt x="1280" y="1553"/>
                    <a:pt x="1316" y="1553"/>
                  </a:cubicBezTo>
                  <a:cubicBezTo>
                    <a:pt x="1331" y="1553"/>
                    <a:pt x="1347" y="1556"/>
                    <a:pt x="1365" y="1562"/>
                  </a:cubicBezTo>
                  <a:cubicBezTo>
                    <a:pt x="1386" y="1501"/>
                    <a:pt x="1406" y="1439"/>
                    <a:pt x="1426" y="1378"/>
                  </a:cubicBezTo>
                  <a:cubicBezTo>
                    <a:pt x="1438" y="1382"/>
                    <a:pt x="1449" y="1384"/>
                    <a:pt x="1459" y="1384"/>
                  </a:cubicBezTo>
                  <a:cubicBezTo>
                    <a:pt x="1496" y="1384"/>
                    <a:pt x="1516" y="1358"/>
                    <a:pt x="1548" y="1358"/>
                  </a:cubicBezTo>
                  <a:cubicBezTo>
                    <a:pt x="1528" y="1338"/>
                    <a:pt x="1528" y="1317"/>
                    <a:pt x="1508" y="1297"/>
                  </a:cubicBezTo>
                  <a:cubicBezTo>
                    <a:pt x="1528" y="1195"/>
                    <a:pt x="1406" y="1154"/>
                    <a:pt x="1386" y="1053"/>
                  </a:cubicBezTo>
                  <a:cubicBezTo>
                    <a:pt x="1386" y="1032"/>
                    <a:pt x="1386" y="1012"/>
                    <a:pt x="1386" y="971"/>
                  </a:cubicBezTo>
                  <a:cubicBezTo>
                    <a:pt x="1310" y="971"/>
                    <a:pt x="1322" y="867"/>
                    <a:pt x="1244" y="867"/>
                  </a:cubicBezTo>
                  <a:cubicBezTo>
                    <a:pt x="1238" y="867"/>
                    <a:pt x="1230" y="868"/>
                    <a:pt x="1223" y="869"/>
                  </a:cubicBezTo>
                  <a:cubicBezTo>
                    <a:pt x="1202" y="910"/>
                    <a:pt x="1263" y="991"/>
                    <a:pt x="1182" y="1012"/>
                  </a:cubicBezTo>
                  <a:cubicBezTo>
                    <a:pt x="1141" y="890"/>
                    <a:pt x="1060" y="788"/>
                    <a:pt x="999" y="666"/>
                  </a:cubicBezTo>
                  <a:cubicBezTo>
                    <a:pt x="917" y="666"/>
                    <a:pt x="876" y="605"/>
                    <a:pt x="856" y="523"/>
                  </a:cubicBezTo>
                  <a:cubicBezTo>
                    <a:pt x="856" y="503"/>
                    <a:pt x="836" y="503"/>
                    <a:pt x="836" y="482"/>
                  </a:cubicBezTo>
                  <a:lnTo>
                    <a:pt x="775" y="482"/>
                  </a:lnTo>
                  <a:cubicBezTo>
                    <a:pt x="775" y="442"/>
                    <a:pt x="734" y="421"/>
                    <a:pt x="693" y="401"/>
                  </a:cubicBezTo>
                  <a:cubicBezTo>
                    <a:pt x="693" y="360"/>
                    <a:pt x="693" y="319"/>
                    <a:pt x="652" y="279"/>
                  </a:cubicBezTo>
                  <a:cubicBezTo>
                    <a:pt x="632" y="258"/>
                    <a:pt x="612" y="218"/>
                    <a:pt x="571" y="218"/>
                  </a:cubicBezTo>
                  <a:cubicBezTo>
                    <a:pt x="530" y="197"/>
                    <a:pt x="510" y="197"/>
                    <a:pt x="489" y="156"/>
                  </a:cubicBezTo>
                  <a:cubicBezTo>
                    <a:pt x="469" y="136"/>
                    <a:pt x="449" y="116"/>
                    <a:pt x="428" y="116"/>
                  </a:cubicBezTo>
                  <a:lnTo>
                    <a:pt x="347" y="116"/>
                  </a:lnTo>
                  <a:cubicBezTo>
                    <a:pt x="327" y="75"/>
                    <a:pt x="306" y="55"/>
                    <a:pt x="286" y="34"/>
                  </a:cubicBezTo>
                  <a:cubicBezTo>
                    <a:pt x="238" y="10"/>
                    <a:pt x="197" y="1"/>
                    <a:pt x="16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9" name="Google Shape;11219;p13"/>
            <p:cNvSpPr/>
            <p:nvPr/>
          </p:nvSpPr>
          <p:spPr>
            <a:xfrm>
              <a:off x="504482" y="-117428"/>
              <a:ext cx="65987" cy="148094"/>
            </a:xfrm>
            <a:custGeom>
              <a:avLst/>
              <a:gdLst/>
              <a:ahLst/>
              <a:cxnLst/>
              <a:rect l="l" t="t" r="r" b="b"/>
              <a:pathLst>
                <a:path w="917" h="2058" extrusionOk="0">
                  <a:moveTo>
                    <a:pt x="183" y="1"/>
                  </a:moveTo>
                  <a:cubicBezTo>
                    <a:pt x="163" y="21"/>
                    <a:pt x="143" y="21"/>
                    <a:pt x="122" y="21"/>
                  </a:cubicBezTo>
                  <a:cubicBezTo>
                    <a:pt x="21" y="164"/>
                    <a:pt x="0" y="306"/>
                    <a:pt x="61" y="469"/>
                  </a:cubicBezTo>
                  <a:cubicBezTo>
                    <a:pt x="102" y="632"/>
                    <a:pt x="143" y="775"/>
                    <a:pt x="143" y="938"/>
                  </a:cubicBezTo>
                  <a:cubicBezTo>
                    <a:pt x="143" y="999"/>
                    <a:pt x="163" y="1060"/>
                    <a:pt x="183" y="1121"/>
                  </a:cubicBezTo>
                  <a:cubicBezTo>
                    <a:pt x="224" y="1223"/>
                    <a:pt x="265" y="1324"/>
                    <a:pt x="245" y="1447"/>
                  </a:cubicBezTo>
                  <a:cubicBezTo>
                    <a:pt x="245" y="1487"/>
                    <a:pt x="245" y="1548"/>
                    <a:pt x="306" y="1610"/>
                  </a:cubicBezTo>
                  <a:cubicBezTo>
                    <a:pt x="346" y="1630"/>
                    <a:pt x="367" y="1691"/>
                    <a:pt x="367" y="1752"/>
                  </a:cubicBezTo>
                  <a:cubicBezTo>
                    <a:pt x="387" y="1854"/>
                    <a:pt x="448" y="1956"/>
                    <a:pt x="509" y="2037"/>
                  </a:cubicBezTo>
                  <a:cubicBezTo>
                    <a:pt x="509" y="2037"/>
                    <a:pt x="509" y="2046"/>
                    <a:pt x="515" y="2046"/>
                  </a:cubicBezTo>
                  <a:cubicBezTo>
                    <a:pt x="518" y="2046"/>
                    <a:pt x="523" y="2044"/>
                    <a:pt x="530" y="2037"/>
                  </a:cubicBezTo>
                  <a:cubicBezTo>
                    <a:pt x="550" y="2037"/>
                    <a:pt x="570" y="2017"/>
                    <a:pt x="591" y="2017"/>
                  </a:cubicBezTo>
                  <a:cubicBezTo>
                    <a:pt x="611" y="2037"/>
                    <a:pt x="611" y="2058"/>
                    <a:pt x="652" y="2058"/>
                  </a:cubicBezTo>
                  <a:cubicBezTo>
                    <a:pt x="652" y="2037"/>
                    <a:pt x="632" y="2017"/>
                    <a:pt x="652" y="1997"/>
                  </a:cubicBezTo>
                  <a:cubicBezTo>
                    <a:pt x="672" y="1976"/>
                    <a:pt x="632" y="1915"/>
                    <a:pt x="713" y="1915"/>
                  </a:cubicBezTo>
                  <a:cubicBezTo>
                    <a:pt x="723" y="1905"/>
                    <a:pt x="732" y="1901"/>
                    <a:pt x="740" y="1901"/>
                  </a:cubicBezTo>
                  <a:cubicBezTo>
                    <a:pt x="765" y="1901"/>
                    <a:pt x="784" y="1935"/>
                    <a:pt x="815" y="1935"/>
                  </a:cubicBezTo>
                  <a:cubicBezTo>
                    <a:pt x="835" y="1854"/>
                    <a:pt x="754" y="1854"/>
                    <a:pt x="733" y="1813"/>
                  </a:cubicBezTo>
                  <a:cubicBezTo>
                    <a:pt x="815" y="1813"/>
                    <a:pt x="876" y="1772"/>
                    <a:pt x="896" y="1691"/>
                  </a:cubicBezTo>
                  <a:cubicBezTo>
                    <a:pt x="917" y="1610"/>
                    <a:pt x="896" y="1528"/>
                    <a:pt x="876" y="1467"/>
                  </a:cubicBezTo>
                  <a:cubicBezTo>
                    <a:pt x="835" y="1447"/>
                    <a:pt x="835" y="1426"/>
                    <a:pt x="835" y="1386"/>
                  </a:cubicBezTo>
                  <a:cubicBezTo>
                    <a:pt x="835" y="1345"/>
                    <a:pt x="856" y="1304"/>
                    <a:pt x="856" y="1263"/>
                  </a:cubicBezTo>
                  <a:cubicBezTo>
                    <a:pt x="835" y="1039"/>
                    <a:pt x="672" y="897"/>
                    <a:pt x="611" y="693"/>
                  </a:cubicBezTo>
                  <a:cubicBezTo>
                    <a:pt x="550" y="673"/>
                    <a:pt x="570" y="571"/>
                    <a:pt x="530" y="530"/>
                  </a:cubicBezTo>
                  <a:cubicBezTo>
                    <a:pt x="469" y="510"/>
                    <a:pt x="489" y="449"/>
                    <a:pt x="469" y="408"/>
                  </a:cubicBezTo>
                  <a:cubicBezTo>
                    <a:pt x="428" y="367"/>
                    <a:pt x="387" y="327"/>
                    <a:pt x="367" y="286"/>
                  </a:cubicBezTo>
                  <a:cubicBezTo>
                    <a:pt x="367" y="225"/>
                    <a:pt x="326" y="204"/>
                    <a:pt x="306" y="184"/>
                  </a:cubicBezTo>
                  <a:cubicBezTo>
                    <a:pt x="306" y="164"/>
                    <a:pt x="306" y="164"/>
                    <a:pt x="306" y="143"/>
                  </a:cubicBezTo>
                  <a:cubicBezTo>
                    <a:pt x="285" y="123"/>
                    <a:pt x="265" y="123"/>
                    <a:pt x="245" y="103"/>
                  </a:cubicBezTo>
                  <a:cubicBezTo>
                    <a:pt x="224" y="123"/>
                    <a:pt x="224" y="123"/>
                    <a:pt x="224" y="123"/>
                  </a:cubicBezTo>
                  <a:cubicBezTo>
                    <a:pt x="224" y="103"/>
                    <a:pt x="224" y="103"/>
                    <a:pt x="245" y="103"/>
                  </a:cubicBezTo>
                  <a:cubicBezTo>
                    <a:pt x="245" y="62"/>
                    <a:pt x="224" y="41"/>
                    <a:pt x="183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0" name="Google Shape;11220;p13"/>
            <p:cNvSpPr/>
            <p:nvPr/>
          </p:nvSpPr>
          <p:spPr>
            <a:xfrm>
              <a:off x="983664" y="1081354"/>
              <a:ext cx="102687" cy="96786"/>
            </a:xfrm>
            <a:custGeom>
              <a:avLst/>
              <a:gdLst/>
              <a:ahLst/>
              <a:cxnLst/>
              <a:rect l="l" t="t" r="r" b="b"/>
              <a:pathLst>
                <a:path w="1427" h="1345" extrusionOk="0">
                  <a:moveTo>
                    <a:pt x="1243" y="1039"/>
                  </a:moveTo>
                  <a:cubicBezTo>
                    <a:pt x="1263" y="1060"/>
                    <a:pt x="1263" y="1080"/>
                    <a:pt x="1263" y="1100"/>
                  </a:cubicBezTo>
                  <a:cubicBezTo>
                    <a:pt x="1223" y="1100"/>
                    <a:pt x="1202" y="1100"/>
                    <a:pt x="1202" y="1060"/>
                  </a:cubicBezTo>
                  <a:cubicBezTo>
                    <a:pt x="1202" y="1060"/>
                    <a:pt x="1223" y="1039"/>
                    <a:pt x="1243" y="1039"/>
                  </a:cubicBezTo>
                  <a:close/>
                  <a:moveTo>
                    <a:pt x="1187" y="1240"/>
                  </a:moveTo>
                  <a:cubicBezTo>
                    <a:pt x="1199" y="1240"/>
                    <a:pt x="1211" y="1252"/>
                    <a:pt x="1223" y="1263"/>
                  </a:cubicBezTo>
                  <a:cubicBezTo>
                    <a:pt x="1243" y="1243"/>
                    <a:pt x="1243" y="1243"/>
                    <a:pt x="1263" y="1243"/>
                  </a:cubicBezTo>
                  <a:cubicBezTo>
                    <a:pt x="1243" y="1263"/>
                    <a:pt x="1243" y="1263"/>
                    <a:pt x="1223" y="1263"/>
                  </a:cubicBezTo>
                  <a:cubicBezTo>
                    <a:pt x="1217" y="1269"/>
                    <a:pt x="1211" y="1272"/>
                    <a:pt x="1205" y="1272"/>
                  </a:cubicBezTo>
                  <a:cubicBezTo>
                    <a:pt x="1193" y="1272"/>
                    <a:pt x="1181" y="1262"/>
                    <a:pt x="1169" y="1251"/>
                  </a:cubicBezTo>
                  <a:lnTo>
                    <a:pt x="1169" y="1251"/>
                  </a:lnTo>
                  <a:cubicBezTo>
                    <a:pt x="1175" y="1243"/>
                    <a:pt x="1181" y="1240"/>
                    <a:pt x="1187" y="1240"/>
                  </a:cubicBezTo>
                  <a:close/>
                  <a:moveTo>
                    <a:pt x="225" y="1"/>
                  </a:moveTo>
                  <a:cubicBezTo>
                    <a:pt x="184" y="21"/>
                    <a:pt x="164" y="21"/>
                    <a:pt x="123" y="21"/>
                  </a:cubicBezTo>
                  <a:cubicBezTo>
                    <a:pt x="123" y="41"/>
                    <a:pt x="123" y="62"/>
                    <a:pt x="123" y="62"/>
                  </a:cubicBezTo>
                  <a:cubicBezTo>
                    <a:pt x="123" y="82"/>
                    <a:pt x="82" y="82"/>
                    <a:pt x="62" y="103"/>
                  </a:cubicBezTo>
                  <a:cubicBezTo>
                    <a:pt x="62" y="123"/>
                    <a:pt x="82" y="143"/>
                    <a:pt x="62" y="164"/>
                  </a:cubicBezTo>
                  <a:cubicBezTo>
                    <a:pt x="52" y="164"/>
                    <a:pt x="41" y="159"/>
                    <a:pt x="31" y="159"/>
                  </a:cubicBezTo>
                  <a:cubicBezTo>
                    <a:pt x="21" y="159"/>
                    <a:pt x="11" y="164"/>
                    <a:pt x="1" y="184"/>
                  </a:cubicBezTo>
                  <a:cubicBezTo>
                    <a:pt x="1" y="245"/>
                    <a:pt x="41" y="265"/>
                    <a:pt x="62" y="327"/>
                  </a:cubicBezTo>
                  <a:cubicBezTo>
                    <a:pt x="62" y="347"/>
                    <a:pt x="21" y="367"/>
                    <a:pt x="41" y="408"/>
                  </a:cubicBezTo>
                  <a:cubicBezTo>
                    <a:pt x="41" y="469"/>
                    <a:pt x="123" y="489"/>
                    <a:pt x="143" y="551"/>
                  </a:cubicBezTo>
                  <a:cubicBezTo>
                    <a:pt x="164" y="612"/>
                    <a:pt x="245" y="632"/>
                    <a:pt x="245" y="734"/>
                  </a:cubicBezTo>
                  <a:cubicBezTo>
                    <a:pt x="306" y="754"/>
                    <a:pt x="347" y="815"/>
                    <a:pt x="367" y="876"/>
                  </a:cubicBezTo>
                  <a:cubicBezTo>
                    <a:pt x="408" y="917"/>
                    <a:pt x="490" y="917"/>
                    <a:pt x="490" y="999"/>
                  </a:cubicBezTo>
                  <a:cubicBezTo>
                    <a:pt x="551" y="999"/>
                    <a:pt x="591" y="1039"/>
                    <a:pt x="632" y="1080"/>
                  </a:cubicBezTo>
                  <a:cubicBezTo>
                    <a:pt x="652" y="1121"/>
                    <a:pt x="693" y="1162"/>
                    <a:pt x="734" y="1182"/>
                  </a:cubicBezTo>
                  <a:cubicBezTo>
                    <a:pt x="754" y="1223"/>
                    <a:pt x="815" y="1182"/>
                    <a:pt x="856" y="1243"/>
                  </a:cubicBezTo>
                  <a:cubicBezTo>
                    <a:pt x="876" y="1304"/>
                    <a:pt x="938" y="1263"/>
                    <a:pt x="978" y="1304"/>
                  </a:cubicBezTo>
                  <a:cubicBezTo>
                    <a:pt x="993" y="1274"/>
                    <a:pt x="1019" y="1255"/>
                    <a:pt x="1040" y="1255"/>
                  </a:cubicBezTo>
                  <a:cubicBezTo>
                    <a:pt x="1047" y="1255"/>
                    <a:pt x="1054" y="1258"/>
                    <a:pt x="1060" y="1263"/>
                  </a:cubicBezTo>
                  <a:cubicBezTo>
                    <a:pt x="1080" y="1243"/>
                    <a:pt x="1100" y="1233"/>
                    <a:pt x="1118" y="1233"/>
                  </a:cubicBezTo>
                  <a:cubicBezTo>
                    <a:pt x="1133" y="1233"/>
                    <a:pt x="1146" y="1240"/>
                    <a:pt x="1155" y="1253"/>
                  </a:cubicBezTo>
                  <a:lnTo>
                    <a:pt x="1155" y="1253"/>
                  </a:lnTo>
                  <a:cubicBezTo>
                    <a:pt x="1144" y="1270"/>
                    <a:pt x="1127" y="1277"/>
                    <a:pt x="1109" y="1277"/>
                  </a:cubicBezTo>
                  <a:cubicBezTo>
                    <a:pt x="1093" y="1277"/>
                    <a:pt x="1077" y="1272"/>
                    <a:pt x="1060" y="1263"/>
                  </a:cubicBezTo>
                  <a:lnTo>
                    <a:pt x="1060" y="1263"/>
                  </a:lnTo>
                  <a:cubicBezTo>
                    <a:pt x="1060" y="1304"/>
                    <a:pt x="1100" y="1304"/>
                    <a:pt x="1100" y="1345"/>
                  </a:cubicBezTo>
                  <a:cubicBezTo>
                    <a:pt x="1141" y="1345"/>
                    <a:pt x="1182" y="1327"/>
                    <a:pt x="1223" y="1327"/>
                  </a:cubicBezTo>
                  <a:cubicBezTo>
                    <a:pt x="1243" y="1327"/>
                    <a:pt x="1263" y="1331"/>
                    <a:pt x="1284" y="1345"/>
                  </a:cubicBezTo>
                  <a:cubicBezTo>
                    <a:pt x="1304" y="1263"/>
                    <a:pt x="1325" y="1202"/>
                    <a:pt x="1345" y="1141"/>
                  </a:cubicBezTo>
                  <a:cubicBezTo>
                    <a:pt x="1304" y="1100"/>
                    <a:pt x="1304" y="1060"/>
                    <a:pt x="1345" y="1019"/>
                  </a:cubicBezTo>
                  <a:cubicBezTo>
                    <a:pt x="1365" y="1039"/>
                    <a:pt x="1365" y="1039"/>
                    <a:pt x="1365" y="1060"/>
                  </a:cubicBezTo>
                  <a:cubicBezTo>
                    <a:pt x="1406" y="1039"/>
                    <a:pt x="1426" y="1019"/>
                    <a:pt x="1406" y="999"/>
                  </a:cubicBezTo>
                  <a:cubicBezTo>
                    <a:pt x="1386" y="978"/>
                    <a:pt x="1365" y="978"/>
                    <a:pt x="1365" y="978"/>
                  </a:cubicBezTo>
                  <a:cubicBezTo>
                    <a:pt x="1325" y="917"/>
                    <a:pt x="1325" y="815"/>
                    <a:pt x="1263" y="754"/>
                  </a:cubicBezTo>
                  <a:cubicBezTo>
                    <a:pt x="1251" y="760"/>
                    <a:pt x="1240" y="763"/>
                    <a:pt x="1228" y="763"/>
                  </a:cubicBezTo>
                  <a:cubicBezTo>
                    <a:pt x="1201" y="763"/>
                    <a:pt x="1176" y="748"/>
                    <a:pt x="1162" y="734"/>
                  </a:cubicBezTo>
                  <a:cubicBezTo>
                    <a:pt x="1148" y="734"/>
                    <a:pt x="1143" y="743"/>
                    <a:pt x="1136" y="743"/>
                  </a:cubicBezTo>
                  <a:cubicBezTo>
                    <a:pt x="1132" y="743"/>
                    <a:pt x="1128" y="741"/>
                    <a:pt x="1121" y="734"/>
                  </a:cubicBezTo>
                  <a:cubicBezTo>
                    <a:pt x="1128" y="727"/>
                    <a:pt x="1132" y="725"/>
                    <a:pt x="1136" y="725"/>
                  </a:cubicBezTo>
                  <a:cubicBezTo>
                    <a:pt x="1143" y="725"/>
                    <a:pt x="1148" y="734"/>
                    <a:pt x="1162" y="734"/>
                  </a:cubicBezTo>
                  <a:cubicBezTo>
                    <a:pt x="1182" y="693"/>
                    <a:pt x="1162" y="632"/>
                    <a:pt x="1202" y="612"/>
                  </a:cubicBezTo>
                  <a:cubicBezTo>
                    <a:pt x="1162" y="571"/>
                    <a:pt x="1121" y="571"/>
                    <a:pt x="1100" y="510"/>
                  </a:cubicBezTo>
                  <a:cubicBezTo>
                    <a:pt x="1121" y="510"/>
                    <a:pt x="1141" y="489"/>
                    <a:pt x="1162" y="489"/>
                  </a:cubicBezTo>
                  <a:cubicBezTo>
                    <a:pt x="1121" y="428"/>
                    <a:pt x="1060" y="449"/>
                    <a:pt x="999" y="428"/>
                  </a:cubicBezTo>
                  <a:lnTo>
                    <a:pt x="999" y="428"/>
                  </a:lnTo>
                  <a:cubicBezTo>
                    <a:pt x="999" y="449"/>
                    <a:pt x="1060" y="469"/>
                    <a:pt x="999" y="510"/>
                  </a:cubicBezTo>
                  <a:cubicBezTo>
                    <a:pt x="958" y="469"/>
                    <a:pt x="917" y="428"/>
                    <a:pt x="938" y="388"/>
                  </a:cubicBezTo>
                  <a:cubicBezTo>
                    <a:pt x="905" y="388"/>
                    <a:pt x="885" y="414"/>
                    <a:pt x="868" y="414"/>
                  </a:cubicBezTo>
                  <a:cubicBezTo>
                    <a:pt x="864" y="414"/>
                    <a:pt x="860" y="412"/>
                    <a:pt x="856" y="408"/>
                  </a:cubicBezTo>
                  <a:cubicBezTo>
                    <a:pt x="815" y="408"/>
                    <a:pt x="795" y="408"/>
                    <a:pt x="795" y="367"/>
                  </a:cubicBezTo>
                  <a:lnTo>
                    <a:pt x="856" y="367"/>
                  </a:lnTo>
                  <a:cubicBezTo>
                    <a:pt x="856" y="327"/>
                    <a:pt x="836" y="306"/>
                    <a:pt x="795" y="286"/>
                  </a:cubicBezTo>
                  <a:cubicBezTo>
                    <a:pt x="734" y="286"/>
                    <a:pt x="693" y="265"/>
                    <a:pt x="652" y="204"/>
                  </a:cubicBezTo>
                  <a:cubicBezTo>
                    <a:pt x="632" y="184"/>
                    <a:pt x="612" y="184"/>
                    <a:pt x="591" y="164"/>
                  </a:cubicBezTo>
                  <a:cubicBezTo>
                    <a:pt x="563" y="178"/>
                    <a:pt x="544" y="192"/>
                    <a:pt x="521" y="192"/>
                  </a:cubicBezTo>
                  <a:cubicBezTo>
                    <a:pt x="512" y="192"/>
                    <a:pt x="501" y="190"/>
                    <a:pt x="490" y="184"/>
                  </a:cubicBezTo>
                  <a:lnTo>
                    <a:pt x="490" y="225"/>
                  </a:lnTo>
                  <a:cubicBezTo>
                    <a:pt x="428" y="184"/>
                    <a:pt x="367" y="204"/>
                    <a:pt x="306" y="184"/>
                  </a:cubicBezTo>
                  <a:cubicBezTo>
                    <a:pt x="286" y="164"/>
                    <a:pt x="347" y="143"/>
                    <a:pt x="327" y="103"/>
                  </a:cubicBezTo>
                  <a:cubicBezTo>
                    <a:pt x="286" y="82"/>
                    <a:pt x="245" y="41"/>
                    <a:pt x="22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1" name="Google Shape;11221;p13"/>
            <p:cNvSpPr/>
            <p:nvPr/>
          </p:nvSpPr>
          <p:spPr>
            <a:xfrm>
              <a:off x="464904" y="1044726"/>
              <a:ext cx="109379" cy="80667"/>
            </a:xfrm>
            <a:custGeom>
              <a:avLst/>
              <a:gdLst/>
              <a:ahLst/>
              <a:cxnLst/>
              <a:rect l="l" t="t" r="r" b="b"/>
              <a:pathLst>
                <a:path w="1520" h="1121" extrusionOk="0">
                  <a:moveTo>
                    <a:pt x="1039" y="163"/>
                  </a:moveTo>
                  <a:cubicBezTo>
                    <a:pt x="1039" y="163"/>
                    <a:pt x="1039" y="163"/>
                    <a:pt x="1039" y="184"/>
                  </a:cubicBezTo>
                  <a:cubicBezTo>
                    <a:pt x="1039" y="184"/>
                    <a:pt x="1039" y="163"/>
                    <a:pt x="1019" y="163"/>
                  </a:cubicBezTo>
                  <a:close/>
                  <a:moveTo>
                    <a:pt x="1344" y="612"/>
                  </a:moveTo>
                  <a:lnTo>
                    <a:pt x="1344" y="612"/>
                  </a:lnTo>
                  <a:cubicBezTo>
                    <a:pt x="1344" y="612"/>
                    <a:pt x="1365" y="632"/>
                    <a:pt x="1365" y="632"/>
                  </a:cubicBezTo>
                  <a:cubicBezTo>
                    <a:pt x="1344" y="632"/>
                    <a:pt x="1344" y="632"/>
                    <a:pt x="1344" y="612"/>
                  </a:cubicBezTo>
                  <a:close/>
                  <a:moveTo>
                    <a:pt x="896" y="1"/>
                  </a:moveTo>
                  <a:cubicBezTo>
                    <a:pt x="856" y="21"/>
                    <a:pt x="774" y="21"/>
                    <a:pt x="733" y="62"/>
                  </a:cubicBezTo>
                  <a:cubicBezTo>
                    <a:pt x="713" y="102"/>
                    <a:pt x="713" y="143"/>
                    <a:pt x="713" y="163"/>
                  </a:cubicBezTo>
                  <a:cubicBezTo>
                    <a:pt x="693" y="204"/>
                    <a:pt x="672" y="245"/>
                    <a:pt x="672" y="265"/>
                  </a:cubicBezTo>
                  <a:cubicBezTo>
                    <a:pt x="632" y="265"/>
                    <a:pt x="571" y="306"/>
                    <a:pt x="550" y="347"/>
                  </a:cubicBezTo>
                  <a:cubicBezTo>
                    <a:pt x="550" y="347"/>
                    <a:pt x="571" y="367"/>
                    <a:pt x="571" y="367"/>
                  </a:cubicBezTo>
                  <a:cubicBezTo>
                    <a:pt x="584" y="367"/>
                    <a:pt x="589" y="358"/>
                    <a:pt x="596" y="358"/>
                  </a:cubicBezTo>
                  <a:cubicBezTo>
                    <a:pt x="600" y="358"/>
                    <a:pt x="604" y="360"/>
                    <a:pt x="611" y="367"/>
                  </a:cubicBezTo>
                  <a:lnTo>
                    <a:pt x="571" y="367"/>
                  </a:lnTo>
                  <a:cubicBezTo>
                    <a:pt x="550" y="388"/>
                    <a:pt x="509" y="408"/>
                    <a:pt x="489" y="428"/>
                  </a:cubicBezTo>
                  <a:cubicBezTo>
                    <a:pt x="448" y="550"/>
                    <a:pt x="347" y="591"/>
                    <a:pt x="285" y="652"/>
                  </a:cubicBezTo>
                  <a:cubicBezTo>
                    <a:pt x="245" y="693"/>
                    <a:pt x="285" y="734"/>
                    <a:pt x="265" y="774"/>
                  </a:cubicBezTo>
                  <a:cubicBezTo>
                    <a:pt x="214" y="744"/>
                    <a:pt x="168" y="739"/>
                    <a:pt x="125" y="739"/>
                  </a:cubicBezTo>
                  <a:cubicBezTo>
                    <a:pt x="103" y="739"/>
                    <a:pt x="82" y="740"/>
                    <a:pt x="62" y="740"/>
                  </a:cubicBezTo>
                  <a:cubicBezTo>
                    <a:pt x="41" y="740"/>
                    <a:pt x="21" y="739"/>
                    <a:pt x="0" y="734"/>
                  </a:cubicBezTo>
                  <a:cubicBezTo>
                    <a:pt x="0" y="795"/>
                    <a:pt x="0" y="836"/>
                    <a:pt x="0" y="876"/>
                  </a:cubicBezTo>
                  <a:cubicBezTo>
                    <a:pt x="21" y="958"/>
                    <a:pt x="102" y="998"/>
                    <a:pt x="163" y="1039"/>
                  </a:cubicBezTo>
                  <a:cubicBezTo>
                    <a:pt x="163" y="1039"/>
                    <a:pt x="172" y="1030"/>
                    <a:pt x="184" y="1030"/>
                  </a:cubicBezTo>
                  <a:cubicBezTo>
                    <a:pt x="190" y="1030"/>
                    <a:pt x="197" y="1032"/>
                    <a:pt x="204" y="1039"/>
                  </a:cubicBezTo>
                  <a:cubicBezTo>
                    <a:pt x="252" y="1087"/>
                    <a:pt x="271" y="1107"/>
                    <a:pt x="296" y="1107"/>
                  </a:cubicBezTo>
                  <a:cubicBezTo>
                    <a:pt x="313" y="1107"/>
                    <a:pt x="333" y="1097"/>
                    <a:pt x="367" y="1080"/>
                  </a:cubicBezTo>
                  <a:lnTo>
                    <a:pt x="367" y="1039"/>
                  </a:lnTo>
                  <a:cubicBezTo>
                    <a:pt x="387" y="1039"/>
                    <a:pt x="428" y="1019"/>
                    <a:pt x="448" y="1019"/>
                  </a:cubicBezTo>
                  <a:cubicBezTo>
                    <a:pt x="489" y="1019"/>
                    <a:pt x="489" y="1060"/>
                    <a:pt x="509" y="1080"/>
                  </a:cubicBezTo>
                  <a:cubicBezTo>
                    <a:pt x="522" y="1072"/>
                    <a:pt x="533" y="1069"/>
                    <a:pt x="544" y="1069"/>
                  </a:cubicBezTo>
                  <a:cubicBezTo>
                    <a:pt x="587" y="1069"/>
                    <a:pt x="619" y="1121"/>
                    <a:pt x="652" y="1121"/>
                  </a:cubicBezTo>
                  <a:cubicBezTo>
                    <a:pt x="693" y="1100"/>
                    <a:pt x="713" y="1080"/>
                    <a:pt x="733" y="1039"/>
                  </a:cubicBezTo>
                  <a:cubicBezTo>
                    <a:pt x="774" y="1080"/>
                    <a:pt x="815" y="1100"/>
                    <a:pt x="856" y="1121"/>
                  </a:cubicBezTo>
                  <a:cubicBezTo>
                    <a:pt x="866" y="1090"/>
                    <a:pt x="886" y="1090"/>
                    <a:pt x="907" y="1090"/>
                  </a:cubicBezTo>
                  <a:cubicBezTo>
                    <a:pt x="927" y="1090"/>
                    <a:pt x="947" y="1090"/>
                    <a:pt x="957" y="1060"/>
                  </a:cubicBezTo>
                  <a:cubicBezTo>
                    <a:pt x="957" y="1060"/>
                    <a:pt x="937" y="1039"/>
                    <a:pt x="957" y="1039"/>
                  </a:cubicBezTo>
                  <a:cubicBezTo>
                    <a:pt x="971" y="1032"/>
                    <a:pt x="982" y="1030"/>
                    <a:pt x="992" y="1030"/>
                  </a:cubicBezTo>
                  <a:cubicBezTo>
                    <a:pt x="1012" y="1030"/>
                    <a:pt x="1025" y="1039"/>
                    <a:pt x="1039" y="1039"/>
                  </a:cubicBezTo>
                  <a:cubicBezTo>
                    <a:pt x="1059" y="998"/>
                    <a:pt x="998" y="998"/>
                    <a:pt x="1039" y="958"/>
                  </a:cubicBezTo>
                  <a:lnTo>
                    <a:pt x="1039" y="958"/>
                  </a:lnTo>
                  <a:cubicBezTo>
                    <a:pt x="1045" y="961"/>
                    <a:pt x="1050" y="962"/>
                    <a:pt x="1054" y="962"/>
                  </a:cubicBezTo>
                  <a:cubicBezTo>
                    <a:pt x="1080" y="962"/>
                    <a:pt x="1085" y="914"/>
                    <a:pt x="1120" y="897"/>
                  </a:cubicBezTo>
                  <a:cubicBezTo>
                    <a:pt x="1141" y="958"/>
                    <a:pt x="1202" y="978"/>
                    <a:pt x="1263" y="998"/>
                  </a:cubicBezTo>
                  <a:cubicBezTo>
                    <a:pt x="1243" y="958"/>
                    <a:pt x="1304" y="937"/>
                    <a:pt x="1304" y="917"/>
                  </a:cubicBezTo>
                  <a:cubicBezTo>
                    <a:pt x="1304" y="856"/>
                    <a:pt x="1344" y="836"/>
                    <a:pt x="1365" y="795"/>
                  </a:cubicBezTo>
                  <a:cubicBezTo>
                    <a:pt x="1419" y="795"/>
                    <a:pt x="1441" y="730"/>
                    <a:pt x="1488" y="730"/>
                  </a:cubicBezTo>
                  <a:cubicBezTo>
                    <a:pt x="1494" y="730"/>
                    <a:pt x="1501" y="731"/>
                    <a:pt x="1507" y="734"/>
                  </a:cubicBezTo>
                  <a:cubicBezTo>
                    <a:pt x="1520" y="697"/>
                    <a:pt x="1502" y="690"/>
                    <a:pt x="1482" y="690"/>
                  </a:cubicBezTo>
                  <a:cubicBezTo>
                    <a:pt x="1469" y="690"/>
                    <a:pt x="1454" y="693"/>
                    <a:pt x="1446" y="693"/>
                  </a:cubicBezTo>
                  <a:cubicBezTo>
                    <a:pt x="1385" y="652"/>
                    <a:pt x="1406" y="591"/>
                    <a:pt x="1406" y="550"/>
                  </a:cubicBezTo>
                  <a:cubicBezTo>
                    <a:pt x="1304" y="510"/>
                    <a:pt x="1304" y="428"/>
                    <a:pt x="1304" y="347"/>
                  </a:cubicBezTo>
                  <a:cubicBezTo>
                    <a:pt x="1299" y="342"/>
                    <a:pt x="1293" y="341"/>
                    <a:pt x="1287" y="341"/>
                  </a:cubicBezTo>
                  <a:cubicBezTo>
                    <a:pt x="1276" y="341"/>
                    <a:pt x="1263" y="345"/>
                    <a:pt x="1251" y="345"/>
                  </a:cubicBezTo>
                  <a:cubicBezTo>
                    <a:pt x="1240" y="345"/>
                    <a:pt x="1230" y="341"/>
                    <a:pt x="1222" y="326"/>
                  </a:cubicBezTo>
                  <a:cubicBezTo>
                    <a:pt x="1243" y="245"/>
                    <a:pt x="1243" y="143"/>
                    <a:pt x="1182" y="123"/>
                  </a:cubicBezTo>
                  <a:lnTo>
                    <a:pt x="1182" y="123"/>
                  </a:lnTo>
                  <a:cubicBezTo>
                    <a:pt x="1194" y="159"/>
                    <a:pt x="1177" y="167"/>
                    <a:pt x="1157" y="167"/>
                  </a:cubicBezTo>
                  <a:cubicBezTo>
                    <a:pt x="1143" y="167"/>
                    <a:pt x="1129" y="163"/>
                    <a:pt x="1120" y="163"/>
                  </a:cubicBezTo>
                  <a:cubicBezTo>
                    <a:pt x="1059" y="102"/>
                    <a:pt x="978" y="62"/>
                    <a:pt x="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2" name="Google Shape;11222;p13"/>
            <p:cNvSpPr/>
            <p:nvPr/>
          </p:nvSpPr>
          <p:spPr>
            <a:xfrm>
              <a:off x="601197" y="-392962"/>
              <a:ext cx="51379" cy="148094"/>
            </a:xfrm>
            <a:custGeom>
              <a:avLst/>
              <a:gdLst/>
              <a:ahLst/>
              <a:cxnLst/>
              <a:rect l="l" t="t" r="r" b="b"/>
              <a:pathLst>
                <a:path w="714" h="2058" extrusionOk="0">
                  <a:moveTo>
                    <a:pt x="387" y="1"/>
                  </a:moveTo>
                  <a:cubicBezTo>
                    <a:pt x="370" y="1"/>
                    <a:pt x="382" y="46"/>
                    <a:pt x="361" y="46"/>
                  </a:cubicBezTo>
                  <a:cubicBezTo>
                    <a:pt x="357" y="46"/>
                    <a:pt x="352" y="45"/>
                    <a:pt x="347" y="42"/>
                  </a:cubicBezTo>
                  <a:cubicBezTo>
                    <a:pt x="332" y="27"/>
                    <a:pt x="328" y="13"/>
                    <a:pt x="319" y="13"/>
                  </a:cubicBezTo>
                  <a:cubicBezTo>
                    <a:pt x="316" y="13"/>
                    <a:pt x="312" y="15"/>
                    <a:pt x="306" y="21"/>
                  </a:cubicBezTo>
                  <a:cubicBezTo>
                    <a:pt x="265" y="21"/>
                    <a:pt x="306" y="62"/>
                    <a:pt x="265" y="103"/>
                  </a:cubicBezTo>
                  <a:cubicBezTo>
                    <a:pt x="245" y="103"/>
                    <a:pt x="224" y="123"/>
                    <a:pt x="204" y="144"/>
                  </a:cubicBezTo>
                  <a:lnTo>
                    <a:pt x="245" y="306"/>
                  </a:lnTo>
                  <a:cubicBezTo>
                    <a:pt x="224" y="306"/>
                    <a:pt x="224" y="306"/>
                    <a:pt x="204" y="327"/>
                  </a:cubicBezTo>
                  <a:cubicBezTo>
                    <a:pt x="224" y="327"/>
                    <a:pt x="224" y="347"/>
                    <a:pt x="224" y="347"/>
                  </a:cubicBezTo>
                  <a:cubicBezTo>
                    <a:pt x="224" y="388"/>
                    <a:pt x="204" y="408"/>
                    <a:pt x="204" y="429"/>
                  </a:cubicBezTo>
                  <a:cubicBezTo>
                    <a:pt x="184" y="612"/>
                    <a:pt x="143" y="775"/>
                    <a:pt x="102" y="958"/>
                  </a:cubicBezTo>
                  <a:cubicBezTo>
                    <a:pt x="102" y="1019"/>
                    <a:pt x="102" y="1101"/>
                    <a:pt x="82" y="1162"/>
                  </a:cubicBezTo>
                  <a:cubicBezTo>
                    <a:pt x="41" y="1243"/>
                    <a:pt x="41" y="1345"/>
                    <a:pt x="41" y="1427"/>
                  </a:cubicBezTo>
                  <a:cubicBezTo>
                    <a:pt x="21" y="1508"/>
                    <a:pt x="61" y="1610"/>
                    <a:pt x="0" y="1671"/>
                  </a:cubicBezTo>
                  <a:cubicBezTo>
                    <a:pt x="0" y="1773"/>
                    <a:pt x="82" y="1834"/>
                    <a:pt x="61" y="1915"/>
                  </a:cubicBezTo>
                  <a:cubicBezTo>
                    <a:pt x="72" y="1926"/>
                    <a:pt x="80" y="1930"/>
                    <a:pt x="86" y="1930"/>
                  </a:cubicBezTo>
                  <a:cubicBezTo>
                    <a:pt x="101" y="1930"/>
                    <a:pt x="109" y="1911"/>
                    <a:pt x="127" y="1911"/>
                  </a:cubicBezTo>
                  <a:cubicBezTo>
                    <a:pt x="132" y="1911"/>
                    <a:pt x="137" y="1912"/>
                    <a:pt x="143" y="1915"/>
                  </a:cubicBezTo>
                  <a:cubicBezTo>
                    <a:pt x="163" y="1936"/>
                    <a:pt x="123" y="1997"/>
                    <a:pt x="163" y="2038"/>
                  </a:cubicBezTo>
                  <a:cubicBezTo>
                    <a:pt x="167" y="2033"/>
                    <a:pt x="172" y="2032"/>
                    <a:pt x="178" y="2032"/>
                  </a:cubicBezTo>
                  <a:cubicBezTo>
                    <a:pt x="199" y="2032"/>
                    <a:pt x="228" y="2058"/>
                    <a:pt x="245" y="2058"/>
                  </a:cubicBezTo>
                  <a:cubicBezTo>
                    <a:pt x="265" y="2038"/>
                    <a:pt x="285" y="1997"/>
                    <a:pt x="306" y="1976"/>
                  </a:cubicBezTo>
                  <a:cubicBezTo>
                    <a:pt x="326" y="1997"/>
                    <a:pt x="347" y="2038"/>
                    <a:pt x="367" y="2038"/>
                  </a:cubicBezTo>
                  <a:cubicBezTo>
                    <a:pt x="387" y="2017"/>
                    <a:pt x="387" y="1997"/>
                    <a:pt x="408" y="1976"/>
                  </a:cubicBezTo>
                  <a:cubicBezTo>
                    <a:pt x="448" y="1976"/>
                    <a:pt x="448" y="2017"/>
                    <a:pt x="469" y="2038"/>
                  </a:cubicBezTo>
                  <a:cubicBezTo>
                    <a:pt x="489" y="1956"/>
                    <a:pt x="489" y="1854"/>
                    <a:pt x="530" y="1773"/>
                  </a:cubicBezTo>
                  <a:cubicBezTo>
                    <a:pt x="545" y="1788"/>
                    <a:pt x="558" y="1795"/>
                    <a:pt x="568" y="1795"/>
                  </a:cubicBezTo>
                  <a:cubicBezTo>
                    <a:pt x="583" y="1795"/>
                    <a:pt x="591" y="1778"/>
                    <a:pt x="591" y="1752"/>
                  </a:cubicBezTo>
                  <a:cubicBezTo>
                    <a:pt x="581" y="1742"/>
                    <a:pt x="565" y="1742"/>
                    <a:pt x="553" y="1742"/>
                  </a:cubicBezTo>
                  <a:cubicBezTo>
                    <a:pt x="540" y="1742"/>
                    <a:pt x="530" y="1742"/>
                    <a:pt x="530" y="1732"/>
                  </a:cubicBezTo>
                  <a:cubicBezTo>
                    <a:pt x="489" y="1691"/>
                    <a:pt x="550" y="1630"/>
                    <a:pt x="530" y="1589"/>
                  </a:cubicBezTo>
                  <a:cubicBezTo>
                    <a:pt x="571" y="1569"/>
                    <a:pt x="591" y="1569"/>
                    <a:pt x="611" y="1569"/>
                  </a:cubicBezTo>
                  <a:cubicBezTo>
                    <a:pt x="652" y="1467"/>
                    <a:pt x="611" y="1345"/>
                    <a:pt x="693" y="1284"/>
                  </a:cubicBezTo>
                  <a:cubicBezTo>
                    <a:pt x="693" y="1243"/>
                    <a:pt x="672" y="1223"/>
                    <a:pt x="672" y="1182"/>
                  </a:cubicBezTo>
                  <a:cubicBezTo>
                    <a:pt x="652" y="1121"/>
                    <a:pt x="713" y="1060"/>
                    <a:pt x="713" y="999"/>
                  </a:cubicBezTo>
                  <a:cubicBezTo>
                    <a:pt x="700" y="999"/>
                    <a:pt x="695" y="990"/>
                    <a:pt x="681" y="990"/>
                  </a:cubicBezTo>
                  <a:cubicBezTo>
                    <a:pt x="675" y="990"/>
                    <a:pt x="666" y="992"/>
                    <a:pt x="652" y="999"/>
                  </a:cubicBezTo>
                  <a:cubicBezTo>
                    <a:pt x="652" y="999"/>
                    <a:pt x="672" y="1019"/>
                    <a:pt x="652" y="1040"/>
                  </a:cubicBezTo>
                  <a:cubicBezTo>
                    <a:pt x="632" y="1040"/>
                    <a:pt x="611" y="1040"/>
                    <a:pt x="611" y="1019"/>
                  </a:cubicBezTo>
                  <a:cubicBezTo>
                    <a:pt x="611" y="958"/>
                    <a:pt x="611" y="897"/>
                    <a:pt x="611" y="836"/>
                  </a:cubicBezTo>
                  <a:cubicBezTo>
                    <a:pt x="571" y="795"/>
                    <a:pt x="571" y="754"/>
                    <a:pt x="571" y="693"/>
                  </a:cubicBezTo>
                  <a:cubicBezTo>
                    <a:pt x="571" y="673"/>
                    <a:pt x="571" y="632"/>
                    <a:pt x="571" y="612"/>
                  </a:cubicBezTo>
                  <a:cubicBezTo>
                    <a:pt x="571" y="571"/>
                    <a:pt x="530" y="551"/>
                    <a:pt x="571" y="530"/>
                  </a:cubicBezTo>
                  <a:cubicBezTo>
                    <a:pt x="550" y="510"/>
                    <a:pt x="571" y="469"/>
                    <a:pt x="550" y="429"/>
                  </a:cubicBezTo>
                  <a:cubicBezTo>
                    <a:pt x="550" y="408"/>
                    <a:pt x="550" y="368"/>
                    <a:pt x="550" y="327"/>
                  </a:cubicBezTo>
                  <a:cubicBezTo>
                    <a:pt x="571" y="225"/>
                    <a:pt x="489" y="144"/>
                    <a:pt x="469" y="42"/>
                  </a:cubicBezTo>
                  <a:cubicBezTo>
                    <a:pt x="448" y="21"/>
                    <a:pt x="428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3" name="Google Shape;11223;p13"/>
            <p:cNvSpPr/>
            <p:nvPr/>
          </p:nvSpPr>
          <p:spPr>
            <a:xfrm>
              <a:off x="-97895" y="1012488"/>
              <a:ext cx="140754" cy="52819"/>
            </a:xfrm>
            <a:custGeom>
              <a:avLst/>
              <a:gdLst/>
              <a:ahLst/>
              <a:cxnLst/>
              <a:rect l="l" t="t" r="r" b="b"/>
              <a:pathLst>
                <a:path w="1956" h="734" extrusionOk="0">
                  <a:moveTo>
                    <a:pt x="1528" y="1"/>
                  </a:moveTo>
                  <a:cubicBezTo>
                    <a:pt x="1488" y="1"/>
                    <a:pt x="1488" y="41"/>
                    <a:pt x="1467" y="62"/>
                  </a:cubicBezTo>
                  <a:cubicBezTo>
                    <a:pt x="1454" y="62"/>
                    <a:pt x="1431" y="53"/>
                    <a:pt x="1411" y="53"/>
                  </a:cubicBezTo>
                  <a:cubicBezTo>
                    <a:pt x="1402" y="53"/>
                    <a:pt x="1393" y="55"/>
                    <a:pt x="1386" y="62"/>
                  </a:cubicBezTo>
                  <a:cubicBezTo>
                    <a:pt x="1365" y="82"/>
                    <a:pt x="1345" y="102"/>
                    <a:pt x="1304" y="102"/>
                  </a:cubicBezTo>
                  <a:cubicBezTo>
                    <a:pt x="1276" y="88"/>
                    <a:pt x="1257" y="74"/>
                    <a:pt x="1234" y="74"/>
                  </a:cubicBezTo>
                  <a:cubicBezTo>
                    <a:pt x="1225" y="74"/>
                    <a:pt x="1214" y="76"/>
                    <a:pt x="1202" y="82"/>
                  </a:cubicBezTo>
                  <a:cubicBezTo>
                    <a:pt x="1172" y="92"/>
                    <a:pt x="1141" y="97"/>
                    <a:pt x="1113" y="97"/>
                  </a:cubicBezTo>
                  <a:cubicBezTo>
                    <a:pt x="1085" y="97"/>
                    <a:pt x="1060" y="92"/>
                    <a:pt x="1040" y="82"/>
                  </a:cubicBezTo>
                  <a:cubicBezTo>
                    <a:pt x="1010" y="76"/>
                    <a:pt x="980" y="74"/>
                    <a:pt x="950" y="74"/>
                  </a:cubicBezTo>
                  <a:cubicBezTo>
                    <a:pt x="878" y="74"/>
                    <a:pt x="806" y="88"/>
                    <a:pt x="734" y="102"/>
                  </a:cubicBezTo>
                  <a:cubicBezTo>
                    <a:pt x="734" y="102"/>
                    <a:pt x="734" y="82"/>
                    <a:pt x="734" y="82"/>
                  </a:cubicBezTo>
                  <a:cubicBezTo>
                    <a:pt x="714" y="102"/>
                    <a:pt x="693" y="102"/>
                    <a:pt x="693" y="102"/>
                  </a:cubicBezTo>
                  <a:cubicBezTo>
                    <a:pt x="673" y="102"/>
                    <a:pt x="673" y="82"/>
                    <a:pt x="632" y="62"/>
                  </a:cubicBezTo>
                  <a:cubicBezTo>
                    <a:pt x="608" y="85"/>
                    <a:pt x="578" y="95"/>
                    <a:pt x="540" y="95"/>
                  </a:cubicBezTo>
                  <a:cubicBezTo>
                    <a:pt x="513" y="95"/>
                    <a:pt x="483" y="90"/>
                    <a:pt x="449" y="82"/>
                  </a:cubicBezTo>
                  <a:lnTo>
                    <a:pt x="449" y="82"/>
                  </a:lnTo>
                  <a:cubicBezTo>
                    <a:pt x="449" y="123"/>
                    <a:pt x="490" y="123"/>
                    <a:pt x="469" y="163"/>
                  </a:cubicBezTo>
                  <a:cubicBezTo>
                    <a:pt x="388" y="163"/>
                    <a:pt x="286" y="143"/>
                    <a:pt x="205" y="123"/>
                  </a:cubicBezTo>
                  <a:cubicBezTo>
                    <a:pt x="190" y="137"/>
                    <a:pt x="177" y="143"/>
                    <a:pt x="164" y="143"/>
                  </a:cubicBezTo>
                  <a:cubicBezTo>
                    <a:pt x="128" y="143"/>
                    <a:pt x="97" y="100"/>
                    <a:pt x="58" y="100"/>
                  </a:cubicBezTo>
                  <a:cubicBezTo>
                    <a:pt x="53" y="100"/>
                    <a:pt x="47" y="100"/>
                    <a:pt x="42" y="102"/>
                  </a:cubicBezTo>
                  <a:cubicBezTo>
                    <a:pt x="1" y="123"/>
                    <a:pt x="21" y="163"/>
                    <a:pt x="21" y="204"/>
                  </a:cubicBezTo>
                  <a:cubicBezTo>
                    <a:pt x="123" y="265"/>
                    <a:pt x="184" y="367"/>
                    <a:pt x="306" y="449"/>
                  </a:cubicBezTo>
                  <a:cubicBezTo>
                    <a:pt x="388" y="469"/>
                    <a:pt x="490" y="489"/>
                    <a:pt x="592" y="489"/>
                  </a:cubicBezTo>
                  <a:cubicBezTo>
                    <a:pt x="673" y="489"/>
                    <a:pt x="693" y="510"/>
                    <a:pt x="754" y="571"/>
                  </a:cubicBezTo>
                  <a:cubicBezTo>
                    <a:pt x="836" y="591"/>
                    <a:pt x="917" y="611"/>
                    <a:pt x="978" y="652"/>
                  </a:cubicBezTo>
                  <a:cubicBezTo>
                    <a:pt x="1162" y="673"/>
                    <a:pt x="1345" y="734"/>
                    <a:pt x="1508" y="734"/>
                  </a:cubicBezTo>
                  <a:cubicBezTo>
                    <a:pt x="1508" y="713"/>
                    <a:pt x="1488" y="693"/>
                    <a:pt x="1467" y="693"/>
                  </a:cubicBezTo>
                  <a:cubicBezTo>
                    <a:pt x="1467" y="673"/>
                    <a:pt x="1447" y="673"/>
                    <a:pt x="1447" y="632"/>
                  </a:cubicBezTo>
                  <a:cubicBezTo>
                    <a:pt x="1451" y="628"/>
                    <a:pt x="1457" y="626"/>
                    <a:pt x="1464" y="626"/>
                  </a:cubicBezTo>
                  <a:cubicBezTo>
                    <a:pt x="1484" y="626"/>
                    <a:pt x="1512" y="638"/>
                    <a:pt x="1531" y="638"/>
                  </a:cubicBezTo>
                  <a:cubicBezTo>
                    <a:pt x="1538" y="638"/>
                    <a:pt x="1544" y="636"/>
                    <a:pt x="1549" y="632"/>
                  </a:cubicBezTo>
                  <a:cubicBezTo>
                    <a:pt x="1549" y="611"/>
                    <a:pt x="1549" y="591"/>
                    <a:pt x="1569" y="591"/>
                  </a:cubicBezTo>
                  <a:cubicBezTo>
                    <a:pt x="1610" y="591"/>
                    <a:pt x="1630" y="632"/>
                    <a:pt x="1691" y="632"/>
                  </a:cubicBezTo>
                  <a:cubicBezTo>
                    <a:pt x="1651" y="611"/>
                    <a:pt x="1691" y="571"/>
                    <a:pt x="1671" y="550"/>
                  </a:cubicBezTo>
                  <a:cubicBezTo>
                    <a:pt x="1651" y="530"/>
                    <a:pt x="1651" y="530"/>
                    <a:pt x="1630" y="510"/>
                  </a:cubicBezTo>
                  <a:cubicBezTo>
                    <a:pt x="1610" y="530"/>
                    <a:pt x="1610" y="530"/>
                    <a:pt x="1589" y="530"/>
                  </a:cubicBezTo>
                  <a:cubicBezTo>
                    <a:pt x="1589" y="510"/>
                    <a:pt x="1610" y="510"/>
                    <a:pt x="1630" y="510"/>
                  </a:cubicBezTo>
                  <a:cubicBezTo>
                    <a:pt x="1637" y="507"/>
                    <a:pt x="1643" y="506"/>
                    <a:pt x="1649" y="506"/>
                  </a:cubicBezTo>
                  <a:cubicBezTo>
                    <a:pt x="1696" y="506"/>
                    <a:pt x="1716" y="571"/>
                    <a:pt x="1752" y="571"/>
                  </a:cubicBezTo>
                  <a:lnTo>
                    <a:pt x="1895" y="571"/>
                  </a:lnTo>
                  <a:cubicBezTo>
                    <a:pt x="1936" y="530"/>
                    <a:pt x="1915" y="469"/>
                    <a:pt x="1895" y="428"/>
                  </a:cubicBezTo>
                  <a:cubicBezTo>
                    <a:pt x="1915" y="408"/>
                    <a:pt x="1956" y="387"/>
                    <a:pt x="1936" y="367"/>
                  </a:cubicBezTo>
                  <a:cubicBezTo>
                    <a:pt x="1915" y="286"/>
                    <a:pt x="1895" y="184"/>
                    <a:pt x="1834" y="143"/>
                  </a:cubicBezTo>
                  <a:cubicBezTo>
                    <a:pt x="1793" y="102"/>
                    <a:pt x="1773" y="62"/>
                    <a:pt x="1732" y="21"/>
                  </a:cubicBezTo>
                  <a:cubicBezTo>
                    <a:pt x="1710" y="43"/>
                    <a:pt x="1684" y="52"/>
                    <a:pt x="1658" y="52"/>
                  </a:cubicBezTo>
                  <a:cubicBezTo>
                    <a:pt x="1614" y="52"/>
                    <a:pt x="1567" y="26"/>
                    <a:pt x="1528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4" name="Google Shape;11224;p13"/>
            <p:cNvSpPr/>
            <p:nvPr/>
          </p:nvSpPr>
          <p:spPr>
            <a:xfrm>
              <a:off x="744829" y="1179579"/>
              <a:ext cx="61598" cy="134853"/>
            </a:xfrm>
            <a:custGeom>
              <a:avLst/>
              <a:gdLst/>
              <a:ahLst/>
              <a:cxnLst/>
              <a:rect l="l" t="t" r="r" b="b"/>
              <a:pathLst>
                <a:path w="856" h="1874" extrusionOk="0">
                  <a:moveTo>
                    <a:pt x="774" y="1548"/>
                  </a:moveTo>
                  <a:cubicBezTo>
                    <a:pt x="774" y="1548"/>
                    <a:pt x="794" y="1548"/>
                    <a:pt x="794" y="1568"/>
                  </a:cubicBezTo>
                  <a:cubicBezTo>
                    <a:pt x="774" y="1568"/>
                    <a:pt x="774" y="1548"/>
                    <a:pt x="774" y="1548"/>
                  </a:cubicBezTo>
                  <a:close/>
                  <a:moveTo>
                    <a:pt x="204" y="0"/>
                  </a:moveTo>
                  <a:cubicBezTo>
                    <a:pt x="204" y="21"/>
                    <a:pt x="204" y="41"/>
                    <a:pt x="204" y="41"/>
                  </a:cubicBezTo>
                  <a:lnTo>
                    <a:pt x="143" y="41"/>
                  </a:lnTo>
                  <a:cubicBezTo>
                    <a:pt x="163" y="122"/>
                    <a:pt x="122" y="163"/>
                    <a:pt x="82" y="204"/>
                  </a:cubicBezTo>
                  <a:cubicBezTo>
                    <a:pt x="61" y="346"/>
                    <a:pt x="102" y="489"/>
                    <a:pt x="61" y="611"/>
                  </a:cubicBezTo>
                  <a:cubicBezTo>
                    <a:pt x="21" y="733"/>
                    <a:pt x="61" y="856"/>
                    <a:pt x="0" y="957"/>
                  </a:cubicBezTo>
                  <a:cubicBezTo>
                    <a:pt x="0" y="998"/>
                    <a:pt x="21" y="1018"/>
                    <a:pt x="21" y="1039"/>
                  </a:cubicBezTo>
                  <a:cubicBezTo>
                    <a:pt x="21" y="1049"/>
                    <a:pt x="15" y="1049"/>
                    <a:pt x="10" y="1049"/>
                  </a:cubicBezTo>
                  <a:cubicBezTo>
                    <a:pt x="5" y="1049"/>
                    <a:pt x="0" y="1049"/>
                    <a:pt x="0" y="1059"/>
                  </a:cubicBezTo>
                  <a:cubicBezTo>
                    <a:pt x="21" y="1161"/>
                    <a:pt x="122" y="1181"/>
                    <a:pt x="102" y="1283"/>
                  </a:cubicBezTo>
                  <a:cubicBezTo>
                    <a:pt x="82" y="1283"/>
                    <a:pt x="82" y="1304"/>
                    <a:pt x="82" y="1324"/>
                  </a:cubicBezTo>
                  <a:cubicBezTo>
                    <a:pt x="163" y="1507"/>
                    <a:pt x="306" y="1650"/>
                    <a:pt x="448" y="1792"/>
                  </a:cubicBezTo>
                  <a:cubicBezTo>
                    <a:pt x="530" y="1792"/>
                    <a:pt x="591" y="1853"/>
                    <a:pt x="652" y="1874"/>
                  </a:cubicBezTo>
                  <a:cubicBezTo>
                    <a:pt x="693" y="1874"/>
                    <a:pt x="713" y="1874"/>
                    <a:pt x="733" y="1813"/>
                  </a:cubicBezTo>
                  <a:cubicBezTo>
                    <a:pt x="713" y="1752"/>
                    <a:pt x="754" y="1691"/>
                    <a:pt x="774" y="1609"/>
                  </a:cubicBezTo>
                  <a:lnTo>
                    <a:pt x="815" y="1609"/>
                  </a:lnTo>
                  <a:cubicBezTo>
                    <a:pt x="794" y="1568"/>
                    <a:pt x="856" y="1548"/>
                    <a:pt x="835" y="1507"/>
                  </a:cubicBezTo>
                  <a:cubicBezTo>
                    <a:pt x="827" y="1503"/>
                    <a:pt x="821" y="1502"/>
                    <a:pt x="816" y="1502"/>
                  </a:cubicBezTo>
                  <a:cubicBezTo>
                    <a:pt x="794" y="1502"/>
                    <a:pt x="791" y="1532"/>
                    <a:pt x="774" y="1548"/>
                  </a:cubicBezTo>
                  <a:cubicBezTo>
                    <a:pt x="754" y="1507"/>
                    <a:pt x="754" y="1487"/>
                    <a:pt x="754" y="1446"/>
                  </a:cubicBezTo>
                  <a:cubicBezTo>
                    <a:pt x="754" y="1365"/>
                    <a:pt x="754" y="1263"/>
                    <a:pt x="733" y="1181"/>
                  </a:cubicBezTo>
                  <a:cubicBezTo>
                    <a:pt x="713" y="1100"/>
                    <a:pt x="672" y="1018"/>
                    <a:pt x="652" y="937"/>
                  </a:cubicBezTo>
                  <a:cubicBezTo>
                    <a:pt x="631" y="937"/>
                    <a:pt x="611" y="917"/>
                    <a:pt x="591" y="896"/>
                  </a:cubicBezTo>
                  <a:cubicBezTo>
                    <a:pt x="570" y="835"/>
                    <a:pt x="570" y="774"/>
                    <a:pt x="530" y="713"/>
                  </a:cubicBezTo>
                  <a:lnTo>
                    <a:pt x="550" y="713"/>
                  </a:lnTo>
                  <a:cubicBezTo>
                    <a:pt x="550" y="693"/>
                    <a:pt x="550" y="672"/>
                    <a:pt x="550" y="672"/>
                  </a:cubicBezTo>
                  <a:cubicBezTo>
                    <a:pt x="489" y="632"/>
                    <a:pt x="489" y="550"/>
                    <a:pt x="469" y="489"/>
                  </a:cubicBezTo>
                  <a:cubicBezTo>
                    <a:pt x="448" y="428"/>
                    <a:pt x="428" y="367"/>
                    <a:pt x="387" y="326"/>
                  </a:cubicBezTo>
                  <a:cubicBezTo>
                    <a:pt x="387" y="306"/>
                    <a:pt x="407" y="306"/>
                    <a:pt x="428" y="285"/>
                  </a:cubicBezTo>
                  <a:cubicBezTo>
                    <a:pt x="346" y="204"/>
                    <a:pt x="346" y="61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5" name="Google Shape;11225;p13"/>
            <p:cNvSpPr/>
            <p:nvPr/>
          </p:nvSpPr>
          <p:spPr>
            <a:xfrm>
              <a:off x="760948" y="836618"/>
              <a:ext cx="76278" cy="92397"/>
            </a:xfrm>
            <a:custGeom>
              <a:avLst/>
              <a:gdLst/>
              <a:ahLst/>
              <a:cxnLst/>
              <a:rect l="l" t="t" r="r" b="b"/>
              <a:pathLst>
                <a:path w="1060" h="1284" extrusionOk="0">
                  <a:moveTo>
                    <a:pt x="204" y="1"/>
                  </a:moveTo>
                  <a:cubicBezTo>
                    <a:pt x="102" y="21"/>
                    <a:pt x="61" y="62"/>
                    <a:pt x="0" y="123"/>
                  </a:cubicBezTo>
                  <a:cubicBezTo>
                    <a:pt x="41" y="164"/>
                    <a:pt x="61" y="225"/>
                    <a:pt x="41" y="265"/>
                  </a:cubicBezTo>
                  <a:cubicBezTo>
                    <a:pt x="82" y="286"/>
                    <a:pt x="122" y="306"/>
                    <a:pt x="122" y="367"/>
                  </a:cubicBezTo>
                  <a:cubicBezTo>
                    <a:pt x="102" y="408"/>
                    <a:pt x="82" y="428"/>
                    <a:pt x="61" y="469"/>
                  </a:cubicBezTo>
                  <a:cubicBezTo>
                    <a:pt x="102" y="510"/>
                    <a:pt x="102" y="551"/>
                    <a:pt x="82" y="612"/>
                  </a:cubicBezTo>
                  <a:cubicBezTo>
                    <a:pt x="61" y="612"/>
                    <a:pt x="41" y="632"/>
                    <a:pt x="61" y="673"/>
                  </a:cubicBezTo>
                  <a:cubicBezTo>
                    <a:pt x="102" y="734"/>
                    <a:pt x="61" y="795"/>
                    <a:pt x="82" y="876"/>
                  </a:cubicBezTo>
                  <a:cubicBezTo>
                    <a:pt x="21" y="999"/>
                    <a:pt x="163" y="1080"/>
                    <a:pt x="183" y="1162"/>
                  </a:cubicBezTo>
                  <a:cubicBezTo>
                    <a:pt x="224" y="1182"/>
                    <a:pt x="265" y="1202"/>
                    <a:pt x="306" y="1223"/>
                  </a:cubicBezTo>
                  <a:cubicBezTo>
                    <a:pt x="358" y="1223"/>
                    <a:pt x="380" y="1178"/>
                    <a:pt x="437" y="1178"/>
                  </a:cubicBezTo>
                  <a:cubicBezTo>
                    <a:pt x="447" y="1178"/>
                    <a:pt x="457" y="1179"/>
                    <a:pt x="469" y="1182"/>
                  </a:cubicBezTo>
                  <a:cubicBezTo>
                    <a:pt x="469" y="1162"/>
                    <a:pt x="428" y="1162"/>
                    <a:pt x="448" y="1121"/>
                  </a:cubicBezTo>
                  <a:lnTo>
                    <a:pt x="448" y="1121"/>
                  </a:lnTo>
                  <a:cubicBezTo>
                    <a:pt x="509" y="1162"/>
                    <a:pt x="570" y="1202"/>
                    <a:pt x="611" y="1223"/>
                  </a:cubicBezTo>
                  <a:cubicBezTo>
                    <a:pt x="642" y="1212"/>
                    <a:pt x="667" y="1207"/>
                    <a:pt x="690" y="1207"/>
                  </a:cubicBezTo>
                  <a:cubicBezTo>
                    <a:pt x="713" y="1207"/>
                    <a:pt x="733" y="1212"/>
                    <a:pt x="754" y="1223"/>
                  </a:cubicBezTo>
                  <a:cubicBezTo>
                    <a:pt x="774" y="1243"/>
                    <a:pt x="774" y="1284"/>
                    <a:pt x="835" y="1284"/>
                  </a:cubicBezTo>
                  <a:cubicBezTo>
                    <a:pt x="876" y="1223"/>
                    <a:pt x="794" y="1202"/>
                    <a:pt x="815" y="1162"/>
                  </a:cubicBezTo>
                  <a:cubicBezTo>
                    <a:pt x="815" y="1121"/>
                    <a:pt x="876" y="1100"/>
                    <a:pt x="876" y="1060"/>
                  </a:cubicBezTo>
                  <a:cubicBezTo>
                    <a:pt x="917" y="1080"/>
                    <a:pt x="937" y="1100"/>
                    <a:pt x="957" y="1141"/>
                  </a:cubicBezTo>
                  <a:cubicBezTo>
                    <a:pt x="978" y="1121"/>
                    <a:pt x="1018" y="1121"/>
                    <a:pt x="1039" y="1121"/>
                  </a:cubicBezTo>
                  <a:cubicBezTo>
                    <a:pt x="1059" y="1039"/>
                    <a:pt x="978" y="1039"/>
                    <a:pt x="978" y="999"/>
                  </a:cubicBezTo>
                  <a:cubicBezTo>
                    <a:pt x="988" y="999"/>
                    <a:pt x="1003" y="1004"/>
                    <a:pt x="1018" y="1004"/>
                  </a:cubicBezTo>
                  <a:cubicBezTo>
                    <a:pt x="1034" y="1004"/>
                    <a:pt x="1049" y="999"/>
                    <a:pt x="1059" y="978"/>
                  </a:cubicBezTo>
                  <a:cubicBezTo>
                    <a:pt x="1039" y="958"/>
                    <a:pt x="1059" y="917"/>
                    <a:pt x="1018" y="897"/>
                  </a:cubicBezTo>
                  <a:cubicBezTo>
                    <a:pt x="1012" y="890"/>
                    <a:pt x="1005" y="888"/>
                    <a:pt x="998" y="888"/>
                  </a:cubicBezTo>
                  <a:cubicBezTo>
                    <a:pt x="985" y="888"/>
                    <a:pt x="971" y="897"/>
                    <a:pt x="957" y="897"/>
                  </a:cubicBezTo>
                  <a:cubicBezTo>
                    <a:pt x="937" y="958"/>
                    <a:pt x="937" y="999"/>
                    <a:pt x="896" y="1039"/>
                  </a:cubicBezTo>
                  <a:cubicBezTo>
                    <a:pt x="835" y="937"/>
                    <a:pt x="957" y="856"/>
                    <a:pt x="917" y="775"/>
                  </a:cubicBezTo>
                  <a:cubicBezTo>
                    <a:pt x="937" y="713"/>
                    <a:pt x="957" y="693"/>
                    <a:pt x="978" y="652"/>
                  </a:cubicBezTo>
                  <a:cubicBezTo>
                    <a:pt x="978" y="612"/>
                    <a:pt x="957" y="591"/>
                    <a:pt x="937" y="571"/>
                  </a:cubicBezTo>
                  <a:cubicBezTo>
                    <a:pt x="922" y="601"/>
                    <a:pt x="907" y="620"/>
                    <a:pt x="884" y="620"/>
                  </a:cubicBezTo>
                  <a:cubicBezTo>
                    <a:pt x="876" y="620"/>
                    <a:pt x="866" y="617"/>
                    <a:pt x="856" y="612"/>
                  </a:cubicBezTo>
                  <a:cubicBezTo>
                    <a:pt x="856" y="551"/>
                    <a:pt x="774" y="510"/>
                    <a:pt x="794" y="428"/>
                  </a:cubicBezTo>
                  <a:lnTo>
                    <a:pt x="754" y="428"/>
                  </a:lnTo>
                  <a:cubicBezTo>
                    <a:pt x="733" y="367"/>
                    <a:pt x="713" y="306"/>
                    <a:pt x="713" y="265"/>
                  </a:cubicBezTo>
                  <a:lnTo>
                    <a:pt x="652" y="265"/>
                  </a:lnTo>
                  <a:cubicBezTo>
                    <a:pt x="611" y="184"/>
                    <a:pt x="530" y="164"/>
                    <a:pt x="469" y="102"/>
                  </a:cubicBezTo>
                  <a:lnTo>
                    <a:pt x="469" y="102"/>
                  </a:lnTo>
                  <a:cubicBezTo>
                    <a:pt x="448" y="143"/>
                    <a:pt x="509" y="184"/>
                    <a:pt x="448" y="225"/>
                  </a:cubicBezTo>
                  <a:cubicBezTo>
                    <a:pt x="428" y="164"/>
                    <a:pt x="367" y="143"/>
                    <a:pt x="326" y="102"/>
                  </a:cubicBezTo>
                  <a:lnTo>
                    <a:pt x="326" y="62"/>
                  </a:lnTo>
                  <a:cubicBezTo>
                    <a:pt x="309" y="36"/>
                    <a:pt x="291" y="28"/>
                    <a:pt x="274" y="28"/>
                  </a:cubicBezTo>
                  <a:cubicBezTo>
                    <a:pt x="250" y="28"/>
                    <a:pt x="227" y="41"/>
                    <a:pt x="204" y="41"/>
                  </a:cubicBezTo>
                  <a:cubicBezTo>
                    <a:pt x="204" y="21"/>
                    <a:pt x="204" y="2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6" name="Google Shape;11226;p13"/>
            <p:cNvSpPr/>
            <p:nvPr/>
          </p:nvSpPr>
          <p:spPr>
            <a:xfrm>
              <a:off x="927967" y="694497"/>
              <a:ext cx="77789" cy="108660"/>
            </a:xfrm>
            <a:custGeom>
              <a:avLst/>
              <a:gdLst/>
              <a:ahLst/>
              <a:cxnLst/>
              <a:rect l="l" t="t" r="r" b="b"/>
              <a:pathLst>
                <a:path w="1081" h="1510" extrusionOk="0">
                  <a:moveTo>
                    <a:pt x="266" y="0"/>
                  </a:moveTo>
                  <a:cubicBezTo>
                    <a:pt x="205" y="0"/>
                    <a:pt x="164" y="82"/>
                    <a:pt x="82" y="102"/>
                  </a:cubicBezTo>
                  <a:cubicBezTo>
                    <a:pt x="82" y="122"/>
                    <a:pt x="82" y="143"/>
                    <a:pt x="82" y="163"/>
                  </a:cubicBezTo>
                  <a:cubicBezTo>
                    <a:pt x="42" y="183"/>
                    <a:pt x="21" y="183"/>
                    <a:pt x="1" y="224"/>
                  </a:cubicBezTo>
                  <a:cubicBezTo>
                    <a:pt x="1" y="346"/>
                    <a:pt x="21" y="469"/>
                    <a:pt x="82" y="591"/>
                  </a:cubicBezTo>
                  <a:cubicBezTo>
                    <a:pt x="143" y="693"/>
                    <a:pt x="184" y="815"/>
                    <a:pt x="225" y="917"/>
                  </a:cubicBezTo>
                  <a:cubicBezTo>
                    <a:pt x="225" y="927"/>
                    <a:pt x="230" y="927"/>
                    <a:pt x="238" y="927"/>
                  </a:cubicBezTo>
                  <a:cubicBezTo>
                    <a:pt x="245" y="927"/>
                    <a:pt x="255" y="927"/>
                    <a:pt x="266" y="937"/>
                  </a:cubicBezTo>
                  <a:cubicBezTo>
                    <a:pt x="286" y="978"/>
                    <a:pt x="306" y="1039"/>
                    <a:pt x="306" y="1080"/>
                  </a:cubicBezTo>
                  <a:cubicBezTo>
                    <a:pt x="327" y="1120"/>
                    <a:pt x="347" y="1161"/>
                    <a:pt x="367" y="1181"/>
                  </a:cubicBezTo>
                  <a:lnTo>
                    <a:pt x="429" y="1181"/>
                  </a:lnTo>
                  <a:cubicBezTo>
                    <a:pt x="469" y="1263"/>
                    <a:pt x="551" y="1304"/>
                    <a:pt x="551" y="1385"/>
                  </a:cubicBezTo>
                  <a:cubicBezTo>
                    <a:pt x="646" y="1385"/>
                    <a:pt x="670" y="1509"/>
                    <a:pt x="772" y="1509"/>
                  </a:cubicBezTo>
                  <a:cubicBezTo>
                    <a:pt x="779" y="1509"/>
                    <a:pt x="787" y="1509"/>
                    <a:pt x="795" y="1507"/>
                  </a:cubicBezTo>
                  <a:cubicBezTo>
                    <a:pt x="795" y="1426"/>
                    <a:pt x="836" y="1344"/>
                    <a:pt x="877" y="1263"/>
                  </a:cubicBezTo>
                  <a:cubicBezTo>
                    <a:pt x="856" y="1263"/>
                    <a:pt x="856" y="1243"/>
                    <a:pt x="856" y="1243"/>
                  </a:cubicBezTo>
                  <a:cubicBezTo>
                    <a:pt x="877" y="1243"/>
                    <a:pt x="877" y="1263"/>
                    <a:pt x="877" y="1263"/>
                  </a:cubicBezTo>
                  <a:cubicBezTo>
                    <a:pt x="917" y="1283"/>
                    <a:pt x="938" y="1304"/>
                    <a:pt x="978" y="1324"/>
                  </a:cubicBezTo>
                  <a:cubicBezTo>
                    <a:pt x="999" y="1324"/>
                    <a:pt x="1019" y="1304"/>
                    <a:pt x="1019" y="1304"/>
                  </a:cubicBezTo>
                  <a:cubicBezTo>
                    <a:pt x="1060" y="1304"/>
                    <a:pt x="1080" y="1304"/>
                    <a:pt x="1080" y="1283"/>
                  </a:cubicBezTo>
                  <a:cubicBezTo>
                    <a:pt x="1080" y="1222"/>
                    <a:pt x="1039" y="1181"/>
                    <a:pt x="1019" y="1141"/>
                  </a:cubicBezTo>
                  <a:cubicBezTo>
                    <a:pt x="1039" y="1100"/>
                    <a:pt x="1019" y="1080"/>
                    <a:pt x="1019" y="1059"/>
                  </a:cubicBezTo>
                  <a:cubicBezTo>
                    <a:pt x="958" y="1039"/>
                    <a:pt x="938" y="978"/>
                    <a:pt x="897" y="937"/>
                  </a:cubicBezTo>
                  <a:cubicBezTo>
                    <a:pt x="897" y="896"/>
                    <a:pt x="917" y="856"/>
                    <a:pt x="897" y="815"/>
                  </a:cubicBezTo>
                  <a:cubicBezTo>
                    <a:pt x="856" y="774"/>
                    <a:pt x="856" y="713"/>
                    <a:pt x="856" y="652"/>
                  </a:cubicBezTo>
                  <a:cubicBezTo>
                    <a:pt x="836" y="632"/>
                    <a:pt x="795" y="652"/>
                    <a:pt x="795" y="611"/>
                  </a:cubicBezTo>
                  <a:cubicBezTo>
                    <a:pt x="775" y="611"/>
                    <a:pt x="775" y="591"/>
                    <a:pt x="775" y="570"/>
                  </a:cubicBezTo>
                  <a:cubicBezTo>
                    <a:pt x="795" y="570"/>
                    <a:pt x="815" y="550"/>
                    <a:pt x="815" y="530"/>
                  </a:cubicBezTo>
                  <a:cubicBezTo>
                    <a:pt x="795" y="489"/>
                    <a:pt x="754" y="469"/>
                    <a:pt x="714" y="469"/>
                  </a:cubicBezTo>
                  <a:cubicBezTo>
                    <a:pt x="699" y="483"/>
                    <a:pt x="675" y="497"/>
                    <a:pt x="647" y="497"/>
                  </a:cubicBezTo>
                  <a:cubicBezTo>
                    <a:pt x="636" y="497"/>
                    <a:pt x="624" y="495"/>
                    <a:pt x="612" y="489"/>
                  </a:cubicBezTo>
                  <a:cubicBezTo>
                    <a:pt x="591" y="448"/>
                    <a:pt x="591" y="408"/>
                    <a:pt x="571" y="387"/>
                  </a:cubicBezTo>
                  <a:cubicBezTo>
                    <a:pt x="588" y="370"/>
                    <a:pt x="602" y="364"/>
                    <a:pt x="613" y="364"/>
                  </a:cubicBezTo>
                  <a:cubicBezTo>
                    <a:pt x="629" y="364"/>
                    <a:pt x="641" y="375"/>
                    <a:pt x="653" y="387"/>
                  </a:cubicBezTo>
                  <a:cubicBezTo>
                    <a:pt x="673" y="367"/>
                    <a:pt x="693" y="346"/>
                    <a:pt x="693" y="306"/>
                  </a:cubicBezTo>
                  <a:cubicBezTo>
                    <a:pt x="653" y="306"/>
                    <a:pt x="612" y="265"/>
                    <a:pt x="591" y="245"/>
                  </a:cubicBezTo>
                  <a:cubicBezTo>
                    <a:pt x="577" y="259"/>
                    <a:pt x="563" y="273"/>
                    <a:pt x="548" y="273"/>
                  </a:cubicBezTo>
                  <a:cubicBezTo>
                    <a:pt x="542" y="273"/>
                    <a:pt x="536" y="271"/>
                    <a:pt x="530" y="265"/>
                  </a:cubicBezTo>
                  <a:cubicBezTo>
                    <a:pt x="525" y="268"/>
                    <a:pt x="520" y="269"/>
                    <a:pt x="516" y="269"/>
                  </a:cubicBezTo>
                  <a:cubicBezTo>
                    <a:pt x="489" y="269"/>
                    <a:pt x="487" y="221"/>
                    <a:pt x="469" y="204"/>
                  </a:cubicBezTo>
                  <a:cubicBezTo>
                    <a:pt x="429" y="204"/>
                    <a:pt x="408" y="204"/>
                    <a:pt x="367" y="224"/>
                  </a:cubicBezTo>
                  <a:cubicBezTo>
                    <a:pt x="388" y="122"/>
                    <a:pt x="367" y="41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7" name="Google Shape;11227;p13"/>
            <p:cNvSpPr/>
            <p:nvPr/>
          </p:nvSpPr>
          <p:spPr>
            <a:xfrm>
              <a:off x="772677" y="483438"/>
              <a:ext cx="57208" cy="131975"/>
            </a:xfrm>
            <a:custGeom>
              <a:avLst/>
              <a:gdLst/>
              <a:ahLst/>
              <a:cxnLst/>
              <a:rect l="l" t="t" r="r" b="b"/>
              <a:pathLst>
                <a:path w="795" h="1834" extrusionOk="0">
                  <a:moveTo>
                    <a:pt x="163" y="1"/>
                  </a:moveTo>
                  <a:cubicBezTo>
                    <a:pt x="143" y="21"/>
                    <a:pt x="102" y="21"/>
                    <a:pt x="61" y="41"/>
                  </a:cubicBezTo>
                  <a:cubicBezTo>
                    <a:pt x="0" y="184"/>
                    <a:pt x="0" y="326"/>
                    <a:pt x="20" y="469"/>
                  </a:cubicBezTo>
                  <a:cubicBezTo>
                    <a:pt x="20" y="550"/>
                    <a:pt x="41" y="612"/>
                    <a:pt x="41" y="693"/>
                  </a:cubicBezTo>
                  <a:cubicBezTo>
                    <a:pt x="61" y="897"/>
                    <a:pt x="82" y="1100"/>
                    <a:pt x="143" y="1304"/>
                  </a:cubicBezTo>
                  <a:cubicBezTo>
                    <a:pt x="163" y="1345"/>
                    <a:pt x="183" y="1406"/>
                    <a:pt x="204" y="1447"/>
                  </a:cubicBezTo>
                  <a:cubicBezTo>
                    <a:pt x="244" y="1508"/>
                    <a:pt x="285" y="1528"/>
                    <a:pt x="306" y="1569"/>
                  </a:cubicBezTo>
                  <a:cubicBezTo>
                    <a:pt x="346" y="1630"/>
                    <a:pt x="387" y="1650"/>
                    <a:pt x="428" y="1691"/>
                  </a:cubicBezTo>
                  <a:cubicBezTo>
                    <a:pt x="428" y="1732"/>
                    <a:pt x="448" y="1793"/>
                    <a:pt x="469" y="1833"/>
                  </a:cubicBezTo>
                  <a:cubicBezTo>
                    <a:pt x="489" y="1813"/>
                    <a:pt x="509" y="1793"/>
                    <a:pt x="509" y="1752"/>
                  </a:cubicBezTo>
                  <a:cubicBezTo>
                    <a:pt x="509" y="1732"/>
                    <a:pt x="469" y="1732"/>
                    <a:pt x="469" y="1691"/>
                  </a:cubicBezTo>
                  <a:lnTo>
                    <a:pt x="530" y="1691"/>
                  </a:lnTo>
                  <a:cubicBezTo>
                    <a:pt x="530" y="1630"/>
                    <a:pt x="550" y="1569"/>
                    <a:pt x="550" y="1508"/>
                  </a:cubicBezTo>
                  <a:cubicBezTo>
                    <a:pt x="611" y="1528"/>
                    <a:pt x="591" y="1569"/>
                    <a:pt x="611" y="1589"/>
                  </a:cubicBezTo>
                  <a:cubicBezTo>
                    <a:pt x="631" y="1589"/>
                    <a:pt x="652" y="1589"/>
                    <a:pt x="672" y="1569"/>
                  </a:cubicBezTo>
                  <a:cubicBezTo>
                    <a:pt x="693" y="1528"/>
                    <a:pt x="631" y="1487"/>
                    <a:pt x="672" y="1467"/>
                  </a:cubicBezTo>
                  <a:lnTo>
                    <a:pt x="672" y="1467"/>
                  </a:lnTo>
                  <a:cubicBezTo>
                    <a:pt x="693" y="1487"/>
                    <a:pt x="713" y="1487"/>
                    <a:pt x="713" y="1508"/>
                  </a:cubicBezTo>
                  <a:cubicBezTo>
                    <a:pt x="754" y="1487"/>
                    <a:pt x="774" y="1487"/>
                    <a:pt x="794" y="1467"/>
                  </a:cubicBezTo>
                  <a:cubicBezTo>
                    <a:pt x="774" y="1426"/>
                    <a:pt x="774" y="1406"/>
                    <a:pt x="754" y="1406"/>
                  </a:cubicBezTo>
                  <a:cubicBezTo>
                    <a:pt x="754" y="1406"/>
                    <a:pt x="733" y="1406"/>
                    <a:pt x="733" y="1426"/>
                  </a:cubicBezTo>
                  <a:lnTo>
                    <a:pt x="693" y="1426"/>
                  </a:lnTo>
                  <a:cubicBezTo>
                    <a:pt x="672" y="1324"/>
                    <a:pt x="672" y="1324"/>
                    <a:pt x="713" y="1243"/>
                  </a:cubicBezTo>
                  <a:cubicBezTo>
                    <a:pt x="733" y="1263"/>
                    <a:pt x="733" y="1263"/>
                    <a:pt x="774" y="1263"/>
                  </a:cubicBezTo>
                  <a:cubicBezTo>
                    <a:pt x="672" y="1121"/>
                    <a:pt x="754" y="958"/>
                    <a:pt x="672" y="815"/>
                  </a:cubicBezTo>
                  <a:cubicBezTo>
                    <a:pt x="672" y="815"/>
                    <a:pt x="693" y="815"/>
                    <a:pt x="693" y="795"/>
                  </a:cubicBezTo>
                  <a:cubicBezTo>
                    <a:pt x="693" y="795"/>
                    <a:pt x="693" y="774"/>
                    <a:pt x="693" y="754"/>
                  </a:cubicBezTo>
                  <a:lnTo>
                    <a:pt x="611" y="754"/>
                  </a:lnTo>
                  <a:cubicBezTo>
                    <a:pt x="611" y="734"/>
                    <a:pt x="591" y="693"/>
                    <a:pt x="570" y="652"/>
                  </a:cubicBezTo>
                  <a:cubicBezTo>
                    <a:pt x="530" y="571"/>
                    <a:pt x="509" y="469"/>
                    <a:pt x="448" y="408"/>
                  </a:cubicBezTo>
                  <a:cubicBezTo>
                    <a:pt x="407" y="347"/>
                    <a:pt x="367" y="286"/>
                    <a:pt x="346" y="225"/>
                  </a:cubicBezTo>
                  <a:cubicBezTo>
                    <a:pt x="306" y="143"/>
                    <a:pt x="265" y="62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8" name="Google Shape;11228;p13"/>
            <p:cNvSpPr/>
            <p:nvPr/>
          </p:nvSpPr>
          <p:spPr>
            <a:xfrm>
              <a:off x="579177" y="738465"/>
              <a:ext cx="99737" cy="76278"/>
            </a:xfrm>
            <a:custGeom>
              <a:avLst/>
              <a:gdLst/>
              <a:ahLst/>
              <a:cxnLst/>
              <a:rect l="l" t="t" r="r" b="b"/>
              <a:pathLst>
                <a:path w="1386" h="1060" extrusionOk="0">
                  <a:moveTo>
                    <a:pt x="1202" y="937"/>
                  </a:moveTo>
                  <a:cubicBezTo>
                    <a:pt x="1202" y="937"/>
                    <a:pt x="1223" y="957"/>
                    <a:pt x="1223" y="957"/>
                  </a:cubicBezTo>
                  <a:cubicBezTo>
                    <a:pt x="1223" y="957"/>
                    <a:pt x="1223" y="978"/>
                    <a:pt x="1223" y="978"/>
                  </a:cubicBezTo>
                  <a:cubicBezTo>
                    <a:pt x="1202" y="957"/>
                    <a:pt x="1202" y="957"/>
                    <a:pt x="1182" y="957"/>
                  </a:cubicBezTo>
                  <a:cubicBezTo>
                    <a:pt x="1182" y="957"/>
                    <a:pt x="1182" y="937"/>
                    <a:pt x="1202" y="937"/>
                  </a:cubicBezTo>
                  <a:close/>
                  <a:moveTo>
                    <a:pt x="653" y="0"/>
                  </a:moveTo>
                  <a:cubicBezTo>
                    <a:pt x="637" y="15"/>
                    <a:pt x="622" y="19"/>
                    <a:pt x="607" y="19"/>
                  </a:cubicBezTo>
                  <a:cubicBezTo>
                    <a:pt x="591" y="19"/>
                    <a:pt x="574" y="14"/>
                    <a:pt x="558" y="14"/>
                  </a:cubicBezTo>
                  <a:cubicBezTo>
                    <a:pt x="549" y="14"/>
                    <a:pt x="540" y="16"/>
                    <a:pt x="530" y="21"/>
                  </a:cubicBezTo>
                  <a:cubicBezTo>
                    <a:pt x="510" y="122"/>
                    <a:pt x="429" y="143"/>
                    <a:pt x="367" y="204"/>
                  </a:cubicBezTo>
                  <a:lnTo>
                    <a:pt x="367" y="245"/>
                  </a:lnTo>
                  <a:cubicBezTo>
                    <a:pt x="357" y="234"/>
                    <a:pt x="342" y="229"/>
                    <a:pt x="327" y="229"/>
                  </a:cubicBezTo>
                  <a:cubicBezTo>
                    <a:pt x="311" y="229"/>
                    <a:pt x="296" y="234"/>
                    <a:pt x="286" y="245"/>
                  </a:cubicBezTo>
                  <a:cubicBezTo>
                    <a:pt x="266" y="245"/>
                    <a:pt x="245" y="265"/>
                    <a:pt x="225" y="285"/>
                  </a:cubicBezTo>
                  <a:cubicBezTo>
                    <a:pt x="194" y="265"/>
                    <a:pt x="164" y="260"/>
                    <a:pt x="133" y="260"/>
                  </a:cubicBezTo>
                  <a:cubicBezTo>
                    <a:pt x="103" y="260"/>
                    <a:pt x="72" y="265"/>
                    <a:pt x="42" y="265"/>
                  </a:cubicBezTo>
                  <a:cubicBezTo>
                    <a:pt x="21" y="306"/>
                    <a:pt x="42" y="326"/>
                    <a:pt x="42" y="326"/>
                  </a:cubicBezTo>
                  <a:cubicBezTo>
                    <a:pt x="1" y="407"/>
                    <a:pt x="62" y="469"/>
                    <a:pt x="103" y="530"/>
                  </a:cubicBezTo>
                  <a:cubicBezTo>
                    <a:pt x="164" y="611"/>
                    <a:pt x="225" y="713"/>
                    <a:pt x="347" y="733"/>
                  </a:cubicBezTo>
                  <a:cubicBezTo>
                    <a:pt x="367" y="733"/>
                    <a:pt x="388" y="754"/>
                    <a:pt x="388" y="754"/>
                  </a:cubicBezTo>
                  <a:cubicBezTo>
                    <a:pt x="429" y="774"/>
                    <a:pt x="490" y="774"/>
                    <a:pt x="510" y="815"/>
                  </a:cubicBezTo>
                  <a:cubicBezTo>
                    <a:pt x="551" y="856"/>
                    <a:pt x="591" y="856"/>
                    <a:pt x="632" y="896"/>
                  </a:cubicBezTo>
                  <a:cubicBezTo>
                    <a:pt x="673" y="917"/>
                    <a:pt x="734" y="917"/>
                    <a:pt x="775" y="978"/>
                  </a:cubicBezTo>
                  <a:cubicBezTo>
                    <a:pt x="801" y="961"/>
                    <a:pt x="826" y="954"/>
                    <a:pt x="852" y="954"/>
                  </a:cubicBezTo>
                  <a:cubicBezTo>
                    <a:pt x="887" y="954"/>
                    <a:pt x="923" y="966"/>
                    <a:pt x="958" y="978"/>
                  </a:cubicBezTo>
                  <a:cubicBezTo>
                    <a:pt x="978" y="1018"/>
                    <a:pt x="999" y="1018"/>
                    <a:pt x="1039" y="1039"/>
                  </a:cubicBezTo>
                  <a:cubicBezTo>
                    <a:pt x="1080" y="1039"/>
                    <a:pt x="1101" y="1018"/>
                    <a:pt x="1141" y="998"/>
                  </a:cubicBezTo>
                  <a:cubicBezTo>
                    <a:pt x="1162" y="1018"/>
                    <a:pt x="1202" y="1039"/>
                    <a:pt x="1243" y="1059"/>
                  </a:cubicBezTo>
                  <a:cubicBezTo>
                    <a:pt x="1223" y="998"/>
                    <a:pt x="1284" y="978"/>
                    <a:pt x="1264" y="917"/>
                  </a:cubicBezTo>
                  <a:cubicBezTo>
                    <a:pt x="1264" y="876"/>
                    <a:pt x="1202" y="876"/>
                    <a:pt x="1223" y="815"/>
                  </a:cubicBezTo>
                  <a:cubicBezTo>
                    <a:pt x="1231" y="812"/>
                    <a:pt x="1239" y="811"/>
                    <a:pt x="1246" y="811"/>
                  </a:cubicBezTo>
                  <a:cubicBezTo>
                    <a:pt x="1285" y="811"/>
                    <a:pt x="1290" y="856"/>
                    <a:pt x="1325" y="856"/>
                  </a:cubicBezTo>
                  <a:cubicBezTo>
                    <a:pt x="1386" y="815"/>
                    <a:pt x="1243" y="754"/>
                    <a:pt x="1304" y="693"/>
                  </a:cubicBezTo>
                  <a:cubicBezTo>
                    <a:pt x="1308" y="689"/>
                    <a:pt x="1312" y="687"/>
                    <a:pt x="1317" y="687"/>
                  </a:cubicBezTo>
                  <a:cubicBezTo>
                    <a:pt x="1334" y="687"/>
                    <a:pt x="1353" y="713"/>
                    <a:pt x="1386" y="713"/>
                  </a:cubicBezTo>
                  <a:cubicBezTo>
                    <a:pt x="1325" y="652"/>
                    <a:pt x="1284" y="611"/>
                    <a:pt x="1202" y="611"/>
                  </a:cubicBezTo>
                  <a:cubicBezTo>
                    <a:pt x="1202" y="591"/>
                    <a:pt x="1202" y="570"/>
                    <a:pt x="1202" y="570"/>
                  </a:cubicBezTo>
                  <a:cubicBezTo>
                    <a:pt x="1202" y="530"/>
                    <a:pt x="1162" y="530"/>
                    <a:pt x="1162" y="509"/>
                  </a:cubicBezTo>
                  <a:cubicBezTo>
                    <a:pt x="1141" y="489"/>
                    <a:pt x="1121" y="469"/>
                    <a:pt x="1101" y="448"/>
                  </a:cubicBezTo>
                  <a:cubicBezTo>
                    <a:pt x="1090" y="438"/>
                    <a:pt x="1080" y="438"/>
                    <a:pt x="1070" y="438"/>
                  </a:cubicBezTo>
                  <a:cubicBezTo>
                    <a:pt x="1060" y="438"/>
                    <a:pt x="1050" y="438"/>
                    <a:pt x="1039" y="428"/>
                  </a:cubicBezTo>
                  <a:cubicBezTo>
                    <a:pt x="1039" y="407"/>
                    <a:pt x="1080" y="387"/>
                    <a:pt x="1080" y="346"/>
                  </a:cubicBezTo>
                  <a:cubicBezTo>
                    <a:pt x="999" y="326"/>
                    <a:pt x="938" y="245"/>
                    <a:pt x="877" y="224"/>
                  </a:cubicBezTo>
                  <a:cubicBezTo>
                    <a:pt x="856" y="224"/>
                    <a:pt x="856" y="245"/>
                    <a:pt x="856" y="285"/>
                  </a:cubicBezTo>
                  <a:cubicBezTo>
                    <a:pt x="846" y="255"/>
                    <a:pt x="826" y="250"/>
                    <a:pt x="805" y="250"/>
                  </a:cubicBezTo>
                  <a:cubicBezTo>
                    <a:pt x="795" y="250"/>
                    <a:pt x="785" y="251"/>
                    <a:pt x="776" y="251"/>
                  </a:cubicBezTo>
                  <a:cubicBezTo>
                    <a:pt x="767" y="251"/>
                    <a:pt x="759" y="250"/>
                    <a:pt x="754" y="245"/>
                  </a:cubicBezTo>
                  <a:cubicBezTo>
                    <a:pt x="754" y="183"/>
                    <a:pt x="673" y="183"/>
                    <a:pt x="653" y="143"/>
                  </a:cubicBezTo>
                  <a:cubicBezTo>
                    <a:pt x="693" y="102"/>
                    <a:pt x="693" y="41"/>
                    <a:pt x="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9" name="Google Shape;11229;p13"/>
            <p:cNvSpPr/>
            <p:nvPr/>
          </p:nvSpPr>
          <p:spPr>
            <a:xfrm>
              <a:off x="294863" y="997521"/>
              <a:ext cx="92397" cy="70737"/>
            </a:xfrm>
            <a:custGeom>
              <a:avLst/>
              <a:gdLst/>
              <a:ahLst/>
              <a:cxnLst/>
              <a:rect l="l" t="t" r="r" b="b"/>
              <a:pathLst>
                <a:path w="1284" h="983" extrusionOk="0">
                  <a:moveTo>
                    <a:pt x="388" y="168"/>
                  </a:moveTo>
                  <a:cubicBezTo>
                    <a:pt x="388" y="188"/>
                    <a:pt x="408" y="188"/>
                    <a:pt x="388" y="188"/>
                  </a:cubicBezTo>
                  <a:cubicBezTo>
                    <a:pt x="388" y="188"/>
                    <a:pt x="388" y="188"/>
                    <a:pt x="388" y="168"/>
                  </a:cubicBezTo>
                  <a:close/>
                  <a:moveTo>
                    <a:pt x="626" y="1"/>
                  </a:moveTo>
                  <a:cubicBezTo>
                    <a:pt x="622" y="1"/>
                    <a:pt x="618" y="2"/>
                    <a:pt x="612" y="5"/>
                  </a:cubicBezTo>
                  <a:lnTo>
                    <a:pt x="612" y="25"/>
                  </a:lnTo>
                  <a:cubicBezTo>
                    <a:pt x="592" y="46"/>
                    <a:pt x="612" y="86"/>
                    <a:pt x="571" y="107"/>
                  </a:cubicBezTo>
                  <a:cubicBezTo>
                    <a:pt x="555" y="96"/>
                    <a:pt x="538" y="92"/>
                    <a:pt x="520" y="92"/>
                  </a:cubicBezTo>
                  <a:cubicBezTo>
                    <a:pt x="479" y="92"/>
                    <a:pt x="435" y="111"/>
                    <a:pt x="396" y="111"/>
                  </a:cubicBezTo>
                  <a:cubicBezTo>
                    <a:pt x="386" y="111"/>
                    <a:pt x="377" y="110"/>
                    <a:pt x="367" y="107"/>
                  </a:cubicBezTo>
                  <a:cubicBezTo>
                    <a:pt x="347" y="127"/>
                    <a:pt x="327" y="127"/>
                    <a:pt x="306" y="147"/>
                  </a:cubicBezTo>
                  <a:cubicBezTo>
                    <a:pt x="306" y="168"/>
                    <a:pt x="306" y="188"/>
                    <a:pt x="286" y="188"/>
                  </a:cubicBezTo>
                  <a:cubicBezTo>
                    <a:pt x="266" y="188"/>
                    <a:pt x="245" y="188"/>
                    <a:pt x="225" y="168"/>
                  </a:cubicBezTo>
                  <a:cubicBezTo>
                    <a:pt x="225" y="188"/>
                    <a:pt x="225" y="209"/>
                    <a:pt x="205" y="229"/>
                  </a:cubicBezTo>
                  <a:cubicBezTo>
                    <a:pt x="174" y="249"/>
                    <a:pt x="143" y="254"/>
                    <a:pt x="110" y="254"/>
                  </a:cubicBezTo>
                  <a:cubicBezTo>
                    <a:pt x="77" y="254"/>
                    <a:pt x="42" y="249"/>
                    <a:pt x="1" y="249"/>
                  </a:cubicBezTo>
                  <a:cubicBezTo>
                    <a:pt x="103" y="310"/>
                    <a:pt x="82" y="371"/>
                    <a:pt x="42" y="412"/>
                  </a:cubicBezTo>
                  <a:cubicBezTo>
                    <a:pt x="62" y="494"/>
                    <a:pt x="103" y="575"/>
                    <a:pt x="164" y="636"/>
                  </a:cubicBezTo>
                  <a:cubicBezTo>
                    <a:pt x="172" y="641"/>
                    <a:pt x="182" y="642"/>
                    <a:pt x="192" y="642"/>
                  </a:cubicBezTo>
                  <a:cubicBezTo>
                    <a:pt x="219" y="642"/>
                    <a:pt x="251" y="630"/>
                    <a:pt x="278" y="630"/>
                  </a:cubicBezTo>
                  <a:cubicBezTo>
                    <a:pt x="288" y="630"/>
                    <a:pt x="298" y="632"/>
                    <a:pt x="306" y="636"/>
                  </a:cubicBezTo>
                  <a:cubicBezTo>
                    <a:pt x="367" y="657"/>
                    <a:pt x="429" y="657"/>
                    <a:pt x="469" y="677"/>
                  </a:cubicBezTo>
                  <a:cubicBezTo>
                    <a:pt x="530" y="697"/>
                    <a:pt x="592" y="738"/>
                    <a:pt x="632" y="779"/>
                  </a:cubicBezTo>
                  <a:cubicBezTo>
                    <a:pt x="659" y="779"/>
                    <a:pt x="687" y="770"/>
                    <a:pt x="714" y="770"/>
                  </a:cubicBezTo>
                  <a:cubicBezTo>
                    <a:pt x="727" y="770"/>
                    <a:pt x="741" y="772"/>
                    <a:pt x="754" y="779"/>
                  </a:cubicBezTo>
                  <a:cubicBezTo>
                    <a:pt x="816" y="881"/>
                    <a:pt x="958" y="901"/>
                    <a:pt x="1060" y="982"/>
                  </a:cubicBezTo>
                  <a:cubicBezTo>
                    <a:pt x="1080" y="962"/>
                    <a:pt x="1080" y="942"/>
                    <a:pt x="1101" y="901"/>
                  </a:cubicBezTo>
                  <a:cubicBezTo>
                    <a:pt x="1101" y="881"/>
                    <a:pt x="1101" y="860"/>
                    <a:pt x="1101" y="819"/>
                  </a:cubicBezTo>
                  <a:cubicBezTo>
                    <a:pt x="1118" y="819"/>
                    <a:pt x="1151" y="864"/>
                    <a:pt x="1185" y="864"/>
                  </a:cubicBezTo>
                  <a:cubicBezTo>
                    <a:pt x="1191" y="864"/>
                    <a:pt x="1197" y="863"/>
                    <a:pt x="1202" y="860"/>
                  </a:cubicBezTo>
                  <a:cubicBezTo>
                    <a:pt x="1202" y="840"/>
                    <a:pt x="1202" y="840"/>
                    <a:pt x="1223" y="819"/>
                  </a:cubicBezTo>
                  <a:cubicBezTo>
                    <a:pt x="1202" y="779"/>
                    <a:pt x="1202" y="779"/>
                    <a:pt x="1243" y="779"/>
                  </a:cubicBezTo>
                  <a:cubicBezTo>
                    <a:pt x="1264" y="738"/>
                    <a:pt x="1284" y="697"/>
                    <a:pt x="1284" y="657"/>
                  </a:cubicBezTo>
                  <a:cubicBezTo>
                    <a:pt x="1243" y="636"/>
                    <a:pt x="1284" y="575"/>
                    <a:pt x="1264" y="534"/>
                  </a:cubicBezTo>
                  <a:cubicBezTo>
                    <a:pt x="1243" y="494"/>
                    <a:pt x="1223" y="473"/>
                    <a:pt x="1182" y="412"/>
                  </a:cubicBezTo>
                  <a:cubicBezTo>
                    <a:pt x="1202" y="371"/>
                    <a:pt x="1182" y="310"/>
                    <a:pt x="1141" y="270"/>
                  </a:cubicBezTo>
                  <a:cubicBezTo>
                    <a:pt x="1089" y="270"/>
                    <a:pt x="1067" y="180"/>
                    <a:pt x="1010" y="180"/>
                  </a:cubicBezTo>
                  <a:cubicBezTo>
                    <a:pt x="1000" y="180"/>
                    <a:pt x="990" y="182"/>
                    <a:pt x="978" y="188"/>
                  </a:cubicBezTo>
                  <a:cubicBezTo>
                    <a:pt x="917" y="127"/>
                    <a:pt x="816" y="168"/>
                    <a:pt x="795" y="127"/>
                  </a:cubicBezTo>
                  <a:cubicBezTo>
                    <a:pt x="754" y="66"/>
                    <a:pt x="754" y="25"/>
                    <a:pt x="714" y="5"/>
                  </a:cubicBezTo>
                  <a:cubicBezTo>
                    <a:pt x="697" y="5"/>
                    <a:pt x="694" y="31"/>
                    <a:pt x="673" y="31"/>
                  </a:cubicBezTo>
                  <a:cubicBezTo>
                    <a:pt x="667" y="31"/>
                    <a:pt x="661" y="29"/>
                    <a:pt x="653" y="25"/>
                  </a:cubicBezTo>
                  <a:cubicBezTo>
                    <a:pt x="650" y="28"/>
                    <a:pt x="648" y="29"/>
                    <a:pt x="646" y="29"/>
                  </a:cubicBezTo>
                  <a:cubicBezTo>
                    <a:pt x="638" y="29"/>
                    <a:pt x="644" y="1"/>
                    <a:pt x="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0" name="Google Shape;11230;p13"/>
            <p:cNvSpPr/>
            <p:nvPr/>
          </p:nvSpPr>
          <p:spPr>
            <a:xfrm>
              <a:off x="1121467" y="159259"/>
              <a:ext cx="68938" cy="116143"/>
            </a:xfrm>
            <a:custGeom>
              <a:avLst/>
              <a:gdLst/>
              <a:ahLst/>
              <a:cxnLst/>
              <a:rect l="l" t="t" r="r" b="b"/>
              <a:pathLst>
                <a:path w="958" h="1614" extrusionOk="0">
                  <a:moveTo>
                    <a:pt x="387" y="1390"/>
                  </a:moveTo>
                  <a:cubicBezTo>
                    <a:pt x="375" y="1413"/>
                    <a:pt x="363" y="1423"/>
                    <a:pt x="351" y="1423"/>
                  </a:cubicBezTo>
                  <a:cubicBezTo>
                    <a:pt x="343" y="1423"/>
                    <a:pt x="334" y="1418"/>
                    <a:pt x="326" y="1410"/>
                  </a:cubicBezTo>
                  <a:cubicBezTo>
                    <a:pt x="346" y="1390"/>
                    <a:pt x="346" y="1390"/>
                    <a:pt x="387" y="1390"/>
                  </a:cubicBezTo>
                  <a:close/>
                  <a:moveTo>
                    <a:pt x="839" y="1"/>
                  </a:moveTo>
                  <a:cubicBezTo>
                    <a:pt x="809" y="1"/>
                    <a:pt x="789" y="46"/>
                    <a:pt x="754" y="46"/>
                  </a:cubicBezTo>
                  <a:cubicBezTo>
                    <a:pt x="754" y="46"/>
                    <a:pt x="754" y="25"/>
                    <a:pt x="733" y="5"/>
                  </a:cubicBezTo>
                  <a:cubicBezTo>
                    <a:pt x="713" y="66"/>
                    <a:pt x="672" y="107"/>
                    <a:pt x="631" y="127"/>
                  </a:cubicBezTo>
                  <a:cubicBezTo>
                    <a:pt x="550" y="208"/>
                    <a:pt x="469" y="290"/>
                    <a:pt x="428" y="371"/>
                  </a:cubicBezTo>
                  <a:cubicBezTo>
                    <a:pt x="387" y="432"/>
                    <a:pt x="346" y="453"/>
                    <a:pt x="285" y="473"/>
                  </a:cubicBezTo>
                  <a:cubicBezTo>
                    <a:pt x="244" y="534"/>
                    <a:pt x="224" y="595"/>
                    <a:pt x="183" y="656"/>
                  </a:cubicBezTo>
                  <a:cubicBezTo>
                    <a:pt x="163" y="677"/>
                    <a:pt x="163" y="697"/>
                    <a:pt x="143" y="718"/>
                  </a:cubicBezTo>
                  <a:cubicBezTo>
                    <a:pt x="122" y="779"/>
                    <a:pt x="122" y="819"/>
                    <a:pt x="82" y="860"/>
                  </a:cubicBezTo>
                  <a:cubicBezTo>
                    <a:pt x="20" y="901"/>
                    <a:pt x="0" y="1227"/>
                    <a:pt x="20" y="1329"/>
                  </a:cubicBezTo>
                  <a:cubicBezTo>
                    <a:pt x="41" y="1390"/>
                    <a:pt x="61" y="1451"/>
                    <a:pt x="61" y="1512"/>
                  </a:cubicBezTo>
                  <a:cubicBezTo>
                    <a:pt x="82" y="1512"/>
                    <a:pt x="102" y="1553"/>
                    <a:pt x="122" y="1593"/>
                  </a:cubicBezTo>
                  <a:cubicBezTo>
                    <a:pt x="143" y="1593"/>
                    <a:pt x="163" y="1573"/>
                    <a:pt x="183" y="1573"/>
                  </a:cubicBezTo>
                  <a:cubicBezTo>
                    <a:pt x="183" y="1532"/>
                    <a:pt x="204" y="1491"/>
                    <a:pt x="224" y="1471"/>
                  </a:cubicBezTo>
                  <a:lnTo>
                    <a:pt x="306" y="1471"/>
                  </a:lnTo>
                  <a:cubicBezTo>
                    <a:pt x="306" y="1532"/>
                    <a:pt x="244" y="1512"/>
                    <a:pt x="244" y="1553"/>
                  </a:cubicBezTo>
                  <a:cubicBezTo>
                    <a:pt x="244" y="1553"/>
                    <a:pt x="244" y="1573"/>
                    <a:pt x="265" y="1614"/>
                  </a:cubicBezTo>
                  <a:cubicBezTo>
                    <a:pt x="326" y="1512"/>
                    <a:pt x="407" y="1471"/>
                    <a:pt x="428" y="1369"/>
                  </a:cubicBezTo>
                  <a:lnTo>
                    <a:pt x="448" y="1369"/>
                  </a:lnTo>
                  <a:cubicBezTo>
                    <a:pt x="469" y="1390"/>
                    <a:pt x="448" y="1410"/>
                    <a:pt x="469" y="1430"/>
                  </a:cubicBezTo>
                  <a:lnTo>
                    <a:pt x="509" y="1410"/>
                  </a:lnTo>
                  <a:cubicBezTo>
                    <a:pt x="530" y="1267"/>
                    <a:pt x="611" y="1145"/>
                    <a:pt x="611" y="982"/>
                  </a:cubicBezTo>
                  <a:cubicBezTo>
                    <a:pt x="631" y="942"/>
                    <a:pt x="652" y="880"/>
                    <a:pt x="672" y="860"/>
                  </a:cubicBezTo>
                  <a:cubicBezTo>
                    <a:pt x="652" y="677"/>
                    <a:pt x="733" y="555"/>
                    <a:pt x="815" y="432"/>
                  </a:cubicBezTo>
                  <a:cubicBezTo>
                    <a:pt x="794" y="412"/>
                    <a:pt x="794" y="371"/>
                    <a:pt x="794" y="351"/>
                  </a:cubicBezTo>
                  <a:cubicBezTo>
                    <a:pt x="835" y="270"/>
                    <a:pt x="896" y="208"/>
                    <a:pt x="957" y="168"/>
                  </a:cubicBezTo>
                  <a:cubicBezTo>
                    <a:pt x="937" y="86"/>
                    <a:pt x="917" y="25"/>
                    <a:pt x="855" y="5"/>
                  </a:cubicBezTo>
                  <a:cubicBezTo>
                    <a:pt x="850" y="2"/>
                    <a:pt x="844" y="1"/>
                    <a:pt x="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1" name="Google Shape;11231;p13"/>
            <p:cNvSpPr/>
            <p:nvPr/>
          </p:nvSpPr>
          <p:spPr>
            <a:xfrm>
              <a:off x="-264914" y="1219157"/>
              <a:ext cx="104126" cy="68938"/>
            </a:xfrm>
            <a:custGeom>
              <a:avLst/>
              <a:gdLst/>
              <a:ahLst/>
              <a:cxnLst/>
              <a:rect l="l" t="t" r="r" b="b"/>
              <a:pathLst>
                <a:path w="1447" h="958" extrusionOk="0">
                  <a:moveTo>
                    <a:pt x="1365" y="0"/>
                  </a:moveTo>
                  <a:cubicBezTo>
                    <a:pt x="1365" y="0"/>
                    <a:pt x="1365" y="0"/>
                    <a:pt x="1365" y="0"/>
                  </a:cubicBezTo>
                  <a:cubicBezTo>
                    <a:pt x="1365" y="0"/>
                    <a:pt x="1365" y="0"/>
                    <a:pt x="1365" y="0"/>
                  </a:cubicBezTo>
                  <a:close/>
                  <a:moveTo>
                    <a:pt x="530" y="774"/>
                  </a:moveTo>
                  <a:cubicBezTo>
                    <a:pt x="530" y="774"/>
                    <a:pt x="509" y="794"/>
                    <a:pt x="509" y="794"/>
                  </a:cubicBezTo>
                  <a:cubicBezTo>
                    <a:pt x="509" y="774"/>
                    <a:pt x="509" y="774"/>
                    <a:pt x="509" y="774"/>
                  </a:cubicBezTo>
                  <a:close/>
                  <a:moveTo>
                    <a:pt x="1243" y="0"/>
                  </a:moveTo>
                  <a:lnTo>
                    <a:pt x="1243" y="0"/>
                  </a:lnTo>
                  <a:cubicBezTo>
                    <a:pt x="1202" y="20"/>
                    <a:pt x="1263" y="61"/>
                    <a:pt x="1222" y="82"/>
                  </a:cubicBezTo>
                  <a:cubicBezTo>
                    <a:pt x="1202" y="82"/>
                    <a:pt x="1202" y="41"/>
                    <a:pt x="1181" y="41"/>
                  </a:cubicBezTo>
                  <a:cubicBezTo>
                    <a:pt x="1141" y="20"/>
                    <a:pt x="1100" y="20"/>
                    <a:pt x="1059" y="0"/>
                  </a:cubicBezTo>
                  <a:lnTo>
                    <a:pt x="1059" y="0"/>
                  </a:lnTo>
                  <a:cubicBezTo>
                    <a:pt x="1059" y="20"/>
                    <a:pt x="1059" y="41"/>
                    <a:pt x="1080" y="82"/>
                  </a:cubicBezTo>
                  <a:cubicBezTo>
                    <a:pt x="1019" y="122"/>
                    <a:pt x="917" y="122"/>
                    <a:pt x="856" y="163"/>
                  </a:cubicBezTo>
                  <a:cubicBezTo>
                    <a:pt x="835" y="143"/>
                    <a:pt x="815" y="122"/>
                    <a:pt x="774" y="102"/>
                  </a:cubicBezTo>
                  <a:cubicBezTo>
                    <a:pt x="672" y="163"/>
                    <a:pt x="570" y="163"/>
                    <a:pt x="448" y="204"/>
                  </a:cubicBezTo>
                  <a:cubicBezTo>
                    <a:pt x="428" y="224"/>
                    <a:pt x="469" y="244"/>
                    <a:pt x="428" y="265"/>
                  </a:cubicBezTo>
                  <a:lnTo>
                    <a:pt x="326" y="265"/>
                  </a:lnTo>
                  <a:cubicBezTo>
                    <a:pt x="309" y="282"/>
                    <a:pt x="291" y="330"/>
                    <a:pt x="248" y="330"/>
                  </a:cubicBezTo>
                  <a:cubicBezTo>
                    <a:pt x="241" y="330"/>
                    <a:pt x="233" y="329"/>
                    <a:pt x="224" y="326"/>
                  </a:cubicBezTo>
                  <a:cubicBezTo>
                    <a:pt x="224" y="285"/>
                    <a:pt x="204" y="265"/>
                    <a:pt x="163" y="265"/>
                  </a:cubicBezTo>
                  <a:cubicBezTo>
                    <a:pt x="143" y="285"/>
                    <a:pt x="122" y="326"/>
                    <a:pt x="122" y="346"/>
                  </a:cubicBezTo>
                  <a:cubicBezTo>
                    <a:pt x="122" y="387"/>
                    <a:pt x="102" y="407"/>
                    <a:pt x="82" y="428"/>
                  </a:cubicBezTo>
                  <a:cubicBezTo>
                    <a:pt x="0" y="509"/>
                    <a:pt x="0" y="550"/>
                    <a:pt x="41" y="672"/>
                  </a:cubicBezTo>
                  <a:cubicBezTo>
                    <a:pt x="61" y="713"/>
                    <a:pt x="82" y="754"/>
                    <a:pt x="102" y="794"/>
                  </a:cubicBezTo>
                  <a:cubicBezTo>
                    <a:pt x="143" y="876"/>
                    <a:pt x="204" y="937"/>
                    <a:pt x="265" y="957"/>
                  </a:cubicBezTo>
                  <a:cubicBezTo>
                    <a:pt x="326" y="957"/>
                    <a:pt x="346" y="937"/>
                    <a:pt x="346" y="917"/>
                  </a:cubicBezTo>
                  <a:cubicBezTo>
                    <a:pt x="408" y="896"/>
                    <a:pt x="469" y="896"/>
                    <a:pt x="509" y="835"/>
                  </a:cubicBezTo>
                  <a:cubicBezTo>
                    <a:pt x="530" y="815"/>
                    <a:pt x="611" y="835"/>
                    <a:pt x="632" y="774"/>
                  </a:cubicBezTo>
                  <a:cubicBezTo>
                    <a:pt x="611" y="754"/>
                    <a:pt x="611" y="754"/>
                    <a:pt x="611" y="733"/>
                  </a:cubicBezTo>
                  <a:cubicBezTo>
                    <a:pt x="611" y="733"/>
                    <a:pt x="632" y="713"/>
                    <a:pt x="652" y="713"/>
                  </a:cubicBezTo>
                  <a:cubicBezTo>
                    <a:pt x="652" y="733"/>
                    <a:pt x="652" y="754"/>
                    <a:pt x="693" y="754"/>
                  </a:cubicBezTo>
                  <a:cubicBezTo>
                    <a:pt x="754" y="754"/>
                    <a:pt x="774" y="713"/>
                    <a:pt x="774" y="693"/>
                  </a:cubicBezTo>
                  <a:cubicBezTo>
                    <a:pt x="840" y="660"/>
                    <a:pt x="879" y="600"/>
                    <a:pt x="935" y="600"/>
                  </a:cubicBezTo>
                  <a:cubicBezTo>
                    <a:pt x="948" y="600"/>
                    <a:pt x="962" y="603"/>
                    <a:pt x="978" y="611"/>
                  </a:cubicBezTo>
                  <a:cubicBezTo>
                    <a:pt x="1080" y="509"/>
                    <a:pt x="1181" y="448"/>
                    <a:pt x="1263" y="346"/>
                  </a:cubicBezTo>
                  <a:cubicBezTo>
                    <a:pt x="1304" y="306"/>
                    <a:pt x="1263" y="265"/>
                    <a:pt x="1263" y="204"/>
                  </a:cubicBezTo>
                  <a:cubicBezTo>
                    <a:pt x="1263" y="204"/>
                    <a:pt x="1243" y="204"/>
                    <a:pt x="1263" y="183"/>
                  </a:cubicBezTo>
                  <a:cubicBezTo>
                    <a:pt x="1283" y="183"/>
                    <a:pt x="1263" y="204"/>
                    <a:pt x="1263" y="204"/>
                  </a:cubicBezTo>
                  <a:cubicBezTo>
                    <a:pt x="1299" y="204"/>
                    <a:pt x="1303" y="268"/>
                    <a:pt x="1346" y="268"/>
                  </a:cubicBezTo>
                  <a:cubicBezTo>
                    <a:pt x="1352" y="268"/>
                    <a:pt x="1358" y="267"/>
                    <a:pt x="1365" y="265"/>
                  </a:cubicBezTo>
                  <a:cubicBezTo>
                    <a:pt x="1365" y="224"/>
                    <a:pt x="1324" y="183"/>
                    <a:pt x="1344" y="122"/>
                  </a:cubicBezTo>
                  <a:cubicBezTo>
                    <a:pt x="1344" y="122"/>
                    <a:pt x="1324" y="122"/>
                    <a:pt x="1324" y="102"/>
                  </a:cubicBezTo>
                  <a:lnTo>
                    <a:pt x="1365" y="102"/>
                  </a:lnTo>
                  <a:cubicBezTo>
                    <a:pt x="1385" y="102"/>
                    <a:pt x="1385" y="102"/>
                    <a:pt x="1385" y="122"/>
                  </a:cubicBezTo>
                  <a:cubicBezTo>
                    <a:pt x="1405" y="122"/>
                    <a:pt x="1426" y="122"/>
                    <a:pt x="1446" y="102"/>
                  </a:cubicBezTo>
                  <a:cubicBezTo>
                    <a:pt x="1446" y="41"/>
                    <a:pt x="1385" y="61"/>
                    <a:pt x="1365" y="0"/>
                  </a:cubicBezTo>
                  <a:cubicBezTo>
                    <a:pt x="1348" y="17"/>
                    <a:pt x="1318" y="46"/>
                    <a:pt x="1297" y="46"/>
                  </a:cubicBezTo>
                  <a:cubicBezTo>
                    <a:pt x="1292" y="46"/>
                    <a:pt x="1287" y="45"/>
                    <a:pt x="1283" y="41"/>
                  </a:cubicBezTo>
                  <a:cubicBezTo>
                    <a:pt x="1263" y="41"/>
                    <a:pt x="1263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2" name="Google Shape;11232;p13"/>
            <p:cNvSpPr/>
            <p:nvPr/>
          </p:nvSpPr>
          <p:spPr>
            <a:xfrm>
              <a:off x="1439459" y="763723"/>
              <a:ext cx="149533" cy="69873"/>
            </a:xfrm>
            <a:custGeom>
              <a:avLst/>
              <a:gdLst/>
              <a:ahLst/>
              <a:cxnLst/>
              <a:rect l="l" t="t" r="r" b="b"/>
              <a:pathLst>
                <a:path w="2078" h="971" extrusionOk="0">
                  <a:moveTo>
                    <a:pt x="401" y="1"/>
                  </a:moveTo>
                  <a:cubicBezTo>
                    <a:pt x="386" y="1"/>
                    <a:pt x="368" y="5"/>
                    <a:pt x="347" y="16"/>
                  </a:cubicBezTo>
                  <a:cubicBezTo>
                    <a:pt x="367" y="36"/>
                    <a:pt x="367" y="36"/>
                    <a:pt x="387" y="56"/>
                  </a:cubicBezTo>
                  <a:cubicBezTo>
                    <a:pt x="306" y="56"/>
                    <a:pt x="251" y="30"/>
                    <a:pt x="190" y="30"/>
                  </a:cubicBezTo>
                  <a:cubicBezTo>
                    <a:pt x="175" y="30"/>
                    <a:pt x="159" y="32"/>
                    <a:pt x="143" y="36"/>
                  </a:cubicBezTo>
                  <a:cubicBezTo>
                    <a:pt x="143" y="56"/>
                    <a:pt x="163" y="97"/>
                    <a:pt x="82" y="97"/>
                  </a:cubicBezTo>
                  <a:cubicBezTo>
                    <a:pt x="82" y="97"/>
                    <a:pt x="102" y="56"/>
                    <a:pt x="62" y="56"/>
                  </a:cubicBezTo>
                  <a:cubicBezTo>
                    <a:pt x="41" y="97"/>
                    <a:pt x="21" y="138"/>
                    <a:pt x="0" y="179"/>
                  </a:cubicBezTo>
                  <a:cubicBezTo>
                    <a:pt x="62" y="199"/>
                    <a:pt x="82" y="240"/>
                    <a:pt x="102" y="281"/>
                  </a:cubicBezTo>
                  <a:cubicBezTo>
                    <a:pt x="163" y="301"/>
                    <a:pt x="204" y="321"/>
                    <a:pt x="224" y="362"/>
                  </a:cubicBezTo>
                  <a:cubicBezTo>
                    <a:pt x="245" y="382"/>
                    <a:pt x="265" y="403"/>
                    <a:pt x="286" y="403"/>
                  </a:cubicBezTo>
                  <a:cubicBezTo>
                    <a:pt x="376" y="433"/>
                    <a:pt x="467" y="486"/>
                    <a:pt x="558" y="486"/>
                  </a:cubicBezTo>
                  <a:cubicBezTo>
                    <a:pt x="589" y="486"/>
                    <a:pt x="621" y="479"/>
                    <a:pt x="652" y="464"/>
                  </a:cubicBezTo>
                  <a:cubicBezTo>
                    <a:pt x="876" y="484"/>
                    <a:pt x="1039" y="586"/>
                    <a:pt x="1202" y="647"/>
                  </a:cubicBezTo>
                  <a:cubicBezTo>
                    <a:pt x="1263" y="667"/>
                    <a:pt x="1324" y="688"/>
                    <a:pt x="1385" y="729"/>
                  </a:cubicBezTo>
                  <a:cubicBezTo>
                    <a:pt x="1487" y="790"/>
                    <a:pt x="1650" y="810"/>
                    <a:pt x="1732" y="932"/>
                  </a:cubicBezTo>
                  <a:cubicBezTo>
                    <a:pt x="1752" y="932"/>
                    <a:pt x="1772" y="953"/>
                    <a:pt x="1793" y="953"/>
                  </a:cubicBezTo>
                  <a:cubicBezTo>
                    <a:pt x="1847" y="953"/>
                    <a:pt x="1910" y="971"/>
                    <a:pt x="1977" y="971"/>
                  </a:cubicBezTo>
                  <a:cubicBezTo>
                    <a:pt x="2010" y="971"/>
                    <a:pt x="2044" y="966"/>
                    <a:pt x="2078" y="953"/>
                  </a:cubicBezTo>
                  <a:cubicBezTo>
                    <a:pt x="2078" y="830"/>
                    <a:pt x="1976" y="790"/>
                    <a:pt x="1935" y="688"/>
                  </a:cubicBezTo>
                  <a:cubicBezTo>
                    <a:pt x="1793" y="647"/>
                    <a:pt x="1670" y="566"/>
                    <a:pt x="1548" y="484"/>
                  </a:cubicBezTo>
                  <a:lnTo>
                    <a:pt x="1508" y="484"/>
                  </a:lnTo>
                  <a:cubicBezTo>
                    <a:pt x="1426" y="464"/>
                    <a:pt x="1365" y="403"/>
                    <a:pt x="1324" y="362"/>
                  </a:cubicBezTo>
                  <a:cubicBezTo>
                    <a:pt x="1222" y="342"/>
                    <a:pt x="1121" y="321"/>
                    <a:pt x="1039" y="260"/>
                  </a:cubicBezTo>
                  <a:cubicBezTo>
                    <a:pt x="998" y="260"/>
                    <a:pt x="958" y="240"/>
                    <a:pt x="917" y="240"/>
                  </a:cubicBezTo>
                  <a:cubicBezTo>
                    <a:pt x="876" y="199"/>
                    <a:pt x="795" y="199"/>
                    <a:pt x="774" y="138"/>
                  </a:cubicBezTo>
                  <a:cubicBezTo>
                    <a:pt x="765" y="140"/>
                    <a:pt x="756" y="141"/>
                    <a:pt x="747" y="141"/>
                  </a:cubicBezTo>
                  <a:cubicBezTo>
                    <a:pt x="695" y="141"/>
                    <a:pt x="649" y="106"/>
                    <a:pt x="598" y="106"/>
                  </a:cubicBezTo>
                  <a:cubicBezTo>
                    <a:pt x="583" y="106"/>
                    <a:pt x="567" y="109"/>
                    <a:pt x="550" y="118"/>
                  </a:cubicBezTo>
                  <a:cubicBezTo>
                    <a:pt x="483" y="101"/>
                    <a:pt x="471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3" name="Google Shape;11233;p13"/>
            <p:cNvSpPr/>
            <p:nvPr/>
          </p:nvSpPr>
          <p:spPr>
            <a:xfrm>
              <a:off x="1552292" y="265112"/>
              <a:ext cx="45479" cy="115784"/>
            </a:xfrm>
            <a:custGeom>
              <a:avLst/>
              <a:gdLst/>
              <a:ahLst/>
              <a:cxnLst/>
              <a:rect l="l" t="t" r="r" b="b"/>
              <a:pathLst>
                <a:path w="632" h="1609" extrusionOk="0">
                  <a:moveTo>
                    <a:pt x="591" y="0"/>
                  </a:moveTo>
                  <a:cubicBezTo>
                    <a:pt x="530" y="0"/>
                    <a:pt x="469" y="20"/>
                    <a:pt x="428" y="20"/>
                  </a:cubicBezTo>
                  <a:cubicBezTo>
                    <a:pt x="367" y="61"/>
                    <a:pt x="408" y="122"/>
                    <a:pt x="367" y="163"/>
                  </a:cubicBezTo>
                  <a:cubicBezTo>
                    <a:pt x="326" y="183"/>
                    <a:pt x="306" y="244"/>
                    <a:pt x="286" y="306"/>
                  </a:cubicBezTo>
                  <a:cubicBezTo>
                    <a:pt x="286" y="346"/>
                    <a:pt x="265" y="407"/>
                    <a:pt x="245" y="428"/>
                  </a:cubicBezTo>
                  <a:cubicBezTo>
                    <a:pt x="204" y="469"/>
                    <a:pt x="245" y="550"/>
                    <a:pt x="164" y="570"/>
                  </a:cubicBezTo>
                  <a:cubicBezTo>
                    <a:pt x="164" y="611"/>
                    <a:pt x="164" y="652"/>
                    <a:pt x="143" y="713"/>
                  </a:cubicBezTo>
                  <a:cubicBezTo>
                    <a:pt x="123" y="754"/>
                    <a:pt x="82" y="794"/>
                    <a:pt x="62" y="855"/>
                  </a:cubicBezTo>
                  <a:cubicBezTo>
                    <a:pt x="62" y="876"/>
                    <a:pt x="62" y="896"/>
                    <a:pt x="62" y="937"/>
                  </a:cubicBezTo>
                  <a:cubicBezTo>
                    <a:pt x="1" y="1039"/>
                    <a:pt x="1" y="1039"/>
                    <a:pt x="21" y="1181"/>
                  </a:cubicBezTo>
                  <a:cubicBezTo>
                    <a:pt x="41" y="1242"/>
                    <a:pt x="62" y="1324"/>
                    <a:pt x="82" y="1385"/>
                  </a:cubicBezTo>
                  <a:cubicBezTo>
                    <a:pt x="102" y="1446"/>
                    <a:pt x="123" y="1507"/>
                    <a:pt x="143" y="1528"/>
                  </a:cubicBezTo>
                  <a:cubicBezTo>
                    <a:pt x="154" y="1539"/>
                    <a:pt x="166" y="1542"/>
                    <a:pt x="177" y="1542"/>
                  </a:cubicBezTo>
                  <a:cubicBezTo>
                    <a:pt x="195" y="1542"/>
                    <a:pt x="213" y="1533"/>
                    <a:pt x="232" y="1533"/>
                  </a:cubicBezTo>
                  <a:cubicBezTo>
                    <a:pt x="243" y="1533"/>
                    <a:pt x="254" y="1537"/>
                    <a:pt x="265" y="1548"/>
                  </a:cubicBezTo>
                  <a:cubicBezTo>
                    <a:pt x="265" y="1568"/>
                    <a:pt x="245" y="1589"/>
                    <a:pt x="245" y="1609"/>
                  </a:cubicBezTo>
                  <a:cubicBezTo>
                    <a:pt x="326" y="1609"/>
                    <a:pt x="306" y="1528"/>
                    <a:pt x="347" y="1507"/>
                  </a:cubicBezTo>
                  <a:cubicBezTo>
                    <a:pt x="388" y="1507"/>
                    <a:pt x="408" y="1548"/>
                    <a:pt x="428" y="1548"/>
                  </a:cubicBezTo>
                  <a:cubicBezTo>
                    <a:pt x="489" y="1385"/>
                    <a:pt x="489" y="1222"/>
                    <a:pt x="550" y="1079"/>
                  </a:cubicBezTo>
                  <a:cubicBezTo>
                    <a:pt x="550" y="1039"/>
                    <a:pt x="510" y="1018"/>
                    <a:pt x="510" y="978"/>
                  </a:cubicBezTo>
                  <a:cubicBezTo>
                    <a:pt x="530" y="876"/>
                    <a:pt x="510" y="754"/>
                    <a:pt x="530" y="652"/>
                  </a:cubicBezTo>
                  <a:cubicBezTo>
                    <a:pt x="571" y="550"/>
                    <a:pt x="530" y="428"/>
                    <a:pt x="632" y="346"/>
                  </a:cubicBezTo>
                  <a:cubicBezTo>
                    <a:pt x="632" y="285"/>
                    <a:pt x="632" y="224"/>
                    <a:pt x="632" y="143"/>
                  </a:cubicBezTo>
                  <a:lnTo>
                    <a:pt x="571" y="143"/>
                  </a:lnTo>
                  <a:cubicBezTo>
                    <a:pt x="632" y="102"/>
                    <a:pt x="612" y="41"/>
                    <a:pt x="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4" name="Google Shape;11234;p13"/>
            <p:cNvSpPr/>
            <p:nvPr/>
          </p:nvSpPr>
          <p:spPr>
            <a:xfrm>
              <a:off x="69196" y="904045"/>
              <a:ext cx="89446" cy="49868"/>
            </a:xfrm>
            <a:custGeom>
              <a:avLst/>
              <a:gdLst/>
              <a:ahLst/>
              <a:cxnLst/>
              <a:rect l="l" t="t" r="r" b="b"/>
              <a:pathLst>
                <a:path w="1243" h="693" extrusionOk="0">
                  <a:moveTo>
                    <a:pt x="774" y="0"/>
                  </a:moveTo>
                  <a:cubicBezTo>
                    <a:pt x="713" y="41"/>
                    <a:pt x="652" y="41"/>
                    <a:pt x="612" y="62"/>
                  </a:cubicBezTo>
                  <a:cubicBezTo>
                    <a:pt x="612" y="62"/>
                    <a:pt x="632" y="82"/>
                    <a:pt x="612" y="82"/>
                  </a:cubicBezTo>
                  <a:cubicBezTo>
                    <a:pt x="612" y="89"/>
                    <a:pt x="612" y="91"/>
                    <a:pt x="611" y="91"/>
                  </a:cubicBezTo>
                  <a:cubicBezTo>
                    <a:pt x="609" y="91"/>
                    <a:pt x="605" y="82"/>
                    <a:pt x="591" y="82"/>
                  </a:cubicBezTo>
                  <a:cubicBezTo>
                    <a:pt x="571" y="92"/>
                    <a:pt x="556" y="97"/>
                    <a:pt x="540" y="97"/>
                  </a:cubicBezTo>
                  <a:cubicBezTo>
                    <a:pt x="525" y="97"/>
                    <a:pt x="510" y="92"/>
                    <a:pt x="489" y="82"/>
                  </a:cubicBezTo>
                  <a:cubicBezTo>
                    <a:pt x="469" y="41"/>
                    <a:pt x="510" y="41"/>
                    <a:pt x="489" y="0"/>
                  </a:cubicBezTo>
                  <a:lnTo>
                    <a:pt x="489" y="0"/>
                  </a:lnTo>
                  <a:cubicBezTo>
                    <a:pt x="420" y="28"/>
                    <a:pt x="340" y="85"/>
                    <a:pt x="258" y="85"/>
                  </a:cubicBezTo>
                  <a:cubicBezTo>
                    <a:pt x="220" y="85"/>
                    <a:pt x="182" y="73"/>
                    <a:pt x="143" y="41"/>
                  </a:cubicBezTo>
                  <a:cubicBezTo>
                    <a:pt x="82" y="62"/>
                    <a:pt x="41" y="82"/>
                    <a:pt x="1" y="123"/>
                  </a:cubicBezTo>
                  <a:cubicBezTo>
                    <a:pt x="21" y="123"/>
                    <a:pt x="41" y="143"/>
                    <a:pt x="41" y="143"/>
                  </a:cubicBezTo>
                  <a:cubicBezTo>
                    <a:pt x="41" y="265"/>
                    <a:pt x="123" y="326"/>
                    <a:pt x="164" y="408"/>
                  </a:cubicBezTo>
                  <a:cubicBezTo>
                    <a:pt x="245" y="469"/>
                    <a:pt x="306" y="489"/>
                    <a:pt x="388" y="510"/>
                  </a:cubicBezTo>
                  <a:cubicBezTo>
                    <a:pt x="408" y="510"/>
                    <a:pt x="428" y="510"/>
                    <a:pt x="449" y="530"/>
                  </a:cubicBezTo>
                  <a:cubicBezTo>
                    <a:pt x="550" y="591"/>
                    <a:pt x="673" y="611"/>
                    <a:pt x="774" y="652"/>
                  </a:cubicBezTo>
                  <a:cubicBezTo>
                    <a:pt x="836" y="673"/>
                    <a:pt x="917" y="693"/>
                    <a:pt x="958" y="693"/>
                  </a:cubicBezTo>
                  <a:cubicBezTo>
                    <a:pt x="999" y="673"/>
                    <a:pt x="1034" y="662"/>
                    <a:pt x="1070" y="662"/>
                  </a:cubicBezTo>
                  <a:cubicBezTo>
                    <a:pt x="1105" y="662"/>
                    <a:pt x="1141" y="673"/>
                    <a:pt x="1182" y="693"/>
                  </a:cubicBezTo>
                  <a:cubicBezTo>
                    <a:pt x="1182" y="611"/>
                    <a:pt x="1161" y="550"/>
                    <a:pt x="1202" y="510"/>
                  </a:cubicBezTo>
                  <a:cubicBezTo>
                    <a:pt x="1161" y="489"/>
                    <a:pt x="1161" y="489"/>
                    <a:pt x="1161" y="449"/>
                  </a:cubicBezTo>
                  <a:cubicBezTo>
                    <a:pt x="1166" y="444"/>
                    <a:pt x="1170" y="443"/>
                    <a:pt x="1175" y="443"/>
                  </a:cubicBezTo>
                  <a:cubicBezTo>
                    <a:pt x="1187" y="443"/>
                    <a:pt x="1201" y="454"/>
                    <a:pt x="1220" y="454"/>
                  </a:cubicBezTo>
                  <a:cubicBezTo>
                    <a:pt x="1227" y="454"/>
                    <a:pt x="1234" y="453"/>
                    <a:pt x="1243" y="449"/>
                  </a:cubicBezTo>
                  <a:cubicBezTo>
                    <a:pt x="1223" y="408"/>
                    <a:pt x="1182" y="428"/>
                    <a:pt x="1161" y="387"/>
                  </a:cubicBezTo>
                  <a:cubicBezTo>
                    <a:pt x="1182" y="347"/>
                    <a:pt x="1161" y="326"/>
                    <a:pt x="1161" y="306"/>
                  </a:cubicBezTo>
                  <a:cubicBezTo>
                    <a:pt x="1141" y="265"/>
                    <a:pt x="1080" y="265"/>
                    <a:pt x="1080" y="204"/>
                  </a:cubicBezTo>
                  <a:cubicBezTo>
                    <a:pt x="1080" y="163"/>
                    <a:pt x="1019" y="143"/>
                    <a:pt x="999" y="102"/>
                  </a:cubicBezTo>
                  <a:cubicBezTo>
                    <a:pt x="993" y="96"/>
                    <a:pt x="987" y="94"/>
                    <a:pt x="980" y="94"/>
                  </a:cubicBezTo>
                  <a:cubicBezTo>
                    <a:pt x="964" y="94"/>
                    <a:pt x="946" y="108"/>
                    <a:pt x="917" y="123"/>
                  </a:cubicBezTo>
                  <a:cubicBezTo>
                    <a:pt x="917" y="82"/>
                    <a:pt x="876" y="62"/>
                    <a:pt x="856" y="41"/>
                  </a:cubicBezTo>
                  <a:cubicBezTo>
                    <a:pt x="836" y="41"/>
                    <a:pt x="795" y="41"/>
                    <a:pt x="7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5" name="Google Shape;11235;p13"/>
            <p:cNvSpPr/>
            <p:nvPr/>
          </p:nvSpPr>
          <p:spPr>
            <a:xfrm>
              <a:off x="1030582" y="953841"/>
              <a:ext cx="67498" cy="92397"/>
            </a:xfrm>
            <a:custGeom>
              <a:avLst/>
              <a:gdLst/>
              <a:ahLst/>
              <a:cxnLst/>
              <a:rect l="l" t="t" r="r" b="b"/>
              <a:pathLst>
                <a:path w="938" h="1284" extrusionOk="0">
                  <a:moveTo>
                    <a:pt x="62" y="1"/>
                  </a:moveTo>
                  <a:lnTo>
                    <a:pt x="62" y="1"/>
                  </a:lnTo>
                  <a:cubicBezTo>
                    <a:pt x="41" y="42"/>
                    <a:pt x="62" y="62"/>
                    <a:pt x="82" y="82"/>
                  </a:cubicBezTo>
                  <a:cubicBezTo>
                    <a:pt x="62" y="103"/>
                    <a:pt x="62" y="103"/>
                    <a:pt x="41" y="123"/>
                  </a:cubicBezTo>
                  <a:cubicBezTo>
                    <a:pt x="0" y="266"/>
                    <a:pt x="123" y="367"/>
                    <a:pt x="123" y="510"/>
                  </a:cubicBezTo>
                  <a:cubicBezTo>
                    <a:pt x="123" y="530"/>
                    <a:pt x="163" y="530"/>
                    <a:pt x="163" y="551"/>
                  </a:cubicBezTo>
                  <a:cubicBezTo>
                    <a:pt x="163" y="592"/>
                    <a:pt x="143" y="632"/>
                    <a:pt x="143" y="673"/>
                  </a:cubicBezTo>
                  <a:cubicBezTo>
                    <a:pt x="152" y="677"/>
                    <a:pt x="160" y="679"/>
                    <a:pt x="169" y="679"/>
                  </a:cubicBezTo>
                  <a:cubicBezTo>
                    <a:pt x="192" y="679"/>
                    <a:pt x="213" y="667"/>
                    <a:pt x="229" y="667"/>
                  </a:cubicBezTo>
                  <a:cubicBezTo>
                    <a:pt x="235" y="667"/>
                    <a:pt x="241" y="669"/>
                    <a:pt x="245" y="673"/>
                  </a:cubicBezTo>
                  <a:cubicBezTo>
                    <a:pt x="245" y="693"/>
                    <a:pt x="265" y="714"/>
                    <a:pt x="245" y="734"/>
                  </a:cubicBezTo>
                  <a:cubicBezTo>
                    <a:pt x="245" y="754"/>
                    <a:pt x="224" y="775"/>
                    <a:pt x="224" y="816"/>
                  </a:cubicBezTo>
                  <a:cubicBezTo>
                    <a:pt x="286" y="856"/>
                    <a:pt x="306" y="958"/>
                    <a:pt x="367" y="978"/>
                  </a:cubicBezTo>
                  <a:cubicBezTo>
                    <a:pt x="448" y="1019"/>
                    <a:pt x="469" y="1101"/>
                    <a:pt x="530" y="1162"/>
                  </a:cubicBezTo>
                  <a:cubicBezTo>
                    <a:pt x="611" y="1223"/>
                    <a:pt x="734" y="1243"/>
                    <a:pt x="835" y="1284"/>
                  </a:cubicBezTo>
                  <a:cubicBezTo>
                    <a:pt x="856" y="1243"/>
                    <a:pt x="835" y="1202"/>
                    <a:pt x="876" y="1182"/>
                  </a:cubicBezTo>
                  <a:cubicBezTo>
                    <a:pt x="856" y="1162"/>
                    <a:pt x="856" y="1141"/>
                    <a:pt x="856" y="1101"/>
                  </a:cubicBezTo>
                  <a:cubicBezTo>
                    <a:pt x="866" y="1101"/>
                    <a:pt x="876" y="1106"/>
                    <a:pt x="886" y="1106"/>
                  </a:cubicBezTo>
                  <a:cubicBezTo>
                    <a:pt x="897" y="1106"/>
                    <a:pt x="907" y="1101"/>
                    <a:pt x="917" y="1080"/>
                  </a:cubicBezTo>
                  <a:cubicBezTo>
                    <a:pt x="897" y="1040"/>
                    <a:pt x="937" y="978"/>
                    <a:pt x="917" y="917"/>
                  </a:cubicBezTo>
                  <a:cubicBezTo>
                    <a:pt x="774" y="775"/>
                    <a:pt x="713" y="592"/>
                    <a:pt x="530" y="510"/>
                  </a:cubicBezTo>
                  <a:cubicBezTo>
                    <a:pt x="530" y="530"/>
                    <a:pt x="510" y="530"/>
                    <a:pt x="510" y="551"/>
                  </a:cubicBezTo>
                  <a:cubicBezTo>
                    <a:pt x="523" y="551"/>
                    <a:pt x="510" y="560"/>
                    <a:pt x="505" y="566"/>
                  </a:cubicBezTo>
                  <a:lnTo>
                    <a:pt x="505" y="566"/>
                  </a:lnTo>
                  <a:cubicBezTo>
                    <a:pt x="427" y="465"/>
                    <a:pt x="406" y="346"/>
                    <a:pt x="306" y="266"/>
                  </a:cubicBezTo>
                  <a:cubicBezTo>
                    <a:pt x="326" y="245"/>
                    <a:pt x="326" y="225"/>
                    <a:pt x="326" y="205"/>
                  </a:cubicBezTo>
                  <a:cubicBezTo>
                    <a:pt x="286" y="205"/>
                    <a:pt x="306" y="143"/>
                    <a:pt x="265" y="123"/>
                  </a:cubicBezTo>
                  <a:cubicBezTo>
                    <a:pt x="224" y="82"/>
                    <a:pt x="163" y="82"/>
                    <a:pt x="123" y="21"/>
                  </a:cubicBezTo>
                  <a:cubicBezTo>
                    <a:pt x="112" y="11"/>
                    <a:pt x="102" y="11"/>
                    <a:pt x="92" y="11"/>
                  </a:cubicBezTo>
                  <a:cubicBezTo>
                    <a:pt x="82" y="11"/>
                    <a:pt x="72" y="1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6" name="Google Shape;11236;p13"/>
            <p:cNvSpPr/>
            <p:nvPr/>
          </p:nvSpPr>
          <p:spPr>
            <a:xfrm>
              <a:off x="961716" y="846908"/>
              <a:ext cx="61598" cy="58647"/>
            </a:xfrm>
            <a:custGeom>
              <a:avLst/>
              <a:gdLst/>
              <a:ahLst/>
              <a:cxnLst/>
              <a:rect l="l" t="t" r="r" b="b"/>
              <a:pathLst>
                <a:path w="856" h="815" extrusionOk="0">
                  <a:moveTo>
                    <a:pt x="265" y="0"/>
                  </a:moveTo>
                  <a:cubicBezTo>
                    <a:pt x="184" y="0"/>
                    <a:pt x="122" y="61"/>
                    <a:pt x="61" y="102"/>
                  </a:cubicBezTo>
                  <a:cubicBezTo>
                    <a:pt x="82" y="143"/>
                    <a:pt x="41" y="143"/>
                    <a:pt x="21" y="163"/>
                  </a:cubicBezTo>
                  <a:cubicBezTo>
                    <a:pt x="0" y="204"/>
                    <a:pt x="41" y="204"/>
                    <a:pt x="41" y="224"/>
                  </a:cubicBezTo>
                  <a:cubicBezTo>
                    <a:pt x="21" y="367"/>
                    <a:pt x="102" y="448"/>
                    <a:pt x="184" y="530"/>
                  </a:cubicBezTo>
                  <a:cubicBezTo>
                    <a:pt x="285" y="611"/>
                    <a:pt x="387" y="713"/>
                    <a:pt x="509" y="754"/>
                  </a:cubicBezTo>
                  <a:cubicBezTo>
                    <a:pt x="591" y="774"/>
                    <a:pt x="672" y="754"/>
                    <a:pt x="754" y="815"/>
                  </a:cubicBezTo>
                  <a:cubicBezTo>
                    <a:pt x="774" y="774"/>
                    <a:pt x="713" y="774"/>
                    <a:pt x="754" y="733"/>
                  </a:cubicBezTo>
                  <a:cubicBezTo>
                    <a:pt x="754" y="733"/>
                    <a:pt x="774" y="713"/>
                    <a:pt x="774" y="713"/>
                  </a:cubicBezTo>
                  <a:cubicBezTo>
                    <a:pt x="774" y="693"/>
                    <a:pt x="733" y="672"/>
                    <a:pt x="754" y="652"/>
                  </a:cubicBezTo>
                  <a:cubicBezTo>
                    <a:pt x="774" y="611"/>
                    <a:pt x="856" y="611"/>
                    <a:pt x="835" y="550"/>
                  </a:cubicBezTo>
                  <a:cubicBezTo>
                    <a:pt x="827" y="550"/>
                    <a:pt x="816" y="553"/>
                    <a:pt x="805" y="553"/>
                  </a:cubicBezTo>
                  <a:cubicBezTo>
                    <a:pt x="789" y="553"/>
                    <a:pt x="774" y="546"/>
                    <a:pt x="774" y="509"/>
                  </a:cubicBezTo>
                  <a:cubicBezTo>
                    <a:pt x="795" y="509"/>
                    <a:pt x="815" y="489"/>
                    <a:pt x="815" y="469"/>
                  </a:cubicBezTo>
                  <a:cubicBezTo>
                    <a:pt x="815" y="387"/>
                    <a:pt x="733" y="387"/>
                    <a:pt x="672" y="387"/>
                  </a:cubicBezTo>
                  <a:cubicBezTo>
                    <a:pt x="652" y="346"/>
                    <a:pt x="632" y="306"/>
                    <a:pt x="611" y="265"/>
                  </a:cubicBezTo>
                  <a:cubicBezTo>
                    <a:pt x="591" y="224"/>
                    <a:pt x="591" y="163"/>
                    <a:pt x="530" y="163"/>
                  </a:cubicBezTo>
                  <a:cubicBezTo>
                    <a:pt x="469" y="163"/>
                    <a:pt x="448" y="102"/>
                    <a:pt x="408" y="82"/>
                  </a:cubicBezTo>
                  <a:cubicBezTo>
                    <a:pt x="393" y="96"/>
                    <a:pt x="379" y="110"/>
                    <a:pt x="364" y="110"/>
                  </a:cubicBezTo>
                  <a:cubicBezTo>
                    <a:pt x="358" y="110"/>
                    <a:pt x="352" y="108"/>
                    <a:pt x="346" y="102"/>
                  </a:cubicBezTo>
                  <a:cubicBezTo>
                    <a:pt x="326" y="82"/>
                    <a:pt x="346" y="61"/>
                    <a:pt x="326" y="41"/>
                  </a:cubicBezTo>
                  <a:cubicBezTo>
                    <a:pt x="306" y="21"/>
                    <a:pt x="265" y="41"/>
                    <a:pt x="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7" name="Google Shape;11237;p13"/>
            <p:cNvSpPr/>
            <p:nvPr/>
          </p:nvSpPr>
          <p:spPr>
            <a:xfrm>
              <a:off x="988054" y="-364250"/>
              <a:ext cx="14752" cy="25618"/>
            </a:xfrm>
            <a:custGeom>
              <a:avLst/>
              <a:gdLst/>
              <a:ahLst/>
              <a:cxnLst/>
              <a:rect l="l" t="t" r="r" b="b"/>
              <a:pathLst>
                <a:path w="205" h="356" extrusionOk="0">
                  <a:moveTo>
                    <a:pt x="92" y="1"/>
                  </a:moveTo>
                  <a:cubicBezTo>
                    <a:pt x="70" y="1"/>
                    <a:pt x="56" y="15"/>
                    <a:pt x="42" y="30"/>
                  </a:cubicBezTo>
                  <a:cubicBezTo>
                    <a:pt x="62" y="30"/>
                    <a:pt x="62" y="50"/>
                    <a:pt x="42" y="70"/>
                  </a:cubicBezTo>
                  <a:cubicBezTo>
                    <a:pt x="1" y="111"/>
                    <a:pt x="21" y="152"/>
                    <a:pt x="42" y="213"/>
                  </a:cubicBezTo>
                  <a:cubicBezTo>
                    <a:pt x="98" y="213"/>
                    <a:pt x="137" y="230"/>
                    <a:pt x="127" y="298"/>
                  </a:cubicBezTo>
                  <a:lnTo>
                    <a:pt x="127" y="298"/>
                  </a:lnTo>
                  <a:cubicBezTo>
                    <a:pt x="125" y="297"/>
                    <a:pt x="124" y="296"/>
                    <a:pt x="123" y="294"/>
                  </a:cubicBezTo>
                  <a:lnTo>
                    <a:pt x="123" y="315"/>
                  </a:lnTo>
                  <a:cubicBezTo>
                    <a:pt x="125" y="309"/>
                    <a:pt x="126" y="303"/>
                    <a:pt x="127" y="298"/>
                  </a:cubicBezTo>
                  <a:lnTo>
                    <a:pt x="127" y="298"/>
                  </a:lnTo>
                  <a:cubicBezTo>
                    <a:pt x="143" y="317"/>
                    <a:pt x="145" y="336"/>
                    <a:pt x="164" y="355"/>
                  </a:cubicBezTo>
                  <a:cubicBezTo>
                    <a:pt x="164" y="355"/>
                    <a:pt x="184" y="335"/>
                    <a:pt x="204" y="335"/>
                  </a:cubicBezTo>
                  <a:cubicBezTo>
                    <a:pt x="184" y="274"/>
                    <a:pt x="204" y="213"/>
                    <a:pt x="204" y="152"/>
                  </a:cubicBezTo>
                  <a:cubicBezTo>
                    <a:pt x="123" y="131"/>
                    <a:pt x="164" y="50"/>
                    <a:pt x="123" y="9"/>
                  </a:cubicBezTo>
                  <a:cubicBezTo>
                    <a:pt x="111" y="3"/>
                    <a:pt x="101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8" name="Google Shape;11238;p13"/>
            <p:cNvSpPr/>
            <p:nvPr/>
          </p:nvSpPr>
          <p:spPr>
            <a:xfrm>
              <a:off x="369629" y="799990"/>
              <a:ext cx="24970" cy="16191"/>
            </a:xfrm>
            <a:custGeom>
              <a:avLst/>
              <a:gdLst/>
              <a:ahLst/>
              <a:cxnLst/>
              <a:rect l="l" t="t" r="r" b="b"/>
              <a:pathLst>
                <a:path w="347" h="225" extrusionOk="0">
                  <a:moveTo>
                    <a:pt x="62" y="41"/>
                  </a:moveTo>
                  <a:cubicBezTo>
                    <a:pt x="65" y="43"/>
                    <a:pt x="67" y="45"/>
                    <a:pt x="70" y="47"/>
                  </a:cubicBezTo>
                  <a:lnTo>
                    <a:pt x="70" y="47"/>
                  </a:lnTo>
                  <a:cubicBezTo>
                    <a:pt x="74" y="45"/>
                    <a:pt x="78" y="43"/>
                    <a:pt x="82" y="41"/>
                  </a:cubicBezTo>
                  <a:close/>
                  <a:moveTo>
                    <a:pt x="265" y="1"/>
                  </a:moveTo>
                  <a:cubicBezTo>
                    <a:pt x="265" y="1"/>
                    <a:pt x="245" y="21"/>
                    <a:pt x="245" y="21"/>
                  </a:cubicBezTo>
                  <a:cubicBezTo>
                    <a:pt x="225" y="62"/>
                    <a:pt x="326" y="102"/>
                    <a:pt x="265" y="143"/>
                  </a:cubicBezTo>
                  <a:cubicBezTo>
                    <a:pt x="225" y="123"/>
                    <a:pt x="245" y="82"/>
                    <a:pt x="204" y="62"/>
                  </a:cubicBezTo>
                  <a:cubicBezTo>
                    <a:pt x="187" y="70"/>
                    <a:pt x="170" y="75"/>
                    <a:pt x="152" y="75"/>
                  </a:cubicBezTo>
                  <a:cubicBezTo>
                    <a:pt x="128" y="75"/>
                    <a:pt x="102" y="67"/>
                    <a:pt x="70" y="47"/>
                  </a:cubicBezTo>
                  <a:lnTo>
                    <a:pt x="70" y="47"/>
                  </a:lnTo>
                  <a:cubicBezTo>
                    <a:pt x="37" y="62"/>
                    <a:pt x="19" y="66"/>
                    <a:pt x="1" y="102"/>
                  </a:cubicBezTo>
                  <a:cubicBezTo>
                    <a:pt x="11" y="113"/>
                    <a:pt x="31" y="113"/>
                    <a:pt x="49" y="113"/>
                  </a:cubicBezTo>
                  <a:cubicBezTo>
                    <a:pt x="67" y="113"/>
                    <a:pt x="82" y="113"/>
                    <a:pt x="82" y="123"/>
                  </a:cubicBezTo>
                  <a:cubicBezTo>
                    <a:pt x="123" y="225"/>
                    <a:pt x="225" y="184"/>
                    <a:pt x="286" y="225"/>
                  </a:cubicBezTo>
                  <a:cubicBezTo>
                    <a:pt x="306" y="204"/>
                    <a:pt x="286" y="184"/>
                    <a:pt x="306" y="163"/>
                  </a:cubicBezTo>
                  <a:cubicBezTo>
                    <a:pt x="320" y="163"/>
                    <a:pt x="324" y="173"/>
                    <a:pt x="332" y="173"/>
                  </a:cubicBezTo>
                  <a:cubicBezTo>
                    <a:pt x="335" y="173"/>
                    <a:pt x="340" y="170"/>
                    <a:pt x="347" y="163"/>
                  </a:cubicBezTo>
                  <a:cubicBezTo>
                    <a:pt x="347" y="143"/>
                    <a:pt x="347" y="123"/>
                    <a:pt x="347" y="102"/>
                  </a:cubicBezTo>
                  <a:cubicBezTo>
                    <a:pt x="347" y="82"/>
                    <a:pt x="326" y="82"/>
                    <a:pt x="306" y="82"/>
                  </a:cubicBezTo>
                  <a:cubicBezTo>
                    <a:pt x="306" y="62"/>
                    <a:pt x="326" y="62"/>
                    <a:pt x="326" y="21"/>
                  </a:cubicBezTo>
                  <a:cubicBezTo>
                    <a:pt x="306" y="21"/>
                    <a:pt x="286" y="1"/>
                    <a:pt x="26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9" name="Google Shape;11239;p13"/>
            <p:cNvSpPr/>
            <p:nvPr/>
          </p:nvSpPr>
          <p:spPr>
            <a:xfrm>
              <a:off x="976324" y="1397906"/>
              <a:ext cx="16191" cy="22092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62" y="1"/>
                  </a:moveTo>
                  <a:cubicBezTo>
                    <a:pt x="82" y="82"/>
                    <a:pt x="103" y="143"/>
                    <a:pt x="143" y="204"/>
                  </a:cubicBezTo>
                  <a:cubicBezTo>
                    <a:pt x="111" y="204"/>
                    <a:pt x="91" y="178"/>
                    <a:pt x="64" y="178"/>
                  </a:cubicBezTo>
                  <a:cubicBezTo>
                    <a:pt x="57" y="178"/>
                    <a:pt x="50" y="180"/>
                    <a:pt x="42" y="184"/>
                  </a:cubicBezTo>
                  <a:cubicBezTo>
                    <a:pt x="42" y="204"/>
                    <a:pt x="21" y="225"/>
                    <a:pt x="1" y="245"/>
                  </a:cubicBezTo>
                  <a:cubicBezTo>
                    <a:pt x="11" y="255"/>
                    <a:pt x="20" y="259"/>
                    <a:pt x="28" y="259"/>
                  </a:cubicBezTo>
                  <a:cubicBezTo>
                    <a:pt x="53" y="259"/>
                    <a:pt x="72" y="225"/>
                    <a:pt x="103" y="225"/>
                  </a:cubicBezTo>
                  <a:cubicBezTo>
                    <a:pt x="164" y="225"/>
                    <a:pt x="143" y="306"/>
                    <a:pt x="205" y="306"/>
                  </a:cubicBezTo>
                  <a:cubicBezTo>
                    <a:pt x="205" y="286"/>
                    <a:pt x="205" y="286"/>
                    <a:pt x="225" y="265"/>
                  </a:cubicBezTo>
                  <a:cubicBezTo>
                    <a:pt x="205" y="265"/>
                    <a:pt x="184" y="265"/>
                    <a:pt x="184" y="225"/>
                  </a:cubicBezTo>
                  <a:cubicBezTo>
                    <a:pt x="184" y="225"/>
                    <a:pt x="205" y="225"/>
                    <a:pt x="205" y="204"/>
                  </a:cubicBezTo>
                  <a:cubicBezTo>
                    <a:pt x="205" y="184"/>
                    <a:pt x="164" y="184"/>
                    <a:pt x="164" y="143"/>
                  </a:cubicBezTo>
                  <a:cubicBezTo>
                    <a:pt x="164" y="143"/>
                    <a:pt x="184" y="123"/>
                    <a:pt x="184" y="123"/>
                  </a:cubicBezTo>
                  <a:cubicBezTo>
                    <a:pt x="164" y="102"/>
                    <a:pt x="164" y="102"/>
                    <a:pt x="164" y="82"/>
                  </a:cubicBezTo>
                  <a:cubicBezTo>
                    <a:pt x="123" y="82"/>
                    <a:pt x="143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0" name="Google Shape;11240;p13"/>
            <p:cNvSpPr/>
            <p:nvPr/>
          </p:nvSpPr>
          <p:spPr>
            <a:xfrm>
              <a:off x="404818" y="-25103"/>
              <a:ext cx="8851" cy="19141"/>
            </a:xfrm>
            <a:custGeom>
              <a:avLst/>
              <a:gdLst/>
              <a:ahLst/>
              <a:cxnLst/>
              <a:rect l="l" t="t" r="r" b="b"/>
              <a:pathLst>
                <a:path w="123" h="266" extrusionOk="0">
                  <a:moveTo>
                    <a:pt x="41" y="1"/>
                  </a:moveTo>
                  <a:cubicBezTo>
                    <a:pt x="0" y="62"/>
                    <a:pt x="21" y="103"/>
                    <a:pt x="41" y="164"/>
                  </a:cubicBezTo>
                  <a:cubicBezTo>
                    <a:pt x="21" y="164"/>
                    <a:pt x="0" y="164"/>
                    <a:pt x="0" y="184"/>
                  </a:cubicBezTo>
                  <a:cubicBezTo>
                    <a:pt x="0" y="245"/>
                    <a:pt x="21" y="265"/>
                    <a:pt x="82" y="265"/>
                  </a:cubicBezTo>
                  <a:cubicBezTo>
                    <a:pt x="123" y="184"/>
                    <a:pt x="61" y="103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1" name="Google Shape;11241;p13"/>
            <p:cNvSpPr/>
            <p:nvPr/>
          </p:nvSpPr>
          <p:spPr>
            <a:xfrm>
              <a:off x="491242" y="1365668"/>
              <a:ext cx="10362" cy="10362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123" y="1"/>
                  </a:moveTo>
                  <a:cubicBezTo>
                    <a:pt x="103" y="62"/>
                    <a:pt x="1" y="21"/>
                    <a:pt x="1" y="102"/>
                  </a:cubicBezTo>
                  <a:cubicBezTo>
                    <a:pt x="1" y="123"/>
                    <a:pt x="42" y="143"/>
                    <a:pt x="62" y="143"/>
                  </a:cubicBezTo>
                  <a:lnTo>
                    <a:pt x="123" y="102"/>
                  </a:lnTo>
                  <a:cubicBezTo>
                    <a:pt x="123" y="82"/>
                    <a:pt x="143" y="4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2" name="Google Shape;11242;p13"/>
            <p:cNvSpPr/>
            <p:nvPr/>
          </p:nvSpPr>
          <p:spPr>
            <a:xfrm>
              <a:off x="1080378" y="1159071"/>
              <a:ext cx="11801" cy="7340"/>
            </a:xfrm>
            <a:custGeom>
              <a:avLst/>
              <a:gdLst/>
              <a:ahLst/>
              <a:cxnLst/>
              <a:rect l="l" t="t" r="r" b="b"/>
              <a:pathLst>
                <a:path w="164" h="102" extrusionOk="0">
                  <a:moveTo>
                    <a:pt x="62" y="0"/>
                  </a:moveTo>
                  <a:cubicBezTo>
                    <a:pt x="42" y="20"/>
                    <a:pt x="21" y="41"/>
                    <a:pt x="1" y="61"/>
                  </a:cubicBezTo>
                  <a:cubicBezTo>
                    <a:pt x="21" y="61"/>
                    <a:pt x="21" y="82"/>
                    <a:pt x="42" y="102"/>
                  </a:cubicBezTo>
                  <a:cubicBezTo>
                    <a:pt x="103" y="102"/>
                    <a:pt x="103" y="102"/>
                    <a:pt x="164" y="61"/>
                  </a:cubicBezTo>
                  <a:cubicBezTo>
                    <a:pt x="164" y="61"/>
                    <a:pt x="164" y="41"/>
                    <a:pt x="164" y="20"/>
                  </a:cubicBezTo>
                  <a:cubicBezTo>
                    <a:pt x="143" y="41"/>
                    <a:pt x="123" y="41"/>
                    <a:pt x="123" y="61"/>
                  </a:cubicBezTo>
                  <a:cubicBezTo>
                    <a:pt x="103" y="41"/>
                    <a:pt x="103" y="20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3" name="Google Shape;11243;p13"/>
            <p:cNvSpPr/>
            <p:nvPr/>
          </p:nvSpPr>
          <p:spPr>
            <a:xfrm>
              <a:off x="822474" y="373556"/>
              <a:ext cx="8851" cy="13241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102" y="0"/>
                  </a:moveTo>
                  <a:cubicBezTo>
                    <a:pt x="82" y="61"/>
                    <a:pt x="21" y="61"/>
                    <a:pt x="1" y="102"/>
                  </a:cubicBezTo>
                  <a:cubicBezTo>
                    <a:pt x="1" y="143"/>
                    <a:pt x="1" y="183"/>
                    <a:pt x="41" y="183"/>
                  </a:cubicBezTo>
                  <a:cubicBezTo>
                    <a:pt x="62" y="143"/>
                    <a:pt x="62" y="82"/>
                    <a:pt x="123" y="82"/>
                  </a:cubicBezTo>
                  <a:cubicBezTo>
                    <a:pt x="102" y="41"/>
                    <a:pt x="123" y="21"/>
                    <a:pt x="10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4" name="Google Shape;11244;p13"/>
            <p:cNvSpPr/>
            <p:nvPr/>
          </p:nvSpPr>
          <p:spPr>
            <a:xfrm>
              <a:off x="489803" y="1350988"/>
              <a:ext cx="10362" cy="7412"/>
            </a:xfrm>
            <a:custGeom>
              <a:avLst/>
              <a:gdLst/>
              <a:ahLst/>
              <a:cxnLst/>
              <a:rect l="l" t="t" r="r" b="b"/>
              <a:pathLst>
                <a:path w="144" h="103" extrusionOk="0">
                  <a:moveTo>
                    <a:pt x="82" y="1"/>
                  </a:moveTo>
                  <a:cubicBezTo>
                    <a:pt x="76" y="13"/>
                    <a:pt x="68" y="16"/>
                    <a:pt x="60" y="16"/>
                  </a:cubicBezTo>
                  <a:cubicBezTo>
                    <a:pt x="50" y="16"/>
                    <a:pt x="41" y="13"/>
                    <a:pt x="31" y="13"/>
                  </a:cubicBezTo>
                  <a:cubicBezTo>
                    <a:pt x="19" y="13"/>
                    <a:pt x="8" y="18"/>
                    <a:pt x="1" y="42"/>
                  </a:cubicBezTo>
                  <a:cubicBezTo>
                    <a:pt x="21" y="62"/>
                    <a:pt x="41" y="82"/>
                    <a:pt x="41" y="103"/>
                  </a:cubicBezTo>
                  <a:cubicBezTo>
                    <a:pt x="51" y="82"/>
                    <a:pt x="67" y="77"/>
                    <a:pt x="82" y="77"/>
                  </a:cubicBezTo>
                  <a:cubicBezTo>
                    <a:pt x="97" y="77"/>
                    <a:pt x="113" y="82"/>
                    <a:pt x="123" y="82"/>
                  </a:cubicBezTo>
                  <a:cubicBezTo>
                    <a:pt x="143" y="42"/>
                    <a:pt x="123" y="2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5" name="Google Shape;11245;p13"/>
            <p:cNvSpPr/>
            <p:nvPr/>
          </p:nvSpPr>
          <p:spPr>
            <a:xfrm>
              <a:off x="13499" y="569934"/>
              <a:ext cx="8851" cy="7340"/>
            </a:xfrm>
            <a:custGeom>
              <a:avLst/>
              <a:gdLst/>
              <a:ahLst/>
              <a:cxnLst/>
              <a:rect l="l" t="t" r="r" b="b"/>
              <a:pathLst>
                <a:path w="123" h="102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20"/>
                    <a:pt x="1" y="41"/>
                    <a:pt x="1" y="41"/>
                  </a:cubicBezTo>
                  <a:cubicBezTo>
                    <a:pt x="21" y="82"/>
                    <a:pt x="62" y="102"/>
                    <a:pt x="103" y="102"/>
                  </a:cubicBezTo>
                  <a:cubicBezTo>
                    <a:pt x="123" y="82"/>
                    <a:pt x="123" y="82"/>
                    <a:pt x="123" y="61"/>
                  </a:cubicBezTo>
                  <a:lnTo>
                    <a:pt x="82" y="61"/>
                  </a:lnTo>
                  <a:cubicBezTo>
                    <a:pt x="8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6" name="Google Shape;11246;p13"/>
            <p:cNvSpPr/>
            <p:nvPr/>
          </p:nvSpPr>
          <p:spPr>
            <a:xfrm>
              <a:off x="1583091" y="254246"/>
              <a:ext cx="5901" cy="6476"/>
            </a:xfrm>
            <a:custGeom>
              <a:avLst/>
              <a:gdLst/>
              <a:ahLst/>
              <a:cxnLst/>
              <a:rect l="l" t="t" r="r" b="b"/>
              <a:pathLst>
                <a:path w="82" h="90" extrusionOk="0">
                  <a:moveTo>
                    <a:pt x="38" y="0"/>
                  </a:moveTo>
                  <a:cubicBezTo>
                    <a:pt x="33" y="0"/>
                    <a:pt x="27" y="3"/>
                    <a:pt x="21" y="9"/>
                  </a:cubicBezTo>
                  <a:cubicBezTo>
                    <a:pt x="21" y="29"/>
                    <a:pt x="0" y="70"/>
                    <a:pt x="0" y="90"/>
                  </a:cubicBezTo>
                  <a:cubicBezTo>
                    <a:pt x="41" y="90"/>
                    <a:pt x="82" y="70"/>
                    <a:pt x="61" y="29"/>
                  </a:cubicBezTo>
                  <a:cubicBezTo>
                    <a:pt x="61" y="15"/>
                    <a:pt x="51" y="0"/>
                    <a:pt x="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7" name="Google Shape;11247;p13"/>
            <p:cNvSpPr/>
            <p:nvPr/>
          </p:nvSpPr>
          <p:spPr>
            <a:xfrm>
              <a:off x="1454138" y="391114"/>
              <a:ext cx="5901" cy="6548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41" y="1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2" y="88"/>
                    <a:pt x="22" y="90"/>
                    <a:pt x="31" y="90"/>
                  </a:cubicBezTo>
                  <a:cubicBezTo>
                    <a:pt x="53" y="90"/>
                    <a:pt x="67" y="76"/>
                    <a:pt x="82" y="62"/>
                  </a:cubicBezTo>
                  <a:cubicBezTo>
                    <a:pt x="82" y="41"/>
                    <a:pt x="82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8" name="Google Shape;11248;p13"/>
            <p:cNvSpPr/>
            <p:nvPr/>
          </p:nvSpPr>
          <p:spPr>
            <a:xfrm>
              <a:off x="442885" y="316347"/>
              <a:ext cx="5973" cy="5973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62" y="1"/>
                  </a:moveTo>
                  <a:cubicBezTo>
                    <a:pt x="42" y="21"/>
                    <a:pt x="1" y="21"/>
                    <a:pt x="1" y="42"/>
                  </a:cubicBezTo>
                  <a:cubicBezTo>
                    <a:pt x="1" y="62"/>
                    <a:pt x="21" y="62"/>
                    <a:pt x="42" y="82"/>
                  </a:cubicBezTo>
                  <a:cubicBezTo>
                    <a:pt x="42" y="62"/>
                    <a:pt x="62" y="62"/>
                    <a:pt x="82" y="6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9" name="Google Shape;11249;p13"/>
            <p:cNvSpPr/>
            <p:nvPr/>
          </p:nvSpPr>
          <p:spPr>
            <a:xfrm>
              <a:off x="988054" y="1400856"/>
              <a:ext cx="5973" cy="6908"/>
            </a:xfrm>
            <a:custGeom>
              <a:avLst/>
              <a:gdLst/>
              <a:ahLst/>
              <a:cxnLst/>
              <a:rect l="l" t="t" r="r" b="b"/>
              <a:pathLst>
                <a:path w="83" h="96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21" y="82"/>
                  </a:cubicBezTo>
                  <a:cubicBezTo>
                    <a:pt x="33" y="82"/>
                    <a:pt x="44" y="95"/>
                    <a:pt x="56" y="95"/>
                  </a:cubicBezTo>
                  <a:cubicBezTo>
                    <a:pt x="65" y="95"/>
                    <a:pt x="74" y="88"/>
                    <a:pt x="82" y="61"/>
                  </a:cubicBezTo>
                  <a:cubicBezTo>
                    <a:pt x="62" y="41"/>
                    <a:pt x="62" y="2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0" name="Google Shape;11250;p13"/>
            <p:cNvSpPr/>
            <p:nvPr/>
          </p:nvSpPr>
          <p:spPr>
            <a:xfrm>
              <a:off x="991004" y="498118"/>
              <a:ext cx="4462" cy="7412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62" y="0"/>
                  </a:moveTo>
                  <a:cubicBezTo>
                    <a:pt x="41" y="21"/>
                    <a:pt x="1" y="41"/>
                    <a:pt x="21" y="82"/>
                  </a:cubicBezTo>
                  <a:cubicBezTo>
                    <a:pt x="21" y="82"/>
                    <a:pt x="21" y="82"/>
                    <a:pt x="62" y="102"/>
                  </a:cubicBezTo>
                  <a:cubicBezTo>
                    <a:pt x="62" y="6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1" name="Google Shape;11251;p13"/>
            <p:cNvSpPr/>
            <p:nvPr/>
          </p:nvSpPr>
          <p:spPr>
            <a:xfrm>
              <a:off x="675891" y="799775"/>
              <a:ext cx="5973" cy="4677"/>
            </a:xfrm>
            <a:custGeom>
              <a:avLst/>
              <a:gdLst/>
              <a:ahLst/>
              <a:cxnLst/>
              <a:rect l="l" t="t" r="r" b="b"/>
              <a:pathLst>
                <a:path w="83" h="65" extrusionOk="0">
                  <a:moveTo>
                    <a:pt x="35" y="0"/>
                  </a:moveTo>
                  <a:cubicBezTo>
                    <a:pt x="22" y="0"/>
                    <a:pt x="10" y="7"/>
                    <a:pt x="1" y="24"/>
                  </a:cubicBezTo>
                  <a:cubicBezTo>
                    <a:pt x="21" y="65"/>
                    <a:pt x="42" y="65"/>
                    <a:pt x="62" y="65"/>
                  </a:cubicBezTo>
                  <a:cubicBezTo>
                    <a:pt x="82" y="65"/>
                    <a:pt x="82" y="44"/>
                    <a:pt x="82" y="24"/>
                  </a:cubicBezTo>
                  <a:cubicBezTo>
                    <a:pt x="71" y="12"/>
                    <a:pt x="52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2" name="Google Shape;11252;p13"/>
            <p:cNvSpPr/>
            <p:nvPr/>
          </p:nvSpPr>
          <p:spPr>
            <a:xfrm>
              <a:off x="368190" y="769192"/>
              <a:ext cx="4462" cy="597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61" y="1"/>
                  </a:moveTo>
                  <a:cubicBezTo>
                    <a:pt x="41" y="1"/>
                    <a:pt x="21" y="1"/>
                    <a:pt x="0" y="21"/>
                  </a:cubicBezTo>
                  <a:cubicBezTo>
                    <a:pt x="21" y="42"/>
                    <a:pt x="21" y="62"/>
                    <a:pt x="61" y="82"/>
                  </a:cubicBezTo>
                  <a:cubicBezTo>
                    <a:pt x="61" y="62"/>
                    <a:pt x="61" y="42"/>
                    <a:pt x="6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3" name="Google Shape;11253;p13"/>
            <p:cNvSpPr/>
            <p:nvPr/>
          </p:nvSpPr>
          <p:spPr>
            <a:xfrm>
              <a:off x="1196162" y="1283634"/>
              <a:ext cx="5973" cy="59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1" y="0"/>
                  </a:moveTo>
                  <a:cubicBezTo>
                    <a:pt x="41" y="21"/>
                    <a:pt x="41" y="82"/>
                    <a:pt x="82" y="82"/>
                  </a:cubicBezTo>
                  <a:cubicBezTo>
                    <a:pt x="82" y="21"/>
                    <a:pt x="62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4" name="Google Shape;11254;p13"/>
            <p:cNvSpPr/>
            <p:nvPr/>
          </p:nvSpPr>
          <p:spPr>
            <a:xfrm>
              <a:off x="785846" y="1085168"/>
              <a:ext cx="4462" cy="6548"/>
            </a:xfrm>
            <a:custGeom>
              <a:avLst/>
              <a:gdLst/>
              <a:ahLst/>
              <a:cxnLst/>
              <a:rect l="l" t="t" r="r" b="b"/>
              <a:pathLst>
                <a:path w="62" h="91" extrusionOk="0">
                  <a:moveTo>
                    <a:pt x="34" y="0"/>
                  </a:moveTo>
                  <a:cubicBezTo>
                    <a:pt x="31" y="0"/>
                    <a:pt x="27" y="3"/>
                    <a:pt x="21" y="9"/>
                  </a:cubicBezTo>
                  <a:cubicBezTo>
                    <a:pt x="0" y="29"/>
                    <a:pt x="0" y="70"/>
                    <a:pt x="21" y="90"/>
                  </a:cubicBezTo>
                  <a:cubicBezTo>
                    <a:pt x="41" y="70"/>
                    <a:pt x="61" y="50"/>
                    <a:pt x="61" y="29"/>
                  </a:cubicBezTo>
                  <a:cubicBezTo>
                    <a:pt x="47" y="15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5" name="Google Shape;11255;p13"/>
            <p:cNvSpPr/>
            <p:nvPr/>
          </p:nvSpPr>
          <p:spPr>
            <a:xfrm>
              <a:off x="1650517" y="489339"/>
              <a:ext cx="5901" cy="5901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0" y="0"/>
                  </a:moveTo>
                  <a:cubicBezTo>
                    <a:pt x="0" y="20"/>
                    <a:pt x="0" y="41"/>
                    <a:pt x="0" y="61"/>
                  </a:cubicBezTo>
                  <a:cubicBezTo>
                    <a:pt x="0" y="61"/>
                    <a:pt x="20" y="81"/>
                    <a:pt x="20" y="81"/>
                  </a:cubicBezTo>
                  <a:cubicBezTo>
                    <a:pt x="41" y="61"/>
                    <a:pt x="61" y="41"/>
                    <a:pt x="82" y="20"/>
                  </a:cubicBezTo>
                  <a:cubicBezTo>
                    <a:pt x="74" y="5"/>
                    <a:pt x="67" y="1"/>
                    <a:pt x="58" y="1"/>
                  </a:cubicBezTo>
                  <a:cubicBezTo>
                    <a:pt x="49" y="1"/>
                    <a:pt x="38" y="6"/>
                    <a:pt x="25" y="6"/>
                  </a:cubicBezTo>
                  <a:cubicBezTo>
                    <a:pt x="18" y="6"/>
                    <a:pt x="9" y="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6" name="Google Shape;11256;p13"/>
            <p:cNvSpPr/>
            <p:nvPr/>
          </p:nvSpPr>
          <p:spPr>
            <a:xfrm>
              <a:off x="419426" y="26564"/>
              <a:ext cx="5973" cy="5541"/>
            </a:xfrm>
            <a:custGeom>
              <a:avLst/>
              <a:gdLst/>
              <a:ahLst/>
              <a:cxnLst/>
              <a:rect l="l" t="t" r="r" b="b"/>
              <a:pathLst>
                <a:path w="83" h="77" extrusionOk="0">
                  <a:moveTo>
                    <a:pt x="34" y="1"/>
                  </a:moveTo>
                  <a:cubicBezTo>
                    <a:pt x="26" y="1"/>
                    <a:pt x="21" y="6"/>
                    <a:pt x="21" y="16"/>
                  </a:cubicBezTo>
                  <a:cubicBezTo>
                    <a:pt x="1" y="36"/>
                    <a:pt x="21" y="57"/>
                    <a:pt x="21" y="77"/>
                  </a:cubicBezTo>
                  <a:cubicBezTo>
                    <a:pt x="62" y="57"/>
                    <a:pt x="82" y="36"/>
                    <a:pt x="62" y="16"/>
                  </a:cubicBezTo>
                  <a:cubicBezTo>
                    <a:pt x="52" y="6"/>
                    <a:pt x="42" y="1"/>
                    <a:pt x="3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7" name="Google Shape;11257;p13"/>
            <p:cNvSpPr/>
            <p:nvPr/>
          </p:nvSpPr>
          <p:spPr>
            <a:xfrm>
              <a:off x="636385" y="750194"/>
              <a:ext cx="5901" cy="4462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0" y="0"/>
                  </a:moveTo>
                  <a:cubicBezTo>
                    <a:pt x="0" y="20"/>
                    <a:pt x="0" y="41"/>
                    <a:pt x="0" y="41"/>
                  </a:cubicBezTo>
                  <a:cubicBezTo>
                    <a:pt x="8" y="56"/>
                    <a:pt x="15" y="60"/>
                    <a:pt x="24" y="60"/>
                  </a:cubicBezTo>
                  <a:cubicBezTo>
                    <a:pt x="33" y="60"/>
                    <a:pt x="44" y="55"/>
                    <a:pt x="57" y="55"/>
                  </a:cubicBezTo>
                  <a:cubicBezTo>
                    <a:pt x="64" y="55"/>
                    <a:pt x="72" y="57"/>
                    <a:pt x="82" y="61"/>
                  </a:cubicBezTo>
                  <a:cubicBezTo>
                    <a:pt x="82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8" name="Google Shape;11258;p13"/>
            <p:cNvSpPr/>
            <p:nvPr/>
          </p:nvSpPr>
          <p:spPr>
            <a:xfrm>
              <a:off x="1184432" y="701837"/>
              <a:ext cx="5973" cy="59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62" y="0"/>
                  </a:moveTo>
                  <a:cubicBezTo>
                    <a:pt x="42" y="0"/>
                    <a:pt x="21" y="20"/>
                    <a:pt x="1" y="20"/>
                  </a:cubicBezTo>
                  <a:cubicBezTo>
                    <a:pt x="21" y="41"/>
                    <a:pt x="21" y="61"/>
                    <a:pt x="21" y="81"/>
                  </a:cubicBezTo>
                  <a:cubicBezTo>
                    <a:pt x="42" y="61"/>
                    <a:pt x="62" y="61"/>
                    <a:pt x="82" y="61"/>
                  </a:cubicBezTo>
                  <a:cubicBezTo>
                    <a:pt x="6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9" name="Google Shape;11259;p13"/>
            <p:cNvSpPr/>
            <p:nvPr/>
          </p:nvSpPr>
          <p:spPr>
            <a:xfrm>
              <a:off x="667112" y="609512"/>
              <a:ext cx="3022" cy="7340"/>
            </a:xfrm>
            <a:custGeom>
              <a:avLst/>
              <a:gdLst/>
              <a:ahLst/>
              <a:cxnLst/>
              <a:rect l="l" t="t" r="r" b="b"/>
              <a:pathLst>
                <a:path w="42" h="102" extrusionOk="0">
                  <a:moveTo>
                    <a:pt x="21" y="0"/>
                  </a:moveTo>
                  <a:cubicBezTo>
                    <a:pt x="21" y="41"/>
                    <a:pt x="21" y="61"/>
                    <a:pt x="1" y="102"/>
                  </a:cubicBezTo>
                  <a:cubicBezTo>
                    <a:pt x="42" y="81"/>
                    <a:pt x="42" y="61"/>
                    <a:pt x="42" y="41"/>
                  </a:cubicBezTo>
                  <a:cubicBezTo>
                    <a:pt x="42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0" name="Google Shape;11260;p13"/>
            <p:cNvSpPr/>
            <p:nvPr/>
          </p:nvSpPr>
          <p:spPr>
            <a:xfrm>
              <a:off x="595296" y="373556"/>
              <a:ext cx="5973" cy="3382"/>
            </a:xfrm>
            <a:custGeom>
              <a:avLst/>
              <a:gdLst/>
              <a:ahLst/>
              <a:cxnLst/>
              <a:rect l="l" t="t" r="r" b="b"/>
              <a:pathLst>
                <a:path w="83" h="47" extrusionOk="0">
                  <a:moveTo>
                    <a:pt x="1" y="0"/>
                  </a:moveTo>
                  <a:cubicBezTo>
                    <a:pt x="17" y="17"/>
                    <a:pt x="34" y="46"/>
                    <a:pt x="61" y="46"/>
                  </a:cubicBezTo>
                  <a:cubicBezTo>
                    <a:pt x="68" y="46"/>
                    <a:pt x="75" y="45"/>
                    <a:pt x="82" y="41"/>
                  </a:cubicBezTo>
                  <a:cubicBezTo>
                    <a:pt x="82" y="4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1" name="Google Shape;11261;p13"/>
            <p:cNvSpPr/>
            <p:nvPr/>
          </p:nvSpPr>
          <p:spPr>
            <a:xfrm>
              <a:off x="1418950" y="767752"/>
              <a:ext cx="7412" cy="3022"/>
            </a:xfrm>
            <a:custGeom>
              <a:avLst/>
              <a:gdLst/>
              <a:ahLst/>
              <a:cxnLst/>
              <a:rect l="l" t="t" r="r" b="b"/>
              <a:pathLst>
                <a:path w="103" h="42" extrusionOk="0">
                  <a:moveTo>
                    <a:pt x="0" y="0"/>
                  </a:moveTo>
                  <a:cubicBezTo>
                    <a:pt x="21" y="21"/>
                    <a:pt x="61" y="41"/>
                    <a:pt x="102" y="41"/>
                  </a:cubicBezTo>
                  <a:cubicBezTo>
                    <a:pt x="61" y="21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2" name="Google Shape;11262;p13"/>
            <p:cNvSpPr/>
            <p:nvPr/>
          </p:nvSpPr>
          <p:spPr>
            <a:xfrm>
              <a:off x="1399881" y="66646"/>
              <a:ext cx="4462" cy="3598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24" y="0"/>
                  </a:moveTo>
                  <a:cubicBezTo>
                    <a:pt x="11" y="0"/>
                    <a:pt x="1" y="15"/>
                    <a:pt x="1" y="29"/>
                  </a:cubicBezTo>
                  <a:cubicBezTo>
                    <a:pt x="1" y="29"/>
                    <a:pt x="1" y="49"/>
                    <a:pt x="21" y="49"/>
                  </a:cubicBezTo>
                  <a:cubicBezTo>
                    <a:pt x="21" y="49"/>
                    <a:pt x="41" y="49"/>
                    <a:pt x="41" y="29"/>
                  </a:cubicBezTo>
                  <a:cubicBezTo>
                    <a:pt x="62" y="29"/>
                    <a:pt x="62" y="9"/>
                    <a:pt x="41" y="9"/>
                  </a:cubicBez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3" name="Google Shape;11263;p13"/>
            <p:cNvSpPr/>
            <p:nvPr/>
          </p:nvSpPr>
          <p:spPr>
            <a:xfrm>
              <a:off x="415036" y="37934"/>
              <a:ext cx="5973" cy="4462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42" y="0"/>
                  </a:moveTo>
                  <a:cubicBezTo>
                    <a:pt x="42" y="0"/>
                    <a:pt x="21" y="0"/>
                    <a:pt x="21" y="21"/>
                  </a:cubicBezTo>
                  <a:cubicBezTo>
                    <a:pt x="1" y="41"/>
                    <a:pt x="21" y="41"/>
                    <a:pt x="42" y="62"/>
                  </a:cubicBezTo>
                  <a:cubicBezTo>
                    <a:pt x="62" y="41"/>
                    <a:pt x="82" y="2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4" name="Google Shape;11264;p13"/>
            <p:cNvSpPr/>
            <p:nvPr/>
          </p:nvSpPr>
          <p:spPr>
            <a:xfrm>
              <a:off x="1515664" y="49664"/>
              <a:ext cx="3022" cy="5901"/>
            </a:xfrm>
            <a:custGeom>
              <a:avLst/>
              <a:gdLst/>
              <a:ahLst/>
              <a:cxnLst/>
              <a:rect l="l" t="t" r="r" b="b"/>
              <a:pathLst>
                <a:path w="42" h="82" extrusionOk="0">
                  <a:moveTo>
                    <a:pt x="0" y="0"/>
                  </a:moveTo>
                  <a:cubicBezTo>
                    <a:pt x="0" y="21"/>
                    <a:pt x="0" y="61"/>
                    <a:pt x="0" y="82"/>
                  </a:cubicBezTo>
                  <a:cubicBezTo>
                    <a:pt x="21" y="61"/>
                    <a:pt x="41" y="41"/>
                    <a:pt x="4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5" name="Google Shape;11265;p13"/>
            <p:cNvSpPr/>
            <p:nvPr/>
          </p:nvSpPr>
          <p:spPr>
            <a:xfrm>
              <a:off x="1348573" y="569287"/>
              <a:ext cx="4462" cy="3598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26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" y="29"/>
                    <a:pt x="1" y="50"/>
                    <a:pt x="21" y="50"/>
                  </a:cubicBezTo>
                  <a:cubicBezTo>
                    <a:pt x="42" y="50"/>
                    <a:pt x="42" y="50"/>
                    <a:pt x="42" y="29"/>
                  </a:cubicBezTo>
                  <a:cubicBezTo>
                    <a:pt x="62" y="29"/>
                    <a:pt x="62" y="9"/>
                    <a:pt x="42" y="9"/>
                  </a:cubicBezTo>
                  <a:cubicBezTo>
                    <a:pt x="35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6" name="Google Shape;11266;p13"/>
            <p:cNvSpPr/>
            <p:nvPr/>
          </p:nvSpPr>
          <p:spPr>
            <a:xfrm>
              <a:off x="737489" y="13036"/>
              <a:ext cx="3022" cy="4462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0"/>
                  </a:moveTo>
                  <a:cubicBezTo>
                    <a:pt x="0" y="0"/>
                    <a:pt x="0" y="21"/>
                    <a:pt x="0" y="61"/>
                  </a:cubicBezTo>
                  <a:lnTo>
                    <a:pt x="41" y="61"/>
                  </a:lnTo>
                  <a:cubicBezTo>
                    <a:pt x="4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7" name="Google Shape;11267;p13"/>
            <p:cNvSpPr/>
            <p:nvPr/>
          </p:nvSpPr>
          <p:spPr>
            <a:xfrm>
              <a:off x="356461" y="770703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0"/>
                  </a:moveTo>
                  <a:cubicBezTo>
                    <a:pt x="21" y="21"/>
                    <a:pt x="0" y="61"/>
                    <a:pt x="61" y="61"/>
                  </a:cubicBezTo>
                  <a:cubicBezTo>
                    <a:pt x="61" y="41"/>
                    <a:pt x="6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8" name="Google Shape;11268;p13"/>
            <p:cNvSpPr/>
            <p:nvPr/>
          </p:nvSpPr>
          <p:spPr>
            <a:xfrm>
              <a:off x="1224010" y="1317311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1"/>
                  </a:moveTo>
                  <a:cubicBezTo>
                    <a:pt x="41" y="1"/>
                    <a:pt x="21" y="1"/>
                    <a:pt x="1" y="21"/>
                  </a:cubicBezTo>
                  <a:lnTo>
                    <a:pt x="21" y="62"/>
                  </a:lnTo>
                  <a:cubicBezTo>
                    <a:pt x="41" y="62"/>
                    <a:pt x="62" y="4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9" name="Google Shape;11269;p13"/>
            <p:cNvSpPr/>
            <p:nvPr/>
          </p:nvSpPr>
          <p:spPr>
            <a:xfrm>
              <a:off x="-323561" y="498118"/>
              <a:ext cx="7412" cy="4462"/>
            </a:xfrm>
            <a:custGeom>
              <a:avLst/>
              <a:gdLst/>
              <a:ahLst/>
              <a:cxnLst/>
              <a:rect l="l" t="t" r="r" b="b"/>
              <a:pathLst>
                <a:path w="103" h="62" extrusionOk="0">
                  <a:moveTo>
                    <a:pt x="21" y="0"/>
                  </a:moveTo>
                  <a:cubicBezTo>
                    <a:pt x="21" y="21"/>
                    <a:pt x="1" y="21"/>
                    <a:pt x="21" y="41"/>
                  </a:cubicBezTo>
                  <a:cubicBezTo>
                    <a:pt x="41" y="41"/>
                    <a:pt x="62" y="41"/>
                    <a:pt x="82" y="61"/>
                  </a:cubicBezTo>
                  <a:cubicBezTo>
                    <a:pt x="102" y="2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0" name="Google Shape;11270;p13"/>
            <p:cNvSpPr/>
            <p:nvPr/>
          </p:nvSpPr>
          <p:spPr>
            <a:xfrm>
              <a:off x="958766" y="1344224"/>
              <a:ext cx="4462" cy="6836"/>
            </a:xfrm>
            <a:custGeom>
              <a:avLst/>
              <a:gdLst/>
              <a:ahLst/>
              <a:cxnLst/>
              <a:rect l="l" t="t" r="r" b="b"/>
              <a:pathLst>
                <a:path w="62" h="95" extrusionOk="0">
                  <a:moveTo>
                    <a:pt x="24" y="0"/>
                  </a:moveTo>
                  <a:cubicBezTo>
                    <a:pt x="17" y="0"/>
                    <a:pt x="9" y="5"/>
                    <a:pt x="1" y="14"/>
                  </a:cubicBezTo>
                  <a:cubicBezTo>
                    <a:pt x="1" y="34"/>
                    <a:pt x="21" y="34"/>
                    <a:pt x="1" y="54"/>
                  </a:cubicBezTo>
                  <a:cubicBezTo>
                    <a:pt x="21" y="75"/>
                    <a:pt x="41" y="75"/>
                    <a:pt x="41" y="95"/>
                  </a:cubicBezTo>
                  <a:cubicBezTo>
                    <a:pt x="62" y="75"/>
                    <a:pt x="62" y="54"/>
                    <a:pt x="41" y="34"/>
                  </a:cubicBezTo>
                  <a:cubicBezTo>
                    <a:pt x="41" y="10"/>
                    <a:pt x="34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1" name="Google Shape;11271;p13"/>
            <p:cNvSpPr/>
            <p:nvPr/>
          </p:nvSpPr>
          <p:spPr>
            <a:xfrm>
              <a:off x="876731" y="1335733"/>
              <a:ext cx="5901" cy="3670"/>
            </a:xfrm>
            <a:custGeom>
              <a:avLst/>
              <a:gdLst/>
              <a:ahLst/>
              <a:cxnLst/>
              <a:rect l="l" t="t" r="r" b="b"/>
              <a:pathLst>
                <a:path w="82" h="51" extrusionOk="0">
                  <a:moveTo>
                    <a:pt x="41" y="0"/>
                  </a:moveTo>
                  <a:cubicBezTo>
                    <a:pt x="34" y="0"/>
                    <a:pt x="27" y="3"/>
                    <a:pt x="20" y="9"/>
                  </a:cubicBezTo>
                  <a:cubicBezTo>
                    <a:pt x="0" y="30"/>
                    <a:pt x="0" y="50"/>
                    <a:pt x="41" y="50"/>
                  </a:cubicBezTo>
                  <a:cubicBezTo>
                    <a:pt x="61" y="50"/>
                    <a:pt x="61" y="30"/>
                    <a:pt x="82" y="9"/>
                  </a:cubicBezTo>
                  <a:cubicBezTo>
                    <a:pt x="68" y="9"/>
                    <a:pt x="54" y="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2" name="Google Shape;11272;p13"/>
            <p:cNvSpPr/>
            <p:nvPr/>
          </p:nvSpPr>
          <p:spPr>
            <a:xfrm>
              <a:off x="302203" y="1254274"/>
              <a:ext cx="5973" cy="4462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62" y="1"/>
                  </a:moveTo>
                  <a:cubicBezTo>
                    <a:pt x="41" y="21"/>
                    <a:pt x="1" y="21"/>
                    <a:pt x="21" y="62"/>
                  </a:cubicBezTo>
                  <a:cubicBezTo>
                    <a:pt x="41" y="62"/>
                    <a:pt x="62" y="42"/>
                    <a:pt x="82" y="42"/>
                  </a:cubicBezTo>
                  <a:cubicBezTo>
                    <a:pt x="82" y="21"/>
                    <a:pt x="62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3" name="Google Shape;11273;p13"/>
            <p:cNvSpPr/>
            <p:nvPr/>
          </p:nvSpPr>
          <p:spPr>
            <a:xfrm>
              <a:off x="1352963" y="559644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lnTo>
                    <a:pt x="42" y="1"/>
                  </a:lnTo>
                  <a:cubicBezTo>
                    <a:pt x="1" y="62"/>
                    <a:pt x="1" y="62"/>
                    <a:pt x="62" y="62"/>
                  </a:cubicBezTo>
                  <a:cubicBezTo>
                    <a:pt x="42" y="4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4" name="Google Shape;11274;p13"/>
            <p:cNvSpPr/>
            <p:nvPr/>
          </p:nvSpPr>
          <p:spPr>
            <a:xfrm>
              <a:off x="1454138" y="399893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0" y="21"/>
                    <a:pt x="0" y="41"/>
                    <a:pt x="20" y="62"/>
                  </a:cubicBezTo>
                  <a:lnTo>
                    <a:pt x="41" y="62"/>
                  </a:lnTo>
                  <a:cubicBezTo>
                    <a:pt x="6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5" name="Google Shape;11275;p13"/>
            <p:cNvSpPr/>
            <p:nvPr/>
          </p:nvSpPr>
          <p:spPr>
            <a:xfrm>
              <a:off x="629045" y="528845"/>
              <a:ext cx="2950" cy="4462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1"/>
                  </a:moveTo>
                  <a:cubicBezTo>
                    <a:pt x="0" y="42"/>
                    <a:pt x="0" y="42"/>
                    <a:pt x="41" y="62"/>
                  </a:cubicBezTo>
                  <a:cubicBezTo>
                    <a:pt x="4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6" name="Google Shape;11276;p13"/>
            <p:cNvSpPr/>
            <p:nvPr/>
          </p:nvSpPr>
          <p:spPr>
            <a:xfrm>
              <a:off x="952937" y="-200973"/>
              <a:ext cx="2950" cy="4462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21"/>
                    <a:pt x="0" y="42"/>
                    <a:pt x="0" y="62"/>
                  </a:cubicBezTo>
                  <a:lnTo>
                    <a:pt x="41" y="62"/>
                  </a:lnTo>
                  <a:cubicBezTo>
                    <a:pt x="41" y="42"/>
                    <a:pt x="41" y="42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7" name="Google Shape;11277;p13"/>
            <p:cNvSpPr/>
            <p:nvPr/>
          </p:nvSpPr>
          <p:spPr>
            <a:xfrm>
              <a:off x="1622669" y="531220"/>
              <a:ext cx="4462" cy="2519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43" y="0"/>
                  </a:moveTo>
                  <a:cubicBezTo>
                    <a:pt x="29" y="0"/>
                    <a:pt x="15" y="15"/>
                    <a:pt x="0" y="29"/>
                  </a:cubicBezTo>
                  <a:cubicBezTo>
                    <a:pt x="10" y="29"/>
                    <a:pt x="26" y="34"/>
                    <a:pt x="38" y="34"/>
                  </a:cubicBezTo>
                  <a:cubicBezTo>
                    <a:pt x="51" y="34"/>
                    <a:pt x="61" y="29"/>
                    <a:pt x="61" y="9"/>
                  </a:cubicBezTo>
                  <a:cubicBezTo>
                    <a:pt x="55" y="3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8" name="Google Shape;11278;p13"/>
            <p:cNvSpPr/>
            <p:nvPr/>
          </p:nvSpPr>
          <p:spPr>
            <a:xfrm>
              <a:off x="790236" y="-11862"/>
              <a:ext cx="4462" cy="3310"/>
            </a:xfrm>
            <a:custGeom>
              <a:avLst/>
              <a:gdLst/>
              <a:ahLst/>
              <a:cxnLst/>
              <a:rect l="l" t="t" r="r" b="b"/>
              <a:pathLst>
                <a:path w="62" h="46" extrusionOk="0">
                  <a:moveTo>
                    <a:pt x="21" y="0"/>
                  </a:moveTo>
                  <a:cubicBezTo>
                    <a:pt x="0" y="0"/>
                    <a:pt x="0" y="20"/>
                    <a:pt x="0" y="41"/>
                  </a:cubicBezTo>
                  <a:cubicBezTo>
                    <a:pt x="11" y="41"/>
                    <a:pt x="21" y="46"/>
                    <a:pt x="31" y="46"/>
                  </a:cubicBezTo>
                  <a:cubicBezTo>
                    <a:pt x="41" y="46"/>
                    <a:pt x="51" y="41"/>
                    <a:pt x="62" y="20"/>
                  </a:cubicBezTo>
                  <a:cubicBezTo>
                    <a:pt x="41" y="20"/>
                    <a:pt x="41" y="2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9" name="Google Shape;11279;p13"/>
            <p:cNvSpPr/>
            <p:nvPr/>
          </p:nvSpPr>
          <p:spPr>
            <a:xfrm>
              <a:off x="969056" y="556694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21"/>
                    <a:pt x="20" y="42"/>
                    <a:pt x="20" y="62"/>
                  </a:cubicBezTo>
                  <a:cubicBezTo>
                    <a:pt x="61" y="21"/>
                    <a:pt x="61" y="2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0" name="Google Shape;11280;p13"/>
            <p:cNvSpPr/>
            <p:nvPr/>
          </p:nvSpPr>
          <p:spPr>
            <a:xfrm>
              <a:off x="1662247" y="194735"/>
              <a:ext cx="2950" cy="4462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20" y="62"/>
                    <a:pt x="41" y="62"/>
                  </a:cubicBezTo>
                  <a:cubicBezTo>
                    <a:pt x="4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1" name="Google Shape;11281;p13"/>
            <p:cNvSpPr/>
            <p:nvPr/>
          </p:nvSpPr>
          <p:spPr>
            <a:xfrm>
              <a:off x="1203502" y="1271904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41" y="0"/>
                    <a:pt x="4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2" name="Google Shape;11282;p13"/>
            <p:cNvSpPr/>
            <p:nvPr/>
          </p:nvSpPr>
          <p:spPr>
            <a:xfrm>
              <a:off x="44298" y="596128"/>
              <a:ext cx="4462" cy="3166"/>
            </a:xfrm>
            <a:custGeom>
              <a:avLst/>
              <a:gdLst/>
              <a:ahLst/>
              <a:cxnLst/>
              <a:rect l="l" t="t" r="r" b="b"/>
              <a:pathLst>
                <a:path w="62" h="44" extrusionOk="0">
                  <a:moveTo>
                    <a:pt x="24" y="1"/>
                  </a:moveTo>
                  <a:cubicBezTo>
                    <a:pt x="8" y="1"/>
                    <a:pt x="0" y="18"/>
                    <a:pt x="0" y="43"/>
                  </a:cubicBezTo>
                  <a:cubicBezTo>
                    <a:pt x="21" y="43"/>
                    <a:pt x="41" y="43"/>
                    <a:pt x="61" y="23"/>
                  </a:cubicBezTo>
                  <a:cubicBezTo>
                    <a:pt x="46" y="8"/>
                    <a:pt x="33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3" name="Google Shape;11283;p13"/>
            <p:cNvSpPr/>
            <p:nvPr/>
          </p:nvSpPr>
          <p:spPr>
            <a:xfrm>
              <a:off x="948476" y="549426"/>
              <a:ext cx="5973" cy="59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42" y="0"/>
                  </a:moveTo>
                  <a:lnTo>
                    <a:pt x="42" y="0"/>
                  </a:lnTo>
                  <a:cubicBezTo>
                    <a:pt x="21" y="20"/>
                    <a:pt x="1" y="41"/>
                    <a:pt x="21" y="81"/>
                  </a:cubicBezTo>
                  <a:cubicBezTo>
                    <a:pt x="21" y="61"/>
                    <a:pt x="82" y="4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4" name="Google Shape;11284;p13"/>
            <p:cNvSpPr/>
            <p:nvPr/>
          </p:nvSpPr>
          <p:spPr>
            <a:xfrm>
              <a:off x="985175" y="530356"/>
              <a:ext cx="2950" cy="4462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41" y="0"/>
                  </a:moveTo>
                  <a:cubicBezTo>
                    <a:pt x="0" y="0"/>
                    <a:pt x="0" y="21"/>
                    <a:pt x="0" y="6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5" name="Google Shape;11285;p13"/>
            <p:cNvSpPr/>
            <p:nvPr/>
          </p:nvSpPr>
          <p:spPr>
            <a:xfrm>
              <a:off x="541110" y="34408"/>
              <a:ext cx="4462" cy="3814"/>
            </a:xfrm>
            <a:custGeom>
              <a:avLst/>
              <a:gdLst/>
              <a:ahLst/>
              <a:cxnLst/>
              <a:rect l="l" t="t" r="r" b="b"/>
              <a:pathLst>
                <a:path w="62" h="53" extrusionOk="0">
                  <a:moveTo>
                    <a:pt x="24" y="0"/>
                  </a:moveTo>
                  <a:cubicBezTo>
                    <a:pt x="11" y="0"/>
                    <a:pt x="0" y="15"/>
                    <a:pt x="0" y="29"/>
                  </a:cubicBezTo>
                  <a:cubicBezTo>
                    <a:pt x="12" y="41"/>
                    <a:pt x="24" y="53"/>
                    <a:pt x="36" y="53"/>
                  </a:cubicBezTo>
                  <a:cubicBezTo>
                    <a:pt x="44" y="53"/>
                    <a:pt x="53" y="46"/>
                    <a:pt x="61" y="29"/>
                  </a:cubicBezTo>
                  <a:cubicBezTo>
                    <a:pt x="41" y="29"/>
                    <a:pt x="41" y="9"/>
                    <a:pt x="41" y="9"/>
                  </a:cubicBez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6" name="Google Shape;11286;p13"/>
            <p:cNvSpPr/>
            <p:nvPr/>
          </p:nvSpPr>
          <p:spPr>
            <a:xfrm>
              <a:off x="1700314" y="54773"/>
              <a:ext cx="4462" cy="2303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31" y="1"/>
                  </a:moveTo>
                  <a:cubicBezTo>
                    <a:pt x="21" y="1"/>
                    <a:pt x="11" y="11"/>
                    <a:pt x="1" y="31"/>
                  </a:cubicBezTo>
                  <a:lnTo>
                    <a:pt x="62" y="31"/>
                  </a:lnTo>
                  <a:cubicBezTo>
                    <a:pt x="51" y="11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7" name="Google Shape;11287;p13"/>
            <p:cNvSpPr/>
            <p:nvPr/>
          </p:nvSpPr>
          <p:spPr>
            <a:xfrm>
              <a:off x="544060" y="33545"/>
              <a:ext cx="4462" cy="3598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0" y="0"/>
                  </a:moveTo>
                  <a:lnTo>
                    <a:pt x="0" y="21"/>
                  </a:lnTo>
                  <a:cubicBezTo>
                    <a:pt x="3" y="17"/>
                    <a:pt x="7" y="15"/>
                    <a:pt x="10" y="12"/>
                  </a:cubicBezTo>
                  <a:lnTo>
                    <a:pt x="10" y="12"/>
                  </a:lnTo>
                  <a:cubicBezTo>
                    <a:pt x="20" y="28"/>
                    <a:pt x="20" y="41"/>
                    <a:pt x="20" y="41"/>
                  </a:cubicBezTo>
                  <a:cubicBezTo>
                    <a:pt x="26" y="47"/>
                    <a:pt x="32" y="50"/>
                    <a:pt x="38" y="50"/>
                  </a:cubicBezTo>
                  <a:cubicBezTo>
                    <a:pt x="51" y="50"/>
                    <a:pt x="61" y="35"/>
                    <a:pt x="61" y="21"/>
                  </a:cubicBezTo>
                  <a:cubicBezTo>
                    <a:pt x="51" y="11"/>
                    <a:pt x="41" y="5"/>
                    <a:pt x="31" y="5"/>
                  </a:cubicBezTo>
                  <a:cubicBezTo>
                    <a:pt x="24" y="5"/>
                    <a:pt x="17" y="8"/>
                    <a:pt x="10" y="12"/>
                  </a:cubicBezTo>
                  <a:lnTo>
                    <a:pt x="10" y="12"/>
                  </a:lnTo>
                  <a:cubicBezTo>
                    <a:pt x="7" y="8"/>
                    <a:pt x="4" y="4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8" name="Google Shape;11288;p13"/>
            <p:cNvSpPr/>
            <p:nvPr/>
          </p:nvSpPr>
          <p:spPr>
            <a:xfrm>
              <a:off x="382798" y="1053506"/>
              <a:ext cx="3022" cy="5973"/>
            </a:xfrm>
            <a:custGeom>
              <a:avLst/>
              <a:gdLst/>
              <a:ahLst/>
              <a:cxnLst/>
              <a:rect l="l" t="t" r="r" b="b"/>
              <a:pathLst>
                <a:path w="42" h="83" extrusionOk="0">
                  <a:moveTo>
                    <a:pt x="21" y="1"/>
                  </a:moveTo>
                  <a:cubicBezTo>
                    <a:pt x="21" y="21"/>
                    <a:pt x="1" y="41"/>
                    <a:pt x="1" y="41"/>
                  </a:cubicBezTo>
                  <a:cubicBezTo>
                    <a:pt x="1" y="62"/>
                    <a:pt x="21" y="62"/>
                    <a:pt x="42" y="82"/>
                  </a:cubicBezTo>
                  <a:cubicBezTo>
                    <a:pt x="42" y="4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9" name="Google Shape;11289;p13"/>
            <p:cNvSpPr/>
            <p:nvPr/>
          </p:nvSpPr>
          <p:spPr>
            <a:xfrm>
              <a:off x="971935" y="1409636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41"/>
                    <a:pt x="21" y="41"/>
                    <a:pt x="42" y="62"/>
                  </a:cubicBezTo>
                  <a:cubicBezTo>
                    <a:pt x="62" y="41"/>
                    <a:pt x="62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0" name="Google Shape;11290;p13"/>
            <p:cNvSpPr/>
            <p:nvPr/>
          </p:nvSpPr>
          <p:spPr>
            <a:xfrm>
              <a:off x="1001294" y="795601"/>
              <a:ext cx="4462" cy="302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0" y="0"/>
                  </a:moveTo>
                  <a:cubicBezTo>
                    <a:pt x="20" y="21"/>
                    <a:pt x="41" y="41"/>
                    <a:pt x="61" y="41"/>
                  </a:cubicBezTo>
                  <a:cubicBezTo>
                    <a:pt x="61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1" name="Google Shape;11291;p13"/>
            <p:cNvSpPr/>
            <p:nvPr/>
          </p:nvSpPr>
          <p:spPr>
            <a:xfrm>
              <a:off x="-94944" y="1013928"/>
              <a:ext cx="4462" cy="2519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62" y="1"/>
                  </a:moveTo>
                  <a:cubicBezTo>
                    <a:pt x="41" y="1"/>
                    <a:pt x="21" y="1"/>
                    <a:pt x="1" y="21"/>
                  </a:cubicBezTo>
                  <a:cubicBezTo>
                    <a:pt x="9" y="30"/>
                    <a:pt x="18" y="35"/>
                    <a:pt x="26" y="35"/>
                  </a:cubicBezTo>
                  <a:cubicBezTo>
                    <a:pt x="38" y="35"/>
                    <a:pt x="50" y="25"/>
                    <a:pt x="6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2" name="Google Shape;11292;p13"/>
            <p:cNvSpPr/>
            <p:nvPr/>
          </p:nvSpPr>
          <p:spPr>
            <a:xfrm>
              <a:off x="987406" y="-365474"/>
              <a:ext cx="3670" cy="3166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28" y="0"/>
                  </a:moveTo>
                  <a:cubicBezTo>
                    <a:pt x="24" y="0"/>
                    <a:pt x="18" y="2"/>
                    <a:pt x="10" y="6"/>
                  </a:cubicBezTo>
                  <a:cubicBezTo>
                    <a:pt x="10" y="20"/>
                    <a:pt x="0" y="44"/>
                    <a:pt x="14" y="44"/>
                  </a:cubicBezTo>
                  <a:cubicBezTo>
                    <a:pt x="21" y="44"/>
                    <a:pt x="32" y="39"/>
                    <a:pt x="51" y="26"/>
                  </a:cubicBezTo>
                  <a:cubicBezTo>
                    <a:pt x="34" y="26"/>
                    <a:pt x="44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3" name="Google Shape;11293;p13"/>
            <p:cNvSpPr/>
            <p:nvPr/>
          </p:nvSpPr>
          <p:spPr>
            <a:xfrm>
              <a:off x="221608" y="95070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1"/>
                  </a:moveTo>
                  <a:cubicBezTo>
                    <a:pt x="1" y="21"/>
                    <a:pt x="1" y="41"/>
                    <a:pt x="21" y="62"/>
                  </a:cubicBezTo>
                  <a:cubicBezTo>
                    <a:pt x="41" y="41"/>
                    <a:pt x="62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4" name="Google Shape;11294;p13"/>
            <p:cNvSpPr/>
            <p:nvPr/>
          </p:nvSpPr>
          <p:spPr>
            <a:xfrm>
              <a:off x="401867" y="363265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1"/>
                  </a:moveTo>
                  <a:cubicBezTo>
                    <a:pt x="1" y="21"/>
                    <a:pt x="1" y="41"/>
                    <a:pt x="21" y="62"/>
                  </a:cubicBezTo>
                  <a:cubicBezTo>
                    <a:pt x="41" y="62"/>
                    <a:pt x="41" y="41"/>
                    <a:pt x="62" y="21"/>
                  </a:cubicBezTo>
                  <a:cubicBezTo>
                    <a:pt x="4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5" name="Google Shape;11295;p13"/>
            <p:cNvSpPr/>
            <p:nvPr/>
          </p:nvSpPr>
          <p:spPr>
            <a:xfrm>
              <a:off x="437056" y="297350"/>
              <a:ext cx="3022" cy="2087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0" y="0"/>
                  </a:moveTo>
                  <a:cubicBezTo>
                    <a:pt x="15" y="15"/>
                    <a:pt x="19" y="29"/>
                    <a:pt x="27" y="29"/>
                  </a:cubicBezTo>
                  <a:cubicBezTo>
                    <a:pt x="31" y="29"/>
                    <a:pt x="35" y="26"/>
                    <a:pt x="41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6" name="Google Shape;11296;p13"/>
            <p:cNvSpPr/>
            <p:nvPr/>
          </p:nvSpPr>
          <p:spPr>
            <a:xfrm>
              <a:off x="555718" y="23254"/>
              <a:ext cx="4533" cy="3022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1" y="1"/>
                  </a:moveTo>
                  <a:cubicBezTo>
                    <a:pt x="1" y="21"/>
                    <a:pt x="21" y="42"/>
                    <a:pt x="42" y="42"/>
                  </a:cubicBezTo>
                  <a:cubicBezTo>
                    <a:pt x="62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7" name="Google Shape;11297;p13"/>
            <p:cNvSpPr/>
            <p:nvPr/>
          </p:nvSpPr>
          <p:spPr>
            <a:xfrm>
              <a:off x="1244519" y="68733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1" y="20"/>
                    <a:pt x="1" y="41"/>
                  </a:cubicBezTo>
                  <a:cubicBezTo>
                    <a:pt x="21" y="41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8" name="Google Shape;11298;p13"/>
            <p:cNvSpPr/>
            <p:nvPr/>
          </p:nvSpPr>
          <p:spPr>
            <a:xfrm>
              <a:off x="466344" y="649018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42"/>
                    <a:pt x="21" y="42"/>
                    <a:pt x="41" y="42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9" name="Google Shape;11299;p13"/>
            <p:cNvSpPr/>
            <p:nvPr/>
          </p:nvSpPr>
          <p:spPr>
            <a:xfrm>
              <a:off x="215779" y="4257"/>
              <a:ext cx="4462" cy="2950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cubicBezTo>
                    <a:pt x="21" y="0"/>
                    <a:pt x="21" y="20"/>
                    <a:pt x="0" y="41"/>
                  </a:cubicBezTo>
                  <a:cubicBezTo>
                    <a:pt x="41" y="41"/>
                    <a:pt x="61" y="20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0" name="Google Shape;11300;p13"/>
            <p:cNvSpPr/>
            <p:nvPr/>
          </p:nvSpPr>
          <p:spPr>
            <a:xfrm>
              <a:off x="760948" y="857127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42"/>
                    <a:pt x="21" y="42"/>
                    <a:pt x="41" y="42"/>
                  </a:cubicBezTo>
                  <a:cubicBezTo>
                    <a:pt x="41" y="2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1" name="Google Shape;11301;p13"/>
            <p:cNvSpPr/>
            <p:nvPr/>
          </p:nvSpPr>
          <p:spPr>
            <a:xfrm>
              <a:off x="333002" y="745805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1" y="0"/>
                  </a:moveTo>
                  <a:cubicBezTo>
                    <a:pt x="26" y="0"/>
                    <a:pt x="22" y="11"/>
                    <a:pt x="13" y="26"/>
                  </a:cubicBezTo>
                  <a:lnTo>
                    <a:pt x="13" y="26"/>
                  </a:lnTo>
                  <a:cubicBezTo>
                    <a:pt x="9" y="24"/>
                    <a:pt x="5" y="23"/>
                    <a:pt x="0" y="20"/>
                  </a:cubicBezTo>
                  <a:lnTo>
                    <a:pt x="0" y="41"/>
                  </a:lnTo>
                  <a:cubicBezTo>
                    <a:pt x="6" y="36"/>
                    <a:pt x="9" y="31"/>
                    <a:pt x="13" y="26"/>
                  </a:cubicBezTo>
                  <a:lnTo>
                    <a:pt x="13" y="26"/>
                  </a:lnTo>
                  <a:cubicBezTo>
                    <a:pt x="18" y="28"/>
                    <a:pt x="23" y="29"/>
                    <a:pt x="27" y="29"/>
                  </a:cubicBezTo>
                  <a:cubicBezTo>
                    <a:pt x="41" y="29"/>
                    <a:pt x="41" y="14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2" name="Google Shape;11302;p13"/>
            <p:cNvSpPr/>
            <p:nvPr/>
          </p:nvSpPr>
          <p:spPr>
            <a:xfrm>
              <a:off x="791675" y="841008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41"/>
                    <a:pt x="21" y="41"/>
                    <a:pt x="42" y="41"/>
                  </a:cubicBezTo>
                  <a:cubicBezTo>
                    <a:pt x="42" y="2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3" name="Google Shape;11303;p13"/>
            <p:cNvSpPr/>
            <p:nvPr/>
          </p:nvSpPr>
          <p:spPr>
            <a:xfrm>
              <a:off x="472244" y="649018"/>
              <a:ext cx="2950" cy="2159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1"/>
                  </a:moveTo>
                  <a:cubicBezTo>
                    <a:pt x="15" y="15"/>
                    <a:pt x="19" y="30"/>
                    <a:pt x="27" y="30"/>
                  </a:cubicBezTo>
                  <a:cubicBezTo>
                    <a:pt x="31" y="30"/>
                    <a:pt x="35" y="27"/>
                    <a:pt x="41" y="21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4" name="Google Shape;11304;p13"/>
            <p:cNvSpPr/>
            <p:nvPr/>
          </p:nvSpPr>
          <p:spPr>
            <a:xfrm>
              <a:off x="966106" y="562594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0" y="41"/>
                  </a:cubicBezTo>
                  <a:cubicBezTo>
                    <a:pt x="2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5" name="Google Shape;11305;p13"/>
            <p:cNvSpPr/>
            <p:nvPr/>
          </p:nvSpPr>
          <p:spPr>
            <a:xfrm>
              <a:off x="1218182" y="1308532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6" name="Google Shape;11306;p13"/>
            <p:cNvSpPr/>
            <p:nvPr/>
          </p:nvSpPr>
          <p:spPr>
            <a:xfrm>
              <a:off x="1421900" y="-287397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41" y="0"/>
                  </a:moveTo>
                  <a:cubicBezTo>
                    <a:pt x="20" y="0"/>
                    <a:pt x="20" y="0"/>
                    <a:pt x="20" y="21"/>
                  </a:cubicBezTo>
                  <a:cubicBezTo>
                    <a:pt x="0" y="21"/>
                    <a:pt x="0" y="41"/>
                    <a:pt x="2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7" name="Google Shape;11307;p13"/>
            <p:cNvSpPr/>
            <p:nvPr/>
          </p:nvSpPr>
          <p:spPr>
            <a:xfrm>
              <a:off x="983664" y="77512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0"/>
                    <a:pt x="1" y="0"/>
                    <a:pt x="1" y="41"/>
                  </a:cubicBezTo>
                  <a:cubicBezTo>
                    <a:pt x="2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8" name="Google Shape;11308;p13"/>
            <p:cNvSpPr/>
            <p:nvPr/>
          </p:nvSpPr>
          <p:spPr>
            <a:xfrm>
              <a:off x="998344" y="-338705"/>
              <a:ext cx="4462" cy="2159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14" y="21"/>
                    <a:pt x="28" y="30"/>
                    <a:pt x="41" y="30"/>
                  </a:cubicBezTo>
                  <a:cubicBezTo>
                    <a:pt x="48" y="30"/>
                    <a:pt x="55" y="28"/>
                    <a:pt x="61" y="2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9" name="Google Shape;11309;p13"/>
            <p:cNvSpPr/>
            <p:nvPr/>
          </p:nvSpPr>
          <p:spPr>
            <a:xfrm>
              <a:off x="1666636" y="80462"/>
              <a:ext cx="2950" cy="2950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0" y="0"/>
                    <a:pt x="0" y="20"/>
                    <a:pt x="0" y="41"/>
                  </a:cubicBezTo>
                  <a:cubicBezTo>
                    <a:pt x="20" y="41"/>
                    <a:pt x="41" y="41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0" name="Google Shape;11310;p13"/>
            <p:cNvSpPr/>
            <p:nvPr/>
          </p:nvSpPr>
          <p:spPr>
            <a:xfrm>
              <a:off x="429716" y="586413"/>
              <a:ext cx="4462" cy="1799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31" y="0"/>
                  </a:moveTo>
                  <a:cubicBezTo>
                    <a:pt x="21" y="0"/>
                    <a:pt x="11" y="5"/>
                    <a:pt x="1" y="16"/>
                  </a:cubicBezTo>
                  <a:cubicBezTo>
                    <a:pt x="14" y="16"/>
                    <a:pt x="28" y="25"/>
                    <a:pt x="41" y="25"/>
                  </a:cubicBezTo>
                  <a:cubicBezTo>
                    <a:pt x="48" y="25"/>
                    <a:pt x="55" y="22"/>
                    <a:pt x="62" y="16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1" name="Google Shape;11311;p13"/>
            <p:cNvSpPr/>
            <p:nvPr/>
          </p:nvSpPr>
          <p:spPr>
            <a:xfrm>
              <a:off x="630484" y="745805"/>
              <a:ext cx="3022" cy="2087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1" y="0"/>
                  </a:moveTo>
                  <a:cubicBezTo>
                    <a:pt x="1" y="14"/>
                    <a:pt x="11" y="29"/>
                    <a:pt x="24" y="29"/>
                  </a:cubicBezTo>
                  <a:cubicBezTo>
                    <a:pt x="29" y="29"/>
                    <a:pt x="35" y="26"/>
                    <a:pt x="41" y="20"/>
                  </a:cubicBezTo>
                  <a:cubicBezTo>
                    <a:pt x="4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2" name="Google Shape;11312;p13"/>
            <p:cNvSpPr/>
            <p:nvPr/>
          </p:nvSpPr>
          <p:spPr>
            <a:xfrm>
              <a:off x="442885" y="-300638"/>
              <a:ext cx="4462" cy="4533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42" y="1"/>
                  </a:moveTo>
                  <a:cubicBezTo>
                    <a:pt x="42" y="21"/>
                    <a:pt x="1" y="42"/>
                    <a:pt x="42" y="62"/>
                  </a:cubicBezTo>
                  <a:cubicBezTo>
                    <a:pt x="42" y="42"/>
                    <a:pt x="62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3" name="Google Shape;11313;p13"/>
            <p:cNvSpPr/>
            <p:nvPr/>
          </p:nvSpPr>
          <p:spPr>
            <a:xfrm>
              <a:off x="787285" y="1091644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41"/>
                    <a:pt x="1" y="41"/>
                    <a:pt x="41" y="41"/>
                  </a:cubicBezTo>
                  <a:cubicBezTo>
                    <a:pt x="4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4" name="Google Shape;11314;p13"/>
            <p:cNvSpPr/>
            <p:nvPr/>
          </p:nvSpPr>
          <p:spPr>
            <a:xfrm>
              <a:off x="398917" y="884975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1"/>
                  </a:moveTo>
                  <a:cubicBezTo>
                    <a:pt x="21" y="1"/>
                    <a:pt x="1" y="1"/>
                    <a:pt x="1" y="41"/>
                  </a:cubicBezTo>
                  <a:cubicBezTo>
                    <a:pt x="42" y="2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5" name="Google Shape;11315;p13"/>
            <p:cNvSpPr/>
            <p:nvPr/>
          </p:nvSpPr>
          <p:spPr>
            <a:xfrm>
              <a:off x="633435" y="664562"/>
              <a:ext cx="3022" cy="2159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14" y="0"/>
                  </a:moveTo>
                  <a:cubicBezTo>
                    <a:pt x="11" y="0"/>
                    <a:pt x="6" y="3"/>
                    <a:pt x="0" y="9"/>
                  </a:cubicBezTo>
                  <a:cubicBezTo>
                    <a:pt x="0" y="29"/>
                    <a:pt x="21" y="29"/>
                    <a:pt x="41" y="29"/>
                  </a:cubicBezTo>
                  <a:cubicBezTo>
                    <a:pt x="27" y="15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6" name="Google Shape;11316;p13"/>
            <p:cNvSpPr/>
            <p:nvPr/>
          </p:nvSpPr>
          <p:spPr>
            <a:xfrm>
              <a:off x="1354474" y="530356"/>
              <a:ext cx="4462" cy="4462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0"/>
                  </a:moveTo>
                  <a:cubicBezTo>
                    <a:pt x="21" y="17"/>
                    <a:pt x="7" y="34"/>
                    <a:pt x="2" y="50"/>
                  </a:cubicBezTo>
                  <a:lnTo>
                    <a:pt x="2" y="50"/>
                  </a:lnTo>
                  <a:cubicBezTo>
                    <a:pt x="1" y="48"/>
                    <a:pt x="0" y="45"/>
                    <a:pt x="0" y="41"/>
                  </a:cubicBezTo>
                  <a:lnTo>
                    <a:pt x="0" y="61"/>
                  </a:lnTo>
                  <a:cubicBezTo>
                    <a:pt x="0" y="58"/>
                    <a:pt x="1" y="54"/>
                    <a:pt x="2" y="50"/>
                  </a:cubicBezTo>
                  <a:lnTo>
                    <a:pt x="2" y="50"/>
                  </a:lnTo>
                  <a:cubicBezTo>
                    <a:pt x="7" y="61"/>
                    <a:pt x="21" y="61"/>
                    <a:pt x="21" y="61"/>
                  </a:cubicBezTo>
                  <a:cubicBezTo>
                    <a:pt x="21" y="41"/>
                    <a:pt x="61" y="4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7" name="Google Shape;11317;p13"/>
            <p:cNvSpPr/>
            <p:nvPr/>
          </p:nvSpPr>
          <p:spPr>
            <a:xfrm>
              <a:off x="-368968" y="482359"/>
              <a:ext cx="2950" cy="1799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8" y="0"/>
                  </a:moveTo>
                  <a:cubicBezTo>
                    <a:pt x="21" y="0"/>
                    <a:pt x="10" y="5"/>
                    <a:pt x="0" y="16"/>
                  </a:cubicBezTo>
                  <a:cubicBezTo>
                    <a:pt x="14" y="16"/>
                    <a:pt x="27" y="25"/>
                    <a:pt x="35" y="25"/>
                  </a:cubicBezTo>
                  <a:cubicBezTo>
                    <a:pt x="39" y="25"/>
                    <a:pt x="41" y="22"/>
                    <a:pt x="41" y="16"/>
                  </a:cubicBezTo>
                  <a:cubicBezTo>
                    <a:pt x="41" y="5"/>
                    <a:pt x="36" y="0"/>
                    <a:pt x="28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8" name="Google Shape;11318;p13"/>
            <p:cNvSpPr/>
            <p:nvPr/>
          </p:nvSpPr>
          <p:spPr>
            <a:xfrm>
              <a:off x="-354360" y="490778"/>
              <a:ext cx="3022" cy="3598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42" y="0"/>
                  </a:moveTo>
                  <a:lnTo>
                    <a:pt x="42" y="0"/>
                  </a:lnTo>
                  <a:cubicBezTo>
                    <a:pt x="21" y="21"/>
                    <a:pt x="1" y="41"/>
                    <a:pt x="1" y="41"/>
                  </a:cubicBezTo>
                  <a:cubicBezTo>
                    <a:pt x="6" y="47"/>
                    <a:pt x="12" y="49"/>
                    <a:pt x="17" y="49"/>
                  </a:cubicBezTo>
                  <a:cubicBezTo>
                    <a:pt x="31" y="49"/>
                    <a:pt x="42" y="3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9" name="Google Shape;11319;p13"/>
            <p:cNvSpPr/>
            <p:nvPr/>
          </p:nvSpPr>
          <p:spPr>
            <a:xfrm>
              <a:off x="1584530" y="665137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42"/>
                    <a:pt x="1" y="42"/>
                    <a:pt x="41" y="42"/>
                  </a:cubicBezTo>
                  <a:cubicBezTo>
                    <a:pt x="4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0" name="Google Shape;11320;p13"/>
            <p:cNvSpPr/>
            <p:nvPr/>
          </p:nvSpPr>
          <p:spPr>
            <a:xfrm>
              <a:off x="744829" y="15339"/>
              <a:ext cx="2950" cy="3094"/>
            </a:xfrm>
            <a:custGeom>
              <a:avLst/>
              <a:gdLst/>
              <a:ahLst/>
              <a:cxnLst/>
              <a:rect l="l" t="t" r="r" b="b"/>
              <a:pathLst>
                <a:path w="41" h="43" extrusionOk="0">
                  <a:moveTo>
                    <a:pt x="14" y="1"/>
                  </a:moveTo>
                  <a:cubicBezTo>
                    <a:pt x="10" y="1"/>
                    <a:pt x="6" y="3"/>
                    <a:pt x="0" y="9"/>
                  </a:cubicBezTo>
                  <a:cubicBezTo>
                    <a:pt x="0" y="33"/>
                    <a:pt x="7" y="43"/>
                    <a:pt x="17" y="43"/>
                  </a:cubicBezTo>
                  <a:cubicBezTo>
                    <a:pt x="24" y="43"/>
                    <a:pt x="32" y="38"/>
                    <a:pt x="41" y="29"/>
                  </a:cubicBezTo>
                  <a:cubicBezTo>
                    <a:pt x="26" y="15"/>
                    <a:pt x="22" y="1"/>
                    <a:pt x="14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1" name="Google Shape;11321;p13"/>
            <p:cNvSpPr/>
            <p:nvPr/>
          </p:nvSpPr>
          <p:spPr>
            <a:xfrm>
              <a:off x="1347134" y="203514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1"/>
                    <a:pt x="21" y="41"/>
                  </a:cubicBezTo>
                  <a:cubicBezTo>
                    <a:pt x="41" y="2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2" name="Google Shape;11322;p13"/>
            <p:cNvSpPr/>
            <p:nvPr/>
          </p:nvSpPr>
          <p:spPr>
            <a:xfrm>
              <a:off x="989565" y="1396467"/>
              <a:ext cx="2950" cy="4462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1" y="0"/>
                  </a:moveTo>
                  <a:cubicBezTo>
                    <a:pt x="0" y="21"/>
                    <a:pt x="0" y="41"/>
                    <a:pt x="21" y="61"/>
                  </a:cubicBezTo>
                  <a:cubicBezTo>
                    <a:pt x="2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3" name="Google Shape;11323;p13"/>
            <p:cNvSpPr/>
            <p:nvPr/>
          </p:nvSpPr>
          <p:spPr>
            <a:xfrm>
              <a:off x="442885" y="-348995"/>
              <a:ext cx="4462" cy="4533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42" y="1"/>
                  </a:moveTo>
                  <a:lnTo>
                    <a:pt x="42" y="1"/>
                  </a:ln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62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4" name="Google Shape;11324;p13"/>
            <p:cNvSpPr/>
            <p:nvPr/>
          </p:nvSpPr>
          <p:spPr>
            <a:xfrm>
              <a:off x="593857" y="613902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0" y="20"/>
                    <a:pt x="0" y="41"/>
                    <a:pt x="41" y="41"/>
                  </a:cubicBezTo>
                  <a:cubicBezTo>
                    <a:pt x="2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5" name="Google Shape;11325;p13"/>
            <p:cNvSpPr/>
            <p:nvPr/>
          </p:nvSpPr>
          <p:spPr>
            <a:xfrm>
              <a:off x="1550853" y="692986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21" y="21"/>
                    <a:pt x="21" y="42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6" name="Google Shape;11326;p13"/>
            <p:cNvSpPr/>
            <p:nvPr/>
          </p:nvSpPr>
          <p:spPr>
            <a:xfrm>
              <a:off x="387188" y="1043287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2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1" y="41"/>
                    <a:pt x="42" y="2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7" name="Google Shape;11327;p13"/>
            <p:cNvSpPr/>
            <p:nvPr/>
          </p:nvSpPr>
          <p:spPr>
            <a:xfrm>
              <a:off x="1665125" y="193799"/>
              <a:ext cx="4462" cy="2878"/>
            </a:xfrm>
            <a:custGeom>
              <a:avLst/>
              <a:gdLst/>
              <a:ahLst/>
              <a:cxnLst/>
              <a:rect l="l" t="t" r="r" b="b"/>
              <a:pathLst>
                <a:path w="62" h="40" extrusionOk="0">
                  <a:moveTo>
                    <a:pt x="26" y="0"/>
                  </a:moveTo>
                  <a:cubicBezTo>
                    <a:pt x="18" y="0"/>
                    <a:pt x="9" y="5"/>
                    <a:pt x="1" y="14"/>
                  </a:cubicBezTo>
                  <a:cubicBezTo>
                    <a:pt x="17" y="14"/>
                    <a:pt x="33" y="40"/>
                    <a:pt x="50" y="40"/>
                  </a:cubicBezTo>
                  <a:cubicBezTo>
                    <a:pt x="54" y="40"/>
                    <a:pt x="58" y="38"/>
                    <a:pt x="62" y="34"/>
                  </a:cubicBezTo>
                  <a:cubicBezTo>
                    <a:pt x="50" y="10"/>
                    <a:pt x="38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8" name="Google Shape;11328;p13"/>
            <p:cNvSpPr/>
            <p:nvPr/>
          </p:nvSpPr>
          <p:spPr>
            <a:xfrm>
              <a:off x="961716" y="566984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0"/>
                  </a:moveTo>
                  <a:cubicBezTo>
                    <a:pt x="0" y="0"/>
                    <a:pt x="0" y="21"/>
                    <a:pt x="0" y="41"/>
                  </a:cubicBezTo>
                  <a:cubicBezTo>
                    <a:pt x="2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9" name="Google Shape;11329;p13"/>
            <p:cNvSpPr/>
            <p:nvPr/>
          </p:nvSpPr>
          <p:spPr>
            <a:xfrm>
              <a:off x="108774" y="907787"/>
              <a:ext cx="4462" cy="2159"/>
            </a:xfrm>
            <a:custGeom>
              <a:avLst/>
              <a:gdLst/>
              <a:ahLst/>
              <a:cxnLst/>
              <a:rect l="l" t="t" r="r" b="b"/>
              <a:pathLst>
                <a:path w="62" h="30" extrusionOk="0">
                  <a:moveTo>
                    <a:pt x="30" y="1"/>
                  </a:moveTo>
                  <a:cubicBezTo>
                    <a:pt x="23" y="1"/>
                    <a:pt x="14" y="3"/>
                    <a:pt x="0" y="10"/>
                  </a:cubicBezTo>
                  <a:cubicBezTo>
                    <a:pt x="21" y="30"/>
                    <a:pt x="41" y="30"/>
                    <a:pt x="41" y="30"/>
                  </a:cubicBezTo>
                  <a:cubicBezTo>
                    <a:pt x="41" y="30"/>
                    <a:pt x="62" y="10"/>
                    <a:pt x="62" y="10"/>
                  </a:cubicBezTo>
                  <a:cubicBezTo>
                    <a:pt x="48" y="10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0" name="Google Shape;11330;p13"/>
            <p:cNvSpPr/>
            <p:nvPr/>
          </p:nvSpPr>
          <p:spPr>
            <a:xfrm>
              <a:off x="627534" y="-246380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41"/>
                    <a:pt x="42" y="41"/>
                  </a:cubicBezTo>
                  <a:cubicBezTo>
                    <a:pt x="21" y="2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1" name="Google Shape;11331;p13"/>
            <p:cNvSpPr/>
            <p:nvPr/>
          </p:nvSpPr>
          <p:spPr>
            <a:xfrm>
              <a:off x="242116" y="1176053"/>
              <a:ext cx="2591" cy="2087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18" y="0"/>
                  </a:moveTo>
                  <a:cubicBezTo>
                    <a:pt x="13" y="0"/>
                    <a:pt x="7" y="3"/>
                    <a:pt x="1" y="8"/>
                  </a:cubicBezTo>
                  <a:cubicBezTo>
                    <a:pt x="1" y="8"/>
                    <a:pt x="21" y="29"/>
                    <a:pt x="21" y="29"/>
                  </a:cubicBezTo>
                  <a:cubicBezTo>
                    <a:pt x="36" y="14"/>
                    <a:pt x="30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2" name="Google Shape;11332;p13"/>
            <p:cNvSpPr/>
            <p:nvPr/>
          </p:nvSpPr>
          <p:spPr>
            <a:xfrm>
              <a:off x="571909" y="270941"/>
              <a:ext cx="2950" cy="1943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0" y="1"/>
                  </a:moveTo>
                  <a:cubicBezTo>
                    <a:pt x="0" y="21"/>
                    <a:pt x="5" y="26"/>
                    <a:pt x="13" y="26"/>
                  </a:cubicBezTo>
                  <a:cubicBezTo>
                    <a:pt x="20" y="26"/>
                    <a:pt x="31" y="21"/>
                    <a:pt x="41" y="21"/>
                  </a:cubicBezTo>
                  <a:cubicBezTo>
                    <a:pt x="41" y="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3" name="Google Shape;11333;p13"/>
            <p:cNvSpPr/>
            <p:nvPr/>
          </p:nvSpPr>
          <p:spPr>
            <a:xfrm>
              <a:off x="494192" y="1348110"/>
              <a:ext cx="4462" cy="2950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cubicBezTo>
                    <a:pt x="1" y="0"/>
                    <a:pt x="1" y="21"/>
                    <a:pt x="21" y="41"/>
                  </a:cubicBezTo>
                  <a:cubicBezTo>
                    <a:pt x="21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4" name="Google Shape;11334;p13"/>
            <p:cNvSpPr/>
            <p:nvPr/>
          </p:nvSpPr>
          <p:spPr>
            <a:xfrm>
              <a:off x="970495" y="-203852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0" y="20"/>
                    <a:pt x="21" y="41"/>
                  </a:cubicBezTo>
                  <a:cubicBezTo>
                    <a:pt x="41" y="41"/>
                    <a:pt x="41" y="2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5" name="Google Shape;11335;p13"/>
            <p:cNvSpPr/>
            <p:nvPr/>
          </p:nvSpPr>
          <p:spPr>
            <a:xfrm>
              <a:off x="500093" y="1361278"/>
              <a:ext cx="2950" cy="2159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1"/>
                  </a:moveTo>
                  <a:cubicBezTo>
                    <a:pt x="0" y="15"/>
                    <a:pt x="0" y="29"/>
                    <a:pt x="14" y="29"/>
                  </a:cubicBezTo>
                  <a:cubicBezTo>
                    <a:pt x="20" y="29"/>
                    <a:pt x="29" y="27"/>
                    <a:pt x="41" y="21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6" name="Google Shape;11336;p13"/>
            <p:cNvSpPr/>
            <p:nvPr/>
          </p:nvSpPr>
          <p:spPr>
            <a:xfrm>
              <a:off x="986614" y="805819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0" y="21"/>
                    <a:pt x="0" y="42"/>
                  </a:cubicBezTo>
                  <a:cubicBezTo>
                    <a:pt x="21" y="42"/>
                    <a:pt x="21" y="42"/>
                    <a:pt x="2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7" name="Google Shape;11337;p13"/>
            <p:cNvSpPr/>
            <p:nvPr/>
          </p:nvSpPr>
          <p:spPr>
            <a:xfrm>
              <a:off x="567447" y="-14813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42" y="41"/>
                    <a:pt x="42" y="41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8" name="Google Shape;11338;p13"/>
            <p:cNvSpPr/>
            <p:nvPr/>
          </p:nvSpPr>
          <p:spPr>
            <a:xfrm>
              <a:off x="1308995" y="13036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9" name="Google Shape;11339;p13"/>
            <p:cNvSpPr/>
            <p:nvPr/>
          </p:nvSpPr>
          <p:spPr>
            <a:xfrm>
              <a:off x="573348" y="1446263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21"/>
                    <a:pt x="0" y="41"/>
                    <a:pt x="21" y="41"/>
                  </a:cubicBezTo>
                  <a:cubicBezTo>
                    <a:pt x="2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0" name="Google Shape;11340;p13"/>
            <p:cNvSpPr/>
            <p:nvPr/>
          </p:nvSpPr>
          <p:spPr>
            <a:xfrm>
              <a:off x="1281147" y="45274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2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42" y="41"/>
                    <a:pt x="42" y="41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1" name="Google Shape;11341;p13"/>
            <p:cNvSpPr/>
            <p:nvPr/>
          </p:nvSpPr>
          <p:spPr>
            <a:xfrm>
              <a:off x="1030582" y="953265"/>
              <a:ext cx="3022" cy="3598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25" y="1"/>
                  </a:moveTo>
                  <a:cubicBezTo>
                    <a:pt x="11" y="1"/>
                    <a:pt x="0" y="20"/>
                    <a:pt x="0" y="50"/>
                  </a:cubicBezTo>
                  <a:cubicBezTo>
                    <a:pt x="41" y="29"/>
                    <a:pt x="41" y="9"/>
                    <a:pt x="41" y="9"/>
                  </a:cubicBezTo>
                  <a:cubicBezTo>
                    <a:pt x="36" y="3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2" name="Google Shape;11342;p13"/>
            <p:cNvSpPr/>
            <p:nvPr/>
          </p:nvSpPr>
          <p:spPr>
            <a:xfrm>
              <a:off x="988054" y="417523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1" y="20"/>
                    <a:pt x="1" y="41"/>
                  </a:cubicBezTo>
                  <a:cubicBezTo>
                    <a:pt x="21" y="41"/>
                    <a:pt x="42" y="4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3" name="Google Shape;11343;p13"/>
            <p:cNvSpPr/>
            <p:nvPr/>
          </p:nvSpPr>
          <p:spPr>
            <a:xfrm>
              <a:off x="649554" y="-309417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21" y="1"/>
                    <a:pt x="21" y="21"/>
                    <a:pt x="0" y="42"/>
                  </a:cubicBezTo>
                  <a:cubicBezTo>
                    <a:pt x="4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4" name="Google Shape;11344;p13"/>
            <p:cNvSpPr/>
            <p:nvPr/>
          </p:nvSpPr>
          <p:spPr>
            <a:xfrm>
              <a:off x="12060" y="1219157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0" y="0"/>
                  </a:moveTo>
                  <a:cubicBezTo>
                    <a:pt x="21" y="20"/>
                    <a:pt x="21" y="41"/>
                    <a:pt x="41" y="41"/>
                  </a:cubicBezTo>
                  <a:cubicBezTo>
                    <a:pt x="41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5" name="Google Shape;11345;p13"/>
            <p:cNvSpPr/>
            <p:nvPr/>
          </p:nvSpPr>
          <p:spPr>
            <a:xfrm>
              <a:off x="561619" y="28723"/>
              <a:ext cx="3022" cy="2591"/>
            </a:xfrm>
            <a:custGeom>
              <a:avLst/>
              <a:gdLst/>
              <a:ahLst/>
              <a:cxnLst/>
              <a:rect l="l" t="t" r="r" b="b"/>
              <a:pathLst>
                <a:path w="42" h="36" extrusionOk="0">
                  <a:moveTo>
                    <a:pt x="11" y="1"/>
                  </a:moveTo>
                  <a:cubicBezTo>
                    <a:pt x="8" y="1"/>
                    <a:pt x="5" y="2"/>
                    <a:pt x="0" y="6"/>
                  </a:cubicBezTo>
                  <a:cubicBezTo>
                    <a:pt x="0" y="21"/>
                    <a:pt x="11" y="35"/>
                    <a:pt x="24" y="35"/>
                  </a:cubicBezTo>
                  <a:cubicBezTo>
                    <a:pt x="29" y="35"/>
                    <a:pt x="35" y="33"/>
                    <a:pt x="41" y="27"/>
                  </a:cubicBezTo>
                  <a:cubicBezTo>
                    <a:pt x="25" y="27"/>
                    <a:pt x="22" y="1"/>
                    <a:pt x="1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6" name="Google Shape;11346;p13"/>
            <p:cNvSpPr/>
            <p:nvPr/>
          </p:nvSpPr>
          <p:spPr>
            <a:xfrm>
              <a:off x="-160860" y="1220021"/>
              <a:ext cx="2950" cy="2087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18" y="0"/>
                  </a:moveTo>
                  <a:cubicBezTo>
                    <a:pt x="12" y="0"/>
                    <a:pt x="6" y="2"/>
                    <a:pt x="0" y="8"/>
                  </a:cubicBezTo>
                  <a:cubicBezTo>
                    <a:pt x="21" y="29"/>
                    <a:pt x="21" y="29"/>
                    <a:pt x="41" y="29"/>
                  </a:cubicBezTo>
                  <a:cubicBezTo>
                    <a:pt x="41" y="14"/>
                    <a:pt x="31" y="0"/>
                    <a:pt x="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7" name="Google Shape;11347;p13"/>
            <p:cNvSpPr/>
            <p:nvPr/>
          </p:nvSpPr>
          <p:spPr>
            <a:xfrm>
              <a:off x="-237065" y="539999"/>
              <a:ext cx="2950" cy="2159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14" y="0"/>
                  </a:moveTo>
                  <a:cubicBezTo>
                    <a:pt x="10" y="0"/>
                    <a:pt x="6" y="3"/>
                    <a:pt x="0" y="9"/>
                  </a:cubicBezTo>
                  <a:cubicBezTo>
                    <a:pt x="0" y="29"/>
                    <a:pt x="21" y="29"/>
                    <a:pt x="41" y="29"/>
                  </a:cubicBezTo>
                  <a:cubicBezTo>
                    <a:pt x="27" y="15"/>
                    <a:pt x="22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8" name="Google Shape;11348;p13"/>
            <p:cNvSpPr/>
            <p:nvPr/>
          </p:nvSpPr>
          <p:spPr>
            <a:xfrm>
              <a:off x="1316335" y="586053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41"/>
                    <a:pt x="41" y="41"/>
                    <a:pt x="41" y="21"/>
                  </a:cubicBezTo>
                  <a:cubicBezTo>
                    <a:pt x="4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9" name="Google Shape;11349;p13"/>
            <p:cNvSpPr/>
            <p:nvPr/>
          </p:nvSpPr>
          <p:spPr>
            <a:xfrm>
              <a:off x="867880" y="348585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0" name="Google Shape;11350;p13"/>
            <p:cNvSpPr/>
            <p:nvPr/>
          </p:nvSpPr>
          <p:spPr>
            <a:xfrm>
              <a:off x="863491" y="348585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1" name="Google Shape;11351;p13"/>
            <p:cNvSpPr/>
            <p:nvPr/>
          </p:nvSpPr>
          <p:spPr>
            <a:xfrm>
              <a:off x="375530" y="84852"/>
              <a:ext cx="0" cy="1511"/>
            </a:xfrm>
            <a:custGeom>
              <a:avLst/>
              <a:gdLst/>
              <a:ahLst/>
              <a:cxnLst/>
              <a:rect l="l" t="t" r="r" b="b"/>
              <a:pathLst>
                <a:path h="2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2" name="Google Shape;11352;p13"/>
            <p:cNvSpPr/>
            <p:nvPr/>
          </p:nvSpPr>
          <p:spPr>
            <a:xfrm>
              <a:off x="995393" y="465880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21" y="21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3" name="Google Shape;11353;p13"/>
            <p:cNvSpPr/>
            <p:nvPr/>
          </p:nvSpPr>
          <p:spPr>
            <a:xfrm>
              <a:off x="995393" y="467319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4" name="Google Shape;11354;p13"/>
            <p:cNvSpPr/>
            <p:nvPr/>
          </p:nvSpPr>
          <p:spPr>
            <a:xfrm>
              <a:off x="845933" y="382335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5" name="Google Shape;11355;p13"/>
            <p:cNvSpPr/>
            <p:nvPr/>
          </p:nvSpPr>
          <p:spPr>
            <a:xfrm>
              <a:off x="186419" y="10086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6" name="Google Shape;11356;p13"/>
            <p:cNvSpPr/>
            <p:nvPr/>
          </p:nvSpPr>
          <p:spPr>
            <a:xfrm>
              <a:off x="989565" y="496607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7" name="Google Shape;11357;p13"/>
            <p:cNvSpPr/>
            <p:nvPr/>
          </p:nvSpPr>
          <p:spPr>
            <a:xfrm>
              <a:off x="580688" y="269501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0" y="0"/>
                    <a:pt x="0" y="0"/>
                    <a:pt x="21" y="0"/>
                  </a:cubicBezTo>
                  <a:cubicBezTo>
                    <a:pt x="2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8" name="Google Shape;11358;p13"/>
            <p:cNvSpPr/>
            <p:nvPr/>
          </p:nvSpPr>
          <p:spPr>
            <a:xfrm>
              <a:off x="228948" y="78304"/>
              <a:ext cx="1511" cy="72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6" y="1"/>
                  </a:moveTo>
                  <a:cubicBezTo>
                    <a:pt x="10" y="1"/>
                    <a:pt x="0" y="10"/>
                    <a:pt x="0" y="10"/>
                  </a:cubicBezTo>
                  <a:lnTo>
                    <a:pt x="21" y="10"/>
                  </a:lnTo>
                  <a:cubicBezTo>
                    <a:pt x="21" y="3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9" name="Google Shape;11359;p13"/>
            <p:cNvSpPr/>
            <p:nvPr/>
          </p:nvSpPr>
          <p:spPr>
            <a:xfrm>
              <a:off x="230387" y="83341"/>
              <a:ext cx="1583" cy="3022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0" name="Google Shape;11360;p13"/>
            <p:cNvSpPr/>
            <p:nvPr/>
          </p:nvSpPr>
          <p:spPr>
            <a:xfrm>
              <a:off x="230387" y="86291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1" name="Google Shape;11361;p13"/>
            <p:cNvSpPr/>
            <p:nvPr/>
          </p:nvSpPr>
          <p:spPr>
            <a:xfrm>
              <a:off x="966106" y="556694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2" name="Google Shape;11362;p13"/>
            <p:cNvSpPr/>
            <p:nvPr/>
          </p:nvSpPr>
          <p:spPr>
            <a:xfrm>
              <a:off x="1187383" y="69593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1"/>
                    <a:pt x="1" y="1"/>
                    <a:pt x="21" y="21"/>
                  </a:cubicBezTo>
                  <a:cubicBezTo>
                    <a:pt x="21" y="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3" name="Google Shape;11363;p13"/>
            <p:cNvSpPr/>
            <p:nvPr/>
          </p:nvSpPr>
          <p:spPr>
            <a:xfrm>
              <a:off x="1187383" y="697376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4" name="Google Shape;11364;p13"/>
            <p:cNvSpPr/>
            <p:nvPr/>
          </p:nvSpPr>
          <p:spPr>
            <a:xfrm>
              <a:off x="396039" y="228412"/>
              <a:ext cx="2950" cy="1583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41" y="1"/>
                  </a:moveTo>
                  <a:cubicBezTo>
                    <a:pt x="20" y="1"/>
                    <a:pt x="20" y="1"/>
                    <a:pt x="0" y="21"/>
                  </a:cubicBezTo>
                  <a:cubicBezTo>
                    <a:pt x="20" y="21"/>
                    <a:pt x="20" y="21"/>
                    <a:pt x="4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5" name="Google Shape;11365;p13"/>
            <p:cNvSpPr/>
            <p:nvPr/>
          </p:nvSpPr>
          <p:spPr>
            <a:xfrm>
              <a:off x="939696" y="555255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6" name="Google Shape;11366;p13"/>
            <p:cNvSpPr/>
            <p:nvPr/>
          </p:nvSpPr>
          <p:spPr>
            <a:xfrm>
              <a:off x="1180043" y="705579"/>
              <a:ext cx="3022" cy="1367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4" y="9"/>
                    <a:pt x="19" y="18"/>
                    <a:pt x="26" y="18"/>
                  </a:cubicBezTo>
                  <a:cubicBezTo>
                    <a:pt x="30" y="18"/>
                    <a:pt x="35" y="16"/>
                    <a:pt x="41" y="9"/>
                  </a:cubicBezTo>
                  <a:cubicBezTo>
                    <a:pt x="35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7" name="Google Shape;11367;p13"/>
            <p:cNvSpPr/>
            <p:nvPr/>
          </p:nvSpPr>
          <p:spPr>
            <a:xfrm>
              <a:off x="198149" y="124430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8" name="Google Shape;11368;p13"/>
            <p:cNvSpPr/>
            <p:nvPr/>
          </p:nvSpPr>
          <p:spPr>
            <a:xfrm>
              <a:off x="605586" y="374995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9" name="Google Shape;11369;p13"/>
            <p:cNvSpPr/>
            <p:nvPr/>
          </p:nvSpPr>
          <p:spPr>
            <a:xfrm>
              <a:off x="574787" y="369166"/>
              <a:ext cx="1583" cy="2950"/>
            </a:xfrm>
            <a:custGeom>
              <a:avLst/>
              <a:gdLst/>
              <a:ahLst/>
              <a:cxnLst/>
              <a:rect l="l" t="t" r="r" b="b"/>
              <a:pathLst>
                <a:path w="22" h="41" extrusionOk="0">
                  <a:moveTo>
                    <a:pt x="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0" name="Google Shape;11370;p13"/>
            <p:cNvSpPr/>
            <p:nvPr/>
          </p:nvSpPr>
          <p:spPr>
            <a:xfrm>
              <a:off x="577738" y="372044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1" name="Google Shape;11371;p13"/>
            <p:cNvSpPr/>
            <p:nvPr/>
          </p:nvSpPr>
          <p:spPr>
            <a:xfrm>
              <a:off x="1168313" y="744293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2" name="Google Shape;11372;p13"/>
            <p:cNvSpPr/>
            <p:nvPr/>
          </p:nvSpPr>
          <p:spPr>
            <a:xfrm>
              <a:off x="445835" y="313469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1" y="0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3" name="Google Shape;11373;p13"/>
            <p:cNvSpPr/>
            <p:nvPr/>
          </p:nvSpPr>
          <p:spPr>
            <a:xfrm>
              <a:off x="441445" y="313469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4" name="Google Shape;11374;p13"/>
            <p:cNvSpPr/>
            <p:nvPr/>
          </p:nvSpPr>
          <p:spPr>
            <a:xfrm>
              <a:off x="1418950" y="-326975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5" name="Google Shape;11375;p13"/>
            <p:cNvSpPr/>
            <p:nvPr/>
          </p:nvSpPr>
          <p:spPr>
            <a:xfrm>
              <a:off x="1420389" y="-290995"/>
              <a:ext cx="1583" cy="72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7" y="1"/>
                  </a:moveTo>
                  <a:cubicBezTo>
                    <a:pt x="1" y="1"/>
                    <a:pt x="1" y="10"/>
                    <a:pt x="1" y="10"/>
                  </a:cubicBezTo>
                  <a:lnTo>
                    <a:pt x="21" y="10"/>
                  </a:ln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6" name="Google Shape;11376;p13"/>
            <p:cNvSpPr/>
            <p:nvPr/>
          </p:nvSpPr>
          <p:spPr>
            <a:xfrm>
              <a:off x="1423340" y="-278618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7" name="Google Shape;11377;p13"/>
            <p:cNvSpPr/>
            <p:nvPr/>
          </p:nvSpPr>
          <p:spPr>
            <a:xfrm>
              <a:off x="974885" y="72234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8" name="Google Shape;11378;p13"/>
            <p:cNvSpPr/>
            <p:nvPr/>
          </p:nvSpPr>
          <p:spPr>
            <a:xfrm>
              <a:off x="1416000" y="-244941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9" name="Google Shape;11379;p13"/>
            <p:cNvSpPr/>
            <p:nvPr/>
          </p:nvSpPr>
          <p:spPr>
            <a:xfrm>
              <a:off x="-121282" y="75353"/>
              <a:ext cx="2950" cy="2231"/>
            </a:xfrm>
            <a:custGeom>
              <a:avLst/>
              <a:gdLst/>
              <a:ahLst/>
              <a:cxnLst/>
              <a:rect l="l" t="t" r="r" b="b"/>
              <a:pathLst>
                <a:path w="41" h="31" extrusionOk="0">
                  <a:moveTo>
                    <a:pt x="20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20" y="10"/>
                    <a:pt x="20" y="10"/>
                    <a:pt x="20" y="30"/>
                  </a:cubicBezTo>
                  <a:cubicBezTo>
                    <a:pt x="20" y="10"/>
                    <a:pt x="41" y="10"/>
                    <a:pt x="20" y="10"/>
                  </a:cubicBezTo>
                  <a:cubicBezTo>
                    <a:pt x="20" y="3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0" name="Google Shape;11380;p13"/>
            <p:cNvSpPr/>
            <p:nvPr/>
          </p:nvSpPr>
          <p:spPr>
            <a:xfrm>
              <a:off x="1413049" y="-228822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1" name="Google Shape;11381;p13"/>
            <p:cNvSpPr/>
            <p:nvPr/>
          </p:nvSpPr>
          <p:spPr>
            <a:xfrm>
              <a:off x="-75875" y="116442"/>
              <a:ext cx="1511" cy="72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lnTo>
                    <a:pt x="21" y="9"/>
                  </a:lnTo>
                  <a:cubicBezTo>
                    <a:pt x="21" y="2"/>
                    <a:pt x="1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2" name="Google Shape;11382;p13"/>
            <p:cNvSpPr/>
            <p:nvPr/>
          </p:nvSpPr>
          <p:spPr>
            <a:xfrm>
              <a:off x="-71485" y="118529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0" y="1"/>
                    <a:pt x="0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3" name="Google Shape;11383;p13"/>
            <p:cNvSpPr/>
            <p:nvPr/>
          </p:nvSpPr>
          <p:spPr>
            <a:xfrm>
              <a:off x="642214" y="551225"/>
              <a:ext cx="1511" cy="2663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11" y="0"/>
                  </a:moveTo>
                  <a:cubicBezTo>
                    <a:pt x="6" y="0"/>
                    <a:pt x="1" y="6"/>
                    <a:pt x="1" y="16"/>
                  </a:cubicBezTo>
                  <a:cubicBezTo>
                    <a:pt x="1" y="16"/>
                    <a:pt x="21" y="16"/>
                    <a:pt x="21" y="3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6"/>
                    <a:pt x="16" y="0"/>
                    <a:pt x="1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4" name="Google Shape;11384;p13"/>
            <p:cNvSpPr/>
            <p:nvPr/>
          </p:nvSpPr>
          <p:spPr>
            <a:xfrm>
              <a:off x="583566" y="517979"/>
              <a:ext cx="1583" cy="2159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21" y="30"/>
                    <a:pt x="21" y="3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5" name="Google Shape;11385;p13"/>
            <p:cNvSpPr/>
            <p:nvPr/>
          </p:nvSpPr>
          <p:spPr>
            <a:xfrm>
              <a:off x="642214" y="553815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21" y="0"/>
                    <a:pt x="1" y="20"/>
                  </a:cubicBezTo>
                  <a:lnTo>
                    <a:pt x="41" y="20"/>
                  </a:lnTo>
                  <a:cubicBezTo>
                    <a:pt x="41" y="2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6" name="Google Shape;11386;p13"/>
            <p:cNvSpPr/>
            <p:nvPr/>
          </p:nvSpPr>
          <p:spPr>
            <a:xfrm>
              <a:off x="-46587" y="168326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21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7" name="Google Shape;11387;p13"/>
            <p:cNvSpPr/>
            <p:nvPr/>
          </p:nvSpPr>
          <p:spPr>
            <a:xfrm>
              <a:off x="158571" y="294400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8" name="Google Shape;11388;p13"/>
            <p:cNvSpPr/>
            <p:nvPr/>
          </p:nvSpPr>
          <p:spPr>
            <a:xfrm>
              <a:off x="-50977" y="169837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9" name="Google Shape;11389;p13"/>
            <p:cNvSpPr/>
            <p:nvPr/>
          </p:nvSpPr>
          <p:spPr>
            <a:xfrm>
              <a:off x="-49538" y="174226"/>
              <a:ext cx="1583" cy="72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0" name="Google Shape;11390;p13"/>
            <p:cNvSpPr/>
            <p:nvPr/>
          </p:nvSpPr>
          <p:spPr>
            <a:xfrm>
              <a:off x="1358863" y="-198023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1" name="Google Shape;11391;p13"/>
            <p:cNvSpPr/>
            <p:nvPr/>
          </p:nvSpPr>
          <p:spPr>
            <a:xfrm>
              <a:off x="979274" y="-363603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2" name="Google Shape;11392;p13"/>
            <p:cNvSpPr/>
            <p:nvPr/>
          </p:nvSpPr>
          <p:spPr>
            <a:xfrm>
              <a:off x="1703264" y="83341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1"/>
                  </a:moveTo>
                  <a:cubicBezTo>
                    <a:pt x="21" y="21"/>
                    <a:pt x="0" y="21"/>
                    <a:pt x="21" y="42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3" name="Google Shape;11393;p13"/>
            <p:cNvSpPr/>
            <p:nvPr/>
          </p:nvSpPr>
          <p:spPr>
            <a:xfrm>
              <a:off x="1553731" y="5696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4" name="Google Shape;11394;p13"/>
            <p:cNvSpPr/>
            <p:nvPr/>
          </p:nvSpPr>
          <p:spPr>
            <a:xfrm>
              <a:off x="1549342" y="7135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5" name="Google Shape;11395;p13"/>
            <p:cNvSpPr/>
            <p:nvPr/>
          </p:nvSpPr>
          <p:spPr>
            <a:xfrm>
              <a:off x="1550853" y="1008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21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6" name="Google Shape;11396;p13"/>
            <p:cNvSpPr/>
            <p:nvPr/>
          </p:nvSpPr>
          <p:spPr>
            <a:xfrm>
              <a:off x="1549342" y="16778"/>
              <a:ext cx="1583" cy="136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14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7" name="Google Shape;11397;p13"/>
            <p:cNvSpPr/>
            <p:nvPr/>
          </p:nvSpPr>
          <p:spPr>
            <a:xfrm>
              <a:off x="198149" y="376434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8" name="Google Shape;11398;p13"/>
            <p:cNvSpPr/>
            <p:nvPr/>
          </p:nvSpPr>
          <p:spPr>
            <a:xfrm>
              <a:off x="1546463" y="17425"/>
              <a:ext cx="2950" cy="1511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9" name="Google Shape;11399;p13"/>
            <p:cNvSpPr/>
            <p:nvPr/>
          </p:nvSpPr>
          <p:spPr>
            <a:xfrm>
              <a:off x="631924" y="653408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0" name="Google Shape;11400;p13"/>
            <p:cNvSpPr/>
            <p:nvPr/>
          </p:nvSpPr>
          <p:spPr>
            <a:xfrm>
              <a:off x="1543513" y="20376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1" name="Google Shape;11401;p13"/>
            <p:cNvSpPr/>
            <p:nvPr/>
          </p:nvSpPr>
          <p:spPr>
            <a:xfrm>
              <a:off x="1540562" y="27644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2" name="Google Shape;11402;p13"/>
            <p:cNvSpPr/>
            <p:nvPr/>
          </p:nvSpPr>
          <p:spPr>
            <a:xfrm>
              <a:off x="1531927" y="29947"/>
              <a:ext cx="1367" cy="720"/>
            </a:xfrm>
            <a:custGeom>
              <a:avLst/>
              <a:gdLst/>
              <a:ahLst/>
              <a:cxnLst/>
              <a:rect l="l" t="t" r="r" b="b"/>
              <a:pathLst>
                <a:path w="19" h="10" extrusionOk="0">
                  <a:moveTo>
                    <a:pt x="5" y="1"/>
                  </a:moveTo>
                  <a:cubicBezTo>
                    <a:pt x="1" y="1"/>
                    <a:pt x="5" y="10"/>
                    <a:pt x="19" y="10"/>
                  </a:cubicBezTo>
                  <a:cubicBezTo>
                    <a:pt x="12" y="3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3" name="Google Shape;11403;p13"/>
            <p:cNvSpPr/>
            <p:nvPr/>
          </p:nvSpPr>
          <p:spPr>
            <a:xfrm>
              <a:off x="168861" y="411622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1"/>
                  </a:moveTo>
                  <a:cubicBezTo>
                    <a:pt x="21" y="14"/>
                    <a:pt x="12" y="19"/>
                    <a:pt x="6" y="26"/>
                  </a:cubicBezTo>
                  <a:lnTo>
                    <a:pt x="6" y="26"/>
                  </a:lnTo>
                  <a:cubicBezTo>
                    <a:pt x="4" y="25"/>
                    <a:pt x="2" y="23"/>
                    <a:pt x="0" y="21"/>
                  </a:cubicBezTo>
                  <a:lnTo>
                    <a:pt x="0" y="41"/>
                  </a:lnTo>
                  <a:cubicBezTo>
                    <a:pt x="0" y="35"/>
                    <a:pt x="3" y="30"/>
                    <a:pt x="6" y="26"/>
                  </a:cubicBezTo>
                  <a:lnTo>
                    <a:pt x="6" y="26"/>
                  </a:lnTo>
                  <a:cubicBezTo>
                    <a:pt x="12" y="33"/>
                    <a:pt x="16" y="36"/>
                    <a:pt x="18" y="36"/>
                  </a:cubicBezTo>
                  <a:cubicBezTo>
                    <a:pt x="21" y="36"/>
                    <a:pt x="21" y="3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4" name="Google Shape;11404;p13"/>
            <p:cNvSpPr/>
            <p:nvPr/>
          </p:nvSpPr>
          <p:spPr>
            <a:xfrm>
              <a:off x="162960" y="417523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0"/>
                    <a:pt x="21" y="41"/>
                    <a:pt x="21" y="41"/>
                  </a:cubicBezTo>
                  <a:cubicBezTo>
                    <a:pt x="42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5" name="Google Shape;11405;p13"/>
            <p:cNvSpPr/>
            <p:nvPr/>
          </p:nvSpPr>
          <p:spPr>
            <a:xfrm>
              <a:off x="164471" y="420401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6" name="Google Shape;11406;p13"/>
            <p:cNvSpPr/>
            <p:nvPr/>
          </p:nvSpPr>
          <p:spPr>
            <a:xfrm>
              <a:off x="381359" y="552304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7" name="Google Shape;11407;p13"/>
            <p:cNvSpPr/>
            <p:nvPr/>
          </p:nvSpPr>
          <p:spPr>
            <a:xfrm>
              <a:off x="1005684" y="-283008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8" name="Google Shape;11408;p13"/>
            <p:cNvSpPr/>
            <p:nvPr/>
          </p:nvSpPr>
          <p:spPr>
            <a:xfrm>
              <a:off x="425326" y="583103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9" name="Google Shape;11409;p13"/>
            <p:cNvSpPr/>
            <p:nvPr/>
          </p:nvSpPr>
          <p:spPr>
            <a:xfrm>
              <a:off x="1033532" y="952402"/>
              <a:ext cx="2950" cy="1511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1" y="1"/>
                  </a:moveTo>
                  <a:cubicBezTo>
                    <a:pt x="21" y="1"/>
                    <a:pt x="21" y="21"/>
                    <a:pt x="0" y="21"/>
                  </a:cubicBezTo>
                  <a:lnTo>
                    <a:pt x="21" y="21"/>
                  </a:ln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0" name="Google Shape;11410;p13"/>
            <p:cNvSpPr/>
            <p:nvPr/>
          </p:nvSpPr>
          <p:spPr>
            <a:xfrm>
              <a:off x="1509836" y="55492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20" y="21"/>
                  </a:cubicBez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1" name="Google Shape;11411;p13"/>
            <p:cNvSpPr/>
            <p:nvPr/>
          </p:nvSpPr>
          <p:spPr>
            <a:xfrm>
              <a:off x="1668076" y="190345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2" name="Google Shape;11412;p13"/>
            <p:cNvSpPr/>
            <p:nvPr/>
          </p:nvSpPr>
          <p:spPr>
            <a:xfrm>
              <a:off x="312493" y="539135"/>
              <a:ext cx="1511" cy="72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0" y="0"/>
                  </a:moveTo>
                  <a:cubicBezTo>
                    <a:pt x="0" y="0"/>
                    <a:pt x="0" y="10"/>
                    <a:pt x="6" y="10"/>
                  </a:cubicBezTo>
                  <a:cubicBezTo>
                    <a:pt x="9" y="10"/>
                    <a:pt x="14" y="7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3" name="Google Shape;11413;p13"/>
            <p:cNvSpPr/>
            <p:nvPr/>
          </p:nvSpPr>
          <p:spPr>
            <a:xfrm>
              <a:off x="624656" y="735514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0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4" name="Google Shape;11414;p13"/>
            <p:cNvSpPr/>
            <p:nvPr/>
          </p:nvSpPr>
          <p:spPr>
            <a:xfrm>
              <a:off x="652504" y="75458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5" name="Google Shape;11415;p13"/>
            <p:cNvSpPr/>
            <p:nvPr/>
          </p:nvSpPr>
          <p:spPr>
            <a:xfrm>
              <a:off x="1314896" y="-7473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6" name="Google Shape;11416;p13"/>
            <p:cNvSpPr/>
            <p:nvPr/>
          </p:nvSpPr>
          <p:spPr>
            <a:xfrm>
              <a:off x="958766" y="-211191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7" name="Google Shape;11417;p13"/>
            <p:cNvSpPr/>
            <p:nvPr/>
          </p:nvSpPr>
          <p:spPr>
            <a:xfrm>
              <a:off x="1308995" y="1306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8" name="Google Shape;11418;p13"/>
            <p:cNvSpPr/>
            <p:nvPr/>
          </p:nvSpPr>
          <p:spPr>
            <a:xfrm>
              <a:off x="464904" y="657869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lnTo>
                    <a:pt x="21" y="20"/>
                  </a:lnTo>
                  <a:cubicBezTo>
                    <a:pt x="21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9" name="Google Shape;11419;p13"/>
            <p:cNvSpPr/>
            <p:nvPr/>
          </p:nvSpPr>
          <p:spPr>
            <a:xfrm>
              <a:off x="826863" y="87619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0" name="Google Shape;11420;p13"/>
            <p:cNvSpPr/>
            <p:nvPr/>
          </p:nvSpPr>
          <p:spPr>
            <a:xfrm>
              <a:off x="951426" y="-208241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1" y="20"/>
                  </a:cubicBez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1" name="Google Shape;11421;p13"/>
            <p:cNvSpPr/>
            <p:nvPr/>
          </p:nvSpPr>
          <p:spPr>
            <a:xfrm>
              <a:off x="1089229" y="1044726"/>
              <a:ext cx="2950" cy="302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2" name="Google Shape;11422;p13"/>
            <p:cNvSpPr/>
            <p:nvPr/>
          </p:nvSpPr>
          <p:spPr>
            <a:xfrm>
              <a:off x="955815" y="-206802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3" name="Google Shape;11423;p13"/>
            <p:cNvSpPr/>
            <p:nvPr/>
          </p:nvSpPr>
          <p:spPr>
            <a:xfrm>
              <a:off x="1301727" y="23254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4" name="Google Shape;11424;p13"/>
            <p:cNvSpPr/>
            <p:nvPr/>
          </p:nvSpPr>
          <p:spPr>
            <a:xfrm>
              <a:off x="1292876" y="33545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5" name="Google Shape;11425;p13"/>
            <p:cNvSpPr/>
            <p:nvPr/>
          </p:nvSpPr>
          <p:spPr>
            <a:xfrm>
              <a:off x="1278268" y="4088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1" y="21"/>
                    <a:pt x="0" y="21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6" name="Google Shape;11426;p13"/>
            <p:cNvSpPr/>
            <p:nvPr/>
          </p:nvSpPr>
          <p:spPr>
            <a:xfrm>
              <a:off x="1279707" y="47073"/>
              <a:ext cx="1511" cy="1871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11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7" y="23"/>
                    <a:pt x="12" y="25"/>
                    <a:pt x="15" y="25"/>
                  </a:cubicBezTo>
                  <a:cubicBezTo>
                    <a:pt x="21" y="25"/>
                    <a:pt x="21" y="16"/>
                    <a:pt x="21" y="16"/>
                  </a:cubicBezTo>
                  <a:cubicBezTo>
                    <a:pt x="21" y="6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7" name="Google Shape;11427;p13"/>
            <p:cNvSpPr/>
            <p:nvPr/>
          </p:nvSpPr>
          <p:spPr>
            <a:xfrm>
              <a:off x="763826" y="860077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8" name="Google Shape;11428;p13"/>
            <p:cNvSpPr/>
            <p:nvPr/>
          </p:nvSpPr>
          <p:spPr>
            <a:xfrm>
              <a:off x="650993" y="-32841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21" y="0"/>
                    <a:pt x="21" y="20"/>
                  </a:cubicBez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9" name="Google Shape;11429;p13"/>
            <p:cNvSpPr/>
            <p:nvPr/>
          </p:nvSpPr>
          <p:spPr>
            <a:xfrm>
              <a:off x="796064" y="92311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0" name="Google Shape;11430;p13"/>
            <p:cNvSpPr/>
            <p:nvPr/>
          </p:nvSpPr>
          <p:spPr>
            <a:xfrm>
              <a:off x="1240129" y="54053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1" name="Google Shape;11431;p13"/>
            <p:cNvSpPr/>
            <p:nvPr/>
          </p:nvSpPr>
          <p:spPr>
            <a:xfrm>
              <a:off x="354949" y="75019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2" name="Google Shape;11432;p13"/>
            <p:cNvSpPr/>
            <p:nvPr/>
          </p:nvSpPr>
          <p:spPr>
            <a:xfrm>
              <a:off x="1193283" y="1260175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20" y="21"/>
                  </a:ln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3" name="Google Shape;11433;p13"/>
            <p:cNvSpPr/>
            <p:nvPr/>
          </p:nvSpPr>
          <p:spPr>
            <a:xfrm>
              <a:off x="1243080" y="61393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4" name="Google Shape;11434;p13"/>
            <p:cNvSpPr/>
            <p:nvPr/>
          </p:nvSpPr>
          <p:spPr>
            <a:xfrm>
              <a:off x="1581580" y="265112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5" name="Google Shape;11435;p13"/>
            <p:cNvSpPr/>
            <p:nvPr/>
          </p:nvSpPr>
          <p:spPr>
            <a:xfrm>
              <a:off x="375530" y="770703"/>
              <a:ext cx="0" cy="1511"/>
            </a:xfrm>
            <a:custGeom>
              <a:avLst/>
              <a:gdLst/>
              <a:ahLst/>
              <a:cxnLst/>
              <a:rect l="l" t="t" r="r" b="b"/>
              <a:pathLst>
                <a:path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6" name="Google Shape;11436;p13"/>
            <p:cNvSpPr/>
            <p:nvPr/>
          </p:nvSpPr>
          <p:spPr>
            <a:xfrm>
              <a:off x="1191772" y="1264564"/>
              <a:ext cx="1583" cy="72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cubicBezTo>
                    <a:pt x="21" y="0"/>
                    <a:pt x="2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7" name="Google Shape;11437;p13"/>
            <p:cNvSpPr/>
            <p:nvPr/>
          </p:nvSpPr>
          <p:spPr>
            <a:xfrm>
              <a:off x="1224010" y="58443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8" name="Google Shape;11438;p13"/>
            <p:cNvSpPr/>
            <p:nvPr/>
          </p:nvSpPr>
          <p:spPr>
            <a:xfrm>
              <a:off x="350560" y="769192"/>
              <a:ext cx="1583" cy="1223"/>
            </a:xfrm>
            <a:custGeom>
              <a:avLst/>
              <a:gdLst/>
              <a:ahLst/>
              <a:cxnLst/>
              <a:rect l="l" t="t" r="r" b="b"/>
              <a:pathLst>
                <a:path w="22" h="17" extrusionOk="0">
                  <a:moveTo>
                    <a:pt x="1" y="1"/>
                  </a:moveTo>
                  <a:cubicBezTo>
                    <a:pt x="1" y="11"/>
                    <a:pt x="6" y="16"/>
                    <a:pt x="11" y="16"/>
                  </a:cubicBezTo>
                  <a:cubicBezTo>
                    <a:pt x="16" y="16"/>
                    <a:pt x="21" y="1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9" name="Google Shape;11439;p13"/>
            <p:cNvSpPr/>
            <p:nvPr/>
          </p:nvSpPr>
          <p:spPr>
            <a:xfrm>
              <a:off x="437056" y="-373029"/>
              <a:ext cx="3022" cy="1367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14" y="9"/>
                    <a:pt x="18" y="18"/>
                    <a:pt x="26" y="18"/>
                  </a:cubicBezTo>
                  <a:cubicBezTo>
                    <a:pt x="30" y="18"/>
                    <a:pt x="34" y="16"/>
                    <a:pt x="41" y="9"/>
                  </a:cubicBezTo>
                  <a:cubicBezTo>
                    <a:pt x="34" y="2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0" name="Google Shape;11440;p13"/>
            <p:cNvSpPr/>
            <p:nvPr/>
          </p:nvSpPr>
          <p:spPr>
            <a:xfrm>
              <a:off x="633435" y="-246380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1" name="Google Shape;11441;p13"/>
            <p:cNvSpPr/>
            <p:nvPr/>
          </p:nvSpPr>
          <p:spPr>
            <a:xfrm>
              <a:off x="387188" y="797040"/>
              <a:ext cx="1583" cy="3022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42"/>
                    <a:pt x="21" y="42"/>
                  </a:cubicBezTo>
                  <a:cubicBezTo>
                    <a:pt x="21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2" name="Google Shape;11442;p13"/>
            <p:cNvSpPr/>
            <p:nvPr/>
          </p:nvSpPr>
          <p:spPr>
            <a:xfrm>
              <a:off x="7671" y="569934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3" name="Google Shape;11443;p13"/>
            <p:cNvSpPr/>
            <p:nvPr/>
          </p:nvSpPr>
          <p:spPr>
            <a:xfrm>
              <a:off x="511822" y="875548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20" y="0"/>
                  </a:moveTo>
                  <a:cubicBezTo>
                    <a:pt x="18" y="0"/>
                    <a:pt x="14" y="10"/>
                    <a:pt x="0" y="10"/>
                  </a:cubicBezTo>
                  <a:cubicBezTo>
                    <a:pt x="14" y="10"/>
                    <a:pt x="18" y="19"/>
                    <a:pt x="20" y="19"/>
                  </a:cubicBezTo>
                  <a:cubicBezTo>
                    <a:pt x="20" y="19"/>
                    <a:pt x="20" y="16"/>
                    <a:pt x="20" y="10"/>
                  </a:cubicBezTo>
                  <a:cubicBezTo>
                    <a:pt x="20" y="3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4" name="Google Shape;11444;p13"/>
            <p:cNvSpPr/>
            <p:nvPr/>
          </p:nvSpPr>
          <p:spPr>
            <a:xfrm>
              <a:off x="1593309" y="348585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5" name="Google Shape;11445;p13"/>
            <p:cNvSpPr/>
            <p:nvPr/>
          </p:nvSpPr>
          <p:spPr>
            <a:xfrm>
              <a:off x="1591870" y="355925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6" name="Google Shape;11446;p13"/>
            <p:cNvSpPr/>
            <p:nvPr/>
          </p:nvSpPr>
          <p:spPr>
            <a:xfrm>
              <a:off x="1339794" y="20646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7" name="Google Shape;11447;p13"/>
            <p:cNvSpPr/>
            <p:nvPr/>
          </p:nvSpPr>
          <p:spPr>
            <a:xfrm>
              <a:off x="454614" y="-303516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8" name="Google Shape;11448;p13"/>
            <p:cNvSpPr/>
            <p:nvPr/>
          </p:nvSpPr>
          <p:spPr>
            <a:xfrm>
              <a:off x="448785" y="-302077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9" name="Google Shape;11449;p13"/>
            <p:cNvSpPr/>
            <p:nvPr/>
          </p:nvSpPr>
          <p:spPr>
            <a:xfrm>
              <a:off x="1221060" y="1315872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0" name="Google Shape;11450;p13"/>
            <p:cNvSpPr/>
            <p:nvPr/>
          </p:nvSpPr>
          <p:spPr>
            <a:xfrm>
              <a:off x="1568411" y="37938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1" name="Google Shape;11451;p13"/>
            <p:cNvSpPr/>
            <p:nvPr/>
          </p:nvSpPr>
          <p:spPr>
            <a:xfrm>
              <a:off x="1663686" y="440910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1"/>
                    <a:pt x="21" y="1"/>
                    <a:pt x="21" y="21"/>
                  </a:cubicBezTo>
                  <a:cubicBezTo>
                    <a:pt x="41" y="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2" name="Google Shape;11452;p13"/>
            <p:cNvSpPr/>
            <p:nvPr/>
          </p:nvSpPr>
          <p:spPr>
            <a:xfrm>
              <a:off x="453175" y="-287037"/>
              <a:ext cx="1511" cy="115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1" y="0"/>
                  </a:moveTo>
                  <a:cubicBezTo>
                    <a:pt x="5" y="0"/>
                    <a:pt x="0" y="5"/>
                    <a:pt x="0" y="16"/>
                  </a:cubicBezTo>
                  <a:lnTo>
                    <a:pt x="21" y="16"/>
                  </a:lnTo>
                  <a:cubicBezTo>
                    <a:pt x="21" y="5"/>
                    <a:pt x="16" y="0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3" name="Google Shape;11453;p13"/>
            <p:cNvSpPr/>
            <p:nvPr/>
          </p:nvSpPr>
          <p:spPr>
            <a:xfrm>
              <a:off x="548450" y="924553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4" name="Google Shape;11454;p13"/>
            <p:cNvSpPr/>
            <p:nvPr/>
          </p:nvSpPr>
          <p:spPr>
            <a:xfrm>
              <a:off x="461954" y="874757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5" name="Google Shape;11455;p13"/>
            <p:cNvSpPr/>
            <p:nvPr/>
          </p:nvSpPr>
          <p:spPr>
            <a:xfrm>
              <a:off x="1467307" y="331027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6" name="Google Shape;11456;p13"/>
            <p:cNvSpPr/>
            <p:nvPr/>
          </p:nvSpPr>
          <p:spPr>
            <a:xfrm>
              <a:off x="1215231" y="1329040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7" name="Google Shape;11457;p13"/>
            <p:cNvSpPr/>
            <p:nvPr/>
          </p:nvSpPr>
          <p:spPr>
            <a:xfrm>
              <a:off x="542549" y="93045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1" y="20"/>
                  </a:cubicBezTo>
                  <a:cubicBezTo>
                    <a:pt x="2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8" name="Google Shape;11458;p13"/>
            <p:cNvSpPr/>
            <p:nvPr/>
          </p:nvSpPr>
          <p:spPr>
            <a:xfrm>
              <a:off x="442885" y="876196"/>
              <a:ext cx="1583" cy="72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cubicBezTo>
                    <a:pt x="21" y="1"/>
                    <a:pt x="2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9" name="Google Shape;11459;p13"/>
            <p:cNvSpPr/>
            <p:nvPr/>
          </p:nvSpPr>
          <p:spPr>
            <a:xfrm>
              <a:off x="782896" y="108430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0" name="Google Shape;11460;p13"/>
            <p:cNvSpPr/>
            <p:nvPr/>
          </p:nvSpPr>
          <p:spPr>
            <a:xfrm>
              <a:off x="1665125" y="480488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1" name="Google Shape;11461;p13"/>
            <p:cNvSpPr/>
            <p:nvPr/>
          </p:nvSpPr>
          <p:spPr>
            <a:xfrm>
              <a:off x="42859" y="646140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20" y="21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2" name="Google Shape;11462;p13"/>
            <p:cNvSpPr/>
            <p:nvPr/>
          </p:nvSpPr>
          <p:spPr>
            <a:xfrm>
              <a:off x="762387" y="1100423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1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3" name="Google Shape;11463;p13"/>
            <p:cNvSpPr/>
            <p:nvPr/>
          </p:nvSpPr>
          <p:spPr>
            <a:xfrm>
              <a:off x="401867" y="-234650"/>
              <a:ext cx="1511" cy="1151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1" y="0"/>
                  </a:moveTo>
                  <a:cubicBezTo>
                    <a:pt x="11" y="11"/>
                    <a:pt x="16" y="16"/>
                    <a:pt x="18" y="16"/>
                  </a:cubicBezTo>
                  <a:cubicBezTo>
                    <a:pt x="21" y="16"/>
                    <a:pt x="21" y="11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4" name="Google Shape;11464;p13"/>
            <p:cNvSpPr/>
            <p:nvPr/>
          </p:nvSpPr>
          <p:spPr>
            <a:xfrm>
              <a:off x="1439459" y="392553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5" name="Google Shape;11465;p13"/>
            <p:cNvSpPr/>
            <p:nvPr/>
          </p:nvSpPr>
          <p:spPr>
            <a:xfrm>
              <a:off x="1438019" y="401404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0"/>
                  </a:moveTo>
                  <a:cubicBezTo>
                    <a:pt x="20" y="0"/>
                    <a:pt x="0" y="20"/>
                    <a:pt x="20" y="2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6" name="Google Shape;11466;p13"/>
            <p:cNvSpPr/>
            <p:nvPr/>
          </p:nvSpPr>
          <p:spPr>
            <a:xfrm>
              <a:off x="1150755" y="265112"/>
              <a:ext cx="1511" cy="2950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21" y="41"/>
                  </a:cubicBezTo>
                  <a:cubicBezTo>
                    <a:pt x="21" y="20"/>
                    <a:pt x="21" y="20"/>
                    <a:pt x="0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7" name="Google Shape;11467;p13"/>
            <p:cNvSpPr/>
            <p:nvPr/>
          </p:nvSpPr>
          <p:spPr>
            <a:xfrm>
              <a:off x="-348460" y="495168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0" y="0"/>
                    <a:pt x="21" y="21"/>
                    <a:pt x="21" y="21"/>
                  </a:cubicBezTo>
                  <a:cubicBezTo>
                    <a:pt x="21" y="0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8" name="Google Shape;11468;p13"/>
            <p:cNvSpPr/>
            <p:nvPr/>
          </p:nvSpPr>
          <p:spPr>
            <a:xfrm>
              <a:off x="-206339" y="581664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9" name="Google Shape;11469;p13"/>
            <p:cNvSpPr/>
            <p:nvPr/>
          </p:nvSpPr>
          <p:spPr>
            <a:xfrm>
              <a:off x="-209217" y="584542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2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0" name="Google Shape;11470;p13"/>
            <p:cNvSpPr/>
            <p:nvPr/>
          </p:nvSpPr>
          <p:spPr>
            <a:xfrm>
              <a:off x="4720" y="713495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1" name="Google Shape;11471;p13"/>
            <p:cNvSpPr/>
            <p:nvPr/>
          </p:nvSpPr>
          <p:spPr>
            <a:xfrm>
              <a:off x="38397" y="735514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2" name="Google Shape;11472;p13"/>
            <p:cNvSpPr/>
            <p:nvPr/>
          </p:nvSpPr>
          <p:spPr>
            <a:xfrm>
              <a:off x="1150755" y="267990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3" name="Google Shape;11473;p13"/>
            <p:cNvSpPr/>
            <p:nvPr/>
          </p:nvSpPr>
          <p:spPr>
            <a:xfrm>
              <a:off x="-225336" y="597783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4" name="Google Shape;11474;p13"/>
            <p:cNvSpPr/>
            <p:nvPr/>
          </p:nvSpPr>
          <p:spPr>
            <a:xfrm>
              <a:off x="1127296" y="273891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5" name="Google Shape;11475;p13"/>
            <p:cNvSpPr/>
            <p:nvPr/>
          </p:nvSpPr>
          <p:spPr>
            <a:xfrm>
              <a:off x="573348" y="1097473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6" name="Google Shape;11476;p13"/>
            <p:cNvSpPr/>
            <p:nvPr/>
          </p:nvSpPr>
          <p:spPr>
            <a:xfrm>
              <a:off x="574787" y="1100423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7" name="Google Shape;11477;p13"/>
            <p:cNvSpPr/>
            <p:nvPr/>
          </p:nvSpPr>
          <p:spPr>
            <a:xfrm>
              <a:off x="958766" y="1340770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21" y="0"/>
                    <a:pt x="21" y="0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8" name="Google Shape;11478;p13"/>
            <p:cNvSpPr/>
            <p:nvPr/>
          </p:nvSpPr>
          <p:spPr>
            <a:xfrm>
              <a:off x="1320725" y="429253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21" y="20"/>
                    <a:pt x="21" y="20"/>
                    <a:pt x="42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9" name="Google Shape;11479;p13"/>
            <p:cNvSpPr/>
            <p:nvPr/>
          </p:nvSpPr>
          <p:spPr>
            <a:xfrm>
              <a:off x="1319285" y="430044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6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7" y="16"/>
                    <a:pt x="12" y="18"/>
                    <a:pt x="15" y="18"/>
                  </a:cubicBezTo>
                  <a:cubicBezTo>
                    <a:pt x="21" y="18"/>
                    <a:pt x="21" y="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0" name="Google Shape;11480;p13"/>
            <p:cNvSpPr/>
            <p:nvPr/>
          </p:nvSpPr>
          <p:spPr>
            <a:xfrm>
              <a:off x="561619" y="1107763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1" name="Google Shape;11481;p13"/>
            <p:cNvSpPr/>
            <p:nvPr/>
          </p:nvSpPr>
          <p:spPr>
            <a:xfrm>
              <a:off x="1338355" y="454151"/>
              <a:ext cx="2950" cy="1511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21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2" name="Google Shape;11482;p13"/>
            <p:cNvSpPr/>
            <p:nvPr/>
          </p:nvSpPr>
          <p:spPr>
            <a:xfrm>
              <a:off x="976324" y="1359839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21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3" name="Google Shape;11483;p13"/>
            <p:cNvSpPr/>
            <p:nvPr/>
          </p:nvSpPr>
          <p:spPr>
            <a:xfrm>
              <a:off x="976324" y="1364229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0"/>
                    <a:pt x="1" y="21"/>
                    <a:pt x="1" y="21"/>
                  </a:cubicBezTo>
                  <a:cubicBezTo>
                    <a:pt x="1" y="21"/>
                    <a:pt x="21" y="41"/>
                    <a:pt x="21" y="41"/>
                  </a:cubicBezTo>
                  <a:cubicBezTo>
                    <a:pt x="21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4" name="Google Shape;11484;p13"/>
            <p:cNvSpPr/>
            <p:nvPr/>
          </p:nvSpPr>
          <p:spPr>
            <a:xfrm>
              <a:off x="873781" y="1305581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5" name="Google Shape;11485;p13"/>
            <p:cNvSpPr/>
            <p:nvPr/>
          </p:nvSpPr>
          <p:spPr>
            <a:xfrm>
              <a:off x="544060" y="1113592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6" name="Google Shape;11486;p13"/>
            <p:cNvSpPr/>
            <p:nvPr/>
          </p:nvSpPr>
          <p:spPr>
            <a:xfrm>
              <a:off x="1292876" y="445372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21" y="20"/>
                    <a:pt x="21" y="20"/>
                  </a:cubicBezTo>
                  <a:cubicBezTo>
                    <a:pt x="4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7" name="Google Shape;11487;p13"/>
            <p:cNvSpPr/>
            <p:nvPr/>
          </p:nvSpPr>
          <p:spPr>
            <a:xfrm>
              <a:off x="1358863" y="484878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8" name="Google Shape;11488;p13"/>
            <p:cNvSpPr/>
            <p:nvPr/>
          </p:nvSpPr>
          <p:spPr>
            <a:xfrm>
              <a:off x="1361814" y="487828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9" name="Google Shape;11489;p13"/>
            <p:cNvSpPr/>
            <p:nvPr/>
          </p:nvSpPr>
          <p:spPr>
            <a:xfrm>
              <a:off x="1357352" y="490131"/>
              <a:ext cx="1583" cy="2159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" y="30"/>
                    <a:pt x="21" y="30"/>
                  </a:cubicBezTo>
                  <a:cubicBezTo>
                    <a:pt x="21" y="30"/>
                    <a:pt x="21" y="9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0" name="Google Shape;11490;p13"/>
            <p:cNvSpPr/>
            <p:nvPr/>
          </p:nvSpPr>
          <p:spPr>
            <a:xfrm>
              <a:off x="1357352" y="492218"/>
              <a:ext cx="3022" cy="302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21"/>
                    <a:pt x="21" y="41"/>
                    <a:pt x="21" y="41"/>
                  </a:cubicBezTo>
                  <a:cubicBezTo>
                    <a:pt x="42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1" name="Google Shape;11491;p13"/>
            <p:cNvSpPr/>
            <p:nvPr/>
          </p:nvSpPr>
          <p:spPr>
            <a:xfrm>
              <a:off x="971935" y="1403807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0"/>
                    <a:pt x="21" y="20"/>
                  </a:cubicBez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2" name="Google Shape;11492;p13"/>
            <p:cNvSpPr/>
            <p:nvPr/>
          </p:nvSpPr>
          <p:spPr>
            <a:xfrm>
              <a:off x="992443" y="1416328"/>
              <a:ext cx="1583" cy="136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7" y="0"/>
                  </a:moveTo>
                  <a:cubicBezTo>
                    <a:pt x="1" y="0"/>
                    <a:pt x="1" y="9"/>
                    <a:pt x="1" y="9"/>
                  </a:cubicBezTo>
                  <a:cubicBezTo>
                    <a:pt x="1" y="9"/>
                    <a:pt x="10" y="18"/>
                    <a:pt x="16" y="18"/>
                  </a:cubicBezTo>
                  <a:cubicBezTo>
                    <a:pt x="19" y="18"/>
                    <a:pt x="21" y="16"/>
                    <a:pt x="21" y="9"/>
                  </a:cubicBezTo>
                  <a:cubicBezTo>
                    <a:pt x="15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3" name="Google Shape;11493;p13"/>
            <p:cNvSpPr/>
            <p:nvPr/>
          </p:nvSpPr>
          <p:spPr>
            <a:xfrm>
              <a:off x="1530344" y="597783"/>
              <a:ext cx="1511" cy="72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4" name="Google Shape;11494;p13"/>
            <p:cNvSpPr/>
            <p:nvPr/>
          </p:nvSpPr>
          <p:spPr>
            <a:xfrm>
              <a:off x="554279" y="20376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21" y="20"/>
                    <a:pt x="21" y="41"/>
                  </a:cubicBezTo>
                  <a:cubicBezTo>
                    <a:pt x="4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5" name="Google Shape;11495;p13"/>
            <p:cNvSpPr/>
            <p:nvPr/>
          </p:nvSpPr>
          <p:spPr>
            <a:xfrm>
              <a:off x="557229" y="26205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21" y="21"/>
                    <a:pt x="0" y="21"/>
                    <a:pt x="21" y="2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6" name="Google Shape;11496;p13"/>
            <p:cNvSpPr/>
            <p:nvPr/>
          </p:nvSpPr>
          <p:spPr>
            <a:xfrm>
              <a:off x="974885" y="1414025"/>
              <a:ext cx="1511" cy="2231"/>
            </a:xfrm>
            <a:custGeom>
              <a:avLst/>
              <a:gdLst/>
              <a:ahLst/>
              <a:cxnLst/>
              <a:rect l="l" t="t" r="r" b="b"/>
              <a:pathLst>
                <a:path w="21" h="31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7" y="28"/>
                    <a:pt x="12" y="30"/>
                    <a:pt x="15" y="30"/>
                  </a:cubicBezTo>
                  <a:cubicBezTo>
                    <a:pt x="21" y="30"/>
                    <a:pt x="21" y="21"/>
                    <a:pt x="2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7" name="Google Shape;11497;p13"/>
            <p:cNvSpPr/>
            <p:nvPr/>
          </p:nvSpPr>
          <p:spPr>
            <a:xfrm>
              <a:off x="352071" y="-91666"/>
              <a:ext cx="1511" cy="1367"/>
            </a:xfrm>
            <a:custGeom>
              <a:avLst/>
              <a:gdLst/>
              <a:ahLst/>
              <a:cxnLst/>
              <a:rect l="l" t="t" r="r" b="b"/>
              <a:pathLst>
                <a:path w="21" h="19" extrusionOk="0">
                  <a:moveTo>
                    <a:pt x="15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0" y="9"/>
                    <a:pt x="9" y="18"/>
                    <a:pt x="15" y="18"/>
                  </a:cubicBezTo>
                  <a:cubicBezTo>
                    <a:pt x="18" y="18"/>
                    <a:pt x="21" y="16"/>
                    <a:pt x="21" y="9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8" name="Google Shape;11498;p13"/>
            <p:cNvSpPr/>
            <p:nvPr/>
          </p:nvSpPr>
          <p:spPr>
            <a:xfrm>
              <a:off x="1281147" y="470270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0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9" name="Google Shape;11499;p13"/>
            <p:cNvSpPr/>
            <p:nvPr/>
          </p:nvSpPr>
          <p:spPr>
            <a:xfrm>
              <a:off x="796064" y="1317311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1" y="1"/>
                    <a:pt x="21" y="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0" name="Google Shape;11500;p13"/>
            <p:cNvSpPr/>
            <p:nvPr/>
          </p:nvSpPr>
          <p:spPr>
            <a:xfrm>
              <a:off x="796064" y="1318750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1" name="Google Shape;11501;p13"/>
            <p:cNvSpPr/>
            <p:nvPr/>
          </p:nvSpPr>
          <p:spPr>
            <a:xfrm>
              <a:off x="1505374" y="608001"/>
              <a:ext cx="1583" cy="72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" y="1"/>
                  </a:moveTo>
                  <a:cubicBezTo>
                    <a:pt x="1" y="1"/>
                    <a:pt x="1" y="10"/>
                    <a:pt x="7" y="10"/>
                  </a:cubicBezTo>
                  <a:cubicBezTo>
                    <a:pt x="10" y="10"/>
                    <a:pt x="14" y="7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2" name="Google Shape;11502;p13"/>
            <p:cNvSpPr/>
            <p:nvPr/>
          </p:nvSpPr>
          <p:spPr>
            <a:xfrm>
              <a:off x="299252" y="1037387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3" name="Google Shape;11503;p13"/>
            <p:cNvSpPr/>
            <p:nvPr/>
          </p:nvSpPr>
          <p:spPr>
            <a:xfrm>
              <a:off x="1606550" y="668088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4" name="Google Shape;11504;p13"/>
            <p:cNvSpPr/>
            <p:nvPr/>
          </p:nvSpPr>
          <p:spPr>
            <a:xfrm>
              <a:off x="1358863" y="527406"/>
              <a:ext cx="72" cy="1511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5" name="Google Shape;11505;p13"/>
            <p:cNvSpPr/>
            <p:nvPr/>
          </p:nvSpPr>
          <p:spPr>
            <a:xfrm>
              <a:off x="310982" y="1222036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6" name="Google Shape;11506;p13"/>
            <p:cNvSpPr/>
            <p:nvPr/>
          </p:nvSpPr>
          <p:spPr>
            <a:xfrm>
              <a:off x="415036" y="1289462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7" name="Google Shape;11507;p13"/>
            <p:cNvSpPr/>
            <p:nvPr/>
          </p:nvSpPr>
          <p:spPr>
            <a:xfrm>
              <a:off x="415036" y="1293852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8" name="Google Shape;11508;p13"/>
            <p:cNvSpPr/>
            <p:nvPr/>
          </p:nvSpPr>
          <p:spPr>
            <a:xfrm>
              <a:off x="486852" y="1337820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1" y="21"/>
                    <a:pt x="21" y="21"/>
                  </a:cubicBezTo>
                  <a:cubicBezTo>
                    <a:pt x="42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9" name="Google Shape;11509;p13"/>
            <p:cNvSpPr/>
            <p:nvPr/>
          </p:nvSpPr>
          <p:spPr>
            <a:xfrm>
              <a:off x="1355913" y="53474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0" name="Google Shape;11510;p13"/>
            <p:cNvSpPr/>
            <p:nvPr/>
          </p:nvSpPr>
          <p:spPr>
            <a:xfrm>
              <a:off x="1569850" y="669527"/>
              <a:ext cx="3022" cy="1583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21" y="21"/>
                    <a:pt x="21" y="2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1" name="Google Shape;11511;p13"/>
            <p:cNvSpPr/>
            <p:nvPr/>
          </p:nvSpPr>
          <p:spPr>
            <a:xfrm>
              <a:off x="397478" y="-31579"/>
              <a:ext cx="1511" cy="2159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6" y="0"/>
                  </a:moveTo>
                  <a:cubicBezTo>
                    <a:pt x="10" y="0"/>
                    <a:pt x="0" y="9"/>
                    <a:pt x="0" y="9"/>
                  </a:cubicBezTo>
                  <a:cubicBezTo>
                    <a:pt x="0" y="9"/>
                    <a:pt x="21" y="9"/>
                    <a:pt x="21" y="3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2" name="Google Shape;11512;p13"/>
            <p:cNvSpPr/>
            <p:nvPr/>
          </p:nvSpPr>
          <p:spPr>
            <a:xfrm>
              <a:off x="502971" y="1370058"/>
              <a:ext cx="1583" cy="158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3" name="Google Shape;11513;p13"/>
            <p:cNvSpPr/>
            <p:nvPr/>
          </p:nvSpPr>
          <p:spPr>
            <a:xfrm>
              <a:off x="1571361" y="675428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0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4" name="Google Shape;11514;p13"/>
            <p:cNvSpPr/>
            <p:nvPr/>
          </p:nvSpPr>
          <p:spPr>
            <a:xfrm>
              <a:off x="-84654" y="1019828"/>
              <a:ext cx="2950" cy="1511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1" y="0"/>
                  </a:moveTo>
                  <a:cubicBezTo>
                    <a:pt x="0" y="0"/>
                    <a:pt x="21" y="21"/>
                    <a:pt x="21" y="21"/>
                  </a:cubicBezTo>
                  <a:cubicBezTo>
                    <a:pt x="21" y="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5" name="Google Shape;11515;p13"/>
            <p:cNvSpPr/>
            <p:nvPr/>
          </p:nvSpPr>
          <p:spPr>
            <a:xfrm>
              <a:off x="-90555" y="1018317"/>
              <a:ext cx="1583" cy="72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1" y="1"/>
                    <a:pt x="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6" name="Google Shape;11516;p13"/>
            <p:cNvSpPr/>
            <p:nvPr/>
          </p:nvSpPr>
          <p:spPr>
            <a:xfrm>
              <a:off x="-99334" y="1016878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7" name="Google Shape;11517;p13"/>
            <p:cNvSpPr/>
            <p:nvPr/>
          </p:nvSpPr>
          <p:spPr>
            <a:xfrm>
              <a:off x="299252" y="1268954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8" name="Google Shape;11518;p13"/>
            <p:cNvSpPr/>
            <p:nvPr/>
          </p:nvSpPr>
          <p:spPr>
            <a:xfrm>
              <a:off x="1571361" y="676867"/>
              <a:ext cx="3022" cy="2231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21" y="1"/>
                  </a:moveTo>
                  <a:cubicBezTo>
                    <a:pt x="21" y="21"/>
                    <a:pt x="21" y="21"/>
                    <a:pt x="0" y="21"/>
                  </a:cubicBezTo>
                  <a:cubicBezTo>
                    <a:pt x="14" y="21"/>
                    <a:pt x="18" y="30"/>
                    <a:pt x="26" y="30"/>
                  </a:cubicBezTo>
                  <a:cubicBezTo>
                    <a:pt x="30" y="30"/>
                    <a:pt x="34" y="28"/>
                    <a:pt x="41" y="2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9" name="Google Shape;11519;p13"/>
            <p:cNvSpPr/>
            <p:nvPr/>
          </p:nvSpPr>
          <p:spPr>
            <a:xfrm>
              <a:off x="857662" y="252231"/>
              <a:ext cx="1511" cy="1223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10" y="1"/>
                  </a:moveTo>
                  <a:cubicBezTo>
                    <a:pt x="5" y="1"/>
                    <a:pt x="0" y="6"/>
                    <a:pt x="0" y="16"/>
                  </a:cubicBezTo>
                  <a:lnTo>
                    <a:pt x="21" y="16"/>
                  </a:lnTo>
                  <a:cubicBezTo>
                    <a:pt x="21" y="6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0" name="Google Shape;11520;p13"/>
            <p:cNvSpPr/>
            <p:nvPr/>
          </p:nvSpPr>
          <p:spPr>
            <a:xfrm>
              <a:off x="287595" y="1277733"/>
              <a:ext cx="72" cy="158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cubicBezTo>
                    <a:pt x="0" y="1"/>
                    <a:pt x="0" y="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1" name="Google Shape;11521;p13"/>
            <p:cNvSpPr/>
            <p:nvPr/>
          </p:nvSpPr>
          <p:spPr>
            <a:xfrm>
              <a:off x="570398" y="1455042"/>
              <a:ext cx="1511" cy="302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1"/>
                  </a:moveTo>
                  <a:cubicBezTo>
                    <a:pt x="1" y="21"/>
                    <a:pt x="21" y="21"/>
                    <a:pt x="21" y="42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2" name="Google Shape;11522;p13"/>
            <p:cNvSpPr/>
            <p:nvPr/>
          </p:nvSpPr>
          <p:spPr>
            <a:xfrm>
              <a:off x="404818" y="2746"/>
              <a:ext cx="1511" cy="1583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3" name="Google Shape;11523;p13"/>
            <p:cNvSpPr/>
            <p:nvPr/>
          </p:nvSpPr>
          <p:spPr>
            <a:xfrm>
              <a:off x="101434" y="123671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4" name="Google Shape;11524;p13"/>
            <p:cNvSpPr/>
            <p:nvPr/>
          </p:nvSpPr>
          <p:spPr>
            <a:xfrm>
              <a:off x="404818" y="4257"/>
              <a:ext cx="3022" cy="2950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0" y="20"/>
                    <a:pt x="21" y="41"/>
                  </a:cubicBezTo>
                  <a:cubicBezTo>
                    <a:pt x="4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5" name="Google Shape;11525;p13"/>
            <p:cNvSpPr/>
            <p:nvPr/>
          </p:nvSpPr>
          <p:spPr>
            <a:xfrm>
              <a:off x="1552292" y="695936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1"/>
                    <a:pt x="2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6" name="Google Shape;11526;p13"/>
            <p:cNvSpPr/>
            <p:nvPr/>
          </p:nvSpPr>
          <p:spPr>
            <a:xfrm>
              <a:off x="420937" y="21815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7" name="Google Shape;11527;p13"/>
            <p:cNvSpPr/>
            <p:nvPr/>
          </p:nvSpPr>
          <p:spPr>
            <a:xfrm>
              <a:off x="866441" y="290010"/>
              <a:ext cx="3022" cy="1511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0" y="21"/>
                    <a:pt x="21" y="2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8" name="Google Shape;11528;p13"/>
            <p:cNvSpPr/>
            <p:nvPr/>
          </p:nvSpPr>
          <p:spPr>
            <a:xfrm>
              <a:off x="63368" y="1308532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9" name="Google Shape;11529;p13"/>
            <p:cNvSpPr/>
            <p:nvPr/>
          </p:nvSpPr>
          <p:spPr>
            <a:xfrm>
              <a:off x="44298" y="1317311"/>
              <a:ext cx="1511" cy="1511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0" name="Google Shape;11530;p13"/>
            <p:cNvSpPr/>
            <p:nvPr/>
          </p:nvSpPr>
          <p:spPr>
            <a:xfrm>
              <a:off x="-168200" y="1226425"/>
              <a:ext cx="3022" cy="2231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7" y="28"/>
                    <a:pt x="12" y="30"/>
                    <a:pt x="15" y="30"/>
                  </a:cubicBezTo>
                  <a:cubicBezTo>
                    <a:pt x="23" y="30"/>
                    <a:pt x="28" y="21"/>
                    <a:pt x="41" y="21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1" name="Google Shape;11531;p13"/>
            <p:cNvSpPr/>
            <p:nvPr/>
          </p:nvSpPr>
          <p:spPr>
            <a:xfrm>
              <a:off x="-198999" y="1224986"/>
              <a:ext cx="1583" cy="1511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2" name="Google Shape;11532;p13"/>
            <p:cNvSpPr/>
            <p:nvPr/>
          </p:nvSpPr>
          <p:spPr>
            <a:xfrm>
              <a:off x="768216" y="1085096"/>
              <a:ext cx="1583" cy="1367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6" y="1"/>
                  </a:moveTo>
                  <a:cubicBezTo>
                    <a:pt x="3" y="1"/>
                    <a:pt x="1" y="3"/>
                    <a:pt x="1" y="10"/>
                  </a:cubicBezTo>
                  <a:cubicBezTo>
                    <a:pt x="8" y="17"/>
                    <a:pt x="12" y="19"/>
                    <a:pt x="15" y="19"/>
                  </a:cubicBezTo>
                  <a:cubicBezTo>
                    <a:pt x="21" y="19"/>
                    <a:pt x="21" y="10"/>
                    <a:pt x="21" y="10"/>
                  </a:cubicBezTo>
                  <a:cubicBezTo>
                    <a:pt x="21" y="10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E0A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33" name="Google Shape;11533;p13"/>
          <p:cNvGrpSpPr/>
          <p:nvPr/>
        </p:nvGrpSpPr>
        <p:grpSpPr>
          <a:xfrm rot="-5400000">
            <a:off x="677327" y="4947372"/>
            <a:ext cx="1004808" cy="3657349"/>
            <a:chOff x="-3340094" y="1389625"/>
            <a:chExt cx="323825" cy="1178675"/>
          </a:xfrm>
        </p:grpSpPr>
        <p:sp>
          <p:nvSpPr>
            <p:cNvPr id="11534" name="Google Shape;11534;p13"/>
            <p:cNvSpPr/>
            <p:nvPr/>
          </p:nvSpPr>
          <p:spPr>
            <a:xfrm>
              <a:off x="-3340094" y="1397275"/>
              <a:ext cx="323825" cy="1133875"/>
            </a:xfrm>
            <a:custGeom>
              <a:avLst/>
              <a:gdLst/>
              <a:ahLst/>
              <a:cxnLst/>
              <a:rect l="l" t="t" r="r" b="b"/>
              <a:pathLst>
                <a:path w="12953" h="45355" extrusionOk="0">
                  <a:moveTo>
                    <a:pt x="12484" y="448"/>
                  </a:moveTo>
                  <a:cubicBezTo>
                    <a:pt x="12525" y="448"/>
                    <a:pt x="12546" y="469"/>
                    <a:pt x="12546" y="509"/>
                  </a:cubicBezTo>
                  <a:cubicBezTo>
                    <a:pt x="12546" y="530"/>
                    <a:pt x="12525" y="550"/>
                    <a:pt x="12505" y="550"/>
                  </a:cubicBezTo>
                  <a:cubicBezTo>
                    <a:pt x="12497" y="554"/>
                    <a:pt x="12491" y="556"/>
                    <a:pt x="12486" y="556"/>
                  </a:cubicBezTo>
                  <a:cubicBezTo>
                    <a:pt x="12463" y="556"/>
                    <a:pt x="12460" y="526"/>
                    <a:pt x="12444" y="509"/>
                  </a:cubicBezTo>
                  <a:cubicBezTo>
                    <a:pt x="12444" y="469"/>
                    <a:pt x="12464" y="469"/>
                    <a:pt x="12484" y="448"/>
                  </a:cubicBezTo>
                  <a:close/>
                  <a:moveTo>
                    <a:pt x="9674" y="733"/>
                  </a:moveTo>
                  <a:cubicBezTo>
                    <a:pt x="9694" y="733"/>
                    <a:pt x="9694" y="754"/>
                    <a:pt x="9674" y="774"/>
                  </a:cubicBezTo>
                  <a:cubicBezTo>
                    <a:pt x="9654" y="754"/>
                    <a:pt x="9674" y="754"/>
                    <a:pt x="9674" y="733"/>
                  </a:cubicBezTo>
                  <a:close/>
                  <a:moveTo>
                    <a:pt x="12488" y="587"/>
                  </a:moveTo>
                  <a:cubicBezTo>
                    <a:pt x="12531" y="587"/>
                    <a:pt x="12548" y="631"/>
                    <a:pt x="12566" y="631"/>
                  </a:cubicBezTo>
                  <a:cubicBezTo>
                    <a:pt x="12586" y="693"/>
                    <a:pt x="12566" y="713"/>
                    <a:pt x="12525" y="754"/>
                  </a:cubicBezTo>
                  <a:cubicBezTo>
                    <a:pt x="12525" y="754"/>
                    <a:pt x="12525" y="774"/>
                    <a:pt x="12505" y="774"/>
                  </a:cubicBezTo>
                  <a:cubicBezTo>
                    <a:pt x="12505" y="754"/>
                    <a:pt x="12505" y="754"/>
                    <a:pt x="12525" y="754"/>
                  </a:cubicBezTo>
                  <a:cubicBezTo>
                    <a:pt x="12525" y="693"/>
                    <a:pt x="12464" y="652"/>
                    <a:pt x="12464" y="591"/>
                  </a:cubicBezTo>
                  <a:cubicBezTo>
                    <a:pt x="12473" y="588"/>
                    <a:pt x="12481" y="587"/>
                    <a:pt x="12488" y="587"/>
                  </a:cubicBezTo>
                  <a:close/>
                  <a:moveTo>
                    <a:pt x="10244" y="754"/>
                  </a:moveTo>
                  <a:cubicBezTo>
                    <a:pt x="10285" y="754"/>
                    <a:pt x="10305" y="774"/>
                    <a:pt x="10305" y="815"/>
                  </a:cubicBezTo>
                  <a:cubicBezTo>
                    <a:pt x="10285" y="815"/>
                    <a:pt x="10244" y="815"/>
                    <a:pt x="10224" y="794"/>
                  </a:cubicBezTo>
                  <a:cubicBezTo>
                    <a:pt x="10224" y="774"/>
                    <a:pt x="10224" y="774"/>
                    <a:pt x="10244" y="754"/>
                  </a:cubicBezTo>
                  <a:close/>
                  <a:moveTo>
                    <a:pt x="10305" y="815"/>
                  </a:moveTo>
                  <a:cubicBezTo>
                    <a:pt x="10305" y="815"/>
                    <a:pt x="10326" y="815"/>
                    <a:pt x="10326" y="835"/>
                  </a:cubicBezTo>
                  <a:cubicBezTo>
                    <a:pt x="10305" y="835"/>
                    <a:pt x="10305" y="815"/>
                    <a:pt x="10305" y="815"/>
                  </a:cubicBezTo>
                  <a:close/>
                  <a:moveTo>
                    <a:pt x="11357" y="779"/>
                  </a:moveTo>
                  <a:cubicBezTo>
                    <a:pt x="11364" y="779"/>
                    <a:pt x="11375" y="784"/>
                    <a:pt x="11385" y="794"/>
                  </a:cubicBezTo>
                  <a:cubicBezTo>
                    <a:pt x="11385" y="815"/>
                    <a:pt x="11385" y="835"/>
                    <a:pt x="11385" y="855"/>
                  </a:cubicBezTo>
                  <a:lnTo>
                    <a:pt x="11344" y="855"/>
                  </a:lnTo>
                  <a:cubicBezTo>
                    <a:pt x="11324" y="835"/>
                    <a:pt x="11324" y="815"/>
                    <a:pt x="11344" y="794"/>
                  </a:cubicBezTo>
                  <a:cubicBezTo>
                    <a:pt x="11344" y="784"/>
                    <a:pt x="11349" y="779"/>
                    <a:pt x="11357" y="779"/>
                  </a:cubicBezTo>
                  <a:close/>
                  <a:moveTo>
                    <a:pt x="9451" y="867"/>
                  </a:moveTo>
                  <a:cubicBezTo>
                    <a:pt x="9457" y="867"/>
                    <a:pt x="9464" y="869"/>
                    <a:pt x="9470" y="876"/>
                  </a:cubicBezTo>
                  <a:cubicBezTo>
                    <a:pt x="9460" y="886"/>
                    <a:pt x="9450" y="891"/>
                    <a:pt x="9442" y="891"/>
                  </a:cubicBezTo>
                  <a:cubicBezTo>
                    <a:pt x="9435" y="891"/>
                    <a:pt x="9430" y="886"/>
                    <a:pt x="9430" y="876"/>
                  </a:cubicBezTo>
                  <a:cubicBezTo>
                    <a:pt x="9430" y="876"/>
                    <a:pt x="9439" y="867"/>
                    <a:pt x="9451" y="867"/>
                  </a:cubicBezTo>
                  <a:close/>
                  <a:moveTo>
                    <a:pt x="9366" y="867"/>
                  </a:moveTo>
                  <a:cubicBezTo>
                    <a:pt x="9379" y="867"/>
                    <a:pt x="9389" y="882"/>
                    <a:pt x="9389" y="896"/>
                  </a:cubicBezTo>
                  <a:cubicBezTo>
                    <a:pt x="9389" y="917"/>
                    <a:pt x="9369" y="917"/>
                    <a:pt x="9348" y="917"/>
                  </a:cubicBezTo>
                  <a:cubicBezTo>
                    <a:pt x="9328" y="896"/>
                    <a:pt x="9328" y="876"/>
                    <a:pt x="9348" y="876"/>
                  </a:cubicBezTo>
                  <a:cubicBezTo>
                    <a:pt x="9354" y="870"/>
                    <a:pt x="9360" y="867"/>
                    <a:pt x="9366" y="867"/>
                  </a:cubicBezTo>
                  <a:close/>
                  <a:moveTo>
                    <a:pt x="10407" y="911"/>
                  </a:moveTo>
                  <a:cubicBezTo>
                    <a:pt x="10422" y="911"/>
                    <a:pt x="10438" y="917"/>
                    <a:pt x="10448" y="917"/>
                  </a:cubicBezTo>
                  <a:cubicBezTo>
                    <a:pt x="10489" y="957"/>
                    <a:pt x="10468" y="978"/>
                    <a:pt x="10448" y="1018"/>
                  </a:cubicBezTo>
                  <a:cubicBezTo>
                    <a:pt x="10428" y="998"/>
                    <a:pt x="10387" y="957"/>
                    <a:pt x="10366" y="937"/>
                  </a:cubicBezTo>
                  <a:cubicBezTo>
                    <a:pt x="10377" y="917"/>
                    <a:pt x="10392" y="911"/>
                    <a:pt x="10407" y="911"/>
                  </a:cubicBezTo>
                  <a:close/>
                  <a:moveTo>
                    <a:pt x="12108" y="1003"/>
                  </a:moveTo>
                  <a:cubicBezTo>
                    <a:pt x="12118" y="1003"/>
                    <a:pt x="12128" y="1008"/>
                    <a:pt x="12138" y="1018"/>
                  </a:cubicBezTo>
                  <a:cubicBezTo>
                    <a:pt x="12128" y="1029"/>
                    <a:pt x="12118" y="1034"/>
                    <a:pt x="12108" y="1034"/>
                  </a:cubicBezTo>
                  <a:cubicBezTo>
                    <a:pt x="12098" y="1034"/>
                    <a:pt x="12087" y="1029"/>
                    <a:pt x="12077" y="1018"/>
                  </a:cubicBezTo>
                  <a:cubicBezTo>
                    <a:pt x="12087" y="1008"/>
                    <a:pt x="12098" y="1003"/>
                    <a:pt x="12108" y="1003"/>
                  </a:cubicBezTo>
                  <a:close/>
                  <a:moveTo>
                    <a:pt x="11385" y="1030"/>
                  </a:moveTo>
                  <a:cubicBezTo>
                    <a:pt x="11398" y="1030"/>
                    <a:pt x="11412" y="1039"/>
                    <a:pt x="11425" y="1039"/>
                  </a:cubicBezTo>
                  <a:cubicBezTo>
                    <a:pt x="11446" y="1039"/>
                    <a:pt x="11446" y="1059"/>
                    <a:pt x="11446" y="1079"/>
                  </a:cubicBezTo>
                  <a:cubicBezTo>
                    <a:pt x="11405" y="1059"/>
                    <a:pt x="11385" y="1059"/>
                    <a:pt x="11364" y="1039"/>
                  </a:cubicBezTo>
                  <a:cubicBezTo>
                    <a:pt x="11371" y="1032"/>
                    <a:pt x="11378" y="1030"/>
                    <a:pt x="11385" y="1030"/>
                  </a:cubicBezTo>
                  <a:close/>
                  <a:moveTo>
                    <a:pt x="9715" y="1141"/>
                  </a:moveTo>
                  <a:cubicBezTo>
                    <a:pt x="9735" y="1161"/>
                    <a:pt x="9715" y="1181"/>
                    <a:pt x="9715" y="1202"/>
                  </a:cubicBezTo>
                  <a:cubicBezTo>
                    <a:pt x="9694" y="1181"/>
                    <a:pt x="9694" y="1161"/>
                    <a:pt x="9715" y="1141"/>
                  </a:cubicBezTo>
                  <a:close/>
                  <a:moveTo>
                    <a:pt x="11324" y="917"/>
                  </a:moveTo>
                  <a:cubicBezTo>
                    <a:pt x="11324" y="998"/>
                    <a:pt x="11263" y="1018"/>
                    <a:pt x="11222" y="1079"/>
                  </a:cubicBezTo>
                  <a:lnTo>
                    <a:pt x="11222" y="1202"/>
                  </a:lnTo>
                  <a:cubicBezTo>
                    <a:pt x="11201" y="1222"/>
                    <a:pt x="11181" y="1263"/>
                    <a:pt x="11120" y="1283"/>
                  </a:cubicBezTo>
                  <a:cubicBezTo>
                    <a:pt x="11100" y="1222"/>
                    <a:pt x="11120" y="1181"/>
                    <a:pt x="11100" y="1120"/>
                  </a:cubicBezTo>
                  <a:cubicBezTo>
                    <a:pt x="11140" y="1120"/>
                    <a:pt x="11161" y="1100"/>
                    <a:pt x="11181" y="1100"/>
                  </a:cubicBezTo>
                  <a:cubicBezTo>
                    <a:pt x="11181" y="1018"/>
                    <a:pt x="11263" y="978"/>
                    <a:pt x="11324" y="917"/>
                  </a:cubicBezTo>
                  <a:close/>
                  <a:moveTo>
                    <a:pt x="11996" y="1283"/>
                  </a:moveTo>
                  <a:cubicBezTo>
                    <a:pt x="11996" y="1304"/>
                    <a:pt x="11996" y="1304"/>
                    <a:pt x="11996" y="1304"/>
                  </a:cubicBezTo>
                  <a:cubicBezTo>
                    <a:pt x="11975" y="1304"/>
                    <a:pt x="11975" y="1304"/>
                    <a:pt x="11975" y="1283"/>
                  </a:cubicBezTo>
                  <a:close/>
                  <a:moveTo>
                    <a:pt x="10617" y="924"/>
                  </a:moveTo>
                  <a:cubicBezTo>
                    <a:pt x="10645" y="924"/>
                    <a:pt x="10668" y="933"/>
                    <a:pt x="10692" y="957"/>
                  </a:cubicBezTo>
                  <a:cubicBezTo>
                    <a:pt x="10672" y="998"/>
                    <a:pt x="10652" y="1039"/>
                    <a:pt x="10631" y="1100"/>
                  </a:cubicBezTo>
                  <a:cubicBezTo>
                    <a:pt x="10672" y="1161"/>
                    <a:pt x="10713" y="1222"/>
                    <a:pt x="10753" y="1304"/>
                  </a:cubicBezTo>
                  <a:cubicBezTo>
                    <a:pt x="10738" y="1307"/>
                    <a:pt x="10723" y="1309"/>
                    <a:pt x="10709" y="1309"/>
                  </a:cubicBezTo>
                  <a:cubicBezTo>
                    <a:pt x="10643" y="1309"/>
                    <a:pt x="10579" y="1276"/>
                    <a:pt x="10529" y="1242"/>
                  </a:cubicBezTo>
                  <a:cubicBezTo>
                    <a:pt x="10529" y="1181"/>
                    <a:pt x="10590" y="1100"/>
                    <a:pt x="10529" y="1039"/>
                  </a:cubicBezTo>
                  <a:cubicBezTo>
                    <a:pt x="10529" y="998"/>
                    <a:pt x="10590" y="978"/>
                    <a:pt x="10550" y="937"/>
                  </a:cubicBezTo>
                  <a:cubicBezTo>
                    <a:pt x="10575" y="928"/>
                    <a:pt x="10597" y="924"/>
                    <a:pt x="10617" y="924"/>
                  </a:cubicBezTo>
                  <a:close/>
                  <a:moveTo>
                    <a:pt x="5926" y="1278"/>
                  </a:moveTo>
                  <a:cubicBezTo>
                    <a:pt x="5949" y="1278"/>
                    <a:pt x="5955" y="1307"/>
                    <a:pt x="5988" y="1324"/>
                  </a:cubicBezTo>
                  <a:cubicBezTo>
                    <a:pt x="5971" y="1329"/>
                    <a:pt x="5959" y="1332"/>
                    <a:pt x="5950" y="1332"/>
                  </a:cubicBezTo>
                  <a:cubicBezTo>
                    <a:pt x="5925" y="1332"/>
                    <a:pt x="5921" y="1313"/>
                    <a:pt x="5906" y="1283"/>
                  </a:cubicBezTo>
                  <a:cubicBezTo>
                    <a:pt x="5914" y="1279"/>
                    <a:pt x="5920" y="1278"/>
                    <a:pt x="5926" y="1278"/>
                  </a:cubicBezTo>
                  <a:close/>
                  <a:moveTo>
                    <a:pt x="6395" y="1344"/>
                  </a:moveTo>
                  <a:lnTo>
                    <a:pt x="6395" y="1365"/>
                  </a:lnTo>
                  <a:cubicBezTo>
                    <a:pt x="6375" y="1365"/>
                    <a:pt x="6375" y="1365"/>
                    <a:pt x="6375" y="1344"/>
                  </a:cubicBezTo>
                  <a:close/>
                  <a:moveTo>
                    <a:pt x="10855" y="1263"/>
                  </a:moveTo>
                  <a:cubicBezTo>
                    <a:pt x="10896" y="1324"/>
                    <a:pt x="10896" y="1324"/>
                    <a:pt x="10794" y="1385"/>
                  </a:cubicBezTo>
                  <a:cubicBezTo>
                    <a:pt x="10774" y="1365"/>
                    <a:pt x="10753" y="1324"/>
                    <a:pt x="10753" y="1304"/>
                  </a:cubicBezTo>
                  <a:lnTo>
                    <a:pt x="10753" y="1304"/>
                  </a:lnTo>
                  <a:cubicBezTo>
                    <a:pt x="10759" y="1306"/>
                    <a:pt x="10765" y="1308"/>
                    <a:pt x="10770" y="1308"/>
                  </a:cubicBezTo>
                  <a:cubicBezTo>
                    <a:pt x="10800" y="1308"/>
                    <a:pt x="10820" y="1263"/>
                    <a:pt x="10855" y="1263"/>
                  </a:cubicBezTo>
                  <a:close/>
                  <a:moveTo>
                    <a:pt x="9755" y="1257"/>
                  </a:moveTo>
                  <a:cubicBezTo>
                    <a:pt x="9761" y="1257"/>
                    <a:pt x="9768" y="1259"/>
                    <a:pt x="9776" y="1263"/>
                  </a:cubicBezTo>
                  <a:cubicBezTo>
                    <a:pt x="9755" y="1324"/>
                    <a:pt x="9735" y="1365"/>
                    <a:pt x="9755" y="1405"/>
                  </a:cubicBezTo>
                  <a:cubicBezTo>
                    <a:pt x="9739" y="1414"/>
                    <a:pt x="9725" y="1419"/>
                    <a:pt x="9715" y="1419"/>
                  </a:cubicBezTo>
                  <a:cubicBezTo>
                    <a:pt x="9701" y="1419"/>
                    <a:pt x="9694" y="1409"/>
                    <a:pt x="9694" y="1385"/>
                  </a:cubicBezTo>
                  <a:lnTo>
                    <a:pt x="9694" y="1304"/>
                  </a:lnTo>
                  <a:cubicBezTo>
                    <a:pt x="9711" y="1287"/>
                    <a:pt x="9727" y="1257"/>
                    <a:pt x="9755" y="1257"/>
                  </a:cubicBezTo>
                  <a:close/>
                  <a:moveTo>
                    <a:pt x="6701" y="1304"/>
                  </a:moveTo>
                  <a:cubicBezTo>
                    <a:pt x="6721" y="1385"/>
                    <a:pt x="6741" y="1405"/>
                    <a:pt x="6762" y="1446"/>
                  </a:cubicBezTo>
                  <a:cubicBezTo>
                    <a:pt x="6741" y="1487"/>
                    <a:pt x="6701" y="1528"/>
                    <a:pt x="6660" y="1528"/>
                  </a:cubicBezTo>
                  <a:cubicBezTo>
                    <a:pt x="6640" y="1507"/>
                    <a:pt x="6640" y="1487"/>
                    <a:pt x="6640" y="1446"/>
                  </a:cubicBezTo>
                  <a:cubicBezTo>
                    <a:pt x="6640" y="1426"/>
                    <a:pt x="6619" y="1405"/>
                    <a:pt x="6619" y="1385"/>
                  </a:cubicBezTo>
                  <a:cubicBezTo>
                    <a:pt x="6640" y="1365"/>
                    <a:pt x="6680" y="1365"/>
                    <a:pt x="6701" y="1304"/>
                  </a:cubicBezTo>
                  <a:close/>
                  <a:moveTo>
                    <a:pt x="6456" y="1466"/>
                  </a:moveTo>
                  <a:cubicBezTo>
                    <a:pt x="6477" y="1487"/>
                    <a:pt x="6477" y="1487"/>
                    <a:pt x="6477" y="1507"/>
                  </a:cubicBezTo>
                  <a:cubicBezTo>
                    <a:pt x="6444" y="1524"/>
                    <a:pt x="6424" y="1553"/>
                    <a:pt x="6396" y="1553"/>
                  </a:cubicBezTo>
                  <a:cubicBezTo>
                    <a:pt x="6390" y="1553"/>
                    <a:pt x="6383" y="1552"/>
                    <a:pt x="6375" y="1548"/>
                  </a:cubicBezTo>
                  <a:cubicBezTo>
                    <a:pt x="6395" y="1507"/>
                    <a:pt x="6416" y="1487"/>
                    <a:pt x="6456" y="1466"/>
                  </a:cubicBezTo>
                  <a:close/>
                  <a:moveTo>
                    <a:pt x="9226" y="1304"/>
                  </a:moveTo>
                  <a:lnTo>
                    <a:pt x="9226" y="1466"/>
                  </a:lnTo>
                  <a:cubicBezTo>
                    <a:pt x="9221" y="1472"/>
                    <a:pt x="9213" y="1473"/>
                    <a:pt x="9204" y="1473"/>
                  </a:cubicBezTo>
                  <a:cubicBezTo>
                    <a:pt x="9195" y="1473"/>
                    <a:pt x="9185" y="1472"/>
                    <a:pt x="9175" y="1472"/>
                  </a:cubicBezTo>
                  <a:cubicBezTo>
                    <a:pt x="9155" y="1472"/>
                    <a:pt x="9134" y="1477"/>
                    <a:pt x="9124" y="1507"/>
                  </a:cubicBezTo>
                  <a:cubicBezTo>
                    <a:pt x="9124" y="1537"/>
                    <a:pt x="9102" y="1556"/>
                    <a:pt x="9067" y="1556"/>
                  </a:cubicBezTo>
                  <a:cubicBezTo>
                    <a:pt x="9054" y="1556"/>
                    <a:pt x="9039" y="1553"/>
                    <a:pt x="9022" y="1548"/>
                  </a:cubicBezTo>
                  <a:cubicBezTo>
                    <a:pt x="9063" y="1507"/>
                    <a:pt x="9083" y="1487"/>
                    <a:pt x="9104" y="1466"/>
                  </a:cubicBezTo>
                  <a:cubicBezTo>
                    <a:pt x="9104" y="1426"/>
                    <a:pt x="9104" y="1405"/>
                    <a:pt x="9124" y="1385"/>
                  </a:cubicBezTo>
                  <a:cubicBezTo>
                    <a:pt x="9145" y="1344"/>
                    <a:pt x="9165" y="1304"/>
                    <a:pt x="9226" y="1304"/>
                  </a:cubicBezTo>
                  <a:close/>
                  <a:moveTo>
                    <a:pt x="9307" y="1466"/>
                  </a:moveTo>
                  <a:cubicBezTo>
                    <a:pt x="9307" y="1528"/>
                    <a:pt x="9307" y="1568"/>
                    <a:pt x="9307" y="1609"/>
                  </a:cubicBezTo>
                  <a:cubicBezTo>
                    <a:pt x="9296" y="1613"/>
                    <a:pt x="9286" y="1614"/>
                    <a:pt x="9278" y="1614"/>
                  </a:cubicBezTo>
                  <a:cubicBezTo>
                    <a:pt x="9240" y="1614"/>
                    <a:pt x="9226" y="1581"/>
                    <a:pt x="9226" y="1548"/>
                  </a:cubicBezTo>
                  <a:cubicBezTo>
                    <a:pt x="9206" y="1507"/>
                    <a:pt x="9246" y="1487"/>
                    <a:pt x="9307" y="1466"/>
                  </a:cubicBezTo>
                  <a:close/>
                  <a:moveTo>
                    <a:pt x="7902" y="1589"/>
                  </a:moveTo>
                  <a:cubicBezTo>
                    <a:pt x="7943" y="1589"/>
                    <a:pt x="7963" y="1589"/>
                    <a:pt x="7943" y="1629"/>
                  </a:cubicBezTo>
                  <a:cubicBezTo>
                    <a:pt x="7923" y="1629"/>
                    <a:pt x="7902" y="1609"/>
                    <a:pt x="7902" y="1589"/>
                  </a:cubicBezTo>
                  <a:close/>
                  <a:moveTo>
                    <a:pt x="8837" y="1583"/>
                  </a:moveTo>
                  <a:cubicBezTo>
                    <a:pt x="8859" y="1583"/>
                    <a:pt x="8859" y="1616"/>
                    <a:pt x="8859" y="1650"/>
                  </a:cubicBezTo>
                  <a:cubicBezTo>
                    <a:pt x="8878" y="1650"/>
                    <a:pt x="8897" y="1650"/>
                    <a:pt x="8883" y="1666"/>
                  </a:cubicBezTo>
                  <a:lnTo>
                    <a:pt x="8883" y="1666"/>
                  </a:lnTo>
                  <a:cubicBezTo>
                    <a:pt x="8870" y="1660"/>
                    <a:pt x="8859" y="1650"/>
                    <a:pt x="8859" y="1650"/>
                  </a:cubicBezTo>
                  <a:cubicBezTo>
                    <a:pt x="8849" y="1640"/>
                    <a:pt x="8839" y="1640"/>
                    <a:pt x="8831" y="1640"/>
                  </a:cubicBezTo>
                  <a:cubicBezTo>
                    <a:pt x="8824" y="1640"/>
                    <a:pt x="8819" y="1640"/>
                    <a:pt x="8819" y="1629"/>
                  </a:cubicBezTo>
                  <a:lnTo>
                    <a:pt x="8819" y="1589"/>
                  </a:lnTo>
                  <a:cubicBezTo>
                    <a:pt x="8826" y="1585"/>
                    <a:pt x="8832" y="1583"/>
                    <a:pt x="8837" y="1583"/>
                  </a:cubicBezTo>
                  <a:close/>
                  <a:moveTo>
                    <a:pt x="7251" y="1507"/>
                  </a:moveTo>
                  <a:cubicBezTo>
                    <a:pt x="7230" y="1548"/>
                    <a:pt x="7189" y="1568"/>
                    <a:pt x="7169" y="1609"/>
                  </a:cubicBezTo>
                  <a:lnTo>
                    <a:pt x="7088" y="1609"/>
                  </a:lnTo>
                  <a:cubicBezTo>
                    <a:pt x="7047" y="1629"/>
                    <a:pt x="7026" y="1650"/>
                    <a:pt x="7026" y="1690"/>
                  </a:cubicBezTo>
                  <a:cubicBezTo>
                    <a:pt x="6986" y="1690"/>
                    <a:pt x="6986" y="1629"/>
                    <a:pt x="6965" y="1609"/>
                  </a:cubicBezTo>
                  <a:cubicBezTo>
                    <a:pt x="6955" y="1609"/>
                    <a:pt x="6945" y="1614"/>
                    <a:pt x="6935" y="1614"/>
                  </a:cubicBezTo>
                  <a:cubicBezTo>
                    <a:pt x="6925" y="1614"/>
                    <a:pt x="6914" y="1609"/>
                    <a:pt x="6904" y="1589"/>
                  </a:cubicBezTo>
                  <a:cubicBezTo>
                    <a:pt x="6884" y="1568"/>
                    <a:pt x="6925" y="1548"/>
                    <a:pt x="6945" y="1528"/>
                  </a:cubicBezTo>
                  <a:cubicBezTo>
                    <a:pt x="6986" y="1528"/>
                    <a:pt x="7006" y="1548"/>
                    <a:pt x="7047" y="1589"/>
                  </a:cubicBezTo>
                  <a:cubicBezTo>
                    <a:pt x="7088" y="1568"/>
                    <a:pt x="7088" y="1528"/>
                    <a:pt x="7108" y="1507"/>
                  </a:cubicBezTo>
                  <a:close/>
                  <a:moveTo>
                    <a:pt x="9328" y="1670"/>
                  </a:moveTo>
                  <a:lnTo>
                    <a:pt x="9328" y="1690"/>
                  </a:lnTo>
                  <a:lnTo>
                    <a:pt x="9307" y="1690"/>
                  </a:lnTo>
                  <a:cubicBezTo>
                    <a:pt x="9307" y="1690"/>
                    <a:pt x="9328" y="1670"/>
                    <a:pt x="9328" y="1670"/>
                  </a:cubicBezTo>
                  <a:close/>
                  <a:moveTo>
                    <a:pt x="10102" y="774"/>
                  </a:moveTo>
                  <a:cubicBezTo>
                    <a:pt x="10142" y="774"/>
                    <a:pt x="10163" y="815"/>
                    <a:pt x="10183" y="855"/>
                  </a:cubicBezTo>
                  <a:cubicBezTo>
                    <a:pt x="10204" y="896"/>
                    <a:pt x="10163" y="957"/>
                    <a:pt x="10224" y="998"/>
                  </a:cubicBezTo>
                  <a:cubicBezTo>
                    <a:pt x="10204" y="1059"/>
                    <a:pt x="10142" y="1039"/>
                    <a:pt x="10102" y="1079"/>
                  </a:cubicBezTo>
                  <a:cubicBezTo>
                    <a:pt x="10122" y="1120"/>
                    <a:pt x="10163" y="1141"/>
                    <a:pt x="10183" y="1161"/>
                  </a:cubicBezTo>
                  <a:cubicBezTo>
                    <a:pt x="10190" y="1163"/>
                    <a:pt x="10196" y="1163"/>
                    <a:pt x="10201" y="1163"/>
                  </a:cubicBezTo>
                  <a:cubicBezTo>
                    <a:pt x="10254" y="1163"/>
                    <a:pt x="10280" y="1103"/>
                    <a:pt x="10334" y="1103"/>
                  </a:cubicBezTo>
                  <a:cubicBezTo>
                    <a:pt x="10349" y="1103"/>
                    <a:pt x="10366" y="1108"/>
                    <a:pt x="10387" y="1120"/>
                  </a:cubicBezTo>
                  <a:cubicBezTo>
                    <a:pt x="10407" y="1181"/>
                    <a:pt x="10387" y="1242"/>
                    <a:pt x="10326" y="1304"/>
                  </a:cubicBezTo>
                  <a:cubicBezTo>
                    <a:pt x="10346" y="1365"/>
                    <a:pt x="10346" y="1466"/>
                    <a:pt x="10326" y="1507"/>
                  </a:cubicBezTo>
                  <a:cubicBezTo>
                    <a:pt x="10326" y="1548"/>
                    <a:pt x="10305" y="1568"/>
                    <a:pt x="10265" y="1589"/>
                  </a:cubicBezTo>
                  <a:cubicBezTo>
                    <a:pt x="10204" y="1528"/>
                    <a:pt x="10285" y="1487"/>
                    <a:pt x="10285" y="1446"/>
                  </a:cubicBezTo>
                  <a:cubicBezTo>
                    <a:pt x="10285" y="1405"/>
                    <a:pt x="10204" y="1365"/>
                    <a:pt x="10285" y="1324"/>
                  </a:cubicBezTo>
                  <a:cubicBezTo>
                    <a:pt x="10224" y="1283"/>
                    <a:pt x="10183" y="1222"/>
                    <a:pt x="10122" y="1181"/>
                  </a:cubicBezTo>
                  <a:cubicBezTo>
                    <a:pt x="10102" y="1263"/>
                    <a:pt x="10102" y="1324"/>
                    <a:pt x="10041" y="1365"/>
                  </a:cubicBezTo>
                  <a:cubicBezTo>
                    <a:pt x="10081" y="1405"/>
                    <a:pt x="10122" y="1385"/>
                    <a:pt x="10122" y="1405"/>
                  </a:cubicBezTo>
                  <a:cubicBezTo>
                    <a:pt x="10122" y="1416"/>
                    <a:pt x="10112" y="1416"/>
                    <a:pt x="10099" y="1416"/>
                  </a:cubicBezTo>
                  <a:cubicBezTo>
                    <a:pt x="10086" y="1416"/>
                    <a:pt x="10071" y="1416"/>
                    <a:pt x="10061" y="1426"/>
                  </a:cubicBezTo>
                  <a:cubicBezTo>
                    <a:pt x="10041" y="1446"/>
                    <a:pt x="10061" y="1466"/>
                    <a:pt x="10081" y="1487"/>
                  </a:cubicBezTo>
                  <a:cubicBezTo>
                    <a:pt x="10020" y="1507"/>
                    <a:pt x="9979" y="1548"/>
                    <a:pt x="9979" y="1629"/>
                  </a:cubicBezTo>
                  <a:cubicBezTo>
                    <a:pt x="9939" y="1629"/>
                    <a:pt x="9918" y="1690"/>
                    <a:pt x="9878" y="1690"/>
                  </a:cubicBezTo>
                  <a:cubicBezTo>
                    <a:pt x="9837" y="1670"/>
                    <a:pt x="9857" y="1629"/>
                    <a:pt x="9857" y="1609"/>
                  </a:cubicBezTo>
                  <a:cubicBezTo>
                    <a:pt x="9857" y="1568"/>
                    <a:pt x="9857" y="1548"/>
                    <a:pt x="9857" y="1507"/>
                  </a:cubicBezTo>
                  <a:cubicBezTo>
                    <a:pt x="9878" y="1487"/>
                    <a:pt x="9898" y="1466"/>
                    <a:pt x="9918" y="1446"/>
                  </a:cubicBezTo>
                  <a:lnTo>
                    <a:pt x="10020" y="1446"/>
                  </a:lnTo>
                  <a:cubicBezTo>
                    <a:pt x="10041" y="1426"/>
                    <a:pt x="10020" y="1405"/>
                    <a:pt x="10020" y="1385"/>
                  </a:cubicBezTo>
                  <a:cubicBezTo>
                    <a:pt x="9979" y="1344"/>
                    <a:pt x="9939" y="1365"/>
                    <a:pt x="9898" y="1344"/>
                  </a:cubicBezTo>
                  <a:cubicBezTo>
                    <a:pt x="9837" y="1283"/>
                    <a:pt x="9817" y="1181"/>
                    <a:pt x="9776" y="1100"/>
                  </a:cubicBezTo>
                  <a:cubicBezTo>
                    <a:pt x="9772" y="1096"/>
                    <a:pt x="9769" y="1094"/>
                    <a:pt x="9766" y="1094"/>
                  </a:cubicBezTo>
                  <a:cubicBezTo>
                    <a:pt x="9755" y="1094"/>
                    <a:pt x="9751" y="1120"/>
                    <a:pt x="9735" y="1120"/>
                  </a:cubicBezTo>
                  <a:cubicBezTo>
                    <a:pt x="9694" y="1100"/>
                    <a:pt x="9674" y="1059"/>
                    <a:pt x="9654" y="1039"/>
                  </a:cubicBezTo>
                  <a:cubicBezTo>
                    <a:pt x="9694" y="937"/>
                    <a:pt x="9817" y="937"/>
                    <a:pt x="9878" y="835"/>
                  </a:cubicBezTo>
                  <a:cubicBezTo>
                    <a:pt x="9894" y="835"/>
                    <a:pt x="9907" y="832"/>
                    <a:pt x="9917" y="832"/>
                  </a:cubicBezTo>
                  <a:cubicBezTo>
                    <a:pt x="9931" y="832"/>
                    <a:pt x="9939" y="839"/>
                    <a:pt x="9939" y="876"/>
                  </a:cubicBezTo>
                  <a:cubicBezTo>
                    <a:pt x="9918" y="896"/>
                    <a:pt x="9857" y="876"/>
                    <a:pt x="9837" y="937"/>
                  </a:cubicBezTo>
                  <a:cubicBezTo>
                    <a:pt x="9857" y="998"/>
                    <a:pt x="9898" y="1018"/>
                    <a:pt x="9939" y="1059"/>
                  </a:cubicBezTo>
                  <a:cubicBezTo>
                    <a:pt x="10000" y="1018"/>
                    <a:pt x="10000" y="1018"/>
                    <a:pt x="10000" y="937"/>
                  </a:cubicBezTo>
                  <a:cubicBezTo>
                    <a:pt x="10020" y="896"/>
                    <a:pt x="10061" y="876"/>
                    <a:pt x="10081" y="835"/>
                  </a:cubicBezTo>
                  <a:cubicBezTo>
                    <a:pt x="10081" y="815"/>
                    <a:pt x="10081" y="815"/>
                    <a:pt x="10061" y="794"/>
                  </a:cubicBezTo>
                  <a:cubicBezTo>
                    <a:pt x="10061" y="774"/>
                    <a:pt x="10081" y="774"/>
                    <a:pt x="10102" y="774"/>
                  </a:cubicBezTo>
                  <a:close/>
                  <a:moveTo>
                    <a:pt x="6151" y="1696"/>
                  </a:moveTo>
                  <a:cubicBezTo>
                    <a:pt x="6156" y="1696"/>
                    <a:pt x="6161" y="1701"/>
                    <a:pt x="6171" y="1711"/>
                  </a:cubicBezTo>
                  <a:cubicBezTo>
                    <a:pt x="6161" y="1721"/>
                    <a:pt x="6156" y="1726"/>
                    <a:pt x="6151" y="1726"/>
                  </a:cubicBezTo>
                  <a:cubicBezTo>
                    <a:pt x="6146" y="1726"/>
                    <a:pt x="6141" y="1721"/>
                    <a:pt x="6130" y="1711"/>
                  </a:cubicBezTo>
                  <a:cubicBezTo>
                    <a:pt x="6141" y="1701"/>
                    <a:pt x="6146" y="1696"/>
                    <a:pt x="6151" y="1696"/>
                  </a:cubicBezTo>
                  <a:close/>
                  <a:moveTo>
                    <a:pt x="10305" y="1670"/>
                  </a:moveTo>
                  <a:cubicBezTo>
                    <a:pt x="10346" y="1690"/>
                    <a:pt x="10326" y="1711"/>
                    <a:pt x="10326" y="1731"/>
                  </a:cubicBezTo>
                  <a:cubicBezTo>
                    <a:pt x="10285" y="1752"/>
                    <a:pt x="10265" y="1752"/>
                    <a:pt x="10224" y="1752"/>
                  </a:cubicBezTo>
                  <a:cubicBezTo>
                    <a:pt x="10244" y="1711"/>
                    <a:pt x="10265" y="1690"/>
                    <a:pt x="10305" y="1670"/>
                  </a:cubicBezTo>
                  <a:close/>
                  <a:moveTo>
                    <a:pt x="8902" y="1674"/>
                  </a:moveTo>
                  <a:cubicBezTo>
                    <a:pt x="9002" y="1691"/>
                    <a:pt x="9001" y="1696"/>
                    <a:pt x="8982" y="1772"/>
                  </a:cubicBezTo>
                  <a:cubicBezTo>
                    <a:pt x="8922" y="1772"/>
                    <a:pt x="8921" y="1714"/>
                    <a:pt x="8902" y="1674"/>
                  </a:cubicBezTo>
                  <a:close/>
                  <a:moveTo>
                    <a:pt x="11263" y="1752"/>
                  </a:moveTo>
                  <a:lnTo>
                    <a:pt x="11283" y="1772"/>
                  </a:lnTo>
                  <a:lnTo>
                    <a:pt x="11263" y="1772"/>
                  </a:lnTo>
                  <a:cubicBezTo>
                    <a:pt x="11263" y="1772"/>
                    <a:pt x="11263" y="1752"/>
                    <a:pt x="11263" y="1752"/>
                  </a:cubicBezTo>
                  <a:close/>
                  <a:moveTo>
                    <a:pt x="8778" y="1711"/>
                  </a:moveTo>
                  <a:cubicBezTo>
                    <a:pt x="8819" y="1752"/>
                    <a:pt x="8798" y="1772"/>
                    <a:pt x="8798" y="1792"/>
                  </a:cubicBezTo>
                  <a:cubicBezTo>
                    <a:pt x="8794" y="1796"/>
                    <a:pt x="8790" y="1798"/>
                    <a:pt x="8786" y="1798"/>
                  </a:cubicBezTo>
                  <a:cubicBezTo>
                    <a:pt x="8770" y="1798"/>
                    <a:pt x="8753" y="1772"/>
                    <a:pt x="8737" y="1772"/>
                  </a:cubicBezTo>
                  <a:cubicBezTo>
                    <a:pt x="8737" y="1731"/>
                    <a:pt x="8758" y="1731"/>
                    <a:pt x="8778" y="1711"/>
                  </a:cubicBezTo>
                  <a:close/>
                  <a:moveTo>
                    <a:pt x="6883" y="1702"/>
                  </a:moveTo>
                  <a:cubicBezTo>
                    <a:pt x="6884" y="1702"/>
                    <a:pt x="6884" y="1704"/>
                    <a:pt x="6884" y="1711"/>
                  </a:cubicBezTo>
                  <a:cubicBezTo>
                    <a:pt x="6925" y="1731"/>
                    <a:pt x="6986" y="1731"/>
                    <a:pt x="7006" y="1792"/>
                  </a:cubicBezTo>
                  <a:cubicBezTo>
                    <a:pt x="6986" y="1802"/>
                    <a:pt x="6970" y="1802"/>
                    <a:pt x="6958" y="1802"/>
                  </a:cubicBezTo>
                  <a:cubicBezTo>
                    <a:pt x="6945" y="1802"/>
                    <a:pt x="6935" y="1802"/>
                    <a:pt x="6925" y="1813"/>
                  </a:cubicBezTo>
                  <a:cubicBezTo>
                    <a:pt x="6864" y="1772"/>
                    <a:pt x="6864" y="1752"/>
                    <a:pt x="6864" y="1711"/>
                  </a:cubicBezTo>
                  <a:cubicBezTo>
                    <a:pt x="6877" y="1711"/>
                    <a:pt x="6882" y="1702"/>
                    <a:pt x="6883" y="1702"/>
                  </a:cubicBezTo>
                  <a:close/>
                  <a:moveTo>
                    <a:pt x="11754" y="1748"/>
                  </a:moveTo>
                  <a:cubicBezTo>
                    <a:pt x="11758" y="1748"/>
                    <a:pt x="11763" y="1755"/>
                    <a:pt x="11772" y="1772"/>
                  </a:cubicBezTo>
                  <a:cubicBezTo>
                    <a:pt x="11772" y="1813"/>
                    <a:pt x="11751" y="1833"/>
                    <a:pt x="11731" y="1833"/>
                  </a:cubicBezTo>
                  <a:cubicBezTo>
                    <a:pt x="11711" y="1813"/>
                    <a:pt x="11711" y="1792"/>
                    <a:pt x="11731" y="1772"/>
                  </a:cubicBezTo>
                  <a:cubicBezTo>
                    <a:pt x="11743" y="1760"/>
                    <a:pt x="11748" y="1748"/>
                    <a:pt x="11754" y="1748"/>
                  </a:cubicBezTo>
                  <a:close/>
                  <a:moveTo>
                    <a:pt x="7332" y="1650"/>
                  </a:moveTo>
                  <a:cubicBezTo>
                    <a:pt x="7332" y="1650"/>
                    <a:pt x="7352" y="1670"/>
                    <a:pt x="7373" y="1690"/>
                  </a:cubicBezTo>
                  <a:cubicBezTo>
                    <a:pt x="7352" y="1752"/>
                    <a:pt x="7393" y="1813"/>
                    <a:pt x="7332" y="1853"/>
                  </a:cubicBezTo>
                  <a:cubicBezTo>
                    <a:pt x="7312" y="1853"/>
                    <a:pt x="7291" y="1833"/>
                    <a:pt x="7271" y="1833"/>
                  </a:cubicBezTo>
                  <a:cubicBezTo>
                    <a:pt x="7251" y="1772"/>
                    <a:pt x="7251" y="1731"/>
                    <a:pt x="7210" y="1711"/>
                  </a:cubicBezTo>
                  <a:cubicBezTo>
                    <a:pt x="7230" y="1650"/>
                    <a:pt x="7291" y="1690"/>
                    <a:pt x="7332" y="1650"/>
                  </a:cubicBezTo>
                  <a:close/>
                  <a:moveTo>
                    <a:pt x="7902" y="1813"/>
                  </a:moveTo>
                  <a:cubicBezTo>
                    <a:pt x="7923" y="1833"/>
                    <a:pt x="7943" y="1833"/>
                    <a:pt x="7943" y="1874"/>
                  </a:cubicBezTo>
                  <a:cubicBezTo>
                    <a:pt x="7943" y="1884"/>
                    <a:pt x="7938" y="1889"/>
                    <a:pt x="7930" y="1889"/>
                  </a:cubicBezTo>
                  <a:cubicBezTo>
                    <a:pt x="7923" y="1889"/>
                    <a:pt x="7912" y="1884"/>
                    <a:pt x="7902" y="1874"/>
                  </a:cubicBezTo>
                  <a:cubicBezTo>
                    <a:pt x="7882" y="1853"/>
                    <a:pt x="7882" y="1833"/>
                    <a:pt x="7902" y="1813"/>
                  </a:cubicBezTo>
                  <a:close/>
                  <a:moveTo>
                    <a:pt x="6497" y="1813"/>
                  </a:moveTo>
                  <a:cubicBezTo>
                    <a:pt x="6517" y="1853"/>
                    <a:pt x="6477" y="1874"/>
                    <a:pt x="6456" y="1894"/>
                  </a:cubicBezTo>
                  <a:cubicBezTo>
                    <a:pt x="6436" y="1874"/>
                    <a:pt x="6456" y="1853"/>
                    <a:pt x="6456" y="1813"/>
                  </a:cubicBezTo>
                  <a:close/>
                  <a:moveTo>
                    <a:pt x="11894" y="1792"/>
                  </a:moveTo>
                  <a:lnTo>
                    <a:pt x="11894" y="1792"/>
                  </a:lnTo>
                  <a:cubicBezTo>
                    <a:pt x="11955" y="1853"/>
                    <a:pt x="11955" y="1853"/>
                    <a:pt x="11873" y="1914"/>
                  </a:cubicBezTo>
                  <a:cubicBezTo>
                    <a:pt x="11853" y="1894"/>
                    <a:pt x="11914" y="1833"/>
                    <a:pt x="11853" y="1813"/>
                  </a:cubicBezTo>
                  <a:cubicBezTo>
                    <a:pt x="11873" y="1792"/>
                    <a:pt x="11894" y="1792"/>
                    <a:pt x="11894" y="1792"/>
                  </a:cubicBezTo>
                  <a:close/>
                  <a:moveTo>
                    <a:pt x="10122" y="1772"/>
                  </a:moveTo>
                  <a:cubicBezTo>
                    <a:pt x="10142" y="1833"/>
                    <a:pt x="10183" y="1853"/>
                    <a:pt x="10224" y="1914"/>
                  </a:cubicBezTo>
                  <a:cubicBezTo>
                    <a:pt x="10208" y="1920"/>
                    <a:pt x="10194" y="1922"/>
                    <a:pt x="10182" y="1922"/>
                  </a:cubicBezTo>
                  <a:cubicBezTo>
                    <a:pt x="10150" y="1922"/>
                    <a:pt x="10132" y="1904"/>
                    <a:pt x="10102" y="1874"/>
                  </a:cubicBezTo>
                  <a:cubicBezTo>
                    <a:pt x="10081" y="1853"/>
                    <a:pt x="10081" y="1853"/>
                    <a:pt x="10122" y="1772"/>
                  </a:cubicBezTo>
                  <a:close/>
                  <a:moveTo>
                    <a:pt x="6986" y="1914"/>
                  </a:moveTo>
                  <a:lnTo>
                    <a:pt x="6986" y="1914"/>
                  </a:lnTo>
                  <a:cubicBezTo>
                    <a:pt x="6986" y="1914"/>
                    <a:pt x="7006" y="1914"/>
                    <a:pt x="7006" y="1935"/>
                  </a:cubicBezTo>
                  <a:cubicBezTo>
                    <a:pt x="6986" y="1935"/>
                    <a:pt x="6986" y="1935"/>
                    <a:pt x="6986" y="1914"/>
                  </a:cubicBezTo>
                  <a:close/>
                  <a:moveTo>
                    <a:pt x="11812" y="1894"/>
                  </a:moveTo>
                  <a:cubicBezTo>
                    <a:pt x="11833" y="1914"/>
                    <a:pt x="11833" y="1914"/>
                    <a:pt x="11812" y="1935"/>
                  </a:cubicBezTo>
                  <a:cubicBezTo>
                    <a:pt x="11792" y="1914"/>
                    <a:pt x="11792" y="1914"/>
                    <a:pt x="11812" y="1894"/>
                  </a:cubicBezTo>
                  <a:close/>
                  <a:moveTo>
                    <a:pt x="9030" y="1920"/>
                  </a:moveTo>
                  <a:cubicBezTo>
                    <a:pt x="9038" y="1920"/>
                    <a:pt x="9043" y="1925"/>
                    <a:pt x="9043" y="1935"/>
                  </a:cubicBezTo>
                  <a:cubicBezTo>
                    <a:pt x="9043" y="1945"/>
                    <a:pt x="9038" y="1950"/>
                    <a:pt x="9030" y="1950"/>
                  </a:cubicBezTo>
                  <a:cubicBezTo>
                    <a:pt x="9022" y="1950"/>
                    <a:pt x="9012" y="1945"/>
                    <a:pt x="9002" y="1935"/>
                  </a:cubicBezTo>
                  <a:cubicBezTo>
                    <a:pt x="9012" y="1925"/>
                    <a:pt x="9022" y="1920"/>
                    <a:pt x="9030" y="1920"/>
                  </a:cubicBezTo>
                  <a:close/>
                  <a:moveTo>
                    <a:pt x="10753" y="1711"/>
                  </a:moveTo>
                  <a:cubicBezTo>
                    <a:pt x="10713" y="1731"/>
                    <a:pt x="10692" y="1772"/>
                    <a:pt x="10672" y="1792"/>
                  </a:cubicBezTo>
                  <a:lnTo>
                    <a:pt x="10672" y="1914"/>
                  </a:lnTo>
                  <a:cubicBezTo>
                    <a:pt x="10652" y="1955"/>
                    <a:pt x="10631" y="1976"/>
                    <a:pt x="10570" y="1976"/>
                  </a:cubicBezTo>
                  <a:cubicBezTo>
                    <a:pt x="10535" y="1958"/>
                    <a:pt x="10515" y="1910"/>
                    <a:pt x="10471" y="1910"/>
                  </a:cubicBezTo>
                  <a:cubicBezTo>
                    <a:pt x="10464" y="1910"/>
                    <a:pt x="10456" y="1912"/>
                    <a:pt x="10448" y="1914"/>
                  </a:cubicBezTo>
                  <a:cubicBezTo>
                    <a:pt x="10448" y="1935"/>
                    <a:pt x="10448" y="1935"/>
                    <a:pt x="10428" y="1935"/>
                  </a:cubicBezTo>
                  <a:cubicBezTo>
                    <a:pt x="10428" y="1914"/>
                    <a:pt x="10428" y="1914"/>
                    <a:pt x="10448" y="1914"/>
                  </a:cubicBezTo>
                  <a:cubicBezTo>
                    <a:pt x="10448" y="1894"/>
                    <a:pt x="10489" y="1874"/>
                    <a:pt x="10489" y="1833"/>
                  </a:cubicBezTo>
                  <a:lnTo>
                    <a:pt x="10489" y="1731"/>
                  </a:lnTo>
                  <a:cubicBezTo>
                    <a:pt x="10590" y="1731"/>
                    <a:pt x="10672" y="1731"/>
                    <a:pt x="10753" y="1711"/>
                  </a:cubicBezTo>
                  <a:close/>
                  <a:moveTo>
                    <a:pt x="6904" y="1833"/>
                  </a:moveTo>
                  <a:cubicBezTo>
                    <a:pt x="6925" y="1853"/>
                    <a:pt x="6965" y="1874"/>
                    <a:pt x="6986" y="1914"/>
                  </a:cubicBezTo>
                  <a:cubicBezTo>
                    <a:pt x="6925" y="1914"/>
                    <a:pt x="6925" y="1976"/>
                    <a:pt x="6904" y="1996"/>
                  </a:cubicBezTo>
                  <a:cubicBezTo>
                    <a:pt x="6823" y="1976"/>
                    <a:pt x="6843" y="1914"/>
                    <a:pt x="6843" y="1874"/>
                  </a:cubicBezTo>
                  <a:cubicBezTo>
                    <a:pt x="6864" y="1874"/>
                    <a:pt x="6884" y="1853"/>
                    <a:pt x="6904" y="1833"/>
                  </a:cubicBezTo>
                  <a:close/>
                  <a:moveTo>
                    <a:pt x="9450" y="2037"/>
                  </a:moveTo>
                  <a:cubicBezTo>
                    <a:pt x="9470" y="2037"/>
                    <a:pt x="9470" y="2037"/>
                    <a:pt x="9470" y="2057"/>
                  </a:cubicBezTo>
                  <a:lnTo>
                    <a:pt x="9531" y="2057"/>
                  </a:lnTo>
                  <a:cubicBezTo>
                    <a:pt x="9511" y="2067"/>
                    <a:pt x="9501" y="2072"/>
                    <a:pt x="9493" y="2072"/>
                  </a:cubicBezTo>
                  <a:cubicBezTo>
                    <a:pt x="9486" y="2072"/>
                    <a:pt x="9481" y="2067"/>
                    <a:pt x="9470" y="2057"/>
                  </a:cubicBezTo>
                  <a:cubicBezTo>
                    <a:pt x="9470" y="2057"/>
                    <a:pt x="9450" y="2057"/>
                    <a:pt x="9450" y="2037"/>
                  </a:cubicBezTo>
                  <a:close/>
                  <a:moveTo>
                    <a:pt x="11690" y="2057"/>
                  </a:moveTo>
                  <a:cubicBezTo>
                    <a:pt x="11731" y="2077"/>
                    <a:pt x="11711" y="2098"/>
                    <a:pt x="11731" y="2138"/>
                  </a:cubicBezTo>
                  <a:cubicBezTo>
                    <a:pt x="11690" y="2118"/>
                    <a:pt x="11690" y="2118"/>
                    <a:pt x="11670" y="2118"/>
                  </a:cubicBezTo>
                  <a:cubicBezTo>
                    <a:pt x="11670" y="2118"/>
                    <a:pt x="11649" y="2098"/>
                    <a:pt x="11649" y="2098"/>
                  </a:cubicBezTo>
                  <a:cubicBezTo>
                    <a:pt x="11649" y="2077"/>
                    <a:pt x="11670" y="2057"/>
                    <a:pt x="11690" y="2057"/>
                  </a:cubicBezTo>
                  <a:close/>
                  <a:moveTo>
                    <a:pt x="6330" y="2147"/>
                  </a:moveTo>
                  <a:cubicBezTo>
                    <a:pt x="6338" y="2147"/>
                    <a:pt x="6352" y="2151"/>
                    <a:pt x="6375" y="2159"/>
                  </a:cubicBezTo>
                  <a:cubicBezTo>
                    <a:pt x="6354" y="2159"/>
                    <a:pt x="6334" y="2179"/>
                    <a:pt x="6334" y="2200"/>
                  </a:cubicBezTo>
                  <a:cubicBezTo>
                    <a:pt x="6321" y="2161"/>
                    <a:pt x="6316" y="2147"/>
                    <a:pt x="6330" y="2147"/>
                  </a:cubicBezTo>
                  <a:close/>
                  <a:moveTo>
                    <a:pt x="11405" y="1976"/>
                  </a:moveTo>
                  <a:lnTo>
                    <a:pt x="11466" y="2077"/>
                  </a:lnTo>
                  <a:lnTo>
                    <a:pt x="11487" y="2057"/>
                  </a:lnTo>
                  <a:lnTo>
                    <a:pt x="11487" y="2057"/>
                  </a:lnTo>
                  <a:cubicBezTo>
                    <a:pt x="11507" y="2098"/>
                    <a:pt x="11466" y="2159"/>
                    <a:pt x="11527" y="2179"/>
                  </a:cubicBezTo>
                  <a:cubicBezTo>
                    <a:pt x="11507" y="2200"/>
                    <a:pt x="11487" y="2200"/>
                    <a:pt x="11446" y="2200"/>
                  </a:cubicBezTo>
                  <a:cubicBezTo>
                    <a:pt x="11446" y="2138"/>
                    <a:pt x="11405" y="2098"/>
                    <a:pt x="11364" y="2077"/>
                  </a:cubicBezTo>
                  <a:cubicBezTo>
                    <a:pt x="11364" y="2016"/>
                    <a:pt x="11405" y="2016"/>
                    <a:pt x="11405" y="1976"/>
                  </a:cubicBezTo>
                  <a:close/>
                  <a:moveTo>
                    <a:pt x="11711" y="2179"/>
                  </a:moveTo>
                  <a:cubicBezTo>
                    <a:pt x="11731" y="2200"/>
                    <a:pt x="11711" y="2200"/>
                    <a:pt x="11711" y="2220"/>
                  </a:cubicBezTo>
                  <a:cubicBezTo>
                    <a:pt x="11690" y="2200"/>
                    <a:pt x="11670" y="2200"/>
                    <a:pt x="11711" y="2179"/>
                  </a:cubicBezTo>
                  <a:close/>
                  <a:moveTo>
                    <a:pt x="8024" y="2159"/>
                  </a:moveTo>
                  <a:lnTo>
                    <a:pt x="8024" y="2159"/>
                  </a:lnTo>
                  <a:cubicBezTo>
                    <a:pt x="8085" y="2179"/>
                    <a:pt x="8065" y="2220"/>
                    <a:pt x="8045" y="2261"/>
                  </a:cubicBezTo>
                  <a:cubicBezTo>
                    <a:pt x="7984" y="2240"/>
                    <a:pt x="8004" y="2200"/>
                    <a:pt x="8024" y="2159"/>
                  </a:cubicBezTo>
                  <a:close/>
                  <a:moveTo>
                    <a:pt x="11283" y="2220"/>
                  </a:moveTo>
                  <a:cubicBezTo>
                    <a:pt x="11303" y="2240"/>
                    <a:pt x="11303" y="2240"/>
                    <a:pt x="11303" y="2261"/>
                  </a:cubicBezTo>
                  <a:cubicBezTo>
                    <a:pt x="11283" y="2281"/>
                    <a:pt x="11263" y="2281"/>
                    <a:pt x="11222" y="2281"/>
                  </a:cubicBezTo>
                  <a:cubicBezTo>
                    <a:pt x="11242" y="2240"/>
                    <a:pt x="11263" y="2220"/>
                    <a:pt x="11283" y="2220"/>
                  </a:cubicBezTo>
                  <a:close/>
                  <a:moveTo>
                    <a:pt x="6151" y="2281"/>
                  </a:moveTo>
                  <a:cubicBezTo>
                    <a:pt x="6171" y="2281"/>
                    <a:pt x="6171" y="2301"/>
                    <a:pt x="6171" y="2301"/>
                  </a:cubicBezTo>
                  <a:cubicBezTo>
                    <a:pt x="6171" y="2322"/>
                    <a:pt x="6151" y="2322"/>
                    <a:pt x="6130" y="2322"/>
                  </a:cubicBezTo>
                  <a:cubicBezTo>
                    <a:pt x="6130" y="2322"/>
                    <a:pt x="6110" y="2322"/>
                    <a:pt x="6110" y="2301"/>
                  </a:cubicBezTo>
                  <a:cubicBezTo>
                    <a:pt x="6110" y="2281"/>
                    <a:pt x="6130" y="2281"/>
                    <a:pt x="6151" y="2281"/>
                  </a:cubicBezTo>
                  <a:close/>
                  <a:moveTo>
                    <a:pt x="8004" y="2363"/>
                  </a:moveTo>
                  <a:cubicBezTo>
                    <a:pt x="8004" y="2383"/>
                    <a:pt x="7984" y="2383"/>
                    <a:pt x="7984" y="2383"/>
                  </a:cubicBezTo>
                  <a:cubicBezTo>
                    <a:pt x="7984" y="2383"/>
                    <a:pt x="7984" y="2363"/>
                    <a:pt x="8004" y="2363"/>
                  </a:cubicBezTo>
                  <a:close/>
                  <a:moveTo>
                    <a:pt x="9348" y="1018"/>
                  </a:moveTo>
                  <a:cubicBezTo>
                    <a:pt x="9389" y="1079"/>
                    <a:pt x="9328" y="1100"/>
                    <a:pt x="9307" y="1141"/>
                  </a:cubicBezTo>
                  <a:cubicBezTo>
                    <a:pt x="9307" y="1161"/>
                    <a:pt x="9328" y="1181"/>
                    <a:pt x="9348" y="1202"/>
                  </a:cubicBezTo>
                  <a:cubicBezTo>
                    <a:pt x="9430" y="1202"/>
                    <a:pt x="9511" y="1202"/>
                    <a:pt x="9572" y="1242"/>
                  </a:cubicBezTo>
                  <a:lnTo>
                    <a:pt x="9572" y="1344"/>
                  </a:lnTo>
                  <a:cubicBezTo>
                    <a:pt x="9605" y="1361"/>
                    <a:pt x="9611" y="1391"/>
                    <a:pt x="9645" y="1391"/>
                  </a:cubicBezTo>
                  <a:cubicBezTo>
                    <a:pt x="9653" y="1391"/>
                    <a:pt x="9662" y="1389"/>
                    <a:pt x="9674" y="1385"/>
                  </a:cubicBezTo>
                  <a:lnTo>
                    <a:pt x="9674" y="1385"/>
                  </a:lnTo>
                  <a:cubicBezTo>
                    <a:pt x="9633" y="1426"/>
                    <a:pt x="9633" y="1466"/>
                    <a:pt x="9633" y="1507"/>
                  </a:cubicBezTo>
                  <a:cubicBezTo>
                    <a:pt x="9654" y="1548"/>
                    <a:pt x="9694" y="1568"/>
                    <a:pt x="9694" y="1609"/>
                  </a:cubicBezTo>
                  <a:cubicBezTo>
                    <a:pt x="9735" y="1609"/>
                    <a:pt x="9735" y="1609"/>
                    <a:pt x="9776" y="1629"/>
                  </a:cubicBezTo>
                  <a:cubicBezTo>
                    <a:pt x="9755" y="1650"/>
                    <a:pt x="9715" y="1670"/>
                    <a:pt x="9735" y="1731"/>
                  </a:cubicBezTo>
                  <a:cubicBezTo>
                    <a:pt x="9755" y="1813"/>
                    <a:pt x="9837" y="1874"/>
                    <a:pt x="9898" y="1955"/>
                  </a:cubicBezTo>
                  <a:cubicBezTo>
                    <a:pt x="9959" y="2016"/>
                    <a:pt x="10000" y="2098"/>
                    <a:pt x="9918" y="2179"/>
                  </a:cubicBezTo>
                  <a:cubicBezTo>
                    <a:pt x="9918" y="2240"/>
                    <a:pt x="9857" y="2281"/>
                    <a:pt x="9857" y="2342"/>
                  </a:cubicBezTo>
                  <a:cubicBezTo>
                    <a:pt x="9806" y="2332"/>
                    <a:pt x="9755" y="2332"/>
                    <a:pt x="9705" y="2332"/>
                  </a:cubicBezTo>
                  <a:cubicBezTo>
                    <a:pt x="9654" y="2332"/>
                    <a:pt x="9603" y="2332"/>
                    <a:pt x="9552" y="2322"/>
                  </a:cubicBezTo>
                  <a:cubicBezTo>
                    <a:pt x="9511" y="2342"/>
                    <a:pt x="9511" y="2363"/>
                    <a:pt x="9491" y="2383"/>
                  </a:cubicBezTo>
                  <a:cubicBezTo>
                    <a:pt x="9470" y="2363"/>
                    <a:pt x="9470" y="2363"/>
                    <a:pt x="9470" y="2342"/>
                  </a:cubicBezTo>
                  <a:cubicBezTo>
                    <a:pt x="9491" y="2322"/>
                    <a:pt x="9511" y="2301"/>
                    <a:pt x="9531" y="2301"/>
                  </a:cubicBezTo>
                  <a:cubicBezTo>
                    <a:pt x="9593" y="2301"/>
                    <a:pt x="9633" y="2281"/>
                    <a:pt x="9654" y="2240"/>
                  </a:cubicBezTo>
                  <a:cubicBezTo>
                    <a:pt x="9654" y="2200"/>
                    <a:pt x="9613" y="2200"/>
                    <a:pt x="9593" y="2179"/>
                  </a:cubicBezTo>
                  <a:cubicBezTo>
                    <a:pt x="9572" y="2138"/>
                    <a:pt x="9613" y="2098"/>
                    <a:pt x="9552" y="2077"/>
                  </a:cubicBezTo>
                  <a:cubicBezTo>
                    <a:pt x="9593" y="2057"/>
                    <a:pt x="9613" y="2037"/>
                    <a:pt x="9654" y="2016"/>
                  </a:cubicBezTo>
                  <a:cubicBezTo>
                    <a:pt x="9674" y="1996"/>
                    <a:pt x="9654" y="1955"/>
                    <a:pt x="9674" y="1955"/>
                  </a:cubicBezTo>
                  <a:cubicBezTo>
                    <a:pt x="9694" y="1955"/>
                    <a:pt x="9715" y="1955"/>
                    <a:pt x="9715" y="1935"/>
                  </a:cubicBezTo>
                  <a:cubicBezTo>
                    <a:pt x="9715" y="1914"/>
                    <a:pt x="9715" y="1853"/>
                    <a:pt x="9715" y="1813"/>
                  </a:cubicBezTo>
                  <a:cubicBezTo>
                    <a:pt x="9715" y="1813"/>
                    <a:pt x="9694" y="1792"/>
                    <a:pt x="9694" y="1792"/>
                  </a:cubicBezTo>
                  <a:cubicBezTo>
                    <a:pt x="9633" y="1813"/>
                    <a:pt x="9613" y="1874"/>
                    <a:pt x="9552" y="1894"/>
                  </a:cubicBezTo>
                  <a:cubicBezTo>
                    <a:pt x="9491" y="1894"/>
                    <a:pt x="9470" y="1833"/>
                    <a:pt x="9409" y="1833"/>
                  </a:cubicBezTo>
                  <a:cubicBezTo>
                    <a:pt x="9425" y="1794"/>
                    <a:pt x="9441" y="1782"/>
                    <a:pt x="9457" y="1782"/>
                  </a:cubicBezTo>
                  <a:cubicBezTo>
                    <a:pt x="9484" y="1782"/>
                    <a:pt x="9514" y="1813"/>
                    <a:pt x="9552" y="1813"/>
                  </a:cubicBezTo>
                  <a:cubicBezTo>
                    <a:pt x="9593" y="1752"/>
                    <a:pt x="9633" y="1711"/>
                    <a:pt x="9613" y="1629"/>
                  </a:cubicBezTo>
                  <a:cubicBezTo>
                    <a:pt x="9593" y="1619"/>
                    <a:pt x="9577" y="1619"/>
                    <a:pt x="9562" y="1619"/>
                  </a:cubicBezTo>
                  <a:cubicBezTo>
                    <a:pt x="9547" y="1619"/>
                    <a:pt x="9531" y="1619"/>
                    <a:pt x="9511" y="1609"/>
                  </a:cubicBezTo>
                  <a:cubicBezTo>
                    <a:pt x="9491" y="1548"/>
                    <a:pt x="9491" y="1487"/>
                    <a:pt x="9531" y="1405"/>
                  </a:cubicBezTo>
                  <a:cubicBezTo>
                    <a:pt x="9470" y="1344"/>
                    <a:pt x="9409" y="1283"/>
                    <a:pt x="9287" y="1283"/>
                  </a:cubicBezTo>
                  <a:cubicBezTo>
                    <a:pt x="9246" y="1283"/>
                    <a:pt x="9206" y="1242"/>
                    <a:pt x="9145" y="1242"/>
                  </a:cubicBezTo>
                  <a:cubicBezTo>
                    <a:pt x="9165" y="1202"/>
                    <a:pt x="9165" y="1161"/>
                    <a:pt x="9185" y="1120"/>
                  </a:cubicBezTo>
                  <a:cubicBezTo>
                    <a:pt x="9267" y="1120"/>
                    <a:pt x="9287" y="1059"/>
                    <a:pt x="9348" y="1018"/>
                  </a:cubicBezTo>
                  <a:close/>
                  <a:moveTo>
                    <a:pt x="10835" y="1507"/>
                  </a:moveTo>
                  <a:cubicBezTo>
                    <a:pt x="10896" y="1568"/>
                    <a:pt x="10916" y="1629"/>
                    <a:pt x="10977" y="1670"/>
                  </a:cubicBezTo>
                  <a:lnTo>
                    <a:pt x="10977" y="1752"/>
                  </a:lnTo>
                  <a:cubicBezTo>
                    <a:pt x="11018" y="1813"/>
                    <a:pt x="11079" y="1894"/>
                    <a:pt x="11161" y="1894"/>
                  </a:cubicBezTo>
                  <a:cubicBezTo>
                    <a:pt x="11161" y="1935"/>
                    <a:pt x="11161" y="1955"/>
                    <a:pt x="11140" y="1976"/>
                  </a:cubicBezTo>
                  <a:cubicBezTo>
                    <a:pt x="11079" y="2037"/>
                    <a:pt x="11039" y="2098"/>
                    <a:pt x="10957" y="2118"/>
                  </a:cubicBezTo>
                  <a:cubicBezTo>
                    <a:pt x="10937" y="2118"/>
                    <a:pt x="10916" y="2159"/>
                    <a:pt x="10896" y="2159"/>
                  </a:cubicBezTo>
                  <a:cubicBezTo>
                    <a:pt x="10896" y="2220"/>
                    <a:pt x="10876" y="2281"/>
                    <a:pt x="10916" y="2322"/>
                  </a:cubicBezTo>
                  <a:cubicBezTo>
                    <a:pt x="10855" y="2322"/>
                    <a:pt x="10835" y="2383"/>
                    <a:pt x="10814" y="2424"/>
                  </a:cubicBezTo>
                  <a:cubicBezTo>
                    <a:pt x="10753" y="2363"/>
                    <a:pt x="10794" y="2301"/>
                    <a:pt x="10774" y="2261"/>
                  </a:cubicBezTo>
                  <a:cubicBezTo>
                    <a:pt x="10760" y="2247"/>
                    <a:pt x="10744" y="2245"/>
                    <a:pt x="10728" y="2245"/>
                  </a:cubicBezTo>
                  <a:cubicBezTo>
                    <a:pt x="10721" y="2245"/>
                    <a:pt x="10713" y="2245"/>
                    <a:pt x="10705" y="2245"/>
                  </a:cubicBezTo>
                  <a:cubicBezTo>
                    <a:pt x="10682" y="2245"/>
                    <a:pt x="10662" y="2240"/>
                    <a:pt x="10652" y="2200"/>
                  </a:cubicBezTo>
                  <a:cubicBezTo>
                    <a:pt x="10733" y="2179"/>
                    <a:pt x="10794" y="2159"/>
                    <a:pt x="10896" y="2159"/>
                  </a:cubicBezTo>
                  <a:cubicBezTo>
                    <a:pt x="10876" y="2098"/>
                    <a:pt x="10957" y="2077"/>
                    <a:pt x="10977" y="2037"/>
                  </a:cubicBezTo>
                  <a:cubicBezTo>
                    <a:pt x="10977" y="1996"/>
                    <a:pt x="10937" y="1976"/>
                    <a:pt x="10916" y="1935"/>
                  </a:cubicBezTo>
                  <a:lnTo>
                    <a:pt x="10916" y="1731"/>
                  </a:lnTo>
                  <a:cubicBezTo>
                    <a:pt x="10876" y="1650"/>
                    <a:pt x="10814" y="1609"/>
                    <a:pt x="10835" y="1507"/>
                  </a:cubicBezTo>
                  <a:close/>
                  <a:moveTo>
                    <a:pt x="7984" y="2383"/>
                  </a:moveTo>
                  <a:cubicBezTo>
                    <a:pt x="7984" y="2403"/>
                    <a:pt x="7984" y="2424"/>
                    <a:pt x="7963" y="2444"/>
                  </a:cubicBezTo>
                  <a:cubicBezTo>
                    <a:pt x="7943" y="2403"/>
                    <a:pt x="7943" y="2403"/>
                    <a:pt x="7984" y="2383"/>
                  </a:cubicBezTo>
                  <a:close/>
                  <a:moveTo>
                    <a:pt x="8513" y="2200"/>
                  </a:moveTo>
                  <a:cubicBezTo>
                    <a:pt x="8534" y="2240"/>
                    <a:pt x="8554" y="2281"/>
                    <a:pt x="8574" y="2322"/>
                  </a:cubicBezTo>
                  <a:lnTo>
                    <a:pt x="8574" y="2485"/>
                  </a:lnTo>
                  <a:cubicBezTo>
                    <a:pt x="8513" y="2403"/>
                    <a:pt x="8493" y="2322"/>
                    <a:pt x="8452" y="2261"/>
                  </a:cubicBezTo>
                  <a:cubicBezTo>
                    <a:pt x="8452" y="2200"/>
                    <a:pt x="8493" y="2240"/>
                    <a:pt x="8513" y="2200"/>
                  </a:cubicBezTo>
                  <a:close/>
                  <a:moveTo>
                    <a:pt x="6273" y="2485"/>
                  </a:moveTo>
                  <a:cubicBezTo>
                    <a:pt x="6273" y="2505"/>
                    <a:pt x="6273" y="2505"/>
                    <a:pt x="6253" y="2505"/>
                  </a:cubicBezTo>
                  <a:cubicBezTo>
                    <a:pt x="6253" y="2485"/>
                    <a:pt x="6253" y="2485"/>
                    <a:pt x="6273" y="2485"/>
                  </a:cubicBezTo>
                  <a:close/>
                  <a:moveTo>
                    <a:pt x="7291" y="2383"/>
                  </a:moveTo>
                  <a:cubicBezTo>
                    <a:pt x="7312" y="2424"/>
                    <a:pt x="7312" y="2464"/>
                    <a:pt x="7291" y="2505"/>
                  </a:cubicBezTo>
                  <a:cubicBezTo>
                    <a:pt x="7251" y="2485"/>
                    <a:pt x="7230" y="2464"/>
                    <a:pt x="7230" y="2444"/>
                  </a:cubicBezTo>
                  <a:cubicBezTo>
                    <a:pt x="7230" y="2403"/>
                    <a:pt x="7251" y="2383"/>
                    <a:pt x="7291" y="2383"/>
                  </a:cubicBezTo>
                  <a:close/>
                  <a:moveTo>
                    <a:pt x="7573" y="2452"/>
                  </a:moveTo>
                  <a:cubicBezTo>
                    <a:pt x="7581" y="2452"/>
                    <a:pt x="7595" y="2457"/>
                    <a:pt x="7617" y="2464"/>
                  </a:cubicBezTo>
                  <a:cubicBezTo>
                    <a:pt x="7597" y="2464"/>
                    <a:pt x="7597" y="2485"/>
                    <a:pt x="7576" y="2505"/>
                  </a:cubicBezTo>
                  <a:cubicBezTo>
                    <a:pt x="7563" y="2466"/>
                    <a:pt x="7559" y="2452"/>
                    <a:pt x="7573" y="2452"/>
                  </a:cubicBezTo>
                  <a:close/>
                  <a:moveTo>
                    <a:pt x="6253" y="2505"/>
                  </a:moveTo>
                  <a:cubicBezTo>
                    <a:pt x="6253" y="2505"/>
                    <a:pt x="6253" y="2525"/>
                    <a:pt x="6232" y="2525"/>
                  </a:cubicBezTo>
                  <a:cubicBezTo>
                    <a:pt x="6232" y="2505"/>
                    <a:pt x="6253" y="2505"/>
                    <a:pt x="6253" y="2505"/>
                  </a:cubicBezTo>
                  <a:close/>
                  <a:moveTo>
                    <a:pt x="9165" y="2444"/>
                  </a:moveTo>
                  <a:cubicBezTo>
                    <a:pt x="9165" y="2485"/>
                    <a:pt x="9185" y="2505"/>
                    <a:pt x="9145" y="2525"/>
                  </a:cubicBezTo>
                  <a:lnTo>
                    <a:pt x="9124" y="2525"/>
                  </a:lnTo>
                  <a:cubicBezTo>
                    <a:pt x="9104" y="2485"/>
                    <a:pt x="9124" y="2464"/>
                    <a:pt x="9165" y="2444"/>
                  </a:cubicBezTo>
                  <a:close/>
                  <a:moveTo>
                    <a:pt x="11212" y="2357"/>
                  </a:moveTo>
                  <a:cubicBezTo>
                    <a:pt x="11227" y="2357"/>
                    <a:pt x="11242" y="2363"/>
                    <a:pt x="11263" y="2363"/>
                  </a:cubicBezTo>
                  <a:cubicBezTo>
                    <a:pt x="11283" y="2383"/>
                    <a:pt x="11303" y="2403"/>
                    <a:pt x="11303" y="2464"/>
                  </a:cubicBezTo>
                  <a:cubicBezTo>
                    <a:pt x="11263" y="2485"/>
                    <a:pt x="11222" y="2505"/>
                    <a:pt x="11201" y="2546"/>
                  </a:cubicBezTo>
                  <a:cubicBezTo>
                    <a:pt x="11201" y="2546"/>
                    <a:pt x="11181" y="2525"/>
                    <a:pt x="11161" y="2525"/>
                  </a:cubicBezTo>
                  <a:lnTo>
                    <a:pt x="11161" y="2383"/>
                  </a:lnTo>
                  <a:cubicBezTo>
                    <a:pt x="11181" y="2363"/>
                    <a:pt x="11196" y="2357"/>
                    <a:pt x="11212" y="2357"/>
                  </a:cubicBezTo>
                  <a:close/>
                  <a:moveTo>
                    <a:pt x="7310" y="1889"/>
                  </a:moveTo>
                  <a:cubicBezTo>
                    <a:pt x="7332" y="1889"/>
                    <a:pt x="7332" y="1918"/>
                    <a:pt x="7332" y="1935"/>
                  </a:cubicBezTo>
                  <a:cubicBezTo>
                    <a:pt x="7346" y="1942"/>
                    <a:pt x="7360" y="1945"/>
                    <a:pt x="7373" y="1945"/>
                  </a:cubicBezTo>
                  <a:cubicBezTo>
                    <a:pt x="7417" y="1945"/>
                    <a:pt x="7457" y="1915"/>
                    <a:pt x="7500" y="1915"/>
                  </a:cubicBezTo>
                  <a:cubicBezTo>
                    <a:pt x="7518" y="1915"/>
                    <a:pt x="7536" y="1920"/>
                    <a:pt x="7556" y="1935"/>
                  </a:cubicBezTo>
                  <a:cubicBezTo>
                    <a:pt x="7536" y="1955"/>
                    <a:pt x="7515" y="1976"/>
                    <a:pt x="7475" y="1976"/>
                  </a:cubicBezTo>
                  <a:cubicBezTo>
                    <a:pt x="7466" y="1971"/>
                    <a:pt x="7459" y="1970"/>
                    <a:pt x="7452" y="1970"/>
                  </a:cubicBezTo>
                  <a:cubicBezTo>
                    <a:pt x="7426" y="1970"/>
                    <a:pt x="7409" y="1996"/>
                    <a:pt x="7393" y="1996"/>
                  </a:cubicBezTo>
                  <a:cubicBezTo>
                    <a:pt x="7387" y="1999"/>
                    <a:pt x="7382" y="2000"/>
                    <a:pt x="7376" y="2000"/>
                  </a:cubicBezTo>
                  <a:cubicBezTo>
                    <a:pt x="7351" y="2000"/>
                    <a:pt x="7333" y="1971"/>
                    <a:pt x="7308" y="1971"/>
                  </a:cubicBezTo>
                  <a:cubicBezTo>
                    <a:pt x="7303" y="1971"/>
                    <a:pt x="7297" y="1973"/>
                    <a:pt x="7291" y="1976"/>
                  </a:cubicBezTo>
                  <a:cubicBezTo>
                    <a:pt x="7291" y="1976"/>
                    <a:pt x="7291" y="1996"/>
                    <a:pt x="7291" y="1996"/>
                  </a:cubicBezTo>
                  <a:cubicBezTo>
                    <a:pt x="7271" y="2016"/>
                    <a:pt x="7271" y="2037"/>
                    <a:pt x="7271" y="2057"/>
                  </a:cubicBezTo>
                  <a:cubicBezTo>
                    <a:pt x="7291" y="2138"/>
                    <a:pt x="7271" y="2240"/>
                    <a:pt x="7251" y="2342"/>
                  </a:cubicBezTo>
                  <a:cubicBezTo>
                    <a:pt x="7271" y="2342"/>
                    <a:pt x="7271" y="2342"/>
                    <a:pt x="7271" y="2363"/>
                  </a:cubicBezTo>
                  <a:cubicBezTo>
                    <a:pt x="7251" y="2363"/>
                    <a:pt x="7251" y="2342"/>
                    <a:pt x="7251" y="2342"/>
                  </a:cubicBezTo>
                  <a:lnTo>
                    <a:pt x="7210" y="2342"/>
                  </a:lnTo>
                  <a:cubicBezTo>
                    <a:pt x="7128" y="2363"/>
                    <a:pt x="7128" y="2424"/>
                    <a:pt x="7108" y="2464"/>
                  </a:cubicBezTo>
                  <a:cubicBezTo>
                    <a:pt x="7047" y="2505"/>
                    <a:pt x="7067" y="2587"/>
                    <a:pt x="7006" y="2587"/>
                  </a:cubicBezTo>
                  <a:cubicBezTo>
                    <a:pt x="7006" y="2627"/>
                    <a:pt x="7006" y="2627"/>
                    <a:pt x="7026" y="2648"/>
                  </a:cubicBezTo>
                  <a:cubicBezTo>
                    <a:pt x="7026" y="2668"/>
                    <a:pt x="7006" y="2688"/>
                    <a:pt x="6986" y="2729"/>
                  </a:cubicBezTo>
                  <a:cubicBezTo>
                    <a:pt x="6986" y="2648"/>
                    <a:pt x="6986" y="2607"/>
                    <a:pt x="6965" y="2525"/>
                  </a:cubicBezTo>
                  <a:cubicBezTo>
                    <a:pt x="6904" y="2525"/>
                    <a:pt x="6884" y="2607"/>
                    <a:pt x="6843" y="2607"/>
                  </a:cubicBezTo>
                  <a:cubicBezTo>
                    <a:pt x="6843" y="2627"/>
                    <a:pt x="6843" y="2627"/>
                    <a:pt x="6823" y="2627"/>
                  </a:cubicBezTo>
                  <a:cubicBezTo>
                    <a:pt x="6823" y="2607"/>
                    <a:pt x="6823" y="2607"/>
                    <a:pt x="6843" y="2607"/>
                  </a:cubicBezTo>
                  <a:cubicBezTo>
                    <a:pt x="6843" y="2546"/>
                    <a:pt x="6802" y="2505"/>
                    <a:pt x="6802" y="2444"/>
                  </a:cubicBezTo>
                  <a:cubicBezTo>
                    <a:pt x="6789" y="2430"/>
                    <a:pt x="6775" y="2426"/>
                    <a:pt x="6761" y="2426"/>
                  </a:cubicBezTo>
                  <a:cubicBezTo>
                    <a:pt x="6732" y="2426"/>
                    <a:pt x="6701" y="2444"/>
                    <a:pt x="6660" y="2444"/>
                  </a:cubicBezTo>
                  <a:cubicBezTo>
                    <a:pt x="6721" y="2363"/>
                    <a:pt x="6741" y="2301"/>
                    <a:pt x="6782" y="2220"/>
                  </a:cubicBezTo>
                  <a:cubicBezTo>
                    <a:pt x="6823" y="2220"/>
                    <a:pt x="6843" y="2281"/>
                    <a:pt x="6904" y="2281"/>
                  </a:cubicBezTo>
                  <a:cubicBezTo>
                    <a:pt x="6884" y="2301"/>
                    <a:pt x="6884" y="2301"/>
                    <a:pt x="6864" y="2322"/>
                  </a:cubicBezTo>
                  <a:cubicBezTo>
                    <a:pt x="6925" y="2363"/>
                    <a:pt x="6925" y="2424"/>
                    <a:pt x="6925" y="2485"/>
                  </a:cubicBezTo>
                  <a:cubicBezTo>
                    <a:pt x="7006" y="2485"/>
                    <a:pt x="6986" y="2424"/>
                    <a:pt x="7006" y="2403"/>
                  </a:cubicBezTo>
                  <a:cubicBezTo>
                    <a:pt x="6986" y="2383"/>
                    <a:pt x="6986" y="2383"/>
                    <a:pt x="6986" y="2363"/>
                  </a:cubicBezTo>
                  <a:cubicBezTo>
                    <a:pt x="6986" y="2322"/>
                    <a:pt x="7026" y="2301"/>
                    <a:pt x="7026" y="2281"/>
                  </a:cubicBezTo>
                  <a:lnTo>
                    <a:pt x="7026" y="2138"/>
                  </a:lnTo>
                  <a:cubicBezTo>
                    <a:pt x="7047" y="2098"/>
                    <a:pt x="7088" y="2057"/>
                    <a:pt x="7108" y="2057"/>
                  </a:cubicBezTo>
                  <a:cubicBezTo>
                    <a:pt x="7149" y="2057"/>
                    <a:pt x="7149" y="2057"/>
                    <a:pt x="7149" y="2159"/>
                  </a:cubicBezTo>
                  <a:lnTo>
                    <a:pt x="7210" y="2159"/>
                  </a:lnTo>
                  <a:lnTo>
                    <a:pt x="7210" y="2037"/>
                  </a:lnTo>
                  <a:cubicBezTo>
                    <a:pt x="7251" y="1976"/>
                    <a:pt x="7271" y="1935"/>
                    <a:pt x="7291" y="1894"/>
                  </a:cubicBezTo>
                  <a:cubicBezTo>
                    <a:pt x="7299" y="1890"/>
                    <a:pt x="7305" y="1889"/>
                    <a:pt x="7310" y="1889"/>
                  </a:cubicBezTo>
                  <a:close/>
                  <a:moveTo>
                    <a:pt x="10977" y="2587"/>
                  </a:moveTo>
                  <a:cubicBezTo>
                    <a:pt x="10998" y="2587"/>
                    <a:pt x="10998" y="2607"/>
                    <a:pt x="10998" y="2607"/>
                  </a:cubicBezTo>
                  <a:cubicBezTo>
                    <a:pt x="11039" y="2607"/>
                    <a:pt x="11039" y="2648"/>
                    <a:pt x="11059" y="2668"/>
                  </a:cubicBezTo>
                  <a:cubicBezTo>
                    <a:pt x="11079" y="2688"/>
                    <a:pt x="11079" y="2729"/>
                    <a:pt x="11079" y="2749"/>
                  </a:cubicBezTo>
                  <a:cubicBezTo>
                    <a:pt x="11018" y="2749"/>
                    <a:pt x="10998" y="2729"/>
                    <a:pt x="10998" y="2668"/>
                  </a:cubicBezTo>
                  <a:cubicBezTo>
                    <a:pt x="10998" y="2648"/>
                    <a:pt x="10998" y="2627"/>
                    <a:pt x="10998" y="2607"/>
                  </a:cubicBezTo>
                  <a:cubicBezTo>
                    <a:pt x="10977" y="2607"/>
                    <a:pt x="10977" y="2607"/>
                    <a:pt x="10977" y="2587"/>
                  </a:cubicBezTo>
                  <a:close/>
                  <a:moveTo>
                    <a:pt x="6904" y="2749"/>
                  </a:moveTo>
                  <a:lnTo>
                    <a:pt x="6904" y="2749"/>
                  </a:lnTo>
                  <a:cubicBezTo>
                    <a:pt x="6904" y="2749"/>
                    <a:pt x="6925" y="2749"/>
                    <a:pt x="6925" y="2770"/>
                  </a:cubicBezTo>
                  <a:cubicBezTo>
                    <a:pt x="6904" y="2770"/>
                    <a:pt x="6904" y="2770"/>
                    <a:pt x="6904" y="2749"/>
                  </a:cubicBezTo>
                  <a:close/>
                  <a:moveTo>
                    <a:pt x="7495" y="2729"/>
                  </a:moveTo>
                  <a:cubicBezTo>
                    <a:pt x="7515" y="2749"/>
                    <a:pt x="7515" y="2749"/>
                    <a:pt x="7495" y="2770"/>
                  </a:cubicBezTo>
                  <a:cubicBezTo>
                    <a:pt x="7475" y="2749"/>
                    <a:pt x="7475" y="2749"/>
                    <a:pt x="7495" y="2729"/>
                  </a:cubicBezTo>
                  <a:close/>
                  <a:moveTo>
                    <a:pt x="11079" y="2749"/>
                  </a:moveTo>
                  <a:cubicBezTo>
                    <a:pt x="11079" y="2749"/>
                    <a:pt x="11100" y="2749"/>
                    <a:pt x="11100" y="2770"/>
                  </a:cubicBezTo>
                  <a:cubicBezTo>
                    <a:pt x="11079" y="2770"/>
                    <a:pt x="11079" y="2749"/>
                    <a:pt x="11079" y="2749"/>
                  </a:cubicBezTo>
                  <a:close/>
                  <a:moveTo>
                    <a:pt x="6986" y="2749"/>
                  </a:moveTo>
                  <a:cubicBezTo>
                    <a:pt x="7006" y="2770"/>
                    <a:pt x="7006" y="2770"/>
                    <a:pt x="6986" y="2790"/>
                  </a:cubicBezTo>
                  <a:cubicBezTo>
                    <a:pt x="6965" y="2790"/>
                    <a:pt x="6986" y="2770"/>
                    <a:pt x="6986" y="2749"/>
                  </a:cubicBezTo>
                  <a:close/>
                  <a:moveTo>
                    <a:pt x="7067" y="2770"/>
                  </a:moveTo>
                  <a:cubicBezTo>
                    <a:pt x="7088" y="2790"/>
                    <a:pt x="7088" y="2790"/>
                    <a:pt x="7088" y="2790"/>
                  </a:cubicBezTo>
                  <a:lnTo>
                    <a:pt x="7067" y="2790"/>
                  </a:lnTo>
                  <a:lnTo>
                    <a:pt x="7067" y="2770"/>
                  </a:lnTo>
                  <a:close/>
                  <a:moveTo>
                    <a:pt x="6171" y="2770"/>
                  </a:moveTo>
                  <a:cubicBezTo>
                    <a:pt x="6171" y="2811"/>
                    <a:pt x="6130" y="2811"/>
                    <a:pt x="6130" y="2831"/>
                  </a:cubicBezTo>
                  <a:cubicBezTo>
                    <a:pt x="6110" y="2790"/>
                    <a:pt x="6130" y="2770"/>
                    <a:pt x="6171" y="2770"/>
                  </a:cubicBezTo>
                  <a:close/>
                  <a:moveTo>
                    <a:pt x="11385" y="2648"/>
                  </a:moveTo>
                  <a:cubicBezTo>
                    <a:pt x="11425" y="2648"/>
                    <a:pt x="11425" y="2668"/>
                    <a:pt x="11466" y="2668"/>
                  </a:cubicBezTo>
                  <a:cubicBezTo>
                    <a:pt x="11487" y="2709"/>
                    <a:pt x="11507" y="2749"/>
                    <a:pt x="11527" y="2790"/>
                  </a:cubicBezTo>
                  <a:cubicBezTo>
                    <a:pt x="11507" y="2811"/>
                    <a:pt x="11487" y="2811"/>
                    <a:pt x="11487" y="2831"/>
                  </a:cubicBezTo>
                  <a:cubicBezTo>
                    <a:pt x="11446" y="2790"/>
                    <a:pt x="11425" y="2770"/>
                    <a:pt x="11385" y="2749"/>
                  </a:cubicBezTo>
                  <a:lnTo>
                    <a:pt x="11385" y="2648"/>
                  </a:lnTo>
                  <a:close/>
                  <a:moveTo>
                    <a:pt x="7756" y="2725"/>
                  </a:moveTo>
                  <a:cubicBezTo>
                    <a:pt x="7781" y="2725"/>
                    <a:pt x="7799" y="2754"/>
                    <a:pt x="7824" y="2754"/>
                  </a:cubicBezTo>
                  <a:cubicBezTo>
                    <a:pt x="7830" y="2754"/>
                    <a:pt x="7835" y="2752"/>
                    <a:pt x="7841" y="2749"/>
                  </a:cubicBezTo>
                  <a:lnTo>
                    <a:pt x="7841" y="2749"/>
                  </a:lnTo>
                  <a:cubicBezTo>
                    <a:pt x="7841" y="2811"/>
                    <a:pt x="7821" y="2831"/>
                    <a:pt x="7780" y="2851"/>
                  </a:cubicBezTo>
                  <a:lnTo>
                    <a:pt x="7760" y="2851"/>
                  </a:lnTo>
                  <a:cubicBezTo>
                    <a:pt x="7719" y="2811"/>
                    <a:pt x="7719" y="2770"/>
                    <a:pt x="7739" y="2729"/>
                  </a:cubicBezTo>
                  <a:cubicBezTo>
                    <a:pt x="7745" y="2726"/>
                    <a:pt x="7751" y="2725"/>
                    <a:pt x="7756" y="2725"/>
                  </a:cubicBezTo>
                  <a:close/>
                  <a:moveTo>
                    <a:pt x="7312" y="2749"/>
                  </a:moveTo>
                  <a:cubicBezTo>
                    <a:pt x="7352" y="2790"/>
                    <a:pt x="7393" y="2811"/>
                    <a:pt x="7413" y="2831"/>
                  </a:cubicBezTo>
                  <a:cubicBezTo>
                    <a:pt x="7413" y="2872"/>
                    <a:pt x="7393" y="2892"/>
                    <a:pt x="7373" y="2912"/>
                  </a:cubicBezTo>
                  <a:cubicBezTo>
                    <a:pt x="7373" y="2851"/>
                    <a:pt x="7312" y="2851"/>
                    <a:pt x="7291" y="2811"/>
                  </a:cubicBezTo>
                  <a:cubicBezTo>
                    <a:pt x="7271" y="2790"/>
                    <a:pt x="7291" y="2770"/>
                    <a:pt x="7312" y="2749"/>
                  </a:cubicBezTo>
                  <a:close/>
                  <a:moveTo>
                    <a:pt x="9837" y="2505"/>
                  </a:moveTo>
                  <a:cubicBezTo>
                    <a:pt x="9857" y="2505"/>
                    <a:pt x="9857" y="2525"/>
                    <a:pt x="9898" y="2546"/>
                  </a:cubicBezTo>
                  <a:cubicBezTo>
                    <a:pt x="9857" y="2607"/>
                    <a:pt x="9857" y="2668"/>
                    <a:pt x="9857" y="2749"/>
                  </a:cubicBezTo>
                  <a:cubicBezTo>
                    <a:pt x="9878" y="2770"/>
                    <a:pt x="9918" y="2770"/>
                    <a:pt x="9918" y="2811"/>
                  </a:cubicBezTo>
                  <a:cubicBezTo>
                    <a:pt x="9898" y="2851"/>
                    <a:pt x="9857" y="2872"/>
                    <a:pt x="9817" y="2912"/>
                  </a:cubicBezTo>
                  <a:cubicBezTo>
                    <a:pt x="9796" y="2770"/>
                    <a:pt x="9817" y="2648"/>
                    <a:pt x="9837" y="2505"/>
                  </a:cubicBezTo>
                  <a:close/>
                  <a:moveTo>
                    <a:pt x="6069" y="2912"/>
                  </a:moveTo>
                  <a:cubicBezTo>
                    <a:pt x="6090" y="2933"/>
                    <a:pt x="6090" y="2953"/>
                    <a:pt x="6069" y="2973"/>
                  </a:cubicBezTo>
                  <a:cubicBezTo>
                    <a:pt x="6069" y="2953"/>
                    <a:pt x="6049" y="2933"/>
                    <a:pt x="6069" y="2912"/>
                  </a:cubicBezTo>
                  <a:close/>
                  <a:moveTo>
                    <a:pt x="8798" y="2912"/>
                  </a:moveTo>
                  <a:cubicBezTo>
                    <a:pt x="8798" y="2912"/>
                    <a:pt x="8798" y="2933"/>
                    <a:pt x="8798" y="2953"/>
                  </a:cubicBezTo>
                  <a:cubicBezTo>
                    <a:pt x="8798" y="2953"/>
                    <a:pt x="8798" y="2973"/>
                    <a:pt x="8778" y="2973"/>
                  </a:cubicBezTo>
                  <a:cubicBezTo>
                    <a:pt x="8758" y="2973"/>
                    <a:pt x="8758" y="2953"/>
                    <a:pt x="8758" y="2953"/>
                  </a:cubicBezTo>
                  <a:cubicBezTo>
                    <a:pt x="8758" y="2912"/>
                    <a:pt x="8778" y="2912"/>
                    <a:pt x="8798" y="2912"/>
                  </a:cubicBezTo>
                  <a:close/>
                  <a:moveTo>
                    <a:pt x="11751" y="2953"/>
                  </a:moveTo>
                  <a:cubicBezTo>
                    <a:pt x="11772" y="2953"/>
                    <a:pt x="11772" y="2973"/>
                    <a:pt x="11772" y="2973"/>
                  </a:cubicBezTo>
                  <a:cubicBezTo>
                    <a:pt x="11772" y="2973"/>
                    <a:pt x="11751" y="2973"/>
                    <a:pt x="11751" y="2953"/>
                  </a:cubicBezTo>
                  <a:close/>
                  <a:moveTo>
                    <a:pt x="8147" y="2892"/>
                  </a:moveTo>
                  <a:cubicBezTo>
                    <a:pt x="8208" y="2892"/>
                    <a:pt x="8187" y="2933"/>
                    <a:pt x="8228" y="2953"/>
                  </a:cubicBezTo>
                  <a:cubicBezTo>
                    <a:pt x="8208" y="2973"/>
                    <a:pt x="8187" y="2994"/>
                    <a:pt x="8167" y="2994"/>
                  </a:cubicBezTo>
                  <a:cubicBezTo>
                    <a:pt x="8126" y="2953"/>
                    <a:pt x="8147" y="2912"/>
                    <a:pt x="8147" y="2892"/>
                  </a:cubicBezTo>
                  <a:close/>
                  <a:moveTo>
                    <a:pt x="7915" y="2999"/>
                  </a:moveTo>
                  <a:cubicBezTo>
                    <a:pt x="7923" y="2999"/>
                    <a:pt x="7933" y="3004"/>
                    <a:pt x="7943" y="3014"/>
                  </a:cubicBezTo>
                  <a:cubicBezTo>
                    <a:pt x="7933" y="3024"/>
                    <a:pt x="7923" y="3029"/>
                    <a:pt x="7915" y="3029"/>
                  </a:cubicBezTo>
                  <a:cubicBezTo>
                    <a:pt x="7907" y="3029"/>
                    <a:pt x="7902" y="3024"/>
                    <a:pt x="7902" y="3014"/>
                  </a:cubicBezTo>
                  <a:cubicBezTo>
                    <a:pt x="7902" y="3004"/>
                    <a:pt x="7907" y="2999"/>
                    <a:pt x="7915" y="2999"/>
                  </a:cubicBezTo>
                  <a:close/>
                  <a:moveTo>
                    <a:pt x="7312" y="2973"/>
                  </a:moveTo>
                  <a:cubicBezTo>
                    <a:pt x="7352" y="2994"/>
                    <a:pt x="7332" y="3035"/>
                    <a:pt x="7332" y="3055"/>
                  </a:cubicBezTo>
                  <a:cubicBezTo>
                    <a:pt x="7322" y="3075"/>
                    <a:pt x="7312" y="3080"/>
                    <a:pt x="7301" y="3080"/>
                  </a:cubicBezTo>
                  <a:cubicBezTo>
                    <a:pt x="7291" y="3080"/>
                    <a:pt x="7281" y="3075"/>
                    <a:pt x="7271" y="3075"/>
                  </a:cubicBezTo>
                  <a:cubicBezTo>
                    <a:pt x="7251" y="3014"/>
                    <a:pt x="7271" y="2994"/>
                    <a:pt x="7312" y="2973"/>
                  </a:cubicBezTo>
                  <a:close/>
                  <a:moveTo>
                    <a:pt x="10774" y="3014"/>
                  </a:moveTo>
                  <a:cubicBezTo>
                    <a:pt x="10794" y="3055"/>
                    <a:pt x="10855" y="3035"/>
                    <a:pt x="10855" y="3096"/>
                  </a:cubicBezTo>
                  <a:cubicBezTo>
                    <a:pt x="10835" y="3106"/>
                    <a:pt x="10814" y="3111"/>
                    <a:pt x="10794" y="3111"/>
                  </a:cubicBezTo>
                  <a:cubicBezTo>
                    <a:pt x="10774" y="3111"/>
                    <a:pt x="10753" y="3106"/>
                    <a:pt x="10733" y="3096"/>
                  </a:cubicBezTo>
                  <a:cubicBezTo>
                    <a:pt x="10713" y="3055"/>
                    <a:pt x="10753" y="3055"/>
                    <a:pt x="10774" y="3014"/>
                  </a:cubicBezTo>
                  <a:close/>
                  <a:moveTo>
                    <a:pt x="7800" y="2892"/>
                  </a:moveTo>
                  <a:cubicBezTo>
                    <a:pt x="7821" y="2912"/>
                    <a:pt x="7841" y="2912"/>
                    <a:pt x="7841" y="2933"/>
                  </a:cubicBezTo>
                  <a:cubicBezTo>
                    <a:pt x="7821" y="2973"/>
                    <a:pt x="7780" y="2973"/>
                    <a:pt x="7760" y="3035"/>
                  </a:cubicBezTo>
                  <a:cubicBezTo>
                    <a:pt x="7760" y="3035"/>
                    <a:pt x="7760" y="3075"/>
                    <a:pt x="7760" y="3096"/>
                  </a:cubicBezTo>
                  <a:cubicBezTo>
                    <a:pt x="7744" y="3111"/>
                    <a:pt x="7729" y="3118"/>
                    <a:pt x="7714" y="3118"/>
                  </a:cubicBezTo>
                  <a:cubicBezTo>
                    <a:pt x="7691" y="3118"/>
                    <a:pt x="7670" y="3100"/>
                    <a:pt x="7658" y="3075"/>
                  </a:cubicBezTo>
                  <a:cubicBezTo>
                    <a:pt x="7678" y="2994"/>
                    <a:pt x="7739" y="2953"/>
                    <a:pt x="7800" y="2892"/>
                  </a:cubicBezTo>
                  <a:close/>
                  <a:moveTo>
                    <a:pt x="8737" y="1976"/>
                  </a:moveTo>
                  <a:cubicBezTo>
                    <a:pt x="8778" y="1996"/>
                    <a:pt x="8778" y="1996"/>
                    <a:pt x="8798" y="2016"/>
                  </a:cubicBezTo>
                  <a:lnTo>
                    <a:pt x="8798" y="2159"/>
                  </a:lnTo>
                  <a:cubicBezTo>
                    <a:pt x="8819" y="2179"/>
                    <a:pt x="8839" y="2200"/>
                    <a:pt x="8839" y="2220"/>
                  </a:cubicBezTo>
                  <a:cubicBezTo>
                    <a:pt x="8839" y="2220"/>
                    <a:pt x="8819" y="2240"/>
                    <a:pt x="8798" y="2281"/>
                  </a:cubicBezTo>
                  <a:lnTo>
                    <a:pt x="8798" y="2342"/>
                  </a:lnTo>
                  <a:cubicBezTo>
                    <a:pt x="8819" y="2383"/>
                    <a:pt x="8839" y="2403"/>
                    <a:pt x="8880" y="2424"/>
                  </a:cubicBezTo>
                  <a:cubicBezTo>
                    <a:pt x="8896" y="2424"/>
                    <a:pt x="8912" y="2398"/>
                    <a:pt x="8929" y="2398"/>
                  </a:cubicBezTo>
                  <a:cubicBezTo>
                    <a:pt x="8933" y="2398"/>
                    <a:pt x="8937" y="2399"/>
                    <a:pt x="8941" y="2403"/>
                  </a:cubicBezTo>
                  <a:cubicBezTo>
                    <a:pt x="8953" y="2409"/>
                    <a:pt x="8963" y="2412"/>
                    <a:pt x="8972" y="2412"/>
                  </a:cubicBezTo>
                  <a:cubicBezTo>
                    <a:pt x="8994" y="2412"/>
                    <a:pt x="9008" y="2397"/>
                    <a:pt x="9022" y="2383"/>
                  </a:cubicBezTo>
                  <a:cubicBezTo>
                    <a:pt x="9022" y="2363"/>
                    <a:pt x="9002" y="2363"/>
                    <a:pt x="8982" y="2342"/>
                  </a:cubicBezTo>
                  <a:cubicBezTo>
                    <a:pt x="8961" y="2342"/>
                    <a:pt x="8941" y="2363"/>
                    <a:pt x="8920" y="2363"/>
                  </a:cubicBezTo>
                  <a:cubicBezTo>
                    <a:pt x="8900" y="2342"/>
                    <a:pt x="8961" y="2301"/>
                    <a:pt x="9043" y="2261"/>
                  </a:cubicBezTo>
                  <a:cubicBezTo>
                    <a:pt x="9063" y="2220"/>
                    <a:pt x="9022" y="2159"/>
                    <a:pt x="9083" y="2118"/>
                  </a:cubicBezTo>
                  <a:cubicBezTo>
                    <a:pt x="9145" y="2159"/>
                    <a:pt x="9185" y="2240"/>
                    <a:pt x="9267" y="2261"/>
                  </a:cubicBezTo>
                  <a:cubicBezTo>
                    <a:pt x="9267" y="2301"/>
                    <a:pt x="9287" y="2342"/>
                    <a:pt x="9226" y="2383"/>
                  </a:cubicBezTo>
                  <a:cubicBezTo>
                    <a:pt x="9206" y="2383"/>
                    <a:pt x="9206" y="2342"/>
                    <a:pt x="9165" y="2342"/>
                  </a:cubicBezTo>
                  <a:cubicBezTo>
                    <a:pt x="9145" y="2342"/>
                    <a:pt x="9104" y="2363"/>
                    <a:pt x="9043" y="2363"/>
                  </a:cubicBezTo>
                  <a:cubicBezTo>
                    <a:pt x="9063" y="2424"/>
                    <a:pt x="9043" y="2485"/>
                    <a:pt x="9002" y="2525"/>
                  </a:cubicBezTo>
                  <a:lnTo>
                    <a:pt x="8941" y="2525"/>
                  </a:lnTo>
                  <a:cubicBezTo>
                    <a:pt x="8941" y="2566"/>
                    <a:pt x="8941" y="2607"/>
                    <a:pt x="8961" y="2627"/>
                  </a:cubicBezTo>
                  <a:lnTo>
                    <a:pt x="9104" y="2587"/>
                  </a:lnTo>
                  <a:cubicBezTo>
                    <a:pt x="9145" y="2607"/>
                    <a:pt x="9124" y="2668"/>
                    <a:pt x="9165" y="2709"/>
                  </a:cubicBezTo>
                  <a:cubicBezTo>
                    <a:pt x="9124" y="2749"/>
                    <a:pt x="9063" y="2790"/>
                    <a:pt x="9043" y="2831"/>
                  </a:cubicBezTo>
                  <a:cubicBezTo>
                    <a:pt x="9053" y="2846"/>
                    <a:pt x="9063" y="2851"/>
                    <a:pt x="9073" y="2851"/>
                  </a:cubicBezTo>
                  <a:cubicBezTo>
                    <a:pt x="9094" y="2851"/>
                    <a:pt x="9114" y="2831"/>
                    <a:pt x="9134" y="2831"/>
                  </a:cubicBezTo>
                  <a:cubicBezTo>
                    <a:pt x="9145" y="2831"/>
                    <a:pt x="9155" y="2836"/>
                    <a:pt x="9165" y="2851"/>
                  </a:cubicBezTo>
                  <a:cubicBezTo>
                    <a:pt x="9165" y="2872"/>
                    <a:pt x="9165" y="2892"/>
                    <a:pt x="9145" y="2892"/>
                  </a:cubicBezTo>
                  <a:cubicBezTo>
                    <a:pt x="9124" y="2892"/>
                    <a:pt x="9104" y="2912"/>
                    <a:pt x="9083" y="2912"/>
                  </a:cubicBezTo>
                  <a:cubicBezTo>
                    <a:pt x="9145" y="2973"/>
                    <a:pt x="9083" y="3055"/>
                    <a:pt x="9124" y="3096"/>
                  </a:cubicBezTo>
                  <a:cubicBezTo>
                    <a:pt x="9124" y="3116"/>
                    <a:pt x="9124" y="3116"/>
                    <a:pt x="9104" y="3136"/>
                  </a:cubicBezTo>
                  <a:cubicBezTo>
                    <a:pt x="9083" y="3096"/>
                    <a:pt x="9043" y="3075"/>
                    <a:pt x="9002" y="3014"/>
                  </a:cubicBezTo>
                  <a:cubicBezTo>
                    <a:pt x="9022" y="2994"/>
                    <a:pt x="9002" y="2933"/>
                    <a:pt x="9002" y="2872"/>
                  </a:cubicBezTo>
                  <a:cubicBezTo>
                    <a:pt x="8941" y="2811"/>
                    <a:pt x="8839" y="2851"/>
                    <a:pt x="8778" y="2749"/>
                  </a:cubicBezTo>
                  <a:cubicBezTo>
                    <a:pt x="8798" y="2709"/>
                    <a:pt x="8819" y="2668"/>
                    <a:pt x="8839" y="2607"/>
                  </a:cubicBezTo>
                  <a:cubicBezTo>
                    <a:pt x="8880" y="2607"/>
                    <a:pt x="8900" y="2587"/>
                    <a:pt x="8900" y="2546"/>
                  </a:cubicBezTo>
                  <a:cubicBezTo>
                    <a:pt x="8877" y="2530"/>
                    <a:pt x="8853" y="2524"/>
                    <a:pt x="8831" y="2524"/>
                  </a:cubicBezTo>
                  <a:cubicBezTo>
                    <a:pt x="8795" y="2524"/>
                    <a:pt x="8762" y="2541"/>
                    <a:pt x="8737" y="2566"/>
                  </a:cubicBezTo>
                  <a:cubicBezTo>
                    <a:pt x="8696" y="2505"/>
                    <a:pt x="8737" y="2464"/>
                    <a:pt x="8737" y="2444"/>
                  </a:cubicBezTo>
                  <a:cubicBezTo>
                    <a:pt x="8717" y="2403"/>
                    <a:pt x="8696" y="2383"/>
                    <a:pt x="8696" y="2363"/>
                  </a:cubicBezTo>
                  <a:lnTo>
                    <a:pt x="8696" y="2240"/>
                  </a:lnTo>
                  <a:cubicBezTo>
                    <a:pt x="8696" y="2220"/>
                    <a:pt x="8717" y="2200"/>
                    <a:pt x="8737" y="2179"/>
                  </a:cubicBezTo>
                  <a:lnTo>
                    <a:pt x="8737" y="1976"/>
                  </a:lnTo>
                  <a:close/>
                  <a:moveTo>
                    <a:pt x="11201" y="3055"/>
                  </a:moveTo>
                  <a:cubicBezTo>
                    <a:pt x="11263" y="3055"/>
                    <a:pt x="11242" y="3096"/>
                    <a:pt x="11242" y="3116"/>
                  </a:cubicBezTo>
                  <a:cubicBezTo>
                    <a:pt x="11242" y="3136"/>
                    <a:pt x="11222" y="3136"/>
                    <a:pt x="11201" y="3136"/>
                  </a:cubicBezTo>
                  <a:cubicBezTo>
                    <a:pt x="11181" y="3096"/>
                    <a:pt x="11181" y="3075"/>
                    <a:pt x="11201" y="3055"/>
                  </a:cubicBezTo>
                  <a:close/>
                  <a:moveTo>
                    <a:pt x="9450" y="3136"/>
                  </a:moveTo>
                  <a:cubicBezTo>
                    <a:pt x="9470" y="3136"/>
                    <a:pt x="9470" y="3157"/>
                    <a:pt x="9470" y="3157"/>
                  </a:cubicBezTo>
                  <a:cubicBezTo>
                    <a:pt x="9491" y="3157"/>
                    <a:pt x="9491" y="3177"/>
                    <a:pt x="9491" y="3177"/>
                  </a:cubicBezTo>
                  <a:cubicBezTo>
                    <a:pt x="9470" y="3177"/>
                    <a:pt x="9470" y="3177"/>
                    <a:pt x="9470" y="3157"/>
                  </a:cubicBezTo>
                  <a:cubicBezTo>
                    <a:pt x="9470" y="3157"/>
                    <a:pt x="9450" y="3157"/>
                    <a:pt x="9450" y="3136"/>
                  </a:cubicBezTo>
                  <a:close/>
                  <a:moveTo>
                    <a:pt x="9633" y="2424"/>
                  </a:moveTo>
                  <a:cubicBezTo>
                    <a:pt x="9633" y="2485"/>
                    <a:pt x="9572" y="2505"/>
                    <a:pt x="9552" y="2546"/>
                  </a:cubicBezTo>
                  <a:lnTo>
                    <a:pt x="9552" y="2688"/>
                  </a:lnTo>
                  <a:cubicBezTo>
                    <a:pt x="9542" y="2693"/>
                    <a:pt x="9530" y="2695"/>
                    <a:pt x="9518" y="2695"/>
                  </a:cubicBezTo>
                  <a:cubicBezTo>
                    <a:pt x="9506" y="2695"/>
                    <a:pt x="9493" y="2693"/>
                    <a:pt x="9481" y="2693"/>
                  </a:cubicBezTo>
                  <a:cubicBezTo>
                    <a:pt x="9455" y="2693"/>
                    <a:pt x="9430" y="2699"/>
                    <a:pt x="9409" y="2729"/>
                  </a:cubicBezTo>
                  <a:cubicBezTo>
                    <a:pt x="9409" y="2770"/>
                    <a:pt x="9409" y="2811"/>
                    <a:pt x="9409" y="2851"/>
                  </a:cubicBezTo>
                  <a:cubicBezTo>
                    <a:pt x="9450" y="2892"/>
                    <a:pt x="9491" y="2933"/>
                    <a:pt x="9531" y="2973"/>
                  </a:cubicBezTo>
                  <a:cubicBezTo>
                    <a:pt x="9613" y="2933"/>
                    <a:pt x="9552" y="2872"/>
                    <a:pt x="9552" y="2831"/>
                  </a:cubicBezTo>
                  <a:cubicBezTo>
                    <a:pt x="9572" y="2811"/>
                    <a:pt x="9572" y="2790"/>
                    <a:pt x="9593" y="2790"/>
                  </a:cubicBezTo>
                  <a:cubicBezTo>
                    <a:pt x="9593" y="2851"/>
                    <a:pt x="9613" y="2933"/>
                    <a:pt x="9654" y="2994"/>
                  </a:cubicBezTo>
                  <a:cubicBezTo>
                    <a:pt x="9613" y="3035"/>
                    <a:pt x="9633" y="3075"/>
                    <a:pt x="9654" y="3116"/>
                  </a:cubicBezTo>
                  <a:cubicBezTo>
                    <a:pt x="9654" y="3136"/>
                    <a:pt x="9633" y="3157"/>
                    <a:pt x="9613" y="3197"/>
                  </a:cubicBezTo>
                  <a:cubicBezTo>
                    <a:pt x="9593" y="3157"/>
                    <a:pt x="9613" y="3136"/>
                    <a:pt x="9593" y="3075"/>
                  </a:cubicBezTo>
                  <a:cubicBezTo>
                    <a:pt x="9593" y="3075"/>
                    <a:pt x="9572" y="3055"/>
                    <a:pt x="9531" y="3035"/>
                  </a:cubicBezTo>
                  <a:cubicBezTo>
                    <a:pt x="9491" y="3035"/>
                    <a:pt x="9450" y="3035"/>
                    <a:pt x="9389" y="2994"/>
                  </a:cubicBezTo>
                  <a:lnTo>
                    <a:pt x="9389" y="2872"/>
                  </a:lnTo>
                  <a:cubicBezTo>
                    <a:pt x="9328" y="2851"/>
                    <a:pt x="9287" y="2851"/>
                    <a:pt x="9246" y="2811"/>
                  </a:cubicBezTo>
                  <a:cubicBezTo>
                    <a:pt x="9267" y="2770"/>
                    <a:pt x="9348" y="2790"/>
                    <a:pt x="9348" y="2729"/>
                  </a:cubicBezTo>
                  <a:cubicBezTo>
                    <a:pt x="9348" y="2648"/>
                    <a:pt x="9287" y="2566"/>
                    <a:pt x="9307" y="2464"/>
                  </a:cubicBezTo>
                  <a:lnTo>
                    <a:pt x="9307" y="2464"/>
                  </a:lnTo>
                  <a:cubicBezTo>
                    <a:pt x="9389" y="2485"/>
                    <a:pt x="9348" y="2546"/>
                    <a:pt x="9389" y="2587"/>
                  </a:cubicBezTo>
                  <a:lnTo>
                    <a:pt x="9430" y="2587"/>
                  </a:lnTo>
                  <a:cubicBezTo>
                    <a:pt x="9450" y="2566"/>
                    <a:pt x="9450" y="2546"/>
                    <a:pt x="9450" y="2546"/>
                  </a:cubicBezTo>
                  <a:lnTo>
                    <a:pt x="9491" y="2546"/>
                  </a:lnTo>
                  <a:cubicBezTo>
                    <a:pt x="9531" y="2525"/>
                    <a:pt x="9531" y="2424"/>
                    <a:pt x="9633" y="2424"/>
                  </a:cubicBezTo>
                  <a:close/>
                  <a:moveTo>
                    <a:pt x="6049" y="3055"/>
                  </a:moveTo>
                  <a:cubicBezTo>
                    <a:pt x="6069" y="3075"/>
                    <a:pt x="6090" y="3075"/>
                    <a:pt x="6090" y="3096"/>
                  </a:cubicBezTo>
                  <a:cubicBezTo>
                    <a:pt x="6090" y="3157"/>
                    <a:pt x="6008" y="3116"/>
                    <a:pt x="6008" y="3197"/>
                  </a:cubicBezTo>
                  <a:cubicBezTo>
                    <a:pt x="6029" y="3177"/>
                    <a:pt x="6049" y="3177"/>
                    <a:pt x="6069" y="3157"/>
                  </a:cubicBezTo>
                  <a:cubicBezTo>
                    <a:pt x="6090" y="3177"/>
                    <a:pt x="6090" y="3197"/>
                    <a:pt x="6110" y="3197"/>
                  </a:cubicBezTo>
                  <a:cubicBezTo>
                    <a:pt x="6110" y="3218"/>
                    <a:pt x="6090" y="3218"/>
                    <a:pt x="6090" y="3238"/>
                  </a:cubicBezTo>
                  <a:cubicBezTo>
                    <a:pt x="6029" y="3218"/>
                    <a:pt x="5967" y="3218"/>
                    <a:pt x="5927" y="3157"/>
                  </a:cubicBezTo>
                  <a:cubicBezTo>
                    <a:pt x="5917" y="3136"/>
                    <a:pt x="5901" y="3136"/>
                    <a:pt x="5886" y="3136"/>
                  </a:cubicBezTo>
                  <a:cubicBezTo>
                    <a:pt x="5871" y="3136"/>
                    <a:pt x="5855" y="3136"/>
                    <a:pt x="5845" y="3116"/>
                  </a:cubicBezTo>
                  <a:cubicBezTo>
                    <a:pt x="5845" y="3116"/>
                    <a:pt x="5866" y="3096"/>
                    <a:pt x="5866" y="3096"/>
                  </a:cubicBezTo>
                  <a:cubicBezTo>
                    <a:pt x="5902" y="3105"/>
                    <a:pt x="5934" y="3114"/>
                    <a:pt x="5963" y="3114"/>
                  </a:cubicBezTo>
                  <a:cubicBezTo>
                    <a:pt x="5998" y="3114"/>
                    <a:pt x="6026" y="3100"/>
                    <a:pt x="6049" y="3055"/>
                  </a:cubicBezTo>
                  <a:close/>
                  <a:moveTo>
                    <a:pt x="6436" y="2505"/>
                  </a:moveTo>
                  <a:lnTo>
                    <a:pt x="6436" y="2505"/>
                  </a:lnTo>
                  <a:cubicBezTo>
                    <a:pt x="6517" y="2525"/>
                    <a:pt x="6517" y="2627"/>
                    <a:pt x="6578" y="2648"/>
                  </a:cubicBezTo>
                  <a:cubicBezTo>
                    <a:pt x="6599" y="2688"/>
                    <a:pt x="6558" y="2709"/>
                    <a:pt x="6558" y="2729"/>
                  </a:cubicBezTo>
                  <a:cubicBezTo>
                    <a:pt x="6578" y="2770"/>
                    <a:pt x="6599" y="2831"/>
                    <a:pt x="6619" y="2892"/>
                  </a:cubicBezTo>
                  <a:cubicBezTo>
                    <a:pt x="6619" y="2912"/>
                    <a:pt x="6578" y="2933"/>
                    <a:pt x="6599" y="2973"/>
                  </a:cubicBezTo>
                  <a:cubicBezTo>
                    <a:pt x="6660" y="3035"/>
                    <a:pt x="6619" y="3136"/>
                    <a:pt x="6701" y="3197"/>
                  </a:cubicBezTo>
                  <a:cubicBezTo>
                    <a:pt x="6701" y="3238"/>
                    <a:pt x="6680" y="3259"/>
                    <a:pt x="6640" y="3279"/>
                  </a:cubicBezTo>
                  <a:cubicBezTo>
                    <a:pt x="6599" y="3177"/>
                    <a:pt x="6578" y="3055"/>
                    <a:pt x="6497" y="2953"/>
                  </a:cubicBezTo>
                  <a:cubicBezTo>
                    <a:pt x="6483" y="2953"/>
                    <a:pt x="6461" y="2971"/>
                    <a:pt x="6435" y="2971"/>
                  </a:cubicBezTo>
                  <a:cubicBezTo>
                    <a:pt x="6422" y="2971"/>
                    <a:pt x="6409" y="2967"/>
                    <a:pt x="6395" y="2953"/>
                  </a:cubicBezTo>
                  <a:cubicBezTo>
                    <a:pt x="6395" y="2933"/>
                    <a:pt x="6395" y="2892"/>
                    <a:pt x="6395" y="2851"/>
                  </a:cubicBezTo>
                  <a:cubicBezTo>
                    <a:pt x="6416" y="2831"/>
                    <a:pt x="6456" y="2790"/>
                    <a:pt x="6477" y="2770"/>
                  </a:cubicBezTo>
                  <a:cubicBezTo>
                    <a:pt x="6477" y="2729"/>
                    <a:pt x="6416" y="2688"/>
                    <a:pt x="6477" y="2648"/>
                  </a:cubicBezTo>
                  <a:cubicBezTo>
                    <a:pt x="6456" y="2607"/>
                    <a:pt x="6395" y="2566"/>
                    <a:pt x="6436" y="2505"/>
                  </a:cubicBezTo>
                  <a:close/>
                  <a:moveTo>
                    <a:pt x="10436" y="3234"/>
                  </a:moveTo>
                  <a:cubicBezTo>
                    <a:pt x="10451" y="3234"/>
                    <a:pt x="10465" y="3263"/>
                    <a:pt x="10480" y="3263"/>
                  </a:cubicBezTo>
                  <a:cubicBezTo>
                    <a:pt x="10483" y="3263"/>
                    <a:pt x="10486" y="3262"/>
                    <a:pt x="10489" y="3259"/>
                  </a:cubicBezTo>
                  <a:lnTo>
                    <a:pt x="10489" y="3259"/>
                  </a:lnTo>
                  <a:cubicBezTo>
                    <a:pt x="10468" y="3279"/>
                    <a:pt x="10448" y="3279"/>
                    <a:pt x="10428" y="3279"/>
                  </a:cubicBezTo>
                  <a:cubicBezTo>
                    <a:pt x="10428" y="3259"/>
                    <a:pt x="10428" y="3259"/>
                    <a:pt x="10428" y="3238"/>
                  </a:cubicBezTo>
                  <a:cubicBezTo>
                    <a:pt x="10431" y="3235"/>
                    <a:pt x="10434" y="3234"/>
                    <a:pt x="10436" y="3234"/>
                  </a:cubicBezTo>
                  <a:close/>
                  <a:moveTo>
                    <a:pt x="6232" y="3218"/>
                  </a:moveTo>
                  <a:cubicBezTo>
                    <a:pt x="6293" y="3238"/>
                    <a:pt x="6334" y="3238"/>
                    <a:pt x="6293" y="3299"/>
                  </a:cubicBezTo>
                  <a:cubicBezTo>
                    <a:pt x="6253" y="3299"/>
                    <a:pt x="6253" y="3259"/>
                    <a:pt x="6232" y="3218"/>
                  </a:cubicBezTo>
                  <a:close/>
                  <a:moveTo>
                    <a:pt x="9817" y="3279"/>
                  </a:moveTo>
                  <a:cubicBezTo>
                    <a:pt x="9837" y="3279"/>
                    <a:pt x="9837" y="3299"/>
                    <a:pt x="9837" y="3299"/>
                  </a:cubicBezTo>
                  <a:cubicBezTo>
                    <a:pt x="9817" y="3299"/>
                    <a:pt x="9817" y="3299"/>
                    <a:pt x="9817" y="3279"/>
                  </a:cubicBezTo>
                  <a:close/>
                  <a:moveTo>
                    <a:pt x="10224" y="3279"/>
                  </a:moveTo>
                  <a:cubicBezTo>
                    <a:pt x="10204" y="3279"/>
                    <a:pt x="10224" y="3299"/>
                    <a:pt x="10224" y="3299"/>
                  </a:cubicBezTo>
                  <a:cubicBezTo>
                    <a:pt x="10204" y="3299"/>
                    <a:pt x="10204" y="3299"/>
                    <a:pt x="10204" y="3279"/>
                  </a:cubicBezTo>
                  <a:close/>
                  <a:moveTo>
                    <a:pt x="9287" y="3116"/>
                  </a:moveTo>
                  <a:cubicBezTo>
                    <a:pt x="9307" y="3116"/>
                    <a:pt x="9328" y="3136"/>
                    <a:pt x="9328" y="3177"/>
                  </a:cubicBezTo>
                  <a:cubicBezTo>
                    <a:pt x="9287" y="3197"/>
                    <a:pt x="9287" y="3279"/>
                    <a:pt x="9226" y="3320"/>
                  </a:cubicBezTo>
                  <a:cubicBezTo>
                    <a:pt x="9226" y="3259"/>
                    <a:pt x="9267" y="3238"/>
                    <a:pt x="9246" y="3218"/>
                  </a:cubicBezTo>
                  <a:cubicBezTo>
                    <a:pt x="9246" y="3197"/>
                    <a:pt x="9206" y="3157"/>
                    <a:pt x="9226" y="3116"/>
                  </a:cubicBezTo>
                  <a:close/>
                  <a:moveTo>
                    <a:pt x="9837" y="3299"/>
                  </a:moveTo>
                  <a:cubicBezTo>
                    <a:pt x="9837" y="3299"/>
                    <a:pt x="9857" y="3299"/>
                    <a:pt x="9857" y="3320"/>
                  </a:cubicBezTo>
                  <a:cubicBezTo>
                    <a:pt x="9837" y="3320"/>
                    <a:pt x="9837" y="3320"/>
                    <a:pt x="9837" y="3299"/>
                  </a:cubicBezTo>
                  <a:close/>
                  <a:moveTo>
                    <a:pt x="8554" y="3055"/>
                  </a:moveTo>
                  <a:cubicBezTo>
                    <a:pt x="8615" y="3116"/>
                    <a:pt x="8574" y="3177"/>
                    <a:pt x="8595" y="3238"/>
                  </a:cubicBezTo>
                  <a:lnTo>
                    <a:pt x="8493" y="3238"/>
                  </a:lnTo>
                  <a:cubicBezTo>
                    <a:pt x="8513" y="3279"/>
                    <a:pt x="8534" y="3299"/>
                    <a:pt x="8554" y="3340"/>
                  </a:cubicBezTo>
                  <a:cubicBezTo>
                    <a:pt x="8535" y="3354"/>
                    <a:pt x="8520" y="3360"/>
                    <a:pt x="8506" y="3360"/>
                  </a:cubicBezTo>
                  <a:cubicBezTo>
                    <a:pt x="8461" y="3360"/>
                    <a:pt x="8438" y="3299"/>
                    <a:pt x="8391" y="3299"/>
                  </a:cubicBezTo>
                  <a:cubicBezTo>
                    <a:pt x="8411" y="3279"/>
                    <a:pt x="8411" y="3259"/>
                    <a:pt x="8411" y="3238"/>
                  </a:cubicBezTo>
                  <a:cubicBezTo>
                    <a:pt x="8411" y="3197"/>
                    <a:pt x="8350" y="3197"/>
                    <a:pt x="8350" y="3136"/>
                  </a:cubicBezTo>
                  <a:cubicBezTo>
                    <a:pt x="8358" y="3132"/>
                    <a:pt x="8366" y="3131"/>
                    <a:pt x="8373" y="3131"/>
                  </a:cubicBezTo>
                  <a:cubicBezTo>
                    <a:pt x="8400" y="3131"/>
                    <a:pt x="8419" y="3157"/>
                    <a:pt x="8452" y="3157"/>
                  </a:cubicBezTo>
                  <a:cubicBezTo>
                    <a:pt x="8513" y="3136"/>
                    <a:pt x="8493" y="3075"/>
                    <a:pt x="8554" y="3055"/>
                  </a:cubicBezTo>
                  <a:close/>
                  <a:moveTo>
                    <a:pt x="7556" y="3136"/>
                  </a:moveTo>
                  <a:lnTo>
                    <a:pt x="7556" y="3136"/>
                  </a:lnTo>
                  <a:cubicBezTo>
                    <a:pt x="7536" y="3218"/>
                    <a:pt x="7637" y="3279"/>
                    <a:pt x="7597" y="3360"/>
                  </a:cubicBezTo>
                  <a:lnTo>
                    <a:pt x="7576" y="3360"/>
                  </a:lnTo>
                  <a:cubicBezTo>
                    <a:pt x="7556" y="3340"/>
                    <a:pt x="7536" y="3320"/>
                    <a:pt x="7515" y="3299"/>
                  </a:cubicBezTo>
                  <a:cubicBezTo>
                    <a:pt x="7495" y="3197"/>
                    <a:pt x="7495" y="3197"/>
                    <a:pt x="7556" y="3136"/>
                  </a:cubicBezTo>
                  <a:close/>
                  <a:moveTo>
                    <a:pt x="8595" y="3238"/>
                  </a:moveTo>
                  <a:lnTo>
                    <a:pt x="8595" y="3238"/>
                  </a:lnTo>
                  <a:cubicBezTo>
                    <a:pt x="8595" y="3238"/>
                    <a:pt x="8615" y="3259"/>
                    <a:pt x="8615" y="3279"/>
                  </a:cubicBezTo>
                  <a:cubicBezTo>
                    <a:pt x="8635" y="3279"/>
                    <a:pt x="8656" y="3299"/>
                    <a:pt x="8676" y="3320"/>
                  </a:cubicBezTo>
                  <a:cubicBezTo>
                    <a:pt x="8656" y="3340"/>
                    <a:pt x="8635" y="3360"/>
                    <a:pt x="8595" y="3360"/>
                  </a:cubicBezTo>
                  <a:cubicBezTo>
                    <a:pt x="8554" y="3320"/>
                    <a:pt x="8615" y="3299"/>
                    <a:pt x="8615" y="3279"/>
                  </a:cubicBezTo>
                  <a:cubicBezTo>
                    <a:pt x="8595" y="3279"/>
                    <a:pt x="8595" y="3259"/>
                    <a:pt x="8595" y="3238"/>
                  </a:cubicBezTo>
                  <a:close/>
                  <a:moveTo>
                    <a:pt x="10061" y="3279"/>
                  </a:moveTo>
                  <a:cubicBezTo>
                    <a:pt x="10081" y="3299"/>
                    <a:pt x="10102" y="3299"/>
                    <a:pt x="10102" y="3320"/>
                  </a:cubicBezTo>
                  <a:cubicBezTo>
                    <a:pt x="10102" y="3320"/>
                    <a:pt x="10081" y="3340"/>
                    <a:pt x="10061" y="3360"/>
                  </a:cubicBezTo>
                  <a:cubicBezTo>
                    <a:pt x="10061" y="3340"/>
                    <a:pt x="10041" y="3340"/>
                    <a:pt x="10020" y="3320"/>
                  </a:cubicBezTo>
                  <a:cubicBezTo>
                    <a:pt x="10041" y="3299"/>
                    <a:pt x="10061" y="3299"/>
                    <a:pt x="10061" y="3279"/>
                  </a:cubicBezTo>
                  <a:close/>
                  <a:moveTo>
                    <a:pt x="11235" y="3304"/>
                  </a:moveTo>
                  <a:cubicBezTo>
                    <a:pt x="11247" y="3304"/>
                    <a:pt x="11263" y="3310"/>
                    <a:pt x="11283" y="3320"/>
                  </a:cubicBezTo>
                  <a:cubicBezTo>
                    <a:pt x="11263" y="3340"/>
                    <a:pt x="11222" y="3360"/>
                    <a:pt x="11201" y="3381"/>
                  </a:cubicBezTo>
                  <a:cubicBezTo>
                    <a:pt x="11181" y="3360"/>
                    <a:pt x="11201" y="3340"/>
                    <a:pt x="11201" y="3320"/>
                  </a:cubicBezTo>
                  <a:cubicBezTo>
                    <a:pt x="11212" y="3310"/>
                    <a:pt x="11222" y="3304"/>
                    <a:pt x="11235" y="3304"/>
                  </a:cubicBezTo>
                  <a:close/>
                  <a:moveTo>
                    <a:pt x="6354" y="3381"/>
                  </a:moveTo>
                  <a:cubicBezTo>
                    <a:pt x="6395" y="3381"/>
                    <a:pt x="6416" y="3401"/>
                    <a:pt x="6416" y="3442"/>
                  </a:cubicBezTo>
                  <a:lnTo>
                    <a:pt x="6354" y="3442"/>
                  </a:lnTo>
                  <a:cubicBezTo>
                    <a:pt x="6334" y="3422"/>
                    <a:pt x="6334" y="3401"/>
                    <a:pt x="6354" y="3381"/>
                  </a:cubicBezTo>
                  <a:close/>
                  <a:moveTo>
                    <a:pt x="8024" y="3136"/>
                  </a:moveTo>
                  <a:cubicBezTo>
                    <a:pt x="8065" y="3177"/>
                    <a:pt x="8147" y="3136"/>
                    <a:pt x="8167" y="3218"/>
                  </a:cubicBezTo>
                  <a:cubicBezTo>
                    <a:pt x="8157" y="3248"/>
                    <a:pt x="8141" y="3254"/>
                    <a:pt x="8124" y="3254"/>
                  </a:cubicBezTo>
                  <a:cubicBezTo>
                    <a:pt x="8115" y="3254"/>
                    <a:pt x="8105" y="3252"/>
                    <a:pt x="8095" y="3252"/>
                  </a:cubicBezTo>
                  <a:cubicBezTo>
                    <a:pt x="8085" y="3252"/>
                    <a:pt x="8075" y="3254"/>
                    <a:pt x="8065" y="3259"/>
                  </a:cubicBezTo>
                  <a:cubicBezTo>
                    <a:pt x="8024" y="3279"/>
                    <a:pt x="8045" y="3360"/>
                    <a:pt x="7984" y="3381"/>
                  </a:cubicBezTo>
                  <a:cubicBezTo>
                    <a:pt x="7963" y="3401"/>
                    <a:pt x="8004" y="3422"/>
                    <a:pt x="7984" y="3442"/>
                  </a:cubicBezTo>
                  <a:lnTo>
                    <a:pt x="7963" y="3442"/>
                  </a:lnTo>
                  <a:cubicBezTo>
                    <a:pt x="7943" y="3381"/>
                    <a:pt x="7902" y="3340"/>
                    <a:pt x="7923" y="3279"/>
                  </a:cubicBezTo>
                  <a:cubicBezTo>
                    <a:pt x="7923" y="3259"/>
                    <a:pt x="7902" y="3238"/>
                    <a:pt x="7882" y="3218"/>
                  </a:cubicBezTo>
                  <a:cubicBezTo>
                    <a:pt x="7851" y="3218"/>
                    <a:pt x="7809" y="3252"/>
                    <a:pt x="7773" y="3252"/>
                  </a:cubicBezTo>
                  <a:cubicBezTo>
                    <a:pt x="7761" y="3252"/>
                    <a:pt x="7749" y="3248"/>
                    <a:pt x="7739" y="3238"/>
                  </a:cubicBezTo>
                  <a:cubicBezTo>
                    <a:pt x="7794" y="3184"/>
                    <a:pt x="7821" y="3166"/>
                    <a:pt x="7875" y="3166"/>
                  </a:cubicBezTo>
                  <a:cubicBezTo>
                    <a:pt x="7902" y="3166"/>
                    <a:pt x="7936" y="3170"/>
                    <a:pt x="7984" y="3177"/>
                  </a:cubicBezTo>
                  <a:cubicBezTo>
                    <a:pt x="8004" y="3177"/>
                    <a:pt x="8004" y="3157"/>
                    <a:pt x="8024" y="3136"/>
                  </a:cubicBezTo>
                  <a:close/>
                  <a:moveTo>
                    <a:pt x="6886" y="2970"/>
                  </a:moveTo>
                  <a:cubicBezTo>
                    <a:pt x="6937" y="2970"/>
                    <a:pt x="6909" y="3037"/>
                    <a:pt x="6945" y="3055"/>
                  </a:cubicBezTo>
                  <a:cubicBezTo>
                    <a:pt x="6986" y="3055"/>
                    <a:pt x="7006" y="2994"/>
                    <a:pt x="7047" y="2973"/>
                  </a:cubicBezTo>
                  <a:lnTo>
                    <a:pt x="7128" y="2973"/>
                  </a:lnTo>
                  <a:cubicBezTo>
                    <a:pt x="7149" y="3035"/>
                    <a:pt x="7128" y="3116"/>
                    <a:pt x="7149" y="3177"/>
                  </a:cubicBezTo>
                  <a:cubicBezTo>
                    <a:pt x="7159" y="3197"/>
                    <a:pt x="7179" y="3203"/>
                    <a:pt x="7202" y="3203"/>
                  </a:cubicBezTo>
                  <a:cubicBezTo>
                    <a:pt x="7225" y="3203"/>
                    <a:pt x="7251" y="3197"/>
                    <a:pt x="7271" y="3197"/>
                  </a:cubicBezTo>
                  <a:cubicBezTo>
                    <a:pt x="7312" y="3238"/>
                    <a:pt x="7352" y="3279"/>
                    <a:pt x="7413" y="3279"/>
                  </a:cubicBezTo>
                  <a:cubicBezTo>
                    <a:pt x="7413" y="3381"/>
                    <a:pt x="7332" y="3401"/>
                    <a:pt x="7291" y="3462"/>
                  </a:cubicBezTo>
                  <a:cubicBezTo>
                    <a:pt x="7271" y="3442"/>
                    <a:pt x="7251" y="3442"/>
                    <a:pt x="7230" y="3422"/>
                  </a:cubicBezTo>
                  <a:cubicBezTo>
                    <a:pt x="7230" y="3381"/>
                    <a:pt x="7271" y="3340"/>
                    <a:pt x="7251" y="3279"/>
                  </a:cubicBezTo>
                  <a:cubicBezTo>
                    <a:pt x="7207" y="3250"/>
                    <a:pt x="7164" y="3221"/>
                    <a:pt x="7114" y="3221"/>
                  </a:cubicBezTo>
                  <a:cubicBezTo>
                    <a:pt x="7093" y="3221"/>
                    <a:pt x="7071" y="3226"/>
                    <a:pt x="7047" y="3238"/>
                  </a:cubicBezTo>
                  <a:cubicBezTo>
                    <a:pt x="6986" y="3218"/>
                    <a:pt x="6925" y="3218"/>
                    <a:pt x="6904" y="3136"/>
                  </a:cubicBezTo>
                  <a:cubicBezTo>
                    <a:pt x="6884" y="3096"/>
                    <a:pt x="6904" y="3035"/>
                    <a:pt x="6864" y="2973"/>
                  </a:cubicBezTo>
                  <a:cubicBezTo>
                    <a:pt x="6872" y="2971"/>
                    <a:pt x="6880" y="2970"/>
                    <a:pt x="6886" y="2970"/>
                  </a:cubicBezTo>
                  <a:close/>
                  <a:moveTo>
                    <a:pt x="11283" y="3442"/>
                  </a:moveTo>
                  <a:cubicBezTo>
                    <a:pt x="11283" y="3442"/>
                    <a:pt x="11283" y="3442"/>
                    <a:pt x="11303" y="3462"/>
                  </a:cubicBezTo>
                  <a:lnTo>
                    <a:pt x="11283" y="3462"/>
                  </a:lnTo>
                  <a:cubicBezTo>
                    <a:pt x="11283" y="3462"/>
                    <a:pt x="11283" y="3442"/>
                    <a:pt x="11283" y="3442"/>
                  </a:cubicBezTo>
                  <a:close/>
                  <a:moveTo>
                    <a:pt x="6151" y="3462"/>
                  </a:moveTo>
                  <a:cubicBezTo>
                    <a:pt x="6171" y="3483"/>
                    <a:pt x="6171" y="3483"/>
                    <a:pt x="6171" y="3503"/>
                  </a:cubicBezTo>
                  <a:cubicBezTo>
                    <a:pt x="6171" y="3503"/>
                    <a:pt x="6171" y="3523"/>
                    <a:pt x="6151" y="3523"/>
                  </a:cubicBezTo>
                  <a:cubicBezTo>
                    <a:pt x="6130" y="3523"/>
                    <a:pt x="6110" y="3503"/>
                    <a:pt x="6130" y="3483"/>
                  </a:cubicBezTo>
                  <a:cubicBezTo>
                    <a:pt x="6130" y="3483"/>
                    <a:pt x="6130" y="3462"/>
                    <a:pt x="6151" y="3462"/>
                  </a:cubicBezTo>
                  <a:close/>
                  <a:moveTo>
                    <a:pt x="8391" y="3503"/>
                  </a:moveTo>
                  <a:cubicBezTo>
                    <a:pt x="8432" y="3523"/>
                    <a:pt x="8432" y="3544"/>
                    <a:pt x="8411" y="3584"/>
                  </a:cubicBezTo>
                  <a:cubicBezTo>
                    <a:pt x="8371" y="3584"/>
                    <a:pt x="8350" y="3564"/>
                    <a:pt x="8330" y="3544"/>
                  </a:cubicBezTo>
                  <a:cubicBezTo>
                    <a:pt x="8350" y="3523"/>
                    <a:pt x="8371" y="3503"/>
                    <a:pt x="8391" y="3503"/>
                  </a:cubicBezTo>
                  <a:close/>
                  <a:moveTo>
                    <a:pt x="6416" y="3442"/>
                  </a:moveTo>
                  <a:cubicBezTo>
                    <a:pt x="6477" y="3483"/>
                    <a:pt x="6538" y="3523"/>
                    <a:pt x="6558" y="3605"/>
                  </a:cubicBezTo>
                  <a:cubicBezTo>
                    <a:pt x="6497" y="3564"/>
                    <a:pt x="6416" y="3544"/>
                    <a:pt x="6416" y="3442"/>
                  </a:cubicBezTo>
                  <a:close/>
                  <a:moveTo>
                    <a:pt x="8615" y="3503"/>
                  </a:moveTo>
                  <a:cubicBezTo>
                    <a:pt x="8615" y="3544"/>
                    <a:pt x="8615" y="3584"/>
                    <a:pt x="8574" y="3605"/>
                  </a:cubicBezTo>
                  <a:cubicBezTo>
                    <a:pt x="8554" y="3584"/>
                    <a:pt x="8554" y="3564"/>
                    <a:pt x="8534" y="3544"/>
                  </a:cubicBezTo>
                  <a:cubicBezTo>
                    <a:pt x="8554" y="3523"/>
                    <a:pt x="8574" y="3523"/>
                    <a:pt x="8615" y="3503"/>
                  </a:cubicBezTo>
                  <a:close/>
                  <a:moveTo>
                    <a:pt x="7617" y="3584"/>
                  </a:moveTo>
                  <a:cubicBezTo>
                    <a:pt x="7617" y="3605"/>
                    <a:pt x="7597" y="3605"/>
                    <a:pt x="7597" y="3605"/>
                  </a:cubicBezTo>
                  <a:cubicBezTo>
                    <a:pt x="7576" y="3625"/>
                    <a:pt x="7576" y="3625"/>
                    <a:pt x="7576" y="3625"/>
                  </a:cubicBezTo>
                  <a:cubicBezTo>
                    <a:pt x="7556" y="3605"/>
                    <a:pt x="7576" y="3605"/>
                    <a:pt x="7597" y="3605"/>
                  </a:cubicBezTo>
                  <a:cubicBezTo>
                    <a:pt x="7597" y="3605"/>
                    <a:pt x="7597" y="3584"/>
                    <a:pt x="7617" y="3584"/>
                  </a:cubicBezTo>
                  <a:close/>
                  <a:moveTo>
                    <a:pt x="8248" y="3340"/>
                  </a:moveTo>
                  <a:cubicBezTo>
                    <a:pt x="8248" y="3401"/>
                    <a:pt x="8289" y="3442"/>
                    <a:pt x="8310" y="3462"/>
                  </a:cubicBezTo>
                  <a:cubicBezTo>
                    <a:pt x="8310" y="3544"/>
                    <a:pt x="8248" y="3544"/>
                    <a:pt x="8248" y="3584"/>
                  </a:cubicBezTo>
                  <a:cubicBezTo>
                    <a:pt x="8269" y="3605"/>
                    <a:pt x="8269" y="3605"/>
                    <a:pt x="8269" y="3625"/>
                  </a:cubicBezTo>
                  <a:cubicBezTo>
                    <a:pt x="8248" y="3635"/>
                    <a:pt x="8228" y="3640"/>
                    <a:pt x="8208" y="3640"/>
                  </a:cubicBezTo>
                  <a:cubicBezTo>
                    <a:pt x="8187" y="3640"/>
                    <a:pt x="8167" y="3635"/>
                    <a:pt x="8147" y="3625"/>
                  </a:cubicBezTo>
                  <a:lnTo>
                    <a:pt x="8147" y="3483"/>
                  </a:lnTo>
                  <a:lnTo>
                    <a:pt x="8147" y="3340"/>
                  </a:lnTo>
                  <a:close/>
                  <a:moveTo>
                    <a:pt x="10794" y="3584"/>
                  </a:moveTo>
                  <a:cubicBezTo>
                    <a:pt x="10794" y="3605"/>
                    <a:pt x="10794" y="3605"/>
                    <a:pt x="10794" y="3625"/>
                  </a:cubicBezTo>
                  <a:cubicBezTo>
                    <a:pt x="10784" y="3635"/>
                    <a:pt x="10774" y="3640"/>
                    <a:pt x="10764" y="3640"/>
                  </a:cubicBezTo>
                  <a:cubicBezTo>
                    <a:pt x="10753" y="3640"/>
                    <a:pt x="10743" y="3635"/>
                    <a:pt x="10733" y="3625"/>
                  </a:cubicBezTo>
                  <a:cubicBezTo>
                    <a:pt x="10713" y="3625"/>
                    <a:pt x="10733" y="3605"/>
                    <a:pt x="10733" y="3584"/>
                  </a:cubicBezTo>
                  <a:close/>
                  <a:moveTo>
                    <a:pt x="6008" y="3584"/>
                  </a:moveTo>
                  <a:cubicBezTo>
                    <a:pt x="6029" y="3584"/>
                    <a:pt x="6049" y="3605"/>
                    <a:pt x="6049" y="3605"/>
                  </a:cubicBezTo>
                  <a:cubicBezTo>
                    <a:pt x="6069" y="3625"/>
                    <a:pt x="6069" y="3646"/>
                    <a:pt x="6049" y="3666"/>
                  </a:cubicBezTo>
                  <a:cubicBezTo>
                    <a:pt x="6029" y="3646"/>
                    <a:pt x="6008" y="3625"/>
                    <a:pt x="6008" y="3584"/>
                  </a:cubicBezTo>
                  <a:close/>
                  <a:moveTo>
                    <a:pt x="11201" y="3422"/>
                  </a:moveTo>
                  <a:cubicBezTo>
                    <a:pt x="11222" y="3442"/>
                    <a:pt x="11242" y="3483"/>
                    <a:pt x="11222" y="3523"/>
                  </a:cubicBezTo>
                  <a:cubicBezTo>
                    <a:pt x="11242" y="3564"/>
                    <a:pt x="11263" y="3584"/>
                    <a:pt x="11263" y="3605"/>
                  </a:cubicBezTo>
                  <a:cubicBezTo>
                    <a:pt x="11235" y="3659"/>
                    <a:pt x="11190" y="3668"/>
                    <a:pt x="11139" y="3668"/>
                  </a:cubicBezTo>
                  <a:cubicBezTo>
                    <a:pt x="11113" y="3668"/>
                    <a:pt x="11086" y="3666"/>
                    <a:pt x="11059" y="3666"/>
                  </a:cubicBezTo>
                  <a:cubicBezTo>
                    <a:pt x="11059" y="3605"/>
                    <a:pt x="11120" y="3625"/>
                    <a:pt x="11140" y="3584"/>
                  </a:cubicBezTo>
                  <a:lnTo>
                    <a:pt x="11140" y="3462"/>
                  </a:lnTo>
                  <a:cubicBezTo>
                    <a:pt x="11140" y="3442"/>
                    <a:pt x="11161" y="3422"/>
                    <a:pt x="11201" y="3422"/>
                  </a:cubicBezTo>
                  <a:close/>
                  <a:moveTo>
                    <a:pt x="7556" y="3707"/>
                  </a:moveTo>
                  <a:cubicBezTo>
                    <a:pt x="7556" y="3727"/>
                    <a:pt x="7536" y="3727"/>
                    <a:pt x="7536" y="3727"/>
                  </a:cubicBezTo>
                  <a:cubicBezTo>
                    <a:pt x="7536" y="3727"/>
                    <a:pt x="7536" y="3747"/>
                    <a:pt x="7515" y="3747"/>
                  </a:cubicBezTo>
                  <a:cubicBezTo>
                    <a:pt x="7515" y="3727"/>
                    <a:pt x="7515" y="3727"/>
                    <a:pt x="7536" y="3727"/>
                  </a:cubicBezTo>
                  <a:cubicBezTo>
                    <a:pt x="7536" y="3707"/>
                    <a:pt x="7536" y="3707"/>
                    <a:pt x="7556" y="3707"/>
                  </a:cubicBezTo>
                  <a:close/>
                  <a:moveTo>
                    <a:pt x="7709" y="3332"/>
                  </a:moveTo>
                  <a:cubicBezTo>
                    <a:pt x="7729" y="3332"/>
                    <a:pt x="7739" y="3346"/>
                    <a:pt x="7739" y="3360"/>
                  </a:cubicBezTo>
                  <a:cubicBezTo>
                    <a:pt x="7760" y="3442"/>
                    <a:pt x="7841" y="3523"/>
                    <a:pt x="7841" y="3605"/>
                  </a:cubicBezTo>
                  <a:cubicBezTo>
                    <a:pt x="7841" y="3625"/>
                    <a:pt x="7861" y="3646"/>
                    <a:pt x="7861" y="3666"/>
                  </a:cubicBezTo>
                  <a:cubicBezTo>
                    <a:pt x="7902" y="3686"/>
                    <a:pt x="7902" y="3707"/>
                    <a:pt x="7882" y="3727"/>
                  </a:cubicBezTo>
                  <a:cubicBezTo>
                    <a:pt x="7869" y="3740"/>
                    <a:pt x="7859" y="3744"/>
                    <a:pt x="7849" y="3744"/>
                  </a:cubicBezTo>
                  <a:cubicBezTo>
                    <a:pt x="7828" y="3744"/>
                    <a:pt x="7814" y="3721"/>
                    <a:pt x="7800" y="3707"/>
                  </a:cubicBezTo>
                  <a:cubicBezTo>
                    <a:pt x="7760" y="3707"/>
                    <a:pt x="7739" y="3747"/>
                    <a:pt x="7699" y="3747"/>
                  </a:cubicBezTo>
                  <a:cubicBezTo>
                    <a:pt x="7699" y="3727"/>
                    <a:pt x="7678" y="3727"/>
                    <a:pt x="7678" y="3707"/>
                  </a:cubicBezTo>
                  <a:cubicBezTo>
                    <a:pt x="7699" y="3666"/>
                    <a:pt x="7739" y="3666"/>
                    <a:pt x="7760" y="3625"/>
                  </a:cubicBezTo>
                  <a:cubicBezTo>
                    <a:pt x="7780" y="3564"/>
                    <a:pt x="7780" y="3564"/>
                    <a:pt x="7699" y="3503"/>
                  </a:cubicBezTo>
                  <a:cubicBezTo>
                    <a:pt x="7678" y="3483"/>
                    <a:pt x="7719" y="3462"/>
                    <a:pt x="7719" y="3462"/>
                  </a:cubicBezTo>
                  <a:cubicBezTo>
                    <a:pt x="7739" y="3401"/>
                    <a:pt x="7658" y="3401"/>
                    <a:pt x="7678" y="3340"/>
                  </a:cubicBezTo>
                  <a:cubicBezTo>
                    <a:pt x="7690" y="3334"/>
                    <a:pt x="7700" y="3332"/>
                    <a:pt x="7709" y="3332"/>
                  </a:cubicBezTo>
                  <a:close/>
                  <a:moveTo>
                    <a:pt x="10366" y="3727"/>
                  </a:moveTo>
                  <a:cubicBezTo>
                    <a:pt x="10387" y="3747"/>
                    <a:pt x="10387" y="3747"/>
                    <a:pt x="10387" y="3768"/>
                  </a:cubicBezTo>
                  <a:cubicBezTo>
                    <a:pt x="10346" y="3747"/>
                    <a:pt x="10366" y="3747"/>
                    <a:pt x="10366" y="3727"/>
                  </a:cubicBezTo>
                  <a:close/>
                  <a:moveTo>
                    <a:pt x="6338" y="3723"/>
                  </a:moveTo>
                  <a:cubicBezTo>
                    <a:pt x="6386" y="3723"/>
                    <a:pt x="6421" y="3771"/>
                    <a:pt x="6456" y="3788"/>
                  </a:cubicBezTo>
                  <a:cubicBezTo>
                    <a:pt x="6422" y="3795"/>
                    <a:pt x="6400" y="3799"/>
                    <a:pt x="6383" y="3799"/>
                  </a:cubicBezTo>
                  <a:cubicBezTo>
                    <a:pt x="6350" y="3799"/>
                    <a:pt x="6341" y="3781"/>
                    <a:pt x="6314" y="3727"/>
                  </a:cubicBezTo>
                  <a:cubicBezTo>
                    <a:pt x="6322" y="3724"/>
                    <a:pt x="6330" y="3723"/>
                    <a:pt x="6338" y="3723"/>
                  </a:cubicBezTo>
                  <a:close/>
                  <a:moveTo>
                    <a:pt x="10876" y="3788"/>
                  </a:moveTo>
                  <a:cubicBezTo>
                    <a:pt x="10876" y="3788"/>
                    <a:pt x="10896" y="3788"/>
                    <a:pt x="10896" y="3808"/>
                  </a:cubicBezTo>
                  <a:cubicBezTo>
                    <a:pt x="10876" y="3808"/>
                    <a:pt x="10855" y="3808"/>
                    <a:pt x="10876" y="3788"/>
                  </a:cubicBezTo>
                  <a:close/>
                  <a:moveTo>
                    <a:pt x="8248" y="3808"/>
                  </a:moveTo>
                  <a:lnTo>
                    <a:pt x="8248" y="3829"/>
                  </a:lnTo>
                  <a:cubicBezTo>
                    <a:pt x="8248" y="3829"/>
                    <a:pt x="8228" y="3829"/>
                    <a:pt x="8228" y="3808"/>
                  </a:cubicBezTo>
                  <a:close/>
                  <a:moveTo>
                    <a:pt x="10570" y="3646"/>
                  </a:moveTo>
                  <a:cubicBezTo>
                    <a:pt x="10590" y="3666"/>
                    <a:pt x="10570" y="3707"/>
                    <a:pt x="10590" y="3747"/>
                  </a:cubicBezTo>
                  <a:cubicBezTo>
                    <a:pt x="10611" y="3747"/>
                    <a:pt x="10631" y="3727"/>
                    <a:pt x="10652" y="3727"/>
                  </a:cubicBezTo>
                  <a:lnTo>
                    <a:pt x="10692" y="3747"/>
                  </a:lnTo>
                  <a:cubicBezTo>
                    <a:pt x="10672" y="3788"/>
                    <a:pt x="10652" y="3808"/>
                    <a:pt x="10631" y="3829"/>
                  </a:cubicBezTo>
                  <a:cubicBezTo>
                    <a:pt x="10570" y="3788"/>
                    <a:pt x="10529" y="3747"/>
                    <a:pt x="10509" y="3707"/>
                  </a:cubicBezTo>
                  <a:cubicBezTo>
                    <a:pt x="10509" y="3666"/>
                    <a:pt x="10529" y="3646"/>
                    <a:pt x="10570" y="3646"/>
                  </a:cubicBezTo>
                  <a:close/>
                  <a:moveTo>
                    <a:pt x="10896" y="3808"/>
                  </a:moveTo>
                  <a:cubicBezTo>
                    <a:pt x="10896" y="3808"/>
                    <a:pt x="10916" y="3808"/>
                    <a:pt x="10916" y="3829"/>
                  </a:cubicBezTo>
                  <a:cubicBezTo>
                    <a:pt x="10896" y="3829"/>
                    <a:pt x="10896" y="3808"/>
                    <a:pt x="10896" y="3808"/>
                  </a:cubicBezTo>
                  <a:close/>
                  <a:moveTo>
                    <a:pt x="6701" y="3584"/>
                  </a:moveTo>
                  <a:cubicBezTo>
                    <a:pt x="6701" y="3584"/>
                    <a:pt x="6721" y="3584"/>
                    <a:pt x="6721" y="3605"/>
                  </a:cubicBezTo>
                  <a:cubicBezTo>
                    <a:pt x="6741" y="3625"/>
                    <a:pt x="6762" y="3666"/>
                    <a:pt x="6782" y="3707"/>
                  </a:cubicBezTo>
                  <a:cubicBezTo>
                    <a:pt x="6769" y="3726"/>
                    <a:pt x="6755" y="3731"/>
                    <a:pt x="6740" y="3731"/>
                  </a:cubicBezTo>
                  <a:cubicBezTo>
                    <a:pt x="6722" y="3731"/>
                    <a:pt x="6704" y="3723"/>
                    <a:pt x="6689" y="3723"/>
                  </a:cubicBezTo>
                  <a:cubicBezTo>
                    <a:pt x="6677" y="3723"/>
                    <a:pt x="6666" y="3728"/>
                    <a:pt x="6660" y="3747"/>
                  </a:cubicBezTo>
                  <a:cubicBezTo>
                    <a:pt x="6619" y="3788"/>
                    <a:pt x="6660" y="3808"/>
                    <a:pt x="6680" y="3849"/>
                  </a:cubicBezTo>
                  <a:cubicBezTo>
                    <a:pt x="6660" y="3870"/>
                    <a:pt x="6619" y="3870"/>
                    <a:pt x="6578" y="3890"/>
                  </a:cubicBezTo>
                  <a:cubicBezTo>
                    <a:pt x="6558" y="3890"/>
                    <a:pt x="6538" y="3870"/>
                    <a:pt x="6538" y="3849"/>
                  </a:cubicBezTo>
                  <a:cubicBezTo>
                    <a:pt x="6538" y="3808"/>
                    <a:pt x="6578" y="3788"/>
                    <a:pt x="6558" y="3747"/>
                  </a:cubicBezTo>
                  <a:cubicBezTo>
                    <a:pt x="6538" y="3727"/>
                    <a:pt x="6538" y="3727"/>
                    <a:pt x="6517" y="3707"/>
                  </a:cubicBezTo>
                  <a:cubicBezTo>
                    <a:pt x="6517" y="3686"/>
                    <a:pt x="6538" y="3686"/>
                    <a:pt x="6538" y="3646"/>
                  </a:cubicBezTo>
                  <a:cubicBezTo>
                    <a:pt x="6570" y="3646"/>
                    <a:pt x="6590" y="3672"/>
                    <a:pt x="6617" y="3672"/>
                  </a:cubicBezTo>
                  <a:cubicBezTo>
                    <a:pt x="6624" y="3672"/>
                    <a:pt x="6631" y="3670"/>
                    <a:pt x="6640" y="3666"/>
                  </a:cubicBezTo>
                  <a:cubicBezTo>
                    <a:pt x="6660" y="3646"/>
                    <a:pt x="6680" y="3605"/>
                    <a:pt x="6701" y="3584"/>
                  </a:cubicBezTo>
                  <a:close/>
                  <a:moveTo>
                    <a:pt x="7475" y="3768"/>
                  </a:moveTo>
                  <a:lnTo>
                    <a:pt x="7475" y="3768"/>
                  </a:lnTo>
                  <a:cubicBezTo>
                    <a:pt x="7524" y="3784"/>
                    <a:pt x="7560" y="3814"/>
                    <a:pt x="7594" y="3814"/>
                  </a:cubicBezTo>
                  <a:cubicBezTo>
                    <a:pt x="7602" y="3814"/>
                    <a:pt x="7609" y="3812"/>
                    <a:pt x="7617" y="3808"/>
                  </a:cubicBezTo>
                  <a:lnTo>
                    <a:pt x="7617" y="3808"/>
                  </a:lnTo>
                  <a:cubicBezTo>
                    <a:pt x="7617" y="3849"/>
                    <a:pt x="7617" y="3890"/>
                    <a:pt x="7576" y="3910"/>
                  </a:cubicBezTo>
                  <a:cubicBezTo>
                    <a:pt x="7536" y="3870"/>
                    <a:pt x="7475" y="3849"/>
                    <a:pt x="7475" y="3768"/>
                  </a:cubicBezTo>
                  <a:close/>
                  <a:moveTo>
                    <a:pt x="10366" y="3870"/>
                  </a:moveTo>
                  <a:cubicBezTo>
                    <a:pt x="10387" y="3870"/>
                    <a:pt x="10387" y="3890"/>
                    <a:pt x="10366" y="3910"/>
                  </a:cubicBezTo>
                  <a:cubicBezTo>
                    <a:pt x="10346" y="3890"/>
                    <a:pt x="10366" y="3870"/>
                    <a:pt x="10366" y="3870"/>
                  </a:cubicBezTo>
                  <a:close/>
                  <a:moveTo>
                    <a:pt x="10896" y="3890"/>
                  </a:moveTo>
                  <a:cubicBezTo>
                    <a:pt x="10916" y="3910"/>
                    <a:pt x="10896" y="3910"/>
                    <a:pt x="10896" y="3910"/>
                  </a:cubicBezTo>
                  <a:cubicBezTo>
                    <a:pt x="10896" y="3910"/>
                    <a:pt x="10896" y="3890"/>
                    <a:pt x="10896" y="3890"/>
                  </a:cubicBezTo>
                  <a:close/>
                  <a:moveTo>
                    <a:pt x="5194" y="3971"/>
                  </a:moveTo>
                  <a:cubicBezTo>
                    <a:pt x="5194" y="3992"/>
                    <a:pt x="5194" y="3992"/>
                    <a:pt x="5173" y="3992"/>
                  </a:cubicBezTo>
                  <a:cubicBezTo>
                    <a:pt x="5173" y="3992"/>
                    <a:pt x="5173" y="3971"/>
                    <a:pt x="5194" y="3971"/>
                  </a:cubicBezTo>
                  <a:close/>
                  <a:moveTo>
                    <a:pt x="5173" y="3992"/>
                  </a:moveTo>
                  <a:cubicBezTo>
                    <a:pt x="5173" y="4012"/>
                    <a:pt x="5173" y="4012"/>
                    <a:pt x="5153" y="4012"/>
                  </a:cubicBezTo>
                  <a:cubicBezTo>
                    <a:pt x="5153" y="3992"/>
                    <a:pt x="5173" y="3992"/>
                    <a:pt x="5173" y="3992"/>
                  </a:cubicBezTo>
                  <a:close/>
                  <a:moveTo>
                    <a:pt x="11018" y="3951"/>
                  </a:moveTo>
                  <a:cubicBezTo>
                    <a:pt x="11018" y="3951"/>
                    <a:pt x="11039" y="3971"/>
                    <a:pt x="11059" y="3992"/>
                  </a:cubicBezTo>
                  <a:cubicBezTo>
                    <a:pt x="11059" y="4006"/>
                    <a:pt x="11049" y="4021"/>
                    <a:pt x="11036" y="4021"/>
                  </a:cubicBezTo>
                  <a:cubicBezTo>
                    <a:pt x="11030" y="4021"/>
                    <a:pt x="11024" y="4018"/>
                    <a:pt x="11018" y="4012"/>
                  </a:cubicBezTo>
                  <a:cubicBezTo>
                    <a:pt x="10977" y="3992"/>
                    <a:pt x="10998" y="3971"/>
                    <a:pt x="11018" y="3951"/>
                  </a:cubicBezTo>
                  <a:close/>
                  <a:moveTo>
                    <a:pt x="7332" y="3584"/>
                  </a:moveTo>
                  <a:cubicBezTo>
                    <a:pt x="7332" y="3646"/>
                    <a:pt x="7352" y="3686"/>
                    <a:pt x="7373" y="3747"/>
                  </a:cubicBezTo>
                  <a:cubicBezTo>
                    <a:pt x="7332" y="3788"/>
                    <a:pt x="7312" y="3808"/>
                    <a:pt x="7291" y="3849"/>
                  </a:cubicBezTo>
                  <a:cubicBezTo>
                    <a:pt x="7291" y="3849"/>
                    <a:pt x="7291" y="3870"/>
                    <a:pt x="7291" y="3870"/>
                  </a:cubicBezTo>
                  <a:cubicBezTo>
                    <a:pt x="7291" y="3890"/>
                    <a:pt x="7332" y="3890"/>
                    <a:pt x="7352" y="3890"/>
                  </a:cubicBezTo>
                  <a:cubicBezTo>
                    <a:pt x="7373" y="3931"/>
                    <a:pt x="7373" y="3951"/>
                    <a:pt x="7393" y="3992"/>
                  </a:cubicBezTo>
                  <a:cubicBezTo>
                    <a:pt x="7413" y="3992"/>
                    <a:pt x="7413" y="3992"/>
                    <a:pt x="7413" y="4012"/>
                  </a:cubicBezTo>
                  <a:cubicBezTo>
                    <a:pt x="7393" y="4012"/>
                    <a:pt x="7393" y="4012"/>
                    <a:pt x="7393" y="3992"/>
                  </a:cubicBezTo>
                  <a:cubicBezTo>
                    <a:pt x="7352" y="3992"/>
                    <a:pt x="7312" y="3992"/>
                    <a:pt x="7291" y="4032"/>
                  </a:cubicBezTo>
                  <a:cubicBezTo>
                    <a:pt x="7255" y="3996"/>
                    <a:pt x="7218" y="3988"/>
                    <a:pt x="7177" y="3988"/>
                  </a:cubicBezTo>
                  <a:cubicBezTo>
                    <a:pt x="7149" y="3988"/>
                    <a:pt x="7120" y="3992"/>
                    <a:pt x="7088" y="3992"/>
                  </a:cubicBezTo>
                  <a:cubicBezTo>
                    <a:pt x="7067" y="3971"/>
                    <a:pt x="7047" y="3951"/>
                    <a:pt x="7026" y="3931"/>
                  </a:cubicBezTo>
                  <a:cubicBezTo>
                    <a:pt x="7047" y="3890"/>
                    <a:pt x="7088" y="3890"/>
                    <a:pt x="7108" y="3870"/>
                  </a:cubicBezTo>
                  <a:cubicBezTo>
                    <a:pt x="7108" y="3849"/>
                    <a:pt x="7108" y="3829"/>
                    <a:pt x="7108" y="3808"/>
                  </a:cubicBezTo>
                  <a:lnTo>
                    <a:pt x="7128" y="3808"/>
                  </a:lnTo>
                  <a:cubicBezTo>
                    <a:pt x="7149" y="3808"/>
                    <a:pt x="7169" y="3829"/>
                    <a:pt x="7210" y="3829"/>
                  </a:cubicBezTo>
                  <a:cubicBezTo>
                    <a:pt x="7251" y="3808"/>
                    <a:pt x="7271" y="3768"/>
                    <a:pt x="7312" y="3727"/>
                  </a:cubicBezTo>
                  <a:cubicBezTo>
                    <a:pt x="7312" y="3686"/>
                    <a:pt x="7271" y="3666"/>
                    <a:pt x="7271" y="3646"/>
                  </a:cubicBezTo>
                  <a:cubicBezTo>
                    <a:pt x="7291" y="3605"/>
                    <a:pt x="7312" y="3605"/>
                    <a:pt x="7332" y="3584"/>
                  </a:cubicBezTo>
                  <a:close/>
                  <a:moveTo>
                    <a:pt x="10896" y="3910"/>
                  </a:moveTo>
                  <a:cubicBezTo>
                    <a:pt x="10896" y="3971"/>
                    <a:pt x="10855" y="4012"/>
                    <a:pt x="10855" y="4073"/>
                  </a:cubicBezTo>
                  <a:cubicBezTo>
                    <a:pt x="10774" y="4073"/>
                    <a:pt x="10814" y="4032"/>
                    <a:pt x="10794" y="3992"/>
                  </a:cubicBezTo>
                  <a:cubicBezTo>
                    <a:pt x="10814" y="3951"/>
                    <a:pt x="10855" y="3931"/>
                    <a:pt x="10896" y="3910"/>
                  </a:cubicBezTo>
                  <a:close/>
                  <a:moveTo>
                    <a:pt x="10555" y="4105"/>
                  </a:moveTo>
                  <a:cubicBezTo>
                    <a:pt x="10559" y="4105"/>
                    <a:pt x="10563" y="4107"/>
                    <a:pt x="10570" y="4114"/>
                  </a:cubicBezTo>
                  <a:cubicBezTo>
                    <a:pt x="10570" y="4131"/>
                    <a:pt x="10566" y="4137"/>
                    <a:pt x="10561" y="4137"/>
                  </a:cubicBezTo>
                  <a:cubicBezTo>
                    <a:pt x="10553" y="4137"/>
                    <a:pt x="10541" y="4126"/>
                    <a:pt x="10529" y="4114"/>
                  </a:cubicBezTo>
                  <a:cubicBezTo>
                    <a:pt x="10543" y="4114"/>
                    <a:pt x="10547" y="4105"/>
                    <a:pt x="10555" y="4105"/>
                  </a:cubicBezTo>
                  <a:close/>
                  <a:moveTo>
                    <a:pt x="7210" y="4114"/>
                  </a:moveTo>
                  <a:cubicBezTo>
                    <a:pt x="7230" y="4134"/>
                    <a:pt x="7210" y="4134"/>
                    <a:pt x="7210" y="4134"/>
                  </a:cubicBezTo>
                  <a:cubicBezTo>
                    <a:pt x="7189" y="4155"/>
                    <a:pt x="7189" y="4155"/>
                    <a:pt x="7189" y="4155"/>
                  </a:cubicBezTo>
                  <a:cubicBezTo>
                    <a:pt x="7169" y="4134"/>
                    <a:pt x="7189" y="4134"/>
                    <a:pt x="7210" y="4134"/>
                  </a:cubicBezTo>
                  <a:cubicBezTo>
                    <a:pt x="7210" y="4134"/>
                    <a:pt x="7210" y="4114"/>
                    <a:pt x="7210" y="4114"/>
                  </a:cubicBezTo>
                  <a:close/>
                  <a:moveTo>
                    <a:pt x="8411" y="3890"/>
                  </a:moveTo>
                  <a:cubicBezTo>
                    <a:pt x="8472" y="3890"/>
                    <a:pt x="8493" y="3931"/>
                    <a:pt x="8534" y="3971"/>
                  </a:cubicBezTo>
                  <a:cubicBezTo>
                    <a:pt x="8472" y="4012"/>
                    <a:pt x="8472" y="4134"/>
                    <a:pt x="8391" y="4155"/>
                  </a:cubicBezTo>
                  <a:cubicBezTo>
                    <a:pt x="8371" y="4155"/>
                    <a:pt x="8350" y="4134"/>
                    <a:pt x="8330" y="4114"/>
                  </a:cubicBezTo>
                  <a:cubicBezTo>
                    <a:pt x="8391" y="4053"/>
                    <a:pt x="8350" y="3951"/>
                    <a:pt x="8411" y="3890"/>
                  </a:cubicBezTo>
                  <a:close/>
                  <a:moveTo>
                    <a:pt x="11140" y="4134"/>
                  </a:moveTo>
                  <a:cubicBezTo>
                    <a:pt x="11140" y="4134"/>
                    <a:pt x="11161" y="4134"/>
                    <a:pt x="11161" y="4155"/>
                  </a:cubicBezTo>
                  <a:cubicBezTo>
                    <a:pt x="11140" y="4155"/>
                    <a:pt x="11140" y="4155"/>
                    <a:pt x="11140" y="4134"/>
                  </a:cubicBezTo>
                  <a:close/>
                  <a:moveTo>
                    <a:pt x="11018" y="4053"/>
                  </a:moveTo>
                  <a:cubicBezTo>
                    <a:pt x="11059" y="4073"/>
                    <a:pt x="11120" y="4073"/>
                    <a:pt x="11140" y="4134"/>
                  </a:cubicBezTo>
                  <a:cubicBezTo>
                    <a:pt x="11090" y="4168"/>
                    <a:pt x="11041" y="4201"/>
                    <a:pt x="10969" y="4201"/>
                  </a:cubicBezTo>
                  <a:cubicBezTo>
                    <a:pt x="10952" y="4201"/>
                    <a:pt x="10935" y="4199"/>
                    <a:pt x="10916" y="4195"/>
                  </a:cubicBezTo>
                  <a:cubicBezTo>
                    <a:pt x="10896" y="4175"/>
                    <a:pt x="10916" y="4114"/>
                    <a:pt x="10896" y="4094"/>
                  </a:cubicBezTo>
                  <a:cubicBezTo>
                    <a:pt x="10896" y="4094"/>
                    <a:pt x="10896" y="4073"/>
                    <a:pt x="10916" y="4073"/>
                  </a:cubicBezTo>
                  <a:cubicBezTo>
                    <a:pt x="10957" y="4073"/>
                    <a:pt x="10998" y="4073"/>
                    <a:pt x="11018" y="4053"/>
                  </a:cubicBezTo>
                  <a:close/>
                  <a:moveTo>
                    <a:pt x="8015" y="3966"/>
                  </a:moveTo>
                  <a:cubicBezTo>
                    <a:pt x="8053" y="3966"/>
                    <a:pt x="8073" y="3996"/>
                    <a:pt x="8106" y="4012"/>
                  </a:cubicBezTo>
                  <a:cubicBezTo>
                    <a:pt x="8106" y="4094"/>
                    <a:pt x="8147" y="4175"/>
                    <a:pt x="8065" y="4257"/>
                  </a:cubicBezTo>
                  <a:cubicBezTo>
                    <a:pt x="8045" y="4195"/>
                    <a:pt x="7984" y="4195"/>
                    <a:pt x="7963" y="4155"/>
                  </a:cubicBezTo>
                  <a:cubicBezTo>
                    <a:pt x="7923" y="4073"/>
                    <a:pt x="7963" y="4032"/>
                    <a:pt x="7984" y="3971"/>
                  </a:cubicBezTo>
                  <a:cubicBezTo>
                    <a:pt x="7995" y="3967"/>
                    <a:pt x="8006" y="3966"/>
                    <a:pt x="8015" y="3966"/>
                  </a:cubicBezTo>
                  <a:close/>
                  <a:moveTo>
                    <a:pt x="5397" y="3992"/>
                  </a:moveTo>
                  <a:cubicBezTo>
                    <a:pt x="5458" y="4053"/>
                    <a:pt x="5397" y="4094"/>
                    <a:pt x="5397" y="4155"/>
                  </a:cubicBezTo>
                  <a:cubicBezTo>
                    <a:pt x="5409" y="4161"/>
                    <a:pt x="5419" y="4163"/>
                    <a:pt x="5428" y="4163"/>
                  </a:cubicBezTo>
                  <a:cubicBezTo>
                    <a:pt x="5450" y="4163"/>
                    <a:pt x="5464" y="4149"/>
                    <a:pt x="5479" y="4134"/>
                  </a:cubicBezTo>
                  <a:lnTo>
                    <a:pt x="5479" y="4134"/>
                  </a:lnTo>
                  <a:cubicBezTo>
                    <a:pt x="5431" y="4230"/>
                    <a:pt x="5395" y="4263"/>
                    <a:pt x="5313" y="4263"/>
                  </a:cubicBezTo>
                  <a:cubicBezTo>
                    <a:pt x="5291" y="4263"/>
                    <a:pt x="5265" y="4261"/>
                    <a:pt x="5234" y="4257"/>
                  </a:cubicBezTo>
                  <a:cubicBezTo>
                    <a:pt x="5234" y="4216"/>
                    <a:pt x="5234" y="4175"/>
                    <a:pt x="5194" y="4134"/>
                  </a:cubicBezTo>
                  <a:cubicBezTo>
                    <a:pt x="5255" y="4073"/>
                    <a:pt x="5356" y="4053"/>
                    <a:pt x="5397" y="3992"/>
                  </a:cubicBezTo>
                  <a:close/>
                  <a:moveTo>
                    <a:pt x="5112" y="4175"/>
                  </a:moveTo>
                  <a:cubicBezTo>
                    <a:pt x="5132" y="4195"/>
                    <a:pt x="5132" y="4216"/>
                    <a:pt x="5153" y="4257"/>
                  </a:cubicBezTo>
                  <a:cubicBezTo>
                    <a:pt x="5136" y="4265"/>
                    <a:pt x="5126" y="4270"/>
                    <a:pt x="5119" y="4270"/>
                  </a:cubicBezTo>
                  <a:cubicBezTo>
                    <a:pt x="5109" y="4270"/>
                    <a:pt x="5104" y="4260"/>
                    <a:pt x="5092" y="4236"/>
                  </a:cubicBezTo>
                  <a:cubicBezTo>
                    <a:pt x="5092" y="4216"/>
                    <a:pt x="5092" y="4195"/>
                    <a:pt x="5092" y="4175"/>
                  </a:cubicBezTo>
                  <a:close/>
                  <a:moveTo>
                    <a:pt x="7800" y="4277"/>
                  </a:moveTo>
                  <a:cubicBezTo>
                    <a:pt x="7841" y="4277"/>
                    <a:pt x="7841" y="4297"/>
                    <a:pt x="7861" y="4318"/>
                  </a:cubicBezTo>
                  <a:cubicBezTo>
                    <a:pt x="7861" y="4318"/>
                    <a:pt x="7841" y="4338"/>
                    <a:pt x="7821" y="4358"/>
                  </a:cubicBezTo>
                  <a:cubicBezTo>
                    <a:pt x="7800" y="4338"/>
                    <a:pt x="7760" y="4318"/>
                    <a:pt x="7800" y="4277"/>
                  </a:cubicBezTo>
                  <a:close/>
                  <a:moveTo>
                    <a:pt x="11303" y="3747"/>
                  </a:moveTo>
                  <a:cubicBezTo>
                    <a:pt x="11303" y="3808"/>
                    <a:pt x="11324" y="3849"/>
                    <a:pt x="11344" y="3870"/>
                  </a:cubicBezTo>
                  <a:cubicBezTo>
                    <a:pt x="11364" y="3931"/>
                    <a:pt x="11324" y="3951"/>
                    <a:pt x="11303" y="3992"/>
                  </a:cubicBezTo>
                  <a:lnTo>
                    <a:pt x="11303" y="4073"/>
                  </a:lnTo>
                  <a:cubicBezTo>
                    <a:pt x="11324" y="4073"/>
                    <a:pt x="11324" y="4094"/>
                    <a:pt x="11324" y="4114"/>
                  </a:cubicBezTo>
                  <a:cubicBezTo>
                    <a:pt x="11336" y="4110"/>
                    <a:pt x="11346" y="4108"/>
                    <a:pt x="11356" y="4108"/>
                  </a:cubicBezTo>
                  <a:cubicBezTo>
                    <a:pt x="11394" y="4108"/>
                    <a:pt x="11413" y="4134"/>
                    <a:pt x="11446" y="4134"/>
                  </a:cubicBezTo>
                  <a:cubicBezTo>
                    <a:pt x="11425" y="4216"/>
                    <a:pt x="11344" y="4257"/>
                    <a:pt x="11303" y="4297"/>
                  </a:cubicBezTo>
                  <a:cubicBezTo>
                    <a:pt x="11324" y="4318"/>
                    <a:pt x="11324" y="4338"/>
                    <a:pt x="11324" y="4358"/>
                  </a:cubicBezTo>
                  <a:cubicBezTo>
                    <a:pt x="11311" y="4397"/>
                    <a:pt x="11290" y="4411"/>
                    <a:pt x="11255" y="4411"/>
                  </a:cubicBezTo>
                  <a:cubicBezTo>
                    <a:pt x="11235" y="4411"/>
                    <a:pt x="11211" y="4407"/>
                    <a:pt x="11181" y="4399"/>
                  </a:cubicBezTo>
                  <a:cubicBezTo>
                    <a:pt x="11222" y="4318"/>
                    <a:pt x="11283" y="4297"/>
                    <a:pt x="11324" y="4216"/>
                  </a:cubicBezTo>
                  <a:cubicBezTo>
                    <a:pt x="11324" y="4195"/>
                    <a:pt x="11324" y="4155"/>
                    <a:pt x="11324" y="4114"/>
                  </a:cubicBezTo>
                  <a:cubicBezTo>
                    <a:pt x="11303" y="4114"/>
                    <a:pt x="11303" y="4094"/>
                    <a:pt x="11303" y="4073"/>
                  </a:cubicBezTo>
                  <a:cubicBezTo>
                    <a:pt x="11263" y="4073"/>
                    <a:pt x="11242" y="4012"/>
                    <a:pt x="11201" y="3992"/>
                  </a:cubicBezTo>
                  <a:lnTo>
                    <a:pt x="11079" y="3992"/>
                  </a:lnTo>
                  <a:cubicBezTo>
                    <a:pt x="11100" y="3931"/>
                    <a:pt x="11161" y="3951"/>
                    <a:pt x="11181" y="3890"/>
                  </a:cubicBezTo>
                  <a:cubicBezTo>
                    <a:pt x="11181" y="3870"/>
                    <a:pt x="11161" y="3849"/>
                    <a:pt x="11140" y="3829"/>
                  </a:cubicBezTo>
                  <a:cubicBezTo>
                    <a:pt x="11140" y="3788"/>
                    <a:pt x="11181" y="3768"/>
                    <a:pt x="11201" y="3747"/>
                  </a:cubicBezTo>
                  <a:close/>
                  <a:moveTo>
                    <a:pt x="7739" y="3788"/>
                  </a:moveTo>
                  <a:lnTo>
                    <a:pt x="7739" y="3788"/>
                  </a:lnTo>
                  <a:cubicBezTo>
                    <a:pt x="7780" y="3808"/>
                    <a:pt x="7841" y="3808"/>
                    <a:pt x="7882" y="3849"/>
                  </a:cubicBezTo>
                  <a:cubicBezTo>
                    <a:pt x="7914" y="3849"/>
                    <a:pt x="7934" y="3823"/>
                    <a:pt x="7961" y="3823"/>
                  </a:cubicBezTo>
                  <a:cubicBezTo>
                    <a:pt x="7968" y="3823"/>
                    <a:pt x="7976" y="3825"/>
                    <a:pt x="7984" y="3829"/>
                  </a:cubicBezTo>
                  <a:cubicBezTo>
                    <a:pt x="7984" y="3829"/>
                    <a:pt x="7984" y="3808"/>
                    <a:pt x="8004" y="3808"/>
                  </a:cubicBezTo>
                  <a:cubicBezTo>
                    <a:pt x="8004" y="3829"/>
                    <a:pt x="7984" y="3829"/>
                    <a:pt x="7984" y="3829"/>
                  </a:cubicBezTo>
                  <a:cubicBezTo>
                    <a:pt x="7984" y="3849"/>
                    <a:pt x="7984" y="3870"/>
                    <a:pt x="7984" y="3890"/>
                  </a:cubicBezTo>
                  <a:cubicBezTo>
                    <a:pt x="7963" y="3910"/>
                    <a:pt x="7938" y="3910"/>
                    <a:pt x="7912" y="3910"/>
                  </a:cubicBezTo>
                  <a:cubicBezTo>
                    <a:pt x="7887" y="3910"/>
                    <a:pt x="7861" y="3910"/>
                    <a:pt x="7841" y="3931"/>
                  </a:cubicBezTo>
                  <a:cubicBezTo>
                    <a:pt x="7821" y="3951"/>
                    <a:pt x="7861" y="3971"/>
                    <a:pt x="7861" y="3992"/>
                  </a:cubicBezTo>
                  <a:cubicBezTo>
                    <a:pt x="7861" y="4012"/>
                    <a:pt x="7841" y="4032"/>
                    <a:pt x="7821" y="4053"/>
                  </a:cubicBezTo>
                  <a:cubicBezTo>
                    <a:pt x="7780" y="4053"/>
                    <a:pt x="7760" y="4012"/>
                    <a:pt x="7739" y="3992"/>
                  </a:cubicBezTo>
                  <a:cubicBezTo>
                    <a:pt x="7719" y="4012"/>
                    <a:pt x="7699" y="4012"/>
                    <a:pt x="7699" y="4053"/>
                  </a:cubicBezTo>
                  <a:lnTo>
                    <a:pt x="7699" y="4257"/>
                  </a:lnTo>
                  <a:cubicBezTo>
                    <a:pt x="7678" y="4277"/>
                    <a:pt x="7658" y="4277"/>
                    <a:pt x="7637" y="4277"/>
                  </a:cubicBezTo>
                  <a:cubicBezTo>
                    <a:pt x="7597" y="4338"/>
                    <a:pt x="7536" y="4379"/>
                    <a:pt x="7495" y="4440"/>
                  </a:cubicBezTo>
                  <a:cubicBezTo>
                    <a:pt x="7454" y="4358"/>
                    <a:pt x="7413" y="4297"/>
                    <a:pt x="7373" y="4257"/>
                  </a:cubicBezTo>
                  <a:cubicBezTo>
                    <a:pt x="7373" y="4216"/>
                    <a:pt x="7393" y="4216"/>
                    <a:pt x="7413" y="4195"/>
                  </a:cubicBezTo>
                  <a:cubicBezTo>
                    <a:pt x="7418" y="4191"/>
                    <a:pt x="7422" y="4190"/>
                    <a:pt x="7426" y="4190"/>
                  </a:cubicBezTo>
                  <a:cubicBezTo>
                    <a:pt x="7442" y="4190"/>
                    <a:pt x="7458" y="4216"/>
                    <a:pt x="7475" y="4216"/>
                  </a:cubicBezTo>
                  <a:cubicBezTo>
                    <a:pt x="7495" y="4155"/>
                    <a:pt x="7495" y="4155"/>
                    <a:pt x="7475" y="4094"/>
                  </a:cubicBezTo>
                  <a:cubicBezTo>
                    <a:pt x="7536" y="4094"/>
                    <a:pt x="7536" y="4012"/>
                    <a:pt x="7576" y="3992"/>
                  </a:cubicBezTo>
                  <a:lnTo>
                    <a:pt x="7699" y="3992"/>
                  </a:lnTo>
                  <a:cubicBezTo>
                    <a:pt x="7719" y="3971"/>
                    <a:pt x="7760" y="3931"/>
                    <a:pt x="7780" y="3910"/>
                  </a:cubicBezTo>
                  <a:cubicBezTo>
                    <a:pt x="7760" y="3870"/>
                    <a:pt x="7719" y="3849"/>
                    <a:pt x="7739" y="3788"/>
                  </a:cubicBezTo>
                  <a:close/>
                  <a:moveTo>
                    <a:pt x="10669" y="4304"/>
                  </a:moveTo>
                  <a:cubicBezTo>
                    <a:pt x="10703" y="4304"/>
                    <a:pt x="10722" y="4343"/>
                    <a:pt x="10753" y="4358"/>
                  </a:cubicBezTo>
                  <a:cubicBezTo>
                    <a:pt x="10774" y="4358"/>
                    <a:pt x="10794" y="4338"/>
                    <a:pt x="10835" y="4318"/>
                  </a:cubicBezTo>
                  <a:lnTo>
                    <a:pt x="10835" y="4318"/>
                  </a:lnTo>
                  <a:cubicBezTo>
                    <a:pt x="10814" y="4419"/>
                    <a:pt x="10733" y="4399"/>
                    <a:pt x="10692" y="4440"/>
                  </a:cubicBezTo>
                  <a:cubicBezTo>
                    <a:pt x="10713" y="4379"/>
                    <a:pt x="10631" y="4379"/>
                    <a:pt x="10631" y="4318"/>
                  </a:cubicBezTo>
                  <a:cubicBezTo>
                    <a:pt x="10646" y="4308"/>
                    <a:pt x="10658" y="4304"/>
                    <a:pt x="10669" y="4304"/>
                  </a:cubicBezTo>
                  <a:close/>
                  <a:moveTo>
                    <a:pt x="7169" y="4419"/>
                  </a:moveTo>
                  <a:cubicBezTo>
                    <a:pt x="7189" y="4419"/>
                    <a:pt x="7189" y="4419"/>
                    <a:pt x="7189" y="4440"/>
                  </a:cubicBezTo>
                  <a:cubicBezTo>
                    <a:pt x="7189" y="4460"/>
                    <a:pt x="7189" y="4460"/>
                    <a:pt x="7169" y="4460"/>
                  </a:cubicBezTo>
                  <a:cubicBezTo>
                    <a:pt x="7149" y="4460"/>
                    <a:pt x="7149" y="4440"/>
                    <a:pt x="7149" y="4440"/>
                  </a:cubicBezTo>
                  <a:cubicBezTo>
                    <a:pt x="7149" y="4419"/>
                    <a:pt x="7169" y="4419"/>
                    <a:pt x="7169" y="4419"/>
                  </a:cubicBezTo>
                  <a:close/>
                  <a:moveTo>
                    <a:pt x="11092" y="4302"/>
                  </a:moveTo>
                  <a:cubicBezTo>
                    <a:pt x="11105" y="4302"/>
                    <a:pt x="11120" y="4307"/>
                    <a:pt x="11140" y="4318"/>
                  </a:cubicBezTo>
                  <a:cubicBezTo>
                    <a:pt x="11140" y="4358"/>
                    <a:pt x="11100" y="4379"/>
                    <a:pt x="11079" y="4419"/>
                  </a:cubicBezTo>
                  <a:lnTo>
                    <a:pt x="11079" y="4582"/>
                  </a:lnTo>
                  <a:cubicBezTo>
                    <a:pt x="11018" y="4562"/>
                    <a:pt x="11018" y="4521"/>
                    <a:pt x="10998" y="4481"/>
                  </a:cubicBezTo>
                  <a:cubicBezTo>
                    <a:pt x="11018" y="4419"/>
                    <a:pt x="11059" y="4379"/>
                    <a:pt x="11059" y="4318"/>
                  </a:cubicBezTo>
                  <a:cubicBezTo>
                    <a:pt x="11069" y="4307"/>
                    <a:pt x="11079" y="4302"/>
                    <a:pt x="11092" y="4302"/>
                  </a:cubicBezTo>
                  <a:close/>
                  <a:moveTo>
                    <a:pt x="7821" y="4664"/>
                  </a:moveTo>
                  <a:cubicBezTo>
                    <a:pt x="7841" y="4684"/>
                    <a:pt x="7821" y="4705"/>
                    <a:pt x="7821" y="4725"/>
                  </a:cubicBezTo>
                  <a:cubicBezTo>
                    <a:pt x="7800" y="4705"/>
                    <a:pt x="7800" y="4684"/>
                    <a:pt x="7821" y="4664"/>
                  </a:cubicBezTo>
                  <a:close/>
                  <a:moveTo>
                    <a:pt x="11263" y="4481"/>
                  </a:moveTo>
                  <a:cubicBezTo>
                    <a:pt x="11263" y="4501"/>
                    <a:pt x="11263" y="4501"/>
                    <a:pt x="11303" y="4501"/>
                  </a:cubicBezTo>
                  <a:cubicBezTo>
                    <a:pt x="11283" y="4542"/>
                    <a:pt x="11324" y="4582"/>
                    <a:pt x="11364" y="4623"/>
                  </a:cubicBezTo>
                  <a:cubicBezTo>
                    <a:pt x="11344" y="4705"/>
                    <a:pt x="11385" y="4806"/>
                    <a:pt x="11324" y="4888"/>
                  </a:cubicBezTo>
                  <a:cubicBezTo>
                    <a:pt x="11242" y="4847"/>
                    <a:pt x="11303" y="4766"/>
                    <a:pt x="11263" y="4725"/>
                  </a:cubicBezTo>
                  <a:cubicBezTo>
                    <a:pt x="11283" y="4684"/>
                    <a:pt x="11283" y="4643"/>
                    <a:pt x="11283" y="4603"/>
                  </a:cubicBezTo>
                  <a:cubicBezTo>
                    <a:pt x="11283" y="4582"/>
                    <a:pt x="11222" y="4542"/>
                    <a:pt x="11263" y="4481"/>
                  </a:cubicBezTo>
                  <a:close/>
                  <a:moveTo>
                    <a:pt x="5662" y="4888"/>
                  </a:moveTo>
                  <a:cubicBezTo>
                    <a:pt x="5662" y="4888"/>
                    <a:pt x="5682" y="4908"/>
                    <a:pt x="5703" y="4929"/>
                  </a:cubicBezTo>
                  <a:cubicBezTo>
                    <a:pt x="5682" y="4969"/>
                    <a:pt x="5682" y="5010"/>
                    <a:pt x="5662" y="5051"/>
                  </a:cubicBezTo>
                  <a:cubicBezTo>
                    <a:pt x="5601" y="5030"/>
                    <a:pt x="5601" y="5010"/>
                    <a:pt x="5601" y="4969"/>
                  </a:cubicBezTo>
                  <a:cubicBezTo>
                    <a:pt x="5601" y="4929"/>
                    <a:pt x="5642" y="4908"/>
                    <a:pt x="5662" y="4888"/>
                  </a:cubicBezTo>
                  <a:close/>
                  <a:moveTo>
                    <a:pt x="7373" y="4847"/>
                  </a:moveTo>
                  <a:cubicBezTo>
                    <a:pt x="7427" y="4847"/>
                    <a:pt x="7433" y="4911"/>
                    <a:pt x="7491" y="4911"/>
                  </a:cubicBezTo>
                  <a:cubicBezTo>
                    <a:pt x="7498" y="4911"/>
                    <a:pt x="7506" y="4910"/>
                    <a:pt x="7515" y="4908"/>
                  </a:cubicBezTo>
                  <a:lnTo>
                    <a:pt x="7515" y="4908"/>
                  </a:lnTo>
                  <a:cubicBezTo>
                    <a:pt x="7495" y="4969"/>
                    <a:pt x="7475" y="5010"/>
                    <a:pt x="7454" y="5051"/>
                  </a:cubicBezTo>
                  <a:cubicBezTo>
                    <a:pt x="7434" y="5051"/>
                    <a:pt x="7413" y="5051"/>
                    <a:pt x="7393" y="5030"/>
                  </a:cubicBezTo>
                  <a:cubicBezTo>
                    <a:pt x="7352" y="4990"/>
                    <a:pt x="7312" y="4969"/>
                    <a:pt x="7291" y="4949"/>
                  </a:cubicBezTo>
                  <a:cubicBezTo>
                    <a:pt x="7271" y="4888"/>
                    <a:pt x="7210" y="4929"/>
                    <a:pt x="7189" y="4867"/>
                  </a:cubicBezTo>
                  <a:cubicBezTo>
                    <a:pt x="7209" y="4858"/>
                    <a:pt x="7225" y="4854"/>
                    <a:pt x="7239" y="4854"/>
                  </a:cubicBezTo>
                  <a:cubicBezTo>
                    <a:pt x="7282" y="4854"/>
                    <a:pt x="7301" y="4893"/>
                    <a:pt x="7332" y="4908"/>
                  </a:cubicBezTo>
                  <a:cubicBezTo>
                    <a:pt x="7352" y="4888"/>
                    <a:pt x="7352" y="4867"/>
                    <a:pt x="7373" y="4847"/>
                  </a:cubicBezTo>
                  <a:close/>
                  <a:moveTo>
                    <a:pt x="11303" y="4908"/>
                  </a:moveTo>
                  <a:cubicBezTo>
                    <a:pt x="11344" y="4969"/>
                    <a:pt x="11344" y="4990"/>
                    <a:pt x="11364" y="5010"/>
                  </a:cubicBezTo>
                  <a:lnTo>
                    <a:pt x="11385" y="5010"/>
                  </a:lnTo>
                  <a:lnTo>
                    <a:pt x="11385" y="5091"/>
                  </a:lnTo>
                  <a:cubicBezTo>
                    <a:pt x="11364" y="5112"/>
                    <a:pt x="11344" y="5112"/>
                    <a:pt x="11303" y="5132"/>
                  </a:cubicBezTo>
                  <a:lnTo>
                    <a:pt x="11303" y="4908"/>
                  </a:lnTo>
                  <a:close/>
                  <a:moveTo>
                    <a:pt x="7699" y="5270"/>
                  </a:moveTo>
                  <a:cubicBezTo>
                    <a:pt x="7704" y="5270"/>
                    <a:pt x="7709" y="5275"/>
                    <a:pt x="7719" y="5275"/>
                  </a:cubicBezTo>
                  <a:cubicBezTo>
                    <a:pt x="7699" y="5295"/>
                    <a:pt x="7699" y="5295"/>
                    <a:pt x="7678" y="5295"/>
                  </a:cubicBezTo>
                  <a:cubicBezTo>
                    <a:pt x="7688" y="5275"/>
                    <a:pt x="7693" y="5270"/>
                    <a:pt x="7699" y="5270"/>
                  </a:cubicBezTo>
                  <a:close/>
                  <a:moveTo>
                    <a:pt x="10652" y="5275"/>
                  </a:moveTo>
                  <a:cubicBezTo>
                    <a:pt x="10672" y="5275"/>
                    <a:pt x="10692" y="5275"/>
                    <a:pt x="10692" y="5316"/>
                  </a:cubicBezTo>
                  <a:cubicBezTo>
                    <a:pt x="10692" y="5316"/>
                    <a:pt x="10683" y="5325"/>
                    <a:pt x="10671" y="5325"/>
                  </a:cubicBezTo>
                  <a:cubicBezTo>
                    <a:pt x="10665" y="5325"/>
                    <a:pt x="10658" y="5322"/>
                    <a:pt x="10652" y="5316"/>
                  </a:cubicBezTo>
                  <a:cubicBezTo>
                    <a:pt x="10631" y="5316"/>
                    <a:pt x="10631" y="5295"/>
                    <a:pt x="10652" y="5275"/>
                  </a:cubicBezTo>
                  <a:close/>
                  <a:moveTo>
                    <a:pt x="7029" y="5190"/>
                  </a:moveTo>
                  <a:cubicBezTo>
                    <a:pt x="7079" y="5190"/>
                    <a:pt x="7049" y="5257"/>
                    <a:pt x="7067" y="5275"/>
                  </a:cubicBezTo>
                  <a:cubicBezTo>
                    <a:pt x="7072" y="5277"/>
                    <a:pt x="7076" y="5278"/>
                    <a:pt x="7080" y="5278"/>
                  </a:cubicBezTo>
                  <a:cubicBezTo>
                    <a:pt x="7105" y="5278"/>
                    <a:pt x="7123" y="5243"/>
                    <a:pt x="7146" y="5243"/>
                  </a:cubicBezTo>
                  <a:cubicBezTo>
                    <a:pt x="7153" y="5243"/>
                    <a:pt x="7161" y="5246"/>
                    <a:pt x="7169" y="5254"/>
                  </a:cubicBezTo>
                  <a:cubicBezTo>
                    <a:pt x="7169" y="5316"/>
                    <a:pt x="7128" y="5316"/>
                    <a:pt x="7108" y="5356"/>
                  </a:cubicBezTo>
                  <a:cubicBezTo>
                    <a:pt x="7067" y="5356"/>
                    <a:pt x="7047" y="5356"/>
                    <a:pt x="7006" y="5316"/>
                  </a:cubicBezTo>
                  <a:cubicBezTo>
                    <a:pt x="7006" y="5295"/>
                    <a:pt x="7047" y="5275"/>
                    <a:pt x="7026" y="5254"/>
                  </a:cubicBezTo>
                  <a:cubicBezTo>
                    <a:pt x="7026" y="5234"/>
                    <a:pt x="7026" y="5214"/>
                    <a:pt x="7006" y="5193"/>
                  </a:cubicBezTo>
                  <a:cubicBezTo>
                    <a:pt x="7015" y="5191"/>
                    <a:pt x="7023" y="5190"/>
                    <a:pt x="7029" y="5190"/>
                  </a:cubicBezTo>
                  <a:close/>
                  <a:moveTo>
                    <a:pt x="3279" y="5336"/>
                  </a:moveTo>
                  <a:cubicBezTo>
                    <a:pt x="3300" y="5356"/>
                    <a:pt x="3300" y="5356"/>
                    <a:pt x="3279" y="5377"/>
                  </a:cubicBezTo>
                  <a:cubicBezTo>
                    <a:pt x="3259" y="5356"/>
                    <a:pt x="3259" y="5356"/>
                    <a:pt x="3279" y="5336"/>
                  </a:cubicBezTo>
                  <a:close/>
                  <a:moveTo>
                    <a:pt x="7434" y="5275"/>
                  </a:moveTo>
                  <a:lnTo>
                    <a:pt x="7475" y="5295"/>
                  </a:lnTo>
                  <a:cubicBezTo>
                    <a:pt x="7454" y="5336"/>
                    <a:pt x="7434" y="5356"/>
                    <a:pt x="7393" y="5377"/>
                  </a:cubicBezTo>
                  <a:cubicBezTo>
                    <a:pt x="7393" y="5336"/>
                    <a:pt x="7413" y="5316"/>
                    <a:pt x="7434" y="5275"/>
                  </a:cubicBezTo>
                  <a:close/>
                  <a:moveTo>
                    <a:pt x="11201" y="5356"/>
                  </a:moveTo>
                  <a:cubicBezTo>
                    <a:pt x="11222" y="5356"/>
                    <a:pt x="11242" y="5356"/>
                    <a:pt x="11242" y="5377"/>
                  </a:cubicBezTo>
                  <a:cubicBezTo>
                    <a:pt x="11242" y="5377"/>
                    <a:pt x="11222" y="5397"/>
                    <a:pt x="11201" y="5417"/>
                  </a:cubicBezTo>
                  <a:cubicBezTo>
                    <a:pt x="11181" y="5397"/>
                    <a:pt x="11181" y="5377"/>
                    <a:pt x="11201" y="5356"/>
                  </a:cubicBezTo>
                  <a:close/>
                  <a:moveTo>
                    <a:pt x="2689" y="5356"/>
                  </a:moveTo>
                  <a:cubicBezTo>
                    <a:pt x="2729" y="5377"/>
                    <a:pt x="2709" y="5397"/>
                    <a:pt x="2689" y="5438"/>
                  </a:cubicBezTo>
                  <a:cubicBezTo>
                    <a:pt x="2668" y="5397"/>
                    <a:pt x="2689" y="5377"/>
                    <a:pt x="2689" y="5356"/>
                  </a:cubicBezTo>
                  <a:close/>
                  <a:moveTo>
                    <a:pt x="2892" y="5377"/>
                  </a:moveTo>
                  <a:cubicBezTo>
                    <a:pt x="2913" y="5438"/>
                    <a:pt x="2892" y="5438"/>
                    <a:pt x="2831" y="5438"/>
                  </a:cubicBezTo>
                  <a:cubicBezTo>
                    <a:pt x="2852" y="5417"/>
                    <a:pt x="2872" y="5397"/>
                    <a:pt x="2892" y="5377"/>
                  </a:cubicBezTo>
                  <a:close/>
                  <a:moveTo>
                    <a:pt x="10804" y="5412"/>
                  </a:moveTo>
                  <a:cubicBezTo>
                    <a:pt x="10814" y="5412"/>
                    <a:pt x="10825" y="5417"/>
                    <a:pt x="10835" y="5417"/>
                  </a:cubicBezTo>
                  <a:cubicBezTo>
                    <a:pt x="10814" y="5438"/>
                    <a:pt x="10794" y="5438"/>
                    <a:pt x="10774" y="5438"/>
                  </a:cubicBezTo>
                  <a:cubicBezTo>
                    <a:pt x="10784" y="5417"/>
                    <a:pt x="10794" y="5412"/>
                    <a:pt x="10804" y="5412"/>
                  </a:cubicBezTo>
                  <a:close/>
                  <a:moveTo>
                    <a:pt x="7597" y="5275"/>
                  </a:moveTo>
                  <a:cubicBezTo>
                    <a:pt x="7617" y="5336"/>
                    <a:pt x="7658" y="5397"/>
                    <a:pt x="7637" y="5478"/>
                  </a:cubicBezTo>
                  <a:cubicBezTo>
                    <a:pt x="7629" y="5483"/>
                    <a:pt x="7622" y="5484"/>
                    <a:pt x="7615" y="5484"/>
                  </a:cubicBezTo>
                  <a:cubicBezTo>
                    <a:pt x="7588" y="5484"/>
                    <a:pt x="7568" y="5458"/>
                    <a:pt x="7536" y="5458"/>
                  </a:cubicBezTo>
                  <a:cubicBezTo>
                    <a:pt x="7536" y="5397"/>
                    <a:pt x="7536" y="5356"/>
                    <a:pt x="7536" y="5316"/>
                  </a:cubicBezTo>
                  <a:cubicBezTo>
                    <a:pt x="7556" y="5295"/>
                    <a:pt x="7556" y="5275"/>
                    <a:pt x="7597" y="5275"/>
                  </a:cubicBezTo>
                  <a:close/>
                  <a:moveTo>
                    <a:pt x="11303" y="5438"/>
                  </a:moveTo>
                  <a:cubicBezTo>
                    <a:pt x="11303" y="5499"/>
                    <a:pt x="11263" y="5499"/>
                    <a:pt x="11201" y="5499"/>
                  </a:cubicBezTo>
                  <a:cubicBezTo>
                    <a:pt x="11242" y="5458"/>
                    <a:pt x="11263" y="5458"/>
                    <a:pt x="11303" y="5438"/>
                  </a:cubicBezTo>
                  <a:close/>
                  <a:moveTo>
                    <a:pt x="10611" y="5478"/>
                  </a:moveTo>
                  <a:cubicBezTo>
                    <a:pt x="10652" y="5478"/>
                    <a:pt x="10631" y="5499"/>
                    <a:pt x="10631" y="5519"/>
                  </a:cubicBezTo>
                  <a:cubicBezTo>
                    <a:pt x="10611" y="5499"/>
                    <a:pt x="10611" y="5499"/>
                    <a:pt x="10611" y="5478"/>
                  </a:cubicBezTo>
                  <a:close/>
                  <a:moveTo>
                    <a:pt x="10867" y="5506"/>
                  </a:moveTo>
                  <a:cubicBezTo>
                    <a:pt x="10876" y="5506"/>
                    <a:pt x="10876" y="5516"/>
                    <a:pt x="10876" y="5540"/>
                  </a:cubicBezTo>
                  <a:cubicBezTo>
                    <a:pt x="10855" y="5540"/>
                    <a:pt x="10855" y="5519"/>
                    <a:pt x="10835" y="5519"/>
                  </a:cubicBezTo>
                  <a:cubicBezTo>
                    <a:pt x="10852" y="5511"/>
                    <a:pt x="10862" y="5506"/>
                    <a:pt x="10867" y="5506"/>
                  </a:cubicBezTo>
                  <a:close/>
                  <a:moveTo>
                    <a:pt x="3605" y="5499"/>
                  </a:moveTo>
                  <a:cubicBezTo>
                    <a:pt x="3625" y="5519"/>
                    <a:pt x="3625" y="5540"/>
                    <a:pt x="3625" y="5560"/>
                  </a:cubicBezTo>
                  <a:cubicBezTo>
                    <a:pt x="3615" y="5570"/>
                    <a:pt x="3605" y="5575"/>
                    <a:pt x="3597" y="5575"/>
                  </a:cubicBezTo>
                  <a:cubicBezTo>
                    <a:pt x="3590" y="5575"/>
                    <a:pt x="3585" y="5570"/>
                    <a:pt x="3585" y="5560"/>
                  </a:cubicBezTo>
                  <a:cubicBezTo>
                    <a:pt x="3544" y="5519"/>
                    <a:pt x="3585" y="5519"/>
                    <a:pt x="3605" y="5499"/>
                  </a:cubicBezTo>
                  <a:close/>
                  <a:moveTo>
                    <a:pt x="2811" y="5560"/>
                  </a:moveTo>
                  <a:cubicBezTo>
                    <a:pt x="2811" y="5560"/>
                    <a:pt x="2811" y="5560"/>
                    <a:pt x="2811" y="5580"/>
                  </a:cubicBezTo>
                  <a:cubicBezTo>
                    <a:pt x="2811" y="5580"/>
                    <a:pt x="2790" y="5560"/>
                    <a:pt x="2790" y="5560"/>
                  </a:cubicBezTo>
                  <a:close/>
                  <a:moveTo>
                    <a:pt x="6802" y="5519"/>
                  </a:moveTo>
                  <a:cubicBezTo>
                    <a:pt x="6823" y="5560"/>
                    <a:pt x="6802" y="5580"/>
                    <a:pt x="6782" y="5601"/>
                  </a:cubicBezTo>
                  <a:cubicBezTo>
                    <a:pt x="6762" y="5601"/>
                    <a:pt x="6741" y="5580"/>
                    <a:pt x="6741" y="5560"/>
                  </a:cubicBezTo>
                  <a:cubicBezTo>
                    <a:pt x="6741" y="5540"/>
                    <a:pt x="6762" y="5519"/>
                    <a:pt x="6802" y="5519"/>
                  </a:cubicBezTo>
                  <a:close/>
                  <a:moveTo>
                    <a:pt x="7343" y="5613"/>
                  </a:moveTo>
                  <a:cubicBezTo>
                    <a:pt x="7364" y="5613"/>
                    <a:pt x="7379" y="5627"/>
                    <a:pt x="7393" y="5641"/>
                  </a:cubicBezTo>
                  <a:cubicBezTo>
                    <a:pt x="7393" y="5682"/>
                    <a:pt x="7373" y="5702"/>
                    <a:pt x="7312" y="5723"/>
                  </a:cubicBezTo>
                  <a:lnTo>
                    <a:pt x="7312" y="5621"/>
                  </a:lnTo>
                  <a:cubicBezTo>
                    <a:pt x="7324" y="5615"/>
                    <a:pt x="7334" y="5613"/>
                    <a:pt x="7343" y="5613"/>
                  </a:cubicBezTo>
                  <a:close/>
                  <a:moveTo>
                    <a:pt x="1507" y="5743"/>
                  </a:moveTo>
                  <a:cubicBezTo>
                    <a:pt x="1507" y="5764"/>
                    <a:pt x="1507" y="5764"/>
                    <a:pt x="1507" y="5764"/>
                  </a:cubicBezTo>
                  <a:lnTo>
                    <a:pt x="1487" y="5764"/>
                  </a:lnTo>
                  <a:cubicBezTo>
                    <a:pt x="1487" y="5764"/>
                    <a:pt x="1507" y="5743"/>
                    <a:pt x="1507" y="5743"/>
                  </a:cubicBezTo>
                  <a:close/>
                  <a:moveTo>
                    <a:pt x="6904" y="5764"/>
                  </a:moveTo>
                  <a:cubicBezTo>
                    <a:pt x="6925" y="5825"/>
                    <a:pt x="6925" y="5845"/>
                    <a:pt x="6864" y="5845"/>
                  </a:cubicBezTo>
                  <a:lnTo>
                    <a:pt x="6904" y="5764"/>
                  </a:lnTo>
                  <a:close/>
                  <a:moveTo>
                    <a:pt x="11079" y="5682"/>
                  </a:moveTo>
                  <a:cubicBezTo>
                    <a:pt x="11100" y="5743"/>
                    <a:pt x="11059" y="5804"/>
                    <a:pt x="11100" y="5845"/>
                  </a:cubicBezTo>
                  <a:cubicBezTo>
                    <a:pt x="11088" y="5849"/>
                    <a:pt x="11078" y="5850"/>
                    <a:pt x="11068" y="5850"/>
                  </a:cubicBezTo>
                  <a:cubicBezTo>
                    <a:pt x="11024" y="5850"/>
                    <a:pt x="10994" y="5817"/>
                    <a:pt x="10977" y="5784"/>
                  </a:cubicBezTo>
                  <a:cubicBezTo>
                    <a:pt x="10977" y="5743"/>
                    <a:pt x="10998" y="5723"/>
                    <a:pt x="11018" y="5682"/>
                  </a:cubicBezTo>
                  <a:close/>
                  <a:moveTo>
                    <a:pt x="7210" y="6218"/>
                  </a:moveTo>
                  <a:cubicBezTo>
                    <a:pt x="7221" y="6226"/>
                    <a:pt x="7230" y="6239"/>
                    <a:pt x="7230" y="6252"/>
                  </a:cubicBezTo>
                  <a:lnTo>
                    <a:pt x="7251" y="6252"/>
                  </a:lnTo>
                  <a:cubicBezTo>
                    <a:pt x="7244" y="6259"/>
                    <a:pt x="7239" y="6261"/>
                    <a:pt x="7236" y="6261"/>
                  </a:cubicBezTo>
                  <a:cubicBezTo>
                    <a:pt x="7230" y="6261"/>
                    <a:pt x="7230" y="6252"/>
                    <a:pt x="7230" y="6252"/>
                  </a:cubicBezTo>
                  <a:cubicBezTo>
                    <a:pt x="7212" y="6234"/>
                    <a:pt x="7210" y="6232"/>
                    <a:pt x="7210" y="6218"/>
                  </a:cubicBezTo>
                  <a:close/>
                  <a:moveTo>
                    <a:pt x="7128" y="6110"/>
                  </a:moveTo>
                  <a:cubicBezTo>
                    <a:pt x="7210" y="6110"/>
                    <a:pt x="7210" y="6171"/>
                    <a:pt x="7189" y="6212"/>
                  </a:cubicBezTo>
                  <a:cubicBezTo>
                    <a:pt x="7190" y="6212"/>
                    <a:pt x="7191" y="6212"/>
                    <a:pt x="7192" y="6212"/>
                  </a:cubicBezTo>
                  <a:lnTo>
                    <a:pt x="7192" y="6212"/>
                  </a:lnTo>
                  <a:cubicBezTo>
                    <a:pt x="7157" y="6212"/>
                    <a:pt x="7122" y="6217"/>
                    <a:pt x="7088" y="6252"/>
                  </a:cubicBezTo>
                  <a:cubicBezTo>
                    <a:pt x="7088" y="6269"/>
                    <a:pt x="7088" y="6299"/>
                    <a:pt x="7066" y="6299"/>
                  </a:cubicBezTo>
                  <a:cubicBezTo>
                    <a:pt x="7061" y="6299"/>
                    <a:pt x="7055" y="6297"/>
                    <a:pt x="7047" y="6293"/>
                  </a:cubicBezTo>
                  <a:cubicBezTo>
                    <a:pt x="7047" y="6252"/>
                    <a:pt x="7067" y="6252"/>
                    <a:pt x="7088" y="6252"/>
                  </a:cubicBezTo>
                  <a:cubicBezTo>
                    <a:pt x="7088" y="6191"/>
                    <a:pt x="7108" y="6151"/>
                    <a:pt x="7128" y="6110"/>
                  </a:cubicBezTo>
                  <a:close/>
                  <a:moveTo>
                    <a:pt x="10590" y="8737"/>
                  </a:moveTo>
                  <a:cubicBezTo>
                    <a:pt x="10631" y="8737"/>
                    <a:pt x="10652" y="8737"/>
                    <a:pt x="10652" y="8757"/>
                  </a:cubicBezTo>
                  <a:cubicBezTo>
                    <a:pt x="10672" y="8818"/>
                    <a:pt x="10590" y="8798"/>
                    <a:pt x="10590" y="8839"/>
                  </a:cubicBezTo>
                  <a:cubicBezTo>
                    <a:pt x="10570" y="8859"/>
                    <a:pt x="10631" y="8879"/>
                    <a:pt x="10590" y="8920"/>
                  </a:cubicBezTo>
                  <a:cubicBezTo>
                    <a:pt x="10590" y="8920"/>
                    <a:pt x="10570" y="8941"/>
                    <a:pt x="10570" y="8941"/>
                  </a:cubicBezTo>
                  <a:cubicBezTo>
                    <a:pt x="10529" y="8920"/>
                    <a:pt x="10509" y="8900"/>
                    <a:pt x="10489" y="8859"/>
                  </a:cubicBezTo>
                  <a:cubicBezTo>
                    <a:pt x="10529" y="8818"/>
                    <a:pt x="10590" y="8798"/>
                    <a:pt x="10590" y="8737"/>
                  </a:cubicBezTo>
                  <a:close/>
                  <a:moveTo>
                    <a:pt x="10448" y="9042"/>
                  </a:moveTo>
                  <a:cubicBezTo>
                    <a:pt x="10468" y="9063"/>
                    <a:pt x="10468" y="9083"/>
                    <a:pt x="10448" y="9104"/>
                  </a:cubicBezTo>
                  <a:cubicBezTo>
                    <a:pt x="10448" y="9083"/>
                    <a:pt x="10428" y="9063"/>
                    <a:pt x="10448" y="9042"/>
                  </a:cubicBezTo>
                  <a:close/>
                  <a:moveTo>
                    <a:pt x="10529" y="9165"/>
                  </a:moveTo>
                  <a:cubicBezTo>
                    <a:pt x="10550" y="9185"/>
                    <a:pt x="10550" y="9205"/>
                    <a:pt x="10550" y="9226"/>
                  </a:cubicBezTo>
                  <a:cubicBezTo>
                    <a:pt x="10550" y="9232"/>
                    <a:pt x="10547" y="9235"/>
                    <a:pt x="10544" y="9235"/>
                  </a:cubicBezTo>
                  <a:cubicBezTo>
                    <a:pt x="10536" y="9235"/>
                    <a:pt x="10523" y="9226"/>
                    <a:pt x="10509" y="9226"/>
                  </a:cubicBezTo>
                  <a:cubicBezTo>
                    <a:pt x="10489" y="9185"/>
                    <a:pt x="10529" y="9185"/>
                    <a:pt x="10529" y="9165"/>
                  </a:cubicBezTo>
                  <a:close/>
                  <a:moveTo>
                    <a:pt x="10407" y="9246"/>
                  </a:moveTo>
                  <a:cubicBezTo>
                    <a:pt x="10407" y="9246"/>
                    <a:pt x="10407" y="9246"/>
                    <a:pt x="10407" y="9266"/>
                  </a:cubicBezTo>
                  <a:cubicBezTo>
                    <a:pt x="10407" y="9266"/>
                    <a:pt x="10387" y="9246"/>
                    <a:pt x="10387" y="9246"/>
                  </a:cubicBezTo>
                  <a:close/>
                  <a:moveTo>
                    <a:pt x="10237" y="9692"/>
                  </a:moveTo>
                  <a:cubicBezTo>
                    <a:pt x="10266" y="9692"/>
                    <a:pt x="10296" y="9735"/>
                    <a:pt x="10326" y="9735"/>
                  </a:cubicBezTo>
                  <a:cubicBezTo>
                    <a:pt x="10307" y="9753"/>
                    <a:pt x="10289" y="9763"/>
                    <a:pt x="10271" y="9763"/>
                  </a:cubicBezTo>
                  <a:cubicBezTo>
                    <a:pt x="10248" y="9763"/>
                    <a:pt x="10226" y="9748"/>
                    <a:pt x="10204" y="9714"/>
                  </a:cubicBezTo>
                  <a:cubicBezTo>
                    <a:pt x="10215" y="9698"/>
                    <a:pt x="10226" y="9692"/>
                    <a:pt x="10237" y="9692"/>
                  </a:cubicBezTo>
                  <a:close/>
                  <a:moveTo>
                    <a:pt x="876" y="9857"/>
                  </a:moveTo>
                  <a:cubicBezTo>
                    <a:pt x="876" y="9857"/>
                    <a:pt x="876" y="9857"/>
                    <a:pt x="876" y="9877"/>
                  </a:cubicBezTo>
                  <a:cubicBezTo>
                    <a:pt x="876" y="9877"/>
                    <a:pt x="856" y="9857"/>
                    <a:pt x="856" y="9857"/>
                  </a:cubicBezTo>
                  <a:close/>
                  <a:moveTo>
                    <a:pt x="746" y="10178"/>
                  </a:moveTo>
                  <a:cubicBezTo>
                    <a:pt x="759" y="10178"/>
                    <a:pt x="774" y="10183"/>
                    <a:pt x="795" y="10183"/>
                  </a:cubicBezTo>
                  <a:cubicBezTo>
                    <a:pt x="754" y="10203"/>
                    <a:pt x="734" y="10224"/>
                    <a:pt x="713" y="10285"/>
                  </a:cubicBezTo>
                  <a:cubicBezTo>
                    <a:pt x="713" y="10224"/>
                    <a:pt x="713" y="10224"/>
                    <a:pt x="713" y="10203"/>
                  </a:cubicBezTo>
                  <a:cubicBezTo>
                    <a:pt x="723" y="10183"/>
                    <a:pt x="734" y="10178"/>
                    <a:pt x="746" y="10178"/>
                  </a:cubicBezTo>
                  <a:close/>
                  <a:moveTo>
                    <a:pt x="10265" y="10549"/>
                  </a:moveTo>
                  <a:cubicBezTo>
                    <a:pt x="10265" y="10560"/>
                    <a:pt x="10265" y="10565"/>
                    <a:pt x="10262" y="10565"/>
                  </a:cubicBezTo>
                  <a:cubicBezTo>
                    <a:pt x="10260" y="10565"/>
                    <a:pt x="10254" y="10560"/>
                    <a:pt x="10244" y="10549"/>
                  </a:cubicBezTo>
                  <a:close/>
                  <a:moveTo>
                    <a:pt x="306" y="10773"/>
                  </a:moveTo>
                  <a:cubicBezTo>
                    <a:pt x="326" y="10773"/>
                    <a:pt x="326" y="10773"/>
                    <a:pt x="347" y="10814"/>
                  </a:cubicBezTo>
                  <a:cubicBezTo>
                    <a:pt x="306" y="10814"/>
                    <a:pt x="285" y="10794"/>
                    <a:pt x="306" y="10773"/>
                  </a:cubicBezTo>
                  <a:close/>
                  <a:moveTo>
                    <a:pt x="9857" y="11812"/>
                  </a:moveTo>
                  <a:cubicBezTo>
                    <a:pt x="9878" y="11853"/>
                    <a:pt x="9857" y="11894"/>
                    <a:pt x="9857" y="11955"/>
                  </a:cubicBezTo>
                  <a:cubicBezTo>
                    <a:pt x="9817" y="11934"/>
                    <a:pt x="9796" y="11914"/>
                    <a:pt x="9796" y="11894"/>
                  </a:cubicBezTo>
                  <a:cubicBezTo>
                    <a:pt x="9817" y="11853"/>
                    <a:pt x="9837" y="11832"/>
                    <a:pt x="9857" y="11812"/>
                  </a:cubicBezTo>
                  <a:close/>
                  <a:moveTo>
                    <a:pt x="856" y="11934"/>
                  </a:moveTo>
                  <a:cubicBezTo>
                    <a:pt x="876" y="11934"/>
                    <a:pt x="876" y="11955"/>
                    <a:pt x="876" y="11975"/>
                  </a:cubicBezTo>
                  <a:cubicBezTo>
                    <a:pt x="869" y="11982"/>
                    <a:pt x="860" y="11984"/>
                    <a:pt x="850" y="11984"/>
                  </a:cubicBezTo>
                  <a:cubicBezTo>
                    <a:pt x="831" y="11984"/>
                    <a:pt x="808" y="11975"/>
                    <a:pt x="795" y="11975"/>
                  </a:cubicBezTo>
                  <a:cubicBezTo>
                    <a:pt x="795" y="11999"/>
                    <a:pt x="788" y="12009"/>
                    <a:pt x="778" y="12009"/>
                  </a:cubicBezTo>
                  <a:cubicBezTo>
                    <a:pt x="771" y="12009"/>
                    <a:pt x="762" y="12004"/>
                    <a:pt x="754" y="11995"/>
                  </a:cubicBezTo>
                  <a:cubicBezTo>
                    <a:pt x="754" y="11975"/>
                    <a:pt x="774" y="11975"/>
                    <a:pt x="795" y="11975"/>
                  </a:cubicBezTo>
                  <a:cubicBezTo>
                    <a:pt x="795" y="11934"/>
                    <a:pt x="815" y="11934"/>
                    <a:pt x="856" y="11934"/>
                  </a:cubicBezTo>
                  <a:close/>
                  <a:moveTo>
                    <a:pt x="428" y="12240"/>
                  </a:moveTo>
                  <a:cubicBezTo>
                    <a:pt x="428" y="12260"/>
                    <a:pt x="428" y="12260"/>
                    <a:pt x="428" y="12281"/>
                  </a:cubicBezTo>
                  <a:cubicBezTo>
                    <a:pt x="408" y="12260"/>
                    <a:pt x="408" y="12260"/>
                    <a:pt x="428" y="12240"/>
                  </a:cubicBezTo>
                  <a:close/>
                  <a:moveTo>
                    <a:pt x="9857" y="12179"/>
                  </a:moveTo>
                  <a:cubicBezTo>
                    <a:pt x="9898" y="12179"/>
                    <a:pt x="9898" y="12199"/>
                    <a:pt x="9918" y="12219"/>
                  </a:cubicBezTo>
                  <a:cubicBezTo>
                    <a:pt x="9918" y="12240"/>
                    <a:pt x="9898" y="12260"/>
                    <a:pt x="9878" y="12281"/>
                  </a:cubicBezTo>
                  <a:cubicBezTo>
                    <a:pt x="9857" y="12281"/>
                    <a:pt x="9857" y="12260"/>
                    <a:pt x="9837" y="12219"/>
                  </a:cubicBezTo>
                  <a:cubicBezTo>
                    <a:pt x="9837" y="12199"/>
                    <a:pt x="9857" y="12199"/>
                    <a:pt x="9857" y="12179"/>
                  </a:cubicBezTo>
                  <a:close/>
                  <a:moveTo>
                    <a:pt x="1019" y="12545"/>
                  </a:moveTo>
                  <a:cubicBezTo>
                    <a:pt x="1039" y="12545"/>
                    <a:pt x="1039" y="12545"/>
                    <a:pt x="1039" y="12566"/>
                  </a:cubicBezTo>
                  <a:cubicBezTo>
                    <a:pt x="1039" y="12586"/>
                    <a:pt x="1039" y="12586"/>
                    <a:pt x="1019" y="12586"/>
                  </a:cubicBezTo>
                  <a:cubicBezTo>
                    <a:pt x="998" y="12586"/>
                    <a:pt x="998" y="12566"/>
                    <a:pt x="998" y="12545"/>
                  </a:cubicBezTo>
                  <a:close/>
                  <a:moveTo>
                    <a:pt x="754" y="12586"/>
                  </a:moveTo>
                  <a:cubicBezTo>
                    <a:pt x="754" y="12627"/>
                    <a:pt x="734" y="12627"/>
                    <a:pt x="734" y="12647"/>
                  </a:cubicBezTo>
                  <a:cubicBezTo>
                    <a:pt x="713" y="12606"/>
                    <a:pt x="713" y="12586"/>
                    <a:pt x="754" y="12586"/>
                  </a:cubicBezTo>
                  <a:close/>
                  <a:moveTo>
                    <a:pt x="367" y="12953"/>
                  </a:moveTo>
                  <a:lnTo>
                    <a:pt x="367" y="12973"/>
                  </a:lnTo>
                  <a:cubicBezTo>
                    <a:pt x="347" y="12953"/>
                    <a:pt x="367" y="12953"/>
                    <a:pt x="367" y="12953"/>
                  </a:cubicBezTo>
                  <a:close/>
                  <a:moveTo>
                    <a:pt x="387" y="13034"/>
                  </a:moveTo>
                  <a:cubicBezTo>
                    <a:pt x="408" y="13034"/>
                    <a:pt x="408" y="13034"/>
                    <a:pt x="408" y="13054"/>
                  </a:cubicBezTo>
                  <a:cubicBezTo>
                    <a:pt x="408" y="13075"/>
                    <a:pt x="408" y="13075"/>
                    <a:pt x="387" y="13075"/>
                  </a:cubicBezTo>
                  <a:cubicBezTo>
                    <a:pt x="381" y="13081"/>
                    <a:pt x="375" y="13083"/>
                    <a:pt x="370" y="13083"/>
                  </a:cubicBezTo>
                  <a:cubicBezTo>
                    <a:pt x="357" y="13083"/>
                    <a:pt x="347" y="13069"/>
                    <a:pt x="347" y="13054"/>
                  </a:cubicBezTo>
                  <a:cubicBezTo>
                    <a:pt x="347" y="13034"/>
                    <a:pt x="367" y="13034"/>
                    <a:pt x="387" y="13034"/>
                  </a:cubicBezTo>
                  <a:close/>
                  <a:moveTo>
                    <a:pt x="1127" y="13250"/>
                  </a:moveTo>
                  <a:cubicBezTo>
                    <a:pt x="1143" y="13250"/>
                    <a:pt x="1147" y="13264"/>
                    <a:pt x="1161" y="13278"/>
                  </a:cubicBezTo>
                  <a:cubicBezTo>
                    <a:pt x="1141" y="13278"/>
                    <a:pt x="1120" y="13278"/>
                    <a:pt x="1100" y="13258"/>
                  </a:cubicBezTo>
                  <a:cubicBezTo>
                    <a:pt x="1112" y="13252"/>
                    <a:pt x="1120" y="13250"/>
                    <a:pt x="1127" y="13250"/>
                  </a:cubicBezTo>
                  <a:close/>
                  <a:moveTo>
                    <a:pt x="1161" y="13278"/>
                  </a:moveTo>
                  <a:lnTo>
                    <a:pt x="1161" y="13278"/>
                  </a:lnTo>
                  <a:cubicBezTo>
                    <a:pt x="1161" y="13278"/>
                    <a:pt x="1182" y="13278"/>
                    <a:pt x="1182" y="13299"/>
                  </a:cubicBezTo>
                  <a:cubicBezTo>
                    <a:pt x="1161" y="13299"/>
                    <a:pt x="1161" y="13299"/>
                    <a:pt x="1161" y="13278"/>
                  </a:cubicBezTo>
                  <a:close/>
                  <a:moveTo>
                    <a:pt x="1010" y="13429"/>
                  </a:moveTo>
                  <a:cubicBezTo>
                    <a:pt x="1015" y="13429"/>
                    <a:pt x="1024" y="13434"/>
                    <a:pt x="1039" y="13441"/>
                  </a:cubicBezTo>
                  <a:cubicBezTo>
                    <a:pt x="1039" y="13441"/>
                    <a:pt x="1019" y="13462"/>
                    <a:pt x="1019" y="13482"/>
                  </a:cubicBezTo>
                  <a:cubicBezTo>
                    <a:pt x="1006" y="13443"/>
                    <a:pt x="1001" y="13429"/>
                    <a:pt x="1010" y="13429"/>
                  </a:cubicBezTo>
                  <a:close/>
                  <a:moveTo>
                    <a:pt x="588" y="13229"/>
                  </a:moveTo>
                  <a:cubicBezTo>
                    <a:pt x="603" y="13229"/>
                    <a:pt x="617" y="13244"/>
                    <a:pt x="632" y="13258"/>
                  </a:cubicBezTo>
                  <a:cubicBezTo>
                    <a:pt x="652" y="13258"/>
                    <a:pt x="652" y="13258"/>
                    <a:pt x="672" y="13278"/>
                  </a:cubicBezTo>
                  <a:cubicBezTo>
                    <a:pt x="672" y="13278"/>
                    <a:pt x="693" y="13299"/>
                    <a:pt x="713" y="13319"/>
                  </a:cubicBezTo>
                  <a:cubicBezTo>
                    <a:pt x="693" y="13340"/>
                    <a:pt x="693" y="13360"/>
                    <a:pt x="672" y="13380"/>
                  </a:cubicBezTo>
                  <a:cubicBezTo>
                    <a:pt x="734" y="13441"/>
                    <a:pt x="795" y="13482"/>
                    <a:pt x="835" y="13523"/>
                  </a:cubicBezTo>
                  <a:cubicBezTo>
                    <a:pt x="856" y="13564"/>
                    <a:pt x="856" y="13584"/>
                    <a:pt x="835" y="13625"/>
                  </a:cubicBezTo>
                  <a:cubicBezTo>
                    <a:pt x="754" y="13604"/>
                    <a:pt x="774" y="13523"/>
                    <a:pt x="713" y="13482"/>
                  </a:cubicBezTo>
                  <a:cubicBezTo>
                    <a:pt x="672" y="13482"/>
                    <a:pt x="693" y="13502"/>
                    <a:pt x="693" y="13543"/>
                  </a:cubicBezTo>
                  <a:cubicBezTo>
                    <a:pt x="672" y="13564"/>
                    <a:pt x="652" y="13564"/>
                    <a:pt x="652" y="13584"/>
                  </a:cubicBezTo>
                  <a:cubicBezTo>
                    <a:pt x="611" y="13564"/>
                    <a:pt x="591" y="13543"/>
                    <a:pt x="611" y="13502"/>
                  </a:cubicBezTo>
                  <a:cubicBezTo>
                    <a:pt x="591" y="13502"/>
                    <a:pt x="571" y="13502"/>
                    <a:pt x="591" y="13482"/>
                  </a:cubicBezTo>
                  <a:lnTo>
                    <a:pt x="591" y="13482"/>
                  </a:lnTo>
                  <a:cubicBezTo>
                    <a:pt x="591" y="13482"/>
                    <a:pt x="591" y="13502"/>
                    <a:pt x="611" y="13502"/>
                  </a:cubicBezTo>
                  <a:cubicBezTo>
                    <a:pt x="632" y="13502"/>
                    <a:pt x="632" y="13482"/>
                    <a:pt x="652" y="13462"/>
                  </a:cubicBezTo>
                  <a:lnTo>
                    <a:pt x="611" y="13421"/>
                  </a:lnTo>
                  <a:cubicBezTo>
                    <a:pt x="591" y="13441"/>
                    <a:pt x="591" y="13441"/>
                    <a:pt x="571" y="13441"/>
                  </a:cubicBezTo>
                  <a:cubicBezTo>
                    <a:pt x="571" y="13421"/>
                    <a:pt x="550" y="13401"/>
                    <a:pt x="550" y="13380"/>
                  </a:cubicBezTo>
                  <a:cubicBezTo>
                    <a:pt x="591" y="13319"/>
                    <a:pt x="591" y="13319"/>
                    <a:pt x="571" y="13238"/>
                  </a:cubicBezTo>
                  <a:cubicBezTo>
                    <a:pt x="577" y="13232"/>
                    <a:pt x="583" y="13229"/>
                    <a:pt x="588" y="13229"/>
                  </a:cubicBezTo>
                  <a:close/>
                  <a:moveTo>
                    <a:pt x="896" y="13706"/>
                  </a:moveTo>
                  <a:cubicBezTo>
                    <a:pt x="917" y="13726"/>
                    <a:pt x="896" y="13767"/>
                    <a:pt x="937" y="13788"/>
                  </a:cubicBezTo>
                  <a:cubicBezTo>
                    <a:pt x="917" y="13828"/>
                    <a:pt x="917" y="13828"/>
                    <a:pt x="896" y="13869"/>
                  </a:cubicBezTo>
                  <a:cubicBezTo>
                    <a:pt x="876" y="13808"/>
                    <a:pt x="876" y="13767"/>
                    <a:pt x="856" y="13706"/>
                  </a:cubicBezTo>
                  <a:close/>
                  <a:moveTo>
                    <a:pt x="967" y="13978"/>
                  </a:moveTo>
                  <a:cubicBezTo>
                    <a:pt x="974" y="13978"/>
                    <a:pt x="978" y="13983"/>
                    <a:pt x="978" y="13991"/>
                  </a:cubicBezTo>
                  <a:cubicBezTo>
                    <a:pt x="978" y="14032"/>
                    <a:pt x="1039" y="14052"/>
                    <a:pt x="1039" y="14093"/>
                  </a:cubicBezTo>
                  <a:cubicBezTo>
                    <a:pt x="1039" y="14134"/>
                    <a:pt x="1039" y="14154"/>
                    <a:pt x="998" y="14154"/>
                  </a:cubicBezTo>
                  <a:cubicBezTo>
                    <a:pt x="917" y="14134"/>
                    <a:pt x="998" y="14032"/>
                    <a:pt x="917" y="14012"/>
                  </a:cubicBezTo>
                  <a:cubicBezTo>
                    <a:pt x="941" y="13988"/>
                    <a:pt x="958" y="13978"/>
                    <a:pt x="967" y="13978"/>
                  </a:cubicBezTo>
                  <a:close/>
                  <a:moveTo>
                    <a:pt x="774" y="14154"/>
                  </a:moveTo>
                  <a:cubicBezTo>
                    <a:pt x="795" y="14154"/>
                    <a:pt x="815" y="14175"/>
                    <a:pt x="774" y="14195"/>
                  </a:cubicBezTo>
                  <a:cubicBezTo>
                    <a:pt x="754" y="14175"/>
                    <a:pt x="774" y="14154"/>
                    <a:pt x="774" y="14154"/>
                  </a:cubicBezTo>
                  <a:close/>
                  <a:moveTo>
                    <a:pt x="998" y="14337"/>
                  </a:moveTo>
                  <a:cubicBezTo>
                    <a:pt x="1039" y="14358"/>
                    <a:pt x="998" y="14378"/>
                    <a:pt x="1019" y="14399"/>
                  </a:cubicBezTo>
                  <a:cubicBezTo>
                    <a:pt x="1008" y="14409"/>
                    <a:pt x="998" y="14414"/>
                    <a:pt x="988" y="14414"/>
                  </a:cubicBezTo>
                  <a:cubicBezTo>
                    <a:pt x="978" y="14414"/>
                    <a:pt x="968" y="14409"/>
                    <a:pt x="958" y="14399"/>
                  </a:cubicBezTo>
                  <a:cubicBezTo>
                    <a:pt x="958" y="14378"/>
                    <a:pt x="978" y="14358"/>
                    <a:pt x="998" y="14337"/>
                  </a:cubicBezTo>
                  <a:close/>
                  <a:moveTo>
                    <a:pt x="1100" y="14393"/>
                  </a:moveTo>
                  <a:cubicBezTo>
                    <a:pt x="1105" y="14393"/>
                    <a:pt x="1110" y="14399"/>
                    <a:pt x="1120" y="14399"/>
                  </a:cubicBezTo>
                  <a:cubicBezTo>
                    <a:pt x="1120" y="14439"/>
                    <a:pt x="1120" y="14439"/>
                    <a:pt x="1080" y="14439"/>
                  </a:cubicBezTo>
                  <a:cubicBezTo>
                    <a:pt x="1080" y="14439"/>
                    <a:pt x="1080" y="14419"/>
                    <a:pt x="1080" y="14419"/>
                  </a:cubicBezTo>
                  <a:cubicBezTo>
                    <a:pt x="1090" y="14399"/>
                    <a:pt x="1095" y="14393"/>
                    <a:pt x="1100" y="14393"/>
                  </a:cubicBezTo>
                  <a:close/>
                  <a:moveTo>
                    <a:pt x="1446" y="14399"/>
                  </a:moveTo>
                  <a:cubicBezTo>
                    <a:pt x="1446" y="14419"/>
                    <a:pt x="1426" y="14439"/>
                    <a:pt x="1426" y="14439"/>
                  </a:cubicBezTo>
                  <a:cubicBezTo>
                    <a:pt x="1385" y="14399"/>
                    <a:pt x="1406" y="14399"/>
                    <a:pt x="1446" y="14399"/>
                  </a:cubicBezTo>
                  <a:close/>
                  <a:moveTo>
                    <a:pt x="611" y="14541"/>
                  </a:moveTo>
                  <a:cubicBezTo>
                    <a:pt x="632" y="14541"/>
                    <a:pt x="632" y="14561"/>
                    <a:pt x="652" y="14582"/>
                  </a:cubicBezTo>
                  <a:cubicBezTo>
                    <a:pt x="611" y="14582"/>
                    <a:pt x="591" y="14561"/>
                    <a:pt x="611" y="14541"/>
                  </a:cubicBezTo>
                  <a:close/>
                  <a:moveTo>
                    <a:pt x="1528" y="14561"/>
                  </a:moveTo>
                  <a:lnTo>
                    <a:pt x="1589" y="14623"/>
                  </a:lnTo>
                  <a:cubicBezTo>
                    <a:pt x="1609" y="14663"/>
                    <a:pt x="1589" y="14663"/>
                    <a:pt x="1568" y="14684"/>
                  </a:cubicBezTo>
                  <a:cubicBezTo>
                    <a:pt x="1507" y="14684"/>
                    <a:pt x="1528" y="14623"/>
                    <a:pt x="1487" y="14602"/>
                  </a:cubicBezTo>
                  <a:cubicBezTo>
                    <a:pt x="1507" y="14582"/>
                    <a:pt x="1528" y="14561"/>
                    <a:pt x="1528" y="14561"/>
                  </a:cubicBezTo>
                  <a:close/>
                  <a:moveTo>
                    <a:pt x="1039" y="14806"/>
                  </a:moveTo>
                  <a:lnTo>
                    <a:pt x="1039" y="14826"/>
                  </a:lnTo>
                  <a:lnTo>
                    <a:pt x="1019" y="14826"/>
                  </a:lnTo>
                  <a:lnTo>
                    <a:pt x="1039" y="14806"/>
                  </a:lnTo>
                  <a:close/>
                  <a:moveTo>
                    <a:pt x="1304" y="15356"/>
                  </a:moveTo>
                  <a:lnTo>
                    <a:pt x="1304" y="15356"/>
                  </a:lnTo>
                  <a:cubicBezTo>
                    <a:pt x="1324" y="15458"/>
                    <a:pt x="1324" y="15458"/>
                    <a:pt x="1243" y="15458"/>
                  </a:cubicBezTo>
                  <a:cubicBezTo>
                    <a:pt x="1243" y="15417"/>
                    <a:pt x="1263" y="15376"/>
                    <a:pt x="1304" y="15356"/>
                  </a:cubicBezTo>
                  <a:close/>
                  <a:moveTo>
                    <a:pt x="734" y="15417"/>
                  </a:moveTo>
                  <a:cubicBezTo>
                    <a:pt x="713" y="15437"/>
                    <a:pt x="713" y="15478"/>
                    <a:pt x="713" y="15498"/>
                  </a:cubicBezTo>
                  <a:cubicBezTo>
                    <a:pt x="672" y="15498"/>
                    <a:pt x="652" y="15498"/>
                    <a:pt x="652" y="15458"/>
                  </a:cubicBezTo>
                  <a:cubicBezTo>
                    <a:pt x="672" y="15437"/>
                    <a:pt x="693" y="15417"/>
                    <a:pt x="734" y="15417"/>
                  </a:cubicBezTo>
                  <a:close/>
                  <a:moveTo>
                    <a:pt x="876" y="15702"/>
                  </a:moveTo>
                  <a:cubicBezTo>
                    <a:pt x="876" y="15763"/>
                    <a:pt x="856" y="15763"/>
                    <a:pt x="795" y="15783"/>
                  </a:cubicBezTo>
                  <a:cubicBezTo>
                    <a:pt x="795" y="15722"/>
                    <a:pt x="815" y="15702"/>
                    <a:pt x="876" y="15702"/>
                  </a:cubicBezTo>
                  <a:close/>
                  <a:moveTo>
                    <a:pt x="9267" y="16863"/>
                  </a:moveTo>
                  <a:cubicBezTo>
                    <a:pt x="9267" y="16863"/>
                    <a:pt x="9267" y="16883"/>
                    <a:pt x="9267" y="16883"/>
                  </a:cubicBezTo>
                  <a:lnTo>
                    <a:pt x="9246" y="16883"/>
                  </a:lnTo>
                  <a:cubicBezTo>
                    <a:pt x="9246" y="16863"/>
                    <a:pt x="9267" y="16863"/>
                    <a:pt x="9267" y="16863"/>
                  </a:cubicBezTo>
                  <a:close/>
                  <a:moveTo>
                    <a:pt x="9268" y="17114"/>
                  </a:moveTo>
                  <a:cubicBezTo>
                    <a:pt x="9284" y="17114"/>
                    <a:pt x="9295" y="17124"/>
                    <a:pt x="9307" y="17148"/>
                  </a:cubicBezTo>
                  <a:cubicBezTo>
                    <a:pt x="9287" y="17168"/>
                    <a:pt x="9246" y="17168"/>
                    <a:pt x="9246" y="17189"/>
                  </a:cubicBezTo>
                  <a:cubicBezTo>
                    <a:pt x="9226" y="17168"/>
                    <a:pt x="9226" y="17148"/>
                    <a:pt x="9226" y="17128"/>
                  </a:cubicBezTo>
                  <a:cubicBezTo>
                    <a:pt x="9243" y="17119"/>
                    <a:pt x="9256" y="17114"/>
                    <a:pt x="9268" y="17114"/>
                  </a:cubicBezTo>
                  <a:close/>
                  <a:moveTo>
                    <a:pt x="1113" y="17382"/>
                  </a:moveTo>
                  <a:cubicBezTo>
                    <a:pt x="1126" y="17382"/>
                    <a:pt x="1141" y="17392"/>
                    <a:pt x="1161" y="17413"/>
                  </a:cubicBezTo>
                  <a:cubicBezTo>
                    <a:pt x="1161" y="17453"/>
                    <a:pt x="1120" y="17453"/>
                    <a:pt x="1100" y="17474"/>
                  </a:cubicBezTo>
                  <a:cubicBezTo>
                    <a:pt x="1059" y="17453"/>
                    <a:pt x="1080" y="17433"/>
                    <a:pt x="1080" y="17413"/>
                  </a:cubicBezTo>
                  <a:cubicBezTo>
                    <a:pt x="1090" y="17392"/>
                    <a:pt x="1100" y="17382"/>
                    <a:pt x="1113" y="17382"/>
                  </a:cubicBezTo>
                  <a:close/>
                  <a:moveTo>
                    <a:pt x="1406" y="17983"/>
                  </a:moveTo>
                  <a:cubicBezTo>
                    <a:pt x="1426" y="17983"/>
                    <a:pt x="1426" y="17983"/>
                    <a:pt x="1426" y="18003"/>
                  </a:cubicBezTo>
                  <a:cubicBezTo>
                    <a:pt x="1467" y="18003"/>
                    <a:pt x="1467" y="18024"/>
                    <a:pt x="1487" y="18044"/>
                  </a:cubicBezTo>
                  <a:cubicBezTo>
                    <a:pt x="1475" y="18048"/>
                    <a:pt x="1466" y="18050"/>
                    <a:pt x="1458" y="18050"/>
                  </a:cubicBezTo>
                  <a:cubicBezTo>
                    <a:pt x="1426" y="18050"/>
                    <a:pt x="1426" y="18020"/>
                    <a:pt x="1426" y="18003"/>
                  </a:cubicBezTo>
                  <a:cubicBezTo>
                    <a:pt x="1426" y="18003"/>
                    <a:pt x="1406" y="17983"/>
                    <a:pt x="1406" y="17983"/>
                  </a:cubicBezTo>
                  <a:close/>
                  <a:moveTo>
                    <a:pt x="8819" y="22260"/>
                  </a:moveTo>
                  <a:cubicBezTo>
                    <a:pt x="8859" y="22260"/>
                    <a:pt x="8859" y="22300"/>
                    <a:pt x="8859" y="22321"/>
                  </a:cubicBezTo>
                  <a:cubicBezTo>
                    <a:pt x="8878" y="22321"/>
                    <a:pt x="8880" y="22337"/>
                    <a:pt x="8880" y="22355"/>
                  </a:cubicBezTo>
                  <a:lnTo>
                    <a:pt x="8880" y="22355"/>
                  </a:lnTo>
                  <a:cubicBezTo>
                    <a:pt x="8868" y="22347"/>
                    <a:pt x="8859" y="22334"/>
                    <a:pt x="8859" y="22321"/>
                  </a:cubicBezTo>
                  <a:cubicBezTo>
                    <a:pt x="8819" y="22321"/>
                    <a:pt x="8798" y="22300"/>
                    <a:pt x="8819" y="22260"/>
                  </a:cubicBezTo>
                  <a:close/>
                  <a:moveTo>
                    <a:pt x="8635" y="24093"/>
                  </a:moveTo>
                  <a:cubicBezTo>
                    <a:pt x="8656" y="24093"/>
                    <a:pt x="8656" y="24093"/>
                    <a:pt x="8676" y="24113"/>
                  </a:cubicBezTo>
                  <a:cubicBezTo>
                    <a:pt x="8676" y="24133"/>
                    <a:pt x="8656" y="24154"/>
                    <a:pt x="8656" y="24154"/>
                  </a:cubicBezTo>
                  <a:cubicBezTo>
                    <a:pt x="8635" y="24154"/>
                    <a:pt x="8615" y="24133"/>
                    <a:pt x="8615" y="24113"/>
                  </a:cubicBezTo>
                  <a:cubicBezTo>
                    <a:pt x="8615" y="24093"/>
                    <a:pt x="8635" y="24093"/>
                    <a:pt x="8635" y="24093"/>
                  </a:cubicBezTo>
                  <a:close/>
                  <a:moveTo>
                    <a:pt x="1772" y="24133"/>
                  </a:moveTo>
                  <a:cubicBezTo>
                    <a:pt x="1854" y="24133"/>
                    <a:pt x="1854" y="24133"/>
                    <a:pt x="1874" y="24215"/>
                  </a:cubicBezTo>
                  <a:cubicBezTo>
                    <a:pt x="1854" y="24235"/>
                    <a:pt x="1833" y="24255"/>
                    <a:pt x="1813" y="24276"/>
                  </a:cubicBezTo>
                  <a:cubicBezTo>
                    <a:pt x="1752" y="24255"/>
                    <a:pt x="1772" y="24194"/>
                    <a:pt x="1772" y="24133"/>
                  </a:cubicBezTo>
                  <a:close/>
                  <a:moveTo>
                    <a:pt x="1760" y="24454"/>
                  </a:moveTo>
                  <a:cubicBezTo>
                    <a:pt x="1764" y="24454"/>
                    <a:pt x="1768" y="24455"/>
                    <a:pt x="1772" y="24459"/>
                  </a:cubicBezTo>
                  <a:cubicBezTo>
                    <a:pt x="1793" y="24459"/>
                    <a:pt x="1793" y="24479"/>
                    <a:pt x="1793" y="24500"/>
                  </a:cubicBezTo>
                  <a:cubicBezTo>
                    <a:pt x="1782" y="24510"/>
                    <a:pt x="1772" y="24515"/>
                    <a:pt x="1759" y="24515"/>
                  </a:cubicBezTo>
                  <a:cubicBezTo>
                    <a:pt x="1747" y="24515"/>
                    <a:pt x="1731" y="24510"/>
                    <a:pt x="1711" y="24500"/>
                  </a:cubicBezTo>
                  <a:cubicBezTo>
                    <a:pt x="1728" y="24483"/>
                    <a:pt x="1744" y="24454"/>
                    <a:pt x="1760" y="24454"/>
                  </a:cubicBezTo>
                  <a:close/>
                  <a:moveTo>
                    <a:pt x="8615" y="25539"/>
                  </a:moveTo>
                  <a:cubicBezTo>
                    <a:pt x="8635" y="25559"/>
                    <a:pt x="8676" y="25559"/>
                    <a:pt x="8696" y="25579"/>
                  </a:cubicBezTo>
                  <a:cubicBezTo>
                    <a:pt x="8676" y="25600"/>
                    <a:pt x="8656" y="25620"/>
                    <a:pt x="8656" y="25640"/>
                  </a:cubicBezTo>
                  <a:cubicBezTo>
                    <a:pt x="8615" y="25620"/>
                    <a:pt x="8615" y="25600"/>
                    <a:pt x="8615" y="25539"/>
                  </a:cubicBezTo>
                  <a:close/>
                  <a:moveTo>
                    <a:pt x="8656" y="25701"/>
                  </a:moveTo>
                  <a:cubicBezTo>
                    <a:pt x="8696" y="25742"/>
                    <a:pt x="8737" y="25763"/>
                    <a:pt x="8717" y="25824"/>
                  </a:cubicBezTo>
                  <a:cubicBezTo>
                    <a:pt x="8676" y="25844"/>
                    <a:pt x="8635" y="25824"/>
                    <a:pt x="8595" y="25864"/>
                  </a:cubicBezTo>
                  <a:cubicBezTo>
                    <a:pt x="8554" y="25824"/>
                    <a:pt x="8635" y="25803"/>
                    <a:pt x="8595" y="25763"/>
                  </a:cubicBezTo>
                  <a:cubicBezTo>
                    <a:pt x="8615" y="25742"/>
                    <a:pt x="8635" y="25722"/>
                    <a:pt x="8656" y="25701"/>
                  </a:cubicBezTo>
                  <a:close/>
                  <a:moveTo>
                    <a:pt x="1854" y="26435"/>
                  </a:moveTo>
                  <a:cubicBezTo>
                    <a:pt x="1874" y="26455"/>
                    <a:pt x="1894" y="26475"/>
                    <a:pt x="1915" y="26496"/>
                  </a:cubicBezTo>
                  <a:cubicBezTo>
                    <a:pt x="1899" y="26501"/>
                    <a:pt x="1888" y="26503"/>
                    <a:pt x="1879" y="26503"/>
                  </a:cubicBezTo>
                  <a:cubicBezTo>
                    <a:pt x="1854" y="26503"/>
                    <a:pt x="1854" y="26480"/>
                    <a:pt x="1854" y="26435"/>
                  </a:cubicBezTo>
                  <a:close/>
                  <a:moveTo>
                    <a:pt x="1894" y="27310"/>
                  </a:moveTo>
                  <a:cubicBezTo>
                    <a:pt x="1915" y="27331"/>
                    <a:pt x="1915" y="27331"/>
                    <a:pt x="1935" y="27351"/>
                  </a:cubicBezTo>
                  <a:cubicBezTo>
                    <a:pt x="1935" y="27392"/>
                    <a:pt x="1915" y="27392"/>
                    <a:pt x="1894" y="27412"/>
                  </a:cubicBezTo>
                  <a:cubicBezTo>
                    <a:pt x="1874" y="27392"/>
                    <a:pt x="1874" y="27351"/>
                    <a:pt x="1894" y="27310"/>
                  </a:cubicBezTo>
                  <a:close/>
                  <a:moveTo>
                    <a:pt x="2057" y="27616"/>
                  </a:moveTo>
                  <a:cubicBezTo>
                    <a:pt x="2078" y="27636"/>
                    <a:pt x="2098" y="27636"/>
                    <a:pt x="2098" y="27697"/>
                  </a:cubicBezTo>
                  <a:cubicBezTo>
                    <a:pt x="2037" y="27697"/>
                    <a:pt x="2037" y="27657"/>
                    <a:pt x="2057" y="27616"/>
                  </a:cubicBezTo>
                  <a:close/>
                  <a:moveTo>
                    <a:pt x="8635" y="27718"/>
                  </a:moveTo>
                  <a:cubicBezTo>
                    <a:pt x="8696" y="27779"/>
                    <a:pt x="8635" y="27840"/>
                    <a:pt x="8635" y="27901"/>
                  </a:cubicBezTo>
                  <a:cubicBezTo>
                    <a:pt x="8656" y="27921"/>
                    <a:pt x="8676" y="27942"/>
                    <a:pt x="8696" y="27962"/>
                  </a:cubicBezTo>
                  <a:cubicBezTo>
                    <a:pt x="8676" y="27982"/>
                    <a:pt x="8656" y="27962"/>
                    <a:pt x="8635" y="28003"/>
                  </a:cubicBezTo>
                  <a:cubicBezTo>
                    <a:pt x="8595" y="27962"/>
                    <a:pt x="8574" y="27921"/>
                    <a:pt x="8554" y="27881"/>
                  </a:cubicBezTo>
                  <a:cubicBezTo>
                    <a:pt x="8574" y="27819"/>
                    <a:pt x="8615" y="27779"/>
                    <a:pt x="8635" y="27718"/>
                  </a:cubicBezTo>
                  <a:close/>
                  <a:moveTo>
                    <a:pt x="8269" y="28756"/>
                  </a:moveTo>
                  <a:cubicBezTo>
                    <a:pt x="8289" y="28756"/>
                    <a:pt x="8310" y="28756"/>
                    <a:pt x="8310" y="28777"/>
                  </a:cubicBezTo>
                  <a:cubicBezTo>
                    <a:pt x="8310" y="28797"/>
                    <a:pt x="8289" y="28797"/>
                    <a:pt x="8269" y="28797"/>
                  </a:cubicBezTo>
                  <a:cubicBezTo>
                    <a:pt x="8269" y="28797"/>
                    <a:pt x="8248" y="28797"/>
                    <a:pt x="8248" y="28777"/>
                  </a:cubicBezTo>
                  <a:cubicBezTo>
                    <a:pt x="8248" y="28756"/>
                    <a:pt x="8269" y="28756"/>
                    <a:pt x="8269" y="28756"/>
                  </a:cubicBezTo>
                  <a:close/>
                  <a:moveTo>
                    <a:pt x="8554" y="28777"/>
                  </a:moveTo>
                  <a:lnTo>
                    <a:pt x="8554" y="28797"/>
                  </a:lnTo>
                  <a:lnTo>
                    <a:pt x="8534" y="28797"/>
                  </a:lnTo>
                  <a:lnTo>
                    <a:pt x="8554" y="28777"/>
                  </a:lnTo>
                  <a:close/>
                  <a:moveTo>
                    <a:pt x="8676" y="28858"/>
                  </a:moveTo>
                  <a:cubicBezTo>
                    <a:pt x="8717" y="28919"/>
                    <a:pt x="8656" y="28919"/>
                    <a:pt x="8656" y="28960"/>
                  </a:cubicBezTo>
                  <a:cubicBezTo>
                    <a:pt x="8635" y="28960"/>
                    <a:pt x="8615" y="28940"/>
                    <a:pt x="8595" y="28899"/>
                  </a:cubicBezTo>
                  <a:cubicBezTo>
                    <a:pt x="8615" y="28899"/>
                    <a:pt x="8656" y="28858"/>
                    <a:pt x="8676" y="28858"/>
                  </a:cubicBezTo>
                  <a:close/>
                  <a:moveTo>
                    <a:pt x="8411" y="28980"/>
                  </a:moveTo>
                  <a:cubicBezTo>
                    <a:pt x="8411" y="28980"/>
                    <a:pt x="8411" y="29001"/>
                    <a:pt x="8411" y="29001"/>
                  </a:cubicBezTo>
                  <a:cubicBezTo>
                    <a:pt x="8411" y="28980"/>
                    <a:pt x="8411" y="28980"/>
                    <a:pt x="8391" y="28980"/>
                  </a:cubicBezTo>
                  <a:close/>
                  <a:moveTo>
                    <a:pt x="2078" y="29551"/>
                  </a:moveTo>
                  <a:cubicBezTo>
                    <a:pt x="2098" y="29591"/>
                    <a:pt x="2118" y="29632"/>
                    <a:pt x="2139" y="29673"/>
                  </a:cubicBezTo>
                  <a:cubicBezTo>
                    <a:pt x="2078" y="29693"/>
                    <a:pt x="2078" y="29734"/>
                    <a:pt x="2037" y="29754"/>
                  </a:cubicBezTo>
                  <a:cubicBezTo>
                    <a:pt x="1996" y="29693"/>
                    <a:pt x="2017" y="29652"/>
                    <a:pt x="2017" y="29591"/>
                  </a:cubicBezTo>
                  <a:cubicBezTo>
                    <a:pt x="2037" y="29571"/>
                    <a:pt x="2037" y="29551"/>
                    <a:pt x="2078" y="29551"/>
                  </a:cubicBezTo>
                  <a:close/>
                  <a:moveTo>
                    <a:pt x="2120" y="30504"/>
                  </a:moveTo>
                  <a:cubicBezTo>
                    <a:pt x="2159" y="30504"/>
                    <a:pt x="2162" y="30551"/>
                    <a:pt x="2179" y="30569"/>
                  </a:cubicBezTo>
                  <a:cubicBezTo>
                    <a:pt x="2159" y="30589"/>
                    <a:pt x="2139" y="30610"/>
                    <a:pt x="2098" y="30630"/>
                  </a:cubicBezTo>
                  <a:cubicBezTo>
                    <a:pt x="2098" y="30589"/>
                    <a:pt x="2098" y="30548"/>
                    <a:pt x="2098" y="30508"/>
                  </a:cubicBezTo>
                  <a:cubicBezTo>
                    <a:pt x="2107" y="30505"/>
                    <a:pt x="2114" y="30504"/>
                    <a:pt x="2120" y="30504"/>
                  </a:cubicBezTo>
                  <a:close/>
                  <a:moveTo>
                    <a:pt x="8778" y="31506"/>
                  </a:moveTo>
                  <a:lnTo>
                    <a:pt x="8758" y="31526"/>
                  </a:lnTo>
                  <a:cubicBezTo>
                    <a:pt x="8758" y="31526"/>
                    <a:pt x="8758" y="31506"/>
                    <a:pt x="8758" y="31506"/>
                  </a:cubicBezTo>
                  <a:close/>
                  <a:moveTo>
                    <a:pt x="8493" y="31974"/>
                  </a:moveTo>
                  <a:cubicBezTo>
                    <a:pt x="8493" y="31974"/>
                    <a:pt x="8493" y="31994"/>
                    <a:pt x="8493" y="31994"/>
                  </a:cubicBezTo>
                  <a:lnTo>
                    <a:pt x="8574" y="31994"/>
                  </a:lnTo>
                  <a:cubicBezTo>
                    <a:pt x="8574" y="32015"/>
                    <a:pt x="8554" y="32035"/>
                    <a:pt x="8554" y="32035"/>
                  </a:cubicBezTo>
                  <a:cubicBezTo>
                    <a:pt x="8513" y="32035"/>
                    <a:pt x="8513" y="32015"/>
                    <a:pt x="8493" y="31994"/>
                  </a:cubicBezTo>
                  <a:cubicBezTo>
                    <a:pt x="8493" y="31994"/>
                    <a:pt x="8472" y="31994"/>
                    <a:pt x="8493" y="31974"/>
                  </a:cubicBezTo>
                  <a:close/>
                  <a:moveTo>
                    <a:pt x="2261" y="32055"/>
                  </a:moveTo>
                  <a:lnTo>
                    <a:pt x="2261" y="32055"/>
                  </a:lnTo>
                  <a:cubicBezTo>
                    <a:pt x="2281" y="32117"/>
                    <a:pt x="2200" y="32137"/>
                    <a:pt x="2241" y="32178"/>
                  </a:cubicBezTo>
                  <a:cubicBezTo>
                    <a:pt x="2159" y="32096"/>
                    <a:pt x="2159" y="32096"/>
                    <a:pt x="2261" y="32055"/>
                  </a:cubicBezTo>
                  <a:close/>
                  <a:moveTo>
                    <a:pt x="8534" y="32280"/>
                  </a:moveTo>
                  <a:cubicBezTo>
                    <a:pt x="8534" y="32280"/>
                    <a:pt x="8513" y="32280"/>
                    <a:pt x="8513" y="32300"/>
                  </a:cubicBezTo>
                  <a:cubicBezTo>
                    <a:pt x="8513" y="32280"/>
                    <a:pt x="8513" y="32280"/>
                    <a:pt x="8513" y="32280"/>
                  </a:cubicBezTo>
                  <a:close/>
                  <a:moveTo>
                    <a:pt x="8737" y="31994"/>
                  </a:moveTo>
                  <a:cubicBezTo>
                    <a:pt x="8758" y="32055"/>
                    <a:pt x="8819" y="32096"/>
                    <a:pt x="8859" y="32157"/>
                  </a:cubicBezTo>
                  <a:cubicBezTo>
                    <a:pt x="8855" y="32160"/>
                    <a:pt x="8850" y="32161"/>
                    <a:pt x="8845" y="32161"/>
                  </a:cubicBezTo>
                  <a:cubicBezTo>
                    <a:pt x="8818" y="32161"/>
                    <a:pt x="8790" y="32125"/>
                    <a:pt x="8762" y="32125"/>
                  </a:cubicBezTo>
                  <a:cubicBezTo>
                    <a:pt x="8754" y="32125"/>
                    <a:pt x="8746" y="32129"/>
                    <a:pt x="8737" y="32137"/>
                  </a:cubicBezTo>
                  <a:cubicBezTo>
                    <a:pt x="8696" y="32198"/>
                    <a:pt x="8676" y="32218"/>
                    <a:pt x="8656" y="32300"/>
                  </a:cubicBezTo>
                  <a:cubicBezTo>
                    <a:pt x="8635" y="32280"/>
                    <a:pt x="8615" y="32280"/>
                    <a:pt x="8595" y="32259"/>
                  </a:cubicBezTo>
                  <a:cubicBezTo>
                    <a:pt x="8595" y="32239"/>
                    <a:pt x="8635" y="32198"/>
                    <a:pt x="8574" y="32198"/>
                  </a:cubicBezTo>
                  <a:cubicBezTo>
                    <a:pt x="8595" y="32157"/>
                    <a:pt x="8615" y="32137"/>
                    <a:pt x="8635" y="32117"/>
                  </a:cubicBezTo>
                  <a:lnTo>
                    <a:pt x="8635" y="31994"/>
                  </a:lnTo>
                  <a:close/>
                  <a:moveTo>
                    <a:pt x="8798" y="32320"/>
                  </a:moveTo>
                  <a:cubicBezTo>
                    <a:pt x="8798" y="32361"/>
                    <a:pt x="8839" y="32381"/>
                    <a:pt x="8839" y="32442"/>
                  </a:cubicBezTo>
                  <a:cubicBezTo>
                    <a:pt x="8798" y="32422"/>
                    <a:pt x="8778" y="32381"/>
                    <a:pt x="8758" y="32361"/>
                  </a:cubicBezTo>
                  <a:cubicBezTo>
                    <a:pt x="8778" y="32341"/>
                    <a:pt x="8778" y="32341"/>
                    <a:pt x="8798" y="32320"/>
                  </a:cubicBezTo>
                  <a:close/>
                  <a:moveTo>
                    <a:pt x="2159" y="33135"/>
                  </a:moveTo>
                  <a:cubicBezTo>
                    <a:pt x="2179" y="33155"/>
                    <a:pt x="2179" y="33155"/>
                    <a:pt x="2200" y="33176"/>
                  </a:cubicBezTo>
                  <a:cubicBezTo>
                    <a:pt x="2185" y="33183"/>
                    <a:pt x="2175" y="33188"/>
                    <a:pt x="2169" y="33188"/>
                  </a:cubicBezTo>
                  <a:cubicBezTo>
                    <a:pt x="2159" y="33188"/>
                    <a:pt x="2159" y="33174"/>
                    <a:pt x="2159" y="33135"/>
                  </a:cubicBezTo>
                  <a:close/>
                  <a:moveTo>
                    <a:pt x="2302" y="33135"/>
                  </a:moveTo>
                  <a:cubicBezTo>
                    <a:pt x="2342" y="33155"/>
                    <a:pt x="2383" y="33176"/>
                    <a:pt x="2383" y="33237"/>
                  </a:cubicBezTo>
                  <a:cubicBezTo>
                    <a:pt x="2361" y="33244"/>
                    <a:pt x="2341" y="33249"/>
                    <a:pt x="2323" y="33249"/>
                  </a:cubicBezTo>
                  <a:cubicBezTo>
                    <a:pt x="2292" y="33249"/>
                    <a:pt x="2266" y="33235"/>
                    <a:pt x="2241" y="33196"/>
                  </a:cubicBezTo>
                  <a:cubicBezTo>
                    <a:pt x="2261" y="33176"/>
                    <a:pt x="2281" y="33155"/>
                    <a:pt x="2302" y="33135"/>
                  </a:cubicBezTo>
                  <a:close/>
                  <a:moveTo>
                    <a:pt x="2139" y="33461"/>
                  </a:moveTo>
                  <a:cubicBezTo>
                    <a:pt x="2139" y="33481"/>
                    <a:pt x="2159" y="33501"/>
                    <a:pt x="2159" y="33501"/>
                  </a:cubicBezTo>
                  <a:cubicBezTo>
                    <a:pt x="2143" y="33518"/>
                    <a:pt x="2126" y="33548"/>
                    <a:pt x="2099" y="33548"/>
                  </a:cubicBezTo>
                  <a:cubicBezTo>
                    <a:pt x="2092" y="33548"/>
                    <a:pt x="2085" y="33546"/>
                    <a:pt x="2078" y="33542"/>
                  </a:cubicBezTo>
                  <a:cubicBezTo>
                    <a:pt x="2078" y="33481"/>
                    <a:pt x="2098" y="33461"/>
                    <a:pt x="2139" y="33461"/>
                  </a:cubicBezTo>
                  <a:close/>
                  <a:moveTo>
                    <a:pt x="2538" y="34016"/>
                  </a:moveTo>
                  <a:cubicBezTo>
                    <a:pt x="2546" y="34016"/>
                    <a:pt x="2556" y="34021"/>
                    <a:pt x="2566" y="34031"/>
                  </a:cubicBezTo>
                  <a:cubicBezTo>
                    <a:pt x="2566" y="34051"/>
                    <a:pt x="2566" y="34072"/>
                    <a:pt x="2546" y="34072"/>
                  </a:cubicBezTo>
                  <a:cubicBezTo>
                    <a:pt x="2505" y="34072"/>
                    <a:pt x="2505" y="34051"/>
                    <a:pt x="2526" y="34031"/>
                  </a:cubicBezTo>
                  <a:cubicBezTo>
                    <a:pt x="2526" y="34021"/>
                    <a:pt x="2531" y="34016"/>
                    <a:pt x="2538" y="34016"/>
                  </a:cubicBezTo>
                  <a:close/>
                  <a:moveTo>
                    <a:pt x="2200" y="33624"/>
                  </a:moveTo>
                  <a:cubicBezTo>
                    <a:pt x="2200" y="33725"/>
                    <a:pt x="2261" y="33787"/>
                    <a:pt x="2261" y="33888"/>
                  </a:cubicBezTo>
                  <a:cubicBezTo>
                    <a:pt x="2220" y="33909"/>
                    <a:pt x="2179" y="33929"/>
                    <a:pt x="2159" y="33990"/>
                  </a:cubicBezTo>
                  <a:cubicBezTo>
                    <a:pt x="2159" y="34031"/>
                    <a:pt x="2159" y="34072"/>
                    <a:pt x="2118" y="34092"/>
                  </a:cubicBezTo>
                  <a:cubicBezTo>
                    <a:pt x="2083" y="34092"/>
                    <a:pt x="2108" y="34047"/>
                    <a:pt x="2078" y="34047"/>
                  </a:cubicBezTo>
                  <a:cubicBezTo>
                    <a:pt x="2073" y="34047"/>
                    <a:pt x="2066" y="34048"/>
                    <a:pt x="2057" y="34051"/>
                  </a:cubicBezTo>
                  <a:cubicBezTo>
                    <a:pt x="2098" y="33970"/>
                    <a:pt x="2118" y="33909"/>
                    <a:pt x="2078" y="33848"/>
                  </a:cubicBezTo>
                  <a:cubicBezTo>
                    <a:pt x="2139" y="33827"/>
                    <a:pt x="2139" y="33746"/>
                    <a:pt x="2179" y="33705"/>
                  </a:cubicBezTo>
                  <a:cubicBezTo>
                    <a:pt x="2179" y="33685"/>
                    <a:pt x="2139" y="33664"/>
                    <a:pt x="2159" y="33644"/>
                  </a:cubicBezTo>
                  <a:cubicBezTo>
                    <a:pt x="2159" y="33624"/>
                    <a:pt x="2179" y="33624"/>
                    <a:pt x="2200" y="33624"/>
                  </a:cubicBezTo>
                  <a:close/>
                  <a:moveTo>
                    <a:pt x="2118" y="34459"/>
                  </a:moveTo>
                  <a:cubicBezTo>
                    <a:pt x="2139" y="34459"/>
                    <a:pt x="2159" y="34479"/>
                    <a:pt x="2179" y="34499"/>
                  </a:cubicBezTo>
                  <a:cubicBezTo>
                    <a:pt x="2159" y="34520"/>
                    <a:pt x="2159" y="34540"/>
                    <a:pt x="2118" y="34540"/>
                  </a:cubicBezTo>
                  <a:cubicBezTo>
                    <a:pt x="2078" y="34520"/>
                    <a:pt x="2098" y="34499"/>
                    <a:pt x="2118" y="34459"/>
                  </a:cubicBezTo>
                  <a:close/>
                  <a:moveTo>
                    <a:pt x="8696" y="34886"/>
                  </a:moveTo>
                  <a:cubicBezTo>
                    <a:pt x="8696" y="34886"/>
                    <a:pt x="8696" y="34886"/>
                    <a:pt x="8696" y="34907"/>
                  </a:cubicBezTo>
                  <a:cubicBezTo>
                    <a:pt x="8676" y="34886"/>
                    <a:pt x="8676" y="34886"/>
                    <a:pt x="8676" y="34886"/>
                  </a:cubicBezTo>
                  <a:close/>
                  <a:moveTo>
                    <a:pt x="9409" y="35599"/>
                  </a:moveTo>
                  <a:cubicBezTo>
                    <a:pt x="9409" y="35619"/>
                    <a:pt x="9409" y="35619"/>
                    <a:pt x="9389" y="35619"/>
                  </a:cubicBezTo>
                  <a:cubicBezTo>
                    <a:pt x="9389" y="35619"/>
                    <a:pt x="9389" y="35599"/>
                    <a:pt x="9409" y="35599"/>
                  </a:cubicBezTo>
                  <a:close/>
                  <a:moveTo>
                    <a:pt x="9389" y="35619"/>
                  </a:moveTo>
                  <a:cubicBezTo>
                    <a:pt x="9389" y="35640"/>
                    <a:pt x="9389" y="35640"/>
                    <a:pt x="9369" y="35640"/>
                  </a:cubicBezTo>
                  <a:cubicBezTo>
                    <a:pt x="9369" y="35619"/>
                    <a:pt x="9389" y="35619"/>
                    <a:pt x="9389" y="35619"/>
                  </a:cubicBezTo>
                  <a:close/>
                  <a:moveTo>
                    <a:pt x="2159" y="35538"/>
                  </a:moveTo>
                  <a:cubicBezTo>
                    <a:pt x="2220" y="35558"/>
                    <a:pt x="2241" y="35579"/>
                    <a:pt x="2241" y="35640"/>
                  </a:cubicBezTo>
                  <a:cubicBezTo>
                    <a:pt x="2220" y="35660"/>
                    <a:pt x="2179" y="35701"/>
                    <a:pt x="2139" y="35742"/>
                  </a:cubicBezTo>
                  <a:cubicBezTo>
                    <a:pt x="2098" y="35701"/>
                    <a:pt x="2098" y="35681"/>
                    <a:pt x="2098" y="35640"/>
                  </a:cubicBezTo>
                  <a:cubicBezTo>
                    <a:pt x="2108" y="35630"/>
                    <a:pt x="2123" y="35630"/>
                    <a:pt x="2136" y="35630"/>
                  </a:cubicBezTo>
                  <a:cubicBezTo>
                    <a:pt x="2149" y="35630"/>
                    <a:pt x="2159" y="35630"/>
                    <a:pt x="2159" y="35619"/>
                  </a:cubicBezTo>
                  <a:cubicBezTo>
                    <a:pt x="2200" y="35599"/>
                    <a:pt x="2159" y="35579"/>
                    <a:pt x="2159" y="35538"/>
                  </a:cubicBezTo>
                  <a:close/>
                  <a:moveTo>
                    <a:pt x="2210" y="35767"/>
                  </a:moveTo>
                  <a:cubicBezTo>
                    <a:pt x="2225" y="35767"/>
                    <a:pt x="2241" y="35772"/>
                    <a:pt x="2261" y="35782"/>
                  </a:cubicBezTo>
                  <a:lnTo>
                    <a:pt x="2261" y="35884"/>
                  </a:lnTo>
                  <a:cubicBezTo>
                    <a:pt x="2250" y="35895"/>
                    <a:pt x="2240" y="35899"/>
                    <a:pt x="2231" y="35899"/>
                  </a:cubicBezTo>
                  <a:cubicBezTo>
                    <a:pt x="2216" y="35899"/>
                    <a:pt x="2204" y="35890"/>
                    <a:pt x="2189" y="35890"/>
                  </a:cubicBezTo>
                  <a:cubicBezTo>
                    <a:pt x="2180" y="35890"/>
                    <a:pt x="2170" y="35893"/>
                    <a:pt x="2159" y="35905"/>
                  </a:cubicBezTo>
                  <a:cubicBezTo>
                    <a:pt x="2139" y="35864"/>
                    <a:pt x="2159" y="35823"/>
                    <a:pt x="2159" y="35782"/>
                  </a:cubicBezTo>
                  <a:cubicBezTo>
                    <a:pt x="2179" y="35772"/>
                    <a:pt x="2195" y="35767"/>
                    <a:pt x="2210" y="35767"/>
                  </a:cubicBezTo>
                  <a:close/>
                  <a:moveTo>
                    <a:pt x="9104" y="35558"/>
                  </a:moveTo>
                  <a:cubicBezTo>
                    <a:pt x="9124" y="35558"/>
                    <a:pt x="9145" y="35599"/>
                    <a:pt x="9145" y="35619"/>
                  </a:cubicBezTo>
                  <a:cubicBezTo>
                    <a:pt x="9185" y="35640"/>
                    <a:pt x="9246" y="35640"/>
                    <a:pt x="9287" y="35701"/>
                  </a:cubicBezTo>
                  <a:cubicBezTo>
                    <a:pt x="9267" y="35762"/>
                    <a:pt x="9206" y="35721"/>
                    <a:pt x="9185" y="35762"/>
                  </a:cubicBezTo>
                  <a:cubicBezTo>
                    <a:pt x="9165" y="35803"/>
                    <a:pt x="9185" y="35864"/>
                    <a:pt x="9165" y="35925"/>
                  </a:cubicBezTo>
                  <a:cubicBezTo>
                    <a:pt x="9159" y="35931"/>
                    <a:pt x="9153" y="35933"/>
                    <a:pt x="9146" y="35933"/>
                  </a:cubicBezTo>
                  <a:cubicBezTo>
                    <a:pt x="9131" y="35933"/>
                    <a:pt x="9112" y="35919"/>
                    <a:pt x="9083" y="35905"/>
                  </a:cubicBezTo>
                  <a:cubicBezTo>
                    <a:pt x="9104" y="35843"/>
                    <a:pt x="9124" y="35762"/>
                    <a:pt x="9083" y="35640"/>
                  </a:cubicBezTo>
                  <a:cubicBezTo>
                    <a:pt x="9083" y="35640"/>
                    <a:pt x="9083" y="35619"/>
                    <a:pt x="9063" y="35619"/>
                  </a:cubicBezTo>
                  <a:cubicBezTo>
                    <a:pt x="9063" y="35579"/>
                    <a:pt x="9083" y="35558"/>
                    <a:pt x="9104" y="35558"/>
                  </a:cubicBezTo>
                  <a:close/>
                  <a:moveTo>
                    <a:pt x="8784" y="35769"/>
                  </a:moveTo>
                  <a:cubicBezTo>
                    <a:pt x="8812" y="35769"/>
                    <a:pt x="8836" y="35779"/>
                    <a:pt x="8859" y="35803"/>
                  </a:cubicBezTo>
                  <a:cubicBezTo>
                    <a:pt x="8859" y="35823"/>
                    <a:pt x="8819" y="35864"/>
                    <a:pt x="8839" y="35905"/>
                  </a:cubicBezTo>
                  <a:cubicBezTo>
                    <a:pt x="8855" y="35905"/>
                    <a:pt x="8872" y="35879"/>
                    <a:pt x="8898" y="35879"/>
                  </a:cubicBezTo>
                  <a:cubicBezTo>
                    <a:pt x="8905" y="35879"/>
                    <a:pt x="8912" y="35880"/>
                    <a:pt x="8920" y="35884"/>
                  </a:cubicBezTo>
                  <a:cubicBezTo>
                    <a:pt x="8900" y="35905"/>
                    <a:pt x="8900" y="35925"/>
                    <a:pt x="8880" y="35966"/>
                  </a:cubicBezTo>
                  <a:cubicBezTo>
                    <a:pt x="8798" y="35925"/>
                    <a:pt x="8758" y="35864"/>
                    <a:pt x="8717" y="35782"/>
                  </a:cubicBezTo>
                  <a:cubicBezTo>
                    <a:pt x="8742" y="35774"/>
                    <a:pt x="8764" y="35769"/>
                    <a:pt x="8784" y="35769"/>
                  </a:cubicBezTo>
                  <a:close/>
                  <a:moveTo>
                    <a:pt x="9348" y="35905"/>
                  </a:moveTo>
                  <a:cubicBezTo>
                    <a:pt x="9369" y="35966"/>
                    <a:pt x="9369" y="36006"/>
                    <a:pt x="9328" y="36047"/>
                  </a:cubicBezTo>
                  <a:cubicBezTo>
                    <a:pt x="9307" y="36006"/>
                    <a:pt x="9287" y="35966"/>
                    <a:pt x="9287" y="35925"/>
                  </a:cubicBezTo>
                  <a:cubicBezTo>
                    <a:pt x="9307" y="35905"/>
                    <a:pt x="9328" y="35905"/>
                    <a:pt x="9348" y="35905"/>
                  </a:cubicBezTo>
                  <a:close/>
                  <a:moveTo>
                    <a:pt x="2179" y="36129"/>
                  </a:moveTo>
                  <a:cubicBezTo>
                    <a:pt x="2220" y="36149"/>
                    <a:pt x="2200" y="36190"/>
                    <a:pt x="2220" y="36230"/>
                  </a:cubicBezTo>
                  <a:cubicBezTo>
                    <a:pt x="2179" y="36210"/>
                    <a:pt x="2159" y="36210"/>
                    <a:pt x="2118" y="36190"/>
                  </a:cubicBezTo>
                  <a:cubicBezTo>
                    <a:pt x="2118" y="36149"/>
                    <a:pt x="2159" y="36129"/>
                    <a:pt x="2179" y="36129"/>
                  </a:cubicBezTo>
                  <a:close/>
                  <a:moveTo>
                    <a:pt x="2363" y="36414"/>
                  </a:moveTo>
                  <a:cubicBezTo>
                    <a:pt x="2383" y="36454"/>
                    <a:pt x="2363" y="36475"/>
                    <a:pt x="2322" y="36516"/>
                  </a:cubicBezTo>
                  <a:cubicBezTo>
                    <a:pt x="2322" y="36495"/>
                    <a:pt x="2322" y="36495"/>
                    <a:pt x="2302" y="36475"/>
                  </a:cubicBezTo>
                  <a:cubicBezTo>
                    <a:pt x="2322" y="36454"/>
                    <a:pt x="2342" y="36414"/>
                    <a:pt x="2363" y="36414"/>
                  </a:cubicBezTo>
                  <a:close/>
                  <a:moveTo>
                    <a:pt x="9511" y="36923"/>
                  </a:moveTo>
                  <a:cubicBezTo>
                    <a:pt x="9531" y="36964"/>
                    <a:pt x="9531" y="36984"/>
                    <a:pt x="9491" y="36984"/>
                  </a:cubicBezTo>
                  <a:cubicBezTo>
                    <a:pt x="9511" y="36964"/>
                    <a:pt x="9491" y="36943"/>
                    <a:pt x="9511" y="36923"/>
                  </a:cubicBezTo>
                  <a:close/>
                  <a:moveTo>
                    <a:pt x="9491" y="36984"/>
                  </a:moveTo>
                  <a:cubicBezTo>
                    <a:pt x="9491" y="37004"/>
                    <a:pt x="9491" y="37004"/>
                    <a:pt x="9470" y="37004"/>
                  </a:cubicBezTo>
                  <a:cubicBezTo>
                    <a:pt x="9470" y="37004"/>
                    <a:pt x="9491" y="36984"/>
                    <a:pt x="9491" y="36984"/>
                  </a:cubicBezTo>
                  <a:close/>
                  <a:moveTo>
                    <a:pt x="9470" y="37004"/>
                  </a:moveTo>
                  <a:cubicBezTo>
                    <a:pt x="9470" y="37045"/>
                    <a:pt x="9450" y="37086"/>
                    <a:pt x="9430" y="37127"/>
                  </a:cubicBezTo>
                  <a:lnTo>
                    <a:pt x="9389" y="37127"/>
                  </a:lnTo>
                  <a:cubicBezTo>
                    <a:pt x="9348" y="37106"/>
                    <a:pt x="9369" y="37065"/>
                    <a:pt x="9369" y="37045"/>
                  </a:cubicBezTo>
                  <a:cubicBezTo>
                    <a:pt x="9409" y="37045"/>
                    <a:pt x="9430" y="37025"/>
                    <a:pt x="9470" y="37004"/>
                  </a:cubicBezTo>
                  <a:close/>
                  <a:moveTo>
                    <a:pt x="9837" y="37208"/>
                  </a:moveTo>
                  <a:cubicBezTo>
                    <a:pt x="9878" y="37208"/>
                    <a:pt x="9878" y="37249"/>
                    <a:pt x="9918" y="37269"/>
                  </a:cubicBezTo>
                  <a:cubicBezTo>
                    <a:pt x="9898" y="37310"/>
                    <a:pt x="9837" y="37310"/>
                    <a:pt x="9817" y="37351"/>
                  </a:cubicBezTo>
                  <a:cubicBezTo>
                    <a:pt x="9796" y="37330"/>
                    <a:pt x="9776" y="37289"/>
                    <a:pt x="9735" y="37269"/>
                  </a:cubicBezTo>
                  <a:cubicBezTo>
                    <a:pt x="9755" y="37228"/>
                    <a:pt x="9796" y="37208"/>
                    <a:pt x="9837" y="37208"/>
                  </a:cubicBezTo>
                  <a:close/>
                  <a:moveTo>
                    <a:pt x="9272" y="37647"/>
                  </a:moveTo>
                  <a:cubicBezTo>
                    <a:pt x="9278" y="37647"/>
                    <a:pt x="9287" y="37656"/>
                    <a:pt x="9287" y="37656"/>
                  </a:cubicBezTo>
                  <a:cubicBezTo>
                    <a:pt x="9307" y="37676"/>
                    <a:pt x="9307" y="37697"/>
                    <a:pt x="9287" y="37717"/>
                  </a:cubicBezTo>
                  <a:cubicBezTo>
                    <a:pt x="9267" y="37717"/>
                    <a:pt x="9246" y="37697"/>
                    <a:pt x="9267" y="37656"/>
                  </a:cubicBezTo>
                  <a:cubicBezTo>
                    <a:pt x="9267" y="37649"/>
                    <a:pt x="9269" y="37647"/>
                    <a:pt x="9272" y="37647"/>
                  </a:cubicBezTo>
                  <a:close/>
                  <a:moveTo>
                    <a:pt x="9654" y="37717"/>
                  </a:moveTo>
                  <a:cubicBezTo>
                    <a:pt x="9674" y="37717"/>
                    <a:pt x="9674" y="37737"/>
                    <a:pt x="9654" y="37758"/>
                  </a:cubicBezTo>
                  <a:cubicBezTo>
                    <a:pt x="9633" y="37737"/>
                    <a:pt x="9633" y="37737"/>
                    <a:pt x="9654" y="37717"/>
                  </a:cubicBezTo>
                  <a:close/>
                  <a:moveTo>
                    <a:pt x="9878" y="37860"/>
                  </a:moveTo>
                  <a:cubicBezTo>
                    <a:pt x="9898" y="37860"/>
                    <a:pt x="9898" y="37860"/>
                    <a:pt x="9918" y="37880"/>
                  </a:cubicBezTo>
                  <a:cubicBezTo>
                    <a:pt x="9898" y="37900"/>
                    <a:pt x="9898" y="37900"/>
                    <a:pt x="9878" y="37921"/>
                  </a:cubicBezTo>
                  <a:cubicBezTo>
                    <a:pt x="9857" y="37900"/>
                    <a:pt x="9857" y="37880"/>
                    <a:pt x="9878" y="37860"/>
                  </a:cubicBezTo>
                  <a:close/>
                  <a:moveTo>
                    <a:pt x="9613" y="38043"/>
                  </a:moveTo>
                  <a:cubicBezTo>
                    <a:pt x="9613" y="38043"/>
                    <a:pt x="9613" y="38063"/>
                    <a:pt x="9613" y="38063"/>
                  </a:cubicBezTo>
                  <a:cubicBezTo>
                    <a:pt x="9593" y="38063"/>
                    <a:pt x="9593" y="38043"/>
                    <a:pt x="9593" y="38043"/>
                  </a:cubicBezTo>
                  <a:close/>
                  <a:moveTo>
                    <a:pt x="9857" y="37961"/>
                  </a:moveTo>
                  <a:lnTo>
                    <a:pt x="9857" y="37961"/>
                  </a:lnTo>
                  <a:cubicBezTo>
                    <a:pt x="9898" y="38023"/>
                    <a:pt x="9898" y="38023"/>
                    <a:pt x="9817" y="38063"/>
                  </a:cubicBezTo>
                  <a:cubicBezTo>
                    <a:pt x="9776" y="38002"/>
                    <a:pt x="9817" y="37982"/>
                    <a:pt x="9857" y="37961"/>
                  </a:cubicBezTo>
                  <a:close/>
                  <a:moveTo>
                    <a:pt x="9442" y="38007"/>
                  </a:moveTo>
                  <a:cubicBezTo>
                    <a:pt x="9455" y="38007"/>
                    <a:pt x="9470" y="38012"/>
                    <a:pt x="9491" y="38023"/>
                  </a:cubicBezTo>
                  <a:cubicBezTo>
                    <a:pt x="9491" y="38023"/>
                    <a:pt x="9491" y="38043"/>
                    <a:pt x="9491" y="38063"/>
                  </a:cubicBezTo>
                  <a:cubicBezTo>
                    <a:pt x="9491" y="38104"/>
                    <a:pt x="9450" y="38124"/>
                    <a:pt x="9430" y="38145"/>
                  </a:cubicBezTo>
                  <a:cubicBezTo>
                    <a:pt x="9409" y="38124"/>
                    <a:pt x="9389" y="38104"/>
                    <a:pt x="9369" y="38084"/>
                  </a:cubicBezTo>
                  <a:cubicBezTo>
                    <a:pt x="9389" y="38063"/>
                    <a:pt x="9389" y="38043"/>
                    <a:pt x="9409" y="38023"/>
                  </a:cubicBezTo>
                  <a:cubicBezTo>
                    <a:pt x="9419" y="38012"/>
                    <a:pt x="9430" y="38007"/>
                    <a:pt x="9442" y="38007"/>
                  </a:cubicBezTo>
                  <a:close/>
                  <a:moveTo>
                    <a:pt x="9987" y="38231"/>
                  </a:moveTo>
                  <a:cubicBezTo>
                    <a:pt x="10000" y="38231"/>
                    <a:pt x="10010" y="38236"/>
                    <a:pt x="10020" y="38247"/>
                  </a:cubicBezTo>
                  <a:cubicBezTo>
                    <a:pt x="10020" y="38267"/>
                    <a:pt x="10000" y="38267"/>
                    <a:pt x="9979" y="38287"/>
                  </a:cubicBezTo>
                  <a:cubicBezTo>
                    <a:pt x="9959" y="38267"/>
                    <a:pt x="9959" y="38267"/>
                    <a:pt x="9939" y="38247"/>
                  </a:cubicBezTo>
                  <a:cubicBezTo>
                    <a:pt x="9959" y="38236"/>
                    <a:pt x="9974" y="38231"/>
                    <a:pt x="9987" y="38231"/>
                  </a:cubicBezTo>
                  <a:close/>
                  <a:moveTo>
                    <a:pt x="2363" y="38124"/>
                  </a:moveTo>
                  <a:cubicBezTo>
                    <a:pt x="2403" y="38165"/>
                    <a:pt x="2363" y="38186"/>
                    <a:pt x="2342" y="38226"/>
                  </a:cubicBezTo>
                  <a:cubicBezTo>
                    <a:pt x="2342" y="38247"/>
                    <a:pt x="2403" y="38267"/>
                    <a:pt x="2363" y="38308"/>
                  </a:cubicBezTo>
                  <a:cubicBezTo>
                    <a:pt x="2322" y="38308"/>
                    <a:pt x="2281" y="38287"/>
                    <a:pt x="2241" y="38267"/>
                  </a:cubicBezTo>
                  <a:cubicBezTo>
                    <a:pt x="2281" y="38247"/>
                    <a:pt x="2241" y="38186"/>
                    <a:pt x="2281" y="38145"/>
                  </a:cubicBezTo>
                  <a:cubicBezTo>
                    <a:pt x="2302" y="38124"/>
                    <a:pt x="2322" y="38124"/>
                    <a:pt x="2363" y="38124"/>
                  </a:cubicBezTo>
                  <a:close/>
                  <a:moveTo>
                    <a:pt x="9633" y="38348"/>
                  </a:moveTo>
                  <a:cubicBezTo>
                    <a:pt x="9633" y="38369"/>
                    <a:pt x="9654" y="38389"/>
                    <a:pt x="9654" y="38410"/>
                  </a:cubicBezTo>
                  <a:cubicBezTo>
                    <a:pt x="9633" y="38430"/>
                    <a:pt x="9613" y="38430"/>
                    <a:pt x="9593" y="38430"/>
                  </a:cubicBezTo>
                  <a:cubicBezTo>
                    <a:pt x="9572" y="38369"/>
                    <a:pt x="9613" y="38369"/>
                    <a:pt x="9633" y="38348"/>
                  </a:cubicBezTo>
                  <a:close/>
                  <a:moveTo>
                    <a:pt x="9511" y="38491"/>
                  </a:moveTo>
                  <a:lnTo>
                    <a:pt x="9511" y="38491"/>
                  </a:lnTo>
                  <a:cubicBezTo>
                    <a:pt x="9552" y="38511"/>
                    <a:pt x="9572" y="38532"/>
                    <a:pt x="9552" y="38593"/>
                  </a:cubicBezTo>
                  <a:cubicBezTo>
                    <a:pt x="9511" y="38572"/>
                    <a:pt x="9491" y="38532"/>
                    <a:pt x="9511" y="38491"/>
                  </a:cubicBezTo>
                  <a:close/>
                  <a:moveTo>
                    <a:pt x="9796" y="38791"/>
                  </a:moveTo>
                  <a:cubicBezTo>
                    <a:pt x="9808" y="38791"/>
                    <a:pt x="9822" y="38793"/>
                    <a:pt x="9837" y="38796"/>
                  </a:cubicBezTo>
                  <a:cubicBezTo>
                    <a:pt x="9796" y="38858"/>
                    <a:pt x="9735" y="38858"/>
                    <a:pt x="9674" y="38858"/>
                  </a:cubicBezTo>
                  <a:cubicBezTo>
                    <a:pt x="9707" y="38824"/>
                    <a:pt x="9741" y="38791"/>
                    <a:pt x="9796" y="38791"/>
                  </a:cubicBezTo>
                  <a:close/>
                  <a:moveTo>
                    <a:pt x="8961" y="38735"/>
                  </a:moveTo>
                  <a:cubicBezTo>
                    <a:pt x="9022" y="38756"/>
                    <a:pt x="9022" y="38756"/>
                    <a:pt x="9002" y="38878"/>
                  </a:cubicBezTo>
                  <a:cubicBezTo>
                    <a:pt x="8982" y="38817"/>
                    <a:pt x="8941" y="38776"/>
                    <a:pt x="8961" y="38735"/>
                  </a:cubicBezTo>
                  <a:close/>
                  <a:moveTo>
                    <a:pt x="9470" y="38796"/>
                  </a:moveTo>
                  <a:cubicBezTo>
                    <a:pt x="9503" y="38796"/>
                    <a:pt x="9522" y="38823"/>
                    <a:pt x="9539" y="38823"/>
                  </a:cubicBezTo>
                  <a:cubicBezTo>
                    <a:pt x="9544" y="38823"/>
                    <a:pt x="9548" y="38821"/>
                    <a:pt x="9552" y="38817"/>
                  </a:cubicBezTo>
                  <a:lnTo>
                    <a:pt x="9552" y="38817"/>
                  </a:lnTo>
                  <a:cubicBezTo>
                    <a:pt x="9572" y="38878"/>
                    <a:pt x="9552" y="38898"/>
                    <a:pt x="9511" y="38919"/>
                  </a:cubicBezTo>
                  <a:cubicBezTo>
                    <a:pt x="9491" y="38878"/>
                    <a:pt x="9491" y="38837"/>
                    <a:pt x="9470" y="38796"/>
                  </a:cubicBezTo>
                  <a:close/>
                  <a:moveTo>
                    <a:pt x="9409" y="38776"/>
                  </a:moveTo>
                  <a:lnTo>
                    <a:pt x="9409" y="38776"/>
                  </a:lnTo>
                  <a:cubicBezTo>
                    <a:pt x="9430" y="38878"/>
                    <a:pt x="9389" y="38959"/>
                    <a:pt x="9450" y="39021"/>
                  </a:cubicBezTo>
                  <a:cubicBezTo>
                    <a:pt x="9430" y="39041"/>
                    <a:pt x="9409" y="39041"/>
                    <a:pt x="9409" y="39061"/>
                  </a:cubicBezTo>
                  <a:cubicBezTo>
                    <a:pt x="9386" y="39049"/>
                    <a:pt x="9369" y="39038"/>
                    <a:pt x="9355" y="39038"/>
                  </a:cubicBezTo>
                  <a:cubicBezTo>
                    <a:pt x="9345" y="39038"/>
                    <a:pt x="9336" y="39044"/>
                    <a:pt x="9328" y="39061"/>
                  </a:cubicBezTo>
                  <a:cubicBezTo>
                    <a:pt x="9348" y="39102"/>
                    <a:pt x="9389" y="39082"/>
                    <a:pt x="9409" y="39102"/>
                  </a:cubicBezTo>
                  <a:cubicBezTo>
                    <a:pt x="9430" y="39143"/>
                    <a:pt x="9409" y="39183"/>
                    <a:pt x="9430" y="39204"/>
                  </a:cubicBezTo>
                  <a:cubicBezTo>
                    <a:pt x="9430" y="39245"/>
                    <a:pt x="9491" y="39224"/>
                    <a:pt x="9470" y="39285"/>
                  </a:cubicBezTo>
                  <a:cubicBezTo>
                    <a:pt x="9464" y="39292"/>
                    <a:pt x="9455" y="39294"/>
                    <a:pt x="9445" y="39294"/>
                  </a:cubicBezTo>
                  <a:cubicBezTo>
                    <a:pt x="9425" y="39294"/>
                    <a:pt x="9402" y="39285"/>
                    <a:pt x="9389" y="39285"/>
                  </a:cubicBezTo>
                  <a:cubicBezTo>
                    <a:pt x="9307" y="39245"/>
                    <a:pt x="9307" y="39163"/>
                    <a:pt x="9307" y="39122"/>
                  </a:cubicBezTo>
                  <a:cubicBezTo>
                    <a:pt x="9280" y="39068"/>
                    <a:pt x="9244" y="39068"/>
                    <a:pt x="9211" y="39068"/>
                  </a:cubicBezTo>
                  <a:lnTo>
                    <a:pt x="9211" y="39068"/>
                  </a:lnTo>
                  <a:cubicBezTo>
                    <a:pt x="9194" y="39068"/>
                    <a:pt x="9178" y="39068"/>
                    <a:pt x="9165" y="39061"/>
                  </a:cubicBezTo>
                  <a:cubicBezTo>
                    <a:pt x="9165" y="39041"/>
                    <a:pt x="9165" y="39041"/>
                    <a:pt x="9165" y="39021"/>
                  </a:cubicBezTo>
                  <a:cubicBezTo>
                    <a:pt x="9195" y="39010"/>
                    <a:pt x="9221" y="39010"/>
                    <a:pt x="9246" y="39010"/>
                  </a:cubicBezTo>
                  <a:cubicBezTo>
                    <a:pt x="9272" y="39010"/>
                    <a:pt x="9297" y="39010"/>
                    <a:pt x="9328" y="39000"/>
                  </a:cubicBezTo>
                  <a:cubicBezTo>
                    <a:pt x="9348" y="39000"/>
                    <a:pt x="9328" y="38959"/>
                    <a:pt x="9328" y="38939"/>
                  </a:cubicBezTo>
                  <a:cubicBezTo>
                    <a:pt x="9307" y="38898"/>
                    <a:pt x="9267" y="38878"/>
                    <a:pt x="9246" y="38837"/>
                  </a:cubicBezTo>
                  <a:cubicBezTo>
                    <a:pt x="9307" y="38796"/>
                    <a:pt x="9369" y="38837"/>
                    <a:pt x="9409" y="38776"/>
                  </a:cubicBezTo>
                  <a:close/>
                  <a:moveTo>
                    <a:pt x="8979" y="39311"/>
                  </a:moveTo>
                  <a:cubicBezTo>
                    <a:pt x="8987" y="39311"/>
                    <a:pt x="8992" y="39316"/>
                    <a:pt x="9002" y="39326"/>
                  </a:cubicBezTo>
                  <a:cubicBezTo>
                    <a:pt x="8992" y="39336"/>
                    <a:pt x="8982" y="39341"/>
                    <a:pt x="8971" y="39341"/>
                  </a:cubicBezTo>
                  <a:cubicBezTo>
                    <a:pt x="8961" y="39341"/>
                    <a:pt x="8951" y="39336"/>
                    <a:pt x="8941" y="39326"/>
                  </a:cubicBezTo>
                  <a:cubicBezTo>
                    <a:pt x="8961" y="39316"/>
                    <a:pt x="8971" y="39311"/>
                    <a:pt x="8979" y="39311"/>
                  </a:cubicBezTo>
                  <a:close/>
                  <a:moveTo>
                    <a:pt x="9206" y="39265"/>
                  </a:moveTo>
                  <a:cubicBezTo>
                    <a:pt x="9226" y="39285"/>
                    <a:pt x="9226" y="39285"/>
                    <a:pt x="9226" y="39285"/>
                  </a:cubicBezTo>
                  <a:cubicBezTo>
                    <a:pt x="9165" y="39306"/>
                    <a:pt x="9124" y="39346"/>
                    <a:pt x="9104" y="39407"/>
                  </a:cubicBezTo>
                  <a:cubicBezTo>
                    <a:pt x="9083" y="39367"/>
                    <a:pt x="9063" y="39367"/>
                    <a:pt x="9063" y="39346"/>
                  </a:cubicBezTo>
                  <a:cubicBezTo>
                    <a:pt x="9063" y="39306"/>
                    <a:pt x="9104" y="39285"/>
                    <a:pt x="9124" y="39265"/>
                  </a:cubicBezTo>
                  <a:cubicBezTo>
                    <a:pt x="9136" y="39277"/>
                    <a:pt x="9154" y="39288"/>
                    <a:pt x="9172" y="39288"/>
                  </a:cubicBezTo>
                  <a:cubicBezTo>
                    <a:pt x="9185" y="39288"/>
                    <a:pt x="9197" y="39282"/>
                    <a:pt x="9206" y="39265"/>
                  </a:cubicBezTo>
                  <a:close/>
                  <a:moveTo>
                    <a:pt x="9735" y="39306"/>
                  </a:moveTo>
                  <a:cubicBezTo>
                    <a:pt x="9776" y="39346"/>
                    <a:pt x="9796" y="39387"/>
                    <a:pt x="9817" y="39448"/>
                  </a:cubicBezTo>
                  <a:cubicBezTo>
                    <a:pt x="9723" y="39448"/>
                    <a:pt x="9733" y="39344"/>
                    <a:pt x="9655" y="39344"/>
                  </a:cubicBezTo>
                  <a:cubicBezTo>
                    <a:pt x="9648" y="39344"/>
                    <a:pt x="9641" y="39345"/>
                    <a:pt x="9633" y="39346"/>
                  </a:cubicBezTo>
                  <a:cubicBezTo>
                    <a:pt x="9674" y="39306"/>
                    <a:pt x="9715" y="39326"/>
                    <a:pt x="9735" y="39306"/>
                  </a:cubicBezTo>
                  <a:close/>
                  <a:moveTo>
                    <a:pt x="9396" y="39506"/>
                  </a:moveTo>
                  <a:cubicBezTo>
                    <a:pt x="9410" y="39506"/>
                    <a:pt x="9426" y="39518"/>
                    <a:pt x="9450" y="39530"/>
                  </a:cubicBezTo>
                  <a:cubicBezTo>
                    <a:pt x="9423" y="39530"/>
                    <a:pt x="9405" y="39539"/>
                    <a:pt x="9390" y="39539"/>
                  </a:cubicBezTo>
                  <a:cubicBezTo>
                    <a:pt x="9382" y="39539"/>
                    <a:pt x="9375" y="39536"/>
                    <a:pt x="9369" y="39530"/>
                  </a:cubicBezTo>
                  <a:cubicBezTo>
                    <a:pt x="9377" y="39512"/>
                    <a:pt x="9386" y="39506"/>
                    <a:pt x="9396" y="39506"/>
                  </a:cubicBezTo>
                  <a:close/>
                  <a:moveTo>
                    <a:pt x="9396" y="39588"/>
                  </a:moveTo>
                  <a:cubicBezTo>
                    <a:pt x="9410" y="39588"/>
                    <a:pt x="9426" y="39599"/>
                    <a:pt x="9450" y="39611"/>
                  </a:cubicBezTo>
                  <a:cubicBezTo>
                    <a:pt x="9430" y="39611"/>
                    <a:pt x="9409" y="39631"/>
                    <a:pt x="9409" y="39652"/>
                  </a:cubicBezTo>
                  <a:cubicBezTo>
                    <a:pt x="9389" y="39631"/>
                    <a:pt x="9389" y="39611"/>
                    <a:pt x="9369" y="39611"/>
                  </a:cubicBezTo>
                  <a:cubicBezTo>
                    <a:pt x="9377" y="39594"/>
                    <a:pt x="9386" y="39588"/>
                    <a:pt x="9396" y="39588"/>
                  </a:cubicBezTo>
                  <a:close/>
                  <a:moveTo>
                    <a:pt x="8920" y="39713"/>
                  </a:moveTo>
                  <a:cubicBezTo>
                    <a:pt x="8941" y="39713"/>
                    <a:pt x="8941" y="39713"/>
                    <a:pt x="8941" y="39733"/>
                  </a:cubicBezTo>
                  <a:cubicBezTo>
                    <a:pt x="8961" y="39733"/>
                    <a:pt x="8961" y="39733"/>
                    <a:pt x="8961" y="39754"/>
                  </a:cubicBezTo>
                  <a:cubicBezTo>
                    <a:pt x="8941" y="39754"/>
                    <a:pt x="8941" y="39733"/>
                    <a:pt x="8941" y="39733"/>
                  </a:cubicBezTo>
                  <a:cubicBezTo>
                    <a:pt x="8941" y="39733"/>
                    <a:pt x="8920" y="39733"/>
                    <a:pt x="8920" y="39713"/>
                  </a:cubicBezTo>
                  <a:close/>
                  <a:moveTo>
                    <a:pt x="9430" y="39733"/>
                  </a:moveTo>
                  <a:cubicBezTo>
                    <a:pt x="9409" y="39774"/>
                    <a:pt x="9430" y="39794"/>
                    <a:pt x="9409" y="39835"/>
                  </a:cubicBezTo>
                  <a:cubicBezTo>
                    <a:pt x="9389" y="39835"/>
                    <a:pt x="9389" y="39835"/>
                    <a:pt x="9369" y="39815"/>
                  </a:cubicBezTo>
                  <a:cubicBezTo>
                    <a:pt x="9369" y="39794"/>
                    <a:pt x="9389" y="39754"/>
                    <a:pt x="9430" y="39733"/>
                  </a:cubicBezTo>
                  <a:close/>
                  <a:moveTo>
                    <a:pt x="9206" y="39815"/>
                  </a:moveTo>
                  <a:lnTo>
                    <a:pt x="9206" y="39815"/>
                  </a:lnTo>
                  <a:cubicBezTo>
                    <a:pt x="9226" y="39835"/>
                    <a:pt x="9206" y="39835"/>
                    <a:pt x="9185" y="39835"/>
                  </a:cubicBezTo>
                  <a:cubicBezTo>
                    <a:pt x="9185" y="39855"/>
                    <a:pt x="9185" y="39855"/>
                    <a:pt x="9185" y="39855"/>
                  </a:cubicBezTo>
                  <a:cubicBezTo>
                    <a:pt x="9165" y="39835"/>
                    <a:pt x="9185" y="39835"/>
                    <a:pt x="9185" y="39835"/>
                  </a:cubicBezTo>
                  <a:cubicBezTo>
                    <a:pt x="9206" y="39835"/>
                    <a:pt x="9206" y="39815"/>
                    <a:pt x="9206" y="39815"/>
                  </a:cubicBezTo>
                  <a:close/>
                  <a:moveTo>
                    <a:pt x="9715" y="39693"/>
                  </a:moveTo>
                  <a:cubicBezTo>
                    <a:pt x="9735" y="39733"/>
                    <a:pt x="9715" y="39774"/>
                    <a:pt x="9715" y="39794"/>
                  </a:cubicBezTo>
                  <a:cubicBezTo>
                    <a:pt x="9694" y="39815"/>
                    <a:pt x="9654" y="39794"/>
                    <a:pt x="9633" y="39835"/>
                  </a:cubicBezTo>
                  <a:lnTo>
                    <a:pt x="9633" y="39978"/>
                  </a:lnTo>
                  <a:cubicBezTo>
                    <a:pt x="9572" y="39917"/>
                    <a:pt x="9593" y="39815"/>
                    <a:pt x="9552" y="39754"/>
                  </a:cubicBezTo>
                  <a:cubicBezTo>
                    <a:pt x="9572" y="39733"/>
                    <a:pt x="9572" y="39733"/>
                    <a:pt x="9593" y="39713"/>
                  </a:cubicBezTo>
                  <a:lnTo>
                    <a:pt x="9715" y="39693"/>
                  </a:lnTo>
                  <a:close/>
                  <a:moveTo>
                    <a:pt x="9185" y="39896"/>
                  </a:moveTo>
                  <a:cubicBezTo>
                    <a:pt x="9206" y="39917"/>
                    <a:pt x="9267" y="39917"/>
                    <a:pt x="9287" y="39978"/>
                  </a:cubicBezTo>
                  <a:cubicBezTo>
                    <a:pt x="9267" y="39998"/>
                    <a:pt x="9267" y="40018"/>
                    <a:pt x="9246" y="40018"/>
                  </a:cubicBezTo>
                  <a:cubicBezTo>
                    <a:pt x="9226" y="40029"/>
                    <a:pt x="9206" y="40029"/>
                    <a:pt x="9185" y="40029"/>
                  </a:cubicBezTo>
                  <a:cubicBezTo>
                    <a:pt x="9165" y="40029"/>
                    <a:pt x="9145" y="40029"/>
                    <a:pt x="9124" y="40039"/>
                  </a:cubicBezTo>
                  <a:cubicBezTo>
                    <a:pt x="9104" y="39998"/>
                    <a:pt x="9124" y="39978"/>
                    <a:pt x="9104" y="39937"/>
                  </a:cubicBezTo>
                  <a:lnTo>
                    <a:pt x="9185" y="39896"/>
                  </a:lnTo>
                  <a:close/>
                  <a:moveTo>
                    <a:pt x="9609" y="40148"/>
                  </a:moveTo>
                  <a:cubicBezTo>
                    <a:pt x="9616" y="40148"/>
                    <a:pt x="9625" y="40153"/>
                    <a:pt x="9633" y="40161"/>
                  </a:cubicBezTo>
                  <a:cubicBezTo>
                    <a:pt x="9623" y="40171"/>
                    <a:pt x="9613" y="40171"/>
                    <a:pt x="9605" y="40171"/>
                  </a:cubicBezTo>
                  <a:cubicBezTo>
                    <a:pt x="9598" y="40171"/>
                    <a:pt x="9593" y="40171"/>
                    <a:pt x="9593" y="40181"/>
                  </a:cubicBezTo>
                  <a:cubicBezTo>
                    <a:pt x="9572" y="40202"/>
                    <a:pt x="9552" y="40202"/>
                    <a:pt x="9531" y="40202"/>
                  </a:cubicBezTo>
                  <a:cubicBezTo>
                    <a:pt x="9542" y="40181"/>
                    <a:pt x="9552" y="40176"/>
                    <a:pt x="9562" y="40176"/>
                  </a:cubicBezTo>
                  <a:cubicBezTo>
                    <a:pt x="9572" y="40176"/>
                    <a:pt x="9582" y="40181"/>
                    <a:pt x="9593" y="40181"/>
                  </a:cubicBezTo>
                  <a:cubicBezTo>
                    <a:pt x="9593" y="40157"/>
                    <a:pt x="9600" y="40148"/>
                    <a:pt x="9609" y="40148"/>
                  </a:cubicBezTo>
                  <a:close/>
                  <a:moveTo>
                    <a:pt x="2241" y="40181"/>
                  </a:moveTo>
                  <a:cubicBezTo>
                    <a:pt x="2241" y="40227"/>
                    <a:pt x="2229" y="40250"/>
                    <a:pt x="2206" y="40250"/>
                  </a:cubicBezTo>
                  <a:cubicBezTo>
                    <a:pt x="2199" y="40250"/>
                    <a:pt x="2190" y="40248"/>
                    <a:pt x="2179" y="40242"/>
                  </a:cubicBezTo>
                  <a:cubicBezTo>
                    <a:pt x="2200" y="40222"/>
                    <a:pt x="2200" y="40222"/>
                    <a:pt x="2241" y="40181"/>
                  </a:cubicBezTo>
                  <a:close/>
                  <a:moveTo>
                    <a:pt x="9409" y="39978"/>
                  </a:moveTo>
                  <a:cubicBezTo>
                    <a:pt x="9450" y="40039"/>
                    <a:pt x="9450" y="40080"/>
                    <a:pt x="9470" y="40120"/>
                  </a:cubicBezTo>
                  <a:cubicBezTo>
                    <a:pt x="9470" y="40161"/>
                    <a:pt x="9450" y="40181"/>
                    <a:pt x="9409" y="40263"/>
                  </a:cubicBezTo>
                  <a:cubicBezTo>
                    <a:pt x="9389" y="40181"/>
                    <a:pt x="9369" y="40141"/>
                    <a:pt x="9348" y="40100"/>
                  </a:cubicBezTo>
                  <a:cubicBezTo>
                    <a:pt x="9369" y="40059"/>
                    <a:pt x="9389" y="40039"/>
                    <a:pt x="9409" y="39978"/>
                  </a:cubicBezTo>
                  <a:close/>
                  <a:moveTo>
                    <a:pt x="9430" y="40283"/>
                  </a:moveTo>
                  <a:cubicBezTo>
                    <a:pt x="9470" y="40283"/>
                    <a:pt x="9491" y="40324"/>
                    <a:pt x="9511" y="40344"/>
                  </a:cubicBezTo>
                  <a:cubicBezTo>
                    <a:pt x="9519" y="40348"/>
                    <a:pt x="9527" y="40350"/>
                    <a:pt x="9536" y="40350"/>
                  </a:cubicBezTo>
                  <a:cubicBezTo>
                    <a:pt x="9568" y="40350"/>
                    <a:pt x="9601" y="40324"/>
                    <a:pt x="9633" y="40324"/>
                  </a:cubicBezTo>
                  <a:cubicBezTo>
                    <a:pt x="9674" y="40365"/>
                    <a:pt x="9633" y="40405"/>
                    <a:pt x="9633" y="40446"/>
                  </a:cubicBezTo>
                  <a:lnTo>
                    <a:pt x="9552" y="40446"/>
                  </a:lnTo>
                  <a:cubicBezTo>
                    <a:pt x="9511" y="40405"/>
                    <a:pt x="9450" y="40365"/>
                    <a:pt x="9389" y="40324"/>
                  </a:cubicBezTo>
                  <a:cubicBezTo>
                    <a:pt x="9409" y="40304"/>
                    <a:pt x="9430" y="40304"/>
                    <a:pt x="9430" y="40283"/>
                  </a:cubicBezTo>
                  <a:close/>
                  <a:moveTo>
                    <a:pt x="2302" y="40589"/>
                  </a:moveTo>
                  <a:cubicBezTo>
                    <a:pt x="2363" y="40589"/>
                    <a:pt x="2383" y="40589"/>
                    <a:pt x="2363" y="40650"/>
                  </a:cubicBezTo>
                  <a:cubicBezTo>
                    <a:pt x="2342" y="40629"/>
                    <a:pt x="2322" y="40609"/>
                    <a:pt x="2302" y="40589"/>
                  </a:cubicBezTo>
                  <a:close/>
                  <a:moveTo>
                    <a:pt x="9470" y="40548"/>
                  </a:moveTo>
                  <a:cubicBezTo>
                    <a:pt x="9470" y="40568"/>
                    <a:pt x="9491" y="40589"/>
                    <a:pt x="9511" y="40609"/>
                  </a:cubicBezTo>
                  <a:cubicBezTo>
                    <a:pt x="9491" y="40609"/>
                    <a:pt x="9470" y="40629"/>
                    <a:pt x="9450" y="40650"/>
                  </a:cubicBezTo>
                  <a:cubicBezTo>
                    <a:pt x="9450" y="40609"/>
                    <a:pt x="9430" y="40589"/>
                    <a:pt x="9470" y="40548"/>
                  </a:cubicBezTo>
                  <a:close/>
                  <a:moveTo>
                    <a:pt x="9083" y="40141"/>
                  </a:moveTo>
                  <a:cubicBezTo>
                    <a:pt x="9104" y="40141"/>
                    <a:pt x="9104" y="40161"/>
                    <a:pt x="9104" y="40161"/>
                  </a:cubicBezTo>
                  <a:cubicBezTo>
                    <a:pt x="9145" y="40161"/>
                    <a:pt x="9165" y="40161"/>
                    <a:pt x="9185" y="40181"/>
                  </a:cubicBezTo>
                  <a:cubicBezTo>
                    <a:pt x="9206" y="40202"/>
                    <a:pt x="9246" y="40202"/>
                    <a:pt x="9267" y="40202"/>
                  </a:cubicBezTo>
                  <a:cubicBezTo>
                    <a:pt x="9267" y="40202"/>
                    <a:pt x="9267" y="40222"/>
                    <a:pt x="9267" y="40222"/>
                  </a:cubicBezTo>
                  <a:cubicBezTo>
                    <a:pt x="9267" y="40283"/>
                    <a:pt x="9287" y="40344"/>
                    <a:pt x="9267" y="40405"/>
                  </a:cubicBezTo>
                  <a:cubicBezTo>
                    <a:pt x="9267" y="40466"/>
                    <a:pt x="9328" y="40507"/>
                    <a:pt x="9307" y="40548"/>
                  </a:cubicBezTo>
                  <a:cubicBezTo>
                    <a:pt x="9369" y="40568"/>
                    <a:pt x="9369" y="40629"/>
                    <a:pt x="9369" y="40670"/>
                  </a:cubicBezTo>
                  <a:cubicBezTo>
                    <a:pt x="9352" y="40670"/>
                    <a:pt x="9336" y="40644"/>
                    <a:pt x="9320" y="40644"/>
                  </a:cubicBezTo>
                  <a:cubicBezTo>
                    <a:pt x="9316" y="40644"/>
                    <a:pt x="9312" y="40646"/>
                    <a:pt x="9307" y="40650"/>
                  </a:cubicBezTo>
                  <a:cubicBezTo>
                    <a:pt x="9267" y="40650"/>
                    <a:pt x="9287" y="40690"/>
                    <a:pt x="9246" y="40690"/>
                  </a:cubicBezTo>
                  <a:lnTo>
                    <a:pt x="9165" y="40690"/>
                  </a:lnTo>
                  <a:cubicBezTo>
                    <a:pt x="9165" y="40670"/>
                    <a:pt x="9145" y="40650"/>
                    <a:pt x="9145" y="40650"/>
                  </a:cubicBezTo>
                  <a:cubicBezTo>
                    <a:pt x="9145" y="40609"/>
                    <a:pt x="9185" y="40629"/>
                    <a:pt x="9206" y="40589"/>
                  </a:cubicBezTo>
                  <a:cubicBezTo>
                    <a:pt x="9222" y="40589"/>
                    <a:pt x="9238" y="40615"/>
                    <a:pt x="9254" y="40615"/>
                  </a:cubicBezTo>
                  <a:cubicBezTo>
                    <a:pt x="9259" y="40615"/>
                    <a:pt x="9263" y="40613"/>
                    <a:pt x="9267" y="40609"/>
                  </a:cubicBezTo>
                  <a:cubicBezTo>
                    <a:pt x="9287" y="40589"/>
                    <a:pt x="9307" y="40589"/>
                    <a:pt x="9307" y="40548"/>
                  </a:cubicBezTo>
                  <a:cubicBezTo>
                    <a:pt x="9226" y="40507"/>
                    <a:pt x="9226" y="40426"/>
                    <a:pt x="9185" y="40365"/>
                  </a:cubicBezTo>
                  <a:cubicBezTo>
                    <a:pt x="9185" y="40344"/>
                    <a:pt x="9185" y="40324"/>
                    <a:pt x="9185" y="40304"/>
                  </a:cubicBezTo>
                  <a:cubicBezTo>
                    <a:pt x="9145" y="40304"/>
                    <a:pt x="9124" y="40324"/>
                    <a:pt x="9145" y="40344"/>
                  </a:cubicBezTo>
                  <a:cubicBezTo>
                    <a:pt x="9145" y="40385"/>
                    <a:pt x="9124" y="40385"/>
                    <a:pt x="9083" y="40426"/>
                  </a:cubicBezTo>
                  <a:cubicBezTo>
                    <a:pt x="9104" y="40324"/>
                    <a:pt x="9124" y="40242"/>
                    <a:pt x="9104" y="40161"/>
                  </a:cubicBezTo>
                  <a:cubicBezTo>
                    <a:pt x="9104" y="40161"/>
                    <a:pt x="9083" y="40161"/>
                    <a:pt x="9083" y="40141"/>
                  </a:cubicBezTo>
                  <a:close/>
                  <a:moveTo>
                    <a:pt x="9369" y="40670"/>
                  </a:moveTo>
                  <a:cubicBezTo>
                    <a:pt x="9369" y="40670"/>
                    <a:pt x="9389" y="40670"/>
                    <a:pt x="9389" y="40690"/>
                  </a:cubicBezTo>
                  <a:cubicBezTo>
                    <a:pt x="9369" y="40690"/>
                    <a:pt x="9369" y="40690"/>
                    <a:pt x="9369" y="40670"/>
                  </a:cubicBezTo>
                  <a:close/>
                  <a:moveTo>
                    <a:pt x="9165" y="40690"/>
                  </a:moveTo>
                  <a:cubicBezTo>
                    <a:pt x="9165" y="40705"/>
                    <a:pt x="9165" y="40719"/>
                    <a:pt x="9158" y="40719"/>
                  </a:cubicBezTo>
                  <a:cubicBezTo>
                    <a:pt x="9155" y="40719"/>
                    <a:pt x="9150" y="40717"/>
                    <a:pt x="9145" y="40711"/>
                  </a:cubicBezTo>
                  <a:cubicBezTo>
                    <a:pt x="9145" y="40690"/>
                    <a:pt x="9165" y="40690"/>
                    <a:pt x="9165" y="40690"/>
                  </a:cubicBezTo>
                  <a:close/>
                  <a:moveTo>
                    <a:pt x="2505" y="40752"/>
                  </a:moveTo>
                  <a:cubicBezTo>
                    <a:pt x="2505" y="40813"/>
                    <a:pt x="2566" y="40853"/>
                    <a:pt x="2566" y="40914"/>
                  </a:cubicBezTo>
                  <a:cubicBezTo>
                    <a:pt x="2485" y="40914"/>
                    <a:pt x="2465" y="40853"/>
                    <a:pt x="2424" y="40813"/>
                  </a:cubicBezTo>
                  <a:cubicBezTo>
                    <a:pt x="2424" y="40792"/>
                    <a:pt x="2424" y="40772"/>
                    <a:pt x="2444" y="40772"/>
                  </a:cubicBezTo>
                  <a:cubicBezTo>
                    <a:pt x="2465" y="40752"/>
                    <a:pt x="2485" y="40752"/>
                    <a:pt x="2505" y="40752"/>
                  </a:cubicBezTo>
                  <a:close/>
                  <a:moveTo>
                    <a:pt x="3123" y="40789"/>
                  </a:moveTo>
                  <a:cubicBezTo>
                    <a:pt x="3136" y="40789"/>
                    <a:pt x="3149" y="40815"/>
                    <a:pt x="3168" y="40815"/>
                  </a:cubicBezTo>
                  <a:cubicBezTo>
                    <a:pt x="3176" y="40815"/>
                    <a:pt x="3186" y="40810"/>
                    <a:pt x="3198" y="40792"/>
                  </a:cubicBezTo>
                  <a:lnTo>
                    <a:pt x="3198" y="40792"/>
                  </a:lnTo>
                  <a:cubicBezTo>
                    <a:pt x="3218" y="40813"/>
                    <a:pt x="3177" y="40874"/>
                    <a:pt x="3238" y="40874"/>
                  </a:cubicBezTo>
                  <a:cubicBezTo>
                    <a:pt x="3249" y="40894"/>
                    <a:pt x="3264" y="40899"/>
                    <a:pt x="3282" y="40899"/>
                  </a:cubicBezTo>
                  <a:cubicBezTo>
                    <a:pt x="3300" y="40899"/>
                    <a:pt x="3320" y="40894"/>
                    <a:pt x="3340" y="40894"/>
                  </a:cubicBezTo>
                  <a:cubicBezTo>
                    <a:pt x="3361" y="40955"/>
                    <a:pt x="3340" y="40996"/>
                    <a:pt x="3320" y="41037"/>
                  </a:cubicBezTo>
                  <a:cubicBezTo>
                    <a:pt x="3300" y="41016"/>
                    <a:pt x="3259" y="40955"/>
                    <a:pt x="3238" y="40935"/>
                  </a:cubicBezTo>
                  <a:cubicBezTo>
                    <a:pt x="3198" y="40914"/>
                    <a:pt x="3157" y="40894"/>
                    <a:pt x="3116" y="40874"/>
                  </a:cubicBezTo>
                  <a:cubicBezTo>
                    <a:pt x="3096" y="40874"/>
                    <a:pt x="3076" y="40894"/>
                    <a:pt x="3076" y="40894"/>
                  </a:cubicBezTo>
                  <a:lnTo>
                    <a:pt x="3076" y="40955"/>
                  </a:lnTo>
                  <a:cubicBezTo>
                    <a:pt x="3055" y="40976"/>
                    <a:pt x="3035" y="40976"/>
                    <a:pt x="2994" y="40976"/>
                  </a:cubicBezTo>
                  <a:cubicBezTo>
                    <a:pt x="3014" y="40935"/>
                    <a:pt x="3014" y="40914"/>
                    <a:pt x="3035" y="40894"/>
                  </a:cubicBezTo>
                  <a:lnTo>
                    <a:pt x="3076" y="40894"/>
                  </a:lnTo>
                  <a:cubicBezTo>
                    <a:pt x="3076" y="40853"/>
                    <a:pt x="3076" y="40813"/>
                    <a:pt x="3116" y="40792"/>
                  </a:cubicBezTo>
                  <a:cubicBezTo>
                    <a:pt x="3119" y="40790"/>
                    <a:pt x="3121" y="40789"/>
                    <a:pt x="3123" y="40789"/>
                  </a:cubicBezTo>
                  <a:close/>
                  <a:moveTo>
                    <a:pt x="9369" y="40792"/>
                  </a:moveTo>
                  <a:cubicBezTo>
                    <a:pt x="9348" y="40853"/>
                    <a:pt x="9389" y="40874"/>
                    <a:pt x="9389" y="40935"/>
                  </a:cubicBezTo>
                  <a:cubicBezTo>
                    <a:pt x="9369" y="40955"/>
                    <a:pt x="9287" y="40935"/>
                    <a:pt x="9287" y="40996"/>
                  </a:cubicBezTo>
                  <a:cubicBezTo>
                    <a:pt x="9287" y="41057"/>
                    <a:pt x="9348" y="41016"/>
                    <a:pt x="9348" y="41077"/>
                  </a:cubicBezTo>
                  <a:cubicBezTo>
                    <a:pt x="9335" y="41084"/>
                    <a:pt x="9321" y="41086"/>
                    <a:pt x="9307" y="41086"/>
                  </a:cubicBezTo>
                  <a:cubicBezTo>
                    <a:pt x="9280" y="41086"/>
                    <a:pt x="9253" y="41077"/>
                    <a:pt x="9226" y="41077"/>
                  </a:cubicBezTo>
                  <a:cubicBezTo>
                    <a:pt x="9246" y="40996"/>
                    <a:pt x="9246" y="40914"/>
                    <a:pt x="9226" y="40853"/>
                  </a:cubicBezTo>
                  <a:cubicBezTo>
                    <a:pt x="9240" y="40840"/>
                    <a:pt x="9255" y="40838"/>
                    <a:pt x="9272" y="40838"/>
                  </a:cubicBezTo>
                  <a:cubicBezTo>
                    <a:pt x="9280" y="40838"/>
                    <a:pt x="9289" y="40838"/>
                    <a:pt x="9297" y="40838"/>
                  </a:cubicBezTo>
                  <a:cubicBezTo>
                    <a:pt x="9323" y="40838"/>
                    <a:pt x="9348" y="40833"/>
                    <a:pt x="9369" y="40792"/>
                  </a:cubicBezTo>
                  <a:close/>
                  <a:moveTo>
                    <a:pt x="3401" y="41077"/>
                  </a:moveTo>
                  <a:cubicBezTo>
                    <a:pt x="3442" y="41098"/>
                    <a:pt x="3462" y="41139"/>
                    <a:pt x="3462" y="41179"/>
                  </a:cubicBezTo>
                  <a:cubicBezTo>
                    <a:pt x="3442" y="41189"/>
                    <a:pt x="3422" y="41195"/>
                    <a:pt x="3404" y="41195"/>
                  </a:cubicBezTo>
                  <a:cubicBezTo>
                    <a:pt x="3386" y="41195"/>
                    <a:pt x="3371" y="41189"/>
                    <a:pt x="3361" y="41179"/>
                  </a:cubicBezTo>
                  <a:cubicBezTo>
                    <a:pt x="3340" y="41139"/>
                    <a:pt x="3381" y="41118"/>
                    <a:pt x="3401" y="41077"/>
                  </a:cubicBezTo>
                  <a:close/>
                  <a:moveTo>
                    <a:pt x="2689" y="40894"/>
                  </a:moveTo>
                  <a:cubicBezTo>
                    <a:pt x="2790" y="40894"/>
                    <a:pt x="2750" y="40976"/>
                    <a:pt x="2770" y="41016"/>
                  </a:cubicBezTo>
                  <a:cubicBezTo>
                    <a:pt x="2790" y="41037"/>
                    <a:pt x="2831" y="41057"/>
                    <a:pt x="2872" y="41057"/>
                  </a:cubicBezTo>
                  <a:cubicBezTo>
                    <a:pt x="2892" y="41118"/>
                    <a:pt x="2913" y="41159"/>
                    <a:pt x="2933" y="41200"/>
                  </a:cubicBezTo>
                  <a:lnTo>
                    <a:pt x="2872" y="41200"/>
                  </a:lnTo>
                  <a:cubicBezTo>
                    <a:pt x="2831" y="41139"/>
                    <a:pt x="2750" y="41139"/>
                    <a:pt x="2689" y="41139"/>
                  </a:cubicBezTo>
                  <a:cubicBezTo>
                    <a:pt x="2689" y="41139"/>
                    <a:pt x="2668" y="41118"/>
                    <a:pt x="2668" y="41098"/>
                  </a:cubicBezTo>
                  <a:cubicBezTo>
                    <a:pt x="2709" y="41037"/>
                    <a:pt x="2668" y="40955"/>
                    <a:pt x="2689" y="40894"/>
                  </a:cubicBezTo>
                  <a:close/>
                  <a:moveTo>
                    <a:pt x="2933" y="41200"/>
                  </a:moveTo>
                  <a:cubicBezTo>
                    <a:pt x="2933" y="41200"/>
                    <a:pt x="2953" y="41200"/>
                    <a:pt x="2953" y="41220"/>
                  </a:cubicBezTo>
                  <a:cubicBezTo>
                    <a:pt x="2933" y="41220"/>
                    <a:pt x="2933" y="41200"/>
                    <a:pt x="2933" y="41200"/>
                  </a:cubicBezTo>
                  <a:close/>
                  <a:moveTo>
                    <a:pt x="3014" y="41220"/>
                  </a:moveTo>
                  <a:cubicBezTo>
                    <a:pt x="3014" y="41240"/>
                    <a:pt x="3014" y="41240"/>
                    <a:pt x="3014" y="41240"/>
                  </a:cubicBezTo>
                  <a:lnTo>
                    <a:pt x="2994" y="41240"/>
                  </a:lnTo>
                  <a:cubicBezTo>
                    <a:pt x="2994" y="41240"/>
                    <a:pt x="2994" y="41240"/>
                    <a:pt x="3014" y="41220"/>
                  </a:cubicBezTo>
                  <a:close/>
                  <a:moveTo>
                    <a:pt x="3137" y="41261"/>
                  </a:moveTo>
                  <a:cubicBezTo>
                    <a:pt x="3157" y="41261"/>
                    <a:pt x="3157" y="41281"/>
                    <a:pt x="3177" y="41281"/>
                  </a:cubicBezTo>
                  <a:cubicBezTo>
                    <a:pt x="3161" y="41290"/>
                    <a:pt x="3151" y="41294"/>
                    <a:pt x="3145" y="41294"/>
                  </a:cubicBezTo>
                  <a:cubicBezTo>
                    <a:pt x="3137" y="41294"/>
                    <a:pt x="3137" y="41285"/>
                    <a:pt x="3137" y="41261"/>
                  </a:cubicBezTo>
                  <a:close/>
                  <a:moveTo>
                    <a:pt x="3333" y="41278"/>
                  </a:moveTo>
                  <a:cubicBezTo>
                    <a:pt x="3405" y="41278"/>
                    <a:pt x="3459" y="41325"/>
                    <a:pt x="3531" y="41325"/>
                  </a:cubicBezTo>
                  <a:cubicBezTo>
                    <a:pt x="3542" y="41325"/>
                    <a:pt x="3553" y="41324"/>
                    <a:pt x="3564" y="41322"/>
                  </a:cubicBezTo>
                  <a:lnTo>
                    <a:pt x="3564" y="41322"/>
                  </a:lnTo>
                  <a:cubicBezTo>
                    <a:pt x="3519" y="41368"/>
                    <a:pt x="3461" y="41391"/>
                    <a:pt x="3401" y="41391"/>
                  </a:cubicBezTo>
                  <a:cubicBezTo>
                    <a:pt x="3381" y="41391"/>
                    <a:pt x="3361" y="41388"/>
                    <a:pt x="3340" y="41383"/>
                  </a:cubicBezTo>
                  <a:cubicBezTo>
                    <a:pt x="3320" y="41383"/>
                    <a:pt x="3300" y="41363"/>
                    <a:pt x="3300" y="41342"/>
                  </a:cubicBezTo>
                  <a:cubicBezTo>
                    <a:pt x="3300" y="41342"/>
                    <a:pt x="3300" y="41322"/>
                    <a:pt x="3300" y="41281"/>
                  </a:cubicBezTo>
                  <a:cubicBezTo>
                    <a:pt x="3311" y="41279"/>
                    <a:pt x="3322" y="41278"/>
                    <a:pt x="3333" y="41278"/>
                  </a:cubicBezTo>
                  <a:close/>
                  <a:moveTo>
                    <a:pt x="3035" y="41444"/>
                  </a:moveTo>
                  <a:cubicBezTo>
                    <a:pt x="3055" y="41444"/>
                    <a:pt x="3076" y="41464"/>
                    <a:pt x="3076" y="41485"/>
                  </a:cubicBezTo>
                  <a:cubicBezTo>
                    <a:pt x="3055" y="41505"/>
                    <a:pt x="3055" y="41505"/>
                    <a:pt x="3035" y="41505"/>
                  </a:cubicBezTo>
                  <a:cubicBezTo>
                    <a:pt x="3014" y="41485"/>
                    <a:pt x="3014" y="41464"/>
                    <a:pt x="3035" y="41444"/>
                  </a:cubicBezTo>
                  <a:close/>
                  <a:moveTo>
                    <a:pt x="3585" y="41587"/>
                  </a:moveTo>
                  <a:cubicBezTo>
                    <a:pt x="3605" y="41627"/>
                    <a:pt x="3585" y="41648"/>
                    <a:pt x="3585" y="41668"/>
                  </a:cubicBezTo>
                  <a:cubicBezTo>
                    <a:pt x="3544" y="41668"/>
                    <a:pt x="3524" y="41648"/>
                    <a:pt x="3524" y="41627"/>
                  </a:cubicBezTo>
                  <a:cubicBezTo>
                    <a:pt x="3544" y="41607"/>
                    <a:pt x="3544" y="41587"/>
                    <a:pt x="3585" y="41587"/>
                  </a:cubicBezTo>
                  <a:close/>
                  <a:moveTo>
                    <a:pt x="3055" y="41668"/>
                  </a:moveTo>
                  <a:cubicBezTo>
                    <a:pt x="3076" y="41668"/>
                    <a:pt x="3076" y="41709"/>
                    <a:pt x="3096" y="41709"/>
                  </a:cubicBezTo>
                  <a:cubicBezTo>
                    <a:pt x="3086" y="41719"/>
                    <a:pt x="3076" y="41724"/>
                    <a:pt x="3068" y="41724"/>
                  </a:cubicBezTo>
                  <a:cubicBezTo>
                    <a:pt x="3060" y="41724"/>
                    <a:pt x="3055" y="41719"/>
                    <a:pt x="3055" y="41709"/>
                  </a:cubicBezTo>
                  <a:cubicBezTo>
                    <a:pt x="3035" y="41709"/>
                    <a:pt x="3035" y="41688"/>
                    <a:pt x="3055" y="41668"/>
                  </a:cubicBezTo>
                  <a:close/>
                  <a:moveTo>
                    <a:pt x="9369" y="41668"/>
                  </a:moveTo>
                  <a:cubicBezTo>
                    <a:pt x="9389" y="41668"/>
                    <a:pt x="9389" y="41688"/>
                    <a:pt x="9389" y="41688"/>
                  </a:cubicBezTo>
                  <a:cubicBezTo>
                    <a:pt x="9409" y="41688"/>
                    <a:pt x="9409" y="41709"/>
                    <a:pt x="9409" y="41729"/>
                  </a:cubicBezTo>
                  <a:cubicBezTo>
                    <a:pt x="9389" y="41729"/>
                    <a:pt x="9389" y="41709"/>
                    <a:pt x="9389" y="41688"/>
                  </a:cubicBezTo>
                  <a:cubicBezTo>
                    <a:pt x="9389" y="41688"/>
                    <a:pt x="9369" y="41688"/>
                    <a:pt x="9369" y="41668"/>
                  </a:cubicBezTo>
                  <a:close/>
                  <a:moveTo>
                    <a:pt x="3646" y="41851"/>
                  </a:moveTo>
                  <a:cubicBezTo>
                    <a:pt x="3646" y="41858"/>
                    <a:pt x="3644" y="41860"/>
                    <a:pt x="3641" y="41860"/>
                  </a:cubicBezTo>
                  <a:cubicBezTo>
                    <a:pt x="3634" y="41860"/>
                    <a:pt x="3625" y="41851"/>
                    <a:pt x="3625" y="41851"/>
                  </a:cubicBezTo>
                  <a:close/>
                  <a:moveTo>
                    <a:pt x="3678" y="41583"/>
                  </a:moveTo>
                  <a:cubicBezTo>
                    <a:pt x="3693" y="41583"/>
                    <a:pt x="3707" y="41595"/>
                    <a:pt x="3707" y="41607"/>
                  </a:cubicBezTo>
                  <a:cubicBezTo>
                    <a:pt x="3748" y="41668"/>
                    <a:pt x="3768" y="41709"/>
                    <a:pt x="3849" y="41709"/>
                  </a:cubicBezTo>
                  <a:cubicBezTo>
                    <a:pt x="3809" y="41790"/>
                    <a:pt x="3809" y="41872"/>
                    <a:pt x="3727" y="41892"/>
                  </a:cubicBezTo>
                  <a:cubicBezTo>
                    <a:pt x="3687" y="41872"/>
                    <a:pt x="3707" y="41851"/>
                    <a:pt x="3727" y="41831"/>
                  </a:cubicBezTo>
                  <a:cubicBezTo>
                    <a:pt x="3748" y="41811"/>
                    <a:pt x="3768" y="41790"/>
                    <a:pt x="3768" y="41770"/>
                  </a:cubicBezTo>
                  <a:cubicBezTo>
                    <a:pt x="3748" y="41688"/>
                    <a:pt x="3666" y="41668"/>
                    <a:pt x="3646" y="41607"/>
                  </a:cubicBezTo>
                  <a:cubicBezTo>
                    <a:pt x="3654" y="41590"/>
                    <a:pt x="3667" y="41583"/>
                    <a:pt x="3678" y="41583"/>
                  </a:cubicBezTo>
                  <a:close/>
                  <a:moveTo>
                    <a:pt x="5092" y="41863"/>
                  </a:moveTo>
                  <a:cubicBezTo>
                    <a:pt x="5105" y="41863"/>
                    <a:pt x="5119" y="41872"/>
                    <a:pt x="5132" y="41872"/>
                  </a:cubicBezTo>
                  <a:cubicBezTo>
                    <a:pt x="5153" y="41892"/>
                    <a:pt x="5153" y="41892"/>
                    <a:pt x="5132" y="41912"/>
                  </a:cubicBezTo>
                  <a:cubicBezTo>
                    <a:pt x="5125" y="41916"/>
                    <a:pt x="5118" y="41918"/>
                    <a:pt x="5113" y="41918"/>
                  </a:cubicBezTo>
                  <a:cubicBezTo>
                    <a:pt x="5091" y="41918"/>
                    <a:pt x="5088" y="41888"/>
                    <a:pt x="5071" y="41872"/>
                  </a:cubicBezTo>
                  <a:cubicBezTo>
                    <a:pt x="5078" y="41865"/>
                    <a:pt x="5085" y="41863"/>
                    <a:pt x="5092" y="41863"/>
                  </a:cubicBezTo>
                  <a:close/>
                  <a:moveTo>
                    <a:pt x="3900" y="41889"/>
                  </a:moveTo>
                  <a:cubicBezTo>
                    <a:pt x="3907" y="41889"/>
                    <a:pt x="3919" y="41901"/>
                    <a:pt x="3931" y="41912"/>
                  </a:cubicBezTo>
                  <a:cubicBezTo>
                    <a:pt x="3917" y="41912"/>
                    <a:pt x="3904" y="41921"/>
                    <a:pt x="3896" y="41921"/>
                  </a:cubicBezTo>
                  <a:cubicBezTo>
                    <a:pt x="3892" y="41921"/>
                    <a:pt x="3890" y="41919"/>
                    <a:pt x="3890" y="41912"/>
                  </a:cubicBezTo>
                  <a:cubicBezTo>
                    <a:pt x="3890" y="41895"/>
                    <a:pt x="3894" y="41889"/>
                    <a:pt x="3900" y="41889"/>
                  </a:cubicBezTo>
                  <a:close/>
                  <a:moveTo>
                    <a:pt x="9409" y="41729"/>
                  </a:moveTo>
                  <a:lnTo>
                    <a:pt x="9409" y="41729"/>
                  </a:lnTo>
                  <a:cubicBezTo>
                    <a:pt x="9491" y="41770"/>
                    <a:pt x="9552" y="41851"/>
                    <a:pt x="9613" y="41912"/>
                  </a:cubicBezTo>
                  <a:cubicBezTo>
                    <a:pt x="9593" y="41933"/>
                    <a:pt x="9572" y="41940"/>
                    <a:pt x="9551" y="41940"/>
                  </a:cubicBezTo>
                  <a:cubicBezTo>
                    <a:pt x="9509" y="41940"/>
                    <a:pt x="9464" y="41912"/>
                    <a:pt x="9409" y="41912"/>
                  </a:cubicBezTo>
                  <a:cubicBezTo>
                    <a:pt x="9491" y="41851"/>
                    <a:pt x="9409" y="41790"/>
                    <a:pt x="9409" y="41729"/>
                  </a:cubicBezTo>
                  <a:close/>
                  <a:moveTo>
                    <a:pt x="5784" y="41729"/>
                  </a:moveTo>
                  <a:cubicBezTo>
                    <a:pt x="5805" y="41749"/>
                    <a:pt x="5825" y="41770"/>
                    <a:pt x="5845" y="41790"/>
                  </a:cubicBezTo>
                  <a:cubicBezTo>
                    <a:pt x="5845" y="41851"/>
                    <a:pt x="5805" y="41831"/>
                    <a:pt x="5784" y="41851"/>
                  </a:cubicBezTo>
                  <a:cubicBezTo>
                    <a:pt x="5764" y="41892"/>
                    <a:pt x="5825" y="41912"/>
                    <a:pt x="5805" y="41974"/>
                  </a:cubicBezTo>
                  <a:cubicBezTo>
                    <a:pt x="5743" y="41933"/>
                    <a:pt x="5723" y="41872"/>
                    <a:pt x="5642" y="41872"/>
                  </a:cubicBezTo>
                  <a:lnTo>
                    <a:pt x="5784" y="41729"/>
                  </a:lnTo>
                  <a:close/>
                  <a:moveTo>
                    <a:pt x="5886" y="41953"/>
                  </a:moveTo>
                  <a:cubicBezTo>
                    <a:pt x="5886" y="41953"/>
                    <a:pt x="5886" y="41953"/>
                    <a:pt x="5886" y="41974"/>
                  </a:cubicBezTo>
                  <a:cubicBezTo>
                    <a:pt x="5886" y="41974"/>
                    <a:pt x="5886" y="41953"/>
                    <a:pt x="5866" y="41953"/>
                  </a:cubicBezTo>
                  <a:close/>
                  <a:moveTo>
                    <a:pt x="3981" y="42052"/>
                  </a:moveTo>
                  <a:cubicBezTo>
                    <a:pt x="3989" y="42052"/>
                    <a:pt x="4001" y="42064"/>
                    <a:pt x="4012" y="42075"/>
                  </a:cubicBezTo>
                  <a:cubicBezTo>
                    <a:pt x="4002" y="42086"/>
                    <a:pt x="3992" y="42091"/>
                    <a:pt x="3984" y="42091"/>
                  </a:cubicBezTo>
                  <a:cubicBezTo>
                    <a:pt x="3977" y="42091"/>
                    <a:pt x="3972" y="42086"/>
                    <a:pt x="3972" y="42075"/>
                  </a:cubicBezTo>
                  <a:cubicBezTo>
                    <a:pt x="3972" y="42058"/>
                    <a:pt x="3975" y="42052"/>
                    <a:pt x="3981" y="42052"/>
                  </a:cubicBezTo>
                  <a:close/>
                  <a:moveTo>
                    <a:pt x="6130" y="42035"/>
                  </a:moveTo>
                  <a:cubicBezTo>
                    <a:pt x="6191" y="42035"/>
                    <a:pt x="6171" y="42075"/>
                    <a:pt x="6171" y="42096"/>
                  </a:cubicBezTo>
                  <a:cubicBezTo>
                    <a:pt x="6171" y="42116"/>
                    <a:pt x="6191" y="42136"/>
                    <a:pt x="6191" y="42157"/>
                  </a:cubicBezTo>
                  <a:cubicBezTo>
                    <a:pt x="6171" y="42177"/>
                    <a:pt x="6171" y="42177"/>
                    <a:pt x="6151" y="42198"/>
                  </a:cubicBezTo>
                  <a:cubicBezTo>
                    <a:pt x="6105" y="42198"/>
                    <a:pt x="6071" y="42163"/>
                    <a:pt x="6030" y="42163"/>
                  </a:cubicBezTo>
                  <a:cubicBezTo>
                    <a:pt x="6017" y="42163"/>
                    <a:pt x="6003" y="42167"/>
                    <a:pt x="5988" y="42177"/>
                  </a:cubicBezTo>
                  <a:cubicBezTo>
                    <a:pt x="5988" y="42136"/>
                    <a:pt x="5988" y="42096"/>
                    <a:pt x="5967" y="42075"/>
                  </a:cubicBezTo>
                  <a:lnTo>
                    <a:pt x="5967" y="42075"/>
                  </a:lnTo>
                  <a:cubicBezTo>
                    <a:pt x="6008" y="42096"/>
                    <a:pt x="6029" y="42136"/>
                    <a:pt x="6049" y="42136"/>
                  </a:cubicBezTo>
                  <a:cubicBezTo>
                    <a:pt x="6130" y="42136"/>
                    <a:pt x="6110" y="42055"/>
                    <a:pt x="6130" y="42035"/>
                  </a:cubicBezTo>
                  <a:close/>
                  <a:moveTo>
                    <a:pt x="5845" y="42198"/>
                  </a:moveTo>
                  <a:cubicBezTo>
                    <a:pt x="5866" y="42198"/>
                    <a:pt x="5886" y="42198"/>
                    <a:pt x="5886" y="42218"/>
                  </a:cubicBezTo>
                  <a:cubicBezTo>
                    <a:pt x="5886" y="42259"/>
                    <a:pt x="5845" y="42279"/>
                    <a:pt x="5825" y="42320"/>
                  </a:cubicBezTo>
                  <a:cubicBezTo>
                    <a:pt x="5805" y="42259"/>
                    <a:pt x="5845" y="42238"/>
                    <a:pt x="5845" y="42198"/>
                  </a:cubicBezTo>
                  <a:close/>
                  <a:moveTo>
                    <a:pt x="5132" y="42218"/>
                  </a:moveTo>
                  <a:cubicBezTo>
                    <a:pt x="5194" y="42218"/>
                    <a:pt x="5214" y="42218"/>
                    <a:pt x="5234" y="42238"/>
                  </a:cubicBezTo>
                  <a:cubicBezTo>
                    <a:pt x="5255" y="42259"/>
                    <a:pt x="5275" y="42279"/>
                    <a:pt x="5316" y="42299"/>
                  </a:cubicBezTo>
                  <a:cubicBezTo>
                    <a:pt x="5295" y="42340"/>
                    <a:pt x="5275" y="42340"/>
                    <a:pt x="5234" y="42340"/>
                  </a:cubicBezTo>
                  <a:lnTo>
                    <a:pt x="5132" y="42218"/>
                  </a:lnTo>
                  <a:close/>
                  <a:moveTo>
                    <a:pt x="3931" y="42340"/>
                  </a:moveTo>
                  <a:lnTo>
                    <a:pt x="3931" y="42340"/>
                  </a:lnTo>
                  <a:cubicBezTo>
                    <a:pt x="3931" y="42340"/>
                    <a:pt x="3951" y="42340"/>
                    <a:pt x="3951" y="42360"/>
                  </a:cubicBezTo>
                  <a:cubicBezTo>
                    <a:pt x="3931" y="42360"/>
                    <a:pt x="3931" y="42340"/>
                    <a:pt x="3931" y="42340"/>
                  </a:cubicBezTo>
                  <a:close/>
                  <a:moveTo>
                    <a:pt x="6069" y="42340"/>
                  </a:moveTo>
                  <a:cubicBezTo>
                    <a:pt x="6110" y="42381"/>
                    <a:pt x="6090" y="42401"/>
                    <a:pt x="6069" y="42442"/>
                  </a:cubicBezTo>
                  <a:cubicBezTo>
                    <a:pt x="6029" y="42442"/>
                    <a:pt x="5988" y="42401"/>
                    <a:pt x="6008" y="42340"/>
                  </a:cubicBezTo>
                  <a:close/>
                  <a:moveTo>
                    <a:pt x="9733" y="42386"/>
                  </a:moveTo>
                  <a:cubicBezTo>
                    <a:pt x="9750" y="42386"/>
                    <a:pt x="9766" y="42391"/>
                    <a:pt x="9776" y="42401"/>
                  </a:cubicBezTo>
                  <a:cubicBezTo>
                    <a:pt x="9776" y="42422"/>
                    <a:pt x="9776" y="42442"/>
                    <a:pt x="9755" y="42442"/>
                  </a:cubicBezTo>
                  <a:cubicBezTo>
                    <a:pt x="9735" y="42442"/>
                    <a:pt x="9694" y="42442"/>
                    <a:pt x="9674" y="42462"/>
                  </a:cubicBezTo>
                  <a:cubicBezTo>
                    <a:pt x="9674" y="42442"/>
                    <a:pt x="9674" y="42422"/>
                    <a:pt x="9674" y="42401"/>
                  </a:cubicBezTo>
                  <a:cubicBezTo>
                    <a:pt x="9694" y="42391"/>
                    <a:pt x="9715" y="42386"/>
                    <a:pt x="9733" y="42386"/>
                  </a:cubicBezTo>
                  <a:close/>
                  <a:moveTo>
                    <a:pt x="6003" y="42518"/>
                  </a:moveTo>
                  <a:cubicBezTo>
                    <a:pt x="6013" y="42518"/>
                    <a:pt x="6018" y="42534"/>
                    <a:pt x="6029" y="42564"/>
                  </a:cubicBezTo>
                  <a:cubicBezTo>
                    <a:pt x="6018" y="42574"/>
                    <a:pt x="6003" y="42579"/>
                    <a:pt x="5988" y="42579"/>
                  </a:cubicBezTo>
                  <a:cubicBezTo>
                    <a:pt x="5973" y="42579"/>
                    <a:pt x="5957" y="42574"/>
                    <a:pt x="5947" y="42564"/>
                  </a:cubicBezTo>
                  <a:cubicBezTo>
                    <a:pt x="5978" y="42534"/>
                    <a:pt x="5993" y="42518"/>
                    <a:pt x="6003" y="42518"/>
                  </a:cubicBezTo>
                  <a:close/>
                  <a:moveTo>
                    <a:pt x="4033" y="42442"/>
                  </a:moveTo>
                  <a:cubicBezTo>
                    <a:pt x="4033" y="42503"/>
                    <a:pt x="4073" y="42544"/>
                    <a:pt x="4094" y="42564"/>
                  </a:cubicBezTo>
                  <a:cubicBezTo>
                    <a:pt x="4094" y="42605"/>
                    <a:pt x="4073" y="42625"/>
                    <a:pt x="4033" y="42646"/>
                  </a:cubicBezTo>
                  <a:cubicBezTo>
                    <a:pt x="3992" y="42605"/>
                    <a:pt x="3951" y="42564"/>
                    <a:pt x="3931" y="42544"/>
                  </a:cubicBezTo>
                  <a:cubicBezTo>
                    <a:pt x="3931" y="42483"/>
                    <a:pt x="3992" y="42483"/>
                    <a:pt x="4033" y="42442"/>
                  </a:cubicBezTo>
                  <a:close/>
                  <a:moveTo>
                    <a:pt x="9267" y="42808"/>
                  </a:moveTo>
                  <a:lnTo>
                    <a:pt x="9267" y="42808"/>
                  </a:lnTo>
                  <a:cubicBezTo>
                    <a:pt x="9287" y="42829"/>
                    <a:pt x="9287" y="42829"/>
                    <a:pt x="9328" y="42849"/>
                  </a:cubicBezTo>
                  <a:cubicBezTo>
                    <a:pt x="9311" y="42855"/>
                    <a:pt x="9298" y="42857"/>
                    <a:pt x="9287" y="42857"/>
                  </a:cubicBezTo>
                  <a:cubicBezTo>
                    <a:pt x="9259" y="42857"/>
                    <a:pt x="9252" y="42838"/>
                    <a:pt x="9267" y="42808"/>
                  </a:cubicBezTo>
                  <a:close/>
                  <a:moveTo>
                    <a:pt x="6599" y="42544"/>
                  </a:moveTo>
                  <a:lnTo>
                    <a:pt x="6599" y="42544"/>
                  </a:lnTo>
                  <a:cubicBezTo>
                    <a:pt x="6640" y="42584"/>
                    <a:pt x="6660" y="42605"/>
                    <a:pt x="6680" y="42625"/>
                  </a:cubicBezTo>
                  <a:lnTo>
                    <a:pt x="6680" y="42788"/>
                  </a:lnTo>
                  <a:cubicBezTo>
                    <a:pt x="6660" y="42808"/>
                    <a:pt x="6640" y="42829"/>
                    <a:pt x="6619" y="42870"/>
                  </a:cubicBezTo>
                  <a:cubicBezTo>
                    <a:pt x="6578" y="42849"/>
                    <a:pt x="6558" y="42829"/>
                    <a:pt x="6558" y="42768"/>
                  </a:cubicBezTo>
                  <a:cubicBezTo>
                    <a:pt x="6578" y="42747"/>
                    <a:pt x="6599" y="42727"/>
                    <a:pt x="6619" y="42707"/>
                  </a:cubicBezTo>
                  <a:cubicBezTo>
                    <a:pt x="6640" y="42646"/>
                    <a:pt x="6578" y="42625"/>
                    <a:pt x="6599" y="42544"/>
                  </a:cubicBezTo>
                  <a:close/>
                  <a:moveTo>
                    <a:pt x="6253" y="42483"/>
                  </a:moveTo>
                  <a:lnTo>
                    <a:pt x="6253" y="42483"/>
                  </a:lnTo>
                  <a:cubicBezTo>
                    <a:pt x="6354" y="42584"/>
                    <a:pt x="6293" y="42666"/>
                    <a:pt x="6314" y="42747"/>
                  </a:cubicBezTo>
                  <a:cubicBezTo>
                    <a:pt x="6253" y="42808"/>
                    <a:pt x="6232" y="42870"/>
                    <a:pt x="6212" y="42951"/>
                  </a:cubicBezTo>
                  <a:cubicBezTo>
                    <a:pt x="6191" y="42910"/>
                    <a:pt x="6171" y="42890"/>
                    <a:pt x="6171" y="42849"/>
                  </a:cubicBezTo>
                  <a:cubicBezTo>
                    <a:pt x="6191" y="42829"/>
                    <a:pt x="6212" y="42788"/>
                    <a:pt x="6253" y="42768"/>
                  </a:cubicBezTo>
                  <a:cubicBezTo>
                    <a:pt x="6253" y="42727"/>
                    <a:pt x="6151" y="42747"/>
                    <a:pt x="6171" y="42646"/>
                  </a:cubicBezTo>
                  <a:cubicBezTo>
                    <a:pt x="6191" y="42605"/>
                    <a:pt x="6273" y="42584"/>
                    <a:pt x="6253" y="42483"/>
                  </a:cubicBezTo>
                  <a:close/>
                  <a:moveTo>
                    <a:pt x="9185" y="42890"/>
                  </a:moveTo>
                  <a:cubicBezTo>
                    <a:pt x="9206" y="42910"/>
                    <a:pt x="9185" y="42931"/>
                    <a:pt x="9185" y="42971"/>
                  </a:cubicBezTo>
                  <a:cubicBezTo>
                    <a:pt x="9145" y="42971"/>
                    <a:pt x="9104" y="42951"/>
                    <a:pt x="9063" y="42910"/>
                  </a:cubicBezTo>
                  <a:cubicBezTo>
                    <a:pt x="9124" y="42890"/>
                    <a:pt x="9145" y="42890"/>
                    <a:pt x="9185" y="42890"/>
                  </a:cubicBezTo>
                  <a:close/>
                  <a:moveTo>
                    <a:pt x="9817" y="42808"/>
                  </a:moveTo>
                  <a:cubicBezTo>
                    <a:pt x="9918" y="42808"/>
                    <a:pt x="9918" y="42870"/>
                    <a:pt x="9979" y="42890"/>
                  </a:cubicBezTo>
                  <a:cubicBezTo>
                    <a:pt x="9959" y="42951"/>
                    <a:pt x="9939" y="42971"/>
                    <a:pt x="9918" y="42971"/>
                  </a:cubicBezTo>
                  <a:cubicBezTo>
                    <a:pt x="9857" y="42931"/>
                    <a:pt x="9878" y="42870"/>
                    <a:pt x="9817" y="42808"/>
                  </a:cubicBezTo>
                  <a:close/>
                  <a:moveTo>
                    <a:pt x="9552" y="42625"/>
                  </a:moveTo>
                  <a:cubicBezTo>
                    <a:pt x="9593" y="42666"/>
                    <a:pt x="9633" y="42666"/>
                    <a:pt x="9694" y="42666"/>
                  </a:cubicBezTo>
                  <a:cubicBezTo>
                    <a:pt x="9674" y="42747"/>
                    <a:pt x="9593" y="42707"/>
                    <a:pt x="9552" y="42747"/>
                  </a:cubicBezTo>
                  <a:cubicBezTo>
                    <a:pt x="9593" y="42829"/>
                    <a:pt x="9654" y="42829"/>
                    <a:pt x="9715" y="42849"/>
                  </a:cubicBezTo>
                  <a:cubicBezTo>
                    <a:pt x="9715" y="42849"/>
                    <a:pt x="9715" y="42870"/>
                    <a:pt x="9715" y="42870"/>
                  </a:cubicBezTo>
                  <a:cubicBezTo>
                    <a:pt x="9715" y="42890"/>
                    <a:pt x="9694" y="42890"/>
                    <a:pt x="9694" y="42890"/>
                  </a:cubicBezTo>
                  <a:cubicBezTo>
                    <a:pt x="9666" y="42876"/>
                    <a:pt x="9637" y="42861"/>
                    <a:pt x="9608" y="42861"/>
                  </a:cubicBezTo>
                  <a:cubicBezTo>
                    <a:pt x="9596" y="42861"/>
                    <a:pt x="9584" y="42864"/>
                    <a:pt x="9572" y="42870"/>
                  </a:cubicBezTo>
                  <a:cubicBezTo>
                    <a:pt x="9552" y="42910"/>
                    <a:pt x="9572" y="42971"/>
                    <a:pt x="9511" y="42992"/>
                  </a:cubicBezTo>
                  <a:cubicBezTo>
                    <a:pt x="9491" y="42971"/>
                    <a:pt x="9470" y="42951"/>
                    <a:pt x="9470" y="42931"/>
                  </a:cubicBezTo>
                  <a:cubicBezTo>
                    <a:pt x="9491" y="42829"/>
                    <a:pt x="9491" y="42727"/>
                    <a:pt x="9552" y="42625"/>
                  </a:cubicBezTo>
                  <a:close/>
                  <a:moveTo>
                    <a:pt x="4155" y="42870"/>
                  </a:moveTo>
                  <a:lnTo>
                    <a:pt x="4155" y="42870"/>
                  </a:lnTo>
                  <a:cubicBezTo>
                    <a:pt x="4216" y="42890"/>
                    <a:pt x="4277" y="42910"/>
                    <a:pt x="4257" y="43012"/>
                  </a:cubicBezTo>
                  <a:cubicBezTo>
                    <a:pt x="4236" y="42931"/>
                    <a:pt x="4175" y="42910"/>
                    <a:pt x="4155" y="42870"/>
                  </a:cubicBezTo>
                  <a:close/>
                  <a:moveTo>
                    <a:pt x="5418" y="43012"/>
                  </a:moveTo>
                  <a:cubicBezTo>
                    <a:pt x="5438" y="43012"/>
                    <a:pt x="5418" y="43033"/>
                    <a:pt x="5418" y="43053"/>
                  </a:cubicBezTo>
                  <a:cubicBezTo>
                    <a:pt x="5397" y="43033"/>
                    <a:pt x="5397" y="43033"/>
                    <a:pt x="5418" y="43012"/>
                  </a:cubicBezTo>
                  <a:close/>
                  <a:moveTo>
                    <a:pt x="9593" y="43033"/>
                  </a:moveTo>
                  <a:cubicBezTo>
                    <a:pt x="9613" y="43033"/>
                    <a:pt x="9613" y="43053"/>
                    <a:pt x="9593" y="43053"/>
                  </a:cubicBezTo>
                  <a:cubicBezTo>
                    <a:pt x="9593" y="43053"/>
                    <a:pt x="9593" y="43053"/>
                    <a:pt x="9593" y="43033"/>
                  </a:cubicBezTo>
                  <a:close/>
                  <a:moveTo>
                    <a:pt x="8187" y="43114"/>
                  </a:moveTo>
                  <a:cubicBezTo>
                    <a:pt x="8208" y="43134"/>
                    <a:pt x="8208" y="43155"/>
                    <a:pt x="8187" y="43175"/>
                  </a:cubicBezTo>
                  <a:cubicBezTo>
                    <a:pt x="8183" y="43179"/>
                    <a:pt x="8180" y="43181"/>
                    <a:pt x="8177" y="43181"/>
                  </a:cubicBezTo>
                  <a:cubicBezTo>
                    <a:pt x="8166" y="43181"/>
                    <a:pt x="8163" y="43155"/>
                    <a:pt x="8147" y="43155"/>
                  </a:cubicBezTo>
                  <a:cubicBezTo>
                    <a:pt x="8167" y="43134"/>
                    <a:pt x="8167" y="43114"/>
                    <a:pt x="8187" y="43114"/>
                  </a:cubicBezTo>
                  <a:close/>
                  <a:moveTo>
                    <a:pt x="4888" y="43114"/>
                  </a:moveTo>
                  <a:cubicBezTo>
                    <a:pt x="4888" y="43134"/>
                    <a:pt x="4908" y="43134"/>
                    <a:pt x="4929" y="43155"/>
                  </a:cubicBezTo>
                  <a:cubicBezTo>
                    <a:pt x="4908" y="43175"/>
                    <a:pt x="4888" y="43175"/>
                    <a:pt x="4888" y="43195"/>
                  </a:cubicBezTo>
                  <a:cubicBezTo>
                    <a:pt x="4868" y="43155"/>
                    <a:pt x="4868" y="43134"/>
                    <a:pt x="4888" y="43114"/>
                  </a:cubicBezTo>
                  <a:close/>
                  <a:moveTo>
                    <a:pt x="5304" y="43106"/>
                  </a:moveTo>
                  <a:cubicBezTo>
                    <a:pt x="5314" y="43106"/>
                    <a:pt x="5325" y="43109"/>
                    <a:pt x="5336" y="43114"/>
                  </a:cubicBezTo>
                  <a:cubicBezTo>
                    <a:pt x="5356" y="43134"/>
                    <a:pt x="5336" y="43155"/>
                    <a:pt x="5336" y="43195"/>
                  </a:cubicBezTo>
                  <a:cubicBezTo>
                    <a:pt x="5295" y="43195"/>
                    <a:pt x="5275" y="43155"/>
                    <a:pt x="5234" y="43155"/>
                  </a:cubicBezTo>
                  <a:cubicBezTo>
                    <a:pt x="5249" y="43125"/>
                    <a:pt x="5275" y="43106"/>
                    <a:pt x="5304" y="43106"/>
                  </a:cubicBezTo>
                  <a:close/>
                  <a:moveTo>
                    <a:pt x="9959" y="43134"/>
                  </a:moveTo>
                  <a:cubicBezTo>
                    <a:pt x="9979" y="43175"/>
                    <a:pt x="9979" y="43175"/>
                    <a:pt x="9939" y="43195"/>
                  </a:cubicBezTo>
                  <a:cubicBezTo>
                    <a:pt x="9939" y="43175"/>
                    <a:pt x="9939" y="43155"/>
                    <a:pt x="9959" y="43134"/>
                  </a:cubicBezTo>
                  <a:close/>
                  <a:moveTo>
                    <a:pt x="9939" y="43195"/>
                  </a:moveTo>
                  <a:cubicBezTo>
                    <a:pt x="9939" y="43195"/>
                    <a:pt x="9939" y="43216"/>
                    <a:pt x="9918" y="43216"/>
                  </a:cubicBezTo>
                  <a:cubicBezTo>
                    <a:pt x="9918" y="43195"/>
                    <a:pt x="9939" y="43195"/>
                    <a:pt x="9939" y="43195"/>
                  </a:cubicBezTo>
                  <a:close/>
                  <a:moveTo>
                    <a:pt x="6497" y="43012"/>
                  </a:moveTo>
                  <a:cubicBezTo>
                    <a:pt x="6497" y="43094"/>
                    <a:pt x="6538" y="43195"/>
                    <a:pt x="6456" y="43257"/>
                  </a:cubicBezTo>
                  <a:cubicBezTo>
                    <a:pt x="6436" y="43236"/>
                    <a:pt x="6436" y="43236"/>
                    <a:pt x="6436" y="43216"/>
                  </a:cubicBezTo>
                  <a:cubicBezTo>
                    <a:pt x="6436" y="43216"/>
                    <a:pt x="6456" y="43195"/>
                    <a:pt x="6456" y="43195"/>
                  </a:cubicBezTo>
                  <a:cubicBezTo>
                    <a:pt x="6436" y="43155"/>
                    <a:pt x="6416" y="43134"/>
                    <a:pt x="6395" y="43114"/>
                  </a:cubicBezTo>
                  <a:lnTo>
                    <a:pt x="6456" y="43114"/>
                  </a:lnTo>
                  <a:cubicBezTo>
                    <a:pt x="6497" y="43073"/>
                    <a:pt x="6456" y="43053"/>
                    <a:pt x="6456" y="43033"/>
                  </a:cubicBezTo>
                  <a:cubicBezTo>
                    <a:pt x="6477" y="43033"/>
                    <a:pt x="6477" y="43012"/>
                    <a:pt x="6497" y="43012"/>
                  </a:cubicBezTo>
                  <a:close/>
                  <a:moveTo>
                    <a:pt x="6191" y="43078"/>
                  </a:moveTo>
                  <a:cubicBezTo>
                    <a:pt x="6212" y="43078"/>
                    <a:pt x="6232" y="43083"/>
                    <a:pt x="6253" y="43094"/>
                  </a:cubicBezTo>
                  <a:cubicBezTo>
                    <a:pt x="6253" y="43114"/>
                    <a:pt x="6253" y="43134"/>
                    <a:pt x="6253" y="43155"/>
                  </a:cubicBezTo>
                  <a:cubicBezTo>
                    <a:pt x="6191" y="43175"/>
                    <a:pt x="6130" y="43195"/>
                    <a:pt x="6110" y="43277"/>
                  </a:cubicBezTo>
                  <a:cubicBezTo>
                    <a:pt x="6069" y="43257"/>
                    <a:pt x="6049" y="43236"/>
                    <a:pt x="6069" y="43216"/>
                  </a:cubicBezTo>
                  <a:cubicBezTo>
                    <a:pt x="6069" y="43155"/>
                    <a:pt x="6130" y="43134"/>
                    <a:pt x="6130" y="43094"/>
                  </a:cubicBezTo>
                  <a:cubicBezTo>
                    <a:pt x="6151" y="43083"/>
                    <a:pt x="6171" y="43078"/>
                    <a:pt x="6191" y="43078"/>
                  </a:cubicBezTo>
                  <a:close/>
                  <a:moveTo>
                    <a:pt x="4847" y="43257"/>
                  </a:moveTo>
                  <a:cubicBezTo>
                    <a:pt x="4868" y="43257"/>
                    <a:pt x="4868" y="43257"/>
                    <a:pt x="4868" y="43277"/>
                  </a:cubicBezTo>
                  <a:cubicBezTo>
                    <a:pt x="4888" y="43277"/>
                    <a:pt x="4888" y="43277"/>
                    <a:pt x="4888" y="43297"/>
                  </a:cubicBezTo>
                  <a:cubicBezTo>
                    <a:pt x="4868" y="43297"/>
                    <a:pt x="4868" y="43277"/>
                    <a:pt x="4868" y="43277"/>
                  </a:cubicBezTo>
                  <a:cubicBezTo>
                    <a:pt x="4868" y="43277"/>
                    <a:pt x="4847" y="43277"/>
                    <a:pt x="4847" y="43257"/>
                  </a:cubicBezTo>
                  <a:close/>
                  <a:moveTo>
                    <a:pt x="9735" y="43073"/>
                  </a:moveTo>
                  <a:cubicBezTo>
                    <a:pt x="9755" y="43094"/>
                    <a:pt x="9735" y="43134"/>
                    <a:pt x="9755" y="43155"/>
                  </a:cubicBezTo>
                  <a:cubicBezTo>
                    <a:pt x="9776" y="43155"/>
                    <a:pt x="9796" y="43134"/>
                    <a:pt x="9817" y="43134"/>
                  </a:cubicBezTo>
                  <a:cubicBezTo>
                    <a:pt x="9837" y="43155"/>
                    <a:pt x="9878" y="43175"/>
                    <a:pt x="9898" y="43216"/>
                  </a:cubicBezTo>
                  <a:cubicBezTo>
                    <a:pt x="9888" y="43267"/>
                    <a:pt x="9857" y="43272"/>
                    <a:pt x="9824" y="43272"/>
                  </a:cubicBezTo>
                  <a:cubicBezTo>
                    <a:pt x="9816" y="43272"/>
                    <a:pt x="9808" y="43271"/>
                    <a:pt x="9799" y="43271"/>
                  </a:cubicBezTo>
                  <a:cubicBezTo>
                    <a:pt x="9774" y="43271"/>
                    <a:pt x="9750" y="43274"/>
                    <a:pt x="9735" y="43297"/>
                  </a:cubicBezTo>
                  <a:cubicBezTo>
                    <a:pt x="9694" y="43277"/>
                    <a:pt x="9694" y="43236"/>
                    <a:pt x="9694" y="43195"/>
                  </a:cubicBezTo>
                  <a:cubicBezTo>
                    <a:pt x="9694" y="43175"/>
                    <a:pt x="9674" y="43155"/>
                    <a:pt x="9674" y="43134"/>
                  </a:cubicBezTo>
                  <a:cubicBezTo>
                    <a:pt x="9694" y="43094"/>
                    <a:pt x="9694" y="43073"/>
                    <a:pt x="9735" y="43073"/>
                  </a:cubicBezTo>
                  <a:close/>
                  <a:moveTo>
                    <a:pt x="7637" y="43257"/>
                  </a:moveTo>
                  <a:cubicBezTo>
                    <a:pt x="7637" y="43297"/>
                    <a:pt x="7658" y="43318"/>
                    <a:pt x="7597" y="43338"/>
                  </a:cubicBezTo>
                  <a:cubicBezTo>
                    <a:pt x="7576" y="43277"/>
                    <a:pt x="7597" y="43277"/>
                    <a:pt x="7637" y="43257"/>
                  </a:cubicBezTo>
                  <a:close/>
                  <a:moveTo>
                    <a:pt x="5621" y="42299"/>
                  </a:moveTo>
                  <a:cubicBezTo>
                    <a:pt x="5682" y="42360"/>
                    <a:pt x="5723" y="42381"/>
                    <a:pt x="5784" y="42422"/>
                  </a:cubicBezTo>
                  <a:cubicBezTo>
                    <a:pt x="5764" y="42442"/>
                    <a:pt x="5764" y="42462"/>
                    <a:pt x="5764" y="42462"/>
                  </a:cubicBezTo>
                  <a:cubicBezTo>
                    <a:pt x="5764" y="42503"/>
                    <a:pt x="5805" y="42523"/>
                    <a:pt x="5825" y="42544"/>
                  </a:cubicBezTo>
                  <a:cubicBezTo>
                    <a:pt x="5845" y="42544"/>
                    <a:pt x="5886" y="42564"/>
                    <a:pt x="5927" y="42564"/>
                  </a:cubicBezTo>
                  <a:cubicBezTo>
                    <a:pt x="5906" y="42584"/>
                    <a:pt x="5886" y="42605"/>
                    <a:pt x="5866" y="42625"/>
                  </a:cubicBezTo>
                  <a:cubicBezTo>
                    <a:pt x="5845" y="42686"/>
                    <a:pt x="5906" y="42707"/>
                    <a:pt x="5886" y="42768"/>
                  </a:cubicBezTo>
                  <a:cubicBezTo>
                    <a:pt x="5927" y="42808"/>
                    <a:pt x="5967" y="42829"/>
                    <a:pt x="6008" y="42870"/>
                  </a:cubicBezTo>
                  <a:cubicBezTo>
                    <a:pt x="5927" y="42931"/>
                    <a:pt x="5906" y="43033"/>
                    <a:pt x="5825" y="43073"/>
                  </a:cubicBezTo>
                  <a:cubicBezTo>
                    <a:pt x="5764" y="43073"/>
                    <a:pt x="5784" y="43033"/>
                    <a:pt x="5784" y="43012"/>
                  </a:cubicBezTo>
                  <a:cubicBezTo>
                    <a:pt x="5743" y="42992"/>
                    <a:pt x="5723" y="42992"/>
                    <a:pt x="5682" y="42992"/>
                  </a:cubicBezTo>
                  <a:cubicBezTo>
                    <a:pt x="5662" y="43053"/>
                    <a:pt x="5682" y="43094"/>
                    <a:pt x="5682" y="43134"/>
                  </a:cubicBezTo>
                  <a:cubicBezTo>
                    <a:pt x="5682" y="43175"/>
                    <a:pt x="5723" y="43155"/>
                    <a:pt x="5743" y="43175"/>
                  </a:cubicBezTo>
                  <a:cubicBezTo>
                    <a:pt x="5764" y="43195"/>
                    <a:pt x="5764" y="43216"/>
                    <a:pt x="5805" y="43236"/>
                  </a:cubicBezTo>
                  <a:cubicBezTo>
                    <a:pt x="5825" y="43236"/>
                    <a:pt x="5845" y="43216"/>
                    <a:pt x="5866" y="43216"/>
                  </a:cubicBezTo>
                  <a:cubicBezTo>
                    <a:pt x="5866" y="43216"/>
                    <a:pt x="5866" y="43195"/>
                    <a:pt x="5886" y="43195"/>
                  </a:cubicBezTo>
                  <a:cubicBezTo>
                    <a:pt x="5886" y="43216"/>
                    <a:pt x="5886" y="43216"/>
                    <a:pt x="5866" y="43216"/>
                  </a:cubicBezTo>
                  <a:cubicBezTo>
                    <a:pt x="5866" y="43236"/>
                    <a:pt x="5866" y="43257"/>
                    <a:pt x="5845" y="43257"/>
                  </a:cubicBezTo>
                  <a:cubicBezTo>
                    <a:pt x="5764" y="43257"/>
                    <a:pt x="5723" y="43318"/>
                    <a:pt x="5682" y="43358"/>
                  </a:cubicBezTo>
                  <a:lnTo>
                    <a:pt x="5642" y="43358"/>
                  </a:lnTo>
                  <a:cubicBezTo>
                    <a:pt x="5601" y="43338"/>
                    <a:pt x="5662" y="43318"/>
                    <a:pt x="5642" y="43297"/>
                  </a:cubicBezTo>
                  <a:cubicBezTo>
                    <a:pt x="5621" y="43257"/>
                    <a:pt x="5560" y="43297"/>
                    <a:pt x="5540" y="43216"/>
                  </a:cubicBezTo>
                  <a:cubicBezTo>
                    <a:pt x="5540" y="43216"/>
                    <a:pt x="5560" y="43195"/>
                    <a:pt x="5581" y="43175"/>
                  </a:cubicBezTo>
                  <a:lnTo>
                    <a:pt x="5581" y="43053"/>
                  </a:lnTo>
                  <a:cubicBezTo>
                    <a:pt x="5519" y="42992"/>
                    <a:pt x="5438" y="42910"/>
                    <a:pt x="5356" y="42849"/>
                  </a:cubicBezTo>
                  <a:cubicBezTo>
                    <a:pt x="5377" y="42829"/>
                    <a:pt x="5418" y="42788"/>
                    <a:pt x="5458" y="42768"/>
                  </a:cubicBezTo>
                  <a:lnTo>
                    <a:pt x="5458" y="42768"/>
                  </a:lnTo>
                  <a:cubicBezTo>
                    <a:pt x="5479" y="42808"/>
                    <a:pt x="5438" y="42829"/>
                    <a:pt x="5458" y="42870"/>
                  </a:cubicBezTo>
                  <a:cubicBezTo>
                    <a:pt x="5465" y="42876"/>
                    <a:pt x="5470" y="42879"/>
                    <a:pt x="5473" y="42879"/>
                  </a:cubicBezTo>
                  <a:cubicBezTo>
                    <a:pt x="5481" y="42879"/>
                    <a:pt x="5485" y="42870"/>
                    <a:pt x="5499" y="42870"/>
                  </a:cubicBezTo>
                  <a:cubicBezTo>
                    <a:pt x="5519" y="42870"/>
                    <a:pt x="5540" y="42890"/>
                    <a:pt x="5560" y="42910"/>
                  </a:cubicBezTo>
                  <a:cubicBezTo>
                    <a:pt x="5601" y="42910"/>
                    <a:pt x="5601" y="42870"/>
                    <a:pt x="5621" y="42870"/>
                  </a:cubicBezTo>
                  <a:cubicBezTo>
                    <a:pt x="5652" y="42880"/>
                    <a:pt x="5677" y="42890"/>
                    <a:pt x="5703" y="42890"/>
                  </a:cubicBezTo>
                  <a:cubicBezTo>
                    <a:pt x="5728" y="42890"/>
                    <a:pt x="5754" y="42880"/>
                    <a:pt x="5784" y="42849"/>
                  </a:cubicBezTo>
                  <a:cubicBezTo>
                    <a:pt x="5784" y="42808"/>
                    <a:pt x="5805" y="42768"/>
                    <a:pt x="5784" y="42727"/>
                  </a:cubicBezTo>
                  <a:cubicBezTo>
                    <a:pt x="5777" y="42725"/>
                    <a:pt x="5771" y="42724"/>
                    <a:pt x="5765" y="42724"/>
                  </a:cubicBezTo>
                  <a:cubicBezTo>
                    <a:pt x="5724" y="42724"/>
                    <a:pt x="5704" y="42771"/>
                    <a:pt x="5675" y="42771"/>
                  </a:cubicBezTo>
                  <a:cubicBezTo>
                    <a:pt x="5671" y="42771"/>
                    <a:pt x="5667" y="42770"/>
                    <a:pt x="5662" y="42768"/>
                  </a:cubicBezTo>
                  <a:cubicBezTo>
                    <a:pt x="5642" y="42707"/>
                    <a:pt x="5662" y="42646"/>
                    <a:pt x="5642" y="42584"/>
                  </a:cubicBezTo>
                  <a:cubicBezTo>
                    <a:pt x="5637" y="42582"/>
                    <a:pt x="5632" y="42581"/>
                    <a:pt x="5628" y="42581"/>
                  </a:cubicBezTo>
                  <a:cubicBezTo>
                    <a:pt x="5600" y="42581"/>
                    <a:pt x="5572" y="42616"/>
                    <a:pt x="5545" y="42616"/>
                  </a:cubicBezTo>
                  <a:cubicBezTo>
                    <a:pt x="5536" y="42616"/>
                    <a:pt x="5528" y="42613"/>
                    <a:pt x="5519" y="42605"/>
                  </a:cubicBezTo>
                  <a:cubicBezTo>
                    <a:pt x="5519" y="42564"/>
                    <a:pt x="5540" y="42544"/>
                    <a:pt x="5581" y="42544"/>
                  </a:cubicBezTo>
                  <a:cubicBezTo>
                    <a:pt x="5601" y="42523"/>
                    <a:pt x="5621" y="42483"/>
                    <a:pt x="5621" y="42462"/>
                  </a:cubicBezTo>
                  <a:cubicBezTo>
                    <a:pt x="5628" y="42455"/>
                    <a:pt x="5633" y="42453"/>
                    <a:pt x="5636" y="42453"/>
                  </a:cubicBezTo>
                  <a:cubicBezTo>
                    <a:pt x="5644" y="42453"/>
                    <a:pt x="5648" y="42462"/>
                    <a:pt x="5662" y="42462"/>
                  </a:cubicBezTo>
                  <a:cubicBezTo>
                    <a:pt x="5662" y="42462"/>
                    <a:pt x="5682" y="42442"/>
                    <a:pt x="5703" y="42422"/>
                  </a:cubicBezTo>
                  <a:cubicBezTo>
                    <a:pt x="5682" y="42422"/>
                    <a:pt x="5682" y="42401"/>
                    <a:pt x="5662" y="42401"/>
                  </a:cubicBezTo>
                  <a:cubicBezTo>
                    <a:pt x="5662" y="42394"/>
                    <a:pt x="5660" y="42392"/>
                    <a:pt x="5657" y="42392"/>
                  </a:cubicBezTo>
                  <a:cubicBezTo>
                    <a:pt x="5651" y="42392"/>
                    <a:pt x="5642" y="42401"/>
                    <a:pt x="5642" y="42401"/>
                  </a:cubicBezTo>
                  <a:cubicBezTo>
                    <a:pt x="5621" y="42401"/>
                    <a:pt x="5601" y="42381"/>
                    <a:pt x="5601" y="42360"/>
                  </a:cubicBezTo>
                  <a:cubicBezTo>
                    <a:pt x="5581" y="42340"/>
                    <a:pt x="5601" y="42320"/>
                    <a:pt x="5621" y="42299"/>
                  </a:cubicBezTo>
                  <a:close/>
                  <a:moveTo>
                    <a:pt x="8676" y="43195"/>
                  </a:moveTo>
                  <a:lnTo>
                    <a:pt x="8676" y="43195"/>
                  </a:lnTo>
                  <a:cubicBezTo>
                    <a:pt x="8717" y="43257"/>
                    <a:pt x="8696" y="43277"/>
                    <a:pt x="8635" y="43297"/>
                  </a:cubicBezTo>
                  <a:cubicBezTo>
                    <a:pt x="8635" y="43318"/>
                    <a:pt x="8635" y="43338"/>
                    <a:pt x="8615" y="43338"/>
                  </a:cubicBezTo>
                  <a:cubicBezTo>
                    <a:pt x="8615" y="43338"/>
                    <a:pt x="8615" y="43358"/>
                    <a:pt x="8595" y="43358"/>
                  </a:cubicBezTo>
                  <a:cubicBezTo>
                    <a:pt x="8595" y="43338"/>
                    <a:pt x="8595" y="43338"/>
                    <a:pt x="8615" y="43338"/>
                  </a:cubicBezTo>
                  <a:cubicBezTo>
                    <a:pt x="8615" y="43318"/>
                    <a:pt x="8615" y="43297"/>
                    <a:pt x="8635" y="43297"/>
                  </a:cubicBezTo>
                  <a:cubicBezTo>
                    <a:pt x="8635" y="43257"/>
                    <a:pt x="8656" y="43236"/>
                    <a:pt x="8676" y="43195"/>
                  </a:cubicBezTo>
                  <a:close/>
                  <a:moveTo>
                    <a:pt x="4501" y="43338"/>
                  </a:moveTo>
                  <a:cubicBezTo>
                    <a:pt x="4542" y="43338"/>
                    <a:pt x="4562" y="43358"/>
                    <a:pt x="4562" y="43419"/>
                  </a:cubicBezTo>
                  <a:cubicBezTo>
                    <a:pt x="4501" y="43419"/>
                    <a:pt x="4501" y="43358"/>
                    <a:pt x="4460" y="43358"/>
                  </a:cubicBezTo>
                  <a:cubicBezTo>
                    <a:pt x="4460" y="43338"/>
                    <a:pt x="4481" y="43338"/>
                    <a:pt x="4501" y="43338"/>
                  </a:cubicBezTo>
                  <a:close/>
                  <a:moveTo>
                    <a:pt x="8147" y="43297"/>
                  </a:moveTo>
                  <a:cubicBezTo>
                    <a:pt x="8187" y="43318"/>
                    <a:pt x="8208" y="43338"/>
                    <a:pt x="8187" y="43399"/>
                  </a:cubicBezTo>
                  <a:cubicBezTo>
                    <a:pt x="8147" y="43419"/>
                    <a:pt x="8106" y="43419"/>
                    <a:pt x="8065" y="43440"/>
                  </a:cubicBezTo>
                  <a:cubicBezTo>
                    <a:pt x="8085" y="43379"/>
                    <a:pt x="8085" y="43338"/>
                    <a:pt x="8147" y="43297"/>
                  </a:cubicBezTo>
                  <a:close/>
                  <a:moveTo>
                    <a:pt x="9022" y="43358"/>
                  </a:moveTo>
                  <a:cubicBezTo>
                    <a:pt x="9043" y="43379"/>
                    <a:pt x="9022" y="43399"/>
                    <a:pt x="9022" y="43419"/>
                  </a:cubicBezTo>
                  <a:cubicBezTo>
                    <a:pt x="9012" y="43440"/>
                    <a:pt x="9002" y="43445"/>
                    <a:pt x="8989" y="43445"/>
                  </a:cubicBezTo>
                  <a:cubicBezTo>
                    <a:pt x="8976" y="43445"/>
                    <a:pt x="8961" y="43440"/>
                    <a:pt x="8941" y="43440"/>
                  </a:cubicBezTo>
                  <a:cubicBezTo>
                    <a:pt x="8961" y="43399"/>
                    <a:pt x="8982" y="43379"/>
                    <a:pt x="9022" y="43358"/>
                  </a:cubicBezTo>
                  <a:close/>
                  <a:moveTo>
                    <a:pt x="6680" y="43243"/>
                  </a:moveTo>
                  <a:cubicBezTo>
                    <a:pt x="6694" y="43243"/>
                    <a:pt x="6701" y="43253"/>
                    <a:pt x="6701" y="43277"/>
                  </a:cubicBezTo>
                  <a:cubicBezTo>
                    <a:pt x="6762" y="43297"/>
                    <a:pt x="6701" y="43358"/>
                    <a:pt x="6741" y="43399"/>
                  </a:cubicBezTo>
                  <a:cubicBezTo>
                    <a:pt x="6708" y="43416"/>
                    <a:pt x="6702" y="43445"/>
                    <a:pt x="6669" y="43445"/>
                  </a:cubicBezTo>
                  <a:cubicBezTo>
                    <a:pt x="6661" y="43445"/>
                    <a:pt x="6651" y="43444"/>
                    <a:pt x="6640" y="43440"/>
                  </a:cubicBezTo>
                  <a:cubicBezTo>
                    <a:pt x="6640" y="43379"/>
                    <a:pt x="6701" y="43338"/>
                    <a:pt x="6701" y="43277"/>
                  </a:cubicBezTo>
                  <a:cubicBezTo>
                    <a:pt x="6680" y="43277"/>
                    <a:pt x="6660" y="43277"/>
                    <a:pt x="6640" y="43257"/>
                  </a:cubicBezTo>
                  <a:cubicBezTo>
                    <a:pt x="6656" y="43248"/>
                    <a:pt x="6670" y="43243"/>
                    <a:pt x="6680" y="43243"/>
                  </a:cubicBezTo>
                  <a:close/>
                  <a:moveTo>
                    <a:pt x="9171" y="43451"/>
                  </a:moveTo>
                  <a:cubicBezTo>
                    <a:pt x="9174" y="43451"/>
                    <a:pt x="9178" y="43453"/>
                    <a:pt x="9185" y="43460"/>
                  </a:cubicBezTo>
                  <a:lnTo>
                    <a:pt x="9165" y="43460"/>
                  </a:lnTo>
                  <a:cubicBezTo>
                    <a:pt x="9165" y="43460"/>
                    <a:pt x="9165" y="43451"/>
                    <a:pt x="9171" y="43451"/>
                  </a:cubicBezTo>
                  <a:close/>
                  <a:moveTo>
                    <a:pt x="5458" y="43236"/>
                  </a:moveTo>
                  <a:cubicBezTo>
                    <a:pt x="5479" y="43297"/>
                    <a:pt x="5479" y="43338"/>
                    <a:pt x="5540" y="43358"/>
                  </a:cubicBezTo>
                  <a:cubicBezTo>
                    <a:pt x="5499" y="43399"/>
                    <a:pt x="5499" y="43440"/>
                    <a:pt x="5458" y="43440"/>
                  </a:cubicBezTo>
                  <a:cubicBezTo>
                    <a:pt x="5438" y="43481"/>
                    <a:pt x="5418" y="43501"/>
                    <a:pt x="5397" y="43501"/>
                  </a:cubicBezTo>
                  <a:cubicBezTo>
                    <a:pt x="5377" y="43481"/>
                    <a:pt x="5356" y="43460"/>
                    <a:pt x="5377" y="43460"/>
                  </a:cubicBezTo>
                  <a:cubicBezTo>
                    <a:pt x="5397" y="43440"/>
                    <a:pt x="5418" y="43440"/>
                    <a:pt x="5458" y="43440"/>
                  </a:cubicBezTo>
                  <a:cubicBezTo>
                    <a:pt x="5458" y="43399"/>
                    <a:pt x="5458" y="43338"/>
                    <a:pt x="5438" y="43277"/>
                  </a:cubicBezTo>
                  <a:cubicBezTo>
                    <a:pt x="5438" y="43277"/>
                    <a:pt x="5438" y="43257"/>
                    <a:pt x="5458" y="43236"/>
                  </a:cubicBezTo>
                  <a:close/>
                  <a:moveTo>
                    <a:pt x="6823" y="43277"/>
                  </a:moveTo>
                  <a:lnTo>
                    <a:pt x="6823" y="43277"/>
                  </a:lnTo>
                  <a:cubicBezTo>
                    <a:pt x="6864" y="43297"/>
                    <a:pt x="6864" y="43338"/>
                    <a:pt x="6884" y="43379"/>
                  </a:cubicBezTo>
                  <a:cubicBezTo>
                    <a:pt x="6894" y="43389"/>
                    <a:pt x="6904" y="43389"/>
                    <a:pt x="6914" y="43389"/>
                  </a:cubicBezTo>
                  <a:cubicBezTo>
                    <a:pt x="6925" y="43389"/>
                    <a:pt x="6935" y="43389"/>
                    <a:pt x="6945" y="43399"/>
                  </a:cubicBezTo>
                  <a:cubicBezTo>
                    <a:pt x="6965" y="43440"/>
                    <a:pt x="6945" y="43481"/>
                    <a:pt x="6904" y="43501"/>
                  </a:cubicBezTo>
                  <a:cubicBezTo>
                    <a:pt x="6884" y="43501"/>
                    <a:pt x="6884" y="43501"/>
                    <a:pt x="6864" y="43481"/>
                  </a:cubicBezTo>
                  <a:cubicBezTo>
                    <a:pt x="6823" y="43419"/>
                    <a:pt x="6802" y="43358"/>
                    <a:pt x="6823" y="43277"/>
                  </a:cubicBezTo>
                  <a:close/>
                  <a:moveTo>
                    <a:pt x="6253" y="43419"/>
                  </a:moveTo>
                  <a:cubicBezTo>
                    <a:pt x="6293" y="43440"/>
                    <a:pt x="6334" y="43481"/>
                    <a:pt x="6375" y="43521"/>
                  </a:cubicBezTo>
                  <a:cubicBezTo>
                    <a:pt x="6354" y="43542"/>
                    <a:pt x="6334" y="43562"/>
                    <a:pt x="6293" y="43582"/>
                  </a:cubicBezTo>
                  <a:cubicBezTo>
                    <a:pt x="6253" y="43542"/>
                    <a:pt x="6191" y="43562"/>
                    <a:pt x="6151" y="43542"/>
                  </a:cubicBezTo>
                  <a:cubicBezTo>
                    <a:pt x="6191" y="43501"/>
                    <a:pt x="6191" y="43440"/>
                    <a:pt x="6253" y="43419"/>
                  </a:cubicBezTo>
                  <a:close/>
                  <a:moveTo>
                    <a:pt x="8085" y="43521"/>
                  </a:moveTo>
                  <a:cubicBezTo>
                    <a:pt x="8106" y="43521"/>
                    <a:pt x="8106" y="43542"/>
                    <a:pt x="8106" y="43542"/>
                  </a:cubicBezTo>
                  <a:cubicBezTo>
                    <a:pt x="8126" y="43562"/>
                    <a:pt x="8106" y="43582"/>
                    <a:pt x="8106" y="43582"/>
                  </a:cubicBezTo>
                  <a:cubicBezTo>
                    <a:pt x="8085" y="43582"/>
                    <a:pt x="8065" y="43582"/>
                    <a:pt x="8065" y="43562"/>
                  </a:cubicBezTo>
                  <a:cubicBezTo>
                    <a:pt x="8065" y="43542"/>
                    <a:pt x="8065" y="43521"/>
                    <a:pt x="8085" y="43521"/>
                  </a:cubicBezTo>
                  <a:close/>
                  <a:moveTo>
                    <a:pt x="8793" y="43391"/>
                  </a:moveTo>
                  <a:cubicBezTo>
                    <a:pt x="8820" y="43391"/>
                    <a:pt x="8845" y="43405"/>
                    <a:pt x="8859" y="43419"/>
                  </a:cubicBezTo>
                  <a:cubicBezTo>
                    <a:pt x="8839" y="43460"/>
                    <a:pt x="8778" y="43481"/>
                    <a:pt x="8798" y="43521"/>
                  </a:cubicBezTo>
                  <a:cubicBezTo>
                    <a:pt x="8839" y="43521"/>
                    <a:pt x="8859" y="43521"/>
                    <a:pt x="8880" y="43542"/>
                  </a:cubicBezTo>
                  <a:cubicBezTo>
                    <a:pt x="8880" y="43562"/>
                    <a:pt x="8859" y="43562"/>
                    <a:pt x="8839" y="43582"/>
                  </a:cubicBezTo>
                  <a:cubicBezTo>
                    <a:pt x="8839" y="43562"/>
                    <a:pt x="8819" y="43562"/>
                    <a:pt x="8798" y="43521"/>
                  </a:cubicBezTo>
                  <a:cubicBezTo>
                    <a:pt x="8758" y="43481"/>
                    <a:pt x="8758" y="43481"/>
                    <a:pt x="8758" y="43399"/>
                  </a:cubicBezTo>
                  <a:cubicBezTo>
                    <a:pt x="8769" y="43393"/>
                    <a:pt x="8781" y="43391"/>
                    <a:pt x="8793" y="43391"/>
                  </a:cubicBezTo>
                  <a:close/>
                  <a:moveTo>
                    <a:pt x="9572" y="43542"/>
                  </a:moveTo>
                  <a:cubicBezTo>
                    <a:pt x="9593" y="43542"/>
                    <a:pt x="9593" y="43562"/>
                    <a:pt x="9572" y="43582"/>
                  </a:cubicBezTo>
                  <a:cubicBezTo>
                    <a:pt x="9552" y="43562"/>
                    <a:pt x="9552" y="43542"/>
                    <a:pt x="9572" y="43542"/>
                  </a:cubicBezTo>
                  <a:close/>
                  <a:moveTo>
                    <a:pt x="8330" y="43562"/>
                  </a:moveTo>
                  <a:cubicBezTo>
                    <a:pt x="8371" y="43562"/>
                    <a:pt x="8391" y="43582"/>
                    <a:pt x="8411" y="43582"/>
                  </a:cubicBezTo>
                  <a:cubicBezTo>
                    <a:pt x="8411" y="43623"/>
                    <a:pt x="8371" y="43643"/>
                    <a:pt x="8310" y="43643"/>
                  </a:cubicBezTo>
                  <a:cubicBezTo>
                    <a:pt x="8310" y="43603"/>
                    <a:pt x="8350" y="43603"/>
                    <a:pt x="8330" y="43562"/>
                  </a:cubicBezTo>
                  <a:close/>
                  <a:moveTo>
                    <a:pt x="9165" y="43460"/>
                  </a:moveTo>
                  <a:cubicBezTo>
                    <a:pt x="9165" y="43481"/>
                    <a:pt x="9165" y="43501"/>
                    <a:pt x="9145" y="43501"/>
                  </a:cubicBezTo>
                  <a:lnTo>
                    <a:pt x="9145" y="43582"/>
                  </a:lnTo>
                  <a:cubicBezTo>
                    <a:pt x="9145" y="43623"/>
                    <a:pt x="9206" y="43623"/>
                    <a:pt x="9185" y="43664"/>
                  </a:cubicBezTo>
                  <a:cubicBezTo>
                    <a:pt x="9175" y="43684"/>
                    <a:pt x="9160" y="43689"/>
                    <a:pt x="9142" y="43689"/>
                  </a:cubicBezTo>
                  <a:cubicBezTo>
                    <a:pt x="9124" y="43689"/>
                    <a:pt x="9104" y="43684"/>
                    <a:pt x="9083" y="43684"/>
                  </a:cubicBezTo>
                  <a:lnTo>
                    <a:pt x="9083" y="43501"/>
                  </a:lnTo>
                  <a:cubicBezTo>
                    <a:pt x="9090" y="43494"/>
                    <a:pt x="9097" y="43492"/>
                    <a:pt x="9104" y="43492"/>
                  </a:cubicBezTo>
                  <a:cubicBezTo>
                    <a:pt x="9117" y="43492"/>
                    <a:pt x="9131" y="43501"/>
                    <a:pt x="9145" y="43501"/>
                  </a:cubicBezTo>
                  <a:cubicBezTo>
                    <a:pt x="9145" y="43481"/>
                    <a:pt x="9145" y="43481"/>
                    <a:pt x="9165" y="43460"/>
                  </a:cubicBezTo>
                  <a:close/>
                  <a:moveTo>
                    <a:pt x="7637" y="43582"/>
                  </a:moveTo>
                  <a:cubicBezTo>
                    <a:pt x="7637" y="43623"/>
                    <a:pt x="7658" y="43664"/>
                    <a:pt x="7637" y="43684"/>
                  </a:cubicBezTo>
                  <a:cubicBezTo>
                    <a:pt x="7617" y="43694"/>
                    <a:pt x="7602" y="43699"/>
                    <a:pt x="7587" y="43699"/>
                  </a:cubicBezTo>
                  <a:cubicBezTo>
                    <a:pt x="7571" y="43699"/>
                    <a:pt x="7556" y="43694"/>
                    <a:pt x="7536" y="43684"/>
                  </a:cubicBezTo>
                  <a:cubicBezTo>
                    <a:pt x="7536" y="43603"/>
                    <a:pt x="7536" y="43603"/>
                    <a:pt x="7637" y="43582"/>
                  </a:cubicBezTo>
                  <a:close/>
                  <a:moveTo>
                    <a:pt x="6640" y="43460"/>
                  </a:moveTo>
                  <a:cubicBezTo>
                    <a:pt x="6640" y="43481"/>
                    <a:pt x="6660" y="43481"/>
                    <a:pt x="6660" y="43481"/>
                  </a:cubicBezTo>
                  <a:lnTo>
                    <a:pt x="6660" y="43684"/>
                  </a:lnTo>
                  <a:cubicBezTo>
                    <a:pt x="6645" y="43699"/>
                    <a:pt x="6631" y="43713"/>
                    <a:pt x="6609" y="43713"/>
                  </a:cubicBezTo>
                  <a:cubicBezTo>
                    <a:pt x="6601" y="43713"/>
                    <a:pt x="6590" y="43711"/>
                    <a:pt x="6578" y="43705"/>
                  </a:cubicBezTo>
                  <a:cubicBezTo>
                    <a:pt x="6578" y="43705"/>
                    <a:pt x="6558" y="43705"/>
                    <a:pt x="6558" y="43684"/>
                  </a:cubicBezTo>
                  <a:cubicBezTo>
                    <a:pt x="6578" y="43623"/>
                    <a:pt x="6640" y="43562"/>
                    <a:pt x="6640" y="43460"/>
                  </a:cubicBezTo>
                  <a:close/>
                  <a:moveTo>
                    <a:pt x="7128" y="43664"/>
                  </a:moveTo>
                  <a:cubicBezTo>
                    <a:pt x="7149" y="43664"/>
                    <a:pt x="7169" y="43664"/>
                    <a:pt x="7210" y="43684"/>
                  </a:cubicBezTo>
                  <a:cubicBezTo>
                    <a:pt x="7200" y="43715"/>
                    <a:pt x="7184" y="43725"/>
                    <a:pt x="7169" y="43725"/>
                  </a:cubicBezTo>
                  <a:cubicBezTo>
                    <a:pt x="7154" y="43725"/>
                    <a:pt x="7138" y="43715"/>
                    <a:pt x="7128" y="43705"/>
                  </a:cubicBezTo>
                  <a:cubicBezTo>
                    <a:pt x="7128" y="43705"/>
                    <a:pt x="7128" y="43684"/>
                    <a:pt x="7128" y="43684"/>
                  </a:cubicBezTo>
                  <a:cubicBezTo>
                    <a:pt x="7128" y="43684"/>
                    <a:pt x="7128" y="43684"/>
                    <a:pt x="7128" y="43664"/>
                  </a:cubicBezTo>
                  <a:close/>
                  <a:moveTo>
                    <a:pt x="7780" y="43521"/>
                  </a:moveTo>
                  <a:lnTo>
                    <a:pt x="7780" y="43521"/>
                  </a:lnTo>
                  <a:cubicBezTo>
                    <a:pt x="7882" y="43562"/>
                    <a:pt x="7882" y="43623"/>
                    <a:pt x="7923" y="43684"/>
                  </a:cubicBezTo>
                  <a:cubicBezTo>
                    <a:pt x="7882" y="43725"/>
                    <a:pt x="7841" y="43745"/>
                    <a:pt x="7800" y="43745"/>
                  </a:cubicBezTo>
                  <a:cubicBezTo>
                    <a:pt x="7780" y="43684"/>
                    <a:pt x="7780" y="43603"/>
                    <a:pt x="7780" y="43521"/>
                  </a:cubicBezTo>
                  <a:close/>
                  <a:moveTo>
                    <a:pt x="9307" y="43705"/>
                  </a:moveTo>
                  <a:cubicBezTo>
                    <a:pt x="9348" y="43705"/>
                    <a:pt x="9369" y="43745"/>
                    <a:pt x="9389" y="43766"/>
                  </a:cubicBezTo>
                  <a:lnTo>
                    <a:pt x="9328" y="43766"/>
                  </a:lnTo>
                  <a:cubicBezTo>
                    <a:pt x="9307" y="43745"/>
                    <a:pt x="9307" y="43725"/>
                    <a:pt x="9307" y="43705"/>
                  </a:cubicBezTo>
                  <a:close/>
                  <a:moveTo>
                    <a:pt x="6110" y="43684"/>
                  </a:moveTo>
                  <a:cubicBezTo>
                    <a:pt x="6151" y="43705"/>
                    <a:pt x="6151" y="43745"/>
                    <a:pt x="6171" y="43766"/>
                  </a:cubicBezTo>
                  <a:cubicBezTo>
                    <a:pt x="6164" y="43772"/>
                    <a:pt x="6155" y="43775"/>
                    <a:pt x="6145" y="43775"/>
                  </a:cubicBezTo>
                  <a:cubicBezTo>
                    <a:pt x="6126" y="43775"/>
                    <a:pt x="6103" y="43766"/>
                    <a:pt x="6090" y="43766"/>
                  </a:cubicBezTo>
                  <a:cubicBezTo>
                    <a:pt x="6069" y="43766"/>
                    <a:pt x="6069" y="43745"/>
                    <a:pt x="6069" y="43745"/>
                  </a:cubicBezTo>
                  <a:cubicBezTo>
                    <a:pt x="6069" y="43725"/>
                    <a:pt x="6090" y="43705"/>
                    <a:pt x="6110" y="43684"/>
                  </a:cubicBezTo>
                  <a:close/>
                  <a:moveTo>
                    <a:pt x="8961" y="43786"/>
                  </a:moveTo>
                  <a:cubicBezTo>
                    <a:pt x="8982" y="43786"/>
                    <a:pt x="8982" y="43806"/>
                    <a:pt x="8961" y="43827"/>
                  </a:cubicBezTo>
                  <a:cubicBezTo>
                    <a:pt x="8941" y="43806"/>
                    <a:pt x="8941" y="43786"/>
                    <a:pt x="8961" y="43786"/>
                  </a:cubicBezTo>
                  <a:close/>
                  <a:moveTo>
                    <a:pt x="6232" y="43806"/>
                  </a:moveTo>
                  <a:cubicBezTo>
                    <a:pt x="6253" y="43827"/>
                    <a:pt x="6273" y="43827"/>
                    <a:pt x="6273" y="43847"/>
                  </a:cubicBezTo>
                  <a:cubicBezTo>
                    <a:pt x="6232" y="43847"/>
                    <a:pt x="6232" y="43847"/>
                    <a:pt x="6232" y="43806"/>
                  </a:cubicBezTo>
                  <a:close/>
                  <a:moveTo>
                    <a:pt x="9899" y="43838"/>
                  </a:moveTo>
                  <a:cubicBezTo>
                    <a:pt x="9900" y="43838"/>
                    <a:pt x="9905" y="43847"/>
                    <a:pt x="9918" y="43847"/>
                  </a:cubicBezTo>
                  <a:lnTo>
                    <a:pt x="9898" y="43847"/>
                  </a:lnTo>
                  <a:cubicBezTo>
                    <a:pt x="9898" y="43840"/>
                    <a:pt x="9898" y="43838"/>
                    <a:pt x="9899" y="43838"/>
                  </a:cubicBezTo>
                  <a:close/>
                  <a:moveTo>
                    <a:pt x="6762" y="43745"/>
                  </a:moveTo>
                  <a:cubicBezTo>
                    <a:pt x="6802" y="43745"/>
                    <a:pt x="6802" y="43766"/>
                    <a:pt x="6823" y="43786"/>
                  </a:cubicBezTo>
                  <a:cubicBezTo>
                    <a:pt x="6823" y="43806"/>
                    <a:pt x="6823" y="43827"/>
                    <a:pt x="6802" y="43847"/>
                  </a:cubicBezTo>
                  <a:cubicBezTo>
                    <a:pt x="6794" y="43851"/>
                    <a:pt x="6787" y="43853"/>
                    <a:pt x="6780" y="43853"/>
                  </a:cubicBezTo>
                  <a:cubicBezTo>
                    <a:pt x="6754" y="43853"/>
                    <a:pt x="6741" y="43827"/>
                    <a:pt x="6741" y="43827"/>
                  </a:cubicBezTo>
                  <a:cubicBezTo>
                    <a:pt x="6741" y="43786"/>
                    <a:pt x="6762" y="43766"/>
                    <a:pt x="6762" y="43745"/>
                  </a:cubicBezTo>
                  <a:close/>
                  <a:moveTo>
                    <a:pt x="9715" y="43684"/>
                  </a:moveTo>
                  <a:cubicBezTo>
                    <a:pt x="9715" y="43766"/>
                    <a:pt x="9674" y="43827"/>
                    <a:pt x="9694" y="43908"/>
                  </a:cubicBezTo>
                  <a:cubicBezTo>
                    <a:pt x="9654" y="43888"/>
                    <a:pt x="9633" y="43868"/>
                    <a:pt x="9613" y="43847"/>
                  </a:cubicBezTo>
                  <a:cubicBezTo>
                    <a:pt x="9593" y="43868"/>
                    <a:pt x="9572" y="43868"/>
                    <a:pt x="9552" y="43888"/>
                  </a:cubicBezTo>
                  <a:cubicBezTo>
                    <a:pt x="9531" y="43868"/>
                    <a:pt x="9511" y="43847"/>
                    <a:pt x="9511" y="43806"/>
                  </a:cubicBezTo>
                  <a:cubicBezTo>
                    <a:pt x="9531" y="43786"/>
                    <a:pt x="9552" y="43766"/>
                    <a:pt x="9593" y="43725"/>
                  </a:cubicBezTo>
                  <a:cubicBezTo>
                    <a:pt x="9603" y="43720"/>
                    <a:pt x="9613" y="43719"/>
                    <a:pt x="9623" y="43719"/>
                  </a:cubicBezTo>
                  <a:cubicBezTo>
                    <a:pt x="9633" y="43719"/>
                    <a:pt x="9643" y="43720"/>
                    <a:pt x="9654" y="43720"/>
                  </a:cubicBezTo>
                  <a:cubicBezTo>
                    <a:pt x="9674" y="43720"/>
                    <a:pt x="9694" y="43715"/>
                    <a:pt x="9715" y="43684"/>
                  </a:cubicBezTo>
                  <a:close/>
                  <a:moveTo>
                    <a:pt x="8432" y="43786"/>
                  </a:moveTo>
                  <a:cubicBezTo>
                    <a:pt x="8472" y="43806"/>
                    <a:pt x="8513" y="43806"/>
                    <a:pt x="8534" y="43868"/>
                  </a:cubicBezTo>
                  <a:cubicBezTo>
                    <a:pt x="8518" y="43883"/>
                    <a:pt x="8503" y="43886"/>
                    <a:pt x="8489" y="43886"/>
                  </a:cubicBezTo>
                  <a:cubicBezTo>
                    <a:pt x="8474" y="43886"/>
                    <a:pt x="8460" y="43882"/>
                    <a:pt x="8448" y="43882"/>
                  </a:cubicBezTo>
                  <a:cubicBezTo>
                    <a:pt x="8442" y="43882"/>
                    <a:pt x="8436" y="43883"/>
                    <a:pt x="8432" y="43888"/>
                  </a:cubicBezTo>
                  <a:cubicBezTo>
                    <a:pt x="8371" y="43908"/>
                    <a:pt x="8391" y="43969"/>
                    <a:pt x="8350" y="43969"/>
                  </a:cubicBezTo>
                  <a:cubicBezTo>
                    <a:pt x="8330" y="43929"/>
                    <a:pt x="8350" y="43908"/>
                    <a:pt x="8310" y="43868"/>
                  </a:cubicBezTo>
                  <a:cubicBezTo>
                    <a:pt x="8371" y="43868"/>
                    <a:pt x="8391" y="43827"/>
                    <a:pt x="8432" y="43786"/>
                  </a:cubicBezTo>
                  <a:close/>
                  <a:moveTo>
                    <a:pt x="9022" y="43888"/>
                  </a:moveTo>
                  <a:lnTo>
                    <a:pt x="9022" y="43888"/>
                  </a:lnTo>
                  <a:cubicBezTo>
                    <a:pt x="9043" y="43969"/>
                    <a:pt x="9002" y="43990"/>
                    <a:pt x="8961" y="44010"/>
                  </a:cubicBezTo>
                  <a:cubicBezTo>
                    <a:pt x="8941" y="43949"/>
                    <a:pt x="8941" y="43949"/>
                    <a:pt x="9022" y="43888"/>
                  </a:cubicBezTo>
                  <a:close/>
                  <a:moveTo>
                    <a:pt x="6864" y="44010"/>
                  </a:moveTo>
                  <a:cubicBezTo>
                    <a:pt x="6884" y="44010"/>
                    <a:pt x="6884" y="44010"/>
                    <a:pt x="6904" y="44030"/>
                  </a:cubicBezTo>
                  <a:cubicBezTo>
                    <a:pt x="6884" y="44030"/>
                    <a:pt x="6864" y="44030"/>
                    <a:pt x="6864" y="44010"/>
                  </a:cubicBezTo>
                  <a:close/>
                  <a:moveTo>
                    <a:pt x="6904" y="44030"/>
                  </a:moveTo>
                  <a:lnTo>
                    <a:pt x="6904" y="44030"/>
                  </a:lnTo>
                  <a:cubicBezTo>
                    <a:pt x="6904" y="44030"/>
                    <a:pt x="6925" y="44030"/>
                    <a:pt x="6925" y="44051"/>
                  </a:cubicBezTo>
                  <a:cubicBezTo>
                    <a:pt x="6904" y="44051"/>
                    <a:pt x="6904" y="44030"/>
                    <a:pt x="6904" y="44030"/>
                  </a:cubicBezTo>
                  <a:close/>
                  <a:moveTo>
                    <a:pt x="9919" y="44021"/>
                  </a:moveTo>
                  <a:cubicBezTo>
                    <a:pt x="9925" y="44021"/>
                    <a:pt x="9932" y="44024"/>
                    <a:pt x="9939" y="44030"/>
                  </a:cubicBezTo>
                  <a:cubicBezTo>
                    <a:pt x="9930" y="44048"/>
                    <a:pt x="9922" y="44054"/>
                    <a:pt x="9914" y="44054"/>
                  </a:cubicBezTo>
                  <a:cubicBezTo>
                    <a:pt x="9905" y="44054"/>
                    <a:pt x="9898" y="44042"/>
                    <a:pt x="9898" y="44030"/>
                  </a:cubicBezTo>
                  <a:cubicBezTo>
                    <a:pt x="9898" y="44030"/>
                    <a:pt x="9907" y="44021"/>
                    <a:pt x="9919" y="44021"/>
                  </a:cubicBezTo>
                  <a:close/>
                  <a:moveTo>
                    <a:pt x="9369" y="44030"/>
                  </a:moveTo>
                  <a:lnTo>
                    <a:pt x="9430" y="44071"/>
                  </a:lnTo>
                  <a:cubicBezTo>
                    <a:pt x="9409" y="44092"/>
                    <a:pt x="9389" y="44092"/>
                    <a:pt x="9369" y="44112"/>
                  </a:cubicBezTo>
                  <a:cubicBezTo>
                    <a:pt x="9348" y="44092"/>
                    <a:pt x="9348" y="44092"/>
                    <a:pt x="9328" y="44071"/>
                  </a:cubicBezTo>
                  <a:cubicBezTo>
                    <a:pt x="9348" y="44051"/>
                    <a:pt x="9348" y="44030"/>
                    <a:pt x="9369" y="44030"/>
                  </a:cubicBezTo>
                  <a:close/>
                  <a:moveTo>
                    <a:pt x="7417" y="43946"/>
                  </a:moveTo>
                  <a:cubicBezTo>
                    <a:pt x="7423" y="43946"/>
                    <a:pt x="7428" y="43947"/>
                    <a:pt x="7434" y="43949"/>
                  </a:cubicBezTo>
                  <a:cubicBezTo>
                    <a:pt x="7352" y="44030"/>
                    <a:pt x="7312" y="44112"/>
                    <a:pt x="7271" y="44193"/>
                  </a:cubicBezTo>
                  <a:cubicBezTo>
                    <a:pt x="7210" y="44193"/>
                    <a:pt x="7210" y="44132"/>
                    <a:pt x="7149" y="44112"/>
                  </a:cubicBezTo>
                  <a:cubicBezTo>
                    <a:pt x="7210" y="44071"/>
                    <a:pt x="7251" y="44030"/>
                    <a:pt x="7312" y="43990"/>
                  </a:cubicBezTo>
                  <a:cubicBezTo>
                    <a:pt x="7315" y="43997"/>
                    <a:pt x="7319" y="43999"/>
                    <a:pt x="7324" y="43999"/>
                  </a:cubicBezTo>
                  <a:cubicBezTo>
                    <a:pt x="7344" y="43999"/>
                    <a:pt x="7375" y="43946"/>
                    <a:pt x="7417" y="43946"/>
                  </a:cubicBezTo>
                  <a:close/>
                  <a:moveTo>
                    <a:pt x="6660" y="44193"/>
                  </a:moveTo>
                  <a:cubicBezTo>
                    <a:pt x="6680" y="44193"/>
                    <a:pt x="6660" y="44214"/>
                    <a:pt x="6660" y="44214"/>
                  </a:cubicBezTo>
                  <a:cubicBezTo>
                    <a:pt x="6640" y="44214"/>
                    <a:pt x="6660" y="44193"/>
                    <a:pt x="6660" y="44193"/>
                  </a:cubicBezTo>
                  <a:close/>
                  <a:moveTo>
                    <a:pt x="8920" y="44071"/>
                  </a:moveTo>
                  <a:cubicBezTo>
                    <a:pt x="8982" y="44112"/>
                    <a:pt x="8982" y="44153"/>
                    <a:pt x="9002" y="44193"/>
                  </a:cubicBezTo>
                  <a:cubicBezTo>
                    <a:pt x="8982" y="44214"/>
                    <a:pt x="8982" y="44234"/>
                    <a:pt x="8961" y="44234"/>
                  </a:cubicBezTo>
                  <a:cubicBezTo>
                    <a:pt x="8900" y="44214"/>
                    <a:pt x="8880" y="44153"/>
                    <a:pt x="8859" y="44092"/>
                  </a:cubicBezTo>
                  <a:cubicBezTo>
                    <a:pt x="8880" y="44071"/>
                    <a:pt x="8900" y="44071"/>
                    <a:pt x="8920" y="44071"/>
                  </a:cubicBezTo>
                  <a:close/>
                  <a:moveTo>
                    <a:pt x="8147" y="43847"/>
                  </a:moveTo>
                  <a:cubicBezTo>
                    <a:pt x="8187" y="43868"/>
                    <a:pt x="8208" y="43929"/>
                    <a:pt x="8248" y="43949"/>
                  </a:cubicBezTo>
                  <a:cubicBezTo>
                    <a:pt x="8269" y="43990"/>
                    <a:pt x="8228" y="44051"/>
                    <a:pt x="8269" y="44092"/>
                  </a:cubicBezTo>
                  <a:cubicBezTo>
                    <a:pt x="8248" y="44132"/>
                    <a:pt x="8208" y="44173"/>
                    <a:pt x="8187" y="44234"/>
                  </a:cubicBezTo>
                  <a:cubicBezTo>
                    <a:pt x="8168" y="44244"/>
                    <a:pt x="8149" y="44248"/>
                    <a:pt x="8132" y="44248"/>
                  </a:cubicBezTo>
                  <a:cubicBezTo>
                    <a:pt x="8076" y="44248"/>
                    <a:pt x="8030" y="44209"/>
                    <a:pt x="7984" y="44193"/>
                  </a:cubicBezTo>
                  <a:cubicBezTo>
                    <a:pt x="7963" y="44193"/>
                    <a:pt x="7963" y="44173"/>
                    <a:pt x="7984" y="44153"/>
                  </a:cubicBezTo>
                  <a:cubicBezTo>
                    <a:pt x="7996" y="44141"/>
                    <a:pt x="8010" y="44137"/>
                    <a:pt x="8024" y="44137"/>
                  </a:cubicBezTo>
                  <a:cubicBezTo>
                    <a:pt x="8040" y="44137"/>
                    <a:pt x="8056" y="44141"/>
                    <a:pt x="8072" y="44141"/>
                  </a:cubicBezTo>
                  <a:cubicBezTo>
                    <a:pt x="8092" y="44141"/>
                    <a:pt x="8110" y="44136"/>
                    <a:pt x="8126" y="44112"/>
                  </a:cubicBezTo>
                  <a:cubicBezTo>
                    <a:pt x="8147" y="44071"/>
                    <a:pt x="8147" y="44030"/>
                    <a:pt x="8147" y="43990"/>
                  </a:cubicBezTo>
                  <a:cubicBezTo>
                    <a:pt x="8147" y="43949"/>
                    <a:pt x="8085" y="43949"/>
                    <a:pt x="8085" y="43908"/>
                  </a:cubicBezTo>
                  <a:cubicBezTo>
                    <a:pt x="8106" y="43888"/>
                    <a:pt x="8106" y="43868"/>
                    <a:pt x="8147" y="43847"/>
                  </a:cubicBezTo>
                  <a:close/>
                  <a:moveTo>
                    <a:pt x="6130" y="43941"/>
                  </a:moveTo>
                  <a:cubicBezTo>
                    <a:pt x="6141" y="43941"/>
                    <a:pt x="6155" y="43944"/>
                    <a:pt x="6171" y="43949"/>
                  </a:cubicBezTo>
                  <a:cubicBezTo>
                    <a:pt x="6171" y="43990"/>
                    <a:pt x="6191" y="44030"/>
                    <a:pt x="6232" y="44071"/>
                  </a:cubicBezTo>
                  <a:cubicBezTo>
                    <a:pt x="6232" y="44112"/>
                    <a:pt x="6232" y="44153"/>
                    <a:pt x="6232" y="44193"/>
                  </a:cubicBezTo>
                  <a:cubicBezTo>
                    <a:pt x="6253" y="44234"/>
                    <a:pt x="6293" y="44214"/>
                    <a:pt x="6273" y="44254"/>
                  </a:cubicBezTo>
                  <a:cubicBezTo>
                    <a:pt x="6253" y="44275"/>
                    <a:pt x="6232" y="44275"/>
                    <a:pt x="6212" y="44275"/>
                  </a:cubicBezTo>
                  <a:cubicBezTo>
                    <a:pt x="6171" y="44234"/>
                    <a:pt x="6151" y="44153"/>
                    <a:pt x="6090" y="44132"/>
                  </a:cubicBezTo>
                  <a:cubicBezTo>
                    <a:pt x="6090" y="44071"/>
                    <a:pt x="6110" y="44030"/>
                    <a:pt x="6049" y="43990"/>
                  </a:cubicBezTo>
                  <a:cubicBezTo>
                    <a:pt x="6079" y="43960"/>
                    <a:pt x="6098" y="43941"/>
                    <a:pt x="6130" y="43941"/>
                  </a:cubicBezTo>
                  <a:close/>
                  <a:moveTo>
                    <a:pt x="8574" y="44214"/>
                  </a:moveTo>
                  <a:cubicBezTo>
                    <a:pt x="8534" y="44254"/>
                    <a:pt x="8513" y="44295"/>
                    <a:pt x="8452" y="44316"/>
                  </a:cubicBezTo>
                  <a:cubicBezTo>
                    <a:pt x="8472" y="44214"/>
                    <a:pt x="8493" y="44214"/>
                    <a:pt x="8574" y="44214"/>
                  </a:cubicBezTo>
                  <a:close/>
                  <a:moveTo>
                    <a:pt x="8941" y="44417"/>
                  </a:moveTo>
                  <a:cubicBezTo>
                    <a:pt x="8941" y="44417"/>
                    <a:pt x="8941" y="44438"/>
                    <a:pt x="8941" y="44438"/>
                  </a:cubicBezTo>
                  <a:lnTo>
                    <a:pt x="8920" y="44438"/>
                  </a:lnTo>
                  <a:cubicBezTo>
                    <a:pt x="8920" y="44417"/>
                    <a:pt x="8920" y="44417"/>
                    <a:pt x="8920" y="44417"/>
                  </a:cubicBezTo>
                  <a:close/>
                  <a:moveTo>
                    <a:pt x="8737" y="44397"/>
                  </a:moveTo>
                  <a:cubicBezTo>
                    <a:pt x="8758" y="44417"/>
                    <a:pt x="8758" y="44438"/>
                    <a:pt x="8737" y="44458"/>
                  </a:cubicBezTo>
                  <a:cubicBezTo>
                    <a:pt x="8731" y="44464"/>
                    <a:pt x="8727" y="44467"/>
                    <a:pt x="8724" y="44467"/>
                  </a:cubicBezTo>
                  <a:cubicBezTo>
                    <a:pt x="8715" y="44467"/>
                    <a:pt x="8711" y="44452"/>
                    <a:pt x="8696" y="44438"/>
                  </a:cubicBezTo>
                  <a:cubicBezTo>
                    <a:pt x="8696" y="44417"/>
                    <a:pt x="8717" y="44397"/>
                    <a:pt x="8737" y="44397"/>
                  </a:cubicBezTo>
                  <a:close/>
                  <a:moveTo>
                    <a:pt x="8880" y="44499"/>
                  </a:moveTo>
                  <a:cubicBezTo>
                    <a:pt x="8900" y="44519"/>
                    <a:pt x="8900" y="44519"/>
                    <a:pt x="8920" y="44540"/>
                  </a:cubicBezTo>
                  <a:cubicBezTo>
                    <a:pt x="8910" y="44550"/>
                    <a:pt x="8895" y="44555"/>
                    <a:pt x="8880" y="44555"/>
                  </a:cubicBezTo>
                  <a:cubicBezTo>
                    <a:pt x="8864" y="44555"/>
                    <a:pt x="8849" y="44550"/>
                    <a:pt x="8839" y="44540"/>
                  </a:cubicBezTo>
                  <a:cubicBezTo>
                    <a:pt x="8839" y="44519"/>
                    <a:pt x="8859" y="44519"/>
                    <a:pt x="8880" y="44499"/>
                  </a:cubicBezTo>
                  <a:close/>
                  <a:moveTo>
                    <a:pt x="9043" y="44743"/>
                  </a:moveTo>
                  <a:cubicBezTo>
                    <a:pt x="9043" y="44764"/>
                    <a:pt x="9043" y="44764"/>
                    <a:pt x="9022" y="44764"/>
                  </a:cubicBezTo>
                  <a:cubicBezTo>
                    <a:pt x="9022" y="44743"/>
                    <a:pt x="9043" y="44743"/>
                    <a:pt x="9043" y="44743"/>
                  </a:cubicBezTo>
                  <a:close/>
                  <a:moveTo>
                    <a:pt x="8819" y="44784"/>
                  </a:moveTo>
                  <a:cubicBezTo>
                    <a:pt x="8839" y="44784"/>
                    <a:pt x="8859" y="44804"/>
                    <a:pt x="8859" y="44804"/>
                  </a:cubicBezTo>
                  <a:cubicBezTo>
                    <a:pt x="8847" y="44817"/>
                    <a:pt x="8838" y="44822"/>
                    <a:pt x="8832" y="44822"/>
                  </a:cubicBezTo>
                  <a:cubicBezTo>
                    <a:pt x="8819" y="44822"/>
                    <a:pt x="8819" y="44798"/>
                    <a:pt x="8819" y="44784"/>
                  </a:cubicBezTo>
                  <a:close/>
                  <a:moveTo>
                    <a:pt x="8154" y="44755"/>
                  </a:moveTo>
                  <a:cubicBezTo>
                    <a:pt x="8157" y="44755"/>
                    <a:pt x="8161" y="44758"/>
                    <a:pt x="8167" y="44764"/>
                  </a:cubicBezTo>
                  <a:cubicBezTo>
                    <a:pt x="8167" y="44764"/>
                    <a:pt x="8147" y="44764"/>
                    <a:pt x="8147" y="44784"/>
                  </a:cubicBezTo>
                  <a:cubicBezTo>
                    <a:pt x="8147" y="44784"/>
                    <a:pt x="8147" y="44804"/>
                    <a:pt x="8126" y="44825"/>
                  </a:cubicBezTo>
                  <a:cubicBezTo>
                    <a:pt x="8106" y="44804"/>
                    <a:pt x="8106" y="44784"/>
                    <a:pt x="8147" y="44784"/>
                  </a:cubicBezTo>
                  <a:cubicBezTo>
                    <a:pt x="8147" y="44770"/>
                    <a:pt x="8147" y="44755"/>
                    <a:pt x="8154" y="44755"/>
                  </a:cubicBezTo>
                  <a:close/>
                  <a:moveTo>
                    <a:pt x="8963" y="44899"/>
                  </a:moveTo>
                  <a:cubicBezTo>
                    <a:pt x="8974" y="44899"/>
                    <a:pt x="8987" y="44901"/>
                    <a:pt x="9002" y="44906"/>
                  </a:cubicBezTo>
                  <a:cubicBezTo>
                    <a:pt x="9002" y="44927"/>
                    <a:pt x="9002" y="44947"/>
                    <a:pt x="9002" y="44947"/>
                  </a:cubicBezTo>
                  <a:cubicBezTo>
                    <a:pt x="8992" y="44967"/>
                    <a:pt x="8976" y="44972"/>
                    <a:pt x="8961" y="44972"/>
                  </a:cubicBezTo>
                  <a:cubicBezTo>
                    <a:pt x="8946" y="44972"/>
                    <a:pt x="8931" y="44967"/>
                    <a:pt x="8920" y="44967"/>
                  </a:cubicBezTo>
                  <a:cubicBezTo>
                    <a:pt x="8920" y="44921"/>
                    <a:pt x="8932" y="44899"/>
                    <a:pt x="8963" y="44899"/>
                  </a:cubicBezTo>
                  <a:close/>
                  <a:moveTo>
                    <a:pt x="8927" y="45141"/>
                  </a:moveTo>
                  <a:cubicBezTo>
                    <a:pt x="8930" y="45141"/>
                    <a:pt x="8934" y="45144"/>
                    <a:pt x="8941" y="45151"/>
                  </a:cubicBezTo>
                  <a:lnTo>
                    <a:pt x="8920" y="45151"/>
                  </a:lnTo>
                  <a:cubicBezTo>
                    <a:pt x="8920" y="45165"/>
                    <a:pt x="8920" y="45179"/>
                    <a:pt x="8913" y="45179"/>
                  </a:cubicBezTo>
                  <a:cubicBezTo>
                    <a:pt x="8910" y="45179"/>
                    <a:pt x="8906" y="45177"/>
                    <a:pt x="8900" y="45171"/>
                  </a:cubicBezTo>
                  <a:cubicBezTo>
                    <a:pt x="8900" y="45151"/>
                    <a:pt x="8900" y="45151"/>
                    <a:pt x="8920" y="45151"/>
                  </a:cubicBezTo>
                  <a:cubicBezTo>
                    <a:pt x="8920" y="45151"/>
                    <a:pt x="8920" y="45141"/>
                    <a:pt x="8927" y="45141"/>
                  </a:cubicBezTo>
                  <a:close/>
                  <a:moveTo>
                    <a:pt x="11812" y="0"/>
                  </a:moveTo>
                  <a:cubicBezTo>
                    <a:pt x="11751" y="41"/>
                    <a:pt x="11751" y="102"/>
                    <a:pt x="11751" y="143"/>
                  </a:cubicBezTo>
                  <a:cubicBezTo>
                    <a:pt x="11751" y="163"/>
                    <a:pt x="11731" y="163"/>
                    <a:pt x="11731" y="163"/>
                  </a:cubicBezTo>
                  <a:cubicBezTo>
                    <a:pt x="11690" y="143"/>
                    <a:pt x="11670" y="122"/>
                    <a:pt x="11629" y="122"/>
                  </a:cubicBezTo>
                  <a:cubicBezTo>
                    <a:pt x="11568" y="122"/>
                    <a:pt x="11588" y="183"/>
                    <a:pt x="11568" y="224"/>
                  </a:cubicBezTo>
                  <a:cubicBezTo>
                    <a:pt x="11560" y="228"/>
                    <a:pt x="11553" y="230"/>
                    <a:pt x="11548" y="230"/>
                  </a:cubicBezTo>
                  <a:cubicBezTo>
                    <a:pt x="11526" y="230"/>
                    <a:pt x="11519" y="204"/>
                    <a:pt x="11487" y="204"/>
                  </a:cubicBezTo>
                  <a:cubicBezTo>
                    <a:pt x="11466" y="224"/>
                    <a:pt x="11446" y="244"/>
                    <a:pt x="11425" y="265"/>
                  </a:cubicBezTo>
                  <a:lnTo>
                    <a:pt x="11303" y="265"/>
                  </a:lnTo>
                  <a:lnTo>
                    <a:pt x="11303" y="387"/>
                  </a:lnTo>
                  <a:cubicBezTo>
                    <a:pt x="11324" y="407"/>
                    <a:pt x="11364" y="407"/>
                    <a:pt x="11364" y="448"/>
                  </a:cubicBezTo>
                  <a:cubicBezTo>
                    <a:pt x="11344" y="469"/>
                    <a:pt x="11324" y="469"/>
                    <a:pt x="11324" y="489"/>
                  </a:cubicBezTo>
                  <a:cubicBezTo>
                    <a:pt x="11283" y="469"/>
                    <a:pt x="11242" y="448"/>
                    <a:pt x="11201" y="428"/>
                  </a:cubicBezTo>
                  <a:cubicBezTo>
                    <a:pt x="11201" y="448"/>
                    <a:pt x="11181" y="469"/>
                    <a:pt x="11181" y="469"/>
                  </a:cubicBezTo>
                  <a:cubicBezTo>
                    <a:pt x="11201" y="570"/>
                    <a:pt x="11283" y="631"/>
                    <a:pt x="11344" y="693"/>
                  </a:cubicBezTo>
                  <a:cubicBezTo>
                    <a:pt x="11324" y="703"/>
                    <a:pt x="11308" y="708"/>
                    <a:pt x="11296" y="708"/>
                  </a:cubicBezTo>
                  <a:cubicBezTo>
                    <a:pt x="11283" y="708"/>
                    <a:pt x="11273" y="703"/>
                    <a:pt x="11263" y="693"/>
                  </a:cubicBezTo>
                  <a:cubicBezTo>
                    <a:pt x="11263" y="652"/>
                    <a:pt x="11242" y="631"/>
                    <a:pt x="11201" y="631"/>
                  </a:cubicBezTo>
                  <a:cubicBezTo>
                    <a:pt x="11120" y="631"/>
                    <a:pt x="11120" y="693"/>
                    <a:pt x="11079" y="733"/>
                  </a:cubicBezTo>
                  <a:cubicBezTo>
                    <a:pt x="11120" y="774"/>
                    <a:pt x="11140" y="815"/>
                    <a:pt x="11181" y="835"/>
                  </a:cubicBezTo>
                  <a:cubicBezTo>
                    <a:pt x="11140" y="855"/>
                    <a:pt x="11079" y="835"/>
                    <a:pt x="11059" y="876"/>
                  </a:cubicBezTo>
                  <a:cubicBezTo>
                    <a:pt x="11039" y="876"/>
                    <a:pt x="11039" y="896"/>
                    <a:pt x="11039" y="896"/>
                  </a:cubicBezTo>
                  <a:cubicBezTo>
                    <a:pt x="11039" y="937"/>
                    <a:pt x="11100" y="957"/>
                    <a:pt x="11079" y="998"/>
                  </a:cubicBezTo>
                  <a:cubicBezTo>
                    <a:pt x="11072" y="1013"/>
                    <a:pt x="11061" y="1017"/>
                    <a:pt x="11049" y="1017"/>
                  </a:cubicBezTo>
                  <a:cubicBezTo>
                    <a:pt x="11036" y="1017"/>
                    <a:pt x="11021" y="1012"/>
                    <a:pt x="11005" y="1012"/>
                  </a:cubicBezTo>
                  <a:cubicBezTo>
                    <a:pt x="10996" y="1012"/>
                    <a:pt x="10987" y="1014"/>
                    <a:pt x="10977" y="1018"/>
                  </a:cubicBezTo>
                  <a:lnTo>
                    <a:pt x="10957" y="998"/>
                  </a:lnTo>
                  <a:cubicBezTo>
                    <a:pt x="10937" y="1039"/>
                    <a:pt x="10916" y="1059"/>
                    <a:pt x="10896" y="1079"/>
                  </a:cubicBezTo>
                  <a:cubicBezTo>
                    <a:pt x="10876" y="1079"/>
                    <a:pt x="10876" y="1039"/>
                    <a:pt x="10855" y="1018"/>
                  </a:cubicBezTo>
                  <a:lnTo>
                    <a:pt x="10794" y="1018"/>
                  </a:lnTo>
                  <a:cubicBezTo>
                    <a:pt x="10753" y="998"/>
                    <a:pt x="10753" y="998"/>
                    <a:pt x="10774" y="957"/>
                  </a:cubicBezTo>
                  <a:lnTo>
                    <a:pt x="10916" y="957"/>
                  </a:lnTo>
                  <a:cubicBezTo>
                    <a:pt x="10937" y="917"/>
                    <a:pt x="10937" y="876"/>
                    <a:pt x="10916" y="835"/>
                  </a:cubicBezTo>
                  <a:cubicBezTo>
                    <a:pt x="10896" y="815"/>
                    <a:pt x="10896" y="794"/>
                    <a:pt x="10855" y="794"/>
                  </a:cubicBezTo>
                  <a:lnTo>
                    <a:pt x="10814" y="835"/>
                  </a:lnTo>
                  <a:cubicBezTo>
                    <a:pt x="10795" y="845"/>
                    <a:pt x="10778" y="849"/>
                    <a:pt x="10762" y="849"/>
                  </a:cubicBezTo>
                  <a:cubicBezTo>
                    <a:pt x="10715" y="849"/>
                    <a:pt x="10687" y="810"/>
                    <a:pt x="10672" y="794"/>
                  </a:cubicBezTo>
                  <a:cubicBezTo>
                    <a:pt x="10631" y="815"/>
                    <a:pt x="10611" y="855"/>
                    <a:pt x="10570" y="876"/>
                  </a:cubicBezTo>
                  <a:cubicBezTo>
                    <a:pt x="10590" y="835"/>
                    <a:pt x="10550" y="815"/>
                    <a:pt x="10550" y="794"/>
                  </a:cubicBezTo>
                  <a:cubicBezTo>
                    <a:pt x="10550" y="754"/>
                    <a:pt x="10570" y="713"/>
                    <a:pt x="10570" y="672"/>
                  </a:cubicBezTo>
                  <a:cubicBezTo>
                    <a:pt x="10595" y="672"/>
                    <a:pt x="10616" y="675"/>
                    <a:pt x="10634" y="675"/>
                  </a:cubicBezTo>
                  <a:cubicBezTo>
                    <a:pt x="10661" y="675"/>
                    <a:pt x="10680" y="668"/>
                    <a:pt x="10692" y="631"/>
                  </a:cubicBezTo>
                  <a:lnTo>
                    <a:pt x="10692" y="489"/>
                  </a:lnTo>
                  <a:cubicBezTo>
                    <a:pt x="10635" y="413"/>
                    <a:pt x="10596" y="283"/>
                    <a:pt x="10475" y="283"/>
                  </a:cubicBezTo>
                  <a:cubicBezTo>
                    <a:pt x="10466" y="283"/>
                    <a:pt x="10457" y="284"/>
                    <a:pt x="10448" y="285"/>
                  </a:cubicBezTo>
                  <a:cubicBezTo>
                    <a:pt x="10407" y="367"/>
                    <a:pt x="10468" y="428"/>
                    <a:pt x="10489" y="489"/>
                  </a:cubicBezTo>
                  <a:cubicBezTo>
                    <a:pt x="10468" y="530"/>
                    <a:pt x="10448" y="550"/>
                    <a:pt x="10407" y="570"/>
                  </a:cubicBezTo>
                  <a:cubicBezTo>
                    <a:pt x="10407" y="530"/>
                    <a:pt x="10407" y="509"/>
                    <a:pt x="10387" y="489"/>
                  </a:cubicBezTo>
                  <a:cubicBezTo>
                    <a:pt x="10366" y="489"/>
                    <a:pt x="10346" y="489"/>
                    <a:pt x="10326" y="469"/>
                  </a:cubicBezTo>
                  <a:cubicBezTo>
                    <a:pt x="10326" y="387"/>
                    <a:pt x="10265" y="326"/>
                    <a:pt x="10285" y="244"/>
                  </a:cubicBezTo>
                  <a:cubicBezTo>
                    <a:pt x="10265" y="214"/>
                    <a:pt x="10244" y="199"/>
                    <a:pt x="10224" y="199"/>
                  </a:cubicBezTo>
                  <a:cubicBezTo>
                    <a:pt x="10204" y="199"/>
                    <a:pt x="10183" y="214"/>
                    <a:pt x="10163" y="244"/>
                  </a:cubicBezTo>
                  <a:cubicBezTo>
                    <a:pt x="10163" y="285"/>
                    <a:pt x="10183" y="306"/>
                    <a:pt x="10204" y="346"/>
                  </a:cubicBezTo>
                  <a:lnTo>
                    <a:pt x="10204" y="469"/>
                  </a:lnTo>
                  <a:cubicBezTo>
                    <a:pt x="10204" y="509"/>
                    <a:pt x="10204" y="550"/>
                    <a:pt x="10224" y="591"/>
                  </a:cubicBezTo>
                  <a:cubicBezTo>
                    <a:pt x="10183" y="611"/>
                    <a:pt x="10163" y="652"/>
                    <a:pt x="10122" y="693"/>
                  </a:cubicBezTo>
                  <a:cubicBezTo>
                    <a:pt x="10122" y="668"/>
                    <a:pt x="10118" y="660"/>
                    <a:pt x="10112" y="660"/>
                  </a:cubicBezTo>
                  <a:cubicBezTo>
                    <a:pt x="10103" y="660"/>
                    <a:pt x="10087" y="682"/>
                    <a:pt x="10074" y="682"/>
                  </a:cubicBezTo>
                  <a:cubicBezTo>
                    <a:pt x="10069" y="682"/>
                    <a:pt x="10065" y="679"/>
                    <a:pt x="10061" y="672"/>
                  </a:cubicBezTo>
                  <a:cubicBezTo>
                    <a:pt x="10020" y="652"/>
                    <a:pt x="10041" y="591"/>
                    <a:pt x="10020" y="570"/>
                  </a:cubicBezTo>
                  <a:lnTo>
                    <a:pt x="9939" y="570"/>
                  </a:lnTo>
                  <a:cubicBezTo>
                    <a:pt x="9922" y="587"/>
                    <a:pt x="9919" y="617"/>
                    <a:pt x="9897" y="617"/>
                  </a:cubicBezTo>
                  <a:cubicBezTo>
                    <a:pt x="9892" y="617"/>
                    <a:pt x="9885" y="615"/>
                    <a:pt x="9878" y="611"/>
                  </a:cubicBezTo>
                  <a:cubicBezTo>
                    <a:pt x="9857" y="489"/>
                    <a:pt x="9857" y="489"/>
                    <a:pt x="9776" y="489"/>
                  </a:cubicBezTo>
                  <a:cubicBezTo>
                    <a:pt x="9735" y="550"/>
                    <a:pt x="9674" y="591"/>
                    <a:pt x="9694" y="672"/>
                  </a:cubicBezTo>
                  <a:cubicBezTo>
                    <a:pt x="9633" y="672"/>
                    <a:pt x="9572" y="672"/>
                    <a:pt x="9552" y="733"/>
                  </a:cubicBezTo>
                  <a:cubicBezTo>
                    <a:pt x="9511" y="672"/>
                    <a:pt x="9491" y="631"/>
                    <a:pt x="9470" y="570"/>
                  </a:cubicBezTo>
                  <a:lnTo>
                    <a:pt x="9389" y="570"/>
                  </a:lnTo>
                  <a:cubicBezTo>
                    <a:pt x="9348" y="672"/>
                    <a:pt x="9246" y="672"/>
                    <a:pt x="9206" y="754"/>
                  </a:cubicBezTo>
                  <a:cubicBezTo>
                    <a:pt x="9145" y="733"/>
                    <a:pt x="9124" y="693"/>
                    <a:pt x="9083" y="672"/>
                  </a:cubicBezTo>
                  <a:cubicBezTo>
                    <a:pt x="9022" y="733"/>
                    <a:pt x="9063" y="835"/>
                    <a:pt x="8982" y="896"/>
                  </a:cubicBezTo>
                  <a:cubicBezTo>
                    <a:pt x="9022" y="957"/>
                    <a:pt x="9022" y="998"/>
                    <a:pt x="9002" y="1059"/>
                  </a:cubicBezTo>
                  <a:cubicBezTo>
                    <a:pt x="8961" y="1039"/>
                    <a:pt x="8920" y="998"/>
                    <a:pt x="8880" y="957"/>
                  </a:cubicBezTo>
                  <a:cubicBezTo>
                    <a:pt x="8859" y="876"/>
                    <a:pt x="8859" y="876"/>
                    <a:pt x="8778" y="855"/>
                  </a:cubicBezTo>
                  <a:cubicBezTo>
                    <a:pt x="8737" y="896"/>
                    <a:pt x="8696" y="957"/>
                    <a:pt x="8635" y="978"/>
                  </a:cubicBezTo>
                  <a:cubicBezTo>
                    <a:pt x="8615" y="1018"/>
                    <a:pt x="8656" y="1079"/>
                    <a:pt x="8574" y="1120"/>
                  </a:cubicBezTo>
                  <a:cubicBezTo>
                    <a:pt x="8554" y="1120"/>
                    <a:pt x="8534" y="1125"/>
                    <a:pt x="8513" y="1125"/>
                  </a:cubicBezTo>
                  <a:cubicBezTo>
                    <a:pt x="8493" y="1125"/>
                    <a:pt x="8472" y="1120"/>
                    <a:pt x="8452" y="1100"/>
                  </a:cubicBezTo>
                  <a:cubicBezTo>
                    <a:pt x="8472" y="1059"/>
                    <a:pt x="8493" y="1018"/>
                    <a:pt x="8472" y="978"/>
                  </a:cubicBezTo>
                  <a:cubicBezTo>
                    <a:pt x="8452" y="937"/>
                    <a:pt x="8411" y="896"/>
                    <a:pt x="8391" y="855"/>
                  </a:cubicBezTo>
                  <a:cubicBezTo>
                    <a:pt x="8379" y="849"/>
                    <a:pt x="8367" y="847"/>
                    <a:pt x="8356" y="847"/>
                  </a:cubicBezTo>
                  <a:cubicBezTo>
                    <a:pt x="8330" y="847"/>
                    <a:pt x="8310" y="861"/>
                    <a:pt x="8310" y="876"/>
                  </a:cubicBezTo>
                  <a:cubicBezTo>
                    <a:pt x="8248" y="978"/>
                    <a:pt x="8208" y="1059"/>
                    <a:pt x="8208" y="1181"/>
                  </a:cubicBezTo>
                  <a:cubicBezTo>
                    <a:pt x="8167" y="1161"/>
                    <a:pt x="8167" y="1120"/>
                    <a:pt x="8106" y="1120"/>
                  </a:cubicBezTo>
                  <a:cubicBezTo>
                    <a:pt x="8065" y="1161"/>
                    <a:pt x="8024" y="1202"/>
                    <a:pt x="7984" y="1263"/>
                  </a:cubicBezTo>
                  <a:cubicBezTo>
                    <a:pt x="8004" y="1324"/>
                    <a:pt x="8065" y="1365"/>
                    <a:pt x="8045" y="1446"/>
                  </a:cubicBezTo>
                  <a:cubicBezTo>
                    <a:pt x="8085" y="1487"/>
                    <a:pt x="8106" y="1507"/>
                    <a:pt x="8147" y="1548"/>
                  </a:cubicBezTo>
                  <a:cubicBezTo>
                    <a:pt x="8157" y="1538"/>
                    <a:pt x="8172" y="1538"/>
                    <a:pt x="8190" y="1538"/>
                  </a:cubicBezTo>
                  <a:cubicBezTo>
                    <a:pt x="8208" y="1538"/>
                    <a:pt x="8228" y="1538"/>
                    <a:pt x="8248" y="1528"/>
                  </a:cubicBezTo>
                  <a:cubicBezTo>
                    <a:pt x="8208" y="1466"/>
                    <a:pt x="8269" y="1426"/>
                    <a:pt x="8289" y="1385"/>
                  </a:cubicBezTo>
                  <a:lnTo>
                    <a:pt x="8289" y="1222"/>
                  </a:lnTo>
                  <a:cubicBezTo>
                    <a:pt x="8324" y="1205"/>
                    <a:pt x="8344" y="1157"/>
                    <a:pt x="8375" y="1157"/>
                  </a:cubicBezTo>
                  <a:cubicBezTo>
                    <a:pt x="8380" y="1157"/>
                    <a:pt x="8385" y="1158"/>
                    <a:pt x="8391" y="1161"/>
                  </a:cubicBezTo>
                  <a:cubicBezTo>
                    <a:pt x="8432" y="1202"/>
                    <a:pt x="8350" y="1222"/>
                    <a:pt x="8391" y="1283"/>
                  </a:cubicBezTo>
                  <a:cubicBezTo>
                    <a:pt x="8391" y="1283"/>
                    <a:pt x="8432" y="1304"/>
                    <a:pt x="8452" y="1324"/>
                  </a:cubicBezTo>
                  <a:cubicBezTo>
                    <a:pt x="8472" y="1283"/>
                    <a:pt x="8513" y="1263"/>
                    <a:pt x="8534" y="1222"/>
                  </a:cubicBezTo>
                  <a:cubicBezTo>
                    <a:pt x="8615" y="1181"/>
                    <a:pt x="8696" y="1161"/>
                    <a:pt x="8758" y="1120"/>
                  </a:cubicBezTo>
                  <a:cubicBezTo>
                    <a:pt x="8778" y="1079"/>
                    <a:pt x="8737" y="1039"/>
                    <a:pt x="8758" y="1018"/>
                  </a:cubicBezTo>
                  <a:cubicBezTo>
                    <a:pt x="8764" y="1016"/>
                    <a:pt x="8770" y="1015"/>
                    <a:pt x="8776" y="1015"/>
                  </a:cubicBezTo>
                  <a:cubicBezTo>
                    <a:pt x="8824" y="1015"/>
                    <a:pt x="8846" y="1082"/>
                    <a:pt x="8900" y="1100"/>
                  </a:cubicBezTo>
                  <a:cubicBezTo>
                    <a:pt x="8910" y="1100"/>
                    <a:pt x="8926" y="1095"/>
                    <a:pt x="8941" y="1095"/>
                  </a:cubicBezTo>
                  <a:cubicBezTo>
                    <a:pt x="8956" y="1095"/>
                    <a:pt x="8971" y="1100"/>
                    <a:pt x="8982" y="1120"/>
                  </a:cubicBezTo>
                  <a:cubicBezTo>
                    <a:pt x="8961" y="1120"/>
                    <a:pt x="8961" y="1141"/>
                    <a:pt x="8961" y="1161"/>
                  </a:cubicBezTo>
                  <a:cubicBezTo>
                    <a:pt x="8961" y="1181"/>
                    <a:pt x="9002" y="1202"/>
                    <a:pt x="9002" y="1242"/>
                  </a:cubicBezTo>
                  <a:cubicBezTo>
                    <a:pt x="8982" y="1283"/>
                    <a:pt x="8961" y="1344"/>
                    <a:pt x="8941" y="1405"/>
                  </a:cubicBezTo>
                  <a:lnTo>
                    <a:pt x="8859" y="1405"/>
                  </a:lnTo>
                  <a:cubicBezTo>
                    <a:pt x="8819" y="1426"/>
                    <a:pt x="8798" y="1466"/>
                    <a:pt x="8758" y="1487"/>
                  </a:cubicBezTo>
                  <a:cubicBezTo>
                    <a:pt x="8656" y="1487"/>
                    <a:pt x="8656" y="1487"/>
                    <a:pt x="8595" y="1528"/>
                  </a:cubicBezTo>
                  <a:cubicBezTo>
                    <a:pt x="8656" y="1568"/>
                    <a:pt x="8615" y="1629"/>
                    <a:pt x="8615" y="1670"/>
                  </a:cubicBezTo>
                  <a:cubicBezTo>
                    <a:pt x="8615" y="1690"/>
                    <a:pt x="8635" y="1711"/>
                    <a:pt x="8656" y="1711"/>
                  </a:cubicBezTo>
                  <a:cubicBezTo>
                    <a:pt x="8635" y="1731"/>
                    <a:pt x="8615" y="1752"/>
                    <a:pt x="8595" y="1772"/>
                  </a:cubicBezTo>
                  <a:lnTo>
                    <a:pt x="8595" y="1853"/>
                  </a:lnTo>
                  <a:cubicBezTo>
                    <a:pt x="8615" y="1874"/>
                    <a:pt x="8635" y="1894"/>
                    <a:pt x="8656" y="1914"/>
                  </a:cubicBezTo>
                  <a:cubicBezTo>
                    <a:pt x="8554" y="1935"/>
                    <a:pt x="8635" y="2057"/>
                    <a:pt x="8554" y="2098"/>
                  </a:cubicBezTo>
                  <a:cubicBezTo>
                    <a:pt x="8493" y="2037"/>
                    <a:pt x="8493" y="1955"/>
                    <a:pt x="8452" y="1894"/>
                  </a:cubicBezTo>
                  <a:cubicBezTo>
                    <a:pt x="8493" y="1853"/>
                    <a:pt x="8534" y="1813"/>
                    <a:pt x="8513" y="1752"/>
                  </a:cubicBezTo>
                  <a:cubicBezTo>
                    <a:pt x="8493" y="1711"/>
                    <a:pt x="8472" y="1711"/>
                    <a:pt x="8472" y="1690"/>
                  </a:cubicBezTo>
                  <a:cubicBezTo>
                    <a:pt x="8493" y="1670"/>
                    <a:pt x="8472" y="1609"/>
                    <a:pt x="8493" y="1589"/>
                  </a:cubicBezTo>
                  <a:cubicBezTo>
                    <a:pt x="8509" y="1589"/>
                    <a:pt x="8522" y="1592"/>
                    <a:pt x="8533" y="1592"/>
                  </a:cubicBezTo>
                  <a:cubicBezTo>
                    <a:pt x="8550" y="1592"/>
                    <a:pt x="8562" y="1585"/>
                    <a:pt x="8574" y="1548"/>
                  </a:cubicBezTo>
                  <a:cubicBezTo>
                    <a:pt x="8554" y="1528"/>
                    <a:pt x="8534" y="1507"/>
                    <a:pt x="8493" y="1487"/>
                  </a:cubicBezTo>
                  <a:cubicBezTo>
                    <a:pt x="8482" y="1481"/>
                    <a:pt x="8472" y="1479"/>
                    <a:pt x="8464" y="1479"/>
                  </a:cubicBezTo>
                  <a:cubicBezTo>
                    <a:pt x="8441" y="1479"/>
                    <a:pt x="8426" y="1498"/>
                    <a:pt x="8411" y="1528"/>
                  </a:cubicBezTo>
                  <a:cubicBezTo>
                    <a:pt x="8411" y="1589"/>
                    <a:pt x="8411" y="1629"/>
                    <a:pt x="8391" y="1711"/>
                  </a:cubicBezTo>
                  <a:cubicBezTo>
                    <a:pt x="8378" y="1686"/>
                    <a:pt x="8358" y="1668"/>
                    <a:pt x="8339" y="1668"/>
                  </a:cubicBezTo>
                  <a:cubicBezTo>
                    <a:pt x="8328" y="1668"/>
                    <a:pt x="8317" y="1675"/>
                    <a:pt x="8310" y="1690"/>
                  </a:cubicBezTo>
                  <a:cubicBezTo>
                    <a:pt x="8269" y="1731"/>
                    <a:pt x="8330" y="1752"/>
                    <a:pt x="8310" y="1792"/>
                  </a:cubicBezTo>
                  <a:cubicBezTo>
                    <a:pt x="8269" y="1813"/>
                    <a:pt x="8248" y="1853"/>
                    <a:pt x="8208" y="1874"/>
                  </a:cubicBezTo>
                  <a:cubicBezTo>
                    <a:pt x="8228" y="1914"/>
                    <a:pt x="8269" y="1914"/>
                    <a:pt x="8269" y="1976"/>
                  </a:cubicBezTo>
                  <a:cubicBezTo>
                    <a:pt x="8228" y="1996"/>
                    <a:pt x="8187" y="2016"/>
                    <a:pt x="8147" y="2037"/>
                  </a:cubicBezTo>
                  <a:cubicBezTo>
                    <a:pt x="8126" y="2016"/>
                    <a:pt x="8106" y="1996"/>
                    <a:pt x="8106" y="1955"/>
                  </a:cubicBezTo>
                  <a:cubicBezTo>
                    <a:pt x="8147" y="1894"/>
                    <a:pt x="8147" y="1813"/>
                    <a:pt x="8085" y="1731"/>
                  </a:cubicBezTo>
                  <a:cubicBezTo>
                    <a:pt x="8096" y="1721"/>
                    <a:pt x="8111" y="1721"/>
                    <a:pt x="8124" y="1721"/>
                  </a:cubicBezTo>
                  <a:cubicBezTo>
                    <a:pt x="8136" y="1721"/>
                    <a:pt x="8147" y="1721"/>
                    <a:pt x="8147" y="1711"/>
                  </a:cubicBezTo>
                  <a:cubicBezTo>
                    <a:pt x="8167" y="1670"/>
                    <a:pt x="8147" y="1650"/>
                    <a:pt x="8126" y="1629"/>
                  </a:cubicBezTo>
                  <a:cubicBezTo>
                    <a:pt x="8085" y="1609"/>
                    <a:pt x="8106" y="1568"/>
                    <a:pt x="8085" y="1548"/>
                  </a:cubicBezTo>
                  <a:cubicBezTo>
                    <a:pt x="8065" y="1528"/>
                    <a:pt x="8045" y="1528"/>
                    <a:pt x="8024" y="1528"/>
                  </a:cubicBezTo>
                  <a:cubicBezTo>
                    <a:pt x="8004" y="1487"/>
                    <a:pt x="8024" y="1446"/>
                    <a:pt x="8004" y="1426"/>
                  </a:cubicBezTo>
                  <a:cubicBezTo>
                    <a:pt x="7984" y="1405"/>
                    <a:pt x="7963" y="1400"/>
                    <a:pt x="7943" y="1400"/>
                  </a:cubicBezTo>
                  <a:cubicBezTo>
                    <a:pt x="7923" y="1400"/>
                    <a:pt x="7902" y="1405"/>
                    <a:pt x="7882" y="1405"/>
                  </a:cubicBezTo>
                  <a:cubicBezTo>
                    <a:pt x="7841" y="1446"/>
                    <a:pt x="7821" y="1507"/>
                    <a:pt x="7800" y="1548"/>
                  </a:cubicBezTo>
                  <a:cubicBezTo>
                    <a:pt x="7821" y="1568"/>
                    <a:pt x="7841" y="1589"/>
                    <a:pt x="7841" y="1609"/>
                  </a:cubicBezTo>
                  <a:cubicBezTo>
                    <a:pt x="7861" y="1670"/>
                    <a:pt x="7841" y="1731"/>
                    <a:pt x="7861" y="1813"/>
                  </a:cubicBezTo>
                  <a:cubicBezTo>
                    <a:pt x="7800" y="1874"/>
                    <a:pt x="7923" y="1935"/>
                    <a:pt x="7902" y="1996"/>
                  </a:cubicBezTo>
                  <a:cubicBezTo>
                    <a:pt x="7893" y="1999"/>
                    <a:pt x="7886" y="2000"/>
                    <a:pt x="7879" y="2000"/>
                  </a:cubicBezTo>
                  <a:cubicBezTo>
                    <a:pt x="7840" y="2000"/>
                    <a:pt x="7835" y="1955"/>
                    <a:pt x="7800" y="1955"/>
                  </a:cubicBezTo>
                  <a:cubicBezTo>
                    <a:pt x="7780" y="1945"/>
                    <a:pt x="7760" y="1945"/>
                    <a:pt x="7739" y="1945"/>
                  </a:cubicBezTo>
                  <a:cubicBezTo>
                    <a:pt x="7719" y="1945"/>
                    <a:pt x="7699" y="1945"/>
                    <a:pt x="7678" y="1935"/>
                  </a:cubicBezTo>
                  <a:cubicBezTo>
                    <a:pt x="7678" y="1894"/>
                    <a:pt x="7719" y="1874"/>
                    <a:pt x="7699" y="1813"/>
                  </a:cubicBezTo>
                  <a:cubicBezTo>
                    <a:pt x="7678" y="1813"/>
                    <a:pt x="7658" y="1792"/>
                    <a:pt x="7637" y="1772"/>
                  </a:cubicBezTo>
                  <a:cubicBezTo>
                    <a:pt x="7658" y="1752"/>
                    <a:pt x="7699" y="1731"/>
                    <a:pt x="7739" y="1711"/>
                  </a:cubicBezTo>
                  <a:cubicBezTo>
                    <a:pt x="7739" y="1690"/>
                    <a:pt x="7699" y="1670"/>
                    <a:pt x="7699" y="1629"/>
                  </a:cubicBezTo>
                  <a:cubicBezTo>
                    <a:pt x="7658" y="1629"/>
                    <a:pt x="7637" y="1589"/>
                    <a:pt x="7617" y="1568"/>
                  </a:cubicBezTo>
                  <a:cubicBezTo>
                    <a:pt x="7597" y="1589"/>
                    <a:pt x="7617" y="1629"/>
                    <a:pt x="7576" y="1650"/>
                  </a:cubicBezTo>
                  <a:lnTo>
                    <a:pt x="7536" y="1650"/>
                  </a:lnTo>
                  <a:cubicBezTo>
                    <a:pt x="7495" y="1589"/>
                    <a:pt x="7475" y="1548"/>
                    <a:pt x="7434" y="1507"/>
                  </a:cubicBezTo>
                  <a:cubicBezTo>
                    <a:pt x="7413" y="1507"/>
                    <a:pt x="7373" y="1507"/>
                    <a:pt x="7332" y="1528"/>
                  </a:cubicBezTo>
                  <a:lnTo>
                    <a:pt x="7332" y="1405"/>
                  </a:lnTo>
                  <a:cubicBezTo>
                    <a:pt x="7352" y="1385"/>
                    <a:pt x="7393" y="1405"/>
                    <a:pt x="7413" y="1365"/>
                  </a:cubicBezTo>
                  <a:cubicBezTo>
                    <a:pt x="7413" y="1344"/>
                    <a:pt x="7413" y="1304"/>
                    <a:pt x="7393" y="1263"/>
                  </a:cubicBezTo>
                  <a:cubicBezTo>
                    <a:pt x="7332" y="1263"/>
                    <a:pt x="7312" y="1324"/>
                    <a:pt x="7271" y="1365"/>
                  </a:cubicBezTo>
                  <a:cubicBezTo>
                    <a:pt x="7251" y="1324"/>
                    <a:pt x="7210" y="1304"/>
                    <a:pt x="7210" y="1242"/>
                  </a:cubicBezTo>
                  <a:cubicBezTo>
                    <a:pt x="7210" y="1222"/>
                    <a:pt x="7169" y="1202"/>
                    <a:pt x="7128" y="1202"/>
                  </a:cubicBezTo>
                  <a:cubicBezTo>
                    <a:pt x="7108" y="1202"/>
                    <a:pt x="7088" y="1222"/>
                    <a:pt x="7067" y="1242"/>
                  </a:cubicBezTo>
                  <a:cubicBezTo>
                    <a:pt x="7067" y="1263"/>
                    <a:pt x="7067" y="1304"/>
                    <a:pt x="7067" y="1324"/>
                  </a:cubicBezTo>
                  <a:cubicBezTo>
                    <a:pt x="7067" y="1324"/>
                    <a:pt x="7067" y="1324"/>
                    <a:pt x="7047" y="1344"/>
                  </a:cubicBezTo>
                  <a:cubicBezTo>
                    <a:pt x="7006" y="1344"/>
                    <a:pt x="7006" y="1283"/>
                    <a:pt x="6965" y="1263"/>
                  </a:cubicBezTo>
                  <a:cubicBezTo>
                    <a:pt x="6955" y="1253"/>
                    <a:pt x="6940" y="1253"/>
                    <a:pt x="6925" y="1253"/>
                  </a:cubicBezTo>
                  <a:cubicBezTo>
                    <a:pt x="6909" y="1253"/>
                    <a:pt x="6894" y="1253"/>
                    <a:pt x="6884" y="1242"/>
                  </a:cubicBezTo>
                  <a:cubicBezTo>
                    <a:pt x="6843" y="1222"/>
                    <a:pt x="6864" y="1161"/>
                    <a:pt x="6864" y="1141"/>
                  </a:cubicBezTo>
                  <a:cubicBezTo>
                    <a:pt x="6802" y="1079"/>
                    <a:pt x="6762" y="1039"/>
                    <a:pt x="6741" y="1018"/>
                  </a:cubicBezTo>
                  <a:cubicBezTo>
                    <a:pt x="6714" y="1018"/>
                    <a:pt x="6705" y="1027"/>
                    <a:pt x="6690" y="1027"/>
                  </a:cubicBezTo>
                  <a:cubicBezTo>
                    <a:pt x="6683" y="1027"/>
                    <a:pt x="6673" y="1025"/>
                    <a:pt x="6660" y="1018"/>
                  </a:cubicBezTo>
                  <a:cubicBezTo>
                    <a:pt x="6640" y="998"/>
                    <a:pt x="6701" y="978"/>
                    <a:pt x="6680" y="937"/>
                  </a:cubicBezTo>
                  <a:cubicBezTo>
                    <a:pt x="6668" y="912"/>
                    <a:pt x="6655" y="894"/>
                    <a:pt x="6633" y="894"/>
                  </a:cubicBezTo>
                  <a:cubicBezTo>
                    <a:pt x="6619" y="894"/>
                    <a:pt x="6602" y="901"/>
                    <a:pt x="6578" y="917"/>
                  </a:cubicBezTo>
                  <a:cubicBezTo>
                    <a:pt x="6578" y="937"/>
                    <a:pt x="6578" y="978"/>
                    <a:pt x="6578" y="998"/>
                  </a:cubicBezTo>
                  <a:cubicBezTo>
                    <a:pt x="6558" y="1018"/>
                    <a:pt x="6538" y="1039"/>
                    <a:pt x="6517" y="1059"/>
                  </a:cubicBezTo>
                  <a:cubicBezTo>
                    <a:pt x="6487" y="1039"/>
                    <a:pt x="6461" y="1034"/>
                    <a:pt x="6436" y="1034"/>
                  </a:cubicBezTo>
                  <a:cubicBezTo>
                    <a:pt x="6410" y="1034"/>
                    <a:pt x="6385" y="1039"/>
                    <a:pt x="6354" y="1039"/>
                  </a:cubicBezTo>
                  <a:cubicBezTo>
                    <a:pt x="6334" y="1059"/>
                    <a:pt x="6314" y="1079"/>
                    <a:pt x="6273" y="1100"/>
                  </a:cubicBezTo>
                  <a:cubicBezTo>
                    <a:pt x="6253" y="1079"/>
                    <a:pt x="6232" y="1059"/>
                    <a:pt x="6191" y="1039"/>
                  </a:cubicBezTo>
                  <a:lnTo>
                    <a:pt x="6069" y="1039"/>
                  </a:lnTo>
                  <a:cubicBezTo>
                    <a:pt x="6008" y="1100"/>
                    <a:pt x="5947" y="1161"/>
                    <a:pt x="5906" y="1222"/>
                  </a:cubicBezTo>
                  <a:cubicBezTo>
                    <a:pt x="5845" y="1283"/>
                    <a:pt x="5805" y="1344"/>
                    <a:pt x="5743" y="1405"/>
                  </a:cubicBezTo>
                  <a:lnTo>
                    <a:pt x="5764" y="1426"/>
                  </a:lnTo>
                  <a:cubicBezTo>
                    <a:pt x="5784" y="1446"/>
                    <a:pt x="5784" y="1446"/>
                    <a:pt x="5825" y="1446"/>
                  </a:cubicBezTo>
                  <a:cubicBezTo>
                    <a:pt x="5825" y="1426"/>
                    <a:pt x="5845" y="1426"/>
                    <a:pt x="5866" y="1405"/>
                  </a:cubicBezTo>
                  <a:cubicBezTo>
                    <a:pt x="5906" y="1426"/>
                    <a:pt x="5947" y="1426"/>
                    <a:pt x="5967" y="1446"/>
                  </a:cubicBezTo>
                  <a:cubicBezTo>
                    <a:pt x="5967" y="1487"/>
                    <a:pt x="5988" y="1507"/>
                    <a:pt x="6008" y="1528"/>
                  </a:cubicBezTo>
                  <a:cubicBezTo>
                    <a:pt x="5978" y="1528"/>
                    <a:pt x="5942" y="1533"/>
                    <a:pt x="5906" y="1533"/>
                  </a:cubicBezTo>
                  <a:cubicBezTo>
                    <a:pt x="5871" y="1533"/>
                    <a:pt x="5835" y="1528"/>
                    <a:pt x="5805" y="1507"/>
                  </a:cubicBezTo>
                  <a:cubicBezTo>
                    <a:pt x="5805" y="1568"/>
                    <a:pt x="5764" y="1629"/>
                    <a:pt x="5764" y="1711"/>
                  </a:cubicBezTo>
                  <a:cubicBezTo>
                    <a:pt x="5764" y="1772"/>
                    <a:pt x="5764" y="1853"/>
                    <a:pt x="5784" y="1914"/>
                  </a:cubicBezTo>
                  <a:cubicBezTo>
                    <a:pt x="5805" y="1935"/>
                    <a:pt x="5825" y="1976"/>
                    <a:pt x="5866" y="1996"/>
                  </a:cubicBezTo>
                  <a:cubicBezTo>
                    <a:pt x="5825" y="2077"/>
                    <a:pt x="5866" y="2159"/>
                    <a:pt x="5866" y="2240"/>
                  </a:cubicBezTo>
                  <a:cubicBezTo>
                    <a:pt x="5906" y="2281"/>
                    <a:pt x="5927" y="2322"/>
                    <a:pt x="5947" y="2363"/>
                  </a:cubicBezTo>
                  <a:cubicBezTo>
                    <a:pt x="5927" y="2403"/>
                    <a:pt x="5906" y="2424"/>
                    <a:pt x="5886" y="2444"/>
                  </a:cubicBezTo>
                  <a:cubicBezTo>
                    <a:pt x="5886" y="2464"/>
                    <a:pt x="5927" y="2485"/>
                    <a:pt x="5906" y="2525"/>
                  </a:cubicBezTo>
                  <a:cubicBezTo>
                    <a:pt x="5886" y="2546"/>
                    <a:pt x="5845" y="2546"/>
                    <a:pt x="5845" y="2566"/>
                  </a:cubicBezTo>
                  <a:cubicBezTo>
                    <a:pt x="5805" y="2688"/>
                    <a:pt x="5866" y="2770"/>
                    <a:pt x="5866" y="2872"/>
                  </a:cubicBezTo>
                  <a:cubicBezTo>
                    <a:pt x="5784" y="2973"/>
                    <a:pt x="5723" y="3157"/>
                    <a:pt x="5703" y="3360"/>
                  </a:cubicBezTo>
                  <a:cubicBezTo>
                    <a:pt x="5703" y="3422"/>
                    <a:pt x="5621" y="3381"/>
                    <a:pt x="5601" y="3422"/>
                  </a:cubicBezTo>
                  <a:cubicBezTo>
                    <a:pt x="5621" y="3483"/>
                    <a:pt x="5581" y="3523"/>
                    <a:pt x="5581" y="3584"/>
                  </a:cubicBezTo>
                  <a:cubicBezTo>
                    <a:pt x="5601" y="3625"/>
                    <a:pt x="5621" y="3646"/>
                    <a:pt x="5601" y="3686"/>
                  </a:cubicBezTo>
                  <a:cubicBezTo>
                    <a:pt x="5581" y="3747"/>
                    <a:pt x="5581" y="3808"/>
                    <a:pt x="5581" y="3870"/>
                  </a:cubicBezTo>
                  <a:cubicBezTo>
                    <a:pt x="5581" y="3890"/>
                    <a:pt x="5560" y="3890"/>
                    <a:pt x="5560" y="3890"/>
                  </a:cubicBezTo>
                  <a:cubicBezTo>
                    <a:pt x="5519" y="3890"/>
                    <a:pt x="5499" y="3849"/>
                    <a:pt x="5458" y="3829"/>
                  </a:cubicBezTo>
                  <a:lnTo>
                    <a:pt x="5418" y="3829"/>
                  </a:lnTo>
                  <a:cubicBezTo>
                    <a:pt x="5336" y="3808"/>
                    <a:pt x="5336" y="3727"/>
                    <a:pt x="5275" y="3707"/>
                  </a:cubicBezTo>
                  <a:cubicBezTo>
                    <a:pt x="5275" y="3707"/>
                    <a:pt x="5265" y="3702"/>
                    <a:pt x="5252" y="3702"/>
                  </a:cubicBezTo>
                  <a:cubicBezTo>
                    <a:pt x="5239" y="3702"/>
                    <a:pt x="5224" y="3707"/>
                    <a:pt x="5214" y="3727"/>
                  </a:cubicBezTo>
                  <a:cubicBezTo>
                    <a:pt x="5214" y="3747"/>
                    <a:pt x="5275" y="3768"/>
                    <a:pt x="5234" y="3808"/>
                  </a:cubicBezTo>
                  <a:cubicBezTo>
                    <a:pt x="5132" y="3808"/>
                    <a:pt x="5132" y="3808"/>
                    <a:pt x="5051" y="3849"/>
                  </a:cubicBezTo>
                  <a:cubicBezTo>
                    <a:pt x="5051" y="3870"/>
                    <a:pt x="5051" y="3890"/>
                    <a:pt x="5051" y="3910"/>
                  </a:cubicBezTo>
                  <a:cubicBezTo>
                    <a:pt x="5010" y="3931"/>
                    <a:pt x="4990" y="3931"/>
                    <a:pt x="4949" y="3951"/>
                  </a:cubicBezTo>
                  <a:cubicBezTo>
                    <a:pt x="4929" y="4032"/>
                    <a:pt x="4868" y="4053"/>
                    <a:pt x="4807" y="4094"/>
                  </a:cubicBezTo>
                  <a:cubicBezTo>
                    <a:pt x="4807" y="4114"/>
                    <a:pt x="4807" y="4134"/>
                    <a:pt x="4807" y="4155"/>
                  </a:cubicBezTo>
                  <a:cubicBezTo>
                    <a:pt x="4827" y="4175"/>
                    <a:pt x="4827" y="4195"/>
                    <a:pt x="4827" y="4195"/>
                  </a:cubicBezTo>
                  <a:lnTo>
                    <a:pt x="4929" y="4195"/>
                  </a:lnTo>
                  <a:cubicBezTo>
                    <a:pt x="4990" y="4155"/>
                    <a:pt x="4990" y="4114"/>
                    <a:pt x="5010" y="4053"/>
                  </a:cubicBezTo>
                  <a:lnTo>
                    <a:pt x="5010" y="4053"/>
                  </a:lnTo>
                  <a:cubicBezTo>
                    <a:pt x="5051" y="4155"/>
                    <a:pt x="4970" y="4236"/>
                    <a:pt x="5010" y="4318"/>
                  </a:cubicBezTo>
                  <a:cubicBezTo>
                    <a:pt x="5051" y="4358"/>
                    <a:pt x="5092" y="4399"/>
                    <a:pt x="5092" y="4460"/>
                  </a:cubicBezTo>
                  <a:cubicBezTo>
                    <a:pt x="5092" y="4481"/>
                    <a:pt x="5051" y="4501"/>
                    <a:pt x="5051" y="4521"/>
                  </a:cubicBezTo>
                  <a:cubicBezTo>
                    <a:pt x="5051" y="4562"/>
                    <a:pt x="5092" y="4582"/>
                    <a:pt x="5071" y="4623"/>
                  </a:cubicBezTo>
                  <a:cubicBezTo>
                    <a:pt x="5071" y="4640"/>
                    <a:pt x="5058" y="4669"/>
                    <a:pt x="5031" y="4669"/>
                  </a:cubicBezTo>
                  <a:cubicBezTo>
                    <a:pt x="5025" y="4669"/>
                    <a:pt x="5018" y="4668"/>
                    <a:pt x="5010" y="4664"/>
                  </a:cubicBezTo>
                  <a:cubicBezTo>
                    <a:pt x="4990" y="4603"/>
                    <a:pt x="4990" y="4542"/>
                    <a:pt x="5031" y="4501"/>
                  </a:cubicBezTo>
                  <a:cubicBezTo>
                    <a:pt x="4970" y="4399"/>
                    <a:pt x="4908" y="4318"/>
                    <a:pt x="4847" y="4216"/>
                  </a:cubicBezTo>
                  <a:cubicBezTo>
                    <a:pt x="4827" y="4226"/>
                    <a:pt x="4807" y="4226"/>
                    <a:pt x="4786" y="4226"/>
                  </a:cubicBezTo>
                  <a:cubicBezTo>
                    <a:pt x="4766" y="4226"/>
                    <a:pt x="4746" y="4226"/>
                    <a:pt x="4725" y="4236"/>
                  </a:cubicBezTo>
                  <a:cubicBezTo>
                    <a:pt x="4725" y="4257"/>
                    <a:pt x="4725" y="4277"/>
                    <a:pt x="4725" y="4297"/>
                  </a:cubicBezTo>
                  <a:cubicBezTo>
                    <a:pt x="4766" y="4318"/>
                    <a:pt x="4807" y="4297"/>
                    <a:pt x="4847" y="4338"/>
                  </a:cubicBezTo>
                  <a:cubicBezTo>
                    <a:pt x="4847" y="4379"/>
                    <a:pt x="4868" y="4419"/>
                    <a:pt x="4888" y="4460"/>
                  </a:cubicBezTo>
                  <a:cubicBezTo>
                    <a:pt x="4888" y="4460"/>
                    <a:pt x="4888" y="4481"/>
                    <a:pt x="4888" y="4481"/>
                  </a:cubicBezTo>
                  <a:cubicBezTo>
                    <a:pt x="4875" y="4494"/>
                    <a:pt x="4863" y="4499"/>
                    <a:pt x="4853" y="4499"/>
                  </a:cubicBezTo>
                  <a:cubicBezTo>
                    <a:pt x="4834" y="4499"/>
                    <a:pt x="4820" y="4481"/>
                    <a:pt x="4807" y="4481"/>
                  </a:cubicBezTo>
                  <a:cubicBezTo>
                    <a:pt x="4766" y="4481"/>
                    <a:pt x="4746" y="4501"/>
                    <a:pt x="4725" y="4521"/>
                  </a:cubicBezTo>
                  <a:cubicBezTo>
                    <a:pt x="4705" y="4542"/>
                    <a:pt x="4725" y="4582"/>
                    <a:pt x="4664" y="4582"/>
                  </a:cubicBezTo>
                  <a:cubicBezTo>
                    <a:pt x="4603" y="4481"/>
                    <a:pt x="4562" y="4358"/>
                    <a:pt x="4420" y="4338"/>
                  </a:cubicBezTo>
                  <a:cubicBezTo>
                    <a:pt x="4399" y="4297"/>
                    <a:pt x="4399" y="4257"/>
                    <a:pt x="4338" y="4257"/>
                  </a:cubicBezTo>
                  <a:cubicBezTo>
                    <a:pt x="4338" y="4257"/>
                    <a:pt x="4318" y="4277"/>
                    <a:pt x="4297" y="4277"/>
                  </a:cubicBezTo>
                  <a:cubicBezTo>
                    <a:pt x="4338" y="4358"/>
                    <a:pt x="4379" y="4460"/>
                    <a:pt x="4460" y="4481"/>
                  </a:cubicBezTo>
                  <a:cubicBezTo>
                    <a:pt x="4460" y="4521"/>
                    <a:pt x="4481" y="4562"/>
                    <a:pt x="4460" y="4582"/>
                  </a:cubicBezTo>
                  <a:cubicBezTo>
                    <a:pt x="4408" y="4582"/>
                    <a:pt x="4401" y="4537"/>
                    <a:pt x="4361" y="4537"/>
                  </a:cubicBezTo>
                  <a:cubicBezTo>
                    <a:pt x="4354" y="4537"/>
                    <a:pt x="4347" y="4539"/>
                    <a:pt x="4338" y="4542"/>
                  </a:cubicBezTo>
                  <a:cubicBezTo>
                    <a:pt x="4318" y="4542"/>
                    <a:pt x="4318" y="4562"/>
                    <a:pt x="4297" y="4562"/>
                  </a:cubicBezTo>
                  <a:lnTo>
                    <a:pt x="4297" y="4705"/>
                  </a:lnTo>
                  <a:cubicBezTo>
                    <a:pt x="4280" y="4722"/>
                    <a:pt x="4262" y="4770"/>
                    <a:pt x="4219" y="4770"/>
                  </a:cubicBezTo>
                  <a:cubicBezTo>
                    <a:pt x="4212" y="4770"/>
                    <a:pt x="4204" y="4768"/>
                    <a:pt x="4196" y="4766"/>
                  </a:cubicBezTo>
                  <a:cubicBezTo>
                    <a:pt x="4216" y="4725"/>
                    <a:pt x="4236" y="4664"/>
                    <a:pt x="4236" y="4623"/>
                  </a:cubicBezTo>
                  <a:cubicBezTo>
                    <a:pt x="4216" y="4582"/>
                    <a:pt x="4196" y="4562"/>
                    <a:pt x="4196" y="4521"/>
                  </a:cubicBezTo>
                  <a:cubicBezTo>
                    <a:pt x="4216" y="4481"/>
                    <a:pt x="4277" y="4481"/>
                    <a:pt x="4277" y="4419"/>
                  </a:cubicBezTo>
                  <a:cubicBezTo>
                    <a:pt x="4257" y="4419"/>
                    <a:pt x="4236" y="4399"/>
                    <a:pt x="4236" y="4399"/>
                  </a:cubicBezTo>
                  <a:cubicBezTo>
                    <a:pt x="4155" y="4399"/>
                    <a:pt x="4155" y="4481"/>
                    <a:pt x="4114" y="4521"/>
                  </a:cubicBezTo>
                  <a:lnTo>
                    <a:pt x="4114" y="4582"/>
                  </a:lnTo>
                  <a:cubicBezTo>
                    <a:pt x="4114" y="4603"/>
                    <a:pt x="4135" y="4623"/>
                    <a:pt x="4155" y="4664"/>
                  </a:cubicBezTo>
                  <a:cubicBezTo>
                    <a:pt x="4073" y="4705"/>
                    <a:pt x="4114" y="4806"/>
                    <a:pt x="4073" y="4867"/>
                  </a:cubicBezTo>
                  <a:cubicBezTo>
                    <a:pt x="4094" y="4888"/>
                    <a:pt x="4114" y="4908"/>
                    <a:pt x="4135" y="4929"/>
                  </a:cubicBezTo>
                  <a:cubicBezTo>
                    <a:pt x="4053" y="4929"/>
                    <a:pt x="4053" y="5010"/>
                    <a:pt x="4033" y="5051"/>
                  </a:cubicBezTo>
                  <a:cubicBezTo>
                    <a:pt x="3972" y="5030"/>
                    <a:pt x="3951" y="4969"/>
                    <a:pt x="3890" y="4969"/>
                  </a:cubicBezTo>
                  <a:cubicBezTo>
                    <a:pt x="3870" y="4990"/>
                    <a:pt x="3829" y="5010"/>
                    <a:pt x="3829" y="5071"/>
                  </a:cubicBezTo>
                  <a:cubicBezTo>
                    <a:pt x="3829" y="5112"/>
                    <a:pt x="3890" y="5132"/>
                    <a:pt x="3890" y="5173"/>
                  </a:cubicBezTo>
                  <a:cubicBezTo>
                    <a:pt x="3870" y="5193"/>
                    <a:pt x="3849" y="5193"/>
                    <a:pt x="3829" y="5214"/>
                  </a:cubicBezTo>
                  <a:cubicBezTo>
                    <a:pt x="3829" y="5234"/>
                    <a:pt x="3849" y="5254"/>
                    <a:pt x="3849" y="5275"/>
                  </a:cubicBezTo>
                  <a:cubicBezTo>
                    <a:pt x="3829" y="5295"/>
                    <a:pt x="3809" y="5316"/>
                    <a:pt x="3768" y="5336"/>
                  </a:cubicBezTo>
                  <a:cubicBezTo>
                    <a:pt x="3748" y="5336"/>
                    <a:pt x="3727" y="5316"/>
                    <a:pt x="3727" y="5295"/>
                  </a:cubicBezTo>
                  <a:cubicBezTo>
                    <a:pt x="3727" y="5254"/>
                    <a:pt x="3748" y="5234"/>
                    <a:pt x="3768" y="5214"/>
                  </a:cubicBezTo>
                  <a:cubicBezTo>
                    <a:pt x="3788" y="5193"/>
                    <a:pt x="3809" y="5153"/>
                    <a:pt x="3788" y="5132"/>
                  </a:cubicBezTo>
                  <a:cubicBezTo>
                    <a:pt x="3768" y="5112"/>
                    <a:pt x="3748" y="5112"/>
                    <a:pt x="3727" y="5112"/>
                  </a:cubicBezTo>
                  <a:cubicBezTo>
                    <a:pt x="3707" y="5091"/>
                    <a:pt x="3707" y="5051"/>
                    <a:pt x="3666" y="5051"/>
                  </a:cubicBezTo>
                  <a:cubicBezTo>
                    <a:pt x="3605" y="5091"/>
                    <a:pt x="3605" y="5091"/>
                    <a:pt x="3625" y="5173"/>
                  </a:cubicBezTo>
                  <a:cubicBezTo>
                    <a:pt x="3605" y="5234"/>
                    <a:pt x="3585" y="5254"/>
                    <a:pt x="3564" y="5295"/>
                  </a:cubicBezTo>
                  <a:cubicBezTo>
                    <a:pt x="3524" y="5295"/>
                    <a:pt x="3524" y="5234"/>
                    <a:pt x="3503" y="5234"/>
                  </a:cubicBezTo>
                  <a:cubicBezTo>
                    <a:pt x="3422" y="5214"/>
                    <a:pt x="3361" y="5132"/>
                    <a:pt x="3320" y="5071"/>
                  </a:cubicBezTo>
                  <a:lnTo>
                    <a:pt x="3137" y="5071"/>
                  </a:lnTo>
                  <a:cubicBezTo>
                    <a:pt x="3116" y="5091"/>
                    <a:pt x="3096" y="5091"/>
                    <a:pt x="3116" y="5112"/>
                  </a:cubicBezTo>
                  <a:cubicBezTo>
                    <a:pt x="3116" y="5153"/>
                    <a:pt x="3157" y="5132"/>
                    <a:pt x="3177" y="5153"/>
                  </a:cubicBezTo>
                  <a:cubicBezTo>
                    <a:pt x="3198" y="5193"/>
                    <a:pt x="3198" y="5234"/>
                    <a:pt x="3218" y="5254"/>
                  </a:cubicBezTo>
                  <a:cubicBezTo>
                    <a:pt x="3177" y="5295"/>
                    <a:pt x="3177" y="5336"/>
                    <a:pt x="3116" y="5336"/>
                  </a:cubicBezTo>
                  <a:cubicBezTo>
                    <a:pt x="3116" y="5295"/>
                    <a:pt x="3157" y="5275"/>
                    <a:pt x="3116" y="5234"/>
                  </a:cubicBezTo>
                  <a:cubicBezTo>
                    <a:pt x="3096" y="5234"/>
                    <a:pt x="3055" y="5214"/>
                    <a:pt x="3035" y="5214"/>
                  </a:cubicBezTo>
                  <a:cubicBezTo>
                    <a:pt x="3014" y="5214"/>
                    <a:pt x="2994" y="5254"/>
                    <a:pt x="2974" y="5254"/>
                  </a:cubicBezTo>
                  <a:lnTo>
                    <a:pt x="2933" y="5193"/>
                  </a:lnTo>
                  <a:cubicBezTo>
                    <a:pt x="2974" y="5153"/>
                    <a:pt x="2974" y="5112"/>
                    <a:pt x="2953" y="5071"/>
                  </a:cubicBezTo>
                  <a:cubicBezTo>
                    <a:pt x="2933" y="5051"/>
                    <a:pt x="2902" y="5051"/>
                    <a:pt x="2872" y="5051"/>
                  </a:cubicBezTo>
                  <a:cubicBezTo>
                    <a:pt x="2841" y="5051"/>
                    <a:pt x="2811" y="5051"/>
                    <a:pt x="2790" y="5030"/>
                  </a:cubicBezTo>
                  <a:cubicBezTo>
                    <a:pt x="2770" y="5051"/>
                    <a:pt x="2770" y="5071"/>
                    <a:pt x="2770" y="5091"/>
                  </a:cubicBezTo>
                  <a:cubicBezTo>
                    <a:pt x="2740" y="5091"/>
                    <a:pt x="2720" y="5057"/>
                    <a:pt x="2704" y="5057"/>
                  </a:cubicBezTo>
                  <a:cubicBezTo>
                    <a:pt x="2699" y="5057"/>
                    <a:pt x="2694" y="5061"/>
                    <a:pt x="2689" y="5071"/>
                  </a:cubicBezTo>
                  <a:cubicBezTo>
                    <a:pt x="2689" y="5112"/>
                    <a:pt x="2709" y="5153"/>
                    <a:pt x="2750" y="5193"/>
                  </a:cubicBezTo>
                  <a:cubicBezTo>
                    <a:pt x="2770" y="5214"/>
                    <a:pt x="2790" y="5254"/>
                    <a:pt x="2750" y="5275"/>
                  </a:cubicBezTo>
                  <a:cubicBezTo>
                    <a:pt x="2729" y="5254"/>
                    <a:pt x="2704" y="5254"/>
                    <a:pt x="2678" y="5254"/>
                  </a:cubicBezTo>
                  <a:cubicBezTo>
                    <a:pt x="2653" y="5254"/>
                    <a:pt x="2628" y="5254"/>
                    <a:pt x="2607" y="5234"/>
                  </a:cubicBezTo>
                  <a:cubicBezTo>
                    <a:pt x="2587" y="5254"/>
                    <a:pt x="2566" y="5275"/>
                    <a:pt x="2546" y="5295"/>
                  </a:cubicBezTo>
                  <a:cubicBezTo>
                    <a:pt x="2530" y="5279"/>
                    <a:pt x="2500" y="5249"/>
                    <a:pt x="2467" y="5249"/>
                  </a:cubicBezTo>
                  <a:cubicBezTo>
                    <a:pt x="2460" y="5249"/>
                    <a:pt x="2452" y="5251"/>
                    <a:pt x="2444" y="5254"/>
                  </a:cubicBezTo>
                  <a:cubicBezTo>
                    <a:pt x="2424" y="5275"/>
                    <a:pt x="2403" y="5295"/>
                    <a:pt x="2403" y="5336"/>
                  </a:cubicBezTo>
                  <a:cubicBezTo>
                    <a:pt x="2424" y="5397"/>
                    <a:pt x="2485" y="5397"/>
                    <a:pt x="2485" y="5458"/>
                  </a:cubicBezTo>
                  <a:cubicBezTo>
                    <a:pt x="2485" y="5499"/>
                    <a:pt x="2424" y="5458"/>
                    <a:pt x="2403" y="5519"/>
                  </a:cubicBezTo>
                  <a:cubicBezTo>
                    <a:pt x="2363" y="5540"/>
                    <a:pt x="2465" y="5560"/>
                    <a:pt x="2424" y="5601"/>
                  </a:cubicBezTo>
                  <a:cubicBezTo>
                    <a:pt x="2407" y="5609"/>
                    <a:pt x="2394" y="5614"/>
                    <a:pt x="2382" y="5614"/>
                  </a:cubicBezTo>
                  <a:cubicBezTo>
                    <a:pt x="2366" y="5614"/>
                    <a:pt x="2354" y="5604"/>
                    <a:pt x="2342" y="5580"/>
                  </a:cubicBezTo>
                  <a:cubicBezTo>
                    <a:pt x="2322" y="5560"/>
                    <a:pt x="2281" y="5560"/>
                    <a:pt x="2261" y="5560"/>
                  </a:cubicBezTo>
                  <a:cubicBezTo>
                    <a:pt x="2220" y="5601"/>
                    <a:pt x="2261" y="5662"/>
                    <a:pt x="2220" y="5702"/>
                  </a:cubicBezTo>
                  <a:cubicBezTo>
                    <a:pt x="2179" y="5682"/>
                    <a:pt x="2139" y="5662"/>
                    <a:pt x="2098" y="5641"/>
                  </a:cubicBezTo>
                  <a:cubicBezTo>
                    <a:pt x="2078" y="5641"/>
                    <a:pt x="2078" y="5662"/>
                    <a:pt x="2057" y="5662"/>
                  </a:cubicBezTo>
                  <a:cubicBezTo>
                    <a:pt x="2037" y="5702"/>
                    <a:pt x="2057" y="5723"/>
                    <a:pt x="2078" y="5743"/>
                  </a:cubicBezTo>
                  <a:cubicBezTo>
                    <a:pt x="2057" y="5784"/>
                    <a:pt x="2017" y="5784"/>
                    <a:pt x="1996" y="5784"/>
                  </a:cubicBezTo>
                  <a:cubicBezTo>
                    <a:pt x="1955" y="5784"/>
                    <a:pt x="1955" y="5723"/>
                    <a:pt x="1915" y="5702"/>
                  </a:cubicBezTo>
                  <a:lnTo>
                    <a:pt x="1854" y="5702"/>
                  </a:lnTo>
                  <a:cubicBezTo>
                    <a:pt x="1813" y="5723"/>
                    <a:pt x="1813" y="5743"/>
                    <a:pt x="1772" y="5764"/>
                  </a:cubicBezTo>
                  <a:cubicBezTo>
                    <a:pt x="1752" y="5743"/>
                    <a:pt x="1711" y="5723"/>
                    <a:pt x="1731" y="5682"/>
                  </a:cubicBezTo>
                  <a:cubicBezTo>
                    <a:pt x="1737" y="5677"/>
                    <a:pt x="1744" y="5676"/>
                    <a:pt x="1753" y="5676"/>
                  </a:cubicBezTo>
                  <a:cubicBezTo>
                    <a:pt x="1762" y="5676"/>
                    <a:pt x="1772" y="5677"/>
                    <a:pt x="1782" y="5677"/>
                  </a:cubicBezTo>
                  <a:cubicBezTo>
                    <a:pt x="1803" y="5677"/>
                    <a:pt x="1823" y="5672"/>
                    <a:pt x="1833" y="5641"/>
                  </a:cubicBezTo>
                  <a:cubicBezTo>
                    <a:pt x="1813" y="5621"/>
                    <a:pt x="1772" y="5601"/>
                    <a:pt x="1752" y="5580"/>
                  </a:cubicBezTo>
                  <a:cubicBezTo>
                    <a:pt x="1711" y="5601"/>
                    <a:pt x="1691" y="5621"/>
                    <a:pt x="1670" y="5641"/>
                  </a:cubicBezTo>
                  <a:cubicBezTo>
                    <a:pt x="1648" y="5626"/>
                    <a:pt x="1622" y="5622"/>
                    <a:pt x="1596" y="5622"/>
                  </a:cubicBezTo>
                  <a:cubicBezTo>
                    <a:pt x="1568" y="5622"/>
                    <a:pt x="1538" y="5627"/>
                    <a:pt x="1511" y="5627"/>
                  </a:cubicBezTo>
                  <a:cubicBezTo>
                    <a:pt x="1495" y="5627"/>
                    <a:pt x="1481" y="5626"/>
                    <a:pt x="1467" y="5621"/>
                  </a:cubicBezTo>
                  <a:cubicBezTo>
                    <a:pt x="1426" y="5682"/>
                    <a:pt x="1365" y="5723"/>
                    <a:pt x="1324" y="5784"/>
                  </a:cubicBezTo>
                  <a:lnTo>
                    <a:pt x="1202" y="5784"/>
                  </a:lnTo>
                  <a:cubicBezTo>
                    <a:pt x="1141" y="5906"/>
                    <a:pt x="1039" y="5988"/>
                    <a:pt x="937" y="6069"/>
                  </a:cubicBezTo>
                  <a:cubicBezTo>
                    <a:pt x="958" y="6171"/>
                    <a:pt x="876" y="6212"/>
                    <a:pt x="835" y="6273"/>
                  </a:cubicBezTo>
                  <a:lnTo>
                    <a:pt x="835" y="6456"/>
                  </a:lnTo>
                  <a:cubicBezTo>
                    <a:pt x="734" y="6599"/>
                    <a:pt x="754" y="6782"/>
                    <a:pt x="693" y="6965"/>
                  </a:cubicBezTo>
                  <a:cubicBezTo>
                    <a:pt x="672" y="7047"/>
                    <a:pt x="672" y="7148"/>
                    <a:pt x="713" y="7230"/>
                  </a:cubicBezTo>
                  <a:cubicBezTo>
                    <a:pt x="713" y="7291"/>
                    <a:pt x="652" y="7271"/>
                    <a:pt x="632" y="7332"/>
                  </a:cubicBezTo>
                  <a:cubicBezTo>
                    <a:pt x="611" y="7372"/>
                    <a:pt x="693" y="7413"/>
                    <a:pt x="693" y="7474"/>
                  </a:cubicBezTo>
                  <a:cubicBezTo>
                    <a:pt x="693" y="7515"/>
                    <a:pt x="652" y="7515"/>
                    <a:pt x="632" y="7556"/>
                  </a:cubicBezTo>
                  <a:cubicBezTo>
                    <a:pt x="632" y="7617"/>
                    <a:pt x="652" y="7678"/>
                    <a:pt x="611" y="7719"/>
                  </a:cubicBezTo>
                  <a:cubicBezTo>
                    <a:pt x="672" y="7841"/>
                    <a:pt x="591" y="7963"/>
                    <a:pt x="672" y="8085"/>
                  </a:cubicBezTo>
                  <a:cubicBezTo>
                    <a:pt x="611" y="8146"/>
                    <a:pt x="672" y="8228"/>
                    <a:pt x="611" y="8289"/>
                  </a:cubicBezTo>
                  <a:cubicBezTo>
                    <a:pt x="632" y="8391"/>
                    <a:pt x="652" y="8472"/>
                    <a:pt x="693" y="8554"/>
                  </a:cubicBezTo>
                  <a:cubicBezTo>
                    <a:pt x="672" y="8574"/>
                    <a:pt x="652" y="8594"/>
                    <a:pt x="632" y="8615"/>
                  </a:cubicBezTo>
                  <a:lnTo>
                    <a:pt x="632" y="8839"/>
                  </a:lnTo>
                  <a:cubicBezTo>
                    <a:pt x="652" y="8879"/>
                    <a:pt x="632" y="8941"/>
                    <a:pt x="652" y="8981"/>
                  </a:cubicBezTo>
                  <a:cubicBezTo>
                    <a:pt x="693" y="9063"/>
                    <a:pt x="672" y="9124"/>
                    <a:pt x="632" y="9185"/>
                  </a:cubicBezTo>
                  <a:cubicBezTo>
                    <a:pt x="672" y="9205"/>
                    <a:pt x="672" y="9246"/>
                    <a:pt x="693" y="9266"/>
                  </a:cubicBezTo>
                  <a:cubicBezTo>
                    <a:pt x="652" y="9287"/>
                    <a:pt x="693" y="9348"/>
                    <a:pt x="672" y="9368"/>
                  </a:cubicBezTo>
                  <a:cubicBezTo>
                    <a:pt x="632" y="9429"/>
                    <a:pt x="632" y="9490"/>
                    <a:pt x="672" y="9531"/>
                  </a:cubicBezTo>
                  <a:cubicBezTo>
                    <a:pt x="713" y="9592"/>
                    <a:pt x="713" y="9633"/>
                    <a:pt x="693" y="9694"/>
                  </a:cubicBezTo>
                  <a:cubicBezTo>
                    <a:pt x="683" y="9725"/>
                    <a:pt x="662" y="9730"/>
                    <a:pt x="639" y="9730"/>
                  </a:cubicBezTo>
                  <a:cubicBezTo>
                    <a:pt x="628" y="9730"/>
                    <a:pt x="616" y="9728"/>
                    <a:pt x="604" y="9728"/>
                  </a:cubicBezTo>
                  <a:cubicBezTo>
                    <a:pt x="592" y="9728"/>
                    <a:pt x="581" y="9730"/>
                    <a:pt x="571" y="9735"/>
                  </a:cubicBezTo>
                  <a:cubicBezTo>
                    <a:pt x="550" y="9755"/>
                    <a:pt x="530" y="9776"/>
                    <a:pt x="509" y="9796"/>
                  </a:cubicBezTo>
                  <a:cubicBezTo>
                    <a:pt x="530" y="9816"/>
                    <a:pt x="530" y="9837"/>
                    <a:pt x="571" y="9857"/>
                  </a:cubicBezTo>
                  <a:cubicBezTo>
                    <a:pt x="530" y="9918"/>
                    <a:pt x="591" y="9979"/>
                    <a:pt x="591" y="10040"/>
                  </a:cubicBezTo>
                  <a:cubicBezTo>
                    <a:pt x="509" y="10101"/>
                    <a:pt x="489" y="10163"/>
                    <a:pt x="428" y="10224"/>
                  </a:cubicBezTo>
                  <a:cubicBezTo>
                    <a:pt x="422" y="10227"/>
                    <a:pt x="417" y="10228"/>
                    <a:pt x="411" y="10228"/>
                  </a:cubicBezTo>
                  <a:cubicBezTo>
                    <a:pt x="385" y="10228"/>
                    <a:pt x="364" y="10199"/>
                    <a:pt x="318" y="10199"/>
                  </a:cubicBezTo>
                  <a:cubicBezTo>
                    <a:pt x="308" y="10199"/>
                    <a:pt x="297" y="10200"/>
                    <a:pt x="285" y="10203"/>
                  </a:cubicBezTo>
                  <a:lnTo>
                    <a:pt x="163" y="10264"/>
                  </a:lnTo>
                  <a:cubicBezTo>
                    <a:pt x="123" y="10346"/>
                    <a:pt x="82" y="10427"/>
                    <a:pt x="61" y="10509"/>
                  </a:cubicBezTo>
                  <a:cubicBezTo>
                    <a:pt x="61" y="10509"/>
                    <a:pt x="82" y="10529"/>
                    <a:pt x="82" y="10549"/>
                  </a:cubicBezTo>
                  <a:cubicBezTo>
                    <a:pt x="61" y="10570"/>
                    <a:pt x="41" y="10590"/>
                    <a:pt x="41" y="10611"/>
                  </a:cubicBezTo>
                  <a:cubicBezTo>
                    <a:pt x="41" y="10631"/>
                    <a:pt x="21" y="10672"/>
                    <a:pt x="41" y="10692"/>
                  </a:cubicBezTo>
                  <a:cubicBezTo>
                    <a:pt x="82" y="10733"/>
                    <a:pt x="82" y="10773"/>
                    <a:pt x="61" y="10814"/>
                  </a:cubicBezTo>
                  <a:cubicBezTo>
                    <a:pt x="21" y="10896"/>
                    <a:pt x="41" y="10957"/>
                    <a:pt x="61" y="11018"/>
                  </a:cubicBezTo>
                  <a:cubicBezTo>
                    <a:pt x="0" y="11140"/>
                    <a:pt x="82" y="11262"/>
                    <a:pt x="82" y="11384"/>
                  </a:cubicBezTo>
                  <a:cubicBezTo>
                    <a:pt x="82" y="11425"/>
                    <a:pt x="41" y="11446"/>
                    <a:pt x="41" y="11486"/>
                  </a:cubicBezTo>
                  <a:cubicBezTo>
                    <a:pt x="61" y="11507"/>
                    <a:pt x="82" y="11527"/>
                    <a:pt x="102" y="11547"/>
                  </a:cubicBezTo>
                  <a:lnTo>
                    <a:pt x="102" y="11894"/>
                  </a:lnTo>
                  <a:cubicBezTo>
                    <a:pt x="123" y="11934"/>
                    <a:pt x="123" y="11955"/>
                    <a:pt x="143" y="11995"/>
                  </a:cubicBezTo>
                  <a:cubicBezTo>
                    <a:pt x="143" y="12199"/>
                    <a:pt x="184" y="12403"/>
                    <a:pt x="204" y="12606"/>
                  </a:cubicBezTo>
                  <a:lnTo>
                    <a:pt x="347" y="12606"/>
                  </a:lnTo>
                  <a:cubicBezTo>
                    <a:pt x="428" y="12667"/>
                    <a:pt x="408" y="12769"/>
                    <a:pt x="469" y="12871"/>
                  </a:cubicBezTo>
                  <a:cubicBezTo>
                    <a:pt x="448" y="12858"/>
                    <a:pt x="435" y="12853"/>
                    <a:pt x="424" y="12853"/>
                  </a:cubicBezTo>
                  <a:cubicBezTo>
                    <a:pt x="403" y="12853"/>
                    <a:pt x="394" y="12871"/>
                    <a:pt x="367" y="12871"/>
                  </a:cubicBezTo>
                  <a:cubicBezTo>
                    <a:pt x="367" y="12790"/>
                    <a:pt x="367" y="12708"/>
                    <a:pt x="326" y="12627"/>
                  </a:cubicBezTo>
                  <a:cubicBezTo>
                    <a:pt x="245" y="12627"/>
                    <a:pt x="224" y="12667"/>
                    <a:pt x="204" y="12708"/>
                  </a:cubicBezTo>
                  <a:cubicBezTo>
                    <a:pt x="224" y="12810"/>
                    <a:pt x="224" y="12912"/>
                    <a:pt x="245" y="13014"/>
                  </a:cubicBezTo>
                  <a:cubicBezTo>
                    <a:pt x="204" y="13095"/>
                    <a:pt x="265" y="13177"/>
                    <a:pt x="265" y="13258"/>
                  </a:cubicBezTo>
                  <a:cubicBezTo>
                    <a:pt x="285" y="13360"/>
                    <a:pt x="347" y="13421"/>
                    <a:pt x="428" y="13482"/>
                  </a:cubicBezTo>
                  <a:cubicBezTo>
                    <a:pt x="408" y="13564"/>
                    <a:pt x="489" y="13625"/>
                    <a:pt x="428" y="13706"/>
                  </a:cubicBezTo>
                  <a:cubicBezTo>
                    <a:pt x="428" y="13706"/>
                    <a:pt x="408" y="13686"/>
                    <a:pt x="387" y="13686"/>
                  </a:cubicBezTo>
                  <a:cubicBezTo>
                    <a:pt x="367" y="13706"/>
                    <a:pt x="326" y="13726"/>
                    <a:pt x="347" y="13747"/>
                  </a:cubicBezTo>
                  <a:cubicBezTo>
                    <a:pt x="367" y="13788"/>
                    <a:pt x="387" y="13808"/>
                    <a:pt x="428" y="13849"/>
                  </a:cubicBezTo>
                  <a:cubicBezTo>
                    <a:pt x="408" y="13869"/>
                    <a:pt x="428" y="13910"/>
                    <a:pt x="408" y="13930"/>
                  </a:cubicBezTo>
                  <a:cubicBezTo>
                    <a:pt x="408" y="13951"/>
                    <a:pt x="367" y="13930"/>
                    <a:pt x="367" y="13991"/>
                  </a:cubicBezTo>
                  <a:cubicBezTo>
                    <a:pt x="408" y="14052"/>
                    <a:pt x="387" y="14113"/>
                    <a:pt x="367" y="14175"/>
                  </a:cubicBezTo>
                  <a:cubicBezTo>
                    <a:pt x="408" y="14276"/>
                    <a:pt x="448" y="14378"/>
                    <a:pt x="489" y="14460"/>
                  </a:cubicBezTo>
                  <a:cubicBezTo>
                    <a:pt x="530" y="14419"/>
                    <a:pt x="571" y="14358"/>
                    <a:pt x="611" y="14297"/>
                  </a:cubicBezTo>
                  <a:cubicBezTo>
                    <a:pt x="652" y="14337"/>
                    <a:pt x="652" y="14378"/>
                    <a:pt x="632" y="14419"/>
                  </a:cubicBezTo>
                  <a:cubicBezTo>
                    <a:pt x="611" y="14439"/>
                    <a:pt x="591" y="14419"/>
                    <a:pt x="571" y="14460"/>
                  </a:cubicBezTo>
                  <a:cubicBezTo>
                    <a:pt x="530" y="14480"/>
                    <a:pt x="591" y="14500"/>
                    <a:pt x="571" y="14521"/>
                  </a:cubicBezTo>
                  <a:cubicBezTo>
                    <a:pt x="556" y="14535"/>
                    <a:pt x="552" y="14550"/>
                    <a:pt x="544" y="14550"/>
                  </a:cubicBezTo>
                  <a:cubicBezTo>
                    <a:pt x="540" y="14550"/>
                    <a:pt x="536" y="14547"/>
                    <a:pt x="530" y="14541"/>
                  </a:cubicBezTo>
                  <a:cubicBezTo>
                    <a:pt x="509" y="14541"/>
                    <a:pt x="469" y="14521"/>
                    <a:pt x="448" y="14500"/>
                  </a:cubicBezTo>
                  <a:cubicBezTo>
                    <a:pt x="448" y="14521"/>
                    <a:pt x="428" y="14521"/>
                    <a:pt x="428" y="14541"/>
                  </a:cubicBezTo>
                  <a:cubicBezTo>
                    <a:pt x="448" y="14582"/>
                    <a:pt x="469" y="14623"/>
                    <a:pt x="489" y="14663"/>
                  </a:cubicBezTo>
                  <a:cubicBezTo>
                    <a:pt x="509" y="14684"/>
                    <a:pt x="509" y="14724"/>
                    <a:pt x="489" y="14745"/>
                  </a:cubicBezTo>
                  <a:cubicBezTo>
                    <a:pt x="448" y="14826"/>
                    <a:pt x="489" y="14887"/>
                    <a:pt x="489" y="14969"/>
                  </a:cubicBezTo>
                  <a:cubicBezTo>
                    <a:pt x="509" y="15050"/>
                    <a:pt x="530" y="15132"/>
                    <a:pt x="591" y="15193"/>
                  </a:cubicBezTo>
                  <a:cubicBezTo>
                    <a:pt x="530" y="15254"/>
                    <a:pt x="550" y="15315"/>
                    <a:pt x="591" y="15356"/>
                  </a:cubicBezTo>
                  <a:cubicBezTo>
                    <a:pt x="571" y="15417"/>
                    <a:pt x="530" y="15458"/>
                    <a:pt x="571" y="15519"/>
                  </a:cubicBezTo>
                  <a:cubicBezTo>
                    <a:pt x="575" y="15523"/>
                    <a:pt x="581" y="15525"/>
                    <a:pt x="587" y="15525"/>
                  </a:cubicBezTo>
                  <a:cubicBezTo>
                    <a:pt x="598" y="15525"/>
                    <a:pt x="609" y="15520"/>
                    <a:pt x="618" y="15520"/>
                  </a:cubicBezTo>
                  <a:cubicBezTo>
                    <a:pt x="626" y="15520"/>
                    <a:pt x="632" y="15524"/>
                    <a:pt x="632" y="15539"/>
                  </a:cubicBezTo>
                  <a:cubicBezTo>
                    <a:pt x="632" y="15580"/>
                    <a:pt x="611" y="15620"/>
                    <a:pt x="591" y="15661"/>
                  </a:cubicBezTo>
                  <a:lnTo>
                    <a:pt x="591" y="15824"/>
                  </a:lnTo>
                  <a:cubicBezTo>
                    <a:pt x="611" y="15865"/>
                    <a:pt x="632" y="15906"/>
                    <a:pt x="632" y="15926"/>
                  </a:cubicBezTo>
                  <a:lnTo>
                    <a:pt x="632" y="16272"/>
                  </a:lnTo>
                  <a:cubicBezTo>
                    <a:pt x="652" y="16293"/>
                    <a:pt x="693" y="16313"/>
                    <a:pt x="693" y="16354"/>
                  </a:cubicBezTo>
                  <a:cubicBezTo>
                    <a:pt x="713" y="16455"/>
                    <a:pt x="774" y="16537"/>
                    <a:pt x="815" y="16598"/>
                  </a:cubicBezTo>
                  <a:cubicBezTo>
                    <a:pt x="815" y="16659"/>
                    <a:pt x="754" y="16639"/>
                    <a:pt x="754" y="16659"/>
                  </a:cubicBezTo>
                  <a:cubicBezTo>
                    <a:pt x="734" y="16741"/>
                    <a:pt x="774" y="16781"/>
                    <a:pt x="774" y="16842"/>
                  </a:cubicBezTo>
                  <a:cubicBezTo>
                    <a:pt x="774" y="16904"/>
                    <a:pt x="734" y="16965"/>
                    <a:pt x="754" y="17026"/>
                  </a:cubicBezTo>
                  <a:cubicBezTo>
                    <a:pt x="856" y="17168"/>
                    <a:pt x="835" y="17229"/>
                    <a:pt x="835" y="17392"/>
                  </a:cubicBezTo>
                  <a:cubicBezTo>
                    <a:pt x="835" y="17392"/>
                    <a:pt x="856" y="17413"/>
                    <a:pt x="876" y="17433"/>
                  </a:cubicBezTo>
                  <a:cubicBezTo>
                    <a:pt x="896" y="17453"/>
                    <a:pt x="876" y="17494"/>
                    <a:pt x="896" y="17514"/>
                  </a:cubicBezTo>
                  <a:cubicBezTo>
                    <a:pt x="912" y="17509"/>
                    <a:pt x="924" y="17507"/>
                    <a:pt x="935" y="17507"/>
                  </a:cubicBezTo>
                  <a:cubicBezTo>
                    <a:pt x="1010" y="17507"/>
                    <a:pt x="985" y="17619"/>
                    <a:pt x="1039" y="17637"/>
                  </a:cubicBezTo>
                  <a:cubicBezTo>
                    <a:pt x="1053" y="17637"/>
                    <a:pt x="1057" y="17628"/>
                    <a:pt x="1071" y="17628"/>
                  </a:cubicBezTo>
                  <a:cubicBezTo>
                    <a:pt x="1077" y="17628"/>
                    <a:pt x="1087" y="17630"/>
                    <a:pt x="1100" y="17637"/>
                  </a:cubicBezTo>
                  <a:cubicBezTo>
                    <a:pt x="1100" y="17677"/>
                    <a:pt x="1141" y="17698"/>
                    <a:pt x="1202" y="17718"/>
                  </a:cubicBezTo>
                  <a:cubicBezTo>
                    <a:pt x="1161" y="17779"/>
                    <a:pt x="1222" y="17820"/>
                    <a:pt x="1222" y="17861"/>
                  </a:cubicBezTo>
                  <a:lnTo>
                    <a:pt x="1182" y="17861"/>
                  </a:lnTo>
                  <a:cubicBezTo>
                    <a:pt x="1141" y="17881"/>
                    <a:pt x="1141" y="17901"/>
                    <a:pt x="1141" y="17942"/>
                  </a:cubicBezTo>
                  <a:cubicBezTo>
                    <a:pt x="1161" y="17983"/>
                    <a:pt x="1202" y="18024"/>
                    <a:pt x="1263" y="18024"/>
                  </a:cubicBezTo>
                  <a:cubicBezTo>
                    <a:pt x="1283" y="18085"/>
                    <a:pt x="1324" y="18105"/>
                    <a:pt x="1385" y="18146"/>
                  </a:cubicBezTo>
                  <a:cubicBezTo>
                    <a:pt x="1365" y="18187"/>
                    <a:pt x="1283" y="18187"/>
                    <a:pt x="1283" y="18248"/>
                  </a:cubicBezTo>
                  <a:cubicBezTo>
                    <a:pt x="1283" y="18268"/>
                    <a:pt x="1304" y="18268"/>
                    <a:pt x="1304" y="18309"/>
                  </a:cubicBezTo>
                  <a:cubicBezTo>
                    <a:pt x="1283" y="18329"/>
                    <a:pt x="1243" y="18309"/>
                    <a:pt x="1243" y="18370"/>
                  </a:cubicBezTo>
                  <a:cubicBezTo>
                    <a:pt x="1263" y="18411"/>
                    <a:pt x="1365" y="18411"/>
                    <a:pt x="1365" y="18492"/>
                  </a:cubicBezTo>
                  <a:cubicBezTo>
                    <a:pt x="1324" y="18533"/>
                    <a:pt x="1324" y="18573"/>
                    <a:pt x="1324" y="18635"/>
                  </a:cubicBezTo>
                  <a:cubicBezTo>
                    <a:pt x="1385" y="18675"/>
                    <a:pt x="1385" y="18736"/>
                    <a:pt x="1406" y="18798"/>
                  </a:cubicBezTo>
                  <a:cubicBezTo>
                    <a:pt x="1385" y="18838"/>
                    <a:pt x="1344" y="18818"/>
                    <a:pt x="1344" y="18879"/>
                  </a:cubicBezTo>
                  <a:cubicBezTo>
                    <a:pt x="1426" y="18899"/>
                    <a:pt x="1385" y="19022"/>
                    <a:pt x="1487" y="19062"/>
                  </a:cubicBezTo>
                  <a:cubicBezTo>
                    <a:pt x="1467" y="19123"/>
                    <a:pt x="1446" y="19164"/>
                    <a:pt x="1446" y="19225"/>
                  </a:cubicBezTo>
                  <a:cubicBezTo>
                    <a:pt x="1446" y="19246"/>
                    <a:pt x="1446" y="19246"/>
                    <a:pt x="1446" y="19266"/>
                  </a:cubicBezTo>
                  <a:cubicBezTo>
                    <a:pt x="1487" y="19266"/>
                    <a:pt x="1487" y="19246"/>
                    <a:pt x="1528" y="19246"/>
                  </a:cubicBezTo>
                  <a:cubicBezTo>
                    <a:pt x="1528" y="19246"/>
                    <a:pt x="1548" y="19266"/>
                    <a:pt x="1548" y="19286"/>
                  </a:cubicBezTo>
                  <a:cubicBezTo>
                    <a:pt x="1548" y="19286"/>
                    <a:pt x="1528" y="19307"/>
                    <a:pt x="1507" y="19307"/>
                  </a:cubicBezTo>
                  <a:cubicBezTo>
                    <a:pt x="1491" y="19307"/>
                    <a:pt x="1488" y="19281"/>
                    <a:pt x="1466" y="19281"/>
                  </a:cubicBezTo>
                  <a:cubicBezTo>
                    <a:pt x="1461" y="19281"/>
                    <a:pt x="1454" y="19282"/>
                    <a:pt x="1446" y="19286"/>
                  </a:cubicBezTo>
                  <a:cubicBezTo>
                    <a:pt x="1406" y="19368"/>
                    <a:pt x="1507" y="19388"/>
                    <a:pt x="1507" y="19429"/>
                  </a:cubicBezTo>
                  <a:cubicBezTo>
                    <a:pt x="1487" y="19449"/>
                    <a:pt x="1467" y="19470"/>
                    <a:pt x="1446" y="19470"/>
                  </a:cubicBezTo>
                  <a:cubicBezTo>
                    <a:pt x="1440" y="19472"/>
                    <a:pt x="1435" y="19474"/>
                    <a:pt x="1431" y="19474"/>
                  </a:cubicBezTo>
                  <a:cubicBezTo>
                    <a:pt x="1404" y="19474"/>
                    <a:pt x="1397" y="19429"/>
                    <a:pt x="1344" y="19429"/>
                  </a:cubicBezTo>
                  <a:cubicBezTo>
                    <a:pt x="1324" y="19490"/>
                    <a:pt x="1243" y="19531"/>
                    <a:pt x="1243" y="19612"/>
                  </a:cubicBezTo>
                  <a:cubicBezTo>
                    <a:pt x="1283" y="19612"/>
                    <a:pt x="1315" y="19594"/>
                    <a:pt x="1350" y="19594"/>
                  </a:cubicBezTo>
                  <a:cubicBezTo>
                    <a:pt x="1367" y="19594"/>
                    <a:pt x="1385" y="19599"/>
                    <a:pt x="1406" y="19612"/>
                  </a:cubicBezTo>
                  <a:cubicBezTo>
                    <a:pt x="1406" y="19673"/>
                    <a:pt x="1426" y="19714"/>
                    <a:pt x="1467" y="19755"/>
                  </a:cubicBezTo>
                  <a:cubicBezTo>
                    <a:pt x="1446" y="19775"/>
                    <a:pt x="1426" y="19795"/>
                    <a:pt x="1426" y="19836"/>
                  </a:cubicBezTo>
                  <a:cubicBezTo>
                    <a:pt x="1406" y="19836"/>
                    <a:pt x="1426" y="19877"/>
                    <a:pt x="1406" y="19897"/>
                  </a:cubicBezTo>
                  <a:cubicBezTo>
                    <a:pt x="1406" y="19918"/>
                    <a:pt x="1385" y="19938"/>
                    <a:pt x="1365" y="19938"/>
                  </a:cubicBezTo>
                  <a:lnTo>
                    <a:pt x="1365" y="19775"/>
                  </a:lnTo>
                  <a:cubicBezTo>
                    <a:pt x="1304" y="19755"/>
                    <a:pt x="1304" y="19694"/>
                    <a:pt x="1283" y="19653"/>
                  </a:cubicBezTo>
                  <a:cubicBezTo>
                    <a:pt x="1277" y="19650"/>
                    <a:pt x="1272" y="19649"/>
                    <a:pt x="1268" y="19649"/>
                  </a:cubicBezTo>
                  <a:cubicBezTo>
                    <a:pt x="1247" y="19649"/>
                    <a:pt x="1241" y="19677"/>
                    <a:pt x="1230" y="19677"/>
                  </a:cubicBezTo>
                  <a:cubicBezTo>
                    <a:pt x="1228" y="19677"/>
                    <a:pt x="1225" y="19676"/>
                    <a:pt x="1222" y="19673"/>
                  </a:cubicBezTo>
                  <a:cubicBezTo>
                    <a:pt x="1161" y="19653"/>
                    <a:pt x="1182" y="19571"/>
                    <a:pt x="1120" y="19571"/>
                  </a:cubicBezTo>
                  <a:cubicBezTo>
                    <a:pt x="1080" y="19632"/>
                    <a:pt x="1141" y="19714"/>
                    <a:pt x="1100" y="19775"/>
                  </a:cubicBezTo>
                  <a:cubicBezTo>
                    <a:pt x="1100" y="19775"/>
                    <a:pt x="1100" y="19795"/>
                    <a:pt x="1100" y="19816"/>
                  </a:cubicBezTo>
                  <a:cubicBezTo>
                    <a:pt x="1161" y="19897"/>
                    <a:pt x="1120" y="19979"/>
                    <a:pt x="1141" y="20060"/>
                  </a:cubicBezTo>
                  <a:cubicBezTo>
                    <a:pt x="1141" y="20162"/>
                    <a:pt x="1120" y="20264"/>
                    <a:pt x="1161" y="20345"/>
                  </a:cubicBezTo>
                  <a:cubicBezTo>
                    <a:pt x="1182" y="20386"/>
                    <a:pt x="1182" y="20447"/>
                    <a:pt x="1141" y="20488"/>
                  </a:cubicBezTo>
                  <a:cubicBezTo>
                    <a:pt x="1202" y="20569"/>
                    <a:pt x="1202" y="20671"/>
                    <a:pt x="1161" y="20753"/>
                  </a:cubicBezTo>
                  <a:cubicBezTo>
                    <a:pt x="1182" y="20793"/>
                    <a:pt x="1222" y="20834"/>
                    <a:pt x="1243" y="20854"/>
                  </a:cubicBezTo>
                  <a:cubicBezTo>
                    <a:pt x="1222" y="20895"/>
                    <a:pt x="1182" y="20916"/>
                    <a:pt x="1161" y="20936"/>
                  </a:cubicBezTo>
                  <a:cubicBezTo>
                    <a:pt x="1182" y="20977"/>
                    <a:pt x="1202" y="20997"/>
                    <a:pt x="1202" y="21017"/>
                  </a:cubicBezTo>
                  <a:cubicBezTo>
                    <a:pt x="1182" y="21058"/>
                    <a:pt x="1182" y="21078"/>
                    <a:pt x="1202" y="21119"/>
                  </a:cubicBezTo>
                  <a:cubicBezTo>
                    <a:pt x="1222" y="21201"/>
                    <a:pt x="1243" y="21262"/>
                    <a:pt x="1243" y="21343"/>
                  </a:cubicBezTo>
                  <a:cubicBezTo>
                    <a:pt x="1243" y="21404"/>
                    <a:pt x="1202" y="21445"/>
                    <a:pt x="1182" y="21486"/>
                  </a:cubicBezTo>
                  <a:cubicBezTo>
                    <a:pt x="1263" y="21588"/>
                    <a:pt x="1263" y="21628"/>
                    <a:pt x="1263" y="21812"/>
                  </a:cubicBezTo>
                  <a:cubicBezTo>
                    <a:pt x="1254" y="21810"/>
                    <a:pt x="1245" y="21809"/>
                    <a:pt x="1237" y="21809"/>
                  </a:cubicBezTo>
                  <a:cubicBezTo>
                    <a:pt x="1140" y="21809"/>
                    <a:pt x="1136" y="21918"/>
                    <a:pt x="1080" y="21975"/>
                  </a:cubicBezTo>
                  <a:cubicBezTo>
                    <a:pt x="1161" y="22036"/>
                    <a:pt x="1263" y="22097"/>
                    <a:pt x="1324" y="22199"/>
                  </a:cubicBezTo>
                  <a:cubicBezTo>
                    <a:pt x="1283" y="22239"/>
                    <a:pt x="1222" y="22239"/>
                    <a:pt x="1202" y="22300"/>
                  </a:cubicBezTo>
                  <a:cubicBezTo>
                    <a:pt x="1182" y="22321"/>
                    <a:pt x="1182" y="22361"/>
                    <a:pt x="1202" y="22382"/>
                  </a:cubicBezTo>
                  <a:cubicBezTo>
                    <a:pt x="1222" y="22402"/>
                    <a:pt x="1243" y="22402"/>
                    <a:pt x="1243" y="22423"/>
                  </a:cubicBezTo>
                  <a:lnTo>
                    <a:pt x="1243" y="22504"/>
                  </a:lnTo>
                  <a:cubicBezTo>
                    <a:pt x="1283" y="22565"/>
                    <a:pt x="1324" y="22586"/>
                    <a:pt x="1365" y="22606"/>
                  </a:cubicBezTo>
                  <a:cubicBezTo>
                    <a:pt x="1344" y="22667"/>
                    <a:pt x="1304" y="22626"/>
                    <a:pt x="1283" y="22667"/>
                  </a:cubicBezTo>
                  <a:cubicBezTo>
                    <a:pt x="1283" y="22708"/>
                    <a:pt x="1222" y="22708"/>
                    <a:pt x="1222" y="22748"/>
                  </a:cubicBezTo>
                  <a:lnTo>
                    <a:pt x="1222" y="22850"/>
                  </a:lnTo>
                  <a:cubicBezTo>
                    <a:pt x="1243" y="22871"/>
                    <a:pt x="1283" y="22871"/>
                    <a:pt x="1304" y="22911"/>
                  </a:cubicBezTo>
                  <a:cubicBezTo>
                    <a:pt x="1304" y="22932"/>
                    <a:pt x="1304" y="22972"/>
                    <a:pt x="1304" y="22993"/>
                  </a:cubicBezTo>
                  <a:cubicBezTo>
                    <a:pt x="1324" y="23013"/>
                    <a:pt x="1344" y="23034"/>
                    <a:pt x="1365" y="23054"/>
                  </a:cubicBezTo>
                  <a:cubicBezTo>
                    <a:pt x="1365" y="23074"/>
                    <a:pt x="1324" y="23095"/>
                    <a:pt x="1304" y="23095"/>
                  </a:cubicBezTo>
                  <a:cubicBezTo>
                    <a:pt x="1304" y="23176"/>
                    <a:pt x="1243" y="23258"/>
                    <a:pt x="1283" y="23339"/>
                  </a:cubicBezTo>
                  <a:cubicBezTo>
                    <a:pt x="1385" y="23380"/>
                    <a:pt x="1406" y="23482"/>
                    <a:pt x="1487" y="23543"/>
                  </a:cubicBezTo>
                  <a:cubicBezTo>
                    <a:pt x="1487" y="23583"/>
                    <a:pt x="1507" y="23624"/>
                    <a:pt x="1487" y="23665"/>
                  </a:cubicBezTo>
                  <a:cubicBezTo>
                    <a:pt x="1446" y="23665"/>
                    <a:pt x="1446" y="23624"/>
                    <a:pt x="1385" y="23624"/>
                  </a:cubicBezTo>
                  <a:cubicBezTo>
                    <a:pt x="1365" y="23645"/>
                    <a:pt x="1344" y="23665"/>
                    <a:pt x="1324" y="23706"/>
                  </a:cubicBezTo>
                  <a:cubicBezTo>
                    <a:pt x="1365" y="23787"/>
                    <a:pt x="1365" y="23889"/>
                    <a:pt x="1324" y="23950"/>
                  </a:cubicBezTo>
                  <a:cubicBezTo>
                    <a:pt x="1324" y="24011"/>
                    <a:pt x="1385" y="24031"/>
                    <a:pt x="1385" y="24052"/>
                  </a:cubicBezTo>
                  <a:cubicBezTo>
                    <a:pt x="1385" y="24093"/>
                    <a:pt x="1344" y="24093"/>
                    <a:pt x="1344" y="24133"/>
                  </a:cubicBezTo>
                  <a:cubicBezTo>
                    <a:pt x="1365" y="24154"/>
                    <a:pt x="1385" y="24174"/>
                    <a:pt x="1385" y="24174"/>
                  </a:cubicBezTo>
                  <a:cubicBezTo>
                    <a:pt x="1426" y="24255"/>
                    <a:pt x="1385" y="24276"/>
                    <a:pt x="1385" y="24337"/>
                  </a:cubicBezTo>
                  <a:cubicBezTo>
                    <a:pt x="1385" y="24378"/>
                    <a:pt x="1426" y="24378"/>
                    <a:pt x="1426" y="24398"/>
                  </a:cubicBezTo>
                  <a:lnTo>
                    <a:pt x="1426" y="24541"/>
                  </a:lnTo>
                  <a:cubicBezTo>
                    <a:pt x="1406" y="24561"/>
                    <a:pt x="1365" y="24561"/>
                    <a:pt x="1385" y="24602"/>
                  </a:cubicBezTo>
                  <a:cubicBezTo>
                    <a:pt x="1426" y="24622"/>
                    <a:pt x="1467" y="24642"/>
                    <a:pt x="1528" y="24642"/>
                  </a:cubicBezTo>
                  <a:cubicBezTo>
                    <a:pt x="1548" y="24642"/>
                    <a:pt x="1548" y="24642"/>
                    <a:pt x="1568" y="24663"/>
                  </a:cubicBezTo>
                  <a:lnTo>
                    <a:pt x="1568" y="24765"/>
                  </a:lnTo>
                  <a:cubicBezTo>
                    <a:pt x="1548" y="24785"/>
                    <a:pt x="1528" y="24805"/>
                    <a:pt x="1507" y="24826"/>
                  </a:cubicBezTo>
                  <a:cubicBezTo>
                    <a:pt x="1528" y="24866"/>
                    <a:pt x="1548" y="24887"/>
                    <a:pt x="1528" y="24928"/>
                  </a:cubicBezTo>
                  <a:cubicBezTo>
                    <a:pt x="1487" y="24989"/>
                    <a:pt x="1446" y="25050"/>
                    <a:pt x="1385" y="25090"/>
                  </a:cubicBezTo>
                  <a:cubicBezTo>
                    <a:pt x="1385" y="25152"/>
                    <a:pt x="1426" y="25172"/>
                    <a:pt x="1446" y="25213"/>
                  </a:cubicBezTo>
                  <a:cubicBezTo>
                    <a:pt x="1467" y="25253"/>
                    <a:pt x="1426" y="25233"/>
                    <a:pt x="1406" y="25274"/>
                  </a:cubicBezTo>
                  <a:cubicBezTo>
                    <a:pt x="1385" y="25314"/>
                    <a:pt x="1406" y="25376"/>
                    <a:pt x="1446" y="25416"/>
                  </a:cubicBezTo>
                  <a:cubicBezTo>
                    <a:pt x="1507" y="25437"/>
                    <a:pt x="1568" y="25457"/>
                    <a:pt x="1589" y="25518"/>
                  </a:cubicBezTo>
                  <a:cubicBezTo>
                    <a:pt x="1568" y="25539"/>
                    <a:pt x="1568" y="25559"/>
                    <a:pt x="1548" y="25559"/>
                  </a:cubicBezTo>
                  <a:cubicBezTo>
                    <a:pt x="1518" y="25559"/>
                    <a:pt x="1487" y="25525"/>
                    <a:pt x="1456" y="25525"/>
                  </a:cubicBezTo>
                  <a:cubicBezTo>
                    <a:pt x="1446" y="25525"/>
                    <a:pt x="1436" y="25528"/>
                    <a:pt x="1426" y="25539"/>
                  </a:cubicBezTo>
                  <a:cubicBezTo>
                    <a:pt x="1426" y="25579"/>
                    <a:pt x="1487" y="25600"/>
                    <a:pt x="1446" y="25620"/>
                  </a:cubicBezTo>
                  <a:cubicBezTo>
                    <a:pt x="1436" y="25640"/>
                    <a:pt x="1416" y="25640"/>
                    <a:pt x="1395" y="25640"/>
                  </a:cubicBezTo>
                  <a:cubicBezTo>
                    <a:pt x="1375" y="25640"/>
                    <a:pt x="1355" y="25640"/>
                    <a:pt x="1344" y="25661"/>
                  </a:cubicBezTo>
                  <a:cubicBezTo>
                    <a:pt x="1365" y="25722"/>
                    <a:pt x="1426" y="25742"/>
                    <a:pt x="1446" y="25803"/>
                  </a:cubicBezTo>
                  <a:cubicBezTo>
                    <a:pt x="1446" y="25844"/>
                    <a:pt x="1487" y="25885"/>
                    <a:pt x="1507" y="25905"/>
                  </a:cubicBezTo>
                  <a:cubicBezTo>
                    <a:pt x="1528" y="25925"/>
                    <a:pt x="1548" y="25905"/>
                    <a:pt x="1568" y="25946"/>
                  </a:cubicBezTo>
                  <a:cubicBezTo>
                    <a:pt x="1568" y="25966"/>
                    <a:pt x="1548" y="25987"/>
                    <a:pt x="1528" y="25987"/>
                  </a:cubicBezTo>
                  <a:cubicBezTo>
                    <a:pt x="1514" y="25987"/>
                    <a:pt x="1510" y="25977"/>
                    <a:pt x="1502" y="25977"/>
                  </a:cubicBezTo>
                  <a:cubicBezTo>
                    <a:pt x="1498" y="25977"/>
                    <a:pt x="1494" y="25980"/>
                    <a:pt x="1487" y="25987"/>
                  </a:cubicBezTo>
                  <a:cubicBezTo>
                    <a:pt x="1467" y="26048"/>
                    <a:pt x="1528" y="26088"/>
                    <a:pt x="1507" y="26129"/>
                  </a:cubicBezTo>
                  <a:cubicBezTo>
                    <a:pt x="1538" y="26139"/>
                    <a:pt x="1563" y="26139"/>
                    <a:pt x="1586" y="26139"/>
                  </a:cubicBezTo>
                  <a:cubicBezTo>
                    <a:pt x="1609" y="26139"/>
                    <a:pt x="1630" y="26139"/>
                    <a:pt x="1650" y="26149"/>
                  </a:cubicBezTo>
                  <a:cubicBezTo>
                    <a:pt x="1568" y="26251"/>
                    <a:pt x="1528" y="26353"/>
                    <a:pt x="1446" y="26435"/>
                  </a:cubicBezTo>
                  <a:cubicBezTo>
                    <a:pt x="1487" y="26475"/>
                    <a:pt x="1507" y="26516"/>
                    <a:pt x="1548" y="26516"/>
                  </a:cubicBezTo>
                  <a:cubicBezTo>
                    <a:pt x="1589" y="26516"/>
                    <a:pt x="1609" y="26557"/>
                    <a:pt x="1630" y="26577"/>
                  </a:cubicBezTo>
                  <a:cubicBezTo>
                    <a:pt x="1650" y="26598"/>
                    <a:pt x="1650" y="26618"/>
                    <a:pt x="1650" y="26618"/>
                  </a:cubicBezTo>
                  <a:cubicBezTo>
                    <a:pt x="1630" y="26638"/>
                    <a:pt x="1609" y="26638"/>
                    <a:pt x="1591" y="26638"/>
                  </a:cubicBezTo>
                  <a:cubicBezTo>
                    <a:pt x="1574" y="26638"/>
                    <a:pt x="1558" y="26638"/>
                    <a:pt x="1548" y="26659"/>
                  </a:cubicBezTo>
                  <a:cubicBezTo>
                    <a:pt x="1528" y="26720"/>
                    <a:pt x="1589" y="26740"/>
                    <a:pt x="1609" y="26781"/>
                  </a:cubicBezTo>
                  <a:cubicBezTo>
                    <a:pt x="1650" y="26760"/>
                    <a:pt x="1650" y="26699"/>
                    <a:pt x="1691" y="26699"/>
                  </a:cubicBezTo>
                  <a:cubicBezTo>
                    <a:pt x="1691" y="26720"/>
                    <a:pt x="1711" y="26720"/>
                    <a:pt x="1711" y="26740"/>
                  </a:cubicBezTo>
                  <a:cubicBezTo>
                    <a:pt x="1727" y="26744"/>
                    <a:pt x="1742" y="26746"/>
                    <a:pt x="1758" y="26746"/>
                  </a:cubicBezTo>
                  <a:cubicBezTo>
                    <a:pt x="1823" y="26746"/>
                    <a:pt x="1886" y="26716"/>
                    <a:pt x="1935" y="26699"/>
                  </a:cubicBezTo>
                  <a:cubicBezTo>
                    <a:pt x="1976" y="26679"/>
                    <a:pt x="1935" y="26618"/>
                    <a:pt x="1996" y="26618"/>
                  </a:cubicBezTo>
                  <a:cubicBezTo>
                    <a:pt x="2017" y="26638"/>
                    <a:pt x="2017" y="26679"/>
                    <a:pt x="1996" y="26699"/>
                  </a:cubicBezTo>
                  <a:cubicBezTo>
                    <a:pt x="1976" y="26740"/>
                    <a:pt x="1935" y="26760"/>
                    <a:pt x="1915" y="26822"/>
                  </a:cubicBezTo>
                  <a:cubicBezTo>
                    <a:pt x="1915" y="26842"/>
                    <a:pt x="1894" y="26903"/>
                    <a:pt x="1833" y="26903"/>
                  </a:cubicBezTo>
                  <a:cubicBezTo>
                    <a:pt x="1813" y="26842"/>
                    <a:pt x="1731" y="26781"/>
                    <a:pt x="1711" y="26781"/>
                  </a:cubicBezTo>
                  <a:cubicBezTo>
                    <a:pt x="1691" y="26822"/>
                    <a:pt x="1691" y="26842"/>
                    <a:pt x="1691" y="26883"/>
                  </a:cubicBezTo>
                  <a:cubicBezTo>
                    <a:pt x="1670" y="26903"/>
                    <a:pt x="1650" y="26923"/>
                    <a:pt x="1630" y="26944"/>
                  </a:cubicBezTo>
                  <a:cubicBezTo>
                    <a:pt x="1589" y="26944"/>
                    <a:pt x="1568" y="26883"/>
                    <a:pt x="1528" y="26883"/>
                  </a:cubicBezTo>
                  <a:cubicBezTo>
                    <a:pt x="1507" y="26903"/>
                    <a:pt x="1487" y="26923"/>
                    <a:pt x="1487" y="26984"/>
                  </a:cubicBezTo>
                  <a:cubicBezTo>
                    <a:pt x="1568" y="27005"/>
                    <a:pt x="1548" y="27107"/>
                    <a:pt x="1630" y="27147"/>
                  </a:cubicBezTo>
                  <a:cubicBezTo>
                    <a:pt x="1670" y="27066"/>
                    <a:pt x="1752" y="27086"/>
                    <a:pt x="1772" y="27025"/>
                  </a:cubicBezTo>
                  <a:cubicBezTo>
                    <a:pt x="1813" y="27046"/>
                    <a:pt x="1813" y="27066"/>
                    <a:pt x="1833" y="27086"/>
                  </a:cubicBezTo>
                  <a:cubicBezTo>
                    <a:pt x="1874" y="27066"/>
                    <a:pt x="1894" y="27066"/>
                    <a:pt x="1915" y="27046"/>
                  </a:cubicBezTo>
                  <a:cubicBezTo>
                    <a:pt x="1935" y="27066"/>
                    <a:pt x="1955" y="27086"/>
                    <a:pt x="1955" y="27107"/>
                  </a:cubicBezTo>
                  <a:cubicBezTo>
                    <a:pt x="1955" y="27147"/>
                    <a:pt x="1915" y="27168"/>
                    <a:pt x="1935" y="27208"/>
                  </a:cubicBezTo>
                  <a:cubicBezTo>
                    <a:pt x="1935" y="27229"/>
                    <a:pt x="1915" y="27249"/>
                    <a:pt x="1894" y="27249"/>
                  </a:cubicBezTo>
                  <a:cubicBezTo>
                    <a:pt x="1874" y="27208"/>
                    <a:pt x="1874" y="27127"/>
                    <a:pt x="1813" y="27107"/>
                  </a:cubicBezTo>
                  <a:cubicBezTo>
                    <a:pt x="1813" y="27147"/>
                    <a:pt x="1752" y="27168"/>
                    <a:pt x="1731" y="27208"/>
                  </a:cubicBezTo>
                  <a:cubicBezTo>
                    <a:pt x="1752" y="27290"/>
                    <a:pt x="1711" y="27392"/>
                    <a:pt x="1772" y="27473"/>
                  </a:cubicBezTo>
                  <a:cubicBezTo>
                    <a:pt x="1813" y="27494"/>
                    <a:pt x="1833" y="27534"/>
                    <a:pt x="1874" y="27575"/>
                  </a:cubicBezTo>
                  <a:cubicBezTo>
                    <a:pt x="1874" y="27595"/>
                    <a:pt x="1874" y="27595"/>
                    <a:pt x="1874" y="27616"/>
                  </a:cubicBezTo>
                  <a:cubicBezTo>
                    <a:pt x="1858" y="27631"/>
                    <a:pt x="1846" y="27638"/>
                    <a:pt x="1834" y="27638"/>
                  </a:cubicBezTo>
                  <a:cubicBezTo>
                    <a:pt x="1815" y="27638"/>
                    <a:pt x="1797" y="27621"/>
                    <a:pt x="1772" y="27595"/>
                  </a:cubicBezTo>
                  <a:cubicBezTo>
                    <a:pt x="1772" y="27555"/>
                    <a:pt x="1772" y="27514"/>
                    <a:pt x="1772" y="27473"/>
                  </a:cubicBezTo>
                  <a:lnTo>
                    <a:pt x="1711" y="27473"/>
                  </a:lnTo>
                  <a:cubicBezTo>
                    <a:pt x="1670" y="27412"/>
                    <a:pt x="1691" y="27351"/>
                    <a:pt x="1630" y="27331"/>
                  </a:cubicBezTo>
                  <a:cubicBezTo>
                    <a:pt x="1609" y="27351"/>
                    <a:pt x="1589" y="27351"/>
                    <a:pt x="1589" y="27392"/>
                  </a:cubicBezTo>
                  <a:cubicBezTo>
                    <a:pt x="1589" y="27392"/>
                    <a:pt x="1589" y="27412"/>
                    <a:pt x="1609" y="27433"/>
                  </a:cubicBezTo>
                  <a:cubicBezTo>
                    <a:pt x="1589" y="27473"/>
                    <a:pt x="1548" y="27514"/>
                    <a:pt x="1548" y="27555"/>
                  </a:cubicBezTo>
                  <a:cubicBezTo>
                    <a:pt x="1568" y="27616"/>
                    <a:pt x="1630" y="27595"/>
                    <a:pt x="1650" y="27616"/>
                  </a:cubicBezTo>
                  <a:cubicBezTo>
                    <a:pt x="1691" y="27697"/>
                    <a:pt x="1772" y="27779"/>
                    <a:pt x="1772" y="27901"/>
                  </a:cubicBezTo>
                  <a:cubicBezTo>
                    <a:pt x="1752" y="27901"/>
                    <a:pt x="1731" y="27921"/>
                    <a:pt x="1691" y="27942"/>
                  </a:cubicBezTo>
                  <a:cubicBezTo>
                    <a:pt x="1672" y="27923"/>
                    <a:pt x="1654" y="27913"/>
                    <a:pt x="1638" y="27913"/>
                  </a:cubicBezTo>
                  <a:cubicBezTo>
                    <a:pt x="1617" y="27913"/>
                    <a:pt x="1600" y="27928"/>
                    <a:pt x="1589" y="27962"/>
                  </a:cubicBezTo>
                  <a:cubicBezTo>
                    <a:pt x="1568" y="28003"/>
                    <a:pt x="1568" y="28043"/>
                    <a:pt x="1589" y="28064"/>
                  </a:cubicBezTo>
                  <a:cubicBezTo>
                    <a:pt x="1600" y="28074"/>
                    <a:pt x="1609" y="28078"/>
                    <a:pt x="1617" y="28078"/>
                  </a:cubicBezTo>
                  <a:cubicBezTo>
                    <a:pt x="1636" y="28078"/>
                    <a:pt x="1649" y="28060"/>
                    <a:pt x="1661" y="28060"/>
                  </a:cubicBezTo>
                  <a:cubicBezTo>
                    <a:pt x="1664" y="28060"/>
                    <a:pt x="1667" y="28061"/>
                    <a:pt x="1670" y="28064"/>
                  </a:cubicBezTo>
                  <a:cubicBezTo>
                    <a:pt x="1711" y="28105"/>
                    <a:pt x="1691" y="28125"/>
                    <a:pt x="1650" y="28166"/>
                  </a:cubicBezTo>
                  <a:cubicBezTo>
                    <a:pt x="1645" y="28171"/>
                    <a:pt x="1636" y="28172"/>
                    <a:pt x="1625" y="28172"/>
                  </a:cubicBezTo>
                  <a:cubicBezTo>
                    <a:pt x="1614" y="28172"/>
                    <a:pt x="1602" y="28171"/>
                    <a:pt x="1589" y="28171"/>
                  </a:cubicBezTo>
                  <a:cubicBezTo>
                    <a:pt x="1563" y="28171"/>
                    <a:pt x="1538" y="28176"/>
                    <a:pt x="1528" y="28206"/>
                  </a:cubicBezTo>
                  <a:cubicBezTo>
                    <a:pt x="1548" y="28227"/>
                    <a:pt x="1568" y="28247"/>
                    <a:pt x="1589" y="28267"/>
                  </a:cubicBezTo>
                  <a:lnTo>
                    <a:pt x="1711" y="28267"/>
                  </a:lnTo>
                  <a:cubicBezTo>
                    <a:pt x="1711" y="28329"/>
                    <a:pt x="1752" y="28349"/>
                    <a:pt x="1772" y="28369"/>
                  </a:cubicBezTo>
                  <a:cubicBezTo>
                    <a:pt x="1731" y="28430"/>
                    <a:pt x="1691" y="28471"/>
                    <a:pt x="1670" y="28532"/>
                  </a:cubicBezTo>
                  <a:cubicBezTo>
                    <a:pt x="1691" y="28614"/>
                    <a:pt x="1630" y="28695"/>
                    <a:pt x="1630" y="28797"/>
                  </a:cubicBezTo>
                  <a:cubicBezTo>
                    <a:pt x="1691" y="28858"/>
                    <a:pt x="1772" y="28899"/>
                    <a:pt x="1813" y="29001"/>
                  </a:cubicBezTo>
                  <a:lnTo>
                    <a:pt x="1813" y="29143"/>
                  </a:lnTo>
                  <a:cubicBezTo>
                    <a:pt x="1833" y="29184"/>
                    <a:pt x="1854" y="29204"/>
                    <a:pt x="1874" y="29225"/>
                  </a:cubicBezTo>
                  <a:cubicBezTo>
                    <a:pt x="1854" y="29265"/>
                    <a:pt x="1813" y="29225"/>
                    <a:pt x="1813" y="29286"/>
                  </a:cubicBezTo>
                  <a:cubicBezTo>
                    <a:pt x="1793" y="29306"/>
                    <a:pt x="1854" y="29306"/>
                    <a:pt x="1833" y="29347"/>
                  </a:cubicBezTo>
                  <a:cubicBezTo>
                    <a:pt x="1813" y="29388"/>
                    <a:pt x="1752" y="29367"/>
                    <a:pt x="1731" y="29408"/>
                  </a:cubicBezTo>
                  <a:lnTo>
                    <a:pt x="1731" y="29510"/>
                  </a:lnTo>
                  <a:cubicBezTo>
                    <a:pt x="1752" y="29510"/>
                    <a:pt x="1793" y="29530"/>
                    <a:pt x="1813" y="29571"/>
                  </a:cubicBezTo>
                  <a:cubicBezTo>
                    <a:pt x="1793" y="29612"/>
                    <a:pt x="1813" y="29673"/>
                    <a:pt x="1772" y="29713"/>
                  </a:cubicBezTo>
                  <a:cubicBezTo>
                    <a:pt x="1793" y="29734"/>
                    <a:pt x="1793" y="29754"/>
                    <a:pt x="1813" y="29754"/>
                  </a:cubicBezTo>
                  <a:cubicBezTo>
                    <a:pt x="1833" y="29775"/>
                    <a:pt x="1833" y="29795"/>
                    <a:pt x="1833" y="29815"/>
                  </a:cubicBezTo>
                  <a:cubicBezTo>
                    <a:pt x="1731" y="29815"/>
                    <a:pt x="1650" y="29897"/>
                    <a:pt x="1568" y="29917"/>
                  </a:cubicBezTo>
                  <a:cubicBezTo>
                    <a:pt x="1589" y="29999"/>
                    <a:pt x="1650" y="29978"/>
                    <a:pt x="1711" y="30019"/>
                  </a:cubicBezTo>
                  <a:cubicBezTo>
                    <a:pt x="1752" y="29999"/>
                    <a:pt x="1813" y="29999"/>
                    <a:pt x="1854" y="29937"/>
                  </a:cubicBezTo>
                  <a:cubicBezTo>
                    <a:pt x="1854" y="29937"/>
                    <a:pt x="1874" y="29937"/>
                    <a:pt x="1894" y="29958"/>
                  </a:cubicBezTo>
                  <a:cubicBezTo>
                    <a:pt x="1894" y="29999"/>
                    <a:pt x="1854" y="30019"/>
                    <a:pt x="1833" y="30039"/>
                  </a:cubicBezTo>
                  <a:cubicBezTo>
                    <a:pt x="1813" y="30080"/>
                    <a:pt x="1793" y="30121"/>
                    <a:pt x="1813" y="30141"/>
                  </a:cubicBezTo>
                  <a:cubicBezTo>
                    <a:pt x="1833" y="30223"/>
                    <a:pt x="1813" y="30263"/>
                    <a:pt x="1813" y="30324"/>
                  </a:cubicBezTo>
                  <a:cubicBezTo>
                    <a:pt x="1793" y="30406"/>
                    <a:pt x="1833" y="30487"/>
                    <a:pt x="1833" y="30569"/>
                  </a:cubicBezTo>
                  <a:cubicBezTo>
                    <a:pt x="1833" y="30630"/>
                    <a:pt x="1854" y="30691"/>
                    <a:pt x="1894" y="30732"/>
                  </a:cubicBezTo>
                  <a:cubicBezTo>
                    <a:pt x="1833" y="30772"/>
                    <a:pt x="1813" y="30813"/>
                    <a:pt x="1793" y="30874"/>
                  </a:cubicBezTo>
                  <a:cubicBezTo>
                    <a:pt x="1793" y="30895"/>
                    <a:pt x="1813" y="30915"/>
                    <a:pt x="1833" y="30935"/>
                  </a:cubicBezTo>
                  <a:cubicBezTo>
                    <a:pt x="1813" y="30996"/>
                    <a:pt x="1874" y="31058"/>
                    <a:pt x="1854" y="31139"/>
                  </a:cubicBezTo>
                  <a:cubicBezTo>
                    <a:pt x="1833" y="31200"/>
                    <a:pt x="1833" y="31261"/>
                    <a:pt x="1833" y="31322"/>
                  </a:cubicBezTo>
                  <a:cubicBezTo>
                    <a:pt x="1854" y="31363"/>
                    <a:pt x="1874" y="31404"/>
                    <a:pt x="1894" y="31445"/>
                  </a:cubicBezTo>
                  <a:lnTo>
                    <a:pt x="1894" y="31546"/>
                  </a:lnTo>
                  <a:cubicBezTo>
                    <a:pt x="1915" y="31587"/>
                    <a:pt x="1935" y="31607"/>
                    <a:pt x="1976" y="31628"/>
                  </a:cubicBezTo>
                  <a:lnTo>
                    <a:pt x="1976" y="31709"/>
                  </a:lnTo>
                  <a:cubicBezTo>
                    <a:pt x="1935" y="31730"/>
                    <a:pt x="1894" y="31730"/>
                    <a:pt x="1874" y="31750"/>
                  </a:cubicBezTo>
                  <a:cubicBezTo>
                    <a:pt x="1833" y="31811"/>
                    <a:pt x="1874" y="31852"/>
                    <a:pt x="1894" y="31893"/>
                  </a:cubicBezTo>
                  <a:cubicBezTo>
                    <a:pt x="1874" y="31933"/>
                    <a:pt x="1854" y="31954"/>
                    <a:pt x="1833" y="31994"/>
                  </a:cubicBezTo>
                  <a:cubicBezTo>
                    <a:pt x="1874" y="32035"/>
                    <a:pt x="1894" y="32076"/>
                    <a:pt x="1915" y="32137"/>
                  </a:cubicBezTo>
                  <a:cubicBezTo>
                    <a:pt x="1874" y="32198"/>
                    <a:pt x="1894" y="32259"/>
                    <a:pt x="1894" y="32320"/>
                  </a:cubicBezTo>
                  <a:cubicBezTo>
                    <a:pt x="1915" y="32341"/>
                    <a:pt x="1955" y="32381"/>
                    <a:pt x="1976" y="32402"/>
                  </a:cubicBezTo>
                  <a:cubicBezTo>
                    <a:pt x="1996" y="32412"/>
                    <a:pt x="2017" y="32412"/>
                    <a:pt x="2034" y="32412"/>
                  </a:cubicBezTo>
                  <a:cubicBezTo>
                    <a:pt x="2052" y="32412"/>
                    <a:pt x="2067" y="32412"/>
                    <a:pt x="2078" y="32422"/>
                  </a:cubicBezTo>
                  <a:cubicBezTo>
                    <a:pt x="2078" y="32442"/>
                    <a:pt x="2078" y="32463"/>
                    <a:pt x="2098" y="32483"/>
                  </a:cubicBezTo>
                  <a:cubicBezTo>
                    <a:pt x="2139" y="32504"/>
                    <a:pt x="2200" y="32504"/>
                    <a:pt x="2220" y="32565"/>
                  </a:cubicBezTo>
                  <a:cubicBezTo>
                    <a:pt x="2200" y="32585"/>
                    <a:pt x="2179" y="32605"/>
                    <a:pt x="2179" y="32626"/>
                  </a:cubicBezTo>
                  <a:cubicBezTo>
                    <a:pt x="2159" y="32666"/>
                    <a:pt x="2179" y="32707"/>
                    <a:pt x="2159" y="32728"/>
                  </a:cubicBezTo>
                  <a:cubicBezTo>
                    <a:pt x="2149" y="32738"/>
                    <a:pt x="2134" y="32738"/>
                    <a:pt x="2118" y="32738"/>
                  </a:cubicBezTo>
                  <a:cubicBezTo>
                    <a:pt x="2103" y="32738"/>
                    <a:pt x="2088" y="32738"/>
                    <a:pt x="2078" y="32748"/>
                  </a:cubicBezTo>
                  <a:cubicBezTo>
                    <a:pt x="2078" y="32809"/>
                    <a:pt x="2118" y="32809"/>
                    <a:pt x="2159" y="32829"/>
                  </a:cubicBezTo>
                  <a:cubicBezTo>
                    <a:pt x="2179" y="32850"/>
                    <a:pt x="2241" y="32870"/>
                    <a:pt x="2220" y="32931"/>
                  </a:cubicBezTo>
                  <a:cubicBezTo>
                    <a:pt x="2159" y="32911"/>
                    <a:pt x="2118" y="32911"/>
                    <a:pt x="2078" y="32890"/>
                  </a:cubicBezTo>
                  <a:cubicBezTo>
                    <a:pt x="2037" y="32850"/>
                    <a:pt x="1996" y="32809"/>
                    <a:pt x="1915" y="32809"/>
                  </a:cubicBezTo>
                  <a:cubicBezTo>
                    <a:pt x="1935" y="32911"/>
                    <a:pt x="1955" y="33013"/>
                    <a:pt x="1955" y="33094"/>
                  </a:cubicBezTo>
                  <a:cubicBezTo>
                    <a:pt x="1976" y="33155"/>
                    <a:pt x="2037" y="33176"/>
                    <a:pt x="2037" y="33216"/>
                  </a:cubicBezTo>
                  <a:cubicBezTo>
                    <a:pt x="2030" y="33223"/>
                    <a:pt x="2023" y="33225"/>
                    <a:pt x="2017" y="33225"/>
                  </a:cubicBezTo>
                  <a:cubicBezTo>
                    <a:pt x="2003" y="33225"/>
                    <a:pt x="1989" y="33216"/>
                    <a:pt x="1976" y="33216"/>
                  </a:cubicBezTo>
                  <a:cubicBezTo>
                    <a:pt x="1935" y="33318"/>
                    <a:pt x="1935" y="33318"/>
                    <a:pt x="2017" y="33379"/>
                  </a:cubicBezTo>
                  <a:cubicBezTo>
                    <a:pt x="2017" y="33379"/>
                    <a:pt x="2030" y="33353"/>
                    <a:pt x="2045" y="33353"/>
                  </a:cubicBezTo>
                  <a:cubicBezTo>
                    <a:pt x="2049" y="33353"/>
                    <a:pt x="2053" y="33355"/>
                    <a:pt x="2057" y="33359"/>
                  </a:cubicBezTo>
                  <a:cubicBezTo>
                    <a:pt x="2057" y="33400"/>
                    <a:pt x="2037" y="33400"/>
                    <a:pt x="2017" y="33440"/>
                  </a:cubicBezTo>
                  <a:cubicBezTo>
                    <a:pt x="2017" y="33461"/>
                    <a:pt x="2057" y="33481"/>
                    <a:pt x="2037" y="33501"/>
                  </a:cubicBezTo>
                  <a:cubicBezTo>
                    <a:pt x="2017" y="33501"/>
                    <a:pt x="1996" y="33522"/>
                    <a:pt x="1996" y="33563"/>
                  </a:cubicBezTo>
                  <a:cubicBezTo>
                    <a:pt x="1996" y="33644"/>
                    <a:pt x="2098" y="33603"/>
                    <a:pt x="2139" y="33644"/>
                  </a:cubicBezTo>
                  <a:cubicBezTo>
                    <a:pt x="2098" y="33725"/>
                    <a:pt x="1996" y="33725"/>
                    <a:pt x="1935" y="33787"/>
                  </a:cubicBezTo>
                  <a:lnTo>
                    <a:pt x="1935" y="33970"/>
                  </a:lnTo>
                  <a:cubicBezTo>
                    <a:pt x="1976" y="34031"/>
                    <a:pt x="1996" y="34072"/>
                    <a:pt x="2037" y="34133"/>
                  </a:cubicBezTo>
                  <a:cubicBezTo>
                    <a:pt x="2017" y="34174"/>
                    <a:pt x="1996" y="34235"/>
                    <a:pt x="1955" y="34255"/>
                  </a:cubicBezTo>
                  <a:cubicBezTo>
                    <a:pt x="1923" y="34255"/>
                    <a:pt x="1916" y="34229"/>
                    <a:pt x="1894" y="34229"/>
                  </a:cubicBezTo>
                  <a:cubicBezTo>
                    <a:pt x="1889" y="34229"/>
                    <a:pt x="1882" y="34231"/>
                    <a:pt x="1874" y="34235"/>
                  </a:cubicBezTo>
                  <a:cubicBezTo>
                    <a:pt x="1833" y="34296"/>
                    <a:pt x="1813" y="34357"/>
                    <a:pt x="1854" y="34398"/>
                  </a:cubicBezTo>
                  <a:cubicBezTo>
                    <a:pt x="1857" y="34401"/>
                    <a:pt x="1860" y="34402"/>
                    <a:pt x="1863" y="34402"/>
                  </a:cubicBezTo>
                  <a:cubicBezTo>
                    <a:pt x="1877" y="34402"/>
                    <a:pt x="1891" y="34373"/>
                    <a:pt x="1906" y="34373"/>
                  </a:cubicBezTo>
                  <a:cubicBezTo>
                    <a:pt x="1909" y="34373"/>
                    <a:pt x="1912" y="34374"/>
                    <a:pt x="1915" y="34377"/>
                  </a:cubicBezTo>
                  <a:cubicBezTo>
                    <a:pt x="1996" y="34438"/>
                    <a:pt x="1955" y="34540"/>
                    <a:pt x="1996" y="34581"/>
                  </a:cubicBezTo>
                  <a:cubicBezTo>
                    <a:pt x="1996" y="34723"/>
                    <a:pt x="1996" y="34846"/>
                    <a:pt x="1996" y="34947"/>
                  </a:cubicBezTo>
                  <a:cubicBezTo>
                    <a:pt x="2017" y="34988"/>
                    <a:pt x="2057" y="35008"/>
                    <a:pt x="2057" y="35049"/>
                  </a:cubicBezTo>
                  <a:cubicBezTo>
                    <a:pt x="2017" y="35070"/>
                    <a:pt x="1996" y="35110"/>
                    <a:pt x="1976" y="35151"/>
                  </a:cubicBezTo>
                  <a:cubicBezTo>
                    <a:pt x="2017" y="35253"/>
                    <a:pt x="1976" y="35375"/>
                    <a:pt x="2057" y="35457"/>
                  </a:cubicBezTo>
                  <a:cubicBezTo>
                    <a:pt x="2017" y="35497"/>
                    <a:pt x="2037" y="35538"/>
                    <a:pt x="2017" y="35558"/>
                  </a:cubicBezTo>
                  <a:cubicBezTo>
                    <a:pt x="1976" y="35599"/>
                    <a:pt x="1894" y="35579"/>
                    <a:pt x="1894" y="35660"/>
                  </a:cubicBezTo>
                  <a:cubicBezTo>
                    <a:pt x="1935" y="35660"/>
                    <a:pt x="1894" y="35721"/>
                    <a:pt x="1935" y="35742"/>
                  </a:cubicBezTo>
                  <a:lnTo>
                    <a:pt x="1955" y="35742"/>
                  </a:lnTo>
                  <a:cubicBezTo>
                    <a:pt x="1976" y="35823"/>
                    <a:pt x="2037" y="35884"/>
                    <a:pt x="2037" y="35986"/>
                  </a:cubicBezTo>
                  <a:lnTo>
                    <a:pt x="2098" y="35986"/>
                  </a:lnTo>
                  <a:cubicBezTo>
                    <a:pt x="2098" y="35966"/>
                    <a:pt x="2118" y="35945"/>
                    <a:pt x="2139" y="35945"/>
                  </a:cubicBezTo>
                  <a:cubicBezTo>
                    <a:pt x="2139" y="35945"/>
                    <a:pt x="2139" y="35925"/>
                    <a:pt x="2159" y="35925"/>
                  </a:cubicBezTo>
                  <a:cubicBezTo>
                    <a:pt x="2159" y="35945"/>
                    <a:pt x="2139" y="35945"/>
                    <a:pt x="2139" y="35945"/>
                  </a:cubicBezTo>
                  <a:cubicBezTo>
                    <a:pt x="2139" y="35966"/>
                    <a:pt x="2118" y="35986"/>
                    <a:pt x="2098" y="35986"/>
                  </a:cubicBezTo>
                  <a:cubicBezTo>
                    <a:pt x="2098" y="36006"/>
                    <a:pt x="2118" y="36047"/>
                    <a:pt x="2098" y="36088"/>
                  </a:cubicBezTo>
                  <a:cubicBezTo>
                    <a:pt x="2078" y="36088"/>
                    <a:pt x="2078" y="36067"/>
                    <a:pt x="2057" y="36067"/>
                  </a:cubicBezTo>
                  <a:cubicBezTo>
                    <a:pt x="2057" y="36108"/>
                    <a:pt x="2057" y="36129"/>
                    <a:pt x="2078" y="36149"/>
                  </a:cubicBezTo>
                  <a:cubicBezTo>
                    <a:pt x="2057" y="36190"/>
                    <a:pt x="2017" y="36190"/>
                    <a:pt x="2017" y="36230"/>
                  </a:cubicBezTo>
                  <a:cubicBezTo>
                    <a:pt x="2037" y="36251"/>
                    <a:pt x="2037" y="36271"/>
                    <a:pt x="2057" y="36292"/>
                  </a:cubicBezTo>
                  <a:cubicBezTo>
                    <a:pt x="2037" y="36312"/>
                    <a:pt x="2017" y="36332"/>
                    <a:pt x="1996" y="36353"/>
                  </a:cubicBezTo>
                  <a:lnTo>
                    <a:pt x="1996" y="36556"/>
                  </a:lnTo>
                  <a:cubicBezTo>
                    <a:pt x="2017" y="36597"/>
                    <a:pt x="2037" y="36638"/>
                    <a:pt x="2057" y="36678"/>
                  </a:cubicBezTo>
                  <a:cubicBezTo>
                    <a:pt x="1996" y="36760"/>
                    <a:pt x="2037" y="36841"/>
                    <a:pt x="2017" y="36923"/>
                  </a:cubicBezTo>
                  <a:cubicBezTo>
                    <a:pt x="2005" y="36929"/>
                    <a:pt x="1994" y="36931"/>
                    <a:pt x="1985" y="36931"/>
                  </a:cubicBezTo>
                  <a:cubicBezTo>
                    <a:pt x="1964" y="36931"/>
                    <a:pt x="1949" y="36917"/>
                    <a:pt x="1935" y="36902"/>
                  </a:cubicBezTo>
                  <a:cubicBezTo>
                    <a:pt x="1894" y="36964"/>
                    <a:pt x="1854" y="37004"/>
                    <a:pt x="1813" y="37025"/>
                  </a:cubicBezTo>
                  <a:cubicBezTo>
                    <a:pt x="1813" y="37045"/>
                    <a:pt x="1833" y="37065"/>
                    <a:pt x="1833" y="37065"/>
                  </a:cubicBezTo>
                  <a:cubicBezTo>
                    <a:pt x="1856" y="37043"/>
                    <a:pt x="1878" y="37034"/>
                    <a:pt x="1900" y="37034"/>
                  </a:cubicBezTo>
                  <a:cubicBezTo>
                    <a:pt x="1937" y="37034"/>
                    <a:pt x="1970" y="37060"/>
                    <a:pt x="1996" y="37086"/>
                  </a:cubicBezTo>
                  <a:cubicBezTo>
                    <a:pt x="2017" y="37106"/>
                    <a:pt x="2057" y="37106"/>
                    <a:pt x="2098" y="37147"/>
                  </a:cubicBezTo>
                  <a:cubicBezTo>
                    <a:pt x="2098" y="37147"/>
                    <a:pt x="2098" y="37167"/>
                    <a:pt x="2098" y="37167"/>
                  </a:cubicBezTo>
                  <a:cubicBezTo>
                    <a:pt x="2078" y="37167"/>
                    <a:pt x="2037" y="37188"/>
                    <a:pt x="2037" y="37228"/>
                  </a:cubicBezTo>
                  <a:lnTo>
                    <a:pt x="2037" y="37575"/>
                  </a:lnTo>
                  <a:cubicBezTo>
                    <a:pt x="2098" y="37615"/>
                    <a:pt x="2057" y="37697"/>
                    <a:pt x="2159" y="37717"/>
                  </a:cubicBezTo>
                  <a:cubicBezTo>
                    <a:pt x="2098" y="37758"/>
                    <a:pt x="2118" y="37819"/>
                    <a:pt x="2118" y="37900"/>
                  </a:cubicBezTo>
                  <a:cubicBezTo>
                    <a:pt x="2078" y="37921"/>
                    <a:pt x="2037" y="37941"/>
                    <a:pt x="1996" y="37961"/>
                  </a:cubicBezTo>
                  <a:cubicBezTo>
                    <a:pt x="1996" y="38063"/>
                    <a:pt x="2098" y="38145"/>
                    <a:pt x="2017" y="38226"/>
                  </a:cubicBezTo>
                  <a:cubicBezTo>
                    <a:pt x="2098" y="38308"/>
                    <a:pt x="2037" y="38389"/>
                    <a:pt x="1996" y="38450"/>
                  </a:cubicBezTo>
                  <a:cubicBezTo>
                    <a:pt x="1996" y="38511"/>
                    <a:pt x="1996" y="38572"/>
                    <a:pt x="2057" y="38613"/>
                  </a:cubicBezTo>
                  <a:cubicBezTo>
                    <a:pt x="2066" y="38622"/>
                    <a:pt x="2073" y="38625"/>
                    <a:pt x="2080" y="38625"/>
                  </a:cubicBezTo>
                  <a:cubicBezTo>
                    <a:pt x="2103" y="38625"/>
                    <a:pt x="2121" y="38589"/>
                    <a:pt x="2146" y="38589"/>
                  </a:cubicBezTo>
                  <a:cubicBezTo>
                    <a:pt x="2150" y="38589"/>
                    <a:pt x="2154" y="38590"/>
                    <a:pt x="2159" y="38593"/>
                  </a:cubicBezTo>
                  <a:cubicBezTo>
                    <a:pt x="2139" y="38634"/>
                    <a:pt x="2139" y="38634"/>
                    <a:pt x="2098" y="38654"/>
                  </a:cubicBezTo>
                  <a:cubicBezTo>
                    <a:pt x="2078" y="38695"/>
                    <a:pt x="2017" y="38735"/>
                    <a:pt x="2078" y="38796"/>
                  </a:cubicBezTo>
                  <a:cubicBezTo>
                    <a:pt x="2057" y="38898"/>
                    <a:pt x="1874" y="38878"/>
                    <a:pt x="1894" y="39021"/>
                  </a:cubicBezTo>
                  <a:cubicBezTo>
                    <a:pt x="1955" y="39061"/>
                    <a:pt x="1996" y="39143"/>
                    <a:pt x="2037" y="39183"/>
                  </a:cubicBezTo>
                  <a:cubicBezTo>
                    <a:pt x="2078" y="39245"/>
                    <a:pt x="2037" y="39245"/>
                    <a:pt x="2037" y="39285"/>
                  </a:cubicBezTo>
                  <a:cubicBezTo>
                    <a:pt x="2037" y="39285"/>
                    <a:pt x="2057" y="39306"/>
                    <a:pt x="2057" y="39306"/>
                  </a:cubicBezTo>
                  <a:cubicBezTo>
                    <a:pt x="2092" y="39306"/>
                    <a:pt x="2082" y="39261"/>
                    <a:pt x="2117" y="39261"/>
                  </a:cubicBezTo>
                  <a:cubicBezTo>
                    <a:pt x="2123" y="39261"/>
                    <a:pt x="2130" y="39262"/>
                    <a:pt x="2139" y="39265"/>
                  </a:cubicBezTo>
                  <a:cubicBezTo>
                    <a:pt x="2098" y="39306"/>
                    <a:pt x="2098" y="39367"/>
                    <a:pt x="2118" y="39407"/>
                  </a:cubicBezTo>
                  <a:cubicBezTo>
                    <a:pt x="2115" y="39410"/>
                    <a:pt x="2112" y="39412"/>
                    <a:pt x="2108" y="39412"/>
                  </a:cubicBezTo>
                  <a:cubicBezTo>
                    <a:pt x="2090" y="39412"/>
                    <a:pt x="2063" y="39383"/>
                    <a:pt x="2034" y="39383"/>
                  </a:cubicBezTo>
                  <a:cubicBezTo>
                    <a:pt x="2028" y="39383"/>
                    <a:pt x="2023" y="39384"/>
                    <a:pt x="2017" y="39387"/>
                  </a:cubicBezTo>
                  <a:cubicBezTo>
                    <a:pt x="1983" y="39420"/>
                    <a:pt x="1964" y="39454"/>
                    <a:pt x="1924" y="39454"/>
                  </a:cubicBezTo>
                  <a:cubicBezTo>
                    <a:pt x="1915" y="39454"/>
                    <a:pt x="1906" y="39452"/>
                    <a:pt x="1894" y="39448"/>
                  </a:cubicBezTo>
                  <a:cubicBezTo>
                    <a:pt x="1894" y="39509"/>
                    <a:pt x="1833" y="39530"/>
                    <a:pt x="1833" y="39570"/>
                  </a:cubicBezTo>
                  <a:cubicBezTo>
                    <a:pt x="1854" y="39591"/>
                    <a:pt x="1854" y="39611"/>
                    <a:pt x="1894" y="39611"/>
                  </a:cubicBezTo>
                  <a:cubicBezTo>
                    <a:pt x="1911" y="39611"/>
                    <a:pt x="1927" y="39585"/>
                    <a:pt x="1954" y="39585"/>
                  </a:cubicBezTo>
                  <a:cubicBezTo>
                    <a:pt x="1960" y="39585"/>
                    <a:pt x="1968" y="39587"/>
                    <a:pt x="1976" y="39591"/>
                  </a:cubicBezTo>
                  <a:cubicBezTo>
                    <a:pt x="1996" y="39611"/>
                    <a:pt x="2057" y="39611"/>
                    <a:pt x="2078" y="39652"/>
                  </a:cubicBezTo>
                  <a:cubicBezTo>
                    <a:pt x="2078" y="39693"/>
                    <a:pt x="2098" y="39733"/>
                    <a:pt x="2057" y="39774"/>
                  </a:cubicBezTo>
                  <a:cubicBezTo>
                    <a:pt x="1996" y="39794"/>
                    <a:pt x="2037" y="39855"/>
                    <a:pt x="2017" y="39896"/>
                  </a:cubicBezTo>
                  <a:cubicBezTo>
                    <a:pt x="1996" y="39917"/>
                    <a:pt x="1971" y="39917"/>
                    <a:pt x="1948" y="39917"/>
                  </a:cubicBezTo>
                  <a:cubicBezTo>
                    <a:pt x="1925" y="39917"/>
                    <a:pt x="1905" y="39917"/>
                    <a:pt x="1894" y="39937"/>
                  </a:cubicBezTo>
                  <a:cubicBezTo>
                    <a:pt x="1854" y="39957"/>
                    <a:pt x="1833" y="39998"/>
                    <a:pt x="1833" y="40039"/>
                  </a:cubicBezTo>
                  <a:cubicBezTo>
                    <a:pt x="1854" y="40059"/>
                    <a:pt x="1854" y="40080"/>
                    <a:pt x="1894" y="40080"/>
                  </a:cubicBezTo>
                  <a:cubicBezTo>
                    <a:pt x="1915" y="40059"/>
                    <a:pt x="1955" y="40039"/>
                    <a:pt x="1996" y="40018"/>
                  </a:cubicBezTo>
                  <a:lnTo>
                    <a:pt x="1996" y="40018"/>
                  </a:lnTo>
                  <a:cubicBezTo>
                    <a:pt x="1935" y="40141"/>
                    <a:pt x="2037" y="40222"/>
                    <a:pt x="2017" y="40324"/>
                  </a:cubicBezTo>
                  <a:cubicBezTo>
                    <a:pt x="2011" y="40330"/>
                    <a:pt x="2005" y="40332"/>
                    <a:pt x="1999" y="40332"/>
                  </a:cubicBezTo>
                  <a:cubicBezTo>
                    <a:pt x="1984" y="40332"/>
                    <a:pt x="1970" y="40318"/>
                    <a:pt x="1955" y="40304"/>
                  </a:cubicBezTo>
                  <a:cubicBezTo>
                    <a:pt x="1935" y="40324"/>
                    <a:pt x="1915" y="40344"/>
                    <a:pt x="1874" y="40344"/>
                  </a:cubicBezTo>
                  <a:cubicBezTo>
                    <a:pt x="1894" y="40405"/>
                    <a:pt x="1874" y="40446"/>
                    <a:pt x="1854" y="40487"/>
                  </a:cubicBezTo>
                  <a:cubicBezTo>
                    <a:pt x="1874" y="40507"/>
                    <a:pt x="1915" y="40507"/>
                    <a:pt x="1935" y="40528"/>
                  </a:cubicBezTo>
                  <a:cubicBezTo>
                    <a:pt x="1955" y="40507"/>
                    <a:pt x="1976" y="40507"/>
                    <a:pt x="2017" y="40507"/>
                  </a:cubicBezTo>
                  <a:cubicBezTo>
                    <a:pt x="2037" y="40528"/>
                    <a:pt x="2057" y="40548"/>
                    <a:pt x="2078" y="40568"/>
                  </a:cubicBezTo>
                  <a:cubicBezTo>
                    <a:pt x="2118" y="40650"/>
                    <a:pt x="2017" y="40690"/>
                    <a:pt x="2017" y="40772"/>
                  </a:cubicBezTo>
                  <a:cubicBezTo>
                    <a:pt x="2057" y="40792"/>
                    <a:pt x="2078" y="40833"/>
                    <a:pt x="2078" y="40894"/>
                  </a:cubicBezTo>
                  <a:cubicBezTo>
                    <a:pt x="2118" y="40894"/>
                    <a:pt x="2139" y="40914"/>
                    <a:pt x="2159" y="40935"/>
                  </a:cubicBezTo>
                  <a:lnTo>
                    <a:pt x="2159" y="41016"/>
                  </a:lnTo>
                  <a:cubicBezTo>
                    <a:pt x="2261" y="41057"/>
                    <a:pt x="2281" y="41139"/>
                    <a:pt x="2302" y="41240"/>
                  </a:cubicBezTo>
                  <a:cubicBezTo>
                    <a:pt x="2383" y="41261"/>
                    <a:pt x="2465" y="41301"/>
                    <a:pt x="2505" y="41363"/>
                  </a:cubicBezTo>
                  <a:lnTo>
                    <a:pt x="2607" y="41363"/>
                  </a:lnTo>
                  <a:cubicBezTo>
                    <a:pt x="2607" y="41342"/>
                    <a:pt x="2607" y="41322"/>
                    <a:pt x="2587" y="41301"/>
                  </a:cubicBezTo>
                  <a:cubicBezTo>
                    <a:pt x="2566" y="41301"/>
                    <a:pt x="2546" y="41281"/>
                    <a:pt x="2546" y="41261"/>
                  </a:cubicBezTo>
                  <a:cubicBezTo>
                    <a:pt x="2566" y="41200"/>
                    <a:pt x="2526" y="41139"/>
                    <a:pt x="2485" y="41077"/>
                  </a:cubicBezTo>
                  <a:cubicBezTo>
                    <a:pt x="2500" y="41067"/>
                    <a:pt x="2513" y="41063"/>
                    <a:pt x="2524" y="41063"/>
                  </a:cubicBezTo>
                  <a:cubicBezTo>
                    <a:pt x="2556" y="41063"/>
                    <a:pt x="2572" y="41098"/>
                    <a:pt x="2587" y="41098"/>
                  </a:cubicBezTo>
                  <a:cubicBezTo>
                    <a:pt x="2587" y="41118"/>
                    <a:pt x="2566" y="41139"/>
                    <a:pt x="2587" y="41200"/>
                  </a:cubicBezTo>
                  <a:cubicBezTo>
                    <a:pt x="2607" y="41220"/>
                    <a:pt x="2628" y="41261"/>
                    <a:pt x="2689" y="41261"/>
                  </a:cubicBezTo>
                  <a:cubicBezTo>
                    <a:pt x="2709" y="41281"/>
                    <a:pt x="2729" y="41322"/>
                    <a:pt x="2750" y="41342"/>
                  </a:cubicBezTo>
                  <a:lnTo>
                    <a:pt x="2729" y="41342"/>
                  </a:lnTo>
                  <a:cubicBezTo>
                    <a:pt x="2790" y="41363"/>
                    <a:pt x="2811" y="41403"/>
                    <a:pt x="2852" y="41444"/>
                  </a:cubicBezTo>
                  <a:lnTo>
                    <a:pt x="2852" y="41546"/>
                  </a:lnTo>
                  <a:cubicBezTo>
                    <a:pt x="2811" y="41566"/>
                    <a:pt x="2750" y="41587"/>
                    <a:pt x="2709" y="41607"/>
                  </a:cubicBezTo>
                  <a:cubicBezTo>
                    <a:pt x="2709" y="41668"/>
                    <a:pt x="2689" y="41729"/>
                    <a:pt x="2770" y="41749"/>
                  </a:cubicBezTo>
                  <a:cubicBezTo>
                    <a:pt x="2797" y="41749"/>
                    <a:pt x="2824" y="41759"/>
                    <a:pt x="2852" y="41759"/>
                  </a:cubicBezTo>
                  <a:cubicBezTo>
                    <a:pt x="2865" y="41759"/>
                    <a:pt x="2879" y="41756"/>
                    <a:pt x="2892" y="41749"/>
                  </a:cubicBezTo>
                  <a:cubicBezTo>
                    <a:pt x="2913" y="41688"/>
                    <a:pt x="2831" y="41688"/>
                    <a:pt x="2852" y="41627"/>
                  </a:cubicBezTo>
                  <a:cubicBezTo>
                    <a:pt x="2872" y="41587"/>
                    <a:pt x="2913" y="41587"/>
                    <a:pt x="2953" y="41566"/>
                  </a:cubicBezTo>
                  <a:cubicBezTo>
                    <a:pt x="2974" y="41607"/>
                    <a:pt x="2953" y="41627"/>
                    <a:pt x="2974" y="41668"/>
                  </a:cubicBezTo>
                  <a:cubicBezTo>
                    <a:pt x="2953" y="41688"/>
                    <a:pt x="2953" y="41729"/>
                    <a:pt x="2933" y="41770"/>
                  </a:cubicBezTo>
                  <a:cubicBezTo>
                    <a:pt x="2953" y="41790"/>
                    <a:pt x="2953" y="41790"/>
                    <a:pt x="2974" y="41811"/>
                  </a:cubicBezTo>
                  <a:lnTo>
                    <a:pt x="3157" y="41811"/>
                  </a:lnTo>
                  <a:cubicBezTo>
                    <a:pt x="3157" y="41749"/>
                    <a:pt x="3137" y="41688"/>
                    <a:pt x="3177" y="41648"/>
                  </a:cubicBezTo>
                  <a:cubicBezTo>
                    <a:pt x="3177" y="41607"/>
                    <a:pt x="3157" y="41607"/>
                    <a:pt x="3157" y="41587"/>
                  </a:cubicBezTo>
                  <a:cubicBezTo>
                    <a:pt x="3157" y="41546"/>
                    <a:pt x="3177" y="41546"/>
                    <a:pt x="3218" y="41525"/>
                  </a:cubicBezTo>
                  <a:cubicBezTo>
                    <a:pt x="3218" y="41546"/>
                    <a:pt x="3238" y="41546"/>
                    <a:pt x="3238" y="41546"/>
                  </a:cubicBezTo>
                  <a:cubicBezTo>
                    <a:pt x="3259" y="41648"/>
                    <a:pt x="3320" y="41688"/>
                    <a:pt x="3422" y="41729"/>
                  </a:cubicBezTo>
                  <a:cubicBezTo>
                    <a:pt x="3462" y="41749"/>
                    <a:pt x="3462" y="41790"/>
                    <a:pt x="3462" y="41831"/>
                  </a:cubicBezTo>
                  <a:cubicBezTo>
                    <a:pt x="3471" y="41828"/>
                    <a:pt x="3479" y="41827"/>
                    <a:pt x="3486" y="41827"/>
                  </a:cubicBezTo>
                  <a:cubicBezTo>
                    <a:pt x="3534" y="41827"/>
                    <a:pt x="3567" y="41877"/>
                    <a:pt x="3585" y="41912"/>
                  </a:cubicBezTo>
                  <a:cubicBezTo>
                    <a:pt x="3605" y="41933"/>
                    <a:pt x="3605" y="41953"/>
                    <a:pt x="3605" y="41994"/>
                  </a:cubicBezTo>
                  <a:cubicBezTo>
                    <a:pt x="3625" y="42014"/>
                    <a:pt x="3646" y="42035"/>
                    <a:pt x="3666" y="42055"/>
                  </a:cubicBezTo>
                  <a:cubicBezTo>
                    <a:pt x="3707" y="42035"/>
                    <a:pt x="3727" y="41994"/>
                    <a:pt x="3768" y="41974"/>
                  </a:cubicBezTo>
                  <a:cubicBezTo>
                    <a:pt x="3822" y="41992"/>
                    <a:pt x="3844" y="42058"/>
                    <a:pt x="3906" y="42058"/>
                  </a:cubicBezTo>
                  <a:cubicBezTo>
                    <a:pt x="3914" y="42058"/>
                    <a:pt x="3922" y="42057"/>
                    <a:pt x="3931" y="42055"/>
                  </a:cubicBezTo>
                  <a:cubicBezTo>
                    <a:pt x="3931" y="42075"/>
                    <a:pt x="3931" y="42096"/>
                    <a:pt x="3931" y="42096"/>
                  </a:cubicBezTo>
                  <a:cubicBezTo>
                    <a:pt x="3931" y="42157"/>
                    <a:pt x="4012" y="42177"/>
                    <a:pt x="4012" y="42218"/>
                  </a:cubicBezTo>
                  <a:cubicBezTo>
                    <a:pt x="3992" y="42279"/>
                    <a:pt x="3951" y="42238"/>
                    <a:pt x="3931" y="42279"/>
                  </a:cubicBezTo>
                  <a:lnTo>
                    <a:pt x="3931" y="42340"/>
                  </a:lnTo>
                  <a:cubicBezTo>
                    <a:pt x="3903" y="42326"/>
                    <a:pt x="3884" y="42302"/>
                    <a:pt x="3862" y="42302"/>
                  </a:cubicBezTo>
                  <a:cubicBezTo>
                    <a:pt x="3852" y="42302"/>
                    <a:pt x="3842" y="42307"/>
                    <a:pt x="3829" y="42320"/>
                  </a:cubicBezTo>
                  <a:cubicBezTo>
                    <a:pt x="3809" y="42360"/>
                    <a:pt x="3849" y="42401"/>
                    <a:pt x="3809" y="42442"/>
                  </a:cubicBezTo>
                  <a:cubicBezTo>
                    <a:pt x="3788" y="42442"/>
                    <a:pt x="3748" y="42442"/>
                    <a:pt x="3748" y="42462"/>
                  </a:cubicBezTo>
                  <a:lnTo>
                    <a:pt x="3748" y="42564"/>
                  </a:lnTo>
                  <a:cubicBezTo>
                    <a:pt x="3768" y="42605"/>
                    <a:pt x="3809" y="42646"/>
                    <a:pt x="3829" y="42686"/>
                  </a:cubicBezTo>
                  <a:lnTo>
                    <a:pt x="3829" y="42931"/>
                  </a:lnTo>
                  <a:cubicBezTo>
                    <a:pt x="3870" y="42971"/>
                    <a:pt x="3870" y="43053"/>
                    <a:pt x="3911" y="43114"/>
                  </a:cubicBezTo>
                  <a:lnTo>
                    <a:pt x="3992" y="43114"/>
                  </a:lnTo>
                  <a:cubicBezTo>
                    <a:pt x="4012" y="43094"/>
                    <a:pt x="4033" y="43073"/>
                    <a:pt x="4053" y="43053"/>
                  </a:cubicBezTo>
                  <a:cubicBezTo>
                    <a:pt x="4094" y="43236"/>
                    <a:pt x="4175" y="43379"/>
                    <a:pt x="4277" y="43460"/>
                  </a:cubicBezTo>
                  <a:cubicBezTo>
                    <a:pt x="4297" y="43603"/>
                    <a:pt x="4460" y="43582"/>
                    <a:pt x="4522" y="43705"/>
                  </a:cubicBezTo>
                  <a:cubicBezTo>
                    <a:pt x="4522" y="43725"/>
                    <a:pt x="4501" y="43745"/>
                    <a:pt x="4501" y="43766"/>
                  </a:cubicBezTo>
                  <a:cubicBezTo>
                    <a:pt x="4542" y="43766"/>
                    <a:pt x="4583" y="43786"/>
                    <a:pt x="4623" y="43827"/>
                  </a:cubicBezTo>
                  <a:cubicBezTo>
                    <a:pt x="4603" y="43847"/>
                    <a:pt x="4583" y="43847"/>
                    <a:pt x="4583" y="43888"/>
                  </a:cubicBezTo>
                  <a:lnTo>
                    <a:pt x="4644" y="43888"/>
                  </a:lnTo>
                  <a:cubicBezTo>
                    <a:pt x="4684" y="43847"/>
                    <a:pt x="4705" y="43806"/>
                    <a:pt x="4746" y="43766"/>
                  </a:cubicBezTo>
                  <a:cubicBezTo>
                    <a:pt x="4769" y="43790"/>
                    <a:pt x="4793" y="43799"/>
                    <a:pt x="4817" y="43799"/>
                  </a:cubicBezTo>
                  <a:cubicBezTo>
                    <a:pt x="4834" y="43799"/>
                    <a:pt x="4851" y="43794"/>
                    <a:pt x="4868" y="43786"/>
                  </a:cubicBezTo>
                  <a:cubicBezTo>
                    <a:pt x="4868" y="43725"/>
                    <a:pt x="4908" y="43684"/>
                    <a:pt x="4970" y="43684"/>
                  </a:cubicBezTo>
                  <a:cubicBezTo>
                    <a:pt x="4990" y="43643"/>
                    <a:pt x="4970" y="43582"/>
                    <a:pt x="5031" y="43562"/>
                  </a:cubicBezTo>
                  <a:cubicBezTo>
                    <a:pt x="5041" y="43552"/>
                    <a:pt x="5056" y="43552"/>
                    <a:pt x="5071" y="43552"/>
                  </a:cubicBezTo>
                  <a:cubicBezTo>
                    <a:pt x="5087" y="43552"/>
                    <a:pt x="5102" y="43552"/>
                    <a:pt x="5112" y="43542"/>
                  </a:cubicBezTo>
                  <a:cubicBezTo>
                    <a:pt x="5112" y="43521"/>
                    <a:pt x="5112" y="43521"/>
                    <a:pt x="5092" y="43501"/>
                  </a:cubicBezTo>
                  <a:cubicBezTo>
                    <a:pt x="5092" y="43501"/>
                    <a:pt x="5071" y="43501"/>
                    <a:pt x="5071" y="43481"/>
                  </a:cubicBezTo>
                  <a:cubicBezTo>
                    <a:pt x="5092" y="43481"/>
                    <a:pt x="5092" y="43481"/>
                    <a:pt x="5092" y="43501"/>
                  </a:cubicBezTo>
                  <a:cubicBezTo>
                    <a:pt x="5112" y="43501"/>
                    <a:pt x="5132" y="43501"/>
                    <a:pt x="5153" y="43521"/>
                  </a:cubicBezTo>
                  <a:cubicBezTo>
                    <a:pt x="5173" y="43582"/>
                    <a:pt x="5132" y="43623"/>
                    <a:pt x="5112" y="43664"/>
                  </a:cubicBezTo>
                  <a:lnTo>
                    <a:pt x="5051" y="43664"/>
                  </a:lnTo>
                  <a:cubicBezTo>
                    <a:pt x="5071" y="43705"/>
                    <a:pt x="5010" y="43725"/>
                    <a:pt x="5010" y="43766"/>
                  </a:cubicBezTo>
                  <a:cubicBezTo>
                    <a:pt x="5071" y="43806"/>
                    <a:pt x="5071" y="43806"/>
                    <a:pt x="5153" y="43806"/>
                  </a:cubicBezTo>
                  <a:cubicBezTo>
                    <a:pt x="5173" y="43786"/>
                    <a:pt x="5173" y="43725"/>
                    <a:pt x="5214" y="43705"/>
                  </a:cubicBezTo>
                  <a:cubicBezTo>
                    <a:pt x="5214" y="43705"/>
                    <a:pt x="5234" y="43705"/>
                    <a:pt x="5234" y="43684"/>
                  </a:cubicBezTo>
                  <a:cubicBezTo>
                    <a:pt x="5275" y="43725"/>
                    <a:pt x="5275" y="43766"/>
                    <a:pt x="5316" y="43786"/>
                  </a:cubicBezTo>
                  <a:cubicBezTo>
                    <a:pt x="5377" y="43725"/>
                    <a:pt x="5458" y="43766"/>
                    <a:pt x="5499" y="43705"/>
                  </a:cubicBezTo>
                  <a:cubicBezTo>
                    <a:pt x="5518" y="43717"/>
                    <a:pt x="5535" y="43722"/>
                    <a:pt x="5551" y="43722"/>
                  </a:cubicBezTo>
                  <a:cubicBezTo>
                    <a:pt x="5585" y="43722"/>
                    <a:pt x="5614" y="43698"/>
                    <a:pt x="5642" y="43684"/>
                  </a:cubicBezTo>
                  <a:cubicBezTo>
                    <a:pt x="5662" y="43623"/>
                    <a:pt x="5642" y="43582"/>
                    <a:pt x="5621" y="43542"/>
                  </a:cubicBezTo>
                  <a:cubicBezTo>
                    <a:pt x="5642" y="43521"/>
                    <a:pt x="5662" y="43501"/>
                    <a:pt x="5682" y="43501"/>
                  </a:cubicBezTo>
                  <a:cubicBezTo>
                    <a:pt x="5703" y="43501"/>
                    <a:pt x="5723" y="43521"/>
                    <a:pt x="5764" y="43521"/>
                  </a:cubicBezTo>
                  <a:cubicBezTo>
                    <a:pt x="5805" y="43521"/>
                    <a:pt x="5825" y="43501"/>
                    <a:pt x="5845" y="43501"/>
                  </a:cubicBezTo>
                  <a:cubicBezTo>
                    <a:pt x="5886" y="43521"/>
                    <a:pt x="5886" y="43542"/>
                    <a:pt x="5947" y="43562"/>
                  </a:cubicBezTo>
                  <a:cubicBezTo>
                    <a:pt x="5950" y="43565"/>
                    <a:pt x="5953" y="43566"/>
                    <a:pt x="5955" y="43566"/>
                  </a:cubicBezTo>
                  <a:cubicBezTo>
                    <a:pt x="5966" y="43566"/>
                    <a:pt x="5971" y="43537"/>
                    <a:pt x="5993" y="43537"/>
                  </a:cubicBezTo>
                  <a:cubicBezTo>
                    <a:pt x="5997" y="43537"/>
                    <a:pt x="6002" y="43539"/>
                    <a:pt x="6008" y="43542"/>
                  </a:cubicBezTo>
                  <a:cubicBezTo>
                    <a:pt x="6049" y="43603"/>
                    <a:pt x="6069" y="43664"/>
                    <a:pt x="6008" y="43725"/>
                  </a:cubicBezTo>
                  <a:cubicBezTo>
                    <a:pt x="5973" y="43707"/>
                    <a:pt x="5968" y="43660"/>
                    <a:pt x="5929" y="43660"/>
                  </a:cubicBezTo>
                  <a:cubicBezTo>
                    <a:pt x="5922" y="43660"/>
                    <a:pt x="5915" y="43661"/>
                    <a:pt x="5906" y="43664"/>
                  </a:cubicBezTo>
                  <a:cubicBezTo>
                    <a:pt x="5866" y="43725"/>
                    <a:pt x="5927" y="43745"/>
                    <a:pt x="5927" y="43786"/>
                  </a:cubicBezTo>
                  <a:cubicBezTo>
                    <a:pt x="5886" y="43827"/>
                    <a:pt x="5845" y="43868"/>
                    <a:pt x="5825" y="43908"/>
                  </a:cubicBezTo>
                  <a:cubicBezTo>
                    <a:pt x="5805" y="43969"/>
                    <a:pt x="5825" y="43990"/>
                    <a:pt x="5866" y="43990"/>
                  </a:cubicBezTo>
                  <a:cubicBezTo>
                    <a:pt x="5886" y="43990"/>
                    <a:pt x="5906" y="43990"/>
                    <a:pt x="5927" y="43969"/>
                  </a:cubicBezTo>
                  <a:cubicBezTo>
                    <a:pt x="5947" y="44092"/>
                    <a:pt x="6008" y="44193"/>
                    <a:pt x="6049" y="44295"/>
                  </a:cubicBezTo>
                  <a:cubicBezTo>
                    <a:pt x="6069" y="44305"/>
                    <a:pt x="6090" y="44305"/>
                    <a:pt x="6110" y="44305"/>
                  </a:cubicBezTo>
                  <a:cubicBezTo>
                    <a:pt x="6130" y="44305"/>
                    <a:pt x="6151" y="44305"/>
                    <a:pt x="6171" y="44316"/>
                  </a:cubicBezTo>
                  <a:cubicBezTo>
                    <a:pt x="6191" y="44336"/>
                    <a:pt x="6171" y="44377"/>
                    <a:pt x="6191" y="44397"/>
                  </a:cubicBezTo>
                  <a:cubicBezTo>
                    <a:pt x="6191" y="44397"/>
                    <a:pt x="6191" y="44417"/>
                    <a:pt x="6191" y="44417"/>
                  </a:cubicBezTo>
                  <a:cubicBezTo>
                    <a:pt x="6151" y="44417"/>
                    <a:pt x="6110" y="44417"/>
                    <a:pt x="6069" y="44397"/>
                  </a:cubicBezTo>
                  <a:cubicBezTo>
                    <a:pt x="6049" y="44417"/>
                    <a:pt x="6008" y="44417"/>
                    <a:pt x="5988" y="44478"/>
                  </a:cubicBezTo>
                  <a:cubicBezTo>
                    <a:pt x="5988" y="44702"/>
                    <a:pt x="6171" y="44784"/>
                    <a:pt x="6334" y="44886"/>
                  </a:cubicBezTo>
                  <a:cubicBezTo>
                    <a:pt x="6375" y="44825"/>
                    <a:pt x="6456" y="44825"/>
                    <a:pt x="6517" y="44825"/>
                  </a:cubicBezTo>
                  <a:cubicBezTo>
                    <a:pt x="6517" y="44784"/>
                    <a:pt x="6517" y="44764"/>
                    <a:pt x="6497" y="44743"/>
                  </a:cubicBezTo>
                  <a:lnTo>
                    <a:pt x="6375" y="44743"/>
                  </a:lnTo>
                  <a:cubicBezTo>
                    <a:pt x="6334" y="44723"/>
                    <a:pt x="6314" y="44702"/>
                    <a:pt x="6293" y="44702"/>
                  </a:cubicBezTo>
                  <a:cubicBezTo>
                    <a:pt x="6273" y="44641"/>
                    <a:pt x="6293" y="44601"/>
                    <a:pt x="6314" y="44560"/>
                  </a:cubicBezTo>
                  <a:cubicBezTo>
                    <a:pt x="6273" y="44560"/>
                    <a:pt x="6253" y="44540"/>
                    <a:pt x="6273" y="44499"/>
                  </a:cubicBezTo>
                  <a:lnTo>
                    <a:pt x="6477" y="44499"/>
                  </a:lnTo>
                  <a:cubicBezTo>
                    <a:pt x="6497" y="44519"/>
                    <a:pt x="6497" y="44560"/>
                    <a:pt x="6517" y="44580"/>
                  </a:cubicBezTo>
                  <a:cubicBezTo>
                    <a:pt x="6640" y="44580"/>
                    <a:pt x="6640" y="44580"/>
                    <a:pt x="6640" y="44478"/>
                  </a:cubicBezTo>
                  <a:lnTo>
                    <a:pt x="6640" y="44478"/>
                  </a:lnTo>
                  <a:cubicBezTo>
                    <a:pt x="6632" y="44480"/>
                    <a:pt x="6624" y="44481"/>
                    <a:pt x="6618" y="44481"/>
                  </a:cubicBezTo>
                  <a:cubicBezTo>
                    <a:pt x="6537" y="44481"/>
                    <a:pt x="6531" y="44377"/>
                    <a:pt x="6456" y="44377"/>
                  </a:cubicBezTo>
                  <a:cubicBezTo>
                    <a:pt x="6436" y="44316"/>
                    <a:pt x="6456" y="44275"/>
                    <a:pt x="6477" y="44214"/>
                  </a:cubicBezTo>
                  <a:cubicBezTo>
                    <a:pt x="6456" y="44214"/>
                    <a:pt x="6436" y="44193"/>
                    <a:pt x="6395" y="44173"/>
                  </a:cubicBezTo>
                  <a:cubicBezTo>
                    <a:pt x="6436" y="44153"/>
                    <a:pt x="6436" y="44092"/>
                    <a:pt x="6416" y="44071"/>
                  </a:cubicBezTo>
                  <a:cubicBezTo>
                    <a:pt x="6375" y="44010"/>
                    <a:pt x="6395" y="43949"/>
                    <a:pt x="6436" y="43888"/>
                  </a:cubicBezTo>
                  <a:cubicBezTo>
                    <a:pt x="6477" y="43888"/>
                    <a:pt x="6497" y="43868"/>
                    <a:pt x="6538" y="43868"/>
                  </a:cubicBezTo>
                  <a:cubicBezTo>
                    <a:pt x="6538" y="43929"/>
                    <a:pt x="6477" y="43990"/>
                    <a:pt x="6517" y="44071"/>
                  </a:cubicBezTo>
                  <a:cubicBezTo>
                    <a:pt x="6517" y="44092"/>
                    <a:pt x="6558" y="44112"/>
                    <a:pt x="6558" y="44153"/>
                  </a:cubicBezTo>
                  <a:cubicBezTo>
                    <a:pt x="6558" y="44173"/>
                    <a:pt x="6517" y="44153"/>
                    <a:pt x="6517" y="44193"/>
                  </a:cubicBezTo>
                  <a:cubicBezTo>
                    <a:pt x="6517" y="44254"/>
                    <a:pt x="6497" y="44295"/>
                    <a:pt x="6517" y="44356"/>
                  </a:cubicBezTo>
                  <a:cubicBezTo>
                    <a:pt x="6525" y="44360"/>
                    <a:pt x="6532" y="44362"/>
                    <a:pt x="6538" y="44362"/>
                  </a:cubicBezTo>
                  <a:cubicBezTo>
                    <a:pt x="6560" y="44362"/>
                    <a:pt x="6566" y="44336"/>
                    <a:pt x="6599" y="44336"/>
                  </a:cubicBezTo>
                  <a:lnTo>
                    <a:pt x="6660" y="44336"/>
                  </a:lnTo>
                  <a:cubicBezTo>
                    <a:pt x="6701" y="44356"/>
                    <a:pt x="6721" y="44417"/>
                    <a:pt x="6762" y="44417"/>
                  </a:cubicBezTo>
                  <a:cubicBezTo>
                    <a:pt x="6782" y="44397"/>
                    <a:pt x="6823" y="44377"/>
                    <a:pt x="6843" y="44356"/>
                  </a:cubicBezTo>
                  <a:cubicBezTo>
                    <a:pt x="6823" y="44295"/>
                    <a:pt x="6782" y="44214"/>
                    <a:pt x="6823" y="44153"/>
                  </a:cubicBezTo>
                  <a:cubicBezTo>
                    <a:pt x="6828" y="44151"/>
                    <a:pt x="6833" y="44150"/>
                    <a:pt x="6838" y="44150"/>
                  </a:cubicBezTo>
                  <a:cubicBezTo>
                    <a:pt x="6876" y="44150"/>
                    <a:pt x="6869" y="44216"/>
                    <a:pt x="6895" y="44216"/>
                  </a:cubicBezTo>
                  <a:cubicBezTo>
                    <a:pt x="6897" y="44216"/>
                    <a:pt x="6901" y="44216"/>
                    <a:pt x="6904" y="44214"/>
                  </a:cubicBezTo>
                  <a:cubicBezTo>
                    <a:pt x="6919" y="44210"/>
                    <a:pt x="6931" y="44208"/>
                    <a:pt x="6940" y="44208"/>
                  </a:cubicBezTo>
                  <a:cubicBezTo>
                    <a:pt x="6980" y="44208"/>
                    <a:pt x="6969" y="44242"/>
                    <a:pt x="6986" y="44275"/>
                  </a:cubicBezTo>
                  <a:cubicBezTo>
                    <a:pt x="6986" y="44295"/>
                    <a:pt x="6965" y="44316"/>
                    <a:pt x="6986" y="44336"/>
                  </a:cubicBezTo>
                  <a:cubicBezTo>
                    <a:pt x="7006" y="44336"/>
                    <a:pt x="7006" y="44336"/>
                    <a:pt x="7026" y="44316"/>
                  </a:cubicBezTo>
                  <a:cubicBezTo>
                    <a:pt x="7047" y="44316"/>
                    <a:pt x="7047" y="44295"/>
                    <a:pt x="7067" y="44295"/>
                  </a:cubicBezTo>
                  <a:cubicBezTo>
                    <a:pt x="7108" y="44336"/>
                    <a:pt x="7128" y="44356"/>
                    <a:pt x="7149" y="44377"/>
                  </a:cubicBezTo>
                  <a:cubicBezTo>
                    <a:pt x="7149" y="44438"/>
                    <a:pt x="7149" y="44478"/>
                    <a:pt x="7108" y="44499"/>
                  </a:cubicBezTo>
                  <a:cubicBezTo>
                    <a:pt x="7088" y="44519"/>
                    <a:pt x="7088" y="44519"/>
                    <a:pt x="7088" y="44519"/>
                  </a:cubicBezTo>
                  <a:cubicBezTo>
                    <a:pt x="7128" y="44540"/>
                    <a:pt x="7149" y="44540"/>
                    <a:pt x="7169" y="44540"/>
                  </a:cubicBezTo>
                  <a:cubicBezTo>
                    <a:pt x="7230" y="44519"/>
                    <a:pt x="7189" y="44417"/>
                    <a:pt x="7271" y="44397"/>
                  </a:cubicBezTo>
                  <a:cubicBezTo>
                    <a:pt x="7271" y="44438"/>
                    <a:pt x="7312" y="44458"/>
                    <a:pt x="7332" y="44478"/>
                  </a:cubicBezTo>
                  <a:cubicBezTo>
                    <a:pt x="7271" y="44560"/>
                    <a:pt x="7332" y="44621"/>
                    <a:pt x="7352" y="44662"/>
                  </a:cubicBezTo>
                  <a:cubicBezTo>
                    <a:pt x="7379" y="44662"/>
                    <a:pt x="7389" y="44671"/>
                    <a:pt x="7398" y="44671"/>
                  </a:cubicBezTo>
                  <a:cubicBezTo>
                    <a:pt x="7402" y="44671"/>
                    <a:pt x="7407" y="44669"/>
                    <a:pt x="7413" y="44662"/>
                  </a:cubicBezTo>
                  <a:cubicBezTo>
                    <a:pt x="7434" y="44621"/>
                    <a:pt x="7373" y="44601"/>
                    <a:pt x="7393" y="44560"/>
                  </a:cubicBezTo>
                  <a:cubicBezTo>
                    <a:pt x="7434" y="44519"/>
                    <a:pt x="7475" y="44478"/>
                    <a:pt x="7515" y="44438"/>
                  </a:cubicBezTo>
                  <a:cubicBezTo>
                    <a:pt x="7454" y="44356"/>
                    <a:pt x="7352" y="44316"/>
                    <a:pt x="7352" y="44193"/>
                  </a:cubicBezTo>
                  <a:lnTo>
                    <a:pt x="7495" y="44193"/>
                  </a:lnTo>
                  <a:cubicBezTo>
                    <a:pt x="7515" y="44214"/>
                    <a:pt x="7515" y="44254"/>
                    <a:pt x="7556" y="44275"/>
                  </a:cubicBezTo>
                  <a:cubicBezTo>
                    <a:pt x="7597" y="44275"/>
                    <a:pt x="7617" y="44275"/>
                    <a:pt x="7637" y="44234"/>
                  </a:cubicBezTo>
                  <a:cubicBezTo>
                    <a:pt x="7658" y="44214"/>
                    <a:pt x="7637" y="44153"/>
                    <a:pt x="7658" y="44132"/>
                  </a:cubicBezTo>
                  <a:cubicBezTo>
                    <a:pt x="7678" y="44112"/>
                    <a:pt x="7678" y="44071"/>
                    <a:pt x="7658" y="44051"/>
                  </a:cubicBezTo>
                  <a:cubicBezTo>
                    <a:pt x="7617" y="43990"/>
                    <a:pt x="7658" y="43929"/>
                    <a:pt x="7637" y="43888"/>
                  </a:cubicBezTo>
                  <a:cubicBezTo>
                    <a:pt x="7658" y="43847"/>
                    <a:pt x="7678" y="43827"/>
                    <a:pt x="7719" y="43827"/>
                  </a:cubicBezTo>
                  <a:cubicBezTo>
                    <a:pt x="7739" y="43888"/>
                    <a:pt x="7760" y="43949"/>
                    <a:pt x="7841" y="43969"/>
                  </a:cubicBezTo>
                  <a:cubicBezTo>
                    <a:pt x="7780" y="44030"/>
                    <a:pt x="7780" y="44092"/>
                    <a:pt x="7760" y="44153"/>
                  </a:cubicBezTo>
                  <a:cubicBezTo>
                    <a:pt x="7760" y="44153"/>
                    <a:pt x="7780" y="44173"/>
                    <a:pt x="7760" y="44193"/>
                  </a:cubicBezTo>
                  <a:cubicBezTo>
                    <a:pt x="7760" y="44234"/>
                    <a:pt x="7719" y="44214"/>
                    <a:pt x="7699" y="44234"/>
                  </a:cubicBezTo>
                  <a:cubicBezTo>
                    <a:pt x="7719" y="44295"/>
                    <a:pt x="7658" y="44336"/>
                    <a:pt x="7658" y="44377"/>
                  </a:cubicBezTo>
                  <a:cubicBezTo>
                    <a:pt x="7637" y="44438"/>
                    <a:pt x="7678" y="44458"/>
                    <a:pt x="7658" y="44499"/>
                  </a:cubicBezTo>
                  <a:cubicBezTo>
                    <a:pt x="7658" y="44540"/>
                    <a:pt x="7637" y="44601"/>
                    <a:pt x="7658" y="44662"/>
                  </a:cubicBezTo>
                  <a:cubicBezTo>
                    <a:pt x="7692" y="44679"/>
                    <a:pt x="7715" y="44689"/>
                    <a:pt x="7732" y="44689"/>
                  </a:cubicBezTo>
                  <a:cubicBezTo>
                    <a:pt x="7756" y="44689"/>
                    <a:pt x="7768" y="44669"/>
                    <a:pt x="7780" y="44621"/>
                  </a:cubicBezTo>
                  <a:cubicBezTo>
                    <a:pt x="7780" y="44601"/>
                    <a:pt x="7780" y="44560"/>
                    <a:pt x="7800" y="44560"/>
                  </a:cubicBezTo>
                  <a:cubicBezTo>
                    <a:pt x="7902" y="44621"/>
                    <a:pt x="7780" y="44682"/>
                    <a:pt x="7780" y="44743"/>
                  </a:cubicBezTo>
                  <a:cubicBezTo>
                    <a:pt x="7800" y="44804"/>
                    <a:pt x="7841" y="44825"/>
                    <a:pt x="7882" y="44845"/>
                  </a:cubicBezTo>
                  <a:cubicBezTo>
                    <a:pt x="7861" y="44886"/>
                    <a:pt x="7821" y="44886"/>
                    <a:pt x="7800" y="44927"/>
                  </a:cubicBezTo>
                  <a:cubicBezTo>
                    <a:pt x="7780" y="44967"/>
                    <a:pt x="7760" y="45008"/>
                    <a:pt x="7760" y="45028"/>
                  </a:cubicBezTo>
                  <a:cubicBezTo>
                    <a:pt x="7780" y="45069"/>
                    <a:pt x="7841" y="45049"/>
                    <a:pt x="7841" y="45089"/>
                  </a:cubicBezTo>
                  <a:cubicBezTo>
                    <a:pt x="7882" y="45110"/>
                    <a:pt x="7841" y="45151"/>
                    <a:pt x="7882" y="45171"/>
                  </a:cubicBezTo>
                  <a:cubicBezTo>
                    <a:pt x="7861" y="45191"/>
                    <a:pt x="7841" y="45232"/>
                    <a:pt x="7821" y="45252"/>
                  </a:cubicBezTo>
                  <a:cubicBezTo>
                    <a:pt x="7861" y="45273"/>
                    <a:pt x="7861" y="45334"/>
                    <a:pt x="7923" y="45354"/>
                  </a:cubicBezTo>
                  <a:cubicBezTo>
                    <a:pt x="7984" y="45354"/>
                    <a:pt x="8024" y="45293"/>
                    <a:pt x="8085" y="45273"/>
                  </a:cubicBezTo>
                  <a:cubicBezTo>
                    <a:pt x="8106" y="45130"/>
                    <a:pt x="8024" y="44988"/>
                    <a:pt x="8167" y="44886"/>
                  </a:cubicBezTo>
                  <a:cubicBezTo>
                    <a:pt x="8216" y="44902"/>
                    <a:pt x="8266" y="44932"/>
                    <a:pt x="8326" y="44932"/>
                  </a:cubicBezTo>
                  <a:cubicBezTo>
                    <a:pt x="8340" y="44932"/>
                    <a:pt x="8355" y="44930"/>
                    <a:pt x="8371" y="44927"/>
                  </a:cubicBezTo>
                  <a:cubicBezTo>
                    <a:pt x="8310" y="44865"/>
                    <a:pt x="8350" y="44804"/>
                    <a:pt x="8330" y="44743"/>
                  </a:cubicBezTo>
                  <a:cubicBezTo>
                    <a:pt x="8310" y="44702"/>
                    <a:pt x="8269" y="44682"/>
                    <a:pt x="8248" y="44621"/>
                  </a:cubicBezTo>
                  <a:cubicBezTo>
                    <a:pt x="8269" y="44580"/>
                    <a:pt x="8269" y="44519"/>
                    <a:pt x="8330" y="44478"/>
                  </a:cubicBezTo>
                  <a:cubicBezTo>
                    <a:pt x="8371" y="44478"/>
                    <a:pt x="8391" y="44519"/>
                    <a:pt x="8411" y="44519"/>
                  </a:cubicBezTo>
                  <a:cubicBezTo>
                    <a:pt x="8464" y="44519"/>
                    <a:pt x="8501" y="44474"/>
                    <a:pt x="8549" y="44474"/>
                  </a:cubicBezTo>
                  <a:cubicBezTo>
                    <a:pt x="8557" y="44474"/>
                    <a:pt x="8566" y="44476"/>
                    <a:pt x="8574" y="44478"/>
                  </a:cubicBezTo>
                  <a:cubicBezTo>
                    <a:pt x="8574" y="44560"/>
                    <a:pt x="8635" y="44601"/>
                    <a:pt x="8676" y="44641"/>
                  </a:cubicBezTo>
                  <a:cubicBezTo>
                    <a:pt x="8709" y="44641"/>
                    <a:pt x="8728" y="44615"/>
                    <a:pt x="8745" y="44615"/>
                  </a:cubicBezTo>
                  <a:cubicBezTo>
                    <a:pt x="8749" y="44615"/>
                    <a:pt x="8753" y="44617"/>
                    <a:pt x="8758" y="44621"/>
                  </a:cubicBezTo>
                  <a:cubicBezTo>
                    <a:pt x="8778" y="44641"/>
                    <a:pt x="8778" y="44662"/>
                    <a:pt x="8778" y="44682"/>
                  </a:cubicBezTo>
                  <a:cubicBezTo>
                    <a:pt x="8717" y="44723"/>
                    <a:pt x="8656" y="44702"/>
                    <a:pt x="8534" y="44743"/>
                  </a:cubicBezTo>
                  <a:cubicBezTo>
                    <a:pt x="8656" y="44784"/>
                    <a:pt x="8574" y="44865"/>
                    <a:pt x="8615" y="44906"/>
                  </a:cubicBezTo>
                  <a:cubicBezTo>
                    <a:pt x="8633" y="44912"/>
                    <a:pt x="8651" y="44915"/>
                    <a:pt x="8669" y="44915"/>
                  </a:cubicBezTo>
                  <a:cubicBezTo>
                    <a:pt x="8712" y="44915"/>
                    <a:pt x="8755" y="44900"/>
                    <a:pt x="8798" y="44886"/>
                  </a:cubicBezTo>
                  <a:cubicBezTo>
                    <a:pt x="8798" y="44927"/>
                    <a:pt x="8798" y="44947"/>
                    <a:pt x="8798" y="44967"/>
                  </a:cubicBezTo>
                  <a:cubicBezTo>
                    <a:pt x="8780" y="44973"/>
                    <a:pt x="8764" y="44976"/>
                    <a:pt x="8749" y="44976"/>
                  </a:cubicBezTo>
                  <a:cubicBezTo>
                    <a:pt x="8713" y="44976"/>
                    <a:pt x="8685" y="44961"/>
                    <a:pt x="8656" y="44947"/>
                  </a:cubicBezTo>
                  <a:cubicBezTo>
                    <a:pt x="8595" y="45008"/>
                    <a:pt x="8595" y="45069"/>
                    <a:pt x="8656" y="45089"/>
                  </a:cubicBezTo>
                  <a:cubicBezTo>
                    <a:pt x="8676" y="45069"/>
                    <a:pt x="8696" y="45069"/>
                    <a:pt x="8717" y="45049"/>
                  </a:cubicBezTo>
                  <a:cubicBezTo>
                    <a:pt x="8737" y="45089"/>
                    <a:pt x="8778" y="45110"/>
                    <a:pt x="8798" y="45130"/>
                  </a:cubicBezTo>
                  <a:lnTo>
                    <a:pt x="8798" y="45334"/>
                  </a:lnTo>
                  <a:cubicBezTo>
                    <a:pt x="8822" y="45328"/>
                    <a:pt x="8844" y="45325"/>
                    <a:pt x="8865" y="45325"/>
                  </a:cubicBezTo>
                  <a:cubicBezTo>
                    <a:pt x="8914" y="45325"/>
                    <a:pt x="8953" y="45340"/>
                    <a:pt x="8982" y="45354"/>
                  </a:cubicBezTo>
                  <a:cubicBezTo>
                    <a:pt x="9022" y="45354"/>
                    <a:pt x="9043" y="45313"/>
                    <a:pt x="9083" y="45293"/>
                  </a:cubicBezTo>
                  <a:cubicBezTo>
                    <a:pt x="9118" y="45293"/>
                    <a:pt x="9138" y="45338"/>
                    <a:pt x="9182" y="45338"/>
                  </a:cubicBezTo>
                  <a:cubicBezTo>
                    <a:pt x="9189" y="45338"/>
                    <a:pt x="9197" y="45337"/>
                    <a:pt x="9206" y="45334"/>
                  </a:cubicBezTo>
                  <a:cubicBezTo>
                    <a:pt x="9267" y="45273"/>
                    <a:pt x="9246" y="45191"/>
                    <a:pt x="9307" y="45130"/>
                  </a:cubicBezTo>
                  <a:cubicBezTo>
                    <a:pt x="9287" y="45110"/>
                    <a:pt x="9246" y="45089"/>
                    <a:pt x="9287" y="45049"/>
                  </a:cubicBezTo>
                  <a:lnTo>
                    <a:pt x="9287" y="45049"/>
                  </a:lnTo>
                  <a:cubicBezTo>
                    <a:pt x="9304" y="45065"/>
                    <a:pt x="9307" y="45095"/>
                    <a:pt x="9329" y="45095"/>
                  </a:cubicBezTo>
                  <a:cubicBezTo>
                    <a:pt x="9334" y="45095"/>
                    <a:pt x="9340" y="45093"/>
                    <a:pt x="9348" y="45089"/>
                  </a:cubicBezTo>
                  <a:cubicBezTo>
                    <a:pt x="9369" y="45069"/>
                    <a:pt x="9409" y="45069"/>
                    <a:pt x="9409" y="45028"/>
                  </a:cubicBezTo>
                  <a:cubicBezTo>
                    <a:pt x="9389" y="44947"/>
                    <a:pt x="9348" y="44906"/>
                    <a:pt x="9267" y="44865"/>
                  </a:cubicBezTo>
                  <a:cubicBezTo>
                    <a:pt x="9287" y="44804"/>
                    <a:pt x="9226" y="44784"/>
                    <a:pt x="9226" y="44764"/>
                  </a:cubicBezTo>
                  <a:cubicBezTo>
                    <a:pt x="9206" y="44723"/>
                    <a:pt x="9267" y="44702"/>
                    <a:pt x="9226" y="44662"/>
                  </a:cubicBezTo>
                  <a:lnTo>
                    <a:pt x="9145" y="44662"/>
                  </a:lnTo>
                  <a:cubicBezTo>
                    <a:pt x="9104" y="44682"/>
                    <a:pt x="9083" y="44743"/>
                    <a:pt x="9043" y="44743"/>
                  </a:cubicBezTo>
                  <a:cubicBezTo>
                    <a:pt x="9063" y="44682"/>
                    <a:pt x="9104" y="44621"/>
                    <a:pt x="9124" y="44540"/>
                  </a:cubicBezTo>
                  <a:cubicBezTo>
                    <a:pt x="9185" y="44580"/>
                    <a:pt x="9226" y="44641"/>
                    <a:pt x="9307" y="44641"/>
                  </a:cubicBezTo>
                  <a:cubicBezTo>
                    <a:pt x="9307" y="44682"/>
                    <a:pt x="9307" y="44702"/>
                    <a:pt x="9307" y="44743"/>
                  </a:cubicBezTo>
                  <a:cubicBezTo>
                    <a:pt x="9328" y="44764"/>
                    <a:pt x="9369" y="44804"/>
                    <a:pt x="9409" y="44845"/>
                  </a:cubicBezTo>
                  <a:cubicBezTo>
                    <a:pt x="9430" y="44743"/>
                    <a:pt x="9491" y="44682"/>
                    <a:pt x="9491" y="44601"/>
                  </a:cubicBezTo>
                  <a:cubicBezTo>
                    <a:pt x="9430" y="44560"/>
                    <a:pt x="9389" y="44499"/>
                    <a:pt x="9328" y="44458"/>
                  </a:cubicBezTo>
                  <a:cubicBezTo>
                    <a:pt x="9318" y="44468"/>
                    <a:pt x="9307" y="44473"/>
                    <a:pt x="9297" y="44473"/>
                  </a:cubicBezTo>
                  <a:cubicBezTo>
                    <a:pt x="9287" y="44473"/>
                    <a:pt x="9277" y="44468"/>
                    <a:pt x="9267" y="44458"/>
                  </a:cubicBezTo>
                  <a:cubicBezTo>
                    <a:pt x="9226" y="44458"/>
                    <a:pt x="9267" y="44417"/>
                    <a:pt x="9226" y="44397"/>
                  </a:cubicBezTo>
                  <a:cubicBezTo>
                    <a:pt x="9206" y="44377"/>
                    <a:pt x="9165" y="44397"/>
                    <a:pt x="9165" y="44336"/>
                  </a:cubicBezTo>
                  <a:cubicBezTo>
                    <a:pt x="9246" y="44316"/>
                    <a:pt x="9287" y="44234"/>
                    <a:pt x="9348" y="44173"/>
                  </a:cubicBezTo>
                  <a:lnTo>
                    <a:pt x="9348" y="44173"/>
                  </a:lnTo>
                  <a:cubicBezTo>
                    <a:pt x="9389" y="44234"/>
                    <a:pt x="9307" y="44254"/>
                    <a:pt x="9307" y="44316"/>
                  </a:cubicBezTo>
                  <a:cubicBezTo>
                    <a:pt x="9328" y="44356"/>
                    <a:pt x="9369" y="44377"/>
                    <a:pt x="9389" y="44417"/>
                  </a:cubicBezTo>
                  <a:cubicBezTo>
                    <a:pt x="9406" y="44400"/>
                    <a:pt x="9423" y="44394"/>
                    <a:pt x="9441" y="44394"/>
                  </a:cubicBezTo>
                  <a:cubicBezTo>
                    <a:pt x="9477" y="44394"/>
                    <a:pt x="9514" y="44421"/>
                    <a:pt x="9551" y="44421"/>
                  </a:cubicBezTo>
                  <a:cubicBezTo>
                    <a:pt x="9558" y="44421"/>
                    <a:pt x="9565" y="44420"/>
                    <a:pt x="9572" y="44417"/>
                  </a:cubicBezTo>
                  <a:lnTo>
                    <a:pt x="9572" y="44540"/>
                  </a:lnTo>
                  <a:cubicBezTo>
                    <a:pt x="9593" y="44560"/>
                    <a:pt x="9613" y="44580"/>
                    <a:pt x="9633" y="44580"/>
                  </a:cubicBezTo>
                  <a:cubicBezTo>
                    <a:pt x="9674" y="44560"/>
                    <a:pt x="9654" y="44499"/>
                    <a:pt x="9674" y="44478"/>
                  </a:cubicBezTo>
                  <a:cubicBezTo>
                    <a:pt x="9688" y="44478"/>
                    <a:pt x="9710" y="44469"/>
                    <a:pt x="9730" y="44469"/>
                  </a:cubicBezTo>
                  <a:cubicBezTo>
                    <a:pt x="9740" y="44469"/>
                    <a:pt x="9749" y="44472"/>
                    <a:pt x="9755" y="44478"/>
                  </a:cubicBezTo>
                  <a:cubicBezTo>
                    <a:pt x="9776" y="44540"/>
                    <a:pt x="9776" y="44601"/>
                    <a:pt x="9735" y="44682"/>
                  </a:cubicBezTo>
                  <a:cubicBezTo>
                    <a:pt x="9735" y="44682"/>
                    <a:pt x="9735" y="44702"/>
                    <a:pt x="9755" y="44723"/>
                  </a:cubicBezTo>
                  <a:lnTo>
                    <a:pt x="9837" y="44723"/>
                  </a:lnTo>
                  <a:cubicBezTo>
                    <a:pt x="9857" y="44641"/>
                    <a:pt x="9959" y="44641"/>
                    <a:pt x="9979" y="44601"/>
                  </a:cubicBezTo>
                  <a:cubicBezTo>
                    <a:pt x="9959" y="44540"/>
                    <a:pt x="9918" y="44519"/>
                    <a:pt x="9857" y="44519"/>
                  </a:cubicBezTo>
                  <a:cubicBezTo>
                    <a:pt x="9837" y="44438"/>
                    <a:pt x="9776" y="44377"/>
                    <a:pt x="9796" y="44316"/>
                  </a:cubicBezTo>
                  <a:cubicBezTo>
                    <a:pt x="9789" y="44314"/>
                    <a:pt x="9782" y="44313"/>
                    <a:pt x="9776" y="44313"/>
                  </a:cubicBezTo>
                  <a:cubicBezTo>
                    <a:pt x="9724" y="44313"/>
                    <a:pt x="9726" y="44379"/>
                    <a:pt x="9674" y="44379"/>
                  </a:cubicBezTo>
                  <a:cubicBezTo>
                    <a:pt x="9668" y="44379"/>
                    <a:pt x="9661" y="44379"/>
                    <a:pt x="9654" y="44377"/>
                  </a:cubicBezTo>
                  <a:cubicBezTo>
                    <a:pt x="9674" y="44316"/>
                    <a:pt x="9613" y="44254"/>
                    <a:pt x="9633" y="44173"/>
                  </a:cubicBezTo>
                  <a:cubicBezTo>
                    <a:pt x="9715" y="44132"/>
                    <a:pt x="9796" y="44092"/>
                    <a:pt x="9837" y="44030"/>
                  </a:cubicBezTo>
                  <a:lnTo>
                    <a:pt x="9837" y="44030"/>
                  </a:lnTo>
                  <a:cubicBezTo>
                    <a:pt x="9837" y="44051"/>
                    <a:pt x="9817" y="44092"/>
                    <a:pt x="9837" y="44112"/>
                  </a:cubicBezTo>
                  <a:cubicBezTo>
                    <a:pt x="9857" y="44173"/>
                    <a:pt x="9898" y="44193"/>
                    <a:pt x="9959" y="44214"/>
                  </a:cubicBezTo>
                  <a:cubicBezTo>
                    <a:pt x="9979" y="44153"/>
                    <a:pt x="10041" y="44112"/>
                    <a:pt x="10081" y="44071"/>
                  </a:cubicBezTo>
                  <a:cubicBezTo>
                    <a:pt x="10081" y="44051"/>
                    <a:pt x="10061" y="44030"/>
                    <a:pt x="10061" y="44010"/>
                  </a:cubicBezTo>
                  <a:cubicBezTo>
                    <a:pt x="10081" y="43969"/>
                    <a:pt x="10081" y="43949"/>
                    <a:pt x="10102" y="43908"/>
                  </a:cubicBezTo>
                  <a:cubicBezTo>
                    <a:pt x="10092" y="43888"/>
                    <a:pt x="10076" y="43888"/>
                    <a:pt x="10061" y="43888"/>
                  </a:cubicBezTo>
                  <a:cubicBezTo>
                    <a:pt x="10046" y="43888"/>
                    <a:pt x="10030" y="43888"/>
                    <a:pt x="10020" y="43868"/>
                  </a:cubicBezTo>
                  <a:lnTo>
                    <a:pt x="10020" y="43725"/>
                  </a:lnTo>
                  <a:cubicBezTo>
                    <a:pt x="10041" y="43705"/>
                    <a:pt x="10061" y="43705"/>
                    <a:pt x="10081" y="43664"/>
                  </a:cubicBezTo>
                  <a:cubicBezTo>
                    <a:pt x="10081" y="43623"/>
                    <a:pt x="10061" y="43603"/>
                    <a:pt x="10000" y="43582"/>
                  </a:cubicBezTo>
                  <a:cubicBezTo>
                    <a:pt x="9997" y="43579"/>
                    <a:pt x="9994" y="43578"/>
                    <a:pt x="9991" y="43578"/>
                  </a:cubicBezTo>
                  <a:cubicBezTo>
                    <a:pt x="9976" y="43578"/>
                    <a:pt x="9960" y="43607"/>
                    <a:pt x="9935" y="43607"/>
                  </a:cubicBezTo>
                  <a:cubicBezTo>
                    <a:pt x="9930" y="43607"/>
                    <a:pt x="9924" y="43606"/>
                    <a:pt x="9918" y="43603"/>
                  </a:cubicBezTo>
                  <a:cubicBezTo>
                    <a:pt x="9882" y="43585"/>
                    <a:pt x="9894" y="43518"/>
                    <a:pt x="9840" y="43518"/>
                  </a:cubicBezTo>
                  <a:cubicBezTo>
                    <a:pt x="9833" y="43518"/>
                    <a:pt x="9825" y="43519"/>
                    <a:pt x="9817" y="43521"/>
                  </a:cubicBezTo>
                  <a:cubicBezTo>
                    <a:pt x="9776" y="43562"/>
                    <a:pt x="9735" y="43603"/>
                    <a:pt x="9694" y="43664"/>
                  </a:cubicBezTo>
                  <a:cubicBezTo>
                    <a:pt x="9674" y="43643"/>
                    <a:pt x="9654" y="43623"/>
                    <a:pt x="9633" y="43623"/>
                  </a:cubicBezTo>
                  <a:cubicBezTo>
                    <a:pt x="9674" y="43582"/>
                    <a:pt x="9654" y="43542"/>
                    <a:pt x="9674" y="43501"/>
                  </a:cubicBezTo>
                  <a:cubicBezTo>
                    <a:pt x="9694" y="43501"/>
                    <a:pt x="9735" y="43481"/>
                    <a:pt x="9735" y="43440"/>
                  </a:cubicBezTo>
                  <a:cubicBezTo>
                    <a:pt x="9735" y="43419"/>
                    <a:pt x="9735" y="43399"/>
                    <a:pt x="9715" y="43379"/>
                  </a:cubicBezTo>
                  <a:cubicBezTo>
                    <a:pt x="9796" y="43379"/>
                    <a:pt x="9755" y="43460"/>
                    <a:pt x="9817" y="43460"/>
                  </a:cubicBezTo>
                  <a:cubicBezTo>
                    <a:pt x="9878" y="43460"/>
                    <a:pt x="9878" y="43379"/>
                    <a:pt x="9918" y="43358"/>
                  </a:cubicBezTo>
                  <a:cubicBezTo>
                    <a:pt x="9959" y="43379"/>
                    <a:pt x="9959" y="43419"/>
                    <a:pt x="9979" y="43440"/>
                  </a:cubicBezTo>
                  <a:cubicBezTo>
                    <a:pt x="10041" y="43440"/>
                    <a:pt x="10081" y="43440"/>
                    <a:pt x="10122" y="43419"/>
                  </a:cubicBezTo>
                  <a:lnTo>
                    <a:pt x="10122" y="43216"/>
                  </a:lnTo>
                  <a:cubicBezTo>
                    <a:pt x="10102" y="43114"/>
                    <a:pt x="10061" y="43033"/>
                    <a:pt x="10020" y="42951"/>
                  </a:cubicBezTo>
                  <a:cubicBezTo>
                    <a:pt x="10041" y="42910"/>
                    <a:pt x="10081" y="42910"/>
                    <a:pt x="10102" y="42890"/>
                  </a:cubicBezTo>
                  <a:cubicBezTo>
                    <a:pt x="10102" y="42849"/>
                    <a:pt x="10122" y="42808"/>
                    <a:pt x="10102" y="42788"/>
                  </a:cubicBezTo>
                  <a:cubicBezTo>
                    <a:pt x="10083" y="42775"/>
                    <a:pt x="10066" y="42771"/>
                    <a:pt x="10050" y="42771"/>
                  </a:cubicBezTo>
                  <a:cubicBezTo>
                    <a:pt x="10015" y="42771"/>
                    <a:pt x="9987" y="42794"/>
                    <a:pt x="9959" y="42808"/>
                  </a:cubicBezTo>
                  <a:cubicBezTo>
                    <a:pt x="9878" y="42727"/>
                    <a:pt x="9878" y="42646"/>
                    <a:pt x="9857" y="42584"/>
                  </a:cubicBezTo>
                  <a:cubicBezTo>
                    <a:pt x="9878" y="42503"/>
                    <a:pt x="9979" y="42544"/>
                    <a:pt x="10000" y="42462"/>
                  </a:cubicBezTo>
                  <a:cubicBezTo>
                    <a:pt x="10000" y="42422"/>
                    <a:pt x="9979" y="42401"/>
                    <a:pt x="9979" y="42381"/>
                  </a:cubicBezTo>
                  <a:cubicBezTo>
                    <a:pt x="9979" y="42340"/>
                    <a:pt x="10000" y="42320"/>
                    <a:pt x="10000" y="42279"/>
                  </a:cubicBezTo>
                  <a:cubicBezTo>
                    <a:pt x="9979" y="42259"/>
                    <a:pt x="9959" y="42238"/>
                    <a:pt x="9939" y="42218"/>
                  </a:cubicBezTo>
                  <a:lnTo>
                    <a:pt x="9939" y="42055"/>
                  </a:lnTo>
                  <a:cubicBezTo>
                    <a:pt x="9918" y="42035"/>
                    <a:pt x="9918" y="42035"/>
                    <a:pt x="9898" y="42035"/>
                  </a:cubicBezTo>
                  <a:cubicBezTo>
                    <a:pt x="9894" y="42030"/>
                    <a:pt x="9890" y="42029"/>
                    <a:pt x="9887" y="42029"/>
                  </a:cubicBezTo>
                  <a:cubicBezTo>
                    <a:pt x="9880" y="42029"/>
                    <a:pt x="9876" y="42040"/>
                    <a:pt x="9868" y="42040"/>
                  </a:cubicBezTo>
                  <a:cubicBezTo>
                    <a:pt x="9865" y="42040"/>
                    <a:pt x="9862" y="42039"/>
                    <a:pt x="9857" y="42035"/>
                  </a:cubicBezTo>
                  <a:cubicBezTo>
                    <a:pt x="9857" y="41994"/>
                    <a:pt x="9857" y="41933"/>
                    <a:pt x="9837" y="41912"/>
                  </a:cubicBezTo>
                  <a:cubicBezTo>
                    <a:pt x="9817" y="41892"/>
                    <a:pt x="9817" y="41892"/>
                    <a:pt x="9817" y="41892"/>
                  </a:cubicBezTo>
                  <a:cubicBezTo>
                    <a:pt x="9823" y="41886"/>
                    <a:pt x="9827" y="41884"/>
                    <a:pt x="9830" y="41884"/>
                  </a:cubicBezTo>
                  <a:cubicBezTo>
                    <a:pt x="9837" y="41884"/>
                    <a:pt x="9837" y="41898"/>
                    <a:pt x="9837" y="41912"/>
                  </a:cubicBezTo>
                  <a:cubicBezTo>
                    <a:pt x="9847" y="41902"/>
                    <a:pt x="9857" y="41902"/>
                    <a:pt x="9865" y="41902"/>
                  </a:cubicBezTo>
                  <a:cubicBezTo>
                    <a:pt x="9873" y="41902"/>
                    <a:pt x="9878" y="41902"/>
                    <a:pt x="9878" y="41892"/>
                  </a:cubicBezTo>
                  <a:lnTo>
                    <a:pt x="9878" y="41831"/>
                  </a:lnTo>
                  <a:cubicBezTo>
                    <a:pt x="9873" y="41833"/>
                    <a:pt x="9869" y="41834"/>
                    <a:pt x="9865" y="41834"/>
                  </a:cubicBezTo>
                  <a:cubicBezTo>
                    <a:pt x="9840" y="41834"/>
                    <a:pt x="9834" y="41787"/>
                    <a:pt x="9809" y="41787"/>
                  </a:cubicBezTo>
                  <a:cubicBezTo>
                    <a:pt x="9805" y="41787"/>
                    <a:pt x="9801" y="41788"/>
                    <a:pt x="9796" y="41790"/>
                  </a:cubicBezTo>
                  <a:cubicBezTo>
                    <a:pt x="9776" y="41811"/>
                    <a:pt x="9776" y="41831"/>
                    <a:pt x="9755" y="41851"/>
                  </a:cubicBezTo>
                  <a:cubicBezTo>
                    <a:pt x="9755" y="41811"/>
                    <a:pt x="9694" y="41831"/>
                    <a:pt x="9694" y="41790"/>
                  </a:cubicBezTo>
                  <a:cubicBezTo>
                    <a:pt x="9694" y="41749"/>
                    <a:pt x="9735" y="41770"/>
                    <a:pt x="9755" y="41749"/>
                  </a:cubicBezTo>
                  <a:cubicBezTo>
                    <a:pt x="9755" y="41729"/>
                    <a:pt x="9755" y="41709"/>
                    <a:pt x="9735" y="41688"/>
                  </a:cubicBezTo>
                  <a:cubicBezTo>
                    <a:pt x="9731" y="41684"/>
                    <a:pt x="9727" y="41683"/>
                    <a:pt x="9722" y="41683"/>
                  </a:cubicBezTo>
                  <a:cubicBezTo>
                    <a:pt x="9710" y="41683"/>
                    <a:pt x="9696" y="41694"/>
                    <a:pt x="9677" y="41694"/>
                  </a:cubicBezTo>
                  <a:cubicBezTo>
                    <a:pt x="9670" y="41694"/>
                    <a:pt x="9662" y="41693"/>
                    <a:pt x="9654" y="41688"/>
                  </a:cubicBezTo>
                  <a:cubicBezTo>
                    <a:pt x="9694" y="41627"/>
                    <a:pt x="9633" y="41566"/>
                    <a:pt x="9613" y="41505"/>
                  </a:cubicBezTo>
                  <a:cubicBezTo>
                    <a:pt x="9593" y="41444"/>
                    <a:pt x="9674" y="41444"/>
                    <a:pt x="9654" y="41403"/>
                  </a:cubicBezTo>
                  <a:cubicBezTo>
                    <a:pt x="9633" y="41301"/>
                    <a:pt x="9572" y="41240"/>
                    <a:pt x="9511" y="41179"/>
                  </a:cubicBezTo>
                  <a:cubicBezTo>
                    <a:pt x="9552" y="41159"/>
                    <a:pt x="9593" y="41139"/>
                    <a:pt x="9593" y="41098"/>
                  </a:cubicBezTo>
                  <a:cubicBezTo>
                    <a:pt x="9613" y="41139"/>
                    <a:pt x="9593" y="41179"/>
                    <a:pt x="9613" y="41200"/>
                  </a:cubicBezTo>
                  <a:cubicBezTo>
                    <a:pt x="9633" y="41200"/>
                    <a:pt x="9654" y="41179"/>
                    <a:pt x="9654" y="41179"/>
                  </a:cubicBezTo>
                  <a:cubicBezTo>
                    <a:pt x="9654" y="41159"/>
                    <a:pt x="9633" y="41139"/>
                    <a:pt x="9654" y="41118"/>
                  </a:cubicBezTo>
                  <a:cubicBezTo>
                    <a:pt x="9682" y="41132"/>
                    <a:pt x="9710" y="41156"/>
                    <a:pt x="9745" y="41156"/>
                  </a:cubicBezTo>
                  <a:cubicBezTo>
                    <a:pt x="9760" y="41156"/>
                    <a:pt x="9777" y="41151"/>
                    <a:pt x="9796" y="41139"/>
                  </a:cubicBezTo>
                  <a:cubicBezTo>
                    <a:pt x="9796" y="41098"/>
                    <a:pt x="9796" y="41057"/>
                    <a:pt x="9796" y="41016"/>
                  </a:cubicBezTo>
                  <a:cubicBezTo>
                    <a:pt x="9715" y="41037"/>
                    <a:pt x="9654" y="41037"/>
                    <a:pt x="9572" y="41057"/>
                  </a:cubicBezTo>
                  <a:cubicBezTo>
                    <a:pt x="9572" y="41037"/>
                    <a:pt x="9552" y="41037"/>
                    <a:pt x="9552" y="41016"/>
                  </a:cubicBezTo>
                  <a:cubicBezTo>
                    <a:pt x="9572" y="41016"/>
                    <a:pt x="9593" y="41016"/>
                    <a:pt x="9613" y="40976"/>
                  </a:cubicBezTo>
                  <a:cubicBezTo>
                    <a:pt x="9593" y="40955"/>
                    <a:pt x="9572" y="40935"/>
                    <a:pt x="9572" y="40894"/>
                  </a:cubicBezTo>
                  <a:cubicBezTo>
                    <a:pt x="9593" y="40874"/>
                    <a:pt x="9633" y="40894"/>
                    <a:pt x="9654" y="40853"/>
                  </a:cubicBezTo>
                  <a:lnTo>
                    <a:pt x="9654" y="40792"/>
                  </a:lnTo>
                  <a:cubicBezTo>
                    <a:pt x="9633" y="40752"/>
                    <a:pt x="9593" y="40731"/>
                    <a:pt x="9572" y="40670"/>
                  </a:cubicBezTo>
                  <a:cubicBezTo>
                    <a:pt x="9593" y="40650"/>
                    <a:pt x="9633" y="40609"/>
                    <a:pt x="9654" y="40589"/>
                  </a:cubicBezTo>
                  <a:cubicBezTo>
                    <a:pt x="9654" y="40548"/>
                    <a:pt x="9654" y="40507"/>
                    <a:pt x="9654" y="40487"/>
                  </a:cubicBezTo>
                  <a:cubicBezTo>
                    <a:pt x="9694" y="40446"/>
                    <a:pt x="9715" y="40466"/>
                    <a:pt x="9735" y="40446"/>
                  </a:cubicBezTo>
                  <a:lnTo>
                    <a:pt x="9735" y="40324"/>
                  </a:lnTo>
                  <a:cubicBezTo>
                    <a:pt x="9755" y="40283"/>
                    <a:pt x="9796" y="40263"/>
                    <a:pt x="9796" y="40222"/>
                  </a:cubicBezTo>
                  <a:cubicBezTo>
                    <a:pt x="9755" y="40141"/>
                    <a:pt x="9735" y="40039"/>
                    <a:pt x="9755" y="39957"/>
                  </a:cubicBezTo>
                  <a:cubicBezTo>
                    <a:pt x="9755" y="39937"/>
                    <a:pt x="9776" y="39917"/>
                    <a:pt x="9796" y="39917"/>
                  </a:cubicBezTo>
                  <a:cubicBezTo>
                    <a:pt x="9837" y="39957"/>
                    <a:pt x="9837" y="39998"/>
                    <a:pt x="9878" y="40039"/>
                  </a:cubicBezTo>
                  <a:cubicBezTo>
                    <a:pt x="9888" y="40039"/>
                    <a:pt x="9898" y="40044"/>
                    <a:pt x="9908" y="40044"/>
                  </a:cubicBezTo>
                  <a:cubicBezTo>
                    <a:pt x="9918" y="40044"/>
                    <a:pt x="9929" y="40039"/>
                    <a:pt x="9939" y="40018"/>
                  </a:cubicBezTo>
                  <a:cubicBezTo>
                    <a:pt x="9959" y="39998"/>
                    <a:pt x="9898" y="39937"/>
                    <a:pt x="9979" y="39937"/>
                  </a:cubicBezTo>
                  <a:cubicBezTo>
                    <a:pt x="10000" y="39998"/>
                    <a:pt x="9979" y="40080"/>
                    <a:pt x="10041" y="40120"/>
                  </a:cubicBezTo>
                  <a:cubicBezTo>
                    <a:pt x="10081" y="40120"/>
                    <a:pt x="10081" y="40100"/>
                    <a:pt x="10081" y="40080"/>
                  </a:cubicBezTo>
                  <a:cubicBezTo>
                    <a:pt x="10081" y="40018"/>
                    <a:pt x="10142" y="40018"/>
                    <a:pt x="10163" y="39957"/>
                  </a:cubicBezTo>
                  <a:cubicBezTo>
                    <a:pt x="10163" y="39957"/>
                    <a:pt x="10163" y="39957"/>
                    <a:pt x="10163" y="39937"/>
                  </a:cubicBezTo>
                  <a:cubicBezTo>
                    <a:pt x="10122" y="39937"/>
                    <a:pt x="10102" y="39917"/>
                    <a:pt x="10081" y="39896"/>
                  </a:cubicBezTo>
                  <a:cubicBezTo>
                    <a:pt x="10102" y="39876"/>
                    <a:pt x="10122" y="39855"/>
                    <a:pt x="10102" y="39815"/>
                  </a:cubicBezTo>
                  <a:cubicBezTo>
                    <a:pt x="10081" y="39794"/>
                    <a:pt x="10061" y="39754"/>
                    <a:pt x="10041" y="39754"/>
                  </a:cubicBezTo>
                  <a:cubicBezTo>
                    <a:pt x="10033" y="39752"/>
                    <a:pt x="10027" y="39751"/>
                    <a:pt x="10021" y="39751"/>
                  </a:cubicBezTo>
                  <a:cubicBezTo>
                    <a:pt x="9968" y="39751"/>
                    <a:pt x="9972" y="39817"/>
                    <a:pt x="9933" y="39817"/>
                  </a:cubicBezTo>
                  <a:cubicBezTo>
                    <a:pt x="9929" y="39817"/>
                    <a:pt x="9924" y="39817"/>
                    <a:pt x="9918" y="39815"/>
                  </a:cubicBezTo>
                  <a:cubicBezTo>
                    <a:pt x="9898" y="39774"/>
                    <a:pt x="9918" y="39733"/>
                    <a:pt x="9939" y="39672"/>
                  </a:cubicBezTo>
                  <a:cubicBezTo>
                    <a:pt x="9918" y="39652"/>
                    <a:pt x="9878" y="39611"/>
                    <a:pt x="9857" y="39591"/>
                  </a:cubicBezTo>
                  <a:lnTo>
                    <a:pt x="9857" y="39509"/>
                  </a:lnTo>
                  <a:cubicBezTo>
                    <a:pt x="9878" y="39489"/>
                    <a:pt x="9918" y="39509"/>
                    <a:pt x="9939" y="39469"/>
                  </a:cubicBezTo>
                  <a:lnTo>
                    <a:pt x="9939" y="39367"/>
                  </a:lnTo>
                  <a:cubicBezTo>
                    <a:pt x="9898" y="39326"/>
                    <a:pt x="9857" y="39285"/>
                    <a:pt x="9837" y="39265"/>
                  </a:cubicBezTo>
                  <a:cubicBezTo>
                    <a:pt x="9755" y="39204"/>
                    <a:pt x="9776" y="39143"/>
                    <a:pt x="9776" y="39082"/>
                  </a:cubicBezTo>
                  <a:lnTo>
                    <a:pt x="9776" y="39082"/>
                  </a:lnTo>
                  <a:cubicBezTo>
                    <a:pt x="9857" y="39122"/>
                    <a:pt x="9898" y="39224"/>
                    <a:pt x="9979" y="39224"/>
                  </a:cubicBezTo>
                  <a:cubicBezTo>
                    <a:pt x="10020" y="39285"/>
                    <a:pt x="9959" y="39306"/>
                    <a:pt x="9979" y="39346"/>
                  </a:cubicBezTo>
                  <a:cubicBezTo>
                    <a:pt x="10020" y="39367"/>
                    <a:pt x="10081" y="39326"/>
                    <a:pt x="10102" y="39407"/>
                  </a:cubicBezTo>
                  <a:cubicBezTo>
                    <a:pt x="10102" y="39428"/>
                    <a:pt x="10122" y="39469"/>
                    <a:pt x="10081" y="39509"/>
                  </a:cubicBezTo>
                  <a:cubicBezTo>
                    <a:pt x="10041" y="39550"/>
                    <a:pt x="10061" y="39591"/>
                    <a:pt x="10020" y="39652"/>
                  </a:cubicBezTo>
                  <a:cubicBezTo>
                    <a:pt x="10020" y="39652"/>
                    <a:pt x="10020" y="39672"/>
                    <a:pt x="10041" y="39672"/>
                  </a:cubicBezTo>
                  <a:cubicBezTo>
                    <a:pt x="10061" y="39672"/>
                    <a:pt x="10081" y="39652"/>
                    <a:pt x="10102" y="39631"/>
                  </a:cubicBezTo>
                  <a:cubicBezTo>
                    <a:pt x="10134" y="39631"/>
                    <a:pt x="10154" y="39658"/>
                    <a:pt x="10192" y="39658"/>
                  </a:cubicBezTo>
                  <a:cubicBezTo>
                    <a:pt x="10201" y="39658"/>
                    <a:pt x="10212" y="39656"/>
                    <a:pt x="10224" y="39652"/>
                  </a:cubicBezTo>
                  <a:lnTo>
                    <a:pt x="10224" y="39428"/>
                  </a:lnTo>
                  <a:cubicBezTo>
                    <a:pt x="10163" y="39306"/>
                    <a:pt x="10122" y="39183"/>
                    <a:pt x="10142" y="39041"/>
                  </a:cubicBezTo>
                  <a:cubicBezTo>
                    <a:pt x="10163" y="39000"/>
                    <a:pt x="10204" y="38980"/>
                    <a:pt x="10224" y="38939"/>
                  </a:cubicBezTo>
                  <a:cubicBezTo>
                    <a:pt x="10204" y="38878"/>
                    <a:pt x="10204" y="38878"/>
                    <a:pt x="10142" y="38817"/>
                  </a:cubicBezTo>
                  <a:cubicBezTo>
                    <a:pt x="10094" y="38817"/>
                    <a:pt x="10058" y="38843"/>
                    <a:pt x="10014" y="38843"/>
                  </a:cubicBezTo>
                  <a:cubicBezTo>
                    <a:pt x="10003" y="38843"/>
                    <a:pt x="9992" y="38841"/>
                    <a:pt x="9979" y="38837"/>
                  </a:cubicBezTo>
                  <a:lnTo>
                    <a:pt x="9979" y="38837"/>
                  </a:lnTo>
                  <a:cubicBezTo>
                    <a:pt x="9959" y="38898"/>
                    <a:pt x="10041" y="38898"/>
                    <a:pt x="10020" y="38959"/>
                  </a:cubicBezTo>
                  <a:cubicBezTo>
                    <a:pt x="10020" y="38980"/>
                    <a:pt x="10000" y="39000"/>
                    <a:pt x="9979" y="39021"/>
                  </a:cubicBezTo>
                  <a:lnTo>
                    <a:pt x="9918" y="38959"/>
                  </a:lnTo>
                  <a:cubicBezTo>
                    <a:pt x="9939" y="38939"/>
                    <a:pt x="9939" y="38919"/>
                    <a:pt x="9939" y="38898"/>
                  </a:cubicBezTo>
                  <a:cubicBezTo>
                    <a:pt x="9898" y="38858"/>
                    <a:pt x="9898" y="38776"/>
                    <a:pt x="9857" y="38735"/>
                  </a:cubicBezTo>
                  <a:cubicBezTo>
                    <a:pt x="9898" y="38695"/>
                    <a:pt x="9898" y="38654"/>
                    <a:pt x="9939" y="38634"/>
                  </a:cubicBezTo>
                  <a:cubicBezTo>
                    <a:pt x="9955" y="38634"/>
                    <a:pt x="9971" y="38660"/>
                    <a:pt x="9998" y="38660"/>
                  </a:cubicBezTo>
                  <a:cubicBezTo>
                    <a:pt x="10005" y="38660"/>
                    <a:pt x="10012" y="38658"/>
                    <a:pt x="10020" y="38654"/>
                  </a:cubicBezTo>
                  <a:cubicBezTo>
                    <a:pt x="10020" y="38613"/>
                    <a:pt x="10061" y="38593"/>
                    <a:pt x="10081" y="38552"/>
                  </a:cubicBezTo>
                  <a:cubicBezTo>
                    <a:pt x="10081" y="38511"/>
                    <a:pt x="10061" y="38471"/>
                    <a:pt x="10102" y="38450"/>
                  </a:cubicBezTo>
                  <a:cubicBezTo>
                    <a:pt x="10122" y="38450"/>
                    <a:pt x="10122" y="38471"/>
                    <a:pt x="10163" y="38471"/>
                  </a:cubicBezTo>
                  <a:cubicBezTo>
                    <a:pt x="10142" y="38410"/>
                    <a:pt x="10204" y="38369"/>
                    <a:pt x="10224" y="38328"/>
                  </a:cubicBezTo>
                  <a:lnTo>
                    <a:pt x="10224" y="38206"/>
                  </a:lnTo>
                  <a:cubicBezTo>
                    <a:pt x="10244" y="38165"/>
                    <a:pt x="10265" y="38145"/>
                    <a:pt x="10285" y="38104"/>
                  </a:cubicBezTo>
                  <a:cubicBezTo>
                    <a:pt x="10265" y="38084"/>
                    <a:pt x="10265" y="38063"/>
                    <a:pt x="10244" y="38043"/>
                  </a:cubicBezTo>
                  <a:cubicBezTo>
                    <a:pt x="10285" y="37982"/>
                    <a:pt x="10285" y="37921"/>
                    <a:pt x="10265" y="37839"/>
                  </a:cubicBezTo>
                  <a:cubicBezTo>
                    <a:pt x="10244" y="37799"/>
                    <a:pt x="10224" y="37778"/>
                    <a:pt x="10204" y="37737"/>
                  </a:cubicBezTo>
                  <a:cubicBezTo>
                    <a:pt x="10183" y="37676"/>
                    <a:pt x="10122" y="37676"/>
                    <a:pt x="10081" y="37656"/>
                  </a:cubicBezTo>
                  <a:cubicBezTo>
                    <a:pt x="10102" y="37615"/>
                    <a:pt x="10081" y="37595"/>
                    <a:pt x="10061" y="37575"/>
                  </a:cubicBezTo>
                  <a:cubicBezTo>
                    <a:pt x="10061" y="37493"/>
                    <a:pt x="10122" y="37432"/>
                    <a:pt x="10163" y="37412"/>
                  </a:cubicBezTo>
                  <a:cubicBezTo>
                    <a:pt x="10183" y="37310"/>
                    <a:pt x="10122" y="37269"/>
                    <a:pt x="10102" y="37208"/>
                  </a:cubicBezTo>
                  <a:cubicBezTo>
                    <a:pt x="10122" y="37147"/>
                    <a:pt x="10163" y="37086"/>
                    <a:pt x="10102" y="37025"/>
                  </a:cubicBezTo>
                  <a:cubicBezTo>
                    <a:pt x="10183" y="36943"/>
                    <a:pt x="10102" y="36862"/>
                    <a:pt x="10102" y="36780"/>
                  </a:cubicBezTo>
                  <a:cubicBezTo>
                    <a:pt x="10020" y="36780"/>
                    <a:pt x="10081" y="36882"/>
                    <a:pt x="10020" y="36882"/>
                  </a:cubicBezTo>
                  <a:cubicBezTo>
                    <a:pt x="10000" y="36841"/>
                    <a:pt x="10000" y="36821"/>
                    <a:pt x="9979" y="36801"/>
                  </a:cubicBezTo>
                  <a:cubicBezTo>
                    <a:pt x="10020" y="36740"/>
                    <a:pt x="10061" y="36699"/>
                    <a:pt x="10102" y="36658"/>
                  </a:cubicBezTo>
                  <a:cubicBezTo>
                    <a:pt x="10081" y="36597"/>
                    <a:pt x="10041" y="36617"/>
                    <a:pt x="10000" y="36577"/>
                  </a:cubicBezTo>
                  <a:cubicBezTo>
                    <a:pt x="10041" y="36536"/>
                    <a:pt x="10041" y="36454"/>
                    <a:pt x="10020" y="36393"/>
                  </a:cubicBezTo>
                  <a:cubicBezTo>
                    <a:pt x="10000" y="36383"/>
                    <a:pt x="9985" y="36378"/>
                    <a:pt x="9969" y="36378"/>
                  </a:cubicBezTo>
                  <a:cubicBezTo>
                    <a:pt x="9954" y="36378"/>
                    <a:pt x="9939" y="36383"/>
                    <a:pt x="9918" y="36393"/>
                  </a:cubicBezTo>
                  <a:cubicBezTo>
                    <a:pt x="9939" y="36454"/>
                    <a:pt x="9898" y="36495"/>
                    <a:pt x="9878" y="36556"/>
                  </a:cubicBezTo>
                  <a:cubicBezTo>
                    <a:pt x="9898" y="36577"/>
                    <a:pt x="9918" y="36597"/>
                    <a:pt x="9939" y="36617"/>
                  </a:cubicBezTo>
                  <a:cubicBezTo>
                    <a:pt x="9918" y="36604"/>
                    <a:pt x="9896" y="36602"/>
                    <a:pt x="9873" y="36602"/>
                  </a:cubicBezTo>
                  <a:cubicBezTo>
                    <a:pt x="9862" y="36602"/>
                    <a:pt x="9851" y="36602"/>
                    <a:pt x="9839" y="36602"/>
                  </a:cubicBezTo>
                  <a:cubicBezTo>
                    <a:pt x="9806" y="36602"/>
                    <a:pt x="9776" y="36597"/>
                    <a:pt x="9755" y="36556"/>
                  </a:cubicBezTo>
                  <a:cubicBezTo>
                    <a:pt x="9776" y="36495"/>
                    <a:pt x="9837" y="36454"/>
                    <a:pt x="9837" y="36373"/>
                  </a:cubicBezTo>
                  <a:lnTo>
                    <a:pt x="9837" y="36373"/>
                  </a:lnTo>
                  <a:cubicBezTo>
                    <a:pt x="9792" y="36403"/>
                    <a:pt x="9747" y="36422"/>
                    <a:pt x="9703" y="36422"/>
                  </a:cubicBezTo>
                  <a:cubicBezTo>
                    <a:pt x="9686" y="36422"/>
                    <a:pt x="9670" y="36419"/>
                    <a:pt x="9654" y="36414"/>
                  </a:cubicBezTo>
                  <a:cubicBezTo>
                    <a:pt x="9613" y="36393"/>
                    <a:pt x="9613" y="36332"/>
                    <a:pt x="9552" y="36312"/>
                  </a:cubicBezTo>
                  <a:cubicBezTo>
                    <a:pt x="9623" y="36288"/>
                    <a:pt x="9688" y="36278"/>
                    <a:pt x="9750" y="36278"/>
                  </a:cubicBezTo>
                  <a:cubicBezTo>
                    <a:pt x="9793" y="36278"/>
                    <a:pt x="9835" y="36283"/>
                    <a:pt x="9878" y="36292"/>
                  </a:cubicBezTo>
                  <a:cubicBezTo>
                    <a:pt x="9898" y="36271"/>
                    <a:pt x="9939" y="36251"/>
                    <a:pt x="9959" y="36230"/>
                  </a:cubicBezTo>
                  <a:cubicBezTo>
                    <a:pt x="9973" y="36230"/>
                    <a:pt x="9986" y="36239"/>
                    <a:pt x="10000" y="36239"/>
                  </a:cubicBezTo>
                  <a:cubicBezTo>
                    <a:pt x="10007" y="36239"/>
                    <a:pt x="10013" y="36237"/>
                    <a:pt x="10020" y="36230"/>
                  </a:cubicBezTo>
                  <a:cubicBezTo>
                    <a:pt x="10041" y="36169"/>
                    <a:pt x="10000" y="36149"/>
                    <a:pt x="9959" y="36108"/>
                  </a:cubicBezTo>
                  <a:cubicBezTo>
                    <a:pt x="9939" y="36129"/>
                    <a:pt x="9939" y="36129"/>
                    <a:pt x="9918" y="36129"/>
                  </a:cubicBezTo>
                  <a:cubicBezTo>
                    <a:pt x="9878" y="36108"/>
                    <a:pt x="9918" y="36067"/>
                    <a:pt x="9857" y="36047"/>
                  </a:cubicBezTo>
                  <a:cubicBezTo>
                    <a:pt x="9837" y="36067"/>
                    <a:pt x="9817" y="36088"/>
                    <a:pt x="9776" y="36129"/>
                  </a:cubicBezTo>
                  <a:cubicBezTo>
                    <a:pt x="9796" y="36149"/>
                    <a:pt x="9817" y="36169"/>
                    <a:pt x="9837" y="36190"/>
                  </a:cubicBezTo>
                  <a:cubicBezTo>
                    <a:pt x="9837" y="36210"/>
                    <a:pt x="9837" y="36230"/>
                    <a:pt x="9817" y="36251"/>
                  </a:cubicBezTo>
                  <a:cubicBezTo>
                    <a:pt x="9776" y="36251"/>
                    <a:pt x="9755" y="36210"/>
                    <a:pt x="9735" y="36169"/>
                  </a:cubicBezTo>
                  <a:cubicBezTo>
                    <a:pt x="9755" y="36149"/>
                    <a:pt x="9776" y="36108"/>
                    <a:pt x="9715" y="36108"/>
                  </a:cubicBezTo>
                  <a:cubicBezTo>
                    <a:pt x="9697" y="36108"/>
                    <a:pt x="9710" y="36153"/>
                    <a:pt x="9688" y="36153"/>
                  </a:cubicBezTo>
                  <a:cubicBezTo>
                    <a:pt x="9684" y="36153"/>
                    <a:pt x="9680" y="36152"/>
                    <a:pt x="9674" y="36149"/>
                  </a:cubicBezTo>
                  <a:cubicBezTo>
                    <a:pt x="9674" y="36149"/>
                    <a:pt x="9654" y="36129"/>
                    <a:pt x="9654" y="36129"/>
                  </a:cubicBezTo>
                  <a:cubicBezTo>
                    <a:pt x="9633" y="36088"/>
                    <a:pt x="9674" y="36067"/>
                    <a:pt x="9674" y="36047"/>
                  </a:cubicBezTo>
                  <a:cubicBezTo>
                    <a:pt x="9644" y="36017"/>
                    <a:pt x="9625" y="35998"/>
                    <a:pt x="9601" y="35998"/>
                  </a:cubicBezTo>
                  <a:cubicBezTo>
                    <a:pt x="9593" y="35998"/>
                    <a:pt x="9583" y="36001"/>
                    <a:pt x="9572" y="36006"/>
                  </a:cubicBezTo>
                  <a:cubicBezTo>
                    <a:pt x="9552" y="36027"/>
                    <a:pt x="9572" y="36067"/>
                    <a:pt x="9552" y="36088"/>
                  </a:cubicBezTo>
                  <a:cubicBezTo>
                    <a:pt x="9511" y="36088"/>
                    <a:pt x="9491" y="36108"/>
                    <a:pt x="9470" y="36129"/>
                  </a:cubicBezTo>
                  <a:cubicBezTo>
                    <a:pt x="9470" y="36169"/>
                    <a:pt x="9511" y="36190"/>
                    <a:pt x="9491" y="36210"/>
                  </a:cubicBezTo>
                  <a:cubicBezTo>
                    <a:pt x="9450" y="36230"/>
                    <a:pt x="9409" y="36271"/>
                    <a:pt x="9369" y="36312"/>
                  </a:cubicBezTo>
                  <a:cubicBezTo>
                    <a:pt x="9348" y="36251"/>
                    <a:pt x="9328" y="36210"/>
                    <a:pt x="9348" y="36149"/>
                  </a:cubicBezTo>
                  <a:cubicBezTo>
                    <a:pt x="9389" y="36108"/>
                    <a:pt x="9409" y="36067"/>
                    <a:pt x="9450" y="36047"/>
                  </a:cubicBezTo>
                  <a:lnTo>
                    <a:pt x="9450" y="35905"/>
                  </a:lnTo>
                  <a:cubicBezTo>
                    <a:pt x="9491" y="35803"/>
                    <a:pt x="9633" y="35823"/>
                    <a:pt x="9674" y="35701"/>
                  </a:cubicBezTo>
                  <a:cubicBezTo>
                    <a:pt x="9593" y="35640"/>
                    <a:pt x="9511" y="35579"/>
                    <a:pt x="9450" y="35477"/>
                  </a:cubicBezTo>
                  <a:cubicBezTo>
                    <a:pt x="9443" y="35470"/>
                    <a:pt x="9437" y="35467"/>
                    <a:pt x="9431" y="35467"/>
                  </a:cubicBezTo>
                  <a:cubicBezTo>
                    <a:pt x="9408" y="35467"/>
                    <a:pt x="9391" y="35507"/>
                    <a:pt x="9368" y="35507"/>
                  </a:cubicBezTo>
                  <a:cubicBezTo>
                    <a:pt x="9362" y="35507"/>
                    <a:pt x="9355" y="35504"/>
                    <a:pt x="9348" y="35497"/>
                  </a:cubicBezTo>
                  <a:cubicBezTo>
                    <a:pt x="9328" y="35457"/>
                    <a:pt x="9348" y="35416"/>
                    <a:pt x="9328" y="35375"/>
                  </a:cubicBezTo>
                  <a:cubicBezTo>
                    <a:pt x="9319" y="35372"/>
                    <a:pt x="9312" y="35371"/>
                    <a:pt x="9305" y="35371"/>
                  </a:cubicBezTo>
                  <a:cubicBezTo>
                    <a:pt x="9266" y="35371"/>
                    <a:pt x="9261" y="35416"/>
                    <a:pt x="9226" y="35416"/>
                  </a:cubicBezTo>
                  <a:cubicBezTo>
                    <a:pt x="9185" y="35355"/>
                    <a:pt x="9104" y="35375"/>
                    <a:pt x="9063" y="35314"/>
                  </a:cubicBezTo>
                  <a:cubicBezTo>
                    <a:pt x="9054" y="35331"/>
                    <a:pt x="9046" y="35337"/>
                    <a:pt x="9036" y="35337"/>
                  </a:cubicBezTo>
                  <a:cubicBezTo>
                    <a:pt x="9022" y="35337"/>
                    <a:pt x="9005" y="35326"/>
                    <a:pt x="8982" y="35314"/>
                  </a:cubicBezTo>
                  <a:cubicBezTo>
                    <a:pt x="8966" y="35329"/>
                    <a:pt x="8939" y="35368"/>
                    <a:pt x="8900" y="35368"/>
                  </a:cubicBezTo>
                  <a:cubicBezTo>
                    <a:pt x="8888" y="35368"/>
                    <a:pt x="8874" y="35364"/>
                    <a:pt x="8859" y="35355"/>
                  </a:cubicBezTo>
                  <a:cubicBezTo>
                    <a:pt x="8880" y="35314"/>
                    <a:pt x="8900" y="35294"/>
                    <a:pt x="8920" y="35253"/>
                  </a:cubicBezTo>
                  <a:cubicBezTo>
                    <a:pt x="8900" y="35233"/>
                    <a:pt x="8880" y="35192"/>
                    <a:pt x="8839" y="35171"/>
                  </a:cubicBezTo>
                  <a:cubicBezTo>
                    <a:pt x="8819" y="35192"/>
                    <a:pt x="8819" y="35233"/>
                    <a:pt x="8778" y="35233"/>
                  </a:cubicBezTo>
                  <a:cubicBezTo>
                    <a:pt x="8737" y="35212"/>
                    <a:pt x="8717" y="35192"/>
                    <a:pt x="8696" y="35131"/>
                  </a:cubicBezTo>
                  <a:cubicBezTo>
                    <a:pt x="8737" y="35090"/>
                    <a:pt x="8798" y="35049"/>
                    <a:pt x="8798" y="34968"/>
                  </a:cubicBezTo>
                  <a:cubicBezTo>
                    <a:pt x="8758" y="34927"/>
                    <a:pt x="8798" y="34866"/>
                    <a:pt x="8778" y="34825"/>
                  </a:cubicBezTo>
                  <a:cubicBezTo>
                    <a:pt x="8737" y="34805"/>
                    <a:pt x="8737" y="34805"/>
                    <a:pt x="8696" y="34723"/>
                  </a:cubicBezTo>
                  <a:cubicBezTo>
                    <a:pt x="8717" y="34683"/>
                    <a:pt x="8778" y="34642"/>
                    <a:pt x="8758" y="34581"/>
                  </a:cubicBezTo>
                  <a:cubicBezTo>
                    <a:pt x="8737" y="34560"/>
                    <a:pt x="8696" y="34540"/>
                    <a:pt x="8696" y="34499"/>
                  </a:cubicBezTo>
                  <a:cubicBezTo>
                    <a:pt x="8717" y="34479"/>
                    <a:pt x="8737" y="34459"/>
                    <a:pt x="8758" y="34438"/>
                  </a:cubicBezTo>
                  <a:cubicBezTo>
                    <a:pt x="8737" y="34418"/>
                    <a:pt x="8717" y="34377"/>
                    <a:pt x="8737" y="34357"/>
                  </a:cubicBezTo>
                  <a:cubicBezTo>
                    <a:pt x="8778" y="34296"/>
                    <a:pt x="8758" y="34255"/>
                    <a:pt x="8717" y="34194"/>
                  </a:cubicBezTo>
                  <a:cubicBezTo>
                    <a:pt x="8696" y="34194"/>
                    <a:pt x="8696" y="34174"/>
                    <a:pt x="8696" y="34153"/>
                  </a:cubicBezTo>
                  <a:cubicBezTo>
                    <a:pt x="8717" y="34092"/>
                    <a:pt x="8676" y="34072"/>
                    <a:pt x="8635" y="34031"/>
                  </a:cubicBezTo>
                  <a:cubicBezTo>
                    <a:pt x="8696" y="34011"/>
                    <a:pt x="8696" y="33970"/>
                    <a:pt x="8696" y="33909"/>
                  </a:cubicBezTo>
                  <a:cubicBezTo>
                    <a:pt x="8696" y="33909"/>
                    <a:pt x="8717" y="33909"/>
                    <a:pt x="8717" y="33888"/>
                  </a:cubicBezTo>
                  <a:cubicBezTo>
                    <a:pt x="8749" y="33888"/>
                    <a:pt x="8756" y="33914"/>
                    <a:pt x="8778" y="33914"/>
                  </a:cubicBezTo>
                  <a:cubicBezTo>
                    <a:pt x="8784" y="33914"/>
                    <a:pt x="8790" y="33913"/>
                    <a:pt x="8798" y="33909"/>
                  </a:cubicBezTo>
                  <a:cubicBezTo>
                    <a:pt x="8819" y="33888"/>
                    <a:pt x="8839" y="33888"/>
                    <a:pt x="8839" y="33848"/>
                  </a:cubicBezTo>
                  <a:cubicBezTo>
                    <a:pt x="8830" y="33843"/>
                    <a:pt x="8820" y="33842"/>
                    <a:pt x="8809" y="33842"/>
                  </a:cubicBezTo>
                  <a:cubicBezTo>
                    <a:pt x="8789" y="33842"/>
                    <a:pt x="8768" y="33846"/>
                    <a:pt x="8748" y="33846"/>
                  </a:cubicBezTo>
                  <a:cubicBezTo>
                    <a:pt x="8729" y="33846"/>
                    <a:pt x="8712" y="33842"/>
                    <a:pt x="8696" y="33827"/>
                  </a:cubicBezTo>
                  <a:cubicBezTo>
                    <a:pt x="8696" y="33787"/>
                    <a:pt x="8737" y="33766"/>
                    <a:pt x="8717" y="33705"/>
                  </a:cubicBezTo>
                  <a:cubicBezTo>
                    <a:pt x="8696" y="33705"/>
                    <a:pt x="8656" y="33685"/>
                    <a:pt x="8635" y="33644"/>
                  </a:cubicBezTo>
                  <a:cubicBezTo>
                    <a:pt x="8635" y="33583"/>
                    <a:pt x="8737" y="33563"/>
                    <a:pt x="8676" y="33481"/>
                  </a:cubicBezTo>
                  <a:cubicBezTo>
                    <a:pt x="8635" y="33440"/>
                    <a:pt x="8574" y="33400"/>
                    <a:pt x="8554" y="33318"/>
                  </a:cubicBezTo>
                  <a:cubicBezTo>
                    <a:pt x="8554" y="33257"/>
                    <a:pt x="8554" y="33196"/>
                    <a:pt x="8574" y="33155"/>
                  </a:cubicBezTo>
                  <a:cubicBezTo>
                    <a:pt x="8584" y="33125"/>
                    <a:pt x="8605" y="33125"/>
                    <a:pt x="8628" y="33125"/>
                  </a:cubicBezTo>
                  <a:cubicBezTo>
                    <a:pt x="8651" y="33125"/>
                    <a:pt x="8676" y="33125"/>
                    <a:pt x="8696" y="33094"/>
                  </a:cubicBezTo>
                  <a:cubicBezTo>
                    <a:pt x="8696" y="33013"/>
                    <a:pt x="8696" y="32890"/>
                    <a:pt x="8696" y="32789"/>
                  </a:cubicBezTo>
                  <a:cubicBezTo>
                    <a:pt x="8696" y="32748"/>
                    <a:pt x="8717" y="32728"/>
                    <a:pt x="8737" y="32728"/>
                  </a:cubicBezTo>
                  <a:cubicBezTo>
                    <a:pt x="8798" y="32748"/>
                    <a:pt x="8819" y="32789"/>
                    <a:pt x="8819" y="32850"/>
                  </a:cubicBezTo>
                  <a:cubicBezTo>
                    <a:pt x="8920" y="32829"/>
                    <a:pt x="8920" y="32829"/>
                    <a:pt x="8920" y="32728"/>
                  </a:cubicBezTo>
                  <a:cubicBezTo>
                    <a:pt x="8900" y="32666"/>
                    <a:pt x="8839" y="32707"/>
                    <a:pt x="8798" y="32666"/>
                  </a:cubicBezTo>
                  <a:cubicBezTo>
                    <a:pt x="8798" y="32626"/>
                    <a:pt x="8758" y="32585"/>
                    <a:pt x="8737" y="32565"/>
                  </a:cubicBezTo>
                  <a:cubicBezTo>
                    <a:pt x="8758" y="32524"/>
                    <a:pt x="8783" y="32514"/>
                    <a:pt x="8811" y="32514"/>
                  </a:cubicBezTo>
                  <a:cubicBezTo>
                    <a:pt x="8839" y="32514"/>
                    <a:pt x="8870" y="32524"/>
                    <a:pt x="8900" y="32524"/>
                  </a:cubicBezTo>
                  <a:cubicBezTo>
                    <a:pt x="8920" y="32544"/>
                    <a:pt x="8941" y="32565"/>
                    <a:pt x="8961" y="32565"/>
                  </a:cubicBezTo>
                  <a:lnTo>
                    <a:pt x="9083" y="32565"/>
                  </a:lnTo>
                  <a:cubicBezTo>
                    <a:pt x="9104" y="32544"/>
                    <a:pt x="9104" y="32504"/>
                    <a:pt x="9165" y="32483"/>
                  </a:cubicBezTo>
                  <a:lnTo>
                    <a:pt x="9287" y="32483"/>
                  </a:lnTo>
                  <a:cubicBezTo>
                    <a:pt x="9307" y="32463"/>
                    <a:pt x="9348" y="32422"/>
                    <a:pt x="9348" y="32381"/>
                  </a:cubicBezTo>
                  <a:cubicBezTo>
                    <a:pt x="9389" y="32381"/>
                    <a:pt x="9412" y="32408"/>
                    <a:pt x="9434" y="32408"/>
                  </a:cubicBezTo>
                  <a:cubicBezTo>
                    <a:pt x="9445" y="32408"/>
                    <a:pt x="9457" y="32402"/>
                    <a:pt x="9470" y="32381"/>
                  </a:cubicBezTo>
                  <a:cubicBezTo>
                    <a:pt x="9470" y="32320"/>
                    <a:pt x="9409" y="32280"/>
                    <a:pt x="9369" y="32259"/>
                  </a:cubicBezTo>
                  <a:cubicBezTo>
                    <a:pt x="9348" y="32218"/>
                    <a:pt x="9348" y="32198"/>
                    <a:pt x="9348" y="32178"/>
                  </a:cubicBezTo>
                  <a:cubicBezTo>
                    <a:pt x="9287" y="32117"/>
                    <a:pt x="9246" y="32055"/>
                    <a:pt x="9246" y="31974"/>
                  </a:cubicBezTo>
                  <a:lnTo>
                    <a:pt x="9206" y="31974"/>
                  </a:lnTo>
                  <a:cubicBezTo>
                    <a:pt x="9185" y="31974"/>
                    <a:pt x="9185" y="31994"/>
                    <a:pt x="9165" y="32015"/>
                  </a:cubicBezTo>
                  <a:lnTo>
                    <a:pt x="9165" y="32117"/>
                  </a:lnTo>
                  <a:cubicBezTo>
                    <a:pt x="9185" y="32157"/>
                    <a:pt x="9226" y="32157"/>
                    <a:pt x="9226" y="32198"/>
                  </a:cubicBezTo>
                  <a:cubicBezTo>
                    <a:pt x="9226" y="32239"/>
                    <a:pt x="9206" y="32239"/>
                    <a:pt x="9165" y="32259"/>
                  </a:cubicBezTo>
                  <a:cubicBezTo>
                    <a:pt x="9165" y="32239"/>
                    <a:pt x="9145" y="32198"/>
                    <a:pt x="9104" y="32178"/>
                  </a:cubicBezTo>
                  <a:cubicBezTo>
                    <a:pt x="9063" y="32198"/>
                    <a:pt x="9043" y="32239"/>
                    <a:pt x="9022" y="32259"/>
                  </a:cubicBezTo>
                  <a:cubicBezTo>
                    <a:pt x="9022" y="32300"/>
                    <a:pt x="9043" y="32361"/>
                    <a:pt x="9022" y="32402"/>
                  </a:cubicBezTo>
                  <a:cubicBezTo>
                    <a:pt x="8995" y="32402"/>
                    <a:pt x="8968" y="32411"/>
                    <a:pt x="8947" y="32411"/>
                  </a:cubicBezTo>
                  <a:cubicBezTo>
                    <a:pt x="8936" y="32411"/>
                    <a:pt x="8927" y="32408"/>
                    <a:pt x="8920" y="32402"/>
                  </a:cubicBezTo>
                  <a:cubicBezTo>
                    <a:pt x="8900" y="32341"/>
                    <a:pt x="8941" y="32280"/>
                    <a:pt x="8900" y="32239"/>
                  </a:cubicBezTo>
                  <a:cubicBezTo>
                    <a:pt x="8920" y="32178"/>
                    <a:pt x="8982" y="32178"/>
                    <a:pt x="9002" y="32137"/>
                  </a:cubicBezTo>
                  <a:cubicBezTo>
                    <a:pt x="9002" y="32076"/>
                    <a:pt x="8961" y="32035"/>
                    <a:pt x="8920" y="31994"/>
                  </a:cubicBezTo>
                  <a:cubicBezTo>
                    <a:pt x="8900" y="31974"/>
                    <a:pt x="8880" y="31954"/>
                    <a:pt x="8900" y="31913"/>
                  </a:cubicBezTo>
                  <a:cubicBezTo>
                    <a:pt x="8918" y="31906"/>
                    <a:pt x="8935" y="31903"/>
                    <a:pt x="8951" y="31903"/>
                  </a:cubicBezTo>
                  <a:cubicBezTo>
                    <a:pt x="9014" y="31903"/>
                    <a:pt x="9071" y="31943"/>
                    <a:pt x="9134" y="31943"/>
                  </a:cubicBezTo>
                  <a:cubicBezTo>
                    <a:pt x="9151" y="31943"/>
                    <a:pt x="9168" y="31940"/>
                    <a:pt x="9185" y="31933"/>
                  </a:cubicBezTo>
                  <a:cubicBezTo>
                    <a:pt x="9185" y="31852"/>
                    <a:pt x="9124" y="31872"/>
                    <a:pt x="9083" y="31852"/>
                  </a:cubicBezTo>
                  <a:cubicBezTo>
                    <a:pt x="9124" y="31791"/>
                    <a:pt x="9185" y="31770"/>
                    <a:pt x="9206" y="31709"/>
                  </a:cubicBezTo>
                  <a:cubicBezTo>
                    <a:pt x="9185" y="31689"/>
                    <a:pt x="9170" y="31684"/>
                    <a:pt x="9157" y="31684"/>
                  </a:cubicBezTo>
                  <a:cubicBezTo>
                    <a:pt x="9145" y="31684"/>
                    <a:pt x="9134" y="31689"/>
                    <a:pt x="9124" y="31689"/>
                  </a:cubicBezTo>
                  <a:cubicBezTo>
                    <a:pt x="9063" y="31709"/>
                    <a:pt x="9002" y="31709"/>
                    <a:pt x="8961" y="31770"/>
                  </a:cubicBezTo>
                  <a:cubicBezTo>
                    <a:pt x="8947" y="31785"/>
                    <a:pt x="8922" y="31799"/>
                    <a:pt x="8895" y="31799"/>
                  </a:cubicBezTo>
                  <a:cubicBezTo>
                    <a:pt x="8883" y="31799"/>
                    <a:pt x="8871" y="31797"/>
                    <a:pt x="8859" y="31791"/>
                  </a:cubicBezTo>
                  <a:cubicBezTo>
                    <a:pt x="8900" y="31750"/>
                    <a:pt x="8900" y="31730"/>
                    <a:pt x="8880" y="31689"/>
                  </a:cubicBezTo>
                  <a:cubicBezTo>
                    <a:pt x="8870" y="31689"/>
                    <a:pt x="8859" y="31684"/>
                    <a:pt x="8849" y="31684"/>
                  </a:cubicBezTo>
                  <a:cubicBezTo>
                    <a:pt x="8839" y="31684"/>
                    <a:pt x="8829" y="31689"/>
                    <a:pt x="8819" y="31709"/>
                  </a:cubicBezTo>
                  <a:lnTo>
                    <a:pt x="8819" y="31770"/>
                  </a:lnTo>
                  <a:cubicBezTo>
                    <a:pt x="8819" y="31770"/>
                    <a:pt x="8839" y="31791"/>
                    <a:pt x="8819" y="31811"/>
                  </a:cubicBezTo>
                  <a:cubicBezTo>
                    <a:pt x="8737" y="31811"/>
                    <a:pt x="8717" y="31770"/>
                    <a:pt x="8696" y="31709"/>
                  </a:cubicBezTo>
                  <a:cubicBezTo>
                    <a:pt x="8717" y="31648"/>
                    <a:pt x="8758" y="31607"/>
                    <a:pt x="8758" y="31567"/>
                  </a:cubicBezTo>
                  <a:cubicBezTo>
                    <a:pt x="8778" y="31557"/>
                    <a:pt x="8793" y="31557"/>
                    <a:pt x="8806" y="31557"/>
                  </a:cubicBezTo>
                  <a:cubicBezTo>
                    <a:pt x="8819" y="31557"/>
                    <a:pt x="8829" y="31557"/>
                    <a:pt x="8839" y="31546"/>
                  </a:cubicBezTo>
                  <a:cubicBezTo>
                    <a:pt x="8798" y="31485"/>
                    <a:pt x="8859" y="31424"/>
                    <a:pt x="8819" y="31383"/>
                  </a:cubicBezTo>
                  <a:cubicBezTo>
                    <a:pt x="8798" y="31363"/>
                    <a:pt x="8737" y="31363"/>
                    <a:pt x="8737" y="31322"/>
                  </a:cubicBezTo>
                  <a:cubicBezTo>
                    <a:pt x="8737" y="31302"/>
                    <a:pt x="8778" y="31282"/>
                    <a:pt x="8778" y="31241"/>
                  </a:cubicBezTo>
                  <a:cubicBezTo>
                    <a:pt x="8758" y="31220"/>
                    <a:pt x="8737" y="31200"/>
                    <a:pt x="8717" y="31180"/>
                  </a:cubicBezTo>
                  <a:cubicBezTo>
                    <a:pt x="8696" y="31180"/>
                    <a:pt x="8676" y="31200"/>
                    <a:pt x="8656" y="31200"/>
                  </a:cubicBezTo>
                  <a:cubicBezTo>
                    <a:pt x="8635" y="31159"/>
                    <a:pt x="8595" y="31139"/>
                    <a:pt x="8554" y="31098"/>
                  </a:cubicBezTo>
                  <a:cubicBezTo>
                    <a:pt x="8574" y="31078"/>
                    <a:pt x="8595" y="31058"/>
                    <a:pt x="8574" y="30996"/>
                  </a:cubicBezTo>
                  <a:cubicBezTo>
                    <a:pt x="8567" y="30981"/>
                    <a:pt x="8554" y="30977"/>
                    <a:pt x="8539" y="30977"/>
                  </a:cubicBezTo>
                  <a:cubicBezTo>
                    <a:pt x="8523" y="30977"/>
                    <a:pt x="8506" y="30982"/>
                    <a:pt x="8492" y="30982"/>
                  </a:cubicBezTo>
                  <a:cubicBezTo>
                    <a:pt x="8484" y="30982"/>
                    <a:pt x="8477" y="30981"/>
                    <a:pt x="8472" y="30976"/>
                  </a:cubicBezTo>
                  <a:cubicBezTo>
                    <a:pt x="8472" y="30935"/>
                    <a:pt x="8452" y="30915"/>
                    <a:pt x="8452" y="30895"/>
                  </a:cubicBezTo>
                  <a:cubicBezTo>
                    <a:pt x="8472" y="30874"/>
                    <a:pt x="8513" y="30854"/>
                    <a:pt x="8493" y="30813"/>
                  </a:cubicBezTo>
                  <a:cubicBezTo>
                    <a:pt x="8472" y="30813"/>
                    <a:pt x="8472" y="30813"/>
                    <a:pt x="8452" y="30793"/>
                  </a:cubicBezTo>
                  <a:cubicBezTo>
                    <a:pt x="8461" y="30784"/>
                    <a:pt x="8469" y="30779"/>
                    <a:pt x="8476" y="30779"/>
                  </a:cubicBezTo>
                  <a:cubicBezTo>
                    <a:pt x="8486" y="30779"/>
                    <a:pt x="8493" y="30789"/>
                    <a:pt x="8493" y="30813"/>
                  </a:cubicBezTo>
                  <a:cubicBezTo>
                    <a:pt x="8534" y="30813"/>
                    <a:pt x="8554" y="30834"/>
                    <a:pt x="8574" y="30834"/>
                  </a:cubicBezTo>
                  <a:cubicBezTo>
                    <a:pt x="8595" y="30813"/>
                    <a:pt x="8595" y="30772"/>
                    <a:pt x="8635" y="30752"/>
                  </a:cubicBezTo>
                  <a:cubicBezTo>
                    <a:pt x="8652" y="30752"/>
                    <a:pt x="8668" y="30755"/>
                    <a:pt x="8683" y="30755"/>
                  </a:cubicBezTo>
                  <a:cubicBezTo>
                    <a:pt x="8705" y="30755"/>
                    <a:pt x="8725" y="30748"/>
                    <a:pt x="8737" y="30711"/>
                  </a:cubicBezTo>
                  <a:cubicBezTo>
                    <a:pt x="8676" y="30650"/>
                    <a:pt x="8737" y="30610"/>
                    <a:pt x="8758" y="30569"/>
                  </a:cubicBezTo>
                  <a:cubicBezTo>
                    <a:pt x="8859" y="30548"/>
                    <a:pt x="8880" y="30548"/>
                    <a:pt x="8880" y="30508"/>
                  </a:cubicBezTo>
                  <a:cubicBezTo>
                    <a:pt x="8859" y="30508"/>
                    <a:pt x="8859" y="30487"/>
                    <a:pt x="8839" y="30487"/>
                  </a:cubicBezTo>
                  <a:cubicBezTo>
                    <a:pt x="8824" y="30482"/>
                    <a:pt x="8808" y="30481"/>
                    <a:pt x="8794" y="30481"/>
                  </a:cubicBezTo>
                  <a:cubicBezTo>
                    <a:pt x="8779" y="30481"/>
                    <a:pt x="8764" y="30482"/>
                    <a:pt x="8750" y="30482"/>
                  </a:cubicBezTo>
                  <a:cubicBezTo>
                    <a:pt x="8722" y="30482"/>
                    <a:pt x="8696" y="30477"/>
                    <a:pt x="8676" y="30447"/>
                  </a:cubicBezTo>
                  <a:cubicBezTo>
                    <a:pt x="8696" y="30386"/>
                    <a:pt x="8696" y="30324"/>
                    <a:pt x="8737" y="30304"/>
                  </a:cubicBezTo>
                  <a:cubicBezTo>
                    <a:pt x="8717" y="30243"/>
                    <a:pt x="8656" y="30284"/>
                    <a:pt x="8635" y="30243"/>
                  </a:cubicBezTo>
                  <a:lnTo>
                    <a:pt x="8635" y="30100"/>
                  </a:lnTo>
                  <a:cubicBezTo>
                    <a:pt x="8656" y="30060"/>
                    <a:pt x="8696" y="30039"/>
                    <a:pt x="8696" y="29999"/>
                  </a:cubicBezTo>
                  <a:cubicBezTo>
                    <a:pt x="8656" y="29978"/>
                    <a:pt x="8635" y="29937"/>
                    <a:pt x="8615" y="29897"/>
                  </a:cubicBezTo>
                  <a:lnTo>
                    <a:pt x="8615" y="29775"/>
                  </a:lnTo>
                  <a:cubicBezTo>
                    <a:pt x="8574" y="29754"/>
                    <a:pt x="8513" y="29754"/>
                    <a:pt x="8534" y="29693"/>
                  </a:cubicBezTo>
                  <a:cubicBezTo>
                    <a:pt x="8544" y="29673"/>
                    <a:pt x="8559" y="29673"/>
                    <a:pt x="8577" y="29673"/>
                  </a:cubicBezTo>
                  <a:cubicBezTo>
                    <a:pt x="8595" y="29673"/>
                    <a:pt x="8615" y="29673"/>
                    <a:pt x="8635" y="29652"/>
                  </a:cubicBezTo>
                  <a:cubicBezTo>
                    <a:pt x="8635" y="29632"/>
                    <a:pt x="8635" y="29612"/>
                    <a:pt x="8635" y="29591"/>
                  </a:cubicBezTo>
                  <a:cubicBezTo>
                    <a:pt x="8635" y="29571"/>
                    <a:pt x="8635" y="29551"/>
                    <a:pt x="8615" y="29530"/>
                  </a:cubicBezTo>
                  <a:cubicBezTo>
                    <a:pt x="8579" y="29554"/>
                    <a:pt x="8550" y="29564"/>
                    <a:pt x="8520" y="29564"/>
                  </a:cubicBezTo>
                  <a:cubicBezTo>
                    <a:pt x="8499" y="29564"/>
                    <a:pt x="8477" y="29559"/>
                    <a:pt x="8452" y="29551"/>
                  </a:cubicBezTo>
                  <a:cubicBezTo>
                    <a:pt x="8432" y="29530"/>
                    <a:pt x="8411" y="29510"/>
                    <a:pt x="8391" y="29489"/>
                  </a:cubicBezTo>
                  <a:cubicBezTo>
                    <a:pt x="8411" y="29489"/>
                    <a:pt x="8411" y="29449"/>
                    <a:pt x="8432" y="29428"/>
                  </a:cubicBezTo>
                  <a:cubicBezTo>
                    <a:pt x="8448" y="29428"/>
                    <a:pt x="8464" y="29454"/>
                    <a:pt x="8481" y="29454"/>
                  </a:cubicBezTo>
                  <a:cubicBezTo>
                    <a:pt x="8485" y="29454"/>
                    <a:pt x="8489" y="29453"/>
                    <a:pt x="8493" y="29449"/>
                  </a:cubicBezTo>
                  <a:cubicBezTo>
                    <a:pt x="8493" y="29428"/>
                    <a:pt x="8493" y="29428"/>
                    <a:pt x="8493" y="29408"/>
                  </a:cubicBezTo>
                  <a:cubicBezTo>
                    <a:pt x="8483" y="29398"/>
                    <a:pt x="8472" y="29398"/>
                    <a:pt x="8460" y="29398"/>
                  </a:cubicBezTo>
                  <a:cubicBezTo>
                    <a:pt x="8447" y="29398"/>
                    <a:pt x="8432" y="29398"/>
                    <a:pt x="8411" y="29388"/>
                  </a:cubicBezTo>
                  <a:cubicBezTo>
                    <a:pt x="8432" y="29326"/>
                    <a:pt x="8411" y="29286"/>
                    <a:pt x="8432" y="29225"/>
                  </a:cubicBezTo>
                  <a:cubicBezTo>
                    <a:pt x="8493" y="29286"/>
                    <a:pt x="8534" y="29388"/>
                    <a:pt x="8635" y="29388"/>
                  </a:cubicBezTo>
                  <a:cubicBezTo>
                    <a:pt x="8676" y="29408"/>
                    <a:pt x="8656" y="29489"/>
                    <a:pt x="8717" y="29510"/>
                  </a:cubicBezTo>
                  <a:cubicBezTo>
                    <a:pt x="8778" y="29428"/>
                    <a:pt x="8737" y="29347"/>
                    <a:pt x="8737" y="29286"/>
                  </a:cubicBezTo>
                  <a:cubicBezTo>
                    <a:pt x="8737" y="29225"/>
                    <a:pt x="8656" y="29245"/>
                    <a:pt x="8656" y="29184"/>
                  </a:cubicBezTo>
                  <a:cubicBezTo>
                    <a:pt x="8696" y="29184"/>
                    <a:pt x="8737" y="29164"/>
                    <a:pt x="8737" y="29123"/>
                  </a:cubicBezTo>
                  <a:cubicBezTo>
                    <a:pt x="8758" y="29082"/>
                    <a:pt x="8717" y="29062"/>
                    <a:pt x="8717" y="29021"/>
                  </a:cubicBezTo>
                  <a:cubicBezTo>
                    <a:pt x="8778" y="28919"/>
                    <a:pt x="8778" y="28817"/>
                    <a:pt x="8778" y="28695"/>
                  </a:cubicBezTo>
                  <a:cubicBezTo>
                    <a:pt x="8758" y="28634"/>
                    <a:pt x="8778" y="28593"/>
                    <a:pt x="8778" y="28553"/>
                  </a:cubicBezTo>
                  <a:cubicBezTo>
                    <a:pt x="8676" y="28532"/>
                    <a:pt x="8635" y="28451"/>
                    <a:pt x="8554" y="28390"/>
                  </a:cubicBezTo>
                  <a:cubicBezTo>
                    <a:pt x="8615" y="28390"/>
                    <a:pt x="8595" y="28329"/>
                    <a:pt x="8615" y="28329"/>
                  </a:cubicBezTo>
                  <a:cubicBezTo>
                    <a:pt x="8625" y="28329"/>
                    <a:pt x="8630" y="28334"/>
                    <a:pt x="8638" y="28334"/>
                  </a:cubicBezTo>
                  <a:cubicBezTo>
                    <a:pt x="8646" y="28334"/>
                    <a:pt x="8656" y="28329"/>
                    <a:pt x="8676" y="28308"/>
                  </a:cubicBezTo>
                  <a:cubicBezTo>
                    <a:pt x="8696" y="28267"/>
                    <a:pt x="8737" y="28206"/>
                    <a:pt x="8758" y="28166"/>
                  </a:cubicBezTo>
                  <a:cubicBezTo>
                    <a:pt x="8717" y="28105"/>
                    <a:pt x="8778" y="28023"/>
                    <a:pt x="8717" y="27962"/>
                  </a:cubicBezTo>
                  <a:cubicBezTo>
                    <a:pt x="8737" y="27942"/>
                    <a:pt x="8778" y="27921"/>
                    <a:pt x="8778" y="27881"/>
                  </a:cubicBezTo>
                  <a:cubicBezTo>
                    <a:pt x="8717" y="27819"/>
                    <a:pt x="8758" y="27738"/>
                    <a:pt x="8737" y="27657"/>
                  </a:cubicBezTo>
                  <a:cubicBezTo>
                    <a:pt x="8717" y="27636"/>
                    <a:pt x="8676" y="27595"/>
                    <a:pt x="8656" y="27555"/>
                  </a:cubicBezTo>
                  <a:cubicBezTo>
                    <a:pt x="8696" y="27534"/>
                    <a:pt x="8676" y="27473"/>
                    <a:pt x="8696" y="27433"/>
                  </a:cubicBezTo>
                  <a:cubicBezTo>
                    <a:pt x="8737" y="27433"/>
                    <a:pt x="8758" y="27412"/>
                    <a:pt x="8778" y="27371"/>
                  </a:cubicBezTo>
                  <a:cubicBezTo>
                    <a:pt x="8758" y="27351"/>
                    <a:pt x="8737" y="27331"/>
                    <a:pt x="8717" y="27290"/>
                  </a:cubicBezTo>
                  <a:cubicBezTo>
                    <a:pt x="8696" y="27270"/>
                    <a:pt x="8656" y="27249"/>
                    <a:pt x="8676" y="27208"/>
                  </a:cubicBezTo>
                  <a:cubicBezTo>
                    <a:pt x="8696" y="27208"/>
                    <a:pt x="8696" y="27229"/>
                    <a:pt x="8717" y="27229"/>
                  </a:cubicBezTo>
                  <a:cubicBezTo>
                    <a:pt x="8737" y="27086"/>
                    <a:pt x="8798" y="26964"/>
                    <a:pt x="8778" y="26822"/>
                  </a:cubicBezTo>
                  <a:cubicBezTo>
                    <a:pt x="8758" y="26781"/>
                    <a:pt x="8717" y="26760"/>
                    <a:pt x="8717" y="26720"/>
                  </a:cubicBezTo>
                  <a:cubicBezTo>
                    <a:pt x="8696" y="26699"/>
                    <a:pt x="8758" y="26679"/>
                    <a:pt x="8737" y="26618"/>
                  </a:cubicBezTo>
                  <a:cubicBezTo>
                    <a:pt x="8737" y="26598"/>
                    <a:pt x="8676" y="26618"/>
                    <a:pt x="8656" y="26577"/>
                  </a:cubicBezTo>
                  <a:cubicBezTo>
                    <a:pt x="8656" y="26577"/>
                    <a:pt x="8635" y="26577"/>
                    <a:pt x="8635" y="26557"/>
                  </a:cubicBezTo>
                  <a:cubicBezTo>
                    <a:pt x="8656" y="26557"/>
                    <a:pt x="8656" y="26557"/>
                    <a:pt x="8656" y="26577"/>
                  </a:cubicBezTo>
                  <a:cubicBezTo>
                    <a:pt x="8696" y="26577"/>
                    <a:pt x="8717" y="26557"/>
                    <a:pt x="8737" y="26516"/>
                  </a:cubicBezTo>
                  <a:cubicBezTo>
                    <a:pt x="8737" y="26475"/>
                    <a:pt x="8778" y="26414"/>
                    <a:pt x="8676" y="26373"/>
                  </a:cubicBezTo>
                  <a:cubicBezTo>
                    <a:pt x="8676" y="26373"/>
                    <a:pt x="8667" y="26392"/>
                    <a:pt x="8655" y="26392"/>
                  </a:cubicBezTo>
                  <a:cubicBezTo>
                    <a:pt x="8649" y="26392"/>
                    <a:pt x="8642" y="26387"/>
                    <a:pt x="8635" y="26373"/>
                  </a:cubicBezTo>
                  <a:cubicBezTo>
                    <a:pt x="8676" y="26353"/>
                    <a:pt x="8717" y="26312"/>
                    <a:pt x="8778" y="26272"/>
                  </a:cubicBezTo>
                  <a:cubicBezTo>
                    <a:pt x="8758" y="26211"/>
                    <a:pt x="8819" y="26129"/>
                    <a:pt x="8798" y="26088"/>
                  </a:cubicBezTo>
                  <a:cubicBezTo>
                    <a:pt x="8798" y="26027"/>
                    <a:pt x="8737" y="26048"/>
                    <a:pt x="8758" y="26007"/>
                  </a:cubicBezTo>
                  <a:cubicBezTo>
                    <a:pt x="8819" y="25966"/>
                    <a:pt x="8819" y="25885"/>
                    <a:pt x="8880" y="25844"/>
                  </a:cubicBezTo>
                  <a:lnTo>
                    <a:pt x="8880" y="25722"/>
                  </a:lnTo>
                  <a:cubicBezTo>
                    <a:pt x="8880" y="25661"/>
                    <a:pt x="8819" y="25701"/>
                    <a:pt x="8798" y="25661"/>
                  </a:cubicBezTo>
                  <a:cubicBezTo>
                    <a:pt x="8798" y="25620"/>
                    <a:pt x="8839" y="25600"/>
                    <a:pt x="8819" y="25559"/>
                  </a:cubicBezTo>
                  <a:cubicBezTo>
                    <a:pt x="8819" y="25539"/>
                    <a:pt x="8778" y="25518"/>
                    <a:pt x="8778" y="25498"/>
                  </a:cubicBezTo>
                  <a:cubicBezTo>
                    <a:pt x="8819" y="25457"/>
                    <a:pt x="8839" y="25437"/>
                    <a:pt x="8859" y="25416"/>
                  </a:cubicBezTo>
                  <a:cubicBezTo>
                    <a:pt x="8859" y="25376"/>
                    <a:pt x="8859" y="25355"/>
                    <a:pt x="8859" y="25335"/>
                  </a:cubicBezTo>
                  <a:cubicBezTo>
                    <a:pt x="8839" y="25314"/>
                    <a:pt x="8819" y="25314"/>
                    <a:pt x="8798" y="25294"/>
                  </a:cubicBezTo>
                  <a:cubicBezTo>
                    <a:pt x="8798" y="25192"/>
                    <a:pt x="8839" y="25070"/>
                    <a:pt x="8839" y="24968"/>
                  </a:cubicBezTo>
                  <a:cubicBezTo>
                    <a:pt x="8839" y="24907"/>
                    <a:pt x="8880" y="24887"/>
                    <a:pt x="8880" y="24826"/>
                  </a:cubicBezTo>
                  <a:cubicBezTo>
                    <a:pt x="8859" y="24785"/>
                    <a:pt x="8859" y="24744"/>
                    <a:pt x="8819" y="24724"/>
                  </a:cubicBezTo>
                  <a:cubicBezTo>
                    <a:pt x="8798" y="24704"/>
                    <a:pt x="8778" y="24724"/>
                    <a:pt x="8737" y="24683"/>
                  </a:cubicBezTo>
                  <a:lnTo>
                    <a:pt x="8737" y="24622"/>
                  </a:lnTo>
                  <a:cubicBezTo>
                    <a:pt x="8737" y="24622"/>
                    <a:pt x="8717" y="24622"/>
                    <a:pt x="8717" y="24602"/>
                  </a:cubicBezTo>
                  <a:cubicBezTo>
                    <a:pt x="8737" y="24602"/>
                    <a:pt x="8737" y="24622"/>
                    <a:pt x="8737" y="24622"/>
                  </a:cubicBezTo>
                  <a:cubicBezTo>
                    <a:pt x="8758" y="24622"/>
                    <a:pt x="8778" y="24627"/>
                    <a:pt x="8801" y="24627"/>
                  </a:cubicBezTo>
                  <a:cubicBezTo>
                    <a:pt x="8824" y="24627"/>
                    <a:pt x="8849" y="24622"/>
                    <a:pt x="8880" y="24602"/>
                  </a:cubicBezTo>
                  <a:cubicBezTo>
                    <a:pt x="8880" y="24541"/>
                    <a:pt x="8920" y="24459"/>
                    <a:pt x="8961" y="24378"/>
                  </a:cubicBezTo>
                  <a:cubicBezTo>
                    <a:pt x="8941" y="24357"/>
                    <a:pt x="8920" y="24337"/>
                    <a:pt x="8900" y="24317"/>
                  </a:cubicBezTo>
                  <a:cubicBezTo>
                    <a:pt x="8880" y="24255"/>
                    <a:pt x="8880" y="24194"/>
                    <a:pt x="8900" y="24154"/>
                  </a:cubicBezTo>
                  <a:cubicBezTo>
                    <a:pt x="8900" y="24093"/>
                    <a:pt x="8839" y="24113"/>
                    <a:pt x="8839" y="24072"/>
                  </a:cubicBezTo>
                  <a:cubicBezTo>
                    <a:pt x="8859" y="23991"/>
                    <a:pt x="8920" y="24031"/>
                    <a:pt x="8982" y="24011"/>
                  </a:cubicBezTo>
                  <a:cubicBezTo>
                    <a:pt x="8961" y="23970"/>
                    <a:pt x="8941" y="23930"/>
                    <a:pt x="8920" y="23889"/>
                  </a:cubicBezTo>
                  <a:cubicBezTo>
                    <a:pt x="8941" y="23848"/>
                    <a:pt x="8941" y="23807"/>
                    <a:pt x="8961" y="23787"/>
                  </a:cubicBezTo>
                  <a:cubicBezTo>
                    <a:pt x="8941" y="23746"/>
                    <a:pt x="8920" y="23726"/>
                    <a:pt x="8920" y="23685"/>
                  </a:cubicBezTo>
                  <a:cubicBezTo>
                    <a:pt x="8961" y="23624"/>
                    <a:pt x="8982" y="23563"/>
                    <a:pt x="9022" y="23502"/>
                  </a:cubicBezTo>
                  <a:cubicBezTo>
                    <a:pt x="9002" y="23441"/>
                    <a:pt x="8982" y="23380"/>
                    <a:pt x="8941" y="23339"/>
                  </a:cubicBezTo>
                  <a:cubicBezTo>
                    <a:pt x="8961" y="23278"/>
                    <a:pt x="9022" y="23237"/>
                    <a:pt x="8982" y="23196"/>
                  </a:cubicBezTo>
                  <a:cubicBezTo>
                    <a:pt x="8961" y="23156"/>
                    <a:pt x="9022" y="23135"/>
                    <a:pt x="9002" y="23095"/>
                  </a:cubicBezTo>
                  <a:cubicBezTo>
                    <a:pt x="8982" y="23054"/>
                    <a:pt x="8961" y="23013"/>
                    <a:pt x="8982" y="22952"/>
                  </a:cubicBezTo>
                  <a:cubicBezTo>
                    <a:pt x="8982" y="22932"/>
                    <a:pt x="9022" y="22911"/>
                    <a:pt x="9022" y="22871"/>
                  </a:cubicBezTo>
                  <a:cubicBezTo>
                    <a:pt x="8941" y="22789"/>
                    <a:pt x="9002" y="22667"/>
                    <a:pt x="8941" y="22586"/>
                  </a:cubicBezTo>
                  <a:cubicBezTo>
                    <a:pt x="8961" y="22545"/>
                    <a:pt x="8982" y="22524"/>
                    <a:pt x="8961" y="22463"/>
                  </a:cubicBezTo>
                  <a:cubicBezTo>
                    <a:pt x="8961" y="22443"/>
                    <a:pt x="8900" y="22443"/>
                    <a:pt x="8900" y="22423"/>
                  </a:cubicBezTo>
                  <a:lnTo>
                    <a:pt x="8900" y="22368"/>
                  </a:lnTo>
                  <a:lnTo>
                    <a:pt x="8900" y="22368"/>
                  </a:lnTo>
                  <a:cubicBezTo>
                    <a:pt x="8922" y="22376"/>
                    <a:pt x="8941" y="22382"/>
                    <a:pt x="8959" y="22382"/>
                  </a:cubicBezTo>
                  <a:cubicBezTo>
                    <a:pt x="8982" y="22382"/>
                    <a:pt x="9002" y="22372"/>
                    <a:pt x="9022" y="22341"/>
                  </a:cubicBezTo>
                  <a:lnTo>
                    <a:pt x="9022" y="22199"/>
                  </a:lnTo>
                  <a:cubicBezTo>
                    <a:pt x="9002" y="22178"/>
                    <a:pt x="8961" y="22158"/>
                    <a:pt x="8982" y="22117"/>
                  </a:cubicBezTo>
                  <a:cubicBezTo>
                    <a:pt x="9002" y="22097"/>
                    <a:pt x="9043" y="22097"/>
                    <a:pt x="9043" y="22056"/>
                  </a:cubicBezTo>
                  <a:cubicBezTo>
                    <a:pt x="9022" y="22036"/>
                    <a:pt x="9022" y="22015"/>
                    <a:pt x="9022" y="21995"/>
                  </a:cubicBezTo>
                  <a:cubicBezTo>
                    <a:pt x="9043" y="21954"/>
                    <a:pt x="9083" y="21934"/>
                    <a:pt x="9083" y="21893"/>
                  </a:cubicBezTo>
                  <a:cubicBezTo>
                    <a:pt x="9083" y="21832"/>
                    <a:pt x="9002" y="21791"/>
                    <a:pt x="9022" y="21751"/>
                  </a:cubicBezTo>
                  <a:cubicBezTo>
                    <a:pt x="9043" y="21710"/>
                    <a:pt x="9083" y="21730"/>
                    <a:pt x="9104" y="21689"/>
                  </a:cubicBezTo>
                  <a:cubicBezTo>
                    <a:pt x="9104" y="21649"/>
                    <a:pt x="9104" y="21588"/>
                    <a:pt x="9104" y="21547"/>
                  </a:cubicBezTo>
                  <a:cubicBezTo>
                    <a:pt x="9104" y="21506"/>
                    <a:pt x="9083" y="21465"/>
                    <a:pt x="9083" y="21445"/>
                  </a:cubicBezTo>
                  <a:cubicBezTo>
                    <a:pt x="9063" y="21425"/>
                    <a:pt x="9063" y="21384"/>
                    <a:pt x="9083" y="21384"/>
                  </a:cubicBezTo>
                  <a:cubicBezTo>
                    <a:pt x="9124" y="21323"/>
                    <a:pt x="9083" y="21262"/>
                    <a:pt x="9124" y="21221"/>
                  </a:cubicBezTo>
                  <a:cubicBezTo>
                    <a:pt x="9145" y="21180"/>
                    <a:pt x="9104" y="21160"/>
                    <a:pt x="9104" y="21140"/>
                  </a:cubicBezTo>
                  <a:cubicBezTo>
                    <a:pt x="9145" y="20916"/>
                    <a:pt x="9185" y="20732"/>
                    <a:pt x="9145" y="20508"/>
                  </a:cubicBezTo>
                  <a:cubicBezTo>
                    <a:pt x="9145" y="20488"/>
                    <a:pt x="9165" y="20488"/>
                    <a:pt x="9165" y="20447"/>
                  </a:cubicBezTo>
                  <a:cubicBezTo>
                    <a:pt x="9165" y="20406"/>
                    <a:pt x="9165" y="20345"/>
                    <a:pt x="9185" y="20305"/>
                  </a:cubicBezTo>
                  <a:cubicBezTo>
                    <a:pt x="9226" y="20203"/>
                    <a:pt x="9226" y="20121"/>
                    <a:pt x="9226" y="20019"/>
                  </a:cubicBezTo>
                  <a:cubicBezTo>
                    <a:pt x="9206" y="19958"/>
                    <a:pt x="9206" y="19897"/>
                    <a:pt x="9226" y="19857"/>
                  </a:cubicBezTo>
                  <a:cubicBezTo>
                    <a:pt x="9246" y="19755"/>
                    <a:pt x="9246" y="19673"/>
                    <a:pt x="9246" y="19571"/>
                  </a:cubicBezTo>
                  <a:cubicBezTo>
                    <a:pt x="9226" y="19551"/>
                    <a:pt x="9206" y="19531"/>
                    <a:pt x="9185" y="19510"/>
                  </a:cubicBezTo>
                  <a:cubicBezTo>
                    <a:pt x="9165" y="19449"/>
                    <a:pt x="9226" y="19388"/>
                    <a:pt x="9246" y="19327"/>
                  </a:cubicBezTo>
                  <a:lnTo>
                    <a:pt x="9246" y="19225"/>
                  </a:lnTo>
                  <a:cubicBezTo>
                    <a:pt x="9267" y="19184"/>
                    <a:pt x="9287" y="19164"/>
                    <a:pt x="9287" y="19144"/>
                  </a:cubicBezTo>
                  <a:cubicBezTo>
                    <a:pt x="9246" y="19022"/>
                    <a:pt x="9307" y="18920"/>
                    <a:pt x="9348" y="18838"/>
                  </a:cubicBezTo>
                  <a:cubicBezTo>
                    <a:pt x="9369" y="18798"/>
                    <a:pt x="9307" y="18757"/>
                    <a:pt x="9328" y="18736"/>
                  </a:cubicBezTo>
                  <a:cubicBezTo>
                    <a:pt x="9328" y="18696"/>
                    <a:pt x="9389" y="18675"/>
                    <a:pt x="9389" y="18614"/>
                  </a:cubicBezTo>
                  <a:cubicBezTo>
                    <a:pt x="9348" y="18594"/>
                    <a:pt x="9369" y="18512"/>
                    <a:pt x="9307" y="18472"/>
                  </a:cubicBezTo>
                  <a:cubicBezTo>
                    <a:pt x="9287" y="18472"/>
                    <a:pt x="9246" y="18472"/>
                    <a:pt x="9226" y="18492"/>
                  </a:cubicBezTo>
                  <a:cubicBezTo>
                    <a:pt x="9206" y="18533"/>
                    <a:pt x="9226" y="18594"/>
                    <a:pt x="9206" y="18635"/>
                  </a:cubicBezTo>
                  <a:cubicBezTo>
                    <a:pt x="9195" y="18645"/>
                    <a:pt x="9185" y="18650"/>
                    <a:pt x="9175" y="18650"/>
                  </a:cubicBezTo>
                  <a:cubicBezTo>
                    <a:pt x="9165" y="18650"/>
                    <a:pt x="9155" y="18645"/>
                    <a:pt x="9145" y="18635"/>
                  </a:cubicBezTo>
                  <a:cubicBezTo>
                    <a:pt x="9124" y="18594"/>
                    <a:pt x="9124" y="18573"/>
                    <a:pt x="9145" y="18553"/>
                  </a:cubicBezTo>
                  <a:cubicBezTo>
                    <a:pt x="9165" y="18533"/>
                    <a:pt x="9124" y="18512"/>
                    <a:pt x="9145" y="18472"/>
                  </a:cubicBezTo>
                  <a:cubicBezTo>
                    <a:pt x="9155" y="18451"/>
                    <a:pt x="9175" y="18451"/>
                    <a:pt x="9198" y="18451"/>
                  </a:cubicBezTo>
                  <a:cubicBezTo>
                    <a:pt x="9221" y="18451"/>
                    <a:pt x="9246" y="18451"/>
                    <a:pt x="9267" y="18431"/>
                  </a:cubicBezTo>
                  <a:cubicBezTo>
                    <a:pt x="9280" y="18431"/>
                    <a:pt x="9285" y="18440"/>
                    <a:pt x="9298" y="18440"/>
                  </a:cubicBezTo>
                  <a:cubicBezTo>
                    <a:pt x="9305" y="18440"/>
                    <a:pt x="9314" y="18438"/>
                    <a:pt x="9328" y="18431"/>
                  </a:cubicBezTo>
                  <a:cubicBezTo>
                    <a:pt x="9328" y="18411"/>
                    <a:pt x="9307" y="18390"/>
                    <a:pt x="9307" y="18370"/>
                  </a:cubicBezTo>
                  <a:cubicBezTo>
                    <a:pt x="9328" y="18349"/>
                    <a:pt x="9348" y="18309"/>
                    <a:pt x="9389" y="18288"/>
                  </a:cubicBezTo>
                  <a:cubicBezTo>
                    <a:pt x="9389" y="18207"/>
                    <a:pt x="9369" y="18146"/>
                    <a:pt x="9409" y="18085"/>
                  </a:cubicBezTo>
                  <a:cubicBezTo>
                    <a:pt x="9389" y="18044"/>
                    <a:pt x="9369" y="18003"/>
                    <a:pt x="9369" y="17963"/>
                  </a:cubicBezTo>
                  <a:cubicBezTo>
                    <a:pt x="9389" y="17861"/>
                    <a:pt x="9389" y="17840"/>
                    <a:pt x="9348" y="17739"/>
                  </a:cubicBezTo>
                  <a:cubicBezTo>
                    <a:pt x="9430" y="17677"/>
                    <a:pt x="9430" y="17596"/>
                    <a:pt x="9470" y="17514"/>
                  </a:cubicBezTo>
                  <a:cubicBezTo>
                    <a:pt x="9450" y="17453"/>
                    <a:pt x="9430" y="17413"/>
                    <a:pt x="9409" y="17372"/>
                  </a:cubicBezTo>
                  <a:cubicBezTo>
                    <a:pt x="9430" y="17352"/>
                    <a:pt x="9430" y="17331"/>
                    <a:pt x="9430" y="17311"/>
                  </a:cubicBezTo>
                  <a:cubicBezTo>
                    <a:pt x="9430" y="17270"/>
                    <a:pt x="9389" y="17229"/>
                    <a:pt x="9389" y="17189"/>
                  </a:cubicBezTo>
                  <a:cubicBezTo>
                    <a:pt x="9409" y="17148"/>
                    <a:pt x="9450" y="17148"/>
                    <a:pt x="9491" y="17128"/>
                  </a:cubicBezTo>
                  <a:cubicBezTo>
                    <a:pt x="9511" y="17046"/>
                    <a:pt x="9470" y="16944"/>
                    <a:pt x="9511" y="16863"/>
                  </a:cubicBezTo>
                  <a:cubicBezTo>
                    <a:pt x="9470" y="16802"/>
                    <a:pt x="9491" y="16720"/>
                    <a:pt x="9450" y="16679"/>
                  </a:cubicBezTo>
                  <a:cubicBezTo>
                    <a:pt x="9491" y="16557"/>
                    <a:pt x="9450" y="16455"/>
                    <a:pt x="9470" y="16333"/>
                  </a:cubicBezTo>
                  <a:cubicBezTo>
                    <a:pt x="9511" y="16272"/>
                    <a:pt x="9552" y="16211"/>
                    <a:pt x="9572" y="16130"/>
                  </a:cubicBezTo>
                  <a:cubicBezTo>
                    <a:pt x="9593" y="16028"/>
                    <a:pt x="9593" y="15946"/>
                    <a:pt x="9633" y="15845"/>
                  </a:cubicBezTo>
                  <a:cubicBezTo>
                    <a:pt x="9633" y="15824"/>
                    <a:pt x="9633" y="15783"/>
                    <a:pt x="9613" y="15763"/>
                  </a:cubicBezTo>
                  <a:cubicBezTo>
                    <a:pt x="9593" y="15743"/>
                    <a:pt x="9613" y="15702"/>
                    <a:pt x="9613" y="15661"/>
                  </a:cubicBezTo>
                  <a:cubicBezTo>
                    <a:pt x="9572" y="15478"/>
                    <a:pt x="9674" y="15315"/>
                    <a:pt x="9674" y="15132"/>
                  </a:cubicBezTo>
                  <a:cubicBezTo>
                    <a:pt x="9674" y="15111"/>
                    <a:pt x="9694" y="15091"/>
                    <a:pt x="9694" y="15050"/>
                  </a:cubicBezTo>
                  <a:cubicBezTo>
                    <a:pt x="9694" y="15010"/>
                    <a:pt x="9633" y="14989"/>
                    <a:pt x="9633" y="14969"/>
                  </a:cubicBezTo>
                  <a:cubicBezTo>
                    <a:pt x="9654" y="14908"/>
                    <a:pt x="9715" y="14948"/>
                    <a:pt x="9735" y="14908"/>
                  </a:cubicBezTo>
                  <a:cubicBezTo>
                    <a:pt x="9776" y="14785"/>
                    <a:pt x="9674" y="14684"/>
                    <a:pt x="9694" y="14561"/>
                  </a:cubicBezTo>
                  <a:cubicBezTo>
                    <a:pt x="9735" y="14521"/>
                    <a:pt x="9755" y="14480"/>
                    <a:pt x="9796" y="14439"/>
                  </a:cubicBezTo>
                  <a:cubicBezTo>
                    <a:pt x="9796" y="14399"/>
                    <a:pt x="9796" y="14378"/>
                    <a:pt x="9796" y="14337"/>
                  </a:cubicBezTo>
                  <a:cubicBezTo>
                    <a:pt x="9796" y="14215"/>
                    <a:pt x="9776" y="14093"/>
                    <a:pt x="9817" y="13971"/>
                  </a:cubicBezTo>
                  <a:cubicBezTo>
                    <a:pt x="9837" y="13951"/>
                    <a:pt x="9837" y="13889"/>
                    <a:pt x="9817" y="13869"/>
                  </a:cubicBezTo>
                  <a:cubicBezTo>
                    <a:pt x="9776" y="13808"/>
                    <a:pt x="9796" y="13767"/>
                    <a:pt x="9796" y="13706"/>
                  </a:cubicBezTo>
                  <a:cubicBezTo>
                    <a:pt x="9817" y="13686"/>
                    <a:pt x="9837" y="13665"/>
                    <a:pt x="9857" y="13645"/>
                  </a:cubicBezTo>
                  <a:cubicBezTo>
                    <a:pt x="9857" y="13584"/>
                    <a:pt x="9837" y="13502"/>
                    <a:pt x="9878" y="13462"/>
                  </a:cubicBezTo>
                  <a:cubicBezTo>
                    <a:pt x="9837" y="13421"/>
                    <a:pt x="9857" y="13360"/>
                    <a:pt x="9857" y="13319"/>
                  </a:cubicBezTo>
                  <a:cubicBezTo>
                    <a:pt x="9837" y="13278"/>
                    <a:pt x="9878" y="13238"/>
                    <a:pt x="9878" y="13197"/>
                  </a:cubicBezTo>
                  <a:cubicBezTo>
                    <a:pt x="9898" y="13156"/>
                    <a:pt x="9918" y="13116"/>
                    <a:pt x="9939" y="13075"/>
                  </a:cubicBezTo>
                  <a:cubicBezTo>
                    <a:pt x="9918" y="13034"/>
                    <a:pt x="9898" y="12993"/>
                    <a:pt x="9878" y="12953"/>
                  </a:cubicBezTo>
                  <a:cubicBezTo>
                    <a:pt x="9898" y="12932"/>
                    <a:pt x="9918" y="12912"/>
                    <a:pt x="9939" y="12892"/>
                  </a:cubicBezTo>
                  <a:cubicBezTo>
                    <a:pt x="9918" y="12830"/>
                    <a:pt x="9939" y="12769"/>
                    <a:pt x="9979" y="12708"/>
                  </a:cubicBezTo>
                  <a:cubicBezTo>
                    <a:pt x="9979" y="12647"/>
                    <a:pt x="9918" y="12627"/>
                    <a:pt x="9939" y="12566"/>
                  </a:cubicBezTo>
                  <a:cubicBezTo>
                    <a:pt x="9959" y="12545"/>
                    <a:pt x="10000" y="12505"/>
                    <a:pt x="10020" y="12464"/>
                  </a:cubicBezTo>
                  <a:lnTo>
                    <a:pt x="10020" y="11955"/>
                  </a:lnTo>
                  <a:cubicBezTo>
                    <a:pt x="10142" y="11853"/>
                    <a:pt x="10183" y="11710"/>
                    <a:pt x="10142" y="11527"/>
                  </a:cubicBezTo>
                  <a:lnTo>
                    <a:pt x="10142" y="11527"/>
                  </a:lnTo>
                  <a:cubicBezTo>
                    <a:pt x="10081" y="11568"/>
                    <a:pt x="10061" y="11629"/>
                    <a:pt x="10000" y="11649"/>
                  </a:cubicBezTo>
                  <a:cubicBezTo>
                    <a:pt x="9979" y="11588"/>
                    <a:pt x="9918" y="11568"/>
                    <a:pt x="9898" y="11527"/>
                  </a:cubicBezTo>
                  <a:cubicBezTo>
                    <a:pt x="9898" y="11507"/>
                    <a:pt x="9898" y="11486"/>
                    <a:pt x="9918" y="11466"/>
                  </a:cubicBezTo>
                  <a:lnTo>
                    <a:pt x="9979" y="11466"/>
                  </a:lnTo>
                  <a:cubicBezTo>
                    <a:pt x="9979" y="11466"/>
                    <a:pt x="9979" y="11466"/>
                    <a:pt x="9979" y="11446"/>
                  </a:cubicBezTo>
                  <a:cubicBezTo>
                    <a:pt x="10020" y="11364"/>
                    <a:pt x="9939" y="11303"/>
                    <a:pt x="9979" y="11222"/>
                  </a:cubicBezTo>
                  <a:cubicBezTo>
                    <a:pt x="10020" y="11222"/>
                    <a:pt x="10061" y="11216"/>
                    <a:pt x="10099" y="11216"/>
                  </a:cubicBezTo>
                  <a:cubicBezTo>
                    <a:pt x="10137" y="11216"/>
                    <a:pt x="10173" y="11222"/>
                    <a:pt x="10204" y="11242"/>
                  </a:cubicBezTo>
                  <a:cubicBezTo>
                    <a:pt x="10224" y="11201"/>
                    <a:pt x="10163" y="11181"/>
                    <a:pt x="10183" y="11140"/>
                  </a:cubicBezTo>
                  <a:cubicBezTo>
                    <a:pt x="10204" y="11120"/>
                    <a:pt x="10244" y="11140"/>
                    <a:pt x="10224" y="11079"/>
                  </a:cubicBezTo>
                  <a:lnTo>
                    <a:pt x="10224" y="11079"/>
                  </a:lnTo>
                  <a:cubicBezTo>
                    <a:pt x="10210" y="11106"/>
                    <a:pt x="10199" y="11115"/>
                    <a:pt x="10188" y="11115"/>
                  </a:cubicBezTo>
                  <a:cubicBezTo>
                    <a:pt x="10167" y="11115"/>
                    <a:pt x="10149" y="11079"/>
                    <a:pt x="10122" y="11079"/>
                  </a:cubicBezTo>
                  <a:cubicBezTo>
                    <a:pt x="10102" y="11099"/>
                    <a:pt x="10081" y="11120"/>
                    <a:pt x="10061" y="11120"/>
                  </a:cubicBezTo>
                  <a:cubicBezTo>
                    <a:pt x="10061" y="11079"/>
                    <a:pt x="10000" y="11059"/>
                    <a:pt x="10020" y="11018"/>
                  </a:cubicBezTo>
                  <a:lnTo>
                    <a:pt x="10020" y="11018"/>
                  </a:lnTo>
                  <a:cubicBezTo>
                    <a:pt x="10051" y="11038"/>
                    <a:pt x="10081" y="11043"/>
                    <a:pt x="10114" y="11043"/>
                  </a:cubicBezTo>
                  <a:cubicBezTo>
                    <a:pt x="10148" y="11043"/>
                    <a:pt x="10183" y="11038"/>
                    <a:pt x="10224" y="11038"/>
                  </a:cubicBezTo>
                  <a:lnTo>
                    <a:pt x="10224" y="10998"/>
                  </a:lnTo>
                  <a:cubicBezTo>
                    <a:pt x="10218" y="10995"/>
                    <a:pt x="10212" y="10993"/>
                    <a:pt x="10206" y="10993"/>
                  </a:cubicBezTo>
                  <a:cubicBezTo>
                    <a:pt x="10178" y="10993"/>
                    <a:pt x="10151" y="11022"/>
                    <a:pt x="10132" y="11022"/>
                  </a:cubicBezTo>
                  <a:cubicBezTo>
                    <a:pt x="10128" y="11022"/>
                    <a:pt x="10125" y="11021"/>
                    <a:pt x="10122" y="11018"/>
                  </a:cubicBezTo>
                  <a:cubicBezTo>
                    <a:pt x="10061" y="10957"/>
                    <a:pt x="10061" y="10896"/>
                    <a:pt x="10041" y="10835"/>
                  </a:cubicBezTo>
                  <a:cubicBezTo>
                    <a:pt x="10061" y="10814"/>
                    <a:pt x="10081" y="10814"/>
                    <a:pt x="10102" y="10794"/>
                  </a:cubicBezTo>
                  <a:lnTo>
                    <a:pt x="10224" y="10794"/>
                  </a:lnTo>
                  <a:cubicBezTo>
                    <a:pt x="10285" y="10753"/>
                    <a:pt x="10346" y="10692"/>
                    <a:pt x="10346" y="10631"/>
                  </a:cubicBezTo>
                  <a:cubicBezTo>
                    <a:pt x="10366" y="10529"/>
                    <a:pt x="10428" y="10468"/>
                    <a:pt x="10448" y="10366"/>
                  </a:cubicBezTo>
                  <a:cubicBezTo>
                    <a:pt x="10387" y="10325"/>
                    <a:pt x="10428" y="10264"/>
                    <a:pt x="10407" y="10203"/>
                  </a:cubicBezTo>
                  <a:cubicBezTo>
                    <a:pt x="10468" y="10142"/>
                    <a:pt x="10489" y="10061"/>
                    <a:pt x="10509" y="9979"/>
                  </a:cubicBezTo>
                  <a:cubicBezTo>
                    <a:pt x="10468" y="9938"/>
                    <a:pt x="10428" y="9918"/>
                    <a:pt x="10448" y="9857"/>
                  </a:cubicBezTo>
                  <a:cubicBezTo>
                    <a:pt x="10448" y="9816"/>
                    <a:pt x="10489" y="9796"/>
                    <a:pt x="10489" y="9755"/>
                  </a:cubicBezTo>
                  <a:cubicBezTo>
                    <a:pt x="10448" y="9653"/>
                    <a:pt x="10407" y="9552"/>
                    <a:pt x="10387" y="9450"/>
                  </a:cubicBezTo>
                  <a:cubicBezTo>
                    <a:pt x="10387" y="9450"/>
                    <a:pt x="10407" y="9450"/>
                    <a:pt x="10407" y="9429"/>
                  </a:cubicBezTo>
                  <a:cubicBezTo>
                    <a:pt x="10407" y="9409"/>
                    <a:pt x="10407" y="9389"/>
                    <a:pt x="10428" y="9368"/>
                  </a:cubicBezTo>
                  <a:cubicBezTo>
                    <a:pt x="10438" y="9358"/>
                    <a:pt x="10443" y="9353"/>
                    <a:pt x="10448" y="9353"/>
                  </a:cubicBezTo>
                  <a:cubicBezTo>
                    <a:pt x="10453" y="9353"/>
                    <a:pt x="10458" y="9358"/>
                    <a:pt x="10468" y="9368"/>
                  </a:cubicBezTo>
                  <a:cubicBezTo>
                    <a:pt x="10468" y="9409"/>
                    <a:pt x="10448" y="9429"/>
                    <a:pt x="10407" y="9429"/>
                  </a:cubicBezTo>
                  <a:cubicBezTo>
                    <a:pt x="10407" y="9470"/>
                    <a:pt x="10428" y="9470"/>
                    <a:pt x="10448" y="9490"/>
                  </a:cubicBezTo>
                  <a:lnTo>
                    <a:pt x="10570" y="9490"/>
                  </a:lnTo>
                  <a:cubicBezTo>
                    <a:pt x="10590" y="9470"/>
                    <a:pt x="10631" y="9450"/>
                    <a:pt x="10631" y="9429"/>
                  </a:cubicBezTo>
                  <a:cubicBezTo>
                    <a:pt x="10652" y="9307"/>
                    <a:pt x="10611" y="9185"/>
                    <a:pt x="10652" y="9104"/>
                  </a:cubicBezTo>
                  <a:cubicBezTo>
                    <a:pt x="10672" y="9042"/>
                    <a:pt x="10631" y="9042"/>
                    <a:pt x="10631" y="9002"/>
                  </a:cubicBezTo>
                  <a:cubicBezTo>
                    <a:pt x="10753" y="8941"/>
                    <a:pt x="10733" y="8818"/>
                    <a:pt x="10774" y="8717"/>
                  </a:cubicBezTo>
                  <a:cubicBezTo>
                    <a:pt x="10733" y="8676"/>
                    <a:pt x="10794" y="8635"/>
                    <a:pt x="10753" y="8594"/>
                  </a:cubicBezTo>
                  <a:cubicBezTo>
                    <a:pt x="10740" y="8581"/>
                    <a:pt x="10726" y="8576"/>
                    <a:pt x="10713" y="8576"/>
                  </a:cubicBezTo>
                  <a:cubicBezTo>
                    <a:pt x="10686" y="8576"/>
                    <a:pt x="10658" y="8594"/>
                    <a:pt x="10631" y="8594"/>
                  </a:cubicBezTo>
                  <a:lnTo>
                    <a:pt x="10631" y="8370"/>
                  </a:lnTo>
                  <a:cubicBezTo>
                    <a:pt x="10652" y="8330"/>
                    <a:pt x="10692" y="8289"/>
                    <a:pt x="10713" y="8269"/>
                  </a:cubicBezTo>
                  <a:cubicBezTo>
                    <a:pt x="10692" y="8167"/>
                    <a:pt x="10611" y="8248"/>
                    <a:pt x="10570" y="8167"/>
                  </a:cubicBezTo>
                  <a:cubicBezTo>
                    <a:pt x="10580" y="8164"/>
                    <a:pt x="10589" y="8163"/>
                    <a:pt x="10598" y="8163"/>
                  </a:cubicBezTo>
                  <a:cubicBezTo>
                    <a:pt x="10644" y="8163"/>
                    <a:pt x="10685" y="8190"/>
                    <a:pt x="10729" y="8190"/>
                  </a:cubicBezTo>
                  <a:cubicBezTo>
                    <a:pt x="10750" y="8190"/>
                    <a:pt x="10771" y="8184"/>
                    <a:pt x="10794" y="8167"/>
                  </a:cubicBezTo>
                  <a:cubicBezTo>
                    <a:pt x="10814" y="8167"/>
                    <a:pt x="10835" y="8146"/>
                    <a:pt x="10855" y="8106"/>
                  </a:cubicBezTo>
                  <a:cubicBezTo>
                    <a:pt x="10845" y="8095"/>
                    <a:pt x="10830" y="8095"/>
                    <a:pt x="10814" y="8095"/>
                  </a:cubicBezTo>
                  <a:cubicBezTo>
                    <a:pt x="10799" y="8095"/>
                    <a:pt x="10784" y="8095"/>
                    <a:pt x="10774" y="8085"/>
                  </a:cubicBezTo>
                  <a:cubicBezTo>
                    <a:pt x="10774" y="8024"/>
                    <a:pt x="10855" y="8024"/>
                    <a:pt x="10855" y="7963"/>
                  </a:cubicBezTo>
                  <a:cubicBezTo>
                    <a:pt x="10855" y="7943"/>
                    <a:pt x="10835" y="7943"/>
                    <a:pt x="10814" y="7943"/>
                  </a:cubicBezTo>
                  <a:cubicBezTo>
                    <a:pt x="10794" y="8024"/>
                    <a:pt x="10713" y="8024"/>
                    <a:pt x="10672" y="8065"/>
                  </a:cubicBezTo>
                  <a:cubicBezTo>
                    <a:pt x="10631" y="8065"/>
                    <a:pt x="10631" y="8024"/>
                    <a:pt x="10611" y="8004"/>
                  </a:cubicBezTo>
                  <a:cubicBezTo>
                    <a:pt x="10672" y="7963"/>
                    <a:pt x="10611" y="7902"/>
                    <a:pt x="10611" y="7861"/>
                  </a:cubicBezTo>
                  <a:lnTo>
                    <a:pt x="10631" y="7780"/>
                  </a:lnTo>
                  <a:cubicBezTo>
                    <a:pt x="10611" y="7759"/>
                    <a:pt x="10611" y="7719"/>
                    <a:pt x="10590" y="7698"/>
                  </a:cubicBezTo>
                  <a:cubicBezTo>
                    <a:pt x="10590" y="7637"/>
                    <a:pt x="10672" y="7637"/>
                    <a:pt x="10692" y="7596"/>
                  </a:cubicBezTo>
                  <a:cubicBezTo>
                    <a:pt x="10692" y="7556"/>
                    <a:pt x="10672" y="7556"/>
                    <a:pt x="10672" y="7535"/>
                  </a:cubicBezTo>
                  <a:cubicBezTo>
                    <a:pt x="10672" y="7515"/>
                    <a:pt x="10692" y="7495"/>
                    <a:pt x="10713" y="7495"/>
                  </a:cubicBezTo>
                  <a:lnTo>
                    <a:pt x="10774" y="7556"/>
                  </a:lnTo>
                  <a:cubicBezTo>
                    <a:pt x="10733" y="7596"/>
                    <a:pt x="10733" y="7637"/>
                    <a:pt x="10794" y="7678"/>
                  </a:cubicBezTo>
                  <a:cubicBezTo>
                    <a:pt x="10814" y="7658"/>
                    <a:pt x="10814" y="7637"/>
                    <a:pt x="10835" y="7617"/>
                  </a:cubicBezTo>
                  <a:cubicBezTo>
                    <a:pt x="10835" y="7596"/>
                    <a:pt x="10794" y="7576"/>
                    <a:pt x="10814" y="7535"/>
                  </a:cubicBezTo>
                  <a:lnTo>
                    <a:pt x="10977" y="7535"/>
                  </a:lnTo>
                  <a:cubicBezTo>
                    <a:pt x="11018" y="7454"/>
                    <a:pt x="10937" y="7393"/>
                    <a:pt x="10957" y="7311"/>
                  </a:cubicBezTo>
                  <a:cubicBezTo>
                    <a:pt x="10937" y="7291"/>
                    <a:pt x="10937" y="7271"/>
                    <a:pt x="10916" y="7250"/>
                  </a:cubicBezTo>
                  <a:cubicBezTo>
                    <a:pt x="10916" y="7189"/>
                    <a:pt x="10916" y="7128"/>
                    <a:pt x="10896" y="7087"/>
                  </a:cubicBezTo>
                  <a:cubicBezTo>
                    <a:pt x="10916" y="7047"/>
                    <a:pt x="10957" y="7026"/>
                    <a:pt x="10977" y="6965"/>
                  </a:cubicBezTo>
                  <a:cubicBezTo>
                    <a:pt x="10977" y="6945"/>
                    <a:pt x="10937" y="6924"/>
                    <a:pt x="10937" y="6904"/>
                  </a:cubicBezTo>
                  <a:lnTo>
                    <a:pt x="10998" y="6843"/>
                  </a:lnTo>
                  <a:cubicBezTo>
                    <a:pt x="10998" y="6802"/>
                    <a:pt x="10998" y="6782"/>
                    <a:pt x="10977" y="6741"/>
                  </a:cubicBezTo>
                  <a:cubicBezTo>
                    <a:pt x="10957" y="6741"/>
                    <a:pt x="10937" y="6721"/>
                    <a:pt x="10916" y="6700"/>
                  </a:cubicBezTo>
                  <a:cubicBezTo>
                    <a:pt x="10937" y="6639"/>
                    <a:pt x="11018" y="6660"/>
                    <a:pt x="11039" y="6578"/>
                  </a:cubicBezTo>
                  <a:cubicBezTo>
                    <a:pt x="11018" y="6558"/>
                    <a:pt x="10977" y="6558"/>
                    <a:pt x="10957" y="6537"/>
                  </a:cubicBezTo>
                  <a:cubicBezTo>
                    <a:pt x="10977" y="6497"/>
                    <a:pt x="10957" y="6456"/>
                    <a:pt x="10977" y="6415"/>
                  </a:cubicBezTo>
                  <a:cubicBezTo>
                    <a:pt x="11018" y="6375"/>
                    <a:pt x="11079" y="6415"/>
                    <a:pt x="11100" y="6354"/>
                  </a:cubicBezTo>
                  <a:cubicBezTo>
                    <a:pt x="11100" y="6313"/>
                    <a:pt x="11059" y="6293"/>
                    <a:pt x="11079" y="6252"/>
                  </a:cubicBezTo>
                  <a:cubicBezTo>
                    <a:pt x="11120" y="6232"/>
                    <a:pt x="11161" y="6212"/>
                    <a:pt x="11201" y="6212"/>
                  </a:cubicBezTo>
                  <a:cubicBezTo>
                    <a:pt x="11181" y="6130"/>
                    <a:pt x="11120" y="6089"/>
                    <a:pt x="11079" y="6028"/>
                  </a:cubicBezTo>
                  <a:cubicBezTo>
                    <a:pt x="11079" y="6008"/>
                    <a:pt x="11100" y="5967"/>
                    <a:pt x="11120" y="5947"/>
                  </a:cubicBezTo>
                  <a:cubicBezTo>
                    <a:pt x="11130" y="5967"/>
                    <a:pt x="11145" y="5972"/>
                    <a:pt x="11163" y="5972"/>
                  </a:cubicBezTo>
                  <a:cubicBezTo>
                    <a:pt x="11181" y="5972"/>
                    <a:pt x="11201" y="5967"/>
                    <a:pt x="11222" y="5967"/>
                  </a:cubicBezTo>
                  <a:cubicBezTo>
                    <a:pt x="11263" y="5947"/>
                    <a:pt x="11263" y="5886"/>
                    <a:pt x="11303" y="5886"/>
                  </a:cubicBezTo>
                  <a:cubicBezTo>
                    <a:pt x="11364" y="5886"/>
                    <a:pt x="11364" y="5845"/>
                    <a:pt x="11364" y="5825"/>
                  </a:cubicBezTo>
                  <a:cubicBezTo>
                    <a:pt x="11364" y="5743"/>
                    <a:pt x="11405" y="5682"/>
                    <a:pt x="11405" y="5601"/>
                  </a:cubicBezTo>
                  <a:cubicBezTo>
                    <a:pt x="11405" y="5540"/>
                    <a:pt x="11425" y="5478"/>
                    <a:pt x="11466" y="5417"/>
                  </a:cubicBezTo>
                  <a:cubicBezTo>
                    <a:pt x="11466" y="5295"/>
                    <a:pt x="11507" y="5173"/>
                    <a:pt x="11527" y="5071"/>
                  </a:cubicBezTo>
                  <a:cubicBezTo>
                    <a:pt x="11507" y="4969"/>
                    <a:pt x="11527" y="4888"/>
                    <a:pt x="11527" y="4806"/>
                  </a:cubicBezTo>
                  <a:cubicBezTo>
                    <a:pt x="11527" y="4725"/>
                    <a:pt x="11568" y="4623"/>
                    <a:pt x="11548" y="4542"/>
                  </a:cubicBezTo>
                  <a:cubicBezTo>
                    <a:pt x="11527" y="4501"/>
                    <a:pt x="11466" y="4481"/>
                    <a:pt x="11466" y="4419"/>
                  </a:cubicBezTo>
                  <a:lnTo>
                    <a:pt x="11507" y="4338"/>
                  </a:lnTo>
                  <a:cubicBezTo>
                    <a:pt x="11527" y="4338"/>
                    <a:pt x="11548" y="4343"/>
                    <a:pt x="11565" y="4343"/>
                  </a:cubicBezTo>
                  <a:cubicBezTo>
                    <a:pt x="11583" y="4343"/>
                    <a:pt x="11599" y="4338"/>
                    <a:pt x="11609" y="4318"/>
                  </a:cubicBezTo>
                  <a:cubicBezTo>
                    <a:pt x="11617" y="4314"/>
                    <a:pt x="11624" y="4312"/>
                    <a:pt x="11631" y="4312"/>
                  </a:cubicBezTo>
                  <a:cubicBezTo>
                    <a:pt x="11658" y="4312"/>
                    <a:pt x="11678" y="4338"/>
                    <a:pt x="11711" y="4338"/>
                  </a:cubicBezTo>
                  <a:cubicBezTo>
                    <a:pt x="11711" y="4318"/>
                    <a:pt x="11731" y="4318"/>
                    <a:pt x="11731" y="4297"/>
                  </a:cubicBezTo>
                  <a:cubicBezTo>
                    <a:pt x="11711" y="4257"/>
                    <a:pt x="11670" y="4257"/>
                    <a:pt x="11649" y="4257"/>
                  </a:cubicBezTo>
                  <a:cubicBezTo>
                    <a:pt x="11609" y="4236"/>
                    <a:pt x="11588" y="4216"/>
                    <a:pt x="11568" y="4155"/>
                  </a:cubicBezTo>
                  <a:cubicBezTo>
                    <a:pt x="11548" y="4134"/>
                    <a:pt x="11629" y="4114"/>
                    <a:pt x="11588" y="4073"/>
                  </a:cubicBezTo>
                  <a:cubicBezTo>
                    <a:pt x="11582" y="4070"/>
                    <a:pt x="11577" y="4069"/>
                    <a:pt x="11572" y="4069"/>
                  </a:cubicBezTo>
                  <a:cubicBezTo>
                    <a:pt x="11546" y="4069"/>
                    <a:pt x="11526" y="4098"/>
                    <a:pt x="11491" y="4098"/>
                  </a:cubicBezTo>
                  <a:cubicBezTo>
                    <a:pt x="11483" y="4098"/>
                    <a:pt x="11475" y="4097"/>
                    <a:pt x="11466" y="4094"/>
                  </a:cubicBezTo>
                  <a:cubicBezTo>
                    <a:pt x="11466" y="4073"/>
                    <a:pt x="11425" y="4053"/>
                    <a:pt x="11405" y="4032"/>
                  </a:cubicBezTo>
                  <a:lnTo>
                    <a:pt x="11405" y="3910"/>
                  </a:lnTo>
                  <a:cubicBezTo>
                    <a:pt x="11446" y="3890"/>
                    <a:pt x="11487" y="3870"/>
                    <a:pt x="11527" y="3829"/>
                  </a:cubicBezTo>
                  <a:cubicBezTo>
                    <a:pt x="11446" y="3768"/>
                    <a:pt x="11466" y="3686"/>
                    <a:pt x="11405" y="3625"/>
                  </a:cubicBezTo>
                  <a:lnTo>
                    <a:pt x="11405" y="3442"/>
                  </a:lnTo>
                  <a:cubicBezTo>
                    <a:pt x="11425" y="3422"/>
                    <a:pt x="11466" y="3381"/>
                    <a:pt x="11466" y="3360"/>
                  </a:cubicBezTo>
                  <a:cubicBezTo>
                    <a:pt x="11487" y="3340"/>
                    <a:pt x="11487" y="3340"/>
                    <a:pt x="11507" y="3340"/>
                  </a:cubicBezTo>
                  <a:cubicBezTo>
                    <a:pt x="11527" y="3381"/>
                    <a:pt x="11527" y="3422"/>
                    <a:pt x="11588" y="3422"/>
                  </a:cubicBezTo>
                  <a:cubicBezTo>
                    <a:pt x="11609" y="3401"/>
                    <a:pt x="11629" y="3381"/>
                    <a:pt x="11629" y="3340"/>
                  </a:cubicBezTo>
                  <a:cubicBezTo>
                    <a:pt x="11609" y="3299"/>
                    <a:pt x="11568" y="3259"/>
                    <a:pt x="11548" y="3218"/>
                  </a:cubicBezTo>
                  <a:cubicBezTo>
                    <a:pt x="11507" y="3197"/>
                    <a:pt x="11446" y="3218"/>
                    <a:pt x="11425" y="3177"/>
                  </a:cubicBezTo>
                  <a:cubicBezTo>
                    <a:pt x="11405" y="3197"/>
                    <a:pt x="11385" y="3238"/>
                    <a:pt x="11344" y="3238"/>
                  </a:cubicBezTo>
                  <a:cubicBezTo>
                    <a:pt x="11324" y="3197"/>
                    <a:pt x="11324" y="3157"/>
                    <a:pt x="11344" y="3136"/>
                  </a:cubicBezTo>
                  <a:cubicBezTo>
                    <a:pt x="11385" y="3116"/>
                    <a:pt x="11446" y="3096"/>
                    <a:pt x="11487" y="3075"/>
                  </a:cubicBezTo>
                  <a:cubicBezTo>
                    <a:pt x="11466" y="3055"/>
                    <a:pt x="11425" y="3075"/>
                    <a:pt x="11405" y="3035"/>
                  </a:cubicBezTo>
                  <a:cubicBezTo>
                    <a:pt x="11405" y="3014"/>
                    <a:pt x="11405" y="2953"/>
                    <a:pt x="11446" y="2933"/>
                  </a:cubicBezTo>
                  <a:cubicBezTo>
                    <a:pt x="11487" y="2973"/>
                    <a:pt x="11527" y="2994"/>
                    <a:pt x="11568" y="3035"/>
                  </a:cubicBezTo>
                  <a:cubicBezTo>
                    <a:pt x="11609" y="3035"/>
                    <a:pt x="11629" y="3035"/>
                    <a:pt x="11649" y="3014"/>
                  </a:cubicBezTo>
                  <a:cubicBezTo>
                    <a:pt x="11670" y="3055"/>
                    <a:pt x="11690" y="3116"/>
                    <a:pt x="11731" y="3136"/>
                  </a:cubicBezTo>
                  <a:cubicBezTo>
                    <a:pt x="11731" y="3157"/>
                    <a:pt x="11711" y="3157"/>
                    <a:pt x="11731" y="3197"/>
                  </a:cubicBezTo>
                  <a:cubicBezTo>
                    <a:pt x="11751" y="3197"/>
                    <a:pt x="11751" y="3259"/>
                    <a:pt x="11812" y="3259"/>
                  </a:cubicBezTo>
                  <a:cubicBezTo>
                    <a:pt x="11853" y="3197"/>
                    <a:pt x="11792" y="3157"/>
                    <a:pt x="11772" y="3136"/>
                  </a:cubicBezTo>
                  <a:cubicBezTo>
                    <a:pt x="11792" y="3116"/>
                    <a:pt x="11812" y="3116"/>
                    <a:pt x="11833" y="3075"/>
                  </a:cubicBezTo>
                  <a:cubicBezTo>
                    <a:pt x="11853" y="3035"/>
                    <a:pt x="11772" y="3014"/>
                    <a:pt x="11772" y="2973"/>
                  </a:cubicBezTo>
                  <a:lnTo>
                    <a:pt x="11772" y="2973"/>
                  </a:lnTo>
                  <a:cubicBezTo>
                    <a:pt x="11778" y="2979"/>
                    <a:pt x="11784" y="2982"/>
                    <a:pt x="11790" y="2982"/>
                  </a:cubicBezTo>
                  <a:cubicBezTo>
                    <a:pt x="11806" y="2982"/>
                    <a:pt x="11824" y="2968"/>
                    <a:pt x="11853" y="2953"/>
                  </a:cubicBezTo>
                  <a:lnTo>
                    <a:pt x="11873" y="3014"/>
                  </a:lnTo>
                  <a:cubicBezTo>
                    <a:pt x="11935" y="3014"/>
                    <a:pt x="11975" y="2973"/>
                    <a:pt x="12016" y="2933"/>
                  </a:cubicBezTo>
                  <a:cubicBezTo>
                    <a:pt x="12016" y="2912"/>
                    <a:pt x="12036" y="2892"/>
                    <a:pt x="11996" y="2872"/>
                  </a:cubicBezTo>
                  <a:cubicBezTo>
                    <a:pt x="11986" y="2861"/>
                    <a:pt x="11977" y="2858"/>
                    <a:pt x="11968" y="2858"/>
                  </a:cubicBezTo>
                  <a:cubicBezTo>
                    <a:pt x="11944" y="2858"/>
                    <a:pt x="11924" y="2892"/>
                    <a:pt x="11894" y="2892"/>
                  </a:cubicBezTo>
                  <a:cubicBezTo>
                    <a:pt x="11833" y="2851"/>
                    <a:pt x="11751" y="2892"/>
                    <a:pt x="11690" y="2811"/>
                  </a:cubicBezTo>
                  <a:cubicBezTo>
                    <a:pt x="11711" y="2770"/>
                    <a:pt x="11731" y="2709"/>
                    <a:pt x="11772" y="2668"/>
                  </a:cubicBezTo>
                  <a:cubicBezTo>
                    <a:pt x="11782" y="2648"/>
                    <a:pt x="11792" y="2637"/>
                    <a:pt x="11802" y="2637"/>
                  </a:cubicBezTo>
                  <a:cubicBezTo>
                    <a:pt x="11812" y="2637"/>
                    <a:pt x="11823" y="2648"/>
                    <a:pt x="11833" y="2668"/>
                  </a:cubicBezTo>
                  <a:cubicBezTo>
                    <a:pt x="11853" y="2668"/>
                    <a:pt x="11873" y="2688"/>
                    <a:pt x="11894" y="2688"/>
                  </a:cubicBezTo>
                  <a:cubicBezTo>
                    <a:pt x="11955" y="2668"/>
                    <a:pt x="11935" y="2627"/>
                    <a:pt x="11935" y="2587"/>
                  </a:cubicBezTo>
                  <a:cubicBezTo>
                    <a:pt x="11894" y="2525"/>
                    <a:pt x="11812" y="2505"/>
                    <a:pt x="11833" y="2424"/>
                  </a:cubicBezTo>
                  <a:cubicBezTo>
                    <a:pt x="11812" y="2424"/>
                    <a:pt x="11792" y="2424"/>
                    <a:pt x="11792" y="2403"/>
                  </a:cubicBezTo>
                  <a:cubicBezTo>
                    <a:pt x="11792" y="2403"/>
                    <a:pt x="11772" y="2403"/>
                    <a:pt x="11772" y="2383"/>
                  </a:cubicBezTo>
                  <a:cubicBezTo>
                    <a:pt x="11792" y="2383"/>
                    <a:pt x="11792" y="2383"/>
                    <a:pt x="11792" y="2403"/>
                  </a:cubicBezTo>
                  <a:cubicBezTo>
                    <a:pt x="11812" y="2403"/>
                    <a:pt x="11833" y="2403"/>
                    <a:pt x="11833" y="2424"/>
                  </a:cubicBezTo>
                  <a:cubicBezTo>
                    <a:pt x="11873" y="2383"/>
                    <a:pt x="11935" y="2363"/>
                    <a:pt x="11975" y="2322"/>
                  </a:cubicBezTo>
                  <a:cubicBezTo>
                    <a:pt x="11955" y="2301"/>
                    <a:pt x="11955" y="2281"/>
                    <a:pt x="11955" y="2261"/>
                  </a:cubicBezTo>
                  <a:cubicBezTo>
                    <a:pt x="11955" y="2240"/>
                    <a:pt x="11935" y="2240"/>
                    <a:pt x="11935" y="2200"/>
                  </a:cubicBezTo>
                  <a:cubicBezTo>
                    <a:pt x="12016" y="2200"/>
                    <a:pt x="12057" y="2118"/>
                    <a:pt x="12098" y="2057"/>
                  </a:cubicBezTo>
                  <a:cubicBezTo>
                    <a:pt x="12138" y="2098"/>
                    <a:pt x="12179" y="2077"/>
                    <a:pt x="12220" y="2118"/>
                  </a:cubicBezTo>
                  <a:cubicBezTo>
                    <a:pt x="12199" y="2179"/>
                    <a:pt x="12118" y="2159"/>
                    <a:pt x="12138" y="2220"/>
                  </a:cubicBezTo>
                  <a:lnTo>
                    <a:pt x="12301" y="2220"/>
                  </a:lnTo>
                  <a:cubicBezTo>
                    <a:pt x="12342" y="2138"/>
                    <a:pt x="12362" y="2037"/>
                    <a:pt x="12403" y="1914"/>
                  </a:cubicBezTo>
                  <a:cubicBezTo>
                    <a:pt x="12425" y="1920"/>
                    <a:pt x="12444" y="1922"/>
                    <a:pt x="12461" y="1922"/>
                  </a:cubicBezTo>
                  <a:cubicBezTo>
                    <a:pt x="12508" y="1922"/>
                    <a:pt x="12542" y="1904"/>
                    <a:pt x="12586" y="1874"/>
                  </a:cubicBezTo>
                  <a:cubicBezTo>
                    <a:pt x="12607" y="1833"/>
                    <a:pt x="12627" y="1772"/>
                    <a:pt x="12668" y="1731"/>
                  </a:cubicBezTo>
                  <a:lnTo>
                    <a:pt x="12668" y="1568"/>
                  </a:lnTo>
                  <a:cubicBezTo>
                    <a:pt x="12729" y="1446"/>
                    <a:pt x="12770" y="1344"/>
                    <a:pt x="12770" y="1222"/>
                  </a:cubicBezTo>
                  <a:cubicBezTo>
                    <a:pt x="12822" y="1169"/>
                    <a:pt x="12845" y="1116"/>
                    <a:pt x="12903" y="1116"/>
                  </a:cubicBezTo>
                  <a:cubicBezTo>
                    <a:pt x="12912" y="1116"/>
                    <a:pt x="12922" y="1117"/>
                    <a:pt x="12933" y="1120"/>
                  </a:cubicBezTo>
                  <a:cubicBezTo>
                    <a:pt x="12933" y="1079"/>
                    <a:pt x="12953" y="1059"/>
                    <a:pt x="12933" y="1039"/>
                  </a:cubicBezTo>
                  <a:cubicBezTo>
                    <a:pt x="12920" y="1030"/>
                    <a:pt x="12909" y="1027"/>
                    <a:pt x="12900" y="1027"/>
                  </a:cubicBezTo>
                  <a:cubicBezTo>
                    <a:pt x="12868" y="1027"/>
                    <a:pt x="12849" y="1062"/>
                    <a:pt x="12824" y="1062"/>
                  </a:cubicBezTo>
                  <a:cubicBezTo>
                    <a:pt x="12819" y="1062"/>
                    <a:pt x="12815" y="1061"/>
                    <a:pt x="12810" y="1059"/>
                  </a:cubicBezTo>
                  <a:cubicBezTo>
                    <a:pt x="12831" y="1039"/>
                    <a:pt x="12831" y="998"/>
                    <a:pt x="12851" y="978"/>
                  </a:cubicBezTo>
                  <a:cubicBezTo>
                    <a:pt x="12851" y="917"/>
                    <a:pt x="12871" y="855"/>
                    <a:pt x="12831" y="794"/>
                  </a:cubicBezTo>
                  <a:cubicBezTo>
                    <a:pt x="12831" y="754"/>
                    <a:pt x="12871" y="754"/>
                    <a:pt x="12851" y="713"/>
                  </a:cubicBezTo>
                  <a:cubicBezTo>
                    <a:pt x="12831" y="693"/>
                    <a:pt x="12810" y="672"/>
                    <a:pt x="12790" y="672"/>
                  </a:cubicBezTo>
                  <a:cubicBezTo>
                    <a:pt x="12790" y="631"/>
                    <a:pt x="12810" y="611"/>
                    <a:pt x="12790" y="570"/>
                  </a:cubicBezTo>
                  <a:cubicBezTo>
                    <a:pt x="12790" y="509"/>
                    <a:pt x="12708" y="550"/>
                    <a:pt x="12668" y="489"/>
                  </a:cubicBezTo>
                  <a:cubicBezTo>
                    <a:pt x="12668" y="489"/>
                    <a:pt x="12647" y="448"/>
                    <a:pt x="12647" y="428"/>
                  </a:cubicBezTo>
                  <a:cubicBezTo>
                    <a:pt x="12627" y="346"/>
                    <a:pt x="12586" y="326"/>
                    <a:pt x="12546" y="265"/>
                  </a:cubicBezTo>
                  <a:cubicBezTo>
                    <a:pt x="12535" y="255"/>
                    <a:pt x="12525" y="250"/>
                    <a:pt x="12515" y="250"/>
                  </a:cubicBezTo>
                  <a:cubicBezTo>
                    <a:pt x="12505" y="250"/>
                    <a:pt x="12495" y="255"/>
                    <a:pt x="12484" y="265"/>
                  </a:cubicBezTo>
                  <a:cubicBezTo>
                    <a:pt x="12444" y="306"/>
                    <a:pt x="12505" y="326"/>
                    <a:pt x="12505" y="346"/>
                  </a:cubicBezTo>
                  <a:cubicBezTo>
                    <a:pt x="12484" y="367"/>
                    <a:pt x="12464" y="387"/>
                    <a:pt x="12464" y="387"/>
                  </a:cubicBezTo>
                  <a:lnTo>
                    <a:pt x="12362" y="387"/>
                  </a:lnTo>
                  <a:cubicBezTo>
                    <a:pt x="12362" y="326"/>
                    <a:pt x="12301" y="326"/>
                    <a:pt x="12281" y="285"/>
                  </a:cubicBezTo>
                  <a:cubicBezTo>
                    <a:pt x="12301" y="204"/>
                    <a:pt x="12301" y="204"/>
                    <a:pt x="12301" y="102"/>
                  </a:cubicBezTo>
                  <a:cubicBezTo>
                    <a:pt x="12289" y="94"/>
                    <a:pt x="12276" y="90"/>
                    <a:pt x="12264" y="90"/>
                  </a:cubicBezTo>
                  <a:cubicBezTo>
                    <a:pt x="12222" y="90"/>
                    <a:pt x="12180" y="126"/>
                    <a:pt x="12139" y="126"/>
                  </a:cubicBezTo>
                  <a:cubicBezTo>
                    <a:pt x="12132" y="126"/>
                    <a:pt x="12125" y="125"/>
                    <a:pt x="12118" y="122"/>
                  </a:cubicBezTo>
                  <a:cubicBezTo>
                    <a:pt x="12089" y="108"/>
                    <a:pt x="12050" y="93"/>
                    <a:pt x="12008" y="93"/>
                  </a:cubicBezTo>
                  <a:cubicBezTo>
                    <a:pt x="11991" y="93"/>
                    <a:pt x="11973" y="96"/>
                    <a:pt x="11955" y="102"/>
                  </a:cubicBezTo>
                  <a:cubicBezTo>
                    <a:pt x="11935" y="102"/>
                    <a:pt x="11914" y="143"/>
                    <a:pt x="11894" y="143"/>
                  </a:cubicBezTo>
                  <a:cubicBezTo>
                    <a:pt x="11873" y="82"/>
                    <a:pt x="11833" y="41"/>
                    <a:pt x="11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5" name="Google Shape;11535;p13"/>
            <p:cNvSpPr/>
            <p:nvPr/>
          </p:nvSpPr>
          <p:spPr>
            <a:xfrm>
              <a:off x="-3120144" y="2229575"/>
              <a:ext cx="19375" cy="31925"/>
            </a:xfrm>
            <a:custGeom>
              <a:avLst/>
              <a:gdLst/>
              <a:ahLst/>
              <a:cxnLst/>
              <a:rect l="l" t="t" r="r" b="b"/>
              <a:pathLst>
                <a:path w="775" h="1277" extrusionOk="0">
                  <a:moveTo>
                    <a:pt x="469" y="1"/>
                  </a:moveTo>
                  <a:cubicBezTo>
                    <a:pt x="453" y="1"/>
                    <a:pt x="438" y="6"/>
                    <a:pt x="428" y="26"/>
                  </a:cubicBezTo>
                  <a:cubicBezTo>
                    <a:pt x="428" y="67"/>
                    <a:pt x="469" y="87"/>
                    <a:pt x="469" y="108"/>
                  </a:cubicBezTo>
                  <a:cubicBezTo>
                    <a:pt x="448" y="148"/>
                    <a:pt x="428" y="169"/>
                    <a:pt x="408" y="209"/>
                  </a:cubicBezTo>
                  <a:cubicBezTo>
                    <a:pt x="367" y="189"/>
                    <a:pt x="367" y="189"/>
                    <a:pt x="347" y="169"/>
                  </a:cubicBezTo>
                  <a:cubicBezTo>
                    <a:pt x="265" y="189"/>
                    <a:pt x="285" y="250"/>
                    <a:pt x="285" y="311"/>
                  </a:cubicBezTo>
                  <a:cubicBezTo>
                    <a:pt x="245" y="332"/>
                    <a:pt x="204" y="332"/>
                    <a:pt x="204" y="393"/>
                  </a:cubicBezTo>
                  <a:cubicBezTo>
                    <a:pt x="224" y="393"/>
                    <a:pt x="265" y="413"/>
                    <a:pt x="265" y="454"/>
                  </a:cubicBezTo>
                  <a:cubicBezTo>
                    <a:pt x="265" y="495"/>
                    <a:pt x="306" y="495"/>
                    <a:pt x="347" y="535"/>
                  </a:cubicBezTo>
                  <a:cubicBezTo>
                    <a:pt x="245" y="556"/>
                    <a:pt x="326" y="657"/>
                    <a:pt x="245" y="698"/>
                  </a:cubicBezTo>
                  <a:cubicBezTo>
                    <a:pt x="214" y="678"/>
                    <a:pt x="184" y="673"/>
                    <a:pt x="153" y="673"/>
                  </a:cubicBezTo>
                  <a:cubicBezTo>
                    <a:pt x="122" y="673"/>
                    <a:pt x="92" y="678"/>
                    <a:pt x="61" y="678"/>
                  </a:cubicBezTo>
                  <a:cubicBezTo>
                    <a:pt x="41" y="698"/>
                    <a:pt x="0" y="698"/>
                    <a:pt x="21" y="739"/>
                  </a:cubicBezTo>
                  <a:cubicBezTo>
                    <a:pt x="61" y="759"/>
                    <a:pt x="61" y="820"/>
                    <a:pt x="82" y="882"/>
                  </a:cubicBezTo>
                  <a:cubicBezTo>
                    <a:pt x="122" y="902"/>
                    <a:pt x="163" y="922"/>
                    <a:pt x="204" y="943"/>
                  </a:cubicBezTo>
                  <a:cubicBezTo>
                    <a:pt x="204" y="963"/>
                    <a:pt x="204" y="983"/>
                    <a:pt x="245" y="1024"/>
                  </a:cubicBezTo>
                  <a:cubicBezTo>
                    <a:pt x="245" y="1024"/>
                    <a:pt x="263" y="1006"/>
                    <a:pt x="281" y="1006"/>
                  </a:cubicBezTo>
                  <a:cubicBezTo>
                    <a:pt x="290" y="1006"/>
                    <a:pt x="299" y="1010"/>
                    <a:pt x="306" y="1024"/>
                  </a:cubicBezTo>
                  <a:cubicBezTo>
                    <a:pt x="265" y="1065"/>
                    <a:pt x="285" y="1106"/>
                    <a:pt x="285" y="1167"/>
                  </a:cubicBezTo>
                  <a:cubicBezTo>
                    <a:pt x="326" y="1187"/>
                    <a:pt x="347" y="1228"/>
                    <a:pt x="347" y="1268"/>
                  </a:cubicBezTo>
                  <a:cubicBezTo>
                    <a:pt x="363" y="1274"/>
                    <a:pt x="376" y="1276"/>
                    <a:pt x="388" y="1276"/>
                  </a:cubicBezTo>
                  <a:cubicBezTo>
                    <a:pt x="419" y="1276"/>
                    <a:pt x="433" y="1258"/>
                    <a:pt x="448" y="1228"/>
                  </a:cubicBezTo>
                  <a:cubicBezTo>
                    <a:pt x="428" y="1167"/>
                    <a:pt x="448" y="1106"/>
                    <a:pt x="428" y="1044"/>
                  </a:cubicBezTo>
                  <a:cubicBezTo>
                    <a:pt x="428" y="1044"/>
                    <a:pt x="448" y="1024"/>
                    <a:pt x="448" y="1024"/>
                  </a:cubicBezTo>
                  <a:cubicBezTo>
                    <a:pt x="469" y="1004"/>
                    <a:pt x="469" y="1004"/>
                    <a:pt x="489" y="1004"/>
                  </a:cubicBezTo>
                  <a:lnTo>
                    <a:pt x="509" y="1004"/>
                  </a:lnTo>
                  <a:cubicBezTo>
                    <a:pt x="530" y="1004"/>
                    <a:pt x="550" y="1004"/>
                    <a:pt x="550" y="983"/>
                  </a:cubicBezTo>
                  <a:lnTo>
                    <a:pt x="591" y="983"/>
                  </a:lnTo>
                  <a:cubicBezTo>
                    <a:pt x="591" y="1004"/>
                    <a:pt x="591" y="1004"/>
                    <a:pt x="611" y="1004"/>
                  </a:cubicBezTo>
                  <a:cubicBezTo>
                    <a:pt x="591" y="1065"/>
                    <a:pt x="571" y="1085"/>
                    <a:pt x="530" y="1126"/>
                  </a:cubicBezTo>
                  <a:cubicBezTo>
                    <a:pt x="530" y="1146"/>
                    <a:pt x="530" y="1146"/>
                    <a:pt x="530" y="1167"/>
                  </a:cubicBezTo>
                  <a:cubicBezTo>
                    <a:pt x="536" y="1170"/>
                    <a:pt x="541" y="1171"/>
                    <a:pt x="546" y="1171"/>
                  </a:cubicBezTo>
                  <a:cubicBezTo>
                    <a:pt x="576" y="1171"/>
                    <a:pt x="594" y="1126"/>
                    <a:pt x="611" y="1126"/>
                  </a:cubicBezTo>
                  <a:lnTo>
                    <a:pt x="713" y="1187"/>
                  </a:lnTo>
                  <a:cubicBezTo>
                    <a:pt x="754" y="1167"/>
                    <a:pt x="774" y="1146"/>
                    <a:pt x="774" y="1106"/>
                  </a:cubicBezTo>
                  <a:cubicBezTo>
                    <a:pt x="754" y="1085"/>
                    <a:pt x="754" y="1065"/>
                    <a:pt x="733" y="1044"/>
                  </a:cubicBezTo>
                  <a:cubicBezTo>
                    <a:pt x="754" y="983"/>
                    <a:pt x="774" y="943"/>
                    <a:pt x="774" y="902"/>
                  </a:cubicBezTo>
                  <a:lnTo>
                    <a:pt x="713" y="861"/>
                  </a:lnTo>
                  <a:cubicBezTo>
                    <a:pt x="672" y="902"/>
                    <a:pt x="652" y="943"/>
                    <a:pt x="591" y="943"/>
                  </a:cubicBezTo>
                  <a:cubicBezTo>
                    <a:pt x="591" y="922"/>
                    <a:pt x="571" y="922"/>
                    <a:pt x="571" y="902"/>
                  </a:cubicBezTo>
                  <a:cubicBezTo>
                    <a:pt x="591" y="861"/>
                    <a:pt x="652" y="841"/>
                    <a:pt x="672" y="780"/>
                  </a:cubicBezTo>
                  <a:cubicBezTo>
                    <a:pt x="632" y="698"/>
                    <a:pt x="550" y="739"/>
                    <a:pt x="489" y="698"/>
                  </a:cubicBezTo>
                  <a:cubicBezTo>
                    <a:pt x="469" y="780"/>
                    <a:pt x="367" y="800"/>
                    <a:pt x="367" y="902"/>
                  </a:cubicBezTo>
                  <a:cubicBezTo>
                    <a:pt x="326" y="861"/>
                    <a:pt x="245" y="882"/>
                    <a:pt x="224" y="820"/>
                  </a:cubicBezTo>
                  <a:cubicBezTo>
                    <a:pt x="306" y="759"/>
                    <a:pt x="408" y="739"/>
                    <a:pt x="448" y="657"/>
                  </a:cubicBezTo>
                  <a:cubicBezTo>
                    <a:pt x="469" y="617"/>
                    <a:pt x="428" y="576"/>
                    <a:pt x="428" y="535"/>
                  </a:cubicBezTo>
                  <a:cubicBezTo>
                    <a:pt x="448" y="495"/>
                    <a:pt x="428" y="454"/>
                    <a:pt x="469" y="393"/>
                  </a:cubicBezTo>
                  <a:cubicBezTo>
                    <a:pt x="489" y="352"/>
                    <a:pt x="550" y="393"/>
                    <a:pt x="591" y="332"/>
                  </a:cubicBezTo>
                  <a:cubicBezTo>
                    <a:pt x="591" y="291"/>
                    <a:pt x="591" y="250"/>
                    <a:pt x="571" y="209"/>
                  </a:cubicBezTo>
                  <a:cubicBezTo>
                    <a:pt x="550" y="169"/>
                    <a:pt x="571" y="128"/>
                    <a:pt x="591" y="87"/>
                  </a:cubicBezTo>
                  <a:cubicBezTo>
                    <a:pt x="571" y="47"/>
                    <a:pt x="550" y="26"/>
                    <a:pt x="509" y="6"/>
                  </a:cubicBezTo>
                  <a:cubicBezTo>
                    <a:pt x="499" y="6"/>
                    <a:pt x="484" y="1"/>
                    <a:pt x="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6" name="Google Shape;11536;p13"/>
            <p:cNvSpPr/>
            <p:nvPr/>
          </p:nvSpPr>
          <p:spPr>
            <a:xfrm>
              <a:off x="-3115069" y="2211375"/>
              <a:ext cx="10725" cy="17550"/>
            </a:xfrm>
            <a:custGeom>
              <a:avLst/>
              <a:gdLst/>
              <a:ahLst/>
              <a:cxnLst/>
              <a:rect l="l" t="t" r="r" b="b"/>
              <a:pathLst>
                <a:path w="429" h="702" extrusionOk="0">
                  <a:moveTo>
                    <a:pt x="286" y="1"/>
                  </a:moveTo>
                  <a:cubicBezTo>
                    <a:pt x="286" y="41"/>
                    <a:pt x="306" y="41"/>
                    <a:pt x="306" y="62"/>
                  </a:cubicBezTo>
                  <a:cubicBezTo>
                    <a:pt x="286" y="82"/>
                    <a:pt x="286" y="123"/>
                    <a:pt x="245" y="143"/>
                  </a:cubicBezTo>
                  <a:cubicBezTo>
                    <a:pt x="225" y="123"/>
                    <a:pt x="184" y="102"/>
                    <a:pt x="164" y="82"/>
                  </a:cubicBezTo>
                  <a:cubicBezTo>
                    <a:pt x="82" y="82"/>
                    <a:pt x="42" y="123"/>
                    <a:pt x="42" y="184"/>
                  </a:cubicBezTo>
                  <a:cubicBezTo>
                    <a:pt x="62" y="204"/>
                    <a:pt x="62" y="225"/>
                    <a:pt x="42" y="245"/>
                  </a:cubicBezTo>
                  <a:cubicBezTo>
                    <a:pt x="31" y="255"/>
                    <a:pt x="21" y="260"/>
                    <a:pt x="14" y="260"/>
                  </a:cubicBezTo>
                  <a:cubicBezTo>
                    <a:pt x="6" y="260"/>
                    <a:pt x="1" y="255"/>
                    <a:pt x="1" y="245"/>
                  </a:cubicBezTo>
                  <a:lnTo>
                    <a:pt x="1" y="591"/>
                  </a:lnTo>
                  <a:cubicBezTo>
                    <a:pt x="42" y="652"/>
                    <a:pt x="82" y="652"/>
                    <a:pt x="103" y="673"/>
                  </a:cubicBezTo>
                  <a:cubicBezTo>
                    <a:pt x="123" y="652"/>
                    <a:pt x="144" y="632"/>
                    <a:pt x="144" y="612"/>
                  </a:cubicBezTo>
                  <a:cubicBezTo>
                    <a:pt x="123" y="591"/>
                    <a:pt x="103" y="571"/>
                    <a:pt x="82" y="530"/>
                  </a:cubicBezTo>
                  <a:cubicBezTo>
                    <a:pt x="144" y="510"/>
                    <a:pt x="82" y="449"/>
                    <a:pt x="123" y="408"/>
                  </a:cubicBezTo>
                  <a:lnTo>
                    <a:pt x="164" y="408"/>
                  </a:lnTo>
                  <a:cubicBezTo>
                    <a:pt x="184" y="449"/>
                    <a:pt x="123" y="469"/>
                    <a:pt x="164" y="510"/>
                  </a:cubicBezTo>
                  <a:cubicBezTo>
                    <a:pt x="225" y="530"/>
                    <a:pt x="266" y="612"/>
                    <a:pt x="327" y="632"/>
                  </a:cubicBezTo>
                  <a:cubicBezTo>
                    <a:pt x="347" y="652"/>
                    <a:pt x="327" y="673"/>
                    <a:pt x="347" y="693"/>
                  </a:cubicBezTo>
                  <a:cubicBezTo>
                    <a:pt x="359" y="699"/>
                    <a:pt x="369" y="701"/>
                    <a:pt x="378" y="701"/>
                  </a:cubicBezTo>
                  <a:cubicBezTo>
                    <a:pt x="400" y="701"/>
                    <a:pt x="414" y="687"/>
                    <a:pt x="429" y="673"/>
                  </a:cubicBezTo>
                  <a:cubicBezTo>
                    <a:pt x="429" y="612"/>
                    <a:pt x="368" y="571"/>
                    <a:pt x="347" y="530"/>
                  </a:cubicBezTo>
                  <a:cubicBezTo>
                    <a:pt x="306" y="428"/>
                    <a:pt x="408" y="388"/>
                    <a:pt x="388" y="306"/>
                  </a:cubicBezTo>
                  <a:cubicBezTo>
                    <a:pt x="368" y="245"/>
                    <a:pt x="347" y="184"/>
                    <a:pt x="388" y="102"/>
                  </a:cubicBezTo>
                  <a:cubicBezTo>
                    <a:pt x="347" y="82"/>
                    <a:pt x="327" y="62"/>
                    <a:pt x="327" y="21"/>
                  </a:cubicBezTo>
                  <a:cubicBezTo>
                    <a:pt x="327" y="1"/>
                    <a:pt x="306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7" name="Google Shape;11537;p13"/>
            <p:cNvSpPr/>
            <p:nvPr/>
          </p:nvSpPr>
          <p:spPr>
            <a:xfrm>
              <a:off x="-3118619" y="2269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82" y="1"/>
                  </a:moveTo>
                  <a:cubicBezTo>
                    <a:pt x="41" y="21"/>
                    <a:pt x="21" y="41"/>
                    <a:pt x="0" y="82"/>
                  </a:cubicBezTo>
                  <a:cubicBezTo>
                    <a:pt x="0" y="143"/>
                    <a:pt x="21" y="225"/>
                    <a:pt x="61" y="286"/>
                  </a:cubicBezTo>
                  <a:cubicBezTo>
                    <a:pt x="61" y="286"/>
                    <a:pt x="82" y="306"/>
                    <a:pt x="82" y="306"/>
                  </a:cubicBezTo>
                  <a:cubicBezTo>
                    <a:pt x="102" y="286"/>
                    <a:pt x="123" y="286"/>
                    <a:pt x="143" y="286"/>
                  </a:cubicBezTo>
                  <a:cubicBezTo>
                    <a:pt x="163" y="306"/>
                    <a:pt x="123" y="347"/>
                    <a:pt x="163" y="347"/>
                  </a:cubicBezTo>
                  <a:cubicBezTo>
                    <a:pt x="224" y="367"/>
                    <a:pt x="286" y="347"/>
                    <a:pt x="347" y="388"/>
                  </a:cubicBezTo>
                  <a:cubicBezTo>
                    <a:pt x="367" y="388"/>
                    <a:pt x="387" y="388"/>
                    <a:pt x="387" y="347"/>
                  </a:cubicBezTo>
                  <a:cubicBezTo>
                    <a:pt x="286" y="286"/>
                    <a:pt x="204" y="225"/>
                    <a:pt x="123" y="123"/>
                  </a:cubicBezTo>
                  <a:cubicBezTo>
                    <a:pt x="102" y="82"/>
                    <a:pt x="143" y="21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8" name="Google Shape;11538;p13"/>
            <p:cNvSpPr/>
            <p:nvPr/>
          </p:nvSpPr>
          <p:spPr>
            <a:xfrm>
              <a:off x="-3148144" y="2536200"/>
              <a:ext cx="10700" cy="6150"/>
            </a:xfrm>
            <a:custGeom>
              <a:avLst/>
              <a:gdLst/>
              <a:ahLst/>
              <a:cxnLst/>
              <a:rect l="l" t="t" r="r" b="b"/>
              <a:pathLst>
                <a:path w="428" h="246" extrusionOk="0">
                  <a:moveTo>
                    <a:pt x="0" y="1"/>
                  </a:moveTo>
                  <a:cubicBezTo>
                    <a:pt x="0" y="21"/>
                    <a:pt x="0" y="42"/>
                    <a:pt x="0" y="62"/>
                  </a:cubicBezTo>
                  <a:cubicBezTo>
                    <a:pt x="61" y="82"/>
                    <a:pt x="102" y="164"/>
                    <a:pt x="204" y="164"/>
                  </a:cubicBezTo>
                  <a:cubicBezTo>
                    <a:pt x="209" y="162"/>
                    <a:pt x="215" y="161"/>
                    <a:pt x="220" y="161"/>
                  </a:cubicBezTo>
                  <a:cubicBezTo>
                    <a:pt x="273" y="161"/>
                    <a:pt x="315" y="245"/>
                    <a:pt x="407" y="245"/>
                  </a:cubicBezTo>
                  <a:cubicBezTo>
                    <a:pt x="407" y="184"/>
                    <a:pt x="428" y="143"/>
                    <a:pt x="387" y="123"/>
                  </a:cubicBezTo>
                  <a:cubicBezTo>
                    <a:pt x="372" y="108"/>
                    <a:pt x="357" y="104"/>
                    <a:pt x="342" y="104"/>
                  </a:cubicBezTo>
                  <a:cubicBezTo>
                    <a:pt x="326" y="104"/>
                    <a:pt x="309" y="109"/>
                    <a:pt x="293" y="109"/>
                  </a:cubicBezTo>
                  <a:cubicBezTo>
                    <a:pt x="283" y="109"/>
                    <a:pt x="274" y="107"/>
                    <a:pt x="265" y="103"/>
                  </a:cubicBezTo>
                  <a:cubicBezTo>
                    <a:pt x="245" y="62"/>
                    <a:pt x="245" y="21"/>
                    <a:pt x="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9" name="Google Shape;11539;p13"/>
            <p:cNvSpPr/>
            <p:nvPr/>
          </p:nvSpPr>
          <p:spPr>
            <a:xfrm>
              <a:off x="-3062619" y="1398275"/>
              <a:ext cx="8175" cy="6150"/>
            </a:xfrm>
            <a:custGeom>
              <a:avLst/>
              <a:gdLst/>
              <a:ahLst/>
              <a:cxnLst/>
              <a:rect l="l" t="t" r="r" b="b"/>
              <a:pathLst>
                <a:path w="327" h="246" extrusionOk="0">
                  <a:moveTo>
                    <a:pt x="21" y="1"/>
                  </a:moveTo>
                  <a:cubicBezTo>
                    <a:pt x="1" y="103"/>
                    <a:pt x="82" y="164"/>
                    <a:pt x="102" y="245"/>
                  </a:cubicBezTo>
                  <a:cubicBezTo>
                    <a:pt x="143" y="245"/>
                    <a:pt x="164" y="204"/>
                    <a:pt x="204" y="204"/>
                  </a:cubicBezTo>
                  <a:cubicBezTo>
                    <a:pt x="204" y="164"/>
                    <a:pt x="204" y="143"/>
                    <a:pt x="184" y="103"/>
                  </a:cubicBezTo>
                  <a:cubicBezTo>
                    <a:pt x="164" y="103"/>
                    <a:pt x="143" y="103"/>
                    <a:pt x="123" y="82"/>
                  </a:cubicBezTo>
                  <a:cubicBezTo>
                    <a:pt x="131" y="74"/>
                    <a:pt x="140" y="69"/>
                    <a:pt x="148" y="69"/>
                  </a:cubicBezTo>
                  <a:cubicBezTo>
                    <a:pt x="160" y="69"/>
                    <a:pt x="172" y="79"/>
                    <a:pt x="184" y="103"/>
                  </a:cubicBezTo>
                  <a:lnTo>
                    <a:pt x="306" y="103"/>
                  </a:lnTo>
                  <a:cubicBezTo>
                    <a:pt x="326" y="62"/>
                    <a:pt x="326" y="2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0" name="Google Shape;11540;p13"/>
            <p:cNvSpPr/>
            <p:nvPr/>
          </p:nvSpPr>
          <p:spPr>
            <a:xfrm>
              <a:off x="-3089094" y="2360050"/>
              <a:ext cx="6650" cy="8175"/>
            </a:xfrm>
            <a:custGeom>
              <a:avLst/>
              <a:gdLst/>
              <a:ahLst/>
              <a:cxnLst/>
              <a:rect l="l" t="t" r="r" b="b"/>
              <a:pathLst>
                <a:path w="266" h="327" extrusionOk="0">
                  <a:moveTo>
                    <a:pt x="143" y="0"/>
                  </a:moveTo>
                  <a:cubicBezTo>
                    <a:pt x="102" y="61"/>
                    <a:pt x="82" y="123"/>
                    <a:pt x="1" y="184"/>
                  </a:cubicBezTo>
                  <a:cubicBezTo>
                    <a:pt x="102" y="204"/>
                    <a:pt x="102" y="306"/>
                    <a:pt x="184" y="326"/>
                  </a:cubicBezTo>
                  <a:cubicBezTo>
                    <a:pt x="225" y="306"/>
                    <a:pt x="245" y="265"/>
                    <a:pt x="265" y="204"/>
                  </a:cubicBezTo>
                  <a:cubicBezTo>
                    <a:pt x="225" y="184"/>
                    <a:pt x="204" y="143"/>
                    <a:pt x="184" y="123"/>
                  </a:cubicBezTo>
                  <a:cubicBezTo>
                    <a:pt x="164" y="82"/>
                    <a:pt x="204" y="61"/>
                    <a:pt x="204" y="41"/>
                  </a:cubicBezTo>
                  <a:cubicBezTo>
                    <a:pt x="184" y="21"/>
                    <a:pt x="164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1" name="Google Shape;11541;p13"/>
            <p:cNvSpPr/>
            <p:nvPr/>
          </p:nvSpPr>
          <p:spPr>
            <a:xfrm>
              <a:off x="-3038169" y="1461925"/>
              <a:ext cx="5625" cy="7675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122" y="1"/>
                  </a:moveTo>
                  <a:cubicBezTo>
                    <a:pt x="102" y="21"/>
                    <a:pt x="82" y="41"/>
                    <a:pt x="61" y="62"/>
                  </a:cubicBezTo>
                  <a:cubicBezTo>
                    <a:pt x="61" y="82"/>
                    <a:pt x="82" y="82"/>
                    <a:pt x="82" y="102"/>
                  </a:cubicBezTo>
                  <a:cubicBezTo>
                    <a:pt x="61" y="163"/>
                    <a:pt x="21" y="184"/>
                    <a:pt x="0" y="225"/>
                  </a:cubicBezTo>
                  <a:cubicBezTo>
                    <a:pt x="21" y="265"/>
                    <a:pt x="41" y="286"/>
                    <a:pt x="82" y="306"/>
                  </a:cubicBezTo>
                  <a:cubicBezTo>
                    <a:pt x="122" y="265"/>
                    <a:pt x="163" y="245"/>
                    <a:pt x="183" y="225"/>
                  </a:cubicBezTo>
                  <a:cubicBezTo>
                    <a:pt x="204" y="184"/>
                    <a:pt x="143" y="143"/>
                    <a:pt x="163" y="102"/>
                  </a:cubicBezTo>
                  <a:cubicBezTo>
                    <a:pt x="183" y="62"/>
                    <a:pt x="224" y="62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2" name="Google Shape;11542;p13"/>
            <p:cNvSpPr/>
            <p:nvPr/>
          </p:nvSpPr>
          <p:spPr>
            <a:xfrm>
              <a:off x="-3268319" y="1517300"/>
              <a:ext cx="6650" cy="6075"/>
            </a:xfrm>
            <a:custGeom>
              <a:avLst/>
              <a:gdLst/>
              <a:ahLst/>
              <a:cxnLst/>
              <a:rect l="l" t="t" r="r" b="b"/>
              <a:pathLst>
                <a:path w="266" h="243" extrusionOk="0">
                  <a:moveTo>
                    <a:pt x="52" y="0"/>
                  </a:moveTo>
                  <a:cubicBezTo>
                    <a:pt x="37" y="0"/>
                    <a:pt x="21" y="5"/>
                    <a:pt x="1" y="26"/>
                  </a:cubicBezTo>
                  <a:cubicBezTo>
                    <a:pt x="62" y="66"/>
                    <a:pt x="62" y="148"/>
                    <a:pt x="103" y="209"/>
                  </a:cubicBezTo>
                  <a:cubicBezTo>
                    <a:pt x="139" y="233"/>
                    <a:pt x="153" y="243"/>
                    <a:pt x="180" y="243"/>
                  </a:cubicBezTo>
                  <a:cubicBezTo>
                    <a:pt x="199" y="243"/>
                    <a:pt x="223" y="238"/>
                    <a:pt x="266" y="229"/>
                  </a:cubicBezTo>
                  <a:cubicBezTo>
                    <a:pt x="225" y="128"/>
                    <a:pt x="164" y="66"/>
                    <a:pt x="103" y="5"/>
                  </a:cubicBezTo>
                  <a:cubicBezTo>
                    <a:pt x="82" y="5"/>
                    <a:pt x="67" y="0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3" name="Google Shape;11543;p13"/>
            <p:cNvSpPr/>
            <p:nvPr/>
          </p:nvSpPr>
          <p:spPr>
            <a:xfrm>
              <a:off x="-3123194" y="2137500"/>
              <a:ext cx="6125" cy="4625"/>
            </a:xfrm>
            <a:custGeom>
              <a:avLst/>
              <a:gdLst/>
              <a:ahLst/>
              <a:cxnLst/>
              <a:rect l="l" t="t" r="r" b="b"/>
              <a:pathLst>
                <a:path w="245" h="185" extrusionOk="0">
                  <a:moveTo>
                    <a:pt x="168" y="0"/>
                  </a:moveTo>
                  <a:cubicBezTo>
                    <a:pt x="152" y="0"/>
                    <a:pt x="136" y="3"/>
                    <a:pt x="122" y="3"/>
                  </a:cubicBezTo>
                  <a:cubicBezTo>
                    <a:pt x="61" y="23"/>
                    <a:pt x="82" y="64"/>
                    <a:pt x="61" y="104"/>
                  </a:cubicBezTo>
                  <a:cubicBezTo>
                    <a:pt x="61" y="145"/>
                    <a:pt x="0" y="125"/>
                    <a:pt x="0" y="166"/>
                  </a:cubicBezTo>
                  <a:cubicBezTo>
                    <a:pt x="31" y="178"/>
                    <a:pt x="60" y="185"/>
                    <a:pt x="87" y="185"/>
                  </a:cubicBezTo>
                  <a:cubicBezTo>
                    <a:pt x="149" y="185"/>
                    <a:pt x="202" y="149"/>
                    <a:pt x="244" y="64"/>
                  </a:cubicBezTo>
                  <a:cubicBezTo>
                    <a:pt x="231" y="9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4" name="Google Shape;11544;p13"/>
            <p:cNvSpPr/>
            <p:nvPr/>
          </p:nvSpPr>
          <p:spPr>
            <a:xfrm>
              <a:off x="-3275944" y="2430700"/>
              <a:ext cx="5125" cy="5750"/>
            </a:xfrm>
            <a:custGeom>
              <a:avLst/>
              <a:gdLst/>
              <a:ahLst/>
              <a:cxnLst/>
              <a:rect l="l" t="t" r="r" b="b"/>
              <a:pathLst>
                <a:path w="205" h="230" extrusionOk="0">
                  <a:moveTo>
                    <a:pt x="100" y="0"/>
                  </a:moveTo>
                  <a:cubicBezTo>
                    <a:pt x="77" y="0"/>
                    <a:pt x="51" y="5"/>
                    <a:pt x="21" y="26"/>
                  </a:cubicBezTo>
                  <a:lnTo>
                    <a:pt x="41" y="26"/>
                  </a:lnTo>
                  <a:cubicBezTo>
                    <a:pt x="0" y="87"/>
                    <a:pt x="21" y="148"/>
                    <a:pt x="62" y="229"/>
                  </a:cubicBezTo>
                  <a:cubicBezTo>
                    <a:pt x="102" y="168"/>
                    <a:pt x="163" y="168"/>
                    <a:pt x="204" y="148"/>
                  </a:cubicBezTo>
                  <a:cubicBezTo>
                    <a:pt x="204" y="87"/>
                    <a:pt x="163" y="46"/>
                    <a:pt x="163" y="5"/>
                  </a:cubicBezTo>
                  <a:cubicBezTo>
                    <a:pt x="143" y="5"/>
                    <a:pt x="123" y="0"/>
                    <a:pt x="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5" name="Google Shape;11545;p13"/>
            <p:cNvSpPr/>
            <p:nvPr/>
          </p:nvSpPr>
          <p:spPr>
            <a:xfrm>
              <a:off x="-3143569" y="2542825"/>
              <a:ext cx="4600" cy="8175"/>
            </a:xfrm>
            <a:custGeom>
              <a:avLst/>
              <a:gdLst/>
              <a:ahLst/>
              <a:cxnLst/>
              <a:rect l="l" t="t" r="r" b="b"/>
              <a:pathLst>
                <a:path w="184" h="327" extrusionOk="0">
                  <a:moveTo>
                    <a:pt x="41" y="1"/>
                  </a:moveTo>
                  <a:cubicBezTo>
                    <a:pt x="41" y="1"/>
                    <a:pt x="21" y="21"/>
                    <a:pt x="0" y="21"/>
                  </a:cubicBezTo>
                  <a:cubicBezTo>
                    <a:pt x="0" y="41"/>
                    <a:pt x="0" y="62"/>
                    <a:pt x="0" y="62"/>
                  </a:cubicBezTo>
                  <a:cubicBezTo>
                    <a:pt x="21" y="82"/>
                    <a:pt x="62" y="82"/>
                    <a:pt x="62" y="102"/>
                  </a:cubicBezTo>
                  <a:lnTo>
                    <a:pt x="62" y="225"/>
                  </a:lnTo>
                  <a:cubicBezTo>
                    <a:pt x="82" y="265"/>
                    <a:pt x="123" y="306"/>
                    <a:pt x="163" y="326"/>
                  </a:cubicBezTo>
                  <a:cubicBezTo>
                    <a:pt x="184" y="286"/>
                    <a:pt x="163" y="245"/>
                    <a:pt x="163" y="204"/>
                  </a:cubicBezTo>
                  <a:cubicBezTo>
                    <a:pt x="163" y="184"/>
                    <a:pt x="123" y="184"/>
                    <a:pt x="123" y="164"/>
                  </a:cubicBezTo>
                  <a:cubicBezTo>
                    <a:pt x="143" y="143"/>
                    <a:pt x="143" y="123"/>
                    <a:pt x="143" y="123"/>
                  </a:cubicBezTo>
                  <a:cubicBezTo>
                    <a:pt x="143" y="102"/>
                    <a:pt x="143" y="82"/>
                    <a:pt x="143" y="82"/>
                  </a:cubicBezTo>
                  <a:cubicBezTo>
                    <a:pt x="102" y="41"/>
                    <a:pt x="102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6" name="Google Shape;11546;p13"/>
            <p:cNvSpPr/>
            <p:nvPr/>
          </p:nvSpPr>
          <p:spPr>
            <a:xfrm>
              <a:off x="-3109969" y="2264700"/>
              <a:ext cx="5625" cy="5900"/>
            </a:xfrm>
            <a:custGeom>
              <a:avLst/>
              <a:gdLst/>
              <a:ahLst/>
              <a:cxnLst/>
              <a:rect l="l" t="t" r="r" b="b"/>
              <a:pathLst>
                <a:path w="225" h="236" extrusionOk="0">
                  <a:moveTo>
                    <a:pt x="66" y="0"/>
                  </a:moveTo>
                  <a:cubicBezTo>
                    <a:pt x="58" y="0"/>
                    <a:pt x="49" y="2"/>
                    <a:pt x="41" y="6"/>
                  </a:cubicBezTo>
                  <a:cubicBezTo>
                    <a:pt x="1" y="47"/>
                    <a:pt x="41" y="47"/>
                    <a:pt x="41" y="67"/>
                  </a:cubicBezTo>
                  <a:cubicBezTo>
                    <a:pt x="41" y="87"/>
                    <a:pt x="41" y="108"/>
                    <a:pt x="41" y="149"/>
                  </a:cubicBezTo>
                  <a:cubicBezTo>
                    <a:pt x="102" y="149"/>
                    <a:pt x="102" y="230"/>
                    <a:pt x="164" y="230"/>
                  </a:cubicBezTo>
                  <a:cubicBezTo>
                    <a:pt x="164" y="230"/>
                    <a:pt x="169" y="235"/>
                    <a:pt x="176" y="235"/>
                  </a:cubicBezTo>
                  <a:cubicBezTo>
                    <a:pt x="184" y="235"/>
                    <a:pt x="194" y="230"/>
                    <a:pt x="204" y="210"/>
                  </a:cubicBezTo>
                  <a:cubicBezTo>
                    <a:pt x="225" y="149"/>
                    <a:pt x="164" y="108"/>
                    <a:pt x="184" y="26"/>
                  </a:cubicBezTo>
                  <a:cubicBezTo>
                    <a:pt x="135" y="26"/>
                    <a:pt x="99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7" name="Google Shape;11547;p13"/>
            <p:cNvSpPr/>
            <p:nvPr/>
          </p:nvSpPr>
          <p:spPr>
            <a:xfrm>
              <a:off x="-3107919" y="2241425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61" y="0"/>
                  </a:moveTo>
                  <a:cubicBezTo>
                    <a:pt x="20" y="41"/>
                    <a:pt x="20" y="82"/>
                    <a:pt x="0" y="122"/>
                  </a:cubicBezTo>
                  <a:cubicBezTo>
                    <a:pt x="20" y="163"/>
                    <a:pt x="61" y="163"/>
                    <a:pt x="102" y="204"/>
                  </a:cubicBezTo>
                  <a:cubicBezTo>
                    <a:pt x="143" y="163"/>
                    <a:pt x="183" y="163"/>
                    <a:pt x="183" y="122"/>
                  </a:cubicBezTo>
                  <a:cubicBezTo>
                    <a:pt x="143" y="82"/>
                    <a:pt x="204" y="41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8" name="Google Shape;11548;p13"/>
            <p:cNvSpPr/>
            <p:nvPr/>
          </p:nvSpPr>
          <p:spPr>
            <a:xfrm>
              <a:off x="-3316169" y="1896225"/>
              <a:ext cx="3600" cy="7150"/>
            </a:xfrm>
            <a:custGeom>
              <a:avLst/>
              <a:gdLst/>
              <a:ahLst/>
              <a:cxnLst/>
              <a:rect l="l" t="t" r="r" b="b"/>
              <a:pathLst>
                <a:path w="144" h="286" extrusionOk="0">
                  <a:moveTo>
                    <a:pt x="82" y="0"/>
                  </a:moveTo>
                  <a:cubicBezTo>
                    <a:pt x="62" y="21"/>
                    <a:pt x="21" y="41"/>
                    <a:pt x="1" y="82"/>
                  </a:cubicBezTo>
                  <a:cubicBezTo>
                    <a:pt x="41" y="143"/>
                    <a:pt x="62" y="184"/>
                    <a:pt x="1" y="245"/>
                  </a:cubicBezTo>
                  <a:cubicBezTo>
                    <a:pt x="21" y="265"/>
                    <a:pt x="41" y="285"/>
                    <a:pt x="82" y="285"/>
                  </a:cubicBezTo>
                  <a:cubicBezTo>
                    <a:pt x="102" y="245"/>
                    <a:pt x="143" y="245"/>
                    <a:pt x="143" y="204"/>
                  </a:cubicBezTo>
                  <a:cubicBezTo>
                    <a:pt x="123" y="123"/>
                    <a:pt x="123" y="123"/>
                    <a:pt x="143" y="41"/>
                  </a:cubicBezTo>
                  <a:cubicBezTo>
                    <a:pt x="123" y="41"/>
                    <a:pt x="123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9" name="Google Shape;11549;p13"/>
            <p:cNvSpPr/>
            <p:nvPr/>
          </p:nvSpPr>
          <p:spPr>
            <a:xfrm>
              <a:off x="-3151719" y="2515850"/>
              <a:ext cx="5625" cy="5100"/>
            </a:xfrm>
            <a:custGeom>
              <a:avLst/>
              <a:gdLst/>
              <a:ahLst/>
              <a:cxnLst/>
              <a:rect l="l" t="t" r="r" b="b"/>
              <a:pathLst>
                <a:path w="225" h="204" extrusionOk="0">
                  <a:moveTo>
                    <a:pt x="123" y="0"/>
                  </a:moveTo>
                  <a:cubicBezTo>
                    <a:pt x="82" y="0"/>
                    <a:pt x="41" y="0"/>
                    <a:pt x="21" y="41"/>
                  </a:cubicBezTo>
                  <a:cubicBezTo>
                    <a:pt x="41" y="102"/>
                    <a:pt x="1" y="163"/>
                    <a:pt x="82" y="204"/>
                  </a:cubicBezTo>
                  <a:cubicBezTo>
                    <a:pt x="102" y="184"/>
                    <a:pt x="123" y="163"/>
                    <a:pt x="143" y="163"/>
                  </a:cubicBezTo>
                  <a:cubicBezTo>
                    <a:pt x="159" y="163"/>
                    <a:pt x="173" y="166"/>
                    <a:pt x="184" y="166"/>
                  </a:cubicBezTo>
                  <a:cubicBezTo>
                    <a:pt x="200" y="166"/>
                    <a:pt x="212" y="159"/>
                    <a:pt x="225" y="122"/>
                  </a:cubicBezTo>
                  <a:cubicBezTo>
                    <a:pt x="184" y="82"/>
                    <a:pt x="143" y="61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0" name="Google Shape;11550;p13"/>
            <p:cNvSpPr/>
            <p:nvPr/>
          </p:nvSpPr>
          <p:spPr>
            <a:xfrm>
              <a:off x="-3122194" y="2222575"/>
              <a:ext cx="5125" cy="4100"/>
            </a:xfrm>
            <a:custGeom>
              <a:avLst/>
              <a:gdLst/>
              <a:ahLst/>
              <a:cxnLst/>
              <a:rect l="l" t="t" r="r" b="b"/>
              <a:pathLst>
                <a:path w="205" h="164" extrusionOk="0">
                  <a:moveTo>
                    <a:pt x="82" y="1"/>
                  </a:moveTo>
                  <a:cubicBezTo>
                    <a:pt x="62" y="21"/>
                    <a:pt x="42" y="41"/>
                    <a:pt x="1" y="82"/>
                  </a:cubicBezTo>
                  <a:cubicBezTo>
                    <a:pt x="143" y="164"/>
                    <a:pt x="143" y="164"/>
                    <a:pt x="204" y="164"/>
                  </a:cubicBezTo>
                  <a:cubicBezTo>
                    <a:pt x="204" y="102"/>
                    <a:pt x="204" y="62"/>
                    <a:pt x="204" y="21"/>
                  </a:cubicBezTo>
                  <a:cubicBezTo>
                    <a:pt x="184" y="21"/>
                    <a:pt x="164" y="26"/>
                    <a:pt x="143" y="26"/>
                  </a:cubicBezTo>
                  <a:cubicBezTo>
                    <a:pt x="123" y="26"/>
                    <a:pt x="103" y="21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1" name="Google Shape;11551;p13"/>
            <p:cNvSpPr/>
            <p:nvPr/>
          </p:nvSpPr>
          <p:spPr>
            <a:xfrm>
              <a:off x="-3117094" y="2229575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02" y="87"/>
                  </a:moveTo>
                  <a:cubicBezTo>
                    <a:pt x="102" y="87"/>
                    <a:pt x="102" y="108"/>
                    <a:pt x="102" y="108"/>
                  </a:cubicBezTo>
                  <a:lnTo>
                    <a:pt x="82" y="108"/>
                  </a:lnTo>
                  <a:lnTo>
                    <a:pt x="102" y="87"/>
                  </a:lnTo>
                  <a:close/>
                  <a:moveTo>
                    <a:pt x="75" y="0"/>
                  </a:moveTo>
                  <a:cubicBezTo>
                    <a:pt x="64" y="0"/>
                    <a:pt x="52" y="2"/>
                    <a:pt x="41" y="6"/>
                  </a:cubicBezTo>
                  <a:cubicBezTo>
                    <a:pt x="21" y="47"/>
                    <a:pt x="41" y="67"/>
                    <a:pt x="62" y="87"/>
                  </a:cubicBezTo>
                  <a:cubicBezTo>
                    <a:pt x="62" y="108"/>
                    <a:pt x="0" y="128"/>
                    <a:pt x="62" y="169"/>
                  </a:cubicBezTo>
                  <a:cubicBezTo>
                    <a:pt x="73" y="157"/>
                    <a:pt x="92" y="145"/>
                    <a:pt x="113" y="145"/>
                  </a:cubicBezTo>
                  <a:cubicBezTo>
                    <a:pt x="129" y="145"/>
                    <a:pt x="146" y="151"/>
                    <a:pt x="163" y="169"/>
                  </a:cubicBezTo>
                  <a:cubicBezTo>
                    <a:pt x="184" y="128"/>
                    <a:pt x="225" y="128"/>
                    <a:pt x="225" y="67"/>
                  </a:cubicBezTo>
                  <a:cubicBezTo>
                    <a:pt x="175" y="34"/>
                    <a:pt x="125" y="0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2" name="Google Shape;11552;p13"/>
            <p:cNvSpPr/>
            <p:nvPr/>
          </p:nvSpPr>
          <p:spPr>
            <a:xfrm>
              <a:off x="-3141019" y="1408975"/>
              <a:ext cx="3075" cy="5850"/>
            </a:xfrm>
            <a:custGeom>
              <a:avLst/>
              <a:gdLst/>
              <a:ahLst/>
              <a:cxnLst/>
              <a:rect l="l" t="t" r="r" b="b"/>
              <a:pathLst>
                <a:path w="123" h="234" extrusionOk="0">
                  <a:moveTo>
                    <a:pt x="82" y="1"/>
                  </a:moveTo>
                  <a:cubicBezTo>
                    <a:pt x="41" y="1"/>
                    <a:pt x="21" y="1"/>
                    <a:pt x="21" y="21"/>
                  </a:cubicBezTo>
                  <a:cubicBezTo>
                    <a:pt x="0" y="41"/>
                    <a:pt x="21" y="62"/>
                    <a:pt x="41" y="82"/>
                  </a:cubicBezTo>
                  <a:cubicBezTo>
                    <a:pt x="21" y="143"/>
                    <a:pt x="0" y="184"/>
                    <a:pt x="21" y="225"/>
                  </a:cubicBezTo>
                  <a:cubicBezTo>
                    <a:pt x="48" y="225"/>
                    <a:pt x="66" y="234"/>
                    <a:pt x="87" y="234"/>
                  </a:cubicBezTo>
                  <a:cubicBezTo>
                    <a:pt x="98" y="234"/>
                    <a:pt x="109" y="231"/>
                    <a:pt x="122" y="225"/>
                  </a:cubicBezTo>
                  <a:cubicBezTo>
                    <a:pt x="122" y="143"/>
                    <a:pt x="122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3" name="Google Shape;11553;p13"/>
            <p:cNvSpPr/>
            <p:nvPr/>
          </p:nvSpPr>
          <p:spPr>
            <a:xfrm>
              <a:off x="-3140519" y="1416600"/>
              <a:ext cx="4100" cy="5125"/>
            </a:xfrm>
            <a:custGeom>
              <a:avLst/>
              <a:gdLst/>
              <a:ahLst/>
              <a:cxnLst/>
              <a:rect l="l" t="t" r="r" b="b"/>
              <a:pathLst>
                <a:path w="164" h="205" extrusionOk="0">
                  <a:moveTo>
                    <a:pt x="62" y="1"/>
                  </a:moveTo>
                  <a:cubicBezTo>
                    <a:pt x="41" y="42"/>
                    <a:pt x="1" y="62"/>
                    <a:pt x="1" y="103"/>
                  </a:cubicBezTo>
                  <a:cubicBezTo>
                    <a:pt x="21" y="144"/>
                    <a:pt x="82" y="164"/>
                    <a:pt x="123" y="205"/>
                  </a:cubicBezTo>
                  <a:cubicBezTo>
                    <a:pt x="164" y="164"/>
                    <a:pt x="164" y="123"/>
                    <a:pt x="164" y="82"/>
                  </a:cubicBezTo>
                  <a:cubicBezTo>
                    <a:pt x="143" y="62"/>
                    <a:pt x="123" y="2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4" name="Google Shape;11554;p13"/>
            <p:cNvSpPr/>
            <p:nvPr/>
          </p:nvSpPr>
          <p:spPr>
            <a:xfrm>
              <a:off x="-3292244" y="2208825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41" y="1"/>
                  </a:moveTo>
                  <a:cubicBezTo>
                    <a:pt x="1" y="42"/>
                    <a:pt x="21" y="62"/>
                    <a:pt x="21" y="103"/>
                  </a:cubicBezTo>
                  <a:cubicBezTo>
                    <a:pt x="41" y="123"/>
                    <a:pt x="82" y="184"/>
                    <a:pt x="123" y="204"/>
                  </a:cubicBezTo>
                  <a:cubicBezTo>
                    <a:pt x="143" y="204"/>
                    <a:pt x="164" y="204"/>
                    <a:pt x="184" y="184"/>
                  </a:cubicBezTo>
                  <a:cubicBezTo>
                    <a:pt x="184" y="164"/>
                    <a:pt x="184" y="143"/>
                    <a:pt x="184" y="123"/>
                  </a:cubicBezTo>
                  <a:cubicBezTo>
                    <a:pt x="123" y="82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5" name="Google Shape;11555;p13"/>
            <p:cNvSpPr/>
            <p:nvPr/>
          </p:nvSpPr>
          <p:spPr>
            <a:xfrm>
              <a:off x="-3097744" y="2429450"/>
              <a:ext cx="3575" cy="4950"/>
            </a:xfrm>
            <a:custGeom>
              <a:avLst/>
              <a:gdLst/>
              <a:ahLst/>
              <a:cxnLst/>
              <a:rect l="l" t="t" r="r" b="b"/>
              <a:pathLst>
                <a:path w="143" h="198" extrusionOk="0">
                  <a:moveTo>
                    <a:pt x="50" y="1"/>
                  </a:moveTo>
                  <a:cubicBezTo>
                    <a:pt x="36" y="1"/>
                    <a:pt x="20" y="5"/>
                    <a:pt x="0" y="14"/>
                  </a:cubicBezTo>
                  <a:cubicBezTo>
                    <a:pt x="21" y="116"/>
                    <a:pt x="21" y="116"/>
                    <a:pt x="143" y="198"/>
                  </a:cubicBezTo>
                  <a:lnTo>
                    <a:pt x="143" y="55"/>
                  </a:lnTo>
                  <a:cubicBezTo>
                    <a:pt x="112" y="40"/>
                    <a:pt x="93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6" name="Google Shape;11556;p13"/>
            <p:cNvSpPr/>
            <p:nvPr/>
          </p:nvSpPr>
          <p:spPr>
            <a:xfrm>
              <a:off x="-3300394" y="2125775"/>
              <a:ext cx="4625" cy="4675"/>
            </a:xfrm>
            <a:custGeom>
              <a:avLst/>
              <a:gdLst/>
              <a:ahLst/>
              <a:cxnLst/>
              <a:rect l="l" t="t" r="r" b="b"/>
              <a:pathLst>
                <a:path w="185" h="187" extrusionOk="0">
                  <a:moveTo>
                    <a:pt x="142" y="1"/>
                  </a:moveTo>
                  <a:cubicBezTo>
                    <a:pt x="62" y="1"/>
                    <a:pt x="57" y="107"/>
                    <a:pt x="1" y="125"/>
                  </a:cubicBezTo>
                  <a:cubicBezTo>
                    <a:pt x="42" y="166"/>
                    <a:pt x="42" y="186"/>
                    <a:pt x="82" y="186"/>
                  </a:cubicBezTo>
                  <a:cubicBezTo>
                    <a:pt x="123" y="166"/>
                    <a:pt x="123" y="105"/>
                    <a:pt x="184" y="85"/>
                  </a:cubicBezTo>
                  <a:cubicBezTo>
                    <a:pt x="164" y="64"/>
                    <a:pt x="184" y="24"/>
                    <a:pt x="164" y="3"/>
                  </a:cubicBezTo>
                  <a:cubicBezTo>
                    <a:pt x="156" y="2"/>
                    <a:pt x="149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7" name="Google Shape;11557;p13"/>
            <p:cNvSpPr/>
            <p:nvPr/>
          </p:nvSpPr>
          <p:spPr>
            <a:xfrm>
              <a:off x="-3116594" y="2176250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82" y="21"/>
                    <a:pt x="62" y="61"/>
                    <a:pt x="1" y="82"/>
                  </a:cubicBezTo>
                  <a:lnTo>
                    <a:pt x="1" y="143"/>
                  </a:lnTo>
                  <a:cubicBezTo>
                    <a:pt x="42" y="184"/>
                    <a:pt x="42" y="224"/>
                    <a:pt x="103" y="224"/>
                  </a:cubicBezTo>
                  <a:cubicBezTo>
                    <a:pt x="143" y="163"/>
                    <a:pt x="82" y="82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8" name="Google Shape;11558;p13"/>
            <p:cNvSpPr/>
            <p:nvPr/>
          </p:nvSpPr>
          <p:spPr>
            <a:xfrm>
              <a:off x="-3329394" y="1628850"/>
              <a:ext cx="4600" cy="4175"/>
            </a:xfrm>
            <a:custGeom>
              <a:avLst/>
              <a:gdLst/>
              <a:ahLst/>
              <a:cxnLst/>
              <a:rect l="l" t="t" r="r" b="b"/>
              <a:pathLst>
                <a:path w="184" h="167" extrusionOk="0">
                  <a:moveTo>
                    <a:pt x="118" y="0"/>
                  </a:moveTo>
                  <a:cubicBezTo>
                    <a:pt x="57" y="0"/>
                    <a:pt x="36" y="71"/>
                    <a:pt x="0" y="126"/>
                  </a:cubicBezTo>
                  <a:cubicBezTo>
                    <a:pt x="20" y="146"/>
                    <a:pt x="41" y="166"/>
                    <a:pt x="61" y="166"/>
                  </a:cubicBezTo>
                  <a:cubicBezTo>
                    <a:pt x="102" y="146"/>
                    <a:pt x="143" y="126"/>
                    <a:pt x="163" y="85"/>
                  </a:cubicBezTo>
                  <a:cubicBezTo>
                    <a:pt x="163" y="65"/>
                    <a:pt x="183" y="24"/>
                    <a:pt x="143" y="3"/>
                  </a:cubicBezTo>
                  <a:cubicBezTo>
                    <a:pt x="134" y="1"/>
                    <a:pt x="126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9" name="Google Shape;11559;p13"/>
            <p:cNvSpPr/>
            <p:nvPr/>
          </p:nvSpPr>
          <p:spPr>
            <a:xfrm>
              <a:off x="-3067194" y="1406950"/>
              <a:ext cx="4100" cy="3575"/>
            </a:xfrm>
            <a:custGeom>
              <a:avLst/>
              <a:gdLst/>
              <a:ahLst/>
              <a:cxnLst/>
              <a:rect l="l" t="t" r="r" b="b"/>
              <a:pathLst>
                <a:path w="164" h="143" extrusionOk="0">
                  <a:moveTo>
                    <a:pt x="82" y="0"/>
                  </a:moveTo>
                  <a:cubicBezTo>
                    <a:pt x="21" y="0"/>
                    <a:pt x="0" y="41"/>
                    <a:pt x="0" y="102"/>
                  </a:cubicBezTo>
                  <a:cubicBezTo>
                    <a:pt x="21" y="122"/>
                    <a:pt x="21" y="122"/>
                    <a:pt x="41" y="143"/>
                  </a:cubicBezTo>
                  <a:cubicBezTo>
                    <a:pt x="102" y="143"/>
                    <a:pt x="143" y="122"/>
                    <a:pt x="163" y="102"/>
                  </a:cubicBezTo>
                  <a:cubicBezTo>
                    <a:pt x="143" y="41"/>
                    <a:pt x="123" y="2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0" name="Google Shape;11560;p13"/>
            <p:cNvSpPr/>
            <p:nvPr/>
          </p:nvSpPr>
          <p:spPr>
            <a:xfrm>
              <a:off x="-3312594" y="1880950"/>
              <a:ext cx="4075" cy="5125"/>
            </a:xfrm>
            <a:custGeom>
              <a:avLst/>
              <a:gdLst/>
              <a:ahLst/>
              <a:cxnLst/>
              <a:rect l="l" t="t" r="r" b="b"/>
              <a:pathLst>
                <a:path w="163" h="205" extrusionOk="0">
                  <a:moveTo>
                    <a:pt x="41" y="0"/>
                  </a:moveTo>
                  <a:cubicBezTo>
                    <a:pt x="20" y="21"/>
                    <a:pt x="20" y="41"/>
                    <a:pt x="0" y="61"/>
                  </a:cubicBezTo>
                  <a:cubicBezTo>
                    <a:pt x="41" y="102"/>
                    <a:pt x="20" y="143"/>
                    <a:pt x="41" y="204"/>
                  </a:cubicBezTo>
                  <a:cubicBezTo>
                    <a:pt x="82" y="184"/>
                    <a:pt x="122" y="184"/>
                    <a:pt x="163" y="123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1" name="Google Shape;11561;p13"/>
            <p:cNvSpPr/>
            <p:nvPr/>
          </p:nvSpPr>
          <p:spPr>
            <a:xfrm>
              <a:off x="-3199069" y="1456825"/>
              <a:ext cx="4600" cy="3725"/>
            </a:xfrm>
            <a:custGeom>
              <a:avLst/>
              <a:gdLst/>
              <a:ahLst/>
              <a:cxnLst/>
              <a:rect l="l" t="t" r="r" b="b"/>
              <a:pathLst>
                <a:path w="184" h="149" extrusionOk="0">
                  <a:moveTo>
                    <a:pt x="102" y="1"/>
                  </a:moveTo>
                  <a:cubicBezTo>
                    <a:pt x="82" y="42"/>
                    <a:pt x="41" y="62"/>
                    <a:pt x="1" y="82"/>
                  </a:cubicBezTo>
                  <a:cubicBezTo>
                    <a:pt x="1" y="103"/>
                    <a:pt x="1" y="123"/>
                    <a:pt x="21" y="143"/>
                  </a:cubicBezTo>
                  <a:cubicBezTo>
                    <a:pt x="36" y="147"/>
                    <a:pt x="50" y="149"/>
                    <a:pt x="62" y="149"/>
                  </a:cubicBezTo>
                  <a:cubicBezTo>
                    <a:pt x="117" y="149"/>
                    <a:pt x="151" y="116"/>
                    <a:pt x="184" y="82"/>
                  </a:cubicBezTo>
                  <a:cubicBezTo>
                    <a:pt x="184" y="21"/>
                    <a:pt x="123" y="4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2" name="Google Shape;11562;p13"/>
            <p:cNvSpPr/>
            <p:nvPr/>
          </p:nvSpPr>
          <p:spPr>
            <a:xfrm>
              <a:off x="-3317194" y="1839700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21" y="1"/>
                  </a:moveTo>
                  <a:cubicBezTo>
                    <a:pt x="21" y="42"/>
                    <a:pt x="1" y="82"/>
                    <a:pt x="1" y="123"/>
                  </a:cubicBezTo>
                  <a:cubicBezTo>
                    <a:pt x="1" y="123"/>
                    <a:pt x="21" y="143"/>
                    <a:pt x="62" y="164"/>
                  </a:cubicBezTo>
                  <a:cubicBezTo>
                    <a:pt x="103" y="123"/>
                    <a:pt x="123" y="103"/>
                    <a:pt x="164" y="62"/>
                  </a:cubicBezTo>
                  <a:cubicBezTo>
                    <a:pt x="123" y="1"/>
                    <a:pt x="62" y="42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3" name="Google Shape;11563;p13"/>
            <p:cNvSpPr/>
            <p:nvPr/>
          </p:nvSpPr>
          <p:spPr>
            <a:xfrm>
              <a:off x="-3117594" y="2181850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0"/>
                  </a:moveTo>
                  <a:cubicBezTo>
                    <a:pt x="20" y="41"/>
                    <a:pt x="0" y="62"/>
                    <a:pt x="0" y="102"/>
                  </a:cubicBezTo>
                  <a:cubicBezTo>
                    <a:pt x="20" y="123"/>
                    <a:pt x="41" y="163"/>
                    <a:pt x="82" y="163"/>
                  </a:cubicBezTo>
                  <a:cubicBezTo>
                    <a:pt x="143" y="143"/>
                    <a:pt x="143" y="82"/>
                    <a:pt x="122" y="41"/>
                  </a:cubicBezTo>
                  <a:cubicBezTo>
                    <a:pt x="102" y="2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4" name="Google Shape;11564;p13"/>
            <p:cNvSpPr/>
            <p:nvPr/>
          </p:nvSpPr>
          <p:spPr>
            <a:xfrm>
              <a:off x="-3050894" y="1507750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61" y="0"/>
                  </a:moveTo>
                  <a:cubicBezTo>
                    <a:pt x="20" y="21"/>
                    <a:pt x="0" y="41"/>
                    <a:pt x="20" y="82"/>
                  </a:cubicBezTo>
                  <a:cubicBezTo>
                    <a:pt x="41" y="123"/>
                    <a:pt x="61" y="143"/>
                    <a:pt x="102" y="163"/>
                  </a:cubicBezTo>
                  <a:cubicBezTo>
                    <a:pt x="122" y="123"/>
                    <a:pt x="122" y="82"/>
                    <a:pt x="122" y="41"/>
                  </a:cubicBezTo>
                  <a:cubicBezTo>
                    <a:pt x="102" y="21"/>
                    <a:pt x="81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5" name="Google Shape;11565;p13"/>
            <p:cNvSpPr/>
            <p:nvPr/>
          </p:nvSpPr>
          <p:spPr>
            <a:xfrm>
              <a:off x="-3088069" y="1680350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21" y="0"/>
                  </a:moveTo>
                  <a:cubicBezTo>
                    <a:pt x="41" y="61"/>
                    <a:pt x="0" y="102"/>
                    <a:pt x="82" y="163"/>
                  </a:cubicBezTo>
                  <a:cubicBezTo>
                    <a:pt x="102" y="123"/>
                    <a:pt x="123" y="102"/>
                    <a:pt x="143" y="82"/>
                  </a:cubicBezTo>
                  <a:cubicBezTo>
                    <a:pt x="102" y="0"/>
                    <a:pt x="10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6" name="Google Shape;11566;p13"/>
            <p:cNvSpPr/>
            <p:nvPr/>
          </p:nvSpPr>
          <p:spPr>
            <a:xfrm>
              <a:off x="-3313119" y="1853975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82" y="0"/>
                  </a:moveTo>
                  <a:cubicBezTo>
                    <a:pt x="62" y="20"/>
                    <a:pt x="41" y="41"/>
                    <a:pt x="21" y="81"/>
                  </a:cubicBezTo>
                  <a:cubicBezTo>
                    <a:pt x="21" y="122"/>
                    <a:pt x="1" y="183"/>
                    <a:pt x="41" y="224"/>
                  </a:cubicBezTo>
                  <a:lnTo>
                    <a:pt x="82" y="224"/>
                  </a:lnTo>
                  <a:cubicBezTo>
                    <a:pt x="62" y="163"/>
                    <a:pt x="82" y="102"/>
                    <a:pt x="143" y="61"/>
                  </a:cubicBezTo>
                  <a:cubicBezTo>
                    <a:pt x="123" y="41"/>
                    <a:pt x="103" y="2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7" name="Google Shape;11567;p13"/>
            <p:cNvSpPr/>
            <p:nvPr/>
          </p:nvSpPr>
          <p:spPr>
            <a:xfrm>
              <a:off x="-3124744" y="1428325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21" y="0"/>
                  </a:moveTo>
                  <a:cubicBezTo>
                    <a:pt x="1" y="21"/>
                    <a:pt x="1" y="62"/>
                    <a:pt x="1" y="62"/>
                  </a:cubicBezTo>
                  <a:lnTo>
                    <a:pt x="103" y="163"/>
                  </a:lnTo>
                  <a:cubicBezTo>
                    <a:pt x="144" y="143"/>
                    <a:pt x="144" y="102"/>
                    <a:pt x="123" y="82"/>
                  </a:cubicBezTo>
                  <a:cubicBezTo>
                    <a:pt x="103" y="4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8" name="Google Shape;11568;p13"/>
            <p:cNvSpPr/>
            <p:nvPr/>
          </p:nvSpPr>
          <p:spPr>
            <a:xfrm>
              <a:off x="-3248444" y="2450175"/>
              <a:ext cx="3075" cy="4125"/>
            </a:xfrm>
            <a:custGeom>
              <a:avLst/>
              <a:gdLst/>
              <a:ahLst/>
              <a:cxnLst/>
              <a:rect l="l" t="t" r="r" b="b"/>
              <a:pathLst>
                <a:path w="123" h="165" extrusionOk="0">
                  <a:moveTo>
                    <a:pt x="41" y="0"/>
                  </a:moveTo>
                  <a:cubicBezTo>
                    <a:pt x="0" y="41"/>
                    <a:pt x="21" y="82"/>
                    <a:pt x="21" y="122"/>
                  </a:cubicBezTo>
                  <a:cubicBezTo>
                    <a:pt x="33" y="147"/>
                    <a:pt x="53" y="165"/>
                    <a:pt x="77" y="165"/>
                  </a:cubicBezTo>
                  <a:cubicBezTo>
                    <a:pt x="91" y="165"/>
                    <a:pt x="107" y="158"/>
                    <a:pt x="122" y="143"/>
                  </a:cubicBezTo>
                  <a:lnTo>
                    <a:pt x="122" y="82"/>
                  </a:lnTo>
                  <a:cubicBezTo>
                    <a:pt x="102" y="61"/>
                    <a:pt x="61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9" name="Google Shape;11569;p13"/>
            <p:cNvSpPr/>
            <p:nvPr/>
          </p:nvSpPr>
          <p:spPr>
            <a:xfrm>
              <a:off x="-3314644" y="1848350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62" y="1"/>
                  </a:moveTo>
                  <a:cubicBezTo>
                    <a:pt x="41" y="42"/>
                    <a:pt x="1" y="62"/>
                    <a:pt x="1" y="123"/>
                  </a:cubicBezTo>
                  <a:cubicBezTo>
                    <a:pt x="12" y="118"/>
                    <a:pt x="22" y="115"/>
                    <a:pt x="33" y="115"/>
                  </a:cubicBezTo>
                  <a:cubicBezTo>
                    <a:pt x="62" y="115"/>
                    <a:pt x="88" y="134"/>
                    <a:pt x="102" y="164"/>
                  </a:cubicBezTo>
                  <a:lnTo>
                    <a:pt x="143" y="164"/>
                  </a:lnTo>
                  <a:lnTo>
                    <a:pt x="143" y="62"/>
                  </a:lnTo>
                  <a:cubicBezTo>
                    <a:pt x="123" y="62"/>
                    <a:pt x="102" y="42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0" name="Google Shape;11570;p13"/>
            <p:cNvSpPr/>
            <p:nvPr/>
          </p:nvSpPr>
          <p:spPr>
            <a:xfrm>
              <a:off x="-3066694" y="1415075"/>
              <a:ext cx="3075" cy="3800"/>
            </a:xfrm>
            <a:custGeom>
              <a:avLst/>
              <a:gdLst/>
              <a:ahLst/>
              <a:cxnLst/>
              <a:rect l="l" t="t" r="r" b="b"/>
              <a:pathLst>
                <a:path w="123" h="152" extrusionOk="0">
                  <a:moveTo>
                    <a:pt x="62" y="1"/>
                  </a:moveTo>
                  <a:cubicBezTo>
                    <a:pt x="1" y="42"/>
                    <a:pt x="1" y="82"/>
                    <a:pt x="21" y="143"/>
                  </a:cubicBezTo>
                  <a:cubicBezTo>
                    <a:pt x="32" y="149"/>
                    <a:pt x="43" y="151"/>
                    <a:pt x="53" y="151"/>
                  </a:cubicBezTo>
                  <a:cubicBezTo>
                    <a:pt x="82" y="151"/>
                    <a:pt x="108" y="133"/>
                    <a:pt x="123" y="103"/>
                  </a:cubicBezTo>
                  <a:cubicBezTo>
                    <a:pt x="123" y="62"/>
                    <a:pt x="103" y="42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1" name="Google Shape;11571;p13"/>
            <p:cNvSpPr/>
            <p:nvPr/>
          </p:nvSpPr>
          <p:spPr>
            <a:xfrm>
              <a:off x="-3227569" y="15031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122"/>
                    <a:pt x="0" y="143"/>
                    <a:pt x="122" y="143"/>
                  </a:cubicBezTo>
                  <a:cubicBezTo>
                    <a:pt x="143" y="61"/>
                    <a:pt x="82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2" name="Google Shape;11572;p13"/>
            <p:cNvSpPr/>
            <p:nvPr/>
          </p:nvSpPr>
          <p:spPr>
            <a:xfrm>
              <a:off x="-3135419" y="2527550"/>
              <a:ext cx="4100" cy="3075"/>
            </a:xfrm>
            <a:custGeom>
              <a:avLst/>
              <a:gdLst/>
              <a:ahLst/>
              <a:cxnLst/>
              <a:rect l="l" t="t" r="r" b="b"/>
              <a:pathLst>
                <a:path w="164" h="123" extrusionOk="0">
                  <a:moveTo>
                    <a:pt x="102" y="1"/>
                  </a:moveTo>
                  <a:cubicBezTo>
                    <a:pt x="82" y="1"/>
                    <a:pt x="41" y="1"/>
                    <a:pt x="21" y="21"/>
                  </a:cubicBezTo>
                  <a:cubicBezTo>
                    <a:pt x="0" y="82"/>
                    <a:pt x="102" y="62"/>
                    <a:pt x="61" y="123"/>
                  </a:cubicBezTo>
                  <a:cubicBezTo>
                    <a:pt x="82" y="123"/>
                    <a:pt x="123" y="123"/>
                    <a:pt x="143" y="102"/>
                  </a:cubicBezTo>
                  <a:cubicBezTo>
                    <a:pt x="163" y="62"/>
                    <a:pt x="143" y="2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3" name="Google Shape;11573;p13"/>
            <p:cNvSpPr/>
            <p:nvPr/>
          </p:nvSpPr>
          <p:spPr>
            <a:xfrm>
              <a:off x="-3139494" y="2563700"/>
              <a:ext cx="2050" cy="4600"/>
            </a:xfrm>
            <a:custGeom>
              <a:avLst/>
              <a:gdLst/>
              <a:ahLst/>
              <a:cxnLst/>
              <a:rect l="l" t="t" r="r" b="b"/>
              <a:pathLst>
                <a:path w="82" h="184" extrusionOk="0">
                  <a:moveTo>
                    <a:pt x="82" y="1"/>
                  </a:moveTo>
                  <a:cubicBezTo>
                    <a:pt x="41" y="1"/>
                    <a:pt x="21" y="21"/>
                    <a:pt x="0" y="41"/>
                  </a:cubicBezTo>
                  <a:cubicBezTo>
                    <a:pt x="21" y="102"/>
                    <a:pt x="0" y="143"/>
                    <a:pt x="21" y="184"/>
                  </a:cubicBezTo>
                  <a:lnTo>
                    <a:pt x="61" y="184"/>
                  </a:lnTo>
                  <a:cubicBezTo>
                    <a:pt x="61" y="123"/>
                    <a:pt x="82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4" name="Google Shape;11574;p13"/>
            <p:cNvSpPr/>
            <p:nvPr/>
          </p:nvSpPr>
          <p:spPr>
            <a:xfrm>
              <a:off x="-3075844" y="1389625"/>
              <a:ext cx="3575" cy="3075"/>
            </a:xfrm>
            <a:custGeom>
              <a:avLst/>
              <a:gdLst/>
              <a:ahLst/>
              <a:cxnLst/>
              <a:rect l="l" t="t" r="r" b="b"/>
              <a:pathLst>
                <a:path w="143" h="123" extrusionOk="0">
                  <a:moveTo>
                    <a:pt x="61" y="1"/>
                  </a:moveTo>
                  <a:cubicBezTo>
                    <a:pt x="41" y="1"/>
                    <a:pt x="20" y="1"/>
                    <a:pt x="20" y="21"/>
                  </a:cubicBezTo>
                  <a:cubicBezTo>
                    <a:pt x="20" y="41"/>
                    <a:pt x="0" y="62"/>
                    <a:pt x="20" y="82"/>
                  </a:cubicBezTo>
                  <a:cubicBezTo>
                    <a:pt x="20" y="102"/>
                    <a:pt x="41" y="102"/>
                    <a:pt x="82" y="123"/>
                  </a:cubicBezTo>
                  <a:cubicBezTo>
                    <a:pt x="122" y="82"/>
                    <a:pt x="143" y="6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5" name="Google Shape;11575;p13"/>
            <p:cNvSpPr/>
            <p:nvPr/>
          </p:nvSpPr>
          <p:spPr>
            <a:xfrm>
              <a:off x="-3106919" y="2272875"/>
              <a:ext cx="3600" cy="2675"/>
            </a:xfrm>
            <a:custGeom>
              <a:avLst/>
              <a:gdLst/>
              <a:ahLst/>
              <a:cxnLst/>
              <a:rect l="l" t="t" r="r" b="b"/>
              <a:pathLst>
                <a:path w="144" h="107" extrusionOk="0">
                  <a:moveTo>
                    <a:pt x="26" y="1"/>
                  </a:moveTo>
                  <a:cubicBezTo>
                    <a:pt x="18" y="1"/>
                    <a:pt x="10" y="2"/>
                    <a:pt x="1" y="5"/>
                  </a:cubicBezTo>
                  <a:cubicBezTo>
                    <a:pt x="21" y="46"/>
                    <a:pt x="42" y="86"/>
                    <a:pt x="82" y="107"/>
                  </a:cubicBezTo>
                  <a:cubicBezTo>
                    <a:pt x="103" y="107"/>
                    <a:pt x="123" y="107"/>
                    <a:pt x="143" y="86"/>
                  </a:cubicBezTo>
                  <a:lnTo>
                    <a:pt x="143" y="25"/>
                  </a:lnTo>
                  <a:cubicBezTo>
                    <a:pt x="137" y="28"/>
                    <a:pt x="131" y="29"/>
                    <a:pt x="125" y="29"/>
                  </a:cubicBezTo>
                  <a:cubicBezTo>
                    <a:pt x="96" y="29"/>
                    <a:pt x="66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6" name="Google Shape;11576;p13"/>
            <p:cNvSpPr/>
            <p:nvPr/>
          </p:nvSpPr>
          <p:spPr>
            <a:xfrm>
              <a:off x="-3065169" y="1402875"/>
              <a:ext cx="4100" cy="4200"/>
            </a:xfrm>
            <a:custGeom>
              <a:avLst/>
              <a:gdLst/>
              <a:ahLst/>
              <a:cxnLst/>
              <a:rect l="l" t="t" r="r" b="b"/>
              <a:pathLst>
                <a:path w="164" h="168" extrusionOk="0">
                  <a:moveTo>
                    <a:pt x="42" y="0"/>
                  </a:moveTo>
                  <a:lnTo>
                    <a:pt x="42" y="0"/>
                  </a:lnTo>
                  <a:cubicBezTo>
                    <a:pt x="1" y="61"/>
                    <a:pt x="62" y="82"/>
                    <a:pt x="62" y="122"/>
                  </a:cubicBezTo>
                  <a:cubicBezTo>
                    <a:pt x="97" y="122"/>
                    <a:pt x="117" y="167"/>
                    <a:pt x="147" y="167"/>
                  </a:cubicBezTo>
                  <a:cubicBezTo>
                    <a:pt x="152" y="167"/>
                    <a:pt x="158" y="166"/>
                    <a:pt x="164" y="163"/>
                  </a:cubicBezTo>
                  <a:cubicBezTo>
                    <a:pt x="143" y="102"/>
                    <a:pt x="103" y="4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7" name="Google Shape;11577;p13"/>
            <p:cNvSpPr/>
            <p:nvPr/>
          </p:nvSpPr>
          <p:spPr>
            <a:xfrm>
              <a:off x="-3289694" y="2421150"/>
              <a:ext cx="3075" cy="3575"/>
            </a:xfrm>
            <a:custGeom>
              <a:avLst/>
              <a:gdLst/>
              <a:ahLst/>
              <a:cxnLst/>
              <a:rect l="l" t="t" r="r" b="b"/>
              <a:pathLst>
                <a:path w="123" h="143" extrusionOk="0">
                  <a:moveTo>
                    <a:pt x="82" y="0"/>
                  </a:moveTo>
                  <a:cubicBezTo>
                    <a:pt x="62" y="21"/>
                    <a:pt x="21" y="0"/>
                    <a:pt x="1" y="61"/>
                  </a:cubicBezTo>
                  <a:cubicBezTo>
                    <a:pt x="21" y="82"/>
                    <a:pt x="41" y="102"/>
                    <a:pt x="102" y="143"/>
                  </a:cubicBezTo>
                  <a:cubicBezTo>
                    <a:pt x="123" y="82"/>
                    <a:pt x="123" y="4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8" name="Google Shape;11578;p13"/>
            <p:cNvSpPr/>
            <p:nvPr/>
          </p:nvSpPr>
          <p:spPr>
            <a:xfrm>
              <a:off x="-3254044" y="1519450"/>
              <a:ext cx="2050" cy="5125"/>
            </a:xfrm>
            <a:custGeom>
              <a:avLst/>
              <a:gdLst/>
              <a:ahLst/>
              <a:cxnLst/>
              <a:rect l="l" t="t" r="r" b="b"/>
              <a:pathLst>
                <a:path w="82" h="205" extrusionOk="0">
                  <a:moveTo>
                    <a:pt x="61" y="1"/>
                  </a:moveTo>
                  <a:cubicBezTo>
                    <a:pt x="20" y="1"/>
                    <a:pt x="0" y="21"/>
                    <a:pt x="0" y="42"/>
                  </a:cubicBezTo>
                  <a:cubicBezTo>
                    <a:pt x="0" y="62"/>
                    <a:pt x="20" y="103"/>
                    <a:pt x="41" y="123"/>
                  </a:cubicBezTo>
                  <a:cubicBezTo>
                    <a:pt x="20" y="143"/>
                    <a:pt x="0" y="164"/>
                    <a:pt x="61" y="204"/>
                  </a:cubicBezTo>
                  <a:cubicBezTo>
                    <a:pt x="82" y="123"/>
                    <a:pt x="82" y="62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9" name="Google Shape;11579;p13"/>
            <p:cNvSpPr/>
            <p:nvPr/>
          </p:nvSpPr>
          <p:spPr>
            <a:xfrm>
              <a:off x="-3134394" y="2553525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122" y="0"/>
                  </a:moveTo>
                  <a:cubicBezTo>
                    <a:pt x="82" y="0"/>
                    <a:pt x="20" y="21"/>
                    <a:pt x="0" y="61"/>
                  </a:cubicBezTo>
                  <a:cubicBezTo>
                    <a:pt x="20" y="102"/>
                    <a:pt x="0" y="143"/>
                    <a:pt x="61" y="163"/>
                  </a:cubicBezTo>
                  <a:cubicBezTo>
                    <a:pt x="82" y="143"/>
                    <a:pt x="61" y="122"/>
                    <a:pt x="61" y="122"/>
                  </a:cubicBezTo>
                  <a:cubicBezTo>
                    <a:pt x="61" y="61"/>
                    <a:pt x="102" y="41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0" name="Google Shape;11580;p13"/>
            <p:cNvSpPr/>
            <p:nvPr/>
          </p:nvSpPr>
          <p:spPr>
            <a:xfrm>
              <a:off x="-3201619" y="1445125"/>
              <a:ext cx="3075" cy="3600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42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82"/>
                    <a:pt x="21" y="143"/>
                    <a:pt x="103" y="143"/>
                  </a:cubicBezTo>
                  <a:cubicBezTo>
                    <a:pt x="103" y="82"/>
                    <a:pt x="123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1" name="Google Shape;11581;p13"/>
            <p:cNvSpPr/>
            <p:nvPr/>
          </p:nvSpPr>
          <p:spPr>
            <a:xfrm>
              <a:off x="-3057519" y="1391150"/>
              <a:ext cx="3575" cy="3600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41" y="1"/>
                  </a:moveTo>
                  <a:cubicBezTo>
                    <a:pt x="0" y="62"/>
                    <a:pt x="61" y="103"/>
                    <a:pt x="61" y="143"/>
                  </a:cubicBezTo>
                  <a:cubicBezTo>
                    <a:pt x="102" y="143"/>
                    <a:pt x="122" y="143"/>
                    <a:pt x="143" y="123"/>
                  </a:cubicBezTo>
                  <a:cubicBezTo>
                    <a:pt x="143" y="103"/>
                    <a:pt x="143" y="82"/>
                    <a:pt x="122" y="62"/>
                  </a:cubicBezTo>
                  <a:cubicBezTo>
                    <a:pt x="102" y="62"/>
                    <a:pt x="82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2" name="Google Shape;11582;p13"/>
            <p:cNvSpPr/>
            <p:nvPr/>
          </p:nvSpPr>
          <p:spPr>
            <a:xfrm>
              <a:off x="-3111494" y="2177775"/>
              <a:ext cx="2575" cy="3600"/>
            </a:xfrm>
            <a:custGeom>
              <a:avLst/>
              <a:gdLst/>
              <a:ahLst/>
              <a:cxnLst/>
              <a:rect l="l" t="t" r="r" b="b"/>
              <a:pathLst>
                <a:path w="103" h="144" extrusionOk="0">
                  <a:moveTo>
                    <a:pt x="62" y="0"/>
                  </a:moveTo>
                  <a:cubicBezTo>
                    <a:pt x="1" y="62"/>
                    <a:pt x="1" y="62"/>
                    <a:pt x="21" y="143"/>
                  </a:cubicBezTo>
                  <a:cubicBezTo>
                    <a:pt x="41" y="102"/>
                    <a:pt x="82" y="82"/>
                    <a:pt x="102" y="41"/>
                  </a:cubicBezTo>
                  <a:cubicBezTo>
                    <a:pt x="82" y="2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3" name="Google Shape;11583;p13"/>
            <p:cNvSpPr/>
            <p:nvPr/>
          </p:nvSpPr>
          <p:spPr>
            <a:xfrm>
              <a:off x="-3135419" y="2530475"/>
              <a:ext cx="2575" cy="3725"/>
            </a:xfrm>
            <a:custGeom>
              <a:avLst/>
              <a:gdLst/>
              <a:ahLst/>
              <a:cxnLst/>
              <a:rect l="l" t="t" r="r" b="b"/>
              <a:pathLst>
                <a:path w="103" h="149" extrusionOk="0">
                  <a:moveTo>
                    <a:pt x="33" y="1"/>
                  </a:moveTo>
                  <a:cubicBezTo>
                    <a:pt x="26" y="1"/>
                    <a:pt x="21" y="6"/>
                    <a:pt x="21" y="26"/>
                  </a:cubicBezTo>
                  <a:cubicBezTo>
                    <a:pt x="21" y="47"/>
                    <a:pt x="0" y="108"/>
                    <a:pt x="21" y="148"/>
                  </a:cubicBezTo>
                  <a:cubicBezTo>
                    <a:pt x="102" y="87"/>
                    <a:pt x="102" y="87"/>
                    <a:pt x="61" y="6"/>
                  </a:cubicBezTo>
                  <a:cubicBezTo>
                    <a:pt x="51" y="6"/>
                    <a:pt x="41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4" name="Google Shape;11584;p13"/>
            <p:cNvSpPr/>
            <p:nvPr/>
          </p:nvSpPr>
          <p:spPr>
            <a:xfrm>
              <a:off x="-3032069" y="1399300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41" y="1"/>
                  </a:moveTo>
                  <a:cubicBezTo>
                    <a:pt x="21" y="21"/>
                    <a:pt x="1" y="41"/>
                    <a:pt x="1" y="82"/>
                  </a:cubicBezTo>
                  <a:cubicBezTo>
                    <a:pt x="21" y="82"/>
                    <a:pt x="41" y="102"/>
                    <a:pt x="62" y="123"/>
                  </a:cubicBezTo>
                  <a:cubicBezTo>
                    <a:pt x="102" y="102"/>
                    <a:pt x="123" y="82"/>
                    <a:pt x="123" y="41"/>
                  </a:cubicBezTo>
                  <a:cubicBezTo>
                    <a:pt x="102" y="21"/>
                    <a:pt x="82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5" name="Google Shape;11585;p13"/>
            <p:cNvSpPr/>
            <p:nvPr/>
          </p:nvSpPr>
          <p:spPr>
            <a:xfrm>
              <a:off x="-3325344" y="1818825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82" y="1"/>
                  </a:moveTo>
                  <a:cubicBezTo>
                    <a:pt x="1" y="21"/>
                    <a:pt x="1" y="62"/>
                    <a:pt x="21" y="123"/>
                  </a:cubicBezTo>
                  <a:cubicBezTo>
                    <a:pt x="42" y="123"/>
                    <a:pt x="62" y="103"/>
                    <a:pt x="82" y="103"/>
                  </a:cubicBezTo>
                  <a:cubicBezTo>
                    <a:pt x="103" y="62"/>
                    <a:pt x="103" y="4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6" name="Google Shape;11586;p13"/>
            <p:cNvSpPr/>
            <p:nvPr/>
          </p:nvSpPr>
          <p:spPr>
            <a:xfrm>
              <a:off x="-3102319" y="1408475"/>
              <a:ext cx="2550" cy="2675"/>
            </a:xfrm>
            <a:custGeom>
              <a:avLst/>
              <a:gdLst/>
              <a:ahLst/>
              <a:cxnLst/>
              <a:rect l="l" t="t" r="r" b="b"/>
              <a:pathLst>
                <a:path w="102" h="107" extrusionOk="0">
                  <a:moveTo>
                    <a:pt x="82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18" y="58"/>
                    <a:pt x="35" y="106"/>
                    <a:pt x="66" y="106"/>
                  </a:cubicBezTo>
                  <a:cubicBezTo>
                    <a:pt x="71" y="106"/>
                    <a:pt x="76" y="105"/>
                    <a:pt x="82" y="102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7" name="Google Shape;11587;p13"/>
            <p:cNvSpPr/>
            <p:nvPr/>
          </p:nvSpPr>
          <p:spPr>
            <a:xfrm>
              <a:off x="-3061594" y="1559175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2" y="0"/>
                  </a:moveTo>
                  <a:cubicBezTo>
                    <a:pt x="0" y="0"/>
                    <a:pt x="0" y="0"/>
                    <a:pt x="21" y="102"/>
                  </a:cubicBezTo>
                  <a:cubicBezTo>
                    <a:pt x="61" y="82"/>
                    <a:pt x="102" y="61"/>
                    <a:pt x="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8" name="Google Shape;11588;p13"/>
            <p:cNvSpPr/>
            <p:nvPr/>
          </p:nvSpPr>
          <p:spPr>
            <a:xfrm>
              <a:off x="-3143569" y="1414075"/>
              <a:ext cx="2575" cy="3575"/>
            </a:xfrm>
            <a:custGeom>
              <a:avLst/>
              <a:gdLst/>
              <a:ahLst/>
              <a:cxnLst/>
              <a:rect l="l" t="t" r="r" b="b"/>
              <a:pathLst>
                <a:path w="103" h="143" extrusionOk="0">
                  <a:moveTo>
                    <a:pt x="82" y="0"/>
                  </a:moveTo>
                  <a:cubicBezTo>
                    <a:pt x="41" y="0"/>
                    <a:pt x="21" y="21"/>
                    <a:pt x="0" y="61"/>
                  </a:cubicBezTo>
                  <a:cubicBezTo>
                    <a:pt x="21" y="82"/>
                    <a:pt x="21" y="122"/>
                    <a:pt x="82" y="143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9" name="Google Shape;11589;p13"/>
            <p:cNvSpPr/>
            <p:nvPr/>
          </p:nvSpPr>
          <p:spPr>
            <a:xfrm>
              <a:off x="-3130844" y="2516850"/>
              <a:ext cx="2575" cy="3225"/>
            </a:xfrm>
            <a:custGeom>
              <a:avLst/>
              <a:gdLst/>
              <a:ahLst/>
              <a:cxnLst/>
              <a:rect l="l" t="t" r="r" b="b"/>
              <a:pathLst>
                <a:path w="103" h="129" extrusionOk="0">
                  <a:moveTo>
                    <a:pt x="62" y="1"/>
                  </a:moveTo>
                  <a:cubicBezTo>
                    <a:pt x="1" y="21"/>
                    <a:pt x="21" y="82"/>
                    <a:pt x="21" y="123"/>
                  </a:cubicBezTo>
                  <a:cubicBezTo>
                    <a:pt x="29" y="127"/>
                    <a:pt x="36" y="129"/>
                    <a:pt x="42" y="129"/>
                  </a:cubicBezTo>
                  <a:cubicBezTo>
                    <a:pt x="69" y="129"/>
                    <a:pt x="86" y="99"/>
                    <a:pt x="102" y="8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0" name="Google Shape;11590;p13"/>
            <p:cNvSpPr/>
            <p:nvPr/>
          </p:nvSpPr>
          <p:spPr>
            <a:xfrm>
              <a:off x="-3314144" y="1925750"/>
              <a:ext cx="3100" cy="2475"/>
            </a:xfrm>
            <a:custGeom>
              <a:avLst/>
              <a:gdLst/>
              <a:ahLst/>
              <a:cxnLst/>
              <a:rect l="l" t="t" r="r" b="b"/>
              <a:pathLst>
                <a:path w="124" h="99" extrusionOk="0">
                  <a:moveTo>
                    <a:pt x="62" y="1"/>
                  </a:moveTo>
                  <a:cubicBezTo>
                    <a:pt x="42" y="21"/>
                    <a:pt x="1" y="41"/>
                    <a:pt x="1" y="82"/>
                  </a:cubicBezTo>
                  <a:cubicBezTo>
                    <a:pt x="19" y="94"/>
                    <a:pt x="35" y="99"/>
                    <a:pt x="49" y="99"/>
                  </a:cubicBezTo>
                  <a:cubicBezTo>
                    <a:pt x="84" y="99"/>
                    <a:pt x="109" y="70"/>
                    <a:pt x="123" y="41"/>
                  </a:cubicBezTo>
                  <a:cubicBezTo>
                    <a:pt x="103" y="21"/>
                    <a:pt x="103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1" name="Google Shape;11591;p13"/>
            <p:cNvSpPr/>
            <p:nvPr/>
          </p:nvSpPr>
          <p:spPr>
            <a:xfrm>
              <a:off x="-3150694" y="1431875"/>
              <a:ext cx="3075" cy="2450"/>
            </a:xfrm>
            <a:custGeom>
              <a:avLst/>
              <a:gdLst/>
              <a:ahLst/>
              <a:cxnLst/>
              <a:rect l="l" t="t" r="r" b="b"/>
              <a:pathLst>
                <a:path w="123" h="98" extrusionOk="0">
                  <a:moveTo>
                    <a:pt x="21" y="1"/>
                  </a:moveTo>
                  <a:cubicBezTo>
                    <a:pt x="0" y="21"/>
                    <a:pt x="0" y="62"/>
                    <a:pt x="21" y="82"/>
                  </a:cubicBezTo>
                  <a:cubicBezTo>
                    <a:pt x="41" y="93"/>
                    <a:pt x="56" y="98"/>
                    <a:pt x="72" y="98"/>
                  </a:cubicBezTo>
                  <a:cubicBezTo>
                    <a:pt x="87" y="98"/>
                    <a:pt x="102" y="93"/>
                    <a:pt x="123" y="82"/>
                  </a:cubicBezTo>
                  <a:cubicBezTo>
                    <a:pt x="123" y="21"/>
                    <a:pt x="8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2" name="Google Shape;11592;p13"/>
            <p:cNvSpPr/>
            <p:nvPr/>
          </p:nvSpPr>
          <p:spPr>
            <a:xfrm>
              <a:off x="-3098244" y="2275525"/>
              <a:ext cx="2050" cy="2725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"/>
                  </a:moveTo>
                  <a:cubicBezTo>
                    <a:pt x="20" y="1"/>
                    <a:pt x="0" y="21"/>
                    <a:pt x="0" y="62"/>
                  </a:cubicBezTo>
                  <a:cubicBezTo>
                    <a:pt x="16" y="78"/>
                    <a:pt x="33" y="108"/>
                    <a:pt x="60" y="108"/>
                  </a:cubicBezTo>
                  <a:cubicBezTo>
                    <a:pt x="67" y="108"/>
                    <a:pt x="74" y="106"/>
                    <a:pt x="81" y="103"/>
                  </a:cubicBezTo>
                  <a:cubicBezTo>
                    <a:pt x="81" y="82"/>
                    <a:pt x="81" y="41"/>
                    <a:pt x="81" y="21"/>
                  </a:cubicBezTo>
                  <a:cubicBezTo>
                    <a:pt x="8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3" name="Google Shape;11593;p13"/>
            <p:cNvSpPr/>
            <p:nvPr/>
          </p:nvSpPr>
          <p:spPr>
            <a:xfrm>
              <a:off x="-3135944" y="1406950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82" y="0"/>
                  </a:moveTo>
                  <a:cubicBezTo>
                    <a:pt x="62" y="0"/>
                    <a:pt x="21" y="0"/>
                    <a:pt x="21" y="20"/>
                  </a:cubicBezTo>
                  <a:cubicBezTo>
                    <a:pt x="1" y="61"/>
                    <a:pt x="21" y="82"/>
                    <a:pt x="42" y="102"/>
                  </a:cubicBezTo>
                  <a:cubicBezTo>
                    <a:pt x="82" y="82"/>
                    <a:pt x="103" y="6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4" name="Google Shape;11594;p13"/>
            <p:cNvSpPr/>
            <p:nvPr/>
          </p:nvSpPr>
          <p:spPr>
            <a:xfrm>
              <a:off x="-3071269" y="1401625"/>
              <a:ext cx="3075" cy="1975"/>
            </a:xfrm>
            <a:custGeom>
              <a:avLst/>
              <a:gdLst/>
              <a:ahLst/>
              <a:cxnLst/>
              <a:rect l="l" t="t" r="r" b="b"/>
              <a:pathLst>
                <a:path w="123" h="79" extrusionOk="0">
                  <a:moveTo>
                    <a:pt x="58" y="1"/>
                  </a:moveTo>
                  <a:cubicBezTo>
                    <a:pt x="29" y="1"/>
                    <a:pt x="15" y="15"/>
                    <a:pt x="0" y="30"/>
                  </a:cubicBezTo>
                  <a:cubicBezTo>
                    <a:pt x="15" y="60"/>
                    <a:pt x="41" y="78"/>
                    <a:pt x="70" y="78"/>
                  </a:cubicBezTo>
                  <a:cubicBezTo>
                    <a:pt x="80" y="78"/>
                    <a:pt x="91" y="76"/>
                    <a:pt x="102" y="70"/>
                  </a:cubicBezTo>
                  <a:cubicBezTo>
                    <a:pt x="102" y="50"/>
                    <a:pt x="123" y="30"/>
                    <a:pt x="102" y="9"/>
                  </a:cubicBezTo>
                  <a:cubicBezTo>
                    <a:pt x="84" y="3"/>
                    <a:pt x="70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5" name="Google Shape;11595;p13"/>
            <p:cNvSpPr/>
            <p:nvPr/>
          </p:nvSpPr>
          <p:spPr>
            <a:xfrm>
              <a:off x="-3118119" y="2186425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2" y="1"/>
                  </a:moveTo>
                  <a:cubicBezTo>
                    <a:pt x="1" y="41"/>
                    <a:pt x="1" y="82"/>
                    <a:pt x="21" y="123"/>
                  </a:cubicBezTo>
                  <a:cubicBezTo>
                    <a:pt x="41" y="123"/>
                    <a:pt x="62" y="123"/>
                    <a:pt x="82" y="103"/>
                  </a:cubicBezTo>
                  <a:cubicBezTo>
                    <a:pt x="103" y="82"/>
                    <a:pt x="103" y="62"/>
                    <a:pt x="82" y="41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6" name="Google Shape;11596;p13"/>
            <p:cNvSpPr/>
            <p:nvPr/>
          </p:nvSpPr>
          <p:spPr>
            <a:xfrm>
              <a:off x="-3316169" y="1851925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2" y="21"/>
                    <a:pt x="1" y="41"/>
                    <a:pt x="21" y="123"/>
                  </a:cubicBezTo>
                  <a:cubicBezTo>
                    <a:pt x="62" y="102"/>
                    <a:pt x="102" y="6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7" name="Google Shape;11597;p13"/>
            <p:cNvSpPr/>
            <p:nvPr/>
          </p:nvSpPr>
          <p:spPr>
            <a:xfrm>
              <a:off x="-3099269" y="2295525"/>
              <a:ext cx="3075" cy="1925"/>
            </a:xfrm>
            <a:custGeom>
              <a:avLst/>
              <a:gdLst/>
              <a:ahLst/>
              <a:cxnLst/>
              <a:rect l="l" t="t" r="r" b="b"/>
              <a:pathLst>
                <a:path w="123" h="77" extrusionOk="0">
                  <a:moveTo>
                    <a:pt x="61" y="0"/>
                  </a:moveTo>
                  <a:cubicBezTo>
                    <a:pt x="41" y="0"/>
                    <a:pt x="21" y="5"/>
                    <a:pt x="0" y="15"/>
                  </a:cubicBezTo>
                  <a:cubicBezTo>
                    <a:pt x="0" y="56"/>
                    <a:pt x="21" y="76"/>
                    <a:pt x="61" y="76"/>
                  </a:cubicBezTo>
                  <a:cubicBezTo>
                    <a:pt x="102" y="76"/>
                    <a:pt x="122" y="56"/>
                    <a:pt x="122" y="15"/>
                  </a:cubicBezTo>
                  <a:cubicBezTo>
                    <a:pt x="102" y="5"/>
                    <a:pt x="82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8" name="Google Shape;11598;p13"/>
            <p:cNvSpPr/>
            <p:nvPr/>
          </p:nvSpPr>
          <p:spPr>
            <a:xfrm>
              <a:off x="-3075344" y="1402875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41" y="0"/>
                  </a:moveTo>
                  <a:cubicBezTo>
                    <a:pt x="0" y="41"/>
                    <a:pt x="21" y="82"/>
                    <a:pt x="62" y="102"/>
                  </a:cubicBezTo>
                  <a:cubicBezTo>
                    <a:pt x="82" y="102"/>
                    <a:pt x="102" y="82"/>
                    <a:pt x="102" y="41"/>
                  </a:cubicBezTo>
                  <a:cubicBezTo>
                    <a:pt x="82" y="20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9" name="Google Shape;11599;p13"/>
            <p:cNvSpPr/>
            <p:nvPr/>
          </p:nvSpPr>
          <p:spPr>
            <a:xfrm>
              <a:off x="-3274419" y="1518450"/>
              <a:ext cx="2575" cy="2275"/>
            </a:xfrm>
            <a:custGeom>
              <a:avLst/>
              <a:gdLst/>
              <a:ahLst/>
              <a:cxnLst/>
              <a:rect l="l" t="t" r="r" b="b"/>
              <a:pathLst>
                <a:path w="103" h="91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41"/>
                    <a:pt x="1" y="61"/>
                    <a:pt x="21" y="82"/>
                  </a:cubicBezTo>
                  <a:cubicBezTo>
                    <a:pt x="34" y="82"/>
                    <a:pt x="48" y="91"/>
                    <a:pt x="62" y="91"/>
                  </a:cubicBezTo>
                  <a:cubicBezTo>
                    <a:pt x="68" y="91"/>
                    <a:pt x="75" y="88"/>
                    <a:pt x="82" y="82"/>
                  </a:cubicBezTo>
                  <a:cubicBezTo>
                    <a:pt x="82" y="61"/>
                    <a:pt x="102" y="2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0" name="Google Shape;11600;p13"/>
            <p:cNvSpPr/>
            <p:nvPr/>
          </p:nvSpPr>
          <p:spPr>
            <a:xfrm>
              <a:off x="-3103869" y="2237350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61"/>
                    <a:pt x="21" y="82"/>
                    <a:pt x="62" y="82"/>
                  </a:cubicBezTo>
                  <a:cubicBezTo>
                    <a:pt x="62" y="82"/>
                    <a:pt x="82" y="61"/>
                    <a:pt x="103" y="61"/>
                  </a:cubicBezTo>
                  <a:cubicBezTo>
                    <a:pt x="62" y="0"/>
                    <a:pt x="6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1" name="Google Shape;11601;p13"/>
            <p:cNvSpPr/>
            <p:nvPr/>
          </p:nvSpPr>
          <p:spPr>
            <a:xfrm>
              <a:off x="-3107919" y="2274875"/>
              <a:ext cx="2550" cy="2725"/>
            </a:xfrm>
            <a:custGeom>
              <a:avLst/>
              <a:gdLst/>
              <a:ahLst/>
              <a:cxnLst/>
              <a:rect l="l" t="t" r="r" b="b"/>
              <a:pathLst>
                <a:path w="102" h="109" extrusionOk="0">
                  <a:moveTo>
                    <a:pt x="30" y="1"/>
                  </a:moveTo>
                  <a:cubicBezTo>
                    <a:pt x="21" y="1"/>
                    <a:pt x="11" y="3"/>
                    <a:pt x="0" y="6"/>
                  </a:cubicBezTo>
                  <a:cubicBezTo>
                    <a:pt x="0" y="47"/>
                    <a:pt x="41" y="67"/>
                    <a:pt x="61" y="108"/>
                  </a:cubicBezTo>
                  <a:cubicBezTo>
                    <a:pt x="82" y="88"/>
                    <a:pt x="82" y="88"/>
                    <a:pt x="102" y="67"/>
                  </a:cubicBezTo>
                  <a:cubicBezTo>
                    <a:pt x="85" y="34"/>
                    <a:pt x="69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2" name="Google Shape;11602;p13"/>
            <p:cNvSpPr/>
            <p:nvPr/>
          </p:nvSpPr>
          <p:spPr>
            <a:xfrm>
              <a:off x="-3147644" y="1429300"/>
              <a:ext cx="2575" cy="2100"/>
            </a:xfrm>
            <a:custGeom>
              <a:avLst/>
              <a:gdLst/>
              <a:ahLst/>
              <a:cxnLst/>
              <a:rect l="l" t="t" r="r" b="b"/>
              <a:pathLst>
                <a:path w="103" h="84" extrusionOk="0">
                  <a:moveTo>
                    <a:pt x="62" y="0"/>
                  </a:moveTo>
                  <a:cubicBezTo>
                    <a:pt x="43" y="0"/>
                    <a:pt x="26" y="18"/>
                    <a:pt x="1" y="43"/>
                  </a:cubicBezTo>
                  <a:cubicBezTo>
                    <a:pt x="21" y="43"/>
                    <a:pt x="21" y="63"/>
                    <a:pt x="21" y="63"/>
                  </a:cubicBezTo>
                  <a:cubicBezTo>
                    <a:pt x="41" y="84"/>
                    <a:pt x="62" y="84"/>
                    <a:pt x="62" y="84"/>
                  </a:cubicBezTo>
                  <a:cubicBezTo>
                    <a:pt x="82" y="63"/>
                    <a:pt x="102" y="63"/>
                    <a:pt x="102" y="43"/>
                  </a:cubicBezTo>
                  <a:cubicBezTo>
                    <a:pt x="102" y="43"/>
                    <a:pt x="102" y="23"/>
                    <a:pt x="102" y="23"/>
                  </a:cubicBezTo>
                  <a:cubicBezTo>
                    <a:pt x="87" y="7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3" name="Google Shape;11603;p13"/>
            <p:cNvSpPr/>
            <p:nvPr/>
          </p:nvSpPr>
          <p:spPr>
            <a:xfrm>
              <a:off x="-3104869" y="2231750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1" y="0"/>
                  </a:moveTo>
                  <a:cubicBezTo>
                    <a:pt x="21" y="21"/>
                    <a:pt x="0" y="61"/>
                    <a:pt x="21" y="102"/>
                  </a:cubicBezTo>
                  <a:cubicBezTo>
                    <a:pt x="21" y="102"/>
                    <a:pt x="21" y="102"/>
                    <a:pt x="41" y="122"/>
                  </a:cubicBezTo>
                  <a:cubicBezTo>
                    <a:pt x="61" y="102"/>
                    <a:pt x="102" y="82"/>
                    <a:pt x="102" y="41"/>
                  </a:cubicBezTo>
                  <a:cubicBezTo>
                    <a:pt x="8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4" name="Google Shape;11604;p13"/>
            <p:cNvSpPr/>
            <p:nvPr/>
          </p:nvSpPr>
          <p:spPr>
            <a:xfrm>
              <a:off x="-3101319" y="1405275"/>
              <a:ext cx="3075" cy="2700"/>
            </a:xfrm>
            <a:custGeom>
              <a:avLst/>
              <a:gdLst/>
              <a:ahLst/>
              <a:cxnLst/>
              <a:rect l="l" t="t" r="r" b="b"/>
              <a:pathLst>
                <a:path w="123" h="108" extrusionOk="0">
                  <a:moveTo>
                    <a:pt x="31" y="1"/>
                  </a:moveTo>
                  <a:cubicBezTo>
                    <a:pt x="22" y="1"/>
                    <a:pt x="12" y="2"/>
                    <a:pt x="1" y="6"/>
                  </a:cubicBezTo>
                  <a:cubicBezTo>
                    <a:pt x="1" y="47"/>
                    <a:pt x="42" y="67"/>
                    <a:pt x="82" y="108"/>
                  </a:cubicBezTo>
                  <a:cubicBezTo>
                    <a:pt x="82" y="87"/>
                    <a:pt x="103" y="67"/>
                    <a:pt x="123" y="67"/>
                  </a:cubicBezTo>
                  <a:cubicBezTo>
                    <a:pt x="90" y="34"/>
                    <a:pt x="70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5" name="Google Shape;11605;p13"/>
            <p:cNvSpPr/>
            <p:nvPr/>
          </p:nvSpPr>
          <p:spPr>
            <a:xfrm>
              <a:off x="-3048369" y="1496550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21" y="0"/>
                    <a:pt x="1" y="21"/>
                    <a:pt x="1" y="61"/>
                  </a:cubicBezTo>
                  <a:cubicBezTo>
                    <a:pt x="1" y="82"/>
                    <a:pt x="21" y="102"/>
                    <a:pt x="42" y="102"/>
                  </a:cubicBezTo>
                  <a:cubicBezTo>
                    <a:pt x="82" y="82"/>
                    <a:pt x="103" y="4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6" name="Google Shape;11606;p13"/>
            <p:cNvSpPr/>
            <p:nvPr/>
          </p:nvSpPr>
          <p:spPr>
            <a:xfrm>
              <a:off x="-3093169" y="2402950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6" y="0"/>
                    <a:pt x="31" y="5"/>
                    <a:pt x="21" y="15"/>
                  </a:cubicBezTo>
                  <a:cubicBezTo>
                    <a:pt x="1" y="36"/>
                    <a:pt x="1" y="56"/>
                    <a:pt x="21" y="77"/>
                  </a:cubicBezTo>
                  <a:cubicBezTo>
                    <a:pt x="62" y="77"/>
                    <a:pt x="102" y="56"/>
                    <a:pt x="102" y="15"/>
                  </a:cubicBezTo>
                  <a:cubicBezTo>
                    <a:pt x="92" y="5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7" name="Google Shape;11607;p13"/>
            <p:cNvSpPr/>
            <p:nvPr/>
          </p:nvSpPr>
          <p:spPr>
            <a:xfrm>
              <a:off x="-3142044" y="1423625"/>
              <a:ext cx="2075" cy="2175"/>
            </a:xfrm>
            <a:custGeom>
              <a:avLst/>
              <a:gdLst/>
              <a:ahLst/>
              <a:cxnLst/>
              <a:rect l="l" t="t" r="r" b="b"/>
              <a:pathLst>
                <a:path w="83" h="87" extrusionOk="0">
                  <a:moveTo>
                    <a:pt x="31" y="0"/>
                  </a:moveTo>
                  <a:cubicBezTo>
                    <a:pt x="21" y="0"/>
                    <a:pt x="11" y="5"/>
                    <a:pt x="1" y="25"/>
                  </a:cubicBezTo>
                  <a:cubicBezTo>
                    <a:pt x="21" y="46"/>
                    <a:pt x="21" y="87"/>
                    <a:pt x="82" y="87"/>
                  </a:cubicBezTo>
                  <a:cubicBezTo>
                    <a:pt x="82" y="66"/>
                    <a:pt x="82" y="25"/>
                    <a:pt x="62" y="5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8" name="Google Shape;11608;p13"/>
            <p:cNvSpPr/>
            <p:nvPr/>
          </p:nvSpPr>
          <p:spPr>
            <a:xfrm>
              <a:off x="-3149169" y="2532650"/>
              <a:ext cx="2050" cy="2575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41" y="0"/>
                  </a:moveTo>
                  <a:cubicBezTo>
                    <a:pt x="21" y="21"/>
                    <a:pt x="21" y="21"/>
                    <a:pt x="0" y="4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82"/>
                    <a:pt x="82" y="41"/>
                  </a:cubicBezTo>
                  <a:cubicBezTo>
                    <a:pt x="82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9" name="Google Shape;11609;p13"/>
            <p:cNvSpPr/>
            <p:nvPr/>
          </p:nvSpPr>
          <p:spPr>
            <a:xfrm>
              <a:off x="-3040219" y="1456325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103" y="1"/>
                  </a:moveTo>
                  <a:cubicBezTo>
                    <a:pt x="41" y="1"/>
                    <a:pt x="21" y="41"/>
                    <a:pt x="1" y="62"/>
                  </a:cubicBezTo>
                  <a:cubicBezTo>
                    <a:pt x="21" y="82"/>
                    <a:pt x="41" y="82"/>
                    <a:pt x="82" y="82"/>
                  </a:cubicBezTo>
                  <a:cubicBezTo>
                    <a:pt x="82" y="62"/>
                    <a:pt x="103" y="2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0" name="Google Shape;11610;p13"/>
            <p:cNvSpPr/>
            <p:nvPr/>
          </p:nvSpPr>
          <p:spPr>
            <a:xfrm>
              <a:off x="-3047344" y="1493100"/>
              <a:ext cx="2575" cy="1950"/>
            </a:xfrm>
            <a:custGeom>
              <a:avLst/>
              <a:gdLst/>
              <a:ahLst/>
              <a:cxnLst/>
              <a:rect l="l" t="t" r="r" b="b"/>
              <a:pathLst>
                <a:path w="103" h="78" extrusionOk="0">
                  <a:moveTo>
                    <a:pt x="51" y="1"/>
                  </a:moveTo>
                  <a:cubicBezTo>
                    <a:pt x="41" y="1"/>
                    <a:pt x="31" y="6"/>
                    <a:pt x="21" y="16"/>
                  </a:cubicBezTo>
                  <a:cubicBezTo>
                    <a:pt x="1" y="37"/>
                    <a:pt x="21" y="57"/>
                    <a:pt x="62" y="77"/>
                  </a:cubicBezTo>
                  <a:cubicBezTo>
                    <a:pt x="62" y="57"/>
                    <a:pt x="102" y="37"/>
                    <a:pt x="82" y="16"/>
                  </a:cubicBezTo>
                  <a:cubicBezTo>
                    <a:pt x="72" y="6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1" name="Google Shape;11611;p13"/>
            <p:cNvSpPr/>
            <p:nvPr/>
          </p:nvSpPr>
          <p:spPr>
            <a:xfrm>
              <a:off x="-3276969" y="1520975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1"/>
                  </a:moveTo>
                  <a:cubicBezTo>
                    <a:pt x="1" y="42"/>
                    <a:pt x="21" y="82"/>
                    <a:pt x="62" y="103"/>
                  </a:cubicBezTo>
                  <a:cubicBezTo>
                    <a:pt x="82" y="82"/>
                    <a:pt x="103" y="82"/>
                    <a:pt x="82" y="42"/>
                  </a:cubicBezTo>
                  <a:cubicBezTo>
                    <a:pt x="62" y="42"/>
                    <a:pt x="6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2" name="Google Shape;11612;p13"/>
            <p:cNvSpPr/>
            <p:nvPr/>
          </p:nvSpPr>
          <p:spPr>
            <a:xfrm>
              <a:off x="-3135944" y="1412550"/>
              <a:ext cx="2075" cy="2050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21" y="0"/>
                  </a:moveTo>
                  <a:cubicBezTo>
                    <a:pt x="1" y="41"/>
                    <a:pt x="1" y="61"/>
                    <a:pt x="21" y="82"/>
                  </a:cubicBezTo>
                  <a:cubicBezTo>
                    <a:pt x="62" y="82"/>
                    <a:pt x="82" y="61"/>
                    <a:pt x="82" y="41"/>
                  </a:cubicBezTo>
                  <a:cubicBezTo>
                    <a:pt x="6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3" name="Google Shape;11613;p13"/>
            <p:cNvSpPr/>
            <p:nvPr/>
          </p:nvSpPr>
          <p:spPr>
            <a:xfrm>
              <a:off x="-3299369" y="2121775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1" y="21"/>
                    <a:pt x="1" y="41"/>
                    <a:pt x="41" y="61"/>
                  </a:cubicBezTo>
                  <a:cubicBezTo>
                    <a:pt x="52" y="72"/>
                    <a:pt x="67" y="77"/>
                    <a:pt x="80" y="77"/>
                  </a:cubicBezTo>
                  <a:cubicBezTo>
                    <a:pt x="92" y="77"/>
                    <a:pt x="102" y="72"/>
                    <a:pt x="102" y="61"/>
                  </a:cubicBezTo>
                  <a:cubicBezTo>
                    <a:pt x="102" y="21"/>
                    <a:pt x="82" y="2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4" name="Google Shape;11614;p13"/>
            <p:cNvSpPr/>
            <p:nvPr/>
          </p:nvSpPr>
          <p:spPr>
            <a:xfrm>
              <a:off x="-3105394" y="1405550"/>
              <a:ext cx="2575" cy="2025"/>
            </a:xfrm>
            <a:custGeom>
              <a:avLst/>
              <a:gdLst/>
              <a:ahLst/>
              <a:cxnLst/>
              <a:rect l="l" t="t" r="r" b="b"/>
              <a:pathLst>
                <a:path w="103" h="81" extrusionOk="0">
                  <a:moveTo>
                    <a:pt x="49" y="0"/>
                  </a:moveTo>
                  <a:cubicBezTo>
                    <a:pt x="37" y="0"/>
                    <a:pt x="21" y="5"/>
                    <a:pt x="1" y="15"/>
                  </a:cubicBezTo>
                  <a:cubicBezTo>
                    <a:pt x="36" y="33"/>
                    <a:pt x="11" y="81"/>
                    <a:pt x="42" y="81"/>
                  </a:cubicBezTo>
                  <a:cubicBezTo>
                    <a:pt x="47" y="81"/>
                    <a:pt x="53" y="79"/>
                    <a:pt x="62" y="76"/>
                  </a:cubicBezTo>
                  <a:cubicBezTo>
                    <a:pt x="103" y="76"/>
                    <a:pt x="82" y="36"/>
                    <a:pt x="82" y="15"/>
                  </a:cubicBezTo>
                  <a:cubicBezTo>
                    <a:pt x="72" y="5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5" name="Google Shape;11615;p13"/>
            <p:cNvSpPr/>
            <p:nvPr/>
          </p:nvSpPr>
          <p:spPr>
            <a:xfrm>
              <a:off x="-3095719" y="2294375"/>
              <a:ext cx="2075" cy="1750"/>
            </a:xfrm>
            <a:custGeom>
              <a:avLst/>
              <a:gdLst/>
              <a:ahLst/>
              <a:cxnLst/>
              <a:rect l="l" t="t" r="r" b="b"/>
              <a:pathLst>
                <a:path w="83" h="70" extrusionOk="0">
                  <a:moveTo>
                    <a:pt x="42" y="0"/>
                  </a:moveTo>
                  <a:cubicBezTo>
                    <a:pt x="21" y="21"/>
                    <a:pt x="1" y="21"/>
                    <a:pt x="21" y="61"/>
                  </a:cubicBezTo>
                  <a:cubicBezTo>
                    <a:pt x="32" y="67"/>
                    <a:pt x="40" y="69"/>
                    <a:pt x="46" y="69"/>
                  </a:cubicBezTo>
                  <a:cubicBezTo>
                    <a:pt x="63" y="69"/>
                    <a:pt x="67" y="50"/>
                    <a:pt x="82" y="21"/>
                  </a:cubicBezTo>
                  <a:cubicBezTo>
                    <a:pt x="62" y="21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6" name="Google Shape;11616;p13"/>
            <p:cNvSpPr/>
            <p:nvPr/>
          </p:nvSpPr>
          <p:spPr>
            <a:xfrm>
              <a:off x="-3134919" y="1436975"/>
              <a:ext cx="2575" cy="2075"/>
            </a:xfrm>
            <a:custGeom>
              <a:avLst/>
              <a:gdLst/>
              <a:ahLst/>
              <a:cxnLst/>
              <a:rect l="l" t="t" r="r" b="b"/>
              <a:pathLst>
                <a:path w="103" h="83" extrusionOk="0">
                  <a:moveTo>
                    <a:pt x="21" y="1"/>
                  </a:moveTo>
                  <a:cubicBezTo>
                    <a:pt x="21" y="1"/>
                    <a:pt x="21" y="1"/>
                    <a:pt x="21" y="21"/>
                  </a:cubicBezTo>
                  <a:cubicBezTo>
                    <a:pt x="21" y="41"/>
                    <a:pt x="1" y="62"/>
                    <a:pt x="41" y="82"/>
                  </a:cubicBezTo>
                  <a:lnTo>
                    <a:pt x="62" y="82"/>
                  </a:lnTo>
                  <a:cubicBezTo>
                    <a:pt x="82" y="41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7" name="Google Shape;11617;p13"/>
            <p:cNvSpPr/>
            <p:nvPr/>
          </p:nvSpPr>
          <p:spPr>
            <a:xfrm>
              <a:off x="-3328894" y="1610975"/>
              <a:ext cx="1950" cy="2200"/>
            </a:xfrm>
            <a:custGeom>
              <a:avLst/>
              <a:gdLst/>
              <a:ahLst/>
              <a:cxnLst/>
              <a:rect l="l" t="t" r="r" b="b"/>
              <a:pathLst>
                <a:path w="78" h="88" extrusionOk="0">
                  <a:moveTo>
                    <a:pt x="42" y="0"/>
                  </a:moveTo>
                  <a:cubicBezTo>
                    <a:pt x="36" y="0"/>
                    <a:pt x="29" y="2"/>
                    <a:pt x="21" y="6"/>
                  </a:cubicBezTo>
                  <a:cubicBezTo>
                    <a:pt x="21" y="26"/>
                    <a:pt x="0" y="67"/>
                    <a:pt x="41" y="87"/>
                  </a:cubicBezTo>
                  <a:cubicBezTo>
                    <a:pt x="61" y="67"/>
                    <a:pt x="61" y="67"/>
                    <a:pt x="61" y="46"/>
                  </a:cubicBezTo>
                  <a:cubicBezTo>
                    <a:pt x="78" y="30"/>
                    <a:pt x="68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8" name="Google Shape;11618;p13"/>
            <p:cNvSpPr/>
            <p:nvPr/>
          </p:nvSpPr>
          <p:spPr>
            <a:xfrm>
              <a:off x="-3329394" y="1601675"/>
              <a:ext cx="2050" cy="155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48" y="1"/>
                  </a:moveTo>
                  <a:cubicBezTo>
                    <a:pt x="36" y="1"/>
                    <a:pt x="20" y="11"/>
                    <a:pt x="0" y="31"/>
                  </a:cubicBezTo>
                  <a:cubicBezTo>
                    <a:pt x="20" y="52"/>
                    <a:pt x="31" y="62"/>
                    <a:pt x="41" y="62"/>
                  </a:cubicBezTo>
                  <a:cubicBezTo>
                    <a:pt x="51" y="62"/>
                    <a:pt x="61" y="52"/>
                    <a:pt x="81" y="31"/>
                  </a:cubicBezTo>
                  <a:cubicBezTo>
                    <a:pt x="71" y="11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9" name="Google Shape;11619;p13"/>
            <p:cNvSpPr/>
            <p:nvPr/>
          </p:nvSpPr>
          <p:spPr>
            <a:xfrm>
              <a:off x="-3243869" y="1518950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62" y="0"/>
                  </a:moveTo>
                  <a:cubicBezTo>
                    <a:pt x="0" y="21"/>
                    <a:pt x="0" y="21"/>
                    <a:pt x="62" y="82"/>
                  </a:cubicBezTo>
                  <a:cubicBezTo>
                    <a:pt x="82" y="41"/>
                    <a:pt x="102" y="2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0" name="Google Shape;11620;p13"/>
            <p:cNvSpPr/>
            <p:nvPr/>
          </p:nvSpPr>
          <p:spPr>
            <a:xfrm>
              <a:off x="-3218919" y="1493500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61" y="0"/>
                  </a:moveTo>
                  <a:cubicBezTo>
                    <a:pt x="41" y="41"/>
                    <a:pt x="0" y="41"/>
                    <a:pt x="41" y="82"/>
                  </a:cubicBezTo>
                  <a:cubicBezTo>
                    <a:pt x="49" y="86"/>
                    <a:pt x="55" y="87"/>
                    <a:pt x="60" y="87"/>
                  </a:cubicBezTo>
                  <a:cubicBezTo>
                    <a:pt x="83" y="87"/>
                    <a:pt x="86" y="57"/>
                    <a:pt x="102" y="41"/>
                  </a:cubicBezTo>
                  <a:cubicBezTo>
                    <a:pt x="10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1" name="Google Shape;11621;p13"/>
            <p:cNvSpPr/>
            <p:nvPr/>
          </p:nvSpPr>
          <p:spPr>
            <a:xfrm>
              <a:off x="-3123194" y="2149000"/>
              <a:ext cx="2050" cy="1525"/>
            </a:xfrm>
            <a:custGeom>
              <a:avLst/>
              <a:gdLst/>
              <a:ahLst/>
              <a:cxnLst/>
              <a:rect l="l" t="t" r="r" b="b"/>
              <a:pathLst>
                <a:path w="82" h="61" extrusionOk="0">
                  <a:moveTo>
                    <a:pt x="41" y="1"/>
                  </a:moveTo>
                  <a:cubicBezTo>
                    <a:pt x="31" y="1"/>
                    <a:pt x="20" y="11"/>
                    <a:pt x="0" y="31"/>
                  </a:cubicBezTo>
                  <a:cubicBezTo>
                    <a:pt x="14" y="46"/>
                    <a:pt x="19" y="60"/>
                    <a:pt x="27" y="60"/>
                  </a:cubicBezTo>
                  <a:cubicBezTo>
                    <a:pt x="31" y="60"/>
                    <a:pt x="35" y="58"/>
                    <a:pt x="41" y="52"/>
                  </a:cubicBezTo>
                  <a:cubicBezTo>
                    <a:pt x="61" y="52"/>
                    <a:pt x="61" y="52"/>
                    <a:pt x="82" y="31"/>
                  </a:cubicBezTo>
                  <a:cubicBezTo>
                    <a:pt x="61" y="11"/>
                    <a:pt x="5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2" name="Google Shape;11622;p13"/>
            <p:cNvSpPr/>
            <p:nvPr/>
          </p:nvSpPr>
          <p:spPr>
            <a:xfrm>
              <a:off x="-3090619" y="2460350"/>
              <a:ext cx="2050" cy="20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0"/>
                  </a:moveTo>
                  <a:cubicBezTo>
                    <a:pt x="21" y="21"/>
                    <a:pt x="0" y="41"/>
                    <a:pt x="0" y="41"/>
                  </a:cubicBezTo>
                  <a:lnTo>
                    <a:pt x="41" y="82"/>
                  </a:lnTo>
                  <a:cubicBezTo>
                    <a:pt x="41" y="82"/>
                    <a:pt x="62" y="61"/>
                    <a:pt x="82" y="4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3" name="Google Shape;11623;p13"/>
            <p:cNvSpPr/>
            <p:nvPr/>
          </p:nvSpPr>
          <p:spPr>
            <a:xfrm>
              <a:off x="-3312594" y="186720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62"/>
                    <a:pt x="20" y="62"/>
                    <a:pt x="41" y="62"/>
                  </a:cubicBezTo>
                  <a:cubicBezTo>
                    <a:pt x="41" y="62"/>
                    <a:pt x="61" y="41"/>
                    <a:pt x="6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4" name="Google Shape;11624;p13"/>
            <p:cNvSpPr/>
            <p:nvPr/>
          </p:nvSpPr>
          <p:spPr>
            <a:xfrm>
              <a:off x="-3308019" y="1878400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21" y="21"/>
                    <a:pt x="0" y="41"/>
                    <a:pt x="21" y="82"/>
                  </a:cubicBezTo>
                  <a:cubicBezTo>
                    <a:pt x="41" y="62"/>
                    <a:pt x="61" y="62"/>
                    <a:pt x="6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5" name="Google Shape;11625;p13"/>
            <p:cNvSpPr/>
            <p:nvPr/>
          </p:nvSpPr>
          <p:spPr>
            <a:xfrm>
              <a:off x="-3118619" y="213195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0" y="62"/>
                    <a:pt x="21" y="62"/>
                    <a:pt x="41" y="62"/>
                  </a:cubicBezTo>
                  <a:cubicBezTo>
                    <a:pt x="61" y="62"/>
                    <a:pt x="61" y="41"/>
                    <a:pt x="61" y="2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6" name="Google Shape;11626;p13"/>
            <p:cNvSpPr/>
            <p:nvPr/>
          </p:nvSpPr>
          <p:spPr>
            <a:xfrm>
              <a:off x="-3080444" y="1401625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1" y="15"/>
                    <a:pt x="1" y="30"/>
                  </a:cubicBezTo>
                  <a:cubicBezTo>
                    <a:pt x="1" y="50"/>
                    <a:pt x="21" y="50"/>
                    <a:pt x="21" y="50"/>
                  </a:cubicBezTo>
                  <a:cubicBezTo>
                    <a:pt x="42" y="50"/>
                    <a:pt x="42" y="50"/>
                    <a:pt x="62" y="30"/>
                  </a:cubicBezTo>
                  <a:cubicBezTo>
                    <a:pt x="62" y="9"/>
                    <a:pt x="62" y="9"/>
                    <a:pt x="42" y="9"/>
                  </a:cubicBezTo>
                  <a:cubicBezTo>
                    <a:pt x="36" y="3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7" name="Google Shape;11627;p13"/>
            <p:cNvSpPr/>
            <p:nvPr/>
          </p:nvSpPr>
          <p:spPr>
            <a:xfrm>
              <a:off x="-3123194" y="2136025"/>
              <a:ext cx="1025" cy="155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20" y="62"/>
                    <a:pt x="20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8" name="Google Shape;11628;p13"/>
            <p:cNvSpPr/>
            <p:nvPr/>
          </p:nvSpPr>
          <p:spPr>
            <a:xfrm>
              <a:off x="-3125244" y="2168600"/>
              <a:ext cx="1050" cy="1575"/>
            </a:xfrm>
            <a:custGeom>
              <a:avLst/>
              <a:gdLst/>
              <a:ahLst/>
              <a:cxnLst/>
              <a:rect l="l" t="t" r="r" b="b"/>
              <a:pathLst>
                <a:path w="42" h="63" extrusionOk="0">
                  <a:moveTo>
                    <a:pt x="21" y="1"/>
                  </a:moveTo>
                  <a:cubicBezTo>
                    <a:pt x="1" y="1"/>
                    <a:pt x="1" y="21"/>
                    <a:pt x="1" y="42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1" y="62"/>
                    <a:pt x="41" y="42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9" name="Google Shape;11629;p13"/>
            <p:cNvSpPr/>
            <p:nvPr/>
          </p:nvSpPr>
          <p:spPr>
            <a:xfrm>
              <a:off x="-3120669" y="2170650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41"/>
                    <a:pt x="1" y="61"/>
                    <a:pt x="42" y="61"/>
                  </a:cubicBezTo>
                  <a:cubicBezTo>
                    <a:pt x="42" y="61"/>
                    <a:pt x="62" y="41"/>
                    <a:pt x="62" y="41"/>
                  </a:cubicBezTo>
                  <a:cubicBezTo>
                    <a:pt x="62" y="21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0" name="Google Shape;11630;p13"/>
            <p:cNvSpPr/>
            <p:nvPr/>
          </p:nvSpPr>
          <p:spPr>
            <a:xfrm>
              <a:off x="-3069744" y="1414575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0" y="62"/>
                    <a:pt x="21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1" name="Google Shape;11631;p13"/>
            <p:cNvSpPr/>
            <p:nvPr/>
          </p:nvSpPr>
          <p:spPr>
            <a:xfrm>
              <a:off x="-3113519" y="2198650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41"/>
                    <a:pt x="0" y="41"/>
                    <a:pt x="20" y="41"/>
                  </a:cubicBezTo>
                  <a:cubicBezTo>
                    <a:pt x="41" y="41"/>
                    <a:pt x="41" y="41"/>
                    <a:pt x="41" y="21"/>
                  </a:cubicBezTo>
                  <a:cubicBezTo>
                    <a:pt x="41" y="0"/>
                    <a:pt x="4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2" name="Google Shape;11632;p13"/>
            <p:cNvSpPr/>
            <p:nvPr/>
          </p:nvSpPr>
          <p:spPr>
            <a:xfrm>
              <a:off x="-3290719" y="2213925"/>
              <a:ext cx="1550" cy="2575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1" y="0"/>
                  </a:moveTo>
                  <a:cubicBezTo>
                    <a:pt x="21" y="41"/>
                    <a:pt x="1" y="82"/>
                    <a:pt x="21" y="102"/>
                  </a:cubicBezTo>
                  <a:cubicBezTo>
                    <a:pt x="42" y="82"/>
                    <a:pt x="62" y="82"/>
                    <a:pt x="62" y="62"/>
                  </a:cubicBezTo>
                  <a:cubicBezTo>
                    <a:pt x="62" y="41"/>
                    <a:pt x="42" y="4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3" name="Google Shape;11633;p13"/>
            <p:cNvSpPr/>
            <p:nvPr/>
          </p:nvSpPr>
          <p:spPr>
            <a:xfrm>
              <a:off x="-3124219" y="2228175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0" y="41"/>
                    <a:pt x="0" y="62"/>
                    <a:pt x="21" y="82"/>
                  </a:cubicBezTo>
                  <a:cubicBezTo>
                    <a:pt x="41" y="82"/>
                    <a:pt x="41" y="62"/>
                    <a:pt x="61" y="41"/>
                  </a:cubicBezTo>
                  <a:cubicBezTo>
                    <a:pt x="4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4" name="Google Shape;11634;p13"/>
            <p:cNvSpPr/>
            <p:nvPr/>
          </p:nvSpPr>
          <p:spPr>
            <a:xfrm>
              <a:off x="-3118619" y="1416900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50"/>
                    <a:pt x="21" y="50"/>
                    <a:pt x="21" y="50"/>
                  </a:cubicBezTo>
                  <a:cubicBezTo>
                    <a:pt x="41" y="50"/>
                    <a:pt x="61" y="50"/>
                    <a:pt x="61" y="9"/>
                  </a:cubicBezTo>
                  <a:lnTo>
                    <a:pt x="41" y="9"/>
                  </a:lnTo>
                  <a:cubicBezTo>
                    <a:pt x="35" y="3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5" name="Google Shape;11635;p13"/>
            <p:cNvSpPr/>
            <p:nvPr/>
          </p:nvSpPr>
          <p:spPr>
            <a:xfrm>
              <a:off x="-3118619" y="222970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42"/>
                    <a:pt x="0" y="62"/>
                    <a:pt x="41" y="62"/>
                  </a:cubicBezTo>
                  <a:cubicBezTo>
                    <a:pt x="41" y="62"/>
                    <a:pt x="61" y="42"/>
                    <a:pt x="61" y="21"/>
                  </a:cubicBezTo>
                  <a:cubicBezTo>
                    <a:pt x="61" y="21"/>
                    <a:pt x="4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6" name="Google Shape;11636;p13"/>
            <p:cNvSpPr/>
            <p:nvPr/>
          </p:nvSpPr>
          <p:spPr>
            <a:xfrm>
              <a:off x="-3105894" y="225975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41" y="61"/>
                  </a:cubicBezTo>
                  <a:cubicBezTo>
                    <a:pt x="62" y="4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7" name="Google Shape;11637;p13"/>
            <p:cNvSpPr/>
            <p:nvPr/>
          </p:nvSpPr>
          <p:spPr>
            <a:xfrm>
              <a:off x="-3116594" y="2264325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62" y="62"/>
                    <a:pt x="62" y="41"/>
                    <a:pt x="62" y="21"/>
                  </a:cubicBezTo>
                  <a:cubicBezTo>
                    <a:pt x="62" y="2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8" name="Google Shape;11638;p13"/>
            <p:cNvSpPr/>
            <p:nvPr/>
          </p:nvSpPr>
          <p:spPr>
            <a:xfrm>
              <a:off x="-3096219" y="2278075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21"/>
                    <a:pt x="0" y="41"/>
                    <a:pt x="0" y="62"/>
                  </a:cubicBezTo>
                  <a:cubicBezTo>
                    <a:pt x="41" y="62"/>
                    <a:pt x="62" y="41"/>
                    <a:pt x="4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9" name="Google Shape;11639;p13"/>
            <p:cNvSpPr/>
            <p:nvPr/>
          </p:nvSpPr>
          <p:spPr>
            <a:xfrm>
              <a:off x="-3101319" y="227960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42" y="62"/>
                    <a:pt x="62" y="41"/>
                    <a:pt x="62" y="41"/>
                  </a:cubicBezTo>
                  <a:cubicBezTo>
                    <a:pt x="62" y="21"/>
                    <a:pt x="62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0" name="Google Shape;11640;p13"/>
            <p:cNvSpPr/>
            <p:nvPr/>
          </p:nvSpPr>
          <p:spPr>
            <a:xfrm>
              <a:off x="-3096219" y="2290075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34" y="1"/>
                  </a:moveTo>
                  <a:cubicBezTo>
                    <a:pt x="31" y="1"/>
                    <a:pt x="27" y="3"/>
                    <a:pt x="21" y="9"/>
                  </a:cubicBezTo>
                  <a:cubicBezTo>
                    <a:pt x="0" y="9"/>
                    <a:pt x="0" y="9"/>
                    <a:pt x="0" y="30"/>
                  </a:cubicBezTo>
                  <a:cubicBezTo>
                    <a:pt x="0" y="50"/>
                    <a:pt x="0" y="50"/>
                    <a:pt x="21" y="50"/>
                  </a:cubicBezTo>
                  <a:cubicBezTo>
                    <a:pt x="41" y="50"/>
                    <a:pt x="41" y="50"/>
                    <a:pt x="41" y="30"/>
                  </a:cubicBezTo>
                  <a:cubicBezTo>
                    <a:pt x="41" y="15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1" name="Google Shape;11641;p13"/>
            <p:cNvSpPr/>
            <p:nvPr/>
          </p:nvSpPr>
          <p:spPr>
            <a:xfrm>
              <a:off x="-3061594" y="154695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41"/>
                    <a:pt x="21" y="62"/>
                    <a:pt x="21" y="62"/>
                  </a:cubicBezTo>
                  <a:cubicBezTo>
                    <a:pt x="41" y="62"/>
                    <a:pt x="41" y="41"/>
                    <a:pt x="41" y="4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2" name="Google Shape;11642;p13"/>
            <p:cNvSpPr/>
            <p:nvPr/>
          </p:nvSpPr>
          <p:spPr>
            <a:xfrm>
              <a:off x="-3135944" y="1441050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41"/>
                    <a:pt x="21" y="41"/>
                    <a:pt x="21" y="62"/>
                  </a:cubicBezTo>
                  <a:cubicBezTo>
                    <a:pt x="42" y="62"/>
                    <a:pt x="62" y="41"/>
                    <a:pt x="62" y="21"/>
                  </a:cubicBezTo>
                  <a:cubicBezTo>
                    <a:pt x="62" y="1"/>
                    <a:pt x="4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3" name="Google Shape;11643;p13"/>
            <p:cNvSpPr/>
            <p:nvPr/>
          </p:nvSpPr>
          <p:spPr>
            <a:xfrm>
              <a:off x="-3033094" y="1454800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2" y="62"/>
                    <a:pt x="42" y="41"/>
                    <a:pt x="42" y="21"/>
                  </a:cubicBez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4" name="Google Shape;11644;p13"/>
            <p:cNvSpPr/>
            <p:nvPr/>
          </p:nvSpPr>
          <p:spPr>
            <a:xfrm>
              <a:off x="-3045819" y="1463950"/>
              <a:ext cx="1550" cy="1200"/>
            </a:xfrm>
            <a:custGeom>
              <a:avLst/>
              <a:gdLst/>
              <a:ahLst/>
              <a:cxnLst/>
              <a:rect l="l" t="t" r="r" b="b"/>
              <a:pathLst>
                <a:path w="62" h="48" extrusionOk="0">
                  <a:moveTo>
                    <a:pt x="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29" y="46"/>
                    <a:pt x="35" y="47"/>
                    <a:pt x="40" y="47"/>
                  </a:cubicBezTo>
                  <a:cubicBezTo>
                    <a:pt x="62" y="47"/>
                    <a:pt x="62" y="17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5" name="Google Shape;11645;p13"/>
            <p:cNvSpPr/>
            <p:nvPr/>
          </p:nvSpPr>
          <p:spPr>
            <a:xfrm>
              <a:off x="-3078394" y="1396950"/>
              <a:ext cx="1025" cy="1350"/>
            </a:xfrm>
            <a:custGeom>
              <a:avLst/>
              <a:gdLst/>
              <a:ahLst/>
              <a:cxnLst/>
              <a:rect l="l" t="t" r="r" b="b"/>
              <a:pathLst>
                <a:path w="41" h="54" extrusionOk="0">
                  <a:moveTo>
                    <a:pt x="31" y="1"/>
                  </a:moveTo>
                  <a:cubicBezTo>
                    <a:pt x="25" y="1"/>
                    <a:pt x="15" y="6"/>
                    <a:pt x="0" y="13"/>
                  </a:cubicBezTo>
                  <a:cubicBezTo>
                    <a:pt x="21" y="13"/>
                    <a:pt x="41" y="33"/>
                    <a:pt x="41" y="54"/>
                  </a:cubicBezTo>
                  <a:cubicBezTo>
                    <a:pt x="41" y="15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6" name="Google Shape;11646;p13"/>
            <p:cNvSpPr/>
            <p:nvPr/>
          </p:nvSpPr>
          <p:spPr>
            <a:xfrm>
              <a:off x="-3247944" y="1518450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20"/>
                    <a:pt x="1" y="41"/>
                    <a:pt x="1" y="61"/>
                  </a:cubicBezTo>
                  <a:lnTo>
                    <a:pt x="41" y="61"/>
                  </a:lnTo>
                  <a:cubicBezTo>
                    <a:pt x="41" y="61"/>
                    <a:pt x="62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7" name="Google Shape;11647;p13"/>
            <p:cNvSpPr/>
            <p:nvPr/>
          </p:nvSpPr>
          <p:spPr>
            <a:xfrm>
              <a:off x="-3247944" y="1522125"/>
              <a:ext cx="1050" cy="1425"/>
            </a:xfrm>
            <a:custGeom>
              <a:avLst/>
              <a:gdLst/>
              <a:ahLst/>
              <a:cxnLst/>
              <a:rect l="l" t="t" r="r" b="b"/>
              <a:pathLst>
                <a:path w="42" h="57" extrusionOk="0">
                  <a:moveTo>
                    <a:pt x="21" y="1"/>
                  </a:moveTo>
                  <a:cubicBezTo>
                    <a:pt x="16" y="1"/>
                    <a:pt x="11" y="6"/>
                    <a:pt x="1" y="16"/>
                  </a:cubicBezTo>
                  <a:cubicBezTo>
                    <a:pt x="1" y="36"/>
                    <a:pt x="21" y="36"/>
                    <a:pt x="41" y="57"/>
                  </a:cubicBezTo>
                  <a:cubicBezTo>
                    <a:pt x="41" y="36"/>
                    <a:pt x="41" y="16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8" name="Google Shape;11648;p13"/>
            <p:cNvSpPr/>
            <p:nvPr/>
          </p:nvSpPr>
          <p:spPr>
            <a:xfrm>
              <a:off x="-3095719" y="2437950"/>
              <a:ext cx="1475" cy="875"/>
            </a:xfrm>
            <a:custGeom>
              <a:avLst/>
              <a:gdLst/>
              <a:ahLst/>
              <a:cxnLst/>
              <a:rect l="l" t="t" r="r" b="b"/>
              <a:pathLst>
                <a:path w="59" h="35" extrusionOk="0">
                  <a:moveTo>
                    <a:pt x="42" y="0"/>
                  </a:moveTo>
                  <a:cubicBezTo>
                    <a:pt x="21" y="0"/>
                    <a:pt x="21" y="21"/>
                    <a:pt x="1" y="21"/>
                  </a:cubicBezTo>
                  <a:cubicBezTo>
                    <a:pt x="26" y="29"/>
                    <a:pt x="41" y="34"/>
                    <a:pt x="48" y="34"/>
                  </a:cubicBezTo>
                  <a:cubicBezTo>
                    <a:pt x="58" y="34"/>
                    <a:pt x="54" y="24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9" name="Google Shape;11649;p13"/>
            <p:cNvSpPr/>
            <p:nvPr/>
          </p:nvSpPr>
          <p:spPr>
            <a:xfrm>
              <a:off x="-3092644" y="2446100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4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0" name="Google Shape;11650;p13"/>
            <p:cNvSpPr/>
            <p:nvPr/>
          </p:nvSpPr>
          <p:spPr>
            <a:xfrm>
              <a:off x="-3169019" y="2506175"/>
              <a:ext cx="2050" cy="650"/>
            </a:xfrm>
            <a:custGeom>
              <a:avLst/>
              <a:gdLst/>
              <a:ahLst/>
              <a:cxnLst/>
              <a:rect l="l" t="t" r="r" b="b"/>
              <a:pathLst>
                <a:path w="82" h="26" extrusionOk="0">
                  <a:moveTo>
                    <a:pt x="0" y="0"/>
                  </a:moveTo>
                  <a:cubicBezTo>
                    <a:pt x="10" y="21"/>
                    <a:pt x="21" y="26"/>
                    <a:pt x="33" y="26"/>
                  </a:cubicBezTo>
                  <a:cubicBezTo>
                    <a:pt x="46" y="26"/>
                    <a:pt x="61" y="21"/>
                    <a:pt x="82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1" name="Google Shape;11651;p13"/>
            <p:cNvSpPr/>
            <p:nvPr/>
          </p:nvSpPr>
          <p:spPr>
            <a:xfrm>
              <a:off x="-3066169" y="1391950"/>
              <a:ext cx="1025" cy="625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6" y="0"/>
                  </a:moveTo>
                  <a:cubicBezTo>
                    <a:pt x="2" y="0"/>
                    <a:pt x="0" y="3"/>
                    <a:pt x="0" y="9"/>
                  </a:cubicBezTo>
                  <a:cubicBezTo>
                    <a:pt x="0" y="20"/>
                    <a:pt x="5" y="25"/>
                    <a:pt x="13" y="25"/>
                  </a:cubicBezTo>
                  <a:cubicBezTo>
                    <a:pt x="20" y="25"/>
                    <a:pt x="31" y="20"/>
                    <a:pt x="41" y="9"/>
                  </a:cubicBezTo>
                  <a:cubicBezTo>
                    <a:pt x="27" y="9"/>
                    <a:pt x="14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2" name="Google Shape;11652;p13"/>
            <p:cNvSpPr/>
            <p:nvPr/>
          </p:nvSpPr>
          <p:spPr>
            <a:xfrm>
              <a:off x="-3324319" y="1565050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21" y="1"/>
                  </a:moveTo>
                  <a:cubicBezTo>
                    <a:pt x="14" y="1"/>
                    <a:pt x="7" y="3"/>
                    <a:pt x="1" y="10"/>
                  </a:cubicBezTo>
                  <a:cubicBezTo>
                    <a:pt x="11" y="20"/>
                    <a:pt x="21" y="25"/>
                    <a:pt x="31" y="25"/>
                  </a:cubicBezTo>
                  <a:cubicBezTo>
                    <a:pt x="41" y="25"/>
                    <a:pt x="52" y="20"/>
                    <a:pt x="62" y="10"/>
                  </a:cubicBezTo>
                  <a:cubicBezTo>
                    <a:pt x="48" y="10"/>
                    <a:pt x="35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3" name="Google Shape;11653;p13"/>
            <p:cNvSpPr/>
            <p:nvPr/>
          </p:nvSpPr>
          <p:spPr>
            <a:xfrm>
              <a:off x="-3065669" y="1396250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0"/>
                  </a:moveTo>
                  <a:cubicBezTo>
                    <a:pt x="21" y="0"/>
                    <a:pt x="0" y="21"/>
                    <a:pt x="41" y="41"/>
                  </a:cubicBezTo>
                  <a:cubicBezTo>
                    <a:pt x="62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4" name="Google Shape;11654;p13"/>
            <p:cNvSpPr/>
            <p:nvPr/>
          </p:nvSpPr>
          <p:spPr>
            <a:xfrm>
              <a:off x="-3052444" y="1397400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4" y="0"/>
                  </a:moveTo>
                  <a:cubicBezTo>
                    <a:pt x="6" y="0"/>
                    <a:pt x="1" y="5"/>
                    <a:pt x="1" y="15"/>
                  </a:cubicBezTo>
                  <a:cubicBezTo>
                    <a:pt x="8" y="22"/>
                    <a:pt x="12" y="25"/>
                    <a:pt x="16" y="25"/>
                  </a:cubicBezTo>
                  <a:cubicBezTo>
                    <a:pt x="24" y="25"/>
                    <a:pt x="28" y="15"/>
                    <a:pt x="42" y="15"/>
                  </a:cubicBezTo>
                  <a:cubicBezTo>
                    <a:pt x="31" y="5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5" name="Google Shape;11655;p13"/>
            <p:cNvSpPr/>
            <p:nvPr/>
          </p:nvSpPr>
          <p:spPr>
            <a:xfrm>
              <a:off x="-3022394" y="1408475"/>
              <a:ext cx="1050" cy="1025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6" name="Google Shape;11656;p13"/>
            <p:cNvSpPr/>
            <p:nvPr/>
          </p:nvSpPr>
          <p:spPr>
            <a:xfrm>
              <a:off x="-3038694" y="1480550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6" y="0"/>
                  </a:moveTo>
                  <a:cubicBezTo>
                    <a:pt x="12" y="0"/>
                    <a:pt x="8" y="2"/>
                    <a:pt x="1" y="9"/>
                  </a:cubicBezTo>
                  <a:cubicBezTo>
                    <a:pt x="11" y="19"/>
                    <a:pt x="21" y="24"/>
                    <a:pt x="29" y="24"/>
                  </a:cubicBezTo>
                  <a:cubicBezTo>
                    <a:pt x="36" y="24"/>
                    <a:pt x="42" y="19"/>
                    <a:pt x="42" y="9"/>
                  </a:cubicBezTo>
                  <a:cubicBezTo>
                    <a:pt x="28" y="9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7" name="Google Shape;11657;p13"/>
            <p:cNvSpPr/>
            <p:nvPr/>
          </p:nvSpPr>
          <p:spPr>
            <a:xfrm>
              <a:off x="-3036144" y="1479225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42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8" name="Google Shape;11658;p13"/>
            <p:cNvSpPr/>
            <p:nvPr/>
          </p:nvSpPr>
          <p:spPr>
            <a:xfrm>
              <a:off x="-3122694" y="1413050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21" y="41"/>
                  </a:cubicBezTo>
                  <a:cubicBezTo>
                    <a:pt x="2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9" name="Google Shape;11659;p13"/>
            <p:cNvSpPr/>
            <p:nvPr/>
          </p:nvSpPr>
          <p:spPr>
            <a:xfrm>
              <a:off x="-3043769" y="1477200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61" y="0"/>
                  </a:moveTo>
                  <a:cubicBezTo>
                    <a:pt x="41" y="0"/>
                    <a:pt x="20" y="0"/>
                    <a:pt x="0" y="21"/>
                  </a:cubicBezTo>
                  <a:cubicBezTo>
                    <a:pt x="10" y="21"/>
                    <a:pt x="20" y="26"/>
                    <a:pt x="31" y="26"/>
                  </a:cubicBezTo>
                  <a:cubicBezTo>
                    <a:pt x="41" y="26"/>
                    <a:pt x="51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0" name="Google Shape;11660;p13"/>
            <p:cNvSpPr/>
            <p:nvPr/>
          </p:nvSpPr>
          <p:spPr>
            <a:xfrm>
              <a:off x="-3145094" y="1419150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21"/>
                    <a:pt x="21" y="42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1" name="Google Shape;11661;p13"/>
            <p:cNvSpPr/>
            <p:nvPr/>
          </p:nvSpPr>
          <p:spPr>
            <a:xfrm>
              <a:off x="-3181744" y="1420175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41"/>
                    <a:pt x="41" y="2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2" name="Google Shape;11662;p13"/>
            <p:cNvSpPr/>
            <p:nvPr/>
          </p:nvSpPr>
          <p:spPr>
            <a:xfrm>
              <a:off x="-3201619" y="2492425"/>
              <a:ext cx="1050" cy="650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42" y="0"/>
                  </a:moveTo>
                  <a:cubicBezTo>
                    <a:pt x="21" y="0"/>
                    <a:pt x="21" y="0"/>
                    <a:pt x="1" y="21"/>
                  </a:cubicBezTo>
                  <a:cubicBezTo>
                    <a:pt x="11" y="21"/>
                    <a:pt x="21" y="26"/>
                    <a:pt x="29" y="26"/>
                  </a:cubicBezTo>
                  <a:cubicBezTo>
                    <a:pt x="36" y="26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3" name="Google Shape;11663;p13"/>
            <p:cNvSpPr/>
            <p:nvPr/>
          </p:nvSpPr>
          <p:spPr>
            <a:xfrm>
              <a:off x="-3226569" y="1498575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1"/>
                  </a:move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42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4" name="Google Shape;11664;p13"/>
            <p:cNvSpPr/>
            <p:nvPr/>
          </p:nvSpPr>
          <p:spPr>
            <a:xfrm>
              <a:off x="-3291719" y="2419525"/>
              <a:ext cx="1025" cy="850"/>
            </a:xfrm>
            <a:custGeom>
              <a:avLst/>
              <a:gdLst/>
              <a:ahLst/>
              <a:cxnLst/>
              <a:rect l="l" t="t" r="r" b="b"/>
              <a:pathLst>
                <a:path w="41" h="34" extrusionOk="0">
                  <a:moveTo>
                    <a:pt x="18" y="1"/>
                  </a:moveTo>
                  <a:cubicBezTo>
                    <a:pt x="14" y="1"/>
                    <a:pt x="9" y="7"/>
                    <a:pt x="0" y="24"/>
                  </a:cubicBezTo>
                  <a:cubicBezTo>
                    <a:pt x="7" y="31"/>
                    <a:pt x="14" y="34"/>
                    <a:pt x="20" y="34"/>
                  </a:cubicBezTo>
                  <a:cubicBezTo>
                    <a:pt x="32" y="34"/>
                    <a:pt x="41" y="24"/>
                    <a:pt x="41" y="24"/>
                  </a:cubicBezTo>
                  <a:cubicBezTo>
                    <a:pt x="29" y="13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5" name="Google Shape;11665;p13"/>
            <p:cNvSpPr/>
            <p:nvPr/>
          </p:nvSpPr>
          <p:spPr>
            <a:xfrm>
              <a:off x="-3117594" y="2168600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21"/>
                    <a:pt x="0" y="42"/>
                    <a:pt x="41" y="42"/>
                  </a:cubicBezTo>
                  <a:cubicBezTo>
                    <a:pt x="6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6" name="Google Shape;11666;p13"/>
            <p:cNvSpPr/>
            <p:nvPr/>
          </p:nvSpPr>
          <p:spPr>
            <a:xfrm>
              <a:off x="-3094194" y="2440275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7" y="0"/>
                  </a:moveTo>
                  <a:cubicBezTo>
                    <a:pt x="19" y="0"/>
                    <a:pt x="15" y="9"/>
                    <a:pt x="1" y="9"/>
                  </a:cubicBezTo>
                  <a:cubicBezTo>
                    <a:pt x="11" y="19"/>
                    <a:pt x="16" y="24"/>
                    <a:pt x="21" y="24"/>
                  </a:cubicBezTo>
                  <a:cubicBezTo>
                    <a:pt x="26" y="24"/>
                    <a:pt x="31" y="19"/>
                    <a:pt x="42" y="9"/>
                  </a:cubicBezTo>
                  <a:cubicBezTo>
                    <a:pt x="35" y="2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7" name="Google Shape;11667;p13"/>
            <p:cNvSpPr/>
            <p:nvPr/>
          </p:nvSpPr>
          <p:spPr>
            <a:xfrm>
              <a:off x="-3118619" y="2263600"/>
              <a:ext cx="1550" cy="625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21" y="0"/>
                  </a:moveTo>
                  <a:cubicBezTo>
                    <a:pt x="14" y="0"/>
                    <a:pt x="7" y="2"/>
                    <a:pt x="0" y="9"/>
                  </a:cubicBezTo>
                  <a:cubicBezTo>
                    <a:pt x="11" y="19"/>
                    <a:pt x="21" y="25"/>
                    <a:pt x="31" y="25"/>
                  </a:cubicBezTo>
                  <a:cubicBezTo>
                    <a:pt x="41" y="25"/>
                    <a:pt x="51" y="19"/>
                    <a:pt x="61" y="9"/>
                  </a:cubicBezTo>
                  <a:cubicBezTo>
                    <a:pt x="48" y="9"/>
                    <a:pt x="34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8" name="Google Shape;11668;p13"/>
            <p:cNvSpPr/>
            <p:nvPr/>
          </p:nvSpPr>
          <p:spPr>
            <a:xfrm>
              <a:off x="-3314644" y="1906675"/>
              <a:ext cx="1050" cy="850"/>
            </a:xfrm>
            <a:custGeom>
              <a:avLst/>
              <a:gdLst/>
              <a:ahLst/>
              <a:cxnLst/>
              <a:rect l="l" t="t" r="r" b="b"/>
              <a:pathLst>
                <a:path w="42" h="34" extrusionOk="0">
                  <a:moveTo>
                    <a:pt x="35" y="1"/>
                  </a:moveTo>
                  <a:cubicBezTo>
                    <a:pt x="28" y="1"/>
                    <a:pt x="14" y="10"/>
                    <a:pt x="1" y="10"/>
                  </a:cubicBezTo>
                  <a:cubicBezTo>
                    <a:pt x="12" y="22"/>
                    <a:pt x="24" y="34"/>
                    <a:pt x="32" y="34"/>
                  </a:cubicBezTo>
                  <a:cubicBezTo>
                    <a:pt x="38" y="34"/>
                    <a:pt x="41" y="27"/>
                    <a:pt x="41" y="10"/>
                  </a:cubicBezTo>
                  <a:cubicBezTo>
                    <a:pt x="41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9" name="Google Shape;11669;p13"/>
            <p:cNvSpPr/>
            <p:nvPr/>
          </p:nvSpPr>
          <p:spPr>
            <a:xfrm>
              <a:off x="-3205169" y="1487500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31" y="1"/>
                  </a:moveTo>
                  <a:cubicBezTo>
                    <a:pt x="21" y="1"/>
                    <a:pt x="10" y="6"/>
                    <a:pt x="0" y="16"/>
                  </a:cubicBezTo>
                  <a:cubicBezTo>
                    <a:pt x="14" y="16"/>
                    <a:pt x="18" y="25"/>
                    <a:pt x="32" y="25"/>
                  </a:cubicBezTo>
                  <a:cubicBezTo>
                    <a:pt x="39" y="25"/>
                    <a:pt x="48" y="23"/>
                    <a:pt x="61" y="16"/>
                  </a:cubicBezTo>
                  <a:cubicBezTo>
                    <a:pt x="51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0" name="Google Shape;11670;p13"/>
            <p:cNvSpPr/>
            <p:nvPr/>
          </p:nvSpPr>
          <p:spPr>
            <a:xfrm>
              <a:off x="-3080944" y="1394200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1" name="Google Shape;11671;p13"/>
            <p:cNvSpPr/>
            <p:nvPr/>
          </p:nvSpPr>
          <p:spPr>
            <a:xfrm>
              <a:off x="-3092644" y="1395750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2" name="Google Shape;11672;p13"/>
            <p:cNvSpPr/>
            <p:nvPr/>
          </p:nvSpPr>
          <p:spPr>
            <a:xfrm>
              <a:off x="-3067194" y="1399800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1"/>
                  </a:moveTo>
                  <a:lnTo>
                    <a:pt x="21" y="1"/>
                  </a:lnTo>
                  <a:cubicBezTo>
                    <a:pt x="21" y="1"/>
                    <a:pt x="21" y="1"/>
                    <a:pt x="21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3" name="Google Shape;11673;p13"/>
            <p:cNvSpPr/>
            <p:nvPr/>
          </p:nvSpPr>
          <p:spPr>
            <a:xfrm>
              <a:off x="-3123719" y="14105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4" name="Google Shape;11674;p13"/>
            <p:cNvSpPr/>
            <p:nvPr/>
          </p:nvSpPr>
          <p:spPr>
            <a:xfrm>
              <a:off x="-3069744" y="1410500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5" name="Google Shape;11675;p13"/>
            <p:cNvSpPr/>
            <p:nvPr/>
          </p:nvSpPr>
          <p:spPr>
            <a:xfrm>
              <a:off x="-3070769" y="1411000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21" y="16"/>
                    <a:pt x="21" y="8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6" name="Google Shape;11676;p13"/>
            <p:cNvSpPr/>
            <p:nvPr/>
          </p:nvSpPr>
          <p:spPr>
            <a:xfrm>
              <a:off x="-3132869" y="14171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7" name="Google Shape;11677;p13"/>
            <p:cNvSpPr/>
            <p:nvPr/>
          </p:nvSpPr>
          <p:spPr>
            <a:xfrm>
              <a:off x="-3098244" y="2279600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8" name="Google Shape;11678;p13"/>
            <p:cNvSpPr/>
            <p:nvPr/>
          </p:nvSpPr>
          <p:spPr>
            <a:xfrm>
              <a:off x="-3292244" y="2303025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9" name="Google Shape;11679;p13"/>
            <p:cNvSpPr/>
            <p:nvPr/>
          </p:nvSpPr>
          <p:spPr>
            <a:xfrm>
              <a:off x="-3292244" y="2344275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0"/>
                    <a:pt x="1" y="20"/>
                  </a:cubicBezTo>
                  <a:cubicBezTo>
                    <a:pt x="1" y="0"/>
                    <a:pt x="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0" name="Google Shape;11680;p13"/>
            <p:cNvSpPr/>
            <p:nvPr/>
          </p:nvSpPr>
          <p:spPr>
            <a:xfrm>
              <a:off x="-3331944" y="1738400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21" y="20"/>
                    <a:pt x="21" y="2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1" name="Google Shape;11681;p13"/>
            <p:cNvSpPr/>
            <p:nvPr/>
          </p:nvSpPr>
          <p:spPr>
            <a:xfrm>
              <a:off x="-3313119" y="1872300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1" y="15"/>
                    <a:pt x="3" y="15"/>
                  </a:cubicBezTo>
                  <a:cubicBezTo>
                    <a:pt x="6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2" name="Google Shape;11682;p13"/>
            <p:cNvSpPr/>
            <p:nvPr/>
          </p:nvSpPr>
          <p:spPr>
            <a:xfrm>
              <a:off x="-3089094" y="2366150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1"/>
                  </a:cubicBezTo>
                  <a:lnTo>
                    <a:pt x="1" y="21"/>
                  </a:ln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3" name="Google Shape;11683;p13"/>
            <p:cNvSpPr/>
            <p:nvPr/>
          </p:nvSpPr>
          <p:spPr>
            <a:xfrm>
              <a:off x="-3268319" y="2447625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lnTo>
                    <a:pt x="1" y="0"/>
                  </a:lnTo>
                  <a:cubicBezTo>
                    <a:pt x="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4" name="Google Shape;11684;p13"/>
            <p:cNvSpPr/>
            <p:nvPr/>
          </p:nvSpPr>
          <p:spPr>
            <a:xfrm>
              <a:off x="-3240294" y="1515375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20" y="2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5" name="Google Shape;11685;p13"/>
            <p:cNvSpPr/>
            <p:nvPr/>
          </p:nvSpPr>
          <p:spPr>
            <a:xfrm>
              <a:off x="-3220969" y="1490950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6" name="Google Shape;11686;p13"/>
            <p:cNvSpPr/>
            <p:nvPr/>
          </p:nvSpPr>
          <p:spPr>
            <a:xfrm>
              <a:off x="-3119119" y="21579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2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7" name="Google Shape;11687;p13"/>
            <p:cNvSpPr/>
            <p:nvPr/>
          </p:nvSpPr>
          <p:spPr>
            <a:xfrm>
              <a:off x="-3195494" y="2487850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0" y="0"/>
                  </a:cubicBez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8" name="Google Shape;11688;p13"/>
            <p:cNvSpPr/>
            <p:nvPr/>
          </p:nvSpPr>
          <p:spPr>
            <a:xfrm>
              <a:off x="-3273394" y="24369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9" name="Google Shape;11689;p13"/>
            <p:cNvSpPr/>
            <p:nvPr/>
          </p:nvSpPr>
          <p:spPr>
            <a:xfrm>
              <a:off x="-3150194" y="2513300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1"/>
                    <a:pt x="1" y="16"/>
                    <a:pt x="3" y="16"/>
                  </a:cubicBezTo>
                  <a:cubicBezTo>
                    <a:pt x="6" y="16"/>
                    <a:pt x="11" y="1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0" name="Google Shape;11690;p13"/>
            <p:cNvSpPr/>
            <p:nvPr/>
          </p:nvSpPr>
          <p:spPr>
            <a:xfrm>
              <a:off x="-3084519" y="1671175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1" name="Google Shape;11691;p13"/>
            <p:cNvSpPr/>
            <p:nvPr/>
          </p:nvSpPr>
          <p:spPr>
            <a:xfrm>
              <a:off x="-3127269" y="2515325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0" y="21"/>
                    <a:pt x="0" y="2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2" name="Google Shape;11692;p13"/>
            <p:cNvSpPr/>
            <p:nvPr/>
          </p:nvSpPr>
          <p:spPr>
            <a:xfrm>
              <a:off x="-3293769" y="1534725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3" name="Google Shape;11693;p13"/>
            <p:cNvSpPr/>
            <p:nvPr/>
          </p:nvSpPr>
          <p:spPr>
            <a:xfrm>
              <a:off x="-3134394" y="2525000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4" name="Google Shape;11694;p13"/>
            <p:cNvSpPr/>
            <p:nvPr/>
          </p:nvSpPr>
          <p:spPr>
            <a:xfrm>
              <a:off x="-3150194" y="2528575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5" name="Google Shape;11695;p13"/>
            <p:cNvSpPr/>
            <p:nvPr/>
          </p:nvSpPr>
          <p:spPr>
            <a:xfrm>
              <a:off x="-3096219" y="1422500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17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30"/>
                    <a:pt x="0" y="50"/>
                    <a:pt x="21" y="50"/>
                  </a:cubicBezTo>
                  <a:cubicBezTo>
                    <a:pt x="41" y="50"/>
                    <a:pt x="41" y="30"/>
                    <a:pt x="41" y="30"/>
                  </a:cubicBezTo>
                  <a:cubicBezTo>
                    <a:pt x="41" y="9"/>
                    <a:pt x="41" y="9"/>
                    <a:pt x="21" y="9"/>
                  </a:cubicBezTo>
                  <a:cubicBezTo>
                    <a:pt x="21" y="3"/>
                    <a:pt x="19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6" name="Google Shape;11696;p13"/>
            <p:cNvSpPr/>
            <p:nvPr/>
          </p:nvSpPr>
          <p:spPr>
            <a:xfrm>
              <a:off x="-3098244" y="1445625"/>
              <a:ext cx="4075" cy="8700"/>
            </a:xfrm>
            <a:custGeom>
              <a:avLst/>
              <a:gdLst/>
              <a:ahLst/>
              <a:cxnLst/>
              <a:rect l="l" t="t" r="r" b="b"/>
              <a:pathLst>
                <a:path w="163" h="348" extrusionOk="0">
                  <a:moveTo>
                    <a:pt x="81" y="1"/>
                  </a:moveTo>
                  <a:cubicBezTo>
                    <a:pt x="61" y="1"/>
                    <a:pt x="61" y="1"/>
                    <a:pt x="41" y="21"/>
                  </a:cubicBezTo>
                  <a:cubicBezTo>
                    <a:pt x="0" y="143"/>
                    <a:pt x="20" y="266"/>
                    <a:pt x="102" y="347"/>
                  </a:cubicBezTo>
                  <a:cubicBezTo>
                    <a:pt x="163" y="266"/>
                    <a:pt x="122" y="184"/>
                    <a:pt x="102" y="103"/>
                  </a:cubicBezTo>
                  <a:cubicBezTo>
                    <a:pt x="122" y="82"/>
                    <a:pt x="163" y="103"/>
                    <a:pt x="163" y="62"/>
                  </a:cubicBezTo>
                  <a:cubicBezTo>
                    <a:pt x="122" y="42"/>
                    <a:pt x="102" y="21"/>
                    <a:pt x="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7" name="Google Shape;11697;p13"/>
            <p:cNvSpPr/>
            <p:nvPr/>
          </p:nvSpPr>
          <p:spPr>
            <a:xfrm>
              <a:off x="-3197019" y="2463400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0" y="41"/>
                    <a:pt x="41" y="41"/>
                  </a:cubicBezTo>
                  <a:cubicBezTo>
                    <a:pt x="61" y="41"/>
                    <a:pt x="61" y="41"/>
                    <a:pt x="61" y="21"/>
                  </a:cubicBezTo>
                  <a:cubicBezTo>
                    <a:pt x="6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8" name="Google Shape;11698;p13"/>
            <p:cNvSpPr/>
            <p:nvPr/>
          </p:nvSpPr>
          <p:spPr>
            <a:xfrm>
              <a:off x="-3160869" y="1454300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9" name="Google Shape;11699;p13"/>
            <p:cNvSpPr/>
            <p:nvPr/>
          </p:nvSpPr>
          <p:spPr>
            <a:xfrm>
              <a:off x="-3153244" y="1502650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41" y="1"/>
                  </a:moveTo>
                  <a:cubicBezTo>
                    <a:pt x="21" y="21"/>
                    <a:pt x="1" y="42"/>
                    <a:pt x="1" y="82"/>
                  </a:cubicBezTo>
                  <a:cubicBezTo>
                    <a:pt x="21" y="82"/>
                    <a:pt x="41" y="87"/>
                    <a:pt x="59" y="87"/>
                  </a:cubicBezTo>
                  <a:cubicBezTo>
                    <a:pt x="77" y="87"/>
                    <a:pt x="92" y="82"/>
                    <a:pt x="102" y="62"/>
                  </a:cubicBezTo>
                  <a:cubicBezTo>
                    <a:pt x="102" y="1"/>
                    <a:pt x="62" y="42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0" name="Google Shape;11700;p13"/>
            <p:cNvSpPr/>
            <p:nvPr/>
          </p:nvSpPr>
          <p:spPr>
            <a:xfrm>
              <a:off x="-3151219" y="1500100"/>
              <a:ext cx="1575" cy="1050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1" y="42"/>
                    <a:pt x="1" y="42"/>
                    <a:pt x="42" y="42"/>
                  </a:cubicBezTo>
                  <a:cubicBezTo>
                    <a:pt x="42" y="42"/>
                    <a:pt x="62" y="42"/>
                    <a:pt x="6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1" name="Google Shape;11701;p13"/>
            <p:cNvSpPr/>
            <p:nvPr/>
          </p:nvSpPr>
          <p:spPr>
            <a:xfrm>
              <a:off x="-3166469" y="1474150"/>
              <a:ext cx="2550" cy="2775"/>
            </a:xfrm>
            <a:custGeom>
              <a:avLst/>
              <a:gdLst/>
              <a:ahLst/>
              <a:cxnLst/>
              <a:rect l="l" t="t" r="r" b="b"/>
              <a:pathLst>
                <a:path w="102" h="111" extrusionOk="0">
                  <a:moveTo>
                    <a:pt x="41" y="0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4" y="96"/>
                    <a:pt x="29" y="111"/>
                    <a:pt x="50" y="111"/>
                  </a:cubicBezTo>
                  <a:cubicBezTo>
                    <a:pt x="59" y="111"/>
                    <a:pt x="70" y="108"/>
                    <a:pt x="81" y="102"/>
                  </a:cubicBezTo>
                  <a:cubicBezTo>
                    <a:pt x="102" y="61"/>
                    <a:pt x="81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2" name="Google Shape;11702;p13"/>
            <p:cNvSpPr/>
            <p:nvPr/>
          </p:nvSpPr>
          <p:spPr>
            <a:xfrm>
              <a:off x="-3158844" y="1495025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1" y="21"/>
                    <a:pt x="1" y="41"/>
                  </a:cubicBezTo>
                  <a:cubicBezTo>
                    <a:pt x="1" y="41"/>
                    <a:pt x="21" y="61"/>
                    <a:pt x="21" y="61"/>
                  </a:cubicBezTo>
                  <a:cubicBezTo>
                    <a:pt x="41" y="61"/>
                    <a:pt x="62" y="41"/>
                    <a:pt x="62" y="41"/>
                  </a:cubicBezTo>
                  <a:cubicBezTo>
                    <a:pt x="62" y="21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03" name="Google Shape;11703;p13"/>
          <p:cNvGrpSpPr/>
          <p:nvPr/>
        </p:nvGrpSpPr>
        <p:grpSpPr>
          <a:xfrm flipH="1">
            <a:off x="11077480" y="3897371"/>
            <a:ext cx="1236920" cy="3958812"/>
            <a:chOff x="-2475503" y="1201586"/>
            <a:chExt cx="512310" cy="1639667"/>
          </a:xfrm>
        </p:grpSpPr>
        <p:sp>
          <p:nvSpPr>
            <p:cNvPr id="11704" name="Google Shape;11704;p13"/>
            <p:cNvSpPr/>
            <p:nvPr/>
          </p:nvSpPr>
          <p:spPr>
            <a:xfrm>
              <a:off x="-2246967" y="2020096"/>
              <a:ext cx="9072" cy="20049"/>
            </a:xfrm>
            <a:custGeom>
              <a:avLst/>
              <a:gdLst/>
              <a:ahLst/>
              <a:cxnLst/>
              <a:rect l="l" t="t" r="r" b="b"/>
              <a:pathLst>
                <a:path w="286" h="632" extrusionOk="0">
                  <a:moveTo>
                    <a:pt x="225" y="0"/>
                  </a:moveTo>
                  <a:cubicBezTo>
                    <a:pt x="204" y="21"/>
                    <a:pt x="204" y="41"/>
                    <a:pt x="204" y="61"/>
                  </a:cubicBezTo>
                  <a:cubicBezTo>
                    <a:pt x="174" y="61"/>
                    <a:pt x="155" y="27"/>
                    <a:pt x="130" y="27"/>
                  </a:cubicBezTo>
                  <a:cubicBezTo>
                    <a:pt x="122" y="27"/>
                    <a:pt x="113" y="31"/>
                    <a:pt x="103" y="41"/>
                  </a:cubicBezTo>
                  <a:cubicBezTo>
                    <a:pt x="94" y="50"/>
                    <a:pt x="86" y="53"/>
                    <a:pt x="79" y="53"/>
                  </a:cubicBezTo>
                  <a:cubicBezTo>
                    <a:pt x="59" y="53"/>
                    <a:pt x="44" y="29"/>
                    <a:pt x="24" y="29"/>
                  </a:cubicBezTo>
                  <a:cubicBezTo>
                    <a:pt x="17" y="29"/>
                    <a:pt x="9" y="32"/>
                    <a:pt x="1" y="41"/>
                  </a:cubicBezTo>
                  <a:cubicBezTo>
                    <a:pt x="1" y="143"/>
                    <a:pt x="1" y="224"/>
                    <a:pt x="62" y="306"/>
                  </a:cubicBezTo>
                  <a:cubicBezTo>
                    <a:pt x="123" y="367"/>
                    <a:pt x="164" y="448"/>
                    <a:pt x="123" y="530"/>
                  </a:cubicBezTo>
                  <a:cubicBezTo>
                    <a:pt x="103" y="550"/>
                    <a:pt x="123" y="611"/>
                    <a:pt x="164" y="632"/>
                  </a:cubicBezTo>
                  <a:cubicBezTo>
                    <a:pt x="225" y="570"/>
                    <a:pt x="184" y="489"/>
                    <a:pt x="225" y="428"/>
                  </a:cubicBezTo>
                  <a:cubicBezTo>
                    <a:pt x="204" y="408"/>
                    <a:pt x="204" y="387"/>
                    <a:pt x="225" y="367"/>
                  </a:cubicBezTo>
                  <a:cubicBezTo>
                    <a:pt x="204" y="285"/>
                    <a:pt x="286" y="245"/>
                    <a:pt x="286" y="163"/>
                  </a:cubicBezTo>
                  <a:cubicBezTo>
                    <a:pt x="265" y="122"/>
                    <a:pt x="286" y="41"/>
                    <a:pt x="225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5" name="Google Shape;11705;p13"/>
            <p:cNvSpPr/>
            <p:nvPr/>
          </p:nvSpPr>
          <p:spPr>
            <a:xfrm>
              <a:off x="-2421402" y="1865675"/>
              <a:ext cx="16209" cy="12308"/>
            </a:xfrm>
            <a:custGeom>
              <a:avLst/>
              <a:gdLst/>
              <a:ahLst/>
              <a:cxnLst/>
              <a:rect l="l" t="t" r="r" b="b"/>
              <a:pathLst>
                <a:path w="511" h="388" extrusionOk="0">
                  <a:moveTo>
                    <a:pt x="347" y="1"/>
                  </a:moveTo>
                  <a:cubicBezTo>
                    <a:pt x="333" y="15"/>
                    <a:pt x="318" y="30"/>
                    <a:pt x="297" y="30"/>
                  </a:cubicBezTo>
                  <a:cubicBezTo>
                    <a:pt x="288" y="30"/>
                    <a:pt x="278" y="27"/>
                    <a:pt x="266" y="21"/>
                  </a:cubicBezTo>
                  <a:cubicBezTo>
                    <a:pt x="266" y="42"/>
                    <a:pt x="245" y="62"/>
                    <a:pt x="245" y="82"/>
                  </a:cubicBezTo>
                  <a:cubicBezTo>
                    <a:pt x="232" y="89"/>
                    <a:pt x="219" y="92"/>
                    <a:pt x="207" y="92"/>
                  </a:cubicBezTo>
                  <a:cubicBezTo>
                    <a:pt x="155" y="92"/>
                    <a:pt x="116" y="39"/>
                    <a:pt x="48" y="39"/>
                  </a:cubicBezTo>
                  <a:cubicBezTo>
                    <a:pt x="40" y="39"/>
                    <a:pt x="31" y="40"/>
                    <a:pt x="21" y="42"/>
                  </a:cubicBezTo>
                  <a:cubicBezTo>
                    <a:pt x="123" y="103"/>
                    <a:pt x="1" y="164"/>
                    <a:pt x="62" y="225"/>
                  </a:cubicBezTo>
                  <a:cubicBezTo>
                    <a:pt x="103" y="204"/>
                    <a:pt x="164" y="204"/>
                    <a:pt x="205" y="184"/>
                  </a:cubicBezTo>
                  <a:cubicBezTo>
                    <a:pt x="205" y="184"/>
                    <a:pt x="184" y="164"/>
                    <a:pt x="184" y="164"/>
                  </a:cubicBezTo>
                  <a:cubicBezTo>
                    <a:pt x="225" y="164"/>
                    <a:pt x="205" y="184"/>
                    <a:pt x="205" y="184"/>
                  </a:cubicBezTo>
                  <a:cubicBezTo>
                    <a:pt x="245" y="245"/>
                    <a:pt x="225" y="327"/>
                    <a:pt x="306" y="367"/>
                  </a:cubicBezTo>
                  <a:cubicBezTo>
                    <a:pt x="314" y="360"/>
                    <a:pt x="321" y="357"/>
                    <a:pt x="328" y="357"/>
                  </a:cubicBezTo>
                  <a:cubicBezTo>
                    <a:pt x="352" y="357"/>
                    <a:pt x="375" y="387"/>
                    <a:pt x="399" y="387"/>
                  </a:cubicBezTo>
                  <a:cubicBezTo>
                    <a:pt x="409" y="387"/>
                    <a:pt x="419" y="382"/>
                    <a:pt x="429" y="367"/>
                  </a:cubicBezTo>
                  <a:cubicBezTo>
                    <a:pt x="449" y="347"/>
                    <a:pt x="388" y="306"/>
                    <a:pt x="408" y="286"/>
                  </a:cubicBezTo>
                  <a:cubicBezTo>
                    <a:pt x="449" y="286"/>
                    <a:pt x="490" y="286"/>
                    <a:pt x="490" y="225"/>
                  </a:cubicBezTo>
                  <a:cubicBezTo>
                    <a:pt x="510" y="184"/>
                    <a:pt x="388" y="164"/>
                    <a:pt x="429" y="82"/>
                  </a:cubicBezTo>
                  <a:cubicBezTo>
                    <a:pt x="408" y="62"/>
                    <a:pt x="368" y="62"/>
                    <a:pt x="347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6" name="Google Shape;11706;p13"/>
            <p:cNvSpPr/>
            <p:nvPr/>
          </p:nvSpPr>
          <p:spPr>
            <a:xfrm>
              <a:off x="-2292836" y="1928992"/>
              <a:ext cx="7803" cy="14243"/>
            </a:xfrm>
            <a:custGeom>
              <a:avLst/>
              <a:gdLst/>
              <a:ahLst/>
              <a:cxnLst/>
              <a:rect l="l" t="t" r="r" b="b"/>
              <a:pathLst>
                <a:path w="246" h="449" extrusionOk="0">
                  <a:moveTo>
                    <a:pt x="41" y="1"/>
                  </a:moveTo>
                  <a:cubicBezTo>
                    <a:pt x="21" y="82"/>
                    <a:pt x="41" y="143"/>
                    <a:pt x="82" y="204"/>
                  </a:cubicBezTo>
                  <a:cubicBezTo>
                    <a:pt x="62" y="245"/>
                    <a:pt x="62" y="306"/>
                    <a:pt x="1" y="326"/>
                  </a:cubicBezTo>
                  <a:cubicBezTo>
                    <a:pt x="1" y="326"/>
                    <a:pt x="1" y="367"/>
                    <a:pt x="1" y="388"/>
                  </a:cubicBezTo>
                  <a:cubicBezTo>
                    <a:pt x="21" y="388"/>
                    <a:pt x="41" y="367"/>
                    <a:pt x="82" y="367"/>
                  </a:cubicBezTo>
                  <a:cubicBezTo>
                    <a:pt x="103" y="388"/>
                    <a:pt x="123" y="408"/>
                    <a:pt x="143" y="449"/>
                  </a:cubicBezTo>
                  <a:cubicBezTo>
                    <a:pt x="143" y="367"/>
                    <a:pt x="225" y="347"/>
                    <a:pt x="245" y="286"/>
                  </a:cubicBezTo>
                  <a:cubicBezTo>
                    <a:pt x="225" y="225"/>
                    <a:pt x="143" y="184"/>
                    <a:pt x="204" y="102"/>
                  </a:cubicBezTo>
                  <a:cubicBezTo>
                    <a:pt x="123" y="102"/>
                    <a:pt x="123" y="21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7" name="Google Shape;11707;p13"/>
            <p:cNvSpPr/>
            <p:nvPr/>
          </p:nvSpPr>
          <p:spPr>
            <a:xfrm>
              <a:off x="-2304446" y="1926422"/>
              <a:ext cx="8406" cy="9707"/>
            </a:xfrm>
            <a:custGeom>
              <a:avLst/>
              <a:gdLst/>
              <a:ahLst/>
              <a:cxnLst/>
              <a:rect l="l" t="t" r="r" b="b"/>
              <a:pathLst>
                <a:path w="265" h="306" extrusionOk="0">
                  <a:moveTo>
                    <a:pt x="82" y="0"/>
                  </a:moveTo>
                  <a:cubicBezTo>
                    <a:pt x="21" y="21"/>
                    <a:pt x="0" y="61"/>
                    <a:pt x="0" y="122"/>
                  </a:cubicBezTo>
                  <a:cubicBezTo>
                    <a:pt x="82" y="143"/>
                    <a:pt x="82" y="224"/>
                    <a:pt x="82" y="285"/>
                  </a:cubicBezTo>
                  <a:cubicBezTo>
                    <a:pt x="113" y="270"/>
                    <a:pt x="138" y="263"/>
                    <a:pt x="161" y="263"/>
                  </a:cubicBezTo>
                  <a:cubicBezTo>
                    <a:pt x="197" y="263"/>
                    <a:pt x="227" y="280"/>
                    <a:pt x="265" y="306"/>
                  </a:cubicBezTo>
                  <a:cubicBezTo>
                    <a:pt x="245" y="163"/>
                    <a:pt x="143" y="0"/>
                    <a:pt x="8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8" name="Google Shape;11708;p13"/>
            <p:cNvSpPr/>
            <p:nvPr/>
          </p:nvSpPr>
          <p:spPr>
            <a:xfrm>
              <a:off x="-2257309" y="2014925"/>
              <a:ext cx="8438" cy="9707"/>
            </a:xfrm>
            <a:custGeom>
              <a:avLst/>
              <a:gdLst/>
              <a:ahLst/>
              <a:cxnLst/>
              <a:rect l="l" t="t" r="r" b="b"/>
              <a:pathLst>
                <a:path w="266" h="306" extrusionOk="0">
                  <a:moveTo>
                    <a:pt x="1" y="0"/>
                  </a:moveTo>
                  <a:cubicBezTo>
                    <a:pt x="42" y="102"/>
                    <a:pt x="42" y="224"/>
                    <a:pt x="143" y="306"/>
                  </a:cubicBezTo>
                  <a:lnTo>
                    <a:pt x="204" y="306"/>
                  </a:lnTo>
                  <a:cubicBezTo>
                    <a:pt x="184" y="265"/>
                    <a:pt x="266" y="224"/>
                    <a:pt x="225" y="163"/>
                  </a:cubicBezTo>
                  <a:cubicBezTo>
                    <a:pt x="204" y="122"/>
                    <a:pt x="143" y="163"/>
                    <a:pt x="143" y="82"/>
                  </a:cubicBezTo>
                  <a:cubicBezTo>
                    <a:pt x="143" y="82"/>
                    <a:pt x="184" y="61"/>
                    <a:pt x="164" y="21"/>
                  </a:cubicBezTo>
                  <a:lnTo>
                    <a:pt x="164" y="21"/>
                  </a:lnTo>
                  <a:cubicBezTo>
                    <a:pt x="148" y="31"/>
                    <a:pt x="134" y="35"/>
                    <a:pt x="121" y="35"/>
                  </a:cubicBezTo>
                  <a:cubicBezTo>
                    <a:pt x="81" y="35"/>
                    <a:pt x="47" y="0"/>
                    <a:pt x="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9" name="Google Shape;11709;p13"/>
            <p:cNvSpPr/>
            <p:nvPr/>
          </p:nvSpPr>
          <p:spPr>
            <a:xfrm>
              <a:off x="-2432092" y="1726799"/>
              <a:ext cx="9453" cy="15798"/>
            </a:xfrm>
            <a:custGeom>
              <a:avLst/>
              <a:gdLst/>
              <a:ahLst/>
              <a:cxnLst/>
              <a:rect l="l" t="t" r="r" b="b"/>
              <a:pathLst>
                <a:path w="298" h="498" extrusionOk="0">
                  <a:moveTo>
                    <a:pt x="32" y="0"/>
                  </a:moveTo>
                  <a:cubicBezTo>
                    <a:pt x="37" y="4"/>
                    <a:pt x="41" y="7"/>
                    <a:pt x="46" y="11"/>
                  </a:cubicBezTo>
                  <a:lnTo>
                    <a:pt x="46" y="11"/>
                  </a:lnTo>
                  <a:cubicBezTo>
                    <a:pt x="48" y="7"/>
                    <a:pt x="50" y="4"/>
                    <a:pt x="53" y="0"/>
                  </a:cubicBezTo>
                  <a:close/>
                  <a:moveTo>
                    <a:pt x="46" y="11"/>
                  </a:moveTo>
                  <a:cubicBezTo>
                    <a:pt x="1" y="84"/>
                    <a:pt x="94" y="105"/>
                    <a:pt x="114" y="163"/>
                  </a:cubicBezTo>
                  <a:cubicBezTo>
                    <a:pt x="114" y="224"/>
                    <a:pt x="134" y="285"/>
                    <a:pt x="155" y="326"/>
                  </a:cubicBezTo>
                  <a:cubicBezTo>
                    <a:pt x="195" y="367"/>
                    <a:pt x="195" y="428"/>
                    <a:pt x="236" y="469"/>
                  </a:cubicBezTo>
                  <a:cubicBezTo>
                    <a:pt x="251" y="483"/>
                    <a:pt x="265" y="497"/>
                    <a:pt x="279" y="497"/>
                  </a:cubicBezTo>
                  <a:cubicBezTo>
                    <a:pt x="285" y="497"/>
                    <a:pt x="291" y="495"/>
                    <a:pt x="297" y="489"/>
                  </a:cubicBezTo>
                  <a:cubicBezTo>
                    <a:pt x="277" y="408"/>
                    <a:pt x="236" y="346"/>
                    <a:pt x="216" y="265"/>
                  </a:cubicBezTo>
                  <a:cubicBezTo>
                    <a:pt x="177" y="169"/>
                    <a:pt x="121" y="73"/>
                    <a:pt x="46" y="1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0" name="Google Shape;11710;p13"/>
            <p:cNvSpPr/>
            <p:nvPr/>
          </p:nvSpPr>
          <p:spPr>
            <a:xfrm>
              <a:off x="-2301877" y="1918650"/>
              <a:ext cx="8438" cy="9073"/>
            </a:xfrm>
            <a:custGeom>
              <a:avLst/>
              <a:gdLst/>
              <a:ahLst/>
              <a:cxnLst/>
              <a:rect l="l" t="t" r="r" b="b"/>
              <a:pathLst>
                <a:path w="266" h="286" extrusionOk="0">
                  <a:moveTo>
                    <a:pt x="82" y="1"/>
                  </a:moveTo>
                  <a:lnTo>
                    <a:pt x="82" y="1"/>
                  </a:lnTo>
                  <a:cubicBezTo>
                    <a:pt x="1" y="103"/>
                    <a:pt x="102" y="184"/>
                    <a:pt x="102" y="286"/>
                  </a:cubicBezTo>
                  <a:cubicBezTo>
                    <a:pt x="124" y="264"/>
                    <a:pt x="143" y="258"/>
                    <a:pt x="161" y="258"/>
                  </a:cubicBezTo>
                  <a:cubicBezTo>
                    <a:pt x="185" y="258"/>
                    <a:pt x="206" y="270"/>
                    <a:pt x="226" y="270"/>
                  </a:cubicBezTo>
                  <a:cubicBezTo>
                    <a:pt x="232" y="270"/>
                    <a:pt x="239" y="269"/>
                    <a:pt x="245" y="266"/>
                  </a:cubicBezTo>
                  <a:cubicBezTo>
                    <a:pt x="265" y="143"/>
                    <a:pt x="143" y="103"/>
                    <a:pt x="8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1" name="Google Shape;11711;p13"/>
            <p:cNvSpPr/>
            <p:nvPr/>
          </p:nvSpPr>
          <p:spPr>
            <a:xfrm>
              <a:off x="-2239862" y="2031230"/>
              <a:ext cx="6503" cy="8280"/>
            </a:xfrm>
            <a:custGeom>
              <a:avLst/>
              <a:gdLst/>
              <a:ahLst/>
              <a:cxnLst/>
              <a:rect l="l" t="t" r="r" b="b"/>
              <a:pathLst>
                <a:path w="205" h="261" extrusionOk="0">
                  <a:moveTo>
                    <a:pt x="31" y="0"/>
                  </a:moveTo>
                  <a:cubicBezTo>
                    <a:pt x="21" y="0"/>
                    <a:pt x="11" y="6"/>
                    <a:pt x="1" y="16"/>
                  </a:cubicBezTo>
                  <a:cubicBezTo>
                    <a:pt x="21" y="36"/>
                    <a:pt x="21" y="57"/>
                    <a:pt x="1" y="77"/>
                  </a:cubicBezTo>
                  <a:cubicBezTo>
                    <a:pt x="62" y="118"/>
                    <a:pt x="21" y="179"/>
                    <a:pt x="41" y="240"/>
                  </a:cubicBezTo>
                  <a:cubicBezTo>
                    <a:pt x="50" y="236"/>
                    <a:pt x="57" y="234"/>
                    <a:pt x="64" y="234"/>
                  </a:cubicBezTo>
                  <a:cubicBezTo>
                    <a:pt x="90" y="234"/>
                    <a:pt x="107" y="260"/>
                    <a:pt x="123" y="260"/>
                  </a:cubicBezTo>
                  <a:cubicBezTo>
                    <a:pt x="164" y="260"/>
                    <a:pt x="184" y="240"/>
                    <a:pt x="204" y="179"/>
                  </a:cubicBezTo>
                  <a:cubicBezTo>
                    <a:pt x="164" y="138"/>
                    <a:pt x="103" y="77"/>
                    <a:pt x="62" y="16"/>
                  </a:cubicBezTo>
                  <a:cubicBezTo>
                    <a:pt x="52" y="6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2" name="Google Shape;11712;p13"/>
            <p:cNvSpPr/>
            <p:nvPr/>
          </p:nvSpPr>
          <p:spPr>
            <a:xfrm>
              <a:off x="-2405224" y="1781709"/>
              <a:ext cx="9072" cy="6249"/>
            </a:xfrm>
            <a:custGeom>
              <a:avLst/>
              <a:gdLst/>
              <a:ahLst/>
              <a:cxnLst/>
              <a:rect l="l" t="t" r="r" b="b"/>
              <a:pathLst>
                <a:path w="286" h="197" extrusionOk="0">
                  <a:moveTo>
                    <a:pt x="61" y="0"/>
                  </a:moveTo>
                  <a:cubicBezTo>
                    <a:pt x="41" y="0"/>
                    <a:pt x="20" y="21"/>
                    <a:pt x="0" y="41"/>
                  </a:cubicBezTo>
                  <a:cubicBezTo>
                    <a:pt x="20" y="61"/>
                    <a:pt x="20" y="102"/>
                    <a:pt x="41" y="143"/>
                  </a:cubicBezTo>
                  <a:cubicBezTo>
                    <a:pt x="52" y="143"/>
                    <a:pt x="71" y="130"/>
                    <a:pt x="92" y="130"/>
                  </a:cubicBezTo>
                  <a:cubicBezTo>
                    <a:pt x="108" y="130"/>
                    <a:pt x="125" y="137"/>
                    <a:pt x="143" y="163"/>
                  </a:cubicBezTo>
                  <a:cubicBezTo>
                    <a:pt x="155" y="187"/>
                    <a:pt x="181" y="197"/>
                    <a:pt x="208" y="197"/>
                  </a:cubicBezTo>
                  <a:cubicBezTo>
                    <a:pt x="228" y="197"/>
                    <a:pt x="248" y="192"/>
                    <a:pt x="265" y="184"/>
                  </a:cubicBezTo>
                  <a:cubicBezTo>
                    <a:pt x="265" y="184"/>
                    <a:pt x="285" y="163"/>
                    <a:pt x="285" y="143"/>
                  </a:cubicBezTo>
                  <a:cubicBezTo>
                    <a:pt x="271" y="128"/>
                    <a:pt x="256" y="114"/>
                    <a:pt x="242" y="114"/>
                  </a:cubicBezTo>
                  <a:cubicBezTo>
                    <a:pt x="236" y="114"/>
                    <a:pt x="230" y="117"/>
                    <a:pt x="224" y="122"/>
                  </a:cubicBezTo>
                  <a:cubicBezTo>
                    <a:pt x="204" y="122"/>
                    <a:pt x="183" y="122"/>
                    <a:pt x="163" y="102"/>
                  </a:cubicBezTo>
                  <a:cubicBezTo>
                    <a:pt x="143" y="82"/>
                    <a:pt x="163" y="41"/>
                    <a:pt x="122" y="21"/>
                  </a:cubicBezTo>
                  <a:cubicBezTo>
                    <a:pt x="102" y="0"/>
                    <a:pt x="82" y="0"/>
                    <a:pt x="6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3" name="Google Shape;11713;p13"/>
            <p:cNvSpPr/>
            <p:nvPr/>
          </p:nvSpPr>
          <p:spPr>
            <a:xfrm>
              <a:off x="-2283130" y="1947739"/>
              <a:ext cx="5836" cy="4980"/>
            </a:xfrm>
            <a:custGeom>
              <a:avLst/>
              <a:gdLst/>
              <a:ahLst/>
              <a:cxnLst/>
              <a:rect l="l" t="t" r="r" b="b"/>
              <a:pathLst>
                <a:path w="184" h="157" extrusionOk="0">
                  <a:moveTo>
                    <a:pt x="102" y="0"/>
                  </a:moveTo>
                  <a:cubicBezTo>
                    <a:pt x="82" y="21"/>
                    <a:pt x="61" y="41"/>
                    <a:pt x="41" y="61"/>
                  </a:cubicBezTo>
                  <a:cubicBezTo>
                    <a:pt x="21" y="61"/>
                    <a:pt x="21" y="82"/>
                    <a:pt x="0" y="102"/>
                  </a:cubicBezTo>
                  <a:cubicBezTo>
                    <a:pt x="47" y="118"/>
                    <a:pt x="81" y="157"/>
                    <a:pt x="131" y="157"/>
                  </a:cubicBezTo>
                  <a:cubicBezTo>
                    <a:pt x="147" y="157"/>
                    <a:pt x="164" y="153"/>
                    <a:pt x="184" y="143"/>
                  </a:cubicBezTo>
                  <a:cubicBezTo>
                    <a:pt x="184" y="82"/>
                    <a:pt x="184" y="21"/>
                    <a:pt x="10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4" name="Google Shape;11714;p13"/>
            <p:cNvSpPr/>
            <p:nvPr/>
          </p:nvSpPr>
          <p:spPr>
            <a:xfrm>
              <a:off x="-2297341" y="1948373"/>
              <a:ext cx="5836" cy="8438"/>
            </a:xfrm>
            <a:custGeom>
              <a:avLst/>
              <a:gdLst/>
              <a:ahLst/>
              <a:cxnLst/>
              <a:rect l="l" t="t" r="r" b="b"/>
              <a:pathLst>
                <a:path w="184" h="266" extrusionOk="0">
                  <a:moveTo>
                    <a:pt x="102" y="1"/>
                  </a:moveTo>
                  <a:cubicBezTo>
                    <a:pt x="61" y="21"/>
                    <a:pt x="122" y="41"/>
                    <a:pt x="102" y="82"/>
                  </a:cubicBezTo>
                  <a:cubicBezTo>
                    <a:pt x="97" y="84"/>
                    <a:pt x="92" y="85"/>
                    <a:pt x="88" y="85"/>
                  </a:cubicBezTo>
                  <a:cubicBezTo>
                    <a:pt x="66" y="85"/>
                    <a:pt x="45" y="65"/>
                    <a:pt x="28" y="65"/>
                  </a:cubicBezTo>
                  <a:cubicBezTo>
                    <a:pt x="17" y="65"/>
                    <a:pt x="7" y="74"/>
                    <a:pt x="0" y="102"/>
                  </a:cubicBezTo>
                  <a:cubicBezTo>
                    <a:pt x="41" y="164"/>
                    <a:pt x="82" y="225"/>
                    <a:pt x="143" y="265"/>
                  </a:cubicBezTo>
                  <a:cubicBezTo>
                    <a:pt x="163" y="204"/>
                    <a:pt x="102" y="204"/>
                    <a:pt x="102" y="143"/>
                  </a:cubicBezTo>
                  <a:cubicBezTo>
                    <a:pt x="143" y="123"/>
                    <a:pt x="163" y="102"/>
                    <a:pt x="183" y="82"/>
                  </a:cubicBezTo>
                  <a:cubicBezTo>
                    <a:pt x="163" y="62"/>
                    <a:pt x="122" y="21"/>
                    <a:pt x="10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5" name="Google Shape;11715;p13"/>
            <p:cNvSpPr/>
            <p:nvPr/>
          </p:nvSpPr>
          <p:spPr>
            <a:xfrm>
              <a:off x="-2409126" y="1863740"/>
              <a:ext cx="7803" cy="6027"/>
            </a:xfrm>
            <a:custGeom>
              <a:avLst/>
              <a:gdLst/>
              <a:ahLst/>
              <a:cxnLst/>
              <a:rect l="l" t="t" r="r" b="b"/>
              <a:pathLst>
                <a:path w="246" h="190" extrusionOk="0">
                  <a:moveTo>
                    <a:pt x="62" y="1"/>
                  </a:moveTo>
                  <a:cubicBezTo>
                    <a:pt x="1" y="62"/>
                    <a:pt x="82" y="103"/>
                    <a:pt x="42" y="143"/>
                  </a:cubicBezTo>
                  <a:cubicBezTo>
                    <a:pt x="58" y="160"/>
                    <a:pt x="75" y="190"/>
                    <a:pt x="102" y="190"/>
                  </a:cubicBezTo>
                  <a:cubicBezTo>
                    <a:pt x="108" y="190"/>
                    <a:pt x="115" y="188"/>
                    <a:pt x="123" y="184"/>
                  </a:cubicBezTo>
                  <a:cubicBezTo>
                    <a:pt x="164" y="164"/>
                    <a:pt x="123" y="123"/>
                    <a:pt x="123" y="82"/>
                  </a:cubicBezTo>
                  <a:cubicBezTo>
                    <a:pt x="164" y="82"/>
                    <a:pt x="184" y="82"/>
                    <a:pt x="225" y="103"/>
                  </a:cubicBezTo>
                  <a:cubicBezTo>
                    <a:pt x="225" y="82"/>
                    <a:pt x="245" y="62"/>
                    <a:pt x="225" y="41"/>
                  </a:cubicBezTo>
                  <a:cubicBezTo>
                    <a:pt x="184" y="21"/>
                    <a:pt x="103" y="41"/>
                    <a:pt x="6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6" name="Google Shape;11716;p13"/>
            <p:cNvSpPr/>
            <p:nvPr/>
          </p:nvSpPr>
          <p:spPr>
            <a:xfrm>
              <a:off x="-2410395" y="1856000"/>
              <a:ext cx="5836" cy="5837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1" y="0"/>
                  </a:moveTo>
                  <a:cubicBezTo>
                    <a:pt x="21" y="41"/>
                    <a:pt x="61" y="61"/>
                    <a:pt x="61" y="82"/>
                  </a:cubicBezTo>
                  <a:cubicBezTo>
                    <a:pt x="56" y="87"/>
                    <a:pt x="50" y="88"/>
                    <a:pt x="43" y="88"/>
                  </a:cubicBezTo>
                  <a:cubicBezTo>
                    <a:pt x="36" y="88"/>
                    <a:pt x="29" y="87"/>
                    <a:pt x="23" y="87"/>
                  </a:cubicBezTo>
                  <a:cubicBezTo>
                    <a:pt x="10" y="87"/>
                    <a:pt x="0" y="92"/>
                    <a:pt x="0" y="123"/>
                  </a:cubicBezTo>
                  <a:cubicBezTo>
                    <a:pt x="41" y="143"/>
                    <a:pt x="102" y="163"/>
                    <a:pt x="143" y="184"/>
                  </a:cubicBezTo>
                  <a:cubicBezTo>
                    <a:pt x="143" y="143"/>
                    <a:pt x="163" y="102"/>
                    <a:pt x="183" y="82"/>
                  </a:cubicBezTo>
                  <a:cubicBezTo>
                    <a:pt x="143" y="21"/>
                    <a:pt x="102" y="0"/>
                    <a:pt x="4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7" name="Google Shape;11717;p13"/>
            <p:cNvSpPr/>
            <p:nvPr/>
          </p:nvSpPr>
          <p:spPr>
            <a:xfrm>
              <a:off x="-2320592" y="1890228"/>
              <a:ext cx="5170" cy="6852"/>
            </a:xfrm>
            <a:custGeom>
              <a:avLst/>
              <a:gdLst/>
              <a:ahLst/>
              <a:cxnLst/>
              <a:rect l="l" t="t" r="r" b="b"/>
              <a:pathLst>
                <a:path w="163" h="216" extrusionOk="0">
                  <a:moveTo>
                    <a:pt x="20" y="1"/>
                  </a:moveTo>
                  <a:cubicBezTo>
                    <a:pt x="20" y="62"/>
                    <a:pt x="0" y="123"/>
                    <a:pt x="20" y="143"/>
                  </a:cubicBezTo>
                  <a:cubicBezTo>
                    <a:pt x="48" y="198"/>
                    <a:pt x="75" y="216"/>
                    <a:pt x="108" y="216"/>
                  </a:cubicBezTo>
                  <a:cubicBezTo>
                    <a:pt x="124" y="216"/>
                    <a:pt x="143" y="211"/>
                    <a:pt x="163" y="204"/>
                  </a:cubicBezTo>
                  <a:cubicBezTo>
                    <a:pt x="143" y="123"/>
                    <a:pt x="122" y="41"/>
                    <a:pt x="2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8" name="Google Shape;11718;p13"/>
            <p:cNvSpPr/>
            <p:nvPr/>
          </p:nvSpPr>
          <p:spPr>
            <a:xfrm>
              <a:off x="-2248268" y="2009088"/>
              <a:ext cx="3933" cy="6979"/>
            </a:xfrm>
            <a:custGeom>
              <a:avLst/>
              <a:gdLst/>
              <a:ahLst/>
              <a:cxnLst/>
              <a:rect l="l" t="t" r="r" b="b"/>
              <a:pathLst>
                <a:path w="124" h="220" extrusionOk="0">
                  <a:moveTo>
                    <a:pt x="1" y="1"/>
                  </a:moveTo>
                  <a:cubicBezTo>
                    <a:pt x="1" y="103"/>
                    <a:pt x="1" y="144"/>
                    <a:pt x="42" y="205"/>
                  </a:cubicBezTo>
                  <a:cubicBezTo>
                    <a:pt x="52" y="215"/>
                    <a:pt x="62" y="220"/>
                    <a:pt x="72" y="220"/>
                  </a:cubicBezTo>
                  <a:cubicBezTo>
                    <a:pt x="82" y="220"/>
                    <a:pt x="93" y="215"/>
                    <a:pt x="103" y="205"/>
                  </a:cubicBezTo>
                  <a:cubicBezTo>
                    <a:pt x="103" y="184"/>
                    <a:pt x="123" y="144"/>
                    <a:pt x="103" y="103"/>
                  </a:cubicBezTo>
                  <a:cubicBezTo>
                    <a:pt x="97" y="104"/>
                    <a:pt x="91" y="105"/>
                    <a:pt x="86" y="105"/>
                  </a:cubicBezTo>
                  <a:cubicBezTo>
                    <a:pt x="27" y="105"/>
                    <a:pt x="57" y="1"/>
                    <a:pt x="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9" name="Google Shape;11719;p13"/>
            <p:cNvSpPr/>
            <p:nvPr/>
          </p:nvSpPr>
          <p:spPr>
            <a:xfrm>
              <a:off x="-2367127" y="1879252"/>
              <a:ext cx="4568" cy="4568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82" y="62"/>
                  </a:moveTo>
                  <a:cubicBezTo>
                    <a:pt x="82" y="62"/>
                    <a:pt x="82" y="82"/>
                    <a:pt x="82" y="82"/>
                  </a:cubicBezTo>
                  <a:lnTo>
                    <a:pt x="62" y="82"/>
                  </a:lnTo>
                  <a:cubicBezTo>
                    <a:pt x="62" y="82"/>
                    <a:pt x="62" y="62"/>
                    <a:pt x="62" y="6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21" y="123"/>
                    <a:pt x="21" y="123"/>
                    <a:pt x="143" y="143"/>
                  </a:cubicBezTo>
                  <a:cubicBezTo>
                    <a:pt x="123" y="21"/>
                    <a:pt x="123" y="21"/>
                    <a:pt x="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0" name="Google Shape;11720;p13"/>
            <p:cNvSpPr/>
            <p:nvPr/>
          </p:nvSpPr>
          <p:spPr>
            <a:xfrm>
              <a:off x="-2414297" y="1809497"/>
              <a:ext cx="4568" cy="6567"/>
            </a:xfrm>
            <a:custGeom>
              <a:avLst/>
              <a:gdLst/>
              <a:ahLst/>
              <a:cxnLst/>
              <a:rect l="l" t="t" r="r" b="b"/>
              <a:pathLst>
                <a:path w="144" h="207" extrusionOk="0">
                  <a:moveTo>
                    <a:pt x="103" y="0"/>
                  </a:moveTo>
                  <a:cubicBezTo>
                    <a:pt x="42" y="0"/>
                    <a:pt x="21" y="41"/>
                    <a:pt x="1" y="81"/>
                  </a:cubicBezTo>
                  <a:cubicBezTo>
                    <a:pt x="21" y="81"/>
                    <a:pt x="21" y="102"/>
                    <a:pt x="21" y="122"/>
                  </a:cubicBezTo>
                  <a:cubicBezTo>
                    <a:pt x="42" y="143"/>
                    <a:pt x="62" y="163"/>
                    <a:pt x="42" y="183"/>
                  </a:cubicBezTo>
                  <a:cubicBezTo>
                    <a:pt x="53" y="195"/>
                    <a:pt x="72" y="207"/>
                    <a:pt x="93" y="207"/>
                  </a:cubicBezTo>
                  <a:cubicBezTo>
                    <a:pt x="109" y="207"/>
                    <a:pt x="126" y="201"/>
                    <a:pt x="144" y="183"/>
                  </a:cubicBezTo>
                  <a:cubicBezTo>
                    <a:pt x="62" y="143"/>
                    <a:pt x="123" y="61"/>
                    <a:pt x="103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1" name="Google Shape;11721;p13"/>
            <p:cNvSpPr/>
            <p:nvPr/>
          </p:nvSpPr>
          <p:spPr>
            <a:xfrm>
              <a:off x="-2283796" y="2230029"/>
              <a:ext cx="3933" cy="5202"/>
            </a:xfrm>
            <a:custGeom>
              <a:avLst/>
              <a:gdLst/>
              <a:ahLst/>
              <a:cxnLst/>
              <a:rect l="l" t="t" r="r" b="b"/>
              <a:pathLst>
                <a:path w="124" h="164" extrusionOk="0">
                  <a:moveTo>
                    <a:pt x="62" y="1"/>
                  </a:moveTo>
                  <a:cubicBezTo>
                    <a:pt x="21" y="21"/>
                    <a:pt x="1" y="42"/>
                    <a:pt x="1" y="82"/>
                  </a:cubicBezTo>
                  <a:cubicBezTo>
                    <a:pt x="21" y="103"/>
                    <a:pt x="42" y="144"/>
                    <a:pt x="62" y="164"/>
                  </a:cubicBezTo>
                  <a:cubicBezTo>
                    <a:pt x="82" y="164"/>
                    <a:pt x="103" y="144"/>
                    <a:pt x="123" y="144"/>
                  </a:cubicBezTo>
                  <a:cubicBezTo>
                    <a:pt x="103" y="103"/>
                    <a:pt x="123" y="42"/>
                    <a:pt x="6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2" name="Google Shape;11722;p13"/>
            <p:cNvSpPr/>
            <p:nvPr/>
          </p:nvSpPr>
          <p:spPr>
            <a:xfrm>
              <a:off x="-2396850" y="1823708"/>
              <a:ext cx="3267" cy="7138"/>
            </a:xfrm>
            <a:custGeom>
              <a:avLst/>
              <a:gdLst/>
              <a:ahLst/>
              <a:cxnLst/>
              <a:rect l="l" t="t" r="r" b="b"/>
              <a:pathLst>
                <a:path w="103" h="225" extrusionOk="0">
                  <a:moveTo>
                    <a:pt x="1" y="0"/>
                  </a:moveTo>
                  <a:cubicBezTo>
                    <a:pt x="21" y="82"/>
                    <a:pt x="42" y="143"/>
                    <a:pt x="62" y="224"/>
                  </a:cubicBezTo>
                  <a:lnTo>
                    <a:pt x="103" y="224"/>
                  </a:lnTo>
                  <a:cubicBezTo>
                    <a:pt x="103" y="183"/>
                    <a:pt x="103" y="122"/>
                    <a:pt x="103" y="82"/>
                  </a:cubicBezTo>
                  <a:cubicBezTo>
                    <a:pt x="82" y="41"/>
                    <a:pt x="62" y="0"/>
                    <a:pt x="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3" name="Google Shape;11723;p13"/>
            <p:cNvSpPr/>
            <p:nvPr/>
          </p:nvSpPr>
          <p:spPr>
            <a:xfrm>
              <a:off x="-2416866" y="1877317"/>
              <a:ext cx="6503" cy="4536"/>
            </a:xfrm>
            <a:custGeom>
              <a:avLst/>
              <a:gdLst/>
              <a:ahLst/>
              <a:cxnLst/>
              <a:rect l="l" t="t" r="r" b="b"/>
              <a:pathLst>
                <a:path w="205" h="143" extrusionOk="0">
                  <a:moveTo>
                    <a:pt x="163" y="0"/>
                  </a:moveTo>
                  <a:cubicBezTo>
                    <a:pt x="102" y="0"/>
                    <a:pt x="41" y="21"/>
                    <a:pt x="1" y="82"/>
                  </a:cubicBezTo>
                  <a:lnTo>
                    <a:pt x="62" y="143"/>
                  </a:lnTo>
                  <a:cubicBezTo>
                    <a:pt x="102" y="82"/>
                    <a:pt x="143" y="82"/>
                    <a:pt x="204" y="62"/>
                  </a:cubicBezTo>
                  <a:cubicBezTo>
                    <a:pt x="184" y="21"/>
                    <a:pt x="163" y="21"/>
                    <a:pt x="163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4" name="Google Shape;11724;p13"/>
            <p:cNvSpPr/>
            <p:nvPr/>
          </p:nvSpPr>
          <p:spPr>
            <a:xfrm>
              <a:off x="-2338705" y="1868277"/>
              <a:ext cx="3902" cy="5837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42" y="0"/>
                  </a:moveTo>
                  <a:cubicBezTo>
                    <a:pt x="1" y="61"/>
                    <a:pt x="1" y="122"/>
                    <a:pt x="82" y="184"/>
                  </a:cubicBezTo>
                  <a:lnTo>
                    <a:pt x="123" y="143"/>
                  </a:lnTo>
                  <a:cubicBezTo>
                    <a:pt x="123" y="122"/>
                    <a:pt x="103" y="102"/>
                    <a:pt x="82" y="82"/>
                  </a:cubicBezTo>
                  <a:cubicBezTo>
                    <a:pt x="62" y="61"/>
                    <a:pt x="103" y="21"/>
                    <a:pt x="4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5" name="Google Shape;11725;p13"/>
            <p:cNvSpPr/>
            <p:nvPr/>
          </p:nvSpPr>
          <p:spPr>
            <a:xfrm>
              <a:off x="-2309617" y="1907675"/>
              <a:ext cx="5202" cy="5202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21" y="1"/>
                  </a:moveTo>
                  <a:cubicBezTo>
                    <a:pt x="0" y="102"/>
                    <a:pt x="61" y="102"/>
                    <a:pt x="143" y="164"/>
                  </a:cubicBezTo>
                  <a:cubicBezTo>
                    <a:pt x="163" y="41"/>
                    <a:pt x="82" y="41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6" name="Google Shape;11726;p13"/>
            <p:cNvSpPr/>
            <p:nvPr/>
          </p:nvSpPr>
          <p:spPr>
            <a:xfrm>
              <a:off x="-2387143" y="2328397"/>
              <a:ext cx="3902" cy="4409"/>
            </a:xfrm>
            <a:custGeom>
              <a:avLst/>
              <a:gdLst/>
              <a:ahLst/>
              <a:cxnLst/>
              <a:rect l="l" t="t" r="r" b="b"/>
              <a:pathLst>
                <a:path w="123" h="139" extrusionOk="0">
                  <a:moveTo>
                    <a:pt x="59" y="1"/>
                  </a:moveTo>
                  <a:cubicBezTo>
                    <a:pt x="41" y="1"/>
                    <a:pt x="21" y="6"/>
                    <a:pt x="0" y="16"/>
                  </a:cubicBezTo>
                  <a:cubicBezTo>
                    <a:pt x="0" y="57"/>
                    <a:pt x="0" y="97"/>
                    <a:pt x="41" y="138"/>
                  </a:cubicBezTo>
                  <a:lnTo>
                    <a:pt x="41" y="118"/>
                  </a:lnTo>
                  <a:cubicBezTo>
                    <a:pt x="61" y="97"/>
                    <a:pt x="123" y="97"/>
                    <a:pt x="102" y="16"/>
                  </a:cubicBezTo>
                  <a:cubicBezTo>
                    <a:pt x="92" y="6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7" name="Google Shape;11727;p13"/>
            <p:cNvSpPr/>
            <p:nvPr/>
          </p:nvSpPr>
          <p:spPr>
            <a:xfrm>
              <a:off x="-2392948" y="1835984"/>
              <a:ext cx="3235" cy="6471"/>
            </a:xfrm>
            <a:custGeom>
              <a:avLst/>
              <a:gdLst/>
              <a:ahLst/>
              <a:cxnLst/>
              <a:rect l="l" t="t" r="r" b="b"/>
              <a:pathLst>
                <a:path w="102" h="204" extrusionOk="0">
                  <a:moveTo>
                    <a:pt x="0" y="0"/>
                  </a:moveTo>
                  <a:cubicBezTo>
                    <a:pt x="20" y="61"/>
                    <a:pt x="20" y="122"/>
                    <a:pt x="61" y="204"/>
                  </a:cubicBezTo>
                  <a:cubicBezTo>
                    <a:pt x="102" y="102"/>
                    <a:pt x="82" y="61"/>
                    <a:pt x="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8" name="Google Shape;11728;p13"/>
            <p:cNvSpPr/>
            <p:nvPr/>
          </p:nvSpPr>
          <p:spPr>
            <a:xfrm>
              <a:off x="-2389078" y="1821741"/>
              <a:ext cx="2601" cy="4568"/>
            </a:xfrm>
            <a:custGeom>
              <a:avLst/>
              <a:gdLst/>
              <a:ahLst/>
              <a:cxnLst/>
              <a:rect l="l" t="t" r="r" b="b"/>
              <a:pathLst>
                <a:path w="82" h="144" extrusionOk="0">
                  <a:moveTo>
                    <a:pt x="0" y="1"/>
                  </a:moveTo>
                  <a:cubicBezTo>
                    <a:pt x="0" y="103"/>
                    <a:pt x="0" y="103"/>
                    <a:pt x="61" y="144"/>
                  </a:cubicBezTo>
                  <a:cubicBezTo>
                    <a:pt x="82" y="82"/>
                    <a:pt x="41" y="42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9" name="Google Shape;11729;p13"/>
            <p:cNvSpPr/>
            <p:nvPr/>
          </p:nvSpPr>
          <p:spPr>
            <a:xfrm>
              <a:off x="-2299276" y="2254581"/>
              <a:ext cx="3235" cy="3267"/>
            </a:xfrm>
            <a:custGeom>
              <a:avLst/>
              <a:gdLst/>
              <a:ahLst/>
              <a:cxnLst/>
              <a:rect l="l" t="t" r="r" b="b"/>
              <a:pathLst>
                <a:path w="102" h="103" extrusionOk="0">
                  <a:moveTo>
                    <a:pt x="20" y="1"/>
                  </a:moveTo>
                  <a:cubicBezTo>
                    <a:pt x="20" y="1"/>
                    <a:pt x="0" y="21"/>
                    <a:pt x="0" y="42"/>
                  </a:cubicBezTo>
                  <a:cubicBezTo>
                    <a:pt x="20" y="62"/>
                    <a:pt x="20" y="103"/>
                    <a:pt x="61" y="103"/>
                  </a:cubicBezTo>
                  <a:cubicBezTo>
                    <a:pt x="82" y="103"/>
                    <a:pt x="102" y="103"/>
                    <a:pt x="102" y="82"/>
                  </a:cubicBezTo>
                  <a:cubicBezTo>
                    <a:pt x="102" y="42"/>
                    <a:pt x="82" y="1"/>
                    <a:pt x="2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0" name="Google Shape;11730;p13"/>
            <p:cNvSpPr/>
            <p:nvPr/>
          </p:nvSpPr>
          <p:spPr>
            <a:xfrm>
              <a:off x="-2255374" y="2005218"/>
              <a:ext cx="3933" cy="3363"/>
            </a:xfrm>
            <a:custGeom>
              <a:avLst/>
              <a:gdLst/>
              <a:ahLst/>
              <a:cxnLst/>
              <a:rect l="l" t="t" r="r" b="b"/>
              <a:pathLst>
                <a:path w="124" h="106" extrusionOk="0">
                  <a:moveTo>
                    <a:pt x="21" y="1"/>
                  </a:moveTo>
                  <a:cubicBezTo>
                    <a:pt x="21" y="42"/>
                    <a:pt x="1" y="62"/>
                    <a:pt x="21" y="103"/>
                  </a:cubicBezTo>
                  <a:cubicBezTo>
                    <a:pt x="38" y="103"/>
                    <a:pt x="57" y="106"/>
                    <a:pt x="75" y="106"/>
                  </a:cubicBezTo>
                  <a:cubicBezTo>
                    <a:pt x="101" y="106"/>
                    <a:pt x="123" y="99"/>
                    <a:pt x="123" y="62"/>
                  </a:cubicBezTo>
                  <a:cubicBezTo>
                    <a:pt x="103" y="1"/>
                    <a:pt x="42" y="42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1" name="Google Shape;11731;p13"/>
            <p:cNvSpPr/>
            <p:nvPr/>
          </p:nvSpPr>
          <p:spPr>
            <a:xfrm>
              <a:off x="-2294105" y="2249315"/>
              <a:ext cx="3235" cy="2728"/>
            </a:xfrm>
            <a:custGeom>
              <a:avLst/>
              <a:gdLst/>
              <a:ahLst/>
              <a:cxnLst/>
              <a:rect l="l" t="t" r="r" b="b"/>
              <a:pathLst>
                <a:path w="102" h="86" extrusionOk="0">
                  <a:moveTo>
                    <a:pt x="48" y="1"/>
                  </a:moveTo>
                  <a:cubicBezTo>
                    <a:pt x="33" y="1"/>
                    <a:pt x="16" y="4"/>
                    <a:pt x="0" y="4"/>
                  </a:cubicBezTo>
                  <a:cubicBezTo>
                    <a:pt x="0" y="24"/>
                    <a:pt x="0" y="45"/>
                    <a:pt x="0" y="85"/>
                  </a:cubicBezTo>
                  <a:cubicBezTo>
                    <a:pt x="10" y="80"/>
                    <a:pt x="22" y="79"/>
                    <a:pt x="33" y="79"/>
                  </a:cubicBezTo>
                  <a:cubicBezTo>
                    <a:pt x="45" y="79"/>
                    <a:pt x="56" y="80"/>
                    <a:pt x="66" y="80"/>
                  </a:cubicBezTo>
                  <a:cubicBezTo>
                    <a:pt x="87" y="80"/>
                    <a:pt x="102" y="75"/>
                    <a:pt x="102" y="45"/>
                  </a:cubicBezTo>
                  <a:cubicBezTo>
                    <a:pt x="90" y="8"/>
                    <a:pt x="70" y="1"/>
                    <a:pt x="48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2" name="Google Shape;11732;p13"/>
            <p:cNvSpPr/>
            <p:nvPr/>
          </p:nvSpPr>
          <p:spPr>
            <a:xfrm>
              <a:off x="-2406525" y="1807530"/>
              <a:ext cx="3902" cy="4568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21" y="1"/>
                  </a:moveTo>
                  <a:lnTo>
                    <a:pt x="21" y="1"/>
                  </a:lnTo>
                  <a:cubicBezTo>
                    <a:pt x="0" y="62"/>
                    <a:pt x="21" y="123"/>
                    <a:pt x="102" y="143"/>
                  </a:cubicBezTo>
                  <a:cubicBezTo>
                    <a:pt x="123" y="62"/>
                    <a:pt x="102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3" name="Google Shape;11733;p13"/>
            <p:cNvSpPr/>
            <p:nvPr/>
          </p:nvSpPr>
          <p:spPr>
            <a:xfrm>
              <a:off x="-2414931" y="1757156"/>
              <a:ext cx="3902" cy="5202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1" y="0"/>
                  </a:moveTo>
                  <a:cubicBezTo>
                    <a:pt x="21" y="82"/>
                    <a:pt x="62" y="123"/>
                    <a:pt x="123" y="163"/>
                  </a:cubicBezTo>
                  <a:cubicBezTo>
                    <a:pt x="102" y="102"/>
                    <a:pt x="62" y="41"/>
                    <a:pt x="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4" name="Google Shape;11734;p13"/>
            <p:cNvSpPr/>
            <p:nvPr/>
          </p:nvSpPr>
          <p:spPr>
            <a:xfrm>
              <a:off x="-2343210" y="1881822"/>
              <a:ext cx="3267" cy="3521"/>
            </a:xfrm>
            <a:custGeom>
              <a:avLst/>
              <a:gdLst/>
              <a:ahLst/>
              <a:cxnLst/>
              <a:rect l="l" t="t" r="r" b="b"/>
              <a:pathLst>
                <a:path w="103" h="111" extrusionOk="0">
                  <a:moveTo>
                    <a:pt x="21" y="1"/>
                  </a:moveTo>
                  <a:cubicBezTo>
                    <a:pt x="0" y="21"/>
                    <a:pt x="0" y="62"/>
                    <a:pt x="21" y="103"/>
                  </a:cubicBezTo>
                  <a:cubicBezTo>
                    <a:pt x="31" y="108"/>
                    <a:pt x="41" y="111"/>
                    <a:pt x="49" y="111"/>
                  </a:cubicBezTo>
                  <a:cubicBezTo>
                    <a:pt x="72" y="111"/>
                    <a:pt x="87" y="92"/>
                    <a:pt x="102" y="62"/>
                  </a:cubicBezTo>
                  <a:cubicBezTo>
                    <a:pt x="82" y="42"/>
                    <a:pt x="6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5" name="Google Shape;11735;p13"/>
            <p:cNvSpPr/>
            <p:nvPr/>
          </p:nvSpPr>
          <p:spPr>
            <a:xfrm>
              <a:off x="-2256642" y="2106537"/>
              <a:ext cx="3902" cy="2728"/>
            </a:xfrm>
            <a:custGeom>
              <a:avLst/>
              <a:gdLst/>
              <a:ahLst/>
              <a:cxnLst/>
              <a:rect l="l" t="t" r="r" b="b"/>
              <a:pathLst>
                <a:path w="123" h="86" extrusionOk="0">
                  <a:moveTo>
                    <a:pt x="59" y="1"/>
                  </a:moveTo>
                  <a:cubicBezTo>
                    <a:pt x="32" y="1"/>
                    <a:pt x="12" y="8"/>
                    <a:pt x="0" y="45"/>
                  </a:cubicBezTo>
                  <a:cubicBezTo>
                    <a:pt x="21" y="65"/>
                    <a:pt x="21" y="86"/>
                    <a:pt x="41" y="86"/>
                  </a:cubicBezTo>
                  <a:cubicBezTo>
                    <a:pt x="82" y="65"/>
                    <a:pt x="102" y="45"/>
                    <a:pt x="122" y="4"/>
                  </a:cubicBezTo>
                  <a:cubicBezTo>
                    <a:pt x="98" y="4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6" name="Google Shape;11736;p13"/>
            <p:cNvSpPr/>
            <p:nvPr/>
          </p:nvSpPr>
          <p:spPr>
            <a:xfrm>
              <a:off x="-2254073" y="2009088"/>
              <a:ext cx="2633" cy="6503"/>
            </a:xfrm>
            <a:custGeom>
              <a:avLst/>
              <a:gdLst/>
              <a:ahLst/>
              <a:cxnLst/>
              <a:rect l="l" t="t" r="r" b="b"/>
              <a:pathLst>
                <a:path w="83" h="205" extrusionOk="0">
                  <a:moveTo>
                    <a:pt x="82" y="1"/>
                  </a:moveTo>
                  <a:lnTo>
                    <a:pt x="82" y="1"/>
                  </a:lnTo>
                  <a:cubicBezTo>
                    <a:pt x="1" y="103"/>
                    <a:pt x="1" y="144"/>
                    <a:pt x="62" y="205"/>
                  </a:cubicBezTo>
                  <a:cubicBezTo>
                    <a:pt x="82" y="144"/>
                    <a:pt x="82" y="103"/>
                    <a:pt x="8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7" name="Google Shape;11737;p13"/>
            <p:cNvSpPr/>
            <p:nvPr/>
          </p:nvSpPr>
          <p:spPr>
            <a:xfrm>
              <a:off x="-2261813" y="1945296"/>
              <a:ext cx="3267" cy="4409"/>
            </a:xfrm>
            <a:custGeom>
              <a:avLst/>
              <a:gdLst/>
              <a:ahLst/>
              <a:cxnLst/>
              <a:rect l="l" t="t" r="r" b="b"/>
              <a:pathLst>
                <a:path w="103" h="139" extrusionOk="0">
                  <a:moveTo>
                    <a:pt x="59" y="1"/>
                  </a:moveTo>
                  <a:cubicBezTo>
                    <a:pt x="41" y="1"/>
                    <a:pt x="21" y="6"/>
                    <a:pt x="0" y="16"/>
                  </a:cubicBezTo>
                  <a:cubicBezTo>
                    <a:pt x="0" y="57"/>
                    <a:pt x="0" y="98"/>
                    <a:pt x="41" y="138"/>
                  </a:cubicBezTo>
                  <a:cubicBezTo>
                    <a:pt x="61" y="98"/>
                    <a:pt x="61" y="37"/>
                    <a:pt x="102" y="16"/>
                  </a:cubicBezTo>
                  <a:cubicBezTo>
                    <a:pt x="92" y="6"/>
                    <a:pt x="77" y="1"/>
                    <a:pt x="59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8" name="Google Shape;11738;p13"/>
            <p:cNvSpPr/>
            <p:nvPr/>
          </p:nvSpPr>
          <p:spPr>
            <a:xfrm>
              <a:off x="-2261813" y="1935685"/>
              <a:ext cx="3711" cy="3045"/>
            </a:xfrm>
            <a:custGeom>
              <a:avLst/>
              <a:gdLst/>
              <a:ahLst/>
              <a:cxnLst/>
              <a:rect l="l" t="t" r="r" b="b"/>
              <a:pathLst>
                <a:path w="117" h="96" extrusionOk="0">
                  <a:moveTo>
                    <a:pt x="66" y="0"/>
                  </a:moveTo>
                  <a:cubicBezTo>
                    <a:pt x="32" y="0"/>
                    <a:pt x="16" y="44"/>
                    <a:pt x="0" y="75"/>
                  </a:cubicBezTo>
                  <a:cubicBezTo>
                    <a:pt x="0" y="95"/>
                    <a:pt x="21" y="95"/>
                    <a:pt x="61" y="95"/>
                  </a:cubicBezTo>
                  <a:cubicBezTo>
                    <a:pt x="20" y="54"/>
                    <a:pt x="26" y="46"/>
                    <a:pt x="45" y="46"/>
                  </a:cubicBezTo>
                  <a:cubicBezTo>
                    <a:pt x="56" y="46"/>
                    <a:pt x="71" y="48"/>
                    <a:pt x="83" y="48"/>
                  </a:cubicBezTo>
                  <a:cubicBezTo>
                    <a:pt x="103" y="48"/>
                    <a:pt x="117" y="43"/>
                    <a:pt x="102" y="14"/>
                  </a:cubicBezTo>
                  <a:cubicBezTo>
                    <a:pt x="88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9" name="Google Shape;11739;p13"/>
            <p:cNvSpPr/>
            <p:nvPr/>
          </p:nvSpPr>
          <p:spPr>
            <a:xfrm>
              <a:off x="-2394249" y="1898000"/>
              <a:ext cx="4536" cy="3014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41" y="0"/>
                  </a:moveTo>
                  <a:cubicBezTo>
                    <a:pt x="21" y="20"/>
                    <a:pt x="0" y="20"/>
                    <a:pt x="21" y="61"/>
                  </a:cubicBezTo>
                  <a:cubicBezTo>
                    <a:pt x="33" y="85"/>
                    <a:pt x="52" y="95"/>
                    <a:pt x="77" y="95"/>
                  </a:cubicBezTo>
                  <a:cubicBezTo>
                    <a:pt x="96" y="95"/>
                    <a:pt x="118" y="90"/>
                    <a:pt x="143" y="82"/>
                  </a:cubicBezTo>
                  <a:cubicBezTo>
                    <a:pt x="102" y="61"/>
                    <a:pt x="102" y="20"/>
                    <a:pt x="4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0" name="Google Shape;11740;p13"/>
            <p:cNvSpPr/>
            <p:nvPr/>
          </p:nvSpPr>
          <p:spPr>
            <a:xfrm>
              <a:off x="-2419436" y="1818537"/>
              <a:ext cx="4536" cy="4536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20" y="0"/>
                  </a:moveTo>
                  <a:lnTo>
                    <a:pt x="20" y="0"/>
                  </a:lnTo>
                  <a:cubicBezTo>
                    <a:pt x="0" y="102"/>
                    <a:pt x="82" y="122"/>
                    <a:pt x="143" y="143"/>
                  </a:cubicBezTo>
                  <a:cubicBezTo>
                    <a:pt x="102" y="102"/>
                    <a:pt x="61" y="61"/>
                    <a:pt x="2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1" name="Google Shape;11741;p13"/>
            <p:cNvSpPr/>
            <p:nvPr/>
          </p:nvSpPr>
          <p:spPr>
            <a:xfrm>
              <a:off x="-2428508" y="1836904"/>
              <a:ext cx="3933" cy="3236"/>
            </a:xfrm>
            <a:custGeom>
              <a:avLst/>
              <a:gdLst/>
              <a:ahLst/>
              <a:cxnLst/>
              <a:rect l="l" t="t" r="r" b="b"/>
              <a:pathLst>
                <a:path w="124" h="102" extrusionOk="0">
                  <a:moveTo>
                    <a:pt x="91" y="0"/>
                  </a:moveTo>
                  <a:cubicBezTo>
                    <a:pt x="53" y="0"/>
                    <a:pt x="34" y="52"/>
                    <a:pt x="1" y="52"/>
                  </a:cubicBezTo>
                  <a:cubicBezTo>
                    <a:pt x="16" y="82"/>
                    <a:pt x="31" y="101"/>
                    <a:pt x="62" y="101"/>
                  </a:cubicBezTo>
                  <a:cubicBezTo>
                    <a:pt x="73" y="101"/>
                    <a:pt x="86" y="99"/>
                    <a:pt x="103" y="93"/>
                  </a:cubicBezTo>
                  <a:cubicBezTo>
                    <a:pt x="123" y="73"/>
                    <a:pt x="103" y="32"/>
                    <a:pt x="123" y="12"/>
                  </a:cubicBezTo>
                  <a:cubicBezTo>
                    <a:pt x="111" y="4"/>
                    <a:pt x="100" y="0"/>
                    <a:pt x="9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2" name="Google Shape;11742;p13"/>
            <p:cNvSpPr/>
            <p:nvPr/>
          </p:nvSpPr>
          <p:spPr>
            <a:xfrm>
              <a:off x="-2380038" y="2335249"/>
              <a:ext cx="3902" cy="1999"/>
            </a:xfrm>
            <a:custGeom>
              <a:avLst/>
              <a:gdLst/>
              <a:ahLst/>
              <a:cxnLst/>
              <a:rect l="l" t="t" r="r" b="b"/>
              <a:pathLst>
                <a:path w="123" h="63" extrusionOk="0">
                  <a:moveTo>
                    <a:pt x="59" y="0"/>
                  </a:moveTo>
                  <a:cubicBezTo>
                    <a:pt x="32" y="0"/>
                    <a:pt x="13" y="8"/>
                    <a:pt x="0" y="44"/>
                  </a:cubicBezTo>
                  <a:cubicBezTo>
                    <a:pt x="19" y="53"/>
                    <a:pt x="33" y="63"/>
                    <a:pt x="48" y="63"/>
                  </a:cubicBezTo>
                  <a:cubicBezTo>
                    <a:pt x="67" y="63"/>
                    <a:pt x="89" y="49"/>
                    <a:pt x="123" y="4"/>
                  </a:cubicBezTo>
                  <a:cubicBezTo>
                    <a:pt x="98" y="4"/>
                    <a:pt x="77" y="0"/>
                    <a:pt x="59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3" name="Google Shape;11743;p13"/>
            <p:cNvSpPr/>
            <p:nvPr/>
          </p:nvSpPr>
          <p:spPr>
            <a:xfrm>
              <a:off x="-2414297" y="1861552"/>
              <a:ext cx="2633" cy="2887"/>
            </a:xfrm>
            <a:custGeom>
              <a:avLst/>
              <a:gdLst/>
              <a:ahLst/>
              <a:cxnLst/>
              <a:rect l="l" t="t" r="r" b="b"/>
              <a:pathLst>
                <a:path w="83" h="91" extrusionOk="0">
                  <a:moveTo>
                    <a:pt x="46" y="1"/>
                  </a:moveTo>
                  <a:cubicBezTo>
                    <a:pt x="30" y="1"/>
                    <a:pt x="12" y="16"/>
                    <a:pt x="1" y="49"/>
                  </a:cubicBezTo>
                  <a:cubicBezTo>
                    <a:pt x="21" y="70"/>
                    <a:pt x="42" y="70"/>
                    <a:pt x="42" y="90"/>
                  </a:cubicBezTo>
                  <a:cubicBezTo>
                    <a:pt x="62" y="70"/>
                    <a:pt x="82" y="70"/>
                    <a:pt x="82" y="29"/>
                  </a:cubicBezTo>
                  <a:cubicBezTo>
                    <a:pt x="73" y="11"/>
                    <a:pt x="60" y="1"/>
                    <a:pt x="46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4" name="Google Shape;11744;p13"/>
            <p:cNvSpPr/>
            <p:nvPr/>
          </p:nvSpPr>
          <p:spPr>
            <a:xfrm>
              <a:off x="-2418167" y="1850893"/>
              <a:ext cx="3902" cy="1999"/>
            </a:xfrm>
            <a:custGeom>
              <a:avLst/>
              <a:gdLst/>
              <a:ahLst/>
              <a:cxnLst/>
              <a:rect l="l" t="t" r="r" b="b"/>
              <a:pathLst>
                <a:path w="123" h="63" extrusionOk="0">
                  <a:moveTo>
                    <a:pt x="68" y="1"/>
                  </a:moveTo>
                  <a:cubicBezTo>
                    <a:pt x="46" y="1"/>
                    <a:pt x="23" y="14"/>
                    <a:pt x="1" y="60"/>
                  </a:cubicBezTo>
                  <a:cubicBezTo>
                    <a:pt x="17" y="60"/>
                    <a:pt x="33" y="63"/>
                    <a:pt x="50" y="63"/>
                  </a:cubicBezTo>
                  <a:cubicBezTo>
                    <a:pt x="74" y="63"/>
                    <a:pt x="99" y="55"/>
                    <a:pt x="123" y="19"/>
                  </a:cubicBezTo>
                  <a:cubicBezTo>
                    <a:pt x="105" y="10"/>
                    <a:pt x="87" y="1"/>
                    <a:pt x="68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5" name="Google Shape;11745;p13"/>
            <p:cNvSpPr/>
            <p:nvPr/>
          </p:nvSpPr>
          <p:spPr>
            <a:xfrm>
              <a:off x="-2296072" y="1945138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" y="1"/>
                  </a:moveTo>
                  <a:cubicBezTo>
                    <a:pt x="1" y="42"/>
                    <a:pt x="42" y="62"/>
                    <a:pt x="62" y="82"/>
                  </a:cubicBezTo>
                  <a:lnTo>
                    <a:pt x="62" y="103"/>
                  </a:lnTo>
                  <a:cubicBezTo>
                    <a:pt x="82" y="82"/>
                    <a:pt x="103" y="62"/>
                    <a:pt x="103" y="42"/>
                  </a:cubicBezTo>
                  <a:cubicBezTo>
                    <a:pt x="62" y="2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6" name="Google Shape;11746;p13"/>
            <p:cNvSpPr/>
            <p:nvPr/>
          </p:nvSpPr>
          <p:spPr>
            <a:xfrm>
              <a:off x="-2257309" y="2102762"/>
              <a:ext cx="3267" cy="1808"/>
            </a:xfrm>
            <a:custGeom>
              <a:avLst/>
              <a:gdLst/>
              <a:ahLst/>
              <a:cxnLst/>
              <a:rect l="l" t="t" r="r" b="b"/>
              <a:pathLst>
                <a:path w="103" h="57" extrusionOk="0">
                  <a:moveTo>
                    <a:pt x="103" y="1"/>
                  </a:moveTo>
                  <a:lnTo>
                    <a:pt x="103" y="1"/>
                  </a:lnTo>
                  <a:cubicBezTo>
                    <a:pt x="82" y="11"/>
                    <a:pt x="67" y="11"/>
                    <a:pt x="52" y="11"/>
                  </a:cubicBezTo>
                  <a:cubicBezTo>
                    <a:pt x="36" y="11"/>
                    <a:pt x="21" y="11"/>
                    <a:pt x="1" y="21"/>
                  </a:cubicBezTo>
                  <a:cubicBezTo>
                    <a:pt x="21" y="42"/>
                    <a:pt x="36" y="57"/>
                    <a:pt x="52" y="57"/>
                  </a:cubicBezTo>
                  <a:cubicBezTo>
                    <a:pt x="67" y="57"/>
                    <a:pt x="82" y="42"/>
                    <a:pt x="103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7" name="Google Shape;11747;p13"/>
            <p:cNvSpPr/>
            <p:nvPr/>
          </p:nvSpPr>
          <p:spPr>
            <a:xfrm>
              <a:off x="-2419436" y="1816380"/>
              <a:ext cx="2601" cy="2189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48" y="1"/>
                  </a:moveTo>
                  <a:cubicBezTo>
                    <a:pt x="30" y="1"/>
                    <a:pt x="12" y="24"/>
                    <a:pt x="0" y="48"/>
                  </a:cubicBezTo>
                  <a:cubicBezTo>
                    <a:pt x="0" y="48"/>
                    <a:pt x="20" y="68"/>
                    <a:pt x="20" y="68"/>
                  </a:cubicBezTo>
                  <a:cubicBezTo>
                    <a:pt x="41" y="68"/>
                    <a:pt x="61" y="48"/>
                    <a:pt x="82" y="48"/>
                  </a:cubicBezTo>
                  <a:cubicBezTo>
                    <a:pt x="73" y="13"/>
                    <a:pt x="61" y="1"/>
                    <a:pt x="48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8" name="Google Shape;11748;p13"/>
            <p:cNvSpPr/>
            <p:nvPr/>
          </p:nvSpPr>
          <p:spPr>
            <a:xfrm>
              <a:off x="-2422037" y="1863106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0"/>
                  </a:moveTo>
                  <a:cubicBezTo>
                    <a:pt x="21" y="41"/>
                    <a:pt x="1" y="61"/>
                    <a:pt x="41" y="102"/>
                  </a:cubicBezTo>
                  <a:cubicBezTo>
                    <a:pt x="82" y="61"/>
                    <a:pt x="102" y="4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9" name="Google Shape;11749;p13"/>
            <p:cNvSpPr/>
            <p:nvPr/>
          </p:nvSpPr>
          <p:spPr>
            <a:xfrm>
              <a:off x="-2347080" y="1882488"/>
              <a:ext cx="1301" cy="2601"/>
            </a:xfrm>
            <a:custGeom>
              <a:avLst/>
              <a:gdLst/>
              <a:ahLst/>
              <a:cxnLst/>
              <a:rect l="l" t="t" r="r" b="b"/>
              <a:pathLst>
                <a:path w="41" h="82" extrusionOk="0">
                  <a:moveTo>
                    <a:pt x="0" y="0"/>
                  </a:moveTo>
                  <a:lnTo>
                    <a:pt x="0" y="82"/>
                  </a:lnTo>
                  <a:cubicBezTo>
                    <a:pt x="41" y="41"/>
                    <a:pt x="41" y="41"/>
                    <a:pt x="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0" name="Google Shape;11750;p13"/>
            <p:cNvSpPr/>
            <p:nvPr/>
          </p:nvSpPr>
          <p:spPr>
            <a:xfrm>
              <a:off x="-2331600" y="1908975"/>
              <a:ext cx="2633" cy="26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21" y="0"/>
                  </a:moveTo>
                  <a:cubicBezTo>
                    <a:pt x="21" y="41"/>
                    <a:pt x="1" y="61"/>
                    <a:pt x="42" y="82"/>
                  </a:cubicBezTo>
                  <a:cubicBezTo>
                    <a:pt x="82" y="41"/>
                    <a:pt x="82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1" name="Google Shape;11751;p13"/>
            <p:cNvSpPr/>
            <p:nvPr/>
          </p:nvSpPr>
          <p:spPr>
            <a:xfrm>
              <a:off x="-2323193" y="1922996"/>
              <a:ext cx="2601" cy="1999"/>
            </a:xfrm>
            <a:custGeom>
              <a:avLst/>
              <a:gdLst/>
              <a:ahLst/>
              <a:cxnLst/>
              <a:rect l="l" t="t" r="r" b="b"/>
              <a:pathLst>
                <a:path w="82" h="63" extrusionOk="0">
                  <a:moveTo>
                    <a:pt x="48" y="0"/>
                  </a:moveTo>
                  <a:cubicBezTo>
                    <a:pt x="31" y="0"/>
                    <a:pt x="12" y="24"/>
                    <a:pt x="1" y="47"/>
                  </a:cubicBezTo>
                  <a:cubicBezTo>
                    <a:pt x="11" y="57"/>
                    <a:pt x="26" y="62"/>
                    <a:pt x="41" y="62"/>
                  </a:cubicBezTo>
                  <a:cubicBezTo>
                    <a:pt x="57" y="62"/>
                    <a:pt x="72" y="57"/>
                    <a:pt x="82" y="47"/>
                  </a:cubicBezTo>
                  <a:cubicBezTo>
                    <a:pt x="73" y="13"/>
                    <a:pt x="61" y="0"/>
                    <a:pt x="48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2" name="Google Shape;11752;p13"/>
            <p:cNvSpPr/>
            <p:nvPr/>
          </p:nvSpPr>
          <p:spPr>
            <a:xfrm>
              <a:off x="-2284430" y="1942790"/>
              <a:ext cx="3267" cy="1681"/>
            </a:xfrm>
            <a:custGeom>
              <a:avLst/>
              <a:gdLst/>
              <a:ahLst/>
              <a:cxnLst/>
              <a:rect l="l" t="t" r="r" b="b"/>
              <a:pathLst>
                <a:path w="103" h="53" extrusionOk="0">
                  <a:moveTo>
                    <a:pt x="50" y="0"/>
                  </a:moveTo>
                  <a:cubicBezTo>
                    <a:pt x="34" y="0"/>
                    <a:pt x="17" y="5"/>
                    <a:pt x="0" y="14"/>
                  </a:cubicBezTo>
                  <a:cubicBezTo>
                    <a:pt x="19" y="41"/>
                    <a:pt x="37" y="52"/>
                    <a:pt x="54" y="52"/>
                  </a:cubicBezTo>
                  <a:cubicBezTo>
                    <a:pt x="71" y="52"/>
                    <a:pt x="85" y="41"/>
                    <a:pt x="96" y="24"/>
                  </a:cubicBezTo>
                  <a:lnTo>
                    <a:pt x="96" y="24"/>
                  </a:lnTo>
                  <a:cubicBezTo>
                    <a:pt x="99" y="27"/>
                    <a:pt x="100" y="30"/>
                    <a:pt x="102" y="34"/>
                  </a:cubicBezTo>
                  <a:lnTo>
                    <a:pt x="102" y="14"/>
                  </a:lnTo>
                  <a:cubicBezTo>
                    <a:pt x="100" y="17"/>
                    <a:pt x="99" y="21"/>
                    <a:pt x="96" y="24"/>
                  </a:cubicBezTo>
                  <a:lnTo>
                    <a:pt x="96" y="24"/>
                  </a:lnTo>
                  <a:cubicBezTo>
                    <a:pt x="85" y="7"/>
                    <a:pt x="68" y="0"/>
                    <a:pt x="5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3" name="Google Shape;11753;p13"/>
            <p:cNvSpPr/>
            <p:nvPr/>
          </p:nvSpPr>
          <p:spPr>
            <a:xfrm>
              <a:off x="-2261813" y="1949674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41" y="0"/>
                  </a:moveTo>
                  <a:cubicBezTo>
                    <a:pt x="0" y="61"/>
                    <a:pt x="61" y="61"/>
                    <a:pt x="102" y="102"/>
                  </a:cubicBezTo>
                  <a:cubicBezTo>
                    <a:pt x="102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4" name="Google Shape;11754;p13"/>
            <p:cNvSpPr/>
            <p:nvPr/>
          </p:nvSpPr>
          <p:spPr>
            <a:xfrm>
              <a:off x="-2258577" y="1964520"/>
              <a:ext cx="2601" cy="2633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0" y="1"/>
                  </a:moveTo>
                  <a:cubicBezTo>
                    <a:pt x="0" y="62"/>
                    <a:pt x="41" y="82"/>
                    <a:pt x="82" y="82"/>
                  </a:cubicBezTo>
                  <a:cubicBezTo>
                    <a:pt x="82" y="41"/>
                    <a:pt x="61" y="21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5" name="Google Shape;11755;p13"/>
            <p:cNvSpPr/>
            <p:nvPr/>
          </p:nvSpPr>
          <p:spPr>
            <a:xfrm>
              <a:off x="-2257309" y="1970166"/>
              <a:ext cx="3267" cy="1745"/>
            </a:xfrm>
            <a:custGeom>
              <a:avLst/>
              <a:gdLst/>
              <a:ahLst/>
              <a:cxnLst/>
              <a:rect l="l" t="t" r="r" b="b"/>
              <a:pathLst>
                <a:path w="103" h="55" extrusionOk="0">
                  <a:moveTo>
                    <a:pt x="52" y="1"/>
                  </a:moveTo>
                  <a:cubicBezTo>
                    <a:pt x="36" y="1"/>
                    <a:pt x="21" y="6"/>
                    <a:pt x="1" y="26"/>
                  </a:cubicBezTo>
                  <a:cubicBezTo>
                    <a:pt x="19" y="45"/>
                    <a:pt x="33" y="55"/>
                    <a:pt x="47" y="55"/>
                  </a:cubicBezTo>
                  <a:cubicBezTo>
                    <a:pt x="64" y="55"/>
                    <a:pt x="80" y="40"/>
                    <a:pt x="103" y="6"/>
                  </a:cubicBezTo>
                  <a:cubicBezTo>
                    <a:pt x="82" y="6"/>
                    <a:pt x="67" y="1"/>
                    <a:pt x="5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6" name="Google Shape;11756;p13"/>
            <p:cNvSpPr/>
            <p:nvPr/>
          </p:nvSpPr>
          <p:spPr>
            <a:xfrm>
              <a:off x="-2259878" y="2008454"/>
              <a:ext cx="2601" cy="1967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82" y="1"/>
                  </a:moveTo>
                  <a:cubicBezTo>
                    <a:pt x="61" y="1"/>
                    <a:pt x="41" y="1"/>
                    <a:pt x="41" y="21"/>
                  </a:cubicBezTo>
                  <a:cubicBezTo>
                    <a:pt x="21" y="41"/>
                    <a:pt x="21" y="41"/>
                    <a:pt x="0" y="62"/>
                  </a:cubicBezTo>
                  <a:cubicBezTo>
                    <a:pt x="41" y="62"/>
                    <a:pt x="82" y="62"/>
                    <a:pt x="8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7" name="Google Shape;11757;p13"/>
            <p:cNvSpPr/>
            <p:nvPr/>
          </p:nvSpPr>
          <p:spPr>
            <a:xfrm>
              <a:off x="-2310283" y="1905740"/>
              <a:ext cx="2633" cy="1967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1" y="0"/>
                  </a:moveTo>
                  <a:cubicBezTo>
                    <a:pt x="21" y="21"/>
                    <a:pt x="42" y="41"/>
                    <a:pt x="42" y="62"/>
                  </a:cubicBezTo>
                  <a:lnTo>
                    <a:pt x="62" y="62"/>
                  </a:lnTo>
                  <a:cubicBezTo>
                    <a:pt x="82" y="41"/>
                    <a:pt x="62" y="21"/>
                    <a:pt x="4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8" name="Google Shape;11758;p13"/>
            <p:cNvSpPr/>
            <p:nvPr/>
          </p:nvSpPr>
          <p:spPr>
            <a:xfrm>
              <a:off x="-2307047" y="1924487"/>
              <a:ext cx="1967" cy="1301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62" y="0"/>
                  </a:moveTo>
                  <a:cubicBezTo>
                    <a:pt x="41" y="0"/>
                    <a:pt x="1" y="0"/>
                    <a:pt x="21" y="41"/>
                  </a:cubicBezTo>
                  <a:cubicBezTo>
                    <a:pt x="6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9" name="Google Shape;11759;p13"/>
            <p:cNvSpPr/>
            <p:nvPr/>
          </p:nvSpPr>
          <p:spPr>
            <a:xfrm>
              <a:off x="-2405891" y="1892829"/>
              <a:ext cx="2633" cy="1713"/>
            </a:xfrm>
            <a:custGeom>
              <a:avLst/>
              <a:gdLst/>
              <a:ahLst/>
              <a:cxnLst/>
              <a:rect l="l" t="t" r="r" b="b"/>
              <a:pathLst>
                <a:path w="83" h="54" extrusionOk="0">
                  <a:moveTo>
                    <a:pt x="82" y="0"/>
                  </a:moveTo>
                  <a:cubicBezTo>
                    <a:pt x="41" y="0"/>
                    <a:pt x="21" y="21"/>
                    <a:pt x="1" y="41"/>
                  </a:cubicBezTo>
                  <a:cubicBezTo>
                    <a:pt x="16" y="48"/>
                    <a:pt x="28" y="53"/>
                    <a:pt x="38" y="53"/>
                  </a:cubicBezTo>
                  <a:cubicBezTo>
                    <a:pt x="56" y="53"/>
                    <a:pt x="69" y="39"/>
                    <a:pt x="8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0" name="Google Shape;11760;p13"/>
            <p:cNvSpPr/>
            <p:nvPr/>
          </p:nvSpPr>
          <p:spPr>
            <a:xfrm>
              <a:off x="-2388444" y="1877952"/>
              <a:ext cx="2633" cy="1967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41" y="1"/>
                  </a:moveTo>
                  <a:lnTo>
                    <a:pt x="41" y="1"/>
                  </a:lnTo>
                  <a:cubicBezTo>
                    <a:pt x="1" y="42"/>
                    <a:pt x="21" y="62"/>
                    <a:pt x="62" y="62"/>
                  </a:cubicBezTo>
                  <a:cubicBezTo>
                    <a:pt x="82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1" name="Google Shape;11761;p13"/>
            <p:cNvSpPr/>
            <p:nvPr/>
          </p:nvSpPr>
          <p:spPr>
            <a:xfrm>
              <a:off x="-2402496" y="1859617"/>
              <a:ext cx="2474" cy="2221"/>
            </a:xfrm>
            <a:custGeom>
              <a:avLst/>
              <a:gdLst/>
              <a:ahLst/>
              <a:cxnLst/>
              <a:rect l="l" t="t" r="r" b="b"/>
              <a:pathLst>
                <a:path w="78" h="70" extrusionOk="0">
                  <a:moveTo>
                    <a:pt x="39" y="1"/>
                  </a:moveTo>
                  <a:cubicBezTo>
                    <a:pt x="8" y="1"/>
                    <a:pt x="1" y="24"/>
                    <a:pt x="16" y="70"/>
                  </a:cubicBezTo>
                  <a:cubicBezTo>
                    <a:pt x="36" y="49"/>
                    <a:pt x="77" y="29"/>
                    <a:pt x="77" y="9"/>
                  </a:cubicBezTo>
                  <a:cubicBezTo>
                    <a:pt x="62" y="3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2" name="Google Shape;11762;p13"/>
            <p:cNvSpPr/>
            <p:nvPr/>
          </p:nvSpPr>
          <p:spPr>
            <a:xfrm>
              <a:off x="-2269585" y="1925122"/>
              <a:ext cx="1967" cy="1491"/>
            </a:xfrm>
            <a:custGeom>
              <a:avLst/>
              <a:gdLst/>
              <a:ahLst/>
              <a:cxnLst/>
              <a:rect l="l" t="t" r="r" b="b"/>
              <a:pathLst>
                <a:path w="62" h="47" extrusionOk="0">
                  <a:moveTo>
                    <a:pt x="1" y="0"/>
                  </a:moveTo>
                  <a:cubicBezTo>
                    <a:pt x="17" y="17"/>
                    <a:pt x="21" y="47"/>
                    <a:pt x="43" y="47"/>
                  </a:cubicBezTo>
                  <a:cubicBezTo>
                    <a:pt x="48" y="47"/>
                    <a:pt x="54" y="45"/>
                    <a:pt x="62" y="41"/>
                  </a:cubicBezTo>
                  <a:cubicBezTo>
                    <a:pt x="62" y="0"/>
                    <a:pt x="42" y="0"/>
                    <a:pt x="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3" name="Google Shape;11763;p13"/>
            <p:cNvSpPr/>
            <p:nvPr/>
          </p:nvSpPr>
          <p:spPr>
            <a:xfrm>
              <a:off x="-2288966" y="1943203"/>
              <a:ext cx="1998" cy="1967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41"/>
                    <a:pt x="1" y="62"/>
                    <a:pt x="62" y="62"/>
                  </a:cubicBezTo>
                  <a:cubicBezTo>
                    <a:pt x="62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4" name="Google Shape;11764;p13"/>
            <p:cNvSpPr/>
            <p:nvPr/>
          </p:nvSpPr>
          <p:spPr>
            <a:xfrm>
              <a:off x="-2416232" y="1856635"/>
              <a:ext cx="1808" cy="1586"/>
            </a:xfrm>
            <a:custGeom>
              <a:avLst/>
              <a:gdLst/>
              <a:ahLst/>
              <a:cxnLst/>
              <a:rect l="l" t="t" r="r" b="b"/>
              <a:pathLst>
                <a:path w="57" h="50" extrusionOk="0">
                  <a:moveTo>
                    <a:pt x="42" y="1"/>
                  </a:moveTo>
                  <a:cubicBezTo>
                    <a:pt x="1" y="1"/>
                    <a:pt x="1" y="21"/>
                    <a:pt x="1" y="41"/>
                  </a:cubicBezTo>
                  <a:cubicBezTo>
                    <a:pt x="6" y="47"/>
                    <a:pt x="13" y="49"/>
                    <a:pt x="20" y="49"/>
                  </a:cubicBezTo>
                  <a:cubicBezTo>
                    <a:pt x="39" y="49"/>
                    <a:pt x="57" y="31"/>
                    <a:pt x="4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5" name="Google Shape;11765;p13"/>
            <p:cNvSpPr/>
            <p:nvPr/>
          </p:nvSpPr>
          <p:spPr>
            <a:xfrm>
              <a:off x="-2256642" y="1958715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61" y="0"/>
                  </a:moveTo>
                  <a:cubicBezTo>
                    <a:pt x="41" y="0"/>
                    <a:pt x="0" y="0"/>
                    <a:pt x="21" y="41"/>
                  </a:cubicBezTo>
                  <a:cubicBezTo>
                    <a:pt x="61" y="41"/>
                    <a:pt x="61" y="21"/>
                    <a:pt x="6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6" name="Google Shape;11766;p13"/>
            <p:cNvSpPr/>
            <p:nvPr/>
          </p:nvSpPr>
          <p:spPr>
            <a:xfrm>
              <a:off x="-2398119" y="1896699"/>
              <a:ext cx="2601" cy="1967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41"/>
                    <a:pt x="21" y="61"/>
                    <a:pt x="82" y="61"/>
                  </a:cubicBezTo>
                  <a:cubicBezTo>
                    <a:pt x="82" y="2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7" name="Google Shape;11767;p13"/>
            <p:cNvSpPr/>
            <p:nvPr/>
          </p:nvSpPr>
          <p:spPr>
            <a:xfrm>
              <a:off x="-2254073" y="1967121"/>
              <a:ext cx="1967" cy="1301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62" y="0"/>
                  </a:moveTo>
                  <a:cubicBezTo>
                    <a:pt x="21" y="0"/>
                    <a:pt x="1" y="21"/>
                    <a:pt x="1" y="41"/>
                  </a:cubicBezTo>
                  <a:cubicBezTo>
                    <a:pt x="21" y="41"/>
                    <a:pt x="41" y="41"/>
                    <a:pt x="6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8" name="Google Shape;11768;p13"/>
            <p:cNvSpPr/>
            <p:nvPr/>
          </p:nvSpPr>
          <p:spPr>
            <a:xfrm>
              <a:off x="-2381338" y="1888134"/>
              <a:ext cx="1840" cy="1491"/>
            </a:xfrm>
            <a:custGeom>
              <a:avLst/>
              <a:gdLst/>
              <a:ahLst/>
              <a:cxnLst/>
              <a:rect l="l" t="t" r="r" b="b"/>
              <a:pathLst>
                <a:path w="58" h="47" extrusionOk="0">
                  <a:moveTo>
                    <a:pt x="22" y="0"/>
                  </a:moveTo>
                  <a:cubicBezTo>
                    <a:pt x="15" y="0"/>
                    <a:pt x="8" y="2"/>
                    <a:pt x="1" y="6"/>
                  </a:cubicBezTo>
                  <a:cubicBezTo>
                    <a:pt x="1" y="46"/>
                    <a:pt x="21" y="46"/>
                    <a:pt x="41" y="46"/>
                  </a:cubicBezTo>
                  <a:cubicBezTo>
                    <a:pt x="58" y="30"/>
                    <a:pt x="48" y="0"/>
                    <a:pt x="2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9" name="Google Shape;11769;p13"/>
            <p:cNvSpPr/>
            <p:nvPr/>
          </p:nvSpPr>
          <p:spPr>
            <a:xfrm>
              <a:off x="-2253407" y="2031706"/>
              <a:ext cx="2601" cy="2633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61" y="1"/>
                  </a:moveTo>
                  <a:cubicBezTo>
                    <a:pt x="41" y="21"/>
                    <a:pt x="0" y="21"/>
                    <a:pt x="20" y="82"/>
                  </a:cubicBezTo>
                  <a:cubicBezTo>
                    <a:pt x="41" y="62"/>
                    <a:pt x="81" y="42"/>
                    <a:pt x="6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0" name="Google Shape;11770;p13"/>
            <p:cNvSpPr/>
            <p:nvPr/>
          </p:nvSpPr>
          <p:spPr>
            <a:xfrm>
              <a:off x="-2263114" y="2047852"/>
              <a:ext cx="1967" cy="1999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41" y="1"/>
                  </a:moveTo>
                  <a:cubicBezTo>
                    <a:pt x="1" y="1"/>
                    <a:pt x="1" y="21"/>
                    <a:pt x="1" y="62"/>
                  </a:cubicBezTo>
                  <a:cubicBezTo>
                    <a:pt x="21" y="62"/>
                    <a:pt x="62" y="42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1" name="Google Shape;11771;p13"/>
            <p:cNvSpPr/>
            <p:nvPr/>
          </p:nvSpPr>
          <p:spPr>
            <a:xfrm>
              <a:off x="-2423337" y="1848895"/>
              <a:ext cx="1967" cy="1491"/>
            </a:xfrm>
            <a:custGeom>
              <a:avLst/>
              <a:gdLst/>
              <a:ahLst/>
              <a:cxnLst/>
              <a:rect l="l" t="t" r="r" b="b"/>
              <a:pathLst>
                <a:path w="62" h="47" extrusionOk="0">
                  <a:moveTo>
                    <a:pt x="62" y="0"/>
                  </a:moveTo>
                  <a:cubicBezTo>
                    <a:pt x="42" y="0"/>
                    <a:pt x="1" y="0"/>
                    <a:pt x="1" y="41"/>
                  </a:cubicBezTo>
                  <a:cubicBezTo>
                    <a:pt x="13" y="45"/>
                    <a:pt x="22" y="47"/>
                    <a:pt x="30" y="47"/>
                  </a:cubicBezTo>
                  <a:cubicBezTo>
                    <a:pt x="62" y="47"/>
                    <a:pt x="62" y="17"/>
                    <a:pt x="62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2" name="Google Shape;11772;p13"/>
            <p:cNvSpPr/>
            <p:nvPr/>
          </p:nvSpPr>
          <p:spPr>
            <a:xfrm>
              <a:off x="-2287000" y="2229394"/>
              <a:ext cx="1967" cy="2221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1" y="1"/>
                  </a:moveTo>
                  <a:cubicBezTo>
                    <a:pt x="41" y="21"/>
                    <a:pt x="20" y="41"/>
                    <a:pt x="0" y="62"/>
                  </a:cubicBezTo>
                  <a:cubicBezTo>
                    <a:pt x="10" y="67"/>
                    <a:pt x="19" y="69"/>
                    <a:pt x="27" y="69"/>
                  </a:cubicBezTo>
                  <a:cubicBezTo>
                    <a:pt x="50" y="69"/>
                    <a:pt x="61" y="46"/>
                    <a:pt x="6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3" name="Google Shape;11773;p13"/>
            <p:cNvSpPr/>
            <p:nvPr/>
          </p:nvSpPr>
          <p:spPr>
            <a:xfrm>
              <a:off x="-2287444" y="2235199"/>
              <a:ext cx="2284" cy="2633"/>
            </a:xfrm>
            <a:custGeom>
              <a:avLst/>
              <a:gdLst/>
              <a:ahLst/>
              <a:cxnLst/>
              <a:rect l="l" t="t" r="r" b="b"/>
              <a:pathLst>
                <a:path w="72" h="83" extrusionOk="0">
                  <a:moveTo>
                    <a:pt x="55" y="1"/>
                  </a:moveTo>
                  <a:cubicBezTo>
                    <a:pt x="36" y="20"/>
                    <a:pt x="1" y="38"/>
                    <a:pt x="25" y="72"/>
                  </a:cubicBezTo>
                  <a:lnTo>
                    <a:pt x="25" y="72"/>
                  </a:lnTo>
                  <a:cubicBezTo>
                    <a:pt x="46" y="55"/>
                    <a:pt x="72" y="35"/>
                    <a:pt x="55" y="1"/>
                  </a:cubicBezTo>
                  <a:close/>
                  <a:moveTo>
                    <a:pt x="25" y="72"/>
                  </a:moveTo>
                  <a:lnTo>
                    <a:pt x="25" y="72"/>
                  </a:lnTo>
                  <a:cubicBezTo>
                    <a:pt x="21" y="76"/>
                    <a:pt x="17" y="79"/>
                    <a:pt x="14" y="82"/>
                  </a:cubicBezTo>
                  <a:lnTo>
                    <a:pt x="34" y="82"/>
                  </a:lnTo>
                  <a:cubicBezTo>
                    <a:pt x="31" y="79"/>
                    <a:pt x="28" y="75"/>
                    <a:pt x="25" y="72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4" name="Google Shape;11774;p13"/>
            <p:cNvSpPr/>
            <p:nvPr/>
          </p:nvSpPr>
          <p:spPr>
            <a:xfrm>
              <a:off x="-2380672" y="2325415"/>
              <a:ext cx="1967" cy="1554"/>
            </a:xfrm>
            <a:custGeom>
              <a:avLst/>
              <a:gdLst/>
              <a:ahLst/>
              <a:cxnLst/>
              <a:rect l="l" t="t" r="r" b="b"/>
              <a:pathLst>
                <a:path w="62" h="49" extrusionOk="0">
                  <a:moveTo>
                    <a:pt x="36" y="0"/>
                  </a:moveTo>
                  <a:cubicBezTo>
                    <a:pt x="19" y="0"/>
                    <a:pt x="15" y="19"/>
                    <a:pt x="0" y="49"/>
                  </a:cubicBezTo>
                  <a:cubicBezTo>
                    <a:pt x="41" y="49"/>
                    <a:pt x="61" y="49"/>
                    <a:pt x="61" y="8"/>
                  </a:cubicBezTo>
                  <a:cubicBezTo>
                    <a:pt x="50" y="3"/>
                    <a:pt x="42" y="0"/>
                    <a:pt x="36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5" name="Google Shape;11775;p13"/>
            <p:cNvSpPr/>
            <p:nvPr/>
          </p:nvSpPr>
          <p:spPr>
            <a:xfrm>
              <a:off x="-2376802" y="2328238"/>
              <a:ext cx="1301" cy="1967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0" y="1"/>
                  </a:moveTo>
                  <a:cubicBezTo>
                    <a:pt x="0" y="21"/>
                    <a:pt x="0" y="41"/>
                    <a:pt x="41" y="62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6" name="Google Shape;11776;p13"/>
            <p:cNvSpPr/>
            <p:nvPr/>
          </p:nvSpPr>
          <p:spPr>
            <a:xfrm>
              <a:off x="-2372298" y="2330173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1"/>
                  </a:moveTo>
                  <a:cubicBezTo>
                    <a:pt x="1" y="1"/>
                    <a:pt x="1" y="21"/>
                    <a:pt x="1" y="62"/>
                  </a:cubicBezTo>
                  <a:cubicBezTo>
                    <a:pt x="21" y="41"/>
                    <a:pt x="41" y="62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7" name="Google Shape;11777;p13"/>
            <p:cNvSpPr/>
            <p:nvPr/>
          </p:nvSpPr>
          <p:spPr>
            <a:xfrm>
              <a:off x="-2304446" y="2286239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61" y="1"/>
                  </a:moveTo>
                  <a:cubicBezTo>
                    <a:pt x="21" y="1"/>
                    <a:pt x="21" y="21"/>
                    <a:pt x="0" y="42"/>
                  </a:cubicBezTo>
                  <a:cubicBezTo>
                    <a:pt x="41" y="42"/>
                    <a:pt x="61" y="42"/>
                    <a:pt x="6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8" name="Google Shape;11778;p13"/>
            <p:cNvSpPr/>
            <p:nvPr/>
          </p:nvSpPr>
          <p:spPr>
            <a:xfrm>
              <a:off x="-2413631" y="1762961"/>
              <a:ext cx="666" cy="952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0" y="1"/>
                  </a:moveTo>
                  <a:cubicBezTo>
                    <a:pt x="0" y="15"/>
                    <a:pt x="0" y="30"/>
                    <a:pt x="8" y="30"/>
                  </a:cubicBezTo>
                  <a:cubicBezTo>
                    <a:pt x="11" y="30"/>
                    <a:pt x="15" y="27"/>
                    <a:pt x="21" y="21"/>
                  </a:cubicBezTo>
                  <a:cubicBezTo>
                    <a:pt x="21" y="2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9" name="Google Shape;11779;p13"/>
            <p:cNvSpPr/>
            <p:nvPr/>
          </p:nvSpPr>
          <p:spPr>
            <a:xfrm>
              <a:off x="-2403956" y="1780408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1"/>
                    <a:pt x="1" y="21"/>
                    <a:pt x="21" y="41"/>
                  </a:cubicBezTo>
                  <a:cubicBezTo>
                    <a:pt x="21" y="21"/>
                    <a:pt x="42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0" name="Google Shape;11780;p13"/>
            <p:cNvSpPr/>
            <p:nvPr/>
          </p:nvSpPr>
          <p:spPr>
            <a:xfrm>
              <a:off x="-2403289" y="179011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lnTo>
                    <a:pt x="21" y="20"/>
                  </a:ln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1" name="Google Shape;11781;p13"/>
            <p:cNvSpPr/>
            <p:nvPr/>
          </p:nvSpPr>
          <p:spPr>
            <a:xfrm>
              <a:off x="-2413631" y="1803660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1"/>
                  </a:moveTo>
                  <a:cubicBezTo>
                    <a:pt x="0" y="21"/>
                    <a:pt x="0" y="41"/>
                    <a:pt x="0" y="62"/>
                  </a:cubicBezTo>
                  <a:cubicBezTo>
                    <a:pt x="2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2" name="Google Shape;11782;p13"/>
            <p:cNvSpPr/>
            <p:nvPr/>
          </p:nvSpPr>
          <p:spPr>
            <a:xfrm>
              <a:off x="-2403956" y="1803660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2" y="4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3" name="Google Shape;11783;p13"/>
            <p:cNvSpPr/>
            <p:nvPr/>
          </p:nvSpPr>
          <p:spPr>
            <a:xfrm>
              <a:off x="-2403956" y="1804961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2" y="4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4" name="Google Shape;11784;p13"/>
            <p:cNvSpPr/>
            <p:nvPr/>
          </p:nvSpPr>
          <p:spPr>
            <a:xfrm>
              <a:off x="-2408460" y="1813367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5" name="Google Shape;11785;p13"/>
            <p:cNvSpPr/>
            <p:nvPr/>
          </p:nvSpPr>
          <p:spPr>
            <a:xfrm>
              <a:off x="-2380038" y="179011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0"/>
                    <a:pt x="0" y="20"/>
                  </a:cubicBez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6" name="Google Shape;11786;p13"/>
            <p:cNvSpPr/>
            <p:nvPr/>
          </p:nvSpPr>
          <p:spPr>
            <a:xfrm>
              <a:off x="-2411061" y="1818537"/>
              <a:ext cx="698" cy="1142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21" y="0"/>
                  </a:moveTo>
                  <a:cubicBezTo>
                    <a:pt x="21" y="21"/>
                    <a:pt x="1" y="21"/>
                    <a:pt x="1" y="21"/>
                  </a:cubicBezTo>
                  <a:cubicBezTo>
                    <a:pt x="11" y="31"/>
                    <a:pt x="16" y="36"/>
                    <a:pt x="19" y="36"/>
                  </a:cubicBezTo>
                  <a:cubicBezTo>
                    <a:pt x="21" y="36"/>
                    <a:pt x="21" y="3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7" name="Google Shape;11787;p13"/>
            <p:cNvSpPr/>
            <p:nvPr/>
          </p:nvSpPr>
          <p:spPr>
            <a:xfrm>
              <a:off x="-2407826" y="1818918"/>
              <a:ext cx="1967" cy="1079"/>
            </a:xfrm>
            <a:custGeom>
              <a:avLst/>
              <a:gdLst/>
              <a:ahLst/>
              <a:cxnLst/>
              <a:rect l="l" t="t" r="r" b="b"/>
              <a:pathLst>
                <a:path w="62" h="34" extrusionOk="0">
                  <a:moveTo>
                    <a:pt x="19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1" y="29"/>
                    <a:pt x="21" y="34"/>
                    <a:pt x="31" y="34"/>
                  </a:cubicBezTo>
                  <a:cubicBezTo>
                    <a:pt x="41" y="34"/>
                    <a:pt x="52" y="29"/>
                    <a:pt x="62" y="29"/>
                  </a:cubicBezTo>
                  <a:cubicBezTo>
                    <a:pt x="47" y="14"/>
                    <a:pt x="33" y="0"/>
                    <a:pt x="19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8" name="Google Shape;11788;p13"/>
            <p:cNvSpPr/>
            <p:nvPr/>
          </p:nvSpPr>
          <p:spPr>
            <a:xfrm>
              <a:off x="-2420736" y="1831607"/>
              <a:ext cx="1332" cy="1015"/>
            </a:xfrm>
            <a:custGeom>
              <a:avLst/>
              <a:gdLst/>
              <a:ahLst/>
              <a:cxnLst/>
              <a:rect l="l" t="t" r="r" b="b"/>
              <a:pathLst>
                <a:path w="42" h="32" extrusionOk="0">
                  <a:moveTo>
                    <a:pt x="28" y="1"/>
                  </a:moveTo>
                  <a:cubicBezTo>
                    <a:pt x="21" y="1"/>
                    <a:pt x="11" y="6"/>
                    <a:pt x="0" y="16"/>
                  </a:cubicBezTo>
                  <a:cubicBezTo>
                    <a:pt x="11" y="26"/>
                    <a:pt x="16" y="31"/>
                    <a:pt x="21" y="31"/>
                  </a:cubicBezTo>
                  <a:cubicBezTo>
                    <a:pt x="26" y="31"/>
                    <a:pt x="31" y="26"/>
                    <a:pt x="41" y="16"/>
                  </a:cubicBezTo>
                  <a:cubicBezTo>
                    <a:pt x="41" y="6"/>
                    <a:pt x="36" y="1"/>
                    <a:pt x="28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9" name="Google Shape;11789;p13"/>
            <p:cNvSpPr/>
            <p:nvPr/>
          </p:nvSpPr>
          <p:spPr>
            <a:xfrm>
              <a:off x="-2405891" y="1819013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13" y="0"/>
                  </a:moveTo>
                  <a:cubicBezTo>
                    <a:pt x="6" y="0"/>
                    <a:pt x="1" y="6"/>
                    <a:pt x="1" y="6"/>
                  </a:cubicBezTo>
                  <a:cubicBezTo>
                    <a:pt x="1" y="20"/>
                    <a:pt x="11" y="34"/>
                    <a:pt x="24" y="34"/>
                  </a:cubicBezTo>
                  <a:cubicBezTo>
                    <a:pt x="30" y="34"/>
                    <a:pt x="36" y="32"/>
                    <a:pt x="41" y="26"/>
                  </a:cubicBezTo>
                  <a:cubicBezTo>
                    <a:pt x="31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0" name="Google Shape;11790;p13"/>
            <p:cNvSpPr/>
            <p:nvPr/>
          </p:nvSpPr>
          <p:spPr>
            <a:xfrm>
              <a:off x="-2424606" y="1836967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26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10" y="20"/>
                    <a:pt x="15" y="25"/>
                    <a:pt x="21" y="25"/>
                  </a:cubicBezTo>
                  <a:cubicBezTo>
                    <a:pt x="26" y="25"/>
                    <a:pt x="31" y="20"/>
                    <a:pt x="41" y="10"/>
                  </a:cubicBezTo>
                  <a:cubicBezTo>
                    <a:pt x="34" y="3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1" name="Google Shape;11791;p13"/>
            <p:cNvSpPr/>
            <p:nvPr/>
          </p:nvSpPr>
          <p:spPr>
            <a:xfrm>
              <a:off x="-2397484" y="1820472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2" name="Google Shape;11792;p13"/>
            <p:cNvSpPr/>
            <p:nvPr/>
          </p:nvSpPr>
          <p:spPr>
            <a:xfrm>
              <a:off x="-2411696" y="1839854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3" name="Google Shape;11793;p13"/>
            <p:cNvSpPr/>
            <p:nvPr/>
          </p:nvSpPr>
          <p:spPr>
            <a:xfrm>
              <a:off x="-2389745" y="1820472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21" y="21"/>
                    <a:pt x="21" y="41"/>
                  </a:cubicBezTo>
                  <a:cubicBezTo>
                    <a:pt x="42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4" name="Google Shape;11794;p13"/>
            <p:cNvSpPr/>
            <p:nvPr/>
          </p:nvSpPr>
          <p:spPr>
            <a:xfrm>
              <a:off x="-2423337" y="1859870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1"/>
                    <a:pt x="21" y="21"/>
                    <a:pt x="21" y="41"/>
                  </a:cubicBezTo>
                  <a:cubicBezTo>
                    <a:pt x="42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5" name="Google Shape;11795;p13"/>
            <p:cNvSpPr/>
            <p:nvPr/>
          </p:nvSpPr>
          <p:spPr>
            <a:xfrm>
              <a:off x="-2423337" y="1861171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42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6" name="Google Shape;11796;p13"/>
            <p:cNvSpPr/>
            <p:nvPr/>
          </p:nvSpPr>
          <p:spPr>
            <a:xfrm>
              <a:off x="-2419436" y="1859870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7" name="Google Shape;11797;p13"/>
            <p:cNvSpPr/>
            <p:nvPr/>
          </p:nvSpPr>
          <p:spPr>
            <a:xfrm>
              <a:off x="-2414931" y="1864756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7" y="0"/>
                  </a:moveTo>
                  <a:cubicBezTo>
                    <a:pt x="3" y="0"/>
                    <a:pt x="1" y="3"/>
                    <a:pt x="1" y="9"/>
                  </a:cubicBezTo>
                  <a:cubicBezTo>
                    <a:pt x="1" y="20"/>
                    <a:pt x="6" y="25"/>
                    <a:pt x="13" y="25"/>
                  </a:cubicBezTo>
                  <a:cubicBezTo>
                    <a:pt x="21" y="25"/>
                    <a:pt x="31" y="20"/>
                    <a:pt x="41" y="9"/>
                  </a:cubicBezTo>
                  <a:cubicBezTo>
                    <a:pt x="28" y="9"/>
                    <a:pt x="14" y="0"/>
                    <a:pt x="7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8" name="Google Shape;11798;p13"/>
            <p:cNvSpPr/>
            <p:nvPr/>
          </p:nvSpPr>
          <p:spPr>
            <a:xfrm>
              <a:off x="-2413631" y="1864407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21" y="20"/>
                    <a:pt x="0" y="20"/>
                    <a:pt x="0" y="20"/>
                  </a:cubicBezTo>
                  <a:cubicBezTo>
                    <a:pt x="0" y="41"/>
                    <a:pt x="0" y="61"/>
                    <a:pt x="21" y="61"/>
                  </a:cubicBezTo>
                  <a:cubicBezTo>
                    <a:pt x="41" y="41"/>
                    <a:pt x="41" y="2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9" name="Google Shape;11799;p13"/>
            <p:cNvSpPr/>
            <p:nvPr/>
          </p:nvSpPr>
          <p:spPr>
            <a:xfrm>
              <a:off x="-2400720" y="1854065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0"/>
                    <a:pt x="1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0" name="Google Shape;11800;p13"/>
            <p:cNvSpPr/>
            <p:nvPr/>
          </p:nvSpPr>
          <p:spPr>
            <a:xfrm>
              <a:off x="-2396850" y="1850830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1" name="Google Shape;11801;p13"/>
            <p:cNvSpPr/>
            <p:nvPr/>
          </p:nvSpPr>
          <p:spPr>
            <a:xfrm>
              <a:off x="-2417501" y="1873447"/>
              <a:ext cx="666" cy="1301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1"/>
                    <a:pt x="0" y="21"/>
                    <a:pt x="0" y="41"/>
                  </a:cubicBezTo>
                  <a:lnTo>
                    <a:pt x="21" y="41"/>
                  </a:lnTo>
                  <a:cubicBezTo>
                    <a:pt x="21" y="21"/>
                    <a:pt x="21" y="21"/>
                    <a:pt x="21" y="21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2" name="Google Shape;11802;p13"/>
            <p:cNvSpPr/>
            <p:nvPr/>
          </p:nvSpPr>
          <p:spPr>
            <a:xfrm>
              <a:off x="-2402655" y="1861805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21" y="1"/>
                    <a:pt x="1" y="21"/>
                    <a:pt x="21" y="41"/>
                  </a:cubicBezTo>
                  <a:cubicBezTo>
                    <a:pt x="62" y="21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3" name="Google Shape;11803;p13"/>
            <p:cNvSpPr/>
            <p:nvPr/>
          </p:nvSpPr>
          <p:spPr>
            <a:xfrm>
              <a:off x="-2416232" y="1875382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42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4" name="Google Shape;11804;p13"/>
            <p:cNvSpPr/>
            <p:nvPr/>
          </p:nvSpPr>
          <p:spPr>
            <a:xfrm>
              <a:off x="-2402655" y="1866976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41" y="4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5" name="Google Shape;11805;p13"/>
            <p:cNvSpPr/>
            <p:nvPr/>
          </p:nvSpPr>
          <p:spPr>
            <a:xfrm>
              <a:off x="-2365192" y="1838554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6" name="Google Shape;11806;p13"/>
            <p:cNvSpPr/>
            <p:nvPr/>
          </p:nvSpPr>
          <p:spPr>
            <a:xfrm>
              <a:off x="-2408460" y="1880553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41" y="21"/>
                  </a:lnTo>
                  <a:cubicBezTo>
                    <a:pt x="41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7" name="Google Shape;11807;p13"/>
            <p:cNvSpPr/>
            <p:nvPr/>
          </p:nvSpPr>
          <p:spPr>
            <a:xfrm>
              <a:off x="-2371632" y="185406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8" name="Google Shape;11808;p13"/>
            <p:cNvSpPr/>
            <p:nvPr/>
          </p:nvSpPr>
          <p:spPr>
            <a:xfrm>
              <a:off x="-2387810" y="1876683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0"/>
                    <a:pt x="1" y="20"/>
                    <a:pt x="21" y="41"/>
                  </a:cubicBezTo>
                  <a:cubicBezTo>
                    <a:pt x="21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9" name="Google Shape;11809;p13"/>
            <p:cNvSpPr/>
            <p:nvPr/>
          </p:nvSpPr>
          <p:spPr>
            <a:xfrm>
              <a:off x="-2397484" y="1895398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1"/>
                    <a:pt x="1" y="21"/>
                    <a:pt x="2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0" name="Google Shape;11810;p13"/>
            <p:cNvSpPr/>
            <p:nvPr/>
          </p:nvSpPr>
          <p:spPr>
            <a:xfrm>
              <a:off x="-2385843" y="1885057"/>
              <a:ext cx="1301" cy="698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41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1" name="Google Shape;11811;p13"/>
            <p:cNvSpPr/>
            <p:nvPr/>
          </p:nvSpPr>
          <p:spPr>
            <a:xfrm>
              <a:off x="-2352916" y="1857935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2" name="Google Shape;11812;p13"/>
            <p:cNvSpPr/>
            <p:nvPr/>
          </p:nvSpPr>
          <p:spPr>
            <a:xfrm>
              <a:off x="-2383908" y="1886992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3" name="Google Shape;11813;p13"/>
            <p:cNvSpPr/>
            <p:nvPr/>
          </p:nvSpPr>
          <p:spPr>
            <a:xfrm>
              <a:off x="-2364526" y="1874082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4" name="Google Shape;11814;p13"/>
            <p:cNvSpPr/>
            <p:nvPr/>
          </p:nvSpPr>
          <p:spPr>
            <a:xfrm>
              <a:off x="-2394249" y="190250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21"/>
                    <a:pt x="21" y="41"/>
                  </a:cubicBezTo>
                  <a:cubicBezTo>
                    <a:pt x="2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5" name="Google Shape;11815;p13"/>
            <p:cNvSpPr/>
            <p:nvPr/>
          </p:nvSpPr>
          <p:spPr>
            <a:xfrm>
              <a:off x="-2390379" y="1903963"/>
              <a:ext cx="1332" cy="1174"/>
            </a:xfrm>
            <a:custGeom>
              <a:avLst/>
              <a:gdLst/>
              <a:ahLst/>
              <a:cxnLst/>
              <a:rect l="l" t="t" r="r" b="b"/>
              <a:pathLst>
                <a:path w="42" h="37" extrusionOk="0">
                  <a:moveTo>
                    <a:pt x="29" y="0"/>
                  </a:moveTo>
                  <a:cubicBezTo>
                    <a:pt x="21" y="0"/>
                    <a:pt x="11" y="6"/>
                    <a:pt x="1" y="16"/>
                  </a:cubicBezTo>
                  <a:cubicBezTo>
                    <a:pt x="21" y="16"/>
                    <a:pt x="21" y="36"/>
                    <a:pt x="21" y="36"/>
                  </a:cubicBezTo>
                  <a:lnTo>
                    <a:pt x="41" y="36"/>
                  </a:lnTo>
                  <a:cubicBezTo>
                    <a:pt x="41" y="36"/>
                    <a:pt x="41" y="16"/>
                    <a:pt x="41" y="16"/>
                  </a:cubicBezTo>
                  <a:cubicBezTo>
                    <a:pt x="41" y="6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6" name="Google Shape;11816;p13"/>
            <p:cNvSpPr/>
            <p:nvPr/>
          </p:nvSpPr>
          <p:spPr>
            <a:xfrm>
              <a:off x="-2359356" y="1877952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7" name="Google Shape;11817;p13"/>
            <p:cNvSpPr/>
            <p:nvPr/>
          </p:nvSpPr>
          <p:spPr>
            <a:xfrm>
              <a:off x="-2345811" y="1886072"/>
              <a:ext cx="698" cy="952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15" y="0"/>
                  </a:moveTo>
                  <a:cubicBezTo>
                    <a:pt x="12" y="0"/>
                    <a:pt x="8" y="3"/>
                    <a:pt x="1" y="10"/>
                  </a:cubicBezTo>
                  <a:cubicBezTo>
                    <a:pt x="1" y="30"/>
                    <a:pt x="21" y="30"/>
                    <a:pt x="21" y="3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0"/>
                    <a:pt x="15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8" name="Google Shape;11818;p13"/>
            <p:cNvSpPr/>
            <p:nvPr/>
          </p:nvSpPr>
          <p:spPr>
            <a:xfrm>
              <a:off x="-2337405" y="1878618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0"/>
                    <a:pt x="21" y="21"/>
                    <a:pt x="21" y="41"/>
                  </a:cubicBezTo>
                  <a:cubicBezTo>
                    <a:pt x="2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9" name="Google Shape;11819;p13"/>
            <p:cNvSpPr/>
            <p:nvPr/>
          </p:nvSpPr>
          <p:spPr>
            <a:xfrm>
              <a:off x="-2337405" y="1879887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1" y="21"/>
                    <a:pt x="21" y="42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0" name="Google Shape;11820;p13"/>
            <p:cNvSpPr/>
            <p:nvPr/>
          </p:nvSpPr>
          <p:spPr>
            <a:xfrm>
              <a:off x="-2336770" y="1883122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42" y="21"/>
                  </a:lnTo>
                  <a:cubicBezTo>
                    <a:pt x="42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1" name="Google Shape;11821;p13"/>
            <p:cNvSpPr/>
            <p:nvPr/>
          </p:nvSpPr>
          <p:spPr>
            <a:xfrm>
              <a:off x="-2327730" y="1879252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cubicBezTo>
                    <a:pt x="1" y="21"/>
                    <a:pt x="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2" name="Google Shape;11822;p13"/>
            <p:cNvSpPr/>
            <p:nvPr/>
          </p:nvSpPr>
          <p:spPr>
            <a:xfrm>
              <a:off x="-2318657" y="1903170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lnTo>
                    <a:pt x="20" y="20"/>
                  </a:lnTo>
                  <a:cubicBezTo>
                    <a:pt x="20" y="20"/>
                    <a:pt x="20" y="20"/>
                    <a:pt x="2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3" name="Google Shape;11823;p13"/>
            <p:cNvSpPr/>
            <p:nvPr/>
          </p:nvSpPr>
          <p:spPr>
            <a:xfrm>
              <a:off x="-2311552" y="1905486"/>
              <a:ext cx="1301" cy="920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14" y="0"/>
                  </a:moveTo>
                  <a:cubicBezTo>
                    <a:pt x="10" y="0"/>
                    <a:pt x="6" y="3"/>
                    <a:pt x="0" y="8"/>
                  </a:cubicBezTo>
                  <a:cubicBezTo>
                    <a:pt x="10" y="19"/>
                    <a:pt x="15" y="24"/>
                    <a:pt x="20" y="24"/>
                  </a:cubicBezTo>
                  <a:cubicBezTo>
                    <a:pt x="24" y="24"/>
                    <a:pt x="27" y="22"/>
                    <a:pt x="31" y="18"/>
                  </a:cubicBezTo>
                  <a:lnTo>
                    <a:pt x="31" y="18"/>
                  </a:lnTo>
                  <a:cubicBezTo>
                    <a:pt x="34" y="21"/>
                    <a:pt x="37" y="25"/>
                    <a:pt x="41" y="29"/>
                  </a:cubicBezTo>
                  <a:lnTo>
                    <a:pt x="41" y="8"/>
                  </a:lnTo>
                  <a:cubicBezTo>
                    <a:pt x="37" y="12"/>
                    <a:pt x="34" y="15"/>
                    <a:pt x="31" y="18"/>
                  </a:cubicBezTo>
                  <a:lnTo>
                    <a:pt x="31" y="18"/>
                  </a:lnTo>
                  <a:cubicBezTo>
                    <a:pt x="24" y="8"/>
                    <a:pt x="20" y="0"/>
                    <a:pt x="14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4" name="Google Shape;11824;p13"/>
            <p:cNvSpPr/>
            <p:nvPr/>
          </p:nvSpPr>
          <p:spPr>
            <a:xfrm>
              <a:off x="-2322559" y="1916715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5" name="Google Shape;11825;p13"/>
            <p:cNvSpPr/>
            <p:nvPr/>
          </p:nvSpPr>
          <p:spPr>
            <a:xfrm>
              <a:off x="-2296706" y="1936097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1" y="21"/>
                    <a:pt x="21" y="4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6" name="Google Shape;11826;p13"/>
            <p:cNvSpPr/>
            <p:nvPr/>
          </p:nvSpPr>
          <p:spPr>
            <a:xfrm>
              <a:off x="-2278625" y="1927691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7" name="Google Shape;11827;p13"/>
            <p:cNvSpPr/>
            <p:nvPr/>
          </p:nvSpPr>
          <p:spPr>
            <a:xfrm>
              <a:off x="-2280560" y="1931593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0"/>
                    <a:pt x="1" y="20"/>
                    <a:pt x="21" y="20"/>
                  </a:cubicBez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8" name="Google Shape;11828;p13"/>
            <p:cNvSpPr/>
            <p:nvPr/>
          </p:nvSpPr>
          <p:spPr>
            <a:xfrm>
              <a:off x="-2297341" y="1955479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0" y="21"/>
                    <a:pt x="21" y="41"/>
                    <a:pt x="21" y="41"/>
                  </a:cubicBezTo>
                  <a:cubicBezTo>
                    <a:pt x="4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9" name="Google Shape;11829;p13"/>
            <p:cNvSpPr/>
            <p:nvPr/>
          </p:nvSpPr>
          <p:spPr>
            <a:xfrm>
              <a:off x="-2291536" y="1950689"/>
              <a:ext cx="1332" cy="603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9" y="0"/>
                    <a:pt x="14" y="9"/>
                    <a:pt x="0" y="9"/>
                  </a:cubicBezTo>
                  <a:cubicBezTo>
                    <a:pt x="0" y="9"/>
                    <a:pt x="10" y="18"/>
                    <a:pt x="22" y="18"/>
                  </a:cubicBezTo>
                  <a:cubicBezTo>
                    <a:pt x="28" y="18"/>
                    <a:pt x="34" y="16"/>
                    <a:pt x="41" y="9"/>
                  </a:cubicBezTo>
                  <a:cubicBezTo>
                    <a:pt x="34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0" name="Google Shape;11830;p13"/>
            <p:cNvSpPr/>
            <p:nvPr/>
          </p:nvSpPr>
          <p:spPr>
            <a:xfrm>
              <a:off x="-2281195" y="1943203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5" y="17"/>
                    <a:pt x="8" y="13"/>
                    <a:pt x="11" y="11"/>
                  </a:cubicBezTo>
                  <a:lnTo>
                    <a:pt x="11" y="11"/>
                  </a:lnTo>
                  <a:cubicBezTo>
                    <a:pt x="22" y="21"/>
                    <a:pt x="25" y="21"/>
                    <a:pt x="41" y="21"/>
                  </a:cubicBezTo>
                  <a:cubicBezTo>
                    <a:pt x="31" y="11"/>
                    <a:pt x="26" y="6"/>
                    <a:pt x="21" y="6"/>
                  </a:cubicBezTo>
                  <a:cubicBezTo>
                    <a:pt x="18" y="6"/>
                    <a:pt x="15" y="8"/>
                    <a:pt x="11" y="11"/>
                  </a:cubicBezTo>
                  <a:lnTo>
                    <a:pt x="11" y="11"/>
                  </a:lnTo>
                  <a:cubicBezTo>
                    <a:pt x="8" y="8"/>
                    <a:pt x="5" y="5"/>
                    <a:pt x="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1" name="Google Shape;11831;p13"/>
            <p:cNvSpPr/>
            <p:nvPr/>
          </p:nvSpPr>
          <p:spPr>
            <a:xfrm>
              <a:off x="-2262479" y="1940633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42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2" name="Google Shape;11832;p13"/>
            <p:cNvSpPr/>
            <p:nvPr/>
          </p:nvSpPr>
          <p:spPr>
            <a:xfrm>
              <a:off x="-2258577" y="1945518"/>
              <a:ext cx="1301" cy="79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6" y="0"/>
                  </a:moveTo>
                  <a:cubicBezTo>
                    <a:pt x="18" y="0"/>
                    <a:pt x="14" y="9"/>
                    <a:pt x="0" y="9"/>
                  </a:cubicBezTo>
                  <a:cubicBezTo>
                    <a:pt x="10" y="19"/>
                    <a:pt x="15" y="24"/>
                    <a:pt x="20" y="24"/>
                  </a:cubicBezTo>
                  <a:cubicBezTo>
                    <a:pt x="26" y="24"/>
                    <a:pt x="31" y="19"/>
                    <a:pt x="41" y="9"/>
                  </a:cubicBezTo>
                  <a:cubicBezTo>
                    <a:pt x="34" y="2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3" name="Google Shape;11833;p13"/>
            <p:cNvSpPr/>
            <p:nvPr/>
          </p:nvSpPr>
          <p:spPr>
            <a:xfrm>
              <a:off x="-2260512" y="195484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4" name="Google Shape;11834;p13"/>
            <p:cNvSpPr/>
            <p:nvPr/>
          </p:nvSpPr>
          <p:spPr>
            <a:xfrm>
              <a:off x="-2257943" y="195354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21" y="41"/>
                    <a:pt x="21" y="41"/>
                  </a:cubicBezTo>
                  <a:cubicBezTo>
                    <a:pt x="2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5" name="Google Shape;11835;p13"/>
            <p:cNvSpPr/>
            <p:nvPr/>
          </p:nvSpPr>
          <p:spPr>
            <a:xfrm>
              <a:off x="-2257943" y="1954845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4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6" name="Google Shape;11836;p13"/>
            <p:cNvSpPr/>
            <p:nvPr/>
          </p:nvSpPr>
          <p:spPr>
            <a:xfrm>
              <a:off x="-2283796" y="1982982"/>
              <a:ext cx="1332" cy="603"/>
            </a:xfrm>
            <a:custGeom>
              <a:avLst/>
              <a:gdLst/>
              <a:ahLst/>
              <a:cxnLst/>
              <a:rect l="l" t="t" r="r" b="b"/>
              <a:pathLst>
                <a:path w="42" h="19" extrusionOk="0">
                  <a:moveTo>
                    <a:pt x="26" y="0"/>
                  </a:moveTo>
                  <a:cubicBezTo>
                    <a:pt x="19" y="0"/>
                    <a:pt x="14" y="9"/>
                    <a:pt x="1" y="9"/>
                  </a:cubicBezTo>
                  <a:cubicBezTo>
                    <a:pt x="14" y="9"/>
                    <a:pt x="19" y="18"/>
                    <a:pt x="26" y="18"/>
                  </a:cubicBezTo>
                  <a:cubicBezTo>
                    <a:pt x="30" y="18"/>
                    <a:pt x="35" y="16"/>
                    <a:pt x="42" y="9"/>
                  </a:cubicBezTo>
                  <a:cubicBezTo>
                    <a:pt x="35" y="3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7" name="Google Shape;11837;p13"/>
            <p:cNvSpPr/>
            <p:nvPr/>
          </p:nvSpPr>
          <p:spPr>
            <a:xfrm>
              <a:off x="-2279894" y="1989421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35" y="1"/>
                  </a:moveTo>
                  <a:cubicBezTo>
                    <a:pt x="27" y="1"/>
                    <a:pt x="14" y="10"/>
                    <a:pt x="0" y="10"/>
                  </a:cubicBezTo>
                  <a:cubicBezTo>
                    <a:pt x="10" y="20"/>
                    <a:pt x="20" y="25"/>
                    <a:pt x="28" y="25"/>
                  </a:cubicBezTo>
                  <a:cubicBezTo>
                    <a:pt x="36" y="25"/>
                    <a:pt x="41" y="20"/>
                    <a:pt x="41" y="10"/>
                  </a:cubicBezTo>
                  <a:cubicBezTo>
                    <a:pt x="41" y="3"/>
                    <a:pt x="39" y="1"/>
                    <a:pt x="35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8" name="Google Shape;11838;p13"/>
            <p:cNvSpPr/>
            <p:nvPr/>
          </p:nvSpPr>
          <p:spPr>
            <a:xfrm>
              <a:off x="-2257943" y="1972926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9" name="Google Shape;11839;p13"/>
            <p:cNvSpPr/>
            <p:nvPr/>
          </p:nvSpPr>
          <p:spPr>
            <a:xfrm>
              <a:off x="-2253217" y="1974861"/>
              <a:ext cx="1649" cy="1332"/>
            </a:xfrm>
            <a:custGeom>
              <a:avLst/>
              <a:gdLst/>
              <a:ahLst/>
              <a:cxnLst/>
              <a:rect l="l" t="t" r="r" b="b"/>
              <a:pathLst>
                <a:path w="52" h="42" extrusionOk="0">
                  <a:moveTo>
                    <a:pt x="35" y="1"/>
                  </a:moveTo>
                  <a:cubicBezTo>
                    <a:pt x="1" y="17"/>
                    <a:pt x="9" y="34"/>
                    <a:pt x="25" y="40"/>
                  </a:cubicBezTo>
                  <a:lnTo>
                    <a:pt x="25" y="40"/>
                  </a:lnTo>
                  <a:cubicBezTo>
                    <a:pt x="41" y="34"/>
                    <a:pt x="52" y="17"/>
                    <a:pt x="35" y="1"/>
                  </a:cubicBezTo>
                  <a:close/>
                  <a:moveTo>
                    <a:pt x="25" y="40"/>
                  </a:moveTo>
                  <a:cubicBezTo>
                    <a:pt x="21" y="41"/>
                    <a:pt x="18" y="41"/>
                    <a:pt x="14" y="41"/>
                  </a:cubicBezTo>
                  <a:lnTo>
                    <a:pt x="35" y="41"/>
                  </a:lnTo>
                  <a:cubicBezTo>
                    <a:pt x="31" y="41"/>
                    <a:pt x="28" y="41"/>
                    <a:pt x="25" y="4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0" name="Google Shape;11840;p13"/>
            <p:cNvSpPr/>
            <p:nvPr/>
          </p:nvSpPr>
          <p:spPr>
            <a:xfrm>
              <a:off x="-2252772" y="1976161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0"/>
                  </a:moveTo>
                  <a:cubicBezTo>
                    <a:pt x="5" y="5"/>
                    <a:pt x="8" y="9"/>
                    <a:pt x="10" y="13"/>
                  </a:cubicBezTo>
                  <a:lnTo>
                    <a:pt x="10" y="13"/>
                  </a:lnTo>
                  <a:cubicBezTo>
                    <a:pt x="13" y="9"/>
                    <a:pt x="17" y="5"/>
                    <a:pt x="21" y="0"/>
                  </a:cubicBezTo>
                  <a:close/>
                  <a:moveTo>
                    <a:pt x="10" y="13"/>
                  </a:moveTo>
                  <a:cubicBezTo>
                    <a:pt x="0" y="28"/>
                    <a:pt x="0" y="41"/>
                    <a:pt x="0" y="41"/>
                  </a:cubicBezTo>
                  <a:cubicBezTo>
                    <a:pt x="17" y="41"/>
                    <a:pt x="20" y="28"/>
                    <a:pt x="10" y="13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1" name="Google Shape;11841;p13"/>
            <p:cNvSpPr/>
            <p:nvPr/>
          </p:nvSpPr>
          <p:spPr>
            <a:xfrm>
              <a:off x="-2265049" y="2037035"/>
              <a:ext cx="1332" cy="825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21" y="1"/>
                  </a:moveTo>
                  <a:cubicBezTo>
                    <a:pt x="16" y="1"/>
                    <a:pt x="11" y="6"/>
                    <a:pt x="0" y="16"/>
                  </a:cubicBezTo>
                  <a:cubicBezTo>
                    <a:pt x="7" y="23"/>
                    <a:pt x="12" y="25"/>
                    <a:pt x="16" y="25"/>
                  </a:cubicBezTo>
                  <a:cubicBezTo>
                    <a:pt x="23" y="25"/>
                    <a:pt x="28" y="16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2" name="Google Shape;11842;p13"/>
            <p:cNvSpPr/>
            <p:nvPr/>
          </p:nvSpPr>
          <p:spPr>
            <a:xfrm>
              <a:off x="-2263748" y="2037035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13" y="1"/>
                  </a:moveTo>
                  <a:cubicBezTo>
                    <a:pt x="5" y="1"/>
                    <a:pt x="0" y="6"/>
                    <a:pt x="0" y="16"/>
                  </a:cubicBezTo>
                  <a:cubicBezTo>
                    <a:pt x="0" y="16"/>
                    <a:pt x="9" y="25"/>
                    <a:pt x="21" y="25"/>
                  </a:cubicBezTo>
                  <a:cubicBezTo>
                    <a:pt x="27" y="25"/>
                    <a:pt x="34" y="23"/>
                    <a:pt x="41" y="16"/>
                  </a:cubicBezTo>
                  <a:cubicBezTo>
                    <a:pt x="31" y="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3" name="Google Shape;11843;p13"/>
            <p:cNvSpPr/>
            <p:nvPr/>
          </p:nvSpPr>
          <p:spPr>
            <a:xfrm>
              <a:off x="-2252772" y="2027836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4" name="Google Shape;11844;p13"/>
            <p:cNvSpPr/>
            <p:nvPr/>
          </p:nvSpPr>
          <p:spPr>
            <a:xfrm>
              <a:off x="-2266349" y="2042396"/>
              <a:ext cx="1332" cy="634"/>
            </a:xfrm>
            <a:custGeom>
              <a:avLst/>
              <a:gdLst/>
              <a:ahLst/>
              <a:cxnLst/>
              <a:rect l="l" t="t" r="r" b="b"/>
              <a:pathLst>
                <a:path w="42" h="20" extrusionOk="0">
                  <a:moveTo>
                    <a:pt x="35" y="1"/>
                  </a:moveTo>
                  <a:cubicBezTo>
                    <a:pt x="28" y="1"/>
                    <a:pt x="14" y="10"/>
                    <a:pt x="1" y="10"/>
                  </a:cubicBezTo>
                  <a:cubicBezTo>
                    <a:pt x="14" y="10"/>
                    <a:pt x="28" y="19"/>
                    <a:pt x="35" y="19"/>
                  </a:cubicBezTo>
                  <a:cubicBezTo>
                    <a:pt x="39" y="19"/>
                    <a:pt x="41" y="17"/>
                    <a:pt x="41" y="10"/>
                  </a:cubicBezTo>
                  <a:cubicBezTo>
                    <a:pt x="41" y="3"/>
                    <a:pt x="39" y="1"/>
                    <a:pt x="35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5" name="Google Shape;11845;p13"/>
            <p:cNvSpPr/>
            <p:nvPr/>
          </p:nvSpPr>
          <p:spPr>
            <a:xfrm>
              <a:off x="-2252138" y="2030437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0"/>
                    <a:pt x="1" y="41"/>
                    <a:pt x="21" y="41"/>
                  </a:cubicBezTo>
                  <a:cubicBezTo>
                    <a:pt x="21" y="41"/>
                    <a:pt x="41" y="2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6" name="Google Shape;11846;p13"/>
            <p:cNvSpPr/>
            <p:nvPr/>
          </p:nvSpPr>
          <p:spPr>
            <a:xfrm>
              <a:off x="-2235992" y="2047218"/>
              <a:ext cx="1205" cy="1332"/>
            </a:xfrm>
            <a:custGeom>
              <a:avLst/>
              <a:gdLst/>
              <a:ahLst/>
              <a:cxnLst/>
              <a:rect l="l" t="t" r="r" b="b"/>
              <a:pathLst>
                <a:path w="38" h="42" extrusionOk="0">
                  <a:moveTo>
                    <a:pt x="21" y="1"/>
                  </a:moveTo>
                  <a:lnTo>
                    <a:pt x="21" y="1"/>
                  </a:lnTo>
                  <a:cubicBezTo>
                    <a:pt x="5" y="17"/>
                    <a:pt x="2" y="20"/>
                    <a:pt x="12" y="32"/>
                  </a:cubicBezTo>
                  <a:lnTo>
                    <a:pt x="12" y="32"/>
                  </a:lnTo>
                  <a:cubicBezTo>
                    <a:pt x="27" y="20"/>
                    <a:pt x="38" y="17"/>
                    <a:pt x="21" y="1"/>
                  </a:cubicBezTo>
                  <a:close/>
                  <a:moveTo>
                    <a:pt x="12" y="32"/>
                  </a:moveTo>
                  <a:cubicBezTo>
                    <a:pt x="8" y="34"/>
                    <a:pt x="5" y="37"/>
                    <a:pt x="1" y="41"/>
                  </a:cubicBezTo>
                  <a:lnTo>
                    <a:pt x="21" y="41"/>
                  </a:lnTo>
                  <a:cubicBezTo>
                    <a:pt x="17" y="37"/>
                    <a:pt x="14" y="34"/>
                    <a:pt x="12" y="32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7" name="Google Shape;11847;p13"/>
            <p:cNvSpPr/>
            <p:nvPr/>
          </p:nvSpPr>
          <p:spPr>
            <a:xfrm>
              <a:off x="-2235992" y="2048518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0"/>
                    <a:pt x="1" y="21"/>
                    <a:pt x="21" y="41"/>
                  </a:cubicBezTo>
                  <a:cubicBezTo>
                    <a:pt x="42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8" name="Google Shape;11848;p13"/>
            <p:cNvSpPr/>
            <p:nvPr/>
          </p:nvSpPr>
          <p:spPr>
            <a:xfrm>
              <a:off x="-2265049" y="2104729"/>
              <a:ext cx="666" cy="1301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20"/>
                    <a:pt x="0" y="20"/>
                    <a:pt x="0" y="41"/>
                  </a:cubicBezTo>
                  <a:lnTo>
                    <a:pt x="21" y="41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9" name="Google Shape;11849;p13"/>
            <p:cNvSpPr/>
            <p:nvPr/>
          </p:nvSpPr>
          <p:spPr>
            <a:xfrm>
              <a:off x="-2263114" y="2104062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1" y="1"/>
                    <a:pt x="1" y="21"/>
                    <a:pt x="21" y="41"/>
                  </a:cubicBezTo>
                  <a:cubicBezTo>
                    <a:pt x="62" y="21"/>
                    <a:pt x="41" y="1"/>
                    <a:pt x="4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0" name="Google Shape;11850;p13"/>
            <p:cNvSpPr/>
            <p:nvPr/>
          </p:nvSpPr>
          <p:spPr>
            <a:xfrm>
              <a:off x="-2260512" y="2114404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1" name="Google Shape;11851;p13"/>
            <p:cNvSpPr/>
            <p:nvPr/>
          </p:nvSpPr>
          <p:spPr>
            <a:xfrm>
              <a:off x="-2246967" y="2170138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9" y="0"/>
                  </a:moveTo>
                  <a:cubicBezTo>
                    <a:pt x="21" y="0"/>
                    <a:pt x="11" y="5"/>
                    <a:pt x="1" y="15"/>
                  </a:cubicBezTo>
                  <a:cubicBezTo>
                    <a:pt x="14" y="15"/>
                    <a:pt x="28" y="24"/>
                    <a:pt x="35" y="24"/>
                  </a:cubicBezTo>
                  <a:cubicBezTo>
                    <a:pt x="39" y="24"/>
                    <a:pt x="41" y="22"/>
                    <a:pt x="41" y="15"/>
                  </a:cubicBezTo>
                  <a:cubicBezTo>
                    <a:pt x="41" y="5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2" name="Google Shape;11852;p13"/>
            <p:cNvSpPr/>
            <p:nvPr/>
          </p:nvSpPr>
          <p:spPr>
            <a:xfrm>
              <a:off x="-2243097" y="2186760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21"/>
                    <a:pt x="1" y="41"/>
                    <a:pt x="21" y="41"/>
                  </a:cubicBezTo>
                  <a:cubicBezTo>
                    <a:pt x="42" y="4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3" name="Google Shape;11853;p13"/>
            <p:cNvSpPr/>
            <p:nvPr/>
          </p:nvSpPr>
          <p:spPr>
            <a:xfrm>
              <a:off x="-2287539" y="2237800"/>
              <a:ext cx="1205" cy="1332"/>
            </a:xfrm>
            <a:custGeom>
              <a:avLst/>
              <a:gdLst/>
              <a:ahLst/>
              <a:cxnLst/>
              <a:rect l="l" t="t" r="r" b="b"/>
              <a:pathLst>
                <a:path w="38" h="42" extrusionOk="0">
                  <a:moveTo>
                    <a:pt x="17" y="0"/>
                  </a:moveTo>
                  <a:cubicBezTo>
                    <a:pt x="21" y="0"/>
                    <a:pt x="24" y="1"/>
                    <a:pt x="26" y="2"/>
                  </a:cubicBezTo>
                  <a:lnTo>
                    <a:pt x="26" y="2"/>
                  </a:lnTo>
                  <a:cubicBezTo>
                    <a:pt x="30" y="1"/>
                    <a:pt x="34" y="0"/>
                    <a:pt x="37" y="0"/>
                  </a:cubicBezTo>
                  <a:close/>
                  <a:moveTo>
                    <a:pt x="26" y="2"/>
                  </a:moveTo>
                  <a:cubicBezTo>
                    <a:pt x="11" y="8"/>
                    <a:pt x="0" y="25"/>
                    <a:pt x="17" y="41"/>
                  </a:cubicBezTo>
                  <a:cubicBezTo>
                    <a:pt x="34" y="25"/>
                    <a:pt x="37" y="8"/>
                    <a:pt x="26" y="2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4" name="Google Shape;11854;p13"/>
            <p:cNvSpPr/>
            <p:nvPr/>
          </p:nvSpPr>
          <p:spPr>
            <a:xfrm>
              <a:off x="-2282495" y="2235199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1"/>
                    <a:pt x="1" y="21"/>
                    <a:pt x="21" y="42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5" name="Google Shape;11855;p13"/>
            <p:cNvSpPr/>
            <p:nvPr/>
          </p:nvSpPr>
          <p:spPr>
            <a:xfrm>
              <a:off x="-2298641" y="2250870"/>
              <a:ext cx="1332" cy="825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21" y="1"/>
                  </a:moveTo>
                  <a:cubicBezTo>
                    <a:pt x="16" y="1"/>
                    <a:pt x="11" y="6"/>
                    <a:pt x="0" y="16"/>
                  </a:cubicBezTo>
                  <a:cubicBezTo>
                    <a:pt x="14" y="16"/>
                    <a:pt x="19" y="25"/>
                    <a:pt x="26" y="25"/>
                  </a:cubicBezTo>
                  <a:cubicBezTo>
                    <a:pt x="30" y="25"/>
                    <a:pt x="34" y="23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6" name="Google Shape;11856;p13"/>
            <p:cNvSpPr/>
            <p:nvPr/>
          </p:nvSpPr>
          <p:spPr>
            <a:xfrm>
              <a:off x="-2422671" y="1741803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21" y="1"/>
                  </a:moveTo>
                  <a:cubicBezTo>
                    <a:pt x="16" y="1"/>
                    <a:pt x="10" y="6"/>
                    <a:pt x="0" y="16"/>
                  </a:cubicBezTo>
                  <a:cubicBezTo>
                    <a:pt x="14" y="16"/>
                    <a:pt x="18" y="25"/>
                    <a:pt x="26" y="25"/>
                  </a:cubicBezTo>
                  <a:cubicBezTo>
                    <a:pt x="30" y="25"/>
                    <a:pt x="34" y="23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7" name="Google Shape;11857;p13"/>
            <p:cNvSpPr/>
            <p:nvPr/>
          </p:nvSpPr>
          <p:spPr>
            <a:xfrm>
              <a:off x="-2306381" y="2263146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13" y="1"/>
                  </a:moveTo>
                  <a:cubicBezTo>
                    <a:pt x="5" y="1"/>
                    <a:pt x="0" y="6"/>
                    <a:pt x="0" y="16"/>
                  </a:cubicBezTo>
                  <a:cubicBezTo>
                    <a:pt x="0" y="16"/>
                    <a:pt x="9" y="25"/>
                    <a:pt x="21" y="25"/>
                  </a:cubicBezTo>
                  <a:cubicBezTo>
                    <a:pt x="27" y="25"/>
                    <a:pt x="34" y="23"/>
                    <a:pt x="41" y="16"/>
                  </a:cubicBezTo>
                  <a:cubicBezTo>
                    <a:pt x="31" y="6"/>
                    <a:pt x="20" y="1"/>
                    <a:pt x="13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8" name="Google Shape;11858;p13"/>
            <p:cNvSpPr/>
            <p:nvPr/>
          </p:nvSpPr>
          <p:spPr>
            <a:xfrm>
              <a:off x="-2296072" y="2259117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21" y="0"/>
                    <a:pt x="1" y="0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9" name="Google Shape;11859;p13"/>
            <p:cNvSpPr/>
            <p:nvPr/>
          </p:nvSpPr>
          <p:spPr>
            <a:xfrm>
              <a:off x="-2307047" y="2272028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41" y="21"/>
                  </a:lnTo>
                  <a:cubicBezTo>
                    <a:pt x="4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0" name="Google Shape;11860;p13"/>
            <p:cNvSpPr/>
            <p:nvPr/>
          </p:nvSpPr>
          <p:spPr>
            <a:xfrm>
              <a:off x="-2374867" y="2336644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1" name="Google Shape;11861;p13"/>
            <p:cNvSpPr/>
            <p:nvPr/>
          </p:nvSpPr>
          <p:spPr>
            <a:xfrm>
              <a:off x="-2370997" y="2336644"/>
              <a:ext cx="666" cy="952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cubicBezTo>
                    <a:pt x="0" y="27"/>
                    <a:pt x="3" y="30"/>
                    <a:pt x="6" y="30"/>
                  </a:cubicBezTo>
                  <a:cubicBezTo>
                    <a:pt x="12" y="30"/>
                    <a:pt x="21" y="21"/>
                    <a:pt x="21" y="21"/>
                  </a:cubicBezTo>
                  <a:cubicBezTo>
                    <a:pt x="21" y="21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2" name="Google Shape;11862;p13"/>
            <p:cNvSpPr/>
            <p:nvPr/>
          </p:nvSpPr>
          <p:spPr>
            <a:xfrm>
              <a:off x="-2362591" y="2329539"/>
              <a:ext cx="666" cy="508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0" y="0"/>
                  </a:moveTo>
                  <a:cubicBezTo>
                    <a:pt x="10" y="10"/>
                    <a:pt x="16" y="16"/>
                    <a:pt x="18" y="16"/>
                  </a:cubicBezTo>
                  <a:cubicBezTo>
                    <a:pt x="21" y="16"/>
                    <a:pt x="21" y="1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3" name="Google Shape;11863;p13"/>
            <p:cNvSpPr/>
            <p:nvPr/>
          </p:nvSpPr>
          <p:spPr>
            <a:xfrm>
              <a:off x="-2357421" y="2325003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4" name="Google Shape;11864;p13"/>
            <p:cNvSpPr/>
            <p:nvPr/>
          </p:nvSpPr>
          <p:spPr>
            <a:xfrm>
              <a:off x="-2307047" y="2280275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29" y="0"/>
                  </a:moveTo>
                  <a:cubicBezTo>
                    <a:pt x="21" y="0"/>
                    <a:pt x="11" y="6"/>
                    <a:pt x="1" y="6"/>
                  </a:cubicBezTo>
                  <a:cubicBezTo>
                    <a:pt x="15" y="20"/>
                    <a:pt x="19" y="34"/>
                    <a:pt x="28" y="34"/>
                  </a:cubicBezTo>
                  <a:cubicBezTo>
                    <a:pt x="31" y="34"/>
                    <a:pt x="35" y="32"/>
                    <a:pt x="41" y="26"/>
                  </a:cubicBezTo>
                  <a:cubicBezTo>
                    <a:pt x="41" y="6"/>
                    <a:pt x="36" y="0"/>
                    <a:pt x="29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5" name="Google Shape;11865;p13"/>
            <p:cNvSpPr/>
            <p:nvPr/>
          </p:nvSpPr>
          <p:spPr>
            <a:xfrm>
              <a:off x="-2305747" y="2283194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1" y="0"/>
                  </a:moveTo>
                  <a:cubicBezTo>
                    <a:pt x="16" y="0"/>
                    <a:pt x="11" y="5"/>
                    <a:pt x="0" y="15"/>
                  </a:cubicBezTo>
                  <a:cubicBezTo>
                    <a:pt x="7" y="22"/>
                    <a:pt x="12" y="24"/>
                    <a:pt x="16" y="24"/>
                  </a:cubicBezTo>
                  <a:cubicBezTo>
                    <a:pt x="23" y="24"/>
                    <a:pt x="28" y="15"/>
                    <a:pt x="41" y="15"/>
                  </a:cubicBezTo>
                  <a:cubicBezTo>
                    <a:pt x="31" y="5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6" name="Google Shape;11866;p13"/>
            <p:cNvSpPr/>
            <p:nvPr/>
          </p:nvSpPr>
          <p:spPr>
            <a:xfrm>
              <a:off x="-2304224" y="2281068"/>
              <a:ext cx="1618" cy="1332"/>
            </a:xfrm>
            <a:custGeom>
              <a:avLst/>
              <a:gdLst/>
              <a:ahLst/>
              <a:cxnLst/>
              <a:rect l="l" t="t" r="r" b="b"/>
              <a:pathLst>
                <a:path w="51" h="42" extrusionOk="0">
                  <a:moveTo>
                    <a:pt x="34" y="1"/>
                  </a:moveTo>
                  <a:cubicBezTo>
                    <a:pt x="0" y="18"/>
                    <a:pt x="8" y="35"/>
                    <a:pt x="24" y="40"/>
                  </a:cubicBezTo>
                  <a:lnTo>
                    <a:pt x="24" y="40"/>
                  </a:lnTo>
                  <a:cubicBezTo>
                    <a:pt x="40" y="35"/>
                    <a:pt x="51" y="18"/>
                    <a:pt x="34" y="1"/>
                  </a:cubicBezTo>
                  <a:close/>
                  <a:moveTo>
                    <a:pt x="24" y="40"/>
                  </a:moveTo>
                  <a:cubicBezTo>
                    <a:pt x="20" y="41"/>
                    <a:pt x="17" y="42"/>
                    <a:pt x="14" y="42"/>
                  </a:cubicBezTo>
                  <a:lnTo>
                    <a:pt x="34" y="42"/>
                  </a:lnTo>
                  <a:cubicBezTo>
                    <a:pt x="30" y="42"/>
                    <a:pt x="27" y="41"/>
                    <a:pt x="24" y="4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7" name="Google Shape;11867;p13"/>
            <p:cNvSpPr/>
            <p:nvPr/>
          </p:nvSpPr>
          <p:spPr>
            <a:xfrm>
              <a:off x="-2304446" y="2282369"/>
              <a:ext cx="1301" cy="1618"/>
            </a:xfrm>
            <a:custGeom>
              <a:avLst/>
              <a:gdLst/>
              <a:ahLst/>
              <a:cxnLst/>
              <a:rect l="l" t="t" r="r" b="b"/>
              <a:pathLst>
                <a:path w="41" h="51" extrusionOk="0">
                  <a:moveTo>
                    <a:pt x="21" y="1"/>
                  </a:moveTo>
                  <a:cubicBezTo>
                    <a:pt x="24" y="4"/>
                    <a:pt x="27" y="7"/>
                    <a:pt x="29" y="11"/>
                  </a:cubicBezTo>
                  <a:lnTo>
                    <a:pt x="29" y="11"/>
                  </a:lnTo>
                  <a:cubicBezTo>
                    <a:pt x="33" y="8"/>
                    <a:pt x="37" y="5"/>
                    <a:pt x="41" y="1"/>
                  </a:cubicBezTo>
                  <a:close/>
                  <a:moveTo>
                    <a:pt x="29" y="11"/>
                  </a:moveTo>
                  <a:cubicBezTo>
                    <a:pt x="13" y="22"/>
                    <a:pt x="0" y="25"/>
                    <a:pt x="0" y="41"/>
                  </a:cubicBezTo>
                  <a:cubicBezTo>
                    <a:pt x="14" y="41"/>
                    <a:pt x="18" y="50"/>
                    <a:pt x="26" y="50"/>
                  </a:cubicBezTo>
                  <a:cubicBezTo>
                    <a:pt x="30" y="50"/>
                    <a:pt x="34" y="48"/>
                    <a:pt x="41" y="41"/>
                  </a:cubicBezTo>
                  <a:cubicBezTo>
                    <a:pt x="41" y="41"/>
                    <a:pt x="41" y="27"/>
                    <a:pt x="29" y="1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8" name="Google Shape;11868;p13"/>
            <p:cNvSpPr/>
            <p:nvPr/>
          </p:nvSpPr>
          <p:spPr>
            <a:xfrm>
              <a:off x="-2307682" y="2302766"/>
              <a:ext cx="1332" cy="1047"/>
            </a:xfrm>
            <a:custGeom>
              <a:avLst/>
              <a:gdLst/>
              <a:ahLst/>
              <a:cxnLst/>
              <a:rect l="l" t="t" r="r" b="b"/>
              <a:pathLst>
                <a:path w="42" h="33" extrusionOk="0">
                  <a:moveTo>
                    <a:pt x="35" y="0"/>
                  </a:moveTo>
                  <a:cubicBezTo>
                    <a:pt x="27" y="0"/>
                    <a:pt x="14" y="9"/>
                    <a:pt x="0" y="9"/>
                  </a:cubicBezTo>
                  <a:cubicBezTo>
                    <a:pt x="12" y="21"/>
                    <a:pt x="17" y="33"/>
                    <a:pt x="23" y="33"/>
                  </a:cubicBezTo>
                  <a:cubicBezTo>
                    <a:pt x="27" y="33"/>
                    <a:pt x="32" y="27"/>
                    <a:pt x="41" y="9"/>
                  </a:cubicBezTo>
                  <a:cubicBezTo>
                    <a:pt x="41" y="3"/>
                    <a:pt x="39" y="0"/>
                    <a:pt x="35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9" name="Google Shape;11869;p13"/>
            <p:cNvSpPr/>
            <p:nvPr/>
          </p:nvSpPr>
          <p:spPr>
            <a:xfrm>
              <a:off x="-2310917" y="2312092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21" y="21"/>
                    <a:pt x="0" y="21"/>
                    <a:pt x="0" y="21"/>
                  </a:cubicBezTo>
                  <a:cubicBezTo>
                    <a:pt x="0" y="41"/>
                    <a:pt x="21" y="41"/>
                    <a:pt x="21" y="62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0" name="Google Shape;11870;p13"/>
            <p:cNvSpPr/>
            <p:nvPr/>
          </p:nvSpPr>
          <p:spPr>
            <a:xfrm>
              <a:off x="-2334835" y="1945709"/>
              <a:ext cx="1332" cy="1047"/>
            </a:xfrm>
            <a:custGeom>
              <a:avLst/>
              <a:gdLst/>
              <a:ahLst/>
              <a:cxnLst/>
              <a:rect l="l" t="t" r="r" b="b"/>
              <a:pathLst>
                <a:path w="42" h="33" extrusionOk="0">
                  <a:moveTo>
                    <a:pt x="24" y="0"/>
                  </a:moveTo>
                  <a:cubicBezTo>
                    <a:pt x="18" y="0"/>
                    <a:pt x="13" y="12"/>
                    <a:pt x="1" y="24"/>
                  </a:cubicBezTo>
                  <a:cubicBezTo>
                    <a:pt x="15" y="24"/>
                    <a:pt x="19" y="33"/>
                    <a:pt x="27" y="33"/>
                  </a:cubicBezTo>
                  <a:cubicBezTo>
                    <a:pt x="30" y="33"/>
                    <a:pt x="35" y="30"/>
                    <a:pt x="42" y="24"/>
                  </a:cubicBezTo>
                  <a:cubicBezTo>
                    <a:pt x="33" y="6"/>
                    <a:pt x="28" y="0"/>
                    <a:pt x="24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1" name="Google Shape;11871;p13"/>
            <p:cNvSpPr/>
            <p:nvPr/>
          </p:nvSpPr>
          <p:spPr>
            <a:xfrm>
              <a:off x="-2339974" y="1917381"/>
              <a:ext cx="3235" cy="1967"/>
            </a:xfrm>
            <a:custGeom>
              <a:avLst/>
              <a:gdLst/>
              <a:ahLst/>
              <a:cxnLst/>
              <a:rect l="l" t="t" r="r" b="b"/>
              <a:pathLst>
                <a:path w="102" h="62" extrusionOk="0">
                  <a:moveTo>
                    <a:pt x="61" y="0"/>
                  </a:moveTo>
                  <a:cubicBezTo>
                    <a:pt x="20" y="0"/>
                    <a:pt x="20" y="20"/>
                    <a:pt x="0" y="41"/>
                  </a:cubicBezTo>
                  <a:cubicBezTo>
                    <a:pt x="20" y="41"/>
                    <a:pt x="41" y="61"/>
                    <a:pt x="82" y="61"/>
                  </a:cubicBezTo>
                  <a:cubicBezTo>
                    <a:pt x="82" y="61"/>
                    <a:pt x="102" y="61"/>
                    <a:pt x="102" y="41"/>
                  </a:cubicBezTo>
                  <a:cubicBezTo>
                    <a:pt x="102" y="20"/>
                    <a:pt x="82" y="20"/>
                    <a:pt x="6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2" name="Google Shape;11872;p13"/>
            <p:cNvSpPr/>
            <p:nvPr/>
          </p:nvSpPr>
          <p:spPr>
            <a:xfrm>
              <a:off x="-2343210" y="1913480"/>
              <a:ext cx="1967" cy="1586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61" y="1"/>
                  </a:moveTo>
                  <a:cubicBezTo>
                    <a:pt x="21" y="1"/>
                    <a:pt x="0" y="21"/>
                    <a:pt x="0" y="42"/>
                  </a:cubicBezTo>
                  <a:cubicBezTo>
                    <a:pt x="11" y="47"/>
                    <a:pt x="19" y="50"/>
                    <a:pt x="25" y="50"/>
                  </a:cubicBezTo>
                  <a:cubicBezTo>
                    <a:pt x="42" y="50"/>
                    <a:pt x="46" y="31"/>
                    <a:pt x="6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3" name="Google Shape;11873;p13"/>
            <p:cNvSpPr/>
            <p:nvPr/>
          </p:nvSpPr>
          <p:spPr>
            <a:xfrm>
              <a:off x="-2278625" y="2105839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21" y="1"/>
                  </a:moveTo>
                  <a:cubicBezTo>
                    <a:pt x="16" y="1"/>
                    <a:pt x="11" y="6"/>
                    <a:pt x="1" y="6"/>
                  </a:cubicBezTo>
                  <a:cubicBezTo>
                    <a:pt x="15" y="20"/>
                    <a:pt x="19" y="35"/>
                    <a:pt x="28" y="35"/>
                  </a:cubicBezTo>
                  <a:cubicBezTo>
                    <a:pt x="31" y="35"/>
                    <a:pt x="36" y="32"/>
                    <a:pt x="42" y="2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4" name="Google Shape;11874;p13"/>
            <p:cNvSpPr/>
            <p:nvPr/>
          </p:nvSpPr>
          <p:spPr>
            <a:xfrm>
              <a:off x="-2358721" y="1898000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0" y="20"/>
                    <a:pt x="0" y="41"/>
                  </a:cubicBezTo>
                  <a:lnTo>
                    <a:pt x="21" y="41"/>
                  </a:lnTo>
                  <a:cubicBezTo>
                    <a:pt x="41" y="41"/>
                    <a:pt x="41" y="20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5" name="Google Shape;11875;p13"/>
            <p:cNvSpPr/>
            <p:nvPr/>
          </p:nvSpPr>
          <p:spPr>
            <a:xfrm>
              <a:off x="-2356786" y="1900569"/>
              <a:ext cx="666" cy="952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7" y="28"/>
                    <a:pt x="12" y="30"/>
                    <a:pt x="15" y="30"/>
                  </a:cubicBezTo>
                  <a:cubicBezTo>
                    <a:pt x="21" y="30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6" name="Google Shape;11876;p13"/>
            <p:cNvSpPr/>
            <p:nvPr/>
          </p:nvSpPr>
          <p:spPr>
            <a:xfrm>
              <a:off x="-2338039" y="1919316"/>
              <a:ext cx="1301" cy="1301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1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4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7" name="Google Shape;11877;p13"/>
            <p:cNvSpPr/>
            <p:nvPr/>
          </p:nvSpPr>
          <p:spPr>
            <a:xfrm>
              <a:off x="-2338039" y="1922901"/>
              <a:ext cx="1301" cy="1618"/>
            </a:xfrm>
            <a:custGeom>
              <a:avLst/>
              <a:gdLst/>
              <a:ahLst/>
              <a:cxnLst/>
              <a:rect l="l" t="t" r="r" b="b"/>
              <a:pathLst>
                <a:path w="41" h="51" extrusionOk="0">
                  <a:moveTo>
                    <a:pt x="35" y="0"/>
                  </a:moveTo>
                  <a:cubicBezTo>
                    <a:pt x="27" y="0"/>
                    <a:pt x="14" y="9"/>
                    <a:pt x="0" y="9"/>
                  </a:cubicBezTo>
                  <a:cubicBezTo>
                    <a:pt x="21" y="30"/>
                    <a:pt x="21" y="30"/>
                    <a:pt x="41" y="50"/>
                  </a:cubicBezTo>
                  <a:cubicBezTo>
                    <a:pt x="41" y="30"/>
                    <a:pt x="41" y="9"/>
                    <a:pt x="41" y="9"/>
                  </a:cubicBezTo>
                  <a:cubicBezTo>
                    <a:pt x="41" y="3"/>
                    <a:pt x="39" y="0"/>
                    <a:pt x="35" y="0"/>
                  </a:cubicBezTo>
                  <a:close/>
                </a:path>
              </a:pathLst>
            </a:custGeom>
            <a:solidFill>
              <a:srgbClr val="1F6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8" name="Google Shape;11878;p13"/>
            <p:cNvSpPr/>
            <p:nvPr/>
          </p:nvSpPr>
          <p:spPr>
            <a:xfrm>
              <a:off x="-2475503" y="1201586"/>
              <a:ext cx="512310" cy="1444294"/>
            </a:xfrm>
            <a:custGeom>
              <a:avLst/>
              <a:gdLst/>
              <a:ahLst/>
              <a:cxnLst/>
              <a:rect l="l" t="t" r="r" b="b"/>
              <a:pathLst>
                <a:path w="16151" h="45529" extrusionOk="0">
                  <a:moveTo>
                    <a:pt x="10855" y="0"/>
                  </a:moveTo>
                  <a:cubicBezTo>
                    <a:pt x="10713" y="61"/>
                    <a:pt x="10570" y="122"/>
                    <a:pt x="10448" y="204"/>
                  </a:cubicBezTo>
                  <a:cubicBezTo>
                    <a:pt x="9185" y="1018"/>
                    <a:pt x="8045" y="1955"/>
                    <a:pt x="7047" y="3075"/>
                  </a:cubicBezTo>
                  <a:cubicBezTo>
                    <a:pt x="6619" y="3544"/>
                    <a:pt x="6314" y="4094"/>
                    <a:pt x="6131" y="4664"/>
                  </a:cubicBezTo>
                  <a:cubicBezTo>
                    <a:pt x="6049" y="4969"/>
                    <a:pt x="5988" y="5295"/>
                    <a:pt x="5947" y="5621"/>
                  </a:cubicBezTo>
                  <a:cubicBezTo>
                    <a:pt x="5907" y="6049"/>
                    <a:pt x="5866" y="6476"/>
                    <a:pt x="5846" y="6904"/>
                  </a:cubicBezTo>
                  <a:cubicBezTo>
                    <a:pt x="5846" y="7006"/>
                    <a:pt x="5825" y="7087"/>
                    <a:pt x="5825" y="7169"/>
                  </a:cubicBezTo>
                  <a:cubicBezTo>
                    <a:pt x="5825" y="7189"/>
                    <a:pt x="5825" y="7189"/>
                    <a:pt x="5825" y="7209"/>
                  </a:cubicBezTo>
                  <a:cubicBezTo>
                    <a:pt x="5825" y="7250"/>
                    <a:pt x="5825" y="7291"/>
                    <a:pt x="5825" y="7352"/>
                  </a:cubicBezTo>
                  <a:cubicBezTo>
                    <a:pt x="5784" y="8330"/>
                    <a:pt x="5499" y="9246"/>
                    <a:pt x="5031" y="10122"/>
                  </a:cubicBezTo>
                  <a:cubicBezTo>
                    <a:pt x="4562" y="10997"/>
                    <a:pt x="4094" y="11873"/>
                    <a:pt x="3646" y="12769"/>
                  </a:cubicBezTo>
                  <a:cubicBezTo>
                    <a:pt x="2954" y="14174"/>
                    <a:pt x="2424" y="15620"/>
                    <a:pt x="2037" y="17127"/>
                  </a:cubicBezTo>
                  <a:cubicBezTo>
                    <a:pt x="1976" y="17351"/>
                    <a:pt x="1915" y="17596"/>
                    <a:pt x="1874" y="17840"/>
                  </a:cubicBezTo>
                  <a:cubicBezTo>
                    <a:pt x="1243" y="20569"/>
                    <a:pt x="754" y="23319"/>
                    <a:pt x="326" y="26088"/>
                  </a:cubicBezTo>
                  <a:cubicBezTo>
                    <a:pt x="204" y="26862"/>
                    <a:pt x="143" y="27636"/>
                    <a:pt x="102" y="28410"/>
                  </a:cubicBezTo>
                  <a:cubicBezTo>
                    <a:pt x="1" y="29836"/>
                    <a:pt x="265" y="31241"/>
                    <a:pt x="754" y="32585"/>
                  </a:cubicBezTo>
                  <a:cubicBezTo>
                    <a:pt x="1243" y="33949"/>
                    <a:pt x="1895" y="35232"/>
                    <a:pt x="2730" y="36434"/>
                  </a:cubicBezTo>
                  <a:cubicBezTo>
                    <a:pt x="3239" y="37147"/>
                    <a:pt x="3768" y="37860"/>
                    <a:pt x="4298" y="38552"/>
                  </a:cubicBezTo>
                  <a:cubicBezTo>
                    <a:pt x="5214" y="39774"/>
                    <a:pt x="5886" y="41098"/>
                    <a:pt x="6273" y="42564"/>
                  </a:cubicBezTo>
                  <a:cubicBezTo>
                    <a:pt x="6518" y="43480"/>
                    <a:pt x="6619" y="44397"/>
                    <a:pt x="6640" y="45313"/>
                  </a:cubicBezTo>
                  <a:cubicBezTo>
                    <a:pt x="6660" y="45395"/>
                    <a:pt x="6660" y="45456"/>
                    <a:pt x="6660" y="45517"/>
                  </a:cubicBezTo>
                  <a:cubicBezTo>
                    <a:pt x="6683" y="45525"/>
                    <a:pt x="6703" y="45528"/>
                    <a:pt x="6720" y="45528"/>
                  </a:cubicBezTo>
                  <a:cubicBezTo>
                    <a:pt x="6790" y="45528"/>
                    <a:pt x="6807" y="45469"/>
                    <a:pt x="6823" y="45436"/>
                  </a:cubicBezTo>
                  <a:cubicBezTo>
                    <a:pt x="6905" y="45212"/>
                    <a:pt x="7006" y="45008"/>
                    <a:pt x="7088" y="44784"/>
                  </a:cubicBezTo>
                  <a:cubicBezTo>
                    <a:pt x="7332" y="44010"/>
                    <a:pt x="7658" y="43277"/>
                    <a:pt x="8004" y="42544"/>
                  </a:cubicBezTo>
                  <a:cubicBezTo>
                    <a:pt x="8350" y="41811"/>
                    <a:pt x="8778" y="41098"/>
                    <a:pt x="9206" y="40405"/>
                  </a:cubicBezTo>
                  <a:cubicBezTo>
                    <a:pt x="10082" y="38980"/>
                    <a:pt x="11120" y="37697"/>
                    <a:pt x="12179" y="36414"/>
                  </a:cubicBezTo>
                  <a:cubicBezTo>
                    <a:pt x="13096" y="35314"/>
                    <a:pt x="13951" y="34133"/>
                    <a:pt x="14664" y="32890"/>
                  </a:cubicBezTo>
                  <a:cubicBezTo>
                    <a:pt x="15641" y="31220"/>
                    <a:pt x="16151" y="29449"/>
                    <a:pt x="16069" y="27514"/>
                  </a:cubicBezTo>
                  <a:cubicBezTo>
                    <a:pt x="16028" y="26394"/>
                    <a:pt x="15926" y="25314"/>
                    <a:pt x="15784" y="24215"/>
                  </a:cubicBezTo>
                  <a:cubicBezTo>
                    <a:pt x="15560" y="22321"/>
                    <a:pt x="15316" y="20427"/>
                    <a:pt x="15234" y="18533"/>
                  </a:cubicBezTo>
                  <a:cubicBezTo>
                    <a:pt x="15173" y="16863"/>
                    <a:pt x="15132" y="15172"/>
                    <a:pt x="15091" y="13502"/>
                  </a:cubicBezTo>
                  <a:cubicBezTo>
                    <a:pt x="15071" y="11975"/>
                    <a:pt x="15030" y="10427"/>
                    <a:pt x="14847" y="8900"/>
                  </a:cubicBezTo>
                  <a:cubicBezTo>
                    <a:pt x="14623" y="7169"/>
                    <a:pt x="14216" y="5478"/>
                    <a:pt x="13544" y="3869"/>
                  </a:cubicBezTo>
                  <a:cubicBezTo>
                    <a:pt x="12994" y="2525"/>
                    <a:pt x="12200" y="1344"/>
                    <a:pt x="11202" y="285"/>
                  </a:cubicBezTo>
                  <a:cubicBezTo>
                    <a:pt x="11100" y="183"/>
                    <a:pt x="10978" y="102"/>
                    <a:pt x="108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9" name="Google Shape;11879;p13"/>
            <p:cNvSpPr/>
            <p:nvPr/>
          </p:nvSpPr>
          <p:spPr>
            <a:xfrm>
              <a:off x="-2475503" y="1201586"/>
              <a:ext cx="512310" cy="1444294"/>
            </a:xfrm>
            <a:custGeom>
              <a:avLst/>
              <a:gdLst/>
              <a:ahLst/>
              <a:cxnLst/>
              <a:rect l="l" t="t" r="r" b="b"/>
              <a:pathLst>
                <a:path w="16151" h="45529" extrusionOk="0">
                  <a:moveTo>
                    <a:pt x="10855" y="0"/>
                  </a:moveTo>
                  <a:cubicBezTo>
                    <a:pt x="10713" y="61"/>
                    <a:pt x="10570" y="122"/>
                    <a:pt x="10448" y="204"/>
                  </a:cubicBezTo>
                  <a:cubicBezTo>
                    <a:pt x="9185" y="1018"/>
                    <a:pt x="8045" y="1955"/>
                    <a:pt x="7047" y="3075"/>
                  </a:cubicBezTo>
                  <a:cubicBezTo>
                    <a:pt x="6619" y="3544"/>
                    <a:pt x="6314" y="4094"/>
                    <a:pt x="6131" y="4664"/>
                  </a:cubicBezTo>
                  <a:cubicBezTo>
                    <a:pt x="6049" y="4969"/>
                    <a:pt x="5988" y="5295"/>
                    <a:pt x="5947" y="5621"/>
                  </a:cubicBezTo>
                  <a:cubicBezTo>
                    <a:pt x="5907" y="6049"/>
                    <a:pt x="5866" y="6476"/>
                    <a:pt x="5846" y="6904"/>
                  </a:cubicBezTo>
                  <a:cubicBezTo>
                    <a:pt x="5846" y="7006"/>
                    <a:pt x="5825" y="7087"/>
                    <a:pt x="5825" y="7169"/>
                  </a:cubicBezTo>
                  <a:cubicBezTo>
                    <a:pt x="5825" y="7189"/>
                    <a:pt x="5825" y="7189"/>
                    <a:pt x="5825" y="7209"/>
                  </a:cubicBezTo>
                  <a:cubicBezTo>
                    <a:pt x="5825" y="7250"/>
                    <a:pt x="5825" y="7291"/>
                    <a:pt x="5825" y="7352"/>
                  </a:cubicBezTo>
                  <a:cubicBezTo>
                    <a:pt x="5784" y="8330"/>
                    <a:pt x="5499" y="9246"/>
                    <a:pt x="5031" y="10122"/>
                  </a:cubicBezTo>
                  <a:cubicBezTo>
                    <a:pt x="4562" y="10997"/>
                    <a:pt x="4094" y="11873"/>
                    <a:pt x="3646" y="12769"/>
                  </a:cubicBezTo>
                  <a:cubicBezTo>
                    <a:pt x="2954" y="14174"/>
                    <a:pt x="2424" y="15620"/>
                    <a:pt x="2037" y="17127"/>
                  </a:cubicBezTo>
                  <a:cubicBezTo>
                    <a:pt x="1976" y="17351"/>
                    <a:pt x="1915" y="17596"/>
                    <a:pt x="1874" y="17840"/>
                  </a:cubicBezTo>
                  <a:cubicBezTo>
                    <a:pt x="1243" y="20569"/>
                    <a:pt x="754" y="23319"/>
                    <a:pt x="326" y="26088"/>
                  </a:cubicBezTo>
                  <a:cubicBezTo>
                    <a:pt x="204" y="26862"/>
                    <a:pt x="143" y="27636"/>
                    <a:pt x="102" y="28410"/>
                  </a:cubicBezTo>
                  <a:cubicBezTo>
                    <a:pt x="1" y="29836"/>
                    <a:pt x="265" y="31241"/>
                    <a:pt x="754" y="32585"/>
                  </a:cubicBezTo>
                  <a:cubicBezTo>
                    <a:pt x="1243" y="33949"/>
                    <a:pt x="1895" y="35232"/>
                    <a:pt x="2730" y="36434"/>
                  </a:cubicBezTo>
                  <a:cubicBezTo>
                    <a:pt x="3239" y="37147"/>
                    <a:pt x="3768" y="37860"/>
                    <a:pt x="4298" y="38552"/>
                  </a:cubicBezTo>
                  <a:cubicBezTo>
                    <a:pt x="5214" y="39774"/>
                    <a:pt x="5886" y="41098"/>
                    <a:pt x="6273" y="42564"/>
                  </a:cubicBezTo>
                  <a:cubicBezTo>
                    <a:pt x="6518" y="43480"/>
                    <a:pt x="6619" y="44397"/>
                    <a:pt x="6640" y="45313"/>
                  </a:cubicBezTo>
                  <a:cubicBezTo>
                    <a:pt x="6660" y="45395"/>
                    <a:pt x="6660" y="45456"/>
                    <a:pt x="6660" y="45517"/>
                  </a:cubicBezTo>
                  <a:cubicBezTo>
                    <a:pt x="6683" y="45525"/>
                    <a:pt x="6703" y="45528"/>
                    <a:pt x="6720" y="45528"/>
                  </a:cubicBezTo>
                  <a:cubicBezTo>
                    <a:pt x="6790" y="45528"/>
                    <a:pt x="6807" y="45469"/>
                    <a:pt x="6823" y="45436"/>
                  </a:cubicBezTo>
                  <a:cubicBezTo>
                    <a:pt x="6905" y="45212"/>
                    <a:pt x="7006" y="45008"/>
                    <a:pt x="7088" y="44784"/>
                  </a:cubicBezTo>
                  <a:cubicBezTo>
                    <a:pt x="7332" y="44010"/>
                    <a:pt x="7658" y="43277"/>
                    <a:pt x="8004" y="42544"/>
                  </a:cubicBezTo>
                  <a:cubicBezTo>
                    <a:pt x="8350" y="41811"/>
                    <a:pt x="8778" y="41098"/>
                    <a:pt x="9206" y="40405"/>
                  </a:cubicBezTo>
                  <a:cubicBezTo>
                    <a:pt x="10082" y="38980"/>
                    <a:pt x="11120" y="37697"/>
                    <a:pt x="12179" y="36414"/>
                  </a:cubicBezTo>
                  <a:cubicBezTo>
                    <a:pt x="13096" y="35314"/>
                    <a:pt x="13951" y="34133"/>
                    <a:pt x="14664" y="32890"/>
                  </a:cubicBezTo>
                  <a:cubicBezTo>
                    <a:pt x="15641" y="31220"/>
                    <a:pt x="16151" y="29449"/>
                    <a:pt x="16069" y="27514"/>
                  </a:cubicBezTo>
                  <a:cubicBezTo>
                    <a:pt x="16028" y="26394"/>
                    <a:pt x="15926" y="25314"/>
                    <a:pt x="15784" y="24215"/>
                  </a:cubicBezTo>
                  <a:cubicBezTo>
                    <a:pt x="15560" y="22321"/>
                    <a:pt x="15316" y="20427"/>
                    <a:pt x="15234" y="18533"/>
                  </a:cubicBezTo>
                  <a:cubicBezTo>
                    <a:pt x="15173" y="16863"/>
                    <a:pt x="15132" y="15172"/>
                    <a:pt x="15091" y="13502"/>
                  </a:cubicBezTo>
                  <a:cubicBezTo>
                    <a:pt x="15071" y="11975"/>
                    <a:pt x="15030" y="10427"/>
                    <a:pt x="14847" y="8900"/>
                  </a:cubicBezTo>
                  <a:cubicBezTo>
                    <a:pt x="14623" y="7169"/>
                    <a:pt x="14216" y="5478"/>
                    <a:pt x="13544" y="3869"/>
                  </a:cubicBezTo>
                  <a:cubicBezTo>
                    <a:pt x="12994" y="2525"/>
                    <a:pt x="12200" y="1344"/>
                    <a:pt x="11202" y="285"/>
                  </a:cubicBezTo>
                  <a:cubicBezTo>
                    <a:pt x="11100" y="183"/>
                    <a:pt x="10978" y="102"/>
                    <a:pt x="10855" y="0"/>
                  </a:cubicBez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0" name="Google Shape;11880;p13"/>
            <p:cNvSpPr/>
            <p:nvPr/>
          </p:nvSpPr>
          <p:spPr>
            <a:xfrm>
              <a:off x="-2430443" y="1558833"/>
              <a:ext cx="405096" cy="847879"/>
            </a:xfrm>
            <a:custGeom>
              <a:avLst/>
              <a:gdLst/>
              <a:ahLst/>
              <a:cxnLst/>
              <a:rect l="l" t="t" r="r" b="b"/>
              <a:pathLst>
                <a:path w="12771" h="26728" extrusionOk="0">
                  <a:moveTo>
                    <a:pt x="9206" y="224"/>
                  </a:moveTo>
                  <a:cubicBezTo>
                    <a:pt x="9206" y="245"/>
                    <a:pt x="9226" y="245"/>
                    <a:pt x="9206" y="245"/>
                  </a:cubicBezTo>
                  <a:cubicBezTo>
                    <a:pt x="9206" y="255"/>
                    <a:pt x="9201" y="260"/>
                    <a:pt x="9196" y="260"/>
                  </a:cubicBezTo>
                  <a:cubicBezTo>
                    <a:pt x="9191" y="260"/>
                    <a:pt x="9186" y="255"/>
                    <a:pt x="9186" y="245"/>
                  </a:cubicBezTo>
                  <a:cubicBezTo>
                    <a:pt x="9186" y="224"/>
                    <a:pt x="9206" y="224"/>
                    <a:pt x="9206" y="224"/>
                  </a:cubicBezTo>
                  <a:close/>
                  <a:moveTo>
                    <a:pt x="7557" y="245"/>
                  </a:moveTo>
                  <a:cubicBezTo>
                    <a:pt x="7597" y="245"/>
                    <a:pt x="7577" y="265"/>
                    <a:pt x="7577" y="265"/>
                  </a:cubicBezTo>
                  <a:cubicBezTo>
                    <a:pt x="7577" y="265"/>
                    <a:pt x="7557" y="265"/>
                    <a:pt x="7557" y="245"/>
                  </a:cubicBezTo>
                  <a:close/>
                  <a:moveTo>
                    <a:pt x="7577" y="265"/>
                  </a:moveTo>
                  <a:lnTo>
                    <a:pt x="7577" y="265"/>
                  </a:lnTo>
                  <a:cubicBezTo>
                    <a:pt x="7618" y="306"/>
                    <a:pt x="7618" y="326"/>
                    <a:pt x="7536" y="346"/>
                  </a:cubicBezTo>
                  <a:cubicBezTo>
                    <a:pt x="7557" y="306"/>
                    <a:pt x="7577" y="285"/>
                    <a:pt x="7577" y="265"/>
                  </a:cubicBezTo>
                  <a:close/>
                  <a:moveTo>
                    <a:pt x="7781" y="326"/>
                  </a:moveTo>
                  <a:cubicBezTo>
                    <a:pt x="7781" y="346"/>
                    <a:pt x="7801" y="346"/>
                    <a:pt x="7801" y="346"/>
                  </a:cubicBezTo>
                  <a:cubicBezTo>
                    <a:pt x="7791" y="357"/>
                    <a:pt x="7781" y="362"/>
                    <a:pt x="7773" y="362"/>
                  </a:cubicBezTo>
                  <a:cubicBezTo>
                    <a:pt x="7765" y="362"/>
                    <a:pt x="7760" y="357"/>
                    <a:pt x="7760" y="346"/>
                  </a:cubicBezTo>
                  <a:cubicBezTo>
                    <a:pt x="7760" y="346"/>
                    <a:pt x="7781" y="346"/>
                    <a:pt x="7781" y="326"/>
                  </a:cubicBezTo>
                  <a:close/>
                  <a:moveTo>
                    <a:pt x="9186" y="408"/>
                  </a:moveTo>
                  <a:cubicBezTo>
                    <a:pt x="9186" y="428"/>
                    <a:pt x="9186" y="428"/>
                    <a:pt x="9165" y="428"/>
                  </a:cubicBezTo>
                  <a:cubicBezTo>
                    <a:pt x="9165" y="408"/>
                    <a:pt x="9186" y="408"/>
                    <a:pt x="9186" y="408"/>
                  </a:cubicBezTo>
                  <a:close/>
                  <a:moveTo>
                    <a:pt x="7384" y="430"/>
                  </a:moveTo>
                  <a:cubicBezTo>
                    <a:pt x="7400" y="435"/>
                    <a:pt x="7410" y="452"/>
                    <a:pt x="7394" y="469"/>
                  </a:cubicBezTo>
                  <a:cubicBezTo>
                    <a:pt x="7377" y="452"/>
                    <a:pt x="7374" y="435"/>
                    <a:pt x="7384" y="430"/>
                  </a:cubicBezTo>
                  <a:close/>
                  <a:moveTo>
                    <a:pt x="7597" y="469"/>
                  </a:moveTo>
                  <a:cubicBezTo>
                    <a:pt x="7597" y="489"/>
                    <a:pt x="7597" y="509"/>
                    <a:pt x="7557" y="509"/>
                  </a:cubicBezTo>
                  <a:cubicBezTo>
                    <a:pt x="7557" y="489"/>
                    <a:pt x="7577" y="469"/>
                    <a:pt x="7597" y="469"/>
                  </a:cubicBezTo>
                  <a:close/>
                  <a:moveTo>
                    <a:pt x="7842" y="489"/>
                  </a:moveTo>
                  <a:cubicBezTo>
                    <a:pt x="7842" y="509"/>
                    <a:pt x="7842" y="509"/>
                    <a:pt x="7842" y="530"/>
                  </a:cubicBezTo>
                  <a:cubicBezTo>
                    <a:pt x="7842" y="530"/>
                    <a:pt x="7833" y="548"/>
                    <a:pt x="7827" y="548"/>
                  </a:cubicBezTo>
                  <a:cubicBezTo>
                    <a:pt x="7824" y="548"/>
                    <a:pt x="7821" y="543"/>
                    <a:pt x="7821" y="530"/>
                  </a:cubicBezTo>
                  <a:cubicBezTo>
                    <a:pt x="7801" y="530"/>
                    <a:pt x="7821" y="509"/>
                    <a:pt x="7842" y="489"/>
                  </a:cubicBezTo>
                  <a:close/>
                  <a:moveTo>
                    <a:pt x="7984" y="469"/>
                  </a:moveTo>
                  <a:cubicBezTo>
                    <a:pt x="7984" y="489"/>
                    <a:pt x="7979" y="494"/>
                    <a:pt x="7971" y="494"/>
                  </a:cubicBezTo>
                  <a:cubicBezTo>
                    <a:pt x="7964" y="494"/>
                    <a:pt x="7954" y="489"/>
                    <a:pt x="7943" y="489"/>
                  </a:cubicBezTo>
                  <a:cubicBezTo>
                    <a:pt x="7943" y="509"/>
                    <a:pt x="7943" y="509"/>
                    <a:pt x="7923" y="530"/>
                  </a:cubicBezTo>
                  <a:cubicBezTo>
                    <a:pt x="7943" y="530"/>
                    <a:pt x="7964" y="530"/>
                    <a:pt x="7943" y="570"/>
                  </a:cubicBezTo>
                  <a:cubicBezTo>
                    <a:pt x="7923" y="550"/>
                    <a:pt x="7923" y="530"/>
                    <a:pt x="7923" y="530"/>
                  </a:cubicBezTo>
                  <a:cubicBezTo>
                    <a:pt x="7923" y="509"/>
                    <a:pt x="7903" y="509"/>
                    <a:pt x="7903" y="509"/>
                  </a:cubicBezTo>
                  <a:cubicBezTo>
                    <a:pt x="7923" y="489"/>
                    <a:pt x="7923" y="489"/>
                    <a:pt x="7943" y="489"/>
                  </a:cubicBezTo>
                  <a:cubicBezTo>
                    <a:pt x="7964" y="489"/>
                    <a:pt x="7964" y="469"/>
                    <a:pt x="7984" y="469"/>
                  </a:cubicBezTo>
                  <a:close/>
                  <a:moveTo>
                    <a:pt x="8086" y="509"/>
                  </a:moveTo>
                  <a:lnTo>
                    <a:pt x="8086" y="509"/>
                  </a:lnTo>
                  <a:cubicBezTo>
                    <a:pt x="8106" y="550"/>
                    <a:pt x="8106" y="570"/>
                    <a:pt x="8106" y="591"/>
                  </a:cubicBezTo>
                  <a:cubicBezTo>
                    <a:pt x="8045" y="591"/>
                    <a:pt x="8025" y="570"/>
                    <a:pt x="8086" y="509"/>
                  </a:cubicBezTo>
                  <a:close/>
                  <a:moveTo>
                    <a:pt x="7197" y="542"/>
                  </a:moveTo>
                  <a:cubicBezTo>
                    <a:pt x="7200" y="542"/>
                    <a:pt x="7204" y="544"/>
                    <a:pt x="7210" y="550"/>
                  </a:cubicBezTo>
                  <a:cubicBezTo>
                    <a:pt x="7210" y="570"/>
                    <a:pt x="7190" y="570"/>
                    <a:pt x="7190" y="570"/>
                  </a:cubicBezTo>
                  <a:cubicBezTo>
                    <a:pt x="7170" y="591"/>
                    <a:pt x="7231" y="652"/>
                    <a:pt x="7149" y="672"/>
                  </a:cubicBezTo>
                  <a:cubicBezTo>
                    <a:pt x="7149" y="632"/>
                    <a:pt x="7088" y="570"/>
                    <a:pt x="7190" y="570"/>
                  </a:cubicBezTo>
                  <a:cubicBezTo>
                    <a:pt x="7190" y="556"/>
                    <a:pt x="7190" y="542"/>
                    <a:pt x="7197" y="542"/>
                  </a:cubicBezTo>
                  <a:close/>
                  <a:moveTo>
                    <a:pt x="7373" y="652"/>
                  </a:moveTo>
                  <a:cubicBezTo>
                    <a:pt x="7373" y="652"/>
                    <a:pt x="7394" y="672"/>
                    <a:pt x="7373" y="672"/>
                  </a:cubicBezTo>
                  <a:cubicBezTo>
                    <a:pt x="7373" y="672"/>
                    <a:pt x="7373" y="693"/>
                    <a:pt x="7373" y="693"/>
                  </a:cubicBezTo>
                  <a:cubicBezTo>
                    <a:pt x="7353" y="672"/>
                    <a:pt x="7353" y="672"/>
                    <a:pt x="7353" y="672"/>
                  </a:cubicBezTo>
                  <a:cubicBezTo>
                    <a:pt x="7373" y="672"/>
                    <a:pt x="7373" y="652"/>
                    <a:pt x="7373" y="652"/>
                  </a:cubicBezTo>
                  <a:close/>
                  <a:moveTo>
                    <a:pt x="8901" y="550"/>
                  </a:moveTo>
                  <a:lnTo>
                    <a:pt x="8901" y="550"/>
                  </a:lnTo>
                  <a:cubicBezTo>
                    <a:pt x="9002" y="611"/>
                    <a:pt x="8941" y="652"/>
                    <a:pt x="8962" y="713"/>
                  </a:cubicBezTo>
                  <a:cubicBezTo>
                    <a:pt x="8880" y="672"/>
                    <a:pt x="8921" y="611"/>
                    <a:pt x="8901" y="550"/>
                  </a:cubicBezTo>
                  <a:close/>
                  <a:moveTo>
                    <a:pt x="9064" y="693"/>
                  </a:moveTo>
                  <a:cubicBezTo>
                    <a:pt x="9104" y="693"/>
                    <a:pt x="9084" y="713"/>
                    <a:pt x="9084" y="733"/>
                  </a:cubicBezTo>
                  <a:cubicBezTo>
                    <a:pt x="9104" y="733"/>
                    <a:pt x="9104" y="733"/>
                    <a:pt x="9104" y="754"/>
                  </a:cubicBezTo>
                  <a:cubicBezTo>
                    <a:pt x="9084" y="754"/>
                    <a:pt x="9084" y="733"/>
                    <a:pt x="9084" y="733"/>
                  </a:cubicBezTo>
                  <a:cubicBezTo>
                    <a:pt x="9084" y="713"/>
                    <a:pt x="9064" y="713"/>
                    <a:pt x="9064" y="693"/>
                  </a:cubicBezTo>
                  <a:close/>
                  <a:moveTo>
                    <a:pt x="7088" y="693"/>
                  </a:moveTo>
                  <a:cubicBezTo>
                    <a:pt x="7108" y="713"/>
                    <a:pt x="7108" y="733"/>
                    <a:pt x="7108" y="733"/>
                  </a:cubicBezTo>
                  <a:cubicBezTo>
                    <a:pt x="7108" y="754"/>
                    <a:pt x="7129" y="754"/>
                    <a:pt x="7108" y="774"/>
                  </a:cubicBezTo>
                  <a:cubicBezTo>
                    <a:pt x="7088" y="774"/>
                    <a:pt x="7108" y="754"/>
                    <a:pt x="7108" y="733"/>
                  </a:cubicBezTo>
                  <a:cubicBezTo>
                    <a:pt x="7088" y="733"/>
                    <a:pt x="7068" y="713"/>
                    <a:pt x="7088" y="693"/>
                  </a:cubicBezTo>
                  <a:close/>
                  <a:moveTo>
                    <a:pt x="7638" y="652"/>
                  </a:moveTo>
                  <a:cubicBezTo>
                    <a:pt x="7658" y="652"/>
                    <a:pt x="7638" y="672"/>
                    <a:pt x="7638" y="693"/>
                  </a:cubicBezTo>
                  <a:cubicBezTo>
                    <a:pt x="7679" y="713"/>
                    <a:pt x="7679" y="733"/>
                    <a:pt x="7679" y="774"/>
                  </a:cubicBezTo>
                  <a:cubicBezTo>
                    <a:pt x="7638" y="774"/>
                    <a:pt x="7618" y="754"/>
                    <a:pt x="7618" y="733"/>
                  </a:cubicBezTo>
                  <a:cubicBezTo>
                    <a:pt x="7638" y="713"/>
                    <a:pt x="7638" y="713"/>
                    <a:pt x="7638" y="693"/>
                  </a:cubicBezTo>
                  <a:cubicBezTo>
                    <a:pt x="7638" y="672"/>
                    <a:pt x="7618" y="672"/>
                    <a:pt x="7638" y="652"/>
                  </a:cubicBezTo>
                  <a:close/>
                  <a:moveTo>
                    <a:pt x="7801" y="774"/>
                  </a:moveTo>
                  <a:cubicBezTo>
                    <a:pt x="7801" y="774"/>
                    <a:pt x="7801" y="774"/>
                    <a:pt x="7801" y="794"/>
                  </a:cubicBezTo>
                  <a:lnTo>
                    <a:pt x="7781" y="794"/>
                  </a:lnTo>
                  <a:cubicBezTo>
                    <a:pt x="7781" y="794"/>
                    <a:pt x="7781" y="774"/>
                    <a:pt x="7781" y="774"/>
                  </a:cubicBezTo>
                  <a:close/>
                  <a:moveTo>
                    <a:pt x="7455" y="774"/>
                  </a:moveTo>
                  <a:cubicBezTo>
                    <a:pt x="7455" y="794"/>
                    <a:pt x="7455" y="794"/>
                    <a:pt x="7455" y="794"/>
                  </a:cubicBezTo>
                  <a:cubicBezTo>
                    <a:pt x="7444" y="805"/>
                    <a:pt x="7439" y="810"/>
                    <a:pt x="7437" y="810"/>
                  </a:cubicBezTo>
                  <a:cubicBezTo>
                    <a:pt x="7434" y="810"/>
                    <a:pt x="7434" y="805"/>
                    <a:pt x="7434" y="794"/>
                  </a:cubicBezTo>
                  <a:cubicBezTo>
                    <a:pt x="7434" y="774"/>
                    <a:pt x="7434" y="774"/>
                    <a:pt x="7455" y="774"/>
                  </a:cubicBezTo>
                  <a:close/>
                  <a:moveTo>
                    <a:pt x="9023" y="794"/>
                  </a:moveTo>
                  <a:cubicBezTo>
                    <a:pt x="9043" y="794"/>
                    <a:pt x="9043" y="794"/>
                    <a:pt x="9043" y="815"/>
                  </a:cubicBezTo>
                  <a:lnTo>
                    <a:pt x="9023" y="815"/>
                  </a:lnTo>
                  <a:cubicBezTo>
                    <a:pt x="9023" y="815"/>
                    <a:pt x="9023" y="794"/>
                    <a:pt x="9002" y="794"/>
                  </a:cubicBezTo>
                  <a:close/>
                  <a:moveTo>
                    <a:pt x="7353" y="815"/>
                  </a:moveTo>
                  <a:cubicBezTo>
                    <a:pt x="7353" y="815"/>
                    <a:pt x="7353" y="835"/>
                    <a:pt x="7353" y="835"/>
                  </a:cubicBezTo>
                  <a:lnTo>
                    <a:pt x="7332" y="835"/>
                  </a:lnTo>
                  <a:cubicBezTo>
                    <a:pt x="7332" y="835"/>
                    <a:pt x="7332" y="835"/>
                    <a:pt x="7332" y="815"/>
                  </a:cubicBezTo>
                  <a:close/>
                  <a:moveTo>
                    <a:pt x="8086" y="774"/>
                  </a:moveTo>
                  <a:cubicBezTo>
                    <a:pt x="8086" y="794"/>
                    <a:pt x="8106" y="794"/>
                    <a:pt x="8086" y="815"/>
                  </a:cubicBezTo>
                  <a:cubicBezTo>
                    <a:pt x="8086" y="829"/>
                    <a:pt x="8086" y="844"/>
                    <a:pt x="8079" y="844"/>
                  </a:cubicBezTo>
                  <a:cubicBezTo>
                    <a:pt x="8076" y="844"/>
                    <a:pt x="8072" y="841"/>
                    <a:pt x="8066" y="835"/>
                  </a:cubicBezTo>
                  <a:cubicBezTo>
                    <a:pt x="8045" y="815"/>
                    <a:pt x="8066" y="794"/>
                    <a:pt x="8086" y="774"/>
                  </a:cubicBezTo>
                  <a:close/>
                  <a:moveTo>
                    <a:pt x="8407" y="794"/>
                  </a:moveTo>
                  <a:cubicBezTo>
                    <a:pt x="8433" y="794"/>
                    <a:pt x="8450" y="813"/>
                    <a:pt x="8452" y="847"/>
                  </a:cubicBezTo>
                  <a:lnTo>
                    <a:pt x="8452" y="847"/>
                  </a:lnTo>
                  <a:cubicBezTo>
                    <a:pt x="8418" y="835"/>
                    <a:pt x="8385" y="832"/>
                    <a:pt x="8351" y="815"/>
                  </a:cubicBezTo>
                  <a:cubicBezTo>
                    <a:pt x="8351" y="815"/>
                    <a:pt x="8342" y="824"/>
                    <a:pt x="8330" y="824"/>
                  </a:cubicBezTo>
                  <a:cubicBezTo>
                    <a:pt x="8324" y="824"/>
                    <a:pt x="8317" y="822"/>
                    <a:pt x="8310" y="815"/>
                  </a:cubicBezTo>
                  <a:cubicBezTo>
                    <a:pt x="8320" y="805"/>
                    <a:pt x="8325" y="800"/>
                    <a:pt x="8330" y="800"/>
                  </a:cubicBezTo>
                  <a:cubicBezTo>
                    <a:pt x="8335" y="800"/>
                    <a:pt x="8341" y="805"/>
                    <a:pt x="8351" y="815"/>
                  </a:cubicBezTo>
                  <a:cubicBezTo>
                    <a:pt x="8372" y="800"/>
                    <a:pt x="8391" y="794"/>
                    <a:pt x="8407" y="794"/>
                  </a:cubicBezTo>
                  <a:close/>
                  <a:moveTo>
                    <a:pt x="7516" y="856"/>
                  </a:moveTo>
                  <a:cubicBezTo>
                    <a:pt x="7516" y="856"/>
                    <a:pt x="7495" y="876"/>
                    <a:pt x="7495" y="876"/>
                  </a:cubicBezTo>
                  <a:cubicBezTo>
                    <a:pt x="7495" y="876"/>
                    <a:pt x="7495" y="856"/>
                    <a:pt x="7475" y="856"/>
                  </a:cubicBezTo>
                  <a:close/>
                  <a:moveTo>
                    <a:pt x="8469" y="860"/>
                  </a:moveTo>
                  <a:lnTo>
                    <a:pt x="8469" y="860"/>
                  </a:lnTo>
                  <a:cubicBezTo>
                    <a:pt x="8481" y="867"/>
                    <a:pt x="8488" y="882"/>
                    <a:pt x="8473" y="896"/>
                  </a:cubicBezTo>
                  <a:cubicBezTo>
                    <a:pt x="8454" y="896"/>
                    <a:pt x="8453" y="879"/>
                    <a:pt x="8469" y="860"/>
                  </a:cubicBezTo>
                  <a:close/>
                  <a:moveTo>
                    <a:pt x="9395" y="806"/>
                  </a:moveTo>
                  <a:cubicBezTo>
                    <a:pt x="9398" y="806"/>
                    <a:pt x="9403" y="808"/>
                    <a:pt x="9410" y="815"/>
                  </a:cubicBezTo>
                  <a:cubicBezTo>
                    <a:pt x="9410" y="822"/>
                    <a:pt x="9408" y="824"/>
                    <a:pt x="9404" y="824"/>
                  </a:cubicBezTo>
                  <a:cubicBezTo>
                    <a:pt x="9398" y="824"/>
                    <a:pt x="9389" y="815"/>
                    <a:pt x="9389" y="815"/>
                  </a:cubicBezTo>
                  <a:lnTo>
                    <a:pt x="9389" y="815"/>
                  </a:lnTo>
                  <a:cubicBezTo>
                    <a:pt x="9349" y="856"/>
                    <a:pt x="9430" y="896"/>
                    <a:pt x="9349" y="917"/>
                  </a:cubicBezTo>
                  <a:cubicBezTo>
                    <a:pt x="9349" y="876"/>
                    <a:pt x="9288" y="835"/>
                    <a:pt x="9389" y="815"/>
                  </a:cubicBezTo>
                  <a:lnTo>
                    <a:pt x="9389" y="815"/>
                  </a:lnTo>
                  <a:cubicBezTo>
                    <a:pt x="9389" y="815"/>
                    <a:pt x="9389" y="815"/>
                    <a:pt x="9389" y="815"/>
                  </a:cubicBezTo>
                  <a:cubicBezTo>
                    <a:pt x="9389" y="815"/>
                    <a:pt x="9389" y="806"/>
                    <a:pt x="9395" y="806"/>
                  </a:cubicBezTo>
                  <a:close/>
                  <a:moveTo>
                    <a:pt x="8636" y="896"/>
                  </a:moveTo>
                  <a:cubicBezTo>
                    <a:pt x="8636" y="896"/>
                    <a:pt x="8636" y="917"/>
                    <a:pt x="8636" y="917"/>
                  </a:cubicBezTo>
                  <a:cubicBezTo>
                    <a:pt x="8636" y="917"/>
                    <a:pt x="8636" y="937"/>
                    <a:pt x="8616" y="937"/>
                  </a:cubicBezTo>
                  <a:cubicBezTo>
                    <a:pt x="8616" y="917"/>
                    <a:pt x="8616" y="917"/>
                    <a:pt x="8616" y="917"/>
                  </a:cubicBezTo>
                  <a:cubicBezTo>
                    <a:pt x="8616" y="917"/>
                    <a:pt x="8636" y="896"/>
                    <a:pt x="8636" y="896"/>
                  </a:cubicBezTo>
                  <a:close/>
                  <a:moveTo>
                    <a:pt x="9028" y="887"/>
                  </a:moveTo>
                  <a:cubicBezTo>
                    <a:pt x="9032" y="887"/>
                    <a:pt x="9036" y="889"/>
                    <a:pt x="9043" y="896"/>
                  </a:cubicBezTo>
                  <a:cubicBezTo>
                    <a:pt x="9036" y="903"/>
                    <a:pt x="9032" y="905"/>
                    <a:pt x="9028" y="905"/>
                  </a:cubicBezTo>
                  <a:cubicBezTo>
                    <a:pt x="9021" y="905"/>
                    <a:pt x="9016" y="896"/>
                    <a:pt x="9002" y="896"/>
                  </a:cubicBezTo>
                  <a:cubicBezTo>
                    <a:pt x="9002" y="917"/>
                    <a:pt x="8982" y="917"/>
                    <a:pt x="8962" y="917"/>
                  </a:cubicBezTo>
                  <a:cubicBezTo>
                    <a:pt x="8937" y="942"/>
                    <a:pt x="8911" y="959"/>
                    <a:pt x="8881" y="959"/>
                  </a:cubicBezTo>
                  <a:cubicBezTo>
                    <a:pt x="8863" y="959"/>
                    <a:pt x="8843" y="953"/>
                    <a:pt x="8819" y="937"/>
                  </a:cubicBezTo>
                  <a:cubicBezTo>
                    <a:pt x="8843" y="913"/>
                    <a:pt x="8867" y="903"/>
                    <a:pt x="8895" y="903"/>
                  </a:cubicBezTo>
                  <a:cubicBezTo>
                    <a:pt x="8915" y="903"/>
                    <a:pt x="8936" y="908"/>
                    <a:pt x="8962" y="917"/>
                  </a:cubicBezTo>
                  <a:cubicBezTo>
                    <a:pt x="8962" y="896"/>
                    <a:pt x="8982" y="896"/>
                    <a:pt x="9002" y="896"/>
                  </a:cubicBezTo>
                  <a:cubicBezTo>
                    <a:pt x="9016" y="896"/>
                    <a:pt x="9021" y="887"/>
                    <a:pt x="9028" y="887"/>
                  </a:cubicBezTo>
                  <a:close/>
                  <a:moveTo>
                    <a:pt x="8554" y="917"/>
                  </a:moveTo>
                  <a:cubicBezTo>
                    <a:pt x="8554" y="937"/>
                    <a:pt x="8554" y="957"/>
                    <a:pt x="8514" y="978"/>
                  </a:cubicBezTo>
                  <a:cubicBezTo>
                    <a:pt x="8514" y="937"/>
                    <a:pt x="8514" y="917"/>
                    <a:pt x="8554" y="917"/>
                  </a:cubicBezTo>
                  <a:close/>
                  <a:moveTo>
                    <a:pt x="7781" y="978"/>
                  </a:moveTo>
                  <a:cubicBezTo>
                    <a:pt x="7781" y="978"/>
                    <a:pt x="7801" y="998"/>
                    <a:pt x="7801" y="998"/>
                  </a:cubicBezTo>
                  <a:lnTo>
                    <a:pt x="7760" y="998"/>
                  </a:lnTo>
                  <a:cubicBezTo>
                    <a:pt x="7760" y="998"/>
                    <a:pt x="7781" y="978"/>
                    <a:pt x="7781" y="978"/>
                  </a:cubicBezTo>
                  <a:close/>
                  <a:moveTo>
                    <a:pt x="9351" y="990"/>
                  </a:moveTo>
                  <a:cubicBezTo>
                    <a:pt x="9357" y="990"/>
                    <a:pt x="9363" y="992"/>
                    <a:pt x="9369" y="998"/>
                  </a:cubicBezTo>
                  <a:cubicBezTo>
                    <a:pt x="9389" y="1039"/>
                    <a:pt x="9410" y="1080"/>
                    <a:pt x="9369" y="1100"/>
                  </a:cubicBezTo>
                  <a:cubicBezTo>
                    <a:pt x="9349" y="1080"/>
                    <a:pt x="9328" y="1039"/>
                    <a:pt x="9288" y="1018"/>
                  </a:cubicBezTo>
                  <a:cubicBezTo>
                    <a:pt x="9316" y="1004"/>
                    <a:pt x="9335" y="990"/>
                    <a:pt x="9351" y="990"/>
                  </a:cubicBezTo>
                  <a:close/>
                  <a:moveTo>
                    <a:pt x="8351" y="1080"/>
                  </a:moveTo>
                  <a:cubicBezTo>
                    <a:pt x="8371" y="1080"/>
                    <a:pt x="8391" y="1080"/>
                    <a:pt x="8371" y="1100"/>
                  </a:cubicBezTo>
                  <a:cubicBezTo>
                    <a:pt x="8365" y="1106"/>
                    <a:pt x="8359" y="1108"/>
                    <a:pt x="8354" y="1108"/>
                  </a:cubicBezTo>
                  <a:cubicBezTo>
                    <a:pt x="8341" y="1108"/>
                    <a:pt x="8330" y="1094"/>
                    <a:pt x="8330" y="1080"/>
                  </a:cubicBezTo>
                  <a:close/>
                  <a:moveTo>
                    <a:pt x="7475" y="1100"/>
                  </a:moveTo>
                  <a:cubicBezTo>
                    <a:pt x="7475" y="1120"/>
                    <a:pt x="7475" y="1120"/>
                    <a:pt x="7455" y="1120"/>
                  </a:cubicBezTo>
                  <a:cubicBezTo>
                    <a:pt x="7455" y="1120"/>
                    <a:pt x="7455" y="1100"/>
                    <a:pt x="7455" y="1100"/>
                  </a:cubicBezTo>
                  <a:close/>
                  <a:moveTo>
                    <a:pt x="7699" y="1059"/>
                  </a:moveTo>
                  <a:cubicBezTo>
                    <a:pt x="7719" y="1080"/>
                    <a:pt x="7740" y="1080"/>
                    <a:pt x="7740" y="1100"/>
                  </a:cubicBezTo>
                  <a:cubicBezTo>
                    <a:pt x="7719" y="1120"/>
                    <a:pt x="7679" y="1141"/>
                    <a:pt x="7618" y="1181"/>
                  </a:cubicBezTo>
                  <a:cubicBezTo>
                    <a:pt x="7658" y="1120"/>
                    <a:pt x="7658" y="1080"/>
                    <a:pt x="7699" y="1059"/>
                  </a:cubicBezTo>
                  <a:close/>
                  <a:moveTo>
                    <a:pt x="9002" y="1080"/>
                  </a:moveTo>
                  <a:cubicBezTo>
                    <a:pt x="9043" y="1100"/>
                    <a:pt x="9023" y="1120"/>
                    <a:pt x="9023" y="1120"/>
                  </a:cubicBezTo>
                  <a:lnTo>
                    <a:pt x="9084" y="1120"/>
                  </a:lnTo>
                  <a:cubicBezTo>
                    <a:pt x="9104" y="1161"/>
                    <a:pt x="9084" y="1202"/>
                    <a:pt x="9043" y="1202"/>
                  </a:cubicBezTo>
                  <a:cubicBezTo>
                    <a:pt x="9043" y="1181"/>
                    <a:pt x="9023" y="1161"/>
                    <a:pt x="9023" y="1120"/>
                  </a:cubicBezTo>
                  <a:cubicBezTo>
                    <a:pt x="9023" y="1120"/>
                    <a:pt x="9002" y="1100"/>
                    <a:pt x="9002" y="1080"/>
                  </a:cubicBezTo>
                  <a:close/>
                  <a:moveTo>
                    <a:pt x="8880" y="1141"/>
                  </a:moveTo>
                  <a:cubicBezTo>
                    <a:pt x="8941" y="1161"/>
                    <a:pt x="8982" y="1181"/>
                    <a:pt x="8901" y="1222"/>
                  </a:cubicBezTo>
                  <a:cubicBezTo>
                    <a:pt x="8901" y="1202"/>
                    <a:pt x="8901" y="1181"/>
                    <a:pt x="8880" y="1141"/>
                  </a:cubicBezTo>
                  <a:close/>
                  <a:moveTo>
                    <a:pt x="8371" y="1141"/>
                  </a:moveTo>
                  <a:cubicBezTo>
                    <a:pt x="8391" y="1202"/>
                    <a:pt x="8391" y="1222"/>
                    <a:pt x="8412" y="1242"/>
                  </a:cubicBezTo>
                  <a:cubicBezTo>
                    <a:pt x="8351" y="1222"/>
                    <a:pt x="8351" y="1222"/>
                    <a:pt x="8371" y="1141"/>
                  </a:cubicBezTo>
                  <a:close/>
                  <a:moveTo>
                    <a:pt x="9315" y="1275"/>
                  </a:moveTo>
                  <a:cubicBezTo>
                    <a:pt x="9318" y="1275"/>
                    <a:pt x="9322" y="1277"/>
                    <a:pt x="9328" y="1283"/>
                  </a:cubicBezTo>
                  <a:cubicBezTo>
                    <a:pt x="9328" y="1293"/>
                    <a:pt x="9323" y="1298"/>
                    <a:pt x="9316" y="1298"/>
                  </a:cubicBezTo>
                  <a:cubicBezTo>
                    <a:pt x="9310" y="1298"/>
                    <a:pt x="9304" y="1296"/>
                    <a:pt x="9298" y="1292"/>
                  </a:cubicBezTo>
                  <a:lnTo>
                    <a:pt x="9298" y="1292"/>
                  </a:lnTo>
                  <a:cubicBezTo>
                    <a:pt x="9305" y="1282"/>
                    <a:pt x="9309" y="1275"/>
                    <a:pt x="9315" y="1275"/>
                  </a:cubicBezTo>
                  <a:close/>
                  <a:moveTo>
                    <a:pt x="8330" y="1283"/>
                  </a:moveTo>
                  <a:cubicBezTo>
                    <a:pt x="8330" y="1283"/>
                    <a:pt x="8330" y="1283"/>
                    <a:pt x="8330" y="1304"/>
                  </a:cubicBezTo>
                  <a:cubicBezTo>
                    <a:pt x="8330" y="1304"/>
                    <a:pt x="8310" y="1304"/>
                    <a:pt x="8310" y="1283"/>
                  </a:cubicBezTo>
                  <a:close/>
                  <a:moveTo>
                    <a:pt x="8636" y="1283"/>
                  </a:moveTo>
                  <a:cubicBezTo>
                    <a:pt x="8636" y="1283"/>
                    <a:pt x="8636" y="1304"/>
                    <a:pt x="8636" y="1304"/>
                  </a:cubicBezTo>
                  <a:lnTo>
                    <a:pt x="8616" y="1304"/>
                  </a:lnTo>
                  <a:cubicBezTo>
                    <a:pt x="8616" y="1283"/>
                    <a:pt x="8616" y="1283"/>
                    <a:pt x="8636" y="1283"/>
                  </a:cubicBezTo>
                  <a:close/>
                  <a:moveTo>
                    <a:pt x="7434" y="1161"/>
                  </a:moveTo>
                  <a:lnTo>
                    <a:pt x="7434" y="1161"/>
                  </a:lnTo>
                  <a:cubicBezTo>
                    <a:pt x="7394" y="1202"/>
                    <a:pt x="7475" y="1324"/>
                    <a:pt x="7353" y="1324"/>
                  </a:cubicBezTo>
                  <a:cubicBezTo>
                    <a:pt x="7373" y="1263"/>
                    <a:pt x="7394" y="1202"/>
                    <a:pt x="7434" y="1161"/>
                  </a:cubicBezTo>
                  <a:close/>
                  <a:moveTo>
                    <a:pt x="8697" y="1283"/>
                  </a:moveTo>
                  <a:lnTo>
                    <a:pt x="8697" y="1283"/>
                  </a:lnTo>
                  <a:cubicBezTo>
                    <a:pt x="8738" y="1304"/>
                    <a:pt x="8717" y="1304"/>
                    <a:pt x="8717" y="1324"/>
                  </a:cubicBezTo>
                  <a:lnTo>
                    <a:pt x="8778" y="1324"/>
                  </a:lnTo>
                  <a:cubicBezTo>
                    <a:pt x="8799" y="1344"/>
                    <a:pt x="8778" y="1365"/>
                    <a:pt x="8758" y="1365"/>
                  </a:cubicBezTo>
                  <a:cubicBezTo>
                    <a:pt x="8717" y="1365"/>
                    <a:pt x="8717" y="1344"/>
                    <a:pt x="8717" y="1324"/>
                  </a:cubicBezTo>
                  <a:cubicBezTo>
                    <a:pt x="8717" y="1324"/>
                    <a:pt x="8697" y="1304"/>
                    <a:pt x="8697" y="1283"/>
                  </a:cubicBezTo>
                  <a:close/>
                  <a:moveTo>
                    <a:pt x="9221" y="1277"/>
                  </a:moveTo>
                  <a:cubicBezTo>
                    <a:pt x="9239" y="1277"/>
                    <a:pt x="9259" y="1285"/>
                    <a:pt x="9283" y="1300"/>
                  </a:cubicBezTo>
                  <a:lnTo>
                    <a:pt x="9283" y="1300"/>
                  </a:lnTo>
                  <a:cubicBezTo>
                    <a:pt x="9269" y="1343"/>
                    <a:pt x="9247" y="1365"/>
                    <a:pt x="9214" y="1365"/>
                  </a:cubicBezTo>
                  <a:cubicBezTo>
                    <a:pt x="9195" y="1365"/>
                    <a:pt x="9172" y="1358"/>
                    <a:pt x="9145" y="1344"/>
                  </a:cubicBezTo>
                  <a:cubicBezTo>
                    <a:pt x="9169" y="1297"/>
                    <a:pt x="9193" y="1277"/>
                    <a:pt x="9221" y="1277"/>
                  </a:cubicBezTo>
                  <a:close/>
                  <a:moveTo>
                    <a:pt x="8595" y="1365"/>
                  </a:moveTo>
                  <a:cubicBezTo>
                    <a:pt x="8595" y="1385"/>
                    <a:pt x="8595" y="1385"/>
                    <a:pt x="8575" y="1385"/>
                  </a:cubicBezTo>
                  <a:cubicBezTo>
                    <a:pt x="8575" y="1385"/>
                    <a:pt x="8575" y="1365"/>
                    <a:pt x="8575" y="1365"/>
                  </a:cubicBezTo>
                  <a:close/>
                  <a:moveTo>
                    <a:pt x="7719" y="1385"/>
                  </a:moveTo>
                  <a:cubicBezTo>
                    <a:pt x="7719" y="1385"/>
                    <a:pt x="7719" y="1385"/>
                    <a:pt x="7719" y="1405"/>
                  </a:cubicBezTo>
                  <a:lnTo>
                    <a:pt x="7699" y="1385"/>
                  </a:lnTo>
                  <a:close/>
                  <a:moveTo>
                    <a:pt x="9328" y="1365"/>
                  </a:moveTo>
                  <a:cubicBezTo>
                    <a:pt x="9328" y="1385"/>
                    <a:pt x="9328" y="1405"/>
                    <a:pt x="9288" y="1405"/>
                  </a:cubicBezTo>
                  <a:cubicBezTo>
                    <a:pt x="9288" y="1385"/>
                    <a:pt x="9288" y="1365"/>
                    <a:pt x="9328" y="1365"/>
                  </a:cubicBezTo>
                  <a:close/>
                  <a:moveTo>
                    <a:pt x="8672" y="1392"/>
                  </a:moveTo>
                  <a:cubicBezTo>
                    <a:pt x="8684" y="1392"/>
                    <a:pt x="8698" y="1396"/>
                    <a:pt x="8717" y="1405"/>
                  </a:cubicBezTo>
                  <a:cubicBezTo>
                    <a:pt x="8677" y="1426"/>
                    <a:pt x="8656" y="1467"/>
                    <a:pt x="8616" y="1467"/>
                  </a:cubicBezTo>
                  <a:cubicBezTo>
                    <a:pt x="8631" y="1435"/>
                    <a:pt x="8635" y="1392"/>
                    <a:pt x="8672" y="1392"/>
                  </a:cubicBezTo>
                  <a:close/>
                  <a:moveTo>
                    <a:pt x="9023" y="1426"/>
                  </a:moveTo>
                  <a:cubicBezTo>
                    <a:pt x="9023" y="1446"/>
                    <a:pt x="9043" y="1446"/>
                    <a:pt x="9043" y="1446"/>
                  </a:cubicBezTo>
                  <a:cubicBezTo>
                    <a:pt x="9043" y="1446"/>
                    <a:pt x="9023" y="1467"/>
                    <a:pt x="9023" y="1467"/>
                  </a:cubicBezTo>
                  <a:cubicBezTo>
                    <a:pt x="9023" y="1467"/>
                    <a:pt x="9023" y="1446"/>
                    <a:pt x="9002" y="1446"/>
                  </a:cubicBezTo>
                  <a:cubicBezTo>
                    <a:pt x="9023" y="1446"/>
                    <a:pt x="9023" y="1426"/>
                    <a:pt x="9023" y="1426"/>
                  </a:cubicBezTo>
                  <a:close/>
                  <a:moveTo>
                    <a:pt x="7292" y="1568"/>
                  </a:moveTo>
                  <a:cubicBezTo>
                    <a:pt x="7292" y="1582"/>
                    <a:pt x="7283" y="1586"/>
                    <a:pt x="7271" y="1588"/>
                  </a:cubicBezTo>
                  <a:lnTo>
                    <a:pt x="7271" y="1588"/>
                  </a:lnTo>
                  <a:cubicBezTo>
                    <a:pt x="7271" y="1568"/>
                    <a:pt x="7272" y="1568"/>
                    <a:pt x="7292" y="1568"/>
                  </a:cubicBezTo>
                  <a:close/>
                  <a:moveTo>
                    <a:pt x="7373" y="1568"/>
                  </a:moveTo>
                  <a:cubicBezTo>
                    <a:pt x="7394" y="1568"/>
                    <a:pt x="7394" y="1589"/>
                    <a:pt x="7373" y="1589"/>
                  </a:cubicBezTo>
                  <a:cubicBezTo>
                    <a:pt x="7373" y="1589"/>
                    <a:pt x="7373" y="1568"/>
                    <a:pt x="7353" y="1568"/>
                  </a:cubicBezTo>
                  <a:close/>
                  <a:moveTo>
                    <a:pt x="8677" y="1568"/>
                  </a:moveTo>
                  <a:cubicBezTo>
                    <a:pt x="8677" y="1568"/>
                    <a:pt x="8677" y="1589"/>
                    <a:pt x="8677" y="1589"/>
                  </a:cubicBezTo>
                  <a:cubicBezTo>
                    <a:pt x="8656" y="1589"/>
                    <a:pt x="8656" y="1589"/>
                    <a:pt x="8656" y="1568"/>
                  </a:cubicBezTo>
                  <a:close/>
                  <a:moveTo>
                    <a:pt x="7237" y="1580"/>
                  </a:moveTo>
                  <a:cubicBezTo>
                    <a:pt x="7243" y="1580"/>
                    <a:pt x="7255" y="1587"/>
                    <a:pt x="7267" y="1588"/>
                  </a:cubicBezTo>
                  <a:lnTo>
                    <a:pt x="7267" y="1588"/>
                  </a:lnTo>
                  <a:cubicBezTo>
                    <a:pt x="7262" y="1589"/>
                    <a:pt x="7256" y="1589"/>
                    <a:pt x="7251" y="1589"/>
                  </a:cubicBezTo>
                  <a:cubicBezTo>
                    <a:pt x="7251" y="1589"/>
                    <a:pt x="7251" y="1598"/>
                    <a:pt x="7245" y="1598"/>
                  </a:cubicBezTo>
                  <a:cubicBezTo>
                    <a:pt x="7242" y="1598"/>
                    <a:pt x="7237" y="1595"/>
                    <a:pt x="7231" y="1589"/>
                  </a:cubicBezTo>
                  <a:cubicBezTo>
                    <a:pt x="7231" y="1582"/>
                    <a:pt x="7233" y="1580"/>
                    <a:pt x="7237" y="1580"/>
                  </a:cubicBezTo>
                  <a:close/>
                  <a:moveTo>
                    <a:pt x="8554" y="1507"/>
                  </a:moveTo>
                  <a:cubicBezTo>
                    <a:pt x="8575" y="1548"/>
                    <a:pt x="8554" y="1568"/>
                    <a:pt x="8554" y="1589"/>
                  </a:cubicBezTo>
                  <a:cubicBezTo>
                    <a:pt x="8554" y="1589"/>
                    <a:pt x="8575" y="1609"/>
                    <a:pt x="8554" y="1629"/>
                  </a:cubicBezTo>
                  <a:cubicBezTo>
                    <a:pt x="8534" y="1609"/>
                    <a:pt x="8554" y="1609"/>
                    <a:pt x="8554" y="1589"/>
                  </a:cubicBezTo>
                  <a:cubicBezTo>
                    <a:pt x="8534" y="1568"/>
                    <a:pt x="8493" y="1568"/>
                    <a:pt x="8493" y="1528"/>
                  </a:cubicBezTo>
                  <a:cubicBezTo>
                    <a:pt x="8514" y="1528"/>
                    <a:pt x="8534" y="1507"/>
                    <a:pt x="8554" y="1507"/>
                  </a:cubicBezTo>
                  <a:close/>
                  <a:moveTo>
                    <a:pt x="9002" y="1589"/>
                  </a:moveTo>
                  <a:cubicBezTo>
                    <a:pt x="9002" y="1589"/>
                    <a:pt x="9023" y="1589"/>
                    <a:pt x="9043" y="1629"/>
                  </a:cubicBezTo>
                  <a:lnTo>
                    <a:pt x="9002" y="1629"/>
                  </a:lnTo>
                  <a:cubicBezTo>
                    <a:pt x="9002" y="1629"/>
                    <a:pt x="8962" y="1609"/>
                    <a:pt x="9002" y="1589"/>
                  </a:cubicBezTo>
                  <a:close/>
                  <a:moveTo>
                    <a:pt x="7781" y="1629"/>
                  </a:moveTo>
                  <a:cubicBezTo>
                    <a:pt x="7781" y="1650"/>
                    <a:pt x="7781" y="1650"/>
                    <a:pt x="7760" y="1650"/>
                  </a:cubicBezTo>
                  <a:cubicBezTo>
                    <a:pt x="7760" y="1650"/>
                    <a:pt x="7760" y="1629"/>
                    <a:pt x="7760" y="1629"/>
                  </a:cubicBezTo>
                  <a:close/>
                  <a:moveTo>
                    <a:pt x="8493" y="1650"/>
                  </a:moveTo>
                  <a:cubicBezTo>
                    <a:pt x="8493" y="1691"/>
                    <a:pt x="8493" y="1711"/>
                    <a:pt x="8473" y="1711"/>
                  </a:cubicBezTo>
                  <a:cubicBezTo>
                    <a:pt x="8453" y="1691"/>
                    <a:pt x="8473" y="1670"/>
                    <a:pt x="8493" y="1650"/>
                  </a:cubicBezTo>
                  <a:close/>
                  <a:moveTo>
                    <a:pt x="7394" y="1711"/>
                  </a:moveTo>
                  <a:cubicBezTo>
                    <a:pt x="7412" y="1711"/>
                    <a:pt x="7414" y="1728"/>
                    <a:pt x="7398" y="1731"/>
                  </a:cubicBezTo>
                  <a:lnTo>
                    <a:pt x="7398" y="1731"/>
                  </a:lnTo>
                  <a:cubicBezTo>
                    <a:pt x="7386" y="1730"/>
                    <a:pt x="7379" y="1726"/>
                    <a:pt x="7394" y="1711"/>
                  </a:cubicBezTo>
                  <a:close/>
                  <a:moveTo>
                    <a:pt x="9064" y="1711"/>
                  </a:moveTo>
                  <a:cubicBezTo>
                    <a:pt x="9084" y="1731"/>
                    <a:pt x="9084" y="1731"/>
                    <a:pt x="9064" y="1731"/>
                  </a:cubicBezTo>
                  <a:cubicBezTo>
                    <a:pt x="9064" y="1731"/>
                    <a:pt x="9064" y="1731"/>
                    <a:pt x="9043" y="1711"/>
                  </a:cubicBezTo>
                  <a:close/>
                  <a:moveTo>
                    <a:pt x="7719" y="1772"/>
                  </a:moveTo>
                  <a:cubicBezTo>
                    <a:pt x="7719" y="1782"/>
                    <a:pt x="7714" y="1787"/>
                    <a:pt x="7709" y="1787"/>
                  </a:cubicBezTo>
                  <a:cubicBezTo>
                    <a:pt x="7704" y="1787"/>
                    <a:pt x="7699" y="1782"/>
                    <a:pt x="7699" y="1772"/>
                  </a:cubicBezTo>
                  <a:close/>
                  <a:moveTo>
                    <a:pt x="7406" y="1741"/>
                  </a:moveTo>
                  <a:lnTo>
                    <a:pt x="7406" y="1741"/>
                  </a:lnTo>
                  <a:cubicBezTo>
                    <a:pt x="7427" y="1753"/>
                    <a:pt x="7455" y="1759"/>
                    <a:pt x="7455" y="1792"/>
                  </a:cubicBezTo>
                  <a:cubicBezTo>
                    <a:pt x="7441" y="1792"/>
                    <a:pt x="7428" y="1801"/>
                    <a:pt x="7414" y="1801"/>
                  </a:cubicBezTo>
                  <a:cubicBezTo>
                    <a:pt x="7407" y="1801"/>
                    <a:pt x="7400" y="1799"/>
                    <a:pt x="7394" y="1792"/>
                  </a:cubicBezTo>
                  <a:cubicBezTo>
                    <a:pt x="7394" y="1775"/>
                    <a:pt x="7394" y="1758"/>
                    <a:pt x="7406" y="1741"/>
                  </a:cubicBezTo>
                  <a:close/>
                  <a:moveTo>
                    <a:pt x="7577" y="1792"/>
                  </a:moveTo>
                  <a:cubicBezTo>
                    <a:pt x="7577" y="1813"/>
                    <a:pt x="7577" y="1813"/>
                    <a:pt x="7577" y="1813"/>
                  </a:cubicBezTo>
                  <a:cubicBezTo>
                    <a:pt x="7557" y="1813"/>
                    <a:pt x="7557" y="1792"/>
                    <a:pt x="7557" y="1792"/>
                  </a:cubicBezTo>
                  <a:close/>
                  <a:moveTo>
                    <a:pt x="8554" y="1772"/>
                  </a:moveTo>
                  <a:cubicBezTo>
                    <a:pt x="8595" y="1772"/>
                    <a:pt x="8616" y="1792"/>
                    <a:pt x="8616" y="1813"/>
                  </a:cubicBezTo>
                  <a:cubicBezTo>
                    <a:pt x="8616" y="1833"/>
                    <a:pt x="8595" y="1853"/>
                    <a:pt x="8554" y="1853"/>
                  </a:cubicBezTo>
                  <a:cubicBezTo>
                    <a:pt x="8554" y="1864"/>
                    <a:pt x="8549" y="1869"/>
                    <a:pt x="8539" y="1869"/>
                  </a:cubicBezTo>
                  <a:cubicBezTo>
                    <a:pt x="8533" y="1869"/>
                    <a:pt x="8525" y="1867"/>
                    <a:pt x="8515" y="1863"/>
                  </a:cubicBezTo>
                  <a:lnTo>
                    <a:pt x="8515" y="1863"/>
                  </a:lnTo>
                  <a:cubicBezTo>
                    <a:pt x="8519" y="1853"/>
                    <a:pt x="8527" y="1845"/>
                    <a:pt x="8537" y="1845"/>
                  </a:cubicBezTo>
                  <a:cubicBezTo>
                    <a:pt x="8542" y="1845"/>
                    <a:pt x="8548" y="1847"/>
                    <a:pt x="8554" y="1853"/>
                  </a:cubicBezTo>
                  <a:lnTo>
                    <a:pt x="8554" y="1772"/>
                  </a:lnTo>
                  <a:close/>
                  <a:moveTo>
                    <a:pt x="8962" y="1844"/>
                  </a:moveTo>
                  <a:cubicBezTo>
                    <a:pt x="8969" y="1844"/>
                    <a:pt x="8975" y="1847"/>
                    <a:pt x="8982" y="1853"/>
                  </a:cubicBezTo>
                  <a:cubicBezTo>
                    <a:pt x="8975" y="1860"/>
                    <a:pt x="8971" y="1863"/>
                    <a:pt x="8967" y="1863"/>
                  </a:cubicBezTo>
                  <a:cubicBezTo>
                    <a:pt x="8959" y="1863"/>
                    <a:pt x="8955" y="1853"/>
                    <a:pt x="8941" y="1853"/>
                  </a:cubicBezTo>
                  <a:cubicBezTo>
                    <a:pt x="8941" y="1874"/>
                    <a:pt x="8921" y="1874"/>
                    <a:pt x="8901" y="1874"/>
                  </a:cubicBezTo>
                  <a:cubicBezTo>
                    <a:pt x="8901" y="1853"/>
                    <a:pt x="8921" y="1853"/>
                    <a:pt x="8941" y="1853"/>
                  </a:cubicBezTo>
                  <a:cubicBezTo>
                    <a:pt x="8941" y="1853"/>
                    <a:pt x="8950" y="1844"/>
                    <a:pt x="8962" y="1844"/>
                  </a:cubicBezTo>
                  <a:close/>
                  <a:moveTo>
                    <a:pt x="8486" y="1859"/>
                  </a:moveTo>
                  <a:cubicBezTo>
                    <a:pt x="8488" y="1859"/>
                    <a:pt x="8491" y="1859"/>
                    <a:pt x="8493" y="1860"/>
                  </a:cubicBezTo>
                  <a:lnTo>
                    <a:pt x="8493" y="1860"/>
                  </a:lnTo>
                  <a:cubicBezTo>
                    <a:pt x="8493" y="1872"/>
                    <a:pt x="8492" y="1882"/>
                    <a:pt x="8486" y="1882"/>
                  </a:cubicBezTo>
                  <a:cubicBezTo>
                    <a:pt x="8483" y="1882"/>
                    <a:pt x="8479" y="1880"/>
                    <a:pt x="8473" y="1874"/>
                  </a:cubicBezTo>
                  <a:cubicBezTo>
                    <a:pt x="8473" y="1864"/>
                    <a:pt x="8478" y="1859"/>
                    <a:pt x="8486" y="1859"/>
                  </a:cubicBezTo>
                  <a:close/>
                  <a:moveTo>
                    <a:pt x="7394" y="1876"/>
                  </a:moveTo>
                  <a:cubicBezTo>
                    <a:pt x="7400" y="1876"/>
                    <a:pt x="7407" y="1881"/>
                    <a:pt x="7414" y="1894"/>
                  </a:cubicBezTo>
                  <a:cubicBezTo>
                    <a:pt x="7414" y="1894"/>
                    <a:pt x="7414" y="1915"/>
                    <a:pt x="7373" y="1935"/>
                  </a:cubicBezTo>
                  <a:cubicBezTo>
                    <a:pt x="7373" y="1915"/>
                    <a:pt x="7373" y="1915"/>
                    <a:pt x="7373" y="1894"/>
                  </a:cubicBezTo>
                  <a:cubicBezTo>
                    <a:pt x="7373" y="1894"/>
                    <a:pt x="7382" y="1876"/>
                    <a:pt x="7394" y="1876"/>
                  </a:cubicBezTo>
                  <a:close/>
                  <a:moveTo>
                    <a:pt x="7557" y="1915"/>
                  </a:moveTo>
                  <a:cubicBezTo>
                    <a:pt x="7577" y="1935"/>
                    <a:pt x="7557" y="1955"/>
                    <a:pt x="7536" y="1955"/>
                  </a:cubicBezTo>
                  <a:cubicBezTo>
                    <a:pt x="7516" y="1935"/>
                    <a:pt x="7536" y="1915"/>
                    <a:pt x="7557" y="1915"/>
                  </a:cubicBezTo>
                  <a:close/>
                  <a:moveTo>
                    <a:pt x="8717" y="1711"/>
                  </a:moveTo>
                  <a:cubicBezTo>
                    <a:pt x="8738" y="1752"/>
                    <a:pt x="8738" y="1772"/>
                    <a:pt x="8758" y="1792"/>
                  </a:cubicBezTo>
                  <a:cubicBezTo>
                    <a:pt x="8717" y="1792"/>
                    <a:pt x="8697" y="1813"/>
                    <a:pt x="8677" y="1853"/>
                  </a:cubicBezTo>
                  <a:cubicBezTo>
                    <a:pt x="8717" y="1915"/>
                    <a:pt x="8778" y="1874"/>
                    <a:pt x="8799" y="1955"/>
                  </a:cubicBezTo>
                  <a:cubicBezTo>
                    <a:pt x="8738" y="1935"/>
                    <a:pt x="8697" y="1915"/>
                    <a:pt x="8636" y="1874"/>
                  </a:cubicBezTo>
                  <a:cubicBezTo>
                    <a:pt x="8656" y="1813"/>
                    <a:pt x="8677" y="1752"/>
                    <a:pt x="8717" y="1711"/>
                  </a:cubicBezTo>
                  <a:close/>
                  <a:moveTo>
                    <a:pt x="7679" y="1915"/>
                  </a:moveTo>
                  <a:lnTo>
                    <a:pt x="7679" y="1915"/>
                  </a:lnTo>
                  <a:cubicBezTo>
                    <a:pt x="7740" y="1935"/>
                    <a:pt x="7740" y="1955"/>
                    <a:pt x="7699" y="1996"/>
                  </a:cubicBezTo>
                  <a:cubicBezTo>
                    <a:pt x="7679" y="1976"/>
                    <a:pt x="7658" y="1955"/>
                    <a:pt x="7679" y="1915"/>
                  </a:cubicBezTo>
                  <a:close/>
                  <a:moveTo>
                    <a:pt x="8938" y="1947"/>
                  </a:moveTo>
                  <a:cubicBezTo>
                    <a:pt x="8962" y="1947"/>
                    <a:pt x="8962" y="1966"/>
                    <a:pt x="8962" y="1996"/>
                  </a:cubicBezTo>
                  <a:cubicBezTo>
                    <a:pt x="8941" y="1976"/>
                    <a:pt x="8901" y="1996"/>
                    <a:pt x="8901" y="1955"/>
                  </a:cubicBezTo>
                  <a:cubicBezTo>
                    <a:pt x="8917" y="1950"/>
                    <a:pt x="8929" y="1947"/>
                    <a:pt x="8938" y="1947"/>
                  </a:cubicBezTo>
                  <a:close/>
                  <a:moveTo>
                    <a:pt x="8860" y="1996"/>
                  </a:moveTo>
                  <a:cubicBezTo>
                    <a:pt x="8860" y="1996"/>
                    <a:pt x="8860" y="1996"/>
                    <a:pt x="8860" y="2016"/>
                  </a:cubicBezTo>
                  <a:lnTo>
                    <a:pt x="8840" y="2016"/>
                  </a:lnTo>
                  <a:cubicBezTo>
                    <a:pt x="8840" y="2016"/>
                    <a:pt x="8840" y="2016"/>
                    <a:pt x="8840" y="1996"/>
                  </a:cubicBezTo>
                  <a:close/>
                  <a:moveTo>
                    <a:pt x="9084" y="1935"/>
                  </a:moveTo>
                  <a:cubicBezTo>
                    <a:pt x="9125" y="1935"/>
                    <a:pt x="9145" y="1955"/>
                    <a:pt x="9125" y="1996"/>
                  </a:cubicBezTo>
                  <a:cubicBezTo>
                    <a:pt x="9145" y="1996"/>
                    <a:pt x="9165" y="1996"/>
                    <a:pt x="9145" y="2037"/>
                  </a:cubicBezTo>
                  <a:cubicBezTo>
                    <a:pt x="9125" y="2016"/>
                    <a:pt x="9125" y="1996"/>
                    <a:pt x="9125" y="1996"/>
                  </a:cubicBezTo>
                  <a:cubicBezTo>
                    <a:pt x="9125" y="1976"/>
                    <a:pt x="9084" y="1976"/>
                    <a:pt x="9084" y="1935"/>
                  </a:cubicBezTo>
                  <a:close/>
                  <a:moveTo>
                    <a:pt x="8351" y="2057"/>
                  </a:moveTo>
                  <a:lnTo>
                    <a:pt x="8351" y="2057"/>
                  </a:lnTo>
                  <a:cubicBezTo>
                    <a:pt x="8371" y="2077"/>
                    <a:pt x="8351" y="2077"/>
                    <a:pt x="8330" y="2077"/>
                  </a:cubicBezTo>
                  <a:cubicBezTo>
                    <a:pt x="8330" y="2057"/>
                    <a:pt x="8351" y="2057"/>
                    <a:pt x="8351" y="2057"/>
                  </a:cubicBezTo>
                  <a:close/>
                  <a:moveTo>
                    <a:pt x="8781" y="2049"/>
                  </a:moveTo>
                  <a:cubicBezTo>
                    <a:pt x="8787" y="2049"/>
                    <a:pt x="8793" y="2051"/>
                    <a:pt x="8799" y="2057"/>
                  </a:cubicBezTo>
                  <a:cubicBezTo>
                    <a:pt x="8778" y="2077"/>
                    <a:pt x="8778" y="2077"/>
                    <a:pt x="8758" y="2077"/>
                  </a:cubicBezTo>
                  <a:cubicBezTo>
                    <a:pt x="8748" y="2088"/>
                    <a:pt x="8738" y="2093"/>
                    <a:pt x="8728" y="2093"/>
                  </a:cubicBezTo>
                  <a:cubicBezTo>
                    <a:pt x="8721" y="2093"/>
                    <a:pt x="8715" y="2091"/>
                    <a:pt x="8708" y="2087"/>
                  </a:cubicBezTo>
                  <a:lnTo>
                    <a:pt x="8708" y="2087"/>
                  </a:lnTo>
                  <a:cubicBezTo>
                    <a:pt x="8719" y="2077"/>
                    <a:pt x="8730" y="2069"/>
                    <a:pt x="8740" y="2069"/>
                  </a:cubicBezTo>
                  <a:cubicBezTo>
                    <a:pt x="8746" y="2069"/>
                    <a:pt x="8752" y="2072"/>
                    <a:pt x="8758" y="2077"/>
                  </a:cubicBezTo>
                  <a:cubicBezTo>
                    <a:pt x="8758" y="2063"/>
                    <a:pt x="8768" y="2049"/>
                    <a:pt x="8781" y="2049"/>
                  </a:cubicBezTo>
                  <a:close/>
                  <a:moveTo>
                    <a:pt x="9023" y="1996"/>
                  </a:moveTo>
                  <a:cubicBezTo>
                    <a:pt x="9023" y="2016"/>
                    <a:pt x="9002" y="2016"/>
                    <a:pt x="9002" y="2016"/>
                  </a:cubicBezTo>
                  <a:cubicBezTo>
                    <a:pt x="8962" y="2037"/>
                    <a:pt x="9023" y="2077"/>
                    <a:pt x="8982" y="2098"/>
                  </a:cubicBezTo>
                  <a:cubicBezTo>
                    <a:pt x="8921" y="2057"/>
                    <a:pt x="8941" y="2037"/>
                    <a:pt x="8962" y="1996"/>
                  </a:cubicBezTo>
                  <a:lnTo>
                    <a:pt x="8962" y="1996"/>
                  </a:lnTo>
                  <a:cubicBezTo>
                    <a:pt x="8962" y="1996"/>
                    <a:pt x="8982" y="2016"/>
                    <a:pt x="9002" y="2016"/>
                  </a:cubicBezTo>
                  <a:cubicBezTo>
                    <a:pt x="9002" y="1996"/>
                    <a:pt x="9002" y="1996"/>
                    <a:pt x="9023" y="1996"/>
                  </a:cubicBezTo>
                  <a:close/>
                  <a:moveTo>
                    <a:pt x="8684" y="2083"/>
                  </a:moveTo>
                  <a:cubicBezTo>
                    <a:pt x="8689" y="2083"/>
                    <a:pt x="8693" y="2085"/>
                    <a:pt x="8695" y="2089"/>
                  </a:cubicBezTo>
                  <a:lnTo>
                    <a:pt x="8695" y="2089"/>
                  </a:lnTo>
                  <a:cubicBezTo>
                    <a:pt x="8691" y="2098"/>
                    <a:pt x="8683" y="2106"/>
                    <a:pt x="8674" y="2106"/>
                  </a:cubicBezTo>
                  <a:cubicBezTo>
                    <a:pt x="8668" y="2106"/>
                    <a:pt x="8662" y="2104"/>
                    <a:pt x="8656" y="2098"/>
                  </a:cubicBezTo>
                  <a:cubicBezTo>
                    <a:pt x="8666" y="2088"/>
                    <a:pt x="8677" y="2083"/>
                    <a:pt x="8684" y="2083"/>
                  </a:cubicBezTo>
                  <a:close/>
                  <a:moveTo>
                    <a:pt x="8412" y="2098"/>
                  </a:moveTo>
                  <a:cubicBezTo>
                    <a:pt x="8412" y="2098"/>
                    <a:pt x="8432" y="2098"/>
                    <a:pt x="8432" y="2118"/>
                  </a:cubicBezTo>
                  <a:lnTo>
                    <a:pt x="8412" y="2118"/>
                  </a:lnTo>
                  <a:cubicBezTo>
                    <a:pt x="8412" y="2118"/>
                    <a:pt x="8412" y="2098"/>
                    <a:pt x="8412" y="2098"/>
                  </a:cubicBezTo>
                  <a:close/>
                  <a:moveTo>
                    <a:pt x="9247" y="2139"/>
                  </a:moveTo>
                  <a:cubicBezTo>
                    <a:pt x="9247" y="2139"/>
                    <a:pt x="9267" y="2159"/>
                    <a:pt x="9267" y="2159"/>
                  </a:cubicBezTo>
                  <a:lnTo>
                    <a:pt x="9247" y="2159"/>
                  </a:lnTo>
                  <a:cubicBezTo>
                    <a:pt x="9247" y="2159"/>
                    <a:pt x="9247" y="2159"/>
                    <a:pt x="9226" y="2139"/>
                  </a:cubicBezTo>
                  <a:close/>
                  <a:moveTo>
                    <a:pt x="7312" y="2139"/>
                  </a:moveTo>
                  <a:cubicBezTo>
                    <a:pt x="7332" y="2139"/>
                    <a:pt x="7353" y="2139"/>
                    <a:pt x="7373" y="2179"/>
                  </a:cubicBezTo>
                  <a:cubicBezTo>
                    <a:pt x="7332" y="2179"/>
                    <a:pt x="7312" y="2179"/>
                    <a:pt x="7312" y="2139"/>
                  </a:cubicBezTo>
                  <a:close/>
                  <a:moveTo>
                    <a:pt x="7495" y="2037"/>
                  </a:moveTo>
                  <a:cubicBezTo>
                    <a:pt x="7516" y="2057"/>
                    <a:pt x="7516" y="2098"/>
                    <a:pt x="7536" y="2139"/>
                  </a:cubicBezTo>
                  <a:cubicBezTo>
                    <a:pt x="7509" y="2120"/>
                    <a:pt x="7493" y="2113"/>
                    <a:pt x="7486" y="2113"/>
                  </a:cubicBezTo>
                  <a:cubicBezTo>
                    <a:pt x="7461" y="2113"/>
                    <a:pt x="7508" y="2181"/>
                    <a:pt x="7469" y="2181"/>
                  </a:cubicBezTo>
                  <a:cubicBezTo>
                    <a:pt x="7465" y="2181"/>
                    <a:pt x="7460" y="2181"/>
                    <a:pt x="7455" y="2179"/>
                  </a:cubicBezTo>
                  <a:cubicBezTo>
                    <a:pt x="7434" y="2179"/>
                    <a:pt x="7414" y="2139"/>
                    <a:pt x="7414" y="2098"/>
                  </a:cubicBezTo>
                  <a:lnTo>
                    <a:pt x="7414" y="2098"/>
                  </a:lnTo>
                  <a:cubicBezTo>
                    <a:pt x="7420" y="2101"/>
                    <a:pt x="7425" y="2102"/>
                    <a:pt x="7429" y="2102"/>
                  </a:cubicBezTo>
                  <a:cubicBezTo>
                    <a:pt x="7455" y="2102"/>
                    <a:pt x="7460" y="2054"/>
                    <a:pt x="7495" y="2037"/>
                  </a:cubicBezTo>
                  <a:close/>
                  <a:moveTo>
                    <a:pt x="8840" y="2118"/>
                  </a:moveTo>
                  <a:cubicBezTo>
                    <a:pt x="8860" y="2139"/>
                    <a:pt x="8860" y="2159"/>
                    <a:pt x="8860" y="2179"/>
                  </a:cubicBezTo>
                  <a:cubicBezTo>
                    <a:pt x="8853" y="2186"/>
                    <a:pt x="8846" y="2188"/>
                    <a:pt x="8840" y="2188"/>
                  </a:cubicBezTo>
                  <a:cubicBezTo>
                    <a:pt x="8828" y="2188"/>
                    <a:pt x="8819" y="2179"/>
                    <a:pt x="8819" y="2179"/>
                  </a:cubicBezTo>
                  <a:cubicBezTo>
                    <a:pt x="8799" y="2139"/>
                    <a:pt x="8799" y="2118"/>
                    <a:pt x="8840" y="2118"/>
                  </a:cubicBezTo>
                  <a:close/>
                  <a:moveTo>
                    <a:pt x="8330" y="2179"/>
                  </a:moveTo>
                  <a:cubicBezTo>
                    <a:pt x="8330" y="2179"/>
                    <a:pt x="8351" y="2200"/>
                    <a:pt x="8330" y="2200"/>
                  </a:cubicBezTo>
                  <a:lnTo>
                    <a:pt x="8310" y="2200"/>
                  </a:lnTo>
                  <a:cubicBezTo>
                    <a:pt x="8330" y="2179"/>
                    <a:pt x="8330" y="2179"/>
                    <a:pt x="8330" y="2179"/>
                  </a:cubicBezTo>
                  <a:close/>
                  <a:moveTo>
                    <a:pt x="7557" y="2200"/>
                  </a:moveTo>
                  <a:cubicBezTo>
                    <a:pt x="7557" y="2200"/>
                    <a:pt x="7557" y="2220"/>
                    <a:pt x="7557" y="2220"/>
                  </a:cubicBezTo>
                  <a:cubicBezTo>
                    <a:pt x="7551" y="2226"/>
                    <a:pt x="7546" y="2228"/>
                    <a:pt x="7543" y="2228"/>
                  </a:cubicBezTo>
                  <a:cubicBezTo>
                    <a:pt x="7536" y="2228"/>
                    <a:pt x="7536" y="2214"/>
                    <a:pt x="7536" y="2200"/>
                  </a:cubicBezTo>
                  <a:close/>
                  <a:moveTo>
                    <a:pt x="8592" y="2212"/>
                  </a:moveTo>
                  <a:cubicBezTo>
                    <a:pt x="8605" y="2212"/>
                    <a:pt x="8616" y="2226"/>
                    <a:pt x="8616" y="2240"/>
                  </a:cubicBezTo>
                  <a:cubicBezTo>
                    <a:pt x="8610" y="2246"/>
                    <a:pt x="8604" y="2249"/>
                    <a:pt x="8598" y="2249"/>
                  </a:cubicBezTo>
                  <a:cubicBezTo>
                    <a:pt x="8585" y="2249"/>
                    <a:pt x="8575" y="2234"/>
                    <a:pt x="8575" y="2220"/>
                  </a:cubicBezTo>
                  <a:cubicBezTo>
                    <a:pt x="8581" y="2214"/>
                    <a:pt x="8587" y="2212"/>
                    <a:pt x="8592" y="2212"/>
                  </a:cubicBezTo>
                  <a:close/>
                  <a:moveTo>
                    <a:pt x="7332" y="2240"/>
                  </a:moveTo>
                  <a:cubicBezTo>
                    <a:pt x="7332" y="2261"/>
                    <a:pt x="7332" y="2281"/>
                    <a:pt x="7292" y="2281"/>
                  </a:cubicBezTo>
                  <a:cubicBezTo>
                    <a:pt x="7292" y="2261"/>
                    <a:pt x="7292" y="2240"/>
                    <a:pt x="7332" y="2240"/>
                  </a:cubicBezTo>
                  <a:close/>
                  <a:moveTo>
                    <a:pt x="9146" y="2101"/>
                  </a:moveTo>
                  <a:cubicBezTo>
                    <a:pt x="9155" y="2101"/>
                    <a:pt x="9168" y="2106"/>
                    <a:pt x="9186" y="2118"/>
                  </a:cubicBezTo>
                  <a:cubicBezTo>
                    <a:pt x="9145" y="2179"/>
                    <a:pt x="9226" y="2220"/>
                    <a:pt x="9186" y="2301"/>
                  </a:cubicBezTo>
                  <a:cubicBezTo>
                    <a:pt x="9165" y="2240"/>
                    <a:pt x="9104" y="2200"/>
                    <a:pt x="9104" y="2159"/>
                  </a:cubicBezTo>
                  <a:cubicBezTo>
                    <a:pt x="9119" y="2130"/>
                    <a:pt x="9123" y="2101"/>
                    <a:pt x="9146" y="2101"/>
                  </a:cubicBezTo>
                  <a:close/>
                  <a:moveTo>
                    <a:pt x="8453" y="2240"/>
                  </a:moveTo>
                  <a:cubicBezTo>
                    <a:pt x="8453" y="2261"/>
                    <a:pt x="8534" y="2281"/>
                    <a:pt x="8473" y="2322"/>
                  </a:cubicBezTo>
                  <a:cubicBezTo>
                    <a:pt x="8432" y="2301"/>
                    <a:pt x="8432" y="2281"/>
                    <a:pt x="8453" y="2240"/>
                  </a:cubicBezTo>
                  <a:close/>
                  <a:moveTo>
                    <a:pt x="9349" y="2283"/>
                  </a:moveTo>
                  <a:cubicBezTo>
                    <a:pt x="9355" y="2283"/>
                    <a:pt x="9362" y="2288"/>
                    <a:pt x="9369" y="2301"/>
                  </a:cubicBezTo>
                  <a:cubicBezTo>
                    <a:pt x="9369" y="2301"/>
                    <a:pt x="9369" y="2322"/>
                    <a:pt x="9349" y="2342"/>
                  </a:cubicBezTo>
                  <a:cubicBezTo>
                    <a:pt x="9349" y="2322"/>
                    <a:pt x="9328" y="2322"/>
                    <a:pt x="9328" y="2301"/>
                  </a:cubicBezTo>
                  <a:cubicBezTo>
                    <a:pt x="9328" y="2301"/>
                    <a:pt x="9337" y="2283"/>
                    <a:pt x="9349" y="2283"/>
                  </a:cubicBezTo>
                  <a:close/>
                  <a:moveTo>
                    <a:pt x="7658" y="2301"/>
                  </a:moveTo>
                  <a:cubicBezTo>
                    <a:pt x="7627" y="2317"/>
                    <a:pt x="7608" y="2356"/>
                    <a:pt x="7583" y="2356"/>
                  </a:cubicBezTo>
                  <a:cubicBezTo>
                    <a:pt x="7575" y="2356"/>
                    <a:pt x="7566" y="2352"/>
                    <a:pt x="7557" y="2342"/>
                  </a:cubicBezTo>
                  <a:cubicBezTo>
                    <a:pt x="7577" y="2301"/>
                    <a:pt x="7618" y="2301"/>
                    <a:pt x="7658" y="2301"/>
                  </a:cubicBezTo>
                  <a:close/>
                  <a:moveTo>
                    <a:pt x="7210" y="2342"/>
                  </a:moveTo>
                  <a:cubicBezTo>
                    <a:pt x="7231" y="2363"/>
                    <a:pt x="7231" y="2363"/>
                    <a:pt x="7231" y="2363"/>
                  </a:cubicBezTo>
                  <a:cubicBezTo>
                    <a:pt x="7231" y="2363"/>
                    <a:pt x="7231" y="2363"/>
                    <a:pt x="7210" y="2383"/>
                  </a:cubicBezTo>
                  <a:cubicBezTo>
                    <a:pt x="7210" y="2363"/>
                    <a:pt x="7210" y="2363"/>
                    <a:pt x="7210" y="2342"/>
                  </a:cubicBezTo>
                  <a:close/>
                  <a:moveTo>
                    <a:pt x="8595" y="2342"/>
                  </a:moveTo>
                  <a:cubicBezTo>
                    <a:pt x="8616" y="2342"/>
                    <a:pt x="8616" y="2363"/>
                    <a:pt x="8616" y="2363"/>
                  </a:cubicBezTo>
                  <a:cubicBezTo>
                    <a:pt x="8595" y="2363"/>
                    <a:pt x="8595" y="2363"/>
                    <a:pt x="8595" y="2383"/>
                  </a:cubicBezTo>
                  <a:cubicBezTo>
                    <a:pt x="8595" y="2363"/>
                    <a:pt x="8595" y="2363"/>
                    <a:pt x="8575" y="2363"/>
                  </a:cubicBezTo>
                  <a:cubicBezTo>
                    <a:pt x="8595" y="2363"/>
                    <a:pt x="8595" y="2342"/>
                    <a:pt x="8595" y="2342"/>
                  </a:cubicBezTo>
                  <a:close/>
                  <a:moveTo>
                    <a:pt x="8391" y="2383"/>
                  </a:moveTo>
                  <a:cubicBezTo>
                    <a:pt x="8453" y="2383"/>
                    <a:pt x="8453" y="2403"/>
                    <a:pt x="8453" y="2444"/>
                  </a:cubicBezTo>
                  <a:cubicBezTo>
                    <a:pt x="8432" y="2424"/>
                    <a:pt x="8391" y="2424"/>
                    <a:pt x="8391" y="2383"/>
                  </a:cubicBezTo>
                  <a:close/>
                  <a:moveTo>
                    <a:pt x="9206" y="2464"/>
                  </a:moveTo>
                  <a:cubicBezTo>
                    <a:pt x="9206" y="2485"/>
                    <a:pt x="9186" y="2485"/>
                    <a:pt x="9186" y="2485"/>
                  </a:cubicBezTo>
                  <a:lnTo>
                    <a:pt x="9186" y="2464"/>
                  </a:lnTo>
                  <a:close/>
                  <a:moveTo>
                    <a:pt x="8962" y="2220"/>
                  </a:moveTo>
                  <a:cubicBezTo>
                    <a:pt x="8921" y="2301"/>
                    <a:pt x="9064" y="2383"/>
                    <a:pt x="8941" y="2464"/>
                  </a:cubicBezTo>
                  <a:cubicBezTo>
                    <a:pt x="8901" y="2444"/>
                    <a:pt x="8880" y="2424"/>
                    <a:pt x="8840" y="2424"/>
                  </a:cubicBezTo>
                  <a:cubicBezTo>
                    <a:pt x="8840" y="2440"/>
                    <a:pt x="8840" y="2470"/>
                    <a:pt x="8807" y="2470"/>
                  </a:cubicBezTo>
                  <a:cubicBezTo>
                    <a:pt x="8800" y="2470"/>
                    <a:pt x="8790" y="2468"/>
                    <a:pt x="8778" y="2464"/>
                  </a:cubicBezTo>
                  <a:cubicBezTo>
                    <a:pt x="8778" y="2485"/>
                    <a:pt x="8758" y="2485"/>
                    <a:pt x="8758" y="2505"/>
                  </a:cubicBezTo>
                  <a:cubicBezTo>
                    <a:pt x="8758" y="2505"/>
                    <a:pt x="8738" y="2485"/>
                    <a:pt x="8758" y="2464"/>
                  </a:cubicBezTo>
                  <a:lnTo>
                    <a:pt x="8778" y="2464"/>
                  </a:lnTo>
                  <a:cubicBezTo>
                    <a:pt x="8795" y="2448"/>
                    <a:pt x="8798" y="2418"/>
                    <a:pt x="8820" y="2418"/>
                  </a:cubicBezTo>
                  <a:cubicBezTo>
                    <a:pt x="8825" y="2418"/>
                    <a:pt x="8832" y="2420"/>
                    <a:pt x="8840" y="2424"/>
                  </a:cubicBezTo>
                  <a:cubicBezTo>
                    <a:pt x="8860" y="2342"/>
                    <a:pt x="8840" y="2240"/>
                    <a:pt x="8962" y="2220"/>
                  </a:cubicBezTo>
                  <a:close/>
                  <a:moveTo>
                    <a:pt x="8453" y="2444"/>
                  </a:moveTo>
                  <a:cubicBezTo>
                    <a:pt x="8493" y="2485"/>
                    <a:pt x="8453" y="2526"/>
                    <a:pt x="8412" y="2546"/>
                  </a:cubicBezTo>
                  <a:cubicBezTo>
                    <a:pt x="8412" y="2505"/>
                    <a:pt x="8432" y="2485"/>
                    <a:pt x="8453" y="2444"/>
                  </a:cubicBezTo>
                  <a:close/>
                  <a:moveTo>
                    <a:pt x="7108" y="2485"/>
                  </a:moveTo>
                  <a:lnTo>
                    <a:pt x="7108" y="2485"/>
                  </a:lnTo>
                  <a:cubicBezTo>
                    <a:pt x="7129" y="2505"/>
                    <a:pt x="7190" y="2505"/>
                    <a:pt x="7129" y="2566"/>
                  </a:cubicBezTo>
                  <a:cubicBezTo>
                    <a:pt x="7108" y="2546"/>
                    <a:pt x="7088" y="2505"/>
                    <a:pt x="7108" y="2485"/>
                  </a:cubicBezTo>
                  <a:close/>
                  <a:moveTo>
                    <a:pt x="7516" y="2566"/>
                  </a:moveTo>
                  <a:cubicBezTo>
                    <a:pt x="7516" y="2587"/>
                    <a:pt x="7516" y="2587"/>
                    <a:pt x="7495" y="2587"/>
                  </a:cubicBezTo>
                  <a:cubicBezTo>
                    <a:pt x="7495" y="2566"/>
                    <a:pt x="7516" y="2566"/>
                    <a:pt x="7516" y="2566"/>
                  </a:cubicBezTo>
                  <a:close/>
                  <a:moveTo>
                    <a:pt x="8758" y="2505"/>
                  </a:moveTo>
                  <a:lnTo>
                    <a:pt x="8758" y="2505"/>
                  </a:lnTo>
                  <a:cubicBezTo>
                    <a:pt x="8799" y="2546"/>
                    <a:pt x="8799" y="2566"/>
                    <a:pt x="8738" y="2587"/>
                  </a:cubicBezTo>
                  <a:cubicBezTo>
                    <a:pt x="8738" y="2546"/>
                    <a:pt x="8758" y="2526"/>
                    <a:pt x="8758" y="2505"/>
                  </a:cubicBezTo>
                  <a:close/>
                  <a:moveTo>
                    <a:pt x="9332" y="2436"/>
                  </a:moveTo>
                  <a:cubicBezTo>
                    <a:pt x="9343" y="2436"/>
                    <a:pt x="9355" y="2443"/>
                    <a:pt x="9369" y="2464"/>
                  </a:cubicBezTo>
                  <a:cubicBezTo>
                    <a:pt x="9349" y="2526"/>
                    <a:pt x="9349" y="2587"/>
                    <a:pt x="9288" y="2627"/>
                  </a:cubicBezTo>
                  <a:cubicBezTo>
                    <a:pt x="9226" y="2566"/>
                    <a:pt x="9267" y="2587"/>
                    <a:pt x="9288" y="2566"/>
                  </a:cubicBezTo>
                  <a:cubicBezTo>
                    <a:pt x="9288" y="2526"/>
                    <a:pt x="9267" y="2485"/>
                    <a:pt x="9267" y="2444"/>
                  </a:cubicBezTo>
                  <a:lnTo>
                    <a:pt x="9267" y="2444"/>
                  </a:lnTo>
                  <a:cubicBezTo>
                    <a:pt x="9274" y="2447"/>
                    <a:pt x="9279" y="2448"/>
                    <a:pt x="9285" y="2448"/>
                  </a:cubicBezTo>
                  <a:cubicBezTo>
                    <a:pt x="9302" y="2448"/>
                    <a:pt x="9316" y="2436"/>
                    <a:pt x="9332" y="2436"/>
                  </a:cubicBezTo>
                  <a:close/>
                  <a:moveTo>
                    <a:pt x="8554" y="2627"/>
                  </a:moveTo>
                  <a:cubicBezTo>
                    <a:pt x="8575" y="2688"/>
                    <a:pt x="8554" y="2688"/>
                    <a:pt x="8514" y="2688"/>
                  </a:cubicBezTo>
                  <a:cubicBezTo>
                    <a:pt x="8495" y="2701"/>
                    <a:pt x="8480" y="2706"/>
                    <a:pt x="8467" y="2706"/>
                  </a:cubicBezTo>
                  <a:cubicBezTo>
                    <a:pt x="8440" y="2706"/>
                    <a:pt x="8426" y="2682"/>
                    <a:pt x="8412" y="2668"/>
                  </a:cubicBezTo>
                  <a:cubicBezTo>
                    <a:pt x="8424" y="2662"/>
                    <a:pt x="8434" y="2660"/>
                    <a:pt x="8443" y="2660"/>
                  </a:cubicBezTo>
                  <a:cubicBezTo>
                    <a:pt x="8466" y="2660"/>
                    <a:pt x="8485" y="2674"/>
                    <a:pt x="8514" y="2688"/>
                  </a:cubicBezTo>
                  <a:cubicBezTo>
                    <a:pt x="8534" y="2668"/>
                    <a:pt x="8514" y="2627"/>
                    <a:pt x="8554" y="2627"/>
                  </a:cubicBezTo>
                  <a:close/>
                  <a:moveTo>
                    <a:pt x="8656" y="2688"/>
                  </a:moveTo>
                  <a:cubicBezTo>
                    <a:pt x="8675" y="2688"/>
                    <a:pt x="8676" y="2706"/>
                    <a:pt x="8661" y="2708"/>
                  </a:cubicBezTo>
                  <a:lnTo>
                    <a:pt x="8661" y="2708"/>
                  </a:lnTo>
                  <a:cubicBezTo>
                    <a:pt x="8648" y="2707"/>
                    <a:pt x="8641" y="2703"/>
                    <a:pt x="8656" y="2688"/>
                  </a:cubicBezTo>
                  <a:close/>
                  <a:moveTo>
                    <a:pt x="9104" y="2322"/>
                  </a:moveTo>
                  <a:cubicBezTo>
                    <a:pt x="9145" y="2342"/>
                    <a:pt x="9145" y="2383"/>
                    <a:pt x="9145" y="2424"/>
                  </a:cubicBezTo>
                  <a:cubicBezTo>
                    <a:pt x="9125" y="2444"/>
                    <a:pt x="9104" y="2485"/>
                    <a:pt x="9104" y="2526"/>
                  </a:cubicBezTo>
                  <a:cubicBezTo>
                    <a:pt x="9145" y="2546"/>
                    <a:pt x="9165" y="2587"/>
                    <a:pt x="9165" y="2627"/>
                  </a:cubicBezTo>
                  <a:cubicBezTo>
                    <a:pt x="9125" y="2648"/>
                    <a:pt x="9104" y="2709"/>
                    <a:pt x="9023" y="2709"/>
                  </a:cubicBezTo>
                  <a:cubicBezTo>
                    <a:pt x="9064" y="2648"/>
                    <a:pt x="9023" y="2566"/>
                    <a:pt x="9084" y="2526"/>
                  </a:cubicBezTo>
                  <a:cubicBezTo>
                    <a:pt x="9043" y="2505"/>
                    <a:pt x="9023" y="2485"/>
                    <a:pt x="9023" y="2424"/>
                  </a:cubicBezTo>
                  <a:cubicBezTo>
                    <a:pt x="9104" y="2424"/>
                    <a:pt x="9023" y="2322"/>
                    <a:pt x="9104" y="2322"/>
                  </a:cubicBezTo>
                  <a:close/>
                  <a:moveTo>
                    <a:pt x="9226" y="2648"/>
                  </a:moveTo>
                  <a:cubicBezTo>
                    <a:pt x="9247" y="2668"/>
                    <a:pt x="9247" y="2688"/>
                    <a:pt x="9206" y="2709"/>
                  </a:cubicBezTo>
                  <a:cubicBezTo>
                    <a:pt x="9206" y="2668"/>
                    <a:pt x="9206" y="2648"/>
                    <a:pt x="9226" y="2648"/>
                  </a:cubicBezTo>
                  <a:close/>
                  <a:moveTo>
                    <a:pt x="7231" y="2688"/>
                  </a:moveTo>
                  <a:cubicBezTo>
                    <a:pt x="7231" y="2709"/>
                    <a:pt x="7251" y="2709"/>
                    <a:pt x="7231" y="2709"/>
                  </a:cubicBezTo>
                  <a:cubicBezTo>
                    <a:pt x="7231" y="2729"/>
                    <a:pt x="7231" y="2729"/>
                    <a:pt x="7231" y="2729"/>
                  </a:cubicBezTo>
                  <a:cubicBezTo>
                    <a:pt x="7231" y="2709"/>
                    <a:pt x="7231" y="2709"/>
                    <a:pt x="7210" y="2709"/>
                  </a:cubicBezTo>
                  <a:cubicBezTo>
                    <a:pt x="7231" y="2709"/>
                    <a:pt x="7231" y="2709"/>
                    <a:pt x="7231" y="2688"/>
                  </a:cubicBezTo>
                  <a:close/>
                  <a:moveTo>
                    <a:pt x="9471" y="2668"/>
                  </a:moveTo>
                  <a:lnTo>
                    <a:pt x="9471" y="2668"/>
                  </a:lnTo>
                  <a:cubicBezTo>
                    <a:pt x="9451" y="2688"/>
                    <a:pt x="9430" y="2709"/>
                    <a:pt x="9430" y="2729"/>
                  </a:cubicBezTo>
                  <a:cubicBezTo>
                    <a:pt x="9451" y="2750"/>
                    <a:pt x="9471" y="2750"/>
                    <a:pt x="9491" y="2770"/>
                  </a:cubicBezTo>
                  <a:cubicBezTo>
                    <a:pt x="9466" y="2782"/>
                    <a:pt x="9442" y="2802"/>
                    <a:pt x="9417" y="2802"/>
                  </a:cubicBezTo>
                  <a:cubicBezTo>
                    <a:pt x="9401" y="2802"/>
                    <a:pt x="9385" y="2794"/>
                    <a:pt x="9369" y="2770"/>
                  </a:cubicBezTo>
                  <a:cubicBezTo>
                    <a:pt x="9389" y="2770"/>
                    <a:pt x="9410" y="2750"/>
                    <a:pt x="9430" y="2729"/>
                  </a:cubicBezTo>
                  <a:cubicBezTo>
                    <a:pt x="9410" y="2709"/>
                    <a:pt x="9389" y="2688"/>
                    <a:pt x="9471" y="2668"/>
                  </a:cubicBezTo>
                  <a:close/>
                  <a:moveTo>
                    <a:pt x="7475" y="2729"/>
                  </a:moveTo>
                  <a:cubicBezTo>
                    <a:pt x="7516" y="2729"/>
                    <a:pt x="7557" y="2729"/>
                    <a:pt x="7557" y="2790"/>
                  </a:cubicBezTo>
                  <a:cubicBezTo>
                    <a:pt x="7557" y="2811"/>
                    <a:pt x="7536" y="2811"/>
                    <a:pt x="7516" y="2811"/>
                  </a:cubicBezTo>
                  <a:cubicBezTo>
                    <a:pt x="7475" y="2790"/>
                    <a:pt x="7475" y="2770"/>
                    <a:pt x="7475" y="2729"/>
                  </a:cubicBezTo>
                  <a:close/>
                  <a:moveTo>
                    <a:pt x="8860" y="2811"/>
                  </a:moveTo>
                  <a:cubicBezTo>
                    <a:pt x="8880" y="2831"/>
                    <a:pt x="8860" y="2831"/>
                    <a:pt x="8840" y="2831"/>
                  </a:cubicBezTo>
                  <a:cubicBezTo>
                    <a:pt x="8840" y="2811"/>
                    <a:pt x="8860" y="2811"/>
                    <a:pt x="8860" y="2811"/>
                  </a:cubicBezTo>
                  <a:close/>
                  <a:moveTo>
                    <a:pt x="8941" y="2770"/>
                  </a:moveTo>
                  <a:lnTo>
                    <a:pt x="8941" y="2770"/>
                  </a:lnTo>
                  <a:cubicBezTo>
                    <a:pt x="8962" y="2790"/>
                    <a:pt x="8962" y="2790"/>
                    <a:pt x="8962" y="2811"/>
                  </a:cubicBezTo>
                  <a:cubicBezTo>
                    <a:pt x="8982" y="2811"/>
                    <a:pt x="8982" y="2831"/>
                    <a:pt x="9002" y="2831"/>
                  </a:cubicBezTo>
                  <a:cubicBezTo>
                    <a:pt x="9002" y="2811"/>
                    <a:pt x="9002" y="2811"/>
                    <a:pt x="9043" y="2811"/>
                  </a:cubicBezTo>
                  <a:cubicBezTo>
                    <a:pt x="9023" y="2831"/>
                    <a:pt x="9002" y="2831"/>
                    <a:pt x="9002" y="2831"/>
                  </a:cubicBezTo>
                  <a:cubicBezTo>
                    <a:pt x="8982" y="2831"/>
                    <a:pt x="8982" y="2851"/>
                    <a:pt x="8962" y="2851"/>
                  </a:cubicBezTo>
                  <a:cubicBezTo>
                    <a:pt x="8962" y="2831"/>
                    <a:pt x="8962" y="2831"/>
                    <a:pt x="8962" y="2811"/>
                  </a:cubicBezTo>
                  <a:cubicBezTo>
                    <a:pt x="8962" y="2811"/>
                    <a:pt x="8941" y="2790"/>
                    <a:pt x="8941" y="2770"/>
                  </a:cubicBezTo>
                  <a:close/>
                  <a:moveTo>
                    <a:pt x="7434" y="2912"/>
                  </a:moveTo>
                  <a:cubicBezTo>
                    <a:pt x="7434" y="2912"/>
                    <a:pt x="7434" y="2933"/>
                    <a:pt x="7434" y="2933"/>
                  </a:cubicBezTo>
                  <a:cubicBezTo>
                    <a:pt x="7434" y="2933"/>
                    <a:pt x="7434" y="2933"/>
                    <a:pt x="7414" y="2953"/>
                  </a:cubicBezTo>
                  <a:cubicBezTo>
                    <a:pt x="7414" y="2933"/>
                    <a:pt x="7414" y="2933"/>
                    <a:pt x="7414" y="2933"/>
                  </a:cubicBezTo>
                  <a:cubicBezTo>
                    <a:pt x="7414" y="2933"/>
                    <a:pt x="7434" y="2912"/>
                    <a:pt x="7434" y="2912"/>
                  </a:cubicBezTo>
                  <a:close/>
                  <a:moveTo>
                    <a:pt x="7190" y="2974"/>
                  </a:moveTo>
                  <a:cubicBezTo>
                    <a:pt x="7190" y="2974"/>
                    <a:pt x="7190" y="2994"/>
                    <a:pt x="7190" y="2994"/>
                  </a:cubicBezTo>
                  <a:cubicBezTo>
                    <a:pt x="7170" y="2994"/>
                    <a:pt x="7170" y="2994"/>
                    <a:pt x="7170" y="2974"/>
                  </a:cubicBezTo>
                  <a:close/>
                  <a:moveTo>
                    <a:pt x="7271" y="2974"/>
                  </a:moveTo>
                  <a:cubicBezTo>
                    <a:pt x="7271" y="2974"/>
                    <a:pt x="7292" y="2994"/>
                    <a:pt x="7292" y="2994"/>
                  </a:cubicBezTo>
                  <a:cubicBezTo>
                    <a:pt x="7286" y="3000"/>
                    <a:pt x="7280" y="3002"/>
                    <a:pt x="7274" y="3002"/>
                  </a:cubicBezTo>
                  <a:cubicBezTo>
                    <a:pt x="7261" y="3002"/>
                    <a:pt x="7251" y="2988"/>
                    <a:pt x="7251" y="2974"/>
                  </a:cubicBezTo>
                  <a:close/>
                  <a:moveTo>
                    <a:pt x="9125" y="2851"/>
                  </a:moveTo>
                  <a:cubicBezTo>
                    <a:pt x="9134" y="2856"/>
                    <a:pt x="9144" y="2857"/>
                    <a:pt x="9155" y="2857"/>
                  </a:cubicBezTo>
                  <a:cubicBezTo>
                    <a:pt x="9174" y="2857"/>
                    <a:pt x="9195" y="2853"/>
                    <a:pt x="9216" y="2853"/>
                  </a:cubicBezTo>
                  <a:cubicBezTo>
                    <a:pt x="9234" y="2853"/>
                    <a:pt x="9252" y="2857"/>
                    <a:pt x="9267" y="2872"/>
                  </a:cubicBezTo>
                  <a:cubicBezTo>
                    <a:pt x="9288" y="2872"/>
                    <a:pt x="9288" y="2892"/>
                    <a:pt x="9288" y="2912"/>
                  </a:cubicBezTo>
                  <a:cubicBezTo>
                    <a:pt x="9288" y="2933"/>
                    <a:pt x="9288" y="2974"/>
                    <a:pt x="9247" y="2974"/>
                  </a:cubicBezTo>
                  <a:cubicBezTo>
                    <a:pt x="9226" y="2974"/>
                    <a:pt x="9186" y="2974"/>
                    <a:pt x="9165" y="2953"/>
                  </a:cubicBezTo>
                  <a:lnTo>
                    <a:pt x="9165" y="2953"/>
                  </a:lnTo>
                  <a:cubicBezTo>
                    <a:pt x="9149" y="2986"/>
                    <a:pt x="9173" y="3020"/>
                    <a:pt x="9149" y="3020"/>
                  </a:cubicBezTo>
                  <a:cubicBezTo>
                    <a:pt x="9144" y="3020"/>
                    <a:pt x="9136" y="3018"/>
                    <a:pt x="9125" y="3014"/>
                  </a:cubicBezTo>
                  <a:cubicBezTo>
                    <a:pt x="9084" y="2994"/>
                    <a:pt x="9104" y="2974"/>
                    <a:pt x="9084" y="2933"/>
                  </a:cubicBezTo>
                  <a:cubicBezTo>
                    <a:pt x="9104" y="2933"/>
                    <a:pt x="9104" y="2912"/>
                    <a:pt x="9125" y="2912"/>
                  </a:cubicBezTo>
                  <a:cubicBezTo>
                    <a:pt x="9125" y="2892"/>
                    <a:pt x="9125" y="2872"/>
                    <a:pt x="9125" y="2851"/>
                  </a:cubicBezTo>
                  <a:close/>
                  <a:moveTo>
                    <a:pt x="7027" y="2974"/>
                  </a:moveTo>
                  <a:cubicBezTo>
                    <a:pt x="7027" y="3003"/>
                    <a:pt x="7016" y="3022"/>
                    <a:pt x="7002" y="3022"/>
                  </a:cubicBezTo>
                  <a:cubicBezTo>
                    <a:pt x="6997" y="3022"/>
                    <a:pt x="6992" y="3020"/>
                    <a:pt x="6987" y="3015"/>
                  </a:cubicBezTo>
                  <a:lnTo>
                    <a:pt x="6987" y="3015"/>
                  </a:lnTo>
                  <a:cubicBezTo>
                    <a:pt x="6989" y="2995"/>
                    <a:pt x="6997" y="2974"/>
                    <a:pt x="7027" y="2974"/>
                  </a:cubicBezTo>
                  <a:close/>
                  <a:moveTo>
                    <a:pt x="9023" y="3014"/>
                  </a:moveTo>
                  <a:cubicBezTo>
                    <a:pt x="9023" y="3014"/>
                    <a:pt x="9023" y="3035"/>
                    <a:pt x="9023" y="3035"/>
                  </a:cubicBezTo>
                  <a:cubicBezTo>
                    <a:pt x="9017" y="3041"/>
                    <a:pt x="9013" y="3043"/>
                    <a:pt x="9010" y="3043"/>
                  </a:cubicBezTo>
                  <a:cubicBezTo>
                    <a:pt x="9002" y="3043"/>
                    <a:pt x="9002" y="3029"/>
                    <a:pt x="9002" y="3014"/>
                  </a:cubicBezTo>
                  <a:close/>
                  <a:moveTo>
                    <a:pt x="9302" y="3026"/>
                  </a:moveTo>
                  <a:cubicBezTo>
                    <a:pt x="9308" y="3026"/>
                    <a:pt x="9316" y="3029"/>
                    <a:pt x="9328" y="3035"/>
                  </a:cubicBezTo>
                  <a:cubicBezTo>
                    <a:pt x="9308" y="3055"/>
                    <a:pt x="9288" y="3055"/>
                    <a:pt x="9288" y="3055"/>
                  </a:cubicBezTo>
                  <a:cubicBezTo>
                    <a:pt x="9274" y="3055"/>
                    <a:pt x="9269" y="3064"/>
                    <a:pt x="9262" y="3064"/>
                  </a:cubicBezTo>
                  <a:cubicBezTo>
                    <a:pt x="9258" y="3064"/>
                    <a:pt x="9254" y="3062"/>
                    <a:pt x="9247" y="3055"/>
                  </a:cubicBezTo>
                  <a:cubicBezTo>
                    <a:pt x="9247" y="3048"/>
                    <a:pt x="9249" y="3046"/>
                    <a:pt x="9253" y="3046"/>
                  </a:cubicBezTo>
                  <a:cubicBezTo>
                    <a:pt x="9260" y="3046"/>
                    <a:pt x="9274" y="3055"/>
                    <a:pt x="9288" y="3055"/>
                  </a:cubicBezTo>
                  <a:cubicBezTo>
                    <a:pt x="9288" y="3041"/>
                    <a:pt x="9288" y="3026"/>
                    <a:pt x="9302" y="3026"/>
                  </a:cubicBezTo>
                  <a:close/>
                  <a:moveTo>
                    <a:pt x="7237" y="3046"/>
                  </a:moveTo>
                  <a:cubicBezTo>
                    <a:pt x="7240" y="3046"/>
                    <a:pt x="7244" y="3048"/>
                    <a:pt x="7251" y="3055"/>
                  </a:cubicBezTo>
                  <a:cubicBezTo>
                    <a:pt x="7251" y="3075"/>
                    <a:pt x="7231" y="3075"/>
                    <a:pt x="7231" y="3075"/>
                  </a:cubicBezTo>
                  <a:cubicBezTo>
                    <a:pt x="7231" y="3055"/>
                    <a:pt x="7231" y="3055"/>
                    <a:pt x="7231" y="3055"/>
                  </a:cubicBezTo>
                  <a:cubicBezTo>
                    <a:pt x="7231" y="3055"/>
                    <a:pt x="7231" y="3046"/>
                    <a:pt x="7237" y="3046"/>
                  </a:cubicBezTo>
                  <a:close/>
                  <a:moveTo>
                    <a:pt x="9491" y="3075"/>
                  </a:moveTo>
                  <a:cubicBezTo>
                    <a:pt x="9528" y="3075"/>
                    <a:pt x="9548" y="3092"/>
                    <a:pt x="9537" y="3125"/>
                  </a:cubicBezTo>
                  <a:lnTo>
                    <a:pt x="9537" y="3125"/>
                  </a:lnTo>
                  <a:cubicBezTo>
                    <a:pt x="9516" y="3114"/>
                    <a:pt x="9491" y="3107"/>
                    <a:pt x="9491" y="3075"/>
                  </a:cubicBezTo>
                  <a:close/>
                  <a:moveTo>
                    <a:pt x="8664" y="2715"/>
                  </a:moveTo>
                  <a:cubicBezTo>
                    <a:pt x="8685" y="2730"/>
                    <a:pt x="8717" y="2734"/>
                    <a:pt x="8717" y="2770"/>
                  </a:cubicBezTo>
                  <a:cubicBezTo>
                    <a:pt x="8677" y="2790"/>
                    <a:pt x="8636" y="2811"/>
                    <a:pt x="8656" y="2892"/>
                  </a:cubicBezTo>
                  <a:cubicBezTo>
                    <a:pt x="8672" y="2895"/>
                    <a:pt x="8688" y="2896"/>
                    <a:pt x="8705" y="2896"/>
                  </a:cubicBezTo>
                  <a:cubicBezTo>
                    <a:pt x="8757" y="2896"/>
                    <a:pt x="8813" y="2884"/>
                    <a:pt x="8868" y="2884"/>
                  </a:cubicBezTo>
                  <a:cubicBezTo>
                    <a:pt x="8907" y="2884"/>
                    <a:pt x="8946" y="2891"/>
                    <a:pt x="8982" y="2912"/>
                  </a:cubicBezTo>
                  <a:cubicBezTo>
                    <a:pt x="8921" y="2953"/>
                    <a:pt x="8962" y="3035"/>
                    <a:pt x="8921" y="3075"/>
                  </a:cubicBezTo>
                  <a:cubicBezTo>
                    <a:pt x="8905" y="3075"/>
                    <a:pt x="8875" y="3101"/>
                    <a:pt x="8854" y="3101"/>
                  </a:cubicBezTo>
                  <a:cubicBezTo>
                    <a:pt x="8848" y="3101"/>
                    <a:pt x="8844" y="3100"/>
                    <a:pt x="8840" y="3096"/>
                  </a:cubicBezTo>
                  <a:cubicBezTo>
                    <a:pt x="8819" y="3116"/>
                    <a:pt x="8819" y="3116"/>
                    <a:pt x="8819" y="3136"/>
                  </a:cubicBezTo>
                  <a:cubicBezTo>
                    <a:pt x="8799" y="3116"/>
                    <a:pt x="8778" y="3116"/>
                    <a:pt x="8799" y="3096"/>
                  </a:cubicBezTo>
                  <a:lnTo>
                    <a:pt x="8840" y="3096"/>
                  </a:lnTo>
                  <a:cubicBezTo>
                    <a:pt x="8840" y="3055"/>
                    <a:pt x="8880" y="3035"/>
                    <a:pt x="8860" y="2994"/>
                  </a:cubicBezTo>
                  <a:cubicBezTo>
                    <a:pt x="8844" y="2961"/>
                    <a:pt x="8821" y="2952"/>
                    <a:pt x="8797" y="2952"/>
                  </a:cubicBezTo>
                  <a:cubicBezTo>
                    <a:pt x="8761" y="2952"/>
                    <a:pt x="8721" y="2974"/>
                    <a:pt x="8697" y="2974"/>
                  </a:cubicBezTo>
                  <a:cubicBezTo>
                    <a:pt x="8670" y="2919"/>
                    <a:pt x="8634" y="2910"/>
                    <a:pt x="8594" y="2910"/>
                  </a:cubicBezTo>
                  <a:cubicBezTo>
                    <a:pt x="8575" y="2910"/>
                    <a:pt x="8554" y="2912"/>
                    <a:pt x="8534" y="2912"/>
                  </a:cubicBezTo>
                  <a:cubicBezTo>
                    <a:pt x="8473" y="2933"/>
                    <a:pt x="8432" y="3014"/>
                    <a:pt x="8412" y="3075"/>
                  </a:cubicBezTo>
                  <a:cubicBezTo>
                    <a:pt x="8391" y="3035"/>
                    <a:pt x="8371" y="3014"/>
                    <a:pt x="8371" y="2994"/>
                  </a:cubicBezTo>
                  <a:cubicBezTo>
                    <a:pt x="8391" y="2974"/>
                    <a:pt x="8412" y="2974"/>
                    <a:pt x="8412" y="2953"/>
                  </a:cubicBezTo>
                  <a:cubicBezTo>
                    <a:pt x="8412" y="2933"/>
                    <a:pt x="8412" y="2892"/>
                    <a:pt x="8371" y="2872"/>
                  </a:cubicBezTo>
                  <a:cubicBezTo>
                    <a:pt x="8371" y="2892"/>
                    <a:pt x="8351" y="2933"/>
                    <a:pt x="8330" y="2933"/>
                  </a:cubicBezTo>
                  <a:cubicBezTo>
                    <a:pt x="8290" y="2892"/>
                    <a:pt x="8290" y="2892"/>
                    <a:pt x="8290" y="2811"/>
                  </a:cubicBezTo>
                  <a:cubicBezTo>
                    <a:pt x="8310" y="2811"/>
                    <a:pt x="8330" y="2831"/>
                    <a:pt x="8351" y="2831"/>
                  </a:cubicBezTo>
                  <a:cubicBezTo>
                    <a:pt x="8398" y="2803"/>
                    <a:pt x="8423" y="2787"/>
                    <a:pt x="8439" y="2787"/>
                  </a:cubicBezTo>
                  <a:cubicBezTo>
                    <a:pt x="8457" y="2787"/>
                    <a:pt x="8462" y="2808"/>
                    <a:pt x="8473" y="2851"/>
                  </a:cubicBezTo>
                  <a:lnTo>
                    <a:pt x="8534" y="2912"/>
                  </a:lnTo>
                  <a:cubicBezTo>
                    <a:pt x="8592" y="2874"/>
                    <a:pt x="8576" y="2760"/>
                    <a:pt x="8664" y="2715"/>
                  </a:cubicBezTo>
                  <a:close/>
                  <a:moveTo>
                    <a:pt x="7501" y="3127"/>
                  </a:moveTo>
                  <a:cubicBezTo>
                    <a:pt x="7504" y="3127"/>
                    <a:pt x="7509" y="3130"/>
                    <a:pt x="7516" y="3136"/>
                  </a:cubicBezTo>
                  <a:cubicBezTo>
                    <a:pt x="7516" y="3136"/>
                    <a:pt x="7495" y="3157"/>
                    <a:pt x="7495" y="3157"/>
                  </a:cubicBezTo>
                  <a:cubicBezTo>
                    <a:pt x="7495" y="3136"/>
                    <a:pt x="7495" y="3136"/>
                    <a:pt x="7495" y="3136"/>
                  </a:cubicBezTo>
                  <a:cubicBezTo>
                    <a:pt x="7495" y="3136"/>
                    <a:pt x="7495" y="3127"/>
                    <a:pt x="7501" y="3127"/>
                  </a:cubicBezTo>
                  <a:close/>
                  <a:moveTo>
                    <a:pt x="8819" y="3136"/>
                  </a:moveTo>
                  <a:lnTo>
                    <a:pt x="8819" y="3136"/>
                  </a:lnTo>
                  <a:cubicBezTo>
                    <a:pt x="8840" y="3157"/>
                    <a:pt x="8840" y="3177"/>
                    <a:pt x="8778" y="3198"/>
                  </a:cubicBezTo>
                  <a:cubicBezTo>
                    <a:pt x="8799" y="3177"/>
                    <a:pt x="8799" y="3157"/>
                    <a:pt x="8819" y="3136"/>
                  </a:cubicBezTo>
                  <a:close/>
                  <a:moveTo>
                    <a:pt x="8655" y="3027"/>
                  </a:moveTo>
                  <a:cubicBezTo>
                    <a:pt x="8668" y="3027"/>
                    <a:pt x="8682" y="3030"/>
                    <a:pt x="8697" y="3035"/>
                  </a:cubicBezTo>
                  <a:cubicBezTo>
                    <a:pt x="8677" y="3177"/>
                    <a:pt x="8677" y="3177"/>
                    <a:pt x="8575" y="3218"/>
                  </a:cubicBezTo>
                  <a:cubicBezTo>
                    <a:pt x="8575" y="3177"/>
                    <a:pt x="8575" y="3157"/>
                    <a:pt x="8575" y="3096"/>
                  </a:cubicBezTo>
                  <a:cubicBezTo>
                    <a:pt x="8554" y="3116"/>
                    <a:pt x="8554" y="3157"/>
                    <a:pt x="8514" y="3157"/>
                  </a:cubicBezTo>
                  <a:cubicBezTo>
                    <a:pt x="8514" y="3116"/>
                    <a:pt x="8534" y="3096"/>
                    <a:pt x="8575" y="3096"/>
                  </a:cubicBezTo>
                  <a:cubicBezTo>
                    <a:pt x="8590" y="3050"/>
                    <a:pt x="8617" y="3027"/>
                    <a:pt x="8655" y="3027"/>
                  </a:cubicBezTo>
                  <a:close/>
                  <a:moveTo>
                    <a:pt x="6864" y="3218"/>
                  </a:moveTo>
                  <a:cubicBezTo>
                    <a:pt x="6884" y="3238"/>
                    <a:pt x="6864" y="3259"/>
                    <a:pt x="6844" y="3259"/>
                  </a:cubicBezTo>
                  <a:cubicBezTo>
                    <a:pt x="6823" y="3238"/>
                    <a:pt x="6844" y="3218"/>
                    <a:pt x="6864" y="3218"/>
                  </a:cubicBezTo>
                  <a:close/>
                  <a:moveTo>
                    <a:pt x="6925" y="3279"/>
                  </a:moveTo>
                  <a:cubicBezTo>
                    <a:pt x="6925" y="3279"/>
                    <a:pt x="6925" y="3299"/>
                    <a:pt x="6925" y="3299"/>
                  </a:cubicBezTo>
                  <a:lnTo>
                    <a:pt x="6905" y="3299"/>
                  </a:lnTo>
                  <a:cubicBezTo>
                    <a:pt x="6905" y="3299"/>
                    <a:pt x="6905" y="3299"/>
                    <a:pt x="6905" y="3279"/>
                  </a:cubicBezTo>
                  <a:close/>
                  <a:moveTo>
                    <a:pt x="7233" y="3263"/>
                  </a:moveTo>
                  <a:cubicBezTo>
                    <a:pt x="7248" y="3263"/>
                    <a:pt x="7266" y="3274"/>
                    <a:pt x="7292" y="3299"/>
                  </a:cubicBezTo>
                  <a:cubicBezTo>
                    <a:pt x="7251" y="3299"/>
                    <a:pt x="7231" y="3320"/>
                    <a:pt x="7190" y="3320"/>
                  </a:cubicBezTo>
                  <a:cubicBezTo>
                    <a:pt x="7202" y="3284"/>
                    <a:pt x="7214" y="3263"/>
                    <a:pt x="7233" y="3263"/>
                  </a:cubicBezTo>
                  <a:close/>
                  <a:moveTo>
                    <a:pt x="8493" y="3198"/>
                  </a:moveTo>
                  <a:cubicBezTo>
                    <a:pt x="8453" y="3238"/>
                    <a:pt x="8412" y="3279"/>
                    <a:pt x="8412" y="3320"/>
                  </a:cubicBezTo>
                  <a:cubicBezTo>
                    <a:pt x="8330" y="3299"/>
                    <a:pt x="8391" y="3238"/>
                    <a:pt x="8371" y="3198"/>
                  </a:cubicBezTo>
                  <a:close/>
                  <a:moveTo>
                    <a:pt x="9043" y="3198"/>
                  </a:moveTo>
                  <a:cubicBezTo>
                    <a:pt x="9064" y="3218"/>
                    <a:pt x="9084" y="3259"/>
                    <a:pt x="9104" y="3259"/>
                  </a:cubicBezTo>
                  <a:cubicBezTo>
                    <a:pt x="9108" y="3261"/>
                    <a:pt x="9112" y="3261"/>
                    <a:pt x="9115" y="3261"/>
                  </a:cubicBezTo>
                  <a:cubicBezTo>
                    <a:pt x="9138" y="3261"/>
                    <a:pt x="9156" y="3227"/>
                    <a:pt x="9182" y="3227"/>
                  </a:cubicBezTo>
                  <a:cubicBezTo>
                    <a:pt x="9194" y="3227"/>
                    <a:pt x="9208" y="3235"/>
                    <a:pt x="9226" y="3259"/>
                  </a:cubicBezTo>
                  <a:cubicBezTo>
                    <a:pt x="9165" y="3259"/>
                    <a:pt x="9186" y="3299"/>
                    <a:pt x="9186" y="3320"/>
                  </a:cubicBezTo>
                  <a:cubicBezTo>
                    <a:pt x="9174" y="3326"/>
                    <a:pt x="9164" y="3328"/>
                    <a:pt x="9155" y="3328"/>
                  </a:cubicBezTo>
                  <a:cubicBezTo>
                    <a:pt x="9133" y="3328"/>
                    <a:pt x="9119" y="3314"/>
                    <a:pt x="9104" y="3299"/>
                  </a:cubicBezTo>
                  <a:cubicBezTo>
                    <a:pt x="9095" y="3291"/>
                    <a:pt x="9087" y="3287"/>
                    <a:pt x="9078" y="3287"/>
                  </a:cubicBezTo>
                  <a:cubicBezTo>
                    <a:pt x="9058" y="3287"/>
                    <a:pt x="9040" y="3303"/>
                    <a:pt x="9025" y="3303"/>
                  </a:cubicBezTo>
                  <a:cubicBezTo>
                    <a:pt x="9016" y="3303"/>
                    <a:pt x="9008" y="3297"/>
                    <a:pt x="9002" y="3279"/>
                  </a:cubicBezTo>
                  <a:cubicBezTo>
                    <a:pt x="9023" y="3259"/>
                    <a:pt x="9023" y="3238"/>
                    <a:pt x="9043" y="3198"/>
                  </a:cubicBezTo>
                  <a:close/>
                  <a:moveTo>
                    <a:pt x="8941" y="3198"/>
                  </a:moveTo>
                  <a:lnTo>
                    <a:pt x="8941" y="3198"/>
                  </a:lnTo>
                  <a:cubicBezTo>
                    <a:pt x="8924" y="3233"/>
                    <a:pt x="8937" y="3283"/>
                    <a:pt x="8901" y="3283"/>
                  </a:cubicBezTo>
                  <a:cubicBezTo>
                    <a:pt x="8895" y="3283"/>
                    <a:pt x="8889" y="3282"/>
                    <a:pt x="8880" y="3279"/>
                  </a:cubicBezTo>
                  <a:cubicBezTo>
                    <a:pt x="8860" y="3299"/>
                    <a:pt x="8840" y="3320"/>
                    <a:pt x="8840" y="3340"/>
                  </a:cubicBezTo>
                  <a:cubicBezTo>
                    <a:pt x="8819" y="3340"/>
                    <a:pt x="8799" y="3320"/>
                    <a:pt x="8778" y="3320"/>
                  </a:cubicBezTo>
                  <a:cubicBezTo>
                    <a:pt x="8758" y="3340"/>
                    <a:pt x="8758" y="3340"/>
                    <a:pt x="8738" y="3340"/>
                  </a:cubicBezTo>
                  <a:cubicBezTo>
                    <a:pt x="8738" y="3320"/>
                    <a:pt x="8758" y="3320"/>
                    <a:pt x="8778" y="3320"/>
                  </a:cubicBezTo>
                  <a:cubicBezTo>
                    <a:pt x="8778" y="3299"/>
                    <a:pt x="8799" y="3279"/>
                    <a:pt x="8799" y="3259"/>
                  </a:cubicBezTo>
                  <a:cubicBezTo>
                    <a:pt x="8840" y="3279"/>
                    <a:pt x="8860" y="3279"/>
                    <a:pt x="8880" y="3279"/>
                  </a:cubicBezTo>
                  <a:cubicBezTo>
                    <a:pt x="8880" y="3259"/>
                    <a:pt x="8901" y="3218"/>
                    <a:pt x="8941" y="3198"/>
                  </a:cubicBezTo>
                  <a:close/>
                  <a:moveTo>
                    <a:pt x="6640" y="3299"/>
                  </a:moveTo>
                  <a:cubicBezTo>
                    <a:pt x="6660" y="3320"/>
                    <a:pt x="6722" y="3320"/>
                    <a:pt x="6701" y="3361"/>
                  </a:cubicBezTo>
                  <a:cubicBezTo>
                    <a:pt x="6701" y="3340"/>
                    <a:pt x="6620" y="3361"/>
                    <a:pt x="6640" y="3299"/>
                  </a:cubicBezTo>
                  <a:close/>
                  <a:moveTo>
                    <a:pt x="7037" y="3332"/>
                  </a:moveTo>
                  <a:cubicBezTo>
                    <a:pt x="7058" y="3332"/>
                    <a:pt x="7068" y="3346"/>
                    <a:pt x="7068" y="3361"/>
                  </a:cubicBezTo>
                  <a:cubicBezTo>
                    <a:pt x="7056" y="3366"/>
                    <a:pt x="7047" y="3369"/>
                    <a:pt x="7041" y="3369"/>
                  </a:cubicBezTo>
                  <a:cubicBezTo>
                    <a:pt x="7025" y="3369"/>
                    <a:pt x="7021" y="3355"/>
                    <a:pt x="7007" y="3340"/>
                  </a:cubicBezTo>
                  <a:cubicBezTo>
                    <a:pt x="7019" y="3334"/>
                    <a:pt x="7029" y="3332"/>
                    <a:pt x="7037" y="3332"/>
                  </a:cubicBezTo>
                  <a:close/>
                  <a:moveTo>
                    <a:pt x="8941" y="3340"/>
                  </a:moveTo>
                  <a:cubicBezTo>
                    <a:pt x="8962" y="3340"/>
                    <a:pt x="8962" y="3361"/>
                    <a:pt x="8962" y="3361"/>
                  </a:cubicBezTo>
                  <a:cubicBezTo>
                    <a:pt x="8962" y="3381"/>
                    <a:pt x="9002" y="3381"/>
                    <a:pt x="8962" y="3401"/>
                  </a:cubicBezTo>
                  <a:cubicBezTo>
                    <a:pt x="8962" y="3401"/>
                    <a:pt x="8962" y="3381"/>
                    <a:pt x="8962" y="3361"/>
                  </a:cubicBezTo>
                  <a:cubicBezTo>
                    <a:pt x="8941" y="3361"/>
                    <a:pt x="8941" y="3361"/>
                    <a:pt x="8941" y="3340"/>
                  </a:cubicBezTo>
                  <a:close/>
                  <a:moveTo>
                    <a:pt x="9817" y="3381"/>
                  </a:moveTo>
                  <a:cubicBezTo>
                    <a:pt x="9837" y="3381"/>
                    <a:pt x="9817" y="3401"/>
                    <a:pt x="9817" y="3401"/>
                  </a:cubicBezTo>
                  <a:cubicBezTo>
                    <a:pt x="9817" y="3401"/>
                    <a:pt x="9797" y="3401"/>
                    <a:pt x="9817" y="3381"/>
                  </a:cubicBezTo>
                  <a:close/>
                  <a:moveTo>
                    <a:pt x="8363" y="3353"/>
                  </a:moveTo>
                  <a:cubicBezTo>
                    <a:pt x="8391" y="3353"/>
                    <a:pt x="8417" y="3371"/>
                    <a:pt x="8432" y="3401"/>
                  </a:cubicBezTo>
                  <a:cubicBezTo>
                    <a:pt x="8412" y="3401"/>
                    <a:pt x="8391" y="3422"/>
                    <a:pt x="8391" y="3422"/>
                  </a:cubicBezTo>
                  <a:cubicBezTo>
                    <a:pt x="8391" y="3442"/>
                    <a:pt x="8412" y="3462"/>
                    <a:pt x="8432" y="3483"/>
                  </a:cubicBezTo>
                  <a:cubicBezTo>
                    <a:pt x="8351" y="3483"/>
                    <a:pt x="8310" y="3442"/>
                    <a:pt x="8330" y="3361"/>
                  </a:cubicBezTo>
                  <a:cubicBezTo>
                    <a:pt x="8341" y="3355"/>
                    <a:pt x="8352" y="3353"/>
                    <a:pt x="8363" y="3353"/>
                  </a:cubicBezTo>
                  <a:close/>
                  <a:moveTo>
                    <a:pt x="9410" y="3035"/>
                  </a:moveTo>
                  <a:cubicBezTo>
                    <a:pt x="9410" y="3055"/>
                    <a:pt x="9389" y="3075"/>
                    <a:pt x="9389" y="3096"/>
                  </a:cubicBezTo>
                  <a:cubicBezTo>
                    <a:pt x="9410" y="3116"/>
                    <a:pt x="9451" y="3136"/>
                    <a:pt x="9491" y="3157"/>
                  </a:cubicBezTo>
                  <a:cubicBezTo>
                    <a:pt x="9512" y="3157"/>
                    <a:pt x="9532" y="3157"/>
                    <a:pt x="9552" y="3136"/>
                  </a:cubicBezTo>
                  <a:lnTo>
                    <a:pt x="9613" y="3136"/>
                  </a:lnTo>
                  <a:cubicBezTo>
                    <a:pt x="9613" y="3157"/>
                    <a:pt x="9613" y="3177"/>
                    <a:pt x="9593" y="3177"/>
                  </a:cubicBezTo>
                  <a:cubicBezTo>
                    <a:pt x="9573" y="3198"/>
                    <a:pt x="9552" y="3198"/>
                    <a:pt x="9532" y="3238"/>
                  </a:cubicBezTo>
                  <a:cubicBezTo>
                    <a:pt x="9573" y="3340"/>
                    <a:pt x="9491" y="3442"/>
                    <a:pt x="9512" y="3564"/>
                  </a:cubicBezTo>
                  <a:cubicBezTo>
                    <a:pt x="9479" y="3564"/>
                    <a:pt x="9459" y="3590"/>
                    <a:pt x="9432" y="3590"/>
                  </a:cubicBezTo>
                  <a:cubicBezTo>
                    <a:pt x="9425" y="3590"/>
                    <a:pt x="9418" y="3589"/>
                    <a:pt x="9410" y="3585"/>
                  </a:cubicBezTo>
                  <a:cubicBezTo>
                    <a:pt x="9410" y="3564"/>
                    <a:pt x="9389" y="3544"/>
                    <a:pt x="9369" y="3523"/>
                  </a:cubicBezTo>
                  <a:cubicBezTo>
                    <a:pt x="9336" y="3557"/>
                    <a:pt x="9316" y="3590"/>
                    <a:pt x="9277" y="3590"/>
                  </a:cubicBezTo>
                  <a:cubicBezTo>
                    <a:pt x="9269" y="3590"/>
                    <a:pt x="9261" y="3589"/>
                    <a:pt x="9252" y="3586"/>
                  </a:cubicBezTo>
                  <a:lnTo>
                    <a:pt x="9252" y="3586"/>
                  </a:lnTo>
                  <a:cubicBezTo>
                    <a:pt x="9270" y="3482"/>
                    <a:pt x="9124" y="3478"/>
                    <a:pt x="9104" y="3401"/>
                  </a:cubicBezTo>
                  <a:cubicBezTo>
                    <a:pt x="9165" y="3401"/>
                    <a:pt x="9206" y="3422"/>
                    <a:pt x="9247" y="3422"/>
                  </a:cubicBezTo>
                  <a:cubicBezTo>
                    <a:pt x="9247" y="3401"/>
                    <a:pt x="9267" y="3401"/>
                    <a:pt x="9288" y="3401"/>
                  </a:cubicBezTo>
                  <a:cubicBezTo>
                    <a:pt x="9308" y="3361"/>
                    <a:pt x="9267" y="3340"/>
                    <a:pt x="9247" y="3320"/>
                  </a:cubicBezTo>
                  <a:cubicBezTo>
                    <a:pt x="9349" y="3299"/>
                    <a:pt x="9308" y="3198"/>
                    <a:pt x="9328" y="3157"/>
                  </a:cubicBezTo>
                  <a:cubicBezTo>
                    <a:pt x="9349" y="3136"/>
                    <a:pt x="9369" y="3116"/>
                    <a:pt x="9389" y="3096"/>
                  </a:cubicBezTo>
                  <a:cubicBezTo>
                    <a:pt x="9349" y="3075"/>
                    <a:pt x="9349" y="3055"/>
                    <a:pt x="9410" y="3035"/>
                  </a:cubicBezTo>
                  <a:close/>
                  <a:moveTo>
                    <a:pt x="6844" y="3503"/>
                  </a:moveTo>
                  <a:cubicBezTo>
                    <a:pt x="6864" y="3523"/>
                    <a:pt x="6884" y="3544"/>
                    <a:pt x="6884" y="3564"/>
                  </a:cubicBezTo>
                  <a:cubicBezTo>
                    <a:pt x="6894" y="3566"/>
                    <a:pt x="6903" y="3567"/>
                    <a:pt x="6911" y="3567"/>
                  </a:cubicBezTo>
                  <a:cubicBezTo>
                    <a:pt x="6971" y="3567"/>
                    <a:pt x="7022" y="3520"/>
                    <a:pt x="7082" y="3520"/>
                  </a:cubicBezTo>
                  <a:cubicBezTo>
                    <a:pt x="7090" y="3520"/>
                    <a:pt x="7099" y="3521"/>
                    <a:pt x="7108" y="3523"/>
                  </a:cubicBezTo>
                  <a:cubicBezTo>
                    <a:pt x="7068" y="3605"/>
                    <a:pt x="7047" y="3605"/>
                    <a:pt x="7027" y="3605"/>
                  </a:cubicBezTo>
                  <a:cubicBezTo>
                    <a:pt x="7007" y="3610"/>
                    <a:pt x="6986" y="3611"/>
                    <a:pt x="6966" y="3611"/>
                  </a:cubicBezTo>
                  <a:cubicBezTo>
                    <a:pt x="6946" y="3611"/>
                    <a:pt x="6926" y="3610"/>
                    <a:pt x="6907" y="3610"/>
                  </a:cubicBezTo>
                  <a:cubicBezTo>
                    <a:pt x="6869" y="3610"/>
                    <a:pt x="6834" y="3615"/>
                    <a:pt x="6803" y="3646"/>
                  </a:cubicBezTo>
                  <a:cubicBezTo>
                    <a:pt x="6762" y="3585"/>
                    <a:pt x="6823" y="3544"/>
                    <a:pt x="6844" y="3503"/>
                  </a:cubicBezTo>
                  <a:close/>
                  <a:moveTo>
                    <a:pt x="6444" y="3617"/>
                  </a:moveTo>
                  <a:cubicBezTo>
                    <a:pt x="6447" y="3617"/>
                    <a:pt x="6451" y="3619"/>
                    <a:pt x="6457" y="3625"/>
                  </a:cubicBezTo>
                  <a:cubicBezTo>
                    <a:pt x="6477" y="3646"/>
                    <a:pt x="6457" y="3666"/>
                    <a:pt x="6436" y="3686"/>
                  </a:cubicBezTo>
                  <a:cubicBezTo>
                    <a:pt x="6436" y="3666"/>
                    <a:pt x="6416" y="3666"/>
                    <a:pt x="6436" y="3646"/>
                  </a:cubicBezTo>
                  <a:cubicBezTo>
                    <a:pt x="6436" y="3631"/>
                    <a:pt x="6436" y="3617"/>
                    <a:pt x="6444" y="3617"/>
                  </a:cubicBezTo>
                  <a:close/>
                  <a:moveTo>
                    <a:pt x="6803" y="3646"/>
                  </a:moveTo>
                  <a:lnTo>
                    <a:pt x="6803" y="3646"/>
                  </a:lnTo>
                  <a:cubicBezTo>
                    <a:pt x="6823" y="3666"/>
                    <a:pt x="6844" y="3666"/>
                    <a:pt x="6823" y="3686"/>
                  </a:cubicBezTo>
                  <a:cubicBezTo>
                    <a:pt x="6803" y="3686"/>
                    <a:pt x="6803" y="3666"/>
                    <a:pt x="6803" y="3646"/>
                  </a:cubicBezTo>
                  <a:close/>
                  <a:moveTo>
                    <a:pt x="6986" y="3666"/>
                  </a:moveTo>
                  <a:cubicBezTo>
                    <a:pt x="7027" y="3666"/>
                    <a:pt x="7068" y="3666"/>
                    <a:pt x="7088" y="3707"/>
                  </a:cubicBezTo>
                  <a:cubicBezTo>
                    <a:pt x="7027" y="3707"/>
                    <a:pt x="7007" y="3707"/>
                    <a:pt x="6986" y="3666"/>
                  </a:cubicBezTo>
                  <a:close/>
                  <a:moveTo>
                    <a:pt x="7414" y="3605"/>
                  </a:moveTo>
                  <a:cubicBezTo>
                    <a:pt x="7414" y="3646"/>
                    <a:pt x="7414" y="3666"/>
                    <a:pt x="7373" y="3707"/>
                  </a:cubicBezTo>
                  <a:cubicBezTo>
                    <a:pt x="7373" y="3646"/>
                    <a:pt x="7373" y="3605"/>
                    <a:pt x="7414" y="3605"/>
                  </a:cubicBezTo>
                  <a:close/>
                  <a:moveTo>
                    <a:pt x="8595" y="3381"/>
                  </a:moveTo>
                  <a:lnTo>
                    <a:pt x="8595" y="3442"/>
                  </a:lnTo>
                  <a:cubicBezTo>
                    <a:pt x="8600" y="3447"/>
                    <a:pt x="8605" y="3448"/>
                    <a:pt x="8610" y="3448"/>
                  </a:cubicBezTo>
                  <a:cubicBezTo>
                    <a:pt x="8616" y="3448"/>
                    <a:pt x="8621" y="3447"/>
                    <a:pt x="8626" y="3447"/>
                  </a:cubicBezTo>
                  <a:cubicBezTo>
                    <a:pt x="8636" y="3447"/>
                    <a:pt x="8646" y="3452"/>
                    <a:pt x="8656" y="3483"/>
                  </a:cubicBezTo>
                  <a:cubicBezTo>
                    <a:pt x="8677" y="3544"/>
                    <a:pt x="8677" y="3625"/>
                    <a:pt x="8595" y="3666"/>
                  </a:cubicBezTo>
                  <a:cubicBezTo>
                    <a:pt x="8636" y="3707"/>
                    <a:pt x="8636" y="3727"/>
                    <a:pt x="8595" y="3747"/>
                  </a:cubicBezTo>
                  <a:cubicBezTo>
                    <a:pt x="8554" y="3747"/>
                    <a:pt x="8534" y="3727"/>
                    <a:pt x="8554" y="3686"/>
                  </a:cubicBezTo>
                  <a:cubicBezTo>
                    <a:pt x="8539" y="3676"/>
                    <a:pt x="8523" y="3674"/>
                    <a:pt x="8506" y="3674"/>
                  </a:cubicBezTo>
                  <a:cubicBezTo>
                    <a:pt x="8489" y="3674"/>
                    <a:pt x="8472" y="3676"/>
                    <a:pt x="8455" y="3676"/>
                  </a:cubicBezTo>
                  <a:cubicBezTo>
                    <a:pt x="8422" y="3676"/>
                    <a:pt x="8391" y="3666"/>
                    <a:pt x="8371" y="3605"/>
                  </a:cubicBezTo>
                  <a:cubicBezTo>
                    <a:pt x="8412" y="3564"/>
                    <a:pt x="8453" y="3564"/>
                    <a:pt x="8514" y="3544"/>
                  </a:cubicBezTo>
                  <a:cubicBezTo>
                    <a:pt x="8554" y="3544"/>
                    <a:pt x="8554" y="3605"/>
                    <a:pt x="8595" y="3605"/>
                  </a:cubicBezTo>
                  <a:cubicBezTo>
                    <a:pt x="8636" y="3503"/>
                    <a:pt x="8534" y="3483"/>
                    <a:pt x="8514" y="3381"/>
                  </a:cubicBezTo>
                  <a:close/>
                  <a:moveTo>
                    <a:pt x="9634" y="3727"/>
                  </a:moveTo>
                  <a:cubicBezTo>
                    <a:pt x="9634" y="3767"/>
                    <a:pt x="9625" y="3789"/>
                    <a:pt x="9603" y="3789"/>
                  </a:cubicBezTo>
                  <a:cubicBezTo>
                    <a:pt x="9591" y="3789"/>
                    <a:pt x="9574" y="3782"/>
                    <a:pt x="9552" y="3768"/>
                  </a:cubicBezTo>
                  <a:cubicBezTo>
                    <a:pt x="9573" y="3747"/>
                    <a:pt x="9613" y="3747"/>
                    <a:pt x="9634" y="3727"/>
                  </a:cubicBezTo>
                  <a:close/>
                  <a:moveTo>
                    <a:pt x="6285" y="3778"/>
                  </a:moveTo>
                  <a:cubicBezTo>
                    <a:pt x="6300" y="3789"/>
                    <a:pt x="6310" y="3792"/>
                    <a:pt x="6294" y="3809"/>
                  </a:cubicBezTo>
                  <a:cubicBezTo>
                    <a:pt x="6277" y="3809"/>
                    <a:pt x="6274" y="3794"/>
                    <a:pt x="6285" y="3778"/>
                  </a:cubicBezTo>
                  <a:close/>
                  <a:moveTo>
                    <a:pt x="8575" y="3788"/>
                  </a:moveTo>
                  <a:cubicBezTo>
                    <a:pt x="8575" y="3809"/>
                    <a:pt x="8575" y="3809"/>
                    <a:pt x="8554" y="3809"/>
                  </a:cubicBezTo>
                  <a:cubicBezTo>
                    <a:pt x="8554" y="3809"/>
                    <a:pt x="8554" y="3788"/>
                    <a:pt x="8575" y="3788"/>
                  </a:cubicBezTo>
                  <a:close/>
                  <a:moveTo>
                    <a:pt x="7312" y="3809"/>
                  </a:moveTo>
                  <a:cubicBezTo>
                    <a:pt x="7312" y="3809"/>
                    <a:pt x="7332" y="3829"/>
                    <a:pt x="7332" y="3829"/>
                  </a:cubicBezTo>
                  <a:lnTo>
                    <a:pt x="7312" y="3829"/>
                  </a:lnTo>
                  <a:cubicBezTo>
                    <a:pt x="7312" y="3829"/>
                    <a:pt x="7292" y="3829"/>
                    <a:pt x="7292" y="3809"/>
                  </a:cubicBezTo>
                  <a:close/>
                  <a:moveTo>
                    <a:pt x="6925" y="3890"/>
                  </a:moveTo>
                  <a:cubicBezTo>
                    <a:pt x="6925" y="3890"/>
                    <a:pt x="6946" y="3890"/>
                    <a:pt x="6946" y="3910"/>
                  </a:cubicBezTo>
                  <a:lnTo>
                    <a:pt x="6925" y="3910"/>
                  </a:lnTo>
                  <a:cubicBezTo>
                    <a:pt x="6925" y="3910"/>
                    <a:pt x="6925" y="3910"/>
                    <a:pt x="6905" y="3890"/>
                  </a:cubicBezTo>
                  <a:close/>
                  <a:moveTo>
                    <a:pt x="6482" y="3813"/>
                  </a:moveTo>
                  <a:cubicBezTo>
                    <a:pt x="6492" y="3813"/>
                    <a:pt x="6497" y="3818"/>
                    <a:pt x="6497" y="3829"/>
                  </a:cubicBezTo>
                  <a:cubicBezTo>
                    <a:pt x="6518" y="3849"/>
                    <a:pt x="6538" y="3890"/>
                    <a:pt x="6497" y="3910"/>
                  </a:cubicBezTo>
                  <a:cubicBezTo>
                    <a:pt x="6470" y="3910"/>
                    <a:pt x="6434" y="3919"/>
                    <a:pt x="6401" y="3919"/>
                  </a:cubicBezTo>
                  <a:cubicBezTo>
                    <a:pt x="6384" y="3919"/>
                    <a:pt x="6369" y="3917"/>
                    <a:pt x="6355" y="3910"/>
                  </a:cubicBezTo>
                  <a:cubicBezTo>
                    <a:pt x="6341" y="3910"/>
                    <a:pt x="6337" y="3919"/>
                    <a:pt x="6329" y="3919"/>
                  </a:cubicBezTo>
                  <a:cubicBezTo>
                    <a:pt x="6326" y="3919"/>
                    <a:pt x="6321" y="3917"/>
                    <a:pt x="6314" y="3910"/>
                  </a:cubicBezTo>
                  <a:cubicBezTo>
                    <a:pt x="6314" y="3904"/>
                    <a:pt x="6316" y="3901"/>
                    <a:pt x="6320" y="3901"/>
                  </a:cubicBezTo>
                  <a:cubicBezTo>
                    <a:pt x="6328" y="3901"/>
                    <a:pt x="6341" y="3910"/>
                    <a:pt x="6355" y="3910"/>
                  </a:cubicBezTo>
                  <a:cubicBezTo>
                    <a:pt x="6400" y="3851"/>
                    <a:pt x="6455" y="3813"/>
                    <a:pt x="6482" y="3813"/>
                  </a:cubicBezTo>
                  <a:close/>
                  <a:moveTo>
                    <a:pt x="7001" y="3922"/>
                  </a:moveTo>
                  <a:cubicBezTo>
                    <a:pt x="7004" y="3922"/>
                    <a:pt x="7007" y="3924"/>
                    <a:pt x="7007" y="3931"/>
                  </a:cubicBezTo>
                  <a:cubicBezTo>
                    <a:pt x="7027" y="3931"/>
                    <a:pt x="7007" y="3951"/>
                    <a:pt x="6986" y="3951"/>
                  </a:cubicBezTo>
                  <a:cubicBezTo>
                    <a:pt x="6986" y="3951"/>
                    <a:pt x="6986" y="3931"/>
                    <a:pt x="6986" y="3931"/>
                  </a:cubicBezTo>
                  <a:cubicBezTo>
                    <a:pt x="6986" y="3931"/>
                    <a:pt x="6995" y="3922"/>
                    <a:pt x="7001" y="3922"/>
                  </a:cubicBezTo>
                  <a:close/>
                  <a:moveTo>
                    <a:pt x="7088" y="3910"/>
                  </a:moveTo>
                  <a:cubicBezTo>
                    <a:pt x="7108" y="3931"/>
                    <a:pt x="7108" y="3951"/>
                    <a:pt x="7088" y="3951"/>
                  </a:cubicBezTo>
                  <a:cubicBezTo>
                    <a:pt x="7088" y="3951"/>
                    <a:pt x="7068" y="3931"/>
                    <a:pt x="7068" y="3931"/>
                  </a:cubicBezTo>
                  <a:cubicBezTo>
                    <a:pt x="7088" y="3931"/>
                    <a:pt x="7088" y="3910"/>
                    <a:pt x="7088" y="3910"/>
                  </a:cubicBezTo>
                  <a:close/>
                  <a:moveTo>
                    <a:pt x="6233" y="3992"/>
                  </a:moveTo>
                  <a:cubicBezTo>
                    <a:pt x="6253" y="3992"/>
                    <a:pt x="6253" y="4012"/>
                    <a:pt x="6253" y="4012"/>
                  </a:cubicBezTo>
                  <a:cubicBezTo>
                    <a:pt x="6247" y="4018"/>
                    <a:pt x="6243" y="4021"/>
                    <a:pt x="6240" y="4021"/>
                  </a:cubicBezTo>
                  <a:cubicBezTo>
                    <a:pt x="6233" y="4021"/>
                    <a:pt x="6233" y="4006"/>
                    <a:pt x="6233" y="3992"/>
                  </a:cubicBezTo>
                  <a:close/>
                  <a:moveTo>
                    <a:pt x="8880" y="3442"/>
                  </a:moveTo>
                  <a:cubicBezTo>
                    <a:pt x="8929" y="3442"/>
                    <a:pt x="8965" y="3468"/>
                    <a:pt x="8998" y="3468"/>
                  </a:cubicBezTo>
                  <a:cubicBezTo>
                    <a:pt x="9007" y="3468"/>
                    <a:pt x="9015" y="3466"/>
                    <a:pt x="9023" y="3462"/>
                  </a:cubicBezTo>
                  <a:cubicBezTo>
                    <a:pt x="9023" y="3483"/>
                    <a:pt x="9023" y="3503"/>
                    <a:pt x="9023" y="3523"/>
                  </a:cubicBezTo>
                  <a:cubicBezTo>
                    <a:pt x="9027" y="3528"/>
                    <a:pt x="9032" y="3530"/>
                    <a:pt x="9037" y="3530"/>
                  </a:cubicBezTo>
                  <a:cubicBezTo>
                    <a:pt x="9046" y="3530"/>
                    <a:pt x="9055" y="3525"/>
                    <a:pt x="9066" y="3525"/>
                  </a:cubicBezTo>
                  <a:cubicBezTo>
                    <a:pt x="9077" y="3525"/>
                    <a:pt x="9089" y="3529"/>
                    <a:pt x="9104" y="3544"/>
                  </a:cubicBezTo>
                  <a:cubicBezTo>
                    <a:pt x="9165" y="3646"/>
                    <a:pt x="9023" y="3666"/>
                    <a:pt x="9002" y="3747"/>
                  </a:cubicBezTo>
                  <a:lnTo>
                    <a:pt x="9084" y="3747"/>
                  </a:lnTo>
                  <a:cubicBezTo>
                    <a:pt x="9122" y="3690"/>
                    <a:pt x="9160" y="3633"/>
                    <a:pt x="9231" y="3609"/>
                  </a:cubicBezTo>
                  <a:lnTo>
                    <a:pt x="9231" y="3609"/>
                  </a:lnTo>
                  <a:cubicBezTo>
                    <a:pt x="9200" y="3662"/>
                    <a:pt x="9177" y="3712"/>
                    <a:pt x="9125" y="3747"/>
                  </a:cubicBezTo>
                  <a:cubicBezTo>
                    <a:pt x="9145" y="3768"/>
                    <a:pt x="9186" y="3768"/>
                    <a:pt x="9165" y="3809"/>
                  </a:cubicBezTo>
                  <a:cubicBezTo>
                    <a:pt x="9145" y="3809"/>
                    <a:pt x="9125" y="3788"/>
                    <a:pt x="9104" y="3788"/>
                  </a:cubicBezTo>
                  <a:cubicBezTo>
                    <a:pt x="9104" y="3788"/>
                    <a:pt x="9104" y="3809"/>
                    <a:pt x="9084" y="3829"/>
                  </a:cubicBezTo>
                  <a:cubicBezTo>
                    <a:pt x="9125" y="3849"/>
                    <a:pt x="9125" y="3890"/>
                    <a:pt x="9125" y="3931"/>
                  </a:cubicBezTo>
                  <a:cubicBezTo>
                    <a:pt x="9104" y="3951"/>
                    <a:pt x="9084" y="3992"/>
                    <a:pt x="9084" y="4033"/>
                  </a:cubicBezTo>
                  <a:cubicBezTo>
                    <a:pt x="9084" y="4033"/>
                    <a:pt x="9104" y="4053"/>
                    <a:pt x="9084" y="4073"/>
                  </a:cubicBezTo>
                  <a:cubicBezTo>
                    <a:pt x="9064" y="4053"/>
                    <a:pt x="9084" y="4053"/>
                    <a:pt x="9084" y="4033"/>
                  </a:cubicBezTo>
                  <a:cubicBezTo>
                    <a:pt x="9070" y="4018"/>
                    <a:pt x="9055" y="4004"/>
                    <a:pt x="9041" y="4004"/>
                  </a:cubicBezTo>
                  <a:cubicBezTo>
                    <a:pt x="9035" y="4004"/>
                    <a:pt x="9029" y="4006"/>
                    <a:pt x="9023" y="4012"/>
                  </a:cubicBezTo>
                  <a:cubicBezTo>
                    <a:pt x="8982" y="4033"/>
                    <a:pt x="9043" y="4073"/>
                    <a:pt x="9002" y="4073"/>
                  </a:cubicBezTo>
                  <a:cubicBezTo>
                    <a:pt x="8962" y="4073"/>
                    <a:pt x="8962" y="4033"/>
                    <a:pt x="8921" y="3992"/>
                  </a:cubicBezTo>
                  <a:cubicBezTo>
                    <a:pt x="8904" y="4000"/>
                    <a:pt x="8888" y="4003"/>
                    <a:pt x="8873" y="4003"/>
                  </a:cubicBezTo>
                  <a:cubicBezTo>
                    <a:pt x="8822" y="4003"/>
                    <a:pt x="8777" y="3968"/>
                    <a:pt x="8724" y="3968"/>
                  </a:cubicBezTo>
                  <a:cubicBezTo>
                    <a:pt x="8715" y="3968"/>
                    <a:pt x="8706" y="3969"/>
                    <a:pt x="8697" y="3971"/>
                  </a:cubicBezTo>
                  <a:cubicBezTo>
                    <a:pt x="8677" y="3910"/>
                    <a:pt x="8677" y="3849"/>
                    <a:pt x="8677" y="3788"/>
                  </a:cubicBezTo>
                  <a:cubicBezTo>
                    <a:pt x="8686" y="3784"/>
                    <a:pt x="8695" y="3782"/>
                    <a:pt x="8704" y="3782"/>
                  </a:cubicBezTo>
                  <a:cubicBezTo>
                    <a:pt x="8720" y="3782"/>
                    <a:pt x="8735" y="3787"/>
                    <a:pt x="8749" y="3787"/>
                  </a:cubicBezTo>
                  <a:cubicBezTo>
                    <a:pt x="8761" y="3787"/>
                    <a:pt x="8771" y="3783"/>
                    <a:pt x="8778" y="3768"/>
                  </a:cubicBezTo>
                  <a:cubicBezTo>
                    <a:pt x="8778" y="3747"/>
                    <a:pt x="8758" y="3747"/>
                    <a:pt x="8758" y="3727"/>
                  </a:cubicBezTo>
                  <a:cubicBezTo>
                    <a:pt x="8778" y="3727"/>
                    <a:pt x="8778" y="3747"/>
                    <a:pt x="8778" y="3768"/>
                  </a:cubicBezTo>
                  <a:cubicBezTo>
                    <a:pt x="8785" y="3770"/>
                    <a:pt x="8791" y="3771"/>
                    <a:pt x="8797" y="3771"/>
                  </a:cubicBezTo>
                  <a:cubicBezTo>
                    <a:pt x="8840" y="3771"/>
                    <a:pt x="8844" y="3707"/>
                    <a:pt x="8880" y="3707"/>
                  </a:cubicBezTo>
                  <a:cubicBezTo>
                    <a:pt x="8880" y="3686"/>
                    <a:pt x="8880" y="3666"/>
                    <a:pt x="8880" y="3646"/>
                  </a:cubicBezTo>
                  <a:lnTo>
                    <a:pt x="8941" y="3646"/>
                  </a:lnTo>
                  <a:cubicBezTo>
                    <a:pt x="8982" y="3564"/>
                    <a:pt x="8901" y="3523"/>
                    <a:pt x="8880" y="3442"/>
                  </a:cubicBezTo>
                  <a:close/>
                  <a:moveTo>
                    <a:pt x="8799" y="4033"/>
                  </a:moveTo>
                  <a:cubicBezTo>
                    <a:pt x="8819" y="4033"/>
                    <a:pt x="8840" y="4053"/>
                    <a:pt x="8840" y="4073"/>
                  </a:cubicBezTo>
                  <a:cubicBezTo>
                    <a:pt x="8840" y="4094"/>
                    <a:pt x="8819" y="4114"/>
                    <a:pt x="8799" y="4155"/>
                  </a:cubicBezTo>
                  <a:cubicBezTo>
                    <a:pt x="8778" y="4134"/>
                    <a:pt x="8758" y="4134"/>
                    <a:pt x="8758" y="4114"/>
                  </a:cubicBezTo>
                  <a:cubicBezTo>
                    <a:pt x="8758" y="4073"/>
                    <a:pt x="8758" y="4033"/>
                    <a:pt x="8799" y="4033"/>
                  </a:cubicBezTo>
                  <a:close/>
                  <a:moveTo>
                    <a:pt x="6722" y="4134"/>
                  </a:moveTo>
                  <a:cubicBezTo>
                    <a:pt x="6742" y="4134"/>
                    <a:pt x="6742" y="4155"/>
                    <a:pt x="6742" y="4155"/>
                  </a:cubicBezTo>
                  <a:cubicBezTo>
                    <a:pt x="6736" y="4161"/>
                    <a:pt x="6732" y="4163"/>
                    <a:pt x="6729" y="4163"/>
                  </a:cubicBezTo>
                  <a:cubicBezTo>
                    <a:pt x="6722" y="4163"/>
                    <a:pt x="6722" y="4149"/>
                    <a:pt x="6722" y="4134"/>
                  </a:cubicBezTo>
                  <a:close/>
                  <a:moveTo>
                    <a:pt x="6823" y="4134"/>
                  </a:moveTo>
                  <a:cubicBezTo>
                    <a:pt x="6823" y="4134"/>
                    <a:pt x="6823" y="4155"/>
                    <a:pt x="6823" y="4155"/>
                  </a:cubicBezTo>
                  <a:cubicBezTo>
                    <a:pt x="6817" y="4161"/>
                    <a:pt x="6813" y="4163"/>
                    <a:pt x="6810" y="4163"/>
                  </a:cubicBezTo>
                  <a:cubicBezTo>
                    <a:pt x="6803" y="4163"/>
                    <a:pt x="6803" y="4149"/>
                    <a:pt x="6803" y="4134"/>
                  </a:cubicBezTo>
                  <a:close/>
                  <a:moveTo>
                    <a:pt x="7068" y="4033"/>
                  </a:moveTo>
                  <a:lnTo>
                    <a:pt x="7068" y="4033"/>
                  </a:lnTo>
                  <a:cubicBezTo>
                    <a:pt x="7129" y="4053"/>
                    <a:pt x="7170" y="4053"/>
                    <a:pt x="7108" y="4175"/>
                  </a:cubicBezTo>
                  <a:cubicBezTo>
                    <a:pt x="7129" y="4094"/>
                    <a:pt x="7068" y="4094"/>
                    <a:pt x="7068" y="4033"/>
                  </a:cubicBezTo>
                  <a:close/>
                  <a:moveTo>
                    <a:pt x="6233" y="4114"/>
                  </a:moveTo>
                  <a:cubicBezTo>
                    <a:pt x="6233" y="4134"/>
                    <a:pt x="6253" y="4155"/>
                    <a:pt x="6253" y="4175"/>
                  </a:cubicBezTo>
                  <a:cubicBezTo>
                    <a:pt x="6212" y="4175"/>
                    <a:pt x="6181" y="4184"/>
                    <a:pt x="6146" y="4184"/>
                  </a:cubicBezTo>
                  <a:cubicBezTo>
                    <a:pt x="6129" y="4184"/>
                    <a:pt x="6111" y="4182"/>
                    <a:pt x="6090" y="4175"/>
                  </a:cubicBezTo>
                  <a:cubicBezTo>
                    <a:pt x="6070" y="4195"/>
                    <a:pt x="6090" y="4216"/>
                    <a:pt x="6049" y="4216"/>
                  </a:cubicBezTo>
                  <a:cubicBezTo>
                    <a:pt x="6035" y="4186"/>
                    <a:pt x="6041" y="4167"/>
                    <a:pt x="6062" y="4167"/>
                  </a:cubicBezTo>
                  <a:cubicBezTo>
                    <a:pt x="6070" y="4167"/>
                    <a:pt x="6079" y="4170"/>
                    <a:pt x="6090" y="4175"/>
                  </a:cubicBezTo>
                  <a:cubicBezTo>
                    <a:pt x="6111" y="4155"/>
                    <a:pt x="6111" y="4134"/>
                    <a:pt x="6131" y="4114"/>
                  </a:cubicBezTo>
                  <a:close/>
                  <a:moveTo>
                    <a:pt x="8904" y="4167"/>
                  </a:moveTo>
                  <a:cubicBezTo>
                    <a:pt x="8909" y="4167"/>
                    <a:pt x="8915" y="4169"/>
                    <a:pt x="8921" y="4175"/>
                  </a:cubicBezTo>
                  <a:cubicBezTo>
                    <a:pt x="8901" y="4195"/>
                    <a:pt x="8901" y="4195"/>
                    <a:pt x="8880" y="4195"/>
                  </a:cubicBezTo>
                  <a:cubicBezTo>
                    <a:pt x="8880" y="4195"/>
                    <a:pt x="8860" y="4216"/>
                    <a:pt x="8860" y="4216"/>
                  </a:cubicBezTo>
                  <a:cubicBezTo>
                    <a:pt x="8860" y="4216"/>
                    <a:pt x="8840" y="4216"/>
                    <a:pt x="8840" y="4195"/>
                  </a:cubicBezTo>
                  <a:cubicBezTo>
                    <a:pt x="8840" y="4189"/>
                    <a:pt x="8842" y="4186"/>
                    <a:pt x="8846" y="4186"/>
                  </a:cubicBezTo>
                  <a:cubicBezTo>
                    <a:pt x="8853" y="4186"/>
                    <a:pt x="8867" y="4195"/>
                    <a:pt x="8880" y="4195"/>
                  </a:cubicBezTo>
                  <a:cubicBezTo>
                    <a:pt x="8880" y="4181"/>
                    <a:pt x="8890" y="4167"/>
                    <a:pt x="8904" y="4167"/>
                  </a:cubicBezTo>
                  <a:close/>
                  <a:moveTo>
                    <a:pt x="9023" y="4175"/>
                  </a:moveTo>
                  <a:cubicBezTo>
                    <a:pt x="9023" y="4195"/>
                    <a:pt x="9043" y="4195"/>
                    <a:pt x="9043" y="4195"/>
                  </a:cubicBezTo>
                  <a:cubicBezTo>
                    <a:pt x="9043" y="4195"/>
                    <a:pt x="9023" y="4216"/>
                    <a:pt x="9023" y="4216"/>
                  </a:cubicBezTo>
                  <a:cubicBezTo>
                    <a:pt x="9023" y="4195"/>
                    <a:pt x="9023" y="4195"/>
                    <a:pt x="9002" y="4195"/>
                  </a:cubicBezTo>
                  <a:cubicBezTo>
                    <a:pt x="9023" y="4195"/>
                    <a:pt x="9023" y="4175"/>
                    <a:pt x="9023" y="4175"/>
                  </a:cubicBezTo>
                  <a:close/>
                  <a:moveTo>
                    <a:pt x="6783" y="4236"/>
                  </a:moveTo>
                  <a:cubicBezTo>
                    <a:pt x="6783" y="4236"/>
                    <a:pt x="6783" y="4257"/>
                    <a:pt x="6783" y="4257"/>
                  </a:cubicBezTo>
                  <a:lnTo>
                    <a:pt x="6762" y="4257"/>
                  </a:lnTo>
                  <a:cubicBezTo>
                    <a:pt x="6762" y="4257"/>
                    <a:pt x="6762" y="4236"/>
                    <a:pt x="6762" y="4236"/>
                  </a:cubicBezTo>
                  <a:close/>
                  <a:moveTo>
                    <a:pt x="8860" y="4216"/>
                  </a:moveTo>
                  <a:cubicBezTo>
                    <a:pt x="8880" y="4236"/>
                    <a:pt x="8880" y="4236"/>
                    <a:pt x="8880" y="4257"/>
                  </a:cubicBezTo>
                  <a:cubicBezTo>
                    <a:pt x="8860" y="4257"/>
                    <a:pt x="8860" y="4236"/>
                    <a:pt x="8860" y="4216"/>
                  </a:cubicBezTo>
                  <a:close/>
                  <a:moveTo>
                    <a:pt x="6497" y="4277"/>
                  </a:moveTo>
                  <a:cubicBezTo>
                    <a:pt x="6497" y="4297"/>
                    <a:pt x="6497" y="4297"/>
                    <a:pt x="6497" y="4297"/>
                  </a:cubicBezTo>
                  <a:cubicBezTo>
                    <a:pt x="6487" y="4308"/>
                    <a:pt x="6482" y="4313"/>
                    <a:pt x="6480" y="4313"/>
                  </a:cubicBezTo>
                  <a:cubicBezTo>
                    <a:pt x="6477" y="4313"/>
                    <a:pt x="6477" y="4308"/>
                    <a:pt x="6477" y="4297"/>
                  </a:cubicBezTo>
                  <a:cubicBezTo>
                    <a:pt x="6477" y="4277"/>
                    <a:pt x="6477" y="4277"/>
                    <a:pt x="6497" y="4277"/>
                  </a:cubicBezTo>
                  <a:close/>
                  <a:moveTo>
                    <a:pt x="8982" y="4277"/>
                  </a:moveTo>
                  <a:cubicBezTo>
                    <a:pt x="9002" y="4318"/>
                    <a:pt x="9002" y="4338"/>
                    <a:pt x="9023" y="4358"/>
                  </a:cubicBezTo>
                  <a:cubicBezTo>
                    <a:pt x="8941" y="4358"/>
                    <a:pt x="8941" y="4338"/>
                    <a:pt x="8982" y="4277"/>
                  </a:cubicBezTo>
                  <a:close/>
                  <a:moveTo>
                    <a:pt x="6355" y="4297"/>
                  </a:moveTo>
                  <a:cubicBezTo>
                    <a:pt x="6375" y="4318"/>
                    <a:pt x="6355" y="4318"/>
                    <a:pt x="6355" y="4338"/>
                  </a:cubicBezTo>
                  <a:cubicBezTo>
                    <a:pt x="6375" y="4358"/>
                    <a:pt x="6375" y="4358"/>
                    <a:pt x="6375" y="4379"/>
                  </a:cubicBezTo>
                  <a:lnTo>
                    <a:pt x="6335" y="4379"/>
                  </a:lnTo>
                  <a:cubicBezTo>
                    <a:pt x="6355" y="4358"/>
                    <a:pt x="6355" y="4358"/>
                    <a:pt x="6355" y="4338"/>
                  </a:cubicBezTo>
                  <a:cubicBezTo>
                    <a:pt x="6355" y="4338"/>
                    <a:pt x="6335" y="4318"/>
                    <a:pt x="6355" y="4297"/>
                  </a:cubicBezTo>
                  <a:close/>
                  <a:moveTo>
                    <a:pt x="6335" y="4379"/>
                  </a:moveTo>
                  <a:cubicBezTo>
                    <a:pt x="6335" y="4379"/>
                    <a:pt x="6335" y="4399"/>
                    <a:pt x="6314" y="4399"/>
                  </a:cubicBezTo>
                  <a:cubicBezTo>
                    <a:pt x="6314" y="4379"/>
                    <a:pt x="6335" y="4379"/>
                    <a:pt x="6335" y="4379"/>
                  </a:cubicBezTo>
                  <a:close/>
                  <a:moveTo>
                    <a:pt x="6497" y="4358"/>
                  </a:moveTo>
                  <a:cubicBezTo>
                    <a:pt x="6497" y="4399"/>
                    <a:pt x="6497" y="4420"/>
                    <a:pt x="6457" y="4420"/>
                  </a:cubicBezTo>
                  <a:cubicBezTo>
                    <a:pt x="6457" y="4399"/>
                    <a:pt x="6477" y="4379"/>
                    <a:pt x="6497" y="4358"/>
                  </a:cubicBezTo>
                  <a:close/>
                  <a:moveTo>
                    <a:pt x="6121" y="4251"/>
                  </a:moveTo>
                  <a:cubicBezTo>
                    <a:pt x="6129" y="4251"/>
                    <a:pt x="6139" y="4253"/>
                    <a:pt x="6151" y="4257"/>
                  </a:cubicBezTo>
                  <a:cubicBezTo>
                    <a:pt x="6090" y="4297"/>
                    <a:pt x="6151" y="4338"/>
                    <a:pt x="6131" y="4379"/>
                  </a:cubicBezTo>
                  <a:cubicBezTo>
                    <a:pt x="6111" y="4420"/>
                    <a:pt x="6049" y="4420"/>
                    <a:pt x="6070" y="4460"/>
                  </a:cubicBezTo>
                  <a:cubicBezTo>
                    <a:pt x="6090" y="4481"/>
                    <a:pt x="6090" y="4481"/>
                    <a:pt x="6111" y="4501"/>
                  </a:cubicBezTo>
                  <a:cubicBezTo>
                    <a:pt x="6102" y="4504"/>
                    <a:pt x="6093" y="4505"/>
                    <a:pt x="6085" y="4505"/>
                  </a:cubicBezTo>
                  <a:cubicBezTo>
                    <a:pt x="6046" y="4505"/>
                    <a:pt x="6015" y="4476"/>
                    <a:pt x="5986" y="4476"/>
                  </a:cubicBezTo>
                  <a:cubicBezTo>
                    <a:pt x="5980" y="4476"/>
                    <a:pt x="5974" y="4478"/>
                    <a:pt x="5968" y="4481"/>
                  </a:cubicBezTo>
                  <a:cubicBezTo>
                    <a:pt x="5968" y="4487"/>
                    <a:pt x="5966" y="4489"/>
                    <a:pt x="5964" y="4489"/>
                  </a:cubicBezTo>
                  <a:cubicBezTo>
                    <a:pt x="5960" y="4489"/>
                    <a:pt x="5954" y="4475"/>
                    <a:pt x="5968" y="4460"/>
                  </a:cubicBezTo>
                  <a:cubicBezTo>
                    <a:pt x="5968" y="4420"/>
                    <a:pt x="6009" y="4440"/>
                    <a:pt x="6029" y="4399"/>
                  </a:cubicBezTo>
                  <a:cubicBezTo>
                    <a:pt x="6029" y="4358"/>
                    <a:pt x="6029" y="4338"/>
                    <a:pt x="6029" y="4318"/>
                  </a:cubicBezTo>
                  <a:cubicBezTo>
                    <a:pt x="6049" y="4297"/>
                    <a:pt x="6049" y="4297"/>
                    <a:pt x="6070" y="4277"/>
                  </a:cubicBezTo>
                  <a:cubicBezTo>
                    <a:pt x="6086" y="4277"/>
                    <a:pt x="6089" y="4251"/>
                    <a:pt x="6121" y="4251"/>
                  </a:cubicBezTo>
                  <a:close/>
                  <a:moveTo>
                    <a:pt x="6212" y="4542"/>
                  </a:moveTo>
                  <a:cubicBezTo>
                    <a:pt x="6212" y="4562"/>
                    <a:pt x="6192" y="4562"/>
                    <a:pt x="6192" y="4562"/>
                  </a:cubicBezTo>
                  <a:cubicBezTo>
                    <a:pt x="6192" y="4542"/>
                    <a:pt x="6192" y="4542"/>
                    <a:pt x="6192" y="4542"/>
                  </a:cubicBezTo>
                  <a:close/>
                  <a:moveTo>
                    <a:pt x="7016" y="4414"/>
                  </a:moveTo>
                  <a:cubicBezTo>
                    <a:pt x="7026" y="4414"/>
                    <a:pt x="7036" y="4416"/>
                    <a:pt x="7047" y="4420"/>
                  </a:cubicBezTo>
                  <a:cubicBezTo>
                    <a:pt x="7010" y="4438"/>
                    <a:pt x="7041" y="4524"/>
                    <a:pt x="6970" y="4524"/>
                  </a:cubicBezTo>
                  <a:cubicBezTo>
                    <a:pt x="6963" y="4524"/>
                    <a:pt x="6955" y="4523"/>
                    <a:pt x="6946" y="4521"/>
                  </a:cubicBezTo>
                  <a:cubicBezTo>
                    <a:pt x="6946" y="4542"/>
                    <a:pt x="6946" y="4582"/>
                    <a:pt x="6884" y="4582"/>
                  </a:cubicBezTo>
                  <a:cubicBezTo>
                    <a:pt x="6905" y="4562"/>
                    <a:pt x="6905" y="4542"/>
                    <a:pt x="6925" y="4521"/>
                  </a:cubicBezTo>
                  <a:cubicBezTo>
                    <a:pt x="6905" y="4501"/>
                    <a:pt x="6905" y="4501"/>
                    <a:pt x="6884" y="4501"/>
                  </a:cubicBezTo>
                  <a:cubicBezTo>
                    <a:pt x="6868" y="4517"/>
                    <a:pt x="6878" y="4547"/>
                    <a:pt x="6861" y="4547"/>
                  </a:cubicBezTo>
                  <a:cubicBezTo>
                    <a:pt x="6857" y="4547"/>
                    <a:pt x="6851" y="4546"/>
                    <a:pt x="6844" y="4542"/>
                  </a:cubicBezTo>
                  <a:cubicBezTo>
                    <a:pt x="6829" y="4512"/>
                    <a:pt x="6836" y="4493"/>
                    <a:pt x="6856" y="4493"/>
                  </a:cubicBezTo>
                  <a:cubicBezTo>
                    <a:pt x="6864" y="4493"/>
                    <a:pt x="6874" y="4496"/>
                    <a:pt x="6884" y="4501"/>
                  </a:cubicBezTo>
                  <a:cubicBezTo>
                    <a:pt x="6905" y="4481"/>
                    <a:pt x="6905" y="4481"/>
                    <a:pt x="6946" y="4481"/>
                  </a:cubicBezTo>
                  <a:cubicBezTo>
                    <a:pt x="6946" y="4447"/>
                    <a:pt x="6973" y="4414"/>
                    <a:pt x="7016" y="4414"/>
                  </a:cubicBezTo>
                  <a:close/>
                  <a:moveTo>
                    <a:pt x="7129" y="4582"/>
                  </a:moveTo>
                  <a:cubicBezTo>
                    <a:pt x="7129" y="4582"/>
                    <a:pt x="7129" y="4603"/>
                    <a:pt x="7129" y="4603"/>
                  </a:cubicBezTo>
                  <a:lnTo>
                    <a:pt x="7108" y="4603"/>
                  </a:lnTo>
                  <a:cubicBezTo>
                    <a:pt x="7108" y="4603"/>
                    <a:pt x="7129" y="4582"/>
                    <a:pt x="7129" y="4582"/>
                  </a:cubicBezTo>
                  <a:close/>
                  <a:moveTo>
                    <a:pt x="6036" y="4594"/>
                  </a:moveTo>
                  <a:cubicBezTo>
                    <a:pt x="6039" y="4594"/>
                    <a:pt x="6043" y="4597"/>
                    <a:pt x="6049" y="4603"/>
                  </a:cubicBezTo>
                  <a:cubicBezTo>
                    <a:pt x="6049" y="4613"/>
                    <a:pt x="6044" y="4618"/>
                    <a:pt x="6037" y="4618"/>
                  </a:cubicBezTo>
                  <a:cubicBezTo>
                    <a:pt x="6034" y="4618"/>
                    <a:pt x="6032" y="4618"/>
                    <a:pt x="6029" y="4617"/>
                  </a:cubicBezTo>
                  <a:lnTo>
                    <a:pt x="6029" y="4617"/>
                  </a:lnTo>
                  <a:cubicBezTo>
                    <a:pt x="6029" y="4605"/>
                    <a:pt x="6030" y="4594"/>
                    <a:pt x="6036" y="4594"/>
                  </a:cubicBezTo>
                  <a:close/>
                  <a:moveTo>
                    <a:pt x="5991" y="4608"/>
                  </a:moveTo>
                  <a:cubicBezTo>
                    <a:pt x="5995" y="4608"/>
                    <a:pt x="6000" y="4609"/>
                    <a:pt x="6007" y="4613"/>
                  </a:cubicBezTo>
                  <a:lnTo>
                    <a:pt x="6007" y="4613"/>
                  </a:lnTo>
                  <a:cubicBezTo>
                    <a:pt x="6004" y="4623"/>
                    <a:pt x="5996" y="4632"/>
                    <a:pt x="5985" y="4632"/>
                  </a:cubicBezTo>
                  <a:cubicBezTo>
                    <a:pt x="5980" y="4632"/>
                    <a:pt x="5974" y="4629"/>
                    <a:pt x="5968" y="4623"/>
                  </a:cubicBezTo>
                  <a:cubicBezTo>
                    <a:pt x="5968" y="4638"/>
                    <a:pt x="5958" y="4652"/>
                    <a:pt x="5945" y="4652"/>
                  </a:cubicBezTo>
                  <a:cubicBezTo>
                    <a:pt x="5939" y="4652"/>
                    <a:pt x="5933" y="4650"/>
                    <a:pt x="5927" y="4644"/>
                  </a:cubicBezTo>
                  <a:cubicBezTo>
                    <a:pt x="5948" y="4623"/>
                    <a:pt x="5948" y="4623"/>
                    <a:pt x="5968" y="4623"/>
                  </a:cubicBezTo>
                  <a:cubicBezTo>
                    <a:pt x="5978" y="4613"/>
                    <a:pt x="5983" y="4608"/>
                    <a:pt x="5991" y="4608"/>
                  </a:cubicBezTo>
                  <a:close/>
                  <a:moveTo>
                    <a:pt x="9226" y="4562"/>
                  </a:moveTo>
                  <a:cubicBezTo>
                    <a:pt x="9226" y="4623"/>
                    <a:pt x="9226" y="4664"/>
                    <a:pt x="9186" y="4664"/>
                  </a:cubicBezTo>
                  <a:cubicBezTo>
                    <a:pt x="9186" y="4623"/>
                    <a:pt x="9186" y="4603"/>
                    <a:pt x="9226" y="4562"/>
                  </a:cubicBezTo>
                  <a:close/>
                  <a:moveTo>
                    <a:pt x="6111" y="4582"/>
                  </a:moveTo>
                  <a:cubicBezTo>
                    <a:pt x="6172" y="4582"/>
                    <a:pt x="6192" y="4623"/>
                    <a:pt x="6151" y="4684"/>
                  </a:cubicBezTo>
                  <a:cubicBezTo>
                    <a:pt x="6131" y="4644"/>
                    <a:pt x="6111" y="4623"/>
                    <a:pt x="6111" y="4582"/>
                  </a:cubicBezTo>
                  <a:close/>
                  <a:moveTo>
                    <a:pt x="6783" y="4501"/>
                  </a:moveTo>
                  <a:cubicBezTo>
                    <a:pt x="6783" y="4542"/>
                    <a:pt x="6762" y="4562"/>
                    <a:pt x="6722" y="4562"/>
                  </a:cubicBezTo>
                  <a:lnTo>
                    <a:pt x="6722" y="4644"/>
                  </a:lnTo>
                  <a:cubicBezTo>
                    <a:pt x="6701" y="4664"/>
                    <a:pt x="6681" y="4684"/>
                    <a:pt x="6640" y="4684"/>
                  </a:cubicBezTo>
                  <a:cubicBezTo>
                    <a:pt x="6640" y="4644"/>
                    <a:pt x="6620" y="4623"/>
                    <a:pt x="6620" y="4603"/>
                  </a:cubicBezTo>
                  <a:cubicBezTo>
                    <a:pt x="6649" y="4573"/>
                    <a:pt x="6668" y="4554"/>
                    <a:pt x="6692" y="4554"/>
                  </a:cubicBezTo>
                  <a:cubicBezTo>
                    <a:pt x="6701" y="4554"/>
                    <a:pt x="6711" y="4557"/>
                    <a:pt x="6722" y="4562"/>
                  </a:cubicBezTo>
                  <a:cubicBezTo>
                    <a:pt x="6742" y="4542"/>
                    <a:pt x="6742" y="4501"/>
                    <a:pt x="6783" y="4501"/>
                  </a:cubicBezTo>
                  <a:close/>
                  <a:moveTo>
                    <a:pt x="8941" y="4664"/>
                  </a:moveTo>
                  <a:cubicBezTo>
                    <a:pt x="8941" y="4684"/>
                    <a:pt x="8941" y="4684"/>
                    <a:pt x="8921" y="4684"/>
                  </a:cubicBezTo>
                  <a:cubicBezTo>
                    <a:pt x="8921" y="4684"/>
                    <a:pt x="8921" y="4664"/>
                    <a:pt x="8921" y="4664"/>
                  </a:cubicBezTo>
                  <a:close/>
                  <a:moveTo>
                    <a:pt x="5887" y="4684"/>
                  </a:moveTo>
                  <a:cubicBezTo>
                    <a:pt x="5887" y="4684"/>
                    <a:pt x="5887" y="4684"/>
                    <a:pt x="5887" y="4705"/>
                  </a:cubicBezTo>
                  <a:lnTo>
                    <a:pt x="5866" y="4705"/>
                  </a:lnTo>
                  <a:cubicBezTo>
                    <a:pt x="5866" y="4705"/>
                    <a:pt x="5866" y="4684"/>
                    <a:pt x="5866" y="4684"/>
                  </a:cubicBezTo>
                  <a:close/>
                  <a:moveTo>
                    <a:pt x="6457" y="4623"/>
                  </a:moveTo>
                  <a:cubicBezTo>
                    <a:pt x="6436" y="4705"/>
                    <a:pt x="6436" y="4745"/>
                    <a:pt x="6375" y="4786"/>
                  </a:cubicBezTo>
                  <a:cubicBezTo>
                    <a:pt x="6375" y="4766"/>
                    <a:pt x="6355" y="4766"/>
                    <a:pt x="6335" y="4745"/>
                  </a:cubicBezTo>
                  <a:cubicBezTo>
                    <a:pt x="6396" y="4725"/>
                    <a:pt x="6416" y="4684"/>
                    <a:pt x="6457" y="4623"/>
                  </a:cubicBezTo>
                  <a:close/>
                  <a:moveTo>
                    <a:pt x="9313" y="4757"/>
                  </a:moveTo>
                  <a:cubicBezTo>
                    <a:pt x="9317" y="4757"/>
                    <a:pt x="9322" y="4759"/>
                    <a:pt x="9328" y="4766"/>
                  </a:cubicBezTo>
                  <a:cubicBezTo>
                    <a:pt x="9328" y="4773"/>
                    <a:pt x="9326" y="4775"/>
                    <a:pt x="9322" y="4775"/>
                  </a:cubicBezTo>
                  <a:cubicBezTo>
                    <a:pt x="9315" y="4775"/>
                    <a:pt x="9301" y="4766"/>
                    <a:pt x="9288" y="4766"/>
                  </a:cubicBezTo>
                  <a:cubicBezTo>
                    <a:pt x="9288" y="4780"/>
                    <a:pt x="9277" y="4795"/>
                    <a:pt x="9264" y="4795"/>
                  </a:cubicBezTo>
                  <a:cubicBezTo>
                    <a:pt x="9259" y="4795"/>
                    <a:pt x="9253" y="4792"/>
                    <a:pt x="9247" y="4786"/>
                  </a:cubicBezTo>
                  <a:cubicBezTo>
                    <a:pt x="9267" y="4766"/>
                    <a:pt x="9267" y="4766"/>
                    <a:pt x="9288" y="4766"/>
                  </a:cubicBezTo>
                  <a:cubicBezTo>
                    <a:pt x="9301" y="4766"/>
                    <a:pt x="9306" y="4757"/>
                    <a:pt x="9313" y="4757"/>
                  </a:cubicBezTo>
                  <a:close/>
                  <a:moveTo>
                    <a:pt x="9654" y="4766"/>
                  </a:moveTo>
                  <a:cubicBezTo>
                    <a:pt x="9654" y="4806"/>
                    <a:pt x="9675" y="4827"/>
                    <a:pt x="9695" y="4868"/>
                  </a:cubicBezTo>
                  <a:cubicBezTo>
                    <a:pt x="9613" y="4827"/>
                    <a:pt x="9613" y="4806"/>
                    <a:pt x="9654" y="4766"/>
                  </a:cubicBezTo>
                  <a:close/>
                  <a:moveTo>
                    <a:pt x="8636" y="4847"/>
                  </a:moveTo>
                  <a:cubicBezTo>
                    <a:pt x="8636" y="4868"/>
                    <a:pt x="8636" y="4868"/>
                    <a:pt x="8636" y="4868"/>
                  </a:cubicBezTo>
                  <a:cubicBezTo>
                    <a:pt x="8626" y="4878"/>
                    <a:pt x="8621" y="4883"/>
                    <a:pt x="8618" y="4883"/>
                  </a:cubicBezTo>
                  <a:cubicBezTo>
                    <a:pt x="8616" y="4883"/>
                    <a:pt x="8616" y="4878"/>
                    <a:pt x="8616" y="4868"/>
                  </a:cubicBezTo>
                  <a:cubicBezTo>
                    <a:pt x="8616" y="4868"/>
                    <a:pt x="8616" y="4847"/>
                    <a:pt x="8636" y="4847"/>
                  </a:cubicBezTo>
                  <a:close/>
                  <a:moveTo>
                    <a:pt x="6355" y="4888"/>
                  </a:moveTo>
                  <a:cubicBezTo>
                    <a:pt x="6355" y="4908"/>
                    <a:pt x="6396" y="4908"/>
                    <a:pt x="6355" y="4929"/>
                  </a:cubicBezTo>
                  <a:cubicBezTo>
                    <a:pt x="6355" y="4935"/>
                    <a:pt x="6353" y="4937"/>
                    <a:pt x="6350" y="4937"/>
                  </a:cubicBezTo>
                  <a:cubicBezTo>
                    <a:pt x="6343" y="4937"/>
                    <a:pt x="6329" y="4923"/>
                    <a:pt x="6314" y="4908"/>
                  </a:cubicBezTo>
                  <a:cubicBezTo>
                    <a:pt x="6335" y="4908"/>
                    <a:pt x="6335" y="4888"/>
                    <a:pt x="6355" y="4888"/>
                  </a:cubicBezTo>
                  <a:close/>
                  <a:moveTo>
                    <a:pt x="5866" y="4929"/>
                  </a:moveTo>
                  <a:cubicBezTo>
                    <a:pt x="5851" y="4958"/>
                    <a:pt x="5847" y="4977"/>
                    <a:pt x="5830" y="4977"/>
                  </a:cubicBezTo>
                  <a:cubicBezTo>
                    <a:pt x="5826" y="4977"/>
                    <a:pt x="5821" y="4976"/>
                    <a:pt x="5814" y="4973"/>
                  </a:cubicBezTo>
                  <a:lnTo>
                    <a:pt x="5814" y="4973"/>
                  </a:lnTo>
                  <a:cubicBezTo>
                    <a:pt x="5820" y="4953"/>
                    <a:pt x="5819" y="4929"/>
                    <a:pt x="5866" y="4929"/>
                  </a:cubicBezTo>
                  <a:close/>
                  <a:moveTo>
                    <a:pt x="8636" y="4949"/>
                  </a:moveTo>
                  <a:cubicBezTo>
                    <a:pt x="8636" y="4969"/>
                    <a:pt x="8636" y="4990"/>
                    <a:pt x="8595" y="4990"/>
                  </a:cubicBezTo>
                  <a:cubicBezTo>
                    <a:pt x="8595" y="4969"/>
                    <a:pt x="8595" y="4949"/>
                    <a:pt x="8636" y="4949"/>
                  </a:cubicBezTo>
                  <a:close/>
                  <a:moveTo>
                    <a:pt x="5789" y="4990"/>
                  </a:moveTo>
                  <a:cubicBezTo>
                    <a:pt x="5785" y="4995"/>
                    <a:pt x="5782" y="4998"/>
                    <a:pt x="5778" y="4998"/>
                  </a:cubicBezTo>
                  <a:cubicBezTo>
                    <a:pt x="5775" y="4998"/>
                    <a:pt x="5770" y="4996"/>
                    <a:pt x="5764" y="4990"/>
                  </a:cubicBezTo>
                  <a:close/>
                  <a:moveTo>
                    <a:pt x="6335" y="4990"/>
                  </a:moveTo>
                  <a:cubicBezTo>
                    <a:pt x="6335" y="5030"/>
                    <a:pt x="6335" y="5051"/>
                    <a:pt x="6294" y="5071"/>
                  </a:cubicBezTo>
                  <a:cubicBezTo>
                    <a:pt x="6294" y="5030"/>
                    <a:pt x="6294" y="4990"/>
                    <a:pt x="6335" y="4990"/>
                  </a:cubicBezTo>
                  <a:close/>
                  <a:moveTo>
                    <a:pt x="5785" y="5071"/>
                  </a:moveTo>
                  <a:cubicBezTo>
                    <a:pt x="5785" y="5071"/>
                    <a:pt x="5785" y="5071"/>
                    <a:pt x="5785" y="5092"/>
                  </a:cubicBezTo>
                  <a:lnTo>
                    <a:pt x="5764" y="5092"/>
                  </a:lnTo>
                  <a:cubicBezTo>
                    <a:pt x="5764" y="5092"/>
                    <a:pt x="5764" y="5071"/>
                    <a:pt x="5764" y="5071"/>
                  </a:cubicBezTo>
                  <a:close/>
                  <a:moveTo>
                    <a:pt x="6655" y="5005"/>
                  </a:moveTo>
                  <a:cubicBezTo>
                    <a:pt x="6667" y="5005"/>
                    <a:pt x="6682" y="5006"/>
                    <a:pt x="6701" y="5010"/>
                  </a:cubicBezTo>
                  <a:cubicBezTo>
                    <a:pt x="6640" y="5030"/>
                    <a:pt x="6681" y="5092"/>
                    <a:pt x="6660" y="5132"/>
                  </a:cubicBezTo>
                  <a:cubicBezTo>
                    <a:pt x="6620" y="5112"/>
                    <a:pt x="6599" y="5112"/>
                    <a:pt x="6579" y="5071"/>
                  </a:cubicBezTo>
                  <a:cubicBezTo>
                    <a:pt x="6596" y="5038"/>
                    <a:pt x="6599" y="5005"/>
                    <a:pt x="6655" y="5005"/>
                  </a:cubicBezTo>
                  <a:close/>
                  <a:moveTo>
                    <a:pt x="6225" y="4882"/>
                  </a:moveTo>
                  <a:cubicBezTo>
                    <a:pt x="6235" y="4882"/>
                    <a:pt x="6244" y="4884"/>
                    <a:pt x="6253" y="4888"/>
                  </a:cubicBezTo>
                  <a:cubicBezTo>
                    <a:pt x="6253" y="4929"/>
                    <a:pt x="6253" y="4969"/>
                    <a:pt x="6253" y="5010"/>
                  </a:cubicBezTo>
                  <a:cubicBezTo>
                    <a:pt x="6213" y="5071"/>
                    <a:pt x="6132" y="5091"/>
                    <a:pt x="6091" y="5152"/>
                  </a:cubicBezTo>
                  <a:lnTo>
                    <a:pt x="6091" y="5152"/>
                  </a:lnTo>
                  <a:cubicBezTo>
                    <a:pt x="6071" y="5150"/>
                    <a:pt x="6049" y="5142"/>
                    <a:pt x="6049" y="5112"/>
                  </a:cubicBezTo>
                  <a:cubicBezTo>
                    <a:pt x="6049" y="5030"/>
                    <a:pt x="6172" y="5071"/>
                    <a:pt x="6172" y="4990"/>
                  </a:cubicBezTo>
                  <a:cubicBezTo>
                    <a:pt x="6164" y="4975"/>
                    <a:pt x="6154" y="4971"/>
                    <a:pt x="6142" y="4971"/>
                  </a:cubicBezTo>
                  <a:cubicBezTo>
                    <a:pt x="6129" y="4971"/>
                    <a:pt x="6113" y="4975"/>
                    <a:pt x="6097" y="4975"/>
                  </a:cubicBezTo>
                  <a:cubicBezTo>
                    <a:pt x="6088" y="4975"/>
                    <a:pt x="6079" y="4974"/>
                    <a:pt x="6070" y="4969"/>
                  </a:cubicBezTo>
                  <a:cubicBezTo>
                    <a:pt x="6070" y="4929"/>
                    <a:pt x="6090" y="4908"/>
                    <a:pt x="6111" y="4888"/>
                  </a:cubicBezTo>
                  <a:cubicBezTo>
                    <a:pt x="6119" y="4892"/>
                    <a:pt x="6129" y="4894"/>
                    <a:pt x="6139" y="4894"/>
                  </a:cubicBezTo>
                  <a:cubicBezTo>
                    <a:pt x="6166" y="4894"/>
                    <a:pt x="6197" y="4882"/>
                    <a:pt x="6225" y="4882"/>
                  </a:cubicBezTo>
                  <a:close/>
                  <a:moveTo>
                    <a:pt x="9308" y="5132"/>
                  </a:moveTo>
                  <a:cubicBezTo>
                    <a:pt x="9308" y="5132"/>
                    <a:pt x="9328" y="5153"/>
                    <a:pt x="9328" y="5153"/>
                  </a:cubicBezTo>
                  <a:lnTo>
                    <a:pt x="9308" y="5153"/>
                  </a:lnTo>
                  <a:cubicBezTo>
                    <a:pt x="9308" y="5153"/>
                    <a:pt x="9308" y="5153"/>
                    <a:pt x="9288" y="5132"/>
                  </a:cubicBezTo>
                  <a:close/>
                  <a:moveTo>
                    <a:pt x="6436" y="5153"/>
                  </a:moveTo>
                  <a:cubicBezTo>
                    <a:pt x="6436" y="5153"/>
                    <a:pt x="6436" y="5173"/>
                    <a:pt x="6436" y="5173"/>
                  </a:cubicBezTo>
                  <a:lnTo>
                    <a:pt x="6416" y="5173"/>
                  </a:lnTo>
                  <a:cubicBezTo>
                    <a:pt x="6416" y="5173"/>
                    <a:pt x="6416" y="5173"/>
                    <a:pt x="6416" y="5153"/>
                  </a:cubicBezTo>
                  <a:close/>
                  <a:moveTo>
                    <a:pt x="5948" y="4908"/>
                  </a:moveTo>
                  <a:cubicBezTo>
                    <a:pt x="5907" y="4990"/>
                    <a:pt x="5968" y="5030"/>
                    <a:pt x="5968" y="5092"/>
                  </a:cubicBezTo>
                  <a:cubicBezTo>
                    <a:pt x="5927" y="5132"/>
                    <a:pt x="5907" y="5173"/>
                    <a:pt x="5907" y="5214"/>
                  </a:cubicBezTo>
                  <a:cubicBezTo>
                    <a:pt x="5878" y="5228"/>
                    <a:pt x="5859" y="5243"/>
                    <a:pt x="5837" y="5243"/>
                  </a:cubicBezTo>
                  <a:cubicBezTo>
                    <a:pt x="5827" y="5243"/>
                    <a:pt x="5817" y="5240"/>
                    <a:pt x="5805" y="5234"/>
                  </a:cubicBezTo>
                  <a:cubicBezTo>
                    <a:pt x="5805" y="5249"/>
                    <a:pt x="5795" y="5263"/>
                    <a:pt x="5782" y="5263"/>
                  </a:cubicBezTo>
                  <a:cubicBezTo>
                    <a:pt x="5776" y="5263"/>
                    <a:pt x="5770" y="5260"/>
                    <a:pt x="5764" y="5255"/>
                  </a:cubicBezTo>
                  <a:cubicBezTo>
                    <a:pt x="5764" y="5255"/>
                    <a:pt x="5764" y="5234"/>
                    <a:pt x="5764" y="5234"/>
                  </a:cubicBezTo>
                  <a:cubicBezTo>
                    <a:pt x="5764" y="5214"/>
                    <a:pt x="5744" y="5214"/>
                    <a:pt x="5744" y="5193"/>
                  </a:cubicBezTo>
                  <a:cubicBezTo>
                    <a:pt x="5751" y="5187"/>
                    <a:pt x="5755" y="5184"/>
                    <a:pt x="5759" y="5184"/>
                  </a:cubicBezTo>
                  <a:cubicBezTo>
                    <a:pt x="5767" y="5184"/>
                    <a:pt x="5771" y="5193"/>
                    <a:pt x="5785" y="5193"/>
                  </a:cubicBezTo>
                  <a:cubicBezTo>
                    <a:pt x="5805" y="5173"/>
                    <a:pt x="5846" y="5153"/>
                    <a:pt x="5866" y="5132"/>
                  </a:cubicBezTo>
                  <a:cubicBezTo>
                    <a:pt x="5887" y="5071"/>
                    <a:pt x="5846" y="4969"/>
                    <a:pt x="5948" y="4908"/>
                  </a:cubicBezTo>
                  <a:close/>
                  <a:moveTo>
                    <a:pt x="6518" y="5234"/>
                  </a:moveTo>
                  <a:cubicBezTo>
                    <a:pt x="6518" y="5234"/>
                    <a:pt x="6518" y="5255"/>
                    <a:pt x="6518" y="5255"/>
                  </a:cubicBezTo>
                  <a:cubicBezTo>
                    <a:pt x="6518" y="5260"/>
                    <a:pt x="6516" y="5263"/>
                    <a:pt x="6514" y="5263"/>
                  </a:cubicBezTo>
                  <a:cubicBezTo>
                    <a:pt x="6508" y="5263"/>
                    <a:pt x="6497" y="5249"/>
                    <a:pt x="6497" y="5234"/>
                  </a:cubicBezTo>
                  <a:close/>
                  <a:moveTo>
                    <a:pt x="5601" y="5275"/>
                  </a:moveTo>
                  <a:cubicBezTo>
                    <a:pt x="5601" y="5295"/>
                    <a:pt x="5601" y="5295"/>
                    <a:pt x="5581" y="5295"/>
                  </a:cubicBezTo>
                  <a:cubicBezTo>
                    <a:pt x="5581" y="5275"/>
                    <a:pt x="5601" y="5275"/>
                    <a:pt x="5601" y="5275"/>
                  </a:cubicBezTo>
                  <a:close/>
                  <a:moveTo>
                    <a:pt x="6215" y="5166"/>
                  </a:moveTo>
                  <a:cubicBezTo>
                    <a:pt x="6276" y="5166"/>
                    <a:pt x="6318" y="5192"/>
                    <a:pt x="6396" y="5255"/>
                  </a:cubicBezTo>
                  <a:cubicBezTo>
                    <a:pt x="6375" y="5316"/>
                    <a:pt x="6335" y="5336"/>
                    <a:pt x="6273" y="5356"/>
                  </a:cubicBezTo>
                  <a:cubicBezTo>
                    <a:pt x="6273" y="5316"/>
                    <a:pt x="6335" y="5295"/>
                    <a:pt x="6273" y="5234"/>
                  </a:cubicBezTo>
                  <a:cubicBezTo>
                    <a:pt x="6246" y="5234"/>
                    <a:pt x="6210" y="5243"/>
                    <a:pt x="6171" y="5243"/>
                  </a:cubicBezTo>
                  <a:cubicBezTo>
                    <a:pt x="6151" y="5243"/>
                    <a:pt x="6131" y="5241"/>
                    <a:pt x="6111" y="5234"/>
                  </a:cubicBezTo>
                  <a:cubicBezTo>
                    <a:pt x="6111" y="5217"/>
                    <a:pt x="6111" y="5200"/>
                    <a:pt x="6111" y="5172"/>
                  </a:cubicBezTo>
                  <a:lnTo>
                    <a:pt x="6111" y="5172"/>
                  </a:lnTo>
                  <a:cubicBezTo>
                    <a:pt x="6118" y="5177"/>
                    <a:pt x="6126" y="5181"/>
                    <a:pt x="6133" y="5181"/>
                  </a:cubicBezTo>
                  <a:cubicBezTo>
                    <a:pt x="6139" y="5181"/>
                    <a:pt x="6145" y="5179"/>
                    <a:pt x="6151" y="5173"/>
                  </a:cubicBezTo>
                  <a:cubicBezTo>
                    <a:pt x="6175" y="5168"/>
                    <a:pt x="6196" y="5166"/>
                    <a:pt x="6215" y="5166"/>
                  </a:cubicBezTo>
                  <a:close/>
                  <a:moveTo>
                    <a:pt x="9695" y="5255"/>
                  </a:moveTo>
                  <a:lnTo>
                    <a:pt x="9695" y="5255"/>
                  </a:lnTo>
                  <a:cubicBezTo>
                    <a:pt x="9675" y="5295"/>
                    <a:pt x="9695" y="5336"/>
                    <a:pt x="9634" y="5356"/>
                  </a:cubicBezTo>
                  <a:cubicBezTo>
                    <a:pt x="9634" y="5316"/>
                    <a:pt x="9654" y="5295"/>
                    <a:pt x="9695" y="5255"/>
                  </a:cubicBezTo>
                  <a:close/>
                  <a:moveTo>
                    <a:pt x="5738" y="5315"/>
                  </a:moveTo>
                  <a:cubicBezTo>
                    <a:pt x="5761" y="5315"/>
                    <a:pt x="5789" y="5322"/>
                    <a:pt x="5825" y="5336"/>
                  </a:cubicBezTo>
                  <a:cubicBezTo>
                    <a:pt x="5744" y="5336"/>
                    <a:pt x="5764" y="5397"/>
                    <a:pt x="5744" y="5417"/>
                  </a:cubicBezTo>
                  <a:cubicBezTo>
                    <a:pt x="5703" y="5417"/>
                    <a:pt x="5683" y="5397"/>
                    <a:pt x="5662" y="5377"/>
                  </a:cubicBezTo>
                  <a:cubicBezTo>
                    <a:pt x="5644" y="5395"/>
                    <a:pt x="5630" y="5405"/>
                    <a:pt x="5618" y="5405"/>
                  </a:cubicBezTo>
                  <a:cubicBezTo>
                    <a:pt x="5603" y="5405"/>
                    <a:pt x="5592" y="5390"/>
                    <a:pt x="5581" y="5356"/>
                  </a:cubicBezTo>
                  <a:lnTo>
                    <a:pt x="5581" y="5356"/>
                  </a:lnTo>
                  <a:cubicBezTo>
                    <a:pt x="5622" y="5377"/>
                    <a:pt x="5642" y="5377"/>
                    <a:pt x="5662" y="5377"/>
                  </a:cubicBezTo>
                  <a:cubicBezTo>
                    <a:pt x="5676" y="5337"/>
                    <a:pt x="5697" y="5315"/>
                    <a:pt x="5738" y="5315"/>
                  </a:cubicBezTo>
                  <a:close/>
                  <a:moveTo>
                    <a:pt x="5988" y="5255"/>
                  </a:moveTo>
                  <a:cubicBezTo>
                    <a:pt x="6029" y="5316"/>
                    <a:pt x="6111" y="5255"/>
                    <a:pt x="6151" y="5336"/>
                  </a:cubicBezTo>
                  <a:cubicBezTo>
                    <a:pt x="6131" y="5336"/>
                    <a:pt x="6111" y="5356"/>
                    <a:pt x="6090" y="5377"/>
                  </a:cubicBezTo>
                  <a:cubicBezTo>
                    <a:pt x="6079" y="5373"/>
                    <a:pt x="6070" y="5371"/>
                    <a:pt x="6062" y="5371"/>
                  </a:cubicBezTo>
                  <a:cubicBezTo>
                    <a:pt x="6028" y="5371"/>
                    <a:pt x="6025" y="5405"/>
                    <a:pt x="6009" y="5438"/>
                  </a:cubicBezTo>
                  <a:lnTo>
                    <a:pt x="5988" y="5438"/>
                  </a:lnTo>
                  <a:cubicBezTo>
                    <a:pt x="5988" y="5417"/>
                    <a:pt x="5988" y="5397"/>
                    <a:pt x="5988" y="5377"/>
                  </a:cubicBezTo>
                  <a:lnTo>
                    <a:pt x="5927" y="5377"/>
                  </a:lnTo>
                  <a:cubicBezTo>
                    <a:pt x="5927" y="5356"/>
                    <a:pt x="5907" y="5336"/>
                    <a:pt x="5907" y="5316"/>
                  </a:cubicBezTo>
                  <a:cubicBezTo>
                    <a:pt x="5948" y="5295"/>
                    <a:pt x="5968" y="5275"/>
                    <a:pt x="5988" y="5255"/>
                  </a:cubicBezTo>
                  <a:close/>
                  <a:moveTo>
                    <a:pt x="9552" y="5417"/>
                  </a:moveTo>
                  <a:lnTo>
                    <a:pt x="9552" y="5417"/>
                  </a:lnTo>
                  <a:cubicBezTo>
                    <a:pt x="9573" y="5438"/>
                    <a:pt x="9573" y="5438"/>
                    <a:pt x="9573" y="5458"/>
                  </a:cubicBezTo>
                  <a:cubicBezTo>
                    <a:pt x="9552" y="5458"/>
                    <a:pt x="9552" y="5438"/>
                    <a:pt x="9552" y="5417"/>
                  </a:cubicBezTo>
                  <a:close/>
                  <a:moveTo>
                    <a:pt x="6090" y="5377"/>
                  </a:moveTo>
                  <a:lnTo>
                    <a:pt x="6090" y="5377"/>
                  </a:lnTo>
                  <a:cubicBezTo>
                    <a:pt x="6131" y="5417"/>
                    <a:pt x="6090" y="5458"/>
                    <a:pt x="6049" y="5479"/>
                  </a:cubicBezTo>
                  <a:cubicBezTo>
                    <a:pt x="6070" y="5438"/>
                    <a:pt x="6070" y="5397"/>
                    <a:pt x="6090" y="5377"/>
                  </a:cubicBezTo>
                  <a:close/>
                  <a:moveTo>
                    <a:pt x="9573" y="5458"/>
                  </a:moveTo>
                  <a:lnTo>
                    <a:pt x="9573" y="5458"/>
                  </a:lnTo>
                  <a:cubicBezTo>
                    <a:pt x="9593" y="5499"/>
                    <a:pt x="9593" y="5519"/>
                    <a:pt x="9532" y="5540"/>
                  </a:cubicBezTo>
                  <a:cubicBezTo>
                    <a:pt x="9552" y="5499"/>
                    <a:pt x="9552" y="5479"/>
                    <a:pt x="9573" y="5458"/>
                  </a:cubicBezTo>
                  <a:close/>
                  <a:moveTo>
                    <a:pt x="5968" y="5499"/>
                  </a:moveTo>
                  <a:cubicBezTo>
                    <a:pt x="5968" y="5519"/>
                    <a:pt x="5948" y="5519"/>
                    <a:pt x="5927" y="5519"/>
                  </a:cubicBezTo>
                  <a:cubicBezTo>
                    <a:pt x="5889" y="5558"/>
                    <a:pt x="5851" y="5560"/>
                    <a:pt x="5795" y="5560"/>
                  </a:cubicBezTo>
                  <a:lnTo>
                    <a:pt x="5795" y="5560"/>
                  </a:lnTo>
                  <a:cubicBezTo>
                    <a:pt x="5817" y="5521"/>
                    <a:pt x="5835" y="5508"/>
                    <a:pt x="5863" y="5508"/>
                  </a:cubicBezTo>
                  <a:cubicBezTo>
                    <a:pt x="5880" y="5508"/>
                    <a:pt x="5900" y="5512"/>
                    <a:pt x="5927" y="5519"/>
                  </a:cubicBezTo>
                  <a:cubicBezTo>
                    <a:pt x="5948" y="5499"/>
                    <a:pt x="5948" y="5499"/>
                    <a:pt x="5968" y="5499"/>
                  </a:cubicBezTo>
                  <a:close/>
                  <a:moveTo>
                    <a:pt x="5703" y="5458"/>
                  </a:moveTo>
                  <a:cubicBezTo>
                    <a:pt x="5800" y="5458"/>
                    <a:pt x="5731" y="5550"/>
                    <a:pt x="5777" y="5577"/>
                  </a:cubicBezTo>
                  <a:lnTo>
                    <a:pt x="5777" y="5577"/>
                  </a:lnTo>
                  <a:cubicBezTo>
                    <a:pt x="5764" y="5607"/>
                    <a:pt x="5761" y="5624"/>
                    <a:pt x="5744" y="5641"/>
                  </a:cubicBezTo>
                  <a:cubicBezTo>
                    <a:pt x="5764" y="5641"/>
                    <a:pt x="5764" y="5662"/>
                    <a:pt x="5764" y="5682"/>
                  </a:cubicBezTo>
                  <a:cubicBezTo>
                    <a:pt x="5744" y="5682"/>
                    <a:pt x="5744" y="5662"/>
                    <a:pt x="5744" y="5641"/>
                  </a:cubicBezTo>
                  <a:cubicBezTo>
                    <a:pt x="5683" y="5601"/>
                    <a:pt x="5724" y="5519"/>
                    <a:pt x="5703" y="5458"/>
                  </a:cubicBezTo>
                  <a:close/>
                  <a:moveTo>
                    <a:pt x="6132" y="5673"/>
                  </a:moveTo>
                  <a:cubicBezTo>
                    <a:pt x="6138" y="5673"/>
                    <a:pt x="6144" y="5675"/>
                    <a:pt x="6151" y="5682"/>
                  </a:cubicBezTo>
                  <a:cubicBezTo>
                    <a:pt x="6151" y="5689"/>
                    <a:pt x="6149" y="5691"/>
                    <a:pt x="6145" y="5691"/>
                  </a:cubicBezTo>
                  <a:cubicBezTo>
                    <a:pt x="6138" y="5691"/>
                    <a:pt x="6124" y="5682"/>
                    <a:pt x="6111" y="5682"/>
                  </a:cubicBezTo>
                  <a:cubicBezTo>
                    <a:pt x="6111" y="5682"/>
                    <a:pt x="6120" y="5673"/>
                    <a:pt x="6132" y="5673"/>
                  </a:cubicBezTo>
                  <a:close/>
                  <a:moveTo>
                    <a:pt x="8738" y="5723"/>
                  </a:moveTo>
                  <a:cubicBezTo>
                    <a:pt x="8758" y="5743"/>
                    <a:pt x="8758" y="5743"/>
                    <a:pt x="8738" y="5743"/>
                  </a:cubicBezTo>
                  <a:cubicBezTo>
                    <a:pt x="8717" y="5743"/>
                    <a:pt x="8717" y="5743"/>
                    <a:pt x="8717" y="5723"/>
                  </a:cubicBezTo>
                  <a:close/>
                  <a:moveTo>
                    <a:pt x="5662" y="5743"/>
                  </a:moveTo>
                  <a:cubicBezTo>
                    <a:pt x="5683" y="5743"/>
                    <a:pt x="5703" y="5743"/>
                    <a:pt x="5724" y="5784"/>
                  </a:cubicBezTo>
                  <a:cubicBezTo>
                    <a:pt x="5683" y="5784"/>
                    <a:pt x="5662" y="5784"/>
                    <a:pt x="5662" y="5743"/>
                  </a:cubicBezTo>
                  <a:close/>
                  <a:moveTo>
                    <a:pt x="6111" y="5682"/>
                  </a:moveTo>
                  <a:cubicBezTo>
                    <a:pt x="6090" y="5723"/>
                    <a:pt x="6151" y="5764"/>
                    <a:pt x="6090" y="5784"/>
                  </a:cubicBezTo>
                  <a:cubicBezTo>
                    <a:pt x="6070" y="5743"/>
                    <a:pt x="6029" y="5703"/>
                    <a:pt x="6111" y="5682"/>
                  </a:cubicBezTo>
                  <a:close/>
                  <a:moveTo>
                    <a:pt x="5398" y="5784"/>
                  </a:moveTo>
                  <a:cubicBezTo>
                    <a:pt x="5398" y="5784"/>
                    <a:pt x="5418" y="5804"/>
                    <a:pt x="5398" y="5804"/>
                  </a:cubicBezTo>
                  <a:cubicBezTo>
                    <a:pt x="5377" y="5804"/>
                    <a:pt x="5377" y="5804"/>
                    <a:pt x="5377" y="5784"/>
                  </a:cubicBezTo>
                  <a:close/>
                  <a:moveTo>
                    <a:pt x="5922" y="5775"/>
                  </a:moveTo>
                  <a:cubicBezTo>
                    <a:pt x="5925" y="5775"/>
                    <a:pt x="5927" y="5777"/>
                    <a:pt x="5927" y="5784"/>
                  </a:cubicBezTo>
                  <a:cubicBezTo>
                    <a:pt x="5927" y="5784"/>
                    <a:pt x="5927" y="5804"/>
                    <a:pt x="5907" y="5804"/>
                  </a:cubicBezTo>
                  <a:cubicBezTo>
                    <a:pt x="5907" y="5804"/>
                    <a:pt x="5907" y="5784"/>
                    <a:pt x="5907" y="5784"/>
                  </a:cubicBezTo>
                  <a:cubicBezTo>
                    <a:pt x="5907" y="5784"/>
                    <a:pt x="5916" y="5775"/>
                    <a:pt x="5922" y="5775"/>
                  </a:cubicBezTo>
                  <a:close/>
                  <a:moveTo>
                    <a:pt x="9512" y="5825"/>
                  </a:moveTo>
                  <a:cubicBezTo>
                    <a:pt x="9512" y="5825"/>
                    <a:pt x="9512" y="5825"/>
                    <a:pt x="9512" y="5845"/>
                  </a:cubicBezTo>
                  <a:lnTo>
                    <a:pt x="9491" y="5845"/>
                  </a:lnTo>
                  <a:cubicBezTo>
                    <a:pt x="9491" y="5845"/>
                    <a:pt x="9491" y="5825"/>
                    <a:pt x="9491" y="5825"/>
                  </a:cubicBezTo>
                  <a:close/>
                  <a:moveTo>
                    <a:pt x="6049" y="5865"/>
                  </a:moveTo>
                  <a:cubicBezTo>
                    <a:pt x="6049" y="5886"/>
                    <a:pt x="6049" y="5886"/>
                    <a:pt x="6049" y="5886"/>
                  </a:cubicBezTo>
                  <a:cubicBezTo>
                    <a:pt x="6049" y="5906"/>
                    <a:pt x="6049" y="5906"/>
                    <a:pt x="6029" y="5906"/>
                  </a:cubicBezTo>
                  <a:cubicBezTo>
                    <a:pt x="6029" y="5886"/>
                    <a:pt x="6029" y="5886"/>
                    <a:pt x="6029" y="5886"/>
                  </a:cubicBezTo>
                  <a:cubicBezTo>
                    <a:pt x="6029" y="5886"/>
                    <a:pt x="6049" y="5886"/>
                    <a:pt x="6049" y="5865"/>
                  </a:cubicBezTo>
                  <a:close/>
                  <a:moveTo>
                    <a:pt x="5357" y="5886"/>
                  </a:moveTo>
                  <a:cubicBezTo>
                    <a:pt x="5357" y="5906"/>
                    <a:pt x="5357" y="5906"/>
                    <a:pt x="5357" y="5906"/>
                  </a:cubicBezTo>
                  <a:cubicBezTo>
                    <a:pt x="5347" y="5916"/>
                    <a:pt x="5342" y="5921"/>
                    <a:pt x="5339" y="5921"/>
                  </a:cubicBezTo>
                  <a:cubicBezTo>
                    <a:pt x="5337" y="5921"/>
                    <a:pt x="5337" y="5916"/>
                    <a:pt x="5337" y="5906"/>
                  </a:cubicBezTo>
                  <a:cubicBezTo>
                    <a:pt x="5337" y="5906"/>
                    <a:pt x="5337" y="5886"/>
                    <a:pt x="5357" y="5886"/>
                  </a:cubicBezTo>
                  <a:close/>
                  <a:moveTo>
                    <a:pt x="5805" y="5927"/>
                  </a:moveTo>
                  <a:cubicBezTo>
                    <a:pt x="5805" y="5947"/>
                    <a:pt x="5805" y="5947"/>
                    <a:pt x="5805" y="5947"/>
                  </a:cubicBezTo>
                  <a:lnTo>
                    <a:pt x="5785" y="5947"/>
                  </a:lnTo>
                  <a:cubicBezTo>
                    <a:pt x="5785" y="5947"/>
                    <a:pt x="5785" y="5947"/>
                    <a:pt x="5785" y="5927"/>
                  </a:cubicBezTo>
                  <a:close/>
                  <a:moveTo>
                    <a:pt x="6273" y="5947"/>
                  </a:moveTo>
                  <a:cubicBezTo>
                    <a:pt x="6273" y="5967"/>
                    <a:pt x="6273" y="5967"/>
                    <a:pt x="6253" y="5967"/>
                  </a:cubicBezTo>
                  <a:cubicBezTo>
                    <a:pt x="6253" y="5967"/>
                    <a:pt x="6253" y="5947"/>
                    <a:pt x="6253" y="5947"/>
                  </a:cubicBezTo>
                  <a:close/>
                  <a:moveTo>
                    <a:pt x="5276" y="5947"/>
                  </a:moveTo>
                  <a:lnTo>
                    <a:pt x="5276" y="5947"/>
                  </a:lnTo>
                  <a:cubicBezTo>
                    <a:pt x="5276" y="5947"/>
                    <a:pt x="5296" y="5967"/>
                    <a:pt x="5296" y="5967"/>
                  </a:cubicBezTo>
                  <a:cubicBezTo>
                    <a:pt x="5290" y="5973"/>
                    <a:pt x="5286" y="5976"/>
                    <a:pt x="5283" y="5976"/>
                  </a:cubicBezTo>
                  <a:cubicBezTo>
                    <a:pt x="5276" y="5976"/>
                    <a:pt x="5276" y="5961"/>
                    <a:pt x="5276" y="5947"/>
                  </a:cubicBezTo>
                  <a:close/>
                  <a:moveTo>
                    <a:pt x="8656" y="5927"/>
                  </a:moveTo>
                  <a:cubicBezTo>
                    <a:pt x="8677" y="5947"/>
                    <a:pt x="8697" y="5947"/>
                    <a:pt x="8677" y="5967"/>
                  </a:cubicBezTo>
                  <a:cubicBezTo>
                    <a:pt x="8671" y="5973"/>
                    <a:pt x="8665" y="5976"/>
                    <a:pt x="8659" y="5976"/>
                  </a:cubicBezTo>
                  <a:cubicBezTo>
                    <a:pt x="8644" y="5976"/>
                    <a:pt x="8630" y="5961"/>
                    <a:pt x="8616" y="5947"/>
                  </a:cubicBezTo>
                  <a:cubicBezTo>
                    <a:pt x="8636" y="5947"/>
                    <a:pt x="8636" y="5927"/>
                    <a:pt x="8656" y="5927"/>
                  </a:cubicBezTo>
                  <a:close/>
                  <a:moveTo>
                    <a:pt x="4803" y="5951"/>
                  </a:moveTo>
                  <a:cubicBezTo>
                    <a:pt x="4815" y="5958"/>
                    <a:pt x="4822" y="5973"/>
                    <a:pt x="4807" y="5988"/>
                  </a:cubicBezTo>
                  <a:cubicBezTo>
                    <a:pt x="4788" y="5969"/>
                    <a:pt x="4787" y="5967"/>
                    <a:pt x="4803" y="5951"/>
                  </a:cubicBezTo>
                  <a:close/>
                  <a:moveTo>
                    <a:pt x="5988" y="5988"/>
                  </a:moveTo>
                  <a:cubicBezTo>
                    <a:pt x="6009" y="5988"/>
                    <a:pt x="6009" y="6008"/>
                    <a:pt x="5988" y="6008"/>
                  </a:cubicBezTo>
                  <a:cubicBezTo>
                    <a:pt x="5988" y="6008"/>
                    <a:pt x="5988" y="5988"/>
                    <a:pt x="5988" y="5988"/>
                  </a:cubicBezTo>
                  <a:close/>
                  <a:moveTo>
                    <a:pt x="6070" y="6008"/>
                  </a:moveTo>
                  <a:cubicBezTo>
                    <a:pt x="6070" y="6028"/>
                    <a:pt x="6070" y="6028"/>
                    <a:pt x="6070" y="6028"/>
                  </a:cubicBezTo>
                  <a:cubicBezTo>
                    <a:pt x="6070" y="6039"/>
                    <a:pt x="6065" y="6044"/>
                    <a:pt x="6060" y="6044"/>
                  </a:cubicBezTo>
                  <a:cubicBezTo>
                    <a:pt x="6055" y="6044"/>
                    <a:pt x="6049" y="6039"/>
                    <a:pt x="6049" y="6028"/>
                  </a:cubicBezTo>
                  <a:cubicBezTo>
                    <a:pt x="6049" y="6028"/>
                    <a:pt x="6070" y="6008"/>
                    <a:pt x="6070" y="6008"/>
                  </a:cubicBezTo>
                  <a:close/>
                  <a:moveTo>
                    <a:pt x="5754" y="5832"/>
                  </a:moveTo>
                  <a:cubicBezTo>
                    <a:pt x="5770" y="5832"/>
                    <a:pt x="5788" y="5839"/>
                    <a:pt x="5805" y="5865"/>
                  </a:cubicBezTo>
                  <a:cubicBezTo>
                    <a:pt x="5785" y="5886"/>
                    <a:pt x="5724" y="5886"/>
                    <a:pt x="5703" y="5927"/>
                  </a:cubicBezTo>
                  <a:cubicBezTo>
                    <a:pt x="5724" y="5927"/>
                    <a:pt x="5724" y="5947"/>
                    <a:pt x="5724" y="5967"/>
                  </a:cubicBezTo>
                  <a:cubicBezTo>
                    <a:pt x="5744" y="6008"/>
                    <a:pt x="5764" y="6028"/>
                    <a:pt x="5764" y="6069"/>
                  </a:cubicBezTo>
                  <a:cubicBezTo>
                    <a:pt x="5724" y="6049"/>
                    <a:pt x="5703" y="6049"/>
                    <a:pt x="5703" y="6028"/>
                  </a:cubicBezTo>
                  <a:cubicBezTo>
                    <a:pt x="5703" y="6008"/>
                    <a:pt x="5724" y="5988"/>
                    <a:pt x="5724" y="5967"/>
                  </a:cubicBezTo>
                  <a:cubicBezTo>
                    <a:pt x="5703" y="5967"/>
                    <a:pt x="5703" y="5947"/>
                    <a:pt x="5703" y="5927"/>
                  </a:cubicBezTo>
                  <a:cubicBezTo>
                    <a:pt x="5683" y="5906"/>
                    <a:pt x="5683" y="5886"/>
                    <a:pt x="5703" y="5845"/>
                  </a:cubicBezTo>
                  <a:cubicBezTo>
                    <a:pt x="5715" y="5845"/>
                    <a:pt x="5733" y="5832"/>
                    <a:pt x="5754" y="5832"/>
                  </a:cubicBezTo>
                  <a:close/>
                  <a:moveTo>
                    <a:pt x="8799" y="6049"/>
                  </a:moveTo>
                  <a:cubicBezTo>
                    <a:pt x="8799" y="6049"/>
                    <a:pt x="8799" y="6069"/>
                    <a:pt x="8799" y="6069"/>
                  </a:cubicBezTo>
                  <a:lnTo>
                    <a:pt x="8778" y="6069"/>
                  </a:lnTo>
                  <a:cubicBezTo>
                    <a:pt x="8778" y="6069"/>
                    <a:pt x="8778" y="6069"/>
                    <a:pt x="8778" y="6049"/>
                  </a:cubicBezTo>
                  <a:close/>
                  <a:moveTo>
                    <a:pt x="9064" y="6008"/>
                  </a:moveTo>
                  <a:cubicBezTo>
                    <a:pt x="9084" y="6028"/>
                    <a:pt x="9104" y="6049"/>
                    <a:pt x="9084" y="6089"/>
                  </a:cubicBezTo>
                  <a:cubicBezTo>
                    <a:pt x="9023" y="6069"/>
                    <a:pt x="9023" y="6049"/>
                    <a:pt x="9064" y="6008"/>
                  </a:cubicBezTo>
                  <a:close/>
                  <a:moveTo>
                    <a:pt x="5031" y="6089"/>
                  </a:moveTo>
                  <a:cubicBezTo>
                    <a:pt x="5031" y="6089"/>
                    <a:pt x="5052" y="6089"/>
                    <a:pt x="5052" y="6110"/>
                  </a:cubicBezTo>
                  <a:cubicBezTo>
                    <a:pt x="5052" y="6110"/>
                    <a:pt x="5042" y="6119"/>
                    <a:pt x="5036" y="6119"/>
                  </a:cubicBezTo>
                  <a:cubicBezTo>
                    <a:pt x="5033" y="6119"/>
                    <a:pt x="5031" y="6117"/>
                    <a:pt x="5031" y="6110"/>
                  </a:cubicBezTo>
                  <a:cubicBezTo>
                    <a:pt x="5031" y="6110"/>
                    <a:pt x="5031" y="6089"/>
                    <a:pt x="5031" y="6089"/>
                  </a:cubicBezTo>
                  <a:close/>
                  <a:moveTo>
                    <a:pt x="6070" y="6110"/>
                  </a:moveTo>
                  <a:cubicBezTo>
                    <a:pt x="6070" y="6130"/>
                    <a:pt x="6070" y="6130"/>
                    <a:pt x="6049" y="6130"/>
                  </a:cubicBezTo>
                  <a:cubicBezTo>
                    <a:pt x="6049" y="6130"/>
                    <a:pt x="6049" y="6110"/>
                    <a:pt x="6049" y="6110"/>
                  </a:cubicBezTo>
                  <a:close/>
                  <a:moveTo>
                    <a:pt x="5500" y="6130"/>
                  </a:moveTo>
                  <a:cubicBezTo>
                    <a:pt x="5500" y="6171"/>
                    <a:pt x="5500" y="6191"/>
                    <a:pt x="5459" y="6191"/>
                  </a:cubicBezTo>
                  <a:cubicBezTo>
                    <a:pt x="5459" y="6151"/>
                    <a:pt x="5459" y="6151"/>
                    <a:pt x="5500" y="6130"/>
                  </a:cubicBezTo>
                  <a:close/>
                  <a:moveTo>
                    <a:pt x="9188" y="6065"/>
                  </a:moveTo>
                  <a:cubicBezTo>
                    <a:pt x="9227" y="6065"/>
                    <a:pt x="9229" y="6113"/>
                    <a:pt x="9247" y="6130"/>
                  </a:cubicBezTo>
                  <a:cubicBezTo>
                    <a:pt x="9267" y="6110"/>
                    <a:pt x="9267" y="6110"/>
                    <a:pt x="9288" y="6110"/>
                  </a:cubicBezTo>
                  <a:cubicBezTo>
                    <a:pt x="9288" y="6130"/>
                    <a:pt x="9267" y="6130"/>
                    <a:pt x="9247" y="6130"/>
                  </a:cubicBezTo>
                  <a:cubicBezTo>
                    <a:pt x="9247" y="6130"/>
                    <a:pt x="9247" y="6151"/>
                    <a:pt x="9247" y="6171"/>
                  </a:cubicBezTo>
                  <a:cubicBezTo>
                    <a:pt x="9247" y="6171"/>
                    <a:pt x="9267" y="6171"/>
                    <a:pt x="9247" y="6191"/>
                  </a:cubicBezTo>
                  <a:cubicBezTo>
                    <a:pt x="9226" y="6191"/>
                    <a:pt x="9247" y="6171"/>
                    <a:pt x="9247" y="6171"/>
                  </a:cubicBezTo>
                  <a:lnTo>
                    <a:pt x="9165" y="6171"/>
                  </a:lnTo>
                  <a:cubicBezTo>
                    <a:pt x="9165" y="6130"/>
                    <a:pt x="9165" y="6089"/>
                    <a:pt x="9165" y="6069"/>
                  </a:cubicBezTo>
                  <a:cubicBezTo>
                    <a:pt x="9174" y="6066"/>
                    <a:pt x="9181" y="6065"/>
                    <a:pt x="9188" y="6065"/>
                  </a:cubicBezTo>
                  <a:close/>
                  <a:moveTo>
                    <a:pt x="5388" y="6203"/>
                  </a:moveTo>
                  <a:cubicBezTo>
                    <a:pt x="5408" y="6203"/>
                    <a:pt x="5418" y="6218"/>
                    <a:pt x="5418" y="6232"/>
                  </a:cubicBezTo>
                  <a:cubicBezTo>
                    <a:pt x="5406" y="6238"/>
                    <a:pt x="5398" y="6240"/>
                    <a:pt x="5391" y="6240"/>
                  </a:cubicBezTo>
                  <a:cubicBezTo>
                    <a:pt x="5376" y="6240"/>
                    <a:pt x="5371" y="6226"/>
                    <a:pt x="5357" y="6212"/>
                  </a:cubicBezTo>
                  <a:cubicBezTo>
                    <a:pt x="5369" y="6206"/>
                    <a:pt x="5379" y="6203"/>
                    <a:pt x="5388" y="6203"/>
                  </a:cubicBezTo>
                  <a:close/>
                  <a:moveTo>
                    <a:pt x="8677" y="6110"/>
                  </a:moveTo>
                  <a:cubicBezTo>
                    <a:pt x="8697" y="6171"/>
                    <a:pt x="8738" y="6191"/>
                    <a:pt x="8778" y="6212"/>
                  </a:cubicBezTo>
                  <a:cubicBezTo>
                    <a:pt x="8779" y="6212"/>
                    <a:pt x="8779" y="6213"/>
                    <a:pt x="8780" y="6213"/>
                  </a:cubicBezTo>
                  <a:lnTo>
                    <a:pt x="8780" y="6213"/>
                  </a:lnTo>
                  <a:cubicBezTo>
                    <a:pt x="8780" y="6213"/>
                    <a:pt x="8779" y="6213"/>
                    <a:pt x="8779" y="6213"/>
                  </a:cubicBezTo>
                  <a:cubicBezTo>
                    <a:pt x="8773" y="6213"/>
                    <a:pt x="8766" y="6217"/>
                    <a:pt x="8758" y="6232"/>
                  </a:cubicBezTo>
                  <a:cubicBezTo>
                    <a:pt x="8758" y="6232"/>
                    <a:pt x="8738" y="6252"/>
                    <a:pt x="8717" y="6252"/>
                  </a:cubicBezTo>
                  <a:cubicBezTo>
                    <a:pt x="8697" y="6212"/>
                    <a:pt x="8616" y="6191"/>
                    <a:pt x="8677" y="6110"/>
                  </a:cubicBezTo>
                  <a:close/>
                  <a:moveTo>
                    <a:pt x="5072" y="6232"/>
                  </a:moveTo>
                  <a:cubicBezTo>
                    <a:pt x="5052" y="6252"/>
                    <a:pt x="5052" y="6252"/>
                    <a:pt x="5031" y="6252"/>
                  </a:cubicBezTo>
                  <a:cubicBezTo>
                    <a:pt x="5031" y="6273"/>
                    <a:pt x="5011" y="6273"/>
                    <a:pt x="4990" y="6273"/>
                  </a:cubicBezTo>
                  <a:cubicBezTo>
                    <a:pt x="5011" y="6252"/>
                    <a:pt x="5011" y="6252"/>
                    <a:pt x="5031" y="6252"/>
                  </a:cubicBezTo>
                  <a:cubicBezTo>
                    <a:pt x="5031" y="6252"/>
                    <a:pt x="5052" y="6232"/>
                    <a:pt x="5072" y="6232"/>
                  </a:cubicBezTo>
                  <a:close/>
                  <a:moveTo>
                    <a:pt x="5174" y="6273"/>
                  </a:moveTo>
                  <a:lnTo>
                    <a:pt x="5174" y="6273"/>
                  </a:lnTo>
                  <a:cubicBezTo>
                    <a:pt x="5194" y="6293"/>
                    <a:pt x="5174" y="6314"/>
                    <a:pt x="5153" y="6314"/>
                  </a:cubicBezTo>
                  <a:cubicBezTo>
                    <a:pt x="5153" y="6314"/>
                    <a:pt x="5153" y="6293"/>
                    <a:pt x="5153" y="6293"/>
                  </a:cubicBezTo>
                  <a:cubicBezTo>
                    <a:pt x="5153" y="6293"/>
                    <a:pt x="5174" y="6273"/>
                    <a:pt x="5174" y="6273"/>
                  </a:cubicBezTo>
                  <a:close/>
                  <a:moveTo>
                    <a:pt x="5846" y="6293"/>
                  </a:moveTo>
                  <a:cubicBezTo>
                    <a:pt x="5846" y="6314"/>
                    <a:pt x="5866" y="6314"/>
                    <a:pt x="5846" y="6314"/>
                  </a:cubicBezTo>
                  <a:cubicBezTo>
                    <a:pt x="5846" y="6324"/>
                    <a:pt x="5841" y="6329"/>
                    <a:pt x="5836" y="6329"/>
                  </a:cubicBezTo>
                  <a:cubicBezTo>
                    <a:pt x="5831" y="6329"/>
                    <a:pt x="5825" y="6324"/>
                    <a:pt x="5825" y="6314"/>
                  </a:cubicBezTo>
                  <a:cubicBezTo>
                    <a:pt x="5825" y="6293"/>
                    <a:pt x="5846" y="6293"/>
                    <a:pt x="5846" y="6293"/>
                  </a:cubicBezTo>
                  <a:close/>
                  <a:moveTo>
                    <a:pt x="4726" y="6232"/>
                  </a:moveTo>
                  <a:lnTo>
                    <a:pt x="4726" y="6232"/>
                  </a:lnTo>
                  <a:cubicBezTo>
                    <a:pt x="4787" y="6273"/>
                    <a:pt x="4828" y="6293"/>
                    <a:pt x="4746" y="6334"/>
                  </a:cubicBezTo>
                  <a:cubicBezTo>
                    <a:pt x="4746" y="6314"/>
                    <a:pt x="4746" y="6293"/>
                    <a:pt x="4726" y="6232"/>
                  </a:cubicBezTo>
                  <a:close/>
                  <a:moveTo>
                    <a:pt x="8649" y="6321"/>
                  </a:moveTo>
                  <a:cubicBezTo>
                    <a:pt x="8674" y="6321"/>
                    <a:pt x="8696" y="6342"/>
                    <a:pt x="8717" y="6375"/>
                  </a:cubicBezTo>
                  <a:lnTo>
                    <a:pt x="8575" y="6375"/>
                  </a:lnTo>
                  <a:cubicBezTo>
                    <a:pt x="8603" y="6337"/>
                    <a:pt x="8627" y="6321"/>
                    <a:pt x="8649" y="6321"/>
                  </a:cubicBezTo>
                  <a:close/>
                  <a:moveTo>
                    <a:pt x="9613" y="6334"/>
                  </a:moveTo>
                  <a:cubicBezTo>
                    <a:pt x="9613" y="6354"/>
                    <a:pt x="9613" y="6354"/>
                    <a:pt x="9613" y="6354"/>
                  </a:cubicBezTo>
                  <a:cubicBezTo>
                    <a:pt x="9613" y="6354"/>
                    <a:pt x="9593" y="6375"/>
                    <a:pt x="9593" y="6375"/>
                  </a:cubicBezTo>
                  <a:cubicBezTo>
                    <a:pt x="9593" y="6375"/>
                    <a:pt x="9593" y="6354"/>
                    <a:pt x="9593" y="6354"/>
                  </a:cubicBezTo>
                  <a:cubicBezTo>
                    <a:pt x="9593" y="6354"/>
                    <a:pt x="9593" y="6334"/>
                    <a:pt x="9613" y="6334"/>
                  </a:cubicBezTo>
                  <a:close/>
                  <a:moveTo>
                    <a:pt x="9532" y="6395"/>
                  </a:moveTo>
                  <a:cubicBezTo>
                    <a:pt x="9552" y="6415"/>
                    <a:pt x="9552" y="6415"/>
                    <a:pt x="9532" y="6415"/>
                  </a:cubicBezTo>
                  <a:cubicBezTo>
                    <a:pt x="9532" y="6415"/>
                    <a:pt x="9532" y="6415"/>
                    <a:pt x="9512" y="6395"/>
                  </a:cubicBezTo>
                  <a:close/>
                  <a:moveTo>
                    <a:pt x="6009" y="6415"/>
                  </a:moveTo>
                  <a:cubicBezTo>
                    <a:pt x="6029" y="6436"/>
                    <a:pt x="6009" y="6436"/>
                    <a:pt x="5988" y="6436"/>
                  </a:cubicBezTo>
                  <a:cubicBezTo>
                    <a:pt x="5988" y="6436"/>
                    <a:pt x="5988" y="6436"/>
                    <a:pt x="5988" y="6415"/>
                  </a:cubicBezTo>
                  <a:close/>
                  <a:moveTo>
                    <a:pt x="8616" y="6436"/>
                  </a:moveTo>
                  <a:cubicBezTo>
                    <a:pt x="8616" y="6436"/>
                    <a:pt x="8616" y="6436"/>
                    <a:pt x="8616" y="6456"/>
                  </a:cubicBezTo>
                  <a:cubicBezTo>
                    <a:pt x="8595" y="6456"/>
                    <a:pt x="8595" y="6456"/>
                    <a:pt x="8595" y="6436"/>
                  </a:cubicBezTo>
                  <a:close/>
                  <a:moveTo>
                    <a:pt x="8514" y="6476"/>
                  </a:moveTo>
                  <a:cubicBezTo>
                    <a:pt x="8514" y="6476"/>
                    <a:pt x="8514" y="6476"/>
                    <a:pt x="8514" y="6497"/>
                  </a:cubicBezTo>
                  <a:cubicBezTo>
                    <a:pt x="8493" y="6497"/>
                    <a:pt x="8493" y="6497"/>
                    <a:pt x="8493" y="6476"/>
                  </a:cubicBezTo>
                  <a:close/>
                  <a:moveTo>
                    <a:pt x="9512" y="6517"/>
                  </a:moveTo>
                  <a:cubicBezTo>
                    <a:pt x="9532" y="6538"/>
                    <a:pt x="9532" y="6538"/>
                    <a:pt x="9512" y="6538"/>
                  </a:cubicBezTo>
                  <a:cubicBezTo>
                    <a:pt x="9512" y="6538"/>
                    <a:pt x="9512" y="6538"/>
                    <a:pt x="9512" y="6517"/>
                  </a:cubicBezTo>
                  <a:close/>
                  <a:moveTo>
                    <a:pt x="5133" y="6517"/>
                  </a:moveTo>
                  <a:cubicBezTo>
                    <a:pt x="5133" y="6538"/>
                    <a:pt x="5153" y="6538"/>
                    <a:pt x="5153" y="6538"/>
                  </a:cubicBezTo>
                  <a:cubicBezTo>
                    <a:pt x="5153" y="6538"/>
                    <a:pt x="5133" y="6558"/>
                    <a:pt x="5133" y="6558"/>
                  </a:cubicBezTo>
                  <a:cubicBezTo>
                    <a:pt x="5133" y="6538"/>
                    <a:pt x="5133" y="6538"/>
                    <a:pt x="5113" y="6538"/>
                  </a:cubicBezTo>
                  <a:cubicBezTo>
                    <a:pt x="5133" y="6538"/>
                    <a:pt x="5133" y="6517"/>
                    <a:pt x="5133" y="6517"/>
                  </a:cubicBezTo>
                  <a:close/>
                  <a:moveTo>
                    <a:pt x="5927" y="6415"/>
                  </a:moveTo>
                  <a:cubicBezTo>
                    <a:pt x="5927" y="6456"/>
                    <a:pt x="5927" y="6517"/>
                    <a:pt x="5927" y="6599"/>
                  </a:cubicBezTo>
                  <a:cubicBezTo>
                    <a:pt x="5866" y="6517"/>
                    <a:pt x="5866" y="6456"/>
                    <a:pt x="5927" y="6415"/>
                  </a:cubicBezTo>
                  <a:close/>
                  <a:moveTo>
                    <a:pt x="5968" y="6599"/>
                  </a:moveTo>
                  <a:cubicBezTo>
                    <a:pt x="5968" y="6619"/>
                    <a:pt x="5968" y="6619"/>
                    <a:pt x="5968" y="6619"/>
                  </a:cubicBezTo>
                  <a:lnTo>
                    <a:pt x="5948" y="6619"/>
                  </a:lnTo>
                  <a:lnTo>
                    <a:pt x="5968" y="6599"/>
                  </a:lnTo>
                  <a:close/>
                  <a:moveTo>
                    <a:pt x="8554" y="6578"/>
                  </a:moveTo>
                  <a:cubicBezTo>
                    <a:pt x="8554" y="6619"/>
                    <a:pt x="8554" y="6639"/>
                    <a:pt x="8514" y="6639"/>
                  </a:cubicBezTo>
                  <a:cubicBezTo>
                    <a:pt x="8514" y="6599"/>
                    <a:pt x="8514" y="6578"/>
                    <a:pt x="8554" y="6578"/>
                  </a:cubicBezTo>
                  <a:close/>
                  <a:moveTo>
                    <a:pt x="9430" y="6639"/>
                  </a:moveTo>
                  <a:cubicBezTo>
                    <a:pt x="9419" y="6684"/>
                    <a:pt x="9408" y="6698"/>
                    <a:pt x="9393" y="6698"/>
                  </a:cubicBezTo>
                  <a:cubicBezTo>
                    <a:pt x="9381" y="6698"/>
                    <a:pt x="9367" y="6689"/>
                    <a:pt x="9349" y="6680"/>
                  </a:cubicBezTo>
                  <a:cubicBezTo>
                    <a:pt x="9369" y="6660"/>
                    <a:pt x="9389" y="6660"/>
                    <a:pt x="9430" y="6639"/>
                  </a:cubicBezTo>
                  <a:close/>
                  <a:moveTo>
                    <a:pt x="9532" y="6700"/>
                  </a:moveTo>
                  <a:cubicBezTo>
                    <a:pt x="9522" y="6711"/>
                    <a:pt x="9517" y="6716"/>
                    <a:pt x="9514" y="6716"/>
                  </a:cubicBezTo>
                  <a:cubicBezTo>
                    <a:pt x="9512" y="6716"/>
                    <a:pt x="9512" y="6711"/>
                    <a:pt x="9512" y="6700"/>
                  </a:cubicBezTo>
                  <a:close/>
                  <a:moveTo>
                    <a:pt x="8473" y="6762"/>
                  </a:moveTo>
                  <a:cubicBezTo>
                    <a:pt x="8473" y="6782"/>
                    <a:pt x="8473" y="6782"/>
                    <a:pt x="8453" y="6782"/>
                  </a:cubicBezTo>
                  <a:cubicBezTo>
                    <a:pt x="8453" y="6782"/>
                    <a:pt x="8453" y="6762"/>
                    <a:pt x="8453" y="6762"/>
                  </a:cubicBezTo>
                  <a:close/>
                  <a:moveTo>
                    <a:pt x="5425" y="6957"/>
                  </a:moveTo>
                  <a:cubicBezTo>
                    <a:pt x="5440" y="6957"/>
                    <a:pt x="5444" y="6971"/>
                    <a:pt x="5459" y="6986"/>
                  </a:cubicBezTo>
                  <a:cubicBezTo>
                    <a:pt x="5447" y="6992"/>
                    <a:pt x="5437" y="6994"/>
                    <a:pt x="5428" y="6994"/>
                  </a:cubicBezTo>
                  <a:cubicBezTo>
                    <a:pt x="5408" y="6994"/>
                    <a:pt x="5398" y="6980"/>
                    <a:pt x="5398" y="6965"/>
                  </a:cubicBezTo>
                  <a:cubicBezTo>
                    <a:pt x="5410" y="6959"/>
                    <a:pt x="5418" y="6957"/>
                    <a:pt x="5425" y="6957"/>
                  </a:cubicBezTo>
                  <a:close/>
                  <a:moveTo>
                    <a:pt x="9715" y="7026"/>
                  </a:moveTo>
                  <a:cubicBezTo>
                    <a:pt x="9736" y="7047"/>
                    <a:pt x="9756" y="7047"/>
                    <a:pt x="9776" y="7067"/>
                  </a:cubicBezTo>
                  <a:cubicBezTo>
                    <a:pt x="9776" y="7128"/>
                    <a:pt x="9776" y="7169"/>
                    <a:pt x="9715" y="7210"/>
                  </a:cubicBezTo>
                  <a:cubicBezTo>
                    <a:pt x="9654" y="7087"/>
                    <a:pt x="9654" y="7047"/>
                    <a:pt x="9715" y="7026"/>
                  </a:cubicBezTo>
                  <a:close/>
                  <a:moveTo>
                    <a:pt x="9165" y="7210"/>
                  </a:moveTo>
                  <a:cubicBezTo>
                    <a:pt x="9165" y="7210"/>
                    <a:pt x="9165" y="7210"/>
                    <a:pt x="9165" y="7230"/>
                  </a:cubicBezTo>
                  <a:lnTo>
                    <a:pt x="9145" y="7230"/>
                  </a:lnTo>
                  <a:cubicBezTo>
                    <a:pt x="9145" y="7230"/>
                    <a:pt x="9145" y="7210"/>
                    <a:pt x="9145" y="7210"/>
                  </a:cubicBezTo>
                  <a:close/>
                  <a:moveTo>
                    <a:pt x="4746" y="7413"/>
                  </a:moveTo>
                  <a:lnTo>
                    <a:pt x="4746" y="7413"/>
                  </a:lnTo>
                  <a:cubicBezTo>
                    <a:pt x="4787" y="7434"/>
                    <a:pt x="4766" y="7454"/>
                    <a:pt x="4766" y="7454"/>
                  </a:cubicBezTo>
                  <a:cubicBezTo>
                    <a:pt x="4766" y="7454"/>
                    <a:pt x="4746" y="7434"/>
                    <a:pt x="4746" y="7413"/>
                  </a:cubicBezTo>
                  <a:close/>
                  <a:moveTo>
                    <a:pt x="5357" y="7434"/>
                  </a:moveTo>
                  <a:cubicBezTo>
                    <a:pt x="5357" y="7434"/>
                    <a:pt x="5357" y="7454"/>
                    <a:pt x="5357" y="7454"/>
                  </a:cubicBezTo>
                  <a:cubicBezTo>
                    <a:pt x="5357" y="7454"/>
                    <a:pt x="5357" y="7454"/>
                    <a:pt x="5337" y="7474"/>
                  </a:cubicBezTo>
                  <a:cubicBezTo>
                    <a:pt x="5337" y="7454"/>
                    <a:pt x="5337" y="7454"/>
                    <a:pt x="5337" y="7454"/>
                  </a:cubicBezTo>
                  <a:cubicBezTo>
                    <a:pt x="5337" y="7454"/>
                    <a:pt x="5357" y="7434"/>
                    <a:pt x="5357" y="7434"/>
                  </a:cubicBezTo>
                  <a:close/>
                  <a:moveTo>
                    <a:pt x="9808" y="7380"/>
                  </a:moveTo>
                  <a:cubicBezTo>
                    <a:pt x="9823" y="7380"/>
                    <a:pt x="9837" y="7389"/>
                    <a:pt x="9837" y="7413"/>
                  </a:cubicBezTo>
                  <a:cubicBezTo>
                    <a:pt x="9817" y="7434"/>
                    <a:pt x="9817" y="7434"/>
                    <a:pt x="9797" y="7454"/>
                  </a:cubicBezTo>
                  <a:cubicBezTo>
                    <a:pt x="9797" y="7454"/>
                    <a:pt x="9817" y="7474"/>
                    <a:pt x="9797" y="7495"/>
                  </a:cubicBezTo>
                  <a:cubicBezTo>
                    <a:pt x="9776" y="7474"/>
                    <a:pt x="9797" y="7474"/>
                    <a:pt x="9797" y="7454"/>
                  </a:cubicBezTo>
                  <a:cubicBezTo>
                    <a:pt x="9756" y="7434"/>
                    <a:pt x="9756" y="7413"/>
                    <a:pt x="9776" y="7393"/>
                  </a:cubicBezTo>
                  <a:cubicBezTo>
                    <a:pt x="9785" y="7384"/>
                    <a:pt x="9797" y="7380"/>
                    <a:pt x="9808" y="7380"/>
                  </a:cubicBezTo>
                  <a:close/>
                  <a:moveTo>
                    <a:pt x="4766" y="7454"/>
                  </a:moveTo>
                  <a:lnTo>
                    <a:pt x="4766" y="7454"/>
                  </a:lnTo>
                  <a:cubicBezTo>
                    <a:pt x="4828" y="7474"/>
                    <a:pt x="4746" y="7535"/>
                    <a:pt x="4807" y="7535"/>
                  </a:cubicBezTo>
                  <a:cubicBezTo>
                    <a:pt x="4823" y="7535"/>
                    <a:pt x="4827" y="7509"/>
                    <a:pt x="4838" y="7509"/>
                  </a:cubicBezTo>
                  <a:cubicBezTo>
                    <a:pt x="4841" y="7509"/>
                    <a:pt x="4844" y="7511"/>
                    <a:pt x="4848" y="7515"/>
                  </a:cubicBezTo>
                  <a:cubicBezTo>
                    <a:pt x="4868" y="7556"/>
                    <a:pt x="4848" y="7576"/>
                    <a:pt x="4807" y="7597"/>
                  </a:cubicBezTo>
                  <a:cubicBezTo>
                    <a:pt x="4766" y="7576"/>
                    <a:pt x="4746" y="7576"/>
                    <a:pt x="4726" y="7535"/>
                  </a:cubicBezTo>
                  <a:cubicBezTo>
                    <a:pt x="4746" y="7515"/>
                    <a:pt x="4766" y="7495"/>
                    <a:pt x="4766" y="7454"/>
                  </a:cubicBezTo>
                  <a:close/>
                  <a:moveTo>
                    <a:pt x="5357" y="7515"/>
                  </a:moveTo>
                  <a:lnTo>
                    <a:pt x="5357" y="7515"/>
                  </a:lnTo>
                  <a:cubicBezTo>
                    <a:pt x="5398" y="7535"/>
                    <a:pt x="5418" y="7556"/>
                    <a:pt x="5357" y="7617"/>
                  </a:cubicBezTo>
                  <a:cubicBezTo>
                    <a:pt x="5377" y="7576"/>
                    <a:pt x="5337" y="7556"/>
                    <a:pt x="5357" y="7515"/>
                  </a:cubicBezTo>
                  <a:close/>
                  <a:moveTo>
                    <a:pt x="4563" y="7678"/>
                  </a:moveTo>
                  <a:cubicBezTo>
                    <a:pt x="4563" y="7698"/>
                    <a:pt x="4563" y="7698"/>
                    <a:pt x="4542" y="7698"/>
                  </a:cubicBezTo>
                  <a:cubicBezTo>
                    <a:pt x="4542" y="7698"/>
                    <a:pt x="4542" y="7678"/>
                    <a:pt x="4542" y="7678"/>
                  </a:cubicBezTo>
                  <a:close/>
                  <a:moveTo>
                    <a:pt x="4665" y="7637"/>
                  </a:moveTo>
                  <a:cubicBezTo>
                    <a:pt x="4665" y="7658"/>
                    <a:pt x="4685" y="7678"/>
                    <a:pt x="4705" y="7719"/>
                  </a:cubicBezTo>
                  <a:cubicBezTo>
                    <a:pt x="4624" y="7698"/>
                    <a:pt x="4624" y="7658"/>
                    <a:pt x="4665" y="7637"/>
                  </a:cubicBezTo>
                  <a:close/>
                  <a:moveTo>
                    <a:pt x="8493" y="7719"/>
                  </a:moveTo>
                  <a:cubicBezTo>
                    <a:pt x="8514" y="7739"/>
                    <a:pt x="8493" y="7759"/>
                    <a:pt x="8473" y="7759"/>
                  </a:cubicBezTo>
                  <a:cubicBezTo>
                    <a:pt x="8453" y="7739"/>
                    <a:pt x="8453" y="7719"/>
                    <a:pt x="8493" y="7719"/>
                  </a:cubicBezTo>
                  <a:close/>
                  <a:moveTo>
                    <a:pt x="4861" y="7765"/>
                  </a:moveTo>
                  <a:cubicBezTo>
                    <a:pt x="4866" y="7765"/>
                    <a:pt x="4872" y="7767"/>
                    <a:pt x="4879" y="7771"/>
                  </a:cubicBezTo>
                  <a:lnTo>
                    <a:pt x="4879" y="7771"/>
                  </a:lnTo>
                  <a:cubicBezTo>
                    <a:pt x="4871" y="7781"/>
                    <a:pt x="4868" y="7788"/>
                    <a:pt x="4862" y="7788"/>
                  </a:cubicBezTo>
                  <a:cubicBezTo>
                    <a:pt x="4858" y="7788"/>
                    <a:pt x="4854" y="7786"/>
                    <a:pt x="4848" y="7780"/>
                  </a:cubicBezTo>
                  <a:cubicBezTo>
                    <a:pt x="4848" y="7770"/>
                    <a:pt x="4853" y="7765"/>
                    <a:pt x="4861" y="7765"/>
                  </a:cubicBezTo>
                  <a:close/>
                  <a:moveTo>
                    <a:pt x="4462" y="7841"/>
                  </a:moveTo>
                  <a:cubicBezTo>
                    <a:pt x="4481" y="7841"/>
                    <a:pt x="4481" y="7841"/>
                    <a:pt x="4481" y="7861"/>
                  </a:cubicBezTo>
                  <a:cubicBezTo>
                    <a:pt x="4468" y="7861"/>
                    <a:pt x="4463" y="7853"/>
                    <a:pt x="4462" y="7841"/>
                  </a:cubicBezTo>
                  <a:close/>
                  <a:moveTo>
                    <a:pt x="4447" y="7792"/>
                  </a:moveTo>
                  <a:cubicBezTo>
                    <a:pt x="4451" y="7792"/>
                    <a:pt x="4455" y="7794"/>
                    <a:pt x="4461" y="7800"/>
                  </a:cubicBezTo>
                  <a:cubicBezTo>
                    <a:pt x="4461" y="7800"/>
                    <a:pt x="4461" y="7809"/>
                    <a:pt x="4461" y="7821"/>
                  </a:cubicBezTo>
                  <a:lnTo>
                    <a:pt x="4420" y="7821"/>
                  </a:lnTo>
                  <a:cubicBezTo>
                    <a:pt x="4420" y="7841"/>
                    <a:pt x="4420" y="7861"/>
                    <a:pt x="4379" y="7882"/>
                  </a:cubicBezTo>
                  <a:cubicBezTo>
                    <a:pt x="4359" y="7861"/>
                    <a:pt x="4359" y="7821"/>
                    <a:pt x="4339" y="7800"/>
                  </a:cubicBezTo>
                  <a:cubicBezTo>
                    <a:pt x="4351" y="7794"/>
                    <a:pt x="4361" y="7792"/>
                    <a:pt x="4370" y="7792"/>
                  </a:cubicBezTo>
                  <a:cubicBezTo>
                    <a:pt x="4391" y="7792"/>
                    <a:pt x="4406" y="7806"/>
                    <a:pt x="4420" y="7821"/>
                  </a:cubicBezTo>
                  <a:cubicBezTo>
                    <a:pt x="4435" y="7806"/>
                    <a:pt x="4439" y="7792"/>
                    <a:pt x="4447" y="7792"/>
                  </a:cubicBezTo>
                  <a:close/>
                  <a:moveTo>
                    <a:pt x="10000" y="7861"/>
                  </a:moveTo>
                  <a:cubicBezTo>
                    <a:pt x="10041" y="7861"/>
                    <a:pt x="10061" y="7882"/>
                    <a:pt x="10041" y="7902"/>
                  </a:cubicBezTo>
                  <a:cubicBezTo>
                    <a:pt x="10041" y="7926"/>
                    <a:pt x="10027" y="7936"/>
                    <a:pt x="10011" y="7936"/>
                  </a:cubicBezTo>
                  <a:cubicBezTo>
                    <a:pt x="10000" y="7936"/>
                    <a:pt x="9988" y="7931"/>
                    <a:pt x="9980" y="7922"/>
                  </a:cubicBezTo>
                  <a:cubicBezTo>
                    <a:pt x="9980" y="7902"/>
                    <a:pt x="9980" y="7882"/>
                    <a:pt x="10000" y="7861"/>
                  </a:cubicBezTo>
                  <a:close/>
                  <a:moveTo>
                    <a:pt x="4286" y="7892"/>
                  </a:moveTo>
                  <a:cubicBezTo>
                    <a:pt x="4295" y="7892"/>
                    <a:pt x="4304" y="7901"/>
                    <a:pt x="4318" y="7922"/>
                  </a:cubicBezTo>
                  <a:cubicBezTo>
                    <a:pt x="4298" y="7922"/>
                    <a:pt x="4278" y="7943"/>
                    <a:pt x="4217" y="7963"/>
                  </a:cubicBezTo>
                  <a:cubicBezTo>
                    <a:pt x="4256" y="7923"/>
                    <a:pt x="4270" y="7892"/>
                    <a:pt x="4286" y="7892"/>
                  </a:cubicBezTo>
                  <a:close/>
                  <a:moveTo>
                    <a:pt x="4522" y="7943"/>
                  </a:moveTo>
                  <a:cubicBezTo>
                    <a:pt x="4522" y="7963"/>
                    <a:pt x="4522" y="7963"/>
                    <a:pt x="4502" y="7963"/>
                  </a:cubicBezTo>
                  <a:cubicBezTo>
                    <a:pt x="4502" y="7963"/>
                    <a:pt x="4522" y="7943"/>
                    <a:pt x="4522" y="7943"/>
                  </a:cubicBezTo>
                  <a:close/>
                  <a:moveTo>
                    <a:pt x="4603" y="7948"/>
                  </a:moveTo>
                  <a:cubicBezTo>
                    <a:pt x="4607" y="7948"/>
                    <a:pt x="4610" y="7950"/>
                    <a:pt x="4614" y="7954"/>
                  </a:cubicBezTo>
                  <a:lnTo>
                    <a:pt x="4614" y="7954"/>
                  </a:lnTo>
                  <a:cubicBezTo>
                    <a:pt x="4607" y="7964"/>
                    <a:pt x="4603" y="7972"/>
                    <a:pt x="4597" y="7972"/>
                  </a:cubicBezTo>
                  <a:cubicBezTo>
                    <a:pt x="4593" y="7972"/>
                    <a:pt x="4589" y="7969"/>
                    <a:pt x="4583" y="7963"/>
                  </a:cubicBezTo>
                  <a:cubicBezTo>
                    <a:pt x="4593" y="7953"/>
                    <a:pt x="4598" y="7948"/>
                    <a:pt x="4603" y="7948"/>
                  </a:cubicBezTo>
                  <a:close/>
                  <a:moveTo>
                    <a:pt x="4695" y="7914"/>
                  </a:moveTo>
                  <a:cubicBezTo>
                    <a:pt x="4714" y="7914"/>
                    <a:pt x="4735" y="7923"/>
                    <a:pt x="4760" y="7939"/>
                  </a:cubicBezTo>
                  <a:lnTo>
                    <a:pt x="4760" y="7939"/>
                  </a:lnTo>
                  <a:cubicBezTo>
                    <a:pt x="4738" y="7987"/>
                    <a:pt x="4701" y="8004"/>
                    <a:pt x="4665" y="8004"/>
                  </a:cubicBezTo>
                  <a:cubicBezTo>
                    <a:pt x="4647" y="7987"/>
                    <a:pt x="4645" y="7969"/>
                    <a:pt x="4632" y="7952"/>
                  </a:cubicBezTo>
                  <a:lnTo>
                    <a:pt x="4632" y="7952"/>
                  </a:lnTo>
                  <a:cubicBezTo>
                    <a:pt x="4652" y="7926"/>
                    <a:pt x="4672" y="7914"/>
                    <a:pt x="4695" y="7914"/>
                  </a:cubicBezTo>
                  <a:close/>
                  <a:moveTo>
                    <a:pt x="10067" y="7986"/>
                  </a:moveTo>
                  <a:cubicBezTo>
                    <a:pt x="10071" y="7986"/>
                    <a:pt x="10075" y="7990"/>
                    <a:pt x="10082" y="8004"/>
                  </a:cubicBezTo>
                  <a:lnTo>
                    <a:pt x="10041" y="8004"/>
                  </a:lnTo>
                  <a:cubicBezTo>
                    <a:pt x="10055" y="8004"/>
                    <a:pt x="10059" y="7986"/>
                    <a:pt x="10067" y="7986"/>
                  </a:cubicBezTo>
                  <a:close/>
                  <a:moveTo>
                    <a:pt x="4441" y="8004"/>
                  </a:moveTo>
                  <a:cubicBezTo>
                    <a:pt x="4441" y="8004"/>
                    <a:pt x="4441" y="8024"/>
                    <a:pt x="4441" y="8024"/>
                  </a:cubicBezTo>
                  <a:lnTo>
                    <a:pt x="4420" y="8004"/>
                  </a:lnTo>
                  <a:close/>
                  <a:moveTo>
                    <a:pt x="5072" y="7698"/>
                  </a:moveTo>
                  <a:cubicBezTo>
                    <a:pt x="5072" y="7739"/>
                    <a:pt x="5052" y="7759"/>
                    <a:pt x="5031" y="7759"/>
                  </a:cubicBezTo>
                  <a:cubicBezTo>
                    <a:pt x="5011" y="7739"/>
                    <a:pt x="4990" y="7739"/>
                    <a:pt x="4990" y="7739"/>
                  </a:cubicBezTo>
                  <a:cubicBezTo>
                    <a:pt x="4970" y="7759"/>
                    <a:pt x="4950" y="7759"/>
                    <a:pt x="4929" y="7759"/>
                  </a:cubicBezTo>
                  <a:cubicBezTo>
                    <a:pt x="4929" y="7759"/>
                    <a:pt x="4909" y="7780"/>
                    <a:pt x="4909" y="7780"/>
                  </a:cubicBezTo>
                  <a:cubicBezTo>
                    <a:pt x="4929" y="7800"/>
                    <a:pt x="4929" y="7821"/>
                    <a:pt x="4929" y="7861"/>
                  </a:cubicBezTo>
                  <a:cubicBezTo>
                    <a:pt x="4909" y="7882"/>
                    <a:pt x="4909" y="7922"/>
                    <a:pt x="4889" y="7943"/>
                  </a:cubicBezTo>
                  <a:cubicBezTo>
                    <a:pt x="4868" y="7963"/>
                    <a:pt x="4909" y="8004"/>
                    <a:pt x="4868" y="8024"/>
                  </a:cubicBezTo>
                  <a:lnTo>
                    <a:pt x="4807" y="8024"/>
                  </a:lnTo>
                  <a:lnTo>
                    <a:pt x="4807" y="7963"/>
                  </a:lnTo>
                  <a:cubicBezTo>
                    <a:pt x="4789" y="7945"/>
                    <a:pt x="4787" y="7943"/>
                    <a:pt x="4773" y="7929"/>
                  </a:cubicBezTo>
                  <a:lnTo>
                    <a:pt x="4773" y="7929"/>
                  </a:lnTo>
                  <a:cubicBezTo>
                    <a:pt x="4787" y="7893"/>
                    <a:pt x="4791" y="7859"/>
                    <a:pt x="4828" y="7841"/>
                  </a:cubicBezTo>
                  <a:cubicBezTo>
                    <a:pt x="4828" y="7861"/>
                    <a:pt x="4848" y="7861"/>
                    <a:pt x="4848" y="7882"/>
                  </a:cubicBezTo>
                  <a:cubicBezTo>
                    <a:pt x="4889" y="7861"/>
                    <a:pt x="4889" y="7821"/>
                    <a:pt x="4909" y="7780"/>
                  </a:cubicBezTo>
                  <a:cubicBezTo>
                    <a:pt x="4909" y="7780"/>
                    <a:pt x="4896" y="7780"/>
                    <a:pt x="4891" y="7769"/>
                  </a:cubicBezTo>
                  <a:lnTo>
                    <a:pt x="4891" y="7769"/>
                  </a:lnTo>
                  <a:cubicBezTo>
                    <a:pt x="4894" y="7759"/>
                    <a:pt x="4902" y="7751"/>
                    <a:pt x="4912" y="7751"/>
                  </a:cubicBezTo>
                  <a:cubicBezTo>
                    <a:pt x="4917" y="7751"/>
                    <a:pt x="4923" y="7754"/>
                    <a:pt x="4929" y="7759"/>
                  </a:cubicBezTo>
                  <a:cubicBezTo>
                    <a:pt x="4944" y="7745"/>
                    <a:pt x="4958" y="7731"/>
                    <a:pt x="4973" y="7731"/>
                  </a:cubicBezTo>
                  <a:cubicBezTo>
                    <a:pt x="4979" y="7731"/>
                    <a:pt x="4984" y="7733"/>
                    <a:pt x="4990" y="7739"/>
                  </a:cubicBezTo>
                  <a:cubicBezTo>
                    <a:pt x="5011" y="7698"/>
                    <a:pt x="5031" y="7698"/>
                    <a:pt x="5072" y="7698"/>
                  </a:cubicBezTo>
                  <a:close/>
                  <a:moveTo>
                    <a:pt x="10041" y="8004"/>
                  </a:moveTo>
                  <a:cubicBezTo>
                    <a:pt x="10041" y="8004"/>
                    <a:pt x="10041" y="8024"/>
                    <a:pt x="10021" y="8024"/>
                  </a:cubicBezTo>
                  <a:cubicBezTo>
                    <a:pt x="10021" y="8004"/>
                    <a:pt x="10041" y="8004"/>
                    <a:pt x="10041" y="8004"/>
                  </a:cubicBezTo>
                  <a:close/>
                  <a:moveTo>
                    <a:pt x="4746" y="8106"/>
                  </a:moveTo>
                  <a:cubicBezTo>
                    <a:pt x="4746" y="8116"/>
                    <a:pt x="4741" y="8121"/>
                    <a:pt x="4736" y="8121"/>
                  </a:cubicBezTo>
                  <a:cubicBezTo>
                    <a:pt x="4731" y="8121"/>
                    <a:pt x="4726" y="8116"/>
                    <a:pt x="4726" y="8106"/>
                  </a:cubicBezTo>
                  <a:close/>
                  <a:moveTo>
                    <a:pt x="4505" y="8075"/>
                  </a:moveTo>
                  <a:cubicBezTo>
                    <a:pt x="4516" y="8075"/>
                    <a:pt x="4528" y="8084"/>
                    <a:pt x="4542" y="8106"/>
                  </a:cubicBezTo>
                  <a:cubicBezTo>
                    <a:pt x="4522" y="8126"/>
                    <a:pt x="4502" y="8126"/>
                    <a:pt x="4441" y="8146"/>
                  </a:cubicBezTo>
                  <a:cubicBezTo>
                    <a:pt x="4467" y="8107"/>
                    <a:pt x="4485" y="8075"/>
                    <a:pt x="4505" y="8075"/>
                  </a:cubicBezTo>
                  <a:close/>
                  <a:moveTo>
                    <a:pt x="4502" y="8330"/>
                  </a:moveTo>
                  <a:cubicBezTo>
                    <a:pt x="4502" y="8330"/>
                    <a:pt x="4502" y="8330"/>
                    <a:pt x="4522" y="8350"/>
                  </a:cubicBezTo>
                  <a:lnTo>
                    <a:pt x="4502" y="8350"/>
                  </a:lnTo>
                  <a:lnTo>
                    <a:pt x="4502" y="8330"/>
                  </a:lnTo>
                  <a:close/>
                  <a:moveTo>
                    <a:pt x="4766" y="8330"/>
                  </a:moveTo>
                  <a:cubicBezTo>
                    <a:pt x="4766" y="8330"/>
                    <a:pt x="4787" y="8330"/>
                    <a:pt x="4766" y="8350"/>
                  </a:cubicBezTo>
                  <a:cubicBezTo>
                    <a:pt x="4746" y="8350"/>
                    <a:pt x="4746" y="8330"/>
                    <a:pt x="4746" y="8330"/>
                  </a:cubicBezTo>
                  <a:close/>
                  <a:moveTo>
                    <a:pt x="4264" y="8383"/>
                  </a:moveTo>
                  <a:cubicBezTo>
                    <a:pt x="4276" y="8383"/>
                    <a:pt x="4289" y="8393"/>
                    <a:pt x="4298" y="8411"/>
                  </a:cubicBezTo>
                  <a:cubicBezTo>
                    <a:pt x="4284" y="8426"/>
                    <a:pt x="4269" y="8440"/>
                    <a:pt x="4255" y="8440"/>
                  </a:cubicBezTo>
                  <a:cubicBezTo>
                    <a:pt x="4249" y="8440"/>
                    <a:pt x="4243" y="8437"/>
                    <a:pt x="4237" y="8432"/>
                  </a:cubicBezTo>
                  <a:cubicBezTo>
                    <a:pt x="4237" y="8398"/>
                    <a:pt x="4249" y="8383"/>
                    <a:pt x="4264" y="8383"/>
                  </a:cubicBezTo>
                  <a:close/>
                  <a:moveTo>
                    <a:pt x="4153" y="8464"/>
                  </a:moveTo>
                  <a:cubicBezTo>
                    <a:pt x="4167" y="8464"/>
                    <a:pt x="4182" y="8478"/>
                    <a:pt x="4196" y="8493"/>
                  </a:cubicBezTo>
                  <a:cubicBezTo>
                    <a:pt x="4176" y="8513"/>
                    <a:pt x="4196" y="8554"/>
                    <a:pt x="4135" y="8574"/>
                  </a:cubicBezTo>
                  <a:cubicBezTo>
                    <a:pt x="4115" y="8533"/>
                    <a:pt x="4094" y="8493"/>
                    <a:pt x="4135" y="8472"/>
                  </a:cubicBezTo>
                  <a:cubicBezTo>
                    <a:pt x="4141" y="8466"/>
                    <a:pt x="4147" y="8464"/>
                    <a:pt x="4153" y="8464"/>
                  </a:cubicBezTo>
                  <a:close/>
                  <a:moveTo>
                    <a:pt x="4502" y="8533"/>
                  </a:moveTo>
                  <a:cubicBezTo>
                    <a:pt x="4502" y="8554"/>
                    <a:pt x="4502" y="8574"/>
                    <a:pt x="4481" y="8574"/>
                  </a:cubicBezTo>
                  <a:cubicBezTo>
                    <a:pt x="4481" y="8574"/>
                    <a:pt x="4481" y="8554"/>
                    <a:pt x="4481" y="8554"/>
                  </a:cubicBezTo>
                  <a:cubicBezTo>
                    <a:pt x="4481" y="8554"/>
                    <a:pt x="4481" y="8533"/>
                    <a:pt x="4502" y="8533"/>
                  </a:cubicBezTo>
                  <a:close/>
                  <a:moveTo>
                    <a:pt x="5011" y="8656"/>
                  </a:moveTo>
                  <a:cubicBezTo>
                    <a:pt x="5011" y="8656"/>
                    <a:pt x="5011" y="8656"/>
                    <a:pt x="5011" y="8676"/>
                  </a:cubicBezTo>
                  <a:cubicBezTo>
                    <a:pt x="4990" y="8676"/>
                    <a:pt x="4990" y="8676"/>
                    <a:pt x="4990" y="8656"/>
                  </a:cubicBezTo>
                  <a:close/>
                  <a:moveTo>
                    <a:pt x="4420" y="8798"/>
                  </a:moveTo>
                  <a:cubicBezTo>
                    <a:pt x="4420" y="8798"/>
                    <a:pt x="4420" y="8818"/>
                    <a:pt x="4420" y="8818"/>
                  </a:cubicBezTo>
                  <a:cubicBezTo>
                    <a:pt x="4420" y="8818"/>
                    <a:pt x="4420" y="8828"/>
                    <a:pt x="4414" y="8828"/>
                  </a:cubicBezTo>
                  <a:cubicBezTo>
                    <a:pt x="4411" y="8828"/>
                    <a:pt x="4407" y="8825"/>
                    <a:pt x="4400" y="8818"/>
                  </a:cubicBezTo>
                  <a:cubicBezTo>
                    <a:pt x="4400" y="8798"/>
                    <a:pt x="4420" y="8798"/>
                    <a:pt x="4420" y="8798"/>
                  </a:cubicBezTo>
                  <a:close/>
                  <a:moveTo>
                    <a:pt x="10204" y="8818"/>
                  </a:moveTo>
                  <a:cubicBezTo>
                    <a:pt x="10204" y="8818"/>
                    <a:pt x="10224" y="8839"/>
                    <a:pt x="10204" y="8839"/>
                  </a:cubicBezTo>
                  <a:cubicBezTo>
                    <a:pt x="10204" y="8839"/>
                    <a:pt x="10184" y="8839"/>
                    <a:pt x="10184" y="8818"/>
                  </a:cubicBezTo>
                  <a:close/>
                  <a:moveTo>
                    <a:pt x="4217" y="8757"/>
                  </a:moveTo>
                  <a:cubicBezTo>
                    <a:pt x="4237" y="8798"/>
                    <a:pt x="4257" y="8818"/>
                    <a:pt x="4237" y="8859"/>
                  </a:cubicBezTo>
                  <a:cubicBezTo>
                    <a:pt x="4199" y="8878"/>
                    <a:pt x="4162" y="8879"/>
                    <a:pt x="4124" y="8912"/>
                  </a:cubicBezTo>
                  <a:lnTo>
                    <a:pt x="4124" y="8912"/>
                  </a:lnTo>
                  <a:cubicBezTo>
                    <a:pt x="4079" y="8874"/>
                    <a:pt x="4113" y="8836"/>
                    <a:pt x="4094" y="8798"/>
                  </a:cubicBezTo>
                  <a:cubicBezTo>
                    <a:pt x="4135" y="8778"/>
                    <a:pt x="4176" y="8757"/>
                    <a:pt x="4217" y="8757"/>
                  </a:cubicBezTo>
                  <a:close/>
                  <a:moveTo>
                    <a:pt x="4624" y="8900"/>
                  </a:moveTo>
                  <a:cubicBezTo>
                    <a:pt x="4624" y="8900"/>
                    <a:pt x="4644" y="8920"/>
                    <a:pt x="4624" y="8920"/>
                  </a:cubicBezTo>
                  <a:cubicBezTo>
                    <a:pt x="4603" y="8920"/>
                    <a:pt x="4603" y="8920"/>
                    <a:pt x="4603" y="8900"/>
                  </a:cubicBezTo>
                  <a:close/>
                  <a:moveTo>
                    <a:pt x="10204" y="8900"/>
                  </a:moveTo>
                  <a:cubicBezTo>
                    <a:pt x="10204" y="8920"/>
                    <a:pt x="10224" y="8920"/>
                    <a:pt x="10204" y="8941"/>
                  </a:cubicBezTo>
                  <a:cubicBezTo>
                    <a:pt x="10204" y="8941"/>
                    <a:pt x="10204" y="8959"/>
                    <a:pt x="10198" y="8959"/>
                  </a:cubicBezTo>
                  <a:cubicBezTo>
                    <a:pt x="10195" y="8959"/>
                    <a:pt x="10190" y="8954"/>
                    <a:pt x="10184" y="8941"/>
                  </a:cubicBezTo>
                  <a:cubicBezTo>
                    <a:pt x="10163" y="8941"/>
                    <a:pt x="10184" y="8920"/>
                    <a:pt x="10204" y="8900"/>
                  </a:cubicBezTo>
                  <a:close/>
                  <a:moveTo>
                    <a:pt x="4135" y="8936"/>
                  </a:moveTo>
                  <a:cubicBezTo>
                    <a:pt x="4145" y="8943"/>
                    <a:pt x="4148" y="8948"/>
                    <a:pt x="4135" y="8961"/>
                  </a:cubicBezTo>
                  <a:cubicBezTo>
                    <a:pt x="4135" y="8952"/>
                    <a:pt x="4135" y="8944"/>
                    <a:pt x="4135" y="8936"/>
                  </a:cubicBezTo>
                  <a:close/>
                  <a:moveTo>
                    <a:pt x="10476" y="8953"/>
                  </a:moveTo>
                  <a:cubicBezTo>
                    <a:pt x="10479" y="8953"/>
                    <a:pt x="10483" y="8955"/>
                    <a:pt x="10489" y="8961"/>
                  </a:cubicBezTo>
                  <a:cubicBezTo>
                    <a:pt x="10489" y="8971"/>
                    <a:pt x="10484" y="8976"/>
                    <a:pt x="10479" y="8976"/>
                  </a:cubicBezTo>
                  <a:cubicBezTo>
                    <a:pt x="10475" y="8976"/>
                    <a:pt x="10470" y="8973"/>
                    <a:pt x="10469" y="8966"/>
                  </a:cubicBezTo>
                  <a:lnTo>
                    <a:pt x="10469" y="8966"/>
                  </a:lnTo>
                  <a:cubicBezTo>
                    <a:pt x="10470" y="8958"/>
                    <a:pt x="10472" y="8953"/>
                    <a:pt x="10476" y="8953"/>
                  </a:cubicBezTo>
                  <a:close/>
                  <a:moveTo>
                    <a:pt x="10408" y="8941"/>
                  </a:moveTo>
                  <a:cubicBezTo>
                    <a:pt x="10424" y="8957"/>
                    <a:pt x="10441" y="8960"/>
                    <a:pt x="10457" y="8972"/>
                  </a:cubicBezTo>
                  <a:lnTo>
                    <a:pt x="10457" y="8972"/>
                  </a:lnTo>
                  <a:cubicBezTo>
                    <a:pt x="10424" y="9002"/>
                    <a:pt x="10404" y="9002"/>
                    <a:pt x="10367" y="9002"/>
                  </a:cubicBezTo>
                  <a:cubicBezTo>
                    <a:pt x="10367" y="8961"/>
                    <a:pt x="10387" y="8961"/>
                    <a:pt x="10408" y="8941"/>
                  </a:cubicBezTo>
                  <a:close/>
                  <a:moveTo>
                    <a:pt x="4522" y="8981"/>
                  </a:moveTo>
                  <a:lnTo>
                    <a:pt x="4522" y="8981"/>
                  </a:lnTo>
                  <a:cubicBezTo>
                    <a:pt x="4502" y="9002"/>
                    <a:pt x="4502" y="9022"/>
                    <a:pt x="4502" y="9042"/>
                  </a:cubicBezTo>
                  <a:cubicBezTo>
                    <a:pt x="4502" y="9063"/>
                    <a:pt x="4522" y="9063"/>
                    <a:pt x="4502" y="9083"/>
                  </a:cubicBezTo>
                  <a:cubicBezTo>
                    <a:pt x="4481" y="9083"/>
                    <a:pt x="4481" y="9063"/>
                    <a:pt x="4502" y="9042"/>
                  </a:cubicBezTo>
                  <a:cubicBezTo>
                    <a:pt x="4461" y="9022"/>
                    <a:pt x="4461" y="9002"/>
                    <a:pt x="4522" y="8981"/>
                  </a:cubicBezTo>
                  <a:close/>
                  <a:moveTo>
                    <a:pt x="4889" y="8981"/>
                  </a:moveTo>
                  <a:cubicBezTo>
                    <a:pt x="4950" y="9022"/>
                    <a:pt x="4990" y="9022"/>
                    <a:pt x="4929" y="9083"/>
                  </a:cubicBezTo>
                  <a:cubicBezTo>
                    <a:pt x="4929" y="9042"/>
                    <a:pt x="4909" y="9022"/>
                    <a:pt x="4889" y="8981"/>
                  </a:cubicBezTo>
                  <a:close/>
                  <a:moveTo>
                    <a:pt x="4278" y="9083"/>
                  </a:moveTo>
                  <a:cubicBezTo>
                    <a:pt x="4278" y="9083"/>
                    <a:pt x="4298" y="9104"/>
                    <a:pt x="4298" y="9104"/>
                  </a:cubicBezTo>
                  <a:cubicBezTo>
                    <a:pt x="4292" y="9110"/>
                    <a:pt x="4286" y="9112"/>
                    <a:pt x="4281" y="9112"/>
                  </a:cubicBezTo>
                  <a:cubicBezTo>
                    <a:pt x="4267" y="9112"/>
                    <a:pt x="4257" y="9098"/>
                    <a:pt x="4257" y="9083"/>
                  </a:cubicBezTo>
                  <a:close/>
                  <a:moveTo>
                    <a:pt x="4115" y="9042"/>
                  </a:moveTo>
                  <a:cubicBezTo>
                    <a:pt x="4135" y="9083"/>
                    <a:pt x="4135" y="9104"/>
                    <a:pt x="4155" y="9124"/>
                  </a:cubicBezTo>
                  <a:cubicBezTo>
                    <a:pt x="4074" y="9124"/>
                    <a:pt x="4094" y="9083"/>
                    <a:pt x="4115" y="9042"/>
                  </a:cubicBezTo>
                  <a:close/>
                  <a:moveTo>
                    <a:pt x="8738" y="9022"/>
                  </a:moveTo>
                  <a:lnTo>
                    <a:pt x="8738" y="9022"/>
                  </a:lnTo>
                  <a:cubicBezTo>
                    <a:pt x="8758" y="9042"/>
                    <a:pt x="8778" y="9042"/>
                    <a:pt x="8778" y="9063"/>
                  </a:cubicBezTo>
                  <a:cubicBezTo>
                    <a:pt x="8758" y="9083"/>
                    <a:pt x="8758" y="9124"/>
                    <a:pt x="8717" y="9144"/>
                  </a:cubicBezTo>
                  <a:cubicBezTo>
                    <a:pt x="8758" y="9104"/>
                    <a:pt x="8697" y="9063"/>
                    <a:pt x="8738" y="9022"/>
                  </a:cubicBezTo>
                  <a:close/>
                  <a:moveTo>
                    <a:pt x="4766" y="9144"/>
                  </a:moveTo>
                  <a:cubicBezTo>
                    <a:pt x="4766" y="9144"/>
                    <a:pt x="4787" y="9165"/>
                    <a:pt x="4787" y="9165"/>
                  </a:cubicBezTo>
                  <a:lnTo>
                    <a:pt x="4766" y="9165"/>
                  </a:lnTo>
                  <a:cubicBezTo>
                    <a:pt x="4766" y="9165"/>
                    <a:pt x="4746" y="9165"/>
                    <a:pt x="4746" y="9144"/>
                  </a:cubicBezTo>
                  <a:close/>
                  <a:moveTo>
                    <a:pt x="4196" y="9144"/>
                  </a:moveTo>
                  <a:cubicBezTo>
                    <a:pt x="4237" y="9144"/>
                    <a:pt x="4278" y="9144"/>
                    <a:pt x="4298" y="9185"/>
                  </a:cubicBezTo>
                  <a:cubicBezTo>
                    <a:pt x="4257" y="9205"/>
                    <a:pt x="4237" y="9226"/>
                    <a:pt x="4196" y="9246"/>
                  </a:cubicBezTo>
                  <a:cubicBezTo>
                    <a:pt x="4196" y="9205"/>
                    <a:pt x="4155" y="9185"/>
                    <a:pt x="4196" y="9144"/>
                  </a:cubicBezTo>
                  <a:close/>
                  <a:moveTo>
                    <a:pt x="4074" y="9246"/>
                  </a:moveTo>
                  <a:cubicBezTo>
                    <a:pt x="4074" y="9246"/>
                    <a:pt x="4094" y="9267"/>
                    <a:pt x="4094" y="9267"/>
                  </a:cubicBezTo>
                  <a:lnTo>
                    <a:pt x="4074" y="9267"/>
                  </a:lnTo>
                  <a:cubicBezTo>
                    <a:pt x="4074" y="9267"/>
                    <a:pt x="4054" y="9267"/>
                    <a:pt x="4054" y="9246"/>
                  </a:cubicBezTo>
                  <a:close/>
                  <a:moveTo>
                    <a:pt x="10061" y="9226"/>
                  </a:moveTo>
                  <a:cubicBezTo>
                    <a:pt x="10061" y="9226"/>
                    <a:pt x="10061" y="9246"/>
                    <a:pt x="10061" y="9246"/>
                  </a:cubicBezTo>
                  <a:cubicBezTo>
                    <a:pt x="10061" y="9261"/>
                    <a:pt x="10051" y="9275"/>
                    <a:pt x="10045" y="9275"/>
                  </a:cubicBezTo>
                  <a:cubicBezTo>
                    <a:pt x="10043" y="9275"/>
                    <a:pt x="10041" y="9272"/>
                    <a:pt x="10041" y="9267"/>
                  </a:cubicBezTo>
                  <a:cubicBezTo>
                    <a:pt x="10021" y="9246"/>
                    <a:pt x="10041" y="9226"/>
                    <a:pt x="10061" y="9226"/>
                  </a:cubicBezTo>
                  <a:close/>
                  <a:moveTo>
                    <a:pt x="10224" y="9083"/>
                  </a:moveTo>
                  <a:cubicBezTo>
                    <a:pt x="10265" y="9104"/>
                    <a:pt x="10285" y="9104"/>
                    <a:pt x="10326" y="9124"/>
                  </a:cubicBezTo>
                  <a:cubicBezTo>
                    <a:pt x="10326" y="9165"/>
                    <a:pt x="10326" y="9226"/>
                    <a:pt x="10326" y="9267"/>
                  </a:cubicBezTo>
                  <a:cubicBezTo>
                    <a:pt x="10299" y="9267"/>
                    <a:pt x="10272" y="9294"/>
                    <a:pt x="10245" y="9294"/>
                  </a:cubicBezTo>
                  <a:cubicBezTo>
                    <a:pt x="10231" y="9294"/>
                    <a:pt x="10218" y="9287"/>
                    <a:pt x="10204" y="9267"/>
                  </a:cubicBezTo>
                  <a:cubicBezTo>
                    <a:pt x="10204" y="9226"/>
                    <a:pt x="10224" y="9226"/>
                    <a:pt x="10265" y="9205"/>
                  </a:cubicBezTo>
                  <a:cubicBezTo>
                    <a:pt x="10245" y="9165"/>
                    <a:pt x="10245" y="9124"/>
                    <a:pt x="10224" y="9083"/>
                  </a:cubicBezTo>
                  <a:close/>
                  <a:moveTo>
                    <a:pt x="10496" y="9258"/>
                  </a:moveTo>
                  <a:cubicBezTo>
                    <a:pt x="10499" y="9258"/>
                    <a:pt x="10504" y="9261"/>
                    <a:pt x="10510" y="9267"/>
                  </a:cubicBezTo>
                  <a:cubicBezTo>
                    <a:pt x="10510" y="9287"/>
                    <a:pt x="10489" y="9287"/>
                    <a:pt x="10489" y="9287"/>
                  </a:cubicBezTo>
                  <a:cubicBezTo>
                    <a:pt x="10476" y="9287"/>
                    <a:pt x="10471" y="9296"/>
                    <a:pt x="10464" y="9296"/>
                  </a:cubicBezTo>
                  <a:cubicBezTo>
                    <a:pt x="10460" y="9296"/>
                    <a:pt x="10455" y="9294"/>
                    <a:pt x="10448" y="9287"/>
                  </a:cubicBezTo>
                  <a:cubicBezTo>
                    <a:pt x="10448" y="9280"/>
                    <a:pt x="10451" y="9278"/>
                    <a:pt x="10454" y="9278"/>
                  </a:cubicBezTo>
                  <a:cubicBezTo>
                    <a:pt x="10462" y="9278"/>
                    <a:pt x="10476" y="9287"/>
                    <a:pt x="10489" y="9287"/>
                  </a:cubicBezTo>
                  <a:cubicBezTo>
                    <a:pt x="10489" y="9272"/>
                    <a:pt x="10489" y="9258"/>
                    <a:pt x="10496" y="9258"/>
                  </a:cubicBezTo>
                  <a:close/>
                  <a:moveTo>
                    <a:pt x="10387" y="9246"/>
                  </a:moveTo>
                  <a:cubicBezTo>
                    <a:pt x="10408" y="9287"/>
                    <a:pt x="10387" y="9287"/>
                    <a:pt x="10367" y="9307"/>
                  </a:cubicBezTo>
                  <a:cubicBezTo>
                    <a:pt x="10367" y="9267"/>
                    <a:pt x="10367" y="9246"/>
                    <a:pt x="10387" y="9246"/>
                  </a:cubicBezTo>
                  <a:close/>
                  <a:moveTo>
                    <a:pt x="4563" y="9348"/>
                  </a:moveTo>
                  <a:cubicBezTo>
                    <a:pt x="4563" y="9368"/>
                    <a:pt x="4542" y="9368"/>
                    <a:pt x="4542" y="9368"/>
                  </a:cubicBezTo>
                  <a:cubicBezTo>
                    <a:pt x="4542" y="9368"/>
                    <a:pt x="4542" y="9348"/>
                    <a:pt x="4522" y="9348"/>
                  </a:cubicBezTo>
                  <a:close/>
                  <a:moveTo>
                    <a:pt x="9939" y="9348"/>
                  </a:moveTo>
                  <a:cubicBezTo>
                    <a:pt x="9980" y="9348"/>
                    <a:pt x="10000" y="9348"/>
                    <a:pt x="10000" y="9368"/>
                  </a:cubicBezTo>
                  <a:cubicBezTo>
                    <a:pt x="9994" y="9374"/>
                    <a:pt x="9988" y="9377"/>
                    <a:pt x="9982" y="9377"/>
                  </a:cubicBezTo>
                  <a:cubicBezTo>
                    <a:pt x="9968" y="9377"/>
                    <a:pt x="9954" y="9362"/>
                    <a:pt x="9939" y="9348"/>
                  </a:cubicBezTo>
                  <a:close/>
                  <a:moveTo>
                    <a:pt x="4420" y="9328"/>
                  </a:moveTo>
                  <a:lnTo>
                    <a:pt x="4420" y="9328"/>
                  </a:lnTo>
                  <a:cubicBezTo>
                    <a:pt x="4380" y="9367"/>
                    <a:pt x="4367" y="9399"/>
                    <a:pt x="4350" y="9399"/>
                  </a:cubicBezTo>
                  <a:cubicBezTo>
                    <a:pt x="4342" y="9399"/>
                    <a:pt x="4333" y="9390"/>
                    <a:pt x="4318" y="9368"/>
                  </a:cubicBezTo>
                  <a:cubicBezTo>
                    <a:pt x="4339" y="9368"/>
                    <a:pt x="4359" y="9348"/>
                    <a:pt x="4420" y="9328"/>
                  </a:cubicBezTo>
                  <a:close/>
                  <a:moveTo>
                    <a:pt x="4673" y="9279"/>
                  </a:moveTo>
                  <a:cubicBezTo>
                    <a:pt x="4696" y="9279"/>
                    <a:pt x="4711" y="9298"/>
                    <a:pt x="4726" y="9328"/>
                  </a:cubicBezTo>
                  <a:cubicBezTo>
                    <a:pt x="4726" y="9331"/>
                    <a:pt x="4727" y="9332"/>
                    <a:pt x="4730" y="9332"/>
                  </a:cubicBezTo>
                  <a:cubicBezTo>
                    <a:pt x="4737" y="9332"/>
                    <a:pt x="4755" y="9320"/>
                    <a:pt x="4769" y="9320"/>
                  </a:cubicBezTo>
                  <a:cubicBezTo>
                    <a:pt x="4779" y="9320"/>
                    <a:pt x="4787" y="9326"/>
                    <a:pt x="4787" y="9348"/>
                  </a:cubicBezTo>
                  <a:cubicBezTo>
                    <a:pt x="4766" y="9368"/>
                    <a:pt x="4766" y="9409"/>
                    <a:pt x="4726" y="9409"/>
                  </a:cubicBezTo>
                  <a:cubicBezTo>
                    <a:pt x="4685" y="9368"/>
                    <a:pt x="4644" y="9348"/>
                    <a:pt x="4644" y="9287"/>
                  </a:cubicBezTo>
                  <a:cubicBezTo>
                    <a:pt x="4655" y="9281"/>
                    <a:pt x="4665" y="9279"/>
                    <a:pt x="4673" y="9279"/>
                  </a:cubicBezTo>
                  <a:close/>
                  <a:moveTo>
                    <a:pt x="10204" y="9368"/>
                  </a:moveTo>
                  <a:lnTo>
                    <a:pt x="10204" y="9368"/>
                  </a:lnTo>
                  <a:cubicBezTo>
                    <a:pt x="10224" y="9409"/>
                    <a:pt x="10204" y="9409"/>
                    <a:pt x="10184" y="9429"/>
                  </a:cubicBezTo>
                  <a:cubicBezTo>
                    <a:pt x="10163" y="9409"/>
                    <a:pt x="10184" y="9389"/>
                    <a:pt x="10204" y="9368"/>
                  </a:cubicBezTo>
                  <a:close/>
                  <a:moveTo>
                    <a:pt x="9817" y="9450"/>
                  </a:moveTo>
                  <a:cubicBezTo>
                    <a:pt x="9837" y="9470"/>
                    <a:pt x="9837" y="9470"/>
                    <a:pt x="9817" y="9470"/>
                  </a:cubicBezTo>
                  <a:cubicBezTo>
                    <a:pt x="9817" y="9470"/>
                    <a:pt x="9817" y="9470"/>
                    <a:pt x="9797" y="9450"/>
                  </a:cubicBezTo>
                  <a:close/>
                  <a:moveTo>
                    <a:pt x="4665" y="9470"/>
                  </a:moveTo>
                  <a:cubicBezTo>
                    <a:pt x="4665" y="9491"/>
                    <a:pt x="4665" y="9491"/>
                    <a:pt x="4665" y="9491"/>
                  </a:cubicBezTo>
                  <a:cubicBezTo>
                    <a:pt x="4654" y="9501"/>
                    <a:pt x="4649" y="9506"/>
                    <a:pt x="4647" y="9506"/>
                  </a:cubicBezTo>
                  <a:cubicBezTo>
                    <a:pt x="4644" y="9506"/>
                    <a:pt x="4644" y="9501"/>
                    <a:pt x="4644" y="9491"/>
                  </a:cubicBezTo>
                  <a:cubicBezTo>
                    <a:pt x="4644" y="9491"/>
                    <a:pt x="4644" y="9470"/>
                    <a:pt x="4665" y="9470"/>
                  </a:cubicBezTo>
                  <a:close/>
                  <a:moveTo>
                    <a:pt x="4542" y="9470"/>
                  </a:moveTo>
                  <a:cubicBezTo>
                    <a:pt x="4542" y="9491"/>
                    <a:pt x="4542" y="9511"/>
                    <a:pt x="4502" y="9511"/>
                  </a:cubicBezTo>
                  <a:cubicBezTo>
                    <a:pt x="4502" y="9491"/>
                    <a:pt x="4502" y="9470"/>
                    <a:pt x="4542" y="9470"/>
                  </a:cubicBezTo>
                  <a:close/>
                  <a:moveTo>
                    <a:pt x="10672" y="9409"/>
                  </a:moveTo>
                  <a:cubicBezTo>
                    <a:pt x="10652" y="9450"/>
                    <a:pt x="10652" y="9491"/>
                    <a:pt x="10611" y="9511"/>
                  </a:cubicBezTo>
                  <a:cubicBezTo>
                    <a:pt x="10591" y="9470"/>
                    <a:pt x="10571" y="9429"/>
                    <a:pt x="10611" y="9409"/>
                  </a:cubicBezTo>
                  <a:close/>
                  <a:moveTo>
                    <a:pt x="4177" y="9330"/>
                  </a:moveTo>
                  <a:cubicBezTo>
                    <a:pt x="4189" y="9330"/>
                    <a:pt x="4203" y="9334"/>
                    <a:pt x="4217" y="9348"/>
                  </a:cubicBezTo>
                  <a:cubicBezTo>
                    <a:pt x="4155" y="9409"/>
                    <a:pt x="4094" y="9470"/>
                    <a:pt x="4074" y="9531"/>
                  </a:cubicBezTo>
                  <a:cubicBezTo>
                    <a:pt x="3993" y="9450"/>
                    <a:pt x="4135" y="9429"/>
                    <a:pt x="4115" y="9348"/>
                  </a:cubicBezTo>
                  <a:cubicBezTo>
                    <a:pt x="4128" y="9348"/>
                    <a:pt x="4151" y="9330"/>
                    <a:pt x="4177" y="9330"/>
                  </a:cubicBezTo>
                  <a:close/>
                  <a:moveTo>
                    <a:pt x="9140" y="9522"/>
                  </a:moveTo>
                  <a:cubicBezTo>
                    <a:pt x="9143" y="9522"/>
                    <a:pt x="9145" y="9524"/>
                    <a:pt x="9145" y="9531"/>
                  </a:cubicBezTo>
                  <a:cubicBezTo>
                    <a:pt x="9145" y="9531"/>
                    <a:pt x="9145" y="9552"/>
                    <a:pt x="9145" y="9552"/>
                  </a:cubicBezTo>
                  <a:cubicBezTo>
                    <a:pt x="9125" y="9531"/>
                    <a:pt x="9125" y="9531"/>
                    <a:pt x="9125" y="9531"/>
                  </a:cubicBezTo>
                  <a:cubicBezTo>
                    <a:pt x="9125" y="9531"/>
                    <a:pt x="9134" y="9522"/>
                    <a:pt x="9140" y="9522"/>
                  </a:cubicBezTo>
                  <a:close/>
                  <a:moveTo>
                    <a:pt x="10510" y="9552"/>
                  </a:moveTo>
                  <a:cubicBezTo>
                    <a:pt x="10510" y="9572"/>
                    <a:pt x="10510" y="9572"/>
                    <a:pt x="10489" y="9572"/>
                  </a:cubicBezTo>
                  <a:cubicBezTo>
                    <a:pt x="10489" y="9572"/>
                    <a:pt x="10489" y="9572"/>
                    <a:pt x="10489" y="9552"/>
                  </a:cubicBezTo>
                  <a:close/>
                  <a:moveTo>
                    <a:pt x="10367" y="9491"/>
                  </a:moveTo>
                  <a:cubicBezTo>
                    <a:pt x="10367" y="9511"/>
                    <a:pt x="10347" y="9511"/>
                    <a:pt x="10326" y="9511"/>
                  </a:cubicBezTo>
                  <a:cubicBezTo>
                    <a:pt x="10310" y="9544"/>
                    <a:pt x="10293" y="9577"/>
                    <a:pt x="10254" y="9577"/>
                  </a:cubicBezTo>
                  <a:cubicBezTo>
                    <a:pt x="10245" y="9577"/>
                    <a:pt x="10236" y="9576"/>
                    <a:pt x="10224" y="9572"/>
                  </a:cubicBezTo>
                  <a:cubicBezTo>
                    <a:pt x="10245" y="9511"/>
                    <a:pt x="10285" y="9511"/>
                    <a:pt x="10326" y="9511"/>
                  </a:cubicBezTo>
                  <a:cubicBezTo>
                    <a:pt x="10347" y="9491"/>
                    <a:pt x="10347" y="9491"/>
                    <a:pt x="10367" y="9491"/>
                  </a:cubicBezTo>
                  <a:close/>
                  <a:moveTo>
                    <a:pt x="3891" y="9633"/>
                  </a:moveTo>
                  <a:cubicBezTo>
                    <a:pt x="3911" y="9653"/>
                    <a:pt x="3911" y="9653"/>
                    <a:pt x="3891" y="9653"/>
                  </a:cubicBezTo>
                  <a:cubicBezTo>
                    <a:pt x="3891" y="9653"/>
                    <a:pt x="3891" y="9653"/>
                    <a:pt x="3870" y="9633"/>
                  </a:cubicBezTo>
                  <a:close/>
                  <a:moveTo>
                    <a:pt x="4379" y="9552"/>
                  </a:moveTo>
                  <a:cubicBezTo>
                    <a:pt x="4359" y="9592"/>
                    <a:pt x="4359" y="9613"/>
                    <a:pt x="4359" y="9633"/>
                  </a:cubicBezTo>
                  <a:cubicBezTo>
                    <a:pt x="4359" y="9633"/>
                    <a:pt x="4379" y="9633"/>
                    <a:pt x="4359" y="9653"/>
                  </a:cubicBezTo>
                  <a:cubicBezTo>
                    <a:pt x="4339" y="9653"/>
                    <a:pt x="4359" y="9633"/>
                    <a:pt x="4359" y="9633"/>
                  </a:cubicBezTo>
                  <a:cubicBezTo>
                    <a:pt x="4318" y="9592"/>
                    <a:pt x="4318" y="9572"/>
                    <a:pt x="4379" y="9552"/>
                  </a:cubicBezTo>
                  <a:close/>
                  <a:moveTo>
                    <a:pt x="10734" y="9633"/>
                  </a:moveTo>
                  <a:cubicBezTo>
                    <a:pt x="10734" y="9633"/>
                    <a:pt x="10754" y="9653"/>
                    <a:pt x="10754" y="9674"/>
                  </a:cubicBezTo>
                  <a:cubicBezTo>
                    <a:pt x="10713" y="9674"/>
                    <a:pt x="10734" y="9653"/>
                    <a:pt x="10734" y="9633"/>
                  </a:cubicBezTo>
                  <a:close/>
                  <a:moveTo>
                    <a:pt x="4781" y="9665"/>
                  </a:moveTo>
                  <a:cubicBezTo>
                    <a:pt x="4785" y="9665"/>
                    <a:pt x="4787" y="9667"/>
                    <a:pt x="4787" y="9674"/>
                  </a:cubicBezTo>
                  <a:cubicBezTo>
                    <a:pt x="4787" y="9694"/>
                    <a:pt x="4787" y="9694"/>
                    <a:pt x="4766" y="9694"/>
                  </a:cubicBezTo>
                  <a:cubicBezTo>
                    <a:pt x="4766" y="9674"/>
                    <a:pt x="4766" y="9674"/>
                    <a:pt x="4766" y="9674"/>
                  </a:cubicBezTo>
                  <a:cubicBezTo>
                    <a:pt x="4766" y="9674"/>
                    <a:pt x="4775" y="9665"/>
                    <a:pt x="4781" y="9665"/>
                  </a:cubicBezTo>
                  <a:close/>
                  <a:moveTo>
                    <a:pt x="10265" y="9592"/>
                  </a:moveTo>
                  <a:cubicBezTo>
                    <a:pt x="10326" y="9653"/>
                    <a:pt x="10367" y="9653"/>
                    <a:pt x="10306" y="9694"/>
                  </a:cubicBezTo>
                  <a:cubicBezTo>
                    <a:pt x="10285" y="9674"/>
                    <a:pt x="10285" y="9653"/>
                    <a:pt x="10265" y="9592"/>
                  </a:cubicBezTo>
                  <a:close/>
                  <a:moveTo>
                    <a:pt x="10061" y="9694"/>
                  </a:moveTo>
                  <a:cubicBezTo>
                    <a:pt x="10061" y="9694"/>
                    <a:pt x="10061" y="9694"/>
                    <a:pt x="10061" y="9715"/>
                  </a:cubicBezTo>
                  <a:cubicBezTo>
                    <a:pt x="10041" y="9715"/>
                    <a:pt x="10041" y="9715"/>
                    <a:pt x="10041" y="9694"/>
                  </a:cubicBezTo>
                  <a:close/>
                  <a:moveTo>
                    <a:pt x="3786" y="9706"/>
                  </a:moveTo>
                  <a:cubicBezTo>
                    <a:pt x="3799" y="9706"/>
                    <a:pt x="3809" y="9721"/>
                    <a:pt x="3809" y="9735"/>
                  </a:cubicBezTo>
                  <a:cubicBezTo>
                    <a:pt x="3803" y="9741"/>
                    <a:pt x="3797" y="9743"/>
                    <a:pt x="3792" y="9743"/>
                  </a:cubicBezTo>
                  <a:cubicBezTo>
                    <a:pt x="3779" y="9743"/>
                    <a:pt x="3768" y="9729"/>
                    <a:pt x="3768" y="9715"/>
                  </a:cubicBezTo>
                  <a:cubicBezTo>
                    <a:pt x="3774" y="9709"/>
                    <a:pt x="3780" y="9706"/>
                    <a:pt x="3786" y="9706"/>
                  </a:cubicBezTo>
                  <a:close/>
                  <a:moveTo>
                    <a:pt x="4682" y="9706"/>
                  </a:moveTo>
                  <a:cubicBezTo>
                    <a:pt x="4697" y="9706"/>
                    <a:pt x="4711" y="9721"/>
                    <a:pt x="4726" y="9735"/>
                  </a:cubicBezTo>
                  <a:cubicBezTo>
                    <a:pt x="4714" y="9741"/>
                    <a:pt x="4705" y="9743"/>
                    <a:pt x="4699" y="9743"/>
                  </a:cubicBezTo>
                  <a:cubicBezTo>
                    <a:pt x="4683" y="9743"/>
                    <a:pt x="4679" y="9729"/>
                    <a:pt x="4665" y="9715"/>
                  </a:cubicBezTo>
                  <a:cubicBezTo>
                    <a:pt x="4671" y="9709"/>
                    <a:pt x="4677" y="9706"/>
                    <a:pt x="4682" y="9706"/>
                  </a:cubicBezTo>
                  <a:close/>
                  <a:moveTo>
                    <a:pt x="4113" y="9648"/>
                  </a:moveTo>
                  <a:cubicBezTo>
                    <a:pt x="4120" y="9648"/>
                    <a:pt x="4127" y="9649"/>
                    <a:pt x="4135" y="9653"/>
                  </a:cubicBezTo>
                  <a:cubicBezTo>
                    <a:pt x="4135" y="9674"/>
                    <a:pt x="4155" y="9694"/>
                    <a:pt x="4176" y="9715"/>
                  </a:cubicBezTo>
                  <a:cubicBezTo>
                    <a:pt x="4189" y="9715"/>
                    <a:pt x="4194" y="9706"/>
                    <a:pt x="4201" y="9706"/>
                  </a:cubicBezTo>
                  <a:cubicBezTo>
                    <a:pt x="4205" y="9706"/>
                    <a:pt x="4210" y="9708"/>
                    <a:pt x="4217" y="9715"/>
                  </a:cubicBezTo>
                  <a:cubicBezTo>
                    <a:pt x="4217" y="9721"/>
                    <a:pt x="4214" y="9724"/>
                    <a:pt x="4211" y="9724"/>
                  </a:cubicBezTo>
                  <a:cubicBezTo>
                    <a:pt x="4203" y="9724"/>
                    <a:pt x="4189" y="9715"/>
                    <a:pt x="4176" y="9715"/>
                  </a:cubicBezTo>
                  <a:cubicBezTo>
                    <a:pt x="4155" y="9735"/>
                    <a:pt x="4155" y="9776"/>
                    <a:pt x="4115" y="9776"/>
                  </a:cubicBezTo>
                  <a:cubicBezTo>
                    <a:pt x="4094" y="9735"/>
                    <a:pt x="4054" y="9715"/>
                    <a:pt x="4033" y="9674"/>
                  </a:cubicBezTo>
                  <a:cubicBezTo>
                    <a:pt x="4066" y="9674"/>
                    <a:pt x="4085" y="9648"/>
                    <a:pt x="4113" y="9648"/>
                  </a:cubicBezTo>
                  <a:close/>
                  <a:moveTo>
                    <a:pt x="3891" y="9715"/>
                  </a:moveTo>
                  <a:lnTo>
                    <a:pt x="3891" y="9715"/>
                  </a:lnTo>
                  <a:cubicBezTo>
                    <a:pt x="3931" y="9735"/>
                    <a:pt x="3972" y="9715"/>
                    <a:pt x="3972" y="9796"/>
                  </a:cubicBezTo>
                  <a:lnTo>
                    <a:pt x="3911" y="9796"/>
                  </a:lnTo>
                  <a:cubicBezTo>
                    <a:pt x="3891" y="9776"/>
                    <a:pt x="3891" y="9755"/>
                    <a:pt x="3891" y="9715"/>
                  </a:cubicBezTo>
                  <a:close/>
                  <a:moveTo>
                    <a:pt x="4494" y="9659"/>
                  </a:moveTo>
                  <a:cubicBezTo>
                    <a:pt x="4507" y="9659"/>
                    <a:pt x="4522" y="9664"/>
                    <a:pt x="4542" y="9674"/>
                  </a:cubicBezTo>
                  <a:cubicBezTo>
                    <a:pt x="4522" y="9715"/>
                    <a:pt x="4522" y="9735"/>
                    <a:pt x="4542" y="9796"/>
                  </a:cubicBezTo>
                  <a:cubicBezTo>
                    <a:pt x="4461" y="9755"/>
                    <a:pt x="4441" y="9715"/>
                    <a:pt x="4461" y="9674"/>
                  </a:cubicBezTo>
                  <a:cubicBezTo>
                    <a:pt x="4471" y="9664"/>
                    <a:pt x="4481" y="9659"/>
                    <a:pt x="4494" y="9659"/>
                  </a:cubicBezTo>
                  <a:close/>
                  <a:moveTo>
                    <a:pt x="10896" y="9796"/>
                  </a:moveTo>
                  <a:cubicBezTo>
                    <a:pt x="10903" y="9797"/>
                    <a:pt x="10910" y="9799"/>
                    <a:pt x="10915" y="9800"/>
                  </a:cubicBezTo>
                  <a:lnTo>
                    <a:pt x="10915" y="9800"/>
                  </a:lnTo>
                  <a:cubicBezTo>
                    <a:pt x="10916" y="9799"/>
                    <a:pt x="10916" y="9797"/>
                    <a:pt x="10917" y="9796"/>
                  </a:cubicBezTo>
                  <a:close/>
                  <a:moveTo>
                    <a:pt x="3972" y="9796"/>
                  </a:moveTo>
                  <a:cubicBezTo>
                    <a:pt x="3993" y="9816"/>
                    <a:pt x="4033" y="9796"/>
                    <a:pt x="4013" y="9837"/>
                  </a:cubicBezTo>
                  <a:cubicBezTo>
                    <a:pt x="3972" y="9837"/>
                    <a:pt x="3972" y="9837"/>
                    <a:pt x="3972" y="9796"/>
                  </a:cubicBezTo>
                  <a:close/>
                  <a:moveTo>
                    <a:pt x="4461" y="9816"/>
                  </a:moveTo>
                  <a:cubicBezTo>
                    <a:pt x="4461" y="9837"/>
                    <a:pt x="4441" y="9837"/>
                    <a:pt x="4420" y="9837"/>
                  </a:cubicBezTo>
                  <a:cubicBezTo>
                    <a:pt x="4441" y="9816"/>
                    <a:pt x="4441" y="9816"/>
                    <a:pt x="4461" y="9816"/>
                  </a:cubicBezTo>
                  <a:close/>
                  <a:moveTo>
                    <a:pt x="4109" y="9909"/>
                  </a:moveTo>
                  <a:cubicBezTo>
                    <a:pt x="4112" y="9909"/>
                    <a:pt x="4115" y="9911"/>
                    <a:pt x="4115" y="9918"/>
                  </a:cubicBezTo>
                  <a:cubicBezTo>
                    <a:pt x="4115" y="9918"/>
                    <a:pt x="4115" y="9939"/>
                    <a:pt x="4094" y="9939"/>
                  </a:cubicBezTo>
                  <a:cubicBezTo>
                    <a:pt x="4094" y="9918"/>
                    <a:pt x="4094" y="9918"/>
                    <a:pt x="4094" y="9918"/>
                  </a:cubicBezTo>
                  <a:cubicBezTo>
                    <a:pt x="4094" y="9918"/>
                    <a:pt x="4103" y="9909"/>
                    <a:pt x="4109" y="9909"/>
                  </a:cubicBezTo>
                  <a:close/>
                  <a:moveTo>
                    <a:pt x="10571" y="9877"/>
                  </a:moveTo>
                  <a:cubicBezTo>
                    <a:pt x="10571" y="9918"/>
                    <a:pt x="10571" y="9939"/>
                    <a:pt x="10530" y="9939"/>
                  </a:cubicBezTo>
                  <a:cubicBezTo>
                    <a:pt x="10530" y="9918"/>
                    <a:pt x="10530" y="9898"/>
                    <a:pt x="10571" y="9877"/>
                  </a:cubicBezTo>
                  <a:close/>
                  <a:moveTo>
                    <a:pt x="4807" y="9877"/>
                  </a:moveTo>
                  <a:cubicBezTo>
                    <a:pt x="4807" y="9918"/>
                    <a:pt x="4828" y="9939"/>
                    <a:pt x="4828" y="9959"/>
                  </a:cubicBezTo>
                  <a:cubicBezTo>
                    <a:pt x="4766" y="9959"/>
                    <a:pt x="4766" y="9939"/>
                    <a:pt x="4807" y="9877"/>
                  </a:cubicBezTo>
                  <a:close/>
                  <a:moveTo>
                    <a:pt x="10123" y="9898"/>
                  </a:moveTo>
                  <a:cubicBezTo>
                    <a:pt x="10143" y="9918"/>
                    <a:pt x="10143" y="9939"/>
                    <a:pt x="10102" y="9959"/>
                  </a:cubicBezTo>
                  <a:cubicBezTo>
                    <a:pt x="10082" y="9918"/>
                    <a:pt x="10102" y="9898"/>
                    <a:pt x="10123" y="9898"/>
                  </a:cubicBezTo>
                  <a:close/>
                  <a:moveTo>
                    <a:pt x="9776" y="9898"/>
                  </a:moveTo>
                  <a:lnTo>
                    <a:pt x="9776" y="9898"/>
                  </a:lnTo>
                  <a:cubicBezTo>
                    <a:pt x="9797" y="9939"/>
                    <a:pt x="9817" y="9959"/>
                    <a:pt x="9858" y="10000"/>
                  </a:cubicBezTo>
                  <a:cubicBezTo>
                    <a:pt x="9776" y="9979"/>
                    <a:pt x="9736" y="9979"/>
                    <a:pt x="9776" y="9898"/>
                  </a:cubicBezTo>
                  <a:close/>
                  <a:moveTo>
                    <a:pt x="3850" y="9918"/>
                  </a:moveTo>
                  <a:lnTo>
                    <a:pt x="3850" y="9918"/>
                  </a:lnTo>
                  <a:cubicBezTo>
                    <a:pt x="3911" y="9939"/>
                    <a:pt x="3911" y="9979"/>
                    <a:pt x="3911" y="10020"/>
                  </a:cubicBezTo>
                  <a:cubicBezTo>
                    <a:pt x="3870" y="10000"/>
                    <a:pt x="3830" y="9979"/>
                    <a:pt x="3850" y="9918"/>
                  </a:cubicBezTo>
                  <a:close/>
                  <a:moveTo>
                    <a:pt x="10510" y="9979"/>
                  </a:moveTo>
                  <a:cubicBezTo>
                    <a:pt x="10510" y="10000"/>
                    <a:pt x="10530" y="10000"/>
                    <a:pt x="10530" y="10000"/>
                  </a:cubicBezTo>
                  <a:cubicBezTo>
                    <a:pt x="10530" y="10020"/>
                    <a:pt x="10510" y="10020"/>
                    <a:pt x="10510" y="10020"/>
                  </a:cubicBezTo>
                  <a:cubicBezTo>
                    <a:pt x="10510" y="10020"/>
                    <a:pt x="10510" y="10000"/>
                    <a:pt x="10489" y="10000"/>
                  </a:cubicBezTo>
                  <a:cubicBezTo>
                    <a:pt x="10510" y="10000"/>
                    <a:pt x="10510" y="10000"/>
                    <a:pt x="10510" y="9979"/>
                  </a:cubicBezTo>
                  <a:close/>
                  <a:moveTo>
                    <a:pt x="4420" y="9837"/>
                  </a:moveTo>
                  <a:lnTo>
                    <a:pt x="4420" y="9837"/>
                  </a:lnTo>
                  <a:cubicBezTo>
                    <a:pt x="4359" y="9898"/>
                    <a:pt x="4502" y="9959"/>
                    <a:pt x="4420" y="10020"/>
                  </a:cubicBezTo>
                  <a:cubicBezTo>
                    <a:pt x="4416" y="10025"/>
                    <a:pt x="4409" y="10026"/>
                    <a:pt x="4401" y="10026"/>
                  </a:cubicBezTo>
                  <a:cubicBezTo>
                    <a:pt x="4387" y="10026"/>
                    <a:pt x="4369" y="10021"/>
                    <a:pt x="4354" y="10021"/>
                  </a:cubicBezTo>
                  <a:cubicBezTo>
                    <a:pt x="4347" y="10021"/>
                    <a:pt x="4341" y="10022"/>
                    <a:pt x="4335" y="10024"/>
                  </a:cubicBezTo>
                  <a:lnTo>
                    <a:pt x="4335" y="10024"/>
                  </a:lnTo>
                  <a:cubicBezTo>
                    <a:pt x="4321" y="9948"/>
                    <a:pt x="4344" y="9875"/>
                    <a:pt x="4420" y="9837"/>
                  </a:cubicBezTo>
                  <a:close/>
                  <a:moveTo>
                    <a:pt x="4217" y="9918"/>
                  </a:moveTo>
                  <a:cubicBezTo>
                    <a:pt x="4257" y="9918"/>
                    <a:pt x="4278" y="9939"/>
                    <a:pt x="4278" y="9959"/>
                  </a:cubicBezTo>
                  <a:cubicBezTo>
                    <a:pt x="4257" y="9979"/>
                    <a:pt x="4257" y="10000"/>
                    <a:pt x="4217" y="10000"/>
                  </a:cubicBezTo>
                  <a:cubicBezTo>
                    <a:pt x="4217" y="10000"/>
                    <a:pt x="4217" y="10014"/>
                    <a:pt x="4204" y="10031"/>
                  </a:cubicBezTo>
                  <a:lnTo>
                    <a:pt x="4204" y="10031"/>
                  </a:lnTo>
                  <a:cubicBezTo>
                    <a:pt x="4183" y="10018"/>
                    <a:pt x="4155" y="10009"/>
                    <a:pt x="4155" y="9959"/>
                  </a:cubicBezTo>
                  <a:lnTo>
                    <a:pt x="4155" y="9959"/>
                  </a:lnTo>
                  <a:cubicBezTo>
                    <a:pt x="4176" y="9979"/>
                    <a:pt x="4196" y="9979"/>
                    <a:pt x="4217" y="10000"/>
                  </a:cubicBezTo>
                  <a:lnTo>
                    <a:pt x="4217" y="9918"/>
                  </a:lnTo>
                  <a:close/>
                  <a:moveTo>
                    <a:pt x="9695" y="10000"/>
                  </a:moveTo>
                  <a:cubicBezTo>
                    <a:pt x="9715" y="10000"/>
                    <a:pt x="9695" y="10020"/>
                    <a:pt x="9695" y="10040"/>
                  </a:cubicBezTo>
                  <a:cubicBezTo>
                    <a:pt x="9695" y="10020"/>
                    <a:pt x="9675" y="10020"/>
                    <a:pt x="9695" y="10000"/>
                  </a:cubicBezTo>
                  <a:close/>
                  <a:moveTo>
                    <a:pt x="10856" y="10000"/>
                  </a:moveTo>
                  <a:cubicBezTo>
                    <a:pt x="10838" y="10017"/>
                    <a:pt x="10836" y="10035"/>
                    <a:pt x="10822" y="10053"/>
                  </a:cubicBezTo>
                  <a:lnTo>
                    <a:pt x="10822" y="10053"/>
                  </a:lnTo>
                  <a:cubicBezTo>
                    <a:pt x="10796" y="10035"/>
                    <a:pt x="10802" y="10017"/>
                    <a:pt x="10856" y="10000"/>
                  </a:cubicBezTo>
                  <a:close/>
                  <a:moveTo>
                    <a:pt x="3911" y="10020"/>
                  </a:moveTo>
                  <a:cubicBezTo>
                    <a:pt x="3911" y="10020"/>
                    <a:pt x="3931" y="10040"/>
                    <a:pt x="3931" y="10061"/>
                  </a:cubicBezTo>
                  <a:cubicBezTo>
                    <a:pt x="3891" y="10040"/>
                    <a:pt x="3911" y="10040"/>
                    <a:pt x="3911" y="10020"/>
                  </a:cubicBezTo>
                  <a:close/>
                  <a:moveTo>
                    <a:pt x="4135" y="10040"/>
                  </a:moveTo>
                  <a:cubicBezTo>
                    <a:pt x="4135" y="10040"/>
                    <a:pt x="4135" y="10061"/>
                    <a:pt x="4135" y="10061"/>
                  </a:cubicBezTo>
                  <a:lnTo>
                    <a:pt x="4115" y="10061"/>
                  </a:lnTo>
                  <a:cubicBezTo>
                    <a:pt x="4115" y="10061"/>
                    <a:pt x="4135" y="10040"/>
                    <a:pt x="4135" y="10040"/>
                  </a:cubicBezTo>
                  <a:close/>
                  <a:moveTo>
                    <a:pt x="10448" y="10040"/>
                  </a:moveTo>
                  <a:cubicBezTo>
                    <a:pt x="10448" y="10040"/>
                    <a:pt x="10448" y="10061"/>
                    <a:pt x="10448" y="10061"/>
                  </a:cubicBezTo>
                  <a:cubicBezTo>
                    <a:pt x="10448" y="10067"/>
                    <a:pt x="10447" y="10069"/>
                    <a:pt x="10444" y="10069"/>
                  </a:cubicBezTo>
                  <a:cubicBezTo>
                    <a:pt x="10438" y="10069"/>
                    <a:pt x="10428" y="10055"/>
                    <a:pt x="10428" y="10040"/>
                  </a:cubicBezTo>
                  <a:close/>
                  <a:moveTo>
                    <a:pt x="10102" y="10061"/>
                  </a:moveTo>
                  <a:cubicBezTo>
                    <a:pt x="10102" y="10081"/>
                    <a:pt x="10102" y="10081"/>
                    <a:pt x="10082" y="10081"/>
                  </a:cubicBezTo>
                  <a:cubicBezTo>
                    <a:pt x="10082" y="10081"/>
                    <a:pt x="10082" y="10061"/>
                    <a:pt x="10082" y="10061"/>
                  </a:cubicBezTo>
                  <a:close/>
                  <a:moveTo>
                    <a:pt x="3850" y="10040"/>
                  </a:moveTo>
                  <a:cubicBezTo>
                    <a:pt x="3850" y="10061"/>
                    <a:pt x="3830" y="10081"/>
                    <a:pt x="3830" y="10102"/>
                  </a:cubicBezTo>
                  <a:cubicBezTo>
                    <a:pt x="3789" y="10081"/>
                    <a:pt x="3789" y="10061"/>
                    <a:pt x="3850" y="10040"/>
                  </a:cubicBezTo>
                  <a:close/>
                  <a:moveTo>
                    <a:pt x="4210" y="10048"/>
                  </a:moveTo>
                  <a:lnTo>
                    <a:pt x="4210" y="10048"/>
                  </a:lnTo>
                  <a:cubicBezTo>
                    <a:pt x="4236" y="10066"/>
                    <a:pt x="4229" y="10084"/>
                    <a:pt x="4176" y="10102"/>
                  </a:cubicBezTo>
                  <a:cubicBezTo>
                    <a:pt x="4194" y="10084"/>
                    <a:pt x="4196" y="10066"/>
                    <a:pt x="4210" y="10048"/>
                  </a:cubicBezTo>
                  <a:close/>
                  <a:moveTo>
                    <a:pt x="4330" y="10050"/>
                  </a:moveTo>
                  <a:cubicBezTo>
                    <a:pt x="4345" y="10062"/>
                    <a:pt x="4355" y="10065"/>
                    <a:pt x="4339" y="10081"/>
                  </a:cubicBezTo>
                  <a:lnTo>
                    <a:pt x="4318" y="10081"/>
                  </a:lnTo>
                  <a:cubicBezTo>
                    <a:pt x="4298" y="10102"/>
                    <a:pt x="4298" y="10102"/>
                    <a:pt x="4278" y="10102"/>
                  </a:cubicBezTo>
                  <a:cubicBezTo>
                    <a:pt x="4278" y="10081"/>
                    <a:pt x="4298" y="10081"/>
                    <a:pt x="4318" y="10081"/>
                  </a:cubicBezTo>
                  <a:cubicBezTo>
                    <a:pt x="4318" y="10081"/>
                    <a:pt x="4318" y="10067"/>
                    <a:pt x="4330" y="10050"/>
                  </a:cubicBezTo>
                  <a:close/>
                  <a:moveTo>
                    <a:pt x="4766" y="10040"/>
                  </a:moveTo>
                  <a:lnTo>
                    <a:pt x="4766" y="10040"/>
                  </a:lnTo>
                  <a:cubicBezTo>
                    <a:pt x="4746" y="10061"/>
                    <a:pt x="4746" y="10081"/>
                    <a:pt x="4726" y="10102"/>
                  </a:cubicBezTo>
                  <a:cubicBezTo>
                    <a:pt x="4705" y="10081"/>
                    <a:pt x="4705" y="10061"/>
                    <a:pt x="4766" y="10040"/>
                  </a:cubicBezTo>
                  <a:close/>
                  <a:moveTo>
                    <a:pt x="9695" y="10040"/>
                  </a:moveTo>
                  <a:lnTo>
                    <a:pt x="9695" y="10040"/>
                  </a:lnTo>
                  <a:cubicBezTo>
                    <a:pt x="9736" y="10061"/>
                    <a:pt x="9736" y="10081"/>
                    <a:pt x="9675" y="10102"/>
                  </a:cubicBezTo>
                  <a:cubicBezTo>
                    <a:pt x="9675" y="10081"/>
                    <a:pt x="9695" y="10061"/>
                    <a:pt x="9695" y="10040"/>
                  </a:cubicBezTo>
                  <a:close/>
                  <a:moveTo>
                    <a:pt x="10347" y="10081"/>
                  </a:moveTo>
                  <a:cubicBezTo>
                    <a:pt x="10367" y="10102"/>
                    <a:pt x="10347" y="10102"/>
                    <a:pt x="10326" y="10102"/>
                  </a:cubicBezTo>
                  <a:cubicBezTo>
                    <a:pt x="10326" y="10102"/>
                    <a:pt x="10326" y="10102"/>
                    <a:pt x="10326" y="10081"/>
                  </a:cubicBezTo>
                  <a:close/>
                  <a:moveTo>
                    <a:pt x="4563" y="10122"/>
                  </a:moveTo>
                  <a:cubicBezTo>
                    <a:pt x="4583" y="10142"/>
                    <a:pt x="4583" y="10142"/>
                    <a:pt x="4563" y="10142"/>
                  </a:cubicBezTo>
                  <a:cubicBezTo>
                    <a:pt x="4563" y="10142"/>
                    <a:pt x="4563" y="10142"/>
                    <a:pt x="4542" y="10122"/>
                  </a:cubicBezTo>
                  <a:close/>
                  <a:moveTo>
                    <a:pt x="10061" y="10122"/>
                  </a:moveTo>
                  <a:cubicBezTo>
                    <a:pt x="10082" y="10142"/>
                    <a:pt x="10082" y="10142"/>
                    <a:pt x="10061" y="10142"/>
                  </a:cubicBezTo>
                  <a:cubicBezTo>
                    <a:pt x="10061" y="10142"/>
                    <a:pt x="10041" y="10142"/>
                    <a:pt x="10041" y="10122"/>
                  </a:cubicBezTo>
                  <a:close/>
                  <a:moveTo>
                    <a:pt x="4726" y="10102"/>
                  </a:moveTo>
                  <a:cubicBezTo>
                    <a:pt x="4746" y="10122"/>
                    <a:pt x="4787" y="10122"/>
                    <a:pt x="4787" y="10163"/>
                  </a:cubicBezTo>
                  <a:cubicBezTo>
                    <a:pt x="4746" y="10163"/>
                    <a:pt x="4726" y="10142"/>
                    <a:pt x="4726" y="10102"/>
                  </a:cubicBezTo>
                  <a:close/>
                  <a:moveTo>
                    <a:pt x="10835" y="10163"/>
                  </a:moveTo>
                  <a:lnTo>
                    <a:pt x="10835" y="10163"/>
                  </a:lnTo>
                  <a:cubicBezTo>
                    <a:pt x="10854" y="10181"/>
                    <a:pt x="10856" y="10183"/>
                    <a:pt x="10840" y="10199"/>
                  </a:cubicBezTo>
                  <a:lnTo>
                    <a:pt x="10840" y="10199"/>
                  </a:lnTo>
                  <a:cubicBezTo>
                    <a:pt x="10827" y="10192"/>
                    <a:pt x="10821" y="10177"/>
                    <a:pt x="10835" y="10163"/>
                  </a:cubicBezTo>
                  <a:close/>
                  <a:moveTo>
                    <a:pt x="10021" y="10081"/>
                  </a:moveTo>
                  <a:lnTo>
                    <a:pt x="10021" y="10081"/>
                  </a:lnTo>
                  <a:cubicBezTo>
                    <a:pt x="10000" y="10122"/>
                    <a:pt x="10000" y="10142"/>
                    <a:pt x="9980" y="10163"/>
                  </a:cubicBezTo>
                  <a:cubicBezTo>
                    <a:pt x="10000" y="10163"/>
                    <a:pt x="10000" y="10183"/>
                    <a:pt x="10000" y="10203"/>
                  </a:cubicBezTo>
                  <a:cubicBezTo>
                    <a:pt x="9980" y="10183"/>
                    <a:pt x="9980" y="10183"/>
                    <a:pt x="9980" y="10163"/>
                  </a:cubicBezTo>
                  <a:cubicBezTo>
                    <a:pt x="9960" y="10142"/>
                    <a:pt x="9960" y="10102"/>
                    <a:pt x="10021" y="10081"/>
                  </a:cubicBezTo>
                  <a:close/>
                  <a:moveTo>
                    <a:pt x="4395" y="10215"/>
                  </a:moveTo>
                  <a:cubicBezTo>
                    <a:pt x="4398" y="10215"/>
                    <a:pt x="4400" y="10217"/>
                    <a:pt x="4400" y="10224"/>
                  </a:cubicBezTo>
                  <a:cubicBezTo>
                    <a:pt x="4420" y="10224"/>
                    <a:pt x="4400" y="10244"/>
                    <a:pt x="4379" y="10244"/>
                  </a:cubicBezTo>
                  <a:cubicBezTo>
                    <a:pt x="4379" y="10244"/>
                    <a:pt x="4379" y="10224"/>
                    <a:pt x="4379" y="10224"/>
                  </a:cubicBezTo>
                  <a:cubicBezTo>
                    <a:pt x="4379" y="10224"/>
                    <a:pt x="4389" y="10215"/>
                    <a:pt x="4395" y="10215"/>
                  </a:cubicBezTo>
                  <a:close/>
                  <a:moveTo>
                    <a:pt x="10510" y="10224"/>
                  </a:moveTo>
                  <a:cubicBezTo>
                    <a:pt x="10528" y="10243"/>
                    <a:pt x="10530" y="10244"/>
                    <a:pt x="10514" y="10260"/>
                  </a:cubicBezTo>
                  <a:lnTo>
                    <a:pt x="10514" y="10260"/>
                  </a:lnTo>
                  <a:cubicBezTo>
                    <a:pt x="10501" y="10253"/>
                    <a:pt x="10495" y="10238"/>
                    <a:pt x="10510" y="10224"/>
                  </a:cubicBezTo>
                  <a:close/>
                  <a:moveTo>
                    <a:pt x="3830" y="10102"/>
                  </a:moveTo>
                  <a:lnTo>
                    <a:pt x="3830" y="10102"/>
                  </a:lnTo>
                  <a:cubicBezTo>
                    <a:pt x="3870" y="10163"/>
                    <a:pt x="3870" y="10224"/>
                    <a:pt x="3809" y="10264"/>
                  </a:cubicBezTo>
                  <a:cubicBezTo>
                    <a:pt x="3809" y="10224"/>
                    <a:pt x="3768" y="10244"/>
                    <a:pt x="3748" y="10224"/>
                  </a:cubicBezTo>
                  <a:cubicBezTo>
                    <a:pt x="3728" y="10163"/>
                    <a:pt x="3789" y="10142"/>
                    <a:pt x="3830" y="10102"/>
                  </a:cubicBezTo>
                  <a:close/>
                  <a:moveTo>
                    <a:pt x="9776" y="10203"/>
                  </a:moveTo>
                  <a:cubicBezTo>
                    <a:pt x="9776" y="10224"/>
                    <a:pt x="9776" y="10244"/>
                    <a:pt x="9756" y="10264"/>
                  </a:cubicBezTo>
                  <a:cubicBezTo>
                    <a:pt x="9736" y="10224"/>
                    <a:pt x="9736" y="10203"/>
                    <a:pt x="9776" y="10203"/>
                  </a:cubicBezTo>
                  <a:close/>
                  <a:moveTo>
                    <a:pt x="4705" y="10183"/>
                  </a:moveTo>
                  <a:cubicBezTo>
                    <a:pt x="4746" y="10183"/>
                    <a:pt x="4766" y="10203"/>
                    <a:pt x="4746" y="10244"/>
                  </a:cubicBezTo>
                  <a:cubicBezTo>
                    <a:pt x="4766" y="10244"/>
                    <a:pt x="4766" y="10264"/>
                    <a:pt x="4766" y="10285"/>
                  </a:cubicBezTo>
                  <a:cubicBezTo>
                    <a:pt x="4746" y="10264"/>
                    <a:pt x="4746" y="10264"/>
                    <a:pt x="4746" y="10244"/>
                  </a:cubicBezTo>
                  <a:lnTo>
                    <a:pt x="4685" y="10244"/>
                  </a:lnTo>
                  <a:cubicBezTo>
                    <a:pt x="4665" y="10203"/>
                    <a:pt x="4685" y="10183"/>
                    <a:pt x="4705" y="10183"/>
                  </a:cubicBezTo>
                  <a:close/>
                  <a:moveTo>
                    <a:pt x="9817" y="10264"/>
                  </a:moveTo>
                  <a:cubicBezTo>
                    <a:pt x="9837" y="10285"/>
                    <a:pt x="9837" y="10285"/>
                    <a:pt x="9817" y="10285"/>
                  </a:cubicBezTo>
                  <a:lnTo>
                    <a:pt x="9797" y="10285"/>
                  </a:lnTo>
                  <a:cubicBezTo>
                    <a:pt x="9817" y="10264"/>
                    <a:pt x="9817" y="10264"/>
                    <a:pt x="9817" y="10264"/>
                  </a:cubicBezTo>
                  <a:close/>
                  <a:moveTo>
                    <a:pt x="10214" y="10140"/>
                  </a:moveTo>
                  <a:cubicBezTo>
                    <a:pt x="10217" y="10140"/>
                    <a:pt x="10221" y="10140"/>
                    <a:pt x="10224" y="10142"/>
                  </a:cubicBezTo>
                  <a:cubicBezTo>
                    <a:pt x="10224" y="10163"/>
                    <a:pt x="10204" y="10203"/>
                    <a:pt x="10245" y="10224"/>
                  </a:cubicBezTo>
                  <a:cubicBezTo>
                    <a:pt x="10251" y="10227"/>
                    <a:pt x="10256" y="10228"/>
                    <a:pt x="10260" y="10228"/>
                  </a:cubicBezTo>
                  <a:cubicBezTo>
                    <a:pt x="10286" y="10228"/>
                    <a:pt x="10291" y="10183"/>
                    <a:pt x="10326" y="10183"/>
                  </a:cubicBezTo>
                  <a:cubicBezTo>
                    <a:pt x="10326" y="10203"/>
                    <a:pt x="10367" y="10244"/>
                    <a:pt x="10347" y="10264"/>
                  </a:cubicBezTo>
                  <a:cubicBezTo>
                    <a:pt x="10341" y="10262"/>
                    <a:pt x="10336" y="10260"/>
                    <a:pt x="10331" y="10260"/>
                  </a:cubicBezTo>
                  <a:cubicBezTo>
                    <a:pt x="10301" y="10260"/>
                    <a:pt x="10285" y="10308"/>
                    <a:pt x="10285" y="10326"/>
                  </a:cubicBezTo>
                  <a:cubicBezTo>
                    <a:pt x="10245" y="10264"/>
                    <a:pt x="10163" y="10264"/>
                    <a:pt x="10143" y="10183"/>
                  </a:cubicBezTo>
                  <a:lnTo>
                    <a:pt x="10143" y="10183"/>
                  </a:lnTo>
                  <a:cubicBezTo>
                    <a:pt x="10150" y="10190"/>
                    <a:pt x="10156" y="10193"/>
                    <a:pt x="10161" y="10193"/>
                  </a:cubicBezTo>
                  <a:cubicBezTo>
                    <a:pt x="10182" y="10193"/>
                    <a:pt x="10189" y="10140"/>
                    <a:pt x="10214" y="10140"/>
                  </a:cubicBezTo>
                  <a:close/>
                  <a:moveTo>
                    <a:pt x="10527" y="10272"/>
                  </a:moveTo>
                  <a:cubicBezTo>
                    <a:pt x="10561" y="10286"/>
                    <a:pt x="10588" y="10291"/>
                    <a:pt x="10571" y="10326"/>
                  </a:cubicBezTo>
                  <a:cubicBezTo>
                    <a:pt x="10551" y="10326"/>
                    <a:pt x="10513" y="10326"/>
                    <a:pt x="10527" y="10272"/>
                  </a:cubicBezTo>
                  <a:close/>
                  <a:moveTo>
                    <a:pt x="4726" y="10326"/>
                  </a:moveTo>
                  <a:cubicBezTo>
                    <a:pt x="4726" y="10326"/>
                    <a:pt x="4726" y="10346"/>
                    <a:pt x="4726" y="10346"/>
                  </a:cubicBezTo>
                  <a:lnTo>
                    <a:pt x="4705" y="10326"/>
                  </a:lnTo>
                  <a:close/>
                  <a:moveTo>
                    <a:pt x="9756" y="10326"/>
                  </a:moveTo>
                  <a:cubicBezTo>
                    <a:pt x="9776" y="10326"/>
                    <a:pt x="9776" y="10346"/>
                    <a:pt x="9756" y="10346"/>
                  </a:cubicBezTo>
                  <a:cubicBezTo>
                    <a:pt x="9736" y="10346"/>
                    <a:pt x="9736" y="10326"/>
                    <a:pt x="9736" y="10326"/>
                  </a:cubicBezTo>
                  <a:close/>
                  <a:moveTo>
                    <a:pt x="3897" y="10337"/>
                  </a:moveTo>
                  <a:cubicBezTo>
                    <a:pt x="3900" y="10337"/>
                    <a:pt x="3904" y="10339"/>
                    <a:pt x="3911" y="10346"/>
                  </a:cubicBezTo>
                  <a:cubicBezTo>
                    <a:pt x="3911" y="10353"/>
                    <a:pt x="3909" y="10355"/>
                    <a:pt x="3906" y="10355"/>
                  </a:cubicBezTo>
                  <a:cubicBezTo>
                    <a:pt x="3900" y="10355"/>
                    <a:pt x="3891" y="10346"/>
                    <a:pt x="3891" y="10346"/>
                  </a:cubicBezTo>
                  <a:cubicBezTo>
                    <a:pt x="3891" y="10346"/>
                    <a:pt x="3891" y="10337"/>
                    <a:pt x="3897" y="10337"/>
                  </a:cubicBezTo>
                  <a:close/>
                  <a:moveTo>
                    <a:pt x="4461" y="10326"/>
                  </a:moveTo>
                  <a:cubicBezTo>
                    <a:pt x="4481" y="10346"/>
                    <a:pt x="4481" y="10346"/>
                    <a:pt x="4481" y="10346"/>
                  </a:cubicBezTo>
                  <a:cubicBezTo>
                    <a:pt x="4471" y="10356"/>
                    <a:pt x="4466" y="10361"/>
                    <a:pt x="4463" y="10361"/>
                  </a:cubicBezTo>
                  <a:cubicBezTo>
                    <a:pt x="4461" y="10361"/>
                    <a:pt x="4461" y="10356"/>
                    <a:pt x="4461" y="10346"/>
                  </a:cubicBezTo>
                  <a:cubicBezTo>
                    <a:pt x="4461" y="10346"/>
                    <a:pt x="4461" y="10326"/>
                    <a:pt x="4461" y="10326"/>
                  </a:cubicBezTo>
                  <a:close/>
                  <a:moveTo>
                    <a:pt x="10347" y="10264"/>
                  </a:moveTo>
                  <a:cubicBezTo>
                    <a:pt x="10367" y="10285"/>
                    <a:pt x="10367" y="10305"/>
                    <a:pt x="10367" y="10326"/>
                  </a:cubicBezTo>
                  <a:cubicBezTo>
                    <a:pt x="10387" y="10326"/>
                    <a:pt x="10387" y="10346"/>
                    <a:pt x="10387" y="10366"/>
                  </a:cubicBezTo>
                  <a:cubicBezTo>
                    <a:pt x="10367" y="10366"/>
                    <a:pt x="10347" y="10346"/>
                    <a:pt x="10367" y="10326"/>
                  </a:cubicBezTo>
                  <a:cubicBezTo>
                    <a:pt x="10347" y="10305"/>
                    <a:pt x="10347" y="10285"/>
                    <a:pt x="10347" y="10264"/>
                  </a:cubicBezTo>
                  <a:close/>
                  <a:moveTo>
                    <a:pt x="4135" y="10142"/>
                  </a:moveTo>
                  <a:cubicBezTo>
                    <a:pt x="4176" y="10203"/>
                    <a:pt x="4155" y="10264"/>
                    <a:pt x="4155" y="10326"/>
                  </a:cubicBezTo>
                  <a:cubicBezTo>
                    <a:pt x="4149" y="10323"/>
                    <a:pt x="4143" y="10322"/>
                    <a:pt x="4137" y="10322"/>
                  </a:cubicBezTo>
                  <a:cubicBezTo>
                    <a:pt x="4094" y="10322"/>
                    <a:pt x="4088" y="10387"/>
                    <a:pt x="4033" y="10387"/>
                  </a:cubicBezTo>
                  <a:cubicBezTo>
                    <a:pt x="4033" y="10366"/>
                    <a:pt x="3993" y="10366"/>
                    <a:pt x="3993" y="10346"/>
                  </a:cubicBezTo>
                  <a:cubicBezTo>
                    <a:pt x="3993" y="10264"/>
                    <a:pt x="4074" y="10224"/>
                    <a:pt x="4094" y="10142"/>
                  </a:cubicBezTo>
                  <a:close/>
                  <a:moveTo>
                    <a:pt x="3626" y="10366"/>
                  </a:moveTo>
                  <a:cubicBezTo>
                    <a:pt x="3626" y="10366"/>
                    <a:pt x="3646" y="10387"/>
                    <a:pt x="3646" y="10387"/>
                  </a:cubicBezTo>
                  <a:cubicBezTo>
                    <a:pt x="3646" y="10387"/>
                    <a:pt x="3626" y="10387"/>
                    <a:pt x="3626" y="10407"/>
                  </a:cubicBezTo>
                  <a:cubicBezTo>
                    <a:pt x="3626" y="10387"/>
                    <a:pt x="3626" y="10387"/>
                    <a:pt x="3626" y="10366"/>
                  </a:cubicBezTo>
                  <a:close/>
                  <a:moveTo>
                    <a:pt x="3891" y="10346"/>
                  </a:moveTo>
                  <a:cubicBezTo>
                    <a:pt x="3870" y="10366"/>
                    <a:pt x="3850" y="10387"/>
                    <a:pt x="3850" y="10427"/>
                  </a:cubicBezTo>
                  <a:cubicBezTo>
                    <a:pt x="3809" y="10366"/>
                    <a:pt x="3830" y="10366"/>
                    <a:pt x="3891" y="10346"/>
                  </a:cubicBezTo>
                  <a:close/>
                  <a:moveTo>
                    <a:pt x="9675" y="10407"/>
                  </a:moveTo>
                  <a:cubicBezTo>
                    <a:pt x="9675" y="10407"/>
                    <a:pt x="9675" y="10427"/>
                    <a:pt x="9675" y="10427"/>
                  </a:cubicBezTo>
                  <a:lnTo>
                    <a:pt x="9654" y="10427"/>
                  </a:lnTo>
                  <a:cubicBezTo>
                    <a:pt x="9654" y="10427"/>
                    <a:pt x="9654" y="10427"/>
                    <a:pt x="9654" y="10407"/>
                  </a:cubicBezTo>
                  <a:close/>
                  <a:moveTo>
                    <a:pt x="10862" y="10419"/>
                  </a:moveTo>
                  <a:cubicBezTo>
                    <a:pt x="10866" y="10419"/>
                    <a:pt x="10870" y="10421"/>
                    <a:pt x="10876" y="10427"/>
                  </a:cubicBezTo>
                  <a:cubicBezTo>
                    <a:pt x="10876" y="10438"/>
                    <a:pt x="10871" y="10443"/>
                    <a:pt x="10863" y="10443"/>
                  </a:cubicBezTo>
                  <a:cubicBezTo>
                    <a:pt x="10858" y="10443"/>
                    <a:pt x="10852" y="10440"/>
                    <a:pt x="10845" y="10436"/>
                  </a:cubicBezTo>
                  <a:lnTo>
                    <a:pt x="10845" y="10436"/>
                  </a:lnTo>
                  <a:cubicBezTo>
                    <a:pt x="10852" y="10426"/>
                    <a:pt x="10856" y="10419"/>
                    <a:pt x="10862" y="10419"/>
                  </a:cubicBezTo>
                  <a:close/>
                  <a:moveTo>
                    <a:pt x="9919" y="10407"/>
                  </a:moveTo>
                  <a:cubicBezTo>
                    <a:pt x="9939" y="10407"/>
                    <a:pt x="9939" y="10427"/>
                    <a:pt x="9939" y="10448"/>
                  </a:cubicBezTo>
                  <a:cubicBezTo>
                    <a:pt x="9919" y="10427"/>
                    <a:pt x="9919" y="10427"/>
                    <a:pt x="9919" y="10407"/>
                  </a:cubicBezTo>
                  <a:close/>
                  <a:moveTo>
                    <a:pt x="10825" y="10432"/>
                  </a:moveTo>
                  <a:cubicBezTo>
                    <a:pt x="10829" y="10432"/>
                    <a:pt x="10834" y="10436"/>
                    <a:pt x="10835" y="10443"/>
                  </a:cubicBezTo>
                  <a:lnTo>
                    <a:pt x="10835" y="10443"/>
                  </a:lnTo>
                  <a:cubicBezTo>
                    <a:pt x="10834" y="10451"/>
                    <a:pt x="10833" y="10456"/>
                    <a:pt x="10828" y="10456"/>
                  </a:cubicBezTo>
                  <a:cubicBezTo>
                    <a:pt x="10825" y="10456"/>
                    <a:pt x="10821" y="10454"/>
                    <a:pt x="10815" y="10448"/>
                  </a:cubicBezTo>
                  <a:cubicBezTo>
                    <a:pt x="10815" y="10438"/>
                    <a:pt x="10820" y="10432"/>
                    <a:pt x="10825" y="10432"/>
                  </a:cubicBezTo>
                  <a:close/>
                  <a:moveTo>
                    <a:pt x="4304" y="10337"/>
                  </a:moveTo>
                  <a:cubicBezTo>
                    <a:pt x="4314" y="10337"/>
                    <a:pt x="4325" y="10339"/>
                    <a:pt x="4339" y="10346"/>
                  </a:cubicBezTo>
                  <a:cubicBezTo>
                    <a:pt x="4293" y="10421"/>
                    <a:pt x="4271" y="10463"/>
                    <a:pt x="4237" y="10463"/>
                  </a:cubicBezTo>
                  <a:cubicBezTo>
                    <a:pt x="4225" y="10463"/>
                    <a:pt x="4212" y="10458"/>
                    <a:pt x="4196" y="10448"/>
                  </a:cubicBezTo>
                  <a:cubicBezTo>
                    <a:pt x="4217" y="10427"/>
                    <a:pt x="4237" y="10387"/>
                    <a:pt x="4257" y="10346"/>
                  </a:cubicBezTo>
                  <a:cubicBezTo>
                    <a:pt x="4271" y="10346"/>
                    <a:pt x="4284" y="10337"/>
                    <a:pt x="4304" y="10337"/>
                  </a:cubicBezTo>
                  <a:close/>
                  <a:moveTo>
                    <a:pt x="4644" y="10366"/>
                  </a:moveTo>
                  <a:lnTo>
                    <a:pt x="4644" y="10366"/>
                  </a:lnTo>
                  <a:cubicBezTo>
                    <a:pt x="4705" y="10387"/>
                    <a:pt x="4726" y="10407"/>
                    <a:pt x="4665" y="10468"/>
                  </a:cubicBezTo>
                  <a:cubicBezTo>
                    <a:pt x="4665" y="10427"/>
                    <a:pt x="4644" y="10407"/>
                    <a:pt x="4644" y="10366"/>
                  </a:cubicBezTo>
                  <a:close/>
                  <a:moveTo>
                    <a:pt x="10123" y="10264"/>
                  </a:moveTo>
                  <a:cubicBezTo>
                    <a:pt x="10152" y="10308"/>
                    <a:pt x="10181" y="10342"/>
                    <a:pt x="10226" y="10342"/>
                  </a:cubicBezTo>
                  <a:cubicBezTo>
                    <a:pt x="10243" y="10342"/>
                    <a:pt x="10263" y="10337"/>
                    <a:pt x="10285" y="10326"/>
                  </a:cubicBezTo>
                  <a:lnTo>
                    <a:pt x="10285" y="10326"/>
                  </a:lnTo>
                  <a:cubicBezTo>
                    <a:pt x="10326" y="10387"/>
                    <a:pt x="10285" y="10407"/>
                    <a:pt x="10245" y="10427"/>
                  </a:cubicBezTo>
                  <a:cubicBezTo>
                    <a:pt x="10204" y="10427"/>
                    <a:pt x="10184" y="10407"/>
                    <a:pt x="10163" y="10407"/>
                  </a:cubicBezTo>
                  <a:lnTo>
                    <a:pt x="10163" y="10468"/>
                  </a:lnTo>
                  <a:cubicBezTo>
                    <a:pt x="10155" y="10471"/>
                    <a:pt x="10147" y="10472"/>
                    <a:pt x="10140" y="10472"/>
                  </a:cubicBezTo>
                  <a:cubicBezTo>
                    <a:pt x="10096" y="10472"/>
                    <a:pt x="10076" y="10425"/>
                    <a:pt x="10041" y="10407"/>
                  </a:cubicBezTo>
                  <a:cubicBezTo>
                    <a:pt x="10025" y="10407"/>
                    <a:pt x="10022" y="10433"/>
                    <a:pt x="10000" y="10433"/>
                  </a:cubicBezTo>
                  <a:cubicBezTo>
                    <a:pt x="9995" y="10433"/>
                    <a:pt x="9988" y="10431"/>
                    <a:pt x="9980" y="10427"/>
                  </a:cubicBezTo>
                  <a:cubicBezTo>
                    <a:pt x="9980" y="10407"/>
                    <a:pt x="9939" y="10366"/>
                    <a:pt x="9960" y="10305"/>
                  </a:cubicBezTo>
                  <a:lnTo>
                    <a:pt x="9960" y="10305"/>
                  </a:lnTo>
                  <a:cubicBezTo>
                    <a:pt x="9980" y="10326"/>
                    <a:pt x="10021" y="10326"/>
                    <a:pt x="10041" y="10346"/>
                  </a:cubicBezTo>
                  <a:cubicBezTo>
                    <a:pt x="10082" y="10326"/>
                    <a:pt x="10061" y="10264"/>
                    <a:pt x="10123" y="10264"/>
                  </a:cubicBezTo>
                  <a:close/>
                  <a:moveTo>
                    <a:pt x="9939" y="10448"/>
                  </a:moveTo>
                  <a:lnTo>
                    <a:pt x="9939" y="10448"/>
                  </a:lnTo>
                  <a:cubicBezTo>
                    <a:pt x="9939" y="10448"/>
                    <a:pt x="9960" y="10468"/>
                    <a:pt x="9960" y="10488"/>
                  </a:cubicBezTo>
                  <a:cubicBezTo>
                    <a:pt x="9939" y="10468"/>
                    <a:pt x="9939" y="10448"/>
                    <a:pt x="9939" y="10448"/>
                  </a:cubicBezTo>
                  <a:close/>
                  <a:moveTo>
                    <a:pt x="4135" y="10427"/>
                  </a:moveTo>
                  <a:cubicBezTo>
                    <a:pt x="4125" y="10448"/>
                    <a:pt x="4120" y="10453"/>
                    <a:pt x="4115" y="10453"/>
                  </a:cubicBezTo>
                  <a:cubicBezTo>
                    <a:pt x="4110" y="10453"/>
                    <a:pt x="4105" y="10448"/>
                    <a:pt x="4094" y="10448"/>
                  </a:cubicBezTo>
                  <a:cubicBezTo>
                    <a:pt x="4074" y="10468"/>
                    <a:pt x="4074" y="10468"/>
                    <a:pt x="4054" y="10468"/>
                  </a:cubicBezTo>
                  <a:cubicBezTo>
                    <a:pt x="4013" y="10488"/>
                    <a:pt x="3993" y="10509"/>
                    <a:pt x="3952" y="10509"/>
                  </a:cubicBezTo>
                  <a:cubicBezTo>
                    <a:pt x="3952" y="10468"/>
                    <a:pt x="3972" y="10448"/>
                    <a:pt x="3993" y="10448"/>
                  </a:cubicBezTo>
                  <a:cubicBezTo>
                    <a:pt x="4013" y="10448"/>
                    <a:pt x="4033" y="10468"/>
                    <a:pt x="4054" y="10468"/>
                  </a:cubicBezTo>
                  <a:cubicBezTo>
                    <a:pt x="4054" y="10448"/>
                    <a:pt x="4074" y="10448"/>
                    <a:pt x="4094" y="10448"/>
                  </a:cubicBezTo>
                  <a:cubicBezTo>
                    <a:pt x="4115" y="10448"/>
                    <a:pt x="4115" y="10427"/>
                    <a:pt x="4135" y="10427"/>
                  </a:cubicBezTo>
                  <a:close/>
                  <a:moveTo>
                    <a:pt x="4155" y="10529"/>
                  </a:moveTo>
                  <a:cubicBezTo>
                    <a:pt x="4176" y="10550"/>
                    <a:pt x="4176" y="10550"/>
                    <a:pt x="4155" y="10550"/>
                  </a:cubicBezTo>
                  <a:lnTo>
                    <a:pt x="4135" y="10550"/>
                  </a:lnTo>
                  <a:cubicBezTo>
                    <a:pt x="4155" y="10529"/>
                    <a:pt x="4155" y="10529"/>
                    <a:pt x="4155" y="10529"/>
                  </a:cubicBezTo>
                  <a:close/>
                  <a:moveTo>
                    <a:pt x="3850" y="10427"/>
                  </a:moveTo>
                  <a:cubicBezTo>
                    <a:pt x="3911" y="10488"/>
                    <a:pt x="3830" y="10509"/>
                    <a:pt x="3809" y="10570"/>
                  </a:cubicBezTo>
                  <a:cubicBezTo>
                    <a:pt x="3789" y="10550"/>
                    <a:pt x="3768" y="10550"/>
                    <a:pt x="3768" y="10529"/>
                  </a:cubicBezTo>
                  <a:cubicBezTo>
                    <a:pt x="3768" y="10468"/>
                    <a:pt x="3850" y="10488"/>
                    <a:pt x="3850" y="10427"/>
                  </a:cubicBezTo>
                  <a:close/>
                  <a:moveTo>
                    <a:pt x="4624" y="10488"/>
                  </a:moveTo>
                  <a:cubicBezTo>
                    <a:pt x="4624" y="10529"/>
                    <a:pt x="4624" y="10570"/>
                    <a:pt x="4563" y="10570"/>
                  </a:cubicBezTo>
                  <a:cubicBezTo>
                    <a:pt x="4563" y="10529"/>
                    <a:pt x="4583" y="10509"/>
                    <a:pt x="4624" y="10488"/>
                  </a:cubicBezTo>
                  <a:close/>
                  <a:moveTo>
                    <a:pt x="10204" y="10570"/>
                  </a:moveTo>
                  <a:cubicBezTo>
                    <a:pt x="10204" y="10590"/>
                    <a:pt x="10199" y="10595"/>
                    <a:pt x="10191" y="10595"/>
                  </a:cubicBezTo>
                  <a:cubicBezTo>
                    <a:pt x="10184" y="10595"/>
                    <a:pt x="10173" y="10590"/>
                    <a:pt x="10163" y="10590"/>
                  </a:cubicBezTo>
                  <a:cubicBezTo>
                    <a:pt x="10147" y="10606"/>
                    <a:pt x="10144" y="10610"/>
                    <a:pt x="10123" y="10610"/>
                  </a:cubicBezTo>
                  <a:lnTo>
                    <a:pt x="10123" y="10610"/>
                  </a:lnTo>
                  <a:cubicBezTo>
                    <a:pt x="10123" y="10590"/>
                    <a:pt x="10143" y="10590"/>
                    <a:pt x="10163" y="10590"/>
                  </a:cubicBezTo>
                  <a:cubicBezTo>
                    <a:pt x="10184" y="10590"/>
                    <a:pt x="10184" y="10570"/>
                    <a:pt x="10204" y="10570"/>
                  </a:cubicBezTo>
                  <a:close/>
                  <a:moveTo>
                    <a:pt x="9715" y="10590"/>
                  </a:moveTo>
                  <a:cubicBezTo>
                    <a:pt x="9715" y="10611"/>
                    <a:pt x="9715" y="10611"/>
                    <a:pt x="9715" y="10611"/>
                  </a:cubicBezTo>
                  <a:cubicBezTo>
                    <a:pt x="9715" y="10621"/>
                    <a:pt x="9710" y="10626"/>
                    <a:pt x="9705" y="10626"/>
                  </a:cubicBezTo>
                  <a:cubicBezTo>
                    <a:pt x="9700" y="10626"/>
                    <a:pt x="9695" y="10621"/>
                    <a:pt x="9695" y="10611"/>
                  </a:cubicBezTo>
                  <a:cubicBezTo>
                    <a:pt x="9695" y="10611"/>
                    <a:pt x="9715" y="10611"/>
                    <a:pt x="9715" y="10590"/>
                  </a:cubicBezTo>
                  <a:close/>
                  <a:moveTo>
                    <a:pt x="10550" y="10570"/>
                  </a:moveTo>
                  <a:lnTo>
                    <a:pt x="10550" y="10570"/>
                  </a:lnTo>
                  <a:cubicBezTo>
                    <a:pt x="10571" y="10590"/>
                    <a:pt x="10591" y="10590"/>
                    <a:pt x="10591" y="10631"/>
                  </a:cubicBezTo>
                  <a:cubicBezTo>
                    <a:pt x="10550" y="10631"/>
                    <a:pt x="10530" y="10611"/>
                    <a:pt x="10550" y="10570"/>
                  </a:cubicBezTo>
                  <a:close/>
                  <a:moveTo>
                    <a:pt x="3544" y="10468"/>
                  </a:moveTo>
                  <a:cubicBezTo>
                    <a:pt x="3565" y="10509"/>
                    <a:pt x="3524" y="10550"/>
                    <a:pt x="3585" y="10590"/>
                  </a:cubicBezTo>
                  <a:cubicBezTo>
                    <a:pt x="3606" y="10590"/>
                    <a:pt x="3621" y="10585"/>
                    <a:pt x="3634" y="10585"/>
                  </a:cubicBezTo>
                  <a:cubicBezTo>
                    <a:pt x="3646" y="10585"/>
                    <a:pt x="3656" y="10590"/>
                    <a:pt x="3667" y="10611"/>
                  </a:cubicBezTo>
                  <a:cubicBezTo>
                    <a:pt x="3646" y="10631"/>
                    <a:pt x="3606" y="10651"/>
                    <a:pt x="3585" y="10672"/>
                  </a:cubicBezTo>
                  <a:cubicBezTo>
                    <a:pt x="3544" y="10631"/>
                    <a:pt x="3524" y="10590"/>
                    <a:pt x="3504" y="10570"/>
                  </a:cubicBezTo>
                  <a:lnTo>
                    <a:pt x="3422" y="10570"/>
                  </a:lnTo>
                  <a:cubicBezTo>
                    <a:pt x="3483" y="10529"/>
                    <a:pt x="3443" y="10509"/>
                    <a:pt x="3463" y="10468"/>
                  </a:cubicBezTo>
                  <a:close/>
                  <a:moveTo>
                    <a:pt x="4155" y="10651"/>
                  </a:moveTo>
                  <a:cubicBezTo>
                    <a:pt x="4155" y="10651"/>
                    <a:pt x="4155" y="10672"/>
                    <a:pt x="4155" y="10672"/>
                  </a:cubicBezTo>
                  <a:lnTo>
                    <a:pt x="4135" y="10672"/>
                  </a:lnTo>
                  <a:cubicBezTo>
                    <a:pt x="4135" y="10672"/>
                    <a:pt x="4135" y="10672"/>
                    <a:pt x="4135" y="10651"/>
                  </a:cubicBezTo>
                  <a:close/>
                  <a:moveTo>
                    <a:pt x="9552" y="10651"/>
                  </a:moveTo>
                  <a:cubicBezTo>
                    <a:pt x="9573" y="10672"/>
                    <a:pt x="9573" y="10672"/>
                    <a:pt x="9552" y="10672"/>
                  </a:cubicBezTo>
                  <a:lnTo>
                    <a:pt x="9532" y="10672"/>
                  </a:lnTo>
                  <a:cubicBezTo>
                    <a:pt x="9552" y="10672"/>
                    <a:pt x="9552" y="10651"/>
                    <a:pt x="9552" y="10651"/>
                  </a:cubicBezTo>
                  <a:close/>
                  <a:moveTo>
                    <a:pt x="3931" y="10672"/>
                  </a:moveTo>
                  <a:cubicBezTo>
                    <a:pt x="3931" y="10672"/>
                    <a:pt x="3931" y="10692"/>
                    <a:pt x="3931" y="10692"/>
                  </a:cubicBezTo>
                  <a:lnTo>
                    <a:pt x="3911" y="10692"/>
                  </a:lnTo>
                  <a:cubicBezTo>
                    <a:pt x="3911" y="10692"/>
                    <a:pt x="3911" y="10672"/>
                    <a:pt x="3931" y="10672"/>
                  </a:cubicBezTo>
                  <a:close/>
                  <a:moveTo>
                    <a:pt x="10224" y="10672"/>
                  </a:moveTo>
                  <a:cubicBezTo>
                    <a:pt x="10261" y="10672"/>
                    <a:pt x="10281" y="10688"/>
                    <a:pt x="10270" y="10722"/>
                  </a:cubicBezTo>
                  <a:lnTo>
                    <a:pt x="10270" y="10722"/>
                  </a:lnTo>
                  <a:cubicBezTo>
                    <a:pt x="10249" y="10711"/>
                    <a:pt x="10224" y="10704"/>
                    <a:pt x="10224" y="10672"/>
                  </a:cubicBezTo>
                  <a:close/>
                  <a:moveTo>
                    <a:pt x="4013" y="10672"/>
                  </a:moveTo>
                  <a:cubicBezTo>
                    <a:pt x="4013" y="10712"/>
                    <a:pt x="4013" y="10733"/>
                    <a:pt x="3972" y="10733"/>
                  </a:cubicBezTo>
                  <a:cubicBezTo>
                    <a:pt x="3972" y="10692"/>
                    <a:pt x="3972" y="10692"/>
                    <a:pt x="4013" y="10672"/>
                  </a:cubicBezTo>
                  <a:close/>
                  <a:moveTo>
                    <a:pt x="3300" y="10651"/>
                  </a:moveTo>
                  <a:cubicBezTo>
                    <a:pt x="3300" y="10692"/>
                    <a:pt x="3280" y="10712"/>
                    <a:pt x="3259" y="10753"/>
                  </a:cubicBezTo>
                  <a:cubicBezTo>
                    <a:pt x="3219" y="10712"/>
                    <a:pt x="3158" y="10712"/>
                    <a:pt x="3198" y="10651"/>
                  </a:cubicBezTo>
                  <a:close/>
                  <a:moveTo>
                    <a:pt x="4400" y="10529"/>
                  </a:moveTo>
                  <a:cubicBezTo>
                    <a:pt x="4461" y="10550"/>
                    <a:pt x="4441" y="10611"/>
                    <a:pt x="4481" y="10631"/>
                  </a:cubicBezTo>
                  <a:cubicBezTo>
                    <a:pt x="4481" y="10631"/>
                    <a:pt x="4502" y="10611"/>
                    <a:pt x="4522" y="10611"/>
                  </a:cubicBezTo>
                  <a:cubicBezTo>
                    <a:pt x="4512" y="10631"/>
                    <a:pt x="4507" y="10636"/>
                    <a:pt x="4502" y="10636"/>
                  </a:cubicBezTo>
                  <a:cubicBezTo>
                    <a:pt x="4497" y="10636"/>
                    <a:pt x="4491" y="10631"/>
                    <a:pt x="4481" y="10631"/>
                  </a:cubicBezTo>
                  <a:cubicBezTo>
                    <a:pt x="4475" y="10650"/>
                    <a:pt x="4465" y="10655"/>
                    <a:pt x="4453" y="10655"/>
                  </a:cubicBezTo>
                  <a:cubicBezTo>
                    <a:pt x="4439" y="10655"/>
                    <a:pt x="4422" y="10648"/>
                    <a:pt x="4408" y="10648"/>
                  </a:cubicBezTo>
                  <a:cubicBezTo>
                    <a:pt x="4396" y="10648"/>
                    <a:pt x="4386" y="10653"/>
                    <a:pt x="4379" y="10672"/>
                  </a:cubicBezTo>
                  <a:cubicBezTo>
                    <a:pt x="4379" y="10692"/>
                    <a:pt x="4379" y="10733"/>
                    <a:pt x="4379" y="10753"/>
                  </a:cubicBezTo>
                  <a:cubicBezTo>
                    <a:pt x="4372" y="10738"/>
                    <a:pt x="4359" y="10734"/>
                    <a:pt x="4344" y="10734"/>
                  </a:cubicBezTo>
                  <a:cubicBezTo>
                    <a:pt x="4328" y="10734"/>
                    <a:pt x="4311" y="10739"/>
                    <a:pt x="4297" y="10739"/>
                  </a:cubicBezTo>
                  <a:cubicBezTo>
                    <a:pt x="4289" y="10739"/>
                    <a:pt x="4282" y="10737"/>
                    <a:pt x="4278" y="10733"/>
                  </a:cubicBezTo>
                  <a:cubicBezTo>
                    <a:pt x="4257" y="10712"/>
                    <a:pt x="4257" y="10692"/>
                    <a:pt x="4257" y="10672"/>
                  </a:cubicBezTo>
                  <a:cubicBezTo>
                    <a:pt x="4359" y="10672"/>
                    <a:pt x="4379" y="10590"/>
                    <a:pt x="4400" y="10529"/>
                  </a:cubicBezTo>
                  <a:close/>
                  <a:moveTo>
                    <a:pt x="10896" y="10733"/>
                  </a:moveTo>
                  <a:cubicBezTo>
                    <a:pt x="10896" y="10733"/>
                    <a:pt x="10896" y="10733"/>
                    <a:pt x="10896" y="10753"/>
                  </a:cubicBezTo>
                  <a:lnTo>
                    <a:pt x="10876" y="10733"/>
                  </a:lnTo>
                  <a:close/>
                  <a:moveTo>
                    <a:pt x="10333" y="10724"/>
                  </a:moveTo>
                  <a:cubicBezTo>
                    <a:pt x="10336" y="10724"/>
                    <a:pt x="10341" y="10727"/>
                    <a:pt x="10347" y="10733"/>
                  </a:cubicBezTo>
                  <a:cubicBezTo>
                    <a:pt x="10347" y="10753"/>
                    <a:pt x="10326" y="10753"/>
                    <a:pt x="10306" y="10753"/>
                  </a:cubicBezTo>
                  <a:cubicBezTo>
                    <a:pt x="10306" y="10753"/>
                    <a:pt x="10297" y="10762"/>
                    <a:pt x="10291" y="10762"/>
                  </a:cubicBezTo>
                  <a:cubicBezTo>
                    <a:pt x="10288" y="10762"/>
                    <a:pt x="10285" y="10760"/>
                    <a:pt x="10285" y="10753"/>
                  </a:cubicBezTo>
                  <a:cubicBezTo>
                    <a:pt x="10271" y="10753"/>
                    <a:pt x="10277" y="10743"/>
                    <a:pt x="10282" y="10737"/>
                  </a:cubicBezTo>
                  <a:lnTo>
                    <a:pt x="10282" y="10737"/>
                  </a:lnTo>
                  <a:cubicBezTo>
                    <a:pt x="10295" y="10743"/>
                    <a:pt x="10306" y="10753"/>
                    <a:pt x="10306" y="10753"/>
                  </a:cubicBezTo>
                  <a:cubicBezTo>
                    <a:pt x="10320" y="10739"/>
                    <a:pt x="10324" y="10724"/>
                    <a:pt x="10333" y="10724"/>
                  </a:cubicBezTo>
                  <a:close/>
                  <a:moveTo>
                    <a:pt x="10000" y="10468"/>
                  </a:moveTo>
                  <a:cubicBezTo>
                    <a:pt x="10041" y="10488"/>
                    <a:pt x="10082" y="10509"/>
                    <a:pt x="10102" y="10529"/>
                  </a:cubicBezTo>
                  <a:cubicBezTo>
                    <a:pt x="10082" y="10550"/>
                    <a:pt x="10082" y="10550"/>
                    <a:pt x="10061" y="10570"/>
                  </a:cubicBezTo>
                  <a:cubicBezTo>
                    <a:pt x="10061" y="10590"/>
                    <a:pt x="10102" y="10590"/>
                    <a:pt x="10122" y="10610"/>
                  </a:cubicBezTo>
                  <a:lnTo>
                    <a:pt x="10122" y="10610"/>
                  </a:lnTo>
                  <a:cubicBezTo>
                    <a:pt x="10117" y="10611"/>
                    <a:pt x="10110" y="10611"/>
                    <a:pt x="10102" y="10611"/>
                  </a:cubicBezTo>
                  <a:cubicBezTo>
                    <a:pt x="10122" y="10670"/>
                    <a:pt x="10161" y="10730"/>
                    <a:pt x="10144" y="10789"/>
                  </a:cubicBezTo>
                  <a:lnTo>
                    <a:pt x="10144" y="10789"/>
                  </a:lnTo>
                  <a:cubicBezTo>
                    <a:pt x="10130" y="10783"/>
                    <a:pt x="10116" y="10774"/>
                    <a:pt x="10102" y="10774"/>
                  </a:cubicBezTo>
                  <a:cubicBezTo>
                    <a:pt x="10102" y="10753"/>
                    <a:pt x="10102" y="10733"/>
                    <a:pt x="10102" y="10692"/>
                  </a:cubicBezTo>
                  <a:cubicBezTo>
                    <a:pt x="10061" y="10672"/>
                    <a:pt x="10021" y="10651"/>
                    <a:pt x="10000" y="10631"/>
                  </a:cubicBezTo>
                  <a:cubicBezTo>
                    <a:pt x="10000" y="10570"/>
                    <a:pt x="10021" y="10529"/>
                    <a:pt x="10000" y="10468"/>
                  </a:cubicBezTo>
                  <a:close/>
                  <a:moveTo>
                    <a:pt x="4094" y="10712"/>
                  </a:moveTo>
                  <a:lnTo>
                    <a:pt x="4094" y="10712"/>
                  </a:lnTo>
                  <a:cubicBezTo>
                    <a:pt x="4074" y="10753"/>
                    <a:pt x="4074" y="10794"/>
                    <a:pt x="4033" y="10794"/>
                  </a:cubicBezTo>
                  <a:cubicBezTo>
                    <a:pt x="4033" y="10753"/>
                    <a:pt x="4033" y="10733"/>
                    <a:pt x="4094" y="10712"/>
                  </a:cubicBezTo>
                  <a:close/>
                  <a:moveTo>
                    <a:pt x="4379" y="10753"/>
                  </a:moveTo>
                  <a:lnTo>
                    <a:pt x="4379" y="10753"/>
                  </a:lnTo>
                  <a:cubicBezTo>
                    <a:pt x="4400" y="10774"/>
                    <a:pt x="4400" y="10774"/>
                    <a:pt x="4400" y="10794"/>
                  </a:cubicBezTo>
                  <a:cubicBezTo>
                    <a:pt x="4379" y="10794"/>
                    <a:pt x="4379" y="10774"/>
                    <a:pt x="4379" y="10753"/>
                  </a:cubicBezTo>
                  <a:close/>
                  <a:moveTo>
                    <a:pt x="3914" y="10765"/>
                  </a:moveTo>
                  <a:cubicBezTo>
                    <a:pt x="3919" y="10765"/>
                    <a:pt x="3925" y="10768"/>
                    <a:pt x="3931" y="10774"/>
                  </a:cubicBezTo>
                  <a:cubicBezTo>
                    <a:pt x="3931" y="10794"/>
                    <a:pt x="3931" y="10814"/>
                    <a:pt x="3911" y="10814"/>
                  </a:cubicBezTo>
                  <a:cubicBezTo>
                    <a:pt x="3891" y="10814"/>
                    <a:pt x="3891" y="10794"/>
                    <a:pt x="3891" y="10794"/>
                  </a:cubicBezTo>
                  <a:cubicBezTo>
                    <a:pt x="3891" y="10780"/>
                    <a:pt x="3901" y="10765"/>
                    <a:pt x="3914" y="10765"/>
                  </a:cubicBezTo>
                  <a:close/>
                  <a:moveTo>
                    <a:pt x="10978" y="10427"/>
                  </a:moveTo>
                  <a:cubicBezTo>
                    <a:pt x="10978" y="10468"/>
                    <a:pt x="10998" y="10468"/>
                    <a:pt x="10998" y="10509"/>
                  </a:cubicBezTo>
                  <a:cubicBezTo>
                    <a:pt x="10958" y="10529"/>
                    <a:pt x="10917" y="10529"/>
                    <a:pt x="10896" y="10570"/>
                  </a:cubicBezTo>
                  <a:cubicBezTo>
                    <a:pt x="10917" y="10590"/>
                    <a:pt x="10917" y="10611"/>
                    <a:pt x="10896" y="10651"/>
                  </a:cubicBezTo>
                  <a:cubicBezTo>
                    <a:pt x="10856" y="10692"/>
                    <a:pt x="10815" y="10712"/>
                    <a:pt x="10774" y="10753"/>
                  </a:cubicBezTo>
                  <a:cubicBezTo>
                    <a:pt x="10774" y="10753"/>
                    <a:pt x="10754" y="10733"/>
                    <a:pt x="10754" y="10712"/>
                  </a:cubicBezTo>
                  <a:cubicBezTo>
                    <a:pt x="10715" y="10732"/>
                    <a:pt x="10713" y="10751"/>
                    <a:pt x="10696" y="10770"/>
                  </a:cubicBezTo>
                  <a:lnTo>
                    <a:pt x="10696" y="10770"/>
                  </a:lnTo>
                  <a:cubicBezTo>
                    <a:pt x="10696" y="10770"/>
                    <a:pt x="10695" y="10770"/>
                    <a:pt x="10695" y="10770"/>
                  </a:cubicBezTo>
                  <a:cubicBezTo>
                    <a:pt x="10657" y="10770"/>
                    <a:pt x="10649" y="10818"/>
                    <a:pt x="10624" y="10818"/>
                  </a:cubicBezTo>
                  <a:cubicBezTo>
                    <a:pt x="10620" y="10818"/>
                    <a:pt x="10616" y="10817"/>
                    <a:pt x="10611" y="10814"/>
                  </a:cubicBezTo>
                  <a:cubicBezTo>
                    <a:pt x="10611" y="10774"/>
                    <a:pt x="10591" y="10753"/>
                    <a:pt x="10591" y="10753"/>
                  </a:cubicBezTo>
                  <a:cubicBezTo>
                    <a:pt x="10611" y="10723"/>
                    <a:pt x="10632" y="10718"/>
                    <a:pt x="10650" y="10718"/>
                  </a:cubicBezTo>
                  <a:cubicBezTo>
                    <a:pt x="10658" y="10718"/>
                    <a:pt x="10667" y="10719"/>
                    <a:pt x="10674" y="10719"/>
                  </a:cubicBezTo>
                  <a:cubicBezTo>
                    <a:pt x="10681" y="10719"/>
                    <a:pt x="10688" y="10718"/>
                    <a:pt x="10693" y="10712"/>
                  </a:cubicBezTo>
                  <a:cubicBezTo>
                    <a:pt x="10693" y="10672"/>
                    <a:pt x="10693" y="10651"/>
                    <a:pt x="10693" y="10631"/>
                  </a:cubicBezTo>
                  <a:cubicBezTo>
                    <a:pt x="10723" y="10600"/>
                    <a:pt x="10759" y="10600"/>
                    <a:pt x="10795" y="10600"/>
                  </a:cubicBezTo>
                  <a:cubicBezTo>
                    <a:pt x="10830" y="10600"/>
                    <a:pt x="10866" y="10600"/>
                    <a:pt x="10896" y="10570"/>
                  </a:cubicBezTo>
                  <a:cubicBezTo>
                    <a:pt x="10876" y="10550"/>
                    <a:pt x="10835" y="10550"/>
                    <a:pt x="10835" y="10509"/>
                  </a:cubicBezTo>
                  <a:cubicBezTo>
                    <a:pt x="10876" y="10488"/>
                    <a:pt x="10937" y="10488"/>
                    <a:pt x="10978" y="10427"/>
                  </a:cubicBezTo>
                  <a:close/>
                  <a:moveTo>
                    <a:pt x="3124" y="10785"/>
                  </a:moveTo>
                  <a:cubicBezTo>
                    <a:pt x="3127" y="10785"/>
                    <a:pt x="3131" y="10788"/>
                    <a:pt x="3137" y="10794"/>
                  </a:cubicBezTo>
                  <a:cubicBezTo>
                    <a:pt x="3158" y="10814"/>
                    <a:pt x="3137" y="10835"/>
                    <a:pt x="3117" y="10835"/>
                  </a:cubicBezTo>
                  <a:cubicBezTo>
                    <a:pt x="3117" y="10835"/>
                    <a:pt x="3117" y="10814"/>
                    <a:pt x="3117" y="10814"/>
                  </a:cubicBezTo>
                  <a:cubicBezTo>
                    <a:pt x="3117" y="10800"/>
                    <a:pt x="3117" y="10785"/>
                    <a:pt x="3124" y="10785"/>
                  </a:cubicBezTo>
                  <a:close/>
                  <a:moveTo>
                    <a:pt x="10527" y="10806"/>
                  </a:moveTo>
                  <a:cubicBezTo>
                    <a:pt x="10540" y="10806"/>
                    <a:pt x="10550" y="10820"/>
                    <a:pt x="10550" y="10835"/>
                  </a:cubicBezTo>
                  <a:cubicBezTo>
                    <a:pt x="10542" y="10843"/>
                    <a:pt x="10533" y="10848"/>
                    <a:pt x="10526" y="10848"/>
                  </a:cubicBezTo>
                  <a:cubicBezTo>
                    <a:pt x="10517" y="10848"/>
                    <a:pt x="10510" y="10838"/>
                    <a:pt x="10510" y="10814"/>
                  </a:cubicBezTo>
                  <a:cubicBezTo>
                    <a:pt x="10515" y="10808"/>
                    <a:pt x="10521" y="10806"/>
                    <a:pt x="10527" y="10806"/>
                  </a:cubicBezTo>
                  <a:close/>
                  <a:moveTo>
                    <a:pt x="10408" y="10855"/>
                  </a:moveTo>
                  <a:cubicBezTo>
                    <a:pt x="10426" y="10855"/>
                    <a:pt x="10428" y="10872"/>
                    <a:pt x="10412" y="10875"/>
                  </a:cubicBezTo>
                  <a:lnTo>
                    <a:pt x="10412" y="10875"/>
                  </a:lnTo>
                  <a:cubicBezTo>
                    <a:pt x="10400" y="10874"/>
                    <a:pt x="10393" y="10870"/>
                    <a:pt x="10408" y="10855"/>
                  </a:cubicBezTo>
                  <a:close/>
                  <a:moveTo>
                    <a:pt x="4135" y="10835"/>
                  </a:moveTo>
                  <a:cubicBezTo>
                    <a:pt x="4176" y="10835"/>
                    <a:pt x="4196" y="10835"/>
                    <a:pt x="4196" y="10875"/>
                  </a:cubicBezTo>
                  <a:cubicBezTo>
                    <a:pt x="4155" y="10875"/>
                    <a:pt x="4135" y="10875"/>
                    <a:pt x="4135" y="10835"/>
                  </a:cubicBezTo>
                  <a:close/>
                  <a:moveTo>
                    <a:pt x="10222" y="10797"/>
                  </a:moveTo>
                  <a:cubicBezTo>
                    <a:pt x="10250" y="10797"/>
                    <a:pt x="10278" y="10821"/>
                    <a:pt x="10306" y="10835"/>
                  </a:cubicBezTo>
                  <a:cubicBezTo>
                    <a:pt x="10265" y="10855"/>
                    <a:pt x="10245" y="10855"/>
                    <a:pt x="10224" y="10875"/>
                  </a:cubicBezTo>
                  <a:cubicBezTo>
                    <a:pt x="10224" y="10855"/>
                    <a:pt x="10204" y="10835"/>
                    <a:pt x="10184" y="10814"/>
                  </a:cubicBezTo>
                  <a:cubicBezTo>
                    <a:pt x="10184" y="10835"/>
                    <a:pt x="10184" y="10875"/>
                    <a:pt x="10123" y="10875"/>
                  </a:cubicBezTo>
                  <a:cubicBezTo>
                    <a:pt x="10140" y="10841"/>
                    <a:pt x="10142" y="10821"/>
                    <a:pt x="10155" y="10804"/>
                  </a:cubicBezTo>
                  <a:lnTo>
                    <a:pt x="10155" y="10804"/>
                  </a:lnTo>
                  <a:cubicBezTo>
                    <a:pt x="10171" y="10814"/>
                    <a:pt x="10184" y="10814"/>
                    <a:pt x="10184" y="10814"/>
                  </a:cubicBezTo>
                  <a:cubicBezTo>
                    <a:pt x="10196" y="10802"/>
                    <a:pt x="10209" y="10797"/>
                    <a:pt x="10222" y="10797"/>
                  </a:cubicBezTo>
                  <a:close/>
                  <a:moveTo>
                    <a:pt x="3765" y="10648"/>
                  </a:moveTo>
                  <a:cubicBezTo>
                    <a:pt x="3778" y="10648"/>
                    <a:pt x="3792" y="10655"/>
                    <a:pt x="3809" y="10672"/>
                  </a:cubicBezTo>
                  <a:cubicBezTo>
                    <a:pt x="3809" y="10753"/>
                    <a:pt x="3748" y="10774"/>
                    <a:pt x="3687" y="10774"/>
                  </a:cubicBezTo>
                  <a:cubicBezTo>
                    <a:pt x="3634" y="10826"/>
                    <a:pt x="3581" y="10879"/>
                    <a:pt x="3502" y="10879"/>
                  </a:cubicBezTo>
                  <a:cubicBezTo>
                    <a:pt x="3491" y="10879"/>
                    <a:pt x="3480" y="10878"/>
                    <a:pt x="3469" y="10876"/>
                  </a:cubicBezTo>
                  <a:lnTo>
                    <a:pt x="3469" y="10876"/>
                  </a:lnTo>
                  <a:cubicBezTo>
                    <a:pt x="3493" y="10808"/>
                    <a:pt x="3549" y="10770"/>
                    <a:pt x="3606" y="10733"/>
                  </a:cubicBezTo>
                  <a:cubicBezTo>
                    <a:pt x="3626" y="10753"/>
                    <a:pt x="3667" y="10753"/>
                    <a:pt x="3687" y="10774"/>
                  </a:cubicBezTo>
                  <a:cubicBezTo>
                    <a:pt x="3687" y="10733"/>
                    <a:pt x="3707" y="10692"/>
                    <a:pt x="3707" y="10672"/>
                  </a:cubicBezTo>
                  <a:cubicBezTo>
                    <a:pt x="3731" y="10660"/>
                    <a:pt x="3748" y="10648"/>
                    <a:pt x="3765" y="10648"/>
                  </a:cubicBezTo>
                  <a:close/>
                  <a:moveTo>
                    <a:pt x="3435" y="10880"/>
                  </a:moveTo>
                  <a:cubicBezTo>
                    <a:pt x="3442" y="10880"/>
                    <a:pt x="3450" y="10884"/>
                    <a:pt x="3459" y="10892"/>
                  </a:cubicBezTo>
                  <a:lnTo>
                    <a:pt x="3459" y="10892"/>
                  </a:lnTo>
                  <a:cubicBezTo>
                    <a:pt x="3454" y="10899"/>
                    <a:pt x="3448" y="10904"/>
                    <a:pt x="3440" y="10904"/>
                  </a:cubicBezTo>
                  <a:cubicBezTo>
                    <a:pt x="3434" y="10904"/>
                    <a:pt x="3428" y="10902"/>
                    <a:pt x="3422" y="10896"/>
                  </a:cubicBezTo>
                  <a:cubicBezTo>
                    <a:pt x="3422" y="10886"/>
                    <a:pt x="3427" y="10880"/>
                    <a:pt x="3435" y="10880"/>
                  </a:cubicBezTo>
                  <a:close/>
                  <a:moveTo>
                    <a:pt x="10420" y="10885"/>
                  </a:moveTo>
                  <a:cubicBezTo>
                    <a:pt x="10435" y="10897"/>
                    <a:pt x="10444" y="10900"/>
                    <a:pt x="10428" y="10916"/>
                  </a:cubicBezTo>
                  <a:cubicBezTo>
                    <a:pt x="10411" y="10916"/>
                    <a:pt x="10408" y="10902"/>
                    <a:pt x="10420" y="10885"/>
                  </a:cubicBezTo>
                  <a:close/>
                  <a:moveTo>
                    <a:pt x="4542" y="10916"/>
                  </a:moveTo>
                  <a:cubicBezTo>
                    <a:pt x="4563" y="10936"/>
                    <a:pt x="4542" y="10936"/>
                    <a:pt x="4522" y="10936"/>
                  </a:cubicBezTo>
                  <a:cubicBezTo>
                    <a:pt x="4522" y="10936"/>
                    <a:pt x="4542" y="10916"/>
                    <a:pt x="4542" y="10916"/>
                  </a:cubicBezTo>
                  <a:close/>
                  <a:moveTo>
                    <a:pt x="11446" y="10936"/>
                  </a:moveTo>
                  <a:cubicBezTo>
                    <a:pt x="11467" y="10957"/>
                    <a:pt x="11446" y="10957"/>
                    <a:pt x="11426" y="10957"/>
                  </a:cubicBezTo>
                  <a:cubicBezTo>
                    <a:pt x="11426" y="10937"/>
                    <a:pt x="11446" y="10936"/>
                    <a:pt x="11446" y="10936"/>
                  </a:cubicBezTo>
                  <a:close/>
                  <a:moveTo>
                    <a:pt x="3667" y="10936"/>
                  </a:moveTo>
                  <a:cubicBezTo>
                    <a:pt x="3667" y="10936"/>
                    <a:pt x="3687" y="10957"/>
                    <a:pt x="3667" y="10957"/>
                  </a:cubicBezTo>
                  <a:cubicBezTo>
                    <a:pt x="3667" y="10957"/>
                    <a:pt x="3667" y="10957"/>
                    <a:pt x="3667" y="10977"/>
                  </a:cubicBezTo>
                  <a:cubicBezTo>
                    <a:pt x="3646" y="10957"/>
                    <a:pt x="3646" y="10957"/>
                    <a:pt x="3646" y="10957"/>
                  </a:cubicBezTo>
                  <a:cubicBezTo>
                    <a:pt x="3646" y="10957"/>
                    <a:pt x="3667" y="10936"/>
                    <a:pt x="3667" y="10936"/>
                  </a:cubicBezTo>
                  <a:close/>
                  <a:moveTo>
                    <a:pt x="11182" y="10916"/>
                  </a:moveTo>
                  <a:cubicBezTo>
                    <a:pt x="11202" y="10916"/>
                    <a:pt x="11202" y="10936"/>
                    <a:pt x="11202" y="10957"/>
                  </a:cubicBezTo>
                  <a:cubicBezTo>
                    <a:pt x="11222" y="10957"/>
                    <a:pt x="11243" y="10977"/>
                    <a:pt x="11263" y="10998"/>
                  </a:cubicBezTo>
                  <a:cubicBezTo>
                    <a:pt x="11222" y="10998"/>
                    <a:pt x="11202" y="10998"/>
                    <a:pt x="11202" y="10957"/>
                  </a:cubicBezTo>
                  <a:cubicBezTo>
                    <a:pt x="11202" y="10936"/>
                    <a:pt x="11182" y="10936"/>
                    <a:pt x="11161" y="10936"/>
                  </a:cubicBezTo>
                  <a:cubicBezTo>
                    <a:pt x="11161" y="10957"/>
                    <a:pt x="11141" y="10957"/>
                    <a:pt x="11120" y="10957"/>
                  </a:cubicBezTo>
                  <a:cubicBezTo>
                    <a:pt x="11107" y="10957"/>
                    <a:pt x="11102" y="10966"/>
                    <a:pt x="11095" y="10966"/>
                  </a:cubicBezTo>
                  <a:cubicBezTo>
                    <a:pt x="11091" y="10966"/>
                    <a:pt x="11087" y="10964"/>
                    <a:pt x="11080" y="10957"/>
                  </a:cubicBezTo>
                  <a:cubicBezTo>
                    <a:pt x="11080" y="10950"/>
                    <a:pt x="11082" y="10948"/>
                    <a:pt x="11086" y="10948"/>
                  </a:cubicBezTo>
                  <a:cubicBezTo>
                    <a:pt x="11093" y="10948"/>
                    <a:pt x="11107" y="10957"/>
                    <a:pt x="11120" y="10957"/>
                  </a:cubicBezTo>
                  <a:cubicBezTo>
                    <a:pt x="11120" y="10942"/>
                    <a:pt x="11131" y="10928"/>
                    <a:pt x="11144" y="10928"/>
                  </a:cubicBezTo>
                  <a:cubicBezTo>
                    <a:pt x="11149" y="10928"/>
                    <a:pt x="11155" y="10931"/>
                    <a:pt x="11161" y="10936"/>
                  </a:cubicBezTo>
                  <a:cubicBezTo>
                    <a:pt x="11182" y="10936"/>
                    <a:pt x="11182" y="10916"/>
                    <a:pt x="11182" y="10916"/>
                  </a:cubicBezTo>
                  <a:close/>
                  <a:moveTo>
                    <a:pt x="3341" y="10998"/>
                  </a:moveTo>
                  <a:cubicBezTo>
                    <a:pt x="3341" y="11018"/>
                    <a:pt x="3341" y="11018"/>
                    <a:pt x="3320" y="11018"/>
                  </a:cubicBezTo>
                  <a:cubicBezTo>
                    <a:pt x="3320" y="11018"/>
                    <a:pt x="3341" y="10998"/>
                    <a:pt x="3341" y="10998"/>
                  </a:cubicBezTo>
                  <a:close/>
                  <a:moveTo>
                    <a:pt x="10285" y="10957"/>
                  </a:moveTo>
                  <a:cubicBezTo>
                    <a:pt x="10285" y="10977"/>
                    <a:pt x="10285" y="10998"/>
                    <a:pt x="10245" y="11018"/>
                  </a:cubicBezTo>
                  <a:cubicBezTo>
                    <a:pt x="10245" y="10977"/>
                    <a:pt x="10245" y="10957"/>
                    <a:pt x="10285" y="10957"/>
                  </a:cubicBezTo>
                  <a:close/>
                  <a:moveTo>
                    <a:pt x="3993" y="10998"/>
                  </a:moveTo>
                  <a:cubicBezTo>
                    <a:pt x="3993" y="11018"/>
                    <a:pt x="3993" y="11018"/>
                    <a:pt x="3993" y="11018"/>
                  </a:cubicBezTo>
                  <a:cubicBezTo>
                    <a:pt x="3982" y="11028"/>
                    <a:pt x="3977" y="11033"/>
                    <a:pt x="3975" y="11033"/>
                  </a:cubicBezTo>
                  <a:cubicBezTo>
                    <a:pt x="3972" y="11033"/>
                    <a:pt x="3972" y="11028"/>
                    <a:pt x="3972" y="11018"/>
                  </a:cubicBezTo>
                  <a:cubicBezTo>
                    <a:pt x="3972" y="11018"/>
                    <a:pt x="3972" y="11018"/>
                    <a:pt x="3993" y="10998"/>
                  </a:cubicBezTo>
                  <a:close/>
                  <a:moveTo>
                    <a:pt x="3198" y="10998"/>
                  </a:moveTo>
                  <a:lnTo>
                    <a:pt x="3198" y="10998"/>
                  </a:lnTo>
                  <a:cubicBezTo>
                    <a:pt x="3219" y="11018"/>
                    <a:pt x="3239" y="11018"/>
                    <a:pt x="3219" y="11038"/>
                  </a:cubicBezTo>
                  <a:cubicBezTo>
                    <a:pt x="3198" y="11038"/>
                    <a:pt x="3198" y="11018"/>
                    <a:pt x="3198" y="10998"/>
                  </a:cubicBezTo>
                  <a:close/>
                  <a:moveTo>
                    <a:pt x="4013" y="10936"/>
                  </a:moveTo>
                  <a:cubicBezTo>
                    <a:pt x="4054" y="10957"/>
                    <a:pt x="4094" y="10957"/>
                    <a:pt x="4135" y="10998"/>
                  </a:cubicBezTo>
                  <a:cubicBezTo>
                    <a:pt x="4115" y="11018"/>
                    <a:pt x="4115" y="11018"/>
                    <a:pt x="4115" y="11059"/>
                  </a:cubicBezTo>
                  <a:cubicBezTo>
                    <a:pt x="4094" y="11038"/>
                    <a:pt x="4074" y="11018"/>
                    <a:pt x="4074" y="10998"/>
                  </a:cubicBezTo>
                  <a:cubicBezTo>
                    <a:pt x="4054" y="10977"/>
                    <a:pt x="4033" y="10977"/>
                    <a:pt x="4013" y="10957"/>
                  </a:cubicBezTo>
                  <a:cubicBezTo>
                    <a:pt x="4013" y="10957"/>
                    <a:pt x="3993" y="10957"/>
                    <a:pt x="3993" y="10936"/>
                  </a:cubicBezTo>
                  <a:close/>
                  <a:moveTo>
                    <a:pt x="11385" y="11038"/>
                  </a:moveTo>
                  <a:cubicBezTo>
                    <a:pt x="11406" y="11059"/>
                    <a:pt x="11406" y="11079"/>
                    <a:pt x="11385" y="11079"/>
                  </a:cubicBezTo>
                  <a:cubicBezTo>
                    <a:pt x="11385" y="11079"/>
                    <a:pt x="11385" y="11059"/>
                    <a:pt x="11365" y="11059"/>
                  </a:cubicBezTo>
                  <a:cubicBezTo>
                    <a:pt x="11385" y="11059"/>
                    <a:pt x="11385" y="11038"/>
                    <a:pt x="11385" y="11038"/>
                  </a:cubicBezTo>
                  <a:close/>
                  <a:moveTo>
                    <a:pt x="4115" y="11099"/>
                  </a:moveTo>
                  <a:cubicBezTo>
                    <a:pt x="4115" y="11120"/>
                    <a:pt x="4115" y="11140"/>
                    <a:pt x="4094" y="11140"/>
                  </a:cubicBezTo>
                  <a:cubicBezTo>
                    <a:pt x="4094" y="11140"/>
                    <a:pt x="4094" y="11120"/>
                    <a:pt x="4094" y="11120"/>
                  </a:cubicBezTo>
                  <a:cubicBezTo>
                    <a:pt x="4094" y="11120"/>
                    <a:pt x="4115" y="11099"/>
                    <a:pt x="4115" y="11099"/>
                  </a:cubicBezTo>
                  <a:close/>
                  <a:moveTo>
                    <a:pt x="3789" y="10835"/>
                  </a:moveTo>
                  <a:cubicBezTo>
                    <a:pt x="3789" y="10957"/>
                    <a:pt x="3809" y="11059"/>
                    <a:pt x="3809" y="11181"/>
                  </a:cubicBezTo>
                  <a:cubicBezTo>
                    <a:pt x="3789" y="11181"/>
                    <a:pt x="3768" y="11176"/>
                    <a:pt x="3751" y="11176"/>
                  </a:cubicBezTo>
                  <a:cubicBezTo>
                    <a:pt x="3736" y="11176"/>
                    <a:pt x="3723" y="11179"/>
                    <a:pt x="3714" y="11191"/>
                  </a:cubicBezTo>
                  <a:lnTo>
                    <a:pt x="3714" y="11191"/>
                  </a:lnTo>
                  <a:cubicBezTo>
                    <a:pt x="3693" y="11180"/>
                    <a:pt x="3667" y="11177"/>
                    <a:pt x="3667" y="11161"/>
                  </a:cubicBezTo>
                  <a:cubicBezTo>
                    <a:pt x="3728" y="11120"/>
                    <a:pt x="3687" y="11038"/>
                    <a:pt x="3728" y="10998"/>
                  </a:cubicBezTo>
                  <a:cubicBezTo>
                    <a:pt x="3768" y="10957"/>
                    <a:pt x="3768" y="10896"/>
                    <a:pt x="3789" y="10835"/>
                  </a:cubicBezTo>
                  <a:close/>
                  <a:moveTo>
                    <a:pt x="9695" y="11161"/>
                  </a:moveTo>
                  <a:cubicBezTo>
                    <a:pt x="9736" y="11161"/>
                    <a:pt x="9736" y="11161"/>
                    <a:pt x="9756" y="11201"/>
                  </a:cubicBezTo>
                  <a:cubicBezTo>
                    <a:pt x="9715" y="11201"/>
                    <a:pt x="9695" y="11201"/>
                    <a:pt x="9695" y="11161"/>
                  </a:cubicBezTo>
                  <a:close/>
                  <a:moveTo>
                    <a:pt x="10367" y="11018"/>
                  </a:moveTo>
                  <a:cubicBezTo>
                    <a:pt x="10408" y="11079"/>
                    <a:pt x="10510" y="11038"/>
                    <a:pt x="10510" y="11140"/>
                  </a:cubicBezTo>
                  <a:cubicBezTo>
                    <a:pt x="10530" y="11140"/>
                    <a:pt x="10530" y="11161"/>
                    <a:pt x="10530" y="11181"/>
                  </a:cubicBezTo>
                  <a:cubicBezTo>
                    <a:pt x="10510" y="11161"/>
                    <a:pt x="10510" y="11161"/>
                    <a:pt x="10510" y="11140"/>
                  </a:cubicBezTo>
                  <a:cubicBezTo>
                    <a:pt x="10489" y="11124"/>
                    <a:pt x="10469" y="11118"/>
                    <a:pt x="10450" y="11118"/>
                  </a:cubicBezTo>
                  <a:cubicBezTo>
                    <a:pt x="10395" y="11118"/>
                    <a:pt x="10346" y="11171"/>
                    <a:pt x="10285" y="11201"/>
                  </a:cubicBezTo>
                  <a:cubicBezTo>
                    <a:pt x="10306" y="11140"/>
                    <a:pt x="10326" y="11099"/>
                    <a:pt x="10367" y="11018"/>
                  </a:cubicBezTo>
                  <a:close/>
                  <a:moveTo>
                    <a:pt x="3928" y="11152"/>
                  </a:moveTo>
                  <a:cubicBezTo>
                    <a:pt x="3942" y="11152"/>
                    <a:pt x="3952" y="11166"/>
                    <a:pt x="3952" y="11181"/>
                  </a:cubicBezTo>
                  <a:cubicBezTo>
                    <a:pt x="3952" y="11195"/>
                    <a:pt x="3942" y="11219"/>
                    <a:pt x="3929" y="11219"/>
                  </a:cubicBezTo>
                  <a:cubicBezTo>
                    <a:pt x="3924" y="11219"/>
                    <a:pt x="3917" y="11214"/>
                    <a:pt x="3911" y="11201"/>
                  </a:cubicBezTo>
                  <a:cubicBezTo>
                    <a:pt x="3870" y="11201"/>
                    <a:pt x="3891" y="11161"/>
                    <a:pt x="3911" y="11161"/>
                  </a:cubicBezTo>
                  <a:cubicBezTo>
                    <a:pt x="3917" y="11155"/>
                    <a:pt x="3923" y="11152"/>
                    <a:pt x="3928" y="11152"/>
                  </a:cubicBezTo>
                  <a:close/>
                  <a:moveTo>
                    <a:pt x="10428" y="11181"/>
                  </a:moveTo>
                  <a:cubicBezTo>
                    <a:pt x="10428" y="11201"/>
                    <a:pt x="10428" y="11201"/>
                    <a:pt x="10428" y="11201"/>
                  </a:cubicBezTo>
                  <a:cubicBezTo>
                    <a:pt x="10428" y="11222"/>
                    <a:pt x="10428" y="11222"/>
                    <a:pt x="10408" y="11222"/>
                  </a:cubicBezTo>
                  <a:cubicBezTo>
                    <a:pt x="10408" y="11222"/>
                    <a:pt x="10408" y="11201"/>
                    <a:pt x="10408" y="11201"/>
                  </a:cubicBezTo>
                  <a:cubicBezTo>
                    <a:pt x="10408" y="11201"/>
                    <a:pt x="10428" y="11201"/>
                    <a:pt x="10428" y="11181"/>
                  </a:cubicBezTo>
                  <a:close/>
                  <a:moveTo>
                    <a:pt x="10611" y="11242"/>
                  </a:moveTo>
                  <a:cubicBezTo>
                    <a:pt x="10611" y="11262"/>
                    <a:pt x="10591" y="11262"/>
                    <a:pt x="10591" y="11262"/>
                  </a:cubicBezTo>
                  <a:cubicBezTo>
                    <a:pt x="10571" y="11262"/>
                    <a:pt x="10571" y="11283"/>
                    <a:pt x="10550" y="11283"/>
                  </a:cubicBezTo>
                  <a:cubicBezTo>
                    <a:pt x="10550" y="11262"/>
                    <a:pt x="10555" y="11257"/>
                    <a:pt x="10563" y="11257"/>
                  </a:cubicBezTo>
                  <a:cubicBezTo>
                    <a:pt x="10571" y="11257"/>
                    <a:pt x="10581" y="11262"/>
                    <a:pt x="10591" y="11262"/>
                  </a:cubicBezTo>
                  <a:cubicBezTo>
                    <a:pt x="10591" y="11242"/>
                    <a:pt x="10591" y="11242"/>
                    <a:pt x="10611" y="11242"/>
                  </a:cubicBezTo>
                  <a:close/>
                  <a:moveTo>
                    <a:pt x="9816" y="11294"/>
                  </a:moveTo>
                  <a:cubicBezTo>
                    <a:pt x="9817" y="11294"/>
                    <a:pt x="9817" y="11296"/>
                    <a:pt x="9817" y="11303"/>
                  </a:cubicBezTo>
                  <a:cubicBezTo>
                    <a:pt x="9837" y="11303"/>
                    <a:pt x="9837" y="11323"/>
                    <a:pt x="9817" y="11323"/>
                  </a:cubicBezTo>
                  <a:cubicBezTo>
                    <a:pt x="9797" y="11323"/>
                    <a:pt x="9797" y="11303"/>
                    <a:pt x="9797" y="11303"/>
                  </a:cubicBezTo>
                  <a:cubicBezTo>
                    <a:pt x="9810" y="11303"/>
                    <a:pt x="9815" y="11294"/>
                    <a:pt x="9816" y="11294"/>
                  </a:cubicBezTo>
                  <a:close/>
                  <a:moveTo>
                    <a:pt x="10644" y="11308"/>
                  </a:moveTo>
                  <a:cubicBezTo>
                    <a:pt x="10650" y="11308"/>
                    <a:pt x="10656" y="11310"/>
                    <a:pt x="10662" y="11315"/>
                  </a:cubicBezTo>
                  <a:lnTo>
                    <a:pt x="10662" y="11315"/>
                  </a:lnTo>
                  <a:cubicBezTo>
                    <a:pt x="10655" y="11324"/>
                    <a:pt x="10651" y="11332"/>
                    <a:pt x="10645" y="11332"/>
                  </a:cubicBezTo>
                  <a:cubicBezTo>
                    <a:pt x="10642" y="11332"/>
                    <a:pt x="10638" y="11329"/>
                    <a:pt x="10632" y="11323"/>
                  </a:cubicBezTo>
                  <a:cubicBezTo>
                    <a:pt x="10632" y="11313"/>
                    <a:pt x="10637" y="11308"/>
                    <a:pt x="10644" y="11308"/>
                  </a:cubicBezTo>
                  <a:close/>
                  <a:moveTo>
                    <a:pt x="10507" y="11315"/>
                  </a:moveTo>
                  <a:cubicBezTo>
                    <a:pt x="10520" y="11315"/>
                    <a:pt x="10530" y="11329"/>
                    <a:pt x="10530" y="11344"/>
                  </a:cubicBezTo>
                  <a:cubicBezTo>
                    <a:pt x="10510" y="11344"/>
                    <a:pt x="10489" y="11344"/>
                    <a:pt x="10489" y="11323"/>
                  </a:cubicBezTo>
                  <a:cubicBezTo>
                    <a:pt x="10495" y="11317"/>
                    <a:pt x="10501" y="11315"/>
                    <a:pt x="10507" y="11315"/>
                  </a:cubicBezTo>
                  <a:close/>
                  <a:moveTo>
                    <a:pt x="10408" y="11303"/>
                  </a:moveTo>
                  <a:cubicBezTo>
                    <a:pt x="10408" y="11358"/>
                    <a:pt x="10396" y="11377"/>
                    <a:pt x="10382" y="11377"/>
                  </a:cubicBezTo>
                  <a:cubicBezTo>
                    <a:pt x="10370" y="11377"/>
                    <a:pt x="10356" y="11363"/>
                    <a:pt x="10347" y="11344"/>
                  </a:cubicBezTo>
                  <a:cubicBezTo>
                    <a:pt x="10367" y="11323"/>
                    <a:pt x="10387" y="11323"/>
                    <a:pt x="10408" y="11303"/>
                  </a:cubicBezTo>
                  <a:close/>
                  <a:moveTo>
                    <a:pt x="10448" y="11425"/>
                  </a:moveTo>
                  <a:cubicBezTo>
                    <a:pt x="10448" y="11446"/>
                    <a:pt x="10448" y="11446"/>
                    <a:pt x="10428" y="11446"/>
                  </a:cubicBezTo>
                  <a:cubicBezTo>
                    <a:pt x="10428" y="11446"/>
                    <a:pt x="10428" y="11425"/>
                    <a:pt x="10428" y="11425"/>
                  </a:cubicBezTo>
                  <a:close/>
                  <a:moveTo>
                    <a:pt x="10082" y="11466"/>
                  </a:moveTo>
                  <a:cubicBezTo>
                    <a:pt x="10082" y="11466"/>
                    <a:pt x="10082" y="11466"/>
                    <a:pt x="10082" y="11486"/>
                  </a:cubicBezTo>
                  <a:cubicBezTo>
                    <a:pt x="10082" y="11486"/>
                    <a:pt x="10061" y="11486"/>
                    <a:pt x="10061" y="11466"/>
                  </a:cubicBezTo>
                  <a:close/>
                  <a:moveTo>
                    <a:pt x="9939" y="11486"/>
                  </a:moveTo>
                  <a:cubicBezTo>
                    <a:pt x="9939" y="11486"/>
                    <a:pt x="9960" y="11507"/>
                    <a:pt x="9960" y="11507"/>
                  </a:cubicBezTo>
                  <a:cubicBezTo>
                    <a:pt x="9939" y="11507"/>
                    <a:pt x="9919" y="11507"/>
                    <a:pt x="9919" y="11486"/>
                  </a:cubicBezTo>
                  <a:close/>
                  <a:moveTo>
                    <a:pt x="10347" y="11466"/>
                  </a:moveTo>
                  <a:cubicBezTo>
                    <a:pt x="10347" y="11486"/>
                    <a:pt x="10367" y="11507"/>
                    <a:pt x="10367" y="11547"/>
                  </a:cubicBezTo>
                  <a:cubicBezTo>
                    <a:pt x="10326" y="11527"/>
                    <a:pt x="10265" y="11527"/>
                    <a:pt x="10245" y="11466"/>
                  </a:cubicBezTo>
                  <a:close/>
                  <a:moveTo>
                    <a:pt x="10367" y="11547"/>
                  </a:moveTo>
                  <a:cubicBezTo>
                    <a:pt x="10367" y="11547"/>
                    <a:pt x="10387" y="11568"/>
                    <a:pt x="10387" y="11588"/>
                  </a:cubicBezTo>
                  <a:cubicBezTo>
                    <a:pt x="10347" y="11568"/>
                    <a:pt x="10367" y="11568"/>
                    <a:pt x="10367" y="11547"/>
                  </a:cubicBezTo>
                  <a:close/>
                  <a:moveTo>
                    <a:pt x="10263" y="11539"/>
                  </a:moveTo>
                  <a:cubicBezTo>
                    <a:pt x="10277" y="11539"/>
                    <a:pt x="10291" y="11553"/>
                    <a:pt x="10306" y="11568"/>
                  </a:cubicBezTo>
                  <a:cubicBezTo>
                    <a:pt x="10285" y="11588"/>
                    <a:pt x="10265" y="11609"/>
                    <a:pt x="10245" y="11609"/>
                  </a:cubicBezTo>
                  <a:cubicBezTo>
                    <a:pt x="10224" y="11588"/>
                    <a:pt x="10224" y="11568"/>
                    <a:pt x="10245" y="11547"/>
                  </a:cubicBezTo>
                  <a:cubicBezTo>
                    <a:pt x="10251" y="11541"/>
                    <a:pt x="10257" y="11539"/>
                    <a:pt x="10263" y="11539"/>
                  </a:cubicBezTo>
                  <a:close/>
                  <a:moveTo>
                    <a:pt x="10245" y="11609"/>
                  </a:moveTo>
                  <a:lnTo>
                    <a:pt x="10245" y="11609"/>
                  </a:lnTo>
                  <a:cubicBezTo>
                    <a:pt x="10265" y="11629"/>
                    <a:pt x="10265" y="11629"/>
                    <a:pt x="10265" y="11649"/>
                  </a:cubicBezTo>
                  <a:cubicBezTo>
                    <a:pt x="10245" y="11649"/>
                    <a:pt x="10245" y="11629"/>
                    <a:pt x="10245" y="11609"/>
                  </a:cubicBezTo>
                  <a:close/>
                  <a:moveTo>
                    <a:pt x="10021" y="11568"/>
                  </a:moveTo>
                  <a:cubicBezTo>
                    <a:pt x="10041" y="11568"/>
                    <a:pt x="10041" y="11588"/>
                    <a:pt x="10041" y="11609"/>
                  </a:cubicBezTo>
                  <a:cubicBezTo>
                    <a:pt x="10061" y="11629"/>
                    <a:pt x="10123" y="11629"/>
                    <a:pt x="10123" y="11670"/>
                  </a:cubicBezTo>
                  <a:cubicBezTo>
                    <a:pt x="10112" y="11659"/>
                    <a:pt x="10103" y="11655"/>
                    <a:pt x="10094" y="11655"/>
                  </a:cubicBezTo>
                  <a:cubicBezTo>
                    <a:pt x="10075" y="11655"/>
                    <a:pt x="10059" y="11674"/>
                    <a:pt x="10038" y="11674"/>
                  </a:cubicBezTo>
                  <a:cubicBezTo>
                    <a:pt x="10033" y="11674"/>
                    <a:pt x="10027" y="11673"/>
                    <a:pt x="10021" y="11670"/>
                  </a:cubicBezTo>
                  <a:cubicBezTo>
                    <a:pt x="10021" y="11629"/>
                    <a:pt x="10041" y="11629"/>
                    <a:pt x="10041" y="11609"/>
                  </a:cubicBezTo>
                  <a:cubicBezTo>
                    <a:pt x="10021" y="11588"/>
                    <a:pt x="10021" y="11588"/>
                    <a:pt x="10021" y="11568"/>
                  </a:cubicBezTo>
                  <a:close/>
                  <a:moveTo>
                    <a:pt x="10347" y="11710"/>
                  </a:moveTo>
                  <a:cubicBezTo>
                    <a:pt x="10347" y="11710"/>
                    <a:pt x="10367" y="11731"/>
                    <a:pt x="10347" y="11731"/>
                  </a:cubicBezTo>
                  <a:lnTo>
                    <a:pt x="10326" y="11731"/>
                  </a:lnTo>
                  <a:cubicBezTo>
                    <a:pt x="10326" y="11731"/>
                    <a:pt x="10347" y="11710"/>
                    <a:pt x="10347" y="11710"/>
                  </a:cubicBezTo>
                  <a:close/>
                  <a:moveTo>
                    <a:pt x="10774" y="11710"/>
                  </a:moveTo>
                  <a:cubicBezTo>
                    <a:pt x="10774" y="11710"/>
                    <a:pt x="10774" y="11731"/>
                    <a:pt x="10754" y="11731"/>
                  </a:cubicBezTo>
                  <a:cubicBezTo>
                    <a:pt x="10754" y="11710"/>
                    <a:pt x="10774" y="11710"/>
                    <a:pt x="10774" y="11710"/>
                  </a:cubicBezTo>
                  <a:close/>
                  <a:moveTo>
                    <a:pt x="10232" y="11719"/>
                  </a:moveTo>
                  <a:cubicBezTo>
                    <a:pt x="10241" y="11719"/>
                    <a:pt x="10250" y="11723"/>
                    <a:pt x="10265" y="11731"/>
                  </a:cubicBezTo>
                  <a:cubicBezTo>
                    <a:pt x="10245" y="11751"/>
                    <a:pt x="10224" y="11751"/>
                    <a:pt x="10163" y="11771"/>
                  </a:cubicBezTo>
                  <a:cubicBezTo>
                    <a:pt x="10202" y="11733"/>
                    <a:pt x="10216" y="11719"/>
                    <a:pt x="10232" y="11719"/>
                  </a:cubicBezTo>
                  <a:close/>
                  <a:moveTo>
                    <a:pt x="10734" y="11853"/>
                  </a:moveTo>
                  <a:cubicBezTo>
                    <a:pt x="10723" y="11863"/>
                    <a:pt x="10713" y="11868"/>
                    <a:pt x="10706" y="11868"/>
                  </a:cubicBezTo>
                  <a:cubicBezTo>
                    <a:pt x="10698" y="11868"/>
                    <a:pt x="10693" y="11863"/>
                    <a:pt x="10693" y="11853"/>
                  </a:cubicBezTo>
                  <a:close/>
                  <a:moveTo>
                    <a:pt x="10734" y="11629"/>
                  </a:moveTo>
                  <a:cubicBezTo>
                    <a:pt x="10734" y="11690"/>
                    <a:pt x="10734" y="11731"/>
                    <a:pt x="10672" y="11731"/>
                  </a:cubicBezTo>
                  <a:cubicBezTo>
                    <a:pt x="10652" y="11771"/>
                    <a:pt x="10693" y="11833"/>
                    <a:pt x="10632" y="11873"/>
                  </a:cubicBezTo>
                  <a:cubicBezTo>
                    <a:pt x="10510" y="11751"/>
                    <a:pt x="10510" y="11751"/>
                    <a:pt x="10489" y="11670"/>
                  </a:cubicBezTo>
                  <a:cubicBezTo>
                    <a:pt x="10498" y="11667"/>
                    <a:pt x="10505" y="11666"/>
                    <a:pt x="10511" y="11666"/>
                  </a:cubicBezTo>
                  <a:cubicBezTo>
                    <a:pt x="10551" y="11666"/>
                    <a:pt x="10553" y="11713"/>
                    <a:pt x="10571" y="11731"/>
                  </a:cubicBezTo>
                  <a:cubicBezTo>
                    <a:pt x="10577" y="11737"/>
                    <a:pt x="10583" y="11739"/>
                    <a:pt x="10589" y="11739"/>
                  </a:cubicBezTo>
                  <a:cubicBezTo>
                    <a:pt x="10603" y="11739"/>
                    <a:pt x="10617" y="11725"/>
                    <a:pt x="10632" y="11710"/>
                  </a:cubicBezTo>
                  <a:cubicBezTo>
                    <a:pt x="10632" y="11710"/>
                    <a:pt x="10611" y="11690"/>
                    <a:pt x="10611" y="11670"/>
                  </a:cubicBezTo>
                  <a:lnTo>
                    <a:pt x="10611" y="11670"/>
                  </a:lnTo>
                  <a:cubicBezTo>
                    <a:pt x="10652" y="11690"/>
                    <a:pt x="10632" y="11690"/>
                    <a:pt x="10632" y="11710"/>
                  </a:cubicBezTo>
                  <a:cubicBezTo>
                    <a:pt x="10652" y="11710"/>
                    <a:pt x="10652" y="11731"/>
                    <a:pt x="10672" y="11731"/>
                  </a:cubicBezTo>
                  <a:cubicBezTo>
                    <a:pt x="10693" y="11710"/>
                    <a:pt x="10693" y="11649"/>
                    <a:pt x="10734" y="11629"/>
                  </a:cubicBezTo>
                  <a:close/>
                  <a:moveTo>
                    <a:pt x="9960" y="11792"/>
                  </a:moveTo>
                  <a:cubicBezTo>
                    <a:pt x="9960" y="11833"/>
                    <a:pt x="10061" y="11853"/>
                    <a:pt x="10000" y="11934"/>
                  </a:cubicBezTo>
                  <a:cubicBezTo>
                    <a:pt x="9993" y="11919"/>
                    <a:pt x="9983" y="11915"/>
                    <a:pt x="9970" y="11915"/>
                  </a:cubicBezTo>
                  <a:cubicBezTo>
                    <a:pt x="9957" y="11915"/>
                    <a:pt x="9942" y="11920"/>
                    <a:pt x="9926" y="11920"/>
                  </a:cubicBezTo>
                  <a:cubicBezTo>
                    <a:pt x="9917" y="11920"/>
                    <a:pt x="9909" y="11919"/>
                    <a:pt x="9900" y="11915"/>
                  </a:cubicBezTo>
                  <a:lnTo>
                    <a:pt x="9900" y="11915"/>
                  </a:lnTo>
                  <a:cubicBezTo>
                    <a:pt x="9905" y="11881"/>
                    <a:pt x="9919" y="11846"/>
                    <a:pt x="9919" y="11812"/>
                  </a:cubicBezTo>
                  <a:cubicBezTo>
                    <a:pt x="9939" y="11812"/>
                    <a:pt x="9939" y="11792"/>
                    <a:pt x="9960" y="11792"/>
                  </a:cubicBezTo>
                  <a:close/>
                  <a:moveTo>
                    <a:pt x="9817" y="11894"/>
                  </a:moveTo>
                  <a:cubicBezTo>
                    <a:pt x="9850" y="11910"/>
                    <a:pt x="9870" y="11913"/>
                    <a:pt x="9887" y="11925"/>
                  </a:cubicBezTo>
                  <a:lnTo>
                    <a:pt x="9887" y="11925"/>
                  </a:lnTo>
                  <a:cubicBezTo>
                    <a:pt x="9874" y="11936"/>
                    <a:pt x="9863" y="11942"/>
                    <a:pt x="9854" y="11942"/>
                  </a:cubicBezTo>
                  <a:cubicBezTo>
                    <a:pt x="9840" y="11942"/>
                    <a:pt x="9828" y="11927"/>
                    <a:pt x="9817" y="11894"/>
                  </a:cubicBezTo>
                  <a:close/>
                  <a:moveTo>
                    <a:pt x="10795" y="11853"/>
                  </a:moveTo>
                  <a:cubicBezTo>
                    <a:pt x="10856" y="11853"/>
                    <a:pt x="10896" y="11873"/>
                    <a:pt x="10896" y="11955"/>
                  </a:cubicBezTo>
                  <a:lnTo>
                    <a:pt x="10795" y="11955"/>
                  </a:lnTo>
                  <a:cubicBezTo>
                    <a:pt x="10795" y="11914"/>
                    <a:pt x="10795" y="11873"/>
                    <a:pt x="10795" y="11853"/>
                  </a:cubicBezTo>
                  <a:close/>
                  <a:moveTo>
                    <a:pt x="10693" y="11914"/>
                  </a:moveTo>
                  <a:cubicBezTo>
                    <a:pt x="10693" y="11955"/>
                    <a:pt x="10672" y="11995"/>
                    <a:pt x="10632" y="12016"/>
                  </a:cubicBezTo>
                  <a:cubicBezTo>
                    <a:pt x="10632" y="11995"/>
                    <a:pt x="10611" y="11995"/>
                    <a:pt x="10591" y="11995"/>
                  </a:cubicBezTo>
                  <a:cubicBezTo>
                    <a:pt x="10577" y="11995"/>
                    <a:pt x="10573" y="12005"/>
                    <a:pt x="10565" y="12005"/>
                  </a:cubicBezTo>
                  <a:cubicBezTo>
                    <a:pt x="10562" y="12005"/>
                    <a:pt x="10557" y="12002"/>
                    <a:pt x="10550" y="11995"/>
                  </a:cubicBezTo>
                  <a:cubicBezTo>
                    <a:pt x="10550" y="11989"/>
                    <a:pt x="10553" y="11986"/>
                    <a:pt x="10556" y="11986"/>
                  </a:cubicBezTo>
                  <a:cubicBezTo>
                    <a:pt x="10564" y="11986"/>
                    <a:pt x="10577" y="11995"/>
                    <a:pt x="10591" y="11995"/>
                  </a:cubicBezTo>
                  <a:cubicBezTo>
                    <a:pt x="10611" y="11934"/>
                    <a:pt x="10632" y="11914"/>
                    <a:pt x="10693" y="11914"/>
                  </a:cubicBezTo>
                  <a:close/>
                  <a:moveTo>
                    <a:pt x="9873" y="12007"/>
                  </a:moveTo>
                  <a:cubicBezTo>
                    <a:pt x="9876" y="12007"/>
                    <a:pt x="9878" y="12009"/>
                    <a:pt x="9878" y="12016"/>
                  </a:cubicBezTo>
                  <a:cubicBezTo>
                    <a:pt x="9868" y="12026"/>
                    <a:pt x="9863" y="12031"/>
                    <a:pt x="9860" y="12031"/>
                  </a:cubicBezTo>
                  <a:cubicBezTo>
                    <a:pt x="9858" y="12031"/>
                    <a:pt x="9858" y="12026"/>
                    <a:pt x="9858" y="12016"/>
                  </a:cubicBezTo>
                  <a:cubicBezTo>
                    <a:pt x="9858" y="12016"/>
                    <a:pt x="9867" y="12007"/>
                    <a:pt x="9873" y="12007"/>
                  </a:cubicBezTo>
                  <a:close/>
                  <a:moveTo>
                    <a:pt x="10306" y="11833"/>
                  </a:moveTo>
                  <a:cubicBezTo>
                    <a:pt x="10306" y="11853"/>
                    <a:pt x="10326" y="11873"/>
                    <a:pt x="10326" y="11873"/>
                  </a:cubicBezTo>
                  <a:cubicBezTo>
                    <a:pt x="10326" y="11955"/>
                    <a:pt x="10245" y="11975"/>
                    <a:pt x="10245" y="12036"/>
                  </a:cubicBezTo>
                  <a:cubicBezTo>
                    <a:pt x="10204" y="12036"/>
                    <a:pt x="10204" y="11995"/>
                    <a:pt x="10184" y="11975"/>
                  </a:cubicBezTo>
                  <a:cubicBezTo>
                    <a:pt x="10163" y="11995"/>
                    <a:pt x="10143" y="12016"/>
                    <a:pt x="10123" y="12016"/>
                  </a:cubicBezTo>
                  <a:cubicBezTo>
                    <a:pt x="10102" y="11995"/>
                    <a:pt x="10082" y="11975"/>
                    <a:pt x="10102" y="11934"/>
                  </a:cubicBezTo>
                  <a:cubicBezTo>
                    <a:pt x="10123" y="11914"/>
                    <a:pt x="10163" y="11894"/>
                    <a:pt x="10204" y="11894"/>
                  </a:cubicBezTo>
                  <a:cubicBezTo>
                    <a:pt x="10224" y="11853"/>
                    <a:pt x="10245" y="11833"/>
                    <a:pt x="10306" y="11833"/>
                  </a:cubicBezTo>
                  <a:close/>
                  <a:moveTo>
                    <a:pt x="10530" y="12057"/>
                  </a:moveTo>
                  <a:cubicBezTo>
                    <a:pt x="10530" y="12057"/>
                    <a:pt x="10530" y="12077"/>
                    <a:pt x="10530" y="12077"/>
                  </a:cubicBezTo>
                  <a:lnTo>
                    <a:pt x="10510" y="12077"/>
                  </a:lnTo>
                  <a:lnTo>
                    <a:pt x="10510" y="12057"/>
                  </a:lnTo>
                  <a:close/>
                  <a:moveTo>
                    <a:pt x="9451" y="12036"/>
                  </a:moveTo>
                  <a:cubicBezTo>
                    <a:pt x="9491" y="12036"/>
                    <a:pt x="9532" y="12036"/>
                    <a:pt x="9552" y="12077"/>
                  </a:cubicBezTo>
                  <a:cubicBezTo>
                    <a:pt x="9541" y="12082"/>
                    <a:pt x="9531" y="12085"/>
                    <a:pt x="9520" y="12085"/>
                  </a:cubicBezTo>
                  <a:cubicBezTo>
                    <a:pt x="9491" y="12085"/>
                    <a:pt x="9465" y="12066"/>
                    <a:pt x="9451" y="12036"/>
                  </a:cubicBezTo>
                  <a:close/>
                  <a:moveTo>
                    <a:pt x="10184" y="12077"/>
                  </a:moveTo>
                  <a:cubicBezTo>
                    <a:pt x="10184" y="12087"/>
                    <a:pt x="10179" y="12092"/>
                    <a:pt x="10173" y="12092"/>
                  </a:cubicBezTo>
                  <a:cubicBezTo>
                    <a:pt x="10168" y="12092"/>
                    <a:pt x="10163" y="12087"/>
                    <a:pt x="10163" y="12077"/>
                  </a:cubicBezTo>
                  <a:close/>
                  <a:moveTo>
                    <a:pt x="10774" y="11995"/>
                  </a:moveTo>
                  <a:lnTo>
                    <a:pt x="10774" y="11995"/>
                  </a:lnTo>
                  <a:cubicBezTo>
                    <a:pt x="10795" y="12036"/>
                    <a:pt x="10795" y="12057"/>
                    <a:pt x="10815" y="12097"/>
                  </a:cubicBezTo>
                  <a:cubicBezTo>
                    <a:pt x="10754" y="12057"/>
                    <a:pt x="10713" y="12036"/>
                    <a:pt x="10774" y="11995"/>
                  </a:cubicBezTo>
                  <a:close/>
                  <a:moveTo>
                    <a:pt x="10245" y="12097"/>
                  </a:moveTo>
                  <a:cubicBezTo>
                    <a:pt x="10265" y="12097"/>
                    <a:pt x="10265" y="12118"/>
                    <a:pt x="10265" y="12118"/>
                  </a:cubicBezTo>
                  <a:lnTo>
                    <a:pt x="10245" y="12118"/>
                  </a:lnTo>
                  <a:cubicBezTo>
                    <a:pt x="10245" y="12118"/>
                    <a:pt x="10245" y="12097"/>
                    <a:pt x="10245" y="12097"/>
                  </a:cubicBezTo>
                  <a:close/>
                  <a:moveTo>
                    <a:pt x="9613" y="11894"/>
                  </a:moveTo>
                  <a:cubicBezTo>
                    <a:pt x="9634" y="11894"/>
                    <a:pt x="9634" y="11914"/>
                    <a:pt x="9634" y="11934"/>
                  </a:cubicBezTo>
                  <a:cubicBezTo>
                    <a:pt x="9654" y="11934"/>
                    <a:pt x="9654" y="11955"/>
                    <a:pt x="9654" y="11975"/>
                  </a:cubicBezTo>
                  <a:cubicBezTo>
                    <a:pt x="9664" y="11982"/>
                    <a:pt x="9672" y="11985"/>
                    <a:pt x="9679" y="11985"/>
                  </a:cubicBezTo>
                  <a:cubicBezTo>
                    <a:pt x="9711" y="11985"/>
                    <a:pt x="9705" y="11914"/>
                    <a:pt x="9756" y="11914"/>
                  </a:cubicBezTo>
                  <a:cubicBezTo>
                    <a:pt x="9756" y="11955"/>
                    <a:pt x="9715" y="11995"/>
                    <a:pt x="9695" y="12057"/>
                  </a:cubicBezTo>
                  <a:cubicBezTo>
                    <a:pt x="9715" y="12057"/>
                    <a:pt x="9756" y="12057"/>
                    <a:pt x="9756" y="12097"/>
                  </a:cubicBezTo>
                  <a:cubicBezTo>
                    <a:pt x="9715" y="12118"/>
                    <a:pt x="9675" y="12138"/>
                    <a:pt x="9634" y="12138"/>
                  </a:cubicBezTo>
                  <a:cubicBezTo>
                    <a:pt x="9593" y="12077"/>
                    <a:pt x="9613" y="12036"/>
                    <a:pt x="9654" y="11975"/>
                  </a:cubicBezTo>
                  <a:cubicBezTo>
                    <a:pt x="9634" y="11975"/>
                    <a:pt x="9613" y="11955"/>
                    <a:pt x="9634" y="11934"/>
                  </a:cubicBezTo>
                  <a:cubicBezTo>
                    <a:pt x="9613" y="11914"/>
                    <a:pt x="9613" y="11914"/>
                    <a:pt x="9613" y="11894"/>
                  </a:cubicBezTo>
                  <a:close/>
                  <a:moveTo>
                    <a:pt x="9939" y="12158"/>
                  </a:moveTo>
                  <a:cubicBezTo>
                    <a:pt x="9972" y="12175"/>
                    <a:pt x="9992" y="12178"/>
                    <a:pt x="10009" y="12190"/>
                  </a:cubicBezTo>
                  <a:lnTo>
                    <a:pt x="10009" y="12190"/>
                  </a:lnTo>
                  <a:cubicBezTo>
                    <a:pt x="9996" y="12201"/>
                    <a:pt x="9986" y="12207"/>
                    <a:pt x="9976" y="12207"/>
                  </a:cubicBezTo>
                  <a:cubicBezTo>
                    <a:pt x="9962" y="12207"/>
                    <a:pt x="9950" y="12192"/>
                    <a:pt x="9939" y="12158"/>
                  </a:cubicBezTo>
                  <a:close/>
                  <a:moveTo>
                    <a:pt x="9451" y="12158"/>
                  </a:moveTo>
                  <a:cubicBezTo>
                    <a:pt x="9471" y="12179"/>
                    <a:pt x="9451" y="12199"/>
                    <a:pt x="9430" y="12220"/>
                  </a:cubicBezTo>
                  <a:cubicBezTo>
                    <a:pt x="9430" y="12179"/>
                    <a:pt x="9430" y="12158"/>
                    <a:pt x="9451" y="12158"/>
                  </a:cubicBezTo>
                  <a:close/>
                  <a:moveTo>
                    <a:pt x="10061" y="12057"/>
                  </a:moveTo>
                  <a:lnTo>
                    <a:pt x="10102" y="12077"/>
                  </a:lnTo>
                  <a:cubicBezTo>
                    <a:pt x="10102" y="12097"/>
                    <a:pt x="10102" y="12118"/>
                    <a:pt x="10082" y="12138"/>
                  </a:cubicBezTo>
                  <a:cubicBezTo>
                    <a:pt x="10061" y="12158"/>
                    <a:pt x="10102" y="12199"/>
                    <a:pt x="10061" y="12220"/>
                  </a:cubicBezTo>
                  <a:cubicBezTo>
                    <a:pt x="10043" y="12220"/>
                    <a:pt x="10041" y="12203"/>
                    <a:pt x="10026" y="12185"/>
                  </a:cubicBezTo>
                  <a:lnTo>
                    <a:pt x="10026" y="12185"/>
                  </a:lnTo>
                  <a:cubicBezTo>
                    <a:pt x="10037" y="12149"/>
                    <a:pt x="10023" y="12113"/>
                    <a:pt x="10041" y="12077"/>
                  </a:cubicBezTo>
                  <a:cubicBezTo>
                    <a:pt x="10041" y="12057"/>
                    <a:pt x="10061" y="12057"/>
                    <a:pt x="10061" y="12057"/>
                  </a:cubicBezTo>
                  <a:close/>
                  <a:moveTo>
                    <a:pt x="10293" y="12170"/>
                  </a:moveTo>
                  <a:cubicBezTo>
                    <a:pt x="10296" y="12170"/>
                    <a:pt x="10300" y="12173"/>
                    <a:pt x="10306" y="12179"/>
                  </a:cubicBezTo>
                  <a:cubicBezTo>
                    <a:pt x="10326" y="12199"/>
                    <a:pt x="10306" y="12220"/>
                    <a:pt x="10285" y="12220"/>
                  </a:cubicBezTo>
                  <a:cubicBezTo>
                    <a:pt x="10285" y="12220"/>
                    <a:pt x="10285" y="12199"/>
                    <a:pt x="10285" y="12199"/>
                  </a:cubicBezTo>
                  <a:cubicBezTo>
                    <a:pt x="10285" y="12185"/>
                    <a:pt x="10285" y="12170"/>
                    <a:pt x="10293" y="12170"/>
                  </a:cubicBezTo>
                  <a:close/>
                  <a:moveTo>
                    <a:pt x="9512" y="12220"/>
                  </a:moveTo>
                  <a:cubicBezTo>
                    <a:pt x="9512" y="12220"/>
                    <a:pt x="9512" y="12240"/>
                    <a:pt x="9512" y="12240"/>
                  </a:cubicBezTo>
                  <a:lnTo>
                    <a:pt x="9491" y="12240"/>
                  </a:lnTo>
                  <a:cubicBezTo>
                    <a:pt x="9491" y="12240"/>
                    <a:pt x="9512" y="12220"/>
                    <a:pt x="9512" y="12220"/>
                  </a:cubicBezTo>
                  <a:close/>
                  <a:moveTo>
                    <a:pt x="10347" y="12281"/>
                  </a:moveTo>
                  <a:cubicBezTo>
                    <a:pt x="10367" y="12301"/>
                    <a:pt x="10347" y="12321"/>
                    <a:pt x="10326" y="12321"/>
                  </a:cubicBezTo>
                  <a:cubicBezTo>
                    <a:pt x="10306" y="12301"/>
                    <a:pt x="10326" y="12281"/>
                    <a:pt x="10347" y="12281"/>
                  </a:cubicBezTo>
                  <a:close/>
                  <a:moveTo>
                    <a:pt x="9369" y="12301"/>
                  </a:moveTo>
                  <a:cubicBezTo>
                    <a:pt x="9410" y="12301"/>
                    <a:pt x="9430" y="12301"/>
                    <a:pt x="9430" y="12321"/>
                  </a:cubicBezTo>
                  <a:cubicBezTo>
                    <a:pt x="9422" y="12330"/>
                    <a:pt x="9413" y="12335"/>
                    <a:pt x="9405" y="12335"/>
                  </a:cubicBezTo>
                  <a:cubicBezTo>
                    <a:pt x="9393" y="12335"/>
                    <a:pt x="9381" y="12325"/>
                    <a:pt x="9369" y="12301"/>
                  </a:cubicBezTo>
                  <a:close/>
                  <a:moveTo>
                    <a:pt x="9288" y="12342"/>
                  </a:moveTo>
                  <a:cubicBezTo>
                    <a:pt x="9308" y="12342"/>
                    <a:pt x="9288" y="12362"/>
                    <a:pt x="9267" y="12362"/>
                  </a:cubicBezTo>
                  <a:cubicBezTo>
                    <a:pt x="9267" y="12362"/>
                    <a:pt x="9267" y="12342"/>
                    <a:pt x="9267" y="12342"/>
                  </a:cubicBezTo>
                  <a:close/>
                  <a:moveTo>
                    <a:pt x="9878" y="12281"/>
                  </a:moveTo>
                  <a:cubicBezTo>
                    <a:pt x="9980" y="12301"/>
                    <a:pt x="9960" y="12321"/>
                    <a:pt x="9919" y="12362"/>
                  </a:cubicBezTo>
                  <a:cubicBezTo>
                    <a:pt x="9919" y="12342"/>
                    <a:pt x="9899" y="12321"/>
                    <a:pt x="9878" y="12281"/>
                  </a:cubicBezTo>
                  <a:close/>
                  <a:moveTo>
                    <a:pt x="10184" y="12321"/>
                  </a:moveTo>
                  <a:cubicBezTo>
                    <a:pt x="10204" y="12321"/>
                    <a:pt x="10204" y="12342"/>
                    <a:pt x="10204" y="12342"/>
                  </a:cubicBezTo>
                  <a:cubicBezTo>
                    <a:pt x="10204" y="12342"/>
                    <a:pt x="10184" y="12342"/>
                    <a:pt x="10184" y="12362"/>
                  </a:cubicBezTo>
                  <a:cubicBezTo>
                    <a:pt x="10184" y="12342"/>
                    <a:pt x="10184" y="12342"/>
                    <a:pt x="10163" y="12342"/>
                  </a:cubicBezTo>
                  <a:cubicBezTo>
                    <a:pt x="10184" y="12342"/>
                    <a:pt x="10184" y="12321"/>
                    <a:pt x="10184" y="12321"/>
                  </a:cubicBezTo>
                  <a:close/>
                  <a:moveTo>
                    <a:pt x="9980" y="12403"/>
                  </a:moveTo>
                  <a:cubicBezTo>
                    <a:pt x="9980" y="12403"/>
                    <a:pt x="10000" y="12423"/>
                    <a:pt x="10000" y="12423"/>
                  </a:cubicBezTo>
                  <a:lnTo>
                    <a:pt x="9980" y="12423"/>
                  </a:lnTo>
                  <a:cubicBezTo>
                    <a:pt x="9980" y="12423"/>
                    <a:pt x="9960" y="12423"/>
                    <a:pt x="9960" y="12403"/>
                  </a:cubicBezTo>
                  <a:close/>
                  <a:moveTo>
                    <a:pt x="10245" y="12403"/>
                  </a:moveTo>
                  <a:cubicBezTo>
                    <a:pt x="10245" y="12403"/>
                    <a:pt x="10245" y="12403"/>
                    <a:pt x="10245" y="12423"/>
                  </a:cubicBezTo>
                  <a:cubicBezTo>
                    <a:pt x="10224" y="12423"/>
                    <a:pt x="10224" y="12403"/>
                    <a:pt x="10224" y="12403"/>
                  </a:cubicBezTo>
                  <a:close/>
                  <a:moveTo>
                    <a:pt x="9328" y="12382"/>
                  </a:moveTo>
                  <a:lnTo>
                    <a:pt x="9328" y="12382"/>
                  </a:lnTo>
                  <a:cubicBezTo>
                    <a:pt x="9349" y="12403"/>
                    <a:pt x="9369" y="12423"/>
                    <a:pt x="9389" y="12423"/>
                  </a:cubicBezTo>
                  <a:cubicBezTo>
                    <a:pt x="9410" y="12403"/>
                    <a:pt x="9410" y="12403"/>
                    <a:pt x="9430" y="12403"/>
                  </a:cubicBezTo>
                  <a:cubicBezTo>
                    <a:pt x="9430" y="12423"/>
                    <a:pt x="9410" y="12423"/>
                    <a:pt x="9389" y="12423"/>
                  </a:cubicBezTo>
                  <a:cubicBezTo>
                    <a:pt x="9380" y="12432"/>
                    <a:pt x="9371" y="12441"/>
                    <a:pt x="9362" y="12441"/>
                  </a:cubicBezTo>
                  <a:cubicBezTo>
                    <a:pt x="9351" y="12441"/>
                    <a:pt x="9340" y="12427"/>
                    <a:pt x="9328" y="12382"/>
                  </a:cubicBezTo>
                  <a:close/>
                  <a:moveTo>
                    <a:pt x="10285" y="12423"/>
                  </a:moveTo>
                  <a:cubicBezTo>
                    <a:pt x="10347" y="12444"/>
                    <a:pt x="10387" y="12464"/>
                    <a:pt x="10326" y="12505"/>
                  </a:cubicBezTo>
                  <a:cubicBezTo>
                    <a:pt x="10306" y="12484"/>
                    <a:pt x="10306" y="12464"/>
                    <a:pt x="10285" y="12423"/>
                  </a:cubicBezTo>
                  <a:close/>
                  <a:moveTo>
                    <a:pt x="9899" y="12484"/>
                  </a:moveTo>
                  <a:cubicBezTo>
                    <a:pt x="9899" y="12505"/>
                    <a:pt x="9919" y="12505"/>
                    <a:pt x="9899" y="12505"/>
                  </a:cubicBezTo>
                  <a:cubicBezTo>
                    <a:pt x="9899" y="12515"/>
                    <a:pt x="9893" y="12520"/>
                    <a:pt x="9888" y="12520"/>
                  </a:cubicBezTo>
                  <a:cubicBezTo>
                    <a:pt x="9883" y="12520"/>
                    <a:pt x="9878" y="12515"/>
                    <a:pt x="9878" y="12505"/>
                  </a:cubicBezTo>
                  <a:cubicBezTo>
                    <a:pt x="9878" y="12505"/>
                    <a:pt x="9899" y="12484"/>
                    <a:pt x="9899" y="12484"/>
                  </a:cubicBezTo>
                  <a:close/>
                  <a:moveTo>
                    <a:pt x="10380" y="12510"/>
                  </a:moveTo>
                  <a:cubicBezTo>
                    <a:pt x="10385" y="12510"/>
                    <a:pt x="10391" y="12512"/>
                    <a:pt x="10398" y="12517"/>
                  </a:cubicBezTo>
                  <a:lnTo>
                    <a:pt x="10398" y="12517"/>
                  </a:lnTo>
                  <a:cubicBezTo>
                    <a:pt x="10391" y="12526"/>
                    <a:pt x="10387" y="12533"/>
                    <a:pt x="10381" y="12533"/>
                  </a:cubicBezTo>
                  <a:cubicBezTo>
                    <a:pt x="10377" y="12533"/>
                    <a:pt x="10373" y="12531"/>
                    <a:pt x="10367" y="12525"/>
                  </a:cubicBezTo>
                  <a:cubicBezTo>
                    <a:pt x="10367" y="12515"/>
                    <a:pt x="10372" y="12510"/>
                    <a:pt x="10380" y="12510"/>
                  </a:cubicBezTo>
                  <a:close/>
                  <a:moveTo>
                    <a:pt x="9654" y="12301"/>
                  </a:moveTo>
                  <a:cubicBezTo>
                    <a:pt x="9695" y="12362"/>
                    <a:pt x="9695" y="12423"/>
                    <a:pt x="9756" y="12484"/>
                  </a:cubicBezTo>
                  <a:cubicBezTo>
                    <a:pt x="9707" y="12501"/>
                    <a:pt x="9684" y="12557"/>
                    <a:pt x="9635" y="12557"/>
                  </a:cubicBezTo>
                  <a:cubicBezTo>
                    <a:pt x="9623" y="12557"/>
                    <a:pt x="9609" y="12553"/>
                    <a:pt x="9593" y="12545"/>
                  </a:cubicBezTo>
                  <a:cubicBezTo>
                    <a:pt x="9552" y="12525"/>
                    <a:pt x="9552" y="12464"/>
                    <a:pt x="9532" y="12423"/>
                  </a:cubicBezTo>
                  <a:cubicBezTo>
                    <a:pt x="9552" y="12362"/>
                    <a:pt x="9573" y="12301"/>
                    <a:pt x="9654" y="12301"/>
                  </a:cubicBezTo>
                  <a:close/>
                  <a:moveTo>
                    <a:pt x="4339" y="12545"/>
                  </a:moveTo>
                  <a:cubicBezTo>
                    <a:pt x="4339" y="12545"/>
                    <a:pt x="4339" y="12545"/>
                    <a:pt x="4339" y="12566"/>
                  </a:cubicBezTo>
                  <a:lnTo>
                    <a:pt x="4318" y="12566"/>
                  </a:lnTo>
                  <a:cubicBezTo>
                    <a:pt x="4318" y="12566"/>
                    <a:pt x="4318" y="12566"/>
                    <a:pt x="4318" y="12545"/>
                  </a:cubicBezTo>
                  <a:close/>
                  <a:moveTo>
                    <a:pt x="9471" y="12505"/>
                  </a:moveTo>
                  <a:cubicBezTo>
                    <a:pt x="9471" y="12545"/>
                    <a:pt x="9451" y="12566"/>
                    <a:pt x="9430" y="12606"/>
                  </a:cubicBezTo>
                  <a:cubicBezTo>
                    <a:pt x="9410" y="12566"/>
                    <a:pt x="9410" y="12545"/>
                    <a:pt x="9389" y="12525"/>
                  </a:cubicBezTo>
                  <a:cubicBezTo>
                    <a:pt x="9430" y="12525"/>
                    <a:pt x="9451" y="12505"/>
                    <a:pt x="9471" y="12505"/>
                  </a:cubicBezTo>
                  <a:close/>
                  <a:moveTo>
                    <a:pt x="10408" y="12606"/>
                  </a:moveTo>
                  <a:cubicBezTo>
                    <a:pt x="10408" y="12606"/>
                    <a:pt x="10408" y="12606"/>
                    <a:pt x="10408" y="12627"/>
                  </a:cubicBezTo>
                  <a:lnTo>
                    <a:pt x="10387" y="12627"/>
                  </a:lnTo>
                  <a:cubicBezTo>
                    <a:pt x="10387" y="12627"/>
                    <a:pt x="10387" y="12606"/>
                    <a:pt x="10387" y="12606"/>
                  </a:cubicBezTo>
                  <a:close/>
                  <a:moveTo>
                    <a:pt x="9340" y="12619"/>
                  </a:moveTo>
                  <a:cubicBezTo>
                    <a:pt x="9369" y="12619"/>
                    <a:pt x="9395" y="12638"/>
                    <a:pt x="9410" y="12668"/>
                  </a:cubicBezTo>
                  <a:cubicBezTo>
                    <a:pt x="9369" y="12668"/>
                    <a:pt x="9328" y="12647"/>
                    <a:pt x="9308" y="12627"/>
                  </a:cubicBezTo>
                  <a:cubicBezTo>
                    <a:pt x="9319" y="12621"/>
                    <a:pt x="9330" y="12619"/>
                    <a:pt x="9340" y="12619"/>
                  </a:cubicBezTo>
                  <a:close/>
                  <a:moveTo>
                    <a:pt x="10591" y="12301"/>
                  </a:moveTo>
                  <a:lnTo>
                    <a:pt x="10591" y="12301"/>
                  </a:lnTo>
                  <a:cubicBezTo>
                    <a:pt x="10632" y="12342"/>
                    <a:pt x="10571" y="12382"/>
                    <a:pt x="10591" y="12423"/>
                  </a:cubicBezTo>
                  <a:cubicBezTo>
                    <a:pt x="10611" y="12444"/>
                    <a:pt x="10632" y="12484"/>
                    <a:pt x="10652" y="12505"/>
                  </a:cubicBezTo>
                  <a:cubicBezTo>
                    <a:pt x="10666" y="12505"/>
                    <a:pt x="10670" y="12496"/>
                    <a:pt x="10678" y="12496"/>
                  </a:cubicBezTo>
                  <a:cubicBezTo>
                    <a:pt x="10681" y="12496"/>
                    <a:pt x="10686" y="12498"/>
                    <a:pt x="10693" y="12505"/>
                  </a:cubicBezTo>
                  <a:cubicBezTo>
                    <a:pt x="10693" y="12511"/>
                    <a:pt x="10691" y="12514"/>
                    <a:pt x="10687" y="12514"/>
                  </a:cubicBezTo>
                  <a:cubicBezTo>
                    <a:pt x="10679" y="12514"/>
                    <a:pt x="10666" y="12505"/>
                    <a:pt x="10652" y="12505"/>
                  </a:cubicBezTo>
                  <a:cubicBezTo>
                    <a:pt x="10611" y="12525"/>
                    <a:pt x="10591" y="12566"/>
                    <a:pt x="10611" y="12606"/>
                  </a:cubicBezTo>
                  <a:cubicBezTo>
                    <a:pt x="10632" y="12627"/>
                    <a:pt x="10632" y="12627"/>
                    <a:pt x="10632" y="12647"/>
                  </a:cubicBezTo>
                  <a:lnTo>
                    <a:pt x="10591" y="12647"/>
                  </a:lnTo>
                  <a:cubicBezTo>
                    <a:pt x="10591" y="12668"/>
                    <a:pt x="10571" y="12668"/>
                    <a:pt x="10530" y="12668"/>
                  </a:cubicBezTo>
                  <a:cubicBezTo>
                    <a:pt x="10510" y="12647"/>
                    <a:pt x="10510" y="12566"/>
                    <a:pt x="10469" y="12545"/>
                  </a:cubicBezTo>
                  <a:cubicBezTo>
                    <a:pt x="10452" y="12528"/>
                    <a:pt x="10435" y="12526"/>
                    <a:pt x="10417" y="12513"/>
                  </a:cubicBezTo>
                  <a:lnTo>
                    <a:pt x="10417" y="12513"/>
                  </a:lnTo>
                  <a:cubicBezTo>
                    <a:pt x="10446" y="12470"/>
                    <a:pt x="10435" y="12401"/>
                    <a:pt x="10510" y="12382"/>
                  </a:cubicBezTo>
                  <a:cubicBezTo>
                    <a:pt x="10510" y="12342"/>
                    <a:pt x="10571" y="12342"/>
                    <a:pt x="10591" y="12301"/>
                  </a:cubicBezTo>
                  <a:close/>
                  <a:moveTo>
                    <a:pt x="9695" y="12647"/>
                  </a:moveTo>
                  <a:cubicBezTo>
                    <a:pt x="9695" y="12647"/>
                    <a:pt x="9695" y="12668"/>
                    <a:pt x="9695" y="12668"/>
                  </a:cubicBezTo>
                  <a:cubicBezTo>
                    <a:pt x="9695" y="12668"/>
                    <a:pt x="9695" y="12668"/>
                    <a:pt x="9675" y="12688"/>
                  </a:cubicBezTo>
                  <a:cubicBezTo>
                    <a:pt x="9675" y="12668"/>
                    <a:pt x="9675" y="12668"/>
                    <a:pt x="9675" y="12668"/>
                  </a:cubicBezTo>
                  <a:cubicBezTo>
                    <a:pt x="9675" y="12668"/>
                    <a:pt x="9695" y="12647"/>
                    <a:pt x="9695" y="12647"/>
                  </a:cubicBezTo>
                  <a:close/>
                  <a:moveTo>
                    <a:pt x="7842" y="12688"/>
                  </a:moveTo>
                  <a:cubicBezTo>
                    <a:pt x="7831" y="12698"/>
                    <a:pt x="7826" y="12703"/>
                    <a:pt x="7824" y="12703"/>
                  </a:cubicBezTo>
                  <a:cubicBezTo>
                    <a:pt x="7821" y="12703"/>
                    <a:pt x="7821" y="12698"/>
                    <a:pt x="7821" y="12688"/>
                  </a:cubicBezTo>
                  <a:close/>
                  <a:moveTo>
                    <a:pt x="10021" y="12484"/>
                  </a:moveTo>
                  <a:lnTo>
                    <a:pt x="10021" y="12484"/>
                  </a:lnTo>
                  <a:cubicBezTo>
                    <a:pt x="10041" y="12586"/>
                    <a:pt x="10123" y="12545"/>
                    <a:pt x="10184" y="12586"/>
                  </a:cubicBezTo>
                  <a:cubicBezTo>
                    <a:pt x="10206" y="12564"/>
                    <a:pt x="10223" y="12555"/>
                    <a:pt x="10238" y="12555"/>
                  </a:cubicBezTo>
                  <a:cubicBezTo>
                    <a:pt x="10262" y="12555"/>
                    <a:pt x="10280" y="12581"/>
                    <a:pt x="10306" y="12606"/>
                  </a:cubicBezTo>
                  <a:cubicBezTo>
                    <a:pt x="10245" y="12647"/>
                    <a:pt x="10224" y="12668"/>
                    <a:pt x="10184" y="12708"/>
                  </a:cubicBezTo>
                  <a:cubicBezTo>
                    <a:pt x="10163" y="12586"/>
                    <a:pt x="10000" y="12647"/>
                    <a:pt x="10021" y="12484"/>
                  </a:cubicBezTo>
                  <a:close/>
                  <a:moveTo>
                    <a:pt x="10347" y="12647"/>
                  </a:moveTo>
                  <a:cubicBezTo>
                    <a:pt x="10347" y="12688"/>
                    <a:pt x="10347" y="12708"/>
                    <a:pt x="10306" y="12708"/>
                  </a:cubicBezTo>
                  <a:cubicBezTo>
                    <a:pt x="10306" y="12688"/>
                    <a:pt x="10306" y="12668"/>
                    <a:pt x="10347" y="12647"/>
                  </a:cubicBezTo>
                  <a:close/>
                  <a:moveTo>
                    <a:pt x="10693" y="12668"/>
                  </a:moveTo>
                  <a:cubicBezTo>
                    <a:pt x="10710" y="12668"/>
                    <a:pt x="10727" y="12668"/>
                    <a:pt x="10744" y="12680"/>
                  </a:cubicBezTo>
                  <a:lnTo>
                    <a:pt x="10744" y="12680"/>
                  </a:lnTo>
                  <a:cubicBezTo>
                    <a:pt x="10733" y="12696"/>
                    <a:pt x="10730" y="12712"/>
                    <a:pt x="10713" y="12729"/>
                  </a:cubicBezTo>
                  <a:cubicBezTo>
                    <a:pt x="10694" y="12729"/>
                    <a:pt x="10675" y="12729"/>
                    <a:pt x="10656" y="12712"/>
                  </a:cubicBezTo>
                  <a:lnTo>
                    <a:pt x="10656" y="12712"/>
                  </a:lnTo>
                  <a:cubicBezTo>
                    <a:pt x="10663" y="12697"/>
                    <a:pt x="10678" y="12682"/>
                    <a:pt x="10693" y="12668"/>
                  </a:cubicBezTo>
                  <a:close/>
                  <a:moveTo>
                    <a:pt x="10626" y="12719"/>
                  </a:moveTo>
                  <a:cubicBezTo>
                    <a:pt x="10633" y="12719"/>
                    <a:pt x="10642" y="12722"/>
                    <a:pt x="10652" y="12729"/>
                  </a:cubicBezTo>
                  <a:cubicBezTo>
                    <a:pt x="10652" y="12749"/>
                    <a:pt x="10652" y="12775"/>
                    <a:pt x="10652" y="12790"/>
                  </a:cubicBezTo>
                  <a:cubicBezTo>
                    <a:pt x="10628" y="12790"/>
                    <a:pt x="10603" y="12812"/>
                    <a:pt x="10583" y="12812"/>
                  </a:cubicBezTo>
                  <a:cubicBezTo>
                    <a:pt x="10570" y="12812"/>
                    <a:pt x="10558" y="12802"/>
                    <a:pt x="10550" y="12769"/>
                  </a:cubicBezTo>
                  <a:lnTo>
                    <a:pt x="10550" y="12769"/>
                  </a:lnTo>
                  <a:cubicBezTo>
                    <a:pt x="10554" y="12771"/>
                    <a:pt x="10557" y="12772"/>
                    <a:pt x="10561" y="12772"/>
                  </a:cubicBezTo>
                  <a:cubicBezTo>
                    <a:pt x="10586" y="12772"/>
                    <a:pt x="10594" y="12719"/>
                    <a:pt x="10626" y="12719"/>
                  </a:cubicBezTo>
                  <a:close/>
                  <a:moveTo>
                    <a:pt x="10170" y="12802"/>
                  </a:moveTo>
                  <a:cubicBezTo>
                    <a:pt x="10173" y="12802"/>
                    <a:pt x="10178" y="12804"/>
                    <a:pt x="10184" y="12810"/>
                  </a:cubicBezTo>
                  <a:cubicBezTo>
                    <a:pt x="10184" y="12820"/>
                    <a:pt x="10179" y="12825"/>
                    <a:pt x="10173" y="12825"/>
                  </a:cubicBezTo>
                  <a:cubicBezTo>
                    <a:pt x="10169" y="12825"/>
                    <a:pt x="10165" y="12822"/>
                    <a:pt x="10164" y="12815"/>
                  </a:cubicBezTo>
                  <a:lnTo>
                    <a:pt x="10164" y="12815"/>
                  </a:lnTo>
                  <a:cubicBezTo>
                    <a:pt x="10164" y="12807"/>
                    <a:pt x="10166" y="12802"/>
                    <a:pt x="10170" y="12802"/>
                  </a:cubicBezTo>
                  <a:close/>
                  <a:moveTo>
                    <a:pt x="10917" y="12790"/>
                  </a:moveTo>
                  <a:cubicBezTo>
                    <a:pt x="10917" y="12810"/>
                    <a:pt x="10917" y="12810"/>
                    <a:pt x="10917" y="12810"/>
                  </a:cubicBezTo>
                  <a:cubicBezTo>
                    <a:pt x="10917" y="12820"/>
                    <a:pt x="10912" y="12825"/>
                    <a:pt x="10907" y="12825"/>
                  </a:cubicBezTo>
                  <a:cubicBezTo>
                    <a:pt x="10902" y="12825"/>
                    <a:pt x="10896" y="12820"/>
                    <a:pt x="10896" y="12810"/>
                  </a:cubicBezTo>
                  <a:cubicBezTo>
                    <a:pt x="10896" y="12810"/>
                    <a:pt x="10917" y="12790"/>
                    <a:pt x="10917" y="12790"/>
                  </a:cubicBezTo>
                  <a:close/>
                  <a:moveTo>
                    <a:pt x="9980" y="12769"/>
                  </a:moveTo>
                  <a:cubicBezTo>
                    <a:pt x="10070" y="12769"/>
                    <a:pt x="10097" y="12801"/>
                    <a:pt x="10144" y="12823"/>
                  </a:cubicBezTo>
                  <a:lnTo>
                    <a:pt x="10144" y="12823"/>
                  </a:lnTo>
                  <a:cubicBezTo>
                    <a:pt x="10128" y="12832"/>
                    <a:pt x="10115" y="12836"/>
                    <a:pt x="10103" y="12836"/>
                  </a:cubicBezTo>
                  <a:cubicBezTo>
                    <a:pt x="10064" y="12836"/>
                    <a:pt x="10037" y="12798"/>
                    <a:pt x="9980" y="12769"/>
                  </a:cubicBezTo>
                  <a:close/>
                  <a:moveTo>
                    <a:pt x="9267" y="12830"/>
                  </a:moveTo>
                  <a:lnTo>
                    <a:pt x="9267" y="12830"/>
                  </a:lnTo>
                  <a:cubicBezTo>
                    <a:pt x="9288" y="12851"/>
                    <a:pt x="9267" y="12871"/>
                    <a:pt x="9247" y="12871"/>
                  </a:cubicBezTo>
                  <a:cubicBezTo>
                    <a:pt x="9247" y="12871"/>
                    <a:pt x="9247" y="12851"/>
                    <a:pt x="9247" y="12851"/>
                  </a:cubicBezTo>
                  <a:cubicBezTo>
                    <a:pt x="9247" y="12851"/>
                    <a:pt x="9267" y="12831"/>
                    <a:pt x="9267" y="12830"/>
                  </a:cubicBezTo>
                  <a:close/>
                  <a:moveTo>
                    <a:pt x="9471" y="12729"/>
                  </a:moveTo>
                  <a:cubicBezTo>
                    <a:pt x="9480" y="12733"/>
                    <a:pt x="9490" y="12735"/>
                    <a:pt x="9501" y="12735"/>
                  </a:cubicBezTo>
                  <a:cubicBezTo>
                    <a:pt x="9521" y="12735"/>
                    <a:pt x="9542" y="12730"/>
                    <a:pt x="9562" y="12730"/>
                  </a:cubicBezTo>
                  <a:cubicBezTo>
                    <a:pt x="9581" y="12730"/>
                    <a:pt x="9598" y="12734"/>
                    <a:pt x="9613" y="12749"/>
                  </a:cubicBezTo>
                  <a:cubicBezTo>
                    <a:pt x="9613" y="12769"/>
                    <a:pt x="9613" y="12790"/>
                    <a:pt x="9613" y="12830"/>
                  </a:cubicBezTo>
                  <a:cubicBezTo>
                    <a:pt x="9634" y="12810"/>
                    <a:pt x="9675" y="12790"/>
                    <a:pt x="9695" y="12769"/>
                  </a:cubicBezTo>
                  <a:cubicBezTo>
                    <a:pt x="9715" y="12790"/>
                    <a:pt x="9715" y="12790"/>
                    <a:pt x="9715" y="12830"/>
                  </a:cubicBezTo>
                  <a:cubicBezTo>
                    <a:pt x="9695" y="12871"/>
                    <a:pt x="9634" y="12871"/>
                    <a:pt x="9573" y="12892"/>
                  </a:cubicBezTo>
                  <a:cubicBezTo>
                    <a:pt x="9532" y="12851"/>
                    <a:pt x="9491" y="12810"/>
                    <a:pt x="9471" y="12729"/>
                  </a:cubicBezTo>
                  <a:close/>
                  <a:moveTo>
                    <a:pt x="10978" y="12851"/>
                  </a:moveTo>
                  <a:lnTo>
                    <a:pt x="10978" y="12851"/>
                  </a:lnTo>
                  <a:cubicBezTo>
                    <a:pt x="10966" y="12899"/>
                    <a:pt x="10954" y="12918"/>
                    <a:pt x="10934" y="12918"/>
                  </a:cubicBezTo>
                  <a:cubicBezTo>
                    <a:pt x="10920" y="12918"/>
                    <a:pt x="10901" y="12908"/>
                    <a:pt x="10876" y="12892"/>
                  </a:cubicBezTo>
                  <a:cubicBezTo>
                    <a:pt x="10917" y="12871"/>
                    <a:pt x="10937" y="12871"/>
                    <a:pt x="10978" y="12851"/>
                  </a:cubicBezTo>
                  <a:close/>
                  <a:moveTo>
                    <a:pt x="10428" y="12871"/>
                  </a:moveTo>
                  <a:cubicBezTo>
                    <a:pt x="10469" y="12871"/>
                    <a:pt x="10469" y="12912"/>
                    <a:pt x="10469" y="12953"/>
                  </a:cubicBezTo>
                  <a:cubicBezTo>
                    <a:pt x="10367" y="12912"/>
                    <a:pt x="10367" y="12912"/>
                    <a:pt x="10428" y="12871"/>
                  </a:cubicBezTo>
                  <a:close/>
                  <a:moveTo>
                    <a:pt x="4135" y="12973"/>
                  </a:moveTo>
                  <a:cubicBezTo>
                    <a:pt x="4155" y="12973"/>
                    <a:pt x="4155" y="12993"/>
                    <a:pt x="4135" y="12993"/>
                  </a:cubicBezTo>
                  <a:cubicBezTo>
                    <a:pt x="4115" y="12993"/>
                    <a:pt x="4115" y="12973"/>
                    <a:pt x="4115" y="12973"/>
                  </a:cubicBezTo>
                  <a:close/>
                  <a:moveTo>
                    <a:pt x="9573" y="12932"/>
                  </a:moveTo>
                  <a:cubicBezTo>
                    <a:pt x="9573" y="12973"/>
                    <a:pt x="9573" y="12993"/>
                    <a:pt x="9532" y="12993"/>
                  </a:cubicBezTo>
                  <a:cubicBezTo>
                    <a:pt x="9532" y="12953"/>
                    <a:pt x="9532" y="12953"/>
                    <a:pt x="9573" y="12932"/>
                  </a:cubicBezTo>
                  <a:close/>
                  <a:moveTo>
                    <a:pt x="9695" y="13034"/>
                  </a:moveTo>
                  <a:cubicBezTo>
                    <a:pt x="9695" y="13034"/>
                    <a:pt x="9695" y="13055"/>
                    <a:pt x="9695" y="13055"/>
                  </a:cubicBezTo>
                  <a:lnTo>
                    <a:pt x="9675" y="13055"/>
                  </a:lnTo>
                  <a:cubicBezTo>
                    <a:pt x="9675" y="13055"/>
                    <a:pt x="9675" y="13055"/>
                    <a:pt x="9675" y="13034"/>
                  </a:cubicBezTo>
                  <a:close/>
                  <a:moveTo>
                    <a:pt x="10285" y="13014"/>
                  </a:moveTo>
                  <a:cubicBezTo>
                    <a:pt x="10306" y="13034"/>
                    <a:pt x="10306" y="13055"/>
                    <a:pt x="10285" y="13055"/>
                  </a:cubicBezTo>
                  <a:cubicBezTo>
                    <a:pt x="10285" y="13055"/>
                    <a:pt x="10285" y="13034"/>
                    <a:pt x="10285" y="13034"/>
                  </a:cubicBezTo>
                  <a:cubicBezTo>
                    <a:pt x="10285" y="13034"/>
                    <a:pt x="10285" y="13014"/>
                    <a:pt x="10285" y="13014"/>
                  </a:cubicBezTo>
                  <a:close/>
                  <a:moveTo>
                    <a:pt x="10163" y="13034"/>
                  </a:moveTo>
                  <a:cubicBezTo>
                    <a:pt x="10163" y="13055"/>
                    <a:pt x="10163" y="13075"/>
                    <a:pt x="10143" y="13075"/>
                  </a:cubicBezTo>
                  <a:cubicBezTo>
                    <a:pt x="10143" y="13075"/>
                    <a:pt x="10143" y="13055"/>
                    <a:pt x="10143" y="13055"/>
                  </a:cubicBezTo>
                  <a:cubicBezTo>
                    <a:pt x="10143" y="13055"/>
                    <a:pt x="10163" y="13034"/>
                    <a:pt x="10163" y="13034"/>
                  </a:cubicBezTo>
                  <a:close/>
                  <a:moveTo>
                    <a:pt x="10806" y="12965"/>
                  </a:moveTo>
                  <a:cubicBezTo>
                    <a:pt x="10829" y="12965"/>
                    <a:pt x="10847" y="12979"/>
                    <a:pt x="10876" y="12993"/>
                  </a:cubicBezTo>
                  <a:cubicBezTo>
                    <a:pt x="10876" y="13014"/>
                    <a:pt x="10876" y="13055"/>
                    <a:pt x="10876" y="13095"/>
                  </a:cubicBezTo>
                  <a:lnTo>
                    <a:pt x="10856" y="13095"/>
                  </a:lnTo>
                  <a:cubicBezTo>
                    <a:pt x="10795" y="13075"/>
                    <a:pt x="10754" y="13034"/>
                    <a:pt x="10774" y="12973"/>
                  </a:cubicBezTo>
                  <a:cubicBezTo>
                    <a:pt x="10786" y="12967"/>
                    <a:pt x="10796" y="12965"/>
                    <a:pt x="10806" y="12965"/>
                  </a:cubicBezTo>
                  <a:close/>
                  <a:moveTo>
                    <a:pt x="11418" y="13121"/>
                  </a:moveTo>
                  <a:cubicBezTo>
                    <a:pt x="11423" y="13121"/>
                    <a:pt x="11430" y="13123"/>
                    <a:pt x="11436" y="13127"/>
                  </a:cubicBezTo>
                  <a:lnTo>
                    <a:pt x="11436" y="13127"/>
                  </a:lnTo>
                  <a:cubicBezTo>
                    <a:pt x="11429" y="13137"/>
                    <a:pt x="11425" y="13144"/>
                    <a:pt x="11419" y="13144"/>
                  </a:cubicBezTo>
                  <a:cubicBezTo>
                    <a:pt x="11416" y="13144"/>
                    <a:pt x="11412" y="13142"/>
                    <a:pt x="11406" y="13136"/>
                  </a:cubicBezTo>
                  <a:cubicBezTo>
                    <a:pt x="11406" y="13126"/>
                    <a:pt x="11411" y="13121"/>
                    <a:pt x="11418" y="13121"/>
                  </a:cubicBezTo>
                  <a:close/>
                  <a:moveTo>
                    <a:pt x="9349" y="13136"/>
                  </a:moveTo>
                  <a:cubicBezTo>
                    <a:pt x="9349" y="13136"/>
                    <a:pt x="9349" y="13136"/>
                    <a:pt x="9349" y="13156"/>
                  </a:cubicBezTo>
                  <a:lnTo>
                    <a:pt x="9328" y="13156"/>
                  </a:lnTo>
                  <a:cubicBezTo>
                    <a:pt x="9328" y="13156"/>
                    <a:pt x="9328" y="13136"/>
                    <a:pt x="9328" y="13136"/>
                  </a:cubicBezTo>
                  <a:close/>
                  <a:moveTo>
                    <a:pt x="4054" y="13136"/>
                  </a:moveTo>
                  <a:cubicBezTo>
                    <a:pt x="4054" y="13156"/>
                    <a:pt x="4054" y="13156"/>
                    <a:pt x="4054" y="13156"/>
                  </a:cubicBezTo>
                  <a:cubicBezTo>
                    <a:pt x="4054" y="13156"/>
                    <a:pt x="4054" y="13177"/>
                    <a:pt x="4054" y="13177"/>
                  </a:cubicBezTo>
                  <a:cubicBezTo>
                    <a:pt x="4033" y="13156"/>
                    <a:pt x="4033" y="13156"/>
                    <a:pt x="4033" y="13156"/>
                  </a:cubicBezTo>
                  <a:cubicBezTo>
                    <a:pt x="4033" y="13156"/>
                    <a:pt x="4054" y="13136"/>
                    <a:pt x="4054" y="13136"/>
                  </a:cubicBezTo>
                  <a:close/>
                  <a:moveTo>
                    <a:pt x="9919" y="12729"/>
                  </a:moveTo>
                  <a:cubicBezTo>
                    <a:pt x="9919" y="12749"/>
                    <a:pt x="9899" y="12749"/>
                    <a:pt x="9899" y="12749"/>
                  </a:cubicBezTo>
                  <a:cubicBezTo>
                    <a:pt x="9878" y="12790"/>
                    <a:pt x="9899" y="12830"/>
                    <a:pt x="9878" y="12871"/>
                  </a:cubicBezTo>
                  <a:cubicBezTo>
                    <a:pt x="9893" y="12886"/>
                    <a:pt x="9908" y="12891"/>
                    <a:pt x="9923" y="12891"/>
                  </a:cubicBezTo>
                  <a:cubicBezTo>
                    <a:pt x="9958" y="12891"/>
                    <a:pt x="9994" y="12861"/>
                    <a:pt x="10029" y="12861"/>
                  </a:cubicBezTo>
                  <a:cubicBezTo>
                    <a:pt x="10040" y="12861"/>
                    <a:pt x="10051" y="12864"/>
                    <a:pt x="10061" y="12871"/>
                  </a:cubicBezTo>
                  <a:cubicBezTo>
                    <a:pt x="10082" y="12932"/>
                    <a:pt x="10021" y="12973"/>
                    <a:pt x="10021" y="13014"/>
                  </a:cubicBezTo>
                  <a:cubicBezTo>
                    <a:pt x="10021" y="13075"/>
                    <a:pt x="10021" y="13116"/>
                    <a:pt x="10041" y="13177"/>
                  </a:cubicBezTo>
                  <a:cubicBezTo>
                    <a:pt x="9980" y="13095"/>
                    <a:pt x="9919" y="13034"/>
                    <a:pt x="9878" y="12993"/>
                  </a:cubicBezTo>
                  <a:cubicBezTo>
                    <a:pt x="9858" y="12953"/>
                    <a:pt x="9858" y="12912"/>
                    <a:pt x="9878" y="12871"/>
                  </a:cubicBezTo>
                  <a:cubicBezTo>
                    <a:pt x="9858" y="12851"/>
                    <a:pt x="9837" y="12810"/>
                    <a:pt x="9837" y="12790"/>
                  </a:cubicBezTo>
                  <a:cubicBezTo>
                    <a:pt x="9837" y="12760"/>
                    <a:pt x="9848" y="12741"/>
                    <a:pt x="9870" y="12741"/>
                  </a:cubicBezTo>
                  <a:cubicBezTo>
                    <a:pt x="9878" y="12741"/>
                    <a:pt x="9888" y="12744"/>
                    <a:pt x="9899" y="12749"/>
                  </a:cubicBezTo>
                  <a:cubicBezTo>
                    <a:pt x="9899" y="12729"/>
                    <a:pt x="9899" y="12729"/>
                    <a:pt x="9919" y="12729"/>
                  </a:cubicBezTo>
                  <a:close/>
                  <a:moveTo>
                    <a:pt x="10692" y="13168"/>
                  </a:moveTo>
                  <a:cubicBezTo>
                    <a:pt x="10693" y="13168"/>
                    <a:pt x="10693" y="13170"/>
                    <a:pt x="10693" y="13177"/>
                  </a:cubicBezTo>
                  <a:cubicBezTo>
                    <a:pt x="10713" y="13177"/>
                    <a:pt x="10713" y="13197"/>
                    <a:pt x="10693" y="13197"/>
                  </a:cubicBezTo>
                  <a:cubicBezTo>
                    <a:pt x="10693" y="13197"/>
                    <a:pt x="10693" y="13177"/>
                    <a:pt x="10672" y="13177"/>
                  </a:cubicBezTo>
                  <a:cubicBezTo>
                    <a:pt x="10686" y="13177"/>
                    <a:pt x="10691" y="13168"/>
                    <a:pt x="10692" y="13168"/>
                  </a:cubicBezTo>
                  <a:close/>
                  <a:moveTo>
                    <a:pt x="10428" y="13095"/>
                  </a:moveTo>
                  <a:cubicBezTo>
                    <a:pt x="10448" y="13095"/>
                    <a:pt x="10448" y="13116"/>
                    <a:pt x="10448" y="13136"/>
                  </a:cubicBezTo>
                  <a:cubicBezTo>
                    <a:pt x="10469" y="13136"/>
                    <a:pt x="10489" y="13156"/>
                    <a:pt x="10510" y="13156"/>
                  </a:cubicBezTo>
                  <a:cubicBezTo>
                    <a:pt x="10530" y="13136"/>
                    <a:pt x="10550" y="13136"/>
                    <a:pt x="10571" y="13136"/>
                  </a:cubicBezTo>
                  <a:cubicBezTo>
                    <a:pt x="10571" y="13136"/>
                    <a:pt x="10571" y="13127"/>
                    <a:pt x="10577" y="13127"/>
                  </a:cubicBezTo>
                  <a:cubicBezTo>
                    <a:pt x="10580" y="13127"/>
                    <a:pt x="10584" y="13129"/>
                    <a:pt x="10591" y="13136"/>
                  </a:cubicBezTo>
                  <a:cubicBezTo>
                    <a:pt x="10591" y="13143"/>
                    <a:pt x="10589" y="13145"/>
                    <a:pt x="10586" y="13145"/>
                  </a:cubicBezTo>
                  <a:cubicBezTo>
                    <a:pt x="10580" y="13145"/>
                    <a:pt x="10571" y="13136"/>
                    <a:pt x="10571" y="13136"/>
                  </a:cubicBezTo>
                  <a:cubicBezTo>
                    <a:pt x="10556" y="13150"/>
                    <a:pt x="10542" y="13165"/>
                    <a:pt x="10527" y="13165"/>
                  </a:cubicBezTo>
                  <a:cubicBezTo>
                    <a:pt x="10521" y="13165"/>
                    <a:pt x="10515" y="13162"/>
                    <a:pt x="10510" y="13156"/>
                  </a:cubicBezTo>
                  <a:cubicBezTo>
                    <a:pt x="10489" y="13177"/>
                    <a:pt x="10489" y="13217"/>
                    <a:pt x="10448" y="13217"/>
                  </a:cubicBezTo>
                  <a:cubicBezTo>
                    <a:pt x="10408" y="13197"/>
                    <a:pt x="10428" y="13156"/>
                    <a:pt x="10448" y="13136"/>
                  </a:cubicBezTo>
                  <a:cubicBezTo>
                    <a:pt x="10428" y="13116"/>
                    <a:pt x="10408" y="13116"/>
                    <a:pt x="10428" y="13095"/>
                  </a:cubicBezTo>
                  <a:close/>
                  <a:moveTo>
                    <a:pt x="10815" y="13217"/>
                  </a:moveTo>
                  <a:cubicBezTo>
                    <a:pt x="10795" y="13238"/>
                    <a:pt x="10795" y="13238"/>
                    <a:pt x="10774" y="13238"/>
                  </a:cubicBezTo>
                  <a:cubicBezTo>
                    <a:pt x="10774" y="13258"/>
                    <a:pt x="10754" y="13258"/>
                    <a:pt x="10734" y="13258"/>
                  </a:cubicBezTo>
                  <a:cubicBezTo>
                    <a:pt x="10754" y="13238"/>
                    <a:pt x="10754" y="13238"/>
                    <a:pt x="10774" y="13238"/>
                  </a:cubicBezTo>
                  <a:cubicBezTo>
                    <a:pt x="10774" y="13238"/>
                    <a:pt x="10795" y="13217"/>
                    <a:pt x="10815" y="13217"/>
                  </a:cubicBezTo>
                  <a:close/>
                  <a:moveTo>
                    <a:pt x="9980" y="13258"/>
                  </a:moveTo>
                  <a:cubicBezTo>
                    <a:pt x="9980" y="13279"/>
                    <a:pt x="9980" y="13279"/>
                    <a:pt x="9960" y="13279"/>
                  </a:cubicBezTo>
                  <a:cubicBezTo>
                    <a:pt x="9960" y="13279"/>
                    <a:pt x="9960" y="13279"/>
                    <a:pt x="9960" y="13258"/>
                  </a:cubicBezTo>
                  <a:close/>
                  <a:moveTo>
                    <a:pt x="11243" y="12932"/>
                  </a:moveTo>
                  <a:lnTo>
                    <a:pt x="11243" y="12932"/>
                  </a:lnTo>
                  <a:cubicBezTo>
                    <a:pt x="11283" y="13014"/>
                    <a:pt x="11222" y="13095"/>
                    <a:pt x="11283" y="13156"/>
                  </a:cubicBezTo>
                  <a:cubicBezTo>
                    <a:pt x="11222" y="13156"/>
                    <a:pt x="11222" y="13238"/>
                    <a:pt x="11182" y="13238"/>
                  </a:cubicBezTo>
                  <a:cubicBezTo>
                    <a:pt x="11100" y="13238"/>
                    <a:pt x="11161" y="13177"/>
                    <a:pt x="11120" y="13156"/>
                  </a:cubicBezTo>
                  <a:lnTo>
                    <a:pt x="11120" y="13156"/>
                  </a:lnTo>
                  <a:cubicBezTo>
                    <a:pt x="11120" y="13189"/>
                    <a:pt x="11107" y="13195"/>
                    <a:pt x="11089" y="13195"/>
                  </a:cubicBezTo>
                  <a:cubicBezTo>
                    <a:pt x="11077" y="13195"/>
                    <a:pt x="11063" y="13193"/>
                    <a:pt x="11048" y="13193"/>
                  </a:cubicBezTo>
                  <a:cubicBezTo>
                    <a:pt x="11030" y="13193"/>
                    <a:pt x="11012" y="13197"/>
                    <a:pt x="10998" y="13217"/>
                  </a:cubicBezTo>
                  <a:cubicBezTo>
                    <a:pt x="10998" y="13238"/>
                    <a:pt x="10998" y="13258"/>
                    <a:pt x="10998" y="13279"/>
                  </a:cubicBezTo>
                  <a:cubicBezTo>
                    <a:pt x="10978" y="13299"/>
                    <a:pt x="10958" y="13299"/>
                    <a:pt x="10917" y="13299"/>
                  </a:cubicBezTo>
                  <a:cubicBezTo>
                    <a:pt x="10937" y="13279"/>
                    <a:pt x="10937" y="13238"/>
                    <a:pt x="10917" y="13197"/>
                  </a:cubicBezTo>
                  <a:cubicBezTo>
                    <a:pt x="10998" y="13177"/>
                    <a:pt x="10998" y="13116"/>
                    <a:pt x="11039" y="13055"/>
                  </a:cubicBezTo>
                  <a:cubicBezTo>
                    <a:pt x="11039" y="13034"/>
                    <a:pt x="11059" y="12993"/>
                    <a:pt x="11100" y="12993"/>
                  </a:cubicBezTo>
                  <a:cubicBezTo>
                    <a:pt x="11120" y="12993"/>
                    <a:pt x="11120" y="12953"/>
                    <a:pt x="11161" y="12953"/>
                  </a:cubicBezTo>
                  <a:cubicBezTo>
                    <a:pt x="11161" y="12982"/>
                    <a:pt x="11150" y="13001"/>
                    <a:pt x="11128" y="13001"/>
                  </a:cubicBezTo>
                  <a:cubicBezTo>
                    <a:pt x="11120" y="13001"/>
                    <a:pt x="11111" y="12999"/>
                    <a:pt x="11100" y="12993"/>
                  </a:cubicBezTo>
                  <a:lnTo>
                    <a:pt x="11100" y="12993"/>
                  </a:lnTo>
                  <a:cubicBezTo>
                    <a:pt x="11100" y="13055"/>
                    <a:pt x="11100" y="13095"/>
                    <a:pt x="11161" y="13116"/>
                  </a:cubicBezTo>
                  <a:cubicBezTo>
                    <a:pt x="11222" y="13075"/>
                    <a:pt x="11222" y="12993"/>
                    <a:pt x="11243" y="12932"/>
                  </a:cubicBezTo>
                  <a:close/>
                  <a:moveTo>
                    <a:pt x="10204" y="13319"/>
                  </a:moveTo>
                  <a:cubicBezTo>
                    <a:pt x="10204" y="13340"/>
                    <a:pt x="10204" y="13340"/>
                    <a:pt x="10204" y="13340"/>
                  </a:cubicBezTo>
                  <a:lnTo>
                    <a:pt x="10184" y="13340"/>
                  </a:lnTo>
                  <a:cubicBezTo>
                    <a:pt x="10184" y="13340"/>
                    <a:pt x="10184" y="13319"/>
                    <a:pt x="10184" y="13319"/>
                  </a:cubicBezTo>
                  <a:close/>
                  <a:moveTo>
                    <a:pt x="9878" y="13340"/>
                  </a:moveTo>
                  <a:cubicBezTo>
                    <a:pt x="9878" y="13340"/>
                    <a:pt x="9899" y="13360"/>
                    <a:pt x="9899" y="13360"/>
                  </a:cubicBezTo>
                  <a:cubicBezTo>
                    <a:pt x="9899" y="13360"/>
                    <a:pt x="9889" y="13369"/>
                    <a:pt x="9883" y="13369"/>
                  </a:cubicBezTo>
                  <a:cubicBezTo>
                    <a:pt x="9880" y="13369"/>
                    <a:pt x="9878" y="13367"/>
                    <a:pt x="9878" y="13360"/>
                  </a:cubicBezTo>
                  <a:lnTo>
                    <a:pt x="9858" y="13360"/>
                  </a:lnTo>
                  <a:cubicBezTo>
                    <a:pt x="9878" y="13340"/>
                    <a:pt x="9878" y="13340"/>
                    <a:pt x="9878" y="13340"/>
                  </a:cubicBezTo>
                  <a:close/>
                  <a:moveTo>
                    <a:pt x="11337" y="13385"/>
                  </a:moveTo>
                  <a:cubicBezTo>
                    <a:pt x="11342" y="13385"/>
                    <a:pt x="11348" y="13388"/>
                    <a:pt x="11355" y="13392"/>
                  </a:cubicBezTo>
                  <a:lnTo>
                    <a:pt x="11355" y="13392"/>
                  </a:lnTo>
                  <a:cubicBezTo>
                    <a:pt x="11348" y="13402"/>
                    <a:pt x="11344" y="13409"/>
                    <a:pt x="11338" y="13409"/>
                  </a:cubicBezTo>
                  <a:cubicBezTo>
                    <a:pt x="11334" y="13409"/>
                    <a:pt x="11330" y="13407"/>
                    <a:pt x="11324" y="13401"/>
                  </a:cubicBezTo>
                  <a:cubicBezTo>
                    <a:pt x="11324" y="13391"/>
                    <a:pt x="11329" y="13385"/>
                    <a:pt x="11337" y="13385"/>
                  </a:cubicBezTo>
                  <a:close/>
                  <a:moveTo>
                    <a:pt x="10579" y="13212"/>
                  </a:moveTo>
                  <a:cubicBezTo>
                    <a:pt x="10583" y="13212"/>
                    <a:pt x="10587" y="13213"/>
                    <a:pt x="10591" y="13217"/>
                  </a:cubicBezTo>
                  <a:cubicBezTo>
                    <a:pt x="10672" y="13299"/>
                    <a:pt x="10550" y="13319"/>
                    <a:pt x="10571" y="13421"/>
                  </a:cubicBezTo>
                  <a:cubicBezTo>
                    <a:pt x="10489" y="13340"/>
                    <a:pt x="10530" y="13279"/>
                    <a:pt x="10510" y="13238"/>
                  </a:cubicBezTo>
                  <a:cubicBezTo>
                    <a:pt x="10542" y="13238"/>
                    <a:pt x="10562" y="13212"/>
                    <a:pt x="10579" y="13212"/>
                  </a:cubicBezTo>
                  <a:close/>
                  <a:moveTo>
                    <a:pt x="11177" y="13432"/>
                  </a:moveTo>
                  <a:cubicBezTo>
                    <a:pt x="11197" y="13443"/>
                    <a:pt x="11222" y="13450"/>
                    <a:pt x="11222" y="13482"/>
                  </a:cubicBezTo>
                  <a:cubicBezTo>
                    <a:pt x="11185" y="13482"/>
                    <a:pt x="11165" y="13466"/>
                    <a:pt x="11177" y="13432"/>
                  </a:cubicBezTo>
                  <a:close/>
                  <a:moveTo>
                    <a:pt x="10285" y="13493"/>
                  </a:moveTo>
                  <a:cubicBezTo>
                    <a:pt x="10285" y="13493"/>
                    <a:pt x="10285" y="13496"/>
                    <a:pt x="10285" y="13503"/>
                  </a:cubicBezTo>
                  <a:lnTo>
                    <a:pt x="10306" y="13503"/>
                  </a:lnTo>
                  <a:cubicBezTo>
                    <a:pt x="10285" y="13503"/>
                    <a:pt x="10285" y="13523"/>
                    <a:pt x="10285" y="13523"/>
                  </a:cubicBezTo>
                  <a:cubicBezTo>
                    <a:pt x="10285" y="13503"/>
                    <a:pt x="10265" y="13503"/>
                    <a:pt x="10265" y="13503"/>
                  </a:cubicBezTo>
                  <a:cubicBezTo>
                    <a:pt x="10279" y="13503"/>
                    <a:pt x="10283" y="13493"/>
                    <a:pt x="10285" y="13493"/>
                  </a:cubicBezTo>
                  <a:close/>
                  <a:moveTo>
                    <a:pt x="10756" y="13309"/>
                  </a:moveTo>
                  <a:cubicBezTo>
                    <a:pt x="10800" y="13309"/>
                    <a:pt x="10846" y="13329"/>
                    <a:pt x="10896" y="13360"/>
                  </a:cubicBezTo>
                  <a:cubicBezTo>
                    <a:pt x="10876" y="13380"/>
                    <a:pt x="10876" y="13401"/>
                    <a:pt x="10856" y="13401"/>
                  </a:cubicBezTo>
                  <a:cubicBezTo>
                    <a:pt x="10876" y="13421"/>
                    <a:pt x="10896" y="13441"/>
                    <a:pt x="10937" y="13441"/>
                  </a:cubicBezTo>
                  <a:cubicBezTo>
                    <a:pt x="10876" y="13462"/>
                    <a:pt x="10896" y="13523"/>
                    <a:pt x="10856" y="13543"/>
                  </a:cubicBezTo>
                  <a:cubicBezTo>
                    <a:pt x="10835" y="13503"/>
                    <a:pt x="10815" y="13482"/>
                    <a:pt x="10815" y="13421"/>
                  </a:cubicBezTo>
                  <a:cubicBezTo>
                    <a:pt x="10802" y="13408"/>
                    <a:pt x="10790" y="13404"/>
                    <a:pt x="10777" y="13404"/>
                  </a:cubicBezTo>
                  <a:cubicBezTo>
                    <a:pt x="10749" y="13404"/>
                    <a:pt x="10721" y="13427"/>
                    <a:pt x="10693" y="13441"/>
                  </a:cubicBezTo>
                  <a:cubicBezTo>
                    <a:pt x="10693" y="13401"/>
                    <a:pt x="10652" y="13401"/>
                    <a:pt x="10632" y="13380"/>
                  </a:cubicBezTo>
                  <a:cubicBezTo>
                    <a:pt x="10672" y="13329"/>
                    <a:pt x="10713" y="13309"/>
                    <a:pt x="10756" y="13309"/>
                  </a:cubicBezTo>
                  <a:close/>
                  <a:moveTo>
                    <a:pt x="10998" y="13564"/>
                  </a:moveTo>
                  <a:cubicBezTo>
                    <a:pt x="10998" y="13584"/>
                    <a:pt x="10998" y="13604"/>
                    <a:pt x="10958" y="13625"/>
                  </a:cubicBezTo>
                  <a:cubicBezTo>
                    <a:pt x="10958" y="13584"/>
                    <a:pt x="10958" y="13564"/>
                    <a:pt x="10998" y="13564"/>
                  </a:cubicBezTo>
                  <a:close/>
                  <a:moveTo>
                    <a:pt x="11630" y="13604"/>
                  </a:moveTo>
                  <a:cubicBezTo>
                    <a:pt x="11630" y="13625"/>
                    <a:pt x="11609" y="13625"/>
                    <a:pt x="11609" y="13625"/>
                  </a:cubicBezTo>
                  <a:cubicBezTo>
                    <a:pt x="11609" y="13625"/>
                    <a:pt x="11589" y="13604"/>
                    <a:pt x="11589" y="13604"/>
                  </a:cubicBezTo>
                  <a:close/>
                  <a:moveTo>
                    <a:pt x="9837" y="13625"/>
                  </a:moveTo>
                  <a:cubicBezTo>
                    <a:pt x="9858" y="13645"/>
                    <a:pt x="9858" y="13645"/>
                    <a:pt x="9837" y="13645"/>
                  </a:cubicBezTo>
                  <a:cubicBezTo>
                    <a:pt x="9837" y="13645"/>
                    <a:pt x="9817" y="13645"/>
                    <a:pt x="9817" y="13625"/>
                  </a:cubicBezTo>
                  <a:close/>
                  <a:moveTo>
                    <a:pt x="10754" y="13625"/>
                  </a:moveTo>
                  <a:cubicBezTo>
                    <a:pt x="10754" y="13625"/>
                    <a:pt x="10754" y="13625"/>
                    <a:pt x="10754" y="13645"/>
                  </a:cubicBezTo>
                  <a:cubicBezTo>
                    <a:pt x="10734" y="13645"/>
                    <a:pt x="10734" y="13645"/>
                    <a:pt x="10734" y="13625"/>
                  </a:cubicBezTo>
                  <a:close/>
                  <a:moveTo>
                    <a:pt x="11383" y="13540"/>
                  </a:moveTo>
                  <a:cubicBezTo>
                    <a:pt x="11389" y="13540"/>
                    <a:pt x="11397" y="13541"/>
                    <a:pt x="11406" y="13543"/>
                  </a:cubicBezTo>
                  <a:cubicBezTo>
                    <a:pt x="11426" y="13543"/>
                    <a:pt x="11446" y="13584"/>
                    <a:pt x="11446" y="13625"/>
                  </a:cubicBezTo>
                  <a:cubicBezTo>
                    <a:pt x="11435" y="13637"/>
                    <a:pt x="11416" y="13648"/>
                    <a:pt x="11391" y="13648"/>
                  </a:cubicBezTo>
                  <a:cubicBezTo>
                    <a:pt x="11372" y="13648"/>
                    <a:pt x="11350" y="13642"/>
                    <a:pt x="11324" y="13625"/>
                  </a:cubicBezTo>
                  <a:cubicBezTo>
                    <a:pt x="11360" y="13607"/>
                    <a:pt x="11332" y="13540"/>
                    <a:pt x="11383" y="13540"/>
                  </a:cubicBezTo>
                  <a:close/>
                  <a:moveTo>
                    <a:pt x="10896" y="13645"/>
                  </a:moveTo>
                  <a:lnTo>
                    <a:pt x="10896" y="13645"/>
                  </a:lnTo>
                  <a:cubicBezTo>
                    <a:pt x="10915" y="13664"/>
                    <a:pt x="10917" y="13665"/>
                    <a:pt x="10901" y="13682"/>
                  </a:cubicBezTo>
                  <a:lnTo>
                    <a:pt x="10901" y="13682"/>
                  </a:lnTo>
                  <a:cubicBezTo>
                    <a:pt x="10888" y="13675"/>
                    <a:pt x="10882" y="13660"/>
                    <a:pt x="10896" y="13645"/>
                  </a:cubicBezTo>
                  <a:close/>
                  <a:moveTo>
                    <a:pt x="12200" y="13482"/>
                  </a:moveTo>
                  <a:cubicBezTo>
                    <a:pt x="12179" y="13503"/>
                    <a:pt x="12179" y="13503"/>
                    <a:pt x="12159" y="13503"/>
                  </a:cubicBezTo>
                  <a:cubicBezTo>
                    <a:pt x="12123" y="13521"/>
                    <a:pt x="12135" y="13587"/>
                    <a:pt x="12095" y="13587"/>
                  </a:cubicBezTo>
                  <a:cubicBezTo>
                    <a:pt x="12090" y="13587"/>
                    <a:pt x="12084" y="13586"/>
                    <a:pt x="12078" y="13584"/>
                  </a:cubicBezTo>
                  <a:cubicBezTo>
                    <a:pt x="12078" y="13604"/>
                    <a:pt x="12078" y="13625"/>
                    <a:pt x="12078" y="13665"/>
                  </a:cubicBezTo>
                  <a:cubicBezTo>
                    <a:pt x="12057" y="13665"/>
                    <a:pt x="12037" y="13665"/>
                    <a:pt x="12017" y="13686"/>
                  </a:cubicBezTo>
                  <a:cubicBezTo>
                    <a:pt x="11976" y="13625"/>
                    <a:pt x="11976" y="13584"/>
                    <a:pt x="12037" y="13543"/>
                  </a:cubicBezTo>
                  <a:cubicBezTo>
                    <a:pt x="12037" y="13543"/>
                    <a:pt x="12057" y="13564"/>
                    <a:pt x="12078" y="13584"/>
                  </a:cubicBezTo>
                  <a:cubicBezTo>
                    <a:pt x="12096" y="13566"/>
                    <a:pt x="12082" y="13499"/>
                    <a:pt x="12136" y="13499"/>
                  </a:cubicBezTo>
                  <a:cubicBezTo>
                    <a:pt x="12142" y="13499"/>
                    <a:pt x="12150" y="13500"/>
                    <a:pt x="12159" y="13503"/>
                  </a:cubicBezTo>
                  <a:cubicBezTo>
                    <a:pt x="12159" y="13482"/>
                    <a:pt x="12179" y="13482"/>
                    <a:pt x="12200" y="13482"/>
                  </a:cubicBezTo>
                  <a:close/>
                  <a:moveTo>
                    <a:pt x="10016" y="13683"/>
                  </a:moveTo>
                  <a:cubicBezTo>
                    <a:pt x="10041" y="13683"/>
                    <a:pt x="10068" y="13689"/>
                    <a:pt x="10102" y="13706"/>
                  </a:cubicBezTo>
                  <a:cubicBezTo>
                    <a:pt x="10048" y="13706"/>
                    <a:pt x="10012" y="13742"/>
                    <a:pt x="9975" y="13742"/>
                  </a:cubicBezTo>
                  <a:cubicBezTo>
                    <a:pt x="9957" y="13742"/>
                    <a:pt x="9939" y="13733"/>
                    <a:pt x="9919" y="13706"/>
                  </a:cubicBezTo>
                  <a:cubicBezTo>
                    <a:pt x="9954" y="13694"/>
                    <a:pt x="9983" y="13683"/>
                    <a:pt x="10016" y="13683"/>
                  </a:cubicBezTo>
                  <a:close/>
                  <a:moveTo>
                    <a:pt x="12281" y="13523"/>
                  </a:moveTo>
                  <a:cubicBezTo>
                    <a:pt x="12302" y="13584"/>
                    <a:pt x="12342" y="13625"/>
                    <a:pt x="12322" y="13686"/>
                  </a:cubicBezTo>
                  <a:cubicBezTo>
                    <a:pt x="12314" y="13690"/>
                    <a:pt x="12307" y="13692"/>
                    <a:pt x="12300" y="13692"/>
                  </a:cubicBezTo>
                  <a:cubicBezTo>
                    <a:pt x="12273" y="13692"/>
                    <a:pt x="12257" y="13665"/>
                    <a:pt x="12241" y="13665"/>
                  </a:cubicBezTo>
                  <a:cubicBezTo>
                    <a:pt x="12241" y="13686"/>
                    <a:pt x="12241" y="13727"/>
                    <a:pt x="12241" y="13747"/>
                  </a:cubicBezTo>
                  <a:cubicBezTo>
                    <a:pt x="12179" y="13727"/>
                    <a:pt x="12200" y="13686"/>
                    <a:pt x="12200" y="13645"/>
                  </a:cubicBezTo>
                  <a:cubicBezTo>
                    <a:pt x="12179" y="13645"/>
                    <a:pt x="12139" y="13625"/>
                    <a:pt x="12159" y="13604"/>
                  </a:cubicBezTo>
                  <a:cubicBezTo>
                    <a:pt x="12168" y="13578"/>
                    <a:pt x="12180" y="13571"/>
                    <a:pt x="12193" y="13571"/>
                  </a:cubicBezTo>
                  <a:cubicBezTo>
                    <a:pt x="12211" y="13571"/>
                    <a:pt x="12229" y="13584"/>
                    <a:pt x="12241" y="13584"/>
                  </a:cubicBezTo>
                  <a:cubicBezTo>
                    <a:pt x="12261" y="13564"/>
                    <a:pt x="12261" y="13543"/>
                    <a:pt x="12281" y="13523"/>
                  </a:cubicBezTo>
                  <a:close/>
                  <a:moveTo>
                    <a:pt x="11161" y="13727"/>
                  </a:moveTo>
                  <a:cubicBezTo>
                    <a:pt x="11182" y="13727"/>
                    <a:pt x="11202" y="13747"/>
                    <a:pt x="11202" y="13767"/>
                  </a:cubicBezTo>
                  <a:cubicBezTo>
                    <a:pt x="11194" y="13767"/>
                    <a:pt x="11186" y="13771"/>
                    <a:pt x="11179" y="13771"/>
                  </a:cubicBezTo>
                  <a:cubicBezTo>
                    <a:pt x="11169" y="13771"/>
                    <a:pt x="11161" y="13763"/>
                    <a:pt x="11161" y="13727"/>
                  </a:cubicBezTo>
                  <a:close/>
                  <a:moveTo>
                    <a:pt x="11569" y="13686"/>
                  </a:moveTo>
                  <a:cubicBezTo>
                    <a:pt x="11507" y="13747"/>
                    <a:pt x="11528" y="13788"/>
                    <a:pt x="11467" y="13808"/>
                  </a:cubicBezTo>
                  <a:cubicBezTo>
                    <a:pt x="11446" y="13808"/>
                    <a:pt x="11426" y="13808"/>
                    <a:pt x="11385" y="13747"/>
                  </a:cubicBezTo>
                  <a:cubicBezTo>
                    <a:pt x="11426" y="13706"/>
                    <a:pt x="11487" y="13706"/>
                    <a:pt x="11569" y="13686"/>
                  </a:cubicBezTo>
                  <a:close/>
                  <a:moveTo>
                    <a:pt x="10978" y="13686"/>
                  </a:moveTo>
                  <a:cubicBezTo>
                    <a:pt x="10978" y="13706"/>
                    <a:pt x="10958" y="13706"/>
                    <a:pt x="10937" y="13706"/>
                  </a:cubicBezTo>
                  <a:cubicBezTo>
                    <a:pt x="10937" y="13706"/>
                    <a:pt x="10937" y="13727"/>
                    <a:pt x="10917" y="13747"/>
                  </a:cubicBezTo>
                  <a:cubicBezTo>
                    <a:pt x="10937" y="13767"/>
                    <a:pt x="10958" y="13788"/>
                    <a:pt x="10978" y="13808"/>
                  </a:cubicBezTo>
                  <a:cubicBezTo>
                    <a:pt x="10998" y="13788"/>
                    <a:pt x="10998" y="13788"/>
                    <a:pt x="11019" y="13788"/>
                  </a:cubicBezTo>
                  <a:cubicBezTo>
                    <a:pt x="11019" y="13808"/>
                    <a:pt x="11014" y="13813"/>
                    <a:pt x="11006" y="13813"/>
                  </a:cubicBezTo>
                  <a:cubicBezTo>
                    <a:pt x="10998" y="13813"/>
                    <a:pt x="10988" y="13808"/>
                    <a:pt x="10978" y="13808"/>
                  </a:cubicBezTo>
                  <a:cubicBezTo>
                    <a:pt x="10956" y="13815"/>
                    <a:pt x="10939" y="13820"/>
                    <a:pt x="10925" y="13820"/>
                  </a:cubicBezTo>
                  <a:cubicBezTo>
                    <a:pt x="10902" y="13820"/>
                    <a:pt x="10889" y="13806"/>
                    <a:pt x="10876" y="13767"/>
                  </a:cubicBezTo>
                  <a:cubicBezTo>
                    <a:pt x="10856" y="13747"/>
                    <a:pt x="10815" y="13747"/>
                    <a:pt x="10835" y="13686"/>
                  </a:cubicBezTo>
                  <a:lnTo>
                    <a:pt x="10835" y="13686"/>
                  </a:lnTo>
                  <a:cubicBezTo>
                    <a:pt x="10856" y="13706"/>
                    <a:pt x="10876" y="13706"/>
                    <a:pt x="10896" y="13727"/>
                  </a:cubicBezTo>
                  <a:cubicBezTo>
                    <a:pt x="10896" y="13708"/>
                    <a:pt x="10896" y="13706"/>
                    <a:pt x="10913" y="13690"/>
                  </a:cubicBezTo>
                  <a:lnTo>
                    <a:pt x="10913" y="13690"/>
                  </a:lnTo>
                  <a:cubicBezTo>
                    <a:pt x="10927" y="13696"/>
                    <a:pt x="10937" y="13706"/>
                    <a:pt x="10937" y="13706"/>
                  </a:cubicBezTo>
                  <a:cubicBezTo>
                    <a:pt x="10958" y="13686"/>
                    <a:pt x="10958" y="13686"/>
                    <a:pt x="10978" y="13686"/>
                  </a:cubicBezTo>
                  <a:close/>
                  <a:moveTo>
                    <a:pt x="10204" y="13849"/>
                  </a:moveTo>
                  <a:cubicBezTo>
                    <a:pt x="10224" y="13849"/>
                    <a:pt x="10224" y="13869"/>
                    <a:pt x="10204" y="13869"/>
                  </a:cubicBezTo>
                  <a:cubicBezTo>
                    <a:pt x="10204" y="13869"/>
                    <a:pt x="10204" y="13849"/>
                    <a:pt x="10184" y="13849"/>
                  </a:cubicBezTo>
                  <a:close/>
                  <a:moveTo>
                    <a:pt x="11769" y="13448"/>
                  </a:moveTo>
                  <a:cubicBezTo>
                    <a:pt x="11824" y="13470"/>
                    <a:pt x="11874" y="13508"/>
                    <a:pt x="11874" y="13564"/>
                  </a:cubicBezTo>
                  <a:cubicBezTo>
                    <a:pt x="11833" y="13584"/>
                    <a:pt x="11813" y="13584"/>
                    <a:pt x="11793" y="13604"/>
                  </a:cubicBezTo>
                  <a:cubicBezTo>
                    <a:pt x="11752" y="13706"/>
                    <a:pt x="11915" y="13747"/>
                    <a:pt x="11874" y="13849"/>
                  </a:cubicBezTo>
                  <a:cubicBezTo>
                    <a:pt x="11863" y="13853"/>
                    <a:pt x="11852" y="13854"/>
                    <a:pt x="11842" y="13854"/>
                  </a:cubicBezTo>
                  <a:cubicBezTo>
                    <a:pt x="11799" y="13854"/>
                    <a:pt x="11768" y="13821"/>
                    <a:pt x="11752" y="13788"/>
                  </a:cubicBezTo>
                  <a:cubicBezTo>
                    <a:pt x="11752" y="13767"/>
                    <a:pt x="11731" y="13767"/>
                    <a:pt x="11711" y="13767"/>
                  </a:cubicBezTo>
                  <a:cubicBezTo>
                    <a:pt x="11691" y="13808"/>
                    <a:pt x="11731" y="13849"/>
                    <a:pt x="11670" y="13869"/>
                  </a:cubicBezTo>
                  <a:cubicBezTo>
                    <a:pt x="11589" y="13828"/>
                    <a:pt x="11630" y="13747"/>
                    <a:pt x="11609" y="13686"/>
                  </a:cubicBezTo>
                  <a:cubicBezTo>
                    <a:pt x="11650" y="13686"/>
                    <a:pt x="11670" y="13665"/>
                    <a:pt x="11691" y="13665"/>
                  </a:cubicBezTo>
                  <a:cubicBezTo>
                    <a:pt x="11731" y="13564"/>
                    <a:pt x="11609" y="13584"/>
                    <a:pt x="11609" y="13523"/>
                  </a:cubicBezTo>
                  <a:cubicBezTo>
                    <a:pt x="11626" y="13495"/>
                    <a:pt x="11638" y="13485"/>
                    <a:pt x="11648" y="13485"/>
                  </a:cubicBezTo>
                  <a:cubicBezTo>
                    <a:pt x="11670" y="13485"/>
                    <a:pt x="11682" y="13530"/>
                    <a:pt x="11710" y="13530"/>
                  </a:cubicBezTo>
                  <a:cubicBezTo>
                    <a:pt x="11716" y="13530"/>
                    <a:pt x="11723" y="13528"/>
                    <a:pt x="11731" y="13523"/>
                  </a:cubicBezTo>
                  <a:cubicBezTo>
                    <a:pt x="11731" y="13504"/>
                    <a:pt x="11750" y="13484"/>
                    <a:pt x="11769" y="13448"/>
                  </a:cubicBezTo>
                  <a:close/>
                  <a:moveTo>
                    <a:pt x="12317" y="13849"/>
                  </a:moveTo>
                  <a:cubicBezTo>
                    <a:pt x="12330" y="13850"/>
                    <a:pt x="12337" y="13854"/>
                    <a:pt x="12322" y="13869"/>
                  </a:cubicBezTo>
                  <a:cubicBezTo>
                    <a:pt x="12303" y="13869"/>
                    <a:pt x="12302" y="13852"/>
                    <a:pt x="12317" y="13849"/>
                  </a:cubicBezTo>
                  <a:close/>
                  <a:moveTo>
                    <a:pt x="10102" y="13869"/>
                  </a:moveTo>
                  <a:cubicBezTo>
                    <a:pt x="10102" y="13889"/>
                    <a:pt x="10123" y="13889"/>
                    <a:pt x="10123" y="13889"/>
                  </a:cubicBezTo>
                  <a:cubicBezTo>
                    <a:pt x="10123" y="13910"/>
                    <a:pt x="10102" y="13910"/>
                    <a:pt x="10102" y="13910"/>
                  </a:cubicBezTo>
                  <a:cubicBezTo>
                    <a:pt x="10102" y="13910"/>
                    <a:pt x="10102" y="13889"/>
                    <a:pt x="10082" y="13889"/>
                  </a:cubicBezTo>
                  <a:cubicBezTo>
                    <a:pt x="10102" y="13889"/>
                    <a:pt x="10102" y="13889"/>
                    <a:pt x="10102" y="13869"/>
                  </a:cubicBezTo>
                  <a:close/>
                  <a:moveTo>
                    <a:pt x="2694" y="13876"/>
                  </a:moveTo>
                  <a:cubicBezTo>
                    <a:pt x="2706" y="13876"/>
                    <a:pt x="2718" y="13886"/>
                    <a:pt x="2730" y="13910"/>
                  </a:cubicBezTo>
                  <a:cubicBezTo>
                    <a:pt x="2718" y="13916"/>
                    <a:pt x="2708" y="13918"/>
                    <a:pt x="2699" y="13918"/>
                  </a:cubicBezTo>
                  <a:cubicBezTo>
                    <a:pt x="2679" y="13918"/>
                    <a:pt x="2669" y="13904"/>
                    <a:pt x="2669" y="13889"/>
                  </a:cubicBezTo>
                  <a:cubicBezTo>
                    <a:pt x="2677" y="13881"/>
                    <a:pt x="2686" y="13876"/>
                    <a:pt x="2694" y="13876"/>
                  </a:cubicBezTo>
                  <a:close/>
                  <a:moveTo>
                    <a:pt x="10428" y="13849"/>
                  </a:moveTo>
                  <a:cubicBezTo>
                    <a:pt x="10428" y="13869"/>
                    <a:pt x="10448" y="13889"/>
                    <a:pt x="10469" y="13930"/>
                  </a:cubicBezTo>
                  <a:cubicBezTo>
                    <a:pt x="10408" y="13930"/>
                    <a:pt x="10367" y="13910"/>
                    <a:pt x="10347" y="13869"/>
                  </a:cubicBezTo>
                  <a:cubicBezTo>
                    <a:pt x="10367" y="13869"/>
                    <a:pt x="10387" y="13869"/>
                    <a:pt x="10428" y="13849"/>
                  </a:cubicBezTo>
                  <a:close/>
                  <a:moveTo>
                    <a:pt x="11772" y="13930"/>
                  </a:moveTo>
                  <a:cubicBezTo>
                    <a:pt x="11772" y="13930"/>
                    <a:pt x="11772" y="13951"/>
                    <a:pt x="11752" y="13951"/>
                  </a:cubicBezTo>
                  <a:cubicBezTo>
                    <a:pt x="11752" y="13951"/>
                    <a:pt x="11752" y="13930"/>
                    <a:pt x="11752" y="13930"/>
                  </a:cubicBezTo>
                  <a:close/>
                  <a:moveTo>
                    <a:pt x="10204" y="13971"/>
                  </a:moveTo>
                  <a:cubicBezTo>
                    <a:pt x="10204" y="13971"/>
                    <a:pt x="10204" y="13991"/>
                    <a:pt x="10184" y="13991"/>
                  </a:cubicBezTo>
                  <a:cubicBezTo>
                    <a:pt x="10184" y="13991"/>
                    <a:pt x="10184" y="13971"/>
                    <a:pt x="10184" y="13971"/>
                  </a:cubicBezTo>
                  <a:close/>
                  <a:moveTo>
                    <a:pt x="10530" y="13991"/>
                  </a:moveTo>
                  <a:cubicBezTo>
                    <a:pt x="10550" y="14012"/>
                    <a:pt x="10530" y="14012"/>
                    <a:pt x="10510" y="14012"/>
                  </a:cubicBezTo>
                  <a:cubicBezTo>
                    <a:pt x="10510" y="14012"/>
                    <a:pt x="10510" y="14012"/>
                    <a:pt x="10510" y="13991"/>
                  </a:cubicBezTo>
                  <a:close/>
                  <a:moveTo>
                    <a:pt x="12404" y="13930"/>
                  </a:moveTo>
                  <a:cubicBezTo>
                    <a:pt x="12404" y="13971"/>
                    <a:pt x="12404" y="13991"/>
                    <a:pt x="12363" y="14032"/>
                  </a:cubicBezTo>
                  <a:cubicBezTo>
                    <a:pt x="12363" y="13971"/>
                    <a:pt x="12363" y="13951"/>
                    <a:pt x="12404" y="13930"/>
                  </a:cubicBezTo>
                  <a:close/>
                  <a:moveTo>
                    <a:pt x="10795" y="14032"/>
                  </a:moveTo>
                  <a:cubicBezTo>
                    <a:pt x="10815" y="14032"/>
                    <a:pt x="10815" y="14052"/>
                    <a:pt x="10815" y="14052"/>
                  </a:cubicBezTo>
                  <a:lnTo>
                    <a:pt x="10795" y="14052"/>
                  </a:lnTo>
                  <a:lnTo>
                    <a:pt x="10795" y="14032"/>
                  </a:lnTo>
                  <a:close/>
                  <a:moveTo>
                    <a:pt x="11639" y="13977"/>
                  </a:moveTo>
                  <a:cubicBezTo>
                    <a:pt x="11664" y="13977"/>
                    <a:pt x="11694" y="13986"/>
                    <a:pt x="11731" y="14012"/>
                  </a:cubicBezTo>
                  <a:cubicBezTo>
                    <a:pt x="11725" y="14010"/>
                    <a:pt x="11718" y="14010"/>
                    <a:pt x="11713" y="14010"/>
                  </a:cubicBezTo>
                  <a:cubicBezTo>
                    <a:pt x="11638" y="14010"/>
                    <a:pt x="11642" y="14116"/>
                    <a:pt x="11567" y="14116"/>
                  </a:cubicBezTo>
                  <a:cubicBezTo>
                    <a:pt x="11561" y="14116"/>
                    <a:pt x="11555" y="14115"/>
                    <a:pt x="11548" y="14114"/>
                  </a:cubicBezTo>
                  <a:cubicBezTo>
                    <a:pt x="11528" y="14093"/>
                    <a:pt x="11528" y="14073"/>
                    <a:pt x="11528" y="14052"/>
                  </a:cubicBezTo>
                  <a:cubicBezTo>
                    <a:pt x="11556" y="14024"/>
                    <a:pt x="11584" y="13977"/>
                    <a:pt x="11639" y="13977"/>
                  </a:cubicBezTo>
                  <a:close/>
                  <a:moveTo>
                    <a:pt x="11028" y="14064"/>
                  </a:moveTo>
                  <a:cubicBezTo>
                    <a:pt x="11037" y="14064"/>
                    <a:pt x="11047" y="14067"/>
                    <a:pt x="11059" y="14073"/>
                  </a:cubicBezTo>
                  <a:cubicBezTo>
                    <a:pt x="11048" y="14106"/>
                    <a:pt x="11037" y="14122"/>
                    <a:pt x="11022" y="14122"/>
                  </a:cubicBezTo>
                  <a:cubicBezTo>
                    <a:pt x="11010" y="14122"/>
                    <a:pt x="10996" y="14111"/>
                    <a:pt x="10978" y="14093"/>
                  </a:cubicBezTo>
                  <a:cubicBezTo>
                    <a:pt x="10992" y="14079"/>
                    <a:pt x="11007" y="14064"/>
                    <a:pt x="11028" y="14064"/>
                  </a:cubicBezTo>
                  <a:close/>
                  <a:moveTo>
                    <a:pt x="3565" y="14114"/>
                  </a:moveTo>
                  <a:cubicBezTo>
                    <a:pt x="3565" y="14134"/>
                    <a:pt x="3565" y="14134"/>
                    <a:pt x="3544" y="14134"/>
                  </a:cubicBezTo>
                  <a:cubicBezTo>
                    <a:pt x="3544" y="14134"/>
                    <a:pt x="3544" y="14134"/>
                    <a:pt x="3544" y="14114"/>
                  </a:cubicBezTo>
                  <a:close/>
                  <a:moveTo>
                    <a:pt x="11142" y="13885"/>
                  </a:moveTo>
                  <a:cubicBezTo>
                    <a:pt x="11176" y="13885"/>
                    <a:pt x="11161" y="13930"/>
                    <a:pt x="11161" y="13930"/>
                  </a:cubicBezTo>
                  <a:cubicBezTo>
                    <a:pt x="11195" y="13919"/>
                    <a:pt x="11227" y="13915"/>
                    <a:pt x="11258" y="13915"/>
                  </a:cubicBezTo>
                  <a:cubicBezTo>
                    <a:pt x="11307" y="13915"/>
                    <a:pt x="11353" y="13925"/>
                    <a:pt x="11394" y="13925"/>
                  </a:cubicBezTo>
                  <a:cubicBezTo>
                    <a:pt x="11420" y="13925"/>
                    <a:pt x="11444" y="13921"/>
                    <a:pt x="11467" y="13910"/>
                  </a:cubicBezTo>
                  <a:lnTo>
                    <a:pt x="11467" y="13910"/>
                  </a:lnTo>
                  <a:cubicBezTo>
                    <a:pt x="11528" y="14012"/>
                    <a:pt x="11446" y="14052"/>
                    <a:pt x="11426" y="14114"/>
                  </a:cubicBezTo>
                  <a:cubicBezTo>
                    <a:pt x="11385" y="14154"/>
                    <a:pt x="11324" y="14134"/>
                    <a:pt x="11263" y="14154"/>
                  </a:cubicBezTo>
                  <a:cubicBezTo>
                    <a:pt x="11263" y="14073"/>
                    <a:pt x="11263" y="14032"/>
                    <a:pt x="11263" y="13971"/>
                  </a:cubicBezTo>
                  <a:cubicBezTo>
                    <a:pt x="11202" y="14012"/>
                    <a:pt x="11222" y="14093"/>
                    <a:pt x="11141" y="14134"/>
                  </a:cubicBezTo>
                  <a:cubicBezTo>
                    <a:pt x="11182" y="14052"/>
                    <a:pt x="11100" y="13991"/>
                    <a:pt x="11100" y="13910"/>
                  </a:cubicBezTo>
                  <a:cubicBezTo>
                    <a:pt x="11100" y="13910"/>
                    <a:pt x="11120" y="13889"/>
                    <a:pt x="11120" y="13889"/>
                  </a:cubicBezTo>
                  <a:cubicBezTo>
                    <a:pt x="11129" y="13887"/>
                    <a:pt x="11136" y="13885"/>
                    <a:pt x="11142" y="13885"/>
                  </a:cubicBezTo>
                  <a:close/>
                  <a:moveTo>
                    <a:pt x="3483" y="14093"/>
                  </a:moveTo>
                  <a:cubicBezTo>
                    <a:pt x="3463" y="14114"/>
                    <a:pt x="3504" y="14154"/>
                    <a:pt x="3483" y="14195"/>
                  </a:cubicBezTo>
                  <a:cubicBezTo>
                    <a:pt x="3463" y="14175"/>
                    <a:pt x="3422" y="14175"/>
                    <a:pt x="3402" y="14154"/>
                  </a:cubicBezTo>
                  <a:cubicBezTo>
                    <a:pt x="3422" y="14134"/>
                    <a:pt x="3463" y="14114"/>
                    <a:pt x="3483" y="14093"/>
                  </a:cubicBezTo>
                  <a:close/>
                  <a:moveTo>
                    <a:pt x="10876" y="14073"/>
                  </a:moveTo>
                  <a:cubicBezTo>
                    <a:pt x="10896" y="14073"/>
                    <a:pt x="10896" y="14093"/>
                    <a:pt x="10876" y="14114"/>
                  </a:cubicBezTo>
                  <a:cubicBezTo>
                    <a:pt x="10896" y="14114"/>
                    <a:pt x="10917" y="14134"/>
                    <a:pt x="10896" y="14154"/>
                  </a:cubicBezTo>
                  <a:cubicBezTo>
                    <a:pt x="10917" y="14175"/>
                    <a:pt x="10937" y="14175"/>
                    <a:pt x="10917" y="14195"/>
                  </a:cubicBezTo>
                  <a:lnTo>
                    <a:pt x="10876" y="14195"/>
                  </a:lnTo>
                  <a:cubicBezTo>
                    <a:pt x="10876" y="14195"/>
                    <a:pt x="10876" y="14215"/>
                    <a:pt x="10856" y="14215"/>
                  </a:cubicBezTo>
                  <a:cubicBezTo>
                    <a:pt x="10856" y="14195"/>
                    <a:pt x="10861" y="14190"/>
                    <a:pt x="10866" y="14190"/>
                  </a:cubicBezTo>
                  <a:cubicBezTo>
                    <a:pt x="10871" y="14190"/>
                    <a:pt x="10876" y="14195"/>
                    <a:pt x="10876" y="14195"/>
                  </a:cubicBezTo>
                  <a:cubicBezTo>
                    <a:pt x="10896" y="14175"/>
                    <a:pt x="10896" y="14175"/>
                    <a:pt x="10896" y="14154"/>
                  </a:cubicBezTo>
                  <a:cubicBezTo>
                    <a:pt x="10876" y="14154"/>
                    <a:pt x="10876" y="14134"/>
                    <a:pt x="10876" y="14114"/>
                  </a:cubicBezTo>
                  <a:cubicBezTo>
                    <a:pt x="10876" y="14093"/>
                    <a:pt x="10856" y="14093"/>
                    <a:pt x="10876" y="14073"/>
                  </a:cubicBezTo>
                  <a:close/>
                  <a:moveTo>
                    <a:pt x="11426" y="14195"/>
                  </a:moveTo>
                  <a:cubicBezTo>
                    <a:pt x="11426" y="14195"/>
                    <a:pt x="11426" y="14215"/>
                    <a:pt x="11426" y="14215"/>
                  </a:cubicBezTo>
                  <a:lnTo>
                    <a:pt x="11406" y="14215"/>
                  </a:lnTo>
                  <a:lnTo>
                    <a:pt x="11406" y="14195"/>
                  </a:lnTo>
                  <a:close/>
                  <a:moveTo>
                    <a:pt x="11507" y="14195"/>
                  </a:moveTo>
                  <a:cubicBezTo>
                    <a:pt x="11528" y="14236"/>
                    <a:pt x="11507" y="14236"/>
                    <a:pt x="11487" y="14256"/>
                  </a:cubicBezTo>
                  <a:cubicBezTo>
                    <a:pt x="11467" y="14236"/>
                    <a:pt x="11467" y="14215"/>
                    <a:pt x="11507" y="14195"/>
                  </a:cubicBezTo>
                  <a:close/>
                  <a:moveTo>
                    <a:pt x="11324" y="14236"/>
                  </a:moveTo>
                  <a:cubicBezTo>
                    <a:pt x="11324" y="14256"/>
                    <a:pt x="11324" y="14276"/>
                    <a:pt x="11283" y="14297"/>
                  </a:cubicBezTo>
                  <a:cubicBezTo>
                    <a:pt x="11283" y="14256"/>
                    <a:pt x="11304" y="14236"/>
                    <a:pt x="11324" y="14236"/>
                  </a:cubicBezTo>
                  <a:close/>
                  <a:moveTo>
                    <a:pt x="9960" y="14276"/>
                  </a:moveTo>
                  <a:cubicBezTo>
                    <a:pt x="9960" y="14297"/>
                    <a:pt x="9980" y="14297"/>
                    <a:pt x="9960" y="14297"/>
                  </a:cubicBezTo>
                  <a:cubicBezTo>
                    <a:pt x="9960" y="14307"/>
                    <a:pt x="9955" y="14312"/>
                    <a:pt x="9949" y="14312"/>
                  </a:cubicBezTo>
                  <a:cubicBezTo>
                    <a:pt x="9944" y="14312"/>
                    <a:pt x="9939" y="14307"/>
                    <a:pt x="9939" y="14297"/>
                  </a:cubicBezTo>
                  <a:cubicBezTo>
                    <a:pt x="9939" y="14297"/>
                    <a:pt x="9960" y="14276"/>
                    <a:pt x="9960" y="14276"/>
                  </a:cubicBezTo>
                  <a:close/>
                  <a:moveTo>
                    <a:pt x="3280" y="14276"/>
                  </a:moveTo>
                  <a:cubicBezTo>
                    <a:pt x="3270" y="14297"/>
                    <a:pt x="3259" y="14302"/>
                    <a:pt x="3252" y="14302"/>
                  </a:cubicBezTo>
                  <a:cubicBezTo>
                    <a:pt x="3244" y="14302"/>
                    <a:pt x="3239" y="14297"/>
                    <a:pt x="3239" y="14297"/>
                  </a:cubicBezTo>
                  <a:cubicBezTo>
                    <a:pt x="3219" y="14317"/>
                    <a:pt x="3219" y="14317"/>
                    <a:pt x="3198" y="14317"/>
                  </a:cubicBezTo>
                  <a:cubicBezTo>
                    <a:pt x="3198" y="14297"/>
                    <a:pt x="3219" y="14297"/>
                    <a:pt x="3239" y="14297"/>
                  </a:cubicBezTo>
                  <a:cubicBezTo>
                    <a:pt x="3239" y="14297"/>
                    <a:pt x="3239" y="14276"/>
                    <a:pt x="3280" y="14276"/>
                  </a:cubicBezTo>
                  <a:close/>
                  <a:moveTo>
                    <a:pt x="3483" y="14338"/>
                  </a:moveTo>
                  <a:cubicBezTo>
                    <a:pt x="3504" y="14358"/>
                    <a:pt x="3504" y="14358"/>
                    <a:pt x="3483" y="14358"/>
                  </a:cubicBezTo>
                  <a:cubicBezTo>
                    <a:pt x="3483" y="14358"/>
                    <a:pt x="3483" y="14358"/>
                    <a:pt x="3483" y="14338"/>
                  </a:cubicBezTo>
                  <a:close/>
                  <a:moveTo>
                    <a:pt x="11528" y="14338"/>
                  </a:moveTo>
                  <a:cubicBezTo>
                    <a:pt x="11578" y="14354"/>
                    <a:pt x="11600" y="14357"/>
                    <a:pt x="11618" y="14369"/>
                  </a:cubicBezTo>
                  <a:lnTo>
                    <a:pt x="11618" y="14369"/>
                  </a:lnTo>
                  <a:cubicBezTo>
                    <a:pt x="11605" y="14380"/>
                    <a:pt x="11594" y="14386"/>
                    <a:pt x="11583" y="14386"/>
                  </a:cubicBezTo>
                  <a:cubicBezTo>
                    <a:pt x="11566" y="14386"/>
                    <a:pt x="11550" y="14371"/>
                    <a:pt x="11528" y="14338"/>
                  </a:cubicBezTo>
                  <a:close/>
                  <a:moveTo>
                    <a:pt x="11650" y="14175"/>
                  </a:moveTo>
                  <a:cubicBezTo>
                    <a:pt x="11670" y="14236"/>
                    <a:pt x="11691" y="14317"/>
                    <a:pt x="11711" y="14378"/>
                  </a:cubicBezTo>
                  <a:cubicBezTo>
                    <a:pt x="11699" y="14384"/>
                    <a:pt x="11689" y="14387"/>
                    <a:pt x="11680" y="14387"/>
                  </a:cubicBezTo>
                  <a:cubicBezTo>
                    <a:pt x="11660" y="14387"/>
                    <a:pt x="11646" y="14374"/>
                    <a:pt x="11633" y="14361"/>
                  </a:cubicBezTo>
                  <a:lnTo>
                    <a:pt x="11633" y="14361"/>
                  </a:lnTo>
                  <a:cubicBezTo>
                    <a:pt x="11634" y="14317"/>
                    <a:pt x="11571" y="14311"/>
                    <a:pt x="11589" y="14256"/>
                  </a:cubicBezTo>
                  <a:cubicBezTo>
                    <a:pt x="11609" y="14256"/>
                    <a:pt x="11589" y="14195"/>
                    <a:pt x="11650" y="14175"/>
                  </a:cubicBezTo>
                  <a:close/>
                  <a:moveTo>
                    <a:pt x="2241" y="14052"/>
                  </a:moveTo>
                  <a:cubicBezTo>
                    <a:pt x="2261" y="14073"/>
                    <a:pt x="2261" y="14073"/>
                    <a:pt x="2261" y="14093"/>
                  </a:cubicBezTo>
                  <a:cubicBezTo>
                    <a:pt x="2282" y="14114"/>
                    <a:pt x="2302" y="14114"/>
                    <a:pt x="2323" y="14134"/>
                  </a:cubicBezTo>
                  <a:cubicBezTo>
                    <a:pt x="2337" y="14119"/>
                    <a:pt x="2341" y="14105"/>
                    <a:pt x="2350" y="14105"/>
                  </a:cubicBezTo>
                  <a:cubicBezTo>
                    <a:pt x="2353" y="14105"/>
                    <a:pt x="2357" y="14108"/>
                    <a:pt x="2363" y="14114"/>
                  </a:cubicBezTo>
                  <a:cubicBezTo>
                    <a:pt x="2363" y="14114"/>
                    <a:pt x="2363" y="14134"/>
                    <a:pt x="2363" y="14154"/>
                  </a:cubicBezTo>
                  <a:cubicBezTo>
                    <a:pt x="2404" y="14256"/>
                    <a:pt x="2384" y="14338"/>
                    <a:pt x="2282" y="14399"/>
                  </a:cubicBezTo>
                  <a:cubicBezTo>
                    <a:pt x="2302" y="14419"/>
                    <a:pt x="2302" y="14419"/>
                    <a:pt x="2282" y="14439"/>
                  </a:cubicBezTo>
                  <a:cubicBezTo>
                    <a:pt x="2261" y="14439"/>
                    <a:pt x="2282" y="14419"/>
                    <a:pt x="2282" y="14399"/>
                  </a:cubicBezTo>
                  <a:cubicBezTo>
                    <a:pt x="2261" y="14338"/>
                    <a:pt x="2282" y="14256"/>
                    <a:pt x="2200" y="14236"/>
                  </a:cubicBezTo>
                  <a:cubicBezTo>
                    <a:pt x="2200" y="14195"/>
                    <a:pt x="2241" y="14175"/>
                    <a:pt x="2261" y="14175"/>
                  </a:cubicBezTo>
                  <a:cubicBezTo>
                    <a:pt x="2261" y="14134"/>
                    <a:pt x="2261" y="14114"/>
                    <a:pt x="2261" y="14093"/>
                  </a:cubicBezTo>
                  <a:cubicBezTo>
                    <a:pt x="2241" y="14093"/>
                    <a:pt x="2241" y="14093"/>
                    <a:pt x="2221" y="14073"/>
                  </a:cubicBezTo>
                  <a:cubicBezTo>
                    <a:pt x="2221" y="14087"/>
                    <a:pt x="2211" y="14102"/>
                    <a:pt x="2197" y="14102"/>
                  </a:cubicBezTo>
                  <a:cubicBezTo>
                    <a:pt x="2192" y="14102"/>
                    <a:pt x="2186" y="14099"/>
                    <a:pt x="2180" y="14093"/>
                  </a:cubicBezTo>
                  <a:cubicBezTo>
                    <a:pt x="2200" y="14073"/>
                    <a:pt x="2200" y="14073"/>
                    <a:pt x="2221" y="14073"/>
                  </a:cubicBezTo>
                  <a:cubicBezTo>
                    <a:pt x="2221" y="14073"/>
                    <a:pt x="2241" y="14052"/>
                    <a:pt x="2241" y="14052"/>
                  </a:cubicBezTo>
                  <a:close/>
                  <a:moveTo>
                    <a:pt x="11080" y="14439"/>
                  </a:moveTo>
                  <a:cubicBezTo>
                    <a:pt x="11120" y="14439"/>
                    <a:pt x="11100" y="14460"/>
                    <a:pt x="11100" y="14460"/>
                  </a:cubicBezTo>
                  <a:cubicBezTo>
                    <a:pt x="11100" y="14460"/>
                    <a:pt x="11080" y="14460"/>
                    <a:pt x="11080" y="14439"/>
                  </a:cubicBezTo>
                  <a:close/>
                  <a:moveTo>
                    <a:pt x="2180" y="14500"/>
                  </a:moveTo>
                  <a:cubicBezTo>
                    <a:pt x="2180" y="14500"/>
                    <a:pt x="2180" y="14500"/>
                    <a:pt x="2180" y="14521"/>
                  </a:cubicBezTo>
                  <a:lnTo>
                    <a:pt x="2160" y="14521"/>
                  </a:lnTo>
                  <a:cubicBezTo>
                    <a:pt x="2160" y="14521"/>
                    <a:pt x="2160" y="14500"/>
                    <a:pt x="2160" y="14500"/>
                  </a:cubicBezTo>
                  <a:close/>
                  <a:moveTo>
                    <a:pt x="10978" y="14500"/>
                  </a:moveTo>
                  <a:cubicBezTo>
                    <a:pt x="10978" y="14500"/>
                    <a:pt x="10978" y="14521"/>
                    <a:pt x="10978" y="14521"/>
                  </a:cubicBezTo>
                  <a:cubicBezTo>
                    <a:pt x="10978" y="14527"/>
                    <a:pt x="10976" y="14529"/>
                    <a:pt x="10974" y="14529"/>
                  </a:cubicBezTo>
                  <a:cubicBezTo>
                    <a:pt x="10968" y="14529"/>
                    <a:pt x="10958" y="14515"/>
                    <a:pt x="10958" y="14500"/>
                  </a:cubicBezTo>
                  <a:close/>
                  <a:moveTo>
                    <a:pt x="11100" y="14460"/>
                  </a:moveTo>
                  <a:cubicBezTo>
                    <a:pt x="11141" y="14500"/>
                    <a:pt x="11141" y="14521"/>
                    <a:pt x="11059" y="14541"/>
                  </a:cubicBezTo>
                  <a:cubicBezTo>
                    <a:pt x="11080" y="14500"/>
                    <a:pt x="11100" y="14480"/>
                    <a:pt x="11100" y="14460"/>
                  </a:cubicBezTo>
                  <a:close/>
                  <a:moveTo>
                    <a:pt x="12118" y="14521"/>
                  </a:moveTo>
                  <a:lnTo>
                    <a:pt x="12118" y="14521"/>
                  </a:lnTo>
                  <a:cubicBezTo>
                    <a:pt x="12118" y="14521"/>
                    <a:pt x="12139" y="14541"/>
                    <a:pt x="12139" y="14541"/>
                  </a:cubicBezTo>
                  <a:cubicBezTo>
                    <a:pt x="12133" y="14547"/>
                    <a:pt x="12129" y="14550"/>
                    <a:pt x="12126" y="14550"/>
                  </a:cubicBezTo>
                  <a:cubicBezTo>
                    <a:pt x="12118" y="14550"/>
                    <a:pt x="12118" y="14535"/>
                    <a:pt x="12118" y="14521"/>
                  </a:cubicBezTo>
                  <a:close/>
                  <a:moveTo>
                    <a:pt x="11487" y="14399"/>
                  </a:moveTo>
                  <a:lnTo>
                    <a:pt x="11487" y="14399"/>
                  </a:lnTo>
                  <a:cubicBezTo>
                    <a:pt x="11548" y="14419"/>
                    <a:pt x="11609" y="14439"/>
                    <a:pt x="11650" y="14480"/>
                  </a:cubicBezTo>
                  <a:cubicBezTo>
                    <a:pt x="11589" y="14480"/>
                    <a:pt x="11589" y="14562"/>
                    <a:pt x="11507" y="14582"/>
                  </a:cubicBezTo>
                  <a:cubicBezTo>
                    <a:pt x="11487" y="14521"/>
                    <a:pt x="11446" y="14480"/>
                    <a:pt x="11487" y="14399"/>
                  </a:cubicBezTo>
                  <a:close/>
                  <a:moveTo>
                    <a:pt x="11976" y="14765"/>
                  </a:moveTo>
                  <a:cubicBezTo>
                    <a:pt x="11995" y="14765"/>
                    <a:pt x="11996" y="14783"/>
                    <a:pt x="11980" y="14802"/>
                  </a:cubicBezTo>
                  <a:lnTo>
                    <a:pt x="11980" y="14802"/>
                  </a:lnTo>
                  <a:cubicBezTo>
                    <a:pt x="11968" y="14794"/>
                    <a:pt x="11961" y="14780"/>
                    <a:pt x="11976" y="14765"/>
                  </a:cubicBezTo>
                  <a:close/>
                  <a:moveTo>
                    <a:pt x="11507" y="14759"/>
                  </a:moveTo>
                  <a:cubicBezTo>
                    <a:pt x="11528" y="14759"/>
                    <a:pt x="11528" y="14779"/>
                    <a:pt x="11528" y="14826"/>
                  </a:cubicBezTo>
                  <a:cubicBezTo>
                    <a:pt x="11487" y="14826"/>
                    <a:pt x="11467" y="14806"/>
                    <a:pt x="11426" y="14786"/>
                  </a:cubicBezTo>
                  <a:cubicBezTo>
                    <a:pt x="11468" y="14769"/>
                    <a:pt x="11493" y="14759"/>
                    <a:pt x="11507" y="14759"/>
                  </a:cubicBezTo>
                  <a:close/>
                  <a:moveTo>
                    <a:pt x="12139" y="13767"/>
                  </a:moveTo>
                  <a:cubicBezTo>
                    <a:pt x="12159" y="13788"/>
                    <a:pt x="12159" y="13808"/>
                    <a:pt x="12159" y="13808"/>
                  </a:cubicBezTo>
                  <a:cubicBezTo>
                    <a:pt x="12166" y="13810"/>
                    <a:pt x="12173" y="13811"/>
                    <a:pt x="12180" y="13811"/>
                  </a:cubicBezTo>
                  <a:cubicBezTo>
                    <a:pt x="12214" y="13811"/>
                    <a:pt x="12241" y="13785"/>
                    <a:pt x="12267" y="13785"/>
                  </a:cubicBezTo>
                  <a:cubicBezTo>
                    <a:pt x="12279" y="13785"/>
                    <a:pt x="12290" y="13791"/>
                    <a:pt x="12302" y="13808"/>
                  </a:cubicBezTo>
                  <a:lnTo>
                    <a:pt x="12302" y="13841"/>
                  </a:lnTo>
                  <a:lnTo>
                    <a:pt x="12302" y="13841"/>
                  </a:lnTo>
                  <a:cubicBezTo>
                    <a:pt x="12298" y="13841"/>
                    <a:pt x="12295" y="13840"/>
                    <a:pt x="12292" y="13840"/>
                  </a:cubicBezTo>
                  <a:cubicBezTo>
                    <a:pt x="12271" y="13840"/>
                    <a:pt x="12261" y="13855"/>
                    <a:pt x="12261" y="13869"/>
                  </a:cubicBezTo>
                  <a:cubicBezTo>
                    <a:pt x="12261" y="13910"/>
                    <a:pt x="12281" y="13951"/>
                    <a:pt x="12281" y="13991"/>
                  </a:cubicBezTo>
                  <a:cubicBezTo>
                    <a:pt x="12270" y="13989"/>
                    <a:pt x="12261" y="13987"/>
                    <a:pt x="12252" y="13987"/>
                  </a:cubicBezTo>
                  <a:cubicBezTo>
                    <a:pt x="12194" y="13987"/>
                    <a:pt x="12171" y="14040"/>
                    <a:pt x="12118" y="14093"/>
                  </a:cubicBezTo>
                  <a:cubicBezTo>
                    <a:pt x="12118" y="14052"/>
                    <a:pt x="12118" y="14032"/>
                    <a:pt x="12118" y="14032"/>
                  </a:cubicBezTo>
                  <a:cubicBezTo>
                    <a:pt x="12098" y="13971"/>
                    <a:pt x="12179" y="13991"/>
                    <a:pt x="12159" y="13930"/>
                  </a:cubicBezTo>
                  <a:cubicBezTo>
                    <a:pt x="12159" y="13889"/>
                    <a:pt x="12118" y="13869"/>
                    <a:pt x="12078" y="13869"/>
                  </a:cubicBezTo>
                  <a:cubicBezTo>
                    <a:pt x="12017" y="13930"/>
                    <a:pt x="12057" y="14032"/>
                    <a:pt x="12017" y="14114"/>
                  </a:cubicBezTo>
                  <a:lnTo>
                    <a:pt x="11935" y="14114"/>
                  </a:lnTo>
                  <a:cubicBezTo>
                    <a:pt x="11976" y="14195"/>
                    <a:pt x="11874" y="14276"/>
                    <a:pt x="11915" y="14378"/>
                  </a:cubicBezTo>
                  <a:cubicBezTo>
                    <a:pt x="11935" y="14399"/>
                    <a:pt x="11935" y="14399"/>
                    <a:pt x="11955" y="14399"/>
                  </a:cubicBezTo>
                  <a:lnTo>
                    <a:pt x="11955" y="14358"/>
                  </a:lnTo>
                  <a:cubicBezTo>
                    <a:pt x="12037" y="14317"/>
                    <a:pt x="12118" y="14297"/>
                    <a:pt x="12200" y="14276"/>
                  </a:cubicBezTo>
                  <a:cubicBezTo>
                    <a:pt x="12159" y="14236"/>
                    <a:pt x="12179" y="14215"/>
                    <a:pt x="12200" y="14175"/>
                  </a:cubicBezTo>
                  <a:cubicBezTo>
                    <a:pt x="12179" y="14175"/>
                    <a:pt x="12179" y="14154"/>
                    <a:pt x="12159" y="14154"/>
                  </a:cubicBezTo>
                  <a:cubicBezTo>
                    <a:pt x="12139" y="14195"/>
                    <a:pt x="12098" y="14195"/>
                    <a:pt x="12078" y="14195"/>
                  </a:cubicBezTo>
                  <a:cubicBezTo>
                    <a:pt x="12078" y="14154"/>
                    <a:pt x="12078" y="14134"/>
                    <a:pt x="12098" y="14134"/>
                  </a:cubicBezTo>
                  <a:cubicBezTo>
                    <a:pt x="12118" y="14134"/>
                    <a:pt x="12139" y="14154"/>
                    <a:pt x="12159" y="14154"/>
                  </a:cubicBezTo>
                  <a:cubicBezTo>
                    <a:pt x="12159" y="14154"/>
                    <a:pt x="12179" y="14134"/>
                    <a:pt x="12200" y="14134"/>
                  </a:cubicBezTo>
                  <a:cubicBezTo>
                    <a:pt x="12200" y="14154"/>
                    <a:pt x="12200" y="14154"/>
                    <a:pt x="12200" y="14175"/>
                  </a:cubicBezTo>
                  <a:cubicBezTo>
                    <a:pt x="12241" y="14215"/>
                    <a:pt x="12241" y="14256"/>
                    <a:pt x="12261" y="14317"/>
                  </a:cubicBezTo>
                  <a:cubicBezTo>
                    <a:pt x="12200" y="14317"/>
                    <a:pt x="12179" y="14358"/>
                    <a:pt x="12200" y="14399"/>
                  </a:cubicBezTo>
                  <a:cubicBezTo>
                    <a:pt x="12179" y="14500"/>
                    <a:pt x="12017" y="14419"/>
                    <a:pt x="12037" y="14562"/>
                  </a:cubicBezTo>
                  <a:cubicBezTo>
                    <a:pt x="12078" y="14602"/>
                    <a:pt x="12118" y="14623"/>
                    <a:pt x="12179" y="14643"/>
                  </a:cubicBezTo>
                  <a:cubicBezTo>
                    <a:pt x="12159" y="14663"/>
                    <a:pt x="12139" y="14684"/>
                    <a:pt x="12118" y="14704"/>
                  </a:cubicBezTo>
                  <a:cubicBezTo>
                    <a:pt x="12139" y="14704"/>
                    <a:pt x="12139" y="14724"/>
                    <a:pt x="12139" y="14745"/>
                  </a:cubicBezTo>
                  <a:cubicBezTo>
                    <a:pt x="12118" y="14745"/>
                    <a:pt x="12118" y="14724"/>
                    <a:pt x="12118" y="14704"/>
                  </a:cubicBezTo>
                  <a:cubicBezTo>
                    <a:pt x="12104" y="14690"/>
                    <a:pt x="12090" y="14675"/>
                    <a:pt x="12068" y="14675"/>
                  </a:cubicBezTo>
                  <a:cubicBezTo>
                    <a:pt x="12059" y="14675"/>
                    <a:pt x="12049" y="14678"/>
                    <a:pt x="12037" y="14684"/>
                  </a:cubicBezTo>
                  <a:cubicBezTo>
                    <a:pt x="12026" y="14689"/>
                    <a:pt x="12017" y="14692"/>
                    <a:pt x="12009" y="14692"/>
                  </a:cubicBezTo>
                  <a:cubicBezTo>
                    <a:pt x="11987" y="14692"/>
                    <a:pt x="11976" y="14673"/>
                    <a:pt x="11976" y="14643"/>
                  </a:cubicBezTo>
                  <a:cubicBezTo>
                    <a:pt x="11965" y="14640"/>
                    <a:pt x="11956" y="14639"/>
                    <a:pt x="11949" y="14639"/>
                  </a:cubicBezTo>
                  <a:cubicBezTo>
                    <a:pt x="11905" y="14639"/>
                    <a:pt x="11935" y="14689"/>
                    <a:pt x="11935" y="14724"/>
                  </a:cubicBezTo>
                  <a:cubicBezTo>
                    <a:pt x="11915" y="14724"/>
                    <a:pt x="11889" y="14719"/>
                    <a:pt x="11866" y="14719"/>
                  </a:cubicBezTo>
                  <a:cubicBezTo>
                    <a:pt x="11843" y="14719"/>
                    <a:pt x="11823" y="14724"/>
                    <a:pt x="11813" y="14745"/>
                  </a:cubicBezTo>
                  <a:cubicBezTo>
                    <a:pt x="11813" y="14786"/>
                    <a:pt x="11894" y="14765"/>
                    <a:pt x="11874" y="14826"/>
                  </a:cubicBezTo>
                  <a:cubicBezTo>
                    <a:pt x="11793" y="14826"/>
                    <a:pt x="11772" y="14745"/>
                    <a:pt x="11711" y="14724"/>
                  </a:cubicBezTo>
                  <a:cubicBezTo>
                    <a:pt x="11676" y="14724"/>
                    <a:pt x="11671" y="14769"/>
                    <a:pt x="11645" y="14769"/>
                  </a:cubicBezTo>
                  <a:cubicBezTo>
                    <a:pt x="11640" y="14769"/>
                    <a:pt x="11635" y="14768"/>
                    <a:pt x="11630" y="14765"/>
                  </a:cubicBezTo>
                  <a:cubicBezTo>
                    <a:pt x="11589" y="14724"/>
                    <a:pt x="11569" y="14704"/>
                    <a:pt x="11589" y="14643"/>
                  </a:cubicBezTo>
                  <a:cubicBezTo>
                    <a:pt x="11592" y="14640"/>
                    <a:pt x="11596" y="14639"/>
                    <a:pt x="11600" y="14639"/>
                  </a:cubicBezTo>
                  <a:cubicBezTo>
                    <a:pt x="11612" y="14639"/>
                    <a:pt x="11628" y="14651"/>
                    <a:pt x="11643" y="14651"/>
                  </a:cubicBezTo>
                  <a:cubicBezTo>
                    <a:pt x="11653" y="14651"/>
                    <a:pt x="11663" y="14644"/>
                    <a:pt x="11670" y="14623"/>
                  </a:cubicBezTo>
                  <a:lnTo>
                    <a:pt x="11630" y="14582"/>
                  </a:lnTo>
                  <a:cubicBezTo>
                    <a:pt x="11670" y="14541"/>
                    <a:pt x="11711" y="14521"/>
                    <a:pt x="11752" y="14480"/>
                  </a:cubicBezTo>
                  <a:cubicBezTo>
                    <a:pt x="11711" y="14439"/>
                    <a:pt x="11752" y="14399"/>
                    <a:pt x="11731" y="14358"/>
                  </a:cubicBezTo>
                  <a:cubicBezTo>
                    <a:pt x="11752" y="14338"/>
                    <a:pt x="11772" y="14338"/>
                    <a:pt x="11793" y="14297"/>
                  </a:cubicBezTo>
                  <a:cubicBezTo>
                    <a:pt x="11772" y="14276"/>
                    <a:pt x="11772" y="14236"/>
                    <a:pt x="11752" y="14195"/>
                  </a:cubicBezTo>
                  <a:cubicBezTo>
                    <a:pt x="11772" y="14195"/>
                    <a:pt x="11793" y="14175"/>
                    <a:pt x="11793" y="14175"/>
                  </a:cubicBezTo>
                  <a:cubicBezTo>
                    <a:pt x="11793" y="14134"/>
                    <a:pt x="11731" y="14134"/>
                    <a:pt x="11772" y="14093"/>
                  </a:cubicBezTo>
                  <a:cubicBezTo>
                    <a:pt x="11793" y="14073"/>
                    <a:pt x="11833" y="14052"/>
                    <a:pt x="11874" y="14032"/>
                  </a:cubicBezTo>
                  <a:cubicBezTo>
                    <a:pt x="11894" y="13991"/>
                    <a:pt x="11915" y="13951"/>
                    <a:pt x="11935" y="13889"/>
                  </a:cubicBezTo>
                  <a:cubicBezTo>
                    <a:pt x="11984" y="13889"/>
                    <a:pt x="12020" y="13863"/>
                    <a:pt x="12053" y="13863"/>
                  </a:cubicBezTo>
                  <a:cubicBezTo>
                    <a:pt x="12061" y="13863"/>
                    <a:pt x="12070" y="13865"/>
                    <a:pt x="12078" y="13869"/>
                  </a:cubicBezTo>
                  <a:cubicBezTo>
                    <a:pt x="12098" y="13828"/>
                    <a:pt x="12098" y="13788"/>
                    <a:pt x="12139" y="13767"/>
                  </a:cubicBezTo>
                  <a:close/>
                  <a:moveTo>
                    <a:pt x="11345" y="14887"/>
                  </a:moveTo>
                  <a:cubicBezTo>
                    <a:pt x="11365" y="14887"/>
                    <a:pt x="11365" y="14908"/>
                    <a:pt x="11365" y="14908"/>
                  </a:cubicBezTo>
                  <a:lnTo>
                    <a:pt x="11324" y="14908"/>
                  </a:lnTo>
                  <a:cubicBezTo>
                    <a:pt x="11345" y="14908"/>
                    <a:pt x="11345" y="14887"/>
                    <a:pt x="11345" y="14887"/>
                  </a:cubicBezTo>
                  <a:close/>
                  <a:moveTo>
                    <a:pt x="11790" y="14879"/>
                  </a:moveTo>
                  <a:cubicBezTo>
                    <a:pt x="11804" y="14879"/>
                    <a:pt x="11819" y="14893"/>
                    <a:pt x="11833" y="14908"/>
                  </a:cubicBezTo>
                  <a:cubicBezTo>
                    <a:pt x="11821" y="14914"/>
                    <a:pt x="11811" y="14916"/>
                    <a:pt x="11803" y="14916"/>
                  </a:cubicBezTo>
                  <a:cubicBezTo>
                    <a:pt x="11782" y="14916"/>
                    <a:pt x="11772" y="14902"/>
                    <a:pt x="11772" y="14887"/>
                  </a:cubicBezTo>
                  <a:cubicBezTo>
                    <a:pt x="11778" y="14881"/>
                    <a:pt x="11784" y="14879"/>
                    <a:pt x="11790" y="14879"/>
                  </a:cubicBezTo>
                  <a:close/>
                  <a:moveTo>
                    <a:pt x="12414" y="14878"/>
                  </a:moveTo>
                  <a:cubicBezTo>
                    <a:pt x="12438" y="14878"/>
                    <a:pt x="12451" y="14909"/>
                    <a:pt x="12465" y="14949"/>
                  </a:cubicBezTo>
                  <a:cubicBezTo>
                    <a:pt x="12429" y="14931"/>
                    <a:pt x="12409" y="14913"/>
                    <a:pt x="12377" y="14895"/>
                  </a:cubicBezTo>
                  <a:lnTo>
                    <a:pt x="12377" y="14895"/>
                  </a:lnTo>
                  <a:cubicBezTo>
                    <a:pt x="12392" y="14883"/>
                    <a:pt x="12403" y="14878"/>
                    <a:pt x="12414" y="14878"/>
                  </a:cubicBezTo>
                  <a:close/>
                  <a:moveTo>
                    <a:pt x="10978" y="14928"/>
                  </a:moveTo>
                  <a:cubicBezTo>
                    <a:pt x="10998" y="14928"/>
                    <a:pt x="10998" y="14949"/>
                    <a:pt x="10998" y="14949"/>
                  </a:cubicBezTo>
                  <a:cubicBezTo>
                    <a:pt x="10998" y="14949"/>
                    <a:pt x="10978" y="14949"/>
                    <a:pt x="10978" y="14969"/>
                  </a:cubicBezTo>
                  <a:cubicBezTo>
                    <a:pt x="10978" y="14949"/>
                    <a:pt x="10978" y="14949"/>
                    <a:pt x="10978" y="14949"/>
                  </a:cubicBezTo>
                  <a:cubicBezTo>
                    <a:pt x="10978" y="14949"/>
                    <a:pt x="10978" y="14928"/>
                    <a:pt x="10978" y="14928"/>
                  </a:cubicBezTo>
                  <a:close/>
                  <a:moveTo>
                    <a:pt x="11120" y="15001"/>
                  </a:moveTo>
                  <a:cubicBezTo>
                    <a:pt x="11120" y="15001"/>
                    <a:pt x="11120" y="15003"/>
                    <a:pt x="11120" y="15010"/>
                  </a:cubicBezTo>
                  <a:cubicBezTo>
                    <a:pt x="11141" y="15010"/>
                    <a:pt x="11141" y="15030"/>
                    <a:pt x="11120" y="15030"/>
                  </a:cubicBezTo>
                  <a:cubicBezTo>
                    <a:pt x="11120" y="15030"/>
                    <a:pt x="11120" y="15010"/>
                    <a:pt x="11100" y="15010"/>
                  </a:cubicBezTo>
                  <a:cubicBezTo>
                    <a:pt x="11114" y="15010"/>
                    <a:pt x="11118" y="15001"/>
                    <a:pt x="11120" y="15001"/>
                  </a:cubicBezTo>
                  <a:close/>
                  <a:moveTo>
                    <a:pt x="10041" y="15010"/>
                  </a:moveTo>
                  <a:cubicBezTo>
                    <a:pt x="10061" y="15010"/>
                    <a:pt x="10061" y="15030"/>
                    <a:pt x="10061" y="15030"/>
                  </a:cubicBezTo>
                  <a:cubicBezTo>
                    <a:pt x="10056" y="15036"/>
                    <a:pt x="10051" y="15038"/>
                    <a:pt x="10048" y="15038"/>
                  </a:cubicBezTo>
                  <a:cubicBezTo>
                    <a:pt x="10041" y="15038"/>
                    <a:pt x="10041" y="15024"/>
                    <a:pt x="10041" y="15010"/>
                  </a:cubicBezTo>
                  <a:close/>
                  <a:moveTo>
                    <a:pt x="1997" y="14500"/>
                  </a:moveTo>
                  <a:cubicBezTo>
                    <a:pt x="2078" y="14541"/>
                    <a:pt x="1997" y="14602"/>
                    <a:pt x="2037" y="14643"/>
                  </a:cubicBezTo>
                  <a:cubicBezTo>
                    <a:pt x="2078" y="14684"/>
                    <a:pt x="2078" y="14745"/>
                    <a:pt x="2078" y="14806"/>
                  </a:cubicBezTo>
                  <a:cubicBezTo>
                    <a:pt x="2058" y="14826"/>
                    <a:pt x="2037" y="14826"/>
                    <a:pt x="2017" y="14826"/>
                  </a:cubicBezTo>
                  <a:cubicBezTo>
                    <a:pt x="1997" y="14847"/>
                    <a:pt x="1997" y="14847"/>
                    <a:pt x="1976" y="14867"/>
                  </a:cubicBezTo>
                  <a:cubicBezTo>
                    <a:pt x="1997" y="14887"/>
                    <a:pt x="2017" y="14887"/>
                    <a:pt x="2037" y="14928"/>
                  </a:cubicBezTo>
                  <a:cubicBezTo>
                    <a:pt x="1976" y="14928"/>
                    <a:pt x="1976" y="14989"/>
                    <a:pt x="1936" y="15030"/>
                  </a:cubicBezTo>
                  <a:cubicBezTo>
                    <a:pt x="1956" y="15030"/>
                    <a:pt x="1956" y="15050"/>
                    <a:pt x="1956" y="15050"/>
                  </a:cubicBezTo>
                  <a:cubicBezTo>
                    <a:pt x="1956" y="15057"/>
                    <a:pt x="1954" y="15059"/>
                    <a:pt x="1951" y="15059"/>
                  </a:cubicBezTo>
                  <a:cubicBezTo>
                    <a:pt x="1945" y="15059"/>
                    <a:pt x="1936" y="15050"/>
                    <a:pt x="1936" y="15050"/>
                  </a:cubicBezTo>
                  <a:cubicBezTo>
                    <a:pt x="1917" y="15069"/>
                    <a:pt x="1900" y="15076"/>
                    <a:pt x="1884" y="15076"/>
                  </a:cubicBezTo>
                  <a:cubicBezTo>
                    <a:pt x="1848" y="15076"/>
                    <a:pt x="1815" y="15038"/>
                    <a:pt x="1773" y="15010"/>
                  </a:cubicBezTo>
                  <a:cubicBezTo>
                    <a:pt x="1834" y="14989"/>
                    <a:pt x="1854" y="14949"/>
                    <a:pt x="1874" y="14908"/>
                  </a:cubicBezTo>
                  <a:cubicBezTo>
                    <a:pt x="1854" y="14887"/>
                    <a:pt x="1834" y="14887"/>
                    <a:pt x="1813" y="14867"/>
                  </a:cubicBezTo>
                  <a:cubicBezTo>
                    <a:pt x="1895" y="14745"/>
                    <a:pt x="1895" y="14602"/>
                    <a:pt x="1997" y="14500"/>
                  </a:cubicBezTo>
                  <a:close/>
                  <a:moveTo>
                    <a:pt x="2323" y="15091"/>
                  </a:moveTo>
                  <a:cubicBezTo>
                    <a:pt x="2323" y="15111"/>
                    <a:pt x="2323" y="15111"/>
                    <a:pt x="2323" y="15111"/>
                  </a:cubicBezTo>
                  <a:cubicBezTo>
                    <a:pt x="2323" y="15111"/>
                    <a:pt x="2323" y="15091"/>
                    <a:pt x="2302" y="15091"/>
                  </a:cubicBezTo>
                  <a:close/>
                  <a:moveTo>
                    <a:pt x="1783" y="15083"/>
                  </a:moveTo>
                  <a:cubicBezTo>
                    <a:pt x="1803" y="15083"/>
                    <a:pt x="1813" y="15097"/>
                    <a:pt x="1813" y="15111"/>
                  </a:cubicBezTo>
                  <a:cubicBezTo>
                    <a:pt x="1805" y="15120"/>
                    <a:pt x="1793" y="15125"/>
                    <a:pt x="1782" y="15125"/>
                  </a:cubicBezTo>
                  <a:cubicBezTo>
                    <a:pt x="1766" y="15125"/>
                    <a:pt x="1752" y="15115"/>
                    <a:pt x="1752" y="15091"/>
                  </a:cubicBezTo>
                  <a:cubicBezTo>
                    <a:pt x="1764" y="15085"/>
                    <a:pt x="1774" y="15083"/>
                    <a:pt x="1783" y="15083"/>
                  </a:cubicBezTo>
                  <a:close/>
                  <a:moveTo>
                    <a:pt x="9980" y="15152"/>
                  </a:moveTo>
                  <a:cubicBezTo>
                    <a:pt x="9980" y="15152"/>
                    <a:pt x="10000" y="15173"/>
                    <a:pt x="9980" y="15173"/>
                  </a:cubicBezTo>
                  <a:cubicBezTo>
                    <a:pt x="9980" y="15173"/>
                    <a:pt x="9960" y="15173"/>
                    <a:pt x="9960" y="15152"/>
                  </a:cubicBezTo>
                  <a:close/>
                  <a:moveTo>
                    <a:pt x="11304" y="15091"/>
                  </a:moveTo>
                  <a:cubicBezTo>
                    <a:pt x="11324" y="15091"/>
                    <a:pt x="11345" y="15091"/>
                    <a:pt x="11345" y="15132"/>
                  </a:cubicBezTo>
                  <a:cubicBezTo>
                    <a:pt x="11334" y="15125"/>
                    <a:pt x="11326" y="15122"/>
                    <a:pt x="11320" y="15122"/>
                  </a:cubicBezTo>
                  <a:cubicBezTo>
                    <a:pt x="11292" y="15122"/>
                    <a:pt x="11293" y="15175"/>
                    <a:pt x="11258" y="15175"/>
                  </a:cubicBezTo>
                  <a:cubicBezTo>
                    <a:pt x="11253" y="15175"/>
                    <a:pt x="11248" y="15174"/>
                    <a:pt x="11243" y="15173"/>
                  </a:cubicBezTo>
                  <a:cubicBezTo>
                    <a:pt x="11243" y="15193"/>
                    <a:pt x="11222" y="15193"/>
                    <a:pt x="11202" y="15193"/>
                  </a:cubicBezTo>
                  <a:cubicBezTo>
                    <a:pt x="11202" y="15173"/>
                    <a:pt x="11222" y="15173"/>
                    <a:pt x="11243" y="15173"/>
                  </a:cubicBezTo>
                  <a:cubicBezTo>
                    <a:pt x="11263" y="15152"/>
                    <a:pt x="11263" y="15111"/>
                    <a:pt x="11304" y="15091"/>
                  </a:cubicBezTo>
                  <a:close/>
                  <a:moveTo>
                    <a:pt x="10876" y="15173"/>
                  </a:moveTo>
                  <a:cubicBezTo>
                    <a:pt x="10896" y="15193"/>
                    <a:pt x="10876" y="15213"/>
                    <a:pt x="10856" y="15213"/>
                  </a:cubicBezTo>
                  <a:cubicBezTo>
                    <a:pt x="10856" y="15213"/>
                    <a:pt x="10856" y="15193"/>
                    <a:pt x="10856" y="15193"/>
                  </a:cubicBezTo>
                  <a:cubicBezTo>
                    <a:pt x="10856" y="15193"/>
                    <a:pt x="10876" y="15173"/>
                    <a:pt x="10876" y="15173"/>
                  </a:cubicBezTo>
                  <a:close/>
                  <a:moveTo>
                    <a:pt x="10245" y="15193"/>
                  </a:moveTo>
                  <a:cubicBezTo>
                    <a:pt x="10285" y="15193"/>
                    <a:pt x="10306" y="15193"/>
                    <a:pt x="10306" y="15234"/>
                  </a:cubicBezTo>
                  <a:cubicBezTo>
                    <a:pt x="10265" y="15234"/>
                    <a:pt x="10245" y="15234"/>
                    <a:pt x="10245" y="15193"/>
                  </a:cubicBezTo>
                  <a:close/>
                  <a:moveTo>
                    <a:pt x="10672" y="15213"/>
                  </a:moveTo>
                  <a:cubicBezTo>
                    <a:pt x="10693" y="15234"/>
                    <a:pt x="10693" y="15234"/>
                    <a:pt x="10693" y="15234"/>
                  </a:cubicBezTo>
                  <a:cubicBezTo>
                    <a:pt x="10683" y="15244"/>
                    <a:pt x="10678" y="15249"/>
                    <a:pt x="10675" y="15249"/>
                  </a:cubicBezTo>
                  <a:cubicBezTo>
                    <a:pt x="10672" y="15249"/>
                    <a:pt x="10672" y="15244"/>
                    <a:pt x="10672" y="15234"/>
                  </a:cubicBezTo>
                  <a:cubicBezTo>
                    <a:pt x="10672" y="15234"/>
                    <a:pt x="10672" y="15213"/>
                    <a:pt x="10672" y="15213"/>
                  </a:cubicBezTo>
                  <a:close/>
                  <a:moveTo>
                    <a:pt x="3239" y="15152"/>
                  </a:moveTo>
                  <a:cubicBezTo>
                    <a:pt x="3239" y="15193"/>
                    <a:pt x="3239" y="15234"/>
                    <a:pt x="3178" y="15254"/>
                  </a:cubicBezTo>
                  <a:cubicBezTo>
                    <a:pt x="3198" y="15213"/>
                    <a:pt x="3198" y="15193"/>
                    <a:pt x="3239" y="15152"/>
                  </a:cubicBezTo>
                  <a:close/>
                  <a:moveTo>
                    <a:pt x="11263" y="15234"/>
                  </a:moveTo>
                  <a:cubicBezTo>
                    <a:pt x="11283" y="15234"/>
                    <a:pt x="11283" y="15254"/>
                    <a:pt x="11283" y="15254"/>
                  </a:cubicBezTo>
                  <a:cubicBezTo>
                    <a:pt x="11283" y="15254"/>
                    <a:pt x="11263" y="15254"/>
                    <a:pt x="11263" y="15274"/>
                  </a:cubicBezTo>
                  <a:cubicBezTo>
                    <a:pt x="11263" y="15254"/>
                    <a:pt x="11263" y="15254"/>
                    <a:pt x="11263" y="15254"/>
                  </a:cubicBezTo>
                  <a:cubicBezTo>
                    <a:pt x="11263" y="15254"/>
                    <a:pt x="11263" y="15234"/>
                    <a:pt x="11263" y="15234"/>
                  </a:cubicBezTo>
                  <a:close/>
                  <a:moveTo>
                    <a:pt x="2628" y="15274"/>
                  </a:moveTo>
                  <a:cubicBezTo>
                    <a:pt x="2648" y="15274"/>
                    <a:pt x="2648" y="15295"/>
                    <a:pt x="2628" y="15295"/>
                  </a:cubicBezTo>
                  <a:cubicBezTo>
                    <a:pt x="2608" y="15295"/>
                    <a:pt x="2608" y="15274"/>
                    <a:pt x="2608" y="15274"/>
                  </a:cubicBezTo>
                  <a:close/>
                  <a:moveTo>
                    <a:pt x="10469" y="15254"/>
                  </a:moveTo>
                  <a:cubicBezTo>
                    <a:pt x="10510" y="15274"/>
                    <a:pt x="10550" y="15274"/>
                    <a:pt x="10571" y="15315"/>
                  </a:cubicBezTo>
                  <a:cubicBezTo>
                    <a:pt x="10530" y="15315"/>
                    <a:pt x="10489" y="15315"/>
                    <a:pt x="10469" y="15254"/>
                  </a:cubicBezTo>
                  <a:close/>
                  <a:moveTo>
                    <a:pt x="3015" y="15274"/>
                  </a:moveTo>
                  <a:cubicBezTo>
                    <a:pt x="3015" y="15315"/>
                    <a:pt x="3015" y="15335"/>
                    <a:pt x="2974" y="15335"/>
                  </a:cubicBezTo>
                  <a:cubicBezTo>
                    <a:pt x="2974" y="15295"/>
                    <a:pt x="2974" y="15274"/>
                    <a:pt x="3015" y="15274"/>
                  </a:cubicBezTo>
                  <a:close/>
                  <a:moveTo>
                    <a:pt x="2241" y="15295"/>
                  </a:moveTo>
                  <a:cubicBezTo>
                    <a:pt x="2241" y="15335"/>
                    <a:pt x="2241" y="15356"/>
                    <a:pt x="2200" y="15356"/>
                  </a:cubicBezTo>
                  <a:cubicBezTo>
                    <a:pt x="2200" y="15315"/>
                    <a:pt x="2200" y="15295"/>
                    <a:pt x="2241" y="15295"/>
                  </a:cubicBezTo>
                  <a:close/>
                  <a:moveTo>
                    <a:pt x="10265" y="15376"/>
                  </a:moveTo>
                  <a:cubicBezTo>
                    <a:pt x="10265" y="15376"/>
                    <a:pt x="10285" y="15376"/>
                    <a:pt x="10265" y="15397"/>
                  </a:cubicBezTo>
                  <a:cubicBezTo>
                    <a:pt x="10245" y="15397"/>
                    <a:pt x="10245" y="15376"/>
                    <a:pt x="10245" y="15376"/>
                  </a:cubicBezTo>
                  <a:close/>
                  <a:moveTo>
                    <a:pt x="11222" y="15356"/>
                  </a:moveTo>
                  <a:cubicBezTo>
                    <a:pt x="11283" y="15356"/>
                    <a:pt x="11283" y="15376"/>
                    <a:pt x="11243" y="15417"/>
                  </a:cubicBezTo>
                  <a:cubicBezTo>
                    <a:pt x="11222" y="15397"/>
                    <a:pt x="11202" y="15376"/>
                    <a:pt x="11222" y="15356"/>
                  </a:cubicBezTo>
                  <a:close/>
                  <a:moveTo>
                    <a:pt x="2343" y="15437"/>
                  </a:moveTo>
                  <a:cubicBezTo>
                    <a:pt x="2343" y="15437"/>
                    <a:pt x="2343" y="15437"/>
                    <a:pt x="2343" y="15458"/>
                  </a:cubicBezTo>
                  <a:cubicBezTo>
                    <a:pt x="2323" y="15458"/>
                    <a:pt x="2323" y="15458"/>
                    <a:pt x="2323" y="15437"/>
                  </a:cubicBezTo>
                  <a:close/>
                  <a:moveTo>
                    <a:pt x="10428" y="15315"/>
                  </a:moveTo>
                  <a:cubicBezTo>
                    <a:pt x="10437" y="15360"/>
                    <a:pt x="10457" y="15369"/>
                    <a:pt x="10483" y="15369"/>
                  </a:cubicBezTo>
                  <a:cubicBezTo>
                    <a:pt x="10502" y="15369"/>
                    <a:pt x="10524" y="15364"/>
                    <a:pt x="10545" y="15364"/>
                  </a:cubicBezTo>
                  <a:cubicBezTo>
                    <a:pt x="10561" y="15364"/>
                    <a:pt x="10577" y="15367"/>
                    <a:pt x="10591" y="15376"/>
                  </a:cubicBezTo>
                  <a:cubicBezTo>
                    <a:pt x="10605" y="15362"/>
                    <a:pt x="10609" y="15329"/>
                    <a:pt x="10630" y="15329"/>
                  </a:cubicBezTo>
                  <a:cubicBezTo>
                    <a:pt x="10640" y="15329"/>
                    <a:pt x="10653" y="15336"/>
                    <a:pt x="10672" y="15356"/>
                  </a:cubicBezTo>
                  <a:cubicBezTo>
                    <a:pt x="10656" y="15356"/>
                    <a:pt x="10640" y="15382"/>
                    <a:pt x="10613" y="15382"/>
                  </a:cubicBezTo>
                  <a:cubicBezTo>
                    <a:pt x="10606" y="15382"/>
                    <a:pt x="10599" y="15380"/>
                    <a:pt x="10591" y="15376"/>
                  </a:cubicBezTo>
                  <a:cubicBezTo>
                    <a:pt x="10553" y="15415"/>
                    <a:pt x="10514" y="15417"/>
                    <a:pt x="10493" y="15468"/>
                  </a:cubicBezTo>
                  <a:lnTo>
                    <a:pt x="10493" y="15468"/>
                  </a:lnTo>
                  <a:lnTo>
                    <a:pt x="10367" y="15397"/>
                  </a:lnTo>
                  <a:cubicBezTo>
                    <a:pt x="10347" y="15417"/>
                    <a:pt x="10347" y="15458"/>
                    <a:pt x="10306" y="15458"/>
                  </a:cubicBezTo>
                  <a:cubicBezTo>
                    <a:pt x="10306" y="15417"/>
                    <a:pt x="10326" y="15397"/>
                    <a:pt x="10367" y="15397"/>
                  </a:cubicBezTo>
                  <a:cubicBezTo>
                    <a:pt x="10387" y="15376"/>
                    <a:pt x="10387" y="15335"/>
                    <a:pt x="10428" y="15315"/>
                  </a:cubicBezTo>
                  <a:close/>
                  <a:moveTo>
                    <a:pt x="2852" y="15458"/>
                  </a:moveTo>
                  <a:cubicBezTo>
                    <a:pt x="2852" y="15478"/>
                    <a:pt x="2852" y="15498"/>
                    <a:pt x="2811" y="15519"/>
                  </a:cubicBezTo>
                  <a:cubicBezTo>
                    <a:pt x="2811" y="15478"/>
                    <a:pt x="2811" y="15458"/>
                    <a:pt x="2852" y="15458"/>
                  </a:cubicBezTo>
                  <a:close/>
                  <a:moveTo>
                    <a:pt x="10503" y="15484"/>
                  </a:moveTo>
                  <a:cubicBezTo>
                    <a:pt x="10539" y="15499"/>
                    <a:pt x="10573" y="15503"/>
                    <a:pt x="10591" y="15539"/>
                  </a:cubicBezTo>
                  <a:cubicBezTo>
                    <a:pt x="10564" y="15539"/>
                    <a:pt x="10546" y="15557"/>
                    <a:pt x="10525" y="15557"/>
                  </a:cubicBezTo>
                  <a:cubicBezTo>
                    <a:pt x="10514" y="15557"/>
                    <a:pt x="10503" y="15553"/>
                    <a:pt x="10489" y="15539"/>
                  </a:cubicBezTo>
                  <a:cubicBezTo>
                    <a:pt x="10471" y="15521"/>
                    <a:pt x="10485" y="15503"/>
                    <a:pt x="10503" y="15484"/>
                  </a:cubicBezTo>
                  <a:close/>
                  <a:moveTo>
                    <a:pt x="11100" y="15539"/>
                  </a:moveTo>
                  <a:cubicBezTo>
                    <a:pt x="11100" y="15539"/>
                    <a:pt x="11100" y="15559"/>
                    <a:pt x="11100" y="15559"/>
                  </a:cubicBezTo>
                  <a:lnTo>
                    <a:pt x="11080" y="15559"/>
                  </a:lnTo>
                  <a:cubicBezTo>
                    <a:pt x="11080" y="15559"/>
                    <a:pt x="11080" y="15559"/>
                    <a:pt x="11080" y="15539"/>
                  </a:cubicBezTo>
                  <a:close/>
                  <a:moveTo>
                    <a:pt x="11569" y="15539"/>
                  </a:moveTo>
                  <a:cubicBezTo>
                    <a:pt x="11569" y="15559"/>
                    <a:pt x="11569" y="15559"/>
                    <a:pt x="11569" y="15559"/>
                  </a:cubicBezTo>
                  <a:lnTo>
                    <a:pt x="11548" y="15559"/>
                  </a:lnTo>
                  <a:lnTo>
                    <a:pt x="11569" y="15539"/>
                  </a:lnTo>
                  <a:close/>
                  <a:moveTo>
                    <a:pt x="3178" y="15559"/>
                  </a:moveTo>
                  <a:cubicBezTo>
                    <a:pt x="3178" y="15559"/>
                    <a:pt x="3178" y="15580"/>
                    <a:pt x="3178" y="15580"/>
                  </a:cubicBezTo>
                  <a:cubicBezTo>
                    <a:pt x="3178" y="15580"/>
                    <a:pt x="3178" y="15600"/>
                    <a:pt x="3158" y="15600"/>
                  </a:cubicBezTo>
                  <a:cubicBezTo>
                    <a:pt x="3158" y="15580"/>
                    <a:pt x="3158" y="15580"/>
                    <a:pt x="3158" y="15580"/>
                  </a:cubicBezTo>
                  <a:cubicBezTo>
                    <a:pt x="3158" y="15580"/>
                    <a:pt x="3178" y="15559"/>
                    <a:pt x="3178" y="15559"/>
                  </a:cubicBezTo>
                  <a:close/>
                  <a:moveTo>
                    <a:pt x="11803" y="15575"/>
                  </a:moveTo>
                  <a:cubicBezTo>
                    <a:pt x="11828" y="15575"/>
                    <a:pt x="11854" y="15590"/>
                    <a:pt x="11874" y="15621"/>
                  </a:cubicBezTo>
                  <a:cubicBezTo>
                    <a:pt x="11858" y="15645"/>
                    <a:pt x="11839" y="15653"/>
                    <a:pt x="11819" y="15653"/>
                  </a:cubicBezTo>
                  <a:cubicBezTo>
                    <a:pt x="11788" y="15653"/>
                    <a:pt x="11756" y="15633"/>
                    <a:pt x="11731" y="15621"/>
                  </a:cubicBezTo>
                  <a:cubicBezTo>
                    <a:pt x="11752" y="15590"/>
                    <a:pt x="11777" y="15575"/>
                    <a:pt x="11803" y="15575"/>
                  </a:cubicBezTo>
                  <a:close/>
                  <a:moveTo>
                    <a:pt x="9939" y="15600"/>
                  </a:moveTo>
                  <a:cubicBezTo>
                    <a:pt x="9960" y="15641"/>
                    <a:pt x="9939" y="15661"/>
                    <a:pt x="9919" y="15661"/>
                  </a:cubicBezTo>
                  <a:cubicBezTo>
                    <a:pt x="9899" y="15641"/>
                    <a:pt x="9919" y="15621"/>
                    <a:pt x="9939" y="15600"/>
                  </a:cubicBezTo>
                  <a:close/>
                  <a:moveTo>
                    <a:pt x="1592" y="15615"/>
                  </a:moveTo>
                  <a:cubicBezTo>
                    <a:pt x="1596" y="15615"/>
                    <a:pt x="1602" y="15617"/>
                    <a:pt x="1610" y="15621"/>
                  </a:cubicBezTo>
                  <a:cubicBezTo>
                    <a:pt x="1610" y="15661"/>
                    <a:pt x="1610" y="15661"/>
                    <a:pt x="1569" y="15661"/>
                  </a:cubicBezTo>
                  <a:cubicBezTo>
                    <a:pt x="1549" y="15682"/>
                    <a:pt x="1549" y="15682"/>
                    <a:pt x="1528" y="15682"/>
                  </a:cubicBezTo>
                  <a:cubicBezTo>
                    <a:pt x="1528" y="15661"/>
                    <a:pt x="1549" y="15661"/>
                    <a:pt x="1569" y="15661"/>
                  </a:cubicBezTo>
                  <a:cubicBezTo>
                    <a:pt x="1585" y="15645"/>
                    <a:pt x="1575" y="15615"/>
                    <a:pt x="1592" y="15615"/>
                  </a:cubicBezTo>
                  <a:close/>
                  <a:moveTo>
                    <a:pt x="10265" y="15661"/>
                  </a:moveTo>
                  <a:cubicBezTo>
                    <a:pt x="10265" y="15682"/>
                    <a:pt x="10265" y="15682"/>
                    <a:pt x="10245" y="15682"/>
                  </a:cubicBezTo>
                  <a:cubicBezTo>
                    <a:pt x="10245" y="15682"/>
                    <a:pt x="10265" y="15661"/>
                    <a:pt x="10265" y="15661"/>
                  </a:cubicBezTo>
                  <a:close/>
                  <a:moveTo>
                    <a:pt x="2730" y="15539"/>
                  </a:moveTo>
                  <a:cubicBezTo>
                    <a:pt x="2750" y="15621"/>
                    <a:pt x="2872" y="15580"/>
                    <a:pt x="2872" y="15702"/>
                  </a:cubicBezTo>
                  <a:cubicBezTo>
                    <a:pt x="2832" y="15702"/>
                    <a:pt x="2811" y="15722"/>
                    <a:pt x="2771" y="15722"/>
                  </a:cubicBezTo>
                  <a:cubicBezTo>
                    <a:pt x="2730" y="15702"/>
                    <a:pt x="2730" y="15641"/>
                    <a:pt x="2689" y="15621"/>
                  </a:cubicBezTo>
                  <a:cubicBezTo>
                    <a:pt x="2664" y="15629"/>
                    <a:pt x="2642" y="15634"/>
                    <a:pt x="2622" y="15634"/>
                  </a:cubicBezTo>
                  <a:cubicBezTo>
                    <a:pt x="2594" y="15634"/>
                    <a:pt x="2570" y="15624"/>
                    <a:pt x="2547" y="15600"/>
                  </a:cubicBezTo>
                  <a:cubicBezTo>
                    <a:pt x="2608" y="15580"/>
                    <a:pt x="2669" y="15559"/>
                    <a:pt x="2730" y="15539"/>
                  </a:cubicBezTo>
                  <a:close/>
                  <a:moveTo>
                    <a:pt x="11345" y="15437"/>
                  </a:moveTo>
                  <a:lnTo>
                    <a:pt x="11345" y="15437"/>
                  </a:lnTo>
                  <a:cubicBezTo>
                    <a:pt x="11365" y="15458"/>
                    <a:pt x="11365" y="15458"/>
                    <a:pt x="11385" y="15458"/>
                  </a:cubicBezTo>
                  <a:cubicBezTo>
                    <a:pt x="11345" y="15559"/>
                    <a:pt x="11304" y="15641"/>
                    <a:pt x="11263" y="15743"/>
                  </a:cubicBezTo>
                  <a:cubicBezTo>
                    <a:pt x="11263" y="15702"/>
                    <a:pt x="11263" y="15661"/>
                    <a:pt x="11243" y="15621"/>
                  </a:cubicBezTo>
                  <a:cubicBezTo>
                    <a:pt x="11365" y="15600"/>
                    <a:pt x="11304" y="15498"/>
                    <a:pt x="11345" y="15437"/>
                  </a:cubicBezTo>
                  <a:close/>
                  <a:moveTo>
                    <a:pt x="10000" y="15763"/>
                  </a:moveTo>
                  <a:cubicBezTo>
                    <a:pt x="10000" y="15763"/>
                    <a:pt x="10000" y="15763"/>
                    <a:pt x="10000" y="15783"/>
                  </a:cubicBezTo>
                  <a:lnTo>
                    <a:pt x="9980" y="15783"/>
                  </a:lnTo>
                  <a:cubicBezTo>
                    <a:pt x="9980" y="15783"/>
                    <a:pt x="9980" y="15763"/>
                    <a:pt x="9980" y="15763"/>
                  </a:cubicBezTo>
                  <a:close/>
                  <a:moveTo>
                    <a:pt x="10347" y="15743"/>
                  </a:moveTo>
                  <a:cubicBezTo>
                    <a:pt x="10347" y="15743"/>
                    <a:pt x="10347" y="15763"/>
                    <a:pt x="10347" y="15763"/>
                  </a:cubicBezTo>
                  <a:cubicBezTo>
                    <a:pt x="10347" y="15763"/>
                    <a:pt x="10347" y="15783"/>
                    <a:pt x="10347" y="15783"/>
                  </a:cubicBezTo>
                  <a:cubicBezTo>
                    <a:pt x="10326" y="15783"/>
                    <a:pt x="10326" y="15763"/>
                    <a:pt x="10326" y="15763"/>
                  </a:cubicBezTo>
                  <a:cubicBezTo>
                    <a:pt x="10326" y="15763"/>
                    <a:pt x="10347" y="15743"/>
                    <a:pt x="10347" y="15743"/>
                  </a:cubicBezTo>
                  <a:close/>
                  <a:moveTo>
                    <a:pt x="10224" y="15743"/>
                  </a:moveTo>
                  <a:cubicBezTo>
                    <a:pt x="10224" y="15743"/>
                    <a:pt x="10224" y="15763"/>
                    <a:pt x="10224" y="15763"/>
                  </a:cubicBezTo>
                  <a:cubicBezTo>
                    <a:pt x="10224" y="15778"/>
                    <a:pt x="10214" y="15792"/>
                    <a:pt x="10208" y="15792"/>
                  </a:cubicBezTo>
                  <a:cubicBezTo>
                    <a:pt x="10206" y="15792"/>
                    <a:pt x="10204" y="15789"/>
                    <a:pt x="10204" y="15783"/>
                  </a:cubicBezTo>
                  <a:cubicBezTo>
                    <a:pt x="10184" y="15763"/>
                    <a:pt x="10204" y="15743"/>
                    <a:pt x="10224" y="15743"/>
                  </a:cubicBezTo>
                  <a:close/>
                  <a:moveTo>
                    <a:pt x="3076" y="15783"/>
                  </a:moveTo>
                  <a:cubicBezTo>
                    <a:pt x="3076" y="15797"/>
                    <a:pt x="3067" y="15801"/>
                    <a:pt x="3056" y="15803"/>
                  </a:cubicBezTo>
                  <a:lnTo>
                    <a:pt x="3056" y="15803"/>
                  </a:lnTo>
                  <a:cubicBezTo>
                    <a:pt x="3056" y="15783"/>
                    <a:pt x="3056" y="15783"/>
                    <a:pt x="3076" y="15783"/>
                  </a:cubicBezTo>
                  <a:close/>
                  <a:moveTo>
                    <a:pt x="3021" y="15795"/>
                  </a:moveTo>
                  <a:cubicBezTo>
                    <a:pt x="3028" y="15795"/>
                    <a:pt x="3039" y="15802"/>
                    <a:pt x="3051" y="15804"/>
                  </a:cubicBezTo>
                  <a:lnTo>
                    <a:pt x="3051" y="15804"/>
                  </a:lnTo>
                  <a:cubicBezTo>
                    <a:pt x="3046" y="15804"/>
                    <a:pt x="3041" y="15804"/>
                    <a:pt x="3035" y="15804"/>
                  </a:cubicBezTo>
                  <a:cubicBezTo>
                    <a:pt x="3035" y="15804"/>
                    <a:pt x="3035" y="15813"/>
                    <a:pt x="3029" y="15813"/>
                  </a:cubicBezTo>
                  <a:cubicBezTo>
                    <a:pt x="3026" y="15813"/>
                    <a:pt x="3022" y="15811"/>
                    <a:pt x="3015" y="15804"/>
                  </a:cubicBezTo>
                  <a:cubicBezTo>
                    <a:pt x="3015" y="15797"/>
                    <a:pt x="3017" y="15795"/>
                    <a:pt x="3021" y="15795"/>
                  </a:cubicBezTo>
                  <a:close/>
                  <a:moveTo>
                    <a:pt x="1426" y="15824"/>
                  </a:moveTo>
                  <a:cubicBezTo>
                    <a:pt x="1426" y="15824"/>
                    <a:pt x="1426" y="15824"/>
                    <a:pt x="1426" y="15845"/>
                  </a:cubicBezTo>
                  <a:cubicBezTo>
                    <a:pt x="1426" y="15845"/>
                    <a:pt x="1406" y="15845"/>
                    <a:pt x="1406" y="15824"/>
                  </a:cubicBezTo>
                  <a:close/>
                  <a:moveTo>
                    <a:pt x="1589" y="15734"/>
                  </a:moveTo>
                  <a:cubicBezTo>
                    <a:pt x="1604" y="15734"/>
                    <a:pt x="1619" y="15741"/>
                    <a:pt x="1630" y="15763"/>
                  </a:cubicBezTo>
                  <a:cubicBezTo>
                    <a:pt x="1630" y="15824"/>
                    <a:pt x="1569" y="15804"/>
                    <a:pt x="1549" y="15865"/>
                  </a:cubicBezTo>
                  <a:cubicBezTo>
                    <a:pt x="1516" y="15816"/>
                    <a:pt x="1509" y="15779"/>
                    <a:pt x="1487" y="15746"/>
                  </a:cubicBezTo>
                  <a:lnTo>
                    <a:pt x="1487" y="15746"/>
                  </a:lnTo>
                  <a:cubicBezTo>
                    <a:pt x="1493" y="15750"/>
                    <a:pt x="1501" y="15752"/>
                    <a:pt x="1509" y="15752"/>
                  </a:cubicBezTo>
                  <a:cubicBezTo>
                    <a:pt x="1534" y="15752"/>
                    <a:pt x="1563" y="15734"/>
                    <a:pt x="1589" y="15734"/>
                  </a:cubicBezTo>
                  <a:close/>
                  <a:moveTo>
                    <a:pt x="1691" y="15682"/>
                  </a:moveTo>
                  <a:cubicBezTo>
                    <a:pt x="1732" y="15702"/>
                    <a:pt x="1752" y="15702"/>
                    <a:pt x="1732" y="15743"/>
                  </a:cubicBezTo>
                  <a:cubicBezTo>
                    <a:pt x="1740" y="15751"/>
                    <a:pt x="1747" y="15754"/>
                    <a:pt x="1754" y="15754"/>
                  </a:cubicBezTo>
                  <a:cubicBezTo>
                    <a:pt x="1781" y="15754"/>
                    <a:pt x="1797" y="15702"/>
                    <a:pt x="1813" y="15702"/>
                  </a:cubicBezTo>
                  <a:lnTo>
                    <a:pt x="1813" y="15702"/>
                  </a:lnTo>
                  <a:cubicBezTo>
                    <a:pt x="1895" y="15804"/>
                    <a:pt x="1773" y="15824"/>
                    <a:pt x="1773" y="15885"/>
                  </a:cubicBezTo>
                  <a:cubicBezTo>
                    <a:pt x="1752" y="15885"/>
                    <a:pt x="1732" y="15865"/>
                    <a:pt x="1712" y="15845"/>
                  </a:cubicBezTo>
                  <a:cubicBezTo>
                    <a:pt x="1732" y="15824"/>
                    <a:pt x="1732" y="15783"/>
                    <a:pt x="1732" y="15743"/>
                  </a:cubicBezTo>
                  <a:cubicBezTo>
                    <a:pt x="1732" y="15722"/>
                    <a:pt x="1691" y="15743"/>
                    <a:pt x="1691" y="15682"/>
                  </a:cubicBezTo>
                  <a:close/>
                  <a:moveTo>
                    <a:pt x="10619" y="15877"/>
                  </a:moveTo>
                  <a:cubicBezTo>
                    <a:pt x="10622" y="15877"/>
                    <a:pt x="10626" y="15879"/>
                    <a:pt x="10632" y="15885"/>
                  </a:cubicBezTo>
                  <a:cubicBezTo>
                    <a:pt x="10632" y="15899"/>
                    <a:pt x="10623" y="15903"/>
                    <a:pt x="10611" y="15905"/>
                  </a:cubicBezTo>
                  <a:lnTo>
                    <a:pt x="10611" y="15905"/>
                  </a:lnTo>
                  <a:cubicBezTo>
                    <a:pt x="10611" y="15891"/>
                    <a:pt x="10611" y="15877"/>
                    <a:pt x="10619" y="15877"/>
                  </a:cubicBezTo>
                  <a:close/>
                  <a:moveTo>
                    <a:pt x="2461" y="15869"/>
                  </a:moveTo>
                  <a:cubicBezTo>
                    <a:pt x="2473" y="15876"/>
                    <a:pt x="2480" y="15891"/>
                    <a:pt x="2465" y="15906"/>
                  </a:cubicBezTo>
                  <a:cubicBezTo>
                    <a:pt x="2446" y="15906"/>
                    <a:pt x="2445" y="15888"/>
                    <a:pt x="2461" y="15869"/>
                  </a:cubicBezTo>
                  <a:close/>
                  <a:moveTo>
                    <a:pt x="11365" y="15885"/>
                  </a:moveTo>
                  <a:cubicBezTo>
                    <a:pt x="11365" y="15885"/>
                    <a:pt x="11365" y="15885"/>
                    <a:pt x="11365" y="15906"/>
                  </a:cubicBezTo>
                  <a:lnTo>
                    <a:pt x="11345" y="15906"/>
                  </a:lnTo>
                  <a:cubicBezTo>
                    <a:pt x="11345" y="15906"/>
                    <a:pt x="11345" y="15885"/>
                    <a:pt x="11345" y="15885"/>
                  </a:cubicBezTo>
                  <a:close/>
                  <a:moveTo>
                    <a:pt x="11731" y="15621"/>
                  </a:moveTo>
                  <a:lnTo>
                    <a:pt x="11731" y="15621"/>
                  </a:lnTo>
                  <a:cubicBezTo>
                    <a:pt x="11650" y="15702"/>
                    <a:pt x="11650" y="15824"/>
                    <a:pt x="11569" y="15906"/>
                  </a:cubicBezTo>
                  <a:cubicBezTo>
                    <a:pt x="11560" y="15908"/>
                    <a:pt x="11552" y="15909"/>
                    <a:pt x="11547" y="15909"/>
                  </a:cubicBezTo>
                  <a:cubicBezTo>
                    <a:pt x="11499" y="15909"/>
                    <a:pt x="11544" y="15842"/>
                    <a:pt x="11507" y="15824"/>
                  </a:cubicBezTo>
                  <a:cubicBezTo>
                    <a:pt x="11497" y="15824"/>
                    <a:pt x="11482" y="15829"/>
                    <a:pt x="11467" y="15829"/>
                  </a:cubicBezTo>
                  <a:cubicBezTo>
                    <a:pt x="11451" y="15829"/>
                    <a:pt x="11436" y="15824"/>
                    <a:pt x="11426" y="15804"/>
                  </a:cubicBezTo>
                  <a:cubicBezTo>
                    <a:pt x="11446" y="15763"/>
                    <a:pt x="11446" y="15702"/>
                    <a:pt x="11487" y="15682"/>
                  </a:cubicBezTo>
                  <a:cubicBezTo>
                    <a:pt x="11487" y="15702"/>
                    <a:pt x="11507" y="15743"/>
                    <a:pt x="11507" y="15763"/>
                  </a:cubicBezTo>
                  <a:cubicBezTo>
                    <a:pt x="11589" y="15722"/>
                    <a:pt x="11630" y="15641"/>
                    <a:pt x="11731" y="15621"/>
                  </a:cubicBezTo>
                  <a:close/>
                  <a:moveTo>
                    <a:pt x="10958" y="15824"/>
                  </a:moveTo>
                  <a:cubicBezTo>
                    <a:pt x="10958" y="15845"/>
                    <a:pt x="10958" y="15865"/>
                    <a:pt x="10958" y="15865"/>
                  </a:cubicBezTo>
                  <a:cubicBezTo>
                    <a:pt x="10958" y="15885"/>
                    <a:pt x="10978" y="15926"/>
                    <a:pt x="10958" y="15926"/>
                  </a:cubicBezTo>
                  <a:cubicBezTo>
                    <a:pt x="10937" y="15926"/>
                    <a:pt x="10917" y="15926"/>
                    <a:pt x="10917" y="15906"/>
                  </a:cubicBezTo>
                  <a:cubicBezTo>
                    <a:pt x="10917" y="15865"/>
                    <a:pt x="10917" y="15845"/>
                    <a:pt x="10958" y="15824"/>
                  </a:cubicBezTo>
                  <a:close/>
                  <a:moveTo>
                    <a:pt x="2465" y="15621"/>
                  </a:moveTo>
                  <a:cubicBezTo>
                    <a:pt x="2485" y="15621"/>
                    <a:pt x="2526" y="15641"/>
                    <a:pt x="2547" y="15661"/>
                  </a:cubicBezTo>
                  <a:cubicBezTo>
                    <a:pt x="2526" y="15682"/>
                    <a:pt x="2506" y="15682"/>
                    <a:pt x="2506" y="15702"/>
                  </a:cubicBezTo>
                  <a:cubicBezTo>
                    <a:pt x="2506" y="15722"/>
                    <a:pt x="2547" y="15722"/>
                    <a:pt x="2547" y="15763"/>
                  </a:cubicBezTo>
                  <a:cubicBezTo>
                    <a:pt x="2527" y="15822"/>
                    <a:pt x="2488" y="15824"/>
                    <a:pt x="2448" y="15862"/>
                  </a:cubicBezTo>
                  <a:lnTo>
                    <a:pt x="2448" y="15862"/>
                  </a:lnTo>
                  <a:cubicBezTo>
                    <a:pt x="2439" y="15860"/>
                    <a:pt x="2431" y="15860"/>
                    <a:pt x="2422" y="15860"/>
                  </a:cubicBezTo>
                  <a:cubicBezTo>
                    <a:pt x="2355" y="15860"/>
                    <a:pt x="2291" y="15896"/>
                    <a:pt x="2241" y="15946"/>
                  </a:cubicBezTo>
                  <a:cubicBezTo>
                    <a:pt x="2225" y="15925"/>
                    <a:pt x="2208" y="15917"/>
                    <a:pt x="2192" y="15917"/>
                  </a:cubicBezTo>
                  <a:cubicBezTo>
                    <a:pt x="2160" y="15917"/>
                    <a:pt x="2129" y="15944"/>
                    <a:pt x="2097" y="15944"/>
                  </a:cubicBezTo>
                  <a:cubicBezTo>
                    <a:pt x="2084" y="15944"/>
                    <a:pt x="2071" y="15939"/>
                    <a:pt x="2058" y="15926"/>
                  </a:cubicBezTo>
                  <a:cubicBezTo>
                    <a:pt x="2058" y="15885"/>
                    <a:pt x="2139" y="15906"/>
                    <a:pt x="2139" y="15865"/>
                  </a:cubicBezTo>
                  <a:cubicBezTo>
                    <a:pt x="2139" y="15824"/>
                    <a:pt x="2139" y="15804"/>
                    <a:pt x="2078" y="15783"/>
                  </a:cubicBezTo>
                  <a:cubicBezTo>
                    <a:pt x="2076" y="15781"/>
                    <a:pt x="2074" y="15780"/>
                    <a:pt x="2071" y="15780"/>
                  </a:cubicBezTo>
                  <a:cubicBezTo>
                    <a:pt x="2055" y="15780"/>
                    <a:pt x="2038" y="15828"/>
                    <a:pt x="2010" y="15828"/>
                  </a:cubicBezTo>
                  <a:cubicBezTo>
                    <a:pt x="2006" y="15828"/>
                    <a:pt x="2001" y="15827"/>
                    <a:pt x="1997" y="15824"/>
                  </a:cubicBezTo>
                  <a:cubicBezTo>
                    <a:pt x="1988" y="15841"/>
                    <a:pt x="1980" y="15851"/>
                    <a:pt x="1971" y="15851"/>
                  </a:cubicBezTo>
                  <a:cubicBezTo>
                    <a:pt x="1959" y="15851"/>
                    <a:pt x="1948" y="15831"/>
                    <a:pt x="1936" y="15783"/>
                  </a:cubicBezTo>
                  <a:lnTo>
                    <a:pt x="1936" y="15783"/>
                  </a:lnTo>
                  <a:cubicBezTo>
                    <a:pt x="1956" y="15804"/>
                    <a:pt x="1976" y="15824"/>
                    <a:pt x="1997" y="15824"/>
                  </a:cubicBezTo>
                  <a:cubicBezTo>
                    <a:pt x="2037" y="15763"/>
                    <a:pt x="1915" y="15783"/>
                    <a:pt x="1936" y="15722"/>
                  </a:cubicBezTo>
                  <a:cubicBezTo>
                    <a:pt x="1956" y="15682"/>
                    <a:pt x="2017" y="15661"/>
                    <a:pt x="2099" y="15641"/>
                  </a:cubicBezTo>
                  <a:lnTo>
                    <a:pt x="2099" y="15641"/>
                  </a:lnTo>
                  <a:cubicBezTo>
                    <a:pt x="2078" y="15661"/>
                    <a:pt x="2058" y="15702"/>
                    <a:pt x="2058" y="15722"/>
                  </a:cubicBezTo>
                  <a:cubicBezTo>
                    <a:pt x="2063" y="15724"/>
                    <a:pt x="2069" y="15725"/>
                    <a:pt x="2074" y="15725"/>
                  </a:cubicBezTo>
                  <a:cubicBezTo>
                    <a:pt x="2118" y="15725"/>
                    <a:pt x="2140" y="15659"/>
                    <a:pt x="2184" y="15659"/>
                  </a:cubicBezTo>
                  <a:cubicBezTo>
                    <a:pt x="2189" y="15659"/>
                    <a:pt x="2195" y="15659"/>
                    <a:pt x="2200" y="15661"/>
                  </a:cubicBezTo>
                  <a:cubicBezTo>
                    <a:pt x="2261" y="15661"/>
                    <a:pt x="2261" y="15743"/>
                    <a:pt x="2323" y="15763"/>
                  </a:cubicBezTo>
                  <a:cubicBezTo>
                    <a:pt x="2343" y="15702"/>
                    <a:pt x="2404" y="15702"/>
                    <a:pt x="2465" y="15682"/>
                  </a:cubicBezTo>
                  <a:cubicBezTo>
                    <a:pt x="2465" y="15661"/>
                    <a:pt x="2445" y="15641"/>
                    <a:pt x="2465" y="15621"/>
                  </a:cubicBezTo>
                  <a:close/>
                  <a:moveTo>
                    <a:pt x="10510" y="15600"/>
                  </a:moveTo>
                  <a:cubicBezTo>
                    <a:pt x="10510" y="15661"/>
                    <a:pt x="10550" y="15661"/>
                    <a:pt x="10591" y="15682"/>
                  </a:cubicBezTo>
                  <a:cubicBezTo>
                    <a:pt x="10611" y="15702"/>
                    <a:pt x="10571" y="15763"/>
                    <a:pt x="10611" y="15783"/>
                  </a:cubicBezTo>
                  <a:cubicBezTo>
                    <a:pt x="10632" y="15763"/>
                    <a:pt x="10632" y="15722"/>
                    <a:pt x="10672" y="15722"/>
                  </a:cubicBezTo>
                  <a:cubicBezTo>
                    <a:pt x="10672" y="15743"/>
                    <a:pt x="10693" y="15763"/>
                    <a:pt x="10693" y="15783"/>
                  </a:cubicBezTo>
                  <a:cubicBezTo>
                    <a:pt x="10679" y="15790"/>
                    <a:pt x="10668" y="15793"/>
                    <a:pt x="10658" y="15793"/>
                  </a:cubicBezTo>
                  <a:cubicBezTo>
                    <a:pt x="10638" y="15793"/>
                    <a:pt x="10625" y="15783"/>
                    <a:pt x="10611" y="15783"/>
                  </a:cubicBezTo>
                  <a:cubicBezTo>
                    <a:pt x="10591" y="15804"/>
                    <a:pt x="10530" y="15824"/>
                    <a:pt x="10530" y="15865"/>
                  </a:cubicBezTo>
                  <a:cubicBezTo>
                    <a:pt x="10550" y="15885"/>
                    <a:pt x="10570" y="15885"/>
                    <a:pt x="10610" y="15905"/>
                  </a:cubicBezTo>
                  <a:lnTo>
                    <a:pt x="10610" y="15905"/>
                  </a:lnTo>
                  <a:cubicBezTo>
                    <a:pt x="10604" y="15906"/>
                    <a:pt x="10598" y="15906"/>
                    <a:pt x="10591" y="15906"/>
                  </a:cubicBezTo>
                  <a:cubicBezTo>
                    <a:pt x="10591" y="15926"/>
                    <a:pt x="10550" y="15926"/>
                    <a:pt x="10510" y="15946"/>
                  </a:cubicBezTo>
                  <a:cubicBezTo>
                    <a:pt x="10510" y="15906"/>
                    <a:pt x="10530" y="15885"/>
                    <a:pt x="10530" y="15865"/>
                  </a:cubicBezTo>
                  <a:cubicBezTo>
                    <a:pt x="10510" y="15845"/>
                    <a:pt x="10489" y="15845"/>
                    <a:pt x="10469" y="15824"/>
                  </a:cubicBezTo>
                  <a:cubicBezTo>
                    <a:pt x="10489" y="15804"/>
                    <a:pt x="10510" y="15804"/>
                    <a:pt x="10510" y="15783"/>
                  </a:cubicBezTo>
                  <a:cubicBezTo>
                    <a:pt x="10510" y="15743"/>
                    <a:pt x="10448" y="15763"/>
                    <a:pt x="10428" y="15702"/>
                  </a:cubicBezTo>
                  <a:cubicBezTo>
                    <a:pt x="10469" y="15682"/>
                    <a:pt x="10448" y="15621"/>
                    <a:pt x="10510" y="15600"/>
                  </a:cubicBezTo>
                  <a:close/>
                  <a:moveTo>
                    <a:pt x="1508" y="15906"/>
                  </a:moveTo>
                  <a:cubicBezTo>
                    <a:pt x="1508" y="15906"/>
                    <a:pt x="1528" y="15926"/>
                    <a:pt x="1528" y="15926"/>
                  </a:cubicBezTo>
                  <a:cubicBezTo>
                    <a:pt x="1514" y="15940"/>
                    <a:pt x="1510" y="15955"/>
                    <a:pt x="1501" y="15955"/>
                  </a:cubicBezTo>
                  <a:cubicBezTo>
                    <a:pt x="1498" y="15955"/>
                    <a:pt x="1494" y="15952"/>
                    <a:pt x="1488" y="15946"/>
                  </a:cubicBezTo>
                  <a:cubicBezTo>
                    <a:pt x="1467" y="15926"/>
                    <a:pt x="1488" y="15906"/>
                    <a:pt x="1508" y="15906"/>
                  </a:cubicBezTo>
                  <a:close/>
                  <a:moveTo>
                    <a:pt x="2404" y="15926"/>
                  </a:moveTo>
                  <a:cubicBezTo>
                    <a:pt x="2404" y="15926"/>
                    <a:pt x="2404" y="15946"/>
                    <a:pt x="2404" y="15946"/>
                  </a:cubicBezTo>
                  <a:cubicBezTo>
                    <a:pt x="2404" y="15946"/>
                    <a:pt x="2404" y="15946"/>
                    <a:pt x="2384" y="15967"/>
                  </a:cubicBezTo>
                  <a:cubicBezTo>
                    <a:pt x="2384" y="15946"/>
                    <a:pt x="2384" y="15946"/>
                    <a:pt x="2384" y="15946"/>
                  </a:cubicBezTo>
                  <a:cubicBezTo>
                    <a:pt x="2384" y="15946"/>
                    <a:pt x="2404" y="15926"/>
                    <a:pt x="2404" y="15926"/>
                  </a:cubicBezTo>
                  <a:close/>
                  <a:moveTo>
                    <a:pt x="10820" y="15838"/>
                  </a:moveTo>
                  <a:cubicBezTo>
                    <a:pt x="10832" y="15838"/>
                    <a:pt x="10844" y="15858"/>
                    <a:pt x="10856" y="15906"/>
                  </a:cubicBezTo>
                  <a:cubicBezTo>
                    <a:pt x="10835" y="15885"/>
                    <a:pt x="10815" y="15865"/>
                    <a:pt x="10795" y="15865"/>
                  </a:cubicBezTo>
                  <a:cubicBezTo>
                    <a:pt x="10795" y="15885"/>
                    <a:pt x="10774" y="15885"/>
                    <a:pt x="10774" y="15906"/>
                  </a:cubicBezTo>
                  <a:cubicBezTo>
                    <a:pt x="10795" y="15926"/>
                    <a:pt x="10795" y="15946"/>
                    <a:pt x="10774" y="15967"/>
                  </a:cubicBezTo>
                  <a:cubicBezTo>
                    <a:pt x="10768" y="15973"/>
                    <a:pt x="10762" y="15975"/>
                    <a:pt x="10756" y="15975"/>
                  </a:cubicBezTo>
                  <a:cubicBezTo>
                    <a:pt x="10742" y="15975"/>
                    <a:pt x="10728" y="15961"/>
                    <a:pt x="10713" y="15946"/>
                  </a:cubicBezTo>
                  <a:cubicBezTo>
                    <a:pt x="10734" y="15926"/>
                    <a:pt x="10754" y="15906"/>
                    <a:pt x="10774" y="15906"/>
                  </a:cubicBezTo>
                  <a:cubicBezTo>
                    <a:pt x="10754" y="15885"/>
                    <a:pt x="10713" y="15885"/>
                    <a:pt x="10734" y="15845"/>
                  </a:cubicBezTo>
                  <a:cubicBezTo>
                    <a:pt x="10754" y="15845"/>
                    <a:pt x="10774" y="15865"/>
                    <a:pt x="10795" y="15865"/>
                  </a:cubicBezTo>
                  <a:cubicBezTo>
                    <a:pt x="10803" y="15848"/>
                    <a:pt x="10812" y="15838"/>
                    <a:pt x="10820" y="15838"/>
                  </a:cubicBezTo>
                  <a:close/>
                  <a:moveTo>
                    <a:pt x="10041" y="15946"/>
                  </a:moveTo>
                  <a:cubicBezTo>
                    <a:pt x="10041" y="15967"/>
                    <a:pt x="10041" y="15967"/>
                    <a:pt x="10041" y="15967"/>
                  </a:cubicBezTo>
                  <a:cubicBezTo>
                    <a:pt x="10031" y="15977"/>
                    <a:pt x="10026" y="15982"/>
                    <a:pt x="10023" y="15982"/>
                  </a:cubicBezTo>
                  <a:cubicBezTo>
                    <a:pt x="10021" y="15982"/>
                    <a:pt x="10021" y="15977"/>
                    <a:pt x="10021" y="15967"/>
                  </a:cubicBezTo>
                  <a:cubicBezTo>
                    <a:pt x="10021" y="15946"/>
                    <a:pt x="10041" y="15946"/>
                    <a:pt x="10041" y="15946"/>
                  </a:cubicBezTo>
                  <a:close/>
                  <a:moveTo>
                    <a:pt x="11311" y="15958"/>
                  </a:moveTo>
                  <a:cubicBezTo>
                    <a:pt x="11314" y="15958"/>
                    <a:pt x="11318" y="15961"/>
                    <a:pt x="11324" y="15967"/>
                  </a:cubicBezTo>
                  <a:cubicBezTo>
                    <a:pt x="11324" y="15977"/>
                    <a:pt x="11319" y="15982"/>
                    <a:pt x="11314" y="15982"/>
                  </a:cubicBezTo>
                  <a:cubicBezTo>
                    <a:pt x="11310" y="15982"/>
                    <a:pt x="11305" y="15979"/>
                    <a:pt x="11304" y="15971"/>
                  </a:cubicBezTo>
                  <a:lnTo>
                    <a:pt x="11304" y="15971"/>
                  </a:lnTo>
                  <a:cubicBezTo>
                    <a:pt x="11305" y="15964"/>
                    <a:pt x="11307" y="15958"/>
                    <a:pt x="11311" y="15958"/>
                  </a:cubicBezTo>
                  <a:close/>
                  <a:moveTo>
                    <a:pt x="2241" y="15946"/>
                  </a:moveTo>
                  <a:lnTo>
                    <a:pt x="2241" y="15946"/>
                  </a:lnTo>
                  <a:cubicBezTo>
                    <a:pt x="2261" y="15967"/>
                    <a:pt x="2302" y="15946"/>
                    <a:pt x="2302" y="15987"/>
                  </a:cubicBezTo>
                  <a:cubicBezTo>
                    <a:pt x="2261" y="15987"/>
                    <a:pt x="2241" y="15987"/>
                    <a:pt x="2241" y="15946"/>
                  </a:cubicBezTo>
                  <a:close/>
                  <a:moveTo>
                    <a:pt x="11266" y="15972"/>
                  </a:moveTo>
                  <a:cubicBezTo>
                    <a:pt x="11271" y="15972"/>
                    <a:pt x="11278" y="15975"/>
                    <a:pt x="11290" y="15980"/>
                  </a:cubicBezTo>
                  <a:lnTo>
                    <a:pt x="11290" y="15980"/>
                  </a:lnTo>
                  <a:cubicBezTo>
                    <a:pt x="11280" y="15989"/>
                    <a:pt x="11270" y="15996"/>
                    <a:pt x="11261" y="15996"/>
                  </a:cubicBezTo>
                  <a:cubicBezTo>
                    <a:pt x="11255" y="15996"/>
                    <a:pt x="11249" y="15993"/>
                    <a:pt x="11243" y="15987"/>
                  </a:cubicBezTo>
                  <a:cubicBezTo>
                    <a:pt x="11243" y="16002"/>
                    <a:pt x="11232" y="16016"/>
                    <a:pt x="11219" y="16016"/>
                  </a:cubicBezTo>
                  <a:cubicBezTo>
                    <a:pt x="11214" y="16016"/>
                    <a:pt x="11208" y="16013"/>
                    <a:pt x="11202" y="16008"/>
                  </a:cubicBezTo>
                  <a:cubicBezTo>
                    <a:pt x="11202" y="15987"/>
                    <a:pt x="11222" y="15987"/>
                    <a:pt x="11243" y="15987"/>
                  </a:cubicBezTo>
                  <a:cubicBezTo>
                    <a:pt x="11253" y="15977"/>
                    <a:pt x="11258" y="15972"/>
                    <a:pt x="11266" y="15972"/>
                  </a:cubicBezTo>
                  <a:close/>
                  <a:moveTo>
                    <a:pt x="11385" y="16028"/>
                  </a:moveTo>
                  <a:cubicBezTo>
                    <a:pt x="11385" y="16028"/>
                    <a:pt x="11385" y="16048"/>
                    <a:pt x="11365" y="16048"/>
                  </a:cubicBezTo>
                  <a:cubicBezTo>
                    <a:pt x="11365" y="16048"/>
                    <a:pt x="11365" y="16028"/>
                    <a:pt x="11365" y="16028"/>
                  </a:cubicBezTo>
                  <a:close/>
                  <a:moveTo>
                    <a:pt x="9768" y="16000"/>
                  </a:moveTo>
                  <a:cubicBezTo>
                    <a:pt x="9797" y="16000"/>
                    <a:pt x="9823" y="16018"/>
                    <a:pt x="9837" y="16048"/>
                  </a:cubicBezTo>
                  <a:cubicBezTo>
                    <a:pt x="9824" y="16048"/>
                    <a:pt x="9801" y="16066"/>
                    <a:pt x="9776" y="16066"/>
                  </a:cubicBezTo>
                  <a:cubicBezTo>
                    <a:pt x="9763" y="16066"/>
                    <a:pt x="9749" y="16062"/>
                    <a:pt x="9736" y="16048"/>
                  </a:cubicBezTo>
                  <a:cubicBezTo>
                    <a:pt x="9715" y="16028"/>
                    <a:pt x="9736" y="16008"/>
                    <a:pt x="9736" y="16008"/>
                  </a:cubicBezTo>
                  <a:cubicBezTo>
                    <a:pt x="9747" y="16002"/>
                    <a:pt x="9757" y="16000"/>
                    <a:pt x="9768" y="16000"/>
                  </a:cubicBezTo>
                  <a:close/>
                  <a:moveTo>
                    <a:pt x="9939" y="15946"/>
                  </a:moveTo>
                  <a:cubicBezTo>
                    <a:pt x="9919" y="15967"/>
                    <a:pt x="9919" y="15987"/>
                    <a:pt x="9899" y="16008"/>
                  </a:cubicBezTo>
                  <a:lnTo>
                    <a:pt x="9980" y="16008"/>
                  </a:lnTo>
                  <a:cubicBezTo>
                    <a:pt x="9980" y="16028"/>
                    <a:pt x="9960" y="16048"/>
                    <a:pt x="9960" y="16069"/>
                  </a:cubicBezTo>
                  <a:cubicBezTo>
                    <a:pt x="9939" y="16069"/>
                    <a:pt x="9899" y="16048"/>
                    <a:pt x="9899" y="16008"/>
                  </a:cubicBezTo>
                  <a:cubicBezTo>
                    <a:pt x="9878" y="15987"/>
                    <a:pt x="9878" y="15946"/>
                    <a:pt x="9939" y="15946"/>
                  </a:cubicBezTo>
                  <a:close/>
                  <a:moveTo>
                    <a:pt x="10921" y="16020"/>
                  </a:moveTo>
                  <a:cubicBezTo>
                    <a:pt x="10935" y="16020"/>
                    <a:pt x="10946" y="16035"/>
                    <a:pt x="10958" y="16069"/>
                  </a:cubicBezTo>
                  <a:cubicBezTo>
                    <a:pt x="10924" y="16052"/>
                    <a:pt x="10905" y="16049"/>
                    <a:pt x="10888" y="16037"/>
                  </a:cubicBezTo>
                  <a:lnTo>
                    <a:pt x="10888" y="16037"/>
                  </a:lnTo>
                  <a:cubicBezTo>
                    <a:pt x="10901" y="16026"/>
                    <a:pt x="10911" y="16020"/>
                    <a:pt x="10921" y="16020"/>
                  </a:cubicBezTo>
                  <a:close/>
                  <a:moveTo>
                    <a:pt x="11039" y="16028"/>
                  </a:moveTo>
                  <a:cubicBezTo>
                    <a:pt x="11039" y="16048"/>
                    <a:pt x="11039" y="16069"/>
                    <a:pt x="10998" y="16089"/>
                  </a:cubicBezTo>
                  <a:cubicBezTo>
                    <a:pt x="10998" y="16069"/>
                    <a:pt x="10998" y="16048"/>
                    <a:pt x="11039" y="16028"/>
                  </a:cubicBezTo>
                  <a:close/>
                  <a:moveTo>
                    <a:pt x="9654" y="16028"/>
                  </a:moveTo>
                  <a:lnTo>
                    <a:pt x="9654" y="16028"/>
                  </a:lnTo>
                  <a:cubicBezTo>
                    <a:pt x="9675" y="16048"/>
                    <a:pt x="9675" y="16069"/>
                    <a:pt x="9695" y="16109"/>
                  </a:cubicBezTo>
                  <a:cubicBezTo>
                    <a:pt x="9634" y="16089"/>
                    <a:pt x="9593" y="16069"/>
                    <a:pt x="9654" y="16028"/>
                  </a:cubicBezTo>
                  <a:close/>
                  <a:moveTo>
                    <a:pt x="9532" y="16109"/>
                  </a:moveTo>
                  <a:cubicBezTo>
                    <a:pt x="9552" y="16109"/>
                    <a:pt x="9552" y="16130"/>
                    <a:pt x="9532" y="16130"/>
                  </a:cubicBezTo>
                  <a:cubicBezTo>
                    <a:pt x="9532" y="16130"/>
                    <a:pt x="9532" y="16109"/>
                    <a:pt x="9512" y="16109"/>
                  </a:cubicBezTo>
                  <a:close/>
                  <a:moveTo>
                    <a:pt x="10833" y="16019"/>
                  </a:moveTo>
                  <a:cubicBezTo>
                    <a:pt x="10845" y="16019"/>
                    <a:pt x="10857" y="16030"/>
                    <a:pt x="10870" y="16042"/>
                  </a:cubicBezTo>
                  <a:lnTo>
                    <a:pt x="10870" y="16042"/>
                  </a:lnTo>
                  <a:cubicBezTo>
                    <a:pt x="10855" y="16078"/>
                    <a:pt x="10851" y="16112"/>
                    <a:pt x="10815" y="16130"/>
                  </a:cubicBezTo>
                  <a:cubicBezTo>
                    <a:pt x="10795" y="16089"/>
                    <a:pt x="10774" y="16069"/>
                    <a:pt x="10815" y="16028"/>
                  </a:cubicBezTo>
                  <a:cubicBezTo>
                    <a:pt x="10821" y="16022"/>
                    <a:pt x="10827" y="16019"/>
                    <a:pt x="10833" y="16019"/>
                  </a:cubicBezTo>
                  <a:close/>
                  <a:moveTo>
                    <a:pt x="1650" y="16048"/>
                  </a:moveTo>
                  <a:lnTo>
                    <a:pt x="1650" y="16048"/>
                  </a:lnTo>
                  <a:cubicBezTo>
                    <a:pt x="1630" y="16069"/>
                    <a:pt x="1610" y="16089"/>
                    <a:pt x="1610" y="16109"/>
                  </a:cubicBezTo>
                  <a:cubicBezTo>
                    <a:pt x="1630" y="16109"/>
                    <a:pt x="1630" y="16130"/>
                    <a:pt x="1630" y="16150"/>
                  </a:cubicBezTo>
                  <a:cubicBezTo>
                    <a:pt x="1610" y="16150"/>
                    <a:pt x="1610" y="16130"/>
                    <a:pt x="1610" y="16109"/>
                  </a:cubicBezTo>
                  <a:cubicBezTo>
                    <a:pt x="1589" y="16089"/>
                    <a:pt x="1569" y="16069"/>
                    <a:pt x="1650" y="16048"/>
                  </a:cubicBezTo>
                  <a:close/>
                  <a:moveTo>
                    <a:pt x="10922" y="16101"/>
                  </a:moveTo>
                  <a:cubicBezTo>
                    <a:pt x="10939" y="16101"/>
                    <a:pt x="10943" y="16120"/>
                    <a:pt x="10958" y="16150"/>
                  </a:cubicBezTo>
                  <a:cubicBezTo>
                    <a:pt x="10943" y="16164"/>
                    <a:pt x="10939" y="16179"/>
                    <a:pt x="10923" y="16179"/>
                  </a:cubicBezTo>
                  <a:cubicBezTo>
                    <a:pt x="10917" y="16179"/>
                    <a:pt x="10908" y="16176"/>
                    <a:pt x="10896" y="16170"/>
                  </a:cubicBezTo>
                  <a:cubicBezTo>
                    <a:pt x="10876" y="16150"/>
                    <a:pt x="10876" y="16130"/>
                    <a:pt x="10896" y="16109"/>
                  </a:cubicBezTo>
                  <a:cubicBezTo>
                    <a:pt x="10907" y="16104"/>
                    <a:pt x="10915" y="16101"/>
                    <a:pt x="10922" y="16101"/>
                  </a:cubicBezTo>
                  <a:close/>
                  <a:moveTo>
                    <a:pt x="11406" y="16150"/>
                  </a:moveTo>
                  <a:cubicBezTo>
                    <a:pt x="11406" y="16170"/>
                    <a:pt x="11406" y="16170"/>
                    <a:pt x="11406" y="16170"/>
                  </a:cubicBezTo>
                  <a:cubicBezTo>
                    <a:pt x="11395" y="16181"/>
                    <a:pt x="11390" y="16186"/>
                    <a:pt x="11388" y="16186"/>
                  </a:cubicBezTo>
                  <a:cubicBezTo>
                    <a:pt x="11385" y="16186"/>
                    <a:pt x="11385" y="16181"/>
                    <a:pt x="11385" y="16170"/>
                  </a:cubicBezTo>
                  <a:cubicBezTo>
                    <a:pt x="11385" y="16170"/>
                    <a:pt x="11406" y="16170"/>
                    <a:pt x="11406" y="16150"/>
                  </a:cubicBezTo>
                  <a:close/>
                  <a:moveTo>
                    <a:pt x="11743" y="16152"/>
                  </a:moveTo>
                  <a:cubicBezTo>
                    <a:pt x="11758" y="16158"/>
                    <a:pt x="11768" y="16174"/>
                    <a:pt x="11752" y="16191"/>
                  </a:cubicBezTo>
                  <a:cubicBezTo>
                    <a:pt x="11735" y="16174"/>
                    <a:pt x="11732" y="16158"/>
                    <a:pt x="11743" y="16152"/>
                  </a:cubicBezTo>
                  <a:close/>
                  <a:moveTo>
                    <a:pt x="9960" y="16069"/>
                  </a:moveTo>
                  <a:lnTo>
                    <a:pt x="9960" y="16069"/>
                  </a:lnTo>
                  <a:cubicBezTo>
                    <a:pt x="10000" y="16109"/>
                    <a:pt x="10021" y="16150"/>
                    <a:pt x="9980" y="16211"/>
                  </a:cubicBezTo>
                  <a:cubicBezTo>
                    <a:pt x="9939" y="16170"/>
                    <a:pt x="9939" y="16130"/>
                    <a:pt x="9960" y="16069"/>
                  </a:cubicBezTo>
                  <a:close/>
                  <a:moveTo>
                    <a:pt x="10571" y="16191"/>
                  </a:moveTo>
                  <a:cubicBezTo>
                    <a:pt x="10571" y="16211"/>
                    <a:pt x="10571" y="16211"/>
                    <a:pt x="10571" y="16211"/>
                  </a:cubicBezTo>
                  <a:cubicBezTo>
                    <a:pt x="10571" y="16221"/>
                    <a:pt x="10566" y="16226"/>
                    <a:pt x="10560" y="16226"/>
                  </a:cubicBezTo>
                  <a:cubicBezTo>
                    <a:pt x="10555" y="16226"/>
                    <a:pt x="10550" y="16221"/>
                    <a:pt x="10550" y="16211"/>
                  </a:cubicBezTo>
                  <a:cubicBezTo>
                    <a:pt x="10550" y="16211"/>
                    <a:pt x="10571" y="16191"/>
                    <a:pt x="10571" y="16191"/>
                  </a:cubicBezTo>
                  <a:close/>
                  <a:moveTo>
                    <a:pt x="10326" y="15865"/>
                  </a:moveTo>
                  <a:cubicBezTo>
                    <a:pt x="10347" y="15946"/>
                    <a:pt x="10326" y="16008"/>
                    <a:pt x="10326" y="16069"/>
                  </a:cubicBezTo>
                  <a:cubicBezTo>
                    <a:pt x="10367" y="16089"/>
                    <a:pt x="10367" y="16130"/>
                    <a:pt x="10387" y="16170"/>
                  </a:cubicBezTo>
                  <a:cubicBezTo>
                    <a:pt x="10367" y="16170"/>
                    <a:pt x="10347" y="16191"/>
                    <a:pt x="10306" y="16191"/>
                  </a:cubicBezTo>
                  <a:cubicBezTo>
                    <a:pt x="10285" y="16150"/>
                    <a:pt x="10285" y="16130"/>
                    <a:pt x="10265" y="16089"/>
                  </a:cubicBezTo>
                  <a:lnTo>
                    <a:pt x="10163" y="16089"/>
                  </a:lnTo>
                  <a:cubicBezTo>
                    <a:pt x="10123" y="16130"/>
                    <a:pt x="10184" y="16191"/>
                    <a:pt x="10143" y="16232"/>
                  </a:cubicBezTo>
                  <a:cubicBezTo>
                    <a:pt x="10102" y="16232"/>
                    <a:pt x="10082" y="16211"/>
                    <a:pt x="10041" y="16191"/>
                  </a:cubicBezTo>
                  <a:cubicBezTo>
                    <a:pt x="10061" y="16130"/>
                    <a:pt x="10021" y="16089"/>
                    <a:pt x="10021" y="16048"/>
                  </a:cubicBezTo>
                  <a:cubicBezTo>
                    <a:pt x="10033" y="16040"/>
                    <a:pt x="10043" y="16037"/>
                    <a:pt x="10051" y="16037"/>
                  </a:cubicBezTo>
                  <a:cubicBezTo>
                    <a:pt x="10083" y="16037"/>
                    <a:pt x="10090" y="16089"/>
                    <a:pt x="10123" y="16089"/>
                  </a:cubicBezTo>
                  <a:lnTo>
                    <a:pt x="10163" y="16089"/>
                  </a:lnTo>
                  <a:lnTo>
                    <a:pt x="10163" y="16008"/>
                  </a:lnTo>
                  <a:cubicBezTo>
                    <a:pt x="10163" y="15987"/>
                    <a:pt x="10143" y="15987"/>
                    <a:pt x="10143" y="15967"/>
                  </a:cubicBezTo>
                  <a:cubicBezTo>
                    <a:pt x="10184" y="15967"/>
                    <a:pt x="10163" y="15987"/>
                    <a:pt x="10163" y="16008"/>
                  </a:cubicBezTo>
                  <a:cubicBezTo>
                    <a:pt x="10196" y="16008"/>
                    <a:pt x="10215" y="16034"/>
                    <a:pt x="10243" y="16034"/>
                  </a:cubicBezTo>
                  <a:cubicBezTo>
                    <a:pt x="10250" y="16034"/>
                    <a:pt x="10257" y="16032"/>
                    <a:pt x="10265" y="16028"/>
                  </a:cubicBezTo>
                  <a:lnTo>
                    <a:pt x="10265" y="15885"/>
                  </a:lnTo>
                  <a:cubicBezTo>
                    <a:pt x="10285" y="15885"/>
                    <a:pt x="10306" y="15885"/>
                    <a:pt x="10326" y="15865"/>
                  </a:cubicBezTo>
                  <a:close/>
                  <a:moveTo>
                    <a:pt x="7027" y="16211"/>
                  </a:moveTo>
                  <a:cubicBezTo>
                    <a:pt x="7027" y="16211"/>
                    <a:pt x="7047" y="16232"/>
                    <a:pt x="7047" y="16232"/>
                  </a:cubicBezTo>
                  <a:cubicBezTo>
                    <a:pt x="7047" y="16232"/>
                    <a:pt x="7038" y="16241"/>
                    <a:pt x="7032" y="16241"/>
                  </a:cubicBezTo>
                  <a:cubicBezTo>
                    <a:pt x="7029" y="16241"/>
                    <a:pt x="7027" y="16238"/>
                    <a:pt x="7027" y="16232"/>
                  </a:cubicBezTo>
                  <a:lnTo>
                    <a:pt x="7007" y="16232"/>
                  </a:lnTo>
                  <a:cubicBezTo>
                    <a:pt x="7027" y="16211"/>
                    <a:pt x="7027" y="16211"/>
                    <a:pt x="7027" y="16211"/>
                  </a:cubicBezTo>
                  <a:close/>
                  <a:moveTo>
                    <a:pt x="10285" y="16232"/>
                  </a:moveTo>
                  <a:cubicBezTo>
                    <a:pt x="10285" y="16252"/>
                    <a:pt x="10285" y="16252"/>
                    <a:pt x="10306" y="16252"/>
                  </a:cubicBezTo>
                  <a:lnTo>
                    <a:pt x="10285" y="16252"/>
                  </a:lnTo>
                  <a:lnTo>
                    <a:pt x="10285" y="16232"/>
                  </a:lnTo>
                  <a:close/>
                  <a:moveTo>
                    <a:pt x="11569" y="16109"/>
                  </a:moveTo>
                  <a:lnTo>
                    <a:pt x="11569" y="16109"/>
                  </a:lnTo>
                  <a:cubicBezTo>
                    <a:pt x="11548" y="16150"/>
                    <a:pt x="11548" y="16170"/>
                    <a:pt x="11528" y="16211"/>
                  </a:cubicBezTo>
                  <a:cubicBezTo>
                    <a:pt x="11548" y="16211"/>
                    <a:pt x="11548" y="16232"/>
                    <a:pt x="11548" y="16252"/>
                  </a:cubicBezTo>
                  <a:cubicBezTo>
                    <a:pt x="11528" y="16232"/>
                    <a:pt x="11528" y="16232"/>
                    <a:pt x="11528" y="16211"/>
                  </a:cubicBezTo>
                  <a:cubicBezTo>
                    <a:pt x="11487" y="16170"/>
                    <a:pt x="11528" y="16130"/>
                    <a:pt x="11569" y="16109"/>
                  </a:cubicBezTo>
                  <a:close/>
                  <a:moveTo>
                    <a:pt x="1793" y="16211"/>
                  </a:moveTo>
                  <a:cubicBezTo>
                    <a:pt x="1813" y="16232"/>
                    <a:pt x="1793" y="16252"/>
                    <a:pt x="1773" y="16272"/>
                  </a:cubicBezTo>
                  <a:cubicBezTo>
                    <a:pt x="1773" y="16232"/>
                    <a:pt x="1773" y="16211"/>
                    <a:pt x="1793" y="16211"/>
                  </a:cubicBezTo>
                  <a:close/>
                  <a:moveTo>
                    <a:pt x="1997" y="16252"/>
                  </a:moveTo>
                  <a:lnTo>
                    <a:pt x="1997" y="16252"/>
                  </a:lnTo>
                  <a:cubicBezTo>
                    <a:pt x="2017" y="16272"/>
                    <a:pt x="1997" y="16272"/>
                    <a:pt x="1976" y="16272"/>
                  </a:cubicBezTo>
                  <a:cubicBezTo>
                    <a:pt x="1976" y="16272"/>
                    <a:pt x="1997" y="16252"/>
                    <a:pt x="1997" y="16252"/>
                  </a:cubicBezTo>
                  <a:close/>
                  <a:moveTo>
                    <a:pt x="2302" y="16232"/>
                  </a:moveTo>
                  <a:cubicBezTo>
                    <a:pt x="2323" y="16272"/>
                    <a:pt x="2302" y="16293"/>
                    <a:pt x="2282" y="16293"/>
                  </a:cubicBezTo>
                  <a:cubicBezTo>
                    <a:pt x="2261" y="16252"/>
                    <a:pt x="2282" y="16232"/>
                    <a:pt x="2302" y="16232"/>
                  </a:cubicBezTo>
                  <a:close/>
                  <a:moveTo>
                    <a:pt x="11446" y="16272"/>
                  </a:moveTo>
                  <a:cubicBezTo>
                    <a:pt x="11446" y="16293"/>
                    <a:pt x="11426" y="16293"/>
                    <a:pt x="11426" y="16293"/>
                  </a:cubicBezTo>
                  <a:cubicBezTo>
                    <a:pt x="11426" y="16293"/>
                    <a:pt x="11426" y="16272"/>
                    <a:pt x="11426" y="16272"/>
                  </a:cubicBezTo>
                  <a:close/>
                  <a:moveTo>
                    <a:pt x="9817" y="16089"/>
                  </a:moveTo>
                  <a:lnTo>
                    <a:pt x="9817" y="16089"/>
                  </a:lnTo>
                  <a:cubicBezTo>
                    <a:pt x="9858" y="16170"/>
                    <a:pt x="9878" y="16211"/>
                    <a:pt x="9858" y="16313"/>
                  </a:cubicBezTo>
                  <a:cubicBezTo>
                    <a:pt x="9837" y="16232"/>
                    <a:pt x="9776" y="16170"/>
                    <a:pt x="9817" y="16089"/>
                  </a:cubicBezTo>
                  <a:close/>
                  <a:moveTo>
                    <a:pt x="10489" y="16293"/>
                  </a:moveTo>
                  <a:cubicBezTo>
                    <a:pt x="10489" y="16293"/>
                    <a:pt x="10489" y="16293"/>
                    <a:pt x="10489" y="16313"/>
                  </a:cubicBezTo>
                  <a:lnTo>
                    <a:pt x="10469" y="16313"/>
                  </a:lnTo>
                  <a:cubicBezTo>
                    <a:pt x="10469" y="16313"/>
                    <a:pt x="10469" y="16293"/>
                    <a:pt x="10469" y="16293"/>
                  </a:cubicBezTo>
                  <a:close/>
                  <a:moveTo>
                    <a:pt x="10917" y="16272"/>
                  </a:moveTo>
                  <a:cubicBezTo>
                    <a:pt x="10937" y="16272"/>
                    <a:pt x="10958" y="16272"/>
                    <a:pt x="10958" y="16313"/>
                  </a:cubicBezTo>
                  <a:lnTo>
                    <a:pt x="10917" y="16313"/>
                  </a:lnTo>
                  <a:cubicBezTo>
                    <a:pt x="10917" y="16313"/>
                    <a:pt x="10876" y="16293"/>
                    <a:pt x="10917" y="16272"/>
                  </a:cubicBezTo>
                  <a:close/>
                  <a:moveTo>
                    <a:pt x="6742" y="16293"/>
                  </a:moveTo>
                  <a:cubicBezTo>
                    <a:pt x="6742" y="16293"/>
                    <a:pt x="6742" y="16313"/>
                    <a:pt x="6742" y="16313"/>
                  </a:cubicBezTo>
                  <a:cubicBezTo>
                    <a:pt x="6742" y="16319"/>
                    <a:pt x="6740" y="16321"/>
                    <a:pt x="6738" y="16321"/>
                  </a:cubicBezTo>
                  <a:cubicBezTo>
                    <a:pt x="6732" y="16321"/>
                    <a:pt x="6722" y="16307"/>
                    <a:pt x="6722" y="16293"/>
                  </a:cubicBezTo>
                  <a:close/>
                  <a:moveTo>
                    <a:pt x="1386" y="16272"/>
                  </a:moveTo>
                  <a:cubicBezTo>
                    <a:pt x="1386" y="16313"/>
                    <a:pt x="1386" y="16354"/>
                    <a:pt x="1345" y="16354"/>
                  </a:cubicBezTo>
                  <a:cubicBezTo>
                    <a:pt x="1345" y="16333"/>
                    <a:pt x="1345" y="16293"/>
                    <a:pt x="1386" y="16272"/>
                  </a:cubicBezTo>
                  <a:close/>
                  <a:moveTo>
                    <a:pt x="1569" y="16313"/>
                  </a:moveTo>
                  <a:cubicBezTo>
                    <a:pt x="1589" y="16313"/>
                    <a:pt x="1589" y="16333"/>
                    <a:pt x="1589" y="16333"/>
                  </a:cubicBezTo>
                  <a:cubicBezTo>
                    <a:pt x="1589" y="16333"/>
                    <a:pt x="1569" y="16333"/>
                    <a:pt x="1569" y="16354"/>
                  </a:cubicBezTo>
                  <a:cubicBezTo>
                    <a:pt x="1569" y="16333"/>
                    <a:pt x="1569" y="16333"/>
                    <a:pt x="1569" y="16333"/>
                  </a:cubicBezTo>
                  <a:cubicBezTo>
                    <a:pt x="1569" y="16333"/>
                    <a:pt x="1569" y="16313"/>
                    <a:pt x="1569" y="16313"/>
                  </a:cubicBezTo>
                  <a:close/>
                  <a:moveTo>
                    <a:pt x="1712" y="16313"/>
                  </a:moveTo>
                  <a:cubicBezTo>
                    <a:pt x="1732" y="16333"/>
                    <a:pt x="1712" y="16354"/>
                    <a:pt x="1691" y="16354"/>
                  </a:cubicBezTo>
                  <a:cubicBezTo>
                    <a:pt x="1671" y="16333"/>
                    <a:pt x="1691" y="16313"/>
                    <a:pt x="1712" y="16313"/>
                  </a:cubicBezTo>
                  <a:close/>
                  <a:moveTo>
                    <a:pt x="11222" y="16333"/>
                  </a:moveTo>
                  <a:cubicBezTo>
                    <a:pt x="11243" y="16333"/>
                    <a:pt x="11243" y="16354"/>
                    <a:pt x="11243" y="16354"/>
                  </a:cubicBezTo>
                  <a:lnTo>
                    <a:pt x="11222" y="16354"/>
                  </a:lnTo>
                  <a:cubicBezTo>
                    <a:pt x="11222" y="16354"/>
                    <a:pt x="11222" y="16333"/>
                    <a:pt x="11222" y="16333"/>
                  </a:cubicBezTo>
                  <a:close/>
                  <a:moveTo>
                    <a:pt x="2221" y="16415"/>
                  </a:moveTo>
                  <a:cubicBezTo>
                    <a:pt x="2221" y="16425"/>
                    <a:pt x="2216" y="16430"/>
                    <a:pt x="2211" y="16430"/>
                  </a:cubicBezTo>
                  <a:cubicBezTo>
                    <a:pt x="2205" y="16430"/>
                    <a:pt x="2200" y="16425"/>
                    <a:pt x="2200" y="16415"/>
                  </a:cubicBezTo>
                  <a:close/>
                  <a:moveTo>
                    <a:pt x="1406" y="16415"/>
                  </a:moveTo>
                  <a:cubicBezTo>
                    <a:pt x="1406" y="16415"/>
                    <a:pt x="1406" y="16415"/>
                    <a:pt x="1406" y="16435"/>
                  </a:cubicBezTo>
                  <a:lnTo>
                    <a:pt x="1386" y="16435"/>
                  </a:lnTo>
                  <a:cubicBezTo>
                    <a:pt x="1386" y="16435"/>
                    <a:pt x="1386" y="16415"/>
                    <a:pt x="1386" y="16415"/>
                  </a:cubicBezTo>
                  <a:close/>
                  <a:moveTo>
                    <a:pt x="11202" y="16415"/>
                  </a:moveTo>
                  <a:cubicBezTo>
                    <a:pt x="11202" y="16435"/>
                    <a:pt x="11182" y="16435"/>
                    <a:pt x="11161" y="16435"/>
                  </a:cubicBezTo>
                  <a:cubicBezTo>
                    <a:pt x="11182" y="16415"/>
                    <a:pt x="11182" y="16415"/>
                    <a:pt x="11202" y="16415"/>
                  </a:cubicBezTo>
                  <a:close/>
                  <a:moveTo>
                    <a:pt x="10204" y="16415"/>
                  </a:moveTo>
                  <a:cubicBezTo>
                    <a:pt x="10204" y="16415"/>
                    <a:pt x="10224" y="16435"/>
                    <a:pt x="10204" y="16435"/>
                  </a:cubicBezTo>
                  <a:cubicBezTo>
                    <a:pt x="10204" y="16441"/>
                    <a:pt x="10202" y="16444"/>
                    <a:pt x="10200" y="16444"/>
                  </a:cubicBezTo>
                  <a:cubicBezTo>
                    <a:pt x="10194" y="16444"/>
                    <a:pt x="10184" y="16429"/>
                    <a:pt x="10184" y="16415"/>
                  </a:cubicBezTo>
                  <a:close/>
                  <a:moveTo>
                    <a:pt x="6783" y="16394"/>
                  </a:moveTo>
                  <a:cubicBezTo>
                    <a:pt x="6783" y="16435"/>
                    <a:pt x="6783" y="16456"/>
                    <a:pt x="6762" y="16456"/>
                  </a:cubicBezTo>
                  <a:cubicBezTo>
                    <a:pt x="6742" y="16435"/>
                    <a:pt x="6742" y="16415"/>
                    <a:pt x="6783" y="16394"/>
                  </a:cubicBezTo>
                  <a:close/>
                  <a:moveTo>
                    <a:pt x="11467" y="16354"/>
                  </a:moveTo>
                  <a:cubicBezTo>
                    <a:pt x="11487" y="16374"/>
                    <a:pt x="11507" y="16394"/>
                    <a:pt x="11487" y="16435"/>
                  </a:cubicBezTo>
                  <a:cubicBezTo>
                    <a:pt x="11475" y="16447"/>
                    <a:pt x="11457" y="16459"/>
                    <a:pt x="11435" y="16459"/>
                  </a:cubicBezTo>
                  <a:cubicBezTo>
                    <a:pt x="11420" y="16459"/>
                    <a:pt x="11402" y="16452"/>
                    <a:pt x="11385" y="16435"/>
                  </a:cubicBezTo>
                  <a:cubicBezTo>
                    <a:pt x="11406" y="16415"/>
                    <a:pt x="11385" y="16354"/>
                    <a:pt x="11467" y="16354"/>
                  </a:cubicBezTo>
                  <a:close/>
                  <a:moveTo>
                    <a:pt x="1773" y="16456"/>
                  </a:moveTo>
                  <a:cubicBezTo>
                    <a:pt x="1773" y="16456"/>
                    <a:pt x="1773" y="16456"/>
                    <a:pt x="1773" y="16476"/>
                  </a:cubicBezTo>
                  <a:cubicBezTo>
                    <a:pt x="1752" y="16476"/>
                    <a:pt x="1752" y="16476"/>
                    <a:pt x="1752" y="16456"/>
                  </a:cubicBezTo>
                  <a:close/>
                  <a:moveTo>
                    <a:pt x="1671" y="16456"/>
                  </a:moveTo>
                  <a:cubicBezTo>
                    <a:pt x="1691" y="16456"/>
                    <a:pt x="1691" y="16476"/>
                    <a:pt x="1691" y="16496"/>
                  </a:cubicBezTo>
                  <a:cubicBezTo>
                    <a:pt x="1671" y="16496"/>
                    <a:pt x="1671" y="16476"/>
                    <a:pt x="1671" y="16456"/>
                  </a:cubicBezTo>
                  <a:close/>
                  <a:moveTo>
                    <a:pt x="9165" y="16435"/>
                  </a:moveTo>
                  <a:cubicBezTo>
                    <a:pt x="9165" y="16476"/>
                    <a:pt x="9165" y="16496"/>
                    <a:pt x="9145" y="16496"/>
                  </a:cubicBezTo>
                  <a:cubicBezTo>
                    <a:pt x="9125" y="16476"/>
                    <a:pt x="9145" y="16456"/>
                    <a:pt x="9165" y="16435"/>
                  </a:cubicBezTo>
                  <a:close/>
                  <a:moveTo>
                    <a:pt x="10367" y="16374"/>
                  </a:moveTo>
                  <a:cubicBezTo>
                    <a:pt x="10367" y="16415"/>
                    <a:pt x="10347" y="16456"/>
                    <a:pt x="10306" y="16496"/>
                  </a:cubicBezTo>
                  <a:cubicBezTo>
                    <a:pt x="10285" y="16476"/>
                    <a:pt x="10285" y="16476"/>
                    <a:pt x="10265" y="16476"/>
                  </a:cubicBezTo>
                  <a:cubicBezTo>
                    <a:pt x="10265" y="16435"/>
                    <a:pt x="10306" y="16435"/>
                    <a:pt x="10306" y="16435"/>
                  </a:cubicBezTo>
                  <a:cubicBezTo>
                    <a:pt x="10326" y="16415"/>
                    <a:pt x="10326" y="16374"/>
                    <a:pt x="10367" y="16374"/>
                  </a:cubicBezTo>
                  <a:close/>
                  <a:moveTo>
                    <a:pt x="11609" y="16437"/>
                  </a:moveTo>
                  <a:cubicBezTo>
                    <a:pt x="11616" y="16437"/>
                    <a:pt x="11623" y="16442"/>
                    <a:pt x="11630" y="16456"/>
                  </a:cubicBezTo>
                  <a:cubicBezTo>
                    <a:pt x="11609" y="16496"/>
                    <a:pt x="11569" y="16496"/>
                    <a:pt x="11528" y="16517"/>
                  </a:cubicBezTo>
                  <a:cubicBezTo>
                    <a:pt x="11528" y="16476"/>
                    <a:pt x="11528" y="16456"/>
                    <a:pt x="11569" y="16456"/>
                  </a:cubicBezTo>
                  <a:cubicBezTo>
                    <a:pt x="11582" y="16456"/>
                    <a:pt x="11596" y="16437"/>
                    <a:pt x="11609" y="16437"/>
                  </a:cubicBezTo>
                  <a:close/>
                  <a:moveTo>
                    <a:pt x="1291" y="16447"/>
                  </a:moveTo>
                  <a:cubicBezTo>
                    <a:pt x="1294" y="16447"/>
                    <a:pt x="1298" y="16450"/>
                    <a:pt x="1304" y="16456"/>
                  </a:cubicBezTo>
                  <a:cubicBezTo>
                    <a:pt x="1304" y="16476"/>
                    <a:pt x="1284" y="16476"/>
                    <a:pt x="1264" y="16476"/>
                  </a:cubicBezTo>
                  <a:cubicBezTo>
                    <a:pt x="1243" y="16496"/>
                    <a:pt x="1243" y="16537"/>
                    <a:pt x="1202" y="16557"/>
                  </a:cubicBezTo>
                  <a:cubicBezTo>
                    <a:pt x="1202" y="16537"/>
                    <a:pt x="1182" y="16517"/>
                    <a:pt x="1182" y="16496"/>
                  </a:cubicBezTo>
                  <a:cubicBezTo>
                    <a:pt x="1196" y="16482"/>
                    <a:pt x="1221" y="16467"/>
                    <a:pt x="1241" y="16467"/>
                  </a:cubicBezTo>
                  <a:cubicBezTo>
                    <a:pt x="1250" y="16467"/>
                    <a:pt x="1258" y="16470"/>
                    <a:pt x="1264" y="16476"/>
                  </a:cubicBezTo>
                  <a:cubicBezTo>
                    <a:pt x="1278" y="16462"/>
                    <a:pt x="1282" y="16447"/>
                    <a:pt x="1291" y="16447"/>
                  </a:cubicBezTo>
                  <a:close/>
                  <a:moveTo>
                    <a:pt x="1691" y="16496"/>
                  </a:moveTo>
                  <a:lnTo>
                    <a:pt x="1691" y="16496"/>
                  </a:lnTo>
                  <a:cubicBezTo>
                    <a:pt x="1712" y="16517"/>
                    <a:pt x="1732" y="16557"/>
                    <a:pt x="1671" y="16557"/>
                  </a:cubicBezTo>
                  <a:cubicBezTo>
                    <a:pt x="1671" y="16537"/>
                    <a:pt x="1691" y="16517"/>
                    <a:pt x="1691" y="16496"/>
                  </a:cubicBezTo>
                  <a:close/>
                  <a:moveTo>
                    <a:pt x="10204" y="16537"/>
                  </a:moveTo>
                  <a:cubicBezTo>
                    <a:pt x="10204" y="16557"/>
                    <a:pt x="10204" y="16557"/>
                    <a:pt x="10204" y="16557"/>
                  </a:cubicBezTo>
                  <a:lnTo>
                    <a:pt x="10184" y="16557"/>
                  </a:lnTo>
                  <a:cubicBezTo>
                    <a:pt x="10184" y="16557"/>
                    <a:pt x="10184" y="16557"/>
                    <a:pt x="10184" y="16537"/>
                  </a:cubicBezTo>
                  <a:close/>
                  <a:moveTo>
                    <a:pt x="10285" y="16537"/>
                  </a:moveTo>
                  <a:cubicBezTo>
                    <a:pt x="10285" y="16537"/>
                    <a:pt x="10285" y="16557"/>
                    <a:pt x="10285" y="16557"/>
                  </a:cubicBezTo>
                  <a:lnTo>
                    <a:pt x="10265" y="16557"/>
                  </a:lnTo>
                  <a:cubicBezTo>
                    <a:pt x="10265" y="16557"/>
                    <a:pt x="10265" y="16557"/>
                    <a:pt x="10265" y="16537"/>
                  </a:cubicBezTo>
                  <a:close/>
                  <a:moveTo>
                    <a:pt x="10061" y="16557"/>
                  </a:moveTo>
                  <a:cubicBezTo>
                    <a:pt x="10061" y="16578"/>
                    <a:pt x="10061" y="16578"/>
                    <a:pt x="10041" y="16578"/>
                  </a:cubicBezTo>
                  <a:cubicBezTo>
                    <a:pt x="10041" y="16578"/>
                    <a:pt x="10041" y="16578"/>
                    <a:pt x="10041" y="16557"/>
                  </a:cubicBezTo>
                  <a:close/>
                  <a:moveTo>
                    <a:pt x="11161" y="16435"/>
                  </a:moveTo>
                  <a:lnTo>
                    <a:pt x="11161" y="16435"/>
                  </a:lnTo>
                  <a:cubicBezTo>
                    <a:pt x="11141" y="16456"/>
                    <a:pt x="11141" y="16496"/>
                    <a:pt x="11120" y="16537"/>
                  </a:cubicBezTo>
                  <a:cubicBezTo>
                    <a:pt x="11120" y="16537"/>
                    <a:pt x="11141" y="16557"/>
                    <a:pt x="11120" y="16578"/>
                  </a:cubicBezTo>
                  <a:cubicBezTo>
                    <a:pt x="11100" y="16557"/>
                    <a:pt x="11120" y="16557"/>
                    <a:pt x="11120" y="16537"/>
                  </a:cubicBezTo>
                  <a:cubicBezTo>
                    <a:pt x="11100" y="16476"/>
                    <a:pt x="11100" y="16456"/>
                    <a:pt x="11161" y="16435"/>
                  </a:cubicBezTo>
                  <a:close/>
                  <a:moveTo>
                    <a:pt x="11263" y="16557"/>
                  </a:moveTo>
                  <a:cubicBezTo>
                    <a:pt x="11263" y="16557"/>
                    <a:pt x="11263" y="16578"/>
                    <a:pt x="11263" y="16578"/>
                  </a:cubicBezTo>
                  <a:lnTo>
                    <a:pt x="11243" y="16578"/>
                  </a:lnTo>
                  <a:cubicBezTo>
                    <a:pt x="11243" y="16578"/>
                    <a:pt x="11243" y="16557"/>
                    <a:pt x="11263" y="16557"/>
                  </a:cubicBezTo>
                  <a:close/>
                  <a:moveTo>
                    <a:pt x="1101" y="16517"/>
                  </a:moveTo>
                  <a:cubicBezTo>
                    <a:pt x="1121" y="16537"/>
                    <a:pt x="1141" y="16537"/>
                    <a:pt x="1141" y="16557"/>
                  </a:cubicBezTo>
                  <a:cubicBezTo>
                    <a:pt x="1101" y="16578"/>
                    <a:pt x="1080" y="16598"/>
                    <a:pt x="1060" y="16618"/>
                  </a:cubicBezTo>
                  <a:cubicBezTo>
                    <a:pt x="1040" y="16578"/>
                    <a:pt x="1060" y="16537"/>
                    <a:pt x="1101" y="16517"/>
                  </a:cubicBezTo>
                  <a:close/>
                  <a:moveTo>
                    <a:pt x="11507" y="16598"/>
                  </a:moveTo>
                  <a:cubicBezTo>
                    <a:pt x="11507" y="16618"/>
                    <a:pt x="11487" y="16618"/>
                    <a:pt x="11487" y="16618"/>
                  </a:cubicBezTo>
                  <a:cubicBezTo>
                    <a:pt x="11487" y="16618"/>
                    <a:pt x="11487" y="16598"/>
                    <a:pt x="11487" y="16598"/>
                  </a:cubicBezTo>
                  <a:close/>
                  <a:moveTo>
                    <a:pt x="1508" y="16578"/>
                  </a:moveTo>
                  <a:cubicBezTo>
                    <a:pt x="1528" y="16598"/>
                    <a:pt x="1549" y="16598"/>
                    <a:pt x="1528" y="16618"/>
                  </a:cubicBezTo>
                  <a:cubicBezTo>
                    <a:pt x="1522" y="16624"/>
                    <a:pt x="1516" y="16627"/>
                    <a:pt x="1511" y="16627"/>
                  </a:cubicBezTo>
                  <a:cubicBezTo>
                    <a:pt x="1498" y="16627"/>
                    <a:pt x="1488" y="16613"/>
                    <a:pt x="1488" y="16598"/>
                  </a:cubicBezTo>
                  <a:cubicBezTo>
                    <a:pt x="1488" y="16598"/>
                    <a:pt x="1508" y="16578"/>
                    <a:pt x="1508" y="16578"/>
                  </a:cubicBezTo>
                  <a:close/>
                  <a:moveTo>
                    <a:pt x="10448" y="16618"/>
                  </a:moveTo>
                  <a:cubicBezTo>
                    <a:pt x="10469" y="16618"/>
                    <a:pt x="10469" y="16618"/>
                    <a:pt x="10469" y="16639"/>
                  </a:cubicBezTo>
                  <a:lnTo>
                    <a:pt x="10448" y="16639"/>
                  </a:lnTo>
                  <a:cubicBezTo>
                    <a:pt x="10448" y="16639"/>
                    <a:pt x="10448" y="16639"/>
                    <a:pt x="10428" y="16618"/>
                  </a:cubicBezTo>
                  <a:close/>
                  <a:moveTo>
                    <a:pt x="10611" y="16618"/>
                  </a:moveTo>
                  <a:cubicBezTo>
                    <a:pt x="10652" y="16618"/>
                    <a:pt x="10652" y="16618"/>
                    <a:pt x="10672" y="16639"/>
                  </a:cubicBezTo>
                  <a:cubicBezTo>
                    <a:pt x="10664" y="16647"/>
                    <a:pt x="10656" y="16652"/>
                    <a:pt x="10647" y="16652"/>
                  </a:cubicBezTo>
                  <a:cubicBezTo>
                    <a:pt x="10635" y="16652"/>
                    <a:pt x="10623" y="16642"/>
                    <a:pt x="10611" y="16618"/>
                  </a:cubicBezTo>
                  <a:close/>
                  <a:moveTo>
                    <a:pt x="10285" y="16618"/>
                  </a:moveTo>
                  <a:cubicBezTo>
                    <a:pt x="10285" y="16639"/>
                    <a:pt x="10285" y="16639"/>
                    <a:pt x="10285" y="16639"/>
                  </a:cubicBezTo>
                  <a:cubicBezTo>
                    <a:pt x="10285" y="16649"/>
                    <a:pt x="10280" y="16654"/>
                    <a:pt x="10275" y="16654"/>
                  </a:cubicBezTo>
                  <a:cubicBezTo>
                    <a:pt x="10270" y="16654"/>
                    <a:pt x="10265" y="16649"/>
                    <a:pt x="10265" y="16639"/>
                  </a:cubicBezTo>
                  <a:cubicBezTo>
                    <a:pt x="10265" y="16618"/>
                    <a:pt x="10285" y="16618"/>
                    <a:pt x="10285" y="16618"/>
                  </a:cubicBezTo>
                  <a:close/>
                  <a:moveTo>
                    <a:pt x="2083" y="16609"/>
                  </a:moveTo>
                  <a:cubicBezTo>
                    <a:pt x="2087" y="16609"/>
                    <a:pt x="2092" y="16612"/>
                    <a:pt x="2099" y="16618"/>
                  </a:cubicBezTo>
                  <a:cubicBezTo>
                    <a:pt x="2099" y="16625"/>
                    <a:pt x="2096" y="16628"/>
                    <a:pt x="2092" y="16628"/>
                  </a:cubicBezTo>
                  <a:cubicBezTo>
                    <a:pt x="2085" y="16628"/>
                    <a:pt x="2071" y="16618"/>
                    <a:pt x="2058" y="16618"/>
                  </a:cubicBezTo>
                  <a:cubicBezTo>
                    <a:pt x="2043" y="16633"/>
                    <a:pt x="2039" y="16647"/>
                    <a:pt x="2031" y="16647"/>
                  </a:cubicBezTo>
                  <a:cubicBezTo>
                    <a:pt x="2027" y="16647"/>
                    <a:pt x="2023" y="16645"/>
                    <a:pt x="2017" y="16639"/>
                  </a:cubicBezTo>
                  <a:cubicBezTo>
                    <a:pt x="1997" y="16659"/>
                    <a:pt x="1997" y="16659"/>
                    <a:pt x="1976" y="16659"/>
                  </a:cubicBezTo>
                  <a:cubicBezTo>
                    <a:pt x="1976" y="16639"/>
                    <a:pt x="1997" y="16639"/>
                    <a:pt x="2017" y="16639"/>
                  </a:cubicBezTo>
                  <a:cubicBezTo>
                    <a:pt x="2017" y="16618"/>
                    <a:pt x="2037" y="16618"/>
                    <a:pt x="2058" y="16618"/>
                  </a:cubicBezTo>
                  <a:cubicBezTo>
                    <a:pt x="2071" y="16618"/>
                    <a:pt x="2076" y="16609"/>
                    <a:pt x="2083" y="16609"/>
                  </a:cubicBezTo>
                  <a:close/>
                  <a:moveTo>
                    <a:pt x="11406" y="16598"/>
                  </a:moveTo>
                  <a:cubicBezTo>
                    <a:pt x="11426" y="16618"/>
                    <a:pt x="11406" y="16639"/>
                    <a:pt x="11385" y="16659"/>
                  </a:cubicBezTo>
                  <a:cubicBezTo>
                    <a:pt x="11365" y="16618"/>
                    <a:pt x="11385" y="16598"/>
                    <a:pt x="11406" y="16598"/>
                  </a:cubicBezTo>
                  <a:close/>
                  <a:moveTo>
                    <a:pt x="11548" y="16659"/>
                  </a:moveTo>
                  <a:cubicBezTo>
                    <a:pt x="11569" y="16680"/>
                    <a:pt x="11569" y="16680"/>
                    <a:pt x="11548" y="16680"/>
                  </a:cubicBezTo>
                  <a:cubicBezTo>
                    <a:pt x="11548" y="16680"/>
                    <a:pt x="11528" y="16680"/>
                    <a:pt x="11528" y="16659"/>
                  </a:cubicBezTo>
                  <a:close/>
                  <a:moveTo>
                    <a:pt x="1243" y="16680"/>
                  </a:moveTo>
                  <a:cubicBezTo>
                    <a:pt x="1243" y="16680"/>
                    <a:pt x="1243" y="16680"/>
                    <a:pt x="1243" y="16700"/>
                  </a:cubicBezTo>
                  <a:lnTo>
                    <a:pt x="1223" y="16700"/>
                  </a:lnTo>
                  <a:cubicBezTo>
                    <a:pt x="1223" y="16700"/>
                    <a:pt x="1223" y="16680"/>
                    <a:pt x="1223" y="16680"/>
                  </a:cubicBezTo>
                  <a:close/>
                  <a:moveTo>
                    <a:pt x="10204" y="16680"/>
                  </a:moveTo>
                  <a:cubicBezTo>
                    <a:pt x="10224" y="16680"/>
                    <a:pt x="10224" y="16680"/>
                    <a:pt x="10224" y="16700"/>
                  </a:cubicBezTo>
                  <a:lnTo>
                    <a:pt x="10204" y="16700"/>
                  </a:lnTo>
                  <a:cubicBezTo>
                    <a:pt x="10204" y="16700"/>
                    <a:pt x="10204" y="16680"/>
                    <a:pt x="10204" y="16680"/>
                  </a:cubicBezTo>
                  <a:close/>
                  <a:moveTo>
                    <a:pt x="1020" y="16671"/>
                  </a:moveTo>
                  <a:cubicBezTo>
                    <a:pt x="1026" y="16671"/>
                    <a:pt x="1033" y="16673"/>
                    <a:pt x="1040" y="16680"/>
                  </a:cubicBezTo>
                  <a:cubicBezTo>
                    <a:pt x="1033" y="16686"/>
                    <a:pt x="1028" y="16689"/>
                    <a:pt x="1024" y="16689"/>
                  </a:cubicBezTo>
                  <a:cubicBezTo>
                    <a:pt x="1017" y="16689"/>
                    <a:pt x="1012" y="16680"/>
                    <a:pt x="999" y="16680"/>
                  </a:cubicBezTo>
                  <a:cubicBezTo>
                    <a:pt x="999" y="16694"/>
                    <a:pt x="989" y="16708"/>
                    <a:pt x="975" y="16708"/>
                  </a:cubicBezTo>
                  <a:cubicBezTo>
                    <a:pt x="970" y="16708"/>
                    <a:pt x="964" y="16706"/>
                    <a:pt x="958" y="16700"/>
                  </a:cubicBezTo>
                  <a:cubicBezTo>
                    <a:pt x="978" y="16680"/>
                    <a:pt x="978" y="16680"/>
                    <a:pt x="999" y="16680"/>
                  </a:cubicBezTo>
                  <a:cubicBezTo>
                    <a:pt x="999" y="16680"/>
                    <a:pt x="1008" y="16671"/>
                    <a:pt x="1020" y="16671"/>
                  </a:cubicBezTo>
                  <a:close/>
                  <a:moveTo>
                    <a:pt x="2180" y="16680"/>
                  </a:moveTo>
                  <a:cubicBezTo>
                    <a:pt x="2200" y="16700"/>
                    <a:pt x="2180" y="16720"/>
                    <a:pt x="2160" y="16720"/>
                  </a:cubicBezTo>
                  <a:cubicBezTo>
                    <a:pt x="2160" y="16720"/>
                    <a:pt x="2160" y="16700"/>
                    <a:pt x="2160" y="16700"/>
                  </a:cubicBezTo>
                  <a:cubicBezTo>
                    <a:pt x="2160" y="16700"/>
                    <a:pt x="2180" y="16680"/>
                    <a:pt x="2180" y="16680"/>
                  </a:cubicBezTo>
                  <a:close/>
                  <a:moveTo>
                    <a:pt x="2017" y="16741"/>
                  </a:moveTo>
                  <a:cubicBezTo>
                    <a:pt x="2037" y="16761"/>
                    <a:pt x="2037" y="16761"/>
                    <a:pt x="2017" y="16761"/>
                  </a:cubicBezTo>
                  <a:lnTo>
                    <a:pt x="1997" y="16761"/>
                  </a:lnTo>
                  <a:cubicBezTo>
                    <a:pt x="2017" y="16741"/>
                    <a:pt x="2017" y="16741"/>
                    <a:pt x="2017" y="16741"/>
                  </a:cubicBezTo>
                  <a:close/>
                  <a:moveTo>
                    <a:pt x="1141" y="16761"/>
                  </a:moveTo>
                  <a:cubicBezTo>
                    <a:pt x="1162" y="16781"/>
                    <a:pt x="1162" y="16781"/>
                    <a:pt x="1141" y="16781"/>
                  </a:cubicBezTo>
                  <a:cubicBezTo>
                    <a:pt x="1141" y="16761"/>
                    <a:pt x="1141" y="16761"/>
                    <a:pt x="1141" y="16761"/>
                  </a:cubicBezTo>
                  <a:close/>
                  <a:moveTo>
                    <a:pt x="7719" y="16761"/>
                  </a:moveTo>
                  <a:cubicBezTo>
                    <a:pt x="7740" y="16761"/>
                    <a:pt x="7740" y="16761"/>
                    <a:pt x="7740" y="16781"/>
                  </a:cubicBezTo>
                  <a:lnTo>
                    <a:pt x="7719" y="16781"/>
                  </a:lnTo>
                  <a:cubicBezTo>
                    <a:pt x="7719" y="16781"/>
                    <a:pt x="7719" y="16761"/>
                    <a:pt x="7719" y="16761"/>
                  </a:cubicBezTo>
                  <a:close/>
                  <a:moveTo>
                    <a:pt x="10143" y="16741"/>
                  </a:moveTo>
                  <a:cubicBezTo>
                    <a:pt x="10163" y="16761"/>
                    <a:pt x="10143" y="16781"/>
                    <a:pt x="10123" y="16781"/>
                  </a:cubicBezTo>
                  <a:cubicBezTo>
                    <a:pt x="10102" y="16761"/>
                    <a:pt x="10123" y="16741"/>
                    <a:pt x="10143" y="16741"/>
                  </a:cubicBezTo>
                  <a:close/>
                  <a:moveTo>
                    <a:pt x="1060" y="16761"/>
                  </a:moveTo>
                  <a:cubicBezTo>
                    <a:pt x="1060" y="16761"/>
                    <a:pt x="1080" y="16781"/>
                    <a:pt x="1080" y="16781"/>
                  </a:cubicBezTo>
                  <a:cubicBezTo>
                    <a:pt x="1080" y="16781"/>
                    <a:pt x="1071" y="16790"/>
                    <a:pt x="1065" y="16790"/>
                  </a:cubicBezTo>
                  <a:cubicBezTo>
                    <a:pt x="1062" y="16790"/>
                    <a:pt x="1060" y="16788"/>
                    <a:pt x="1060" y="16781"/>
                  </a:cubicBezTo>
                  <a:lnTo>
                    <a:pt x="1040" y="16781"/>
                  </a:lnTo>
                  <a:cubicBezTo>
                    <a:pt x="1060" y="16761"/>
                    <a:pt x="1060" y="16761"/>
                    <a:pt x="1060" y="16761"/>
                  </a:cubicBezTo>
                  <a:close/>
                  <a:moveTo>
                    <a:pt x="10245" y="16781"/>
                  </a:moveTo>
                  <a:cubicBezTo>
                    <a:pt x="10245" y="16781"/>
                    <a:pt x="10265" y="16802"/>
                    <a:pt x="10265" y="16802"/>
                  </a:cubicBezTo>
                  <a:lnTo>
                    <a:pt x="10245" y="16802"/>
                  </a:lnTo>
                  <a:cubicBezTo>
                    <a:pt x="10245" y="16802"/>
                    <a:pt x="10245" y="16802"/>
                    <a:pt x="10245" y="16781"/>
                  </a:cubicBezTo>
                  <a:close/>
                  <a:moveTo>
                    <a:pt x="11837" y="16839"/>
                  </a:moveTo>
                  <a:cubicBezTo>
                    <a:pt x="11836" y="16840"/>
                    <a:pt x="11834" y="16841"/>
                    <a:pt x="11833" y="16843"/>
                  </a:cubicBezTo>
                  <a:lnTo>
                    <a:pt x="11854" y="16843"/>
                  </a:lnTo>
                  <a:cubicBezTo>
                    <a:pt x="11848" y="16841"/>
                    <a:pt x="11842" y="16840"/>
                    <a:pt x="11837" y="16839"/>
                  </a:cubicBezTo>
                  <a:close/>
                  <a:moveTo>
                    <a:pt x="306" y="16843"/>
                  </a:moveTo>
                  <a:cubicBezTo>
                    <a:pt x="306" y="16843"/>
                    <a:pt x="306" y="16843"/>
                    <a:pt x="306" y="16863"/>
                  </a:cubicBezTo>
                  <a:lnTo>
                    <a:pt x="286" y="16863"/>
                  </a:lnTo>
                  <a:cubicBezTo>
                    <a:pt x="286" y="16863"/>
                    <a:pt x="286" y="16843"/>
                    <a:pt x="286" y="16843"/>
                  </a:cubicBezTo>
                  <a:close/>
                  <a:moveTo>
                    <a:pt x="9532" y="16822"/>
                  </a:moveTo>
                  <a:cubicBezTo>
                    <a:pt x="9532" y="16843"/>
                    <a:pt x="9552" y="16843"/>
                    <a:pt x="9552" y="16843"/>
                  </a:cubicBezTo>
                  <a:cubicBezTo>
                    <a:pt x="9552" y="16863"/>
                    <a:pt x="9532" y="16863"/>
                    <a:pt x="9532" y="16863"/>
                  </a:cubicBezTo>
                  <a:cubicBezTo>
                    <a:pt x="9532" y="16863"/>
                    <a:pt x="9532" y="16843"/>
                    <a:pt x="9512" y="16843"/>
                  </a:cubicBezTo>
                  <a:cubicBezTo>
                    <a:pt x="9532" y="16843"/>
                    <a:pt x="9532" y="16843"/>
                    <a:pt x="9532" y="16822"/>
                  </a:cubicBezTo>
                  <a:close/>
                  <a:moveTo>
                    <a:pt x="9430" y="16700"/>
                  </a:moveTo>
                  <a:cubicBezTo>
                    <a:pt x="9451" y="16761"/>
                    <a:pt x="9389" y="16781"/>
                    <a:pt x="9369" y="16822"/>
                  </a:cubicBezTo>
                  <a:cubicBezTo>
                    <a:pt x="9369" y="16843"/>
                    <a:pt x="9389" y="16843"/>
                    <a:pt x="9410" y="16863"/>
                  </a:cubicBezTo>
                  <a:cubicBezTo>
                    <a:pt x="9399" y="16868"/>
                    <a:pt x="9389" y="16871"/>
                    <a:pt x="9381" y="16871"/>
                  </a:cubicBezTo>
                  <a:cubicBezTo>
                    <a:pt x="9357" y="16871"/>
                    <a:pt x="9338" y="16852"/>
                    <a:pt x="9308" y="16822"/>
                  </a:cubicBezTo>
                  <a:cubicBezTo>
                    <a:pt x="9328" y="16761"/>
                    <a:pt x="9349" y="16700"/>
                    <a:pt x="9430" y="16700"/>
                  </a:cubicBezTo>
                  <a:close/>
                  <a:moveTo>
                    <a:pt x="1162" y="16843"/>
                  </a:moveTo>
                  <a:cubicBezTo>
                    <a:pt x="1162" y="16863"/>
                    <a:pt x="1162" y="16863"/>
                    <a:pt x="1162" y="16863"/>
                  </a:cubicBezTo>
                  <a:cubicBezTo>
                    <a:pt x="1152" y="16873"/>
                    <a:pt x="1146" y="16878"/>
                    <a:pt x="1144" y="16878"/>
                  </a:cubicBezTo>
                  <a:cubicBezTo>
                    <a:pt x="1141" y="16878"/>
                    <a:pt x="1141" y="16873"/>
                    <a:pt x="1141" y="16863"/>
                  </a:cubicBezTo>
                  <a:cubicBezTo>
                    <a:pt x="1141" y="16863"/>
                    <a:pt x="1141" y="16863"/>
                    <a:pt x="1162" y="16843"/>
                  </a:cubicBezTo>
                  <a:close/>
                  <a:moveTo>
                    <a:pt x="10489" y="16843"/>
                  </a:moveTo>
                  <a:cubicBezTo>
                    <a:pt x="10489" y="16883"/>
                    <a:pt x="10489" y="16904"/>
                    <a:pt x="10448" y="16904"/>
                  </a:cubicBezTo>
                  <a:cubicBezTo>
                    <a:pt x="10448" y="16863"/>
                    <a:pt x="10448" y="16843"/>
                    <a:pt x="10489" y="16843"/>
                  </a:cubicBezTo>
                  <a:close/>
                  <a:moveTo>
                    <a:pt x="1080" y="16904"/>
                  </a:moveTo>
                  <a:cubicBezTo>
                    <a:pt x="1101" y="16904"/>
                    <a:pt x="1101" y="16904"/>
                    <a:pt x="1101" y="16924"/>
                  </a:cubicBezTo>
                  <a:lnTo>
                    <a:pt x="1080" y="16924"/>
                  </a:lnTo>
                  <a:lnTo>
                    <a:pt x="1080" y="16904"/>
                  </a:lnTo>
                  <a:close/>
                  <a:moveTo>
                    <a:pt x="904" y="16916"/>
                  </a:moveTo>
                  <a:cubicBezTo>
                    <a:pt x="907" y="16916"/>
                    <a:pt x="911" y="16918"/>
                    <a:pt x="917" y="16924"/>
                  </a:cubicBezTo>
                  <a:cubicBezTo>
                    <a:pt x="917" y="16934"/>
                    <a:pt x="912" y="16939"/>
                    <a:pt x="905" y="16939"/>
                  </a:cubicBezTo>
                  <a:cubicBezTo>
                    <a:pt x="899" y="16939"/>
                    <a:pt x="893" y="16937"/>
                    <a:pt x="887" y="16932"/>
                  </a:cubicBezTo>
                  <a:lnTo>
                    <a:pt x="887" y="16932"/>
                  </a:lnTo>
                  <a:cubicBezTo>
                    <a:pt x="894" y="16923"/>
                    <a:pt x="898" y="16916"/>
                    <a:pt x="904" y="16916"/>
                  </a:cubicBezTo>
                  <a:close/>
                  <a:moveTo>
                    <a:pt x="1508" y="16924"/>
                  </a:moveTo>
                  <a:cubicBezTo>
                    <a:pt x="1508" y="16924"/>
                    <a:pt x="1508" y="16944"/>
                    <a:pt x="1508" y="16944"/>
                  </a:cubicBezTo>
                  <a:lnTo>
                    <a:pt x="1488" y="16944"/>
                  </a:lnTo>
                  <a:cubicBezTo>
                    <a:pt x="1488" y="16924"/>
                    <a:pt x="1508" y="16924"/>
                    <a:pt x="1508" y="16924"/>
                  </a:cubicBezTo>
                  <a:close/>
                  <a:moveTo>
                    <a:pt x="9492" y="16906"/>
                  </a:moveTo>
                  <a:cubicBezTo>
                    <a:pt x="9498" y="16906"/>
                    <a:pt x="9505" y="16910"/>
                    <a:pt x="9512" y="16924"/>
                  </a:cubicBezTo>
                  <a:cubicBezTo>
                    <a:pt x="9512" y="16924"/>
                    <a:pt x="9512" y="16944"/>
                    <a:pt x="9491" y="16965"/>
                  </a:cubicBezTo>
                  <a:cubicBezTo>
                    <a:pt x="9471" y="16944"/>
                    <a:pt x="9471" y="16944"/>
                    <a:pt x="9471" y="16924"/>
                  </a:cubicBezTo>
                  <a:cubicBezTo>
                    <a:pt x="9471" y="16924"/>
                    <a:pt x="9480" y="16906"/>
                    <a:pt x="9492" y="16906"/>
                  </a:cubicBezTo>
                  <a:close/>
                  <a:moveTo>
                    <a:pt x="1019" y="16965"/>
                  </a:moveTo>
                  <a:cubicBezTo>
                    <a:pt x="1019" y="16965"/>
                    <a:pt x="1019" y="16985"/>
                    <a:pt x="1019" y="16985"/>
                  </a:cubicBezTo>
                  <a:cubicBezTo>
                    <a:pt x="999" y="16965"/>
                    <a:pt x="999" y="16965"/>
                    <a:pt x="1019" y="16965"/>
                  </a:cubicBezTo>
                  <a:close/>
                  <a:moveTo>
                    <a:pt x="10428" y="16944"/>
                  </a:moveTo>
                  <a:cubicBezTo>
                    <a:pt x="10448" y="16965"/>
                    <a:pt x="10428" y="16965"/>
                    <a:pt x="10428" y="16985"/>
                  </a:cubicBezTo>
                  <a:cubicBezTo>
                    <a:pt x="10428" y="16985"/>
                    <a:pt x="10408" y="16965"/>
                    <a:pt x="10428" y="16944"/>
                  </a:cubicBezTo>
                  <a:close/>
                  <a:moveTo>
                    <a:pt x="1630" y="16904"/>
                  </a:moveTo>
                  <a:cubicBezTo>
                    <a:pt x="1671" y="16904"/>
                    <a:pt x="1691" y="16924"/>
                    <a:pt x="1691" y="16944"/>
                  </a:cubicBezTo>
                  <a:cubicBezTo>
                    <a:pt x="1691" y="16985"/>
                    <a:pt x="1671" y="16985"/>
                    <a:pt x="1630" y="16985"/>
                  </a:cubicBezTo>
                  <a:cubicBezTo>
                    <a:pt x="1630" y="16985"/>
                    <a:pt x="1621" y="16994"/>
                    <a:pt x="1609" y="16994"/>
                  </a:cubicBezTo>
                  <a:cubicBezTo>
                    <a:pt x="1603" y="16994"/>
                    <a:pt x="1596" y="16992"/>
                    <a:pt x="1589" y="16985"/>
                  </a:cubicBezTo>
                  <a:cubicBezTo>
                    <a:pt x="1596" y="16978"/>
                    <a:pt x="1601" y="16976"/>
                    <a:pt x="1604" y="16976"/>
                  </a:cubicBezTo>
                  <a:cubicBezTo>
                    <a:pt x="1612" y="16976"/>
                    <a:pt x="1617" y="16985"/>
                    <a:pt x="1630" y="16985"/>
                  </a:cubicBezTo>
                  <a:lnTo>
                    <a:pt x="1630" y="16904"/>
                  </a:lnTo>
                  <a:close/>
                  <a:moveTo>
                    <a:pt x="11426" y="16944"/>
                  </a:moveTo>
                  <a:cubicBezTo>
                    <a:pt x="11426" y="16965"/>
                    <a:pt x="11426" y="17005"/>
                    <a:pt x="11385" y="17005"/>
                  </a:cubicBezTo>
                  <a:cubicBezTo>
                    <a:pt x="11385" y="16965"/>
                    <a:pt x="11406" y="16944"/>
                    <a:pt x="11426" y="16944"/>
                  </a:cubicBezTo>
                  <a:close/>
                  <a:moveTo>
                    <a:pt x="388" y="17005"/>
                  </a:moveTo>
                  <a:cubicBezTo>
                    <a:pt x="408" y="17005"/>
                    <a:pt x="429" y="17026"/>
                    <a:pt x="429" y="17046"/>
                  </a:cubicBezTo>
                  <a:cubicBezTo>
                    <a:pt x="420" y="17046"/>
                    <a:pt x="412" y="17049"/>
                    <a:pt x="405" y="17049"/>
                  </a:cubicBezTo>
                  <a:cubicBezTo>
                    <a:pt x="395" y="17049"/>
                    <a:pt x="388" y="17042"/>
                    <a:pt x="388" y="17005"/>
                  </a:cubicBezTo>
                  <a:close/>
                  <a:moveTo>
                    <a:pt x="1895" y="17026"/>
                  </a:moveTo>
                  <a:cubicBezTo>
                    <a:pt x="1895" y="17046"/>
                    <a:pt x="1890" y="17051"/>
                    <a:pt x="1882" y="17051"/>
                  </a:cubicBezTo>
                  <a:cubicBezTo>
                    <a:pt x="1874" y="17051"/>
                    <a:pt x="1864" y="17046"/>
                    <a:pt x="1854" y="17046"/>
                  </a:cubicBezTo>
                  <a:cubicBezTo>
                    <a:pt x="1874" y="17046"/>
                    <a:pt x="1874" y="17026"/>
                    <a:pt x="1895" y="17026"/>
                  </a:cubicBezTo>
                  <a:close/>
                  <a:moveTo>
                    <a:pt x="1854" y="17046"/>
                  </a:moveTo>
                  <a:cubicBezTo>
                    <a:pt x="1854" y="17067"/>
                    <a:pt x="1854" y="17067"/>
                    <a:pt x="1834" y="17067"/>
                  </a:cubicBezTo>
                  <a:cubicBezTo>
                    <a:pt x="1834" y="17046"/>
                    <a:pt x="1854" y="17046"/>
                    <a:pt x="1854" y="17046"/>
                  </a:cubicBezTo>
                  <a:close/>
                  <a:moveTo>
                    <a:pt x="11406" y="17067"/>
                  </a:moveTo>
                  <a:cubicBezTo>
                    <a:pt x="11406" y="17067"/>
                    <a:pt x="11406" y="17087"/>
                    <a:pt x="11406" y="17087"/>
                  </a:cubicBezTo>
                  <a:lnTo>
                    <a:pt x="11385" y="17087"/>
                  </a:lnTo>
                  <a:cubicBezTo>
                    <a:pt x="11385" y="17067"/>
                    <a:pt x="11385" y="17067"/>
                    <a:pt x="11385" y="17067"/>
                  </a:cubicBezTo>
                  <a:close/>
                  <a:moveTo>
                    <a:pt x="2241" y="16761"/>
                  </a:moveTo>
                  <a:cubicBezTo>
                    <a:pt x="2261" y="16802"/>
                    <a:pt x="2282" y="16843"/>
                    <a:pt x="2221" y="16883"/>
                  </a:cubicBezTo>
                  <a:cubicBezTo>
                    <a:pt x="2180" y="16904"/>
                    <a:pt x="2221" y="16965"/>
                    <a:pt x="2180" y="17005"/>
                  </a:cubicBezTo>
                  <a:cubicBezTo>
                    <a:pt x="2168" y="17001"/>
                    <a:pt x="2156" y="17000"/>
                    <a:pt x="2143" y="17000"/>
                  </a:cubicBezTo>
                  <a:cubicBezTo>
                    <a:pt x="2094" y="17000"/>
                    <a:pt x="2046" y="17026"/>
                    <a:pt x="1997" y="17026"/>
                  </a:cubicBezTo>
                  <a:cubicBezTo>
                    <a:pt x="1997" y="17046"/>
                    <a:pt x="1976" y="17046"/>
                    <a:pt x="1976" y="17067"/>
                  </a:cubicBezTo>
                  <a:cubicBezTo>
                    <a:pt x="1997" y="17067"/>
                    <a:pt x="2017" y="17087"/>
                    <a:pt x="1997" y="17107"/>
                  </a:cubicBezTo>
                  <a:cubicBezTo>
                    <a:pt x="1976" y="17087"/>
                    <a:pt x="1976" y="17067"/>
                    <a:pt x="1976" y="17067"/>
                  </a:cubicBezTo>
                  <a:cubicBezTo>
                    <a:pt x="1976" y="17046"/>
                    <a:pt x="1956" y="17046"/>
                    <a:pt x="1956" y="17046"/>
                  </a:cubicBezTo>
                  <a:cubicBezTo>
                    <a:pt x="1976" y="17026"/>
                    <a:pt x="1976" y="17026"/>
                    <a:pt x="1997" y="17026"/>
                  </a:cubicBezTo>
                  <a:cubicBezTo>
                    <a:pt x="2017" y="16965"/>
                    <a:pt x="2119" y="16944"/>
                    <a:pt x="2078" y="16863"/>
                  </a:cubicBezTo>
                  <a:cubicBezTo>
                    <a:pt x="2139" y="16822"/>
                    <a:pt x="2180" y="16802"/>
                    <a:pt x="2241" y="16761"/>
                  </a:cubicBezTo>
                  <a:close/>
                  <a:moveTo>
                    <a:pt x="9002" y="17067"/>
                  </a:moveTo>
                  <a:cubicBezTo>
                    <a:pt x="9023" y="17087"/>
                    <a:pt x="9002" y="17107"/>
                    <a:pt x="8982" y="17107"/>
                  </a:cubicBezTo>
                  <a:cubicBezTo>
                    <a:pt x="8962" y="17087"/>
                    <a:pt x="8982" y="17067"/>
                    <a:pt x="9002" y="17067"/>
                  </a:cubicBezTo>
                  <a:close/>
                  <a:moveTo>
                    <a:pt x="10428" y="16985"/>
                  </a:moveTo>
                  <a:cubicBezTo>
                    <a:pt x="10489" y="17067"/>
                    <a:pt x="10428" y="17087"/>
                    <a:pt x="10387" y="17107"/>
                  </a:cubicBezTo>
                  <a:lnTo>
                    <a:pt x="10347" y="17107"/>
                  </a:lnTo>
                  <a:cubicBezTo>
                    <a:pt x="10347" y="17087"/>
                    <a:pt x="10326" y="17067"/>
                    <a:pt x="10326" y="17046"/>
                  </a:cubicBezTo>
                  <a:cubicBezTo>
                    <a:pt x="10387" y="17026"/>
                    <a:pt x="10387" y="17026"/>
                    <a:pt x="10428" y="16985"/>
                  </a:cubicBezTo>
                  <a:close/>
                  <a:moveTo>
                    <a:pt x="1406" y="17046"/>
                  </a:moveTo>
                  <a:cubicBezTo>
                    <a:pt x="1406" y="17087"/>
                    <a:pt x="1426" y="17107"/>
                    <a:pt x="1426" y="17128"/>
                  </a:cubicBezTo>
                  <a:cubicBezTo>
                    <a:pt x="1406" y="17128"/>
                    <a:pt x="1386" y="17148"/>
                    <a:pt x="1365" y="17148"/>
                  </a:cubicBezTo>
                  <a:cubicBezTo>
                    <a:pt x="1345" y="17107"/>
                    <a:pt x="1365" y="17067"/>
                    <a:pt x="1406" y="17046"/>
                  </a:cubicBezTo>
                  <a:close/>
                  <a:moveTo>
                    <a:pt x="1997" y="17168"/>
                  </a:moveTo>
                  <a:cubicBezTo>
                    <a:pt x="2017" y="17168"/>
                    <a:pt x="2017" y="17189"/>
                    <a:pt x="1997" y="17189"/>
                  </a:cubicBezTo>
                  <a:cubicBezTo>
                    <a:pt x="1976" y="17189"/>
                    <a:pt x="1976" y="17168"/>
                    <a:pt x="1976" y="17168"/>
                  </a:cubicBezTo>
                  <a:close/>
                  <a:moveTo>
                    <a:pt x="10754" y="17189"/>
                  </a:moveTo>
                  <a:cubicBezTo>
                    <a:pt x="10754" y="17189"/>
                    <a:pt x="10754" y="17189"/>
                    <a:pt x="10754" y="17209"/>
                  </a:cubicBezTo>
                  <a:lnTo>
                    <a:pt x="10734" y="17209"/>
                  </a:lnTo>
                  <a:cubicBezTo>
                    <a:pt x="10734" y="17209"/>
                    <a:pt x="10734" y="17189"/>
                    <a:pt x="10734" y="17189"/>
                  </a:cubicBezTo>
                  <a:close/>
                  <a:moveTo>
                    <a:pt x="10835" y="17189"/>
                  </a:moveTo>
                  <a:cubicBezTo>
                    <a:pt x="10835" y="17189"/>
                    <a:pt x="10835" y="17189"/>
                    <a:pt x="10835" y="17209"/>
                  </a:cubicBezTo>
                  <a:lnTo>
                    <a:pt x="10815" y="17209"/>
                  </a:lnTo>
                  <a:cubicBezTo>
                    <a:pt x="10815" y="17209"/>
                    <a:pt x="10815" y="17189"/>
                    <a:pt x="10815" y="17189"/>
                  </a:cubicBezTo>
                  <a:close/>
                  <a:moveTo>
                    <a:pt x="9023" y="17189"/>
                  </a:moveTo>
                  <a:cubicBezTo>
                    <a:pt x="9023" y="17209"/>
                    <a:pt x="9043" y="17209"/>
                    <a:pt x="9043" y="17209"/>
                  </a:cubicBezTo>
                  <a:cubicBezTo>
                    <a:pt x="9033" y="17219"/>
                    <a:pt x="9023" y="17224"/>
                    <a:pt x="9015" y="17224"/>
                  </a:cubicBezTo>
                  <a:cubicBezTo>
                    <a:pt x="9008" y="17224"/>
                    <a:pt x="9002" y="17219"/>
                    <a:pt x="9002" y="17209"/>
                  </a:cubicBezTo>
                  <a:cubicBezTo>
                    <a:pt x="9002" y="17189"/>
                    <a:pt x="9023" y="17189"/>
                    <a:pt x="9023" y="17189"/>
                  </a:cubicBezTo>
                  <a:close/>
                  <a:moveTo>
                    <a:pt x="10611" y="17209"/>
                  </a:moveTo>
                  <a:cubicBezTo>
                    <a:pt x="10611" y="17209"/>
                    <a:pt x="10611" y="17229"/>
                    <a:pt x="10611" y="17229"/>
                  </a:cubicBezTo>
                  <a:cubicBezTo>
                    <a:pt x="10591" y="17229"/>
                    <a:pt x="10591" y="17229"/>
                    <a:pt x="10591" y="17209"/>
                  </a:cubicBezTo>
                  <a:close/>
                  <a:moveTo>
                    <a:pt x="1270" y="17220"/>
                  </a:moveTo>
                  <a:cubicBezTo>
                    <a:pt x="1273" y="17220"/>
                    <a:pt x="1277" y="17223"/>
                    <a:pt x="1284" y="17229"/>
                  </a:cubicBezTo>
                  <a:cubicBezTo>
                    <a:pt x="1284" y="17236"/>
                    <a:pt x="1282" y="17238"/>
                    <a:pt x="1279" y="17238"/>
                  </a:cubicBezTo>
                  <a:cubicBezTo>
                    <a:pt x="1273" y="17238"/>
                    <a:pt x="1264" y="17229"/>
                    <a:pt x="1264" y="17229"/>
                  </a:cubicBezTo>
                  <a:cubicBezTo>
                    <a:pt x="1249" y="17244"/>
                    <a:pt x="1245" y="17258"/>
                    <a:pt x="1236" y="17258"/>
                  </a:cubicBezTo>
                  <a:cubicBezTo>
                    <a:pt x="1233" y="17258"/>
                    <a:pt x="1229" y="17256"/>
                    <a:pt x="1223" y="17250"/>
                  </a:cubicBezTo>
                  <a:cubicBezTo>
                    <a:pt x="1223" y="17229"/>
                    <a:pt x="1243" y="17229"/>
                    <a:pt x="1264" y="17229"/>
                  </a:cubicBezTo>
                  <a:cubicBezTo>
                    <a:pt x="1264" y="17229"/>
                    <a:pt x="1264" y="17220"/>
                    <a:pt x="1270" y="17220"/>
                  </a:cubicBezTo>
                  <a:close/>
                  <a:moveTo>
                    <a:pt x="11324" y="17250"/>
                  </a:moveTo>
                  <a:cubicBezTo>
                    <a:pt x="11324" y="17260"/>
                    <a:pt x="11319" y="17265"/>
                    <a:pt x="11314" y="17265"/>
                  </a:cubicBezTo>
                  <a:cubicBezTo>
                    <a:pt x="11309" y="17265"/>
                    <a:pt x="11304" y="17260"/>
                    <a:pt x="11304" y="17250"/>
                  </a:cubicBezTo>
                  <a:close/>
                  <a:moveTo>
                    <a:pt x="1834" y="17250"/>
                  </a:moveTo>
                  <a:cubicBezTo>
                    <a:pt x="1834" y="17250"/>
                    <a:pt x="1834" y="17270"/>
                    <a:pt x="1834" y="17270"/>
                  </a:cubicBezTo>
                  <a:lnTo>
                    <a:pt x="1813" y="17270"/>
                  </a:lnTo>
                  <a:cubicBezTo>
                    <a:pt x="1813" y="17270"/>
                    <a:pt x="1813" y="17270"/>
                    <a:pt x="1813" y="17250"/>
                  </a:cubicBezTo>
                  <a:close/>
                  <a:moveTo>
                    <a:pt x="1325" y="17311"/>
                  </a:moveTo>
                  <a:lnTo>
                    <a:pt x="1325" y="17311"/>
                  </a:lnTo>
                  <a:cubicBezTo>
                    <a:pt x="1345" y="17331"/>
                    <a:pt x="1325" y="17331"/>
                    <a:pt x="1304" y="17331"/>
                  </a:cubicBezTo>
                  <a:cubicBezTo>
                    <a:pt x="1304" y="17331"/>
                    <a:pt x="1325" y="17311"/>
                    <a:pt x="1325" y="17311"/>
                  </a:cubicBezTo>
                  <a:close/>
                  <a:moveTo>
                    <a:pt x="1589" y="17270"/>
                  </a:moveTo>
                  <a:cubicBezTo>
                    <a:pt x="1630" y="17291"/>
                    <a:pt x="1671" y="17291"/>
                    <a:pt x="1671" y="17331"/>
                  </a:cubicBezTo>
                  <a:cubicBezTo>
                    <a:pt x="1671" y="17352"/>
                    <a:pt x="1650" y="17372"/>
                    <a:pt x="1630" y="17372"/>
                  </a:cubicBezTo>
                  <a:cubicBezTo>
                    <a:pt x="1589" y="17352"/>
                    <a:pt x="1589" y="17311"/>
                    <a:pt x="1589" y="17270"/>
                  </a:cubicBezTo>
                  <a:close/>
                  <a:moveTo>
                    <a:pt x="1941" y="17363"/>
                  </a:moveTo>
                  <a:cubicBezTo>
                    <a:pt x="1945" y="17363"/>
                    <a:pt x="1949" y="17365"/>
                    <a:pt x="1956" y="17372"/>
                  </a:cubicBezTo>
                  <a:cubicBezTo>
                    <a:pt x="1956" y="17379"/>
                    <a:pt x="1954" y="17381"/>
                    <a:pt x="1950" y="17381"/>
                  </a:cubicBezTo>
                  <a:cubicBezTo>
                    <a:pt x="1942" y="17381"/>
                    <a:pt x="1929" y="17372"/>
                    <a:pt x="1915" y="17372"/>
                  </a:cubicBezTo>
                  <a:cubicBezTo>
                    <a:pt x="1929" y="17372"/>
                    <a:pt x="1933" y="17363"/>
                    <a:pt x="1941" y="17363"/>
                  </a:cubicBezTo>
                  <a:close/>
                  <a:moveTo>
                    <a:pt x="1915" y="17372"/>
                  </a:moveTo>
                  <a:cubicBezTo>
                    <a:pt x="1915" y="17392"/>
                    <a:pt x="1895" y="17392"/>
                    <a:pt x="1874" y="17392"/>
                  </a:cubicBezTo>
                  <a:cubicBezTo>
                    <a:pt x="1895" y="17372"/>
                    <a:pt x="1915" y="17372"/>
                    <a:pt x="1915" y="17372"/>
                  </a:cubicBezTo>
                  <a:close/>
                  <a:moveTo>
                    <a:pt x="1264" y="17453"/>
                  </a:moveTo>
                  <a:cubicBezTo>
                    <a:pt x="1264" y="17474"/>
                    <a:pt x="1264" y="17474"/>
                    <a:pt x="1264" y="17474"/>
                  </a:cubicBezTo>
                  <a:lnTo>
                    <a:pt x="1243" y="17474"/>
                  </a:lnTo>
                  <a:cubicBezTo>
                    <a:pt x="1243" y="17474"/>
                    <a:pt x="1243" y="17474"/>
                    <a:pt x="1243" y="17453"/>
                  </a:cubicBezTo>
                  <a:close/>
                  <a:moveTo>
                    <a:pt x="449" y="17148"/>
                  </a:moveTo>
                  <a:cubicBezTo>
                    <a:pt x="469" y="17250"/>
                    <a:pt x="490" y="17311"/>
                    <a:pt x="530" y="17392"/>
                  </a:cubicBezTo>
                  <a:cubicBezTo>
                    <a:pt x="510" y="17392"/>
                    <a:pt x="510" y="17413"/>
                    <a:pt x="510" y="17413"/>
                  </a:cubicBezTo>
                  <a:cubicBezTo>
                    <a:pt x="490" y="17453"/>
                    <a:pt x="551" y="17453"/>
                    <a:pt x="530" y="17474"/>
                  </a:cubicBezTo>
                  <a:cubicBezTo>
                    <a:pt x="510" y="17494"/>
                    <a:pt x="490" y="17494"/>
                    <a:pt x="469" y="17494"/>
                  </a:cubicBezTo>
                  <a:cubicBezTo>
                    <a:pt x="388" y="17453"/>
                    <a:pt x="408" y="17331"/>
                    <a:pt x="347" y="17291"/>
                  </a:cubicBezTo>
                  <a:cubicBezTo>
                    <a:pt x="347" y="17209"/>
                    <a:pt x="408" y="17209"/>
                    <a:pt x="449" y="17148"/>
                  </a:cubicBezTo>
                  <a:close/>
                  <a:moveTo>
                    <a:pt x="1813" y="17372"/>
                  </a:moveTo>
                  <a:cubicBezTo>
                    <a:pt x="1793" y="17433"/>
                    <a:pt x="1813" y="17474"/>
                    <a:pt x="1752" y="17494"/>
                  </a:cubicBezTo>
                  <a:cubicBezTo>
                    <a:pt x="1732" y="17494"/>
                    <a:pt x="1712" y="17494"/>
                    <a:pt x="1712" y="17474"/>
                  </a:cubicBezTo>
                  <a:cubicBezTo>
                    <a:pt x="1732" y="17413"/>
                    <a:pt x="1793" y="17413"/>
                    <a:pt x="1813" y="17372"/>
                  </a:cubicBezTo>
                  <a:close/>
                  <a:moveTo>
                    <a:pt x="1549" y="17555"/>
                  </a:moveTo>
                  <a:cubicBezTo>
                    <a:pt x="1569" y="17555"/>
                    <a:pt x="1569" y="17576"/>
                    <a:pt x="1569" y="17576"/>
                  </a:cubicBezTo>
                  <a:lnTo>
                    <a:pt x="1549" y="17576"/>
                  </a:lnTo>
                  <a:cubicBezTo>
                    <a:pt x="1549" y="17576"/>
                    <a:pt x="1549" y="17576"/>
                    <a:pt x="1549" y="17555"/>
                  </a:cubicBezTo>
                  <a:close/>
                  <a:moveTo>
                    <a:pt x="1813" y="17555"/>
                  </a:moveTo>
                  <a:cubicBezTo>
                    <a:pt x="1813" y="17576"/>
                    <a:pt x="1813" y="17576"/>
                    <a:pt x="1813" y="17576"/>
                  </a:cubicBezTo>
                  <a:cubicBezTo>
                    <a:pt x="1813" y="17576"/>
                    <a:pt x="1793" y="17555"/>
                    <a:pt x="1793" y="17555"/>
                  </a:cubicBezTo>
                  <a:close/>
                  <a:moveTo>
                    <a:pt x="9675" y="17535"/>
                  </a:moveTo>
                  <a:cubicBezTo>
                    <a:pt x="9675" y="17555"/>
                    <a:pt x="9675" y="17555"/>
                    <a:pt x="9675" y="17555"/>
                  </a:cubicBezTo>
                  <a:cubicBezTo>
                    <a:pt x="9675" y="17555"/>
                    <a:pt x="9675" y="17576"/>
                    <a:pt x="9675" y="17576"/>
                  </a:cubicBezTo>
                  <a:cubicBezTo>
                    <a:pt x="9675" y="17555"/>
                    <a:pt x="9654" y="17555"/>
                    <a:pt x="9654" y="17555"/>
                  </a:cubicBezTo>
                  <a:cubicBezTo>
                    <a:pt x="9675" y="17555"/>
                    <a:pt x="9675" y="17535"/>
                    <a:pt x="9675" y="17535"/>
                  </a:cubicBezTo>
                  <a:close/>
                  <a:moveTo>
                    <a:pt x="1325" y="17494"/>
                  </a:moveTo>
                  <a:lnTo>
                    <a:pt x="1325" y="17494"/>
                  </a:lnTo>
                  <a:cubicBezTo>
                    <a:pt x="1345" y="17535"/>
                    <a:pt x="1325" y="17555"/>
                    <a:pt x="1284" y="17596"/>
                  </a:cubicBezTo>
                  <a:cubicBezTo>
                    <a:pt x="1284" y="17535"/>
                    <a:pt x="1284" y="17515"/>
                    <a:pt x="1325" y="17494"/>
                  </a:cubicBezTo>
                  <a:close/>
                  <a:moveTo>
                    <a:pt x="9593" y="17596"/>
                  </a:moveTo>
                  <a:cubicBezTo>
                    <a:pt x="9634" y="17596"/>
                    <a:pt x="9654" y="17596"/>
                    <a:pt x="9654" y="17637"/>
                  </a:cubicBezTo>
                  <a:cubicBezTo>
                    <a:pt x="9613" y="17637"/>
                    <a:pt x="9593" y="17637"/>
                    <a:pt x="9593" y="17596"/>
                  </a:cubicBezTo>
                  <a:close/>
                  <a:moveTo>
                    <a:pt x="1671" y="17657"/>
                  </a:moveTo>
                  <a:cubicBezTo>
                    <a:pt x="1691" y="17677"/>
                    <a:pt x="1691" y="17677"/>
                    <a:pt x="1671" y="17677"/>
                  </a:cubicBezTo>
                  <a:cubicBezTo>
                    <a:pt x="1671" y="17677"/>
                    <a:pt x="1671" y="17677"/>
                    <a:pt x="1650" y="17657"/>
                  </a:cubicBezTo>
                  <a:close/>
                  <a:moveTo>
                    <a:pt x="9708" y="17649"/>
                  </a:moveTo>
                  <a:cubicBezTo>
                    <a:pt x="9713" y="17649"/>
                    <a:pt x="9720" y="17650"/>
                    <a:pt x="9727" y="17653"/>
                  </a:cubicBezTo>
                  <a:lnTo>
                    <a:pt x="9727" y="17653"/>
                  </a:lnTo>
                  <a:cubicBezTo>
                    <a:pt x="9721" y="17674"/>
                    <a:pt x="9726" y="17698"/>
                    <a:pt x="9695" y="17698"/>
                  </a:cubicBezTo>
                  <a:cubicBezTo>
                    <a:pt x="9680" y="17668"/>
                    <a:pt x="9687" y="17649"/>
                    <a:pt x="9708" y="17649"/>
                  </a:cubicBezTo>
                  <a:close/>
                  <a:moveTo>
                    <a:pt x="9797" y="17596"/>
                  </a:moveTo>
                  <a:cubicBezTo>
                    <a:pt x="9797" y="17616"/>
                    <a:pt x="9776" y="17637"/>
                    <a:pt x="9776" y="17657"/>
                  </a:cubicBezTo>
                  <a:cubicBezTo>
                    <a:pt x="9776" y="17677"/>
                    <a:pt x="9797" y="17677"/>
                    <a:pt x="9776" y="17698"/>
                  </a:cubicBezTo>
                  <a:cubicBezTo>
                    <a:pt x="9756" y="17698"/>
                    <a:pt x="9776" y="17677"/>
                    <a:pt x="9776" y="17657"/>
                  </a:cubicBezTo>
                  <a:cubicBezTo>
                    <a:pt x="9759" y="17657"/>
                    <a:pt x="9757" y="17657"/>
                    <a:pt x="9744" y="17645"/>
                  </a:cubicBezTo>
                  <a:lnTo>
                    <a:pt x="9744" y="17645"/>
                  </a:lnTo>
                  <a:cubicBezTo>
                    <a:pt x="9757" y="17624"/>
                    <a:pt x="9763" y="17596"/>
                    <a:pt x="9797" y="17596"/>
                  </a:cubicBezTo>
                  <a:close/>
                  <a:moveTo>
                    <a:pt x="429" y="17637"/>
                  </a:moveTo>
                  <a:cubicBezTo>
                    <a:pt x="469" y="17637"/>
                    <a:pt x="449" y="17657"/>
                    <a:pt x="449" y="17677"/>
                  </a:cubicBezTo>
                  <a:cubicBezTo>
                    <a:pt x="469" y="17677"/>
                    <a:pt x="469" y="17677"/>
                    <a:pt x="469" y="17718"/>
                  </a:cubicBezTo>
                  <a:cubicBezTo>
                    <a:pt x="449" y="17698"/>
                    <a:pt x="449" y="17698"/>
                    <a:pt x="449" y="17677"/>
                  </a:cubicBezTo>
                  <a:cubicBezTo>
                    <a:pt x="429" y="17657"/>
                    <a:pt x="429" y="17657"/>
                    <a:pt x="429" y="17637"/>
                  </a:cubicBezTo>
                  <a:close/>
                  <a:moveTo>
                    <a:pt x="9443" y="17387"/>
                  </a:moveTo>
                  <a:cubicBezTo>
                    <a:pt x="9456" y="17387"/>
                    <a:pt x="9471" y="17392"/>
                    <a:pt x="9491" y="17392"/>
                  </a:cubicBezTo>
                  <a:cubicBezTo>
                    <a:pt x="9496" y="17397"/>
                    <a:pt x="9500" y="17398"/>
                    <a:pt x="9505" y="17398"/>
                  </a:cubicBezTo>
                  <a:cubicBezTo>
                    <a:pt x="9513" y="17398"/>
                    <a:pt x="9522" y="17394"/>
                    <a:pt x="9530" y="17394"/>
                  </a:cubicBezTo>
                  <a:cubicBezTo>
                    <a:pt x="9537" y="17394"/>
                    <a:pt x="9545" y="17398"/>
                    <a:pt x="9552" y="17413"/>
                  </a:cubicBezTo>
                  <a:cubicBezTo>
                    <a:pt x="9491" y="17453"/>
                    <a:pt x="9430" y="17494"/>
                    <a:pt x="9451" y="17576"/>
                  </a:cubicBezTo>
                  <a:cubicBezTo>
                    <a:pt x="9451" y="17576"/>
                    <a:pt x="9410" y="17596"/>
                    <a:pt x="9410" y="17616"/>
                  </a:cubicBezTo>
                  <a:cubicBezTo>
                    <a:pt x="9410" y="17637"/>
                    <a:pt x="9430" y="17637"/>
                    <a:pt x="9410" y="17657"/>
                  </a:cubicBezTo>
                  <a:cubicBezTo>
                    <a:pt x="9389" y="17657"/>
                    <a:pt x="9410" y="17637"/>
                    <a:pt x="9410" y="17616"/>
                  </a:cubicBezTo>
                  <a:cubicBezTo>
                    <a:pt x="9401" y="17614"/>
                    <a:pt x="9394" y="17612"/>
                    <a:pt x="9388" y="17612"/>
                  </a:cubicBezTo>
                  <a:cubicBezTo>
                    <a:pt x="9348" y="17612"/>
                    <a:pt x="9346" y="17660"/>
                    <a:pt x="9328" y="17677"/>
                  </a:cubicBezTo>
                  <a:cubicBezTo>
                    <a:pt x="9349" y="17677"/>
                    <a:pt x="9369" y="17698"/>
                    <a:pt x="9349" y="17718"/>
                  </a:cubicBezTo>
                  <a:cubicBezTo>
                    <a:pt x="9328" y="17698"/>
                    <a:pt x="9328" y="17698"/>
                    <a:pt x="9328" y="17677"/>
                  </a:cubicBezTo>
                  <a:cubicBezTo>
                    <a:pt x="9308" y="17637"/>
                    <a:pt x="9288" y="17616"/>
                    <a:pt x="9308" y="17576"/>
                  </a:cubicBezTo>
                  <a:cubicBezTo>
                    <a:pt x="9308" y="17535"/>
                    <a:pt x="9369" y="17535"/>
                    <a:pt x="9369" y="17494"/>
                  </a:cubicBezTo>
                  <a:cubicBezTo>
                    <a:pt x="9349" y="17474"/>
                    <a:pt x="9349" y="17453"/>
                    <a:pt x="9328" y="17433"/>
                  </a:cubicBezTo>
                  <a:cubicBezTo>
                    <a:pt x="9343" y="17419"/>
                    <a:pt x="9367" y="17404"/>
                    <a:pt x="9388" y="17404"/>
                  </a:cubicBezTo>
                  <a:cubicBezTo>
                    <a:pt x="9396" y="17404"/>
                    <a:pt x="9404" y="17407"/>
                    <a:pt x="9410" y="17413"/>
                  </a:cubicBezTo>
                  <a:cubicBezTo>
                    <a:pt x="9420" y="17392"/>
                    <a:pt x="9430" y="17387"/>
                    <a:pt x="9443" y="17387"/>
                  </a:cubicBezTo>
                  <a:close/>
                  <a:moveTo>
                    <a:pt x="1182" y="17718"/>
                  </a:moveTo>
                  <a:cubicBezTo>
                    <a:pt x="1182" y="17718"/>
                    <a:pt x="1182" y="17739"/>
                    <a:pt x="1182" y="17739"/>
                  </a:cubicBezTo>
                  <a:lnTo>
                    <a:pt x="1162" y="17739"/>
                  </a:lnTo>
                  <a:cubicBezTo>
                    <a:pt x="1162" y="17739"/>
                    <a:pt x="1162" y="17739"/>
                    <a:pt x="1162" y="17718"/>
                  </a:cubicBezTo>
                  <a:close/>
                  <a:moveTo>
                    <a:pt x="9837" y="17739"/>
                  </a:moveTo>
                  <a:lnTo>
                    <a:pt x="9837" y="17739"/>
                  </a:lnTo>
                  <a:cubicBezTo>
                    <a:pt x="9858" y="17779"/>
                    <a:pt x="9837" y="17800"/>
                    <a:pt x="9817" y="17800"/>
                  </a:cubicBezTo>
                  <a:cubicBezTo>
                    <a:pt x="9797" y="17779"/>
                    <a:pt x="9817" y="17759"/>
                    <a:pt x="9837" y="17739"/>
                  </a:cubicBezTo>
                  <a:close/>
                  <a:moveTo>
                    <a:pt x="456" y="17771"/>
                  </a:moveTo>
                  <a:cubicBezTo>
                    <a:pt x="459" y="17771"/>
                    <a:pt x="463" y="17773"/>
                    <a:pt x="469" y="17779"/>
                  </a:cubicBezTo>
                  <a:cubicBezTo>
                    <a:pt x="469" y="17800"/>
                    <a:pt x="449" y="17800"/>
                    <a:pt x="429" y="17800"/>
                  </a:cubicBezTo>
                  <a:cubicBezTo>
                    <a:pt x="429" y="17800"/>
                    <a:pt x="429" y="17809"/>
                    <a:pt x="422" y="17809"/>
                  </a:cubicBezTo>
                  <a:cubicBezTo>
                    <a:pt x="419" y="17809"/>
                    <a:pt x="415" y="17806"/>
                    <a:pt x="408" y="17800"/>
                  </a:cubicBezTo>
                  <a:cubicBezTo>
                    <a:pt x="408" y="17793"/>
                    <a:pt x="410" y="17791"/>
                    <a:pt x="413" y="17791"/>
                  </a:cubicBezTo>
                  <a:cubicBezTo>
                    <a:pt x="419" y="17791"/>
                    <a:pt x="429" y="17800"/>
                    <a:pt x="429" y="17800"/>
                  </a:cubicBezTo>
                  <a:cubicBezTo>
                    <a:pt x="443" y="17785"/>
                    <a:pt x="447" y="17771"/>
                    <a:pt x="456" y="17771"/>
                  </a:cubicBezTo>
                  <a:close/>
                  <a:moveTo>
                    <a:pt x="327" y="17800"/>
                  </a:moveTo>
                  <a:cubicBezTo>
                    <a:pt x="327" y="17800"/>
                    <a:pt x="327" y="17820"/>
                    <a:pt x="327" y="17820"/>
                  </a:cubicBezTo>
                  <a:cubicBezTo>
                    <a:pt x="327" y="17820"/>
                    <a:pt x="306" y="17820"/>
                    <a:pt x="306" y="17800"/>
                  </a:cubicBezTo>
                  <a:close/>
                  <a:moveTo>
                    <a:pt x="1508" y="17739"/>
                  </a:moveTo>
                  <a:cubicBezTo>
                    <a:pt x="1508" y="17800"/>
                    <a:pt x="1508" y="17820"/>
                    <a:pt x="1467" y="17840"/>
                  </a:cubicBezTo>
                  <a:cubicBezTo>
                    <a:pt x="1467" y="17800"/>
                    <a:pt x="1467" y="17779"/>
                    <a:pt x="1508" y="17739"/>
                  </a:cubicBezTo>
                  <a:close/>
                  <a:moveTo>
                    <a:pt x="225" y="17840"/>
                  </a:moveTo>
                  <a:cubicBezTo>
                    <a:pt x="225" y="17840"/>
                    <a:pt x="225" y="17840"/>
                    <a:pt x="225" y="17861"/>
                  </a:cubicBezTo>
                  <a:lnTo>
                    <a:pt x="205" y="17861"/>
                  </a:lnTo>
                  <a:lnTo>
                    <a:pt x="205" y="17840"/>
                  </a:lnTo>
                  <a:close/>
                  <a:moveTo>
                    <a:pt x="9939" y="17800"/>
                  </a:moveTo>
                  <a:lnTo>
                    <a:pt x="9939" y="17800"/>
                  </a:lnTo>
                  <a:cubicBezTo>
                    <a:pt x="9960" y="17840"/>
                    <a:pt x="9939" y="17861"/>
                    <a:pt x="9899" y="17881"/>
                  </a:cubicBezTo>
                  <a:cubicBezTo>
                    <a:pt x="9899" y="17840"/>
                    <a:pt x="9899" y="17820"/>
                    <a:pt x="9939" y="17800"/>
                  </a:cubicBezTo>
                  <a:close/>
                  <a:moveTo>
                    <a:pt x="9654" y="17881"/>
                  </a:moveTo>
                  <a:cubicBezTo>
                    <a:pt x="9675" y="17881"/>
                    <a:pt x="9654" y="17902"/>
                    <a:pt x="9634" y="17902"/>
                  </a:cubicBezTo>
                  <a:cubicBezTo>
                    <a:pt x="9634" y="17902"/>
                    <a:pt x="9634" y="17881"/>
                    <a:pt x="9634" y="17881"/>
                  </a:cubicBezTo>
                  <a:close/>
                  <a:moveTo>
                    <a:pt x="1345" y="17881"/>
                  </a:moveTo>
                  <a:cubicBezTo>
                    <a:pt x="1365" y="17902"/>
                    <a:pt x="1365" y="17902"/>
                    <a:pt x="1365" y="17902"/>
                  </a:cubicBezTo>
                  <a:cubicBezTo>
                    <a:pt x="1355" y="17912"/>
                    <a:pt x="1350" y="17917"/>
                    <a:pt x="1348" y="17917"/>
                  </a:cubicBezTo>
                  <a:cubicBezTo>
                    <a:pt x="1345" y="17917"/>
                    <a:pt x="1345" y="17912"/>
                    <a:pt x="1345" y="17902"/>
                  </a:cubicBezTo>
                  <a:cubicBezTo>
                    <a:pt x="1345" y="17902"/>
                    <a:pt x="1345" y="17902"/>
                    <a:pt x="1345" y="17881"/>
                  </a:cubicBezTo>
                  <a:close/>
                  <a:moveTo>
                    <a:pt x="892" y="17892"/>
                  </a:moveTo>
                  <a:cubicBezTo>
                    <a:pt x="898" y="17892"/>
                    <a:pt x="902" y="17899"/>
                    <a:pt x="912" y="17901"/>
                  </a:cubicBezTo>
                  <a:lnTo>
                    <a:pt x="912" y="17901"/>
                  </a:lnTo>
                  <a:cubicBezTo>
                    <a:pt x="906" y="17913"/>
                    <a:pt x="897" y="17922"/>
                    <a:pt x="897" y="17922"/>
                  </a:cubicBezTo>
                  <a:cubicBezTo>
                    <a:pt x="897" y="17922"/>
                    <a:pt x="877" y="17902"/>
                    <a:pt x="877" y="17902"/>
                  </a:cubicBezTo>
                  <a:cubicBezTo>
                    <a:pt x="883" y="17895"/>
                    <a:pt x="888" y="17892"/>
                    <a:pt x="892" y="17892"/>
                  </a:cubicBezTo>
                  <a:close/>
                  <a:moveTo>
                    <a:pt x="10201" y="17913"/>
                  </a:moveTo>
                  <a:cubicBezTo>
                    <a:pt x="10214" y="17913"/>
                    <a:pt x="10224" y="17928"/>
                    <a:pt x="10224" y="17942"/>
                  </a:cubicBezTo>
                  <a:cubicBezTo>
                    <a:pt x="10218" y="17948"/>
                    <a:pt x="10212" y="17951"/>
                    <a:pt x="10207" y="17951"/>
                  </a:cubicBezTo>
                  <a:cubicBezTo>
                    <a:pt x="10194" y="17951"/>
                    <a:pt x="10184" y="17936"/>
                    <a:pt x="10184" y="17922"/>
                  </a:cubicBezTo>
                  <a:cubicBezTo>
                    <a:pt x="10190" y="17916"/>
                    <a:pt x="10196" y="17913"/>
                    <a:pt x="10201" y="17913"/>
                  </a:cubicBezTo>
                  <a:close/>
                  <a:moveTo>
                    <a:pt x="551" y="17942"/>
                  </a:moveTo>
                  <a:cubicBezTo>
                    <a:pt x="551" y="17942"/>
                    <a:pt x="571" y="17963"/>
                    <a:pt x="571" y="17963"/>
                  </a:cubicBezTo>
                  <a:lnTo>
                    <a:pt x="530" y="17963"/>
                  </a:lnTo>
                  <a:cubicBezTo>
                    <a:pt x="551" y="17942"/>
                    <a:pt x="551" y="17942"/>
                    <a:pt x="551" y="17942"/>
                  </a:cubicBezTo>
                  <a:close/>
                  <a:moveTo>
                    <a:pt x="897" y="17922"/>
                  </a:moveTo>
                  <a:cubicBezTo>
                    <a:pt x="917" y="17942"/>
                    <a:pt x="917" y="17942"/>
                    <a:pt x="917" y="17963"/>
                  </a:cubicBezTo>
                  <a:cubicBezTo>
                    <a:pt x="897" y="17963"/>
                    <a:pt x="897" y="17942"/>
                    <a:pt x="897" y="17922"/>
                  </a:cubicBezTo>
                  <a:close/>
                  <a:moveTo>
                    <a:pt x="9491" y="17922"/>
                  </a:moveTo>
                  <a:cubicBezTo>
                    <a:pt x="9491" y="17942"/>
                    <a:pt x="9512" y="17942"/>
                    <a:pt x="9512" y="17942"/>
                  </a:cubicBezTo>
                  <a:cubicBezTo>
                    <a:pt x="9512" y="17942"/>
                    <a:pt x="9491" y="17963"/>
                    <a:pt x="9491" y="17963"/>
                  </a:cubicBezTo>
                  <a:cubicBezTo>
                    <a:pt x="9491" y="17942"/>
                    <a:pt x="9491" y="17942"/>
                    <a:pt x="9471" y="17942"/>
                  </a:cubicBezTo>
                  <a:cubicBezTo>
                    <a:pt x="9491" y="17942"/>
                    <a:pt x="9491" y="17922"/>
                    <a:pt x="9491" y="17922"/>
                  </a:cubicBezTo>
                  <a:close/>
                  <a:moveTo>
                    <a:pt x="9349" y="17942"/>
                  </a:moveTo>
                  <a:cubicBezTo>
                    <a:pt x="9369" y="17963"/>
                    <a:pt x="9369" y="17963"/>
                    <a:pt x="9369" y="17963"/>
                  </a:cubicBezTo>
                  <a:cubicBezTo>
                    <a:pt x="9359" y="17973"/>
                    <a:pt x="9354" y="17978"/>
                    <a:pt x="9351" y="17978"/>
                  </a:cubicBezTo>
                  <a:cubicBezTo>
                    <a:pt x="9349" y="17978"/>
                    <a:pt x="9349" y="17973"/>
                    <a:pt x="9349" y="17963"/>
                  </a:cubicBezTo>
                  <a:cubicBezTo>
                    <a:pt x="9349" y="17963"/>
                    <a:pt x="9349" y="17942"/>
                    <a:pt x="9349" y="17942"/>
                  </a:cubicBezTo>
                  <a:close/>
                  <a:moveTo>
                    <a:pt x="632" y="17983"/>
                  </a:moveTo>
                  <a:cubicBezTo>
                    <a:pt x="653" y="17983"/>
                    <a:pt x="632" y="18003"/>
                    <a:pt x="612" y="18003"/>
                  </a:cubicBezTo>
                  <a:cubicBezTo>
                    <a:pt x="612" y="18003"/>
                    <a:pt x="612" y="17983"/>
                    <a:pt x="612" y="17983"/>
                  </a:cubicBezTo>
                  <a:close/>
                  <a:moveTo>
                    <a:pt x="9613" y="17983"/>
                  </a:moveTo>
                  <a:cubicBezTo>
                    <a:pt x="9593" y="18003"/>
                    <a:pt x="9593" y="18003"/>
                    <a:pt x="9593" y="18003"/>
                  </a:cubicBezTo>
                  <a:lnTo>
                    <a:pt x="9593" y="17983"/>
                  </a:lnTo>
                  <a:close/>
                  <a:moveTo>
                    <a:pt x="1040" y="18003"/>
                  </a:moveTo>
                  <a:cubicBezTo>
                    <a:pt x="1040" y="18003"/>
                    <a:pt x="1060" y="18003"/>
                    <a:pt x="1060" y="18024"/>
                  </a:cubicBezTo>
                  <a:lnTo>
                    <a:pt x="1040" y="18024"/>
                  </a:lnTo>
                  <a:lnTo>
                    <a:pt x="1040" y="18003"/>
                  </a:lnTo>
                  <a:close/>
                  <a:moveTo>
                    <a:pt x="10245" y="18003"/>
                  </a:moveTo>
                  <a:cubicBezTo>
                    <a:pt x="10245" y="18018"/>
                    <a:pt x="10245" y="18032"/>
                    <a:pt x="10238" y="18032"/>
                  </a:cubicBezTo>
                  <a:cubicBezTo>
                    <a:pt x="10235" y="18032"/>
                    <a:pt x="10230" y="18030"/>
                    <a:pt x="10224" y="18024"/>
                  </a:cubicBezTo>
                  <a:cubicBezTo>
                    <a:pt x="10224" y="18003"/>
                    <a:pt x="10245" y="18003"/>
                    <a:pt x="10245" y="18003"/>
                  </a:cubicBezTo>
                  <a:close/>
                  <a:moveTo>
                    <a:pt x="897" y="18024"/>
                  </a:moveTo>
                  <a:cubicBezTo>
                    <a:pt x="917" y="18024"/>
                    <a:pt x="917" y="18044"/>
                    <a:pt x="917" y="18044"/>
                  </a:cubicBezTo>
                  <a:lnTo>
                    <a:pt x="897" y="18044"/>
                  </a:lnTo>
                  <a:cubicBezTo>
                    <a:pt x="897" y="18044"/>
                    <a:pt x="897" y="18024"/>
                    <a:pt x="897" y="18024"/>
                  </a:cubicBezTo>
                  <a:close/>
                  <a:moveTo>
                    <a:pt x="9512" y="18024"/>
                  </a:moveTo>
                  <a:cubicBezTo>
                    <a:pt x="9512" y="18044"/>
                    <a:pt x="9491" y="18044"/>
                    <a:pt x="9491" y="18044"/>
                  </a:cubicBezTo>
                  <a:cubicBezTo>
                    <a:pt x="9491" y="18044"/>
                    <a:pt x="9491" y="18024"/>
                    <a:pt x="9471" y="18024"/>
                  </a:cubicBezTo>
                  <a:close/>
                  <a:moveTo>
                    <a:pt x="1849" y="18035"/>
                  </a:moveTo>
                  <a:cubicBezTo>
                    <a:pt x="1852" y="18035"/>
                    <a:pt x="1854" y="18037"/>
                    <a:pt x="1854" y="18044"/>
                  </a:cubicBezTo>
                  <a:cubicBezTo>
                    <a:pt x="1854" y="18044"/>
                    <a:pt x="1854" y="18064"/>
                    <a:pt x="1834" y="18064"/>
                  </a:cubicBezTo>
                  <a:cubicBezTo>
                    <a:pt x="1834" y="18064"/>
                    <a:pt x="1834" y="18044"/>
                    <a:pt x="1834" y="18044"/>
                  </a:cubicBezTo>
                  <a:cubicBezTo>
                    <a:pt x="1834" y="18044"/>
                    <a:pt x="1843" y="18035"/>
                    <a:pt x="1849" y="18035"/>
                  </a:cubicBezTo>
                  <a:close/>
                  <a:moveTo>
                    <a:pt x="9634" y="18085"/>
                  </a:moveTo>
                  <a:cubicBezTo>
                    <a:pt x="9654" y="18105"/>
                    <a:pt x="9654" y="18105"/>
                    <a:pt x="9634" y="18105"/>
                  </a:cubicBezTo>
                  <a:cubicBezTo>
                    <a:pt x="9634" y="18105"/>
                    <a:pt x="9634" y="18105"/>
                    <a:pt x="9613" y="18085"/>
                  </a:cubicBezTo>
                  <a:close/>
                  <a:moveTo>
                    <a:pt x="999" y="18105"/>
                  </a:moveTo>
                  <a:cubicBezTo>
                    <a:pt x="999" y="18105"/>
                    <a:pt x="999" y="18126"/>
                    <a:pt x="999" y="18126"/>
                  </a:cubicBezTo>
                  <a:lnTo>
                    <a:pt x="978" y="18126"/>
                  </a:lnTo>
                  <a:cubicBezTo>
                    <a:pt x="978" y="18126"/>
                    <a:pt x="978" y="18126"/>
                    <a:pt x="978" y="18105"/>
                  </a:cubicBezTo>
                  <a:close/>
                  <a:moveTo>
                    <a:pt x="10082" y="18126"/>
                  </a:moveTo>
                  <a:cubicBezTo>
                    <a:pt x="10102" y="18126"/>
                    <a:pt x="10123" y="18126"/>
                    <a:pt x="10123" y="18166"/>
                  </a:cubicBezTo>
                  <a:cubicBezTo>
                    <a:pt x="10102" y="18166"/>
                    <a:pt x="10082" y="18146"/>
                    <a:pt x="10082" y="18126"/>
                  </a:cubicBezTo>
                  <a:close/>
                  <a:moveTo>
                    <a:pt x="9980" y="18166"/>
                  </a:moveTo>
                  <a:cubicBezTo>
                    <a:pt x="10041" y="18166"/>
                    <a:pt x="10041" y="18187"/>
                    <a:pt x="10000" y="18227"/>
                  </a:cubicBezTo>
                  <a:cubicBezTo>
                    <a:pt x="9980" y="18207"/>
                    <a:pt x="9960" y="18187"/>
                    <a:pt x="9980" y="18166"/>
                  </a:cubicBezTo>
                  <a:close/>
                  <a:moveTo>
                    <a:pt x="856" y="18207"/>
                  </a:moveTo>
                  <a:cubicBezTo>
                    <a:pt x="856" y="18227"/>
                    <a:pt x="877" y="18227"/>
                    <a:pt x="856" y="18227"/>
                  </a:cubicBezTo>
                  <a:cubicBezTo>
                    <a:pt x="856" y="18227"/>
                    <a:pt x="856" y="18248"/>
                    <a:pt x="856" y="18248"/>
                  </a:cubicBezTo>
                  <a:cubicBezTo>
                    <a:pt x="856" y="18248"/>
                    <a:pt x="836" y="18227"/>
                    <a:pt x="836" y="18227"/>
                  </a:cubicBezTo>
                  <a:cubicBezTo>
                    <a:pt x="836" y="18227"/>
                    <a:pt x="856" y="18227"/>
                    <a:pt x="856" y="18207"/>
                  </a:cubicBezTo>
                  <a:close/>
                  <a:moveTo>
                    <a:pt x="10251" y="18161"/>
                  </a:moveTo>
                  <a:cubicBezTo>
                    <a:pt x="10260" y="18161"/>
                    <a:pt x="10271" y="18163"/>
                    <a:pt x="10285" y="18166"/>
                  </a:cubicBezTo>
                  <a:cubicBezTo>
                    <a:pt x="10285" y="18248"/>
                    <a:pt x="10245" y="18227"/>
                    <a:pt x="10204" y="18248"/>
                  </a:cubicBezTo>
                  <a:cubicBezTo>
                    <a:pt x="10221" y="18197"/>
                    <a:pt x="10210" y="18161"/>
                    <a:pt x="10251" y="18161"/>
                  </a:cubicBezTo>
                  <a:close/>
                  <a:moveTo>
                    <a:pt x="917" y="18288"/>
                  </a:moveTo>
                  <a:cubicBezTo>
                    <a:pt x="917" y="18288"/>
                    <a:pt x="917" y="18288"/>
                    <a:pt x="917" y="18309"/>
                  </a:cubicBezTo>
                  <a:lnTo>
                    <a:pt x="897" y="18309"/>
                  </a:lnTo>
                  <a:lnTo>
                    <a:pt x="897" y="18288"/>
                  </a:lnTo>
                  <a:close/>
                  <a:moveTo>
                    <a:pt x="10021" y="18309"/>
                  </a:moveTo>
                  <a:cubicBezTo>
                    <a:pt x="10021" y="18329"/>
                    <a:pt x="10000" y="18329"/>
                    <a:pt x="10000" y="18329"/>
                  </a:cubicBezTo>
                  <a:cubicBezTo>
                    <a:pt x="10000" y="18309"/>
                    <a:pt x="10000" y="18309"/>
                    <a:pt x="10000" y="18309"/>
                  </a:cubicBezTo>
                  <a:close/>
                  <a:moveTo>
                    <a:pt x="9980" y="18370"/>
                  </a:moveTo>
                  <a:cubicBezTo>
                    <a:pt x="10000" y="18390"/>
                    <a:pt x="9980" y="18390"/>
                    <a:pt x="9960" y="18390"/>
                  </a:cubicBezTo>
                  <a:cubicBezTo>
                    <a:pt x="9960" y="18390"/>
                    <a:pt x="9960" y="18390"/>
                    <a:pt x="9960" y="18370"/>
                  </a:cubicBezTo>
                  <a:close/>
                  <a:moveTo>
                    <a:pt x="1691" y="18390"/>
                  </a:moveTo>
                  <a:cubicBezTo>
                    <a:pt x="1691" y="18411"/>
                    <a:pt x="1691" y="18411"/>
                    <a:pt x="1671" y="18411"/>
                  </a:cubicBezTo>
                  <a:cubicBezTo>
                    <a:pt x="1671" y="18411"/>
                    <a:pt x="1671" y="18390"/>
                    <a:pt x="1671" y="18390"/>
                  </a:cubicBezTo>
                  <a:close/>
                  <a:moveTo>
                    <a:pt x="9613" y="18411"/>
                  </a:moveTo>
                  <a:cubicBezTo>
                    <a:pt x="9613" y="18411"/>
                    <a:pt x="9613" y="18431"/>
                    <a:pt x="9613" y="18431"/>
                  </a:cubicBezTo>
                  <a:lnTo>
                    <a:pt x="9593" y="18431"/>
                  </a:lnTo>
                  <a:cubicBezTo>
                    <a:pt x="9593" y="18431"/>
                    <a:pt x="9593" y="18431"/>
                    <a:pt x="9593" y="18411"/>
                  </a:cubicBezTo>
                  <a:close/>
                  <a:moveTo>
                    <a:pt x="9857" y="18442"/>
                  </a:moveTo>
                  <a:cubicBezTo>
                    <a:pt x="9858" y="18442"/>
                    <a:pt x="9858" y="18445"/>
                    <a:pt x="9858" y="18451"/>
                  </a:cubicBezTo>
                  <a:cubicBezTo>
                    <a:pt x="9878" y="18451"/>
                    <a:pt x="9878" y="18472"/>
                    <a:pt x="9858" y="18472"/>
                  </a:cubicBezTo>
                  <a:cubicBezTo>
                    <a:pt x="9837" y="18472"/>
                    <a:pt x="9837" y="18451"/>
                    <a:pt x="9837" y="18451"/>
                  </a:cubicBezTo>
                  <a:cubicBezTo>
                    <a:pt x="9851" y="18451"/>
                    <a:pt x="9856" y="18442"/>
                    <a:pt x="9857" y="18442"/>
                  </a:cubicBezTo>
                  <a:close/>
                  <a:moveTo>
                    <a:pt x="517" y="18484"/>
                  </a:moveTo>
                  <a:cubicBezTo>
                    <a:pt x="520" y="18484"/>
                    <a:pt x="524" y="18486"/>
                    <a:pt x="530" y="18492"/>
                  </a:cubicBezTo>
                  <a:cubicBezTo>
                    <a:pt x="530" y="18502"/>
                    <a:pt x="525" y="18507"/>
                    <a:pt x="518" y="18507"/>
                  </a:cubicBezTo>
                  <a:cubicBezTo>
                    <a:pt x="513" y="18507"/>
                    <a:pt x="506" y="18505"/>
                    <a:pt x="500" y="18501"/>
                  </a:cubicBezTo>
                  <a:lnTo>
                    <a:pt x="500" y="18501"/>
                  </a:lnTo>
                  <a:cubicBezTo>
                    <a:pt x="507" y="18491"/>
                    <a:pt x="511" y="18484"/>
                    <a:pt x="517" y="18484"/>
                  </a:cubicBezTo>
                  <a:close/>
                  <a:moveTo>
                    <a:pt x="9797" y="18390"/>
                  </a:moveTo>
                  <a:lnTo>
                    <a:pt x="9797" y="18533"/>
                  </a:lnTo>
                  <a:cubicBezTo>
                    <a:pt x="9715" y="18492"/>
                    <a:pt x="9736" y="18451"/>
                    <a:pt x="9797" y="18390"/>
                  </a:cubicBezTo>
                  <a:close/>
                  <a:moveTo>
                    <a:pt x="9634" y="18553"/>
                  </a:moveTo>
                  <a:cubicBezTo>
                    <a:pt x="9634" y="18553"/>
                    <a:pt x="9654" y="18574"/>
                    <a:pt x="9634" y="18574"/>
                  </a:cubicBezTo>
                  <a:cubicBezTo>
                    <a:pt x="9613" y="18574"/>
                    <a:pt x="9613" y="18574"/>
                    <a:pt x="9613" y="18553"/>
                  </a:cubicBezTo>
                  <a:close/>
                  <a:moveTo>
                    <a:pt x="9736" y="18594"/>
                  </a:moveTo>
                  <a:cubicBezTo>
                    <a:pt x="9736" y="18594"/>
                    <a:pt x="9736" y="18614"/>
                    <a:pt x="9756" y="18614"/>
                  </a:cubicBezTo>
                  <a:cubicBezTo>
                    <a:pt x="9736" y="18614"/>
                    <a:pt x="9736" y="18614"/>
                    <a:pt x="9736" y="18635"/>
                  </a:cubicBezTo>
                  <a:cubicBezTo>
                    <a:pt x="9736" y="18614"/>
                    <a:pt x="9715" y="18614"/>
                    <a:pt x="9715" y="18614"/>
                  </a:cubicBezTo>
                  <a:cubicBezTo>
                    <a:pt x="9736" y="18614"/>
                    <a:pt x="9736" y="18594"/>
                    <a:pt x="9736" y="18594"/>
                  </a:cubicBezTo>
                  <a:close/>
                  <a:moveTo>
                    <a:pt x="734" y="18675"/>
                  </a:moveTo>
                  <a:cubicBezTo>
                    <a:pt x="734" y="18675"/>
                    <a:pt x="734" y="18675"/>
                    <a:pt x="734" y="18696"/>
                  </a:cubicBezTo>
                  <a:lnTo>
                    <a:pt x="714" y="18696"/>
                  </a:lnTo>
                  <a:lnTo>
                    <a:pt x="714" y="18675"/>
                  </a:lnTo>
                  <a:close/>
                  <a:moveTo>
                    <a:pt x="9186" y="18696"/>
                  </a:moveTo>
                  <a:cubicBezTo>
                    <a:pt x="9186" y="18716"/>
                    <a:pt x="9186" y="18736"/>
                    <a:pt x="9165" y="18736"/>
                  </a:cubicBezTo>
                  <a:cubicBezTo>
                    <a:pt x="9145" y="18716"/>
                    <a:pt x="9165" y="18696"/>
                    <a:pt x="9186" y="18696"/>
                  </a:cubicBezTo>
                  <a:close/>
                  <a:moveTo>
                    <a:pt x="9084" y="18716"/>
                  </a:moveTo>
                  <a:cubicBezTo>
                    <a:pt x="9084" y="18716"/>
                    <a:pt x="9084" y="18736"/>
                    <a:pt x="9084" y="18736"/>
                  </a:cubicBezTo>
                  <a:cubicBezTo>
                    <a:pt x="9084" y="18736"/>
                    <a:pt x="9084" y="18736"/>
                    <a:pt x="9064" y="18757"/>
                  </a:cubicBezTo>
                  <a:cubicBezTo>
                    <a:pt x="9064" y="18736"/>
                    <a:pt x="9084" y="18736"/>
                    <a:pt x="9084" y="18716"/>
                  </a:cubicBezTo>
                  <a:close/>
                  <a:moveTo>
                    <a:pt x="9797" y="18675"/>
                  </a:moveTo>
                  <a:cubicBezTo>
                    <a:pt x="9817" y="18716"/>
                    <a:pt x="9837" y="18736"/>
                    <a:pt x="9797" y="18777"/>
                  </a:cubicBezTo>
                  <a:cubicBezTo>
                    <a:pt x="9783" y="18764"/>
                    <a:pt x="9770" y="18750"/>
                    <a:pt x="9756" y="18736"/>
                  </a:cubicBezTo>
                  <a:lnTo>
                    <a:pt x="9756" y="18736"/>
                  </a:lnTo>
                  <a:cubicBezTo>
                    <a:pt x="9756" y="18716"/>
                    <a:pt x="9756" y="18675"/>
                    <a:pt x="9797" y="18675"/>
                  </a:cubicBezTo>
                  <a:close/>
                  <a:moveTo>
                    <a:pt x="9634" y="18675"/>
                  </a:moveTo>
                  <a:lnTo>
                    <a:pt x="9634" y="18675"/>
                  </a:lnTo>
                  <a:cubicBezTo>
                    <a:pt x="9666" y="18692"/>
                    <a:pt x="9699" y="18708"/>
                    <a:pt x="9731" y="18724"/>
                  </a:cubicBezTo>
                  <a:lnTo>
                    <a:pt x="9731" y="18724"/>
                  </a:lnTo>
                  <a:cubicBezTo>
                    <a:pt x="9710" y="18760"/>
                    <a:pt x="9673" y="18779"/>
                    <a:pt x="9654" y="18798"/>
                  </a:cubicBezTo>
                  <a:cubicBezTo>
                    <a:pt x="9654" y="18757"/>
                    <a:pt x="9634" y="18736"/>
                    <a:pt x="9634" y="18675"/>
                  </a:cubicBezTo>
                  <a:close/>
                  <a:moveTo>
                    <a:pt x="9328" y="18736"/>
                  </a:moveTo>
                  <a:cubicBezTo>
                    <a:pt x="9328" y="18791"/>
                    <a:pt x="9317" y="18811"/>
                    <a:pt x="9299" y="18811"/>
                  </a:cubicBezTo>
                  <a:cubicBezTo>
                    <a:pt x="9285" y="18811"/>
                    <a:pt x="9266" y="18796"/>
                    <a:pt x="9247" y="18777"/>
                  </a:cubicBezTo>
                  <a:cubicBezTo>
                    <a:pt x="9288" y="18777"/>
                    <a:pt x="9308" y="18757"/>
                    <a:pt x="9328" y="18736"/>
                  </a:cubicBezTo>
                  <a:close/>
                  <a:moveTo>
                    <a:pt x="9573" y="19123"/>
                  </a:moveTo>
                  <a:cubicBezTo>
                    <a:pt x="9573" y="19123"/>
                    <a:pt x="9573" y="19144"/>
                    <a:pt x="9573" y="19144"/>
                  </a:cubicBezTo>
                  <a:lnTo>
                    <a:pt x="9552" y="19123"/>
                  </a:lnTo>
                  <a:close/>
                  <a:moveTo>
                    <a:pt x="1365" y="19144"/>
                  </a:moveTo>
                  <a:cubicBezTo>
                    <a:pt x="1386" y="19164"/>
                    <a:pt x="1386" y="19164"/>
                    <a:pt x="1365" y="19164"/>
                  </a:cubicBezTo>
                  <a:cubicBezTo>
                    <a:pt x="1365" y="19164"/>
                    <a:pt x="1345" y="19164"/>
                    <a:pt x="1345" y="19144"/>
                  </a:cubicBezTo>
                  <a:close/>
                  <a:moveTo>
                    <a:pt x="7679" y="19347"/>
                  </a:moveTo>
                  <a:cubicBezTo>
                    <a:pt x="7679" y="19347"/>
                    <a:pt x="7679" y="19368"/>
                    <a:pt x="7679" y="19368"/>
                  </a:cubicBezTo>
                  <a:lnTo>
                    <a:pt x="7658" y="19368"/>
                  </a:lnTo>
                  <a:cubicBezTo>
                    <a:pt x="7658" y="19368"/>
                    <a:pt x="7658" y="19368"/>
                    <a:pt x="7658" y="19347"/>
                  </a:cubicBezTo>
                  <a:close/>
                  <a:moveTo>
                    <a:pt x="8941" y="19307"/>
                  </a:moveTo>
                  <a:cubicBezTo>
                    <a:pt x="8962" y="19327"/>
                    <a:pt x="8982" y="19368"/>
                    <a:pt x="8962" y="19409"/>
                  </a:cubicBezTo>
                  <a:cubicBezTo>
                    <a:pt x="8941" y="19409"/>
                    <a:pt x="8941" y="19409"/>
                    <a:pt x="8921" y="19388"/>
                  </a:cubicBezTo>
                  <a:cubicBezTo>
                    <a:pt x="8921" y="19368"/>
                    <a:pt x="8880" y="19327"/>
                    <a:pt x="8941" y="19307"/>
                  </a:cubicBezTo>
                  <a:close/>
                  <a:moveTo>
                    <a:pt x="9393" y="19334"/>
                  </a:moveTo>
                  <a:cubicBezTo>
                    <a:pt x="9407" y="19334"/>
                    <a:pt x="9421" y="19349"/>
                    <a:pt x="9430" y="19368"/>
                  </a:cubicBezTo>
                  <a:cubicBezTo>
                    <a:pt x="9410" y="19388"/>
                    <a:pt x="9389" y="19388"/>
                    <a:pt x="9349" y="19409"/>
                  </a:cubicBezTo>
                  <a:cubicBezTo>
                    <a:pt x="9360" y="19354"/>
                    <a:pt x="9376" y="19334"/>
                    <a:pt x="9393" y="19334"/>
                  </a:cubicBezTo>
                  <a:close/>
                  <a:moveTo>
                    <a:pt x="8066" y="19409"/>
                  </a:moveTo>
                  <a:cubicBezTo>
                    <a:pt x="8086" y="19429"/>
                    <a:pt x="8086" y="19429"/>
                    <a:pt x="8066" y="19429"/>
                  </a:cubicBezTo>
                  <a:cubicBezTo>
                    <a:pt x="8066" y="19429"/>
                    <a:pt x="8066" y="19429"/>
                    <a:pt x="8045" y="19409"/>
                  </a:cubicBezTo>
                  <a:close/>
                  <a:moveTo>
                    <a:pt x="7943" y="19429"/>
                  </a:moveTo>
                  <a:cubicBezTo>
                    <a:pt x="7943" y="19429"/>
                    <a:pt x="7943" y="19449"/>
                    <a:pt x="7943" y="19449"/>
                  </a:cubicBezTo>
                  <a:cubicBezTo>
                    <a:pt x="7937" y="19455"/>
                    <a:pt x="7933" y="19458"/>
                    <a:pt x="7930" y="19458"/>
                  </a:cubicBezTo>
                  <a:cubicBezTo>
                    <a:pt x="7923" y="19458"/>
                    <a:pt x="7923" y="19443"/>
                    <a:pt x="7923" y="19429"/>
                  </a:cubicBezTo>
                  <a:close/>
                  <a:moveTo>
                    <a:pt x="7679" y="19429"/>
                  </a:moveTo>
                  <a:cubicBezTo>
                    <a:pt x="7679" y="19449"/>
                    <a:pt x="7679" y="19449"/>
                    <a:pt x="7679" y="19449"/>
                  </a:cubicBezTo>
                  <a:cubicBezTo>
                    <a:pt x="7669" y="19459"/>
                    <a:pt x="7663" y="19465"/>
                    <a:pt x="7661" y="19465"/>
                  </a:cubicBezTo>
                  <a:cubicBezTo>
                    <a:pt x="7658" y="19465"/>
                    <a:pt x="7658" y="19459"/>
                    <a:pt x="7658" y="19449"/>
                  </a:cubicBezTo>
                  <a:cubicBezTo>
                    <a:pt x="7658" y="19449"/>
                    <a:pt x="7679" y="19449"/>
                    <a:pt x="7679" y="19429"/>
                  </a:cubicBezTo>
                  <a:close/>
                  <a:moveTo>
                    <a:pt x="7842" y="19388"/>
                  </a:moveTo>
                  <a:cubicBezTo>
                    <a:pt x="7842" y="19409"/>
                    <a:pt x="7842" y="19429"/>
                    <a:pt x="7862" y="19449"/>
                  </a:cubicBezTo>
                  <a:cubicBezTo>
                    <a:pt x="7821" y="19470"/>
                    <a:pt x="7801" y="19470"/>
                    <a:pt x="7781" y="19470"/>
                  </a:cubicBezTo>
                  <a:cubicBezTo>
                    <a:pt x="7801" y="19449"/>
                    <a:pt x="7781" y="19388"/>
                    <a:pt x="7842" y="19388"/>
                  </a:cubicBezTo>
                  <a:close/>
                  <a:moveTo>
                    <a:pt x="9084" y="19449"/>
                  </a:moveTo>
                  <a:cubicBezTo>
                    <a:pt x="9084" y="19449"/>
                    <a:pt x="9084" y="19470"/>
                    <a:pt x="9084" y="19470"/>
                  </a:cubicBezTo>
                  <a:cubicBezTo>
                    <a:pt x="9064" y="19470"/>
                    <a:pt x="9064" y="19470"/>
                    <a:pt x="9064" y="19449"/>
                  </a:cubicBezTo>
                  <a:close/>
                  <a:moveTo>
                    <a:pt x="8066" y="19531"/>
                  </a:moveTo>
                  <a:cubicBezTo>
                    <a:pt x="8066" y="19551"/>
                    <a:pt x="8061" y="19556"/>
                    <a:pt x="8053" y="19556"/>
                  </a:cubicBezTo>
                  <a:cubicBezTo>
                    <a:pt x="8045" y="19556"/>
                    <a:pt x="8035" y="19551"/>
                    <a:pt x="8025" y="19551"/>
                  </a:cubicBezTo>
                  <a:cubicBezTo>
                    <a:pt x="8025" y="19571"/>
                    <a:pt x="8005" y="19571"/>
                    <a:pt x="7984" y="19571"/>
                  </a:cubicBezTo>
                  <a:cubicBezTo>
                    <a:pt x="7964" y="19571"/>
                    <a:pt x="7964" y="19592"/>
                    <a:pt x="7943" y="19592"/>
                  </a:cubicBezTo>
                  <a:cubicBezTo>
                    <a:pt x="7943" y="19571"/>
                    <a:pt x="7964" y="19571"/>
                    <a:pt x="7984" y="19571"/>
                  </a:cubicBezTo>
                  <a:cubicBezTo>
                    <a:pt x="7984" y="19551"/>
                    <a:pt x="8005" y="19551"/>
                    <a:pt x="8025" y="19551"/>
                  </a:cubicBezTo>
                  <a:cubicBezTo>
                    <a:pt x="8045" y="19551"/>
                    <a:pt x="8045" y="19531"/>
                    <a:pt x="8066" y="19531"/>
                  </a:cubicBezTo>
                  <a:close/>
                  <a:moveTo>
                    <a:pt x="8066" y="19612"/>
                  </a:moveTo>
                  <a:cubicBezTo>
                    <a:pt x="8066" y="19612"/>
                    <a:pt x="8066" y="19633"/>
                    <a:pt x="8066" y="19633"/>
                  </a:cubicBezTo>
                  <a:lnTo>
                    <a:pt x="8045" y="19633"/>
                  </a:lnTo>
                  <a:cubicBezTo>
                    <a:pt x="8045" y="19633"/>
                    <a:pt x="8066" y="19612"/>
                    <a:pt x="8066" y="19612"/>
                  </a:cubicBezTo>
                  <a:close/>
                  <a:moveTo>
                    <a:pt x="9288" y="19592"/>
                  </a:moveTo>
                  <a:cubicBezTo>
                    <a:pt x="9288" y="19612"/>
                    <a:pt x="9288" y="19633"/>
                    <a:pt x="9247" y="19653"/>
                  </a:cubicBezTo>
                  <a:cubicBezTo>
                    <a:pt x="9247" y="19612"/>
                    <a:pt x="9247" y="19592"/>
                    <a:pt x="9288" y="19592"/>
                  </a:cubicBezTo>
                  <a:close/>
                  <a:moveTo>
                    <a:pt x="7516" y="19633"/>
                  </a:moveTo>
                  <a:cubicBezTo>
                    <a:pt x="7557" y="19633"/>
                    <a:pt x="7597" y="19653"/>
                    <a:pt x="7618" y="19673"/>
                  </a:cubicBezTo>
                  <a:cubicBezTo>
                    <a:pt x="7607" y="19679"/>
                    <a:pt x="7596" y="19681"/>
                    <a:pt x="7585" y="19681"/>
                  </a:cubicBezTo>
                  <a:cubicBezTo>
                    <a:pt x="7557" y="19681"/>
                    <a:pt x="7531" y="19662"/>
                    <a:pt x="7516" y="19633"/>
                  </a:cubicBezTo>
                  <a:close/>
                  <a:moveTo>
                    <a:pt x="8330" y="19653"/>
                  </a:moveTo>
                  <a:cubicBezTo>
                    <a:pt x="8351" y="19673"/>
                    <a:pt x="8351" y="19673"/>
                    <a:pt x="8351" y="19673"/>
                  </a:cubicBezTo>
                  <a:cubicBezTo>
                    <a:pt x="8341" y="19683"/>
                    <a:pt x="8335" y="19689"/>
                    <a:pt x="8333" y="19689"/>
                  </a:cubicBezTo>
                  <a:cubicBezTo>
                    <a:pt x="8330" y="19689"/>
                    <a:pt x="8330" y="19683"/>
                    <a:pt x="8330" y="19673"/>
                  </a:cubicBezTo>
                  <a:cubicBezTo>
                    <a:pt x="8330" y="19673"/>
                    <a:pt x="8330" y="19673"/>
                    <a:pt x="8330" y="19653"/>
                  </a:cubicBezTo>
                  <a:close/>
                  <a:moveTo>
                    <a:pt x="7728" y="19559"/>
                  </a:moveTo>
                  <a:cubicBezTo>
                    <a:pt x="7753" y="19559"/>
                    <a:pt x="7779" y="19564"/>
                    <a:pt x="7801" y="19571"/>
                  </a:cubicBezTo>
                  <a:cubicBezTo>
                    <a:pt x="7814" y="19571"/>
                    <a:pt x="7819" y="19562"/>
                    <a:pt x="7827" y="19562"/>
                  </a:cubicBezTo>
                  <a:cubicBezTo>
                    <a:pt x="7830" y="19562"/>
                    <a:pt x="7835" y="19565"/>
                    <a:pt x="7842" y="19571"/>
                  </a:cubicBezTo>
                  <a:cubicBezTo>
                    <a:pt x="7842" y="19578"/>
                    <a:pt x="7839" y="19581"/>
                    <a:pt x="7836" y="19581"/>
                  </a:cubicBezTo>
                  <a:cubicBezTo>
                    <a:pt x="7828" y="19581"/>
                    <a:pt x="7814" y="19571"/>
                    <a:pt x="7801" y="19571"/>
                  </a:cubicBezTo>
                  <a:cubicBezTo>
                    <a:pt x="7801" y="19592"/>
                    <a:pt x="7781" y="19633"/>
                    <a:pt x="7781" y="19653"/>
                  </a:cubicBezTo>
                  <a:cubicBezTo>
                    <a:pt x="7781" y="19653"/>
                    <a:pt x="7801" y="19673"/>
                    <a:pt x="7781" y="19694"/>
                  </a:cubicBezTo>
                  <a:cubicBezTo>
                    <a:pt x="7719" y="19673"/>
                    <a:pt x="7740" y="19612"/>
                    <a:pt x="7719" y="19612"/>
                  </a:cubicBezTo>
                  <a:lnTo>
                    <a:pt x="7597" y="19612"/>
                  </a:lnTo>
                  <a:cubicBezTo>
                    <a:pt x="7636" y="19573"/>
                    <a:pt x="7683" y="19559"/>
                    <a:pt x="7728" y="19559"/>
                  </a:cubicBezTo>
                  <a:close/>
                  <a:moveTo>
                    <a:pt x="7903" y="19673"/>
                  </a:moveTo>
                  <a:cubicBezTo>
                    <a:pt x="7903" y="19673"/>
                    <a:pt x="7923" y="19673"/>
                    <a:pt x="7903" y="19694"/>
                  </a:cubicBezTo>
                  <a:cubicBezTo>
                    <a:pt x="7903" y="19694"/>
                    <a:pt x="7882" y="19694"/>
                    <a:pt x="7882" y="19673"/>
                  </a:cubicBezTo>
                  <a:close/>
                  <a:moveTo>
                    <a:pt x="9145" y="19694"/>
                  </a:moveTo>
                  <a:cubicBezTo>
                    <a:pt x="9145" y="19694"/>
                    <a:pt x="9145" y="19714"/>
                    <a:pt x="9145" y="19714"/>
                  </a:cubicBezTo>
                  <a:lnTo>
                    <a:pt x="9125" y="19714"/>
                  </a:lnTo>
                  <a:cubicBezTo>
                    <a:pt x="9125" y="19714"/>
                    <a:pt x="9125" y="19714"/>
                    <a:pt x="9125" y="19694"/>
                  </a:cubicBezTo>
                  <a:close/>
                  <a:moveTo>
                    <a:pt x="9369" y="19612"/>
                  </a:moveTo>
                  <a:cubicBezTo>
                    <a:pt x="9410" y="19673"/>
                    <a:pt x="9389" y="19714"/>
                    <a:pt x="9389" y="19796"/>
                  </a:cubicBezTo>
                  <a:cubicBezTo>
                    <a:pt x="9328" y="19714"/>
                    <a:pt x="9288" y="19673"/>
                    <a:pt x="9369" y="19612"/>
                  </a:cubicBezTo>
                  <a:close/>
                  <a:moveTo>
                    <a:pt x="7597" y="19775"/>
                  </a:moveTo>
                  <a:cubicBezTo>
                    <a:pt x="7597" y="19796"/>
                    <a:pt x="7597" y="19796"/>
                    <a:pt x="7597" y="19796"/>
                  </a:cubicBezTo>
                  <a:cubicBezTo>
                    <a:pt x="7597" y="19816"/>
                    <a:pt x="7597" y="19816"/>
                    <a:pt x="7577" y="19816"/>
                  </a:cubicBezTo>
                  <a:cubicBezTo>
                    <a:pt x="7577" y="19816"/>
                    <a:pt x="7577" y="19796"/>
                    <a:pt x="7577" y="19796"/>
                  </a:cubicBezTo>
                  <a:cubicBezTo>
                    <a:pt x="7577" y="19796"/>
                    <a:pt x="7597" y="19796"/>
                    <a:pt x="7597" y="19775"/>
                  </a:cubicBezTo>
                  <a:close/>
                  <a:moveTo>
                    <a:pt x="7679" y="19816"/>
                  </a:moveTo>
                  <a:cubicBezTo>
                    <a:pt x="7699" y="19816"/>
                    <a:pt x="7719" y="19836"/>
                    <a:pt x="7699" y="19857"/>
                  </a:cubicBezTo>
                  <a:cubicBezTo>
                    <a:pt x="7679" y="19857"/>
                    <a:pt x="7658" y="19857"/>
                    <a:pt x="7658" y="19836"/>
                  </a:cubicBezTo>
                  <a:cubicBezTo>
                    <a:pt x="7658" y="19836"/>
                    <a:pt x="7679" y="19816"/>
                    <a:pt x="7679" y="19816"/>
                  </a:cubicBezTo>
                  <a:close/>
                  <a:moveTo>
                    <a:pt x="9288" y="19755"/>
                  </a:moveTo>
                  <a:cubicBezTo>
                    <a:pt x="9288" y="19775"/>
                    <a:pt x="9308" y="19775"/>
                    <a:pt x="9328" y="19775"/>
                  </a:cubicBezTo>
                  <a:cubicBezTo>
                    <a:pt x="9288" y="19816"/>
                    <a:pt x="9267" y="19836"/>
                    <a:pt x="9226" y="19857"/>
                  </a:cubicBezTo>
                  <a:cubicBezTo>
                    <a:pt x="9247" y="19816"/>
                    <a:pt x="9247" y="19775"/>
                    <a:pt x="9288" y="19755"/>
                  </a:cubicBezTo>
                  <a:close/>
                  <a:moveTo>
                    <a:pt x="9125" y="19816"/>
                  </a:moveTo>
                  <a:cubicBezTo>
                    <a:pt x="9145" y="19836"/>
                    <a:pt x="9125" y="19857"/>
                    <a:pt x="9104" y="19877"/>
                  </a:cubicBezTo>
                  <a:cubicBezTo>
                    <a:pt x="9084" y="19857"/>
                    <a:pt x="9104" y="19836"/>
                    <a:pt x="9125" y="19816"/>
                  </a:cubicBezTo>
                  <a:close/>
                  <a:moveTo>
                    <a:pt x="8066" y="19877"/>
                  </a:moveTo>
                  <a:cubicBezTo>
                    <a:pt x="8086" y="19897"/>
                    <a:pt x="8086" y="19897"/>
                    <a:pt x="8066" y="19897"/>
                  </a:cubicBezTo>
                  <a:cubicBezTo>
                    <a:pt x="8045" y="19897"/>
                    <a:pt x="8045" y="19897"/>
                    <a:pt x="8045" y="19877"/>
                  </a:cubicBezTo>
                  <a:close/>
                  <a:moveTo>
                    <a:pt x="7903" y="19877"/>
                  </a:moveTo>
                  <a:cubicBezTo>
                    <a:pt x="7903" y="19877"/>
                    <a:pt x="7903" y="19897"/>
                    <a:pt x="7903" y="19897"/>
                  </a:cubicBezTo>
                  <a:cubicBezTo>
                    <a:pt x="7903" y="19897"/>
                    <a:pt x="7882" y="19897"/>
                    <a:pt x="7882" y="19918"/>
                  </a:cubicBezTo>
                  <a:cubicBezTo>
                    <a:pt x="7882" y="19897"/>
                    <a:pt x="7882" y="19897"/>
                    <a:pt x="7882" y="19897"/>
                  </a:cubicBezTo>
                  <a:cubicBezTo>
                    <a:pt x="7882" y="19897"/>
                    <a:pt x="7882" y="19877"/>
                    <a:pt x="7903" y="19877"/>
                  </a:cubicBezTo>
                  <a:close/>
                  <a:moveTo>
                    <a:pt x="8167" y="19836"/>
                  </a:moveTo>
                  <a:lnTo>
                    <a:pt x="8167" y="19836"/>
                  </a:lnTo>
                  <a:cubicBezTo>
                    <a:pt x="8188" y="19877"/>
                    <a:pt x="8167" y="19918"/>
                    <a:pt x="8127" y="19938"/>
                  </a:cubicBezTo>
                  <a:cubicBezTo>
                    <a:pt x="8127" y="19897"/>
                    <a:pt x="8127" y="19857"/>
                    <a:pt x="8167" y="19836"/>
                  </a:cubicBezTo>
                  <a:close/>
                  <a:moveTo>
                    <a:pt x="8697" y="19999"/>
                  </a:moveTo>
                  <a:cubicBezTo>
                    <a:pt x="8697" y="19999"/>
                    <a:pt x="8697" y="20020"/>
                    <a:pt x="8697" y="20020"/>
                  </a:cubicBezTo>
                  <a:cubicBezTo>
                    <a:pt x="8677" y="20020"/>
                    <a:pt x="8677" y="20020"/>
                    <a:pt x="8677" y="19999"/>
                  </a:cubicBezTo>
                  <a:close/>
                  <a:moveTo>
                    <a:pt x="8147" y="19999"/>
                  </a:moveTo>
                  <a:cubicBezTo>
                    <a:pt x="8147" y="19999"/>
                    <a:pt x="8147" y="20020"/>
                    <a:pt x="8147" y="20020"/>
                  </a:cubicBezTo>
                  <a:cubicBezTo>
                    <a:pt x="8141" y="20025"/>
                    <a:pt x="8137" y="20028"/>
                    <a:pt x="8134" y="20028"/>
                  </a:cubicBezTo>
                  <a:cubicBezTo>
                    <a:pt x="8127" y="20028"/>
                    <a:pt x="8127" y="20014"/>
                    <a:pt x="8127" y="19999"/>
                  </a:cubicBezTo>
                  <a:close/>
                  <a:moveTo>
                    <a:pt x="9079" y="20014"/>
                  </a:moveTo>
                  <a:cubicBezTo>
                    <a:pt x="9094" y="20014"/>
                    <a:pt x="9114" y="20030"/>
                    <a:pt x="9145" y="20060"/>
                  </a:cubicBezTo>
                  <a:cubicBezTo>
                    <a:pt x="9136" y="20056"/>
                    <a:pt x="9129" y="20054"/>
                    <a:pt x="9122" y="20054"/>
                  </a:cubicBezTo>
                  <a:cubicBezTo>
                    <a:pt x="9102" y="20054"/>
                    <a:pt x="9086" y="20066"/>
                    <a:pt x="9067" y="20066"/>
                  </a:cubicBezTo>
                  <a:cubicBezTo>
                    <a:pt x="9059" y="20066"/>
                    <a:pt x="9052" y="20065"/>
                    <a:pt x="9043" y="20060"/>
                  </a:cubicBezTo>
                  <a:cubicBezTo>
                    <a:pt x="9053" y="20030"/>
                    <a:pt x="9064" y="20014"/>
                    <a:pt x="9079" y="20014"/>
                  </a:cubicBezTo>
                  <a:close/>
                  <a:moveTo>
                    <a:pt x="9064" y="20121"/>
                  </a:moveTo>
                  <a:cubicBezTo>
                    <a:pt x="9064" y="20142"/>
                    <a:pt x="9064" y="20142"/>
                    <a:pt x="9064" y="20142"/>
                  </a:cubicBezTo>
                  <a:cubicBezTo>
                    <a:pt x="9064" y="20162"/>
                    <a:pt x="9064" y="20162"/>
                    <a:pt x="9064" y="20162"/>
                  </a:cubicBezTo>
                  <a:cubicBezTo>
                    <a:pt x="9043" y="20162"/>
                    <a:pt x="9043" y="20142"/>
                    <a:pt x="9043" y="20142"/>
                  </a:cubicBezTo>
                  <a:cubicBezTo>
                    <a:pt x="9064" y="20142"/>
                    <a:pt x="9064" y="20142"/>
                    <a:pt x="9064" y="20121"/>
                  </a:cubicBezTo>
                  <a:close/>
                  <a:moveTo>
                    <a:pt x="8127" y="20121"/>
                  </a:moveTo>
                  <a:cubicBezTo>
                    <a:pt x="8127" y="20142"/>
                    <a:pt x="8127" y="20162"/>
                    <a:pt x="8106" y="20182"/>
                  </a:cubicBezTo>
                  <a:cubicBezTo>
                    <a:pt x="8086" y="20142"/>
                    <a:pt x="8106" y="20142"/>
                    <a:pt x="8127" y="20121"/>
                  </a:cubicBezTo>
                  <a:close/>
                  <a:moveTo>
                    <a:pt x="7495" y="19816"/>
                  </a:moveTo>
                  <a:cubicBezTo>
                    <a:pt x="7557" y="19857"/>
                    <a:pt x="7536" y="19958"/>
                    <a:pt x="7618" y="19958"/>
                  </a:cubicBezTo>
                  <a:cubicBezTo>
                    <a:pt x="7638" y="19938"/>
                    <a:pt x="7638" y="19938"/>
                    <a:pt x="7658" y="19918"/>
                  </a:cubicBezTo>
                  <a:cubicBezTo>
                    <a:pt x="7801" y="19918"/>
                    <a:pt x="7801" y="19918"/>
                    <a:pt x="7821" y="19938"/>
                  </a:cubicBezTo>
                  <a:cubicBezTo>
                    <a:pt x="7842" y="19979"/>
                    <a:pt x="7801" y="20020"/>
                    <a:pt x="7821" y="20040"/>
                  </a:cubicBezTo>
                  <a:cubicBezTo>
                    <a:pt x="7842" y="20060"/>
                    <a:pt x="7842" y="20081"/>
                    <a:pt x="7862" y="20081"/>
                  </a:cubicBezTo>
                  <a:cubicBezTo>
                    <a:pt x="7781" y="20121"/>
                    <a:pt x="7760" y="20223"/>
                    <a:pt x="7679" y="20244"/>
                  </a:cubicBezTo>
                  <a:cubicBezTo>
                    <a:pt x="7679" y="20223"/>
                    <a:pt x="7658" y="20203"/>
                    <a:pt x="7658" y="20182"/>
                  </a:cubicBezTo>
                  <a:cubicBezTo>
                    <a:pt x="7679" y="20162"/>
                    <a:pt x="7719" y="20162"/>
                    <a:pt x="7699" y="20121"/>
                  </a:cubicBezTo>
                  <a:cubicBezTo>
                    <a:pt x="7679" y="20121"/>
                    <a:pt x="7658" y="20101"/>
                    <a:pt x="7638" y="20101"/>
                  </a:cubicBezTo>
                  <a:cubicBezTo>
                    <a:pt x="7621" y="20117"/>
                    <a:pt x="7632" y="20147"/>
                    <a:pt x="7604" y="20147"/>
                  </a:cubicBezTo>
                  <a:cubicBezTo>
                    <a:pt x="7597" y="20147"/>
                    <a:pt x="7589" y="20146"/>
                    <a:pt x="7577" y="20142"/>
                  </a:cubicBezTo>
                  <a:cubicBezTo>
                    <a:pt x="7597" y="20121"/>
                    <a:pt x="7597" y="20101"/>
                    <a:pt x="7618" y="20081"/>
                  </a:cubicBezTo>
                  <a:lnTo>
                    <a:pt x="7536" y="20081"/>
                  </a:lnTo>
                  <a:cubicBezTo>
                    <a:pt x="7516" y="20020"/>
                    <a:pt x="7475" y="19979"/>
                    <a:pt x="7434" y="19958"/>
                  </a:cubicBezTo>
                  <a:cubicBezTo>
                    <a:pt x="7434" y="19897"/>
                    <a:pt x="7455" y="19836"/>
                    <a:pt x="7495" y="19816"/>
                  </a:cubicBezTo>
                  <a:close/>
                  <a:moveTo>
                    <a:pt x="8758" y="20244"/>
                  </a:moveTo>
                  <a:cubicBezTo>
                    <a:pt x="8758" y="20244"/>
                    <a:pt x="8758" y="20264"/>
                    <a:pt x="8758" y="20264"/>
                  </a:cubicBezTo>
                  <a:lnTo>
                    <a:pt x="8738" y="20264"/>
                  </a:lnTo>
                  <a:cubicBezTo>
                    <a:pt x="8738" y="20264"/>
                    <a:pt x="8738" y="20264"/>
                    <a:pt x="8738" y="20244"/>
                  </a:cubicBezTo>
                  <a:close/>
                  <a:moveTo>
                    <a:pt x="10041" y="20325"/>
                  </a:moveTo>
                  <a:cubicBezTo>
                    <a:pt x="10041" y="20345"/>
                    <a:pt x="10041" y="20345"/>
                    <a:pt x="10041" y="20345"/>
                  </a:cubicBezTo>
                  <a:cubicBezTo>
                    <a:pt x="10041" y="20345"/>
                    <a:pt x="10041" y="20345"/>
                    <a:pt x="10041" y="20366"/>
                  </a:cubicBezTo>
                  <a:cubicBezTo>
                    <a:pt x="10021" y="20345"/>
                    <a:pt x="10021" y="20345"/>
                    <a:pt x="10021" y="20345"/>
                  </a:cubicBezTo>
                  <a:cubicBezTo>
                    <a:pt x="10021" y="20325"/>
                    <a:pt x="10041" y="20325"/>
                    <a:pt x="10041" y="20325"/>
                  </a:cubicBezTo>
                  <a:close/>
                  <a:moveTo>
                    <a:pt x="1301" y="20398"/>
                  </a:moveTo>
                  <a:cubicBezTo>
                    <a:pt x="1314" y="20398"/>
                    <a:pt x="1325" y="20412"/>
                    <a:pt x="1325" y="20427"/>
                  </a:cubicBezTo>
                  <a:cubicBezTo>
                    <a:pt x="1319" y="20433"/>
                    <a:pt x="1313" y="20435"/>
                    <a:pt x="1307" y="20435"/>
                  </a:cubicBezTo>
                  <a:cubicBezTo>
                    <a:pt x="1294" y="20435"/>
                    <a:pt x="1284" y="20421"/>
                    <a:pt x="1284" y="20406"/>
                  </a:cubicBezTo>
                  <a:cubicBezTo>
                    <a:pt x="1290" y="20401"/>
                    <a:pt x="1296" y="20398"/>
                    <a:pt x="1301" y="20398"/>
                  </a:cubicBezTo>
                  <a:close/>
                  <a:moveTo>
                    <a:pt x="8028" y="20418"/>
                  </a:moveTo>
                  <a:cubicBezTo>
                    <a:pt x="8032" y="20418"/>
                    <a:pt x="8036" y="20420"/>
                    <a:pt x="8041" y="20423"/>
                  </a:cubicBezTo>
                  <a:lnTo>
                    <a:pt x="8041" y="20423"/>
                  </a:lnTo>
                  <a:cubicBezTo>
                    <a:pt x="8037" y="20430"/>
                    <a:pt x="8030" y="20435"/>
                    <a:pt x="8022" y="20435"/>
                  </a:cubicBezTo>
                  <a:cubicBezTo>
                    <a:pt x="8018" y="20435"/>
                    <a:pt x="8013" y="20434"/>
                    <a:pt x="8009" y="20431"/>
                  </a:cubicBezTo>
                  <a:lnTo>
                    <a:pt x="8009" y="20431"/>
                  </a:lnTo>
                  <a:cubicBezTo>
                    <a:pt x="8013" y="20424"/>
                    <a:pt x="8020" y="20418"/>
                    <a:pt x="8028" y="20418"/>
                  </a:cubicBezTo>
                  <a:close/>
                  <a:moveTo>
                    <a:pt x="10061" y="20427"/>
                  </a:moveTo>
                  <a:cubicBezTo>
                    <a:pt x="10061" y="20447"/>
                    <a:pt x="10041" y="20447"/>
                    <a:pt x="10041" y="20447"/>
                  </a:cubicBezTo>
                  <a:cubicBezTo>
                    <a:pt x="10041" y="20447"/>
                    <a:pt x="10041" y="20427"/>
                    <a:pt x="10021" y="20427"/>
                  </a:cubicBezTo>
                  <a:close/>
                  <a:moveTo>
                    <a:pt x="1202" y="20427"/>
                  </a:moveTo>
                  <a:cubicBezTo>
                    <a:pt x="1202" y="20427"/>
                    <a:pt x="1202" y="20447"/>
                    <a:pt x="1202" y="20447"/>
                  </a:cubicBezTo>
                  <a:cubicBezTo>
                    <a:pt x="1202" y="20447"/>
                    <a:pt x="1182" y="20447"/>
                    <a:pt x="1182" y="20468"/>
                  </a:cubicBezTo>
                  <a:cubicBezTo>
                    <a:pt x="1182" y="20447"/>
                    <a:pt x="1182" y="20447"/>
                    <a:pt x="1182" y="20447"/>
                  </a:cubicBezTo>
                  <a:cubicBezTo>
                    <a:pt x="1182" y="20447"/>
                    <a:pt x="1182" y="20427"/>
                    <a:pt x="1202" y="20427"/>
                  </a:cubicBezTo>
                  <a:close/>
                  <a:moveTo>
                    <a:pt x="1488" y="20447"/>
                  </a:moveTo>
                  <a:cubicBezTo>
                    <a:pt x="1508" y="20468"/>
                    <a:pt x="1508" y="20468"/>
                    <a:pt x="1488" y="20468"/>
                  </a:cubicBezTo>
                  <a:cubicBezTo>
                    <a:pt x="1467" y="20468"/>
                    <a:pt x="1467" y="20447"/>
                    <a:pt x="1467" y="20447"/>
                  </a:cubicBezTo>
                  <a:close/>
                  <a:moveTo>
                    <a:pt x="8066" y="20325"/>
                  </a:moveTo>
                  <a:cubicBezTo>
                    <a:pt x="8086" y="20325"/>
                    <a:pt x="8086" y="20345"/>
                    <a:pt x="8086" y="20345"/>
                  </a:cubicBezTo>
                  <a:lnTo>
                    <a:pt x="8147" y="20345"/>
                  </a:lnTo>
                  <a:cubicBezTo>
                    <a:pt x="8147" y="20386"/>
                    <a:pt x="8167" y="20427"/>
                    <a:pt x="8208" y="20488"/>
                  </a:cubicBezTo>
                  <a:cubicBezTo>
                    <a:pt x="8133" y="20469"/>
                    <a:pt x="8093" y="20450"/>
                    <a:pt x="8055" y="20416"/>
                  </a:cubicBezTo>
                  <a:lnTo>
                    <a:pt x="8055" y="20416"/>
                  </a:lnTo>
                  <a:cubicBezTo>
                    <a:pt x="8072" y="20394"/>
                    <a:pt x="8086" y="20362"/>
                    <a:pt x="8086" y="20345"/>
                  </a:cubicBezTo>
                  <a:cubicBezTo>
                    <a:pt x="8066" y="20345"/>
                    <a:pt x="8066" y="20345"/>
                    <a:pt x="8066" y="20325"/>
                  </a:cubicBezTo>
                  <a:close/>
                  <a:moveTo>
                    <a:pt x="10143" y="20468"/>
                  </a:moveTo>
                  <a:cubicBezTo>
                    <a:pt x="10143" y="20468"/>
                    <a:pt x="10143" y="20488"/>
                    <a:pt x="10163" y="20488"/>
                  </a:cubicBezTo>
                  <a:lnTo>
                    <a:pt x="10143" y="20488"/>
                  </a:lnTo>
                  <a:cubicBezTo>
                    <a:pt x="10143" y="20488"/>
                    <a:pt x="10143" y="20488"/>
                    <a:pt x="10143" y="20468"/>
                  </a:cubicBezTo>
                  <a:close/>
                  <a:moveTo>
                    <a:pt x="7475" y="20508"/>
                  </a:moveTo>
                  <a:cubicBezTo>
                    <a:pt x="7475" y="20529"/>
                    <a:pt x="7475" y="20529"/>
                    <a:pt x="7455" y="20529"/>
                  </a:cubicBezTo>
                  <a:lnTo>
                    <a:pt x="7455" y="20508"/>
                  </a:lnTo>
                  <a:close/>
                  <a:moveTo>
                    <a:pt x="1691" y="20549"/>
                  </a:moveTo>
                  <a:cubicBezTo>
                    <a:pt x="1712" y="20549"/>
                    <a:pt x="1712" y="20569"/>
                    <a:pt x="1691" y="20569"/>
                  </a:cubicBezTo>
                  <a:cubicBezTo>
                    <a:pt x="1691" y="20569"/>
                    <a:pt x="1691" y="20549"/>
                    <a:pt x="1691" y="20549"/>
                  </a:cubicBezTo>
                  <a:close/>
                  <a:moveTo>
                    <a:pt x="9899" y="20447"/>
                  </a:moveTo>
                  <a:cubicBezTo>
                    <a:pt x="9939" y="20447"/>
                    <a:pt x="9960" y="20447"/>
                    <a:pt x="9980" y="20488"/>
                  </a:cubicBezTo>
                  <a:cubicBezTo>
                    <a:pt x="9980" y="20508"/>
                    <a:pt x="9980" y="20549"/>
                    <a:pt x="9939" y="20569"/>
                  </a:cubicBezTo>
                  <a:cubicBezTo>
                    <a:pt x="9919" y="20529"/>
                    <a:pt x="9899" y="20488"/>
                    <a:pt x="9899" y="20447"/>
                  </a:cubicBezTo>
                  <a:close/>
                  <a:moveTo>
                    <a:pt x="8432" y="20569"/>
                  </a:moveTo>
                  <a:cubicBezTo>
                    <a:pt x="8453" y="20569"/>
                    <a:pt x="8453" y="20590"/>
                    <a:pt x="8432" y="20590"/>
                  </a:cubicBezTo>
                  <a:cubicBezTo>
                    <a:pt x="8412" y="20590"/>
                    <a:pt x="8412" y="20569"/>
                    <a:pt x="8412" y="20569"/>
                  </a:cubicBezTo>
                  <a:close/>
                  <a:moveTo>
                    <a:pt x="1453" y="20601"/>
                  </a:moveTo>
                  <a:cubicBezTo>
                    <a:pt x="1456" y="20601"/>
                    <a:pt x="1460" y="20603"/>
                    <a:pt x="1467" y="20610"/>
                  </a:cubicBezTo>
                  <a:cubicBezTo>
                    <a:pt x="1467" y="20610"/>
                    <a:pt x="1467" y="20630"/>
                    <a:pt x="1447" y="20630"/>
                  </a:cubicBezTo>
                  <a:cubicBezTo>
                    <a:pt x="1447" y="20630"/>
                    <a:pt x="1447" y="20610"/>
                    <a:pt x="1447" y="20610"/>
                  </a:cubicBezTo>
                  <a:cubicBezTo>
                    <a:pt x="1447" y="20610"/>
                    <a:pt x="1447" y="20601"/>
                    <a:pt x="1453" y="20601"/>
                  </a:cubicBezTo>
                  <a:close/>
                  <a:moveTo>
                    <a:pt x="1589" y="20610"/>
                  </a:moveTo>
                  <a:cubicBezTo>
                    <a:pt x="1589" y="20630"/>
                    <a:pt x="1589" y="20630"/>
                    <a:pt x="1569" y="20630"/>
                  </a:cubicBezTo>
                  <a:cubicBezTo>
                    <a:pt x="1569" y="20630"/>
                    <a:pt x="1569" y="20610"/>
                    <a:pt x="1589" y="20610"/>
                  </a:cubicBezTo>
                  <a:close/>
                  <a:moveTo>
                    <a:pt x="1671" y="20610"/>
                  </a:moveTo>
                  <a:cubicBezTo>
                    <a:pt x="1671" y="20610"/>
                    <a:pt x="1671" y="20630"/>
                    <a:pt x="1671" y="20630"/>
                  </a:cubicBezTo>
                  <a:lnTo>
                    <a:pt x="1650" y="20630"/>
                  </a:lnTo>
                  <a:cubicBezTo>
                    <a:pt x="1650" y="20630"/>
                    <a:pt x="1671" y="20610"/>
                    <a:pt x="1671" y="20610"/>
                  </a:cubicBezTo>
                  <a:close/>
                  <a:moveTo>
                    <a:pt x="9308" y="20549"/>
                  </a:moveTo>
                  <a:cubicBezTo>
                    <a:pt x="9328" y="20549"/>
                    <a:pt x="9369" y="20569"/>
                    <a:pt x="9389" y="20590"/>
                  </a:cubicBezTo>
                  <a:cubicBezTo>
                    <a:pt x="9369" y="20610"/>
                    <a:pt x="9349" y="20610"/>
                    <a:pt x="9328" y="20630"/>
                  </a:cubicBezTo>
                  <a:lnTo>
                    <a:pt x="9247" y="20630"/>
                  </a:lnTo>
                  <a:cubicBezTo>
                    <a:pt x="9247" y="20590"/>
                    <a:pt x="9267" y="20569"/>
                    <a:pt x="9308" y="20549"/>
                  </a:cubicBezTo>
                  <a:close/>
                  <a:moveTo>
                    <a:pt x="7658" y="20590"/>
                  </a:moveTo>
                  <a:cubicBezTo>
                    <a:pt x="7676" y="20590"/>
                    <a:pt x="7710" y="20606"/>
                    <a:pt x="7732" y="20623"/>
                  </a:cubicBezTo>
                  <a:lnTo>
                    <a:pt x="7732" y="20623"/>
                  </a:lnTo>
                  <a:cubicBezTo>
                    <a:pt x="7724" y="20633"/>
                    <a:pt x="7717" y="20636"/>
                    <a:pt x="7709" y="20636"/>
                  </a:cubicBezTo>
                  <a:cubicBezTo>
                    <a:pt x="7699" y="20636"/>
                    <a:pt x="7689" y="20630"/>
                    <a:pt x="7679" y="20630"/>
                  </a:cubicBezTo>
                  <a:cubicBezTo>
                    <a:pt x="7665" y="20630"/>
                    <a:pt x="7652" y="20640"/>
                    <a:pt x="7638" y="20640"/>
                  </a:cubicBezTo>
                  <a:cubicBezTo>
                    <a:pt x="7631" y="20640"/>
                    <a:pt x="7624" y="20637"/>
                    <a:pt x="7618" y="20630"/>
                  </a:cubicBezTo>
                  <a:cubicBezTo>
                    <a:pt x="7618" y="20610"/>
                    <a:pt x="7638" y="20590"/>
                    <a:pt x="7658" y="20590"/>
                  </a:cubicBezTo>
                  <a:close/>
                  <a:moveTo>
                    <a:pt x="7923" y="20101"/>
                  </a:moveTo>
                  <a:cubicBezTo>
                    <a:pt x="7923" y="20121"/>
                    <a:pt x="7943" y="20121"/>
                    <a:pt x="7964" y="20121"/>
                  </a:cubicBezTo>
                  <a:cubicBezTo>
                    <a:pt x="7943" y="20182"/>
                    <a:pt x="7943" y="20223"/>
                    <a:pt x="7903" y="20244"/>
                  </a:cubicBezTo>
                  <a:cubicBezTo>
                    <a:pt x="7842" y="20284"/>
                    <a:pt x="7842" y="20345"/>
                    <a:pt x="7801" y="20386"/>
                  </a:cubicBezTo>
                  <a:cubicBezTo>
                    <a:pt x="7842" y="20406"/>
                    <a:pt x="7821" y="20468"/>
                    <a:pt x="7903" y="20468"/>
                  </a:cubicBezTo>
                  <a:cubicBezTo>
                    <a:pt x="7903" y="20447"/>
                    <a:pt x="7923" y="20406"/>
                    <a:pt x="7964" y="20386"/>
                  </a:cubicBezTo>
                  <a:cubicBezTo>
                    <a:pt x="7964" y="20403"/>
                    <a:pt x="7977" y="20419"/>
                    <a:pt x="7994" y="20436"/>
                  </a:cubicBezTo>
                  <a:lnTo>
                    <a:pt x="7994" y="20436"/>
                  </a:lnTo>
                  <a:cubicBezTo>
                    <a:pt x="7977" y="20448"/>
                    <a:pt x="7960" y="20451"/>
                    <a:pt x="7943" y="20468"/>
                  </a:cubicBezTo>
                  <a:cubicBezTo>
                    <a:pt x="7964" y="20529"/>
                    <a:pt x="7984" y="20590"/>
                    <a:pt x="7964" y="20651"/>
                  </a:cubicBezTo>
                  <a:cubicBezTo>
                    <a:pt x="7958" y="20652"/>
                    <a:pt x="7952" y="20653"/>
                    <a:pt x="7948" y="20653"/>
                  </a:cubicBezTo>
                  <a:cubicBezTo>
                    <a:pt x="7894" y="20653"/>
                    <a:pt x="7956" y="20549"/>
                    <a:pt x="7862" y="20549"/>
                  </a:cubicBezTo>
                  <a:cubicBezTo>
                    <a:pt x="7842" y="20590"/>
                    <a:pt x="7821" y="20610"/>
                    <a:pt x="7821" y="20651"/>
                  </a:cubicBezTo>
                  <a:cubicBezTo>
                    <a:pt x="7804" y="20633"/>
                    <a:pt x="7771" y="20631"/>
                    <a:pt x="7749" y="20617"/>
                  </a:cubicBezTo>
                  <a:lnTo>
                    <a:pt x="7749" y="20617"/>
                  </a:lnTo>
                  <a:cubicBezTo>
                    <a:pt x="7799" y="20540"/>
                    <a:pt x="7782" y="20463"/>
                    <a:pt x="7801" y="20386"/>
                  </a:cubicBezTo>
                  <a:cubicBezTo>
                    <a:pt x="7790" y="20375"/>
                    <a:pt x="7778" y="20372"/>
                    <a:pt x="7765" y="20372"/>
                  </a:cubicBezTo>
                  <a:cubicBezTo>
                    <a:pt x="7736" y="20372"/>
                    <a:pt x="7701" y="20390"/>
                    <a:pt x="7665" y="20390"/>
                  </a:cubicBezTo>
                  <a:cubicBezTo>
                    <a:pt x="7656" y="20390"/>
                    <a:pt x="7647" y="20389"/>
                    <a:pt x="7638" y="20386"/>
                  </a:cubicBezTo>
                  <a:cubicBezTo>
                    <a:pt x="7638" y="20366"/>
                    <a:pt x="7638" y="20345"/>
                    <a:pt x="7638" y="20325"/>
                  </a:cubicBezTo>
                  <a:cubicBezTo>
                    <a:pt x="7638" y="20305"/>
                    <a:pt x="7638" y="20305"/>
                    <a:pt x="7658" y="20284"/>
                  </a:cubicBezTo>
                  <a:cubicBezTo>
                    <a:pt x="7658" y="20305"/>
                    <a:pt x="7679" y="20325"/>
                    <a:pt x="7699" y="20345"/>
                  </a:cubicBezTo>
                  <a:cubicBezTo>
                    <a:pt x="7719" y="20244"/>
                    <a:pt x="7821" y="20223"/>
                    <a:pt x="7903" y="20203"/>
                  </a:cubicBezTo>
                  <a:cubicBezTo>
                    <a:pt x="7882" y="20162"/>
                    <a:pt x="7882" y="20121"/>
                    <a:pt x="7923" y="20101"/>
                  </a:cubicBezTo>
                  <a:close/>
                  <a:moveTo>
                    <a:pt x="8223" y="20642"/>
                  </a:moveTo>
                  <a:cubicBezTo>
                    <a:pt x="8226" y="20642"/>
                    <a:pt x="8229" y="20644"/>
                    <a:pt x="8229" y="20651"/>
                  </a:cubicBezTo>
                  <a:cubicBezTo>
                    <a:pt x="8249" y="20651"/>
                    <a:pt x="8229" y="20671"/>
                    <a:pt x="8208" y="20671"/>
                  </a:cubicBezTo>
                  <a:cubicBezTo>
                    <a:pt x="8208" y="20671"/>
                    <a:pt x="8208" y="20651"/>
                    <a:pt x="8208" y="20651"/>
                  </a:cubicBezTo>
                  <a:cubicBezTo>
                    <a:pt x="8208" y="20651"/>
                    <a:pt x="8217" y="20642"/>
                    <a:pt x="8223" y="20642"/>
                  </a:cubicBezTo>
                  <a:close/>
                  <a:moveTo>
                    <a:pt x="7821" y="20651"/>
                  </a:moveTo>
                  <a:lnTo>
                    <a:pt x="7821" y="20651"/>
                  </a:lnTo>
                  <a:cubicBezTo>
                    <a:pt x="7842" y="20671"/>
                    <a:pt x="7842" y="20692"/>
                    <a:pt x="7781" y="20712"/>
                  </a:cubicBezTo>
                  <a:cubicBezTo>
                    <a:pt x="7801" y="20692"/>
                    <a:pt x="7801" y="20671"/>
                    <a:pt x="7821" y="20651"/>
                  </a:cubicBezTo>
                  <a:close/>
                  <a:moveTo>
                    <a:pt x="9328" y="20630"/>
                  </a:moveTo>
                  <a:lnTo>
                    <a:pt x="9328" y="20630"/>
                  </a:lnTo>
                  <a:cubicBezTo>
                    <a:pt x="9349" y="20651"/>
                    <a:pt x="9349" y="20671"/>
                    <a:pt x="9349" y="20692"/>
                  </a:cubicBezTo>
                  <a:cubicBezTo>
                    <a:pt x="9349" y="20692"/>
                    <a:pt x="9369" y="20692"/>
                    <a:pt x="9349" y="20712"/>
                  </a:cubicBezTo>
                  <a:cubicBezTo>
                    <a:pt x="9328" y="20712"/>
                    <a:pt x="9349" y="20692"/>
                    <a:pt x="9349" y="20692"/>
                  </a:cubicBezTo>
                  <a:cubicBezTo>
                    <a:pt x="9328" y="20671"/>
                    <a:pt x="9308" y="20651"/>
                    <a:pt x="9328" y="20630"/>
                  </a:cubicBezTo>
                  <a:close/>
                  <a:moveTo>
                    <a:pt x="7557" y="20529"/>
                  </a:moveTo>
                  <a:cubicBezTo>
                    <a:pt x="7557" y="20590"/>
                    <a:pt x="7516" y="20610"/>
                    <a:pt x="7516" y="20651"/>
                  </a:cubicBezTo>
                  <a:cubicBezTo>
                    <a:pt x="7557" y="20671"/>
                    <a:pt x="7557" y="20692"/>
                    <a:pt x="7557" y="20732"/>
                  </a:cubicBezTo>
                  <a:cubicBezTo>
                    <a:pt x="7503" y="20732"/>
                    <a:pt x="7434" y="20732"/>
                    <a:pt x="7376" y="20705"/>
                  </a:cubicBezTo>
                  <a:lnTo>
                    <a:pt x="7376" y="20705"/>
                  </a:lnTo>
                  <a:cubicBezTo>
                    <a:pt x="7391" y="20667"/>
                    <a:pt x="7374" y="20628"/>
                    <a:pt x="7394" y="20590"/>
                  </a:cubicBezTo>
                  <a:cubicBezTo>
                    <a:pt x="7434" y="20610"/>
                    <a:pt x="7455" y="20610"/>
                    <a:pt x="7475" y="20630"/>
                  </a:cubicBezTo>
                  <a:cubicBezTo>
                    <a:pt x="7495" y="20590"/>
                    <a:pt x="7495" y="20549"/>
                    <a:pt x="7557" y="20529"/>
                  </a:cubicBezTo>
                  <a:close/>
                  <a:moveTo>
                    <a:pt x="1508" y="20671"/>
                  </a:moveTo>
                  <a:cubicBezTo>
                    <a:pt x="1508" y="20692"/>
                    <a:pt x="1503" y="20697"/>
                    <a:pt x="1498" y="20697"/>
                  </a:cubicBezTo>
                  <a:cubicBezTo>
                    <a:pt x="1493" y="20697"/>
                    <a:pt x="1488" y="20692"/>
                    <a:pt x="1488" y="20692"/>
                  </a:cubicBezTo>
                  <a:cubicBezTo>
                    <a:pt x="1471" y="20708"/>
                    <a:pt x="1468" y="20738"/>
                    <a:pt x="1446" y="20738"/>
                  </a:cubicBezTo>
                  <a:cubicBezTo>
                    <a:pt x="1441" y="20738"/>
                    <a:pt x="1434" y="20736"/>
                    <a:pt x="1426" y="20732"/>
                  </a:cubicBezTo>
                  <a:cubicBezTo>
                    <a:pt x="1426" y="20692"/>
                    <a:pt x="1447" y="20692"/>
                    <a:pt x="1488" y="20692"/>
                  </a:cubicBezTo>
                  <a:cubicBezTo>
                    <a:pt x="1488" y="20692"/>
                    <a:pt x="1488" y="20671"/>
                    <a:pt x="1508" y="20671"/>
                  </a:cubicBezTo>
                  <a:close/>
                  <a:moveTo>
                    <a:pt x="7312" y="20671"/>
                  </a:moveTo>
                  <a:cubicBezTo>
                    <a:pt x="7326" y="20685"/>
                    <a:pt x="7339" y="20689"/>
                    <a:pt x="7353" y="20697"/>
                  </a:cubicBezTo>
                  <a:lnTo>
                    <a:pt x="7353" y="20697"/>
                  </a:lnTo>
                  <a:cubicBezTo>
                    <a:pt x="7353" y="20718"/>
                    <a:pt x="7350" y="20753"/>
                    <a:pt x="7312" y="20753"/>
                  </a:cubicBezTo>
                  <a:cubicBezTo>
                    <a:pt x="7312" y="20732"/>
                    <a:pt x="7292" y="20712"/>
                    <a:pt x="7312" y="20671"/>
                  </a:cubicBezTo>
                  <a:close/>
                  <a:moveTo>
                    <a:pt x="8147" y="20732"/>
                  </a:moveTo>
                  <a:cubicBezTo>
                    <a:pt x="8147" y="20732"/>
                    <a:pt x="8147" y="20753"/>
                    <a:pt x="8147" y="20753"/>
                  </a:cubicBezTo>
                  <a:cubicBezTo>
                    <a:pt x="8127" y="20753"/>
                    <a:pt x="8127" y="20753"/>
                    <a:pt x="8127" y="20732"/>
                  </a:cubicBezTo>
                  <a:close/>
                  <a:moveTo>
                    <a:pt x="10815" y="20712"/>
                  </a:moveTo>
                  <a:lnTo>
                    <a:pt x="10815" y="20712"/>
                  </a:lnTo>
                  <a:cubicBezTo>
                    <a:pt x="10835" y="20732"/>
                    <a:pt x="10835" y="20732"/>
                    <a:pt x="10835" y="20753"/>
                  </a:cubicBezTo>
                  <a:cubicBezTo>
                    <a:pt x="10815" y="20753"/>
                    <a:pt x="10815" y="20732"/>
                    <a:pt x="10815" y="20712"/>
                  </a:cubicBezTo>
                  <a:close/>
                  <a:moveTo>
                    <a:pt x="8371" y="20569"/>
                  </a:moveTo>
                  <a:cubicBezTo>
                    <a:pt x="8351" y="20610"/>
                    <a:pt x="8351" y="20630"/>
                    <a:pt x="8330" y="20651"/>
                  </a:cubicBezTo>
                  <a:cubicBezTo>
                    <a:pt x="8351" y="20671"/>
                    <a:pt x="8412" y="20671"/>
                    <a:pt x="8432" y="20712"/>
                  </a:cubicBezTo>
                  <a:cubicBezTo>
                    <a:pt x="8412" y="20712"/>
                    <a:pt x="8391" y="20707"/>
                    <a:pt x="8374" y="20707"/>
                  </a:cubicBezTo>
                  <a:cubicBezTo>
                    <a:pt x="8356" y="20707"/>
                    <a:pt x="8341" y="20712"/>
                    <a:pt x="8330" y="20732"/>
                  </a:cubicBezTo>
                  <a:cubicBezTo>
                    <a:pt x="8351" y="20732"/>
                    <a:pt x="8351" y="20753"/>
                    <a:pt x="8351" y="20773"/>
                  </a:cubicBezTo>
                  <a:cubicBezTo>
                    <a:pt x="8330" y="20753"/>
                    <a:pt x="8330" y="20753"/>
                    <a:pt x="8330" y="20732"/>
                  </a:cubicBezTo>
                  <a:cubicBezTo>
                    <a:pt x="8290" y="20692"/>
                    <a:pt x="8330" y="20671"/>
                    <a:pt x="8330" y="20651"/>
                  </a:cubicBezTo>
                  <a:cubicBezTo>
                    <a:pt x="8310" y="20610"/>
                    <a:pt x="8310" y="20590"/>
                    <a:pt x="8371" y="20569"/>
                  </a:cubicBezTo>
                  <a:close/>
                  <a:moveTo>
                    <a:pt x="9328" y="20773"/>
                  </a:moveTo>
                  <a:cubicBezTo>
                    <a:pt x="9328" y="20773"/>
                    <a:pt x="9328" y="20773"/>
                    <a:pt x="9328" y="20793"/>
                  </a:cubicBezTo>
                  <a:lnTo>
                    <a:pt x="9308" y="20793"/>
                  </a:lnTo>
                  <a:cubicBezTo>
                    <a:pt x="9308" y="20793"/>
                    <a:pt x="9308" y="20773"/>
                    <a:pt x="9308" y="20773"/>
                  </a:cubicBezTo>
                  <a:close/>
                  <a:moveTo>
                    <a:pt x="10530" y="20773"/>
                  </a:moveTo>
                  <a:cubicBezTo>
                    <a:pt x="10530" y="20773"/>
                    <a:pt x="10530" y="20793"/>
                    <a:pt x="10530" y="20793"/>
                  </a:cubicBezTo>
                  <a:cubicBezTo>
                    <a:pt x="10524" y="20799"/>
                    <a:pt x="10520" y="20802"/>
                    <a:pt x="10517" y="20802"/>
                  </a:cubicBezTo>
                  <a:cubicBezTo>
                    <a:pt x="10510" y="20802"/>
                    <a:pt x="10510" y="20787"/>
                    <a:pt x="10510" y="20773"/>
                  </a:cubicBezTo>
                  <a:close/>
                  <a:moveTo>
                    <a:pt x="7984" y="20793"/>
                  </a:moveTo>
                  <a:cubicBezTo>
                    <a:pt x="7984" y="20804"/>
                    <a:pt x="7979" y="20809"/>
                    <a:pt x="7974" y="20809"/>
                  </a:cubicBezTo>
                  <a:cubicBezTo>
                    <a:pt x="7969" y="20809"/>
                    <a:pt x="7964" y="20804"/>
                    <a:pt x="7964" y="20793"/>
                  </a:cubicBezTo>
                  <a:close/>
                  <a:moveTo>
                    <a:pt x="12465" y="20773"/>
                  </a:moveTo>
                  <a:cubicBezTo>
                    <a:pt x="12465" y="20793"/>
                    <a:pt x="12465" y="20793"/>
                    <a:pt x="12465" y="20793"/>
                  </a:cubicBezTo>
                  <a:cubicBezTo>
                    <a:pt x="12454" y="20804"/>
                    <a:pt x="12449" y="20809"/>
                    <a:pt x="12447" y="20809"/>
                  </a:cubicBezTo>
                  <a:cubicBezTo>
                    <a:pt x="12444" y="20809"/>
                    <a:pt x="12444" y="20804"/>
                    <a:pt x="12444" y="20793"/>
                  </a:cubicBezTo>
                  <a:cubicBezTo>
                    <a:pt x="12444" y="20773"/>
                    <a:pt x="12444" y="20773"/>
                    <a:pt x="12465" y="20773"/>
                  </a:cubicBezTo>
                  <a:close/>
                  <a:moveTo>
                    <a:pt x="1357" y="20765"/>
                  </a:moveTo>
                  <a:cubicBezTo>
                    <a:pt x="1386" y="20765"/>
                    <a:pt x="1412" y="20784"/>
                    <a:pt x="1426" y="20814"/>
                  </a:cubicBezTo>
                  <a:cubicBezTo>
                    <a:pt x="1386" y="20814"/>
                    <a:pt x="1345" y="20814"/>
                    <a:pt x="1325" y="20773"/>
                  </a:cubicBezTo>
                  <a:cubicBezTo>
                    <a:pt x="1336" y="20768"/>
                    <a:pt x="1346" y="20765"/>
                    <a:pt x="1357" y="20765"/>
                  </a:cubicBezTo>
                  <a:close/>
                  <a:moveTo>
                    <a:pt x="9980" y="20814"/>
                  </a:moveTo>
                  <a:cubicBezTo>
                    <a:pt x="9980" y="20834"/>
                    <a:pt x="10000" y="20834"/>
                    <a:pt x="10000" y="20834"/>
                  </a:cubicBezTo>
                  <a:cubicBezTo>
                    <a:pt x="10000" y="20834"/>
                    <a:pt x="9980" y="20855"/>
                    <a:pt x="9980" y="20855"/>
                  </a:cubicBezTo>
                  <a:cubicBezTo>
                    <a:pt x="9980" y="20834"/>
                    <a:pt x="9980" y="20834"/>
                    <a:pt x="9960" y="20834"/>
                  </a:cubicBezTo>
                  <a:cubicBezTo>
                    <a:pt x="9980" y="20834"/>
                    <a:pt x="9980" y="20814"/>
                    <a:pt x="9980" y="20814"/>
                  </a:cubicBezTo>
                  <a:close/>
                  <a:moveTo>
                    <a:pt x="9702" y="20866"/>
                  </a:moveTo>
                  <a:cubicBezTo>
                    <a:pt x="9705" y="20866"/>
                    <a:pt x="9709" y="20869"/>
                    <a:pt x="9715" y="20875"/>
                  </a:cubicBezTo>
                  <a:cubicBezTo>
                    <a:pt x="9715" y="20885"/>
                    <a:pt x="9710" y="20890"/>
                    <a:pt x="9703" y="20890"/>
                  </a:cubicBezTo>
                  <a:cubicBezTo>
                    <a:pt x="9697" y="20890"/>
                    <a:pt x="9691" y="20888"/>
                    <a:pt x="9685" y="20883"/>
                  </a:cubicBezTo>
                  <a:lnTo>
                    <a:pt x="9685" y="20883"/>
                  </a:lnTo>
                  <a:cubicBezTo>
                    <a:pt x="9692" y="20874"/>
                    <a:pt x="9696" y="20866"/>
                    <a:pt x="9702" y="20866"/>
                  </a:cubicBezTo>
                  <a:close/>
                  <a:moveTo>
                    <a:pt x="11731" y="20753"/>
                  </a:moveTo>
                  <a:lnTo>
                    <a:pt x="11731" y="20753"/>
                  </a:lnTo>
                  <a:cubicBezTo>
                    <a:pt x="11752" y="20773"/>
                    <a:pt x="11772" y="20793"/>
                    <a:pt x="11813" y="20834"/>
                  </a:cubicBezTo>
                  <a:cubicBezTo>
                    <a:pt x="11752" y="20834"/>
                    <a:pt x="11752" y="20875"/>
                    <a:pt x="11711" y="20895"/>
                  </a:cubicBezTo>
                  <a:cubicBezTo>
                    <a:pt x="11752" y="20855"/>
                    <a:pt x="11670" y="20793"/>
                    <a:pt x="11731" y="20753"/>
                  </a:cubicBezTo>
                  <a:close/>
                  <a:moveTo>
                    <a:pt x="9664" y="20880"/>
                  </a:moveTo>
                  <a:cubicBezTo>
                    <a:pt x="9669" y="20880"/>
                    <a:pt x="9673" y="20884"/>
                    <a:pt x="9674" y="20891"/>
                  </a:cubicBezTo>
                  <a:lnTo>
                    <a:pt x="9674" y="20891"/>
                  </a:lnTo>
                  <a:cubicBezTo>
                    <a:pt x="9673" y="20898"/>
                    <a:pt x="9672" y="20904"/>
                    <a:pt x="9667" y="20904"/>
                  </a:cubicBezTo>
                  <a:cubicBezTo>
                    <a:pt x="9664" y="20904"/>
                    <a:pt x="9660" y="20901"/>
                    <a:pt x="9654" y="20895"/>
                  </a:cubicBezTo>
                  <a:cubicBezTo>
                    <a:pt x="9654" y="20885"/>
                    <a:pt x="9659" y="20880"/>
                    <a:pt x="9664" y="20880"/>
                  </a:cubicBezTo>
                  <a:close/>
                  <a:moveTo>
                    <a:pt x="7149" y="20916"/>
                  </a:moveTo>
                  <a:cubicBezTo>
                    <a:pt x="7170" y="20916"/>
                    <a:pt x="7170" y="20936"/>
                    <a:pt x="7149" y="20936"/>
                  </a:cubicBezTo>
                  <a:cubicBezTo>
                    <a:pt x="7149" y="20936"/>
                    <a:pt x="7149" y="20916"/>
                    <a:pt x="7129" y="20916"/>
                  </a:cubicBezTo>
                  <a:close/>
                  <a:moveTo>
                    <a:pt x="12648" y="20916"/>
                  </a:moveTo>
                  <a:cubicBezTo>
                    <a:pt x="12648" y="20916"/>
                    <a:pt x="12668" y="20916"/>
                    <a:pt x="12648" y="20936"/>
                  </a:cubicBezTo>
                  <a:cubicBezTo>
                    <a:pt x="12628" y="20936"/>
                    <a:pt x="12628" y="20916"/>
                    <a:pt x="12628" y="20916"/>
                  </a:cubicBezTo>
                  <a:close/>
                  <a:moveTo>
                    <a:pt x="9293" y="20836"/>
                  </a:moveTo>
                  <a:cubicBezTo>
                    <a:pt x="9303" y="20836"/>
                    <a:pt x="9315" y="20841"/>
                    <a:pt x="9328" y="20855"/>
                  </a:cubicBezTo>
                  <a:cubicBezTo>
                    <a:pt x="9328" y="20895"/>
                    <a:pt x="9328" y="20936"/>
                    <a:pt x="9288" y="20956"/>
                  </a:cubicBezTo>
                  <a:cubicBezTo>
                    <a:pt x="9247" y="20936"/>
                    <a:pt x="9226" y="20895"/>
                    <a:pt x="9226" y="20855"/>
                  </a:cubicBezTo>
                  <a:cubicBezTo>
                    <a:pt x="9254" y="20855"/>
                    <a:pt x="9272" y="20836"/>
                    <a:pt x="9293" y="20836"/>
                  </a:cubicBezTo>
                  <a:close/>
                  <a:moveTo>
                    <a:pt x="9939" y="20936"/>
                  </a:moveTo>
                  <a:cubicBezTo>
                    <a:pt x="9939" y="20956"/>
                    <a:pt x="9939" y="20956"/>
                    <a:pt x="9919" y="20956"/>
                  </a:cubicBezTo>
                  <a:cubicBezTo>
                    <a:pt x="9919" y="20956"/>
                    <a:pt x="9919" y="20936"/>
                    <a:pt x="9919" y="20936"/>
                  </a:cubicBezTo>
                  <a:close/>
                  <a:moveTo>
                    <a:pt x="1694" y="20749"/>
                  </a:moveTo>
                  <a:cubicBezTo>
                    <a:pt x="1706" y="20749"/>
                    <a:pt x="1718" y="20750"/>
                    <a:pt x="1732" y="20753"/>
                  </a:cubicBezTo>
                  <a:cubicBezTo>
                    <a:pt x="1752" y="20793"/>
                    <a:pt x="1732" y="20814"/>
                    <a:pt x="1712" y="20834"/>
                  </a:cubicBezTo>
                  <a:cubicBezTo>
                    <a:pt x="1752" y="20875"/>
                    <a:pt x="1732" y="20916"/>
                    <a:pt x="1732" y="20956"/>
                  </a:cubicBezTo>
                  <a:cubicBezTo>
                    <a:pt x="1712" y="20956"/>
                    <a:pt x="1691" y="20977"/>
                    <a:pt x="1671" y="20977"/>
                  </a:cubicBezTo>
                  <a:cubicBezTo>
                    <a:pt x="1650" y="20956"/>
                    <a:pt x="1691" y="20916"/>
                    <a:pt x="1671" y="20895"/>
                  </a:cubicBezTo>
                  <a:lnTo>
                    <a:pt x="1671" y="20895"/>
                  </a:lnTo>
                  <a:cubicBezTo>
                    <a:pt x="1630" y="20916"/>
                    <a:pt x="1589" y="20916"/>
                    <a:pt x="1589" y="20936"/>
                  </a:cubicBezTo>
                  <a:cubicBezTo>
                    <a:pt x="1569" y="20916"/>
                    <a:pt x="1528" y="20875"/>
                    <a:pt x="1508" y="20855"/>
                  </a:cubicBezTo>
                  <a:cubicBezTo>
                    <a:pt x="1578" y="20802"/>
                    <a:pt x="1618" y="20749"/>
                    <a:pt x="1694" y="20749"/>
                  </a:cubicBezTo>
                  <a:close/>
                  <a:moveTo>
                    <a:pt x="11263" y="20956"/>
                  </a:moveTo>
                  <a:cubicBezTo>
                    <a:pt x="11283" y="20956"/>
                    <a:pt x="11263" y="20977"/>
                    <a:pt x="11263" y="20977"/>
                  </a:cubicBezTo>
                  <a:cubicBezTo>
                    <a:pt x="11263" y="20977"/>
                    <a:pt x="11243" y="20977"/>
                    <a:pt x="11263" y="20956"/>
                  </a:cubicBezTo>
                  <a:close/>
                  <a:moveTo>
                    <a:pt x="7088" y="20956"/>
                  </a:moveTo>
                  <a:cubicBezTo>
                    <a:pt x="7088" y="20977"/>
                    <a:pt x="7088" y="20977"/>
                    <a:pt x="7088" y="20977"/>
                  </a:cubicBezTo>
                  <a:cubicBezTo>
                    <a:pt x="7088" y="20977"/>
                    <a:pt x="7088" y="20997"/>
                    <a:pt x="7068" y="20997"/>
                  </a:cubicBezTo>
                  <a:cubicBezTo>
                    <a:pt x="7068" y="20997"/>
                    <a:pt x="7068" y="20977"/>
                    <a:pt x="7068" y="20977"/>
                  </a:cubicBezTo>
                  <a:cubicBezTo>
                    <a:pt x="7068" y="20977"/>
                    <a:pt x="7088" y="20956"/>
                    <a:pt x="7088" y="20956"/>
                  </a:cubicBezTo>
                  <a:close/>
                  <a:moveTo>
                    <a:pt x="7210" y="20977"/>
                  </a:moveTo>
                  <a:cubicBezTo>
                    <a:pt x="7210" y="20977"/>
                    <a:pt x="7210" y="20997"/>
                    <a:pt x="7210" y="20997"/>
                  </a:cubicBezTo>
                  <a:lnTo>
                    <a:pt x="7190" y="20997"/>
                  </a:lnTo>
                  <a:cubicBezTo>
                    <a:pt x="7190" y="20997"/>
                    <a:pt x="7190" y="20997"/>
                    <a:pt x="7190" y="20977"/>
                  </a:cubicBezTo>
                  <a:close/>
                  <a:moveTo>
                    <a:pt x="11263" y="20977"/>
                  </a:moveTo>
                  <a:lnTo>
                    <a:pt x="11263" y="20977"/>
                  </a:lnTo>
                  <a:cubicBezTo>
                    <a:pt x="11283" y="20997"/>
                    <a:pt x="11283" y="20997"/>
                    <a:pt x="11283" y="21017"/>
                  </a:cubicBezTo>
                  <a:cubicBezTo>
                    <a:pt x="11263" y="21017"/>
                    <a:pt x="11263" y="20997"/>
                    <a:pt x="11263" y="20977"/>
                  </a:cubicBezTo>
                  <a:close/>
                  <a:moveTo>
                    <a:pt x="10408" y="21058"/>
                  </a:moveTo>
                  <a:cubicBezTo>
                    <a:pt x="10387" y="21079"/>
                    <a:pt x="10367" y="21079"/>
                    <a:pt x="10367" y="21079"/>
                  </a:cubicBezTo>
                  <a:cubicBezTo>
                    <a:pt x="10347" y="21079"/>
                    <a:pt x="10347" y="21099"/>
                    <a:pt x="10326" y="21099"/>
                  </a:cubicBezTo>
                  <a:cubicBezTo>
                    <a:pt x="10326" y="21079"/>
                    <a:pt x="10331" y="21073"/>
                    <a:pt x="10339" y="21073"/>
                  </a:cubicBezTo>
                  <a:cubicBezTo>
                    <a:pt x="10347" y="21073"/>
                    <a:pt x="10357" y="21079"/>
                    <a:pt x="10367" y="21079"/>
                  </a:cubicBezTo>
                  <a:cubicBezTo>
                    <a:pt x="10367" y="21058"/>
                    <a:pt x="10367" y="21058"/>
                    <a:pt x="10408" y="21058"/>
                  </a:cubicBezTo>
                  <a:close/>
                  <a:moveTo>
                    <a:pt x="12424" y="21099"/>
                  </a:moveTo>
                  <a:cubicBezTo>
                    <a:pt x="12444" y="21119"/>
                    <a:pt x="12444" y="21140"/>
                    <a:pt x="12424" y="21140"/>
                  </a:cubicBezTo>
                  <a:cubicBezTo>
                    <a:pt x="12424" y="21140"/>
                    <a:pt x="12424" y="21119"/>
                    <a:pt x="12404" y="21119"/>
                  </a:cubicBezTo>
                  <a:cubicBezTo>
                    <a:pt x="12424" y="21119"/>
                    <a:pt x="12424" y="21099"/>
                    <a:pt x="12424" y="21099"/>
                  </a:cubicBezTo>
                  <a:close/>
                  <a:moveTo>
                    <a:pt x="7312" y="20936"/>
                  </a:moveTo>
                  <a:cubicBezTo>
                    <a:pt x="7394" y="20977"/>
                    <a:pt x="7312" y="21058"/>
                    <a:pt x="7394" y="21099"/>
                  </a:cubicBezTo>
                  <a:cubicBezTo>
                    <a:pt x="7394" y="21099"/>
                    <a:pt x="7412" y="21081"/>
                    <a:pt x="7424" y="21081"/>
                  </a:cubicBezTo>
                  <a:cubicBezTo>
                    <a:pt x="7430" y="21081"/>
                    <a:pt x="7434" y="21085"/>
                    <a:pt x="7434" y="21099"/>
                  </a:cubicBezTo>
                  <a:cubicBezTo>
                    <a:pt x="7414" y="21140"/>
                    <a:pt x="7373" y="21140"/>
                    <a:pt x="7332" y="21160"/>
                  </a:cubicBezTo>
                  <a:cubicBezTo>
                    <a:pt x="7332" y="21119"/>
                    <a:pt x="7292" y="21099"/>
                    <a:pt x="7271" y="21079"/>
                  </a:cubicBezTo>
                  <a:cubicBezTo>
                    <a:pt x="7253" y="21097"/>
                    <a:pt x="7239" y="21107"/>
                    <a:pt x="7227" y="21107"/>
                  </a:cubicBezTo>
                  <a:cubicBezTo>
                    <a:pt x="7212" y="21107"/>
                    <a:pt x="7201" y="21092"/>
                    <a:pt x="7190" y="21058"/>
                  </a:cubicBezTo>
                  <a:lnTo>
                    <a:pt x="7190" y="21058"/>
                  </a:lnTo>
                  <a:cubicBezTo>
                    <a:pt x="7231" y="21079"/>
                    <a:pt x="7251" y="21079"/>
                    <a:pt x="7271" y="21079"/>
                  </a:cubicBezTo>
                  <a:cubicBezTo>
                    <a:pt x="7332" y="21058"/>
                    <a:pt x="7231" y="20977"/>
                    <a:pt x="7312" y="20936"/>
                  </a:cubicBezTo>
                  <a:close/>
                  <a:moveTo>
                    <a:pt x="10306" y="21140"/>
                  </a:moveTo>
                  <a:cubicBezTo>
                    <a:pt x="10306" y="21140"/>
                    <a:pt x="10306" y="21160"/>
                    <a:pt x="10306" y="21160"/>
                  </a:cubicBezTo>
                  <a:lnTo>
                    <a:pt x="10285" y="21160"/>
                  </a:lnTo>
                  <a:cubicBezTo>
                    <a:pt x="10306" y="21140"/>
                    <a:pt x="10306" y="21140"/>
                    <a:pt x="10306" y="21140"/>
                  </a:cubicBezTo>
                  <a:close/>
                  <a:moveTo>
                    <a:pt x="10143" y="21119"/>
                  </a:moveTo>
                  <a:cubicBezTo>
                    <a:pt x="10143" y="21119"/>
                    <a:pt x="10163" y="21140"/>
                    <a:pt x="10163" y="21140"/>
                  </a:cubicBezTo>
                  <a:cubicBezTo>
                    <a:pt x="10149" y="21154"/>
                    <a:pt x="10145" y="21168"/>
                    <a:pt x="10136" y="21168"/>
                  </a:cubicBezTo>
                  <a:cubicBezTo>
                    <a:pt x="10133" y="21168"/>
                    <a:pt x="10129" y="21166"/>
                    <a:pt x="10123" y="21160"/>
                  </a:cubicBezTo>
                  <a:cubicBezTo>
                    <a:pt x="10102" y="21140"/>
                    <a:pt x="10123" y="21119"/>
                    <a:pt x="10143" y="21119"/>
                  </a:cubicBezTo>
                  <a:close/>
                  <a:moveTo>
                    <a:pt x="10672" y="21099"/>
                  </a:moveTo>
                  <a:cubicBezTo>
                    <a:pt x="10693" y="21119"/>
                    <a:pt x="10672" y="21119"/>
                    <a:pt x="10672" y="21140"/>
                  </a:cubicBezTo>
                  <a:cubicBezTo>
                    <a:pt x="10693" y="21140"/>
                    <a:pt x="10713" y="21160"/>
                    <a:pt x="10693" y="21180"/>
                  </a:cubicBezTo>
                  <a:lnTo>
                    <a:pt x="10652" y="21180"/>
                  </a:lnTo>
                  <a:cubicBezTo>
                    <a:pt x="10652" y="21180"/>
                    <a:pt x="10652" y="21189"/>
                    <a:pt x="10646" y="21189"/>
                  </a:cubicBezTo>
                  <a:cubicBezTo>
                    <a:pt x="10643" y="21189"/>
                    <a:pt x="10638" y="21187"/>
                    <a:pt x="10632" y="21180"/>
                  </a:cubicBezTo>
                  <a:cubicBezTo>
                    <a:pt x="10632" y="21174"/>
                    <a:pt x="10634" y="21171"/>
                    <a:pt x="10637" y="21171"/>
                  </a:cubicBezTo>
                  <a:cubicBezTo>
                    <a:pt x="10643" y="21171"/>
                    <a:pt x="10652" y="21180"/>
                    <a:pt x="10652" y="21180"/>
                  </a:cubicBezTo>
                  <a:cubicBezTo>
                    <a:pt x="10672" y="21160"/>
                    <a:pt x="10672" y="21160"/>
                    <a:pt x="10672" y="21140"/>
                  </a:cubicBezTo>
                  <a:cubicBezTo>
                    <a:pt x="10672" y="21140"/>
                    <a:pt x="10652" y="21119"/>
                    <a:pt x="10672" y="21099"/>
                  </a:cubicBezTo>
                  <a:close/>
                  <a:moveTo>
                    <a:pt x="1691" y="21180"/>
                  </a:moveTo>
                  <a:cubicBezTo>
                    <a:pt x="1712" y="21201"/>
                    <a:pt x="1712" y="21201"/>
                    <a:pt x="1691" y="21201"/>
                  </a:cubicBezTo>
                  <a:cubicBezTo>
                    <a:pt x="1691" y="21201"/>
                    <a:pt x="1691" y="21180"/>
                    <a:pt x="1691" y="21180"/>
                  </a:cubicBezTo>
                  <a:close/>
                  <a:moveTo>
                    <a:pt x="7246" y="21171"/>
                  </a:moveTo>
                  <a:cubicBezTo>
                    <a:pt x="7249" y="21171"/>
                    <a:pt x="7251" y="21174"/>
                    <a:pt x="7251" y="21180"/>
                  </a:cubicBezTo>
                  <a:cubicBezTo>
                    <a:pt x="7251" y="21180"/>
                    <a:pt x="7251" y="21201"/>
                    <a:pt x="7231" y="21201"/>
                  </a:cubicBezTo>
                  <a:cubicBezTo>
                    <a:pt x="7231" y="21180"/>
                    <a:pt x="7231" y="21180"/>
                    <a:pt x="7231" y="21180"/>
                  </a:cubicBezTo>
                  <a:cubicBezTo>
                    <a:pt x="7231" y="21180"/>
                    <a:pt x="7240" y="21171"/>
                    <a:pt x="7246" y="21171"/>
                  </a:cubicBezTo>
                  <a:close/>
                  <a:moveTo>
                    <a:pt x="10917" y="21160"/>
                  </a:moveTo>
                  <a:cubicBezTo>
                    <a:pt x="10905" y="21196"/>
                    <a:pt x="10893" y="21217"/>
                    <a:pt x="10873" y="21217"/>
                  </a:cubicBezTo>
                  <a:cubicBezTo>
                    <a:pt x="10859" y="21217"/>
                    <a:pt x="10841" y="21206"/>
                    <a:pt x="10815" y="21180"/>
                  </a:cubicBezTo>
                  <a:cubicBezTo>
                    <a:pt x="10856" y="21180"/>
                    <a:pt x="10876" y="21160"/>
                    <a:pt x="10917" y="21160"/>
                  </a:cubicBezTo>
                  <a:close/>
                  <a:moveTo>
                    <a:pt x="7421" y="21213"/>
                  </a:moveTo>
                  <a:cubicBezTo>
                    <a:pt x="7424" y="21213"/>
                    <a:pt x="7428" y="21215"/>
                    <a:pt x="7434" y="21221"/>
                  </a:cubicBezTo>
                  <a:cubicBezTo>
                    <a:pt x="7455" y="21241"/>
                    <a:pt x="7434" y="21262"/>
                    <a:pt x="7414" y="21282"/>
                  </a:cubicBezTo>
                  <a:cubicBezTo>
                    <a:pt x="7414" y="21262"/>
                    <a:pt x="7414" y="21262"/>
                    <a:pt x="7414" y="21241"/>
                  </a:cubicBezTo>
                  <a:cubicBezTo>
                    <a:pt x="7414" y="21227"/>
                    <a:pt x="7414" y="21213"/>
                    <a:pt x="7421" y="21213"/>
                  </a:cubicBezTo>
                  <a:close/>
                  <a:moveTo>
                    <a:pt x="12276" y="21253"/>
                  </a:moveTo>
                  <a:cubicBezTo>
                    <a:pt x="12279" y="21253"/>
                    <a:pt x="12281" y="21255"/>
                    <a:pt x="12281" y="21262"/>
                  </a:cubicBezTo>
                  <a:cubicBezTo>
                    <a:pt x="12281" y="21282"/>
                    <a:pt x="12281" y="21282"/>
                    <a:pt x="12261" y="21282"/>
                  </a:cubicBezTo>
                  <a:cubicBezTo>
                    <a:pt x="12261" y="21262"/>
                    <a:pt x="12261" y="21262"/>
                    <a:pt x="12261" y="21262"/>
                  </a:cubicBezTo>
                  <a:cubicBezTo>
                    <a:pt x="12261" y="21262"/>
                    <a:pt x="12270" y="21253"/>
                    <a:pt x="12276" y="21253"/>
                  </a:cubicBezTo>
                  <a:close/>
                  <a:moveTo>
                    <a:pt x="10550" y="21262"/>
                  </a:moveTo>
                  <a:cubicBezTo>
                    <a:pt x="10571" y="21262"/>
                    <a:pt x="10591" y="21262"/>
                    <a:pt x="10591" y="21303"/>
                  </a:cubicBezTo>
                  <a:cubicBezTo>
                    <a:pt x="10571" y="21303"/>
                    <a:pt x="10550" y="21303"/>
                    <a:pt x="10550" y="21262"/>
                  </a:cubicBezTo>
                  <a:close/>
                  <a:moveTo>
                    <a:pt x="10754" y="21282"/>
                  </a:moveTo>
                  <a:cubicBezTo>
                    <a:pt x="10774" y="21282"/>
                    <a:pt x="10774" y="21303"/>
                    <a:pt x="10774" y="21303"/>
                  </a:cubicBezTo>
                  <a:cubicBezTo>
                    <a:pt x="10754" y="21303"/>
                    <a:pt x="10734" y="21303"/>
                    <a:pt x="10754" y="21282"/>
                  </a:cubicBezTo>
                  <a:close/>
                  <a:moveTo>
                    <a:pt x="9878" y="21282"/>
                  </a:moveTo>
                  <a:cubicBezTo>
                    <a:pt x="9899" y="21282"/>
                    <a:pt x="9919" y="21303"/>
                    <a:pt x="9899" y="21323"/>
                  </a:cubicBezTo>
                  <a:cubicBezTo>
                    <a:pt x="9878" y="21323"/>
                    <a:pt x="9858" y="21303"/>
                    <a:pt x="9837" y="21282"/>
                  </a:cubicBezTo>
                  <a:close/>
                  <a:moveTo>
                    <a:pt x="10000" y="21262"/>
                  </a:moveTo>
                  <a:lnTo>
                    <a:pt x="10000" y="21262"/>
                  </a:lnTo>
                  <a:cubicBezTo>
                    <a:pt x="10082" y="21282"/>
                    <a:pt x="10082" y="21303"/>
                    <a:pt x="10041" y="21364"/>
                  </a:cubicBezTo>
                  <a:cubicBezTo>
                    <a:pt x="10021" y="21323"/>
                    <a:pt x="10021" y="21303"/>
                    <a:pt x="10000" y="21262"/>
                  </a:cubicBezTo>
                  <a:close/>
                  <a:moveTo>
                    <a:pt x="10774" y="21303"/>
                  </a:moveTo>
                  <a:cubicBezTo>
                    <a:pt x="10774" y="21323"/>
                    <a:pt x="10815" y="21323"/>
                    <a:pt x="10815" y="21364"/>
                  </a:cubicBezTo>
                  <a:cubicBezTo>
                    <a:pt x="10795" y="21364"/>
                    <a:pt x="10754" y="21343"/>
                    <a:pt x="10774" y="21303"/>
                  </a:cubicBezTo>
                  <a:close/>
                  <a:moveTo>
                    <a:pt x="10204" y="21364"/>
                  </a:moveTo>
                  <a:cubicBezTo>
                    <a:pt x="10224" y="21364"/>
                    <a:pt x="10224" y="21384"/>
                    <a:pt x="10204" y="21384"/>
                  </a:cubicBezTo>
                  <a:cubicBezTo>
                    <a:pt x="10204" y="21384"/>
                    <a:pt x="10204" y="21364"/>
                    <a:pt x="10184" y="21364"/>
                  </a:cubicBezTo>
                  <a:close/>
                  <a:moveTo>
                    <a:pt x="9837" y="21404"/>
                  </a:moveTo>
                  <a:cubicBezTo>
                    <a:pt x="9837" y="21404"/>
                    <a:pt x="9858" y="21404"/>
                    <a:pt x="9858" y="21425"/>
                  </a:cubicBezTo>
                  <a:lnTo>
                    <a:pt x="9837" y="21425"/>
                  </a:lnTo>
                  <a:cubicBezTo>
                    <a:pt x="9837" y="21425"/>
                    <a:pt x="9837" y="21404"/>
                    <a:pt x="9837" y="21404"/>
                  </a:cubicBezTo>
                  <a:close/>
                  <a:moveTo>
                    <a:pt x="9817" y="21465"/>
                  </a:moveTo>
                  <a:cubicBezTo>
                    <a:pt x="9817" y="21486"/>
                    <a:pt x="9817" y="21486"/>
                    <a:pt x="9817" y="21486"/>
                  </a:cubicBezTo>
                  <a:lnTo>
                    <a:pt x="9797" y="21486"/>
                  </a:lnTo>
                  <a:lnTo>
                    <a:pt x="9817" y="21465"/>
                  </a:lnTo>
                  <a:close/>
                  <a:moveTo>
                    <a:pt x="10021" y="21486"/>
                  </a:moveTo>
                  <a:cubicBezTo>
                    <a:pt x="10021" y="21486"/>
                    <a:pt x="10041" y="21486"/>
                    <a:pt x="10021" y="21506"/>
                  </a:cubicBezTo>
                  <a:cubicBezTo>
                    <a:pt x="10000" y="21506"/>
                    <a:pt x="10000" y="21506"/>
                    <a:pt x="10000" y="21486"/>
                  </a:cubicBezTo>
                  <a:close/>
                  <a:moveTo>
                    <a:pt x="10734" y="21506"/>
                  </a:moveTo>
                  <a:cubicBezTo>
                    <a:pt x="10734" y="21527"/>
                    <a:pt x="10754" y="21527"/>
                    <a:pt x="10734" y="21527"/>
                  </a:cubicBezTo>
                  <a:cubicBezTo>
                    <a:pt x="10734" y="21537"/>
                    <a:pt x="10728" y="21542"/>
                    <a:pt x="10723" y="21542"/>
                  </a:cubicBezTo>
                  <a:cubicBezTo>
                    <a:pt x="10718" y="21542"/>
                    <a:pt x="10713" y="21537"/>
                    <a:pt x="10713" y="21527"/>
                  </a:cubicBezTo>
                  <a:cubicBezTo>
                    <a:pt x="10713" y="21527"/>
                    <a:pt x="10734" y="21527"/>
                    <a:pt x="10734" y="21506"/>
                  </a:cubicBezTo>
                  <a:close/>
                  <a:moveTo>
                    <a:pt x="10245" y="21547"/>
                  </a:moveTo>
                  <a:cubicBezTo>
                    <a:pt x="10245" y="21547"/>
                    <a:pt x="10265" y="21567"/>
                    <a:pt x="10265" y="21567"/>
                  </a:cubicBezTo>
                  <a:cubicBezTo>
                    <a:pt x="10259" y="21573"/>
                    <a:pt x="10253" y="21576"/>
                    <a:pt x="10248" y="21576"/>
                  </a:cubicBezTo>
                  <a:cubicBezTo>
                    <a:pt x="10235" y="21576"/>
                    <a:pt x="10224" y="21561"/>
                    <a:pt x="10224" y="21547"/>
                  </a:cubicBezTo>
                  <a:close/>
                  <a:moveTo>
                    <a:pt x="1874" y="21567"/>
                  </a:moveTo>
                  <a:cubicBezTo>
                    <a:pt x="1874" y="21567"/>
                    <a:pt x="1874" y="21588"/>
                    <a:pt x="1874" y="21588"/>
                  </a:cubicBezTo>
                  <a:cubicBezTo>
                    <a:pt x="1854" y="21588"/>
                    <a:pt x="1854" y="21588"/>
                    <a:pt x="1854" y="21567"/>
                  </a:cubicBezTo>
                  <a:close/>
                  <a:moveTo>
                    <a:pt x="1752" y="21608"/>
                  </a:moveTo>
                  <a:cubicBezTo>
                    <a:pt x="1773" y="21608"/>
                    <a:pt x="1773" y="21608"/>
                    <a:pt x="1773" y="21628"/>
                  </a:cubicBezTo>
                  <a:cubicBezTo>
                    <a:pt x="1752" y="21628"/>
                    <a:pt x="1752" y="21628"/>
                    <a:pt x="1752" y="21608"/>
                  </a:cubicBezTo>
                  <a:close/>
                  <a:moveTo>
                    <a:pt x="10896" y="21628"/>
                  </a:moveTo>
                  <a:lnTo>
                    <a:pt x="10896" y="21628"/>
                  </a:lnTo>
                  <a:cubicBezTo>
                    <a:pt x="10917" y="21649"/>
                    <a:pt x="10896" y="21649"/>
                    <a:pt x="10876" y="21649"/>
                  </a:cubicBezTo>
                  <a:cubicBezTo>
                    <a:pt x="10876" y="21649"/>
                    <a:pt x="10896" y="21628"/>
                    <a:pt x="10896" y="21628"/>
                  </a:cubicBezTo>
                  <a:close/>
                  <a:moveTo>
                    <a:pt x="9878" y="21628"/>
                  </a:moveTo>
                  <a:cubicBezTo>
                    <a:pt x="9899" y="21628"/>
                    <a:pt x="9919" y="21649"/>
                    <a:pt x="9899" y="21669"/>
                  </a:cubicBezTo>
                  <a:cubicBezTo>
                    <a:pt x="9878" y="21669"/>
                    <a:pt x="9858" y="21669"/>
                    <a:pt x="9858" y="21628"/>
                  </a:cubicBezTo>
                  <a:close/>
                  <a:moveTo>
                    <a:pt x="1712" y="21710"/>
                  </a:moveTo>
                  <a:cubicBezTo>
                    <a:pt x="1712" y="21710"/>
                    <a:pt x="1732" y="21730"/>
                    <a:pt x="1712" y="21730"/>
                  </a:cubicBezTo>
                  <a:cubicBezTo>
                    <a:pt x="1712" y="21736"/>
                    <a:pt x="1710" y="21739"/>
                    <a:pt x="1707" y="21739"/>
                  </a:cubicBezTo>
                  <a:cubicBezTo>
                    <a:pt x="1701" y="21739"/>
                    <a:pt x="1691" y="21724"/>
                    <a:pt x="1691" y="21710"/>
                  </a:cubicBezTo>
                  <a:close/>
                  <a:moveTo>
                    <a:pt x="1549" y="21791"/>
                  </a:moveTo>
                  <a:cubicBezTo>
                    <a:pt x="1549" y="21812"/>
                    <a:pt x="1549" y="21812"/>
                    <a:pt x="1549" y="21812"/>
                  </a:cubicBezTo>
                  <a:cubicBezTo>
                    <a:pt x="1549" y="21812"/>
                    <a:pt x="1528" y="21832"/>
                    <a:pt x="1528" y="21832"/>
                  </a:cubicBezTo>
                  <a:cubicBezTo>
                    <a:pt x="1528" y="21832"/>
                    <a:pt x="1528" y="21812"/>
                    <a:pt x="1528" y="21812"/>
                  </a:cubicBezTo>
                  <a:cubicBezTo>
                    <a:pt x="1528" y="21812"/>
                    <a:pt x="1528" y="21791"/>
                    <a:pt x="1549" y="21791"/>
                  </a:cubicBezTo>
                  <a:close/>
                  <a:moveTo>
                    <a:pt x="12342" y="21852"/>
                  </a:moveTo>
                  <a:cubicBezTo>
                    <a:pt x="12342" y="21863"/>
                    <a:pt x="12337" y="21868"/>
                    <a:pt x="12332" y="21868"/>
                  </a:cubicBezTo>
                  <a:cubicBezTo>
                    <a:pt x="12327" y="21868"/>
                    <a:pt x="12322" y="21863"/>
                    <a:pt x="12322" y="21852"/>
                  </a:cubicBezTo>
                  <a:close/>
                  <a:moveTo>
                    <a:pt x="10041" y="21608"/>
                  </a:moveTo>
                  <a:cubicBezTo>
                    <a:pt x="10082" y="21628"/>
                    <a:pt x="10102" y="21628"/>
                    <a:pt x="10123" y="21669"/>
                  </a:cubicBezTo>
                  <a:cubicBezTo>
                    <a:pt x="10102" y="21669"/>
                    <a:pt x="10087" y="21664"/>
                    <a:pt x="10072" y="21664"/>
                  </a:cubicBezTo>
                  <a:cubicBezTo>
                    <a:pt x="10056" y="21664"/>
                    <a:pt x="10041" y="21669"/>
                    <a:pt x="10021" y="21690"/>
                  </a:cubicBezTo>
                  <a:cubicBezTo>
                    <a:pt x="10000" y="21730"/>
                    <a:pt x="9980" y="21771"/>
                    <a:pt x="9960" y="21812"/>
                  </a:cubicBezTo>
                  <a:cubicBezTo>
                    <a:pt x="9946" y="21809"/>
                    <a:pt x="9933" y="21808"/>
                    <a:pt x="9920" y="21808"/>
                  </a:cubicBezTo>
                  <a:cubicBezTo>
                    <a:pt x="9841" y="21808"/>
                    <a:pt x="9788" y="21858"/>
                    <a:pt x="9736" y="21893"/>
                  </a:cubicBezTo>
                  <a:cubicBezTo>
                    <a:pt x="9695" y="21873"/>
                    <a:pt x="9675" y="21873"/>
                    <a:pt x="9654" y="21852"/>
                  </a:cubicBezTo>
                  <a:cubicBezTo>
                    <a:pt x="9636" y="21871"/>
                    <a:pt x="9622" y="21881"/>
                    <a:pt x="9610" y="21881"/>
                  </a:cubicBezTo>
                  <a:cubicBezTo>
                    <a:pt x="9595" y="21881"/>
                    <a:pt x="9584" y="21866"/>
                    <a:pt x="9573" y="21832"/>
                  </a:cubicBezTo>
                  <a:cubicBezTo>
                    <a:pt x="9613" y="21832"/>
                    <a:pt x="9634" y="21852"/>
                    <a:pt x="9654" y="21852"/>
                  </a:cubicBezTo>
                  <a:cubicBezTo>
                    <a:pt x="9675" y="21832"/>
                    <a:pt x="9675" y="21791"/>
                    <a:pt x="9695" y="21751"/>
                  </a:cubicBezTo>
                  <a:cubicBezTo>
                    <a:pt x="9695" y="21751"/>
                    <a:pt x="9675" y="21730"/>
                    <a:pt x="9695" y="21710"/>
                  </a:cubicBezTo>
                  <a:cubicBezTo>
                    <a:pt x="9715" y="21730"/>
                    <a:pt x="9695" y="21730"/>
                    <a:pt x="9695" y="21751"/>
                  </a:cubicBezTo>
                  <a:cubicBezTo>
                    <a:pt x="9761" y="21734"/>
                    <a:pt x="9813" y="21704"/>
                    <a:pt x="9874" y="21704"/>
                  </a:cubicBezTo>
                  <a:cubicBezTo>
                    <a:pt x="9889" y="21704"/>
                    <a:pt x="9903" y="21706"/>
                    <a:pt x="9919" y="21710"/>
                  </a:cubicBezTo>
                  <a:cubicBezTo>
                    <a:pt x="9960" y="21669"/>
                    <a:pt x="10000" y="21649"/>
                    <a:pt x="10041" y="21608"/>
                  </a:cubicBezTo>
                  <a:close/>
                  <a:moveTo>
                    <a:pt x="9613" y="21934"/>
                  </a:moveTo>
                  <a:cubicBezTo>
                    <a:pt x="9613" y="21954"/>
                    <a:pt x="9593" y="21954"/>
                    <a:pt x="9593" y="21954"/>
                  </a:cubicBezTo>
                  <a:cubicBezTo>
                    <a:pt x="9593" y="21954"/>
                    <a:pt x="9593" y="21934"/>
                    <a:pt x="9573" y="21934"/>
                  </a:cubicBezTo>
                  <a:close/>
                  <a:moveTo>
                    <a:pt x="1365" y="21975"/>
                  </a:moveTo>
                  <a:cubicBezTo>
                    <a:pt x="1386" y="21995"/>
                    <a:pt x="1386" y="21995"/>
                    <a:pt x="1365" y="21995"/>
                  </a:cubicBezTo>
                  <a:lnTo>
                    <a:pt x="1345" y="21995"/>
                  </a:lnTo>
                  <a:cubicBezTo>
                    <a:pt x="1365" y="21995"/>
                    <a:pt x="1365" y="21975"/>
                    <a:pt x="1365" y="21975"/>
                  </a:cubicBezTo>
                  <a:close/>
                  <a:moveTo>
                    <a:pt x="11894" y="22056"/>
                  </a:moveTo>
                  <a:cubicBezTo>
                    <a:pt x="11915" y="22076"/>
                    <a:pt x="11915" y="22076"/>
                    <a:pt x="11894" y="22076"/>
                  </a:cubicBezTo>
                  <a:lnTo>
                    <a:pt x="11874" y="22076"/>
                  </a:lnTo>
                  <a:cubicBezTo>
                    <a:pt x="11894" y="22076"/>
                    <a:pt x="11894" y="22056"/>
                    <a:pt x="11894" y="22056"/>
                  </a:cubicBezTo>
                  <a:close/>
                  <a:moveTo>
                    <a:pt x="11894" y="22239"/>
                  </a:moveTo>
                  <a:cubicBezTo>
                    <a:pt x="11915" y="22239"/>
                    <a:pt x="11915" y="22260"/>
                    <a:pt x="11894" y="22260"/>
                  </a:cubicBezTo>
                  <a:cubicBezTo>
                    <a:pt x="11894" y="22260"/>
                    <a:pt x="11894" y="22239"/>
                    <a:pt x="11874" y="22239"/>
                  </a:cubicBezTo>
                  <a:close/>
                  <a:moveTo>
                    <a:pt x="1182" y="22362"/>
                  </a:moveTo>
                  <a:cubicBezTo>
                    <a:pt x="1182" y="22362"/>
                    <a:pt x="1202" y="22382"/>
                    <a:pt x="1202" y="22382"/>
                  </a:cubicBezTo>
                  <a:lnTo>
                    <a:pt x="1182" y="22382"/>
                  </a:lnTo>
                  <a:lnTo>
                    <a:pt x="1182" y="22362"/>
                  </a:lnTo>
                  <a:close/>
                  <a:moveTo>
                    <a:pt x="11507" y="22341"/>
                  </a:moveTo>
                  <a:cubicBezTo>
                    <a:pt x="11507" y="22341"/>
                    <a:pt x="11507" y="22362"/>
                    <a:pt x="11507" y="22362"/>
                  </a:cubicBezTo>
                  <a:cubicBezTo>
                    <a:pt x="11507" y="22362"/>
                    <a:pt x="11507" y="22362"/>
                    <a:pt x="11487" y="22382"/>
                  </a:cubicBezTo>
                  <a:cubicBezTo>
                    <a:pt x="11487" y="22362"/>
                    <a:pt x="11487" y="22362"/>
                    <a:pt x="11487" y="22362"/>
                  </a:cubicBezTo>
                  <a:cubicBezTo>
                    <a:pt x="11487" y="22362"/>
                    <a:pt x="11507" y="22341"/>
                    <a:pt x="11507" y="22341"/>
                  </a:cubicBezTo>
                  <a:close/>
                  <a:moveTo>
                    <a:pt x="12179" y="22362"/>
                  </a:moveTo>
                  <a:cubicBezTo>
                    <a:pt x="12179" y="22382"/>
                    <a:pt x="12179" y="22382"/>
                    <a:pt x="12200" y="22382"/>
                  </a:cubicBezTo>
                  <a:lnTo>
                    <a:pt x="12159" y="22382"/>
                  </a:lnTo>
                  <a:cubicBezTo>
                    <a:pt x="12179" y="22382"/>
                    <a:pt x="12179" y="22382"/>
                    <a:pt x="12179" y="22362"/>
                  </a:cubicBezTo>
                  <a:close/>
                  <a:moveTo>
                    <a:pt x="12159" y="22443"/>
                  </a:moveTo>
                  <a:cubicBezTo>
                    <a:pt x="12149" y="22453"/>
                    <a:pt x="12144" y="22458"/>
                    <a:pt x="12141" y="22458"/>
                  </a:cubicBezTo>
                  <a:cubicBezTo>
                    <a:pt x="12139" y="22458"/>
                    <a:pt x="12139" y="22453"/>
                    <a:pt x="12139" y="22443"/>
                  </a:cubicBezTo>
                  <a:close/>
                  <a:moveTo>
                    <a:pt x="11507" y="22443"/>
                  </a:moveTo>
                  <a:cubicBezTo>
                    <a:pt x="11528" y="22443"/>
                    <a:pt x="11507" y="22463"/>
                    <a:pt x="11487" y="22463"/>
                  </a:cubicBezTo>
                  <a:cubicBezTo>
                    <a:pt x="11487" y="22463"/>
                    <a:pt x="11487" y="22443"/>
                    <a:pt x="11487" y="22443"/>
                  </a:cubicBezTo>
                  <a:close/>
                  <a:moveTo>
                    <a:pt x="11589" y="22524"/>
                  </a:moveTo>
                  <a:cubicBezTo>
                    <a:pt x="11609" y="22545"/>
                    <a:pt x="11609" y="22565"/>
                    <a:pt x="11569" y="22565"/>
                  </a:cubicBezTo>
                  <a:cubicBezTo>
                    <a:pt x="11548" y="22545"/>
                    <a:pt x="11569" y="22524"/>
                    <a:pt x="11589" y="22524"/>
                  </a:cubicBezTo>
                  <a:close/>
                  <a:moveTo>
                    <a:pt x="11905" y="22618"/>
                  </a:moveTo>
                  <a:cubicBezTo>
                    <a:pt x="11925" y="22618"/>
                    <a:pt x="11935" y="22632"/>
                    <a:pt x="11935" y="22647"/>
                  </a:cubicBezTo>
                  <a:cubicBezTo>
                    <a:pt x="11923" y="22653"/>
                    <a:pt x="11915" y="22655"/>
                    <a:pt x="11908" y="22655"/>
                  </a:cubicBezTo>
                  <a:cubicBezTo>
                    <a:pt x="11893" y="22655"/>
                    <a:pt x="11888" y="22641"/>
                    <a:pt x="11874" y="22626"/>
                  </a:cubicBezTo>
                  <a:cubicBezTo>
                    <a:pt x="11886" y="22620"/>
                    <a:pt x="11896" y="22618"/>
                    <a:pt x="11905" y="22618"/>
                  </a:cubicBezTo>
                  <a:close/>
                  <a:moveTo>
                    <a:pt x="1386" y="22789"/>
                  </a:moveTo>
                  <a:cubicBezTo>
                    <a:pt x="1386" y="22810"/>
                    <a:pt x="1386" y="22810"/>
                    <a:pt x="1386" y="22810"/>
                  </a:cubicBezTo>
                  <a:cubicBezTo>
                    <a:pt x="1372" y="22810"/>
                    <a:pt x="1368" y="22819"/>
                    <a:pt x="1366" y="22819"/>
                  </a:cubicBezTo>
                  <a:cubicBezTo>
                    <a:pt x="1365" y="22819"/>
                    <a:pt x="1365" y="22816"/>
                    <a:pt x="1365" y="22810"/>
                  </a:cubicBezTo>
                  <a:cubicBezTo>
                    <a:pt x="1365" y="22810"/>
                    <a:pt x="1365" y="22789"/>
                    <a:pt x="1386" y="22789"/>
                  </a:cubicBezTo>
                  <a:close/>
                  <a:moveTo>
                    <a:pt x="9552" y="22850"/>
                  </a:moveTo>
                  <a:cubicBezTo>
                    <a:pt x="9573" y="22871"/>
                    <a:pt x="9552" y="22871"/>
                    <a:pt x="9532" y="22871"/>
                  </a:cubicBezTo>
                  <a:cubicBezTo>
                    <a:pt x="9532" y="22871"/>
                    <a:pt x="9532" y="22871"/>
                    <a:pt x="9532" y="22850"/>
                  </a:cubicBezTo>
                  <a:close/>
                  <a:moveTo>
                    <a:pt x="11182" y="22850"/>
                  </a:moveTo>
                  <a:cubicBezTo>
                    <a:pt x="11202" y="22850"/>
                    <a:pt x="11202" y="22871"/>
                    <a:pt x="11182" y="22871"/>
                  </a:cubicBezTo>
                  <a:cubicBezTo>
                    <a:pt x="11182" y="22871"/>
                    <a:pt x="11182" y="22850"/>
                    <a:pt x="11161" y="22850"/>
                  </a:cubicBezTo>
                  <a:close/>
                  <a:moveTo>
                    <a:pt x="11609" y="22749"/>
                  </a:moveTo>
                  <a:cubicBezTo>
                    <a:pt x="11630" y="22769"/>
                    <a:pt x="11670" y="22789"/>
                    <a:pt x="11691" y="22789"/>
                  </a:cubicBezTo>
                  <a:cubicBezTo>
                    <a:pt x="11691" y="22871"/>
                    <a:pt x="11650" y="22891"/>
                    <a:pt x="11569" y="22891"/>
                  </a:cubicBezTo>
                  <a:cubicBezTo>
                    <a:pt x="11559" y="22900"/>
                    <a:pt x="11550" y="22909"/>
                    <a:pt x="11541" y="22909"/>
                  </a:cubicBezTo>
                  <a:cubicBezTo>
                    <a:pt x="11530" y="22909"/>
                    <a:pt x="11519" y="22895"/>
                    <a:pt x="11507" y="22850"/>
                  </a:cubicBezTo>
                  <a:lnTo>
                    <a:pt x="11507" y="22850"/>
                  </a:lnTo>
                  <a:cubicBezTo>
                    <a:pt x="11528" y="22871"/>
                    <a:pt x="11548" y="22891"/>
                    <a:pt x="11569" y="22891"/>
                  </a:cubicBezTo>
                  <a:cubicBezTo>
                    <a:pt x="11630" y="22850"/>
                    <a:pt x="11569" y="22789"/>
                    <a:pt x="11609" y="22749"/>
                  </a:cubicBezTo>
                  <a:close/>
                  <a:moveTo>
                    <a:pt x="1447" y="22911"/>
                  </a:moveTo>
                  <a:cubicBezTo>
                    <a:pt x="1447" y="22911"/>
                    <a:pt x="1447" y="22932"/>
                    <a:pt x="1447" y="22932"/>
                  </a:cubicBezTo>
                  <a:lnTo>
                    <a:pt x="1426" y="22932"/>
                  </a:lnTo>
                  <a:cubicBezTo>
                    <a:pt x="1426" y="22911"/>
                    <a:pt x="1447" y="22911"/>
                    <a:pt x="1447" y="22911"/>
                  </a:cubicBezTo>
                  <a:close/>
                  <a:moveTo>
                    <a:pt x="9797" y="23258"/>
                  </a:moveTo>
                  <a:cubicBezTo>
                    <a:pt x="9797" y="23278"/>
                    <a:pt x="9797" y="23278"/>
                    <a:pt x="9776" y="23278"/>
                  </a:cubicBezTo>
                  <a:cubicBezTo>
                    <a:pt x="9776" y="23258"/>
                    <a:pt x="9776" y="23258"/>
                    <a:pt x="9797" y="23258"/>
                  </a:cubicBezTo>
                  <a:close/>
                  <a:moveTo>
                    <a:pt x="9125" y="23380"/>
                  </a:moveTo>
                  <a:cubicBezTo>
                    <a:pt x="9143" y="23399"/>
                    <a:pt x="9145" y="23400"/>
                    <a:pt x="9129" y="23416"/>
                  </a:cubicBezTo>
                  <a:lnTo>
                    <a:pt x="9129" y="23416"/>
                  </a:lnTo>
                  <a:cubicBezTo>
                    <a:pt x="9116" y="23409"/>
                    <a:pt x="9110" y="23395"/>
                    <a:pt x="9125" y="23380"/>
                  </a:cubicBezTo>
                  <a:close/>
                  <a:moveTo>
                    <a:pt x="10224" y="23400"/>
                  </a:moveTo>
                  <a:cubicBezTo>
                    <a:pt x="10224" y="23415"/>
                    <a:pt x="10224" y="23429"/>
                    <a:pt x="10210" y="23429"/>
                  </a:cubicBezTo>
                  <a:cubicBezTo>
                    <a:pt x="10204" y="23429"/>
                    <a:pt x="10196" y="23427"/>
                    <a:pt x="10184" y="23421"/>
                  </a:cubicBezTo>
                  <a:cubicBezTo>
                    <a:pt x="10204" y="23400"/>
                    <a:pt x="10224" y="23400"/>
                    <a:pt x="10224" y="23400"/>
                  </a:cubicBezTo>
                  <a:close/>
                  <a:moveTo>
                    <a:pt x="2730" y="23421"/>
                  </a:moveTo>
                  <a:cubicBezTo>
                    <a:pt x="2730" y="23441"/>
                    <a:pt x="2730" y="23441"/>
                    <a:pt x="2730" y="23441"/>
                  </a:cubicBezTo>
                  <a:lnTo>
                    <a:pt x="2709" y="23441"/>
                  </a:lnTo>
                  <a:cubicBezTo>
                    <a:pt x="2689" y="23441"/>
                    <a:pt x="2689" y="23421"/>
                    <a:pt x="2709" y="23421"/>
                  </a:cubicBezTo>
                  <a:close/>
                  <a:moveTo>
                    <a:pt x="9141" y="23429"/>
                  </a:moveTo>
                  <a:cubicBezTo>
                    <a:pt x="9162" y="23435"/>
                    <a:pt x="9186" y="23430"/>
                    <a:pt x="9186" y="23461"/>
                  </a:cubicBezTo>
                  <a:cubicBezTo>
                    <a:pt x="9175" y="23467"/>
                    <a:pt x="9165" y="23469"/>
                    <a:pt x="9158" y="23469"/>
                  </a:cubicBezTo>
                  <a:cubicBezTo>
                    <a:pt x="9139" y="23469"/>
                    <a:pt x="9132" y="23454"/>
                    <a:pt x="9141" y="23429"/>
                  </a:cubicBezTo>
                  <a:close/>
                  <a:moveTo>
                    <a:pt x="9366" y="23447"/>
                  </a:moveTo>
                  <a:cubicBezTo>
                    <a:pt x="9376" y="23447"/>
                    <a:pt x="9384" y="23451"/>
                    <a:pt x="9389" y="23461"/>
                  </a:cubicBezTo>
                  <a:cubicBezTo>
                    <a:pt x="9349" y="23461"/>
                    <a:pt x="9308" y="23482"/>
                    <a:pt x="9267" y="23502"/>
                  </a:cubicBezTo>
                  <a:cubicBezTo>
                    <a:pt x="9267" y="23502"/>
                    <a:pt x="9267" y="23482"/>
                    <a:pt x="9247" y="23461"/>
                  </a:cubicBezTo>
                  <a:lnTo>
                    <a:pt x="9247" y="23461"/>
                  </a:lnTo>
                  <a:cubicBezTo>
                    <a:pt x="9256" y="23464"/>
                    <a:pt x="9265" y="23466"/>
                    <a:pt x="9274" y="23466"/>
                  </a:cubicBezTo>
                  <a:cubicBezTo>
                    <a:pt x="9310" y="23466"/>
                    <a:pt x="9343" y="23447"/>
                    <a:pt x="9366" y="23447"/>
                  </a:cubicBezTo>
                  <a:close/>
                  <a:moveTo>
                    <a:pt x="9186" y="23543"/>
                  </a:moveTo>
                  <a:cubicBezTo>
                    <a:pt x="9206" y="23543"/>
                    <a:pt x="9206" y="23563"/>
                    <a:pt x="9186" y="23563"/>
                  </a:cubicBezTo>
                  <a:cubicBezTo>
                    <a:pt x="9165" y="23563"/>
                    <a:pt x="9165" y="23543"/>
                    <a:pt x="9165" y="23543"/>
                  </a:cubicBezTo>
                  <a:close/>
                  <a:moveTo>
                    <a:pt x="2709" y="23624"/>
                  </a:moveTo>
                  <a:cubicBezTo>
                    <a:pt x="2709" y="23645"/>
                    <a:pt x="2709" y="23645"/>
                    <a:pt x="2709" y="23645"/>
                  </a:cubicBezTo>
                  <a:cubicBezTo>
                    <a:pt x="2709" y="23645"/>
                    <a:pt x="2689" y="23665"/>
                    <a:pt x="2689" y="23665"/>
                  </a:cubicBezTo>
                  <a:cubicBezTo>
                    <a:pt x="2689" y="23645"/>
                    <a:pt x="2689" y="23645"/>
                    <a:pt x="2689" y="23645"/>
                  </a:cubicBezTo>
                  <a:cubicBezTo>
                    <a:pt x="2689" y="23645"/>
                    <a:pt x="2689" y="23645"/>
                    <a:pt x="2709" y="23624"/>
                  </a:cubicBezTo>
                  <a:close/>
                  <a:moveTo>
                    <a:pt x="2669" y="23706"/>
                  </a:moveTo>
                  <a:cubicBezTo>
                    <a:pt x="2669" y="23706"/>
                    <a:pt x="2669" y="23706"/>
                    <a:pt x="2669" y="23726"/>
                  </a:cubicBezTo>
                  <a:lnTo>
                    <a:pt x="2648" y="23726"/>
                  </a:lnTo>
                  <a:lnTo>
                    <a:pt x="2648" y="23706"/>
                  </a:lnTo>
                  <a:close/>
                  <a:moveTo>
                    <a:pt x="2913" y="23808"/>
                  </a:moveTo>
                  <a:cubicBezTo>
                    <a:pt x="2913" y="23828"/>
                    <a:pt x="2913" y="23828"/>
                    <a:pt x="2913" y="23828"/>
                  </a:cubicBezTo>
                  <a:lnTo>
                    <a:pt x="2893" y="23828"/>
                  </a:lnTo>
                  <a:lnTo>
                    <a:pt x="2913" y="23808"/>
                  </a:lnTo>
                  <a:close/>
                  <a:moveTo>
                    <a:pt x="2648" y="23828"/>
                  </a:moveTo>
                  <a:cubicBezTo>
                    <a:pt x="2669" y="23828"/>
                    <a:pt x="2669" y="23848"/>
                    <a:pt x="2669" y="23848"/>
                  </a:cubicBezTo>
                  <a:lnTo>
                    <a:pt x="2648" y="23848"/>
                  </a:lnTo>
                  <a:cubicBezTo>
                    <a:pt x="2628" y="23828"/>
                    <a:pt x="2648" y="23828"/>
                    <a:pt x="2648" y="23828"/>
                  </a:cubicBezTo>
                  <a:close/>
                  <a:moveTo>
                    <a:pt x="9899" y="23869"/>
                  </a:moveTo>
                  <a:cubicBezTo>
                    <a:pt x="9899" y="23869"/>
                    <a:pt x="9899" y="23889"/>
                    <a:pt x="9899" y="23889"/>
                  </a:cubicBezTo>
                  <a:lnTo>
                    <a:pt x="9878" y="23889"/>
                  </a:lnTo>
                  <a:cubicBezTo>
                    <a:pt x="9878" y="23889"/>
                    <a:pt x="9878" y="23889"/>
                    <a:pt x="9878" y="23869"/>
                  </a:cubicBezTo>
                  <a:close/>
                  <a:moveTo>
                    <a:pt x="8941" y="23889"/>
                  </a:moveTo>
                  <a:cubicBezTo>
                    <a:pt x="8941" y="23889"/>
                    <a:pt x="8941" y="23909"/>
                    <a:pt x="8941" y="23909"/>
                  </a:cubicBezTo>
                  <a:lnTo>
                    <a:pt x="8921" y="23909"/>
                  </a:lnTo>
                  <a:cubicBezTo>
                    <a:pt x="8921" y="23909"/>
                    <a:pt x="8921" y="23909"/>
                    <a:pt x="8921" y="23889"/>
                  </a:cubicBezTo>
                  <a:close/>
                  <a:moveTo>
                    <a:pt x="10041" y="23889"/>
                  </a:moveTo>
                  <a:cubicBezTo>
                    <a:pt x="10041" y="23909"/>
                    <a:pt x="10061" y="23909"/>
                    <a:pt x="10061" y="23909"/>
                  </a:cubicBezTo>
                  <a:cubicBezTo>
                    <a:pt x="10061" y="23930"/>
                    <a:pt x="10041" y="23930"/>
                    <a:pt x="10041" y="23930"/>
                  </a:cubicBezTo>
                  <a:cubicBezTo>
                    <a:pt x="10041" y="23930"/>
                    <a:pt x="10041" y="23909"/>
                    <a:pt x="10021" y="23909"/>
                  </a:cubicBezTo>
                  <a:cubicBezTo>
                    <a:pt x="10041" y="23909"/>
                    <a:pt x="10041" y="23909"/>
                    <a:pt x="10041" y="23889"/>
                  </a:cubicBezTo>
                  <a:close/>
                  <a:moveTo>
                    <a:pt x="8819" y="23930"/>
                  </a:moveTo>
                  <a:cubicBezTo>
                    <a:pt x="8840" y="23930"/>
                    <a:pt x="8860" y="23930"/>
                    <a:pt x="8880" y="23950"/>
                  </a:cubicBezTo>
                  <a:cubicBezTo>
                    <a:pt x="8860" y="23970"/>
                    <a:pt x="8840" y="23970"/>
                    <a:pt x="8840" y="23970"/>
                  </a:cubicBezTo>
                  <a:cubicBezTo>
                    <a:pt x="8819" y="23970"/>
                    <a:pt x="8799" y="23950"/>
                    <a:pt x="8819" y="23930"/>
                  </a:cubicBezTo>
                  <a:close/>
                  <a:moveTo>
                    <a:pt x="8697" y="24093"/>
                  </a:moveTo>
                  <a:cubicBezTo>
                    <a:pt x="8717" y="24093"/>
                    <a:pt x="8738" y="24093"/>
                    <a:pt x="8758" y="24113"/>
                  </a:cubicBezTo>
                  <a:cubicBezTo>
                    <a:pt x="8741" y="24121"/>
                    <a:pt x="8728" y="24126"/>
                    <a:pt x="8718" y="24126"/>
                  </a:cubicBezTo>
                  <a:cubicBezTo>
                    <a:pt x="8704" y="24126"/>
                    <a:pt x="8697" y="24116"/>
                    <a:pt x="8697" y="24093"/>
                  </a:cubicBezTo>
                  <a:close/>
                  <a:moveTo>
                    <a:pt x="3646" y="24154"/>
                  </a:moveTo>
                  <a:cubicBezTo>
                    <a:pt x="3646" y="24174"/>
                    <a:pt x="3667" y="24174"/>
                    <a:pt x="3667" y="24174"/>
                  </a:cubicBezTo>
                  <a:cubicBezTo>
                    <a:pt x="3667" y="24194"/>
                    <a:pt x="3646" y="24194"/>
                    <a:pt x="3646" y="24194"/>
                  </a:cubicBezTo>
                  <a:cubicBezTo>
                    <a:pt x="3646" y="24194"/>
                    <a:pt x="3646" y="24174"/>
                    <a:pt x="3626" y="24174"/>
                  </a:cubicBezTo>
                  <a:cubicBezTo>
                    <a:pt x="3646" y="24174"/>
                    <a:pt x="3646" y="24174"/>
                    <a:pt x="3646" y="24154"/>
                  </a:cubicBezTo>
                  <a:close/>
                  <a:moveTo>
                    <a:pt x="8656" y="24235"/>
                  </a:moveTo>
                  <a:cubicBezTo>
                    <a:pt x="8656" y="24235"/>
                    <a:pt x="8656" y="24235"/>
                    <a:pt x="8656" y="24256"/>
                  </a:cubicBezTo>
                  <a:lnTo>
                    <a:pt x="8636" y="24256"/>
                  </a:lnTo>
                  <a:cubicBezTo>
                    <a:pt x="8636" y="24256"/>
                    <a:pt x="8636" y="24235"/>
                    <a:pt x="8636" y="24235"/>
                  </a:cubicBezTo>
                  <a:close/>
                  <a:moveTo>
                    <a:pt x="5479" y="24296"/>
                  </a:moveTo>
                  <a:cubicBezTo>
                    <a:pt x="5479" y="24296"/>
                    <a:pt x="5500" y="24317"/>
                    <a:pt x="5500" y="24317"/>
                  </a:cubicBezTo>
                  <a:cubicBezTo>
                    <a:pt x="5479" y="24317"/>
                    <a:pt x="5459" y="24317"/>
                    <a:pt x="5459" y="24296"/>
                  </a:cubicBezTo>
                  <a:close/>
                  <a:moveTo>
                    <a:pt x="5479" y="24174"/>
                  </a:moveTo>
                  <a:cubicBezTo>
                    <a:pt x="5561" y="24174"/>
                    <a:pt x="5601" y="24215"/>
                    <a:pt x="5642" y="24276"/>
                  </a:cubicBezTo>
                  <a:cubicBezTo>
                    <a:pt x="5642" y="24276"/>
                    <a:pt x="5662" y="24256"/>
                    <a:pt x="5683" y="24256"/>
                  </a:cubicBezTo>
                  <a:cubicBezTo>
                    <a:pt x="5683" y="24276"/>
                    <a:pt x="5678" y="24281"/>
                    <a:pt x="5670" y="24281"/>
                  </a:cubicBezTo>
                  <a:cubicBezTo>
                    <a:pt x="5662" y="24281"/>
                    <a:pt x="5652" y="24276"/>
                    <a:pt x="5642" y="24276"/>
                  </a:cubicBezTo>
                  <a:cubicBezTo>
                    <a:pt x="5642" y="24276"/>
                    <a:pt x="5622" y="24296"/>
                    <a:pt x="5601" y="24317"/>
                  </a:cubicBezTo>
                  <a:cubicBezTo>
                    <a:pt x="5581" y="24256"/>
                    <a:pt x="5520" y="24215"/>
                    <a:pt x="5479" y="24174"/>
                  </a:cubicBezTo>
                  <a:close/>
                  <a:moveTo>
                    <a:pt x="8677" y="24337"/>
                  </a:moveTo>
                  <a:cubicBezTo>
                    <a:pt x="8677" y="24337"/>
                    <a:pt x="8697" y="24337"/>
                    <a:pt x="8697" y="24357"/>
                  </a:cubicBezTo>
                  <a:lnTo>
                    <a:pt x="8677" y="24357"/>
                  </a:lnTo>
                  <a:cubicBezTo>
                    <a:pt x="8677" y="24357"/>
                    <a:pt x="8677" y="24337"/>
                    <a:pt x="8656" y="24337"/>
                  </a:cubicBezTo>
                  <a:close/>
                  <a:moveTo>
                    <a:pt x="3952" y="24357"/>
                  </a:moveTo>
                  <a:cubicBezTo>
                    <a:pt x="3952" y="24368"/>
                    <a:pt x="3947" y="24373"/>
                    <a:pt x="3942" y="24373"/>
                  </a:cubicBezTo>
                  <a:cubicBezTo>
                    <a:pt x="3937" y="24373"/>
                    <a:pt x="3931" y="24368"/>
                    <a:pt x="3931" y="24357"/>
                  </a:cubicBezTo>
                  <a:close/>
                  <a:moveTo>
                    <a:pt x="8778" y="24296"/>
                  </a:moveTo>
                  <a:cubicBezTo>
                    <a:pt x="8799" y="24296"/>
                    <a:pt x="8799" y="24317"/>
                    <a:pt x="8799" y="24337"/>
                  </a:cubicBezTo>
                  <a:cubicBezTo>
                    <a:pt x="8799" y="24337"/>
                    <a:pt x="8819" y="24357"/>
                    <a:pt x="8799" y="24378"/>
                  </a:cubicBezTo>
                  <a:cubicBezTo>
                    <a:pt x="8778" y="24357"/>
                    <a:pt x="8799" y="24357"/>
                    <a:pt x="8799" y="24337"/>
                  </a:cubicBezTo>
                  <a:cubicBezTo>
                    <a:pt x="8778" y="24317"/>
                    <a:pt x="8758" y="24317"/>
                    <a:pt x="8778" y="24296"/>
                  </a:cubicBezTo>
                  <a:close/>
                  <a:moveTo>
                    <a:pt x="3117" y="24357"/>
                  </a:moveTo>
                  <a:cubicBezTo>
                    <a:pt x="3158" y="24357"/>
                    <a:pt x="3178" y="24357"/>
                    <a:pt x="3178" y="24378"/>
                  </a:cubicBezTo>
                  <a:cubicBezTo>
                    <a:pt x="3166" y="24384"/>
                    <a:pt x="3156" y="24386"/>
                    <a:pt x="3147" y="24386"/>
                  </a:cubicBezTo>
                  <a:cubicBezTo>
                    <a:pt x="3127" y="24386"/>
                    <a:pt x="3117" y="24372"/>
                    <a:pt x="3117" y="24357"/>
                  </a:cubicBezTo>
                  <a:close/>
                  <a:moveTo>
                    <a:pt x="3789" y="24439"/>
                  </a:moveTo>
                  <a:cubicBezTo>
                    <a:pt x="3789" y="24439"/>
                    <a:pt x="3789" y="24439"/>
                    <a:pt x="3789" y="24459"/>
                  </a:cubicBezTo>
                  <a:lnTo>
                    <a:pt x="3768" y="24459"/>
                  </a:lnTo>
                  <a:cubicBezTo>
                    <a:pt x="3768" y="24459"/>
                    <a:pt x="3768" y="24459"/>
                    <a:pt x="3768" y="24439"/>
                  </a:cubicBezTo>
                  <a:close/>
                  <a:moveTo>
                    <a:pt x="3911" y="24459"/>
                  </a:moveTo>
                  <a:cubicBezTo>
                    <a:pt x="3911" y="24459"/>
                    <a:pt x="3911" y="24480"/>
                    <a:pt x="3891" y="24480"/>
                  </a:cubicBezTo>
                  <a:cubicBezTo>
                    <a:pt x="3891" y="24480"/>
                    <a:pt x="3891" y="24459"/>
                    <a:pt x="3891" y="24459"/>
                  </a:cubicBezTo>
                  <a:close/>
                  <a:moveTo>
                    <a:pt x="4685" y="24439"/>
                  </a:moveTo>
                  <a:cubicBezTo>
                    <a:pt x="4705" y="24439"/>
                    <a:pt x="4685" y="24459"/>
                    <a:pt x="4685" y="24480"/>
                  </a:cubicBezTo>
                  <a:cubicBezTo>
                    <a:pt x="4705" y="24480"/>
                    <a:pt x="4705" y="24480"/>
                    <a:pt x="4705" y="24500"/>
                  </a:cubicBezTo>
                  <a:cubicBezTo>
                    <a:pt x="4685" y="24500"/>
                    <a:pt x="4685" y="24480"/>
                    <a:pt x="4685" y="24480"/>
                  </a:cubicBezTo>
                  <a:cubicBezTo>
                    <a:pt x="4685" y="24459"/>
                    <a:pt x="4665" y="24459"/>
                    <a:pt x="4685" y="24439"/>
                  </a:cubicBezTo>
                  <a:close/>
                  <a:moveTo>
                    <a:pt x="8167" y="24602"/>
                  </a:moveTo>
                  <a:cubicBezTo>
                    <a:pt x="8167" y="24622"/>
                    <a:pt x="8188" y="24622"/>
                    <a:pt x="8167" y="24622"/>
                  </a:cubicBezTo>
                  <a:cubicBezTo>
                    <a:pt x="8167" y="24632"/>
                    <a:pt x="8162" y="24637"/>
                    <a:pt x="8157" y="24637"/>
                  </a:cubicBezTo>
                  <a:cubicBezTo>
                    <a:pt x="8152" y="24637"/>
                    <a:pt x="8147" y="24632"/>
                    <a:pt x="8147" y="24622"/>
                  </a:cubicBezTo>
                  <a:cubicBezTo>
                    <a:pt x="8147" y="24602"/>
                    <a:pt x="8167" y="24602"/>
                    <a:pt x="8167" y="24602"/>
                  </a:cubicBezTo>
                  <a:close/>
                  <a:moveTo>
                    <a:pt x="3544" y="24581"/>
                  </a:moveTo>
                  <a:cubicBezTo>
                    <a:pt x="3565" y="24602"/>
                    <a:pt x="3565" y="24622"/>
                    <a:pt x="3585" y="24643"/>
                  </a:cubicBezTo>
                  <a:cubicBezTo>
                    <a:pt x="3572" y="24649"/>
                    <a:pt x="3560" y="24652"/>
                    <a:pt x="3551" y="24652"/>
                  </a:cubicBezTo>
                  <a:cubicBezTo>
                    <a:pt x="3531" y="24652"/>
                    <a:pt x="3517" y="24643"/>
                    <a:pt x="3504" y="24643"/>
                  </a:cubicBezTo>
                  <a:cubicBezTo>
                    <a:pt x="3490" y="24643"/>
                    <a:pt x="3486" y="24652"/>
                    <a:pt x="3478" y="24652"/>
                  </a:cubicBezTo>
                  <a:cubicBezTo>
                    <a:pt x="3474" y="24652"/>
                    <a:pt x="3470" y="24649"/>
                    <a:pt x="3463" y="24643"/>
                  </a:cubicBezTo>
                  <a:cubicBezTo>
                    <a:pt x="3463" y="24636"/>
                    <a:pt x="3465" y="24633"/>
                    <a:pt x="3469" y="24633"/>
                  </a:cubicBezTo>
                  <a:cubicBezTo>
                    <a:pt x="3477" y="24633"/>
                    <a:pt x="3490" y="24643"/>
                    <a:pt x="3504" y="24643"/>
                  </a:cubicBezTo>
                  <a:cubicBezTo>
                    <a:pt x="3504" y="24622"/>
                    <a:pt x="3504" y="24602"/>
                    <a:pt x="3544" y="24581"/>
                  </a:cubicBezTo>
                  <a:close/>
                  <a:moveTo>
                    <a:pt x="8696" y="24421"/>
                  </a:moveTo>
                  <a:cubicBezTo>
                    <a:pt x="8712" y="24421"/>
                    <a:pt x="8730" y="24445"/>
                    <a:pt x="8758" y="24459"/>
                  </a:cubicBezTo>
                  <a:cubicBezTo>
                    <a:pt x="8738" y="24500"/>
                    <a:pt x="8778" y="24541"/>
                    <a:pt x="8758" y="24581"/>
                  </a:cubicBezTo>
                  <a:cubicBezTo>
                    <a:pt x="8717" y="24581"/>
                    <a:pt x="8717" y="24663"/>
                    <a:pt x="8677" y="24663"/>
                  </a:cubicBezTo>
                  <a:cubicBezTo>
                    <a:pt x="8636" y="24602"/>
                    <a:pt x="8717" y="24561"/>
                    <a:pt x="8697" y="24500"/>
                  </a:cubicBezTo>
                  <a:cubicBezTo>
                    <a:pt x="8677" y="24480"/>
                    <a:pt x="8636" y="24480"/>
                    <a:pt x="8677" y="24439"/>
                  </a:cubicBezTo>
                  <a:cubicBezTo>
                    <a:pt x="8683" y="24426"/>
                    <a:pt x="8689" y="24421"/>
                    <a:pt x="8696" y="24421"/>
                  </a:cubicBezTo>
                  <a:close/>
                  <a:moveTo>
                    <a:pt x="4624" y="24663"/>
                  </a:moveTo>
                  <a:cubicBezTo>
                    <a:pt x="4624" y="24663"/>
                    <a:pt x="4624" y="24663"/>
                    <a:pt x="4624" y="24683"/>
                  </a:cubicBezTo>
                  <a:lnTo>
                    <a:pt x="4603" y="24683"/>
                  </a:lnTo>
                  <a:cubicBezTo>
                    <a:pt x="4603" y="24683"/>
                    <a:pt x="4603" y="24683"/>
                    <a:pt x="4603" y="24663"/>
                  </a:cubicBezTo>
                  <a:close/>
                  <a:moveTo>
                    <a:pt x="8208" y="24704"/>
                  </a:moveTo>
                  <a:cubicBezTo>
                    <a:pt x="8208" y="24724"/>
                    <a:pt x="8208" y="24724"/>
                    <a:pt x="8208" y="24724"/>
                  </a:cubicBezTo>
                  <a:cubicBezTo>
                    <a:pt x="8208" y="24734"/>
                    <a:pt x="8203" y="24739"/>
                    <a:pt x="8198" y="24739"/>
                  </a:cubicBezTo>
                  <a:cubicBezTo>
                    <a:pt x="8193" y="24739"/>
                    <a:pt x="8188" y="24734"/>
                    <a:pt x="8188" y="24724"/>
                  </a:cubicBezTo>
                  <a:cubicBezTo>
                    <a:pt x="8188" y="24724"/>
                    <a:pt x="8208" y="24704"/>
                    <a:pt x="8208" y="24704"/>
                  </a:cubicBezTo>
                  <a:close/>
                  <a:moveTo>
                    <a:pt x="8616" y="24683"/>
                  </a:moveTo>
                  <a:lnTo>
                    <a:pt x="8616" y="24683"/>
                  </a:lnTo>
                  <a:cubicBezTo>
                    <a:pt x="8595" y="24724"/>
                    <a:pt x="8595" y="24785"/>
                    <a:pt x="8534" y="24826"/>
                  </a:cubicBezTo>
                  <a:cubicBezTo>
                    <a:pt x="8554" y="24765"/>
                    <a:pt x="8554" y="24724"/>
                    <a:pt x="8616" y="24683"/>
                  </a:cubicBezTo>
                  <a:close/>
                  <a:moveTo>
                    <a:pt x="4583" y="24826"/>
                  </a:moveTo>
                  <a:cubicBezTo>
                    <a:pt x="4603" y="24826"/>
                    <a:pt x="4603" y="24846"/>
                    <a:pt x="4583" y="24846"/>
                  </a:cubicBezTo>
                  <a:cubicBezTo>
                    <a:pt x="4583" y="24846"/>
                    <a:pt x="4583" y="24826"/>
                    <a:pt x="4583" y="24826"/>
                  </a:cubicBezTo>
                  <a:close/>
                  <a:moveTo>
                    <a:pt x="8229" y="24826"/>
                  </a:moveTo>
                  <a:cubicBezTo>
                    <a:pt x="8249" y="24826"/>
                    <a:pt x="8249" y="24846"/>
                    <a:pt x="8249" y="24846"/>
                  </a:cubicBezTo>
                  <a:cubicBezTo>
                    <a:pt x="8229" y="24846"/>
                    <a:pt x="8229" y="24846"/>
                    <a:pt x="8229" y="24826"/>
                  </a:cubicBezTo>
                  <a:close/>
                  <a:moveTo>
                    <a:pt x="8608" y="24851"/>
                  </a:moveTo>
                  <a:cubicBezTo>
                    <a:pt x="8613" y="24851"/>
                    <a:pt x="8619" y="24854"/>
                    <a:pt x="8626" y="24858"/>
                  </a:cubicBezTo>
                  <a:lnTo>
                    <a:pt x="8626" y="24858"/>
                  </a:lnTo>
                  <a:cubicBezTo>
                    <a:pt x="8619" y="24868"/>
                    <a:pt x="8615" y="24875"/>
                    <a:pt x="8609" y="24875"/>
                  </a:cubicBezTo>
                  <a:cubicBezTo>
                    <a:pt x="8605" y="24875"/>
                    <a:pt x="8601" y="24872"/>
                    <a:pt x="8595" y="24867"/>
                  </a:cubicBezTo>
                  <a:cubicBezTo>
                    <a:pt x="8595" y="24856"/>
                    <a:pt x="8600" y="24851"/>
                    <a:pt x="8608" y="24851"/>
                  </a:cubicBezTo>
                  <a:close/>
                  <a:moveTo>
                    <a:pt x="8354" y="24783"/>
                  </a:moveTo>
                  <a:cubicBezTo>
                    <a:pt x="8359" y="24783"/>
                    <a:pt x="8365" y="24783"/>
                    <a:pt x="8371" y="24785"/>
                  </a:cubicBezTo>
                  <a:cubicBezTo>
                    <a:pt x="8371" y="24785"/>
                    <a:pt x="8412" y="24785"/>
                    <a:pt x="8412" y="24826"/>
                  </a:cubicBezTo>
                  <a:cubicBezTo>
                    <a:pt x="8391" y="24826"/>
                    <a:pt x="8371" y="24826"/>
                    <a:pt x="8351" y="24846"/>
                  </a:cubicBezTo>
                  <a:cubicBezTo>
                    <a:pt x="8310" y="24846"/>
                    <a:pt x="8330" y="24907"/>
                    <a:pt x="8269" y="24907"/>
                  </a:cubicBezTo>
                  <a:cubicBezTo>
                    <a:pt x="8249" y="24887"/>
                    <a:pt x="8249" y="24867"/>
                    <a:pt x="8249" y="24846"/>
                  </a:cubicBezTo>
                  <a:lnTo>
                    <a:pt x="8249" y="24846"/>
                  </a:lnTo>
                  <a:cubicBezTo>
                    <a:pt x="8258" y="24852"/>
                    <a:pt x="8265" y="24855"/>
                    <a:pt x="8271" y="24855"/>
                  </a:cubicBezTo>
                  <a:cubicBezTo>
                    <a:pt x="8303" y="24855"/>
                    <a:pt x="8302" y="24783"/>
                    <a:pt x="8354" y="24783"/>
                  </a:cubicBezTo>
                  <a:close/>
                  <a:moveTo>
                    <a:pt x="4135" y="24907"/>
                  </a:moveTo>
                  <a:cubicBezTo>
                    <a:pt x="4135" y="24928"/>
                    <a:pt x="4115" y="24928"/>
                    <a:pt x="4115" y="24928"/>
                  </a:cubicBezTo>
                  <a:cubicBezTo>
                    <a:pt x="4115" y="24928"/>
                    <a:pt x="4115" y="24907"/>
                    <a:pt x="4115" y="24907"/>
                  </a:cubicBezTo>
                  <a:close/>
                  <a:moveTo>
                    <a:pt x="8127" y="24805"/>
                  </a:moveTo>
                  <a:cubicBezTo>
                    <a:pt x="8167" y="24826"/>
                    <a:pt x="8188" y="24867"/>
                    <a:pt x="8167" y="24928"/>
                  </a:cubicBezTo>
                  <a:cubicBezTo>
                    <a:pt x="8127" y="24907"/>
                    <a:pt x="8086" y="24928"/>
                    <a:pt x="8066" y="24867"/>
                  </a:cubicBezTo>
                  <a:cubicBezTo>
                    <a:pt x="8086" y="24846"/>
                    <a:pt x="8086" y="24805"/>
                    <a:pt x="8127" y="24805"/>
                  </a:cubicBezTo>
                  <a:close/>
                  <a:moveTo>
                    <a:pt x="8677" y="24704"/>
                  </a:moveTo>
                  <a:cubicBezTo>
                    <a:pt x="8677" y="24724"/>
                    <a:pt x="8778" y="24846"/>
                    <a:pt x="8778" y="24846"/>
                  </a:cubicBezTo>
                  <a:cubicBezTo>
                    <a:pt x="8778" y="24846"/>
                    <a:pt x="8799" y="24867"/>
                    <a:pt x="8778" y="24867"/>
                  </a:cubicBezTo>
                  <a:cubicBezTo>
                    <a:pt x="8742" y="24867"/>
                    <a:pt x="8738" y="24931"/>
                    <a:pt x="8695" y="24931"/>
                  </a:cubicBezTo>
                  <a:cubicBezTo>
                    <a:pt x="8689" y="24931"/>
                    <a:pt x="8683" y="24930"/>
                    <a:pt x="8677" y="24928"/>
                  </a:cubicBezTo>
                  <a:cubicBezTo>
                    <a:pt x="8677" y="24907"/>
                    <a:pt x="8657" y="24887"/>
                    <a:pt x="8637" y="24848"/>
                  </a:cubicBezTo>
                  <a:lnTo>
                    <a:pt x="8637" y="24848"/>
                  </a:lnTo>
                  <a:cubicBezTo>
                    <a:pt x="8640" y="24796"/>
                    <a:pt x="8658" y="24758"/>
                    <a:pt x="8677" y="24704"/>
                  </a:cubicBezTo>
                  <a:close/>
                  <a:moveTo>
                    <a:pt x="8514" y="24887"/>
                  </a:moveTo>
                  <a:cubicBezTo>
                    <a:pt x="8514" y="24928"/>
                    <a:pt x="8514" y="24948"/>
                    <a:pt x="8473" y="24948"/>
                  </a:cubicBezTo>
                  <a:cubicBezTo>
                    <a:pt x="8473" y="24928"/>
                    <a:pt x="8473" y="24907"/>
                    <a:pt x="8514" y="24887"/>
                  </a:cubicBezTo>
                  <a:close/>
                  <a:moveTo>
                    <a:pt x="8005" y="24928"/>
                  </a:moveTo>
                  <a:cubicBezTo>
                    <a:pt x="8045" y="24928"/>
                    <a:pt x="8025" y="24948"/>
                    <a:pt x="8025" y="24968"/>
                  </a:cubicBezTo>
                  <a:cubicBezTo>
                    <a:pt x="8045" y="24968"/>
                    <a:pt x="8045" y="24968"/>
                    <a:pt x="8045" y="24989"/>
                  </a:cubicBezTo>
                  <a:cubicBezTo>
                    <a:pt x="8025" y="24989"/>
                    <a:pt x="8025" y="24968"/>
                    <a:pt x="8025" y="24968"/>
                  </a:cubicBezTo>
                  <a:cubicBezTo>
                    <a:pt x="8005" y="24948"/>
                    <a:pt x="8005" y="24948"/>
                    <a:pt x="8005" y="24928"/>
                  </a:cubicBezTo>
                  <a:close/>
                  <a:moveTo>
                    <a:pt x="4481" y="25070"/>
                  </a:moveTo>
                  <a:cubicBezTo>
                    <a:pt x="4481" y="25070"/>
                    <a:pt x="4481" y="25070"/>
                    <a:pt x="4481" y="25091"/>
                  </a:cubicBezTo>
                  <a:lnTo>
                    <a:pt x="4461" y="25091"/>
                  </a:lnTo>
                  <a:cubicBezTo>
                    <a:pt x="4461" y="25091"/>
                    <a:pt x="4461" y="25070"/>
                    <a:pt x="4461" y="25070"/>
                  </a:cubicBezTo>
                  <a:close/>
                  <a:moveTo>
                    <a:pt x="8290" y="25050"/>
                  </a:moveTo>
                  <a:cubicBezTo>
                    <a:pt x="8310" y="25070"/>
                    <a:pt x="8310" y="25070"/>
                    <a:pt x="8310" y="25091"/>
                  </a:cubicBezTo>
                  <a:cubicBezTo>
                    <a:pt x="8310" y="25091"/>
                    <a:pt x="8330" y="25111"/>
                    <a:pt x="8310" y="25131"/>
                  </a:cubicBezTo>
                  <a:cubicBezTo>
                    <a:pt x="8290" y="25131"/>
                    <a:pt x="8310" y="25111"/>
                    <a:pt x="8310" y="25091"/>
                  </a:cubicBezTo>
                  <a:cubicBezTo>
                    <a:pt x="8290" y="25091"/>
                    <a:pt x="8290" y="25070"/>
                    <a:pt x="8290" y="25050"/>
                  </a:cubicBezTo>
                  <a:close/>
                  <a:moveTo>
                    <a:pt x="8616" y="24948"/>
                  </a:moveTo>
                  <a:lnTo>
                    <a:pt x="8616" y="24948"/>
                  </a:lnTo>
                  <a:cubicBezTo>
                    <a:pt x="8677" y="25009"/>
                    <a:pt x="8595" y="25070"/>
                    <a:pt x="8636" y="25152"/>
                  </a:cubicBezTo>
                  <a:cubicBezTo>
                    <a:pt x="8534" y="25131"/>
                    <a:pt x="8514" y="25091"/>
                    <a:pt x="8514" y="25009"/>
                  </a:cubicBezTo>
                  <a:cubicBezTo>
                    <a:pt x="8554" y="24989"/>
                    <a:pt x="8575" y="24968"/>
                    <a:pt x="8616" y="24948"/>
                  </a:cubicBezTo>
                  <a:close/>
                  <a:moveTo>
                    <a:pt x="8758" y="25152"/>
                  </a:moveTo>
                  <a:cubicBezTo>
                    <a:pt x="8799" y="25152"/>
                    <a:pt x="8819" y="25152"/>
                    <a:pt x="8819" y="25192"/>
                  </a:cubicBezTo>
                  <a:cubicBezTo>
                    <a:pt x="8778" y="25192"/>
                    <a:pt x="8758" y="25192"/>
                    <a:pt x="8758" y="25152"/>
                  </a:cubicBezTo>
                  <a:close/>
                  <a:moveTo>
                    <a:pt x="3990" y="25177"/>
                  </a:moveTo>
                  <a:cubicBezTo>
                    <a:pt x="3993" y="25177"/>
                    <a:pt x="3993" y="25182"/>
                    <a:pt x="3993" y="25192"/>
                  </a:cubicBezTo>
                  <a:cubicBezTo>
                    <a:pt x="3993" y="25192"/>
                    <a:pt x="3993" y="25213"/>
                    <a:pt x="3972" y="25213"/>
                  </a:cubicBezTo>
                  <a:cubicBezTo>
                    <a:pt x="3972" y="25192"/>
                    <a:pt x="3972" y="25192"/>
                    <a:pt x="3972" y="25192"/>
                  </a:cubicBezTo>
                  <a:cubicBezTo>
                    <a:pt x="3982" y="25182"/>
                    <a:pt x="3987" y="25177"/>
                    <a:pt x="3990" y="25177"/>
                  </a:cubicBezTo>
                  <a:close/>
                  <a:moveTo>
                    <a:pt x="8208" y="25152"/>
                  </a:moveTo>
                  <a:cubicBezTo>
                    <a:pt x="8229" y="25172"/>
                    <a:pt x="8229" y="25192"/>
                    <a:pt x="8249" y="25233"/>
                  </a:cubicBezTo>
                  <a:cubicBezTo>
                    <a:pt x="8188" y="25213"/>
                    <a:pt x="8167" y="25172"/>
                    <a:pt x="8208" y="25152"/>
                  </a:cubicBezTo>
                  <a:close/>
                  <a:moveTo>
                    <a:pt x="9304" y="25225"/>
                  </a:moveTo>
                  <a:cubicBezTo>
                    <a:pt x="9306" y="25225"/>
                    <a:pt x="9308" y="25227"/>
                    <a:pt x="9308" y="25233"/>
                  </a:cubicBezTo>
                  <a:cubicBezTo>
                    <a:pt x="9326" y="25233"/>
                    <a:pt x="9312" y="25249"/>
                    <a:pt x="9309" y="25253"/>
                  </a:cubicBezTo>
                  <a:lnTo>
                    <a:pt x="9309" y="25253"/>
                  </a:lnTo>
                  <a:cubicBezTo>
                    <a:pt x="9300" y="25252"/>
                    <a:pt x="9293" y="25249"/>
                    <a:pt x="9289" y="25242"/>
                  </a:cubicBezTo>
                  <a:lnTo>
                    <a:pt x="9289" y="25242"/>
                  </a:lnTo>
                  <a:cubicBezTo>
                    <a:pt x="9293" y="25232"/>
                    <a:pt x="9299" y="25225"/>
                    <a:pt x="9304" y="25225"/>
                  </a:cubicBezTo>
                  <a:close/>
                  <a:moveTo>
                    <a:pt x="8432" y="25152"/>
                  </a:moveTo>
                  <a:lnTo>
                    <a:pt x="8432" y="25152"/>
                  </a:lnTo>
                  <a:cubicBezTo>
                    <a:pt x="8453" y="25172"/>
                    <a:pt x="8473" y="25172"/>
                    <a:pt x="8473" y="25172"/>
                  </a:cubicBezTo>
                  <a:cubicBezTo>
                    <a:pt x="8487" y="25172"/>
                    <a:pt x="8491" y="25163"/>
                    <a:pt x="8499" y="25163"/>
                  </a:cubicBezTo>
                  <a:cubicBezTo>
                    <a:pt x="8502" y="25163"/>
                    <a:pt x="8507" y="25165"/>
                    <a:pt x="8514" y="25172"/>
                  </a:cubicBezTo>
                  <a:cubicBezTo>
                    <a:pt x="8514" y="25179"/>
                    <a:pt x="8511" y="25181"/>
                    <a:pt x="8508" y="25181"/>
                  </a:cubicBezTo>
                  <a:cubicBezTo>
                    <a:pt x="8500" y="25181"/>
                    <a:pt x="8487" y="25172"/>
                    <a:pt x="8473" y="25172"/>
                  </a:cubicBezTo>
                  <a:cubicBezTo>
                    <a:pt x="8453" y="25192"/>
                    <a:pt x="8514" y="25233"/>
                    <a:pt x="8473" y="25253"/>
                  </a:cubicBezTo>
                  <a:cubicBezTo>
                    <a:pt x="8412" y="25233"/>
                    <a:pt x="8412" y="25192"/>
                    <a:pt x="8432" y="25152"/>
                  </a:cubicBezTo>
                  <a:close/>
                  <a:moveTo>
                    <a:pt x="8595" y="25233"/>
                  </a:moveTo>
                  <a:cubicBezTo>
                    <a:pt x="8616" y="25253"/>
                    <a:pt x="8616" y="25253"/>
                    <a:pt x="8616" y="25253"/>
                  </a:cubicBezTo>
                  <a:lnTo>
                    <a:pt x="8595" y="25253"/>
                  </a:lnTo>
                  <a:cubicBezTo>
                    <a:pt x="8595" y="25253"/>
                    <a:pt x="8595" y="25253"/>
                    <a:pt x="8595" y="25233"/>
                  </a:cubicBezTo>
                  <a:close/>
                  <a:moveTo>
                    <a:pt x="8147" y="25131"/>
                  </a:moveTo>
                  <a:cubicBezTo>
                    <a:pt x="8127" y="25213"/>
                    <a:pt x="8106" y="25253"/>
                    <a:pt x="8066" y="25274"/>
                  </a:cubicBezTo>
                  <a:cubicBezTo>
                    <a:pt x="8066" y="25253"/>
                    <a:pt x="8045" y="25233"/>
                    <a:pt x="8045" y="25213"/>
                  </a:cubicBezTo>
                  <a:cubicBezTo>
                    <a:pt x="8066" y="25192"/>
                    <a:pt x="8106" y="25172"/>
                    <a:pt x="8147" y="25131"/>
                  </a:cubicBezTo>
                  <a:close/>
                  <a:moveTo>
                    <a:pt x="8783" y="25240"/>
                  </a:moveTo>
                  <a:cubicBezTo>
                    <a:pt x="8795" y="25240"/>
                    <a:pt x="8807" y="25250"/>
                    <a:pt x="8819" y="25274"/>
                  </a:cubicBezTo>
                  <a:cubicBezTo>
                    <a:pt x="8799" y="25274"/>
                    <a:pt x="8778" y="25274"/>
                    <a:pt x="8758" y="25253"/>
                  </a:cubicBezTo>
                  <a:cubicBezTo>
                    <a:pt x="8767" y="25245"/>
                    <a:pt x="8775" y="25240"/>
                    <a:pt x="8783" y="25240"/>
                  </a:cubicBezTo>
                  <a:close/>
                  <a:moveTo>
                    <a:pt x="9009" y="25265"/>
                  </a:moveTo>
                  <a:cubicBezTo>
                    <a:pt x="9013" y="25265"/>
                    <a:pt x="9017" y="25268"/>
                    <a:pt x="9023" y="25274"/>
                  </a:cubicBezTo>
                  <a:cubicBezTo>
                    <a:pt x="9023" y="25284"/>
                    <a:pt x="9018" y="25289"/>
                    <a:pt x="9010" y="25289"/>
                  </a:cubicBezTo>
                  <a:cubicBezTo>
                    <a:pt x="9005" y="25289"/>
                    <a:pt x="8999" y="25287"/>
                    <a:pt x="8992" y="25282"/>
                  </a:cubicBezTo>
                  <a:lnTo>
                    <a:pt x="8992" y="25282"/>
                  </a:lnTo>
                  <a:cubicBezTo>
                    <a:pt x="8999" y="25273"/>
                    <a:pt x="9003" y="25265"/>
                    <a:pt x="9009" y="25265"/>
                  </a:cubicBezTo>
                  <a:close/>
                  <a:moveTo>
                    <a:pt x="8697" y="25233"/>
                  </a:moveTo>
                  <a:cubicBezTo>
                    <a:pt x="8697" y="25274"/>
                    <a:pt x="8697" y="25294"/>
                    <a:pt x="8656" y="25294"/>
                  </a:cubicBezTo>
                  <a:cubicBezTo>
                    <a:pt x="8656" y="25274"/>
                    <a:pt x="8656" y="25253"/>
                    <a:pt x="8697" y="25233"/>
                  </a:cubicBezTo>
                  <a:close/>
                  <a:moveTo>
                    <a:pt x="9320" y="25264"/>
                  </a:moveTo>
                  <a:lnTo>
                    <a:pt x="9320" y="25264"/>
                  </a:lnTo>
                  <a:cubicBezTo>
                    <a:pt x="9335" y="25275"/>
                    <a:pt x="9345" y="25278"/>
                    <a:pt x="9328" y="25294"/>
                  </a:cubicBezTo>
                  <a:cubicBezTo>
                    <a:pt x="9311" y="25294"/>
                    <a:pt x="9309" y="25280"/>
                    <a:pt x="9320" y="25264"/>
                  </a:cubicBezTo>
                  <a:close/>
                  <a:moveTo>
                    <a:pt x="8972" y="25279"/>
                  </a:moveTo>
                  <a:cubicBezTo>
                    <a:pt x="8976" y="25279"/>
                    <a:pt x="8980" y="25282"/>
                    <a:pt x="8982" y="25290"/>
                  </a:cubicBezTo>
                  <a:lnTo>
                    <a:pt x="8982" y="25290"/>
                  </a:lnTo>
                  <a:cubicBezTo>
                    <a:pt x="8981" y="25297"/>
                    <a:pt x="8979" y="25303"/>
                    <a:pt x="8975" y="25303"/>
                  </a:cubicBezTo>
                  <a:cubicBezTo>
                    <a:pt x="8972" y="25303"/>
                    <a:pt x="8968" y="25300"/>
                    <a:pt x="8962" y="25294"/>
                  </a:cubicBezTo>
                  <a:cubicBezTo>
                    <a:pt x="8962" y="25284"/>
                    <a:pt x="8967" y="25279"/>
                    <a:pt x="8972" y="25279"/>
                  </a:cubicBezTo>
                  <a:close/>
                  <a:moveTo>
                    <a:pt x="3972" y="25315"/>
                  </a:moveTo>
                  <a:cubicBezTo>
                    <a:pt x="3972" y="25315"/>
                    <a:pt x="3972" y="25315"/>
                    <a:pt x="3972" y="25335"/>
                  </a:cubicBezTo>
                  <a:lnTo>
                    <a:pt x="3952" y="25315"/>
                  </a:lnTo>
                  <a:close/>
                  <a:moveTo>
                    <a:pt x="4318" y="25335"/>
                  </a:moveTo>
                  <a:cubicBezTo>
                    <a:pt x="4318" y="25335"/>
                    <a:pt x="4318" y="25335"/>
                    <a:pt x="4318" y="25355"/>
                  </a:cubicBezTo>
                  <a:lnTo>
                    <a:pt x="4298" y="25355"/>
                  </a:lnTo>
                  <a:cubicBezTo>
                    <a:pt x="4298" y="25355"/>
                    <a:pt x="4298" y="25335"/>
                    <a:pt x="4298" y="25335"/>
                  </a:cubicBezTo>
                  <a:close/>
                  <a:moveTo>
                    <a:pt x="8901" y="25335"/>
                  </a:moveTo>
                  <a:cubicBezTo>
                    <a:pt x="8901" y="25335"/>
                    <a:pt x="8901" y="25355"/>
                    <a:pt x="8901" y="25355"/>
                  </a:cubicBezTo>
                  <a:lnTo>
                    <a:pt x="8880" y="25355"/>
                  </a:lnTo>
                  <a:lnTo>
                    <a:pt x="8880" y="25335"/>
                  </a:lnTo>
                  <a:close/>
                  <a:moveTo>
                    <a:pt x="8290" y="25315"/>
                  </a:moveTo>
                  <a:cubicBezTo>
                    <a:pt x="8324" y="25332"/>
                    <a:pt x="8329" y="25363"/>
                    <a:pt x="8330" y="25396"/>
                  </a:cubicBezTo>
                  <a:lnTo>
                    <a:pt x="8330" y="25396"/>
                  </a:lnTo>
                  <a:cubicBezTo>
                    <a:pt x="8310" y="25396"/>
                    <a:pt x="8290" y="25376"/>
                    <a:pt x="8269" y="25376"/>
                  </a:cubicBezTo>
                  <a:cubicBezTo>
                    <a:pt x="8252" y="25393"/>
                    <a:pt x="8219" y="25411"/>
                    <a:pt x="8197" y="25415"/>
                  </a:cubicBezTo>
                  <a:lnTo>
                    <a:pt x="8197" y="25415"/>
                  </a:lnTo>
                  <a:cubicBezTo>
                    <a:pt x="8167" y="25408"/>
                    <a:pt x="8165" y="25372"/>
                    <a:pt x="8147" y="25335"/>
                  </a:cubicBezTo>
                  <a:cubicBezTo>
                    <a:pt x="8188" y="25335"/>
                    <a:pt x="8208" y="25335"/>
                    <a:pt x="8229" y="25315"/>
                  </a:cubicBezTo>
                  <a:cubicBezTo>
                    <a:pt x="8229" y="25335"/>
                    <a:pt x="8249" y="25355"/>
                    <a:pt x="8269" y="25376"/>
                  </a:cubicBezTo>
                  <a:cubicBezTo>
                    <a:pt x="8269" y="25355"/>
                    <a:pt x="8290" y="25335"/>
                    <a:pt x="8290" y="25315"/>
                  </a:cubicBezTo>
                  <a:close/>
                  <a:moveTo>
                    <a:pt x="8045" y="25335"/>
                  </a:moveTo>
                  <a:cubicBezTo>
                    <a:pt x="8066" y="25355"/>
                    <a:pt x="8045" y="25396"/>
                    <a:pt x="8005" y="25416"/>
                  </a:cubicBezTo>
                  <a:cubicBezTo>
                    <a:pt x="7984" y="25416"/>
                    <a:pt x="7964" y="25416"/>
                    <a:pt x="7964" y="25396"/>
                  </a:cubicBezTo>
                  <a:cubicBezTo>
                    <a:pt x="7984" y="25376"/>
                    <a:pt x="8025" y="25355"/>
                    <a:pt x="8045" y="25335"/>
                  </a:cubicBezTo>
                  <a:close/>
                  <a:moveTo>
                    <a:pt x="8663" y="25367"/>
                  </a:moveTo>
                  <a:cubicBezTo>
                    <a:pt x="8666" y="25367"/>
                    <a:pt x="8671" y="25370"/>
                    <a:pt x="8677" y="25376"/>
                  </a:cubicBezTo>
                  <a:cubicBezTo>
                    <a:pt x="8697" y="25396"/>
                    <a:pt x="8677" y="25416"/>
                    <a:pt x="8656" y="25416"/>
                  </a:cubicBezTo>
                  <a:cubicBezTo>
                    <a:pt x="8656" y="25416"/>
                    <a:pt x="8636" y="25396"/>
                    <a:pt x="8636" y="25396"/>
                  </a:cubicBezTo>
                  <a:cubicBezTo>
                    <a:pt x="8650" y="25382"/>
                    <a:pt x="8654" y="25367"/>
                    <a:pt x="8663" y="25367"/>
                  </a:cubicBezTo>
                  <a:close/>
                  <a:moveTo>
                    <a:pt x="9043" y="25396"/>
                  </a:moveTo>
                  <a:cubicBezTo>
                    <a:pt x="9043" y="25416"/>
                    <a:pt x="9043" y="25416"/>
                    <a:pt x="9043" y="25416"/>
                  </a:cubicBezTo>
                  <a:lnTo>
                    <a:pt x="9023" y="25416"/>
                  </a:lnTo>
                  <a:cubicBezTo>
                    <a:pt x="9023" y="25416"/>
                    <a:pt x="9043" y="25396"/>
                    <a:pt x="9043" y="25396"/>
                  </a:cubicBezTo>
                  <a:close/>
                  <a:moveTo>
                    <a:pt x="8200" y="25426"/>
                  </a:moveTo>
                  <a:cubicBezTo>
                    <a:pt x="8215" y="25438"/>
                    <a:pt x="8224" y="25441"/>
                    <a:pt x="8208" y="25457"/>
                  </a:cubicBezTo>
                  <a:cubicBezTo>
                    <a:pt x="8191" y="25457"/>
                    <a:pt x="8188" y="25443"/>
                    <a:pt x="8200" y="25426"/>
                  </a:cubicBezTo>
                  <a:close/>
                  <a:moveTo>
                    <a:pt x="4115" y="25457"/>
                  </a:moveTo>
                  <a:cubicBezTo>
                    <a:pt x="4115" y="25457"/>
                    <a:pt x="4135" y="25457"/>
                    <a:pt x="4135" y="25477"/>
                  </a:cubicBezTo>
                  <a:lnTo>
                    <a:pt x="4115" y="25477"/>
                  </a:lnTo>
                  <a:lnTo>
                    <a:pt x="4115" y="25457"/>
                  </a:lnTo>
                  <a:close/>
                  <a:moveTo>
                    <a:pt x="4400" y="25498"/>
                  </a:moveTo>
                  <a:cubicBezTo>
                    <a:pt x="4400" y="25498"/>
                    <a:pt x="4400" y="25518"/>
                    <a:pt x="4400" y="25518"/>
                  </a:cubicBezTo>
                  <a:cubicBezTo>
                    <a:pt x="4400" y="25524"/>
                    <a:pt x="4398" y="25527"/>
                    <a:pt x="4396" y="25527"/>
                  </a:cubicBezTo>
                  <a:cubicBezTo>
                    <a:pt x="4390" y="25527"/>
                    <a:pt x="4379" y="25512"/>
                    <a:pt x="4379" y="25498"/>
                  </a:cubicBezTo>
                  <a:close/>
                  <a:moveTo>
                    <a:pt x="8432" y="25335"/>
                  </a:moveTo>
                  <a:cubicBezTo>
                    <a:pt x="8432" y="25396"/>
                    <a:pt x="8453" y="25437"/>
                    <a:pt x="8412" y="25498"/>
                  </a:cubicBezTo>
                  <a:cubicBezTo>
                    <a:pt x="8432" y="25498"/>
                    <a:pt x="8453" y="25498"/>
                    <a:pt x="8432" y="25518"/>
                  </a:cubicBezTo>
                  <a:cubicBezTo>
                    <a:pt x="8432" y="25525"/>
                    <a:pt x="8430" y="25527"/>
                    <a:pt x="8427" y="25527"/>
                  </a:cubicBezTo>
                  <a:cubicBezTo>
                    <a:pt x="8421" y="25527"/>
                    <a:pt x="8412" y="25518"/>
                    <a:pt x="8412" y="25518"/>
                  </a:cubicBezTo>
                  <a:cubicBezTo>
                    <a:pt x="8382" y="25548"/>
                    <a:pt x="8363" y="25567"/>
                    <a:pt x="8339" y="25567"/>
                  </a:cubicBezTo>
                  <a:cubicBezTo>
                    <a:pt x="8330" y="25567"/>
                    <a:pt x="8321" y="25564"/>
                    <a:pt x="8310" y="25559"/>
                  </a:cubicBezTo>
                  <a:cubicBezTo>
                    <a:pt x="8290" y="25579"/>
                    <a:pt x="8290" y="25579"/>
                    <a:pt x="8290" y="25600"/>
                  </a:cubicBezTo>
                  <a:cubicBezTo>
                    <a:pt x="8269" y="25579"/>
                    <a:pt x="8269" y="25579"/>
                    <a:pt x="8269" y="25579"/>
                  </a:cubicBezTo>
                  <a:cubicBezTo>
                    <a:pt x="8269" y="25559"/>
                    <a:pt x="8290" y="25559"/>
                    <a:pt x="8310" y="25559"/>
                  </a:cubicBezTo>
                  <a:cubicBezTo>
                    <a:pt x="8290" y="25498"/>
                    <a:pt x="8310" y="25457"/>
                    <a:pt x="8330" y="25397"/>
                  </a:cubicBezTo>
                  <a:lnTo>
                    <a:pt x="8330" y="25397"/>
                  </a:lnTo>
                  <a:cubicBezTo>
                    <a:pt x="8330" y="25403"/>
                    <a:pt x="8330" y="25410"/>
                    <a:pt x="8330" y="25416"/>
                  </a:cubicBezTo>
                  <a:cubicBezTo>
                    <a:pt x="8338" y="25418"/>
                    <a:pt x="8344" y="25419"/>
                    <a:pt x="8350" y="25419"/>
                  </a:cubicBezTo>
                  <a:cubicBezTo>
                    <a:pt x="8405" y="25419"/>
                    <a:pt x="8377" y="25335"/>
                    <a:pt x="8432" y="25335"/>
                  </a:cubicBezTo>
                  <a:close/>
                  <a:moveTo>
                    <a:pt x="8167" y="25539"/>
                  </a:moveTo>
                  <a:cubicBezTo>
                    <a:pt x="8206" y="25615"/>
                    <a:pt x="8190" y="25655"/>
                    <a:pt x="8121" y="25677"/>
                  </a:cubicBezTo>
                  <a:lnTo>
                    <a:pt x="8121" y="25677"/>
                  </a:lnTo>
                  <a:cubicBezTo>
                    <a:pt x="8148" y="25629"/>
                    <a:pt x="8150" y="25591"/>
                    <a:pt x="8167" y="25539"/>
                  </a:cubicBezTo>
                  <a:close/>
                  <a:moveTo>
                    <a:pt x="8290" y="25600"/>
                  </a:moveTo>
                  <a:cubicBezTo>
                    <a:pt x="8330" y="25640"/>
                    <a:pt x="8290" y="25681"/>
                    <a:pt x="8249" y="25702"/>
                  </a:cubicBezTo>
                  <a:cubicBezTo>
                    <a:pt x="8249" y="25661"/>
                    <a:pt x="8269" y="25620"/>
                    <a:pt x="8290" y="25600"/>
                  </a:cubicBezTo>
                  <a:close/>
                  <a:moveTo>
                    <a:pt x="8432" y="25681"/>
                  </a:moveTo>
                  <a:cubicBezTo>
                    <a:pt x="8453" y="25681"/>
                    <a:pt x="8453" y="25681"/>
                    <a:pt x="8453" y="25702"/>
                  </a:cubicBezTo>
                  <a:lnTo>
                    <a:pt x="8432" y="25702"/>
                  </a:lnTo>
                  <a:cubicBezTo>
                    <a:pt x="8432" y="25681"/>
                    <a:pt x="8432" y="25681"/>
                    <a:pt x="8432" y="25681"/>
                  </a:cubicBezTo>
                  <a:close/>
                  <a:moveTo>
                    <a:pt x="4382" y="25713"/>
                  </a:moveTo>
                  <a:cubicBezTo>
                    <a:pt x="4388" y="25713"/>
                    <a:pt x="4394" y="25716"/>
                    <a:pt x="4400" y="25722"/>
                  </a:cubicBezTo>
                  <a:cubicBezTo>
                    <a:pt x="4390" y="25732"/>
                    <a:pt x="4385" y="25737"/>
                    <a:pt x="4379" y="25737"/>
                  </a:cubicBezTo>
                  <a:cubicBezTo>
                    <a:pt x="4375" y="25737"/>
                    <a:pt x="4371" y="25733"/>
                    <a:pt x="4363" y="25726"/>
                  </a:cubicBezTo>
                  <a:lnTo>
                    <a:pt x="4363" y="25726"/>
                  </a:lnTo>
                  <a:cubicBezTo>
                    <a:pt x="4368" y="25719"/>
                    <a:pt x="4374" y="25713"/>
                    <a:pt x="4382" y="25713"/>
                  </a:cubicBezTo>
                  <a:close/>
                  <a:moveTo>
                    <a:pt x="4331" y="25727"/>
                  </a:moveTo>
                  <a:cubicBezTo>
                    <a:pt x="4336" y="25727"/>
                    <a:pt x="4342" y="25729"/>
                    <a:pt x="4349" y="25734"/>
                  </a:cubicBezTo>
                  <a:lnTo>
                    <a:pt x="4349" y="25734"/>
                  </a:lnTo>
                  <a:cubicBezTo>
                    <a:pt x="4342" y="25743"/>
                    <a:pt x="4338" y="25751"/>
                    <a:pt x="4332" y="25751"/>
                  </a:cubicBezTo>
                  <a:cubicBezTo>
                    <a:pt x="4329" y="25751"/>
                    <a:pt x="4324" y="25748"/>
                    <a:pt x="4318" y="25742"/>
                  </a:cubicBezTo>
                  <a:cubicBezTo>
                    <a:pt x="4318" y="25732"/>
                    <a:pt x="4323" y="25727"/>
                    <a:pt x="4331" y="25727"/>
                  </a:cubicBezTo>
                  <a:close/>
                  <a:moveTo>
                    <a:pt x="8074" y="25694"/>
                  </a:moveTo>
                  <a:cubicBezTo>
                    <a:pt x="8082" y="25694"/>
                    <a:pt x="8090" y="25695"/>
                    <a:pt x="8098" y="25698"/>
                  </a:cubicBezTo>
                  <a:lnTo>
                    <a:pt x="8098" y="25698"/>
                  </a:lnTo>
                  <a:cubicBezTo>
                    <a:pt x="8085" y="25726"/>
                    <a:pt x="8069" y="25756"/>
                    <a:pt x="8041" y="25756"/>
                  </a:cubicBezTo>
                  <a:cubicBezTo>
                    <a:pt x="8031" y="25756"/>
                    <a:pt x="8019" y="25752"/>
                    <a:pt x="8005" y="25742"/>
                  </a:cubicBezTo>
                  <a:cubicBezTo>
                    <a:pt x="8019" y="25712"/>
                    <a:pt x="8045" y="25694"/>
                    <a:pt x="8074" y="25694"/>
                  </a:cubicBezTo>
                  <a:close/>
                  <a:moveTo>
                    <a:pt x="8229" y="25844"/>
                  </a:moveTo>
                  <a:lnTo>
                    <a:pt x="8229" y="25844"/>
                  </a:lnTo>
                  <a:cubicBezTo>
                    <a:pt x="8229" y="25844"/>
                    <a:pt x="8249" y="25864"/>
                    <a:pt x="8249" y="25864"/>
                  </a:cubicBezTo>
                  <a:cubicBezTo>
                    <a:pt x="8229" y="25864"/>
                    <a:pt x="8229" y="25864"/>
                    <a:pt x="8229" y="25844"/>
                  </a:cubicBezTo>
                  <a:close/>
                  <a:moveTo>
                    <a:pt x="7964" y="25844"/>
                  </a:moveTo>
                  <a:cubicBezTo>
                    <a:pt x="7984" y="25844"/>
                    <a:pt x="8005" y="25844"/>
                    <a:pt x="8005" y="25885"/>
                  </a:cubicBezTo>
                  <a:cubicBezTo>
                    <a:pt x="7984" y="25885"/>
                    <a:pt x="7964" y="25885"/>
                    <a:pt x="7964" y="25844"/>
                  </a:cubicBezTo>
                  <a:close/>
                  <a:moveTo>
                    <a:pt x="7047" y="25885"/>
                  </a:moveTo>
                  <a:cubicBezTo>
                    <a:pt x="7047" y="25885"/>
                    <a:pt x="7068" y="25905"/>
                    <a:pt x="7068" y="25905"/>
                  </a:cubicBezTo>
                  <a:lnTo>
                    <a:pt x="7047" y="25905"/>
                  </a:lnTo>
                  <a:cubicBezTo>
                    <a:pt x="7047" y="25905"/>
                    <a:pt x="7047" y="25905"/>
                    <a:pt x="7027" y="25885"/>
                  </a:cubicBezTo>
                  <a:close/>
                  <a:moveTo>
                    <a:pt x="6884" y="25864"/>
                  </a:moveTo>
                  <a:cubicBezTo>
                    <a:pt x="6905" y="25864"/>
                    <a:pt x="6905" y="25885"/>
                    <a:pt x="6905" y="25905"/>
                  </a:cubicBezTo>
                  <a:cubicBezTo>
                    <a:pt x="6905" y="25905"/>
                    <a:pt x="6925" y="25905"/>
                    <a:pt x="6905" y="25926"/>
                  </a:cubicBezTo>
                  <a:cubicBezTo>
                    <a:pt x="6884" y="25926"/>
                    <a:pt x="6905" y="25905"/>
                    <a:pt x="6905" y="25905"/>
                  </a:cubicBezTo>
                  <a:cubicBezTo>
                    <a:pt x="6884" y="25885"/>
                    <a:pt x="6884" y="25885"/>
                    <a:pt x="6884" y="25864"/>
                  </a:cubicBezTo>
                  <a:close/>
                  <a:moveTo>
                    <a:pt x="4237" y="25946"/>
                  </a:moveTo>
                  <a:cubicBezTo>
                    <a:pt x="4237" y="25946"/>
                    <a:pt x="4237" y="25946"/>
                    <a:pt x="4237" y="25966"/>
                  </a:cubicBezTo>
                  <a:lnTo>
                    <a:pt x="4217" y="25966"/>
                  </a:lnTo>
                  <a:cubicBezTo>
                    <a:pt x="4217" y="25966"/>
                    <a:pt x="4217" y="25946"/>
                    <a:pt x="4217" y="25946"/>
                  </a:cubicBezTo>
                  <a:close/>
                  <a:moveTo>
                    <a:pt x="6681" y="25966"/>
                  </a:moveTo>
                  <a:cubicBezTo>
                    <a:pt x="6681" y="25987"/>
                    <a:pt x="6681" y="25987"/>
                    <a:pt x="6660" y="25987"/>
                  </a:cubicBezTo>
                  <a:cubicBezTo>
                    <a:pt x="6660" y="25987"/>
                    <a:pt x="6660" y="25987"/>
                    <a:pt x="6660" y="25966"/>
                  </a:cubicBezTo>
                  <a:close/>
                  <a:moveTo>
                    <a:pt x="7964" y="25966"/>
                  </a:moveTo>
                  <a:lnTo>
                    <a:pt x="7964" y="25966"/>
                  </a:lnTo>
                  <a:cubicBezTo>
                    <a:pt x="7984" y="25987"/>
                    <a:pt x="7964" y="25987"/>
                    <a:pt x="7943" y="25987"/>
                  </a:cubicBezTo>
                  <a:cubicBezTo>
                    <a:pt x="7943" y="25966"/>
                    <a:pt x="7964" y="25966"/>
                    <a:pt x="7964" y="25966"/>
                  </a:cubicBezTo>
                  <a:close/>
                  <a:moveTo>
                    <a:pt x="4420" y="25946"/>
                  </a:moveTo>
                  <a:cubicBezTo>
                    <a:pt x="4420" y="25976"/>
                    <a:pt x="4409" y="25995"/>
                    <a:pt x="4387" y="25995"/>
                  </a:cubicBezTo>
                  <a:cubicBezTo>
                    <a:pt x="4379" y="25995"/>
                    <a:pt x="4370" y="25992"/>
                    <a:pt x="4359" y="25987"/>
                  </a:cubicBezTo>
                  <a:cubicBezTo>
                    <a:pt x="4379" y="25987"/>
                    <a:pt x="4379" y="25946"/>
                    <a:pt x="4420" y="25946"/>
                  </a:cubicBezTo>
                  <a:close/>
                  <a:moveTo>
                    <a:pt x="7394" y="25966"/>
                  </a:moveTo>
                  <a:cubicBezTo>
                    <a:pt x="7414" y="25966"/>
                    <a:pt x="7414" y="25987"/>
                    <a:pt x="7414" y="25987"/>
                  </a:cubicBezTo>
                  <a:cubicBezTo>
                    <a:pt x="7408" y="25993"/>
                    <a:pt x="7404" y="25995"/>
                    <a:pt x="7401" y="25995"/>
                  </a:cubicBezTo>
                  <a:cubicBezTo>
                    <a:pt x="7394" y="25995"/>
                    <a:pt x="7394" y="25981"/>
                    <a:pt x="7394" y="25966"/>
                  </a:cubicBezTo>
                  <a:close/>
                  <a:moveTo>
                    <a:pt x="4603" y="25987"/>
                  </a:moveTo>
                  <a:cubicBezTo>
                    <a:pt x="4624" y="26007"/>
                    <a:pt x="4624" y="26007"/>
                    <a:pt x="4603" y="26007"/>
                  </a:cubicBezTo>
                  <a:cubicBezTo>
                    <a:pt x="4583" y="26007"/>
                    <a:pt x="4583" y="26007"/>
                    <a:pt x="4583" y="25987"/>
                  </a:cubicBezTo>
                  <a:close/>
                  <a:moveTo>
                    <a:pt x="4359" y="25987"/>
                  </a:moveTo>
                  <a:cubicBezTo>
                    <a:pt x="4359" y="26001"/>
                    <a:pt x="4359" y="26015"/>
                    <a:pt x="4352" y="26015"/>
                  </a:cubicBezTo>
                  <a:cubicBezTo>
                    <a:pt x="4349" y="26015"/>
                    <a:pt x="4345" y="26013"/>
                    <a:pt x="4339" y="26007"/>
                  </a:cubicBezTo>
                  <a:cubicBezTo>
                    <a:pt x="4339" y="25987"/>
                    <a:pt x="4359" y="25987"/>
                    <a:pt x="4359" y="25987"/>
                  </a:cubicBezTo>
                  <a:close/>
                  <a:moveTo>
                    <a:pt x="7292" y="26007"/>
                  </a:moveTo>
                  <a:cubicBezTo>
                    <a:pt x="7292" y="26007"/>
                    <a:pt x="7312" y="26007"/>
                    <a:pt x="7312" y="26027"/>
                  </a:cubicBezTo>
                  <a:lnTo>
                    <a:pt x="7292" y="26027"/>
                  </a:lnTo>
                  <a:cubicBezTo>
                    <a:pt x="7292" y="26027"/>
                    <a:pt x="7292" y="26007"/>
                    <a:pt x="7292" y="26007"/>
                  </a:cubicBezTo>
                  <a:close/>
                  <a:moveTo>
                    <a:pt x="6732" y="26032"/>
                  </a:moveTo>
                  <a:cubicBezTo>
                    <a:pt x="6736" y="26032"/>
                    <a:pt x="6740" y="26036"/>
                    <a:pt x="6741" y="26043"/>
                  </a:cubicBezTo>
                  <a:lnTo>
                    <a:pt x="6741" y="26043"/>
                  </a:lnTo>
                  <a:cubicBezTo>
                    <a:pt x="6741" y="26051"/>
                    <a:pt x="6739" y="26056"/>
                    <a:pt x="6735" y="26056"/>
                  </a:cubicBezTo>
                  <a:cubicBezTo>
                    <a:pt x="6732" y="26056"/>
                    <a:pt x="6727" y="26054"/>
                    <a:pt x="6722" y="26048"/>
                  </a:cubicBezTo>
                  <a:cubicBezTo>
                    <a:pt x="6722" y="26038"/>
                    <a:pt x="6727" y="26032"/>
                    <a:pt x="6732" y="26032"/>
                  </a:cubicBezTo>
                  <a:close/>
                  <a:moveTo>
                    <a:pt x="5887" y="25926"/>
                  </a:moveTo>
                  <a:lnTo>
                    <a:pt x="5887" y="25926"/>
                  </a:lnTo>
                  <a:cubicBezTo>
                    <a:pt x="5866" y="25987"/>
                    <a:pt x="5948" y="25987"/>
                    <a:pt x="5927" y="26048"/>
                  </a:cubicBezTo>
                  <a:cubicBezTo>
                    <a:pt x="5907" y="26058"/>
                    <a:pt x="5881" y="26068"/>
                    <a:pt x="5853" y="26068"/>
                  </a:cubicBezTo>
                  <a:cubicBezTo>
                    <a:pt x="5825" y="26068"/>
                    <a:pt x="5795" y="26058"/>
                    <a:pt x="5764" y="26027"/>
                  </a:cubicBezTo>
                  <a:cubicBezTo>
                    <a:pt x="5825" y="26027"/>
                    <a:pt x="5825" y="25966"/>
                    <a:pt x="5887" y="25926"/>
                  </a:cubicBezTo>
                  <a:close/>
                  <a:moveTo>
                    <a:pt x="4563" y="26027"/>
                  </a:moveTo>
                  <a:cubicBezTo>
                    <a:pt x="4536" y="26067"/>
                    <a:pt x="4527" y="26098"/>
                    <a:pt x="4507" y="26098"/>
                  </a:cubicBezTo>
                  <a:cubicBezTo>
                    <a:pt x="4496" y="26098"/>
                    <a:pt x="4482" y="26089"/>
                    <a:pt x="4461" y="26068"/>
                  </a:cubicBezTo>
                  <a:cubicBezTo>
                    <a:pt x="4502" y="26048"/>
                    <a:pt x="4522" y="26048"/>
                    <a:pt x="4563" y="26027"/>
                  </a:cubicBezTo>
                  <a:close/>
                  <a:moveTo>
                    <a:pt x="6111" y="26007"/>
                  </a:moveTo>
                  <a:cubicBezTo>
                    <a:pt x="6090" y="26048"/>
                    <a:pt x="6090" y="26088"/>
                    <a:pt x="6029" y="26129"/>
                  </a:cubicBezTo>
                  <a:cubicBezTo>
                    <a:pt x="6029" y="26088"/>
                    <a:pt x="6029" y="26048"/>
                    <a:pt x="6029" y="26027"/>
                  </a:cubicBezTo>
                  <a:cubicBezTo>
                    <a:pt x="6049" y="26007"/>
                    <a:pt x="6090" y="26007"/>
                    <a:pt x="6111" y="26007"/>
                  </a:cubicBezTo>
                  <a:close/>
                  <a:moveTo>
                    <a:pt x="6778" y="26014"/>
                  </a:moveTo>
                  <a:cubicBezTo>
                    <a:pt x="6786" y="26014"/>
                    <a:pt x="6795" y="26019"/>
                    <a:pt x="6803" y="26027"/>
                  </a:cubicBezTo>
                  <a:cubicBezTo>
                    <a:pt x="6844" y="26048"/>
                    <a:pt x="6803" y="26088"/>
                    <a:pt x="6803" y="26109"/>
                  </a:cubicBezTo>
                  <a:cubicBezTo>
                    <a:pt x="6803" y="26109"/>
                    <a:pt x="6823" y="26129"/>
                    <a:pt x="6823" y="26150"/>
                  </a:cubicBezTo>
                  <a:cubicBezTo>
                    <a:pt x="6804" y="26150"/>
                    <a:pt x="6803" y="26150"/>
                    <a:pt x="6786" y="26133"/>
                  </a:cubicBezTo>
                  <a:lnTo>
                    <a:pt x="6786" y="26133"/>
                  </a:lnTo>
                  <a:cubicBezTo>
                    <a:pt x="6792" y="26119"/>
                    <a:pt x="6803" y="26109"/>
                    <a:pt x="6803" y="26109"/>
                  </a:cubicBezTo>
                  <a:cubicBezTo>
                    <a:pt x="6784" y="26090"/>
                    <a:pt x="6766" y="26072"/>
                    <a:pt x="6747" y="26038"/>
                  </a:cubicBezTo>
                  <a:lnTo>
                    <a:pt x="6747" y="26038"/>
                  </a:lnTo>
                  <a:cubicBezTo>
                    <a:pt x="6757" y="26021"/>
                    <a:pt x="6768" y="26014"/>
                    <a:pt x="6778" y="26014"/>
                  </a:cubicBezTo>
                  <a:close/>
                  <a:moveTo>
                    <a:pt x="6762" y="26134"/>
                  </a:moveTo>
                  <a:cubicBezTo>
                    <a:pt x="6767" y="26134"/>
                    <a:pt x="6771" y="26138"/>
                    <a:pt x="6778" y="26145"/>
                  </a:cubicBezTo>
                  <a:lnTo>
                    <a:pt x="6778" y="26145"/>
                  </a:lnTo>
                  <a:cubicBezTo>
                    <a:pt x="6774" y="26153"/>
                    <a:pt x="6767" y="26158"/>
                    <a:pt x="6759" y="26158"/>
                  </a:cubicBezTo>
                  <a:cubicBezTo>
                    <a:pt x="6754" y="26158"/>
                    <a:pt x="6748" y="26156"/>
                    <a:pt x="6742" y="26150"/>
                  </a:cubicBezTo>
                  <a:cubicBezTo>
                    <a:pt x="6752" y="26139"/>
                    <a:pt x="6757" y="26134"/>
                    <a:pt x="6762" y="26134"/>
                  </a:cubicBezTo>
                  <a:close/>
                  <a:moveTo>
                    <a:pt x="6538" y="26068"/>
                  </a:moveTo>
                  <a:cubicBezTo>
                    <a:pt x="6559" y="26088"/>
                    <a:pt x="6579" y="26088"/>
                    <a:pt x="6599" y="26088"/>
                  </a:cubicBezTo>
                  <a:cubicBezTo>
                    <a:pt x="6599" y="26088"/>
                    <a:pt x="6599" y="26079"/>
                    <a:pt x="6605" y="26079"/>
                  </a:cubicBezTo>
                  <a:cubicBezTo>
                    <a:pt x="6608" y="26079"/>
                    <a:pt x="6613" y="26082"/>
                    <a:pt x="6620" y="26088"/>
                  </a:cubicBezTo>
                  <a:cubicBezTo>
                    <a:pt x="6640" y="26088"/>
                    <a:pt x="6620" y="26088"/>
                    <a:pt x="6620" y="26109"/>
                  </a:cubicBezTo>
                  <a:cubicBezTo>
                    <a:pt x="6640" y="26109"/>
                    <a:pt x="6660" y="26129"/>
                    <a:pt x="6660" y="26129"/>
                  </a:cubicBezTo>
                  <a:cubicBezTo>
                    <a:pt x="6675" y="26115"/>
                    <a:pt x="6679" y="26100"/>
                    <a:pt x="6687" y="26100"/>
                  </a:cubicBezTo>
                  <a:cubicBezTo>
                    <a:pt x="6691" y="26100"/>
                    <a:pt x="6695" y="26103"/>
                    <a:pt x="6701" y="26109"/>
                  </a:cubicBezTo>
                  <a:cubicBezTo>
                    <a:pt x="6701" y="26129"/>
                    <a:pt x="6681" y="26129"/>
                    <a:pt x="6660" y="26129"/>
                  </a:cubicBezTo>
                  <a:cubicBezTo>
                    <a:pt x="6660" y="26129"/>
                    <a:pt x="6651" y="26138"/>
                    <a:pt x="6645" y="26138"/>
                  </a:cubicBezTo>
                  <a:cubicBezTo>
                    <a:pt x="6642" y="26138"/>
                    <a:pt x="6640" y="26136"/>
                    <a:pt x="6640" y="26129"/>
                  </a:cubicBezTo>
                  <a:cubicBezTo>
                    <a:pt x="6620" y="26129"/>
                    <a:pt x="6620" y="26129"/>
                    <a:pt x="6620" y="26109"/>
                  </a:cubicBezTo>
                  <a:cubicBezTo>
                    <a:pt x="6620" y="26109"/>
                    <a:pt x="6599" y="26088"/>
                    <a:pt x="6599" y="26088"/>
                  </a:cubicBezTo>
                  <a:cubicBezTo>
                    <a:pt x="6559" y="26129"/>
                    <a:pt x="6559" y="26190"/>
                    <a:pt x="6518" y="26211"/>
                  </a:cubicBezTo>
                  <a:cubicBezTo>
                    <a:pt x="6497" y="26190"/>
                    <a:pt x="6518" y="26170"/>
                    <a:pt x="6518" y="26150"/>
                  </a:cubicBezTo>
                  <a:cubicBezTo>
                    <a:pt x="6538" y="26129"/>
                    <a:pt x="6497" y="26088"/>
                    <a:pt x="6538" y="26068"/>
                  </a:cubicBezTo>
                  <a:close/>
                  <a:moveTo>
                    <a:pt x="6701" y="26190"/>
                  </a:moveTo>
                  <a:cubicBezTo>
                    <a:pt x="6722" y="26190"/>
                    <a:pt x="6722" y="26211"/>
                    <a:pt x="6722" y="26231"/>
                  </a:cubicBezTo>
                  <a:cubicBezTo>
                    <a:pt x="6701" y="26211"/>
                    <a:pt x="6701" y="26211"/>
                    <a:pt x="6701" y="26190"/>
                  </a:cubicBezTo>
                  <a:close/>
                  <a:moveTo>
                    <a:pt x="7495" y="26129"/>
                  </a:moveTo>
                  <a:cubicBezTo>
                    <a:pt x="7495" y="26170"/>
                    <a:pt x="7495" y="26211"/>
                    <a:pt x="7455" y="26231"/>
                  </a:cubicBezTo>
                  <a:cubicBezTo>
                    <a:pt x="7434" y="26231"/>
                    <a:pt x="7414" y="26231"/>
                    <a:pt x="7414" y="26211"/>
                  </a:cubicBezTo>
                  <a:cubicBezTo>
                    <a:pt x="7434" y="26190"/>
                    <a:pt x="7475" y="26150"/>
                    <a:pt x="7495" y="26129"/>
                  </a:cubicBezTo>
                  <a:close/>
                  <a:moveTo>
                    <a:pt x="4400" y="26231"/>
                  </a:moveTo>
                  <a:cubicBezTo>
                    <a:pt x="4400" y="26231"/>
                    <a:pt x="4420" y="26251"/>
                    <a:pt x="4400" y="26251"/>
                  </a:cubicBezTo>
                  <a:cubicBezTo>
                    <a:pt x="4379" y="26251"/>
                    <a:pt x="4379" y="26251"/>
                    <a:pt x="4379" y="26231"/>
                  </a:cubicBezTo>
                  <a:close/>
                  <a:moveTo>
                    <a:pt x="6029" y="26272"/>
                  </a:moveTo>
                  <a:cubicBezTo>
                    <a:pt x="6029" y="26272"/>
                    <a:pt x="6009" y="26292"/>
                    <a:pt x="6009" y="26292"/>
                  </a:cubicBezTo>
                  <a:lnTo>
                    <a:pt x="6009" y="26272"/>
                  </a:lnTo>
                  <a:close/>
                  <a:moveTo>
                    <a:pt x="6009" y="26374"/>
                  </a:moveTo>
                  <a:cubicBezTo>
                    <a:pt x="6009" y="26374"/>
                    <a:pt x="6009" y="26394"/>
                    <a:pt x="6009" y="26394"/>
                  </a:cubicBezTo>
                  <a:lnTo>
                    <a:pt x="5988" y="26394"/>
                  </a:lnTo>
                  <a:lnTo>
                    <a:pt x="6009" y="26374"/>
                  </a:lnTo>
                  <a:close/>
                  <a:moveTo>
                    <a:pt x="5730" y="26304"/>
                  </a:moveTo>
                  <a:cubicBezTo>
                    <a:pt x="5734" y="26304"/>
                    <a:pt x="5738" y="26307"/>
                    <a:pt x="5744" y="26312"/>
                  </a:cubicBezTo>
                  <a:cubicBezTo>
                    <a:pt x="5744" y="26333"/>
                    <a:pt x="5724" y="26333"/>
                    <a:pt x="5703" y="26333"/>
                  </a:cubicBezTo>
                  <a:cubicBezTo>
                    <a:pt x="5683" y="26353"/>
                    <a:pt x="5683" y="26394"/>
                    <a:pt x="5642" y="26414"/>
                  </a:cubicBezTo>
                  <a:cubicBezTo>
                    <a:pt x="5642" y="26379"/>
                    <a:pt x="5642" y="26329"/>
                    <a:pt x="5681" y="26329"/>
                  </a:cubicBezTo>
                  <a:cubicBezTo>
                    <a:pt x="5688" y="26329"/>
                    <a:pt x="5695" y="26330"/>
                    <a:pt x="5703" y="26333"/>
                  </a:cubicBezTo>
                  <a:cubicBezTo>
                    <a:pt x="5718" y="26318"/>
                    <a:pt x="5722" y="26304"/>
                    <a:pt x="5730" y="26304"/>
                  </a:cubicBezTo>
                  <a:close/>
                  <a:moveTo>
                    <a:pt x="5581" y="26475"/>
                  </a:moveTo>
                  <a:cubicBezTo>
                    <a:pt x="5581" y="26496"/>
                    <a:pt x="5581" y="26496"/>
                    <a:pt x="5561" y="26496"/>
                  </a:cubicBezTo>
                  <a:cubicBezTo>
                    <a:pt x="5561" y="26496"/>
                    <a:pt x="5561" y="26475"/>
                    <a:pt x="5581" y="26475"/>
                  </a:cubicBezTo>
                  <a:close/>
                  <a:moveTo>
                    <a:pt x="4685" y="26455"/>
                  </a:moveTo>
                  <a:lnTo>
                    <a:pt x="4685" y="26557"/>
                  </a:lnTo>
                  <a:cubicBezTo>
                    <a:pt x="4665" y="26577"/>
                    <a:pt x="4644" y="26577"/>
                    <a:pt x="4624" y="26577"/>
                  </a:cubicBezTo>
                  <a:cubicBezTo>
                    <a:pt x="4624" y="26516"/>
                    <a:pt x="4644" y="26475"/>
                    <a:pt x="4685" y="26455"/>
                  </a:cubicBezTo>
                  <a:close/>
                  <a:moveTo>
                    <a:pt x="4502" y="26577"/>
                  </a:moveTo>
                  <a:cubicBezTo>
                    <a:pt x="4502" y="26577"/>
                    <a:pt x="4502" y="26598"/>
                    <a:pt x="4502" y="26598"/>
                  </a:cubicBezTo>
                  <a:cubicBezTo>
                    <a:pt x="4481" y="26598"/>
                    <a:pt x="4481" y="26598"/>
                    <a:pt x="4481" y="26577"/>
                  </a:cubicBezTo>
                  <a:close/>
                  <a:moveTo>
                    <a:pt x="9267" y="0"/>
                  </a:moveTo>
                  <a:cubicBezTo>
                    <a:pt x="9043" y="61"/>
                    <a:pt x="9043" y="61"/>
                    <a:pt x="8941" y="224"/>
                  </a:cubicBezTo>
                  <a:cubicBezTo>
                    <a:pt x="8921" y="265"/>
                    <a:pt x="8921" y="306"/>
                    <a:pt x="8860" y="306"/>
                  </a:cubicBezTo>
                  <a:cubicBezTo>
                    <a:pt x="8860" y="326"/>
                    <a:pt x="8840" y="346"/>
                    <a:pt x="8840" y="367"/>
                  </a:cubicBezTo>
                  <a:cubicBezTo>
                    <a:pt x="8880" y="387"/>
                    <a:pt x="8921" y="408"/>
                    <a:pt x="8962" y="428"/>
                  </a:cubicBezTo>
                  <a:cubicBezTo>
                    <a:pt x="8991" y="399"/>
                    <a:pt x="9009" y="370"/>
                    <a:pt x="9039" y="370"/>
                  </a:cubicBezTo>
                  <a:cubicBezTo>
                    <a:pt x="9052" y="370"/>
                    <a:pt x="9066" y="375"/>
                    <a:pt x="9084" y="387"/>
                  </a:cubicBezTo>
                  <a:cubicBezTo>
                    <a:pt x="9069" y="417"/>
                    <a:pt x="9043" y="436"/>
                    <a:pt x="9006" y="436"/>
                  </a:cubicBezTo>
                  <a:cubicBezTo>
                    <a:pt x="8993" y="436"/>
                    <a:pt x="8978" y="433"/>
                    <a:pt x="8962" y="428"/>
                  </a:cubicBezTo>
                  <a:cubicBezTo>
                    <a:pt x="8952" y="443"/>
                    <a:pt x="8941" y="448"/>
                    <a:pt x="8929" y="448"/>
                  </a:cubicBezTo>
                  <a:cubicBezTo>
                    <a:pt x="8901" y="448"/>
                    <a:pt x="8869" y="418"/>
                    <a:pt x="8842" y="418"/>
                  </a:cubicBezTo>
                  <a:cubicBezTo>
                    <a:pt x="8834" y="418"/>
                    <a:pt x="8826" y="421"/>
                    <a:pt x="8819" y="428"/>
                  </a:cubicBezTo>
                  <a:cubicBezTo>
                    <a:pt x="8840" y="489"/>
                    <a:pt x="8717" y="509"/>
                    <a:pt x="8758" y="570"/>
                  </a:cubicBezTo>
                  <a:cubicBezTo>
                    <a:pt x="8697" y="652"/>
                    <a:pt x="8595" y="693"/>
                    <a:pt x="8493" y="733"/>
                  </a:cubicBezTo>
                  <a:cubicBezTo>
                    <a:pt x="8432" y="713"/>
                    <a:pt x="8514" y="611"/>
                    <a:pt x="8412" y="611"/>
                  </a:cubicBezTo>
                  <a:cubicBezTo>
                    <a:pt x="8412" y="611"/>
                    <a:pt x="8403" y="620"/>
                    <a:pt x="8391" y="620"/>
                  </a:cubicBezTo>
                  <a:cubicBezTo>
                    <a:pt x="8385" y="620"/>
                    <a:pt x="8378" y="618"/>
                    <a:pt x="8371" y="611"/>
                  </a:cubicBezTo>
                  <a:cubicBezTo>
                    <a:pt x="8378" y="604"/>
                    <a:pt x="8382" y="602"/>
                    <a:pt x="8386" y="602"/>
                  </a:cubicBezTo>
                  <a:cubicBezTo>
                    <a:pt x="8394" y="602"/>
                    <a:pt x="8398" y="611"/>
                    <a:pt x="8412" y="611"/>
                  </a:cubicBezTo>
                  <a:cubicBezTo>
                    <a:pt x="8432" y="591"/>
                    <a:pt x="8432" y="570"/>
                    <a:pt x="8453" y="530"/>
                  </a:cubicBezTo>
                  <a:cubicBezTo>
                    <a:pt x="8391" y="530"/>
                    <a:pt x="8351" y="550"/>
                    <a:pt x="8310" y="550"/>
                  </a:cubicBezTo>
                  <a:cubicBezTo>
                    <a:pt x="8267" y="536"/>
                    <a:pt x="8234" y="521"/>
                    <a:pt x="8197" y="521"/>
                  </a:cubicBezTo>
                  <a:cubicBezTo>
                    <a:pt x="8181" y="521"/>
                    <a:pt x="8165" y="524"/>
                    <a:pt x="8147" y="530"/>
                  </a:cubicBezTo>
                  <a:cubicBezTo>
                    <a:pt x="8106" y="448"/>
                    <a:pt x="8025" y="408"/>
                    <a:pt x="8025" y="326"/>
                  </a:cubicBezTo>
                  <a:cubicBezTo>
                    <a:pt x="7943" y="306"/>
                    <a:pt x="7943" y="204"/>
                    <a:pt x="7862" y="163"/>
                  </a:cubicBezTo>
                  <a:cubicBezTo>
                    <a:pt x="7784" y="163"/>
                    <a:pt x="7705" y="103"/>
                    <a:pt x="7618" y="103"/>
                  </a:cubicBezTo>
                  <a:cubicBezTo>
                    <a:pt x="7591" y="103"/>
                    <a:pt x="7564" y="108"/>
                    <a:pt x="7536" y="122"/>
                  </a:cubicBezTo>
                  <a:cubicBezTo>
                    <a:pt x="7495" y="163"/>
                    <a:pt x="7475" y="224"/>
                    <a:pt x="7455" y="265"/>
                  </a:cubicBezTo>
                  <a:cubicBezTo>
                    <a:pt x="7434" y="326"/>
                    <a:pt x="7475" y="367"/>
                    <a:pt x="7475" y="408"/>
                  </a:cubicBezTo>
                  <a:cubicBezTo>
                    <a:pt x="7455" y="408"/>
                    <a:pt x="7434" y="402"/>
                    <a:pt x="7416" y="402"/>
                  </a:cubicBezTo>
                  <a:cubicBezTo>
                    <a:pt x="7402" y="402"/>
                    <a:pt x="7390" y="406"/>
                    <a:pt x="7380" y="417"/>
                  </a:cubicBezTo>
                  <a:lnTo>
                    <a:pt x="7380" y="417"/>
                  </a:lnTo>
                  <a:cubicBezTo>
                    <a:pt x="7343" y="380"/>
                    <a:pt x="7394" y="343"/>
                    <a:pt x="7394" y="306"/>
                  </a:cubicBezTo>
                  <a:lnTo>
                    <a:pt x="7394" y="306"/>
                  </a:lnTo>
                  <a:cubicBezTo>
                    <a:pt x="7384" y="309"/>
                    <a:pt x="7375" y="310"/>
                    <a:pt x="7366" y="310"/>
                  </a:cubicBezTo>
                  <a:cubicBezTo>
                    <a:pt x="7330" y="310"/>
                    <a:pt x="7294" y="291"/>
                    <a:pt x="7258" y="291"/>
                  </a:cubicBezTo>
                  <a:cubicBezTo>
                    <a:pt x="7242" y="291"/>
                    <a:pt x="7226" y="295"/>
                    <a:pt x="7210" y="306"/>
                  </a:cubicBezTo>
                  <a:cubicBezTo>
                    <a:pt x="7170" y="408"/>
                    <a:pt x="7108" y="469"/>
                    <a:pt x="7027" y="489"/>
                  </a:cubicBezTo>
                  <a:cubicBezTo>
                    <a:pt x="6966" y="550"/>
                    <a:pt x="7027" y="611"/>
                    <a:pt x="6946" y="652"/>
                  </a:cubicBezTo>
                  <a:cubicBezTo>
                    <a:pt x="6925" y="693"/>
                    <a:pt x="6986" y="754"/>
                    <a:pt x="6986" y="835"/>
                  </a:cubicBezTo>
                  <a:cubicBezTo>
                    <a:pt x="6966" y="835"/>
                    <a:pt x="6966" y="876"/>
                    <a:pt x="6946" y="917"/>
                  </a:cubicBezTo>
                  <a:cubicBezTo>
                    <a:pt x="6966" y="957"/>
                    <a:pt x="7027" y="1018"/>
                    <a:pt x="6986" y="1080"/>
                  </a:cubicBezTo>
                  <a:cubicBezTo>
                    <a:pt x="6995" y="1083"/>
                    <a:pt x="7004" y="1084"/>
                    <a:pt x="7013" y="1084"/>
                  </a:cubicBezTo>
                  <a:cubicBezTo>
                    <a:pt x="7045" y="1084"/>
                    <a:pt x="7072" y="1065"/>
                    <a:pt x="7096" y="1065"/>
                  </a:cubicBezTo>
                  <a:cubicBezTo>
                    <a:pt x="7108" y="1065"/>
                    <a:pt x="7118" y="1069"/>
                    <a:pt x="7129" y="1080"/>
                  </a:cubicBezTo>
                  <a:cubicBezTo>
                    <a:pt x="7149" y="1120"/>
                    <a:pt x="7129" y="1141"/>
                    <a:pt x="7129" y="1181"/>
                  </a:cubicBezTo>
                  <a:cubicBezTo>
                    <a:pt x="7170" y="1263"/>
                    <a:pt x="7170" y="1385"/>
                    <a:pt x="7231" y="1467"/>
                  </a:cubicBezTo>
                  <a:cubicBezTo>
                    <a:pt x="7247" y="1450"/>
                    <a:pt x="7250" y="1420"/>
                    <a:pt x="7272" y="1420"/>
                  </a:cubicBezTo>
                  <a:cubicBezTo>
                    <a:pt x="7278" y="1420"/>
                    <a:pt x="7284" y="1422"/>
                    <a:pt x="7292" y="1426"/>
                  </a:cubicBezTo>
                  <a:cubicBezTo>
                    <a:pt x="7292" y="1442"/>
                    <a:pt x="7278" y="1472"/>
                    <a:pt x="7252" y="1472"/>
                  </a:cubicBezTo>
                  <a:cubicBezTo>
                    <a:pt x="7245" y="1472"/>
                    <a:pt x="7238" y="1470"/>
                    <a:pt x="7231" y="1467"/>
                  </a:cubicBezTo>
                  <a:cubicBezTo>
                    <a:pt x="7231" y="1528"/>
                    <a:pt x="7149" y="1528"/>
                    <a:pt x="7129" y="1609"/>
                  </a:cubicBezTo>
                  <a:cubicBezTo>
                    <a:pt x="7149" y="1691"/>
                    <a:pt x="7108" y="1792"/>
                    <a:pt x="7149" y="1894"/>
                  </a:cubicBezTo>
                  <a:lnTo>
                    <a:pt x="7190" y="1894"/>
                  </a:lnTo>
                  <a:lnTo>
                    <a:pt x="7190" y="1996"/>
                  </a:lnTo>
                  <a:lnTo>
                    <a:pt x="7129" y="1996"/>
                  </a:lnTo>
                  <a:cubicBezTo>
                    <a:pt x="7129" y="2016"/>
                    <a:pt x="7170" y="2016"/>
                    <a:pt x="7170" y="2057"/>
                  </a:cubicBezTo>
                  <a:cubicBezTo>
                    <a:pt x="7165" y="2062"/>
                    <a:pt x="7160" y="2063"/>
                    <a:pt x="7156" y="2063"/>
                  </a:cubicBezTo>
                  <a:cubicBezTo>
                    <a:pt x="7147" y="2063"/>
                    <a:pt x="7139" y="2059"/>
                    <a:pt x="7131" y="2059"/>
                  </a:cubicBezTo>
                  <a:cubicBezTo>
                    <a:pt x="7124" y="2059"/>
                    <a:pt x="7116" y="2062"/>
                    <a:pt x="7108" y="2077"/>
                  </a:cubicBezTo>
                  <a:cubicBezTo>
                    <a:pt x="7108" y="2118"/>
                    <a:pt x="7088" y="2159"/>
                    <a:pt x="7047" y="2220"/>
                  </a:cubicBezTo>
                  <a:cubicBezTo>
                    <a:pt x="7027" y="2281"/>
                    <a:pt x="7007" y="2342"/>
                    <a:pt x="7047" y="2403"/>
                  </a:cubicBezTo>
                  <a:cubicBezTo>
                    <a:pt x="7066" y="2394"/>
                    <a:pt x="7082" y="2390"/>
                    <a:pt x="7096" y="2390"/>
                  </a:cubicBezTo>
                  <a:cubicBezTo>
                    <a:pt x="7140" y="2390"/>
                    <a:pt x="7163" y="2433"/>
                    <a:pt x="7210" y="2464"/>
                  </a:cubicBezTo>
                  <a:cubicBezTo>
                    <a:pt x="7180" y="2464"/>
                    <a:pt x="7159" y="2459"/>
                    <a:pt x="7144" y="2459"/>
                  </a:cubicBezTo>
                  <a:cubicBezTo>
                    <a:pt x="7129" y="2459"/>
                    <a:pt x="7119" y="2464"/>
                    <a:pt x="7108" y="2485"/>
                  </a:cubicBezTo>
                  <a:cubicBezTo>
                    <a:pt x="7088" y="2464"/>
                    <a:pt x="7068" y="2424"/>
                    <a:pt x="7047" y="2403"/>
                  </a:cubicBezTo>
                  <a:cubicBezTo>
                    <a:pt x="7007" y="2505"/>
                    <a:pt x="7027" y="2607"/>
                    <a:pt x="6966" y="2709"/>
                  </a:cubicBezTo>
                  <a:cubicBezTo>
                    <a:pt x="6946" y="2729"/>
                    <a:pt x="6986" y="2770"/>
                    <a:pt x="6986" y="2790"/>
                  </a:cubicBezTo>
                  <a:cubicBezTo>
                    <a:pt x="6986" y="2872"/>
                    <a:pt x="6905" y="2872"/>
                    <a:pt x="6884" y="2933"/>
                  </a:cubicBezTo>
                  <a:cubicBezTo>
                    <a:pt x="6884" y="2974"/>
                    <a:pt x="6864" y="3035"/>
                    <a:pt x="6905" y="3075"/>
                  </a:cubicBezTo>
                  <a:cubicBezTo>
                    <a:pt x="6921" y="3059"/>
                    <a:pt x="6924" y="3029"/>
                    <a:pt x="6957" y="3029"/>
                  </a:cubicBezTo>
                  <a:cubicBezTo>
                    <a:pt x="6963" y="3029"/>
                    <a:pt x="6970" y="3030"/>
                    <a:pt x="6978" y="3032"/>
                  </a:cubicBezTo>
                  <a:lnTo>
                    <a:pt x="6978" y="3032"/>
                  </a:lnTo>
                  <a:cubicBezTo>
                    <a:pt x="6968" y="3059"/>
                    <a:pt x="6960" y="3081"/>
                    <a:pt x="6933" y="3081"/>
                  </a:cubicBezTo>
                  <a:cubicBezTo>
                    <a:pt x="6925" y="3081"/>
                    <a:pt x="6916" y="3079"/>
                    <a:pt x="6905" y="3075"/>
                  </a:cubicBezTo>
                  <a:cubicBezTo>
                    <a:pt x="6823" y="3116"/>
                    <a:pt x="6722" y="3157"/>
                    <a:pt x="6640" y="3198"/>
                  </a:cubicBezTo>
                  <a:cubicBezTo>
                    <a:pt x="6620" y="3218"/>
                    <a:pt x="6620" y="3238"/>
                    <a:pt x="6660" y="3259"/>
                  </a:cubicBezTo>
                  <a:cubicBezTo>
                    <a:pt x="6660" y="3238"/>
                    <a:pt x="6660" y="3238"/>
                    <a:pt x="6681" y="3238"/>
                  </a:cubicBezTo>
                  <a:cubicBezTo>
                    <a:pt x="6681" y="3259"/>
                    <a:pt x="6676" y="3264"/>
                    <a:pt x="6671" y="3264"/>
                  </a:cubicBezTo>
                  <a:cubicBezTo>
                    <a:pt x="6666" y="3264"/>
                    <a:pt x="6660" y="3259"/>
                    <a:pt x="6660" y="3259"/>
                  </a:cubicBezTo>
                  <a:cubicBezTo>
                    <a:pt x="6640" y="3279"/>
                    <a:pt x="6640" y="3279"/>
                    <a:pt x="6640" y="3299"/>
                  </a:cubicBezTo>
                  <a:cubicBezTo>
                    <a:pt x="6632" y="3297"/>
                    <a:pt x="6623" y="3295"/>
                    <a:pt x="6616" y="3295"/>
                  </a:cubicBezTo>
                  <a:cubicBezTo>
                    <a:pt x="6568" y="3295"/>
                    <a:pt x="6533" y="3343"/>
                    <a:pt x="6497" y="3361"/>
                  </a:cubicBezTo>
                  <a:cubicBezTo>
                    <a:pt x="6477" y="3523"/>
                    <a:pt x="6314" y="3625"/>
                    <a:pt x="6273" y="3768"/>
                  </a:cubicBezTo>
                  <a:cubicBezTo>
                    <a:pt x="6274" y="3768"/>
                    <a:pt x="6274" y="3768"/>
                    <a:pt x="6274" y="3768"/>
                  </a:cubicBezTo>
                  <a:lnTo>
                    <a:pt x="6274" y="3768"/>
                  </a:lnTo>
                  <a:cubicBezTo>
                    <a:pt x="6240" y="3769"/>
                    <a:pt x="6209" y="3775"/>
                    <a:pt x="6192" y="3809"/>
                  </a:cubicBezTo>
                  <a:cubicBezTo>
                    <a:pt x="6172" y="3849"/>
                    <a:pt x="6212" y="3890"/>
                    <a:pt x="6212" y="3931"/>
                  </a:cubicBezTo>
                  <a:cubicBezTo>
                    <a:pt x="6172" y="3931"/>
                    <a:pt x="6131" y="3910"/>
                    <a:pt x="6111" y="3910"/>
                  </a:cubicBezTo>
                  <a:cubicBezTo>
                    <a:pt x="6070" y="3931"/>
                    <a:pt x="6029" y="3971"/>
                    <a:pt x="6009" y="3992"/>
                  </a:cubicBezTo>
                  <a:cubicBezTo>
                    <a:pt x="6009" y="4033"/>
                    <a:pt x="6029" y="4053"/>
                    <a:pt x="6029" y="4094"/>
                  </a:cubicBezTo>
                  <a:cubicBezTo>
                    <a:pt x="6009" y="4114"/>
                    <a:pt x="5968" y="4155"/>
                    <a:pt x="5948" y="4175"/>
                  </a:cubicBezTo>
                  <a:cubicBezTo>
                    <a:pt x="5948" y="4236"/>
                    <a:pt x="5887" y="4297"/>
                    <a:pt x="5927" y="4358"/>
                  </a:cubicBezTo>
                  <a:cubicBezTo>
                    <a:pt x="5866" y="4358"/>
                    <a:pt x="5866" y="4420"/>
                    <a:pt x="5805" y="4420"/>
                  </a:cubicBezTo>
                  <a:cubicBezTo>
                    <a:pt x="5805" y="4481"/>
                    <a:pt x="5846" y="4501"/>
                    <a:pt x="5866" y="4542"/>
                  </a:cubicBezTo>
                  <a:cubicBezTo>
                    <a:pt x="5744" y="4603"/>
                    <a:pt x="5662" y="4705"/>
                    <a:pt x="5622" y="4847"/>
                  </a:cubicBezTo>
                  <a:cubicBezTo>
                    <a:pt x="5622" y="4866"/>
                    <a:pt x="5630" y="4871"/>
                    <a:pt x="5641" y="4871"/>
                  </a:cubicBezTo>
                  <a:cubicBezTo>
                    <a:pt x="5654" y="4871"/>
                    <a:pt x="5671" y="4864"/>
                    <a:pt x="5684" y="4864"/>
                  </a:cubicBezTo>
                  <a:cubicBezTo>
                    <a:pt x="5695" y="4864"/>
                    <a:pt x="5703" y="4869"/>
                    <a:pt x="5703" y="4888"/>
                  </a:cubicBezTo>
                  <a:cubicBezTo>
                    <a:pt x="5723" y="4928"/>
                    <a:pt x="5685" y="4968"/>
                    <a:pt x="5664" y="5007"/>
                  </a:cubicBezTo>
                  <a:lnTo>
                    <a:pt x="5664" y="5007"/>
                  </a:lnTo>
                  <a:cubicBezTo>
                    <a:pt x="5659" y="5011"/>
                    <a:pt x="5651" y="5016"/>
                    <a:pt x="5647" y="5016"/>
                  </a:cubicBezTo>
                  <a:cubicBezTo>
                    <a:pt x="5644" y="5016"/>
                    <a:pt x="5642" y="5014"/>
                    <a:pt x="5642" y="5010"/>
                  </a:cubicBezTo>
                  <a:cubicBezTo>
                    <a:pt x="5642" y="4969"/>
                    <a:pt x="5662" y="4929"/>
                    <a:pt x="5581" y="4908"/>
                  </a:cubicBezTo>
                  <a:cubicBezTo>
                    <a:pt x="5561" y="4990"/>
                    <a:pt x="5500" y="5030"/>
                    <a:pt x="5479" y="5132"/>
                  </a:cubicBezTo>
                  <a:cubicBezTo>
                    <a:pt x="5459" y="5214"/>
                    <a:pt x="5377" y="5316"/>
                    <a:pt x="5316" y="5377"/>
                  </a:cubicBezTo>
                  <a:cubicBezTo>
                    <a:pt x="5255" y="5417"/>
                    <a:pt x="5214" y="5458"/>
                    <a:pt x="5235" y="5540"/>
                  </a:cubicBezTo>
                  <a:cubicBezTo>
                    <a:pt x="5255" y="5560"/>
                    <a:pt x="5255" y="5601"/>
                    <a:pt x="5255" y="5641"/>
                  </a:cubicBezTo>
                  <a:cubicBezTo>
                    <a:pt x="5263" y="5645"/>
                    <a:pt x="5269" y="5647"/>
                    <a:pt x="5274" y="5647"/>
                  </a:cubicBezTo>
                  <a:cubicBezTo>
                    <a:pt x="5297" y="5647"/>
                    <a:pt x="5300" y="5617"/>
                    <a:pt x="5316" y="5601"/>
                  </a:cubicBezTo>
                  <a:cubicBezTo>
                    <a:pt x="5357" y="5641"/>
                    <a:pt x="5377" y="5682"/>
                    <a:pt x="5418" y="5723"/>
                  </a:cubicBezTo>
                  <a:cubicBezTo>
                    <a:pt x="5418" y="5723"/>
                    <a:pt x="5438" y="5703"/>
                    <a:pt x="5459" y="5703"/>
                  </a:cubicBezTo>
                  <a:cubicBezTo>
                    <a:pt x="5449" y="5723"/>
                    <a:pt x="5444" y="5728"/>
                    <a:pt x="5438" y="5728"/>
                  </a:cubicBezTo>
                  <a:cubicBezTo>
                    <a:pt x="5433" y="5728"/>
                    <a:pt x="5428" y="5723"/>
                    <a:pt x="5418" y="5723"/>
                  </a:cubicBezTo>
                  <a:cubicBezTo>
                    <a:pt x="5398" y="5743"/>
                    <a:pt x="5377" y="5743"/>
                    <a:pt x="5377" y="5743"/>
                  </a:cubicBezTo>
                  <a:cubicBezTo>
                    <a:pt x="5337" y="5662"/>
                    <a:pt x="5255" y="5723"/>
                    <a:pt x="5214" y="5662"/>
                  </a:cubicBezTo>
                  <a:cubicBezTo>
                    <a:pt x="5153" y="5703"/>
                    <a:pt x="5174" y="5723"/>
                    <a:pt x="5174" y="5764"/>
                  </a:cubicBezTo>
                  <a:cubicBezTo>
                    <a:pt x="5153" y="5784"/>
                    <a:pt x="5113" y="5804"/>
                    <a:pt x="5092" y="5825"/>
                  </a:cubicBezTo>
                  <a:cubicBezTo>
                    <a:pt x="5072" y="5784"/>
                    <a:pt x="5072" y="5764"/>
                    <a:pt x="5052" y="5723"/>
                  </a:cubicBezTo>
                  <a:cubicBezTo>
                    <a:pt x="4990" y="5743"/>
                    <a:pt x="5031" y="5784"/>
                    <a:pt x="5031" y="5825"/>
                  </a:cubicBezTo>
                  <a:cubicBezTo>
                    <a:pt x="4990" y="5825"/>
                    <a:pt x="4970" y="5804"/>
                    <a:pt x="4950" y="5804"/>
                  </a:cubicBezTo>
                  <a:cubicBezTo>
                    <a:pt x="4929" y="5825"/>
                    <a:pt x="4929" y="5845"/>
                    <a:pt x="4909" y="5865"/>
                  </a:cubicBezTo>
                  <a:cubicBezTo>
                    <a:pt x="4894" y="5820"/>
                    <a:pt x="4901" y="5797"/>
                    <a:pt x="4923" y="5797"/>
                  </a:cubicBezTo>
                  <a:cubicBezTo>
                    <a:pt x="4931" y="5797"/>
                    <a:pt x="4940" y="5799"/>
                    <a:pt x="4950" y="5804"/>
                  </a:cubicBezTo>
                  <a:cubicBezTo>
                    <a:pt x="4970" y="5743"/>
                    <a:pt x="4929" y="5743"/>
                    <a:pt x="4889" y="5743"/>
                  </a:cubicBezTo>
                  <a:cubicBezTo>
                    <a:pt x="4869" y="5803"/>
                    <a:pt x="4829" y="5863"/>
                    <a:pt x="4789" y="5942"/>
                  </a:cubicBezTo>
                  <a:lnTo>
                    <a:pt x="4789" y="5942"/>
                  </a:lnTo>
                  <a:cubicBezTo>
                    <a:pt x="4788" y="5941"/>
                    <a:pt x="4787" y="5941"/>
                    <a:pt x="4786" y="5941"/>
                  </a:cubicBezTo>
                  <a:cubicBezTo>
                    <a:pt x="4759" y="5941"/>
                    <a:pt x="4742" y="5971"/>
                    <a:pt x="4726" y="5988"/>
                  </a:cubicBezTo>
                  <a:cubicBezTo>
                    <a:pt x="4726" y="6008"/>
                    <a:pt x="4705" y="6028"/>
                    <a:pt x="4665" y="6049"/>
                  </a:cubicBezTo>
                  <a:cubicBezTo>
                    <a:pt x="4644" y="6089"/>
                    <a:pt x="4665" y="6151"/>
                    <a:pt x="4644" y="6191"/>
                  </a:cubicBezTo>
                  <a:cubicBezTo>
                    <a:pt x="4603" y="6293"/>
                    <a:pt x="4563" y="6375"/>
                    <a:pt x="4522" y="6456"/>
                  </a:cubicBezTo>
                  <a:cubicBezTo>
                    <a:pt x="4502" y="6558"/>
                    <a:pt x="4481" y="6639"/>
                    <a:pt x="4481" y="6721"/>
                  </a:cubicBezTo>
                  <a:cubicBezTo>
                    <a:pt x="4461" y="6741"/>
                    <a:pt x="4441" y="6782"/>
                    <a:pt x="4441" y="6802"/>
                  </a:cubicBezTo>
                  <a:cubicBezTo>
                    <a:pt x="4400" y="6884"/>
                    <a:pt x="4420" y="6945"/>
                    <a:pt x="4461" y="7006"/>
                  </a:cubicBezTo>
                  <a:cubicBezTo>
                    <a:pt x="4441" y="7026"/>
                    <a:pt x="4400" y="7026"/>
                    <a:pt x="4379" y="7047"/>
                  </a:cubicBezTo>
                  <a:cubicBezTo>
                    <a:pt x="4400" y="7148"/>
                    <a:pt x="4318" y="7230"/>
                    <a:pt x="4339" y="7352"/>
                  </a:cubicBezTo>
                  <a:cubicBezTo>
                    <a:pt x="4217" y="7291"/>
                    <a:pt x="4217" y="7189"/>
                    <a:pt x="4176" y="7108"/>
                  </a:cubicBezTo>
                  <a:cubicBezTo>
                    <a:pt x="4169" y="7106"/>
                    <a:pt x="4163" y="7104"/>
                    <a:pt x="4158" y="7104"/>
                  </a:cubicBezTo>
                  <a:cubicBezTo>
                    <a:pt x="4114" y="7104"/>
                    <a:pt x="4110" y="7169"/>
                    <a:pt x="4074" y="7169"/>
                  </a:cubicBezTo>
                  <a:cubicBezTo>
                    <a:pt x="4054" y="7210"/>
                    <a:pt x="4135" y="7210"/>
                    <a:pt x="4135" y="7230"/>
                  </a:cubicBezTo>
                  <a:cubicBezTo>
                    <a:pt x="4176" y="7311"/>
                    <a:pt x="4135" y="7393"/>
                    <a:pt x="4176" y="7495"/>
                  </a:cubicBezTo>
                  <a:cubicBezTo>
                    <a:pt x="4196" y="7515"/>
                    <a:pt x="4217" y="7535"/>
                    <a:pt x="4257" y="7556"/>
                  </a:cubicBezTo>
                  <a:cubicBezTo>
                    <a:pt x="4237" y="7617"/>
                    <a:pt x="4217" y="7658"/>
                    <a:pt x="4196" y="7698"/>
                  </a:cubicBezTo>
                  <a:cubicBezTo>
                    <a:pt x="4196" y="7739"/>
                    <a:pt x="4217" y="7780"/>
                    <a:pt x="4217" y="7800"/>
                  </a:cubicBezTo>
                  <a:cubicBezTo>
                    <a:pt x="4176" y="7821"/>
                    <a:pt x="4155" y="7841"/>
                    <a:pt x="4135" y="7841"/>
                  </a:cubicBezTo>
                  <a:cubicBezTo>
                    <a:pt x="4135" y="7882"/>
                    <a:pt x="4155" y="7902"/>
                    <a:pt x="4155" y="7943"/>
                  </a:cubicBezTo>
                  <a:cubicBezTo>
                    <a:pt x="4135" y="8004"/>
                    <a:pt x="4094" y="8065"/>
                    <a:pt x="4074" y="8126"/>
                  </a:cubicBezTo>
                  <a:cubicBezTo>
                    <a:pt x="4054" y="8187"/>
                    <a:pt x="4094" y="8228"/>
                    <a:pt x="4094" y="8269"/>
                  </a:cubicBezTo>
                  <a:cubicBezTo>
                    <a:pt x="4033" y="8411"/>
                    <a:pt x="3952" y="8554"/>
                    <a:pt x="3931" y="8696"/>
                  </a:cubicBezTo>
                  <a:cubicBezTo>
                    <a:pt x="3891" y="8737"/>
                    <a:pt x="3850" y="8717"/>
                    <a:pt x="3809" y="8737"/>
                  </a:cubicBezTo>
                  <a:cubicBezTo>
                    <a:pt x="3809" y="8757"/>
                    <a:pt x="3850" y="8778"/>
                    <a:pt x="3850" y="8818"/>
                  </a:cubicBezTo>
                  <a:lnTo>
                    <a:pt x="3850" y="8798"/>
                  </a:lnTo>
                  <a:cubicBezTo>
                    <a:pt x="3870" y="8798"/>
                    <a:pt x="3891" y="8818"/>
                    <a:pt x="3891" y="8818"/>
                  </a:cubicBezTo>
                  <a:cubicBezTo>
                    <a:pt x="3911" y="8839"/>
                    <a:pt x="3931" y="8900"/>
                    <a:pt x="3952" y="8941"/>
                  </a:cubicBezTo>
                  <a:cubicBezTo>
                    <a:pt x="3931" y="8961"/>
                    <a:pt x="3931" y="9002"/>
                    <a:pt x="3911" y="9042"/>
                  </a:cubicBezTo>
                  <a:cubicBezTo>
                    <a:pt x="3911" y="9063"/>
                    <a:pt x="3931" y="9063"/>
                    <a:pt x="3911" y="9083"/>
                  </a:cubicBezTo>
                  <a:cubicBezTo>
                    <a:pt x="3891" y="9083"/>
                    <a:pt x="3891" y="9063"/>
                    <a:pt x="3911" y="9042"/>
                  </a:cubicBezTo>
                  <a:cubicBezTo>
                    <a:pt x="3870" y="9042"/>
                    <a:pt x="3850" y="9063"/>
                    <a:pt x="3850" y="9083"/>
                  </a:cubicBezTo>
                  <a:cubicBezTo>
                    <a:pt x="3850" y="9165"/>
                    <a:pt x="3830" y="9246"/>
                    <a:pt x="3870" y="9328"/>
                  </a:cubicBezTo>
                  <a:cubicBezTo>
                    <a:pt x="3891" y="9348"/>
                    <a:pt x="3891" y="9409"/>
                    <a:pt x="3931" y="9429"/>
                  </a:cubicBezTo>
                  <a:lnTo>
                    <a:pt x="3870" y="9429"/>
                  </a:lnTo>
                  <a:cubicBezTo>
                    <a:pt x="3870" y="9531"/>
                    <a:pt x="3809" y="9613"/>
                    <a:pt x="3728" y="9653"/>
                  </a:cubicBezTo>
                  <a:cubicBezTo>
                    <a:pt x="3687" y="9633"/>
                    <a:pt x="3687" y="9633"/>
                    <a:pt x="3687" y="9592"/>
                  </a:cubicBezTo>
                  <a:cubicBezTo>
                    <a:pt x="3667" y="9582"/>
                    <a:pt x="3646" y="9577"/>
                    <a:pt x="3626" y="9577"/>
                  </a:cubicBezTo>
                  <a:cubicBezTo>
                    <a:pt x="3606" y="9577"/>
                    <a:pt x="3585" y="9582"/>
                    <a:pt x="3565" y="9592"/>
                  </a:cubicBezTo>
                  <a:cubicBezTo>
                    <a:pt x="3565" y="9633"/>
                    <a:pt x="3585" y="9674"/>
                    <a:pt x="3585" y="9694"/>
                  </a:cubicBezTo>
                  <a:cubicBezTo>
                    <a:pt x="3565" y="9715"/>
                    <a:pt x="3544" y="9715"/>
                    <a:pt x="3544" y="9776"/>
                  </a:cubicBezTo>
                  <a:cubicBezTo>
                    <a:pt x="3544" y="9816"/>
                    <a:pt x="3565" y="9877"/>
                    <a:pt x="3606" y="9959"/>
                  </a:cubicBezTo>
                  <a:cubicBezTo>
                    <a:pt x="3544" y="10000"/>
                    <a:pt x="3544" y="10061"/>
                    <a:pt x="3463" y="10081"/>
                  </a:cubicBezTo>
                  <a:cubicBezTo>
                    <a:pt x="3443" y="10081"/>
                    <a:pt x="3443" y="10122"/>
                    <a:pt x="3422" y="10163"/>
                  </a:cubicBezTo>
                  <a:cubicBezTo>
                    <a:pt x="3443" y="10163"/>
                    <a:pt x="3483" y="10183"/>
                    <a:pt x="3483" y="10203"/>
                  </a:cubicBezTo>
                  <a:cubicBezTo>
                    <a:pt x="3469" y="10218"/>
                    <a:pt x="3444" y="10232"/>
                    <a:pt x="3424" y="10232"/>
                  </a:cubicBezTo>
                  <a:cubicBezTo>
                    <a:pt x="3416" y="10232"/>
                    <a:pt x="3408" y="10230"/>
                    <a:pt x="3402" y="10224"/>
                  </a:cubicBezTo>
                  <a:cubicBezTo>
                    <a:pt x="3320" y="10264"/>
                    <a:pt x="3259" y="10285"/>
                    <a:pt x="3178" y="10326"/>
                  </a:cubicBezTo>
                  <a:cubicBezTo>
                    <a:pt x="3202" y="10358"/>
                    <a:pt x="3227" y="10368"/>
                    <a:pt x="3253" y="10368"/>
                  </a:cubicBezTo>
                  <a:cubicBezTo>
                    <a:pt x="3291" y="10368"/>
                    <a:pt x="3333" y="10346"/>
                    <a:pt x="3382" y="10346"/>
                  </a:cubicBezTo>
                  <a:cubicBezTo>
                    <a:pt x="3361" y="10387"/>
                    <a:pt x="3341" y="10407"/>
                    <a:pt x="3341" y="10427"/>
                  </a:cubicBezTo>
                  <a:cubicBezTo>
                    <a:pt x="3332" y="10436"/>
                    <a:pt x="3323" y="10441"/>
                    <a:pt x="3314" y="10442"/>
                  </a:cubicBezTo>
                  <a:lnTo>
                    <a:pt x="3314" y="10442"/>
                  </a:lnTo>
                  <a:cubicBezTo>
                    <a:pt x="3288" y="10509"/>
                    <a:pt x="3341" y="10513"/>
                    <a:pt x="3341" y="10570"/>
                  </a:cubicBezTo>
                  <a:cubicBezTo>
                    <a:pt x="3320" y="10570"/>
                    <a:pt x="3300" y="10570"/>
                    <a:pt x="3280" y="10590"/>
                  </a:cubicBezTo>
                  <a:cubicBezTo>
                    <a:pt x="3280" y="10552"/>
                    <a:pt x="3244" y="10514"/>
                    <a:pt x="3306" y="10443"/>
                  </a:cubicBezTo>
                  <a:lnTo>
                    <a:pt x="3306" y="10443"/>
                  </a:lnTo>
                  <a:cubicBezTo>
                    <a:pt x="3306" y="10443"/>
                    <a:pt x="3306" y="10443"/>
                    <a:pt x="3307" y="10443"/>
                  </a:cubicBezTo>
                  <a:cubicBezTo>
                    <a:pt x="3309" y="10443"/>
                    <a:pt x="3311" y="10443"/>
                    <a:pt x="3314" y="10442"/>
                  </a:cubicBezTo>
                  <a:lnTo>
                    <a:pt x="3314" y="10442"/>
                  </a:lnTo>
                  <a:cubicBezTo>
                    <a:pt x="3316" y="10438"/>
                    <a:pt x="3318" y="10433"/>
                    <a:pt x="3320" y="10427"/>
                  </a:cubicBezTo>
                  <a:lnTo>
                    <a:pt x="3320" y="10427"/>
                  </a:lnTo>
                  <a:cubicBezTo>
                    <a:pt x="3315" y="10433"/>
                    <a:pt x="3310" y="10438"/>
                    <a:pt x="3306" y="10443"/>
                  </a:cubicBezTo>
                  <a:lnTo>
                    <a:pt x="3306" y="10443"/>
                  </a:lnTo>
                  <a:cubicBezTo>
                    <a:pt x="3271" y="10442"/>
                    <a:pt x="3238" y="10401"/>
                    <a:pt x="3210" y="10401"/>
                  </a:cubicBezTo>
                  <a:cubicBezTo>
                    <a:pt x="3198" y="10401"/>
                    <a:pt x="3187" y="10408"/>
                    <a:pt x="3178" y="10427"/>
                  </a:cubicBezTo>
                  <a:cubicBezTo>
                    <a:pt x="3178" y="10427"/>
                    <a:pt x="3198" y="10448"/>
                    <a:pt x="3178" y="10468"/>
                  </a:cubicBezTo>
                  <a:cubicBezTo>
                    <a:pt x="3158" y="10448"/>
                    <a:pt x="3178" y="10448"/>
                    <a:pt x="3178" y="10427"/>
                  </a:cubicBezTo>
                  <a:cubicBezTo>
                    <a:pt x="3167" y="10424"/>
                    <a:pt x="3158" y="10422"/>
                    <a:pt x="3150" y="10422"/>
                  </a:cubicBezTo>
                  <a:cubicBezTo>
                    <a:pt x="3116" y="10422"/>
                    <a:pt x="3113" y="10455"/>
                    <a:pt x="3096" y="10488"/>
                  </a:cubicBezTo>
                  <a:cubicBezTo>
                    <a:pt x="3096" y="10509"/>
                    <a:pt x="3117" y="10529"/>
                    <a:pt x="3137" y="10550"/>
                  </a:cubicBezTo>
                  <a:cubicBezTo>
                    <a:pt x="3076" y="10570"/>
                    <a:pt x="3096" y="10631"/>
                    <a:pt x="3096" y="10692"/>
                  </a:cubicBezTo>
                  <a:cubicBezTo>
                    <a:pt x="3015" y="10692"/>
                    <a:pt x="2954" y="10733"/>
                    <a:pt x="2913" y="10794"/>
                  </a:cubicBezTo>
                  <a:cubicBezTo>
                    <a:pt x="2921" y="10809"/>
                    <a:pt x="2931" y="10813"/>
                    <a:pt x="2942" y="10813"/>
                  </a:cubicBezTo>
                  <a:cubicBezTo>
                    <a:pt x="2954" y="10813"/>
                    <a:pt x="2967" y="10808"/>
                    <a:pt x="2978" y="10808"/>
                  </a:cubicBezTo>
                  <a:cubicBezTo>
                    <a:pt x="2984" y="10808"/>
                    <a:pt x="2990" y="10810"/>
                    <a:pt x="2995" y="10814"/>
                  </a:cubicBezTo>
                  <a:cubicBezTo>
                    <a:pt x="3015" y="10835"/>
                    <a:pt x="3015" y="10855"/>
                    <a:pt x="3015" y="10875"/>
                  </a:cubicBezTo>
                  <a:cubicBezTo>
                    <a:pt x="2995" y="10896"/>
                    <a:pt x="2974" y="10916"/>
                    <a:pt x="2934" y="10936"/>
                  </a:cubicBezTo>
                  <a:cubicBezTo>
                    <a:pt x="2934" y="10957"/>
                    <a:pt x="2954" y="10977"/>
                    <a:pt x="2954" y="11018"/>
                  </a:cubicBezTo>
                  <a:cubicBezTo>
                    <a:pt x="2974" y="10998"/>
                    <a:pt x="3015" y="10998"/>
                    <a:pt x="3035" y="10998"/>
                  </a:cubicBezTo>
                  <a:cubicBezTo>
                    <a:pt x="3035" y="10977"/>
                    <a:pt x="3035" y="10957"/>
                    <a:pt x="3035" y="10936"/>
                  </a:cubicBezTo>
                  <a:cubicBezTo>
                    <a:pt x="3050" y="10922"/>
                    <a:pt x="3064" y="10908"/>
                    <a:pt x="3086" y="10908"/>
                  </a:cubicBezTo>
                  <a:cubicBezTo>
                    <a:pt x="3095" y="10908"/>
                    <a:pt x="3105" y="10910"/>
                    <a:pt x="3117" y="10916"/>
                  </a:cubicBezTo>
                  <a:cubicBezTo>
                    <a:pt x="3123" y="10897"/>
                    <a:pt x="3131" y="10892"/>
                    <a:pt x="3140" y="10892"/>
                  </a:cubicBezTo>
                  <a:cubicBezTo>
                    <a:pt x="3151" y="10892"/>
                    <a:pt x="3164" y="10900"/>
                    <a:pt x="3175" y="10900"/>
                  </a:cubicBezTo>
                  <a:cubicBezTo>
                    <a:pt x="3184" y="10900"/>
                    <a:pt x="3192" y="10894"/>
                    <a:pt x="3198" y="10875"/>
                  </a:cubicBezTo>
                  <a:cubicBezTo>
                    <a:pt x="3178" y="10875"/>
                    <a:pt x="3178" y="10855"/>
                    <a:pt x="3158" y="10835"/>
                  </a:cubicBezTo>
                  <a:cubicBezTo>
                    <a:pt x="3239" y="10794"/>
                    <a:pt x="3320" y="10753"/>
                    <a:pt x="3361" y="10672"/>
                  </a:cubicBezTo>
                  <a:lnTo>
                    <a:pt x="3402" y="10672"/>
                  </a:lnTo>
                  <a:cubicBezTo>
                    <a:pt x="3422" y="10692"/>
                    <a:pt x="3443" y="10712"/>
                    <a:pt x="3443" y="10753"/>
                  </a:cubicBezTo>
                  <a:lnTo>
                    <a:pt x="3382" y="10753"/>
                  </a:lnTo>
                  <a:cubicBezTo>
                    <a:pt x="3300" y="10835"/>
                    <a:pt x="3300" y="10957"/>
                    <a:pt x="3198" y="10998"/>
                  </a:cubicBezTo>
                  <a:cubicBezTo>
                    <a:pt x="3178" y="10998"/>
                    <a:pt x="3158" y="10977"/>
                    <a:pt x="3137" y="10977"/>
                  </a:cubicBezTo>
                  <a:cubicBezTo>
                    <a:pt x="3117" y="10977"/>
                    <a:pt x="3117" y="10998"/>
                    <a:pt x="3117" y="11018"/>
                  </a:cubicBezTo>
                  <a:cubicBezTo>
                    <a:pt x="3158" y="11099"/>
                    <a:pt x="3239" y="11079"/>
                    <a:pt x="3341" y="11099"/>
                  </a:cubicBezTo>
                  <a:cubicBezTo>
                    <a:pt x="3259" y="11140"/>
                    <a:pt x="3239" y="11201"/>
                    <a:pt x="3219" y="11262"/>
                  </a:cubicBezTo>
                  <a:cubicBezTo>
                    <a:pt x="3341" y="11242"/>
                    <a:pt x="3361" y="11140"/>
                    <a:pt x="3402" y="11038"/>
                  </a:cubicBezTo>
                  <a:cubicBezTo>
                    <a:pt x="3382" y="11038"/>
                    <a:pt x="3361" y="11018"/>
                    <a:pt x="3382" y="10998"/>
                  </a:cubicBezTo>
                  <a:cubicBezTo>
                    <a:pt x="3382" y="10977"/>
                    <a:pt x="3341" y="10977"/>
                    <a:pt x="3382" y="10957"/>
                  </a:cubicBezTo>
                  <a:cubicBezTo>
                    <a:pt x="3382" y="10977"/>
                    <a:pt x="3382" y="10977"/>
                    <a:pt x="3382" y="10998"/>
                  </a:cubicBezTo>
                  <a:cubicBezTo>
                    <a:pt x="3402" y="10998"/>
                    <a:pt x="3402" y="11018"/>
                    <a:pt x="3402" y="11038"/>
                  </a:cubicBezTo>
                  <a:cubicBezTo>
                    <a:pt x="3402" y="11059"/>
                    <a:pt x="3422" y="11079"/>
                    <a:pt x="3443" y="11099"/>
                  </a:cubicBezTo>
                  <a:cubicBezTo>
                    <a:pt x="3483" y="11079"/>
                    <a:pt x="3463" y="11038"/>
                    <a:pt x="3463" y="11018"/>
                  </a:cubicBezTo>
                  <a:cubicBezTo>
                    <a:pt x="3475" y="11014"/>
                    <a:pt x="3485" y="11012"/>
                    <a:pt x="3494" y="11012"/>
                  </a:cubicBezTo>
                  <a:cubicBezTo>
                    <a:pt x="3533" y="11012"/>
                    <a:pt x="3552" y="11042"/>
                    <a:pt x="3585" y="11059"/>
                  </a:cubicBezTo>
                  <a:cubicBezTo>
                    <a:pt x="3565" y="11120"/>
                    <a:pt x="3606" y="11161"/>
                    <a:pt x="3606" y="11222"/>
                  </a:cubicBezTo>
                  <a:cubicBezTo>
                    <a:pt x="3565" y="11211"/>
                    <a:pt x="3529" y="11196"/>
                    <a:pt x="3499" y="11196"/>
                  </a:cubicBezTo>
                  <a:cubicBezTo>
                    <a:pt x="3468" y="11196"/>
                    <a:pt x="3443" y="11211"/>
                    <a:pt x="3422" y="11262"/>
                  </a:cubicBezTo>
                  <a:lnTo>
                    <a:pt x="3504" y="11262"/>
                  </a:lnTo>
                  <a:cubicBezTo>
                    <a:pt x="3544" y="11303"/>
                    <a:pt x="3504" y="11323"/>
                    <a:pt x="3524" y="11364"/>
                  </a:cubicBezTo>
                  <a:cubicBezTo>
                    <a:pt x="3585" y="11364"/>
                    <a:pt x="3606" y="11323"/>
                    <a:pt x="3646" y="11303"/>
                  </a:cubicBezTo>
                  <a:cubicBezTo>
                    <a:pt x="3646" y="11303"/>
                    <a:pt x="3667" y="11323"/>
                    <a:pt x="3667" y="11344"/>
                  </a:cubicBezTo>
                  <a:cubicBezTo>
                    <a:pt x="3687" y="11323"/>
                    <a:pt x="3728" y="11323"/>
                    <a:pt x="3748" y="11323"/>
                  </a:cubicBezTo>
                  <a:cubicBezTo>
                    <a:pt x="3728" y="11262"/>
                    <a:pt x="3667" y="11283"/>
                    <a:pt x="3667" y="11242"/>
                  </a:cubicBezTo>
                  <a:cubicBezTo>
                    <a:pt x="3682" y="11227"/>
                    <a:pt x="3697" y="11211"/>
                    <a:pt x="3713" y="11205"/>
                  </a:cubicBezTo>
                  <a:lnTo>
                    <a:pt x="3713" y="11205"/>
                  </a:lnTo>
                  <a:cubicBezTo>
                    <a:pt x="3771" y="11245"/>
                    <a:pt x="3811" y="11304"/>
                    <a:pt x="3870" y="11344"/>
                  </a:cubicBezTo>
                  <a:cubicBezTo>
                    <a:pt x="3879" y="11327"/>
                    <a:pt x="3887" y="11317"/>
                    <a:pt x="3896" y="11317"/>
                  </a:cubicBezTo>
                  <a:cubicBezTo>
                    <a:pt x="3908" y="11317"/>
                    <a:pt x="3919" y="11337"/>
                    <a:pt x="3931" y="11385"/>
                  </a:cubicBezTo>
                  <a:cubicBezTo>
                    <a:pt x="3911" y="11364"/>
                    <a:pt x="3891" y="11344"/>
                    <a:pt x="3870" y="11344"/>
                  </a:cubicBezTo>
                  <a:cubicBezTo>
                    <a:pt x="3850" y="11364"/>
                    <a:pt x="3830" y="11364"/>
                    <a:pt x="3809" y="11385"/>
                  </a:cubicBezTo>
                  <a:cubicBezTo>
                    <a:pt x="3830" y="11425"/>
                    <a:pt x="3870" y="11446"/>
                    <a:pt x="3911" y="11446"/>
                  </a:cubicBezTo>
                  <a:cubicBezTo>
                    <a:pt x="3946" y="11446"/>
                    <a:pt x="3951" y="11401"/>
                    <a:pt x="3964" y="11401"/>
                  </a:cubicBezTo>
                  <a:cubicBezTo>
                    <a:pt x="3967" y="11401"/>
                    <a:pt x="3969" y="11402"/>
                    <a:pt x="3972" y="11405"/>
                  </a:cubicBezTo>
                  <a:cubicBezTo>
                    <a:pt x="4033" y="11425"/>
                    <a:pt x="4033" y="11466"/>
                    <a:pt x="4033" y="11486"/>
                  </a:cubicBezTo>
                  <a:lnTo>
                    <a:pt x="3972" y="11486"/>
                  </a:lnTo>
                  <a:cubicBezTo>
                    <a:pt x="3952" y="11527"/>
                    <a:pt x="4013" y="11527"/>
                    <a:pt x="3993" y="11588"/>
                  </a:cubicBezTo>
                  <a:cubicBezTo>
                    <a:pt x="3972" y="11609"/>
                    <a:pt x="3931" y="11649"/>
                    <a:pt x="3891" y="11670"/>
                  </a:cubicBezTo>
                  <a:cubicBezTo>
                    <a:pt x="3874" y="11675"/>
                    <a:pt x="3861" y="11678"/>
                    <a:pt x="3850" y="11678"/>
                  </a:cubicBezTo>
                  <a:cubicBezTo>
                    <a:pt x="3819" y="11678"/>
                    <a:pt x="3804" y="11659"/>
                    <a:pt x="3789" y="11629"/>
                  </a:cubicBezTo>
                  <a:cubicBezTo>
                    <a:pt x="3789" y="11622"/>
                    <a:pt x="3793" y="11620"/>
                    <a:pt x="3800" y="11620"/>
                  </a:cubicBezTo>
                  <a:cubicBezTo>
                    <a:pt x="3814" y="11620"/>
                    <a:pt x="3836" y="11629"/>
                    <a:pt x="3850" y="11629"/>
                  </a:cubicBezTo>
                  <a:cubicBezTo>
                    <a:pt x="3850" y="11609"/>
                    <a:pt x="3850" y="11588"/>
                    <a:pt x="3850" y="11568"/>
                  </a:cubicBezTo>
                  <a:cubicBezTo>
                    <a:pt x="3850" y="11568"/>
                    <a:pt x="3850" y="11547"/>
                    <a:pt x="3850" y="11507"/>
                  </a:cubicBezTo>
                  <a:cubicBezTo>
                    <a:pt x="3789" y="11527"/>
                    <a:pt x="3728" y="11547"/>
                    <a:pt x="3687" y="11588"/>
                  </a:cubicBezTo>
                  <a:cubicBezTo>
                    <a:pt x="3671" y="11588"/>
                    <a:pt x="3667" y="11536"/>
                    <a:pt x="3636" y="11536"/>
                  </a:cubicBezTo>
                  <a:cubicBezTo>
                    <a:pt x="3628" y="11536"/>
                    <a:pt x="3618" y="11539"/>
                    <a:pt x="3606" y="11547"/>
                  </a:cubicBezTo>
                  <a:cubicBezTo>
                    <a:pt x="3544" y="11588"/>
                    <a:pt x="3606" y="11649"/>
                    <a:pt x="3565" y="11690"/>
                  </a:cubicBezTo>
                  <a:cubicBezTo>
                    <a:pt x="3571" y="11693"/>
                    <a:pt x="3576" y="11694"/>
                    <a:pt x="3581" y="11694"/>
                  </a:cubicBezTo>
                  <a:cubicBezTo>
                    <a:pt x="3612" y="11694"/>
                    <a:pt x="3632" y="11649"/>
                    <a:pt x="3667" y="11649"/>
                  </a:cubicBezTo>
                  <a:cubicBezTo>
                    <a:pt x="3748" y="11670"/>
                    <a:pt x="3809" y="11751"/>
                    <a:pt x="3931" y="11751"/>
                  </a:cubicBezTo>
                  <a:cubicBezTo>
                    <a:pt x="3891" y="11792"/>
                    <a:pt x="3870" y="11792"/>
                    <a:pt x="3850" y="11812"/>
                  </a:cubicBezTo>
                  <a:cubicBezTo>
                    <a:pt x="3850" y="11975"/>
                    <a:pt x="3911" y="12118"/>
                    <a:pt x="3993" y="12260"/>
                  </a:cubicBezTo>
                  <a:cubicBezTo>
                    <a:pt x="3993" y="12260"/>
                    <a:pt x="3993" y="12240"/>
                    <a:pt x="4013" y="12240"/>
                  </a:cubicBezTo>
                  <a:cubicBezTo>
                    <a:pt x="4013" y="12260"/>
                    <a:pt x="3993" y="12260"/>
                    <a:pt x="3993" y="12260"/>
                  </a:cubicBezTo>
                  <a:cubicBezTo>
                    <a:pt x="3972" y="12321"/>
                    <a:pt x="4033" y="12362"/>
                    <a:pt x="3993" y="12444"/>
                  </a:cubicBezTo>
                  <a:cubicBezTo>
                    <a:pt x="4010" y="12438"/>
                    <a:pt x="4025" y="12435"/>
                    <a:pt x="4036" y="12435"/>
                  </a:cubicBezTo>
                  <a:cubicBezTo>
                    <a:pt x="4064" y="12435"/>
                    <a:pt x="4074" y="12450"/>
                    <a:pt x="4074" y="12464"/>
                  </a:cubicBezTo>
                  <a:cubicBezTo>
                    <a:pt x="4155" y="12423"/>
                    <a:pt x="4237" y="12362"/>
                    <a:pt x="4318" y="12281"/>
                  </a:cubicBezTo>
                  <a:lnTo>
                    <a:pt x="4318" y="12281"/>
                  </a:lnTo>
                  <a:cubicBezTo>
                    <a:pt x="4359" y="12362"/>
                    <a:pt x="4298" y="12362"/>
                    <a:pt x="4278" y="12382"/>
                  </a:cubicBezTo>
                  <a:cubicBezTo>
                    <a:pt x="4278" y="12505"/>
                    <a:pt x="4196" y="12627"/>
                    <a:pt x="4257" y="12749"/>
                  </a:cubicBezTo>
                  <a:cubicBezTo>
                    <a:pt x="4217" y="12830"/>
                    <a:pt x="4115" y="12830"/>
                    <a:pt x="4054" y="12871"/>
                  </a:cubicBezTo>
                  <a:cubicBezTo>
                    <a:pt x="4033" y="12953"/>
                    <a:pt x="3993" y="13034"/>
                    <a:pt x="3952" y="13095"/>
                  </a:cubicBezTo>
                  <a:cubicBezTo>
                    <a:pt x="3891" y="13075"/>
                    <a:pt x="3952" y="13014"/>
                    <a:pt x="3911" y="13014"/>
                  </a:cubicBezTo>
                  <a:cubicBezTo>
                    <a:pt x="3870" y="13014"/>
                    <a:pt x="3870" y="13075"/>
                    <a:pt x="3850" y="13095"/>
                  </a:cubicBezTo>
                  <a:cubicBezTo>
                    <a:pt x="3891" y="13116"/>
                    <a:pt x="3931" y="13136"/>
                    <a:pt x="3870" y="13197"/>
                  </a:cubicBezTo>
                  <a:cubicBezTo>
                    <a:pt x="3850" y="13177"/>
                    <a:pt x="3830" y="13177"/>
                    <a:pt x="3809" y="13177"/>
                  </a:cubicBezTo>
                  <a:cubicBezTo>
                    <a:pt x="3789" y="13197"/>
                    <a:pt x="3850" y="13258"/>
                    <a:pt x="3768" y="13258"/>
                  </a:cubicBezTo>
                  <a:cubicBezTo>
                    <a:pt x="3789" y="13279"/>
                    <a:pt x="3789" y="13319"/>
                    <a:pt x="3809" y="13340"/>
                  </a:cubicBezTo>
                  <a:cubicBezTo>
                    <a:pt x="3768" y="13380"/>
                    <a:pt x="3728" y="13380"/>
                    <a:pt x="3687" y="13380"/>
                  </a:cubicBezTo>
                  <a:cubicBezTo>
                    <a:pt x="3667" y="13401"/>
                    <a:pt x="3687" y="13421"/>
                    <a:pt x="3707" y="13462"/>
                  </a:cubicBezTo>
                  <a:cubicBezTo>
                    <a:pt x="3714" y="13469"/>
                    <a:pt x="3721" y="13471"/>
                    <a:pt x="3728" y="13471"/>
                  </a:cubicBezTo>
                  <a:cubicBezTo>
                    <a:pt x="3741" y="13471"/>
                    <a:pt x="3755" y="13462"/>
                    <a:pt x="3768" y="13462"/>
                  </a:cubicBezTo>
                  <a:cubicBezTo>
                    <a:pt x="3809" y="13482"/>
                    <a:pt x="3809" y="13543"/>
                    <a:pt x="3830" y="13584"/>
                  </a:cubicBezTo>
                  <a:cubicBezTo>
                    <a:pt x="3799" y="13584"/>
                    <a:pt x="3768" y="13579"/>
                    <a:pt x="3738" y="13579"/>
                  </a:cubicBezTo>
                  <a:cubicBezTo>
                    <a:pt x="3707" y="13579"/>
                    <a:pt x="3677" y="13584"/>
                    <a:pt x="3646" y="13604"/>
                  </a:cubicBezTo>
                  <a:cubicBezTo>
                    <a:pt x="3667" y="13625"/>
                    <a:pt x="3687" y="13625"/>
                    <a:pt x="3707" y="13645"/>
                  </a:cubicBezTo>
                  <a:cubicBezTo>
                    <a:pt x="3687" y="13686"/>
                    <a:pt x="3626" y="13665"/>
                    <a:pt x="3606" y="13706"/>
                  </a:cubicBezTo>
                  <a:lnTo>
                    <a:pt x="3606" y="13808"/>
                  </a:lnTo>
                  <a:cubicBezTo>
                    <a:pt x="3626" y="13808"/>
                    <a:pt x="3646" y="13808"/>
                    <a:pt x="3667" y="13788"/>
                  </a:cubicBezTo>
                  <a:cubicBezTo>
                    <a:pt x="3687" y="13849"/>
                    <a:pt x="3707" y="13889"/>
                    <a:pt x="3748" y="13930"/>
                  </a:cubicBezTo>
                  <a:cubicBezTo>
                    <a:pt x="3735" y="13957"/>
                    <a:pt x="3726" y="13966"/>
                    <a:pt x="3719" y="13966"/>
                  </a:cubicBezTo>
                  <a:cubicBezTo>
                    <a:pt x="3705" y="13966"/>
                    <a:pt x="3701" y="13930"/>
                    <a:pt x="3687" y="13930"/>
                  </a:cubicBezTo>
                  <a:cubicBezTo>
                    <a:pt x="3667" y="13930"/>
                    <a:pt x="3626" y="13930"/>
                    <a:pt x="3606" y="13971"/>
                  </a:cubicBezTo>
                  <a:cubicBezTo>
                    <a:pt x="3626" y="13991"/>
                    <a:pt x="3646" y="13991"/>
                    <a:pt x="3667" y="14012"/>
                  </a:cubicBezTo>
                  <a:cubicBezTo>
                    <a:pt x="3655" y="14045"/>
                    <a:pt x="3644" y="14060"/>
                    <a:pt x="3630" y="14060"/>
                  </a:cubicBezTo>
                  <a:cubicBezTo>
                    <a:pt x="3618" y="14060"/>
                    <a:pt x="3604" y="14050"/>
                    <a:pt x="3585" y="14032"/>
                  </a:cubicBezTo>
                  <a:cubicBezTo>
                    <a:pt x="3585" y="14012"/>
                    <a:pt x="3606" y="13991"/>
                    <a:pt x="3606" y="13971"/>
                  </a:cubicBezTo>
                  <a:cubicBezTo>
                    <a:pt x="3597" y="13967"/>
                    <a:pt x="3589" y="13965"/>
                    <a:pt x="3581" y="13965"/>
                  </a:cubicBezTo>
                  <a:cubicBezTo>
                    <a:pt x="3549" y="13965"/>
                    <a:pt x="3516" y="13991"/>
                    <a:pt x="3483" y="13991"/>
                  </a:cubicBezTo>
                  <a:cubicBezTo>
                    <a:pt x="3483" y="13971"/>
                    <a:pt x="3463" y="13971"/>
                    <a:pt x="3463" y="13951"/>
                  </a:cubicBezTo>
                  <a:cubicBezTo>
                    <a:pt x="3430" y="13967"/>
                    <a:pt x="3424" y="13997"/>
                    <a:pt x="3401" y="13997"/>
                  </a:cubicBezTo>
                  <a:cubicBezTo>
                    <a:pt x="3396" y="13997"/>
                    <a:pt x="3389" y="13995"/>
                    <a:pt x="3382" y="13991"/>
                  </a:cubicBezTo>
                  <a:cubicBezTo>
                    <a:pt x="3361" y="14012"/>
                    <a:pt x="3361" y="14012"/>
                    <a:pt x="3341" y="14012"/>
                  </a:cubicBezTo>
                  <a:cubicBezTo>
                    <a:pt x="3335" y="14006"/>
                    <a:pt x="3329" y="14003"/>
                    <a:pt x="3323" y="14003"/>
                  </a:cubicBezTo>
                  <a:cubicBezTo>
                    <a:pt x="3309" y="14003"/>
                    <a:pt x="3294" y="14018"/>
                    <a:pt x="3280" y="14032"/>
                  </a:cubicBezTo>
                  <a:cubicBezTo>
                    <a:pt x="3280" y="14032"/>
                    <a:pt x="3300" y="14052"/>
                    <a:pt x="3300" y="14052"/>
                  </a:cubicBezTo>
                  <a:cubicBezTo>
                    <a:pt x="3293" y="14059"/>
                    <a:pt x="3289" y="14061"/>
                    <a:pt x="3285" y="14061"/>
                  </a:cubicBezTo>
                  <a:cubicBezTo>
                    <a:pt x="3277" y="14061"/>
                    <a:pt x="3273" y="14052"/>
                    <a:pt x="3259" y="14052"/>
                  </a:cubicBezTo>
                  <a:cubicBezTo>
                    <a:pt x="3239" y="14093"/>
                    <a:pt x="3198" y="14114"/>
                    <a:pt x="3178" y="14134"/>
                  </a:cubicBezTo>
                  <a:cubicBezTo>
                    <a:pt x="3158" y="13991"/>
                    <a:pt x="3158" y="13991"/>
                    <a:pt x="3239" y="13930"/>
                  </a:cubicBezTo>
                  <a:cubicBezTo>
                    <a:pt x="3198" y="13910"/>
                    <a:pt x="3239" y="13869"/>
                    <a:pt x="3219" y="13828"/>
                  </a:cubicBezTo>
                  <a:cubicBezTo>
                    <a:pt x="3219" y="13828"/>
                    <a:pt x="3198" y="13808"/>
                    <a:pt x="3178" y="13808"/>
                  </a:cubicBezTo>
                  <a:cubicBezTo>
                    <a:pt x="3158" y="13808"/>
                    <a:pt x="3137" y="13808"/>
                    <a:pt x="3117" y="13828"/>
                  </a:cubicBezTo>
                  <a:cubicBezTo>
                    <a:pt x="3096" y="13788"/>
                    <a:pt x="3076" y="13767"/>
                    <a:pt x="3056" y="13747"/>
                  </a:cubicBezTo>
                  <a:lnTo>
                    <a:pt x="3035" y="13747"/>
                  </a:lnTo>
                  <a:cubicBezTo>
                    <a:pt x="3035" y="13767"/>
                    <a:pt x="3035" y="13808"/>
                    <a:pt x="3015" y="13828"/>
                  </a:cubicBezTo>
                  <a:cubicBezTo>
                    <a:pt x="3008" y="13835"/>
                    <a:pt x="3001" y="13837"/>
                    <a:pt x="2995" y="13837"/>
                  </a:cubicBezTo>
                  <a:cubicBezTo>
                    <a:pt x="2981" y="13837"/>
                    <a:pt x="2967" y="13828"/>
                    <a:pt x="2954" y="13828"/>
                  </a:cubicBezTo>
                  <a:lnTo>
                    <a:pt x="2872" y="13828"/>
                  </a:lnTo>
                  <a:cubicBezTo>
                    <a:pt x="2872" y="13808"/>
                    <a:pt x="2872" y="13767"/>
                    <a:pt x="2872" y="13747"/>
                  </a:cubicBezTo>
                  <a:cubicBezTo>
                    <a:pt x="2846" y="13721"/>
                    <a:pt x="2816" y="13713"/>
                    <a:pt x="2786" y="13713"/>
                  </a:cubicBezTo>
                  <a:cubicBezTo>
                    <a:pt x="2745" y="13713"/>
                    <a:pt x="2704" y="13727"/>
                    <a:pt x="2669" y="13727"/>
                  </a:cubicBezTo>
                  <a:cubicBezTo>
                    <a:pt x="2616" y="13727"/>
                    <a:pt x="2624" y="13816"/>
                    <a:pt x="2576" y="13816"/>
                  </a:cubicBezTo>
                  <a:cubicBezTo>
                    <a:pt x="2568" y="13816"/>
                    <a:pt x="2558" y="13814"/>
                    <a:pt x="2547" y="13808"/>
                  </a:cubicBezTo>
                  <a:cubicBezTo>
                    <a:pt x="2526" y="13849"/>
                    <a:pt x="2485" y="13889"/>
                    <a:pt x="2445" y="13910"/>
                  </a:cubicBezTo>
                  <a:cubicBezTo>
                    <a:pt x="2404" y="13951"/>
                    <a:pt x="2343" y="13971"/>
                    <a:pt x="2323" y="14032"/>
                  </a:cubicBezTo>
                  <a:cubicBezTo>
                    <a:pt x="2221" y="13910"/>
                    <a:pt x="2200" y="13788"/>
                    <a:pt x="2200" y="13665"/>
                  </a:cubicBezTo>
                  <a:cubicBezTo>
                    <a:pt x="2185" y="13650"/>
                    <a:pt x="2170" y="13646"/>
                    <a:pt x="2156" y="13646"/>
                  </a:cubicBezTo>
                  <a:cubicBezTo>
                    <a:pt x="2141" y="13646"/>
                    <a:pt x="2127" y="13651"/>
                    <a:pt x="2115" y="13651"/>
                  </a:cubicBezTo>
                  <a:cubicBezTo>
                    <a:pt x="2109" y="13651"/>
                    <a:pt x="2103" y="13650"/>
                    <a:pt x="2099" y="13645"/>
                  </a:cubicBezTo>
                  <a:cubicBezTo>
                    <a:pt x="2037" y="13767"/>
                    <a:pt x="1956" y="13889"/>
                    <a:pt x="1874" y="14012"/>
                  </a:cubicBezTo>
                  <a:cubicBezTo>
                    <a:pt x="1874" y="14073"/>
                    <a:pt x="1956" y="14073"/>
                    <a:pt x="1997" y="14114"/>
                  </a:cubicBezTo>
                  <a:cubicBezTo>
                    <a:pt x="1997" y="14154"/>
                    <a:pt x="1936" y="14154"/>
                    <a:pt x="1936" y="14215"/>
                  </a:cubicBezTo>
                  <a:cubicBezTo>
                    <a:pt x="1936" y="14256"/>
                    <a:pt x="1956" y="14297"/>
                    <a:pt x="1956" y="14338"/>
                  </a:cubicBezTo>
                  <a:cubicBezTo>
                    <a:pt x="1951" y="14340"/>
                    <a:pt x="1946" y="14341"/>
                    <a:pt x="1942" y="14341"/>
                  </a:cubicBezTo>
                  <a:cubicBezTo>
                    <a:pt x="1917" y="14341"/>
                    <a:pt x="1893" y="14314"/>
                    <a:pt x="1868" y="14314"/>
                  </a:cubicBezTo>
                  <a:cubicBezTo>
                    <a:pt x="1857" y="14314"/>
                    <a:pt x="1845" y="14320"/>
                    <a:pt x="1834" y="14338"/>
                  </a:cubicBezTo>
                  <a:cubicBezTo>
                    <a:pt x="1793" y="14378"/>
                    <a:pt x="1773" y="14439"/>
                    <a:pt x="1732" y="14500"/>
                  </a:cubicBezTo>
                  <a:cubicBezTo>
                    <a:pt x="1712" y="14378"/>
                    <a:pt x="1712" y="14276"/>
                    <a:pt x="1691" y="14134"/>
                  </a:cubicBezTo>
                  <a:cubicBezTo>
                    <a:pt x="1671" y="14134"/>
                    <a:pt x="1650" y="14114"/>
                    <a:pt x="1630" y="14114"/>
                  </a:cubicBezTo>
                  <a:cubicBezTo>
                    <a:pt x="1610" y="14114"/>
                    <a:pt x="1610" y="14114"/>
                    <a:pt x="1610" y="14134"/>
                  </a:cubicBezTo>
                  <a:cubicBezTo>
                    <a:pt x="1610" y="14134"/>
                    <a:pt x="1549" y="14256"/>
                    <a:pt x="1528" y="14276"/>
                  </a:cubicBezTo>
                  <a:cubicBezTo>
                    <a:pt x="1610" y="14439"/>
                    <a:pt x="1712" y="14582"/>
                    <a:pt x="1712" y="14786"/>
                  </a:cubicBezTo>
                  <a:cubicBezTo>
                    <a:pt x="1696" y="14796"/>
                    <a:pt x="1681" y="14800"/>
                    <a:pt x="1667" y="14800"/>
                  </a:cubicBezTo>
                  <a:cubicBezTo>
                    <a:pt x="1636" y="14800"/>
                    <a:pt x="1608" y="14781"/>
                    <a:pt x="1575" y="14781"/>
                  </a:cubicBezTo>
                  <a:cubicBezTo>
                    <a:pt x="1567" y="14781"/>
                    <a:pt x="1558" y="14783"/>
                    <a:pt x="1549" y="14786"/>
                  </a:cubicBezTo>
                  <a:cubicBezTo>
                    <a:pt x="1528" y="14806"/>
                    <a:pt x="1549" y="14847"/>
                    <a:pt x="1528" y="14867"/>
                  </a:cubicBezTo>
                  <a:cubicBezTo>
                    <a:pt x="1508" y="14867"/>
                    <a:pt x="1467" y="14847"/>
                    <a:pt x="1426" y="14847"/>
                  </a:cubicBezTo>
                  <a:cubicBezTo>
                    <a:pt x="1447" y="14928"/>
                    <a:pt x="1488" y="14989"/>
                    <a:pt x="1549" y="15050"/>
                  </a:cubicBezTo>
                  <a:cubicBezTo>
                    <a:pt x="1549" y="15050"/>
                    <a:pt x="1558" y="15041"/>
                    <a:pt x="1570" y="15041"/>
                  </a:cubicBezTo>
                  <a:cubicBezTo>
                    <a:pt x="1576" y="15041"/>
                    <a:pt x="1583" y="15044"/>
                    <a:pt x="1589" y="15050"/>
                  </a:cubicBezTo>
                  <a:cubicBezTo>
                    <a:pt x="1583" y="15057"/>
                    <a:pt x="1576" y="15059"/>
                    <a:pt x="1570" y="15059"/>
                  </a:cubicBezTo>
                  <a:cubicBezTo>
                    <a:pt x="1558" y="15059"/>
                    <a:pt x="1549" y="15050"/>
                    <a:pt x="1549" y="15050"/>
                  </a:cubicBezTo>
                  <a:cubicBezTo>
                    <a:pt x="1528" y="15091"/>
                    <a:pt x="1508" y="15132"/>
                    <a:pt x="1488" y="15152"/>
                  </a:cubicBezTo>
                  <a:cubicBezTo>
                    <a:pt x="1549" y="15193"/>
                    <a:pt x="1508" y="15254"/>
                    <a:pt x="1488" y="15254"/>
                  </a:cubicBezTo>
                  <a:cubicBezTo>
                    <a:pt x="1386" y="15274"/>
                    <a:pt x="1345" y="15356"/>
                    <a:pt x="1325" y="15437"/>
                  </a:cubicBezTo>
                  <a:lnTo>
                    <a:pt x="1243" y="15437"/>
                  </a:lnTo>
                  <a:cubicBezTo>
                    <a:pt x="1243" y="15458"/>
                    <a:pt x="1264" y="15478"/>
                    <a:pt x="1243" y="15498"/>
                  </a:cubicBezTo>
                  <a:cubicBezTo>
                    <a:pt x="1220" y="15514"/>
                    <a:pt x="1199" y="15521"/>
                    <a:pt x="1181" y="15521"/>
                  </a:cubicBezTo>
                  <a:cubicBezTo>
                    <a:pt x="1151" y="15521"/>
                    <a:pt x="1126" y="15503"/>
                    <a:pt x="1101" y="15478"/>
                  </a:cubicBezTo>
                  <a:lnTo>
                    <a:pt x="1101" y="15478"/>
                  </a:lnTo>
                  <a:cubicBezTo>
                    <a:pt x="1080" y="15559"/>
                    <a:pt x="1162" y="15539"/>
                    <a:pt x="1162" y="15600"/>
                  </a:cubicBezTo>
                  <a:cubicBezTo>
                    <a:pt x="1121" y="15661"/>
                    <a:pt x="1080" y="15763"/>
                    <a:pt x="1040" y="15845"/>
                  </a:cubicBezTo>
                  <a:cubicBezTo>
                    <a:pt x="1040" y="15865"/>
                    <a:pt x="1040" y="15885"/>
                    <a:pt x="1060" y="15906"/>
                  </a:cubicBezTo>
                  <a:cubicBezTo>
                    <a:pt x="1080" y="15885"/>
                    <a:pt x="1080" y="15885"/>
                    <a:pt x="1101" y="15885"/>
                  </a:cubicBezTo>
                  <a:cubicBezTo>
                    <a:pt x="1101" y="15906"/>
                    <a:pt x="1080" y="15906"/>
                    <a:pt x="1060" y="15906"/>
                  </a:cubicBezTo>
                  <a:cubicBezTo>
                    <a:pt x="1060" y="15916"/>
                    <a:pt x="1055" y="15921"/>
                    <a:pt x="1045" y="15921"/>
                  </a:cubicBezTo>
                  <a:cubicBezTo>
                    <a:pt x="1034" y="15921"/>
                    <a:pt x="1019" y="15916"/>
                    <a:pt x="999" y="15906"/>
                  </a:cubicBezTo>
                  <a:cubicBezTo>
                    <a:pt x="999" y="15845"/>
                    <a:pt x="999" y="15783"/>
                    <a:pt x="938" y="15722"/>
                  </a:cubicBezTo>
                  <a:cubicBezTo>
                    <a:pt x="917" y="15783"/>
                    <a:pt x="836" y="15804"/>
                    <a:pt x="815" y="15906"/>
                  </a:cubicBezTo>
                  <a:cubicBezTo>
                    <a:pt x="820" y="15908"/>
                    <a:pt x="824" y="15909"/>
                    <a:pt x="828" y="15909"/>
                  </a:cubicBezTo>
                  <a:cubicBezTo>
                    <a:pt x="853" y="15909"/>
                    <a:pt x="859" y="15862"/>
                    <a:pt x="885" y="15862"/>
                  </a:cubicBezTo>
                  <a:cubicBezTo>
                    <a:pt x="888" y="15862"/>
                    <a:pt x="892" y="15863"/>
                    <a:pt x="897" y="15865"/>
                  </a:cubicBezTo>
                  <a:cubicBezTo>
                    <a:pt x="917" y="15906"/>
                    <a:pt x="938" y="15967"/>
                    <a:pt x="958" y="16008"/>
                  </a:cubicBezTo>
                  <a:cubicBezTo>
                    <a:pt x="978" y="16028"/>
                    <a:pt x="1019" y="16048"/>
                    <a:pt x="1060" y="16069"/>
                  </a:cubicBezTo>
                  <a:cubicBezTo>
                    <a:pt x="1041" y="16145"/>
                    <a:pt x="1022" y="16221"/>
                    <a:pt x="1003" y="16297"/>
                  </a:cubicBezTo>
                  <a:lnTo>
                    <a:pt x="1003" y="16297"/>
                  </a:lnTo>
                  <a:cubicBezTo>
                    <a:pt x="1002" y="16295"/>
                    <a:pt x="1000" y="16294"/>
                    <a:pt x="999" y="16293"/>
                  </a:cubicBezTo>
                  <a:lnTo>
                    <a:pt x="999" y="16313"/>
                  </a:lnTo>
                  <a:cubicBezTo>
                    <a:pt x="1000" y="16308"/>
                    <a:pt x="1001" y="16302"/>
                    <a:pt x="1003" y="16297"/>
                  </a:cubicBezTo>
                  <a:lnTo>
                    <a:pt x="1003" y="16297"/>
                  </a:lnTo>
                  <a:cubicBezTo>
                    <a:pt x="1019" y="16313"/>
                    <a:pt x="1019" y="16314"/>
                    <a:pt x="1019" y="16333"/>
                  </a:cubicBezTo>
                  <a:cubicBezTo>
                    <a:pt x="1019" y="16344"/>
                    <a:pt x="1014" y="16349"/>
                    <a:pt x="1009" y="16349"/>
                  </a:cubicBezTo>
                  <a:cubicBezTo>
                    <a:pt x="1004" y="16349"/>
                    <a:pt x="999" y="16344"/>
                    <a:pt x="999" y="16333"/>
                  </a:cubicBezTo>
                  <a:cubicBezTo>
                    <a:pt x="978" y="16354"/>
                    <a:pt x="958" y="16354"/>
                    <a:pt x="938" y="16374"/>
                  </a:cubicBezTo>
                  <a:cubicBezTo>
                    <a:pt x="917" y="16415"/>
                    <a:pt x="958" y="16435"/>
                    <a:pt x="958" y="16476"/>
                  </a:cubicBezTo>
                  <a:lnTo>
                    <a:pt x="897" y="16476"/>
                  </a:lnTo>
                  <a:cubicBezTo>
                    <a:pt x="877" y="16537"/>
                    <a:pt x="856" y="16578"/>
                    <a:pt x="836" y="16659"/>
                  </a:cubicBezTo>
                  <a:cubicBezTo>
                    <a:pt x="836" y="16700"/>
                    <a:pt x="897" y="16720"/>
                    <a:pt x="958" y="16781"/>
                  </a:cubicBezTo>
                  <a:cubicBezTo>
                    <a:pt x="938" y="16822"/>
                    <a:pt x="816" y="16842"/>
                    <a:pt x="876" y="16944"/>
                  </a:cubicBezTo>
                  <a:lnTo>
                    <a:pt x="876" y="16944"/>
                  </a:lnTo>
                  <a:cubicBezTo>
                    <a:pt x="874" y="17039"/>
                    <a:pt x="855" y="17133"/>
                    <a:pt x="836" y="17209"/>
                  </a:cubicBezTo>
                  <a:cubicBezTo>
                    <a:pt x="856" y="17229"/>
                    <a:pt x="856" y="17229"/>
                    <a:pt x="856" y="17229"/>
                  </a:cubicBezTo>
                  <a:cubicBezTo>
                    <a:pt x="795" y="17291"/>
                    <a:pt x="815" y="17372"/>
                    <a:pt x="775" y="17433"/>
                  </a:cubicBezTo>
                  <a:cubicBezTo>
                    <a:pt x="795" y="17453"/>
                    <a:pt x="815" y="17453"/>
                    <a:pt x="836" y="17474"/>
                  </a:cubicBezTo>
                  <a:cubicBezTo>
                    <a:pt x="856" y="17372"/>
                    <a:pt x="978" y="17372"/>
                    <a:pt x="999" y="17270"/>
                  </a:cubicBezTo>
                  <a:cubicBezTo>
                    <a:pt x="1010" y="17266"/>
                    <a:pt x="1021" y="17265"/>
                    <a:pt x="1030" y="17265"/>
                  </a:cubicBezTo>
                  <a:cubicBezTo>
                    <a:pt x="1068" y="17265"/>
                    <a:pt x="1088" y="17294"/>
                    <a:pt x="1121" y="17311"/>
                  </a:cubicBezTo>
                  <a:cubicBezTo>
                    <a:pt x="1080" y="17352"/>
                    <a:pt x="1060" y="17433"/>
                    <a:pt x="999" y="17453"/>
                  </a:cubicBezTo>
                  <a:cubicBezTo>
                    <a:pt x="999" y="17453"/>
                    <a:pt x="1019" y="17474"/>
                    <a:pt x="999" y="17494"/>
                  </a:cubicBezTo>
                  <a:cubicBezTo>
                    <a:pt x="978" y="17474"/>
                    <a:pt x="978" y="17474"/>
                    <a:pt x="999" y="17453"/>
                  </a:cubicBezTo>
                  <a:cubicBezTo>
                    <a:pt x="987" y="17448"/>
                    <a:pt x="977" y="17445"/>
                    <a:pt x="967" y="17445"/>
                  </a:cubicBezTo>
                  <a:cubicBezTo>
                    <a:pt x="944" y="17445"/>
                    <a:pt x="926" y="17459"/>
                    <a:pt x="897" y="17474"/>
                  </a:cubicBezTo>
                  <a:cubicBezTo>
                    <a:pt x="897" y="17515"/>
                    <a:pt x="917" y="17535"/>
                    <a:pt x="917" y="17555"/>
                  </a:cubicBezTo>
                  <a:cubicBezTo>
                    <a:pt x="897" y="17596"/>
                    <a:pt x="856" y="17616"/>
                    <a:pt x="856" y="17677"/>
                  </a:cubicBezTo>
                  <a:lnTo>
                    <a:pt x="1019" y="17677"/>
                  </a:lnTo>
                  <a:cubicBezTo>
                    <a:pt x="1019" y="17657"/>
                    <a:pt x="1019" y="17637"/>
                    <a:pt x="1019" y="17596"/>
                  </a:cubicBezTo>
                  <a:cubicBezTo>
                    <a:pt x="1027" y="17604"/>
                    <a:pt x="1034" y="17607"/>
                    <a:pt x="1039" y="17607"/>
                  </a:cubicBezTo>
                  <a:cubicBezTo>
                    <a:pt x="1061" y="17607"/>
                    <a:pt x="1068" y="17555"/>
                    <a:pt x="1101" y="17555"/>
                  </a:cubicBezTo>
                  <a:cubicBezTo>
                    <a:pt x="1121" y="17616"/>
                    <a:pt x="1121" y="17657"/>
                    <a:pt x="1060" y="17698"/>
                  </a:cubicBezTo>
                  <a:lnTo>
                    <a:pt x="1019" y="17677"/>
                  </a:lnTo>
                  <a:cubicBezTo>
                    <a:pt x="999" y="17759"/>
                    <a:pt x="1019" y="17861"/>
                    <a:pt x="917" y="17881"/>
                  </a:cubicBezTo>
                  <a:cubicBezTo>
                    <a:pt x="917" y="17885"/>
                    <a:pt x="917" y="17888"/>
                    <a:pt x="916" y="17892"/>
                  </a:cubicBezTo>
                  <a:lnTo>
                    <a:pt x="916" y="17892"/>
                  </a:lnTo>
                  <a:cubicBezTo>
                    <a:pt x="891" y="17757"/>
                    <a:pt x="774" y="17715"/>
                    <a:pt x="734" y="17596"/>
                  </a:cubicBezTo>
                  <a:cubicBezTo>
                    <a:pt x="714" y="17576"/>
                    <a:pt x="714" y="17535"/>
                    <a:pt x="693" y="17494"/>
                  </a:cubicBezTo>
                  <a:cubicBezTo>
                    <a:pt x="638" y="17494"/>
                    <a:pt x="650" y="17578"/>
                    <a:pt x="606" y="17578"/>
                  </a:cubicBezTo>
                  <a:cubicBezTo>
                    <a:pt x="602" y="17578"/>
                    <a:pt x="597" y="17578"/>
                    <a:pt x="591" y="17576"/>
                  </a:cubicBezTo>
                  <a:cubicBezTo>
                    <a:pt x="563" y="17590"/>
                    <a:pt x="544" y="17604"/>
                    <a:pt x="514" y="17604"/>
                  </a:cubicBezTo>
                  <a:cubicBezTo>
                    <a:pt x="502" y="17604"/>
                    <a:pt x="487" y="17602"/>
                    <a:pt x="469" y="17596"/>
                  </a:cubicBezTo>
                  <a:cubicBezTo>
                    <a:pt x="490" y="17565"/>
                    <a:pt x="510" y="17555"/>
                    <a:pt x="530" y="17555"/>
                  </a:cubicBezTo>
                  <a:cubicBezTo>
                    <a:pt x="551" y="17555"/>
                    <a:pt x="571" y="17565"/>
                    <a:pt x="591" y="17576"/>
                  </a:cubicBezTo>
                  <a:cubicBezTo>
                    <a:pt x="632" y="17515"/>
                    <a:pt x="591" y="17453"/>
                    <a:pt x="673" y="17413"/>
                  </a:cubicBezTo>
                  <a:cubicBezTo>
                    <a:pt x="666" y="17391"/>
                    <a:pt x="656" y="17385"/>
                    <a:pt x="645" y="17385"/>
                  </a:cubicBezTo>
                  <a:cubicBezTo>
                    <a:pt x="631" y="17385"/>
                    <a:pt x="615" y="17397"/>
                    <a:pt x="602" y="17397"/>
                  </a:cubicBezTo>
                  <a:cubicBezTo>
                    <a:pt x="598" y="17397"/>
                    <a:pt x="595" y="17396"/>
                    <a:pt x="591" y="17392"/>
                  </a:cubicBezTo>
                  <a:cubicBezTo>
                    <a:pt x="551" y="17372"/>
                    <a:pt x="551" y="17331"/>
                    <a:pt x="551" y="17311"/>
                  </a:cubicBezTo>
                  <a:cubicBezTo>
                    <a:pt x="571" y="17291"/>
                    <a:pt x="571" y="17291"/>
                    <a:pt x="591" y="17291"/>
                  </a:cubicBezTo>
                  <a:cubicBezTo>
                    <a:pt x="591" y="17209"/>
                    <a:pt x="510" y="17189"/>
                    <a:pt x="530" y="17107"/>
                  </a:cubicBezTo>
                  <a:lnTo>
                    <a:pt x="490" y="17107"/>
                  </a:lnTo>
                  <a:cubicBezTo>
                    <a:pt x="449" y="17026"/>
                    <a:pt x="530" y="16965"/>
                    <a:pt x="510" y="16883"/>
                  </a:cubicBezTo>
                  <a:cubicBezTo>
                    <a:pt x="496" y="16869"/>
                    <a:pt x="483" y="16863"/>
                    <a:pt x="473" y="16863"/>
                  </a:cubicBezTo>
                  <a:cubicBezTo>
                    <a:pt x="442" y="16863"/>
                    <a:pt x="424" y="16906"/>
                    <a:pt x="399" y="16906"/>
                  </a:cubicBezTo>
                  <a:cubicBezTo>
                    <a:pt x="395" y="16906"/>
                    <a:pt x="392" y="16906"/>
                    <a:pt x="388" y="16904"/>
                  </a:cubicBezTo>
                  <a:cubicBezTo>
                    <a:pt x="347" y="16863"/>
                    <a:pt x="367" y="16802"/>
                    <a:pt x="367" y="16761"/>
                  </a:cubicBezTo>
                  <a:cubicBezTo>
                    <a:pt x="373" y="16758"/>
                    <a:pt x="378" y="16757"/>
                    <a:pt x="383" y="16757"/>
                  </a:cubicBezTo>
                  <a:cubicBezTo>
                    <a:pt x="405" y="16757"/>
                    <a:pt x="412" y="16786"/>
                    <a:pt x="433" y="16786"/>
                  </a:cubicBezTo>
                  <a:cubicBezTo>
                    <a:pt x="438" y="16786"/>
                    <a:pt x="443" y="16784"/>
                    <a:pt x="449" y="16781"/>
                  </a:cubicBezTo>
                  <a:cubicBezTo>
                    <a:pt x="490" y="16700"/>
                    <a:pt x="388" y="16720"/>
                    <a:pt x="388" y="16680"/>
                  </a:cubicBezTo>
                  <a:cubicBezTo>
                    <a:pt x="347" y="16639"/>
                    <a:pt x="429" y="16598"/>
                    <a:pt x="367" y="16557"/>
                  </a:cubicBezTo>
                  <a:cubicBezTo>
                    <a:pt x="327" y="16557"/>
                    <a:pt x="347" y="16578"/>
                    <a:pt x="347" y="16598"/>
                  </a:cubicBezTo>
                  <a:cubicBezTo>
                    <a:pt x="347" y="16618"/>
                    <a:pt x="347" y="16639"/>
                    <a:pt x="327" y="16639"/>
                  </a:cubicBezTo>
                  <a:cubicBezTo>
                    <a:pt x="286" y="16659"/>
                    <a:pt x="286" y="16680"/>
                    <a:pt x="286" y="16700"/>
                  </a:cubicBezTo>
                  <a:cubicBezTo>
                    <a:pt x="306" y="16720"/>
                    <a:pt x="286" y="16741"/>
                    <a:pt x="266" y="16761"/>
                  </a:cubicBezTo>
                  <a:cubicBezTo>
                    <a:pt x="245" y="16741"/>
                    <a:pt x="205" y="16741"/>
                    <a:pt x="184" y="16741"/>
                  </a:cubicBezTo>
                  <a:cubicBezTo>
                    <a:pt x="123" y="16781"/>
                    <a:pt x="123" y="16822"/>
                    <a:pt x="164" y="16883"/>
                  </a:cubicBezTo>
                  <a:cubicBezTo>
                    <a:pt x="171" y="16898"/>
                    <a:pt x="182" y="16902"/>
                    <a:pt x="193" y="16902"/>
                  </a:cubicBezTo>
                  <a:cubicBezTo>
                    <a:pt x="205" y="16902"/>
                    <a:pt x="218" y="16898"/>
                    <a:pt x="229" y="16898"/>
                  </a:cubicBezTo>
                  <a:cubicBezTo>
                    <a:pt x="235" y="16898"/>
                    <a:pt x="241" y="16899"/>
                    <a:pt x="245" y="16904"/>
                  </a:cubicBezTo>
                  <a:cubicBezTo>
                    <a:pt x="266" y="16924"/>
                    <a:pt x="286" y="16965"/>
                    <a:pt x="266" y="16985"/>
                  </a:cubicBezTo>
                  <a:cubicBezTo>
                    <a:pt x="259" y="16987"/>
                    <a:pt x="253" y="16988"/>
                    <a:pt x="248" y="16988"/>
                  </a:cubicBezTo>
                  <a:cubicBezTo>
                    <a:pt x="213" y="16988"/>
                    <a:pt x="216" y="16941"/>
                    <a:pt x="182" y="16941"/>
                  </a:cubicBezTo>
                  <a:cubicBezTo>
                    <a:pt x="177" y="16941"/>
                    <a:pt x="171" y="16942"/>
                    <a:pt x="164" y="16944"/>
                  </a:cubicBezTo>
                  <a:cubicBezTo>
                    <a:pt x="143" y="16944"/>
                    <a:pt x="143" y="16985"/>
                    <a:pt x="123" y="17005"/>
                  </a:cubicBezTo>
                  <a:cubicBezTo>
                    <a:pt x="143" y="17005"/>
                    <a:pt x="184" y="17005"/>
                    <a:pt x="184" y="17046"/>
                  </a:cubicBezTo>
                  <a:cubicBezTo>
                    <a:pt x="143" y="17046"/>
                    <a:pt x="123" y="17046"/>
                    <a:pt x="123" y="17005"/>
                  </a:cubicBezTo>
                  <a:lnTo>
                    <a:pt x="82" y="17005"/>
                  </a:lnTo>
                  <a:cubicBezTo>
                    <a:pt x="82" y="17107"/>
                    <a:pt x="82" y="17229"/>
                    <a:pt x="21" y="17311"/>
                  </a:cubicBezTo>
                  <a:cubicBezTo>
                    <a:pt x="82" y="17392"/>
                    <a:pt x="184" y="17392"/>
                    <a:pt x="245" y="17453"/>
                  </a:cubicBezTo>
                  <a:cubicBezTo>
                    <a:pt x="245" y="17474"/>
                    <a:pt x="225" y="17494"/>
                    <a:pt x="225" y="17494"/>
                  </a:cubicBezTo>
                  <a:cubicBezTo>
                    <a:pt x="184" y="17494"/>
                    <a:pt x="205" y="17453"/>
                    <a:pt x="164" y="17453"/>
                  </a:cubicBezTo>
                  <a:cubicBezTo>
                    <a:pt x="143" y="17453"/>
                    <a:pt x="123" y="17453"/>
                    <a:pt x="123" y="17474"/>
                  </a:cubicBezTo>
                  <a:cubicBezTo>
                    <a:pt x="82" y="17555"/>
                    <a:pt x="123" y="17596"/>
                    <a:pt x="164" y="17637"/>
                  </a:cubicBezTo>
                  <a:cubicBezTo>
                    <a:pt x="154" y="17642"/>
                    <a:pt x="142" y="17643"/>
                    <a:pt x="131" y="17643"/>
                  </a:cubicBezTo>
                  <a:cubicBezTo>
                    <a:pt x="119" y="17643"/>
                    <a:pt x="108" y="17642"/>
                    <a:pt x="98" y="17642"/>
                  </a:cubicBezTo>
                  <a:cubicBezTo>
                    <a:pt x="77" y="17642"/>
                    <a:pt x="62" y="17647"/>
                    <a:pt x="62" y="17677"/>
                  </a:cubicBezTo>
                  <a:cubicBezTo>
                    <a:pt x="69" y="17693"/>
                    <a:pt x="80" y="17696"/>
                    <a:pt x="90" y="17696"/>
                  </a:cubicBezTo>
                  <a:cubicBezTo>
                    <a:pt x="101" y="17696"/>
                    <a:pt x="111" y="17692"/>
                    <a:pt x="117" y="17692"/>
                  </a:cubicBezTo>
                  <a:cubicBezTo>
                    <a:pt x="121" y="17692"/>
                    <a:pt x="123" y="17693"/>
                    <a:pt x="123" y="17698"/>
                  </a:cubicBezTo>
                  <a:cubicBezTo>
                    <a:pt x="143" y="17779"/>
                    <a:pt x="62" y="17779"/>
                    <a:pt x="42" y="17840"/>
                  </a:cubicBezTo>
                  <a:cubicBezTo>
                    <a:pt x="42" y="17881"/>
                    <a:pt x="62" y="17922"/>
                    <a:pt x="103" y="17942"/>
                  </a:cubicBezTo>
                  <a:cubicBezTo>
                    <a:pt x="82" y="17983"/>
                    <a:pt x="21" y="17922"/>
                    <a:pt x="1" y="18024"/>
                  </a:cubicBezTo>
                  <a:cubicBezTo>
                    <a:pt x="5" y="18032"/>
                    <a:pt x="11" y="18035"/>
                    <a:pt x="18" y="18035"/>
                  </a:cubicBezTo>
                  <a:cubicBezTo>
                    <a:pt x="37" y="18035"/>
                    <a:pt x="63" y="18012"/>
                    <a:pt x="75" y="18012"/>
                  </a:cubicBezTo>
                  <a:cubicBezTo>
                    <a:pt x="80" y="18012"/>
                    <a:pt x="82" y="18015"/>
                    <a:pt x="82" y="18024"/>
                  </a:cubicBezTo>
                  <a:cubicBezTo>
                    <a:pt x="103" y="18064"/>
                    <a:pt x="123" y="18085"/>
                    <a:pt x="164" y="18105"/>
                  </a:cubicBezTo>
                  <a:cubicBezTo>
                    <a:pt x="205" y="18024"/>
                    <a:pt x="245" y="17963"/>
                    <a:pt x="245" y="17881"/>
                  </a:cubicBezTo>
                  <a:cubicBezTo>
                    <a:pt x="266" y="17881"/>
                    <a:pt x="286" y="17861"/>
                    <a:pt x="306" y="17861"/>
                  </a:cubicBezTo>
                  <a:cubicBezTo>
                    <a:pt x="347" y="17861"/>
                    <a:pt x="347" y="17902"/>
                    <a:pt x="367" y="17942"/>
                  </a:cubicBezTo>
                  <a:cubicBezTo>
                    <a:pt x="362" y="17953"/>
                    <a:pt x="355" y="17957"/>
                    <a:pt x="347" y="17957"/>
                  </a:cubicBezTo>
                  <a:cubicBezTo>
                    <a:pt x="334" y="17957"/>
                    <a:pt x="319" y="17948"/>
                    <a:pt x="307" y="17948"/>
                  </a:cubicBezTo>
                  <a:cubicBezTo>
                    <a:pt x="299" y="17948"/>
                    <a:pt x="292" y="17951"/>
                    <a:pt x="286" y="17963"/>
                  </a:cubicBezTo>
                  <a:cubicBezTo>
                    <a:pt x="266" y="17983"/>
                    <a:pt x="245" y="18003"/>
                    <a:pt x="266" y="18044"/>
                  </a:cubicBezTo>
                  <a:lnTo>
                    <a:pt x="306" y="18044"/>
                  </a:lnTo>
                  <a:cubicBezTo>
                    <a:pt x="388" y="18085"/>
                    <a:pt x="429" y="18166"/>
                    <a:pt x="449" y="18248"/>
                  </a:cubicBezTo>
                  <a:cubicBezTo>
                    <a:pt x="429" y="18248"/>
                    <a:pt x="429" y="18248"/>
                    <a:pt x="408" y="18268"/>
                  </a:cubicBezTo>
                  <a:cubicBezTo>
                    <a:pt x="408" y="18329"/>
                    <a:pt x="469" y="18390"/>
                    <a:pt x="449" y="18472"/>
                  </a:cubicBezTo>
                  <a:cubicBezTo>
                    <a:pt x="449" y="18488"/>
                    <a:pt x="474" y="18491"/>
                    <a:pt x="485" y="18502"/>
                  </a:cubicBezTo>
                  <a:lnTo>
                    <a:pt x="485" y="18502"/>
                  </a:lnTo>
                  <a:cubicBezTo>
                    <a:pt x="452" y="18579"/>
                    <a:pt x="492" y="18637"/>
                    <a:pt x="551" y="18696"/>
                  </a:cubicBezTo>
                  <a:cubicBezTo>
                    <a:pt x="561" y="18706"/>
                    <a:pt x="576" y="18711"/>
                    <a:pt x="591" y="18711"/>
                  </a:cubicBezTo>
                  <a:cubicBezTo>
                    <a:pt x="607" y="18711"/>
                    <a:pt x="622" y="18706"/>
                    <a:pt x="632" y="18696"/>
                  </a:cubicBezTo>
                  <a:cubicBezTo>
                    <a:pt x="571" y="18675"/>
                    <a:pt x="551" y="18635"/>
                    <a:pt x="551" y="18574"/>
                  </a:cubicBezTo>
                  <a:cubicBezTo>
                    <a:pt x="591" y="18553"/>
                    <a:pt x="612" y="18492"/>
                    <a:pt x="693" y="18492"/>
                  </a:cubicBezTo>
                  <a:cubicBezTo>
                    <a:pt x="673" y="18574"/>
                    <a:pt x="653" y="18635"/>
                    <a:pt x="632" y="18696"/>
                  </a:cubicBezTo>
                  <a:cubicBezTo>
                    <a:pt x="673" y="18696"/>
                    <a:pt x="693" y="18757"/>
                    <a:pt x="714" y="18798"/>
                  </a:cubicBezTo>
                  <a:cubicBezTo>
                    <a:pt x="734" y="18838"/>
                    <a:pt x="754" y="18859"/>
                    <a:pt x="815" y="18899"/>
                  </a:cubicBezTo>
                  <a:cubicBezTo>
                    <a:pt x="795" y="18940"/>
                    <a:pt x="877" y="19022"/>
                    <a:pt x="836" y="19083"/>
                  </a:cubicBezTo>
                  <a:cubicBezTo>
                    <a:pt x="877" y="19123"/>
                    <a:pt x="815" y="19164"/>
                    <a:pt x="836" y="19205"/>
                  </a:cubicBezTo>
                  <a:cubicBezTo>
                    <a:pt x="877" y="19205"/>
                    <a:pt x="856" y="19144"/>
                    <a:pt x="917" y="19123"/>
                  </a:cubicBezTo>
                  <a:cubicBezTo>
                    <a:pt x="958" y="19185"/>
                    <a:pt x="1040" y="19246"/>
                    <a:pt x="958" y="19347"/>
                  </a:cubicBezTo>
                  <a:cubicBezTo>
                    <a:pt x="923" y="19347"/>
                    <a:pt x="933" y="19303"/>
                    <a:pt x="911" y="19303"/>
                  </a:cubicBezTo>
                  <a:cubicBezTo>
                    <a:pt x="907" y="19303"/>
                    <a:pt x="903" y="19304"/>
                    <a:pt x="897" y="19307"/>
                  </a:cubicBezTo>
                  <a:cubicBezTo>
                    <a:pt x="836" y="19347"/>
                    <a:pt x="938" y="19409"/>
                    <a:pt x="877" y="19429"/>
                  </a:cubicBezTo>
                  <a:cubicBezTo>
                    <a:pt x="917" y="19470"/>
                    <a:pt x="938" y="19490"/>
                    <a:pt x="958" y="19510"/>
                  </a:cubicBezTo>
                  <a:cubicBezTo>
                    <a:pt x="958" y="19531"/>
                    <a:pt x="938" y="19531"/>
                    <a:pt x="917" y="19551"/>
                  </a:cubicBezTo>
                  <a:cubicBezTo>
                    <a:pt x="938" y="19551"/>
                    <a:pt x="938" y="19571"/>
                    <a:pt x="958" y="19592"/>
                  </a:cubicBezTo>
                  <a:cubicBezTo>
                    <a:pt x="938" y="19612"/>
                    <a:pt x="917" y="19633"/>
                    <a:pt x="897" y="19653"/>
                  </a:cubicBezTo>
                  <a:cubicBezTo>
                    <a:pt x="958" y="19694"/>
                    <a:pt x="978" y="19755"/>
                    <a:pt x="978" y="19816"/>
                  </a:cubicBezTo>
                  <a:cubicBezTo>
                    <a:pt x="978" y="19836"/>
                    <a:pt x="958" y="19836"/>
                    <a:pt x="938" y="19857"/>
                  </a:cubicBezTo>
                  <a:cubicBezTo>
                    <a:pt x="917" y="19918"/>
                    <a:pt x="999" y="19979"/>
                    <a:pt x="917" y="20060"/>
                  </a:cubicBezTo>
                  <a:cubicBezTo>
                    <a:pt x="999" y="20101"/>
                    <a:pt x="1040" y="20162"/>
                    <a:pt x="1040" y="20244"/>
                  </a:cubicBezTo>
                  <a:cubicBezTo>
                    <a:pt x="1060" y="20284"/>
                    <a:pt x="999" y="20284"/>
                    <a:pt x="978" y="20325"/>
                  </a:cubicBezTo>
                  <a:cubicBezTo>
                    <a:pt x="1019" y="20386"/>
                    <a:pt x="1060" y="20468"/>
                    <a:pt x="1080" y="20529"/>
                  </a:cubicBezTo>
                  <a:cubicBezTo>
                    <a:pt x="1060" y="20569"/>
                    <a:pt x="1040" y="20569"/>
                    <a:pt x="1040" y="20590"/>
                  </a:cubicBezTo>
                  <a:cubicBezTo>
                    <a:pt x="1040" y="20590"/>
                    <a:pt x="1060" y="20610"/>
                    <a:pt x="1080" y="20630"/>
                  </a:cubicBezTo>
                  <a:cubicBezTo>
                    <a:pt x="1080" y="20651"/>
                    <a:pt x="1060" y="20651"/>
                    <a:pt x="1040" y="20671"/>
                  </a:cubicBezTo>
                  <a:cubicBezTo>
                    <a:pt x="1019" y="20712"/>
                    <a:pt x="1060" y="20732"/>
                    <a:pt x="1060" y="20773"/>
                  </a:cubicBezTo>
                  <a:cubicBezTo>
                    <a:pt x="1040" y="20793"/>
                    <a:pt x="1019" y="20814"/>
                    <a:pt x="999" y="20855"/>
                  </a:cubicBezTo>
                  <a:cubicBezTo>
                    <a:pt x="1080" y="20855"/>
                    <a:pt x="1162" y="20875"/>
                    <a:pt x="1223" y="20895"/>
                  </a:cubicBezTo>
                  <a:cubicBezTo>
                    <a:pt x="1223" y="20895"/>
                    <a:pt x="1243" y="20875"/>
                    <a:pt x="1243" y="20855"/>
                  </a:cubicBezTo>
                  <a:cubicBezTo>
                    <a:pt x="1264" y="20855"/>
                    <a:pt x="1284" y="20860"/>
                    <a:pt x="1304" y="20860"/>
                  </a:cubicBezTo>
                  <a:cubicBezTo>
                    <a:pt x="1325" y="20860"/>
                    <a:pt x="1345" y="20855"/>
                    <a:pt x="1365" y="20834"/>
                  </a:cubicBezTo>
                  <a:cubicBezTo>
                    <a:pt x="1386" y="20855"/>
                    <a:pt x="1406" y="20875"/>
                    <a:pt x="1426" y="20875"/>
                  </a:cubicBezTo>
                  <a:cubicBezTo>
                    <a:pt x="1455" y="20918"/>
                    <a:pt x="1484" y="20961"/>
                    <a:pt x="1527" y="20961"/>
                  </a:cubicBezTo>
                  <a:cubicBezTo>
                    <a:pt x="1545" y="20961"/>
                    <a:pt x="1566" y="20954"/>
                    <a:pt x="1589" y="20936"/>
                  </a:cubicBezTo>
                  <a:lnTo>
                    <a:pt x="1589" y="20936"/>
                  </a:lnTo>
                  <a:cubicBezTo>
                    <a:pt x="1650" y="20997"/>
                    <a:pt x="1528" y="21058"/>
                    <a:pt x="1589" y="21099"/>
                  </a:cubicBezTo>
                  <a:cubicBezTo>
                    <a:pt x="1583" y="21102"/>
                    <a:pt x="1577" y="21103"/>
                    <a:pt x="1571" y="21103"/>
                  </a:cubicBezTo>
                  <a:cubicBezTo>
                    <a:pt x="1543" y="21103"/>
                    <a:pt x="1514" y="21074"/>
                    <a:pt x="1485" y="21074"/>
                  </a:cubicBezTo>
                  <a:cubicBezTo>
                    <a:pt x="1479" y="21074"/>
                    <a:pt x="1473" y="21076"/>
                    <a:pt x="1467" y="21079"/>
                  </a:cubicBezTo>
                  <a:cubicBezTo>
                    <a:pt x="1488" y="21140"/>
                    <a:pt x="1549" y="21119"/>
                    <a:pt x="1549" y="21160"/>
                  </a:cubicBezTo>
                  <a:cubicBezTo>
                    <a:pt x="1549" y="21201"/>
                    <a:pt x="1528" y="21241"/>
                    <a:pt x="1488" y="21282"/>
                  </a:cubicBezTo>
                  <a:cubicBezTo>
                    <a:pt x="1426" y="21262"/>
                    <a:pt x="1426" y="21180"/>
                    <a:pt x="1345" y="21180"/>
                  </a:cubicBezTo>
                  <a:cubicBezTo>
                    <a:pt x="1365" y="21241"/>
                    <a:pt x="1304" y="21323"/>
                    <a:pt x="1365" y="21384"/>
                  </a:cubicBezTo>
                  <a:cubicBezTo>
                    <a:pt x="1304" y="21425"/>
                    <a:pt x="1365" y="21527"/>
                    <a:pt x="1264" y="21567"/>
                  </a:cubicBezTo>
                  <a:lnTo>
                    <a:pt x="1202" y="21567"/>
                  </a:lnTo>
                  <a:cubicBezTo>
                    <a:pt x="1223" y="21588"/>
                    <a:pt x="1243" y="21608"/>
                    <a:pt x="1264" y="21628"/>
                  </a:cubicBezTo>
                  <a:cubicBezTo>
                    <a:pt x="1243" y="21649"/>
                    <a:pt x="1223" y="21669"/>
                    <a:pt x="1202" y="21690"/>
                  </a:cubicBezTo>
                  <a:cubicBezTo>
                    <a:pt x="1223" y="21751"/>
                    <a:pt x="1243" y="21832"/>
                    <a:pt x="1264" y="21893"/>
                  </a:cubicBezTo>
                  <a:cubicBezTo>
                    <a:pt x="1253" y="21924"/>
                    <a:pt x="1238" y="21929"/>
                    <a:pt x="1223" y="21929"/>
                  </a:cubicBezTo>
                  <a:cubicBezTo>
                    <a:pt x="1215" y="21929"/>
                    <a:pt x="1208" y="21928"/>
                    <a:pt x="1201" y="21928"/>
                  </a:cubicBezTo>
                  <a:cubicBezTo>
                    <a:pt x="1194" y="21928"/>
                    <a:pt x="1187" y="21929"/>
                    <a:pt x="1182" y="21934"/>
                  </a:cubicBezTo>
                  <a:cubicBezTo>
                    <a:pt x="1121" y="21975"/>
                    <a:pt x="1202" y="22015"/>
                    <a:pt x="1162" y="22036"/>
                  </a:cubicBezTo>
                  <a:cubicBezTo>
                    <a:pt x="1162" y="22097"/>
                    <a:pt x="1223" y="22097"/>
                    <a:pt x="1223" y="22138"/>
                  </a:cubicBezTo>
                  <a:cubicBezTo>
                    <a:pt x="1202" y="22239"/>
                    <a:pt x="1060" y="22280"/>
                    <a:pt x="1101" y="22423"/>
                  </a:cubicBezTo>
                  <a:cubicBezTo>
                    <a:pt x="1068" y="22423"/>
                    <a:pt x="1048" y="22475"/>
                    <a:pt x="1000" y="22475"/>
                  </a:cubicBezTo>
                  <a:cubicBezTo>
                    <a:pt x="988" y="22475"/>
                    <a:pt x="974" y="22472"/>
                    <a:pt x="958" y="22463"/>
                  </a:cubicBezTo>
                  <a:lnTo>
                    <a:pt x="958" y="22586"/>
                  </a:lnTo>
                  <a:cubicBezTo>
                    <a:pt x="982" y="22581"/>
                    <a:pt x="1005" y="22578"/>
                    <a:pt x="1027" y="22578"/>
                  </a:cubicBezTo>
                  <a:cubicBezTo>
                    <a:pt x="1097" y="22578"/>
                    <a:pt x="1156" y="22605"/>
                    <a:pt x="1202" y="22667"/>
                  </a:cubicBezTo>
                  <a:cubicBezTo>
                    <a:pt x="1162" y="22728"/>
                    <a:pt x="1080" y="22687"/>
                    <a:pt x="1040" y="22749"/>
                  </a:cubicBezTo>
                  <a:cubicBezTo>
                    <a:pt x="1040" y="22810"/>
                    <a:pt x="1060" y="22871"/>
                    <a:pt x="1080" y="22911"/>
                  </a:cubicBezTo>
                  <a:cubicBezTo>
                    <a:pt x="1162" y="22911"/>
                    <a:pt x="1162" y="22850"/>
                    <a:pt x="1182" y="22810"/>
                  </a:cubicBezTo>
                  <a:cubicBezTo>
                    <a:pt x="1162" y="22810"/>
                    <a:pt x="1141" y="22810"/>
                    <a:pt x="1162" y="22789"/>
                  </a:cubicBezTo>
                  <a:cubicBezTo>
                    <a:pt x="1182" y="22789"/>
                    <a:pt x="1182" y="22810"/>
                    <a:pt x="1182" y="22810"/>
                  </a:cubicBezTo>
                  <a:cubicBezTo>
                    <a:pt x="1202" y="22850"/>
                    <a:pt x="1243" y="22891"/>
                    <a:pt x="1284" y="22911"/>
                  </a:cubicBezTo>
                  <a:cubicBezTo>
                    <a:pt x="1325" y="22932"/>
                    <a:pt x="1325" y="22932"/>
                    <a:pt x="1325" y="22973"/>
                  </a:cubicBezTo>
                  <a:cubicBezTo>
                    <a:pt x="1345" y="22973"/>
                    <a:pt x="1365" y="22993"/>
                    <a:pt x="1365" y="22993"/>
                  </a:cubicBezTo>
                  <a:cubicBezTo>
                    <a:pt x="1386" y="23034"/>
                    <a:pt x="1345" y="23074"/>
                    <a:pt x="1345" y="23095"/>
                  </a:cubicBezTo>
                  <a:cubicBezTo>
                    <a:pt x="1365" y="23115"/>
                    <a:pt x="1386" y="23135"/>
                    <a:pt x="1406" y="23156"/>
                  </a:cubicBezTo>
                  <a:cubicBezTo>
                    <a:pt x="1386" y="23176"/>
                    <a:pt x="1345" y="23176"/>
                    <a:pt x="1345" y="23217"/>
                  </a:cubicBezTo>
                  <a:cubicBezTo>
                    <a:pt x="1345" y="23258"/>
                    <a:pt x="1386" y="23258"/>
                    <a:pt x="1426" y="23278"/>
                  </a:cubicBezTo>
                  <a:cubicBezTo>
                    <a:pt x="1426" y="23339"/>
                    <a:pt x="1406" y="23380"/>
                    <a:pt x="1345" y="23421"/>
                  </a:cubicBezTo>
                  <a:cubicBezTo>
                    <a:pt x="1304" y="23441"/>
                    <a:pt x="1304" y="23461"/>
                    <a:pt x="1345" y="23482"/>
                  </a:cubicBezTo>
                  <a:cubicBezTo>
                    <a:pt x="1406" y="23461"/>
                    <a:pt x="1426" y="23380"/>
                    <a:pt x="1488" y="23359"/>
                  </a:cubicBezTo>
                  <a:cubicBezTo>
                    <a:pt x="1528" y="23400"/>
                    <a:pt x="1549" y="23421"/>
                    <a:pt x="1488" y="23461"/>
                  </a:cubicBezTo>
                  <a:cubicBezTo>
                    <a:pt x="1599" y="23517"/>
                    <a:pt x="1693" y="23607"/>
                    <a:pt x="1833" y="23607"/>
                  </a:cubicBezTo>
                  <a:cubicBezTo>
                    <a:pt x="1846" y="23607"/>
                    <a:pt x="1860" y="23606"/>
                    <a:pt x="1874" y="23604"/>
                  </a:cubicBezTo>
                  <a:cubicBezTo>
                    <a:pt x="1915" y="23645"/>
                    <a:pt x="1956" y="23685"/>
                    <a:pt x="1997" y="23746"/>
                  </a:cubicBezTo>
                  <a:lnTo>
                    <a:pt x="2200" y="23746"/>
                  </a:lnTo>
                  <a:cubicBezTo>
                    <a:pt x="2282" y="23726"/>
                    <a:pt x="2323" y="23645"/>
                    <a:pt x="2384" y="23583"/>
                  </a:cubicBezTo>
                  <a:cubicBezTo>
                    <a:pt x="2526" y="23665"/>
                    <a:pt x="2506" y="23808"/>
                    <a:pt x="2587" y="23950"/>
                  </a:cubicBezTo>
                  <a:cubicBezTo>
                    <a:pt x="2587" y="23950"/>
                    <a:pt x="2628" y="23970"/>
                    <a:pt x="2669" y="23970"/>
                  </a:cubicBezTo>
                  <a:cubicBezTo>
                    <a:pt x="2674" y="23972"/>
                    <a:pt x="2678" y="23973"/>
                    <a:pt x="2682" y="23973"/>
                  </a:cubicBezTo>
                  <a:cubicBezTo>
                    <a:pt x="2720" y="23973"/>
                    <a:pt x="2717" y="23901"/>
                    <a:pt x="2749" y="23901"/>
                  </a:cubicBezTo>
                  <a:cubicBezTo>
                    <a:pt x="2755" y="23901"/>
                    <a:pt x="2762" y="23903"/>
                    <a:pt x="2771" y="23909"/>
                  </a:cubicBezTo>
                  <a:cubicBezTo>
                    <a:pt x="2791" y="23909"/>
                    <a:pt x="2791" y="23930"/>
                    <a:pt x="2791" y="23930"/>
                  </a:cubicBezTo>
                  <a:cubicBezTo>
                    <a:pt x="2730" y="23970"/>
                    <a:pt x="2709" y="24011"/>
                    <a:pt x="2709" y="24072"/>
                  </a:cubicBezTo>
                  <a:cubicBezTo>
                    <a:pt x="2728" y="24091"/>
                    <a:pt x="2745" y="24098"/>
                    <a:pt x="2760" y="24098"/>
                  </a:cubicBezTo>
                  <a:cubicBezTo>
                    <a:pt x="2802" y="24098"/>
                    <a:pt x="2833" y="24044"/>
                    <a:pt x="2870" y="24044"/>
                  </a:cubicBezTo>
                  <a:cubicBezTo>
                    <a:pt x="2877" y="24044"/>
                    <a:pt x="2885" y="24047"/>
                    <a:pt x="2893" y="24052"/>
                  </a:cubicBezTo>
                  <a:cubicBezTo>
                    <a:pt x="2913" y="24113"/>
                    <a:pt x="2872" y="24154"/>
                    <a:pt x="2852" y="24215"/>
                  </a:cubicBezTo>
                  <a:cubicBezTo>
                    <a:pt x="2791" y="24235"/>
                    <a:pt x="2750" y="24256"/>
                    <a:pt x="2689" y="24276"/>
                  </a:cubicBezTo>
                  <a:cubicBezTo>
                    <a:pt x="2709" y="24317"/>
                    <a:pt x="2730" y="24357"/>
                    <a:pt x="2791" y="24378"/>
                  </a:cubicBezTo>
                  <a:cubicBezTo>
                    <a:pt x="2832" y="24378"/>
                    <a:pt x="2852" y="24317"/>
                    <a:pt x="2893" y="24317"/>
                  </a:cubicBezTo>
                  <a:cubicBezTo>
                    <a:pt x="2893" y="24296"/>
                    <a:pt x="2893" y="24256"/>
                    <a:pt x="2893" y="24215"/>
                  </a:cubicBezTo>
                  <a:cubicBezTo>
                    <a:pt x="2974" y="24276"/>
                    <a:pt x="2974" y="24357"/>
                    <a:pt x="3015" y="24398"/>
                  </a:cubicBezTo>
                  <a:cubicBezTo>
                    <a:pt x="3056" y="24459"/>
                    <a:pt x="3117" y="24500"/>
                    <a:pt x="3158" y="24561"/>
                  </a:cubicBezTo>
                  <a:cubicBezTo>
                    <a:pt x="3167" y="24566"/>
                    <a:pt x="3176" y="24567"/>
                    <a:pt x="3185" y="24567"/>
                  </a:cubicBezTo>
                  <a:cubicBezTo>
                    <a:pt x="3202" y="24567"/>
                    <a:pt x="3218" y="24562"/>
                    <a:pt x="3235" y="24562"/>
                  </a:cubicBezTo>
                  <a:cubicBezTo>
                    <a:pt x="3250" y="24562"/>
                    <a:pt x="3265" y="24566"/>
                    <a:pt x="3280" y="24581"/>
                  </a:cubicBezTo>
                  <a:cubicBezTo>
                    <a:pt x="3294" y="24567"/>
                    <a:pt x="3298" y="24553"/>
                    <a:pt x="3307" y="24553"/>
                  </a:cubicBezTo>
                  <a:cubicBezTo>
                    <a:pt x="3310" y="24553"/>
                    <a:pt x="3314" y="24555"/>
                    <a:pt x="3320" y="24561"/>
                  </a:cubicBezTo>
                  <a:cubicBezTo>
                    <a:pt x="3320" y="24581"/>
                    <a:pt x="3300" y="24581"/>
                    <a:pt x="3280" y="24581"/>
                  </a:cubicBezTo>
                  <a:cubicBezTo>
                    <a:pt x="3280" y="24581"/>
                    <a:pt x="3259" y="24602"/>
                    <a:pt x="3239" y="24622"/>
                  </a:cubicBezTo>
                  <a:cubicBezTo>
                    <a:pt x="3219" y="24663"/>
                    <a:pt x="3320" y="24683"/>
                    <a:pt x="3259" y="24724"/>
                  </a:cubicBezTo>
                  <a:cubicBezTo>
                    <a:pt x="3300" y="24765"/>
                    <a:pt x="3341" y="24765"/>
                    <a:pt x="3402" y="24765"/>
                  </a:cubicBezTo>
                  <a:cubicBezTo>
                    <a:pt x="3422" y="24826"/>
                    <a:pt x="3504" y="24826"/>
                    <a:pt x="3524" y="24907"/>
                  </a:cubicBezTo>
                  <a:cubicBezTo>
                    <a:pt x="3544" y="24887"/>
                    <a:pt x="3565" y="24887"/>
                    <a:pt x="3565" y="24887"/>
                  </a:cubicBezTo>
                  <a:cubicBezTo>
                    <a:pt x="3576" y="24875"/>
                    <a:pt x="3585" y="24871"/>
                    <a:pt x="3592" y="24871"/>
                  </a:cubicBezTo>
                  <a:cubicBezTo>
                    <a:pt x="3613" y="24871"/>
                    <a:pt x="3617" y="24913"/>
                    <a:pt x="3635" y="24913"/>
                  </a:cubicBezTo>
                  <a:cubicBezTo>
                    <a:pt x="3643" y="24913"/>
                    <a:pt x="3652" y="24906"/>
                    <a:pt x="3667" y="24887"/>
                  </a:cubicBezTo>
                  <a:cubicBezTo>
                    <a:pt x="3707" y="24948"/>
                    <a:pt x="3667" y="25050"/>
                    <a:pt x="3768" y="25091"/>
                  </a:cubicBezTo>
                  <a:cubicBezTo>
                    <a:pt x="3768" y="25070"/>
                    <a:pt x="3789" y="25070"/>
                    <a:pt x="3809" y="25050"/>
                  </a:cubicBezTo>
                  <a:cubicBezTo>
                    <a:pt x="3830" y="25091"/>
                    <a:pt x="3850" y="25131"/>
                    <a:pt x="3850" y="25192"/>
                  </a:cubicBezTo>
                  <a:cubicBezTo>
                    <a:pt x="3870" y="25192"/>
                    <a:pt x="3891" y="25192"/>
                    <a:pt x="3911" y="25213"/>
                  </a:cubicBezTo>
                  <a:cubicBezTo>
                    <a:pt x="3931" y="25274"/>
                    <a:pt x="3870" y="25274"/>
                    <a:pt x="3850" y="25294"/>
                  </a:cubicBezTo>
                  <a:cubicBezTo>
                    <a:pt x="3870" y="25315"/>
                    <a:pt x="3870" y="25335"/>
                    <a:pt x="3870" y="25355"/>
                  </a:cubicBezTo>
                  <a:cubicBezTo>
                    <a:pt x="3890" y="25368"/>
                    <a:pt x="3905" y="25375"/>
                    <a:pt x="3920" y="25375"/>
                  </a:cubicBezTo>
                  <a:cubicBezTo>
                    <a:pt x="3952" y="25375"/>
                    <a:pt x="3984" y="25343"/>
                    <a:pt x="4054" y="25274"/>
                  </a:cubicBezTo>
                  <a:cubicBezTo>
                    <a:pt x="4054" y="25335"/>
                    <a:pt x="4054" y="25376"/>
                    <a:pt x="4054" y="25416"/>
                  </a:cubicBezTo>
                  <a:cubicBezTo>
                    <a:pt x="4033" y="25457"/>
                    <a:pt x="4013" y="25498"/>
                    <a:pt x="3993" y="25518"/>
                  </a:cubicBezTo>
                  <a:cubicBezTo>
                    <a:pt x="4020" y="25573"/>
                    <a:pt x="4047" y="25582"/>
                    <a:pt x="4080" y="25582"/>
                  </a:cubicBezTo>
                  <a:cubicBezTo>
                    <a:pt x="4097" y="25582"/>
                    <a:pt x="4115" y="25579"/>
                    <a:pt x="4135" y="25579"/>
                  </a:cubicBezTo>
                  <a:cubicBezTo>
                    <a:pt x="4135" y="25600"/>
                    <a:pt x="4115" y="25620"/>
                    <a:pt x="4115" y="25640"/>
                  </a:cubicBezTo>
                  <a:cubicBezTo>
                    <a:pt x="4094" y="25661"/>
                    <a:pt x="4074" y="25661"/>
                    <a:pt x="4056" y="25661"/>
                  </a:cubicBezTo>
                  <a:cubicBezTo>
                    <a:pt x="4038" y="25661"/>
                    <a:pt x="4023" y="25661"/>
                    <a:pt x="4013" y="25681"/>
                  </a:cubicBezTo>
                  <a:cubicBezTo>
                    <a:pt x="4054" y="25722"/>
                    <a:pt x="4033" y="25803"/>
                    <a:pt x="4094" y="25824"/>
                  </a:cubicBezTo>
                  <a:cubicBezTo>
                    <a:pt x="4074" y="25926"/>
                    <a:pt x="4074" y="25926"/>
                    <a:pt x="4176" y="26027"/>
                  </a:cubicBezTo>
                  <a:cubicBezTo>
                    <a:pt x="4176" y="26048"/>
                    <a:pt x="4155" y="26048"/>
                    <a:pt x="4135" y="26068"/>
                  </a:cubicBezTo>
                  <a:cubicBezTo>
                    <a:pt x="4135" y="26068"/>
                    <a:pt x="4115" y="26088"/>
                    <a:pt x="4115" y="26109"/>
                  </a:cubicBezTo>
                  <a:cubicBezTo>
                    <a:pt x="4125" y="26129"/>
                    <a:pt x="4140" y="26134"/>
                    <a:pt x="4158" y="26134"/>
                  </a:cubicBezTo>
                  <a:cubicBezTo>
                    <a:pt x="4176" y="26134"/>
                    <a:pt x="4196" y="26129"/>
                    <a:pt x="4217" y="26129"/>
                  </a:cubicBezTo>
                  <a:cubicBezTo>
                    <a:pt x="4237" y="26170"/>
                    <a:pt x="4237" y="26211"/>
                    <a:pt x="4257" y="26251"/>
                  </a:cubicBezTo>
                  <a:cubicBezTo>
                    <a:pt x="4237" y="26272"/>
                    <a:pt x="4237" y="26312"/>
                    <a:pt x="4217" y="26333"/>
                  </a:cubicBezTo>
                  <a:cubicBezTo>
                    <a:pt x="4225" y="26337"/>
                    <a:pt x="4233" y="26339"/>
                    <a:pt x="4241" y="26339"/>
                  </a:cubicBezTo>
                  <a:cubicBezTo>
                    <a:pt x="4274" y="26339"/>
                    <a:pt x="4306" y="26312"/>
                    <a:pt x="4339" y="26312"/>
                  </a:cubicBezTo>
                  <a:cubicBezTo>
                    <a:pt x="4359" y="26353"/>
                    <a:pt x="4318" y="26374"/>
                    <a:pt x="4318" y="26374"/>
                  </a:cubicBezTo>
                  <a:cubicBezTo>
                    <a:pt x="4308" y="26404"/>
                    <a:pt x="4288" y="26404"/>
                    <a:pt x="4267" y="26404"/>
                  </a:cubicBezTo>
                  <a:cubicBezTo>
                    <a:pt x="4247" y="26404"/>
                    <a:pt x="4227" y="26404"/>
                    <a:pt x="4217" y="26435"/>
                  </a:cubicBezTo>
                  <a:cubicBezTo>
                    <a:pt x="4237" y="26496"/>
                    <a:pt x="4298" y="26557"/>
                    <a:pt x="4359" y="26577"/>
                  </a:cubicBezTo>
                  <a:cubicBezTo>
                    <a:pt x="4379" y="26557"/>
                    <a:pt x="4379" y="26557"/>
                    <a:pt x="4400" y="26557"/>
                  </a:cubicBezTo>
                  <a:cubicBezTo>
                    <a:pt x="4400" y="26577"/>
                    <a:pt x="4400" y="26577"/>
                    <a:pt x="4400" y="26598"/>
                  </a:cubicBezTo>
                  <a:cubicBezTo>
                    <a:pt x="4400" y="26598"/>
                    <a:pt x="4420" y="26618"/>
                    <a:pt x="4420" y="26618"/>
                  </a:cubicBezTo>
                  <a:cubicBezTo>
                    <a:pt x="4420" y="26638"/>
                    <a:pt x="4400" y="26638"/>
                    <a:pt x="4379" y="26638"/>
                  </a:cubicBezTo>
                  <a:cubicBezTo>
                    <a:pt x="4379" y="26699"/>
                    <a:pt x="4461" y="26720"/>
                    <a:pt x="4481" y="26720"/>
                  </a:cubicBezTo>
                  <a:cubicBezTo>
                    <a:pt x="4519" y="26717"/>
                    <a:pt x="4557" y="26715"/>
                    <a:pt x="4594" y="26715"/>
                  </a:cubicBezTo>
                  <a:cubicBezTo>
                    <a:pt x="4710" y="26715"/>
                    <a:pt x="4823" y="26727"/>
                    <a:pt x="4934" y="26727"/>
                  </a:cubicBezTo>
                  <a:cubicBezTo>
                    <a:pt x="5015" y="26727"/>
                    <a:pt x="5094" y="26721"/>
                    <a:pt x="5174" y="26699"/>
                  </a:cubicBezTo>
                  <a:cubicBezTo>
                    <a:pt x="5276" y="26679"/>
                    <a:pt x="5357" y="26659"/>
                    <a:pt x="5438" y="26598"/>
                  </a:cubicBezTo>
                  <a:cubicBezTo>
                    <a:pt x="5503" y="26559"/>
                    <a:pt x="5543" y="26545"/>
                    <a:pt x="5595" y="26545"/>
                  </a:cubicBezTo>
                  <a:cubicBezTo>
                    <a:pt x="5625" y="26545"/>
                    <a:pt x="5659" y="26549"/>
                    <a:pt x="5703" y="26557"/>
                  </a:cubicBezTo>
                  <a:cubicBezTo>
                    <a:pt x="5754" y="26507"/>
                    <a:pt x="5818" y="26470"/>
                    <a:pt x="5895" y="26470"/>
                  </a:cubicBezTo>
                  <a:cubicBezTo>
                    <a:pt x="5912" y="26470"/>
                    <a:pt x="5930" y="26472"/>
                    <a:pt x="5948" y="26475"/>
                  </a:cubicBezTo>
                  <a:cubicBezTo>
                    <a:pt x="5948" y="26496"/>
                    <a:pt x="5948" y="26516"/>
                    <a:pt x="5948" y="26557"/>
                  </a:cubicBezTo>
                  <a:cubicBezTo>
                    <a:pt x="6009" y="26496"/>
                    <a:pt x="6029" y="26394"/>
                    <a:pt x="6111" y="26394"/>
                  </a:cubicBezTo>
                  <a:cubicBezTo>
                    <a:pt x="6131" y="26414"/>
                    <a:pt x="6111" y="26455"/>
                    <a:pt x="6131" y="26496"/>
                  </a:cubicBezTo>
                  <a:cubicBezTo>
                    <a:pt x="6151" y="26496"/>
                    <a:pt x="6192" y="26496"/>
                    <a:pt x="6212" y="26475"/>
                  </a:cubicBezTo>
                  <a:cubicBezTo>
                    <a:pt x="6192" y="26455"/>
                    <a:pt x="6192" y="26455"/>
                    <a:pt x="6172" y="26435"/>
                  </a:cubicBezTo>
                  <a:cubicBezTo>
                    <a:pt x="6172" y="26394"/>
                    <a:pt x="6233" y="26394"/>
                    <a:pt x="6253" y="26374"/>
                  </a:cubicBezTo>
                  <a:cubicBezTo>
                    <a:pt x="6253" y="26333"/>
                    <a:pt x="6253" y="26312"/>
                    <a:pt x="6273" y="26272"/>
                  </a:cubicBezTo>
                  <a:cubicBezTo>
                    <a:pt x="6253" y="26272"/>
                    <a:pt x="6233" y="26251"/>
                    <a:pt x="6253" y="26231"/>
                  </a:cubicBezTo>
                  <a:cubicBezTo>
                    <a:pt x="6273" y="26231"/>
                    <a:pt x="6273" y="26251"/>
                    <a:pt x="6273" y="26272"/>
                  </a:cubicBezTo>
                  <a:cubicBezTo>
                    <a:pt x="6335" y="26312"/>
                    <a:pt x="6273" y="26414"/>
                    <a:pt x="6335" y="26455"/>
                  </a:cubicBezTo>
                  <a:lnTo>
                    <a:pt x="6375" y="26455"/>
                  </a:lnTo>
                  <a:cubicBezTo>
                    <a:pt x="6416" y="26394"/>
                    <a:pt x="6375" y="26333"/>
                    <a:pt x="6396" y="26272"/>
                  </a:cubicBezTo>
                  <a:cubicBezTo>
                    <a:pt x="6416" y="26251"/>
                    <a:pt x="6436" y="26251"/>
                    <a:pt x="6477" y="26231"/>
                  </a:cubicBezTo>
                  <a:cubicBezTo>
                    <a:pt x="6477" y="26272"/>
                    <a:pt x="6477" y="26272"/>
                    <a:pt x="6477" y="26312"/>
                  </a:cubicBezTo>
                  <a:cubicBezTo>
                    <a:pt x="6482" y="26317"/>
                    <a:pt x="6487" y="26319"/>
                    <a:pt x="6494" y="26319"/>
                  </a:cubicBezTo>
                  <a:cubicBezTo>
                    <a:pt x="6505" y="26319"/>
                    <a:pt x="6520" y="26314"/>
                    <a:pt x="6535" y="26314"/>
                  </a:cubicBezTo>
                  <a:cubicBezTo>
                    <a:pt x="6549" y="26314"/>
                    <a:pt x="6564" y="26318"/>
                    <a:pt x="6579" y="26333"/>
                  </a:cubicBezTo>
                  <a:cubicBezTo>
                    <a:pt x="6608" y="26347"/>
                    <a:pt x="6626" y="26362"/>
                    <a:pt x="6649" y="26362"/>
                  </a:cubicBezTo>
                  <a:cubicBezTo>
                    <a:pt x="6659" y="26362"/>
                    <a:pt x="6669" y="26359"/>
                    <a:pt x="6681" y="26353"/>
                  </a:cubicBezTo>
                  <a:cubicBezTo>
                    <a:pt x="6742" y="26333"/>
                    <a:pt x="6660" y="26251"/>
                    <a:pt x="6722" y="26231"/>
                  </a:cubicBezTo>
                  <a:lnTo>
                    <a:pt x="6722" y="26231"/>
                  </a:lnTo>
                  <a:lnTo>
                    <a:pt x="6762" y="26292"/>
                  </a:lnTo>
                  <a:cubicBezTo>
                    <a:pt x="6864" y="26272"/>
                    <a:pt x="6864" y="26272"/>
                    <a:pt x="6925" y="26190"/>
                  </a:cubicBezTo>
                  <a:cubicBezTo>
                    <a:pt x="6966" y="26231"/>
                    <a:pt x="6946" y="26292"/>
                    <a:pt x="6986" y="26333"/>
                  </a:cubicBezTo>
                  <a:lnTo>
                    <a:pt x="7027" y="26333"/>
                  </a:lnTo>
                  <a:cubicBezTo>
                    <a:pt x="7007" y="26394"/>
                    <a:pt x="7088" y="26414"/>
                    <a:pt x="7068" y="26475"/>
                  </a:cubicBezTo>
                  <a:cubicBezTo>
                    <a:pt x="7054" y="26485"/>
                    <a:pt x="7040" y="26489"/>
                    <a:pt x="7028" y="26489"/>
                  </a:cubicBezTo>
                  <a:cubicBezTo>
                    <a:pt x="6989" y="26489"/>
                    <a:pt x="6961" y="26446"/>
                    <a:pt x="6946" y="26414"/>
                  </a:cubicBezTo>
                  <a:cubicBezTo>
                    <a:pt x="6905" y="26455"/>
                    <a:pt x="6925" y="26475"/>
                    <a:pt x="6925" y="26516"/>
                  </a:cubicBezTo>
                  <a:cubicBezTo>
                    <a:pt x="6901" y="26516"/>
                    <a:pt x="6880" y="26513"/>
                    <a:pt x="6860" y="26513"/>
                  </a:cubicBezTo>
                  <a:cubicBezTo>
                    <a:pt x="6831" y="26513"/>
                    <a:pt x="6807" y="26520"/>
                    <a:pt x="6783" y="26557"/>
                  </a:cubicBezTo>
                  <a:cubicBezTo>
                    <a:pt x="6803" y="26557"/>
                    <a:pt x="6803" y="26577"/>
                    <a:pt x="6783" y="26598"/>
                  </a:cubicBezTo>
                  <a:cubicBezTo>
                    <a:pt x="6762" y="26577"/>
                    <a:pt x="6762" y="26557"/>
                    <a:pt x="6783" y="26557"/>
                  </a:cubicBezTo>
                  <a:lnTo>
                    <a:pt x="6742" y="26537"/>
                  </a:lnTo>
                  <a:cubicBezTo>
                    <a:pt x="6701" y="26557"/>
                    <a:pt x="6660" y="26577"/>
                    <a:pt x="6660" y="26638"/>
                  </a:cubicBezTo>
                  <a:cubicBezTo>
                    <a:pt x="6675" y="26668"/>
                    <a:pt x="6690" y="26687"/>
                    <a:pt x="6713" y="26687"/>
                  </a:cubicBezTo>
                  <a:cubicBezTo>
                    <a:pt x="6722" y="26687"/>
                    <a:pt x="6731" y="26685"/>
                    <a:pt x="6742" y="26679"/>
                  </a:cubicBezTo>
                  <a:cubicBezTo>
                    <a:pt x="6742" y="26679"/>
                    <a:pt x="6742" y="26659"/>
                    <a:pt x="6742" y="26638"/>
                  </a:cubicBezTo>
                  <a:cubicBezTo>
                    <a:pt x="6755" y="26640"/>
                    <a:pt x="6768" y="26641"/>
                    <a:pt x="6781" y="26641"/>
                  </a:cubicBezTo>
                  <a:cubicBezTo>
                    <a:pt x="6894" y="26641"/>
                    <a:pt x="6997" y="26575"/>
                    <a:pt x="7110" y="26575"/>
                  </a:cubicBezTo>
                  <a:cubicBezTo>
                    <a:pt x="7123" y="26575"/>
                    <a:pt x="7136" y="26575"/>
                    <a:pt x="7149" y="26577"/>
                  </a:cubicBezTo>
                  <a:cubicBezTo>
                    <a:pt x="7170" y="26537"/>
                    <a:pt x="7170" y="26516"/>
                    <a:pt x="7149" y="26496"/>
                  </a:cubicBezTo>
                  <a:cubicBezTo>
                    <a:pt x="7135" y="26510"/>
                    <a:pt x="7131" y="26525"/>
                    <a:pt x="7122" y="26525"/>
                  </a:cubicBezTo>
                  <a:cubicBezTo>
                    <a:pt x="7119" y="26525"/>
                    <a:pt x="7114" y="26522"/>
                    <a:pt x="7108" y="26516"/>
                  </a:cubicBezTo>
                  <a:cubicBezTo>
                    <a:pt x="7108" y="26496"/>
                    <a:pt x="7129" y="26496"/>
                    <a:pt x="7149" y="26496"/>
                  </a:cubicBezTo>
                  <a:cubicBezTo>
                    <a:pt x="7149" y="26496"/>
                    <a:pt x="7149" y="26475"/>
                    <a:pt x="7149" y="26475"/>
                  </a:cubicBezTo>
                  <a:cubicBezTo>
                    <a:pt x="7108" y="26435"/>
                    <a:pt x="7129" y="26394"/>
                    <a:pt x="7108" y="26353"/>
                  </a:cubicBezTo>
                  <a:cubicBezTo>
                    <a:pt x="7088" y="26333"/>
                    <a:pt x="7108" y="26333"/>
                    <a:pt x="7129" y="26333"/>
                  </a:cubicBezTo>
                  <a:cubicBezTo>
                    <a:pt x="7170" y="26333"/>
                    <a:pt x="7149" y="26374"/>
                    <a:pt x="7170" y="26374"/>
                  </a:cubicBezTo>
                  <a:cubicBezTo>
                    <a:pt x="7178" y="26378"/>
                    <a:pt x="7187" y="26379"/>
                    <a:pt x="7195" y="26379"/>
                  </a:cubicBezTo>
                  <a:cubicBezTo>
                    <a:pt x="7219" y="26379"/>
                    <a:pt x="7242" y="26368"/>
                    <a:pt x="7266" y="26368"/>
                  </a:cubicBezTo>
                  <a:cubicBezTo>
                    <a:pt x="7275" y="26368"/>
                    <a:pt x="7283" y="26369"/>
                    <a:pt x="7292" y="26374"/>
                  </a:cubicBezTo>
                  <a:cubicBezTo>
                    <a:pt x="7271" y="26455"/>
                    <a:pt x="7190" y="26414"/>
                    <a:pt x="7170" y="26475"/>
                  </a:cubicBezTo>
                  <a:cubicBezTo>
                    <a:pt x="7210" y="26475"/>
                    <a:pt x="7210" y="26537"/>
                    <a:pt x="7251" y="26557"/>
                  </a:cubicBezTo>
                  <a:cubicBezTo>
                    <a:pt x="7292" y="26557"/>
                    <a:pt x="7292" y="26516"/>
                    <a:pt x="7312" y="26496"/>
                  </a:cubicBezTo>
                  <a:cubicBezTo>
                    <a:pt x="7312" y="26496"/>
                    <a:pt x="7292" y="26496"/>
                    <a:pt x="7312" y="26475"/>
                  </a:cubicBezTo>
                  <a:cubicBezTo>
                    <a:pt x="7332" y="26475"/>
                    <a:pt x="7332" y="26496"/>
                    <a:pt x="7312" y="26496"/>
                  </a:cubicBezTo>
                  <a:cubicBezTo>
                    <a:pt x="7321" y="26500"/>
                    <a:pt x="7331" y="26502"/>
                    <a:pt x="7340" y="26502"/>
                  </a:cubicBezTo>
                  <a:cubicBezTo>
                    <a:pt x="7356" y="26502"/>
                    <a:pt x="7373" y="26497"/>
                    <a:pt x="7389" y="26497"/>
                  </a:cubicBezTo>
                  <a:cubicBezTo>
                    <a:pt x="7404" y="26497"/>
                    <a:pt x="7419" y="26501"/>
                    <a:pt x="7434" y="26516"/>
                  </a:cubicBezTo>
                  <a:cubicBezTo>
                    <a:pt x="7495" y="26394"/>
                    <a:pt x="7394" y="26374"/>
                    <a:pt x="7353" y="26333"/>
                  </a:cubicBezTo>
                  <a:cubicBezTo>
                    <a:pt x="7373" y="26312"/>
                    <a:pt x="7394" y="26312"/>
                    <a:pt x="7414" y="26312"/>
                  </a:cubicBezTo>
                  <a:cubicBezTo>
                    <a:pt x="7450" y="26312"/>
                    <a:pt x="7470" y="26377"/>
                    <a:pt x="7517" y="26377"/>
                  </a:cubicBezTo>
                  <a:cubicBezTo>
                    <a:pt x="7523" y="26377"/>
                    <a:pt x="7529" y="26376"/>
                    <a:pt x="7536" y="26374"/>
                  </a:cubicBezTo>
                  <a:cubicBezTo>
                    <a:pt x="7546" y="26368"/>
                    <a:pt x="7557" y="26366"/>
                    <a:pt x="7566" y="26366"/>
                  </a:cubicBezTo>
                  <a:cubicBezTo>
                    <a:pt x="7596" y="26366"/>
                    <a:pt x="7623" y="26389"/>
                    <a:pt x="7638" y="26435"/>
                  </a:cubicBezTo>
                  <a:cubicBezTo>
                    <a:pt x="7679" y="26414"/>
                    <a:pt x="7679" y="26353"/>
                    <a:pt x="7719" y="26312"/>
                  </a:cubicBezTo>
                  <a:lnTo>
                    <a:pt x="7821" y="26312"/>
                  </a:lnTo>
                  <a:cubicBezTo>
                    <a:pt x="7821" y="26333"/>
                    <a:pt x="7821" y="26353"/>
                    <a:pt x="7821" y="26394"/>
                  </a:cubicBezTo>
                  <a:cubicBezTo>
                    <a:pt x="7850" y="26380"/>
                    <a:pt x="7889" y="26365"/>
                    <a:pt x="7924" y="26365"/>
                  </a:cubicBezTo>
                  <a:cubicBezTo>
                    <a:pt x="7938" y="26365"/>
                    <a:pt x="7952" y="26368"/>
                    <a:pt x="7964" y="26374"/>
                  </a:cubicBezTo>
                  <a:cubicBezTo>
                    <a:pt x="7984" y="26333"/>
                    <a:pt x="7964" y="26292"/>
                    <a:pt x="7984" y="26251"/>
                  </a:cubicBezTo>
                  <a:lnTo>
                    <a:pt x="7923" y="26251"/>
                  </a:lnTo>
                  <a:cubicBezTo>
                    <a:pt x="7923" y="26231"/>
                    <a:pt x="7923" y="26211"/>
                    <a:pt x="7964" y="26211"/>
                  </a:cubicBezTo>
                  <a:cubicBezTo>
                    <a:pt x="7984" y="26211"/>
                    <a:pt x="8005" y="26231"/>
                    <a:pt x="7984" y="26251"/>
                  </a:cubicBezTo>
                  <a:cubicBezTo>
                    <a:pt x="8005" y="26272"/>
                    <a:pt x="8025" y="26292"/>
                    <a:pt x="8045" y="26312"/>
                  </a:cubicBezTo>
                  <a:cubicBezTo>
                    <a:pt x="8080" y="26264"/>
                    <a:pt x="8122" y="26251"/>
                    <a:pt x="8168" y="26251"/>
                  </a:cubicBezTo>
                  <a:cubicBezTo>
                    <a:pt x="8220" y="26251"/>
                    <a:pt x="8277" y="26267"/>
                    <a:pt x="8333" y="26267"/>
                  </a:cubicBezTo>
                  <a:cubicBezTo>
                    <a:pt x="8374" y="26267"/>
                    <a:pt x="8414" y="26259"/>
                    <a:pt x="8453" y="26231"/>
                  </a:cubicBezTo>
                  <a:lnTo>
                    <a:pt x="8453" y="26190"/>
                  </a:lnTo>
                  <a:cubicBezTo>
                    <a:pt x="8493" y="26211"/>
                    <a:pt x="8534" y="26211"/>
                    <a:pt x="8575" y="26211"/>
                  </a:cubicBezTo>
                  <a:cubicBezTo>
                    <a:pt x="8534" y="26170"/>
                    <a:pt x="8493" y="26109"/>
                    <a:pt x="8514" y="26027"/>
                  </a:cubicBezTo>
                  <a:lnTo>
                    <a:pt x="8514" y="26027"/>
                  </a:lnTo>
                  <a:cubicBezTo>
                    <a:pt x="8453" y="26048"/>
                    <a:pt x="8453" y="26129"/>
                    <a:pt x="8412" y="26150"/>
                  </a:cubicBezTo>
                  <a:cubicBezTo>
                    <a:pt x="8387" y="26141"/>
                    <a:pt x="8361" y="26136"/>
                    <a:pt x="8336" y="26136"/>
                  </a:cubicBezTo>
                  <a:cubicBezTo>
                    <a:pt x="8300" y="26136"/>
                    <a:pt x="8264" y="26146"/>
                    <a:pt x="8229" y="26170"/>
                  </a:cubicBezTo>
                  <a:cubicBezTo>
                    <a:pt x="8229" y="26088"/>
                    <a:pt x="8290" y="26088"/>
                    <a:pt x="8330" y="26068"/>
                  </a:cubicBezTo>
                  <a:cubicBezTo>
                    <a:pt x="8351" y="26027"/>
                    <a:pt x="8371" y="25987"/>
                    <a:pt x="8391" y="25966"/>
                  </a:cubicBezTo>
                  <a:cubicBezTo>
                    <a:pt x="8453" y="25966"/>
                    <a:pt x="8391" y="26007"/>
                    <a:pt x="8432" y="26027"/>
                  </a:cubicBezTo>
                  <a:cubicBezTo>
                    <a:pt x="8453" y="26007"/>
                    <a:pt x="8493" y="25987"/>
                    <a:pt x="8534" y="25946"/>
                  </a:cubicBezTo>
                  <a:cubicBezTo>
                    <a:pt x="8514" y="25905"/>
                    <a:pt x="8493" y="25885"/>
                    <a:pt x="8473" y="25864"/>
                  </a:cubicBezTo>
                  <a:cubicBezTo>
                    <a:pt x="8493" y="25844"/>
                    <a:pt x="8514" y="25824"/>
                    <a:pt x="8514" y="25783"/>
                  </a:cubicBezTo>
                  <a:cubicBezTo>
                    <a:pt x="8534" y="25803"/>
                    <a:pt x="8554" y="25824"/>
                    <a:pt x="8554" y="25844"/>
                  </a:cubicBezTo>
                  <a:cubicBezTo>
                    <a:pt x="8575" y="25824"/>
                    <a:pt x="8595" y="25803"/>
                    <a:pt x="8595" y="25783"/>
                  </a:cubicBezTo>
                  <a:cubicBezTo>
                    <a:pt x="8575" y="25763"/>
                    <a:pt x="8534" y="25763"/>
                    <a:pt x="8554" y="25722"/>
                  </a:cubicBezTo>
                  <a:cubicBezTo>
                    <a:pt x="8595" y="25722"/>
                    <a:pt x="8616" y="25742"/>
                    <a:pt x="8595" y="25783"/>
                  </a:cubicBezTo>
                  <a:cubicBezTo>
                    <a:pt x="8656" y="25783"/>
                    <a:pt x="8656" y="25763"/>
                    <a:pt x="8677" y="25722"/>
                  </a:cubicBezTo>
                  <a:cubicBezTo>
                    <a:pt x="8636" y="25722"/>
                    <a:pt x="8616" y="25702"/>
                    <a:pt x="8575" y="25681"/>
                  </a:cubicBezTo>
                  <a:cubicBezTo>
                    <a:pt x="8595" y="25640"/>
                    <a:pt x="8656" y="25620"/>
                    <a:pt x="8636" y="25559"/>
                  </a:cubicBezTo>
                  <a:cubicBezTo>
                    <a:pt x="8616" y="25518"/>
                    <a:pt x="8656" y="25477"/>
                    <a:pt x="8697" y="25457"/>
                  </a:cubicBezTo>
                  <a:cubicBezTo>
                    <a:pt x="8732" y="25422"/>
                    <a:pt x="8752" y="25372"/>
                    <a:pt x="8796" y="25372"/>
                  </a:cubicBezTo>
                  <a:cubicBezTo>
                    <a:pt x="8803" y="25372"/>
                    <a:pt x="8811" y="25373"/>
                    <a:pt x="8819" y="25376"/>
                  </a:cubicBezTo>
                  <a:cubicBezTo>
                    <a:pt x="8840" y="25416"/>
                    <a:pt x="8758" y="25457"/>
                    <a:pt x="8799" y="25518"/>
                  </a:cubicBezTo>
                  <a:cubicBezTo>
                    <a:pt x="8812" y="25484"/>
                    <a:pt x="8833" y="25475"/>
                    <a:pt x="8855" y="25475"/>
                  </a:cubicBezTo>
                  <a:cubicBezTo>
                    <a:pt x="8881" y="25475"/>
                    <a:pt x="8910" y="25487"/>
                    <a:pt x="8935" y="25487"/>
                  </a:cubicBezTo>
                  <a:cubicBezTo>
                    <a:pt x="8954" y="25487"/>
                    <a:pt x="8970" y="25480"/>
                    <a:pt x="8982" y="25457"/>
                  </a:cubicBezTo>
                  <a:cubicBezTo>
                    <a:pt x="9023" y="25498"/>
                    <a:pt x="9023" y="25539"/>
                    <a:pt x="9002" y="25579"/>
                  </a:cubicBezTo>
                  <a:cubicBezTo>
                    <a:pt x="9017" y="25594"/>
                    <a:pt x="9041" y="25608"/>
                    <a:pt x="9069" y="25608"/>
                  </a:cubicBezTo>
                  <a:cubicBezTo>
                    <a:pt x="9080" y="25608"/>
                    <a:pt x="9092" y="25606"/>
                    <a:pt x="9104" y="25600"/>
                  </a:cubicBezTo>
                  <a:cubicBezTo>
                    <a:pt x="9145" y="25559"/>
                    <a:pt x="9104" y="25518"/>
                    <a:pt x="9104" y="25477"/>
                  </a:cubicBezTo>
                  <a:cubicBezTo>
                    <a:pt x="9165" y="25457"/>
                    <a:pt x="9165" y="25376"/>
                    <a:pt x="9206" y="25315"/>
                  </a:cubicBezTo>
                  <a:cubicBezTo>
                    <a:pt x="9247" y="25335"/>
                    <a:pt x="9267" y="25376"/>
                    <a:pt x="9308" y="25376"/>
                  </a:cubicBezTo>
                  <a:cubicBezTo>
                    <a:pt x="9349" y="25376"/>
                    <a:pt x="9389" y="25355"/>
                    <a:pt x="9430" y="25355"/>
                  </a:cubicBezTo>
                  <a:cubicBezTo>
                    <a:pt x="9451" y="25294"/>
                    <a:pt x="9451" y="25233"/>
                    <a:pt x="9451" y="25172"/>
                  </a:cubicBezTo>
                  <a:cubicBezTo>
                    <a:pt x="9459" y="25168"/>
                    <a:pt x="9467" y="25166"/>
                    <a:pt x="9475" y="25166"/>
                  </a:cubicBezTo>
                  <a:cubicBezTo>
                    <a:pt x="9507" y="25166"/>
                    <a:pt x="9536" y="25192"/>
                    <a:pt x="9552" y="25192"/>
                  </a:cubicBezTo>
                  <a:cubicBezTo>
                    <a:pt x="9566" y="25192"/>
                    <a:pt x="9570" y="25183"/>
                    <a:pt x="9578" y="25183"/>
                  </a:cubicBezTo>
                  <a:cubicBezTo>
                    <a:pt x="9582" y="25183"/>
                    <a:pt x="9586" y="25186"/>
                    <a:pt x="9593" y="25192"/>
                  </a:cubicBezTo>
                  <a:cubicBezTo>
                    <a:pt x="9593" y="25203"/>
                    <a:pt x="9588" y="25208"/>
                    <a:pt x="9580" y="25208"/>
                  </a:cubicBezTo>
                  <a:cubicBezTo>
                    <a:pt x="9573" y="25208"/>
                    <a:pt x="9563" y="25203"/>
                    <a:pt x="9552" y="25192"/>
                  </a:cubicBezTo>
                  <a:cubicBezTo>
                    <a:pt x="9552" y="25233"/>
                    <a:pt x="9532" y="25253"/>
                    <a:pt x="9512" y="25315"/>
                  </a:cubicBezTo>
                  <a:cubicBezTo>
                    <a:pt x="9528" y="25303"/>
                    <a:pt x="9544" y="25300"/>
                    <a:pt x="9558" y="25300"/>
                  </a:cubicBezTo>
                  <a:cubicBezTo>
                    <a:pt x="9581" y="25300"/>
                    <a:pt x="9601" y="25309"/>
                    <a:pt x="9620" y="25309"/>
                  </a:cubicBezTo>
                  <a:cubicBezTo>
                    <a:pt x="9632" y="25309"/>
                    <a:pt x="9643" y="25305"/>
                    <a:pt x="9654" y="25294"/>
                  </a:cubicBezTo>
                  <a:cubicBezTo>
                    <a:pt x="9634" y="25274"/>
                    <a:pt x="9634" y="25253"/>
                    <a:pt x="9634" y="25213"/>
                  </a:cubicBezTo>
                  <a:cubicBezTo>
                    <a:pt x="9654" y="25172"/>
                    <a:pt x="9715" y="25152"/>
                    <a:pt x="9756" y="25131"/>
                  </a:cubicBezTo>
                  <a:cubicBezTo>
                    <a:pt x="9756" y="25152"/>
                    <a:pt x="9756" y="25172"/>
                    <a:pt x="9756" y="25192"/>
                  </a:cubicBezTo>
                  <a:cubicBezTo>
                    <a:pt x="9797" y="25192"/>
                    <a:pt x="9797" y="25131"/>
                    <a:pt x="9817" y="25111"/>
                  </a:cubicBezTo>
                  <a:cubicBezTo>
                    <a:pt x="9776" y="25070"/>
                    <a:pt x="9817" y="25009"/>
                    <a:pt x="9797" y="24968"/>
                  </a:cubicBezTo>
                  <a:cubicBezTo>
                    <a:pt x="9756" y="24948"/>
                    <a:pt x="9736" y="24948"/>
                    <a:pt x="9695" y="24928"/>
                  </a:cubicBezTo>
                  <a:cubicBezTo>
                    <a:pt x="9675" y="24968"/>
                    <a:pt x="9654" y="25009"/>
                    <a:pt x="9593" y="25029"/>
                  </a:cubicBezTo>
                  <a:cubicBezTo>
                    <a:pt x="9613" y="25050"/>
                    <a:pt x="9634" y="25070"/>
                    <a:pt x="9654" y="25091"/>
                  </a:cubicBezTo>
                  <a:cubicBezTo>
                    <a:pt x="9634" y="25091"/>
                    <a:pt x="9613" y="25111"/>
                    <a:pt x="9593" y="25111"/>
                  </a:cubicBezTo>
                  <a:cubicBezTo>
                    <a:pt x="9552" y="25070"/>
                    <a:pt x="9512" y="25029"/>
                    <a:pt x="9471" y="24989"/>
                  </a:cubicBezTo>
                  <a:cubicBezTo>
                    <a:pt x="9430" y="25029"/>
                    <a:pt x="9471" y="25050"/>
                    <a:pt x="9471" y="25091"/>
                  </a:cubicBezTo>
                  <a:cubicBezTo>
                    <a:pt x="9425" y="25121"/>
                    <a:pt x="9391" y="25174"/>
                    <a:pt x="9343" y="25174"/>
                  </a:cubicBezTo>
                  <a:cubicBezTo>
                    <a:pt x="9327" y="25174"/>
                    <a:pt x="9308" y="25167"/>
                    <a:pt x="9288" y="25152"/>
                  </a:cubicBezTo>
                  <a:cubicBezTo>
                    <a:pt x="9270" y="25187"/>
                    <a:pt x="9252" y="25207"/>
                    <a:pt x="9275" y="25239"/>
                  </a:cubicBezTo>
                  <a:lnTo>
                    <a:pt x="9275" y="25239"/>
                  </a:lnTo>
                  <a:cubicBezTo>
                    <a:pt x="9198" y="25274"/>
                    <a:pt x="9120" y="25277"/>
                    <a:pt x="9043" y="25335"/>
                  </a:cubicBezTo>
                  <a:cubicBezTo>
                    <a:pt x="9023" y="25294"/>
                    <a:pt x="9084" y="25253"/>
                    <a:pt x="9084" y="25213"/>
                  </a:cubicBezTo>
                  <a:cubicBezTo>
                    <a:pt x="9064" y="25192"/>
                    <a:pt x="9043" y="25172"/>
                    <a:pt x="9043" y="25152"/>
                  </a:cubicBezTo>
                  <a:cubicBezTo>
                    <a:pt x="9064" y="25131"/>
                    <a:pt x="9104" y="25111"/>
                    <a:pt x="9104" y="25070"/>
                  </a:cubicBezTo>
                  <a:lnTo>
                    <a:pt x="9023" y="25070"/>
                  </a:lnTo>
                  <a:cubicBezTo>
                    <a:pt x="8982" y="25111"/>
                    <a:pt x="8982" y="25172"/>
                    <a:pt x="8941" y="25192"/>
                  </a:cubicBezTo>
                  <a:cubicBezTo>
                    <a:pt x="8921" y="25111"/>
                    <a:pt x="8962" y="25009"/>
                    <a:pt x="8962" y="24928"/>
                  </a:cubicBezTo>
                  <a:cubicBezTo>
                    <a:pt x="8941" y="24907"/>
                    <a:pt x="8941" y="24907"/>
                    <a:pt x="8921" y="24907"/>
                  </a:cubicBezTo>
                  <a:cubicBezTo>
                    <a:pt x="8901" y="24968"/>
                    <a:pt x="8860" y="25050"/>
                    <a:pt x="8778" y="25070"/>
                  </a:cubicBezTo>
                  <a:cubicBezTo>
                    <a:pt x="8778" y="24989"/>
                    <a:pt x="8880" y="24968"/>
                    <a:pt x="8901" y="24887"/>
                  </a:cubicBezTo>
                  <a:cubicBezTo>
                    <a:pt x="8880" y="24887"/>
                    <a:pt x="8860" y="24867"/>
                    <a:pt x="8860" y="24867"/>
                  </a:cubicBezTo>
                  <a:cubicBezTo>
                    <a:pt x="8840" y="24887"/>
                    <a:pt x="8840" y="24887"/>
                    <a:pt x="8819" y="24887"/>
                  </a:cubicBezTo>
                  <a:cubicBezTo>
                    <a:pt x="8819" y="24867"/>
                    <a:pt x="8840" y="24867"/>
                    <a:pt x="8860" y="24867"/>
                  </a:cubicBezTo>
                  <a:cubicBezTo>
                    <a:pt x="8880" y="24846"/>
                    <a:pt x="8860" y="24826"/>
                    <a:pt x="8840" y="24805"/>
                  </a:cubicBezTo>
                  <a:cubicBezTo>
                    <a:pt x="8738" y="24683"/>
                    <a:pt x="8799" y="24541"/>
                    <a:pt x="8819" y="24418"/>
                  </a:cubicBezTo>
                  <a:cubicBezTo>
                    <a:pt x="8819" y="24378"/>
                    <a:pt x="8880" y="24378"/>
                    <a:pt x="8880" y="24337"/>
                  </a:cubicBezTo>
                  <a:cubicBezTo>
                    <a:pt x="8901" y="24317"/>
                    <a:pt x="8860" y="24276"/>
                    <a:pt x="8880" y="24256"/>
                  </a:cubicBezTo>
                  <a:cubicBezTo>
                    <a:pt x="8941" y="24174"/>
                    <a:pt x="8901" y="24113"/>
                    <a:pt x="8819" y="24072"/>
                  </a:cubicBezTo>
                  <a:lnTo>
                    <a:pt x="8819" y="24072"/>
                  </a:lnTo>
                  <a:cubicBezTo>
                    <a:pt x="8825" y="24074"/>
                    <a:pt x="8830" y="24075"/>
                    <a:pt x="8836" y="24075"/>
                  </a:cubicBezTo>
                  <a:cubicBezTo>
                    <a:pt x="8878" y="24075"/>
                    <a:pt x="8912" y="24022"/>
                    <a:pt x="8953" y="24022"/>
                  </a:cubicBezTo>
                  <a:cubicBezTo>
                    <a:pt x="8962" y="24022"/>
                    <a:pt x="8972" y="24025"/>
                    <a:pt x="8982" y="24032"/>
                  </a:cubicBezTo>
                  <a:lnTo>
                    <a:pt x="9002" y="24032"/>
                  </a:lnTo>
                  <a:cubicBezTo>
                    <a:pt x="9002" y="24011"/>
                    <a:pt x="9064" y="24011"/>
                    <a:pt x="9064" y="23970"/>
                  </a:cubicBezTo>
                  <a:cubicBezTo>
                    <a:pt x="9084" y="23930"/>
                    <a:pt x="8982" y="23909"/>
                    <a:pt x="9043" y="23869"/>
                  </a:cubicBezTo>
                  <a:cubicBezTo>
                    <a:pt x="9055" y="23863"/>
                    <a:pt x="9065" y="23860"/>
                    <a:pt x="9074" y="23860"/>
                  </a:cubicBezTo>
                  <a:cubicBezTo>
                    <a:pt x="9126" y="23860"/>
                    <a:pt x="9133" y="23950"/>
                    <a:pt x="9186" y="23950"/>
                  </a:cubicBezTo>
                  <a:cubicBezTo>
                    <a:pt x="9288" y="23909"/>
                    <a:pt x="9125" y="23848"/>
                    <a:pt x="9186" y="23808"/>
                  </a:cubicBezTo>
                  <a:cubicBezTo>
                    <a:pt x="9226" y="23808"/>
                    <a:pt x="9247" y="23869"/>
                    <a:pt x="9288" y="23869"/>
                  </a:cubicBezTo>
                  <a:cubicBezTo>
                    <a:pt x="9288" y="23848"/>
                    <a:pt x="9308" y="23808"/>
                    <a:pt x="9328" y="23787"/>
                  </a:cubicBezTo>
                  <a:cubicBezTo>
                    <a:pt x="9328" y="23767"/>
                    <a:pt x="9328" y="23746"/>
                    <a:pt x="9308" y="23726"/>
                  </a:cubicBezTo>
                  <a:lnTo>
                    <a:pt x="9308" y="23726"/>
                  </a:lnTo>
                  <a:cubicBezTo>
                    <a:pt x="9389" y="23746"/>
                    <a:pt x="9349" y="23787"/>
                    <a:pt x="9369" y="23828"/>
                  </a:cubicBezTo>
                  <a:cubicBezTo>
                    <a:pt x="9383" y="23842"/>
                    <a:pt x="9408" y="23857"/>
                    <a:pt x="9428" y="23857"/>
                  </a:cubicBezTo>
                  <a:cubicBezTo>
                    <a:pt x="9437" y="23857"/>
                    <a:pt x="9445" y="23854"/>
                    <a:pt x="9451" y="23848"/>
                  </a:cubicBezTo>
                  <a:cubicBezTo>
                    <a:pt x="9471" y="23808"/>
                    <a:pt x="9410" y="23808"/>
                    <a:pt x="9430" y="23767"/>
                  </a:cubicBezTo>
                  <a:cubicBezTo>
                    <a:pt x="9430" y="23746"/>
                    <a:pt x="9471" y="23726"/>
                    <a:pt x="9491" y="23726"/>
                  </a:cubicBezTo>
                  <a:cubicBezTo>
                    <a:pt x="9532" y="23746"/>
                    <a:pt x="9512" y="23808"/>
                    <a:pt x="9552" y="23828"/>
                  </a:cubicBezTo>
                  <a:cubicBezTo>
                    <a:pt x="9573" y="23787"/>
                    <a:pt x="9593" y="23767"/>
                    <a:pt x="9613" y="23726"/>
                  </a:cubicBezTo>
                  <a:cubicBezTo>
                    <a:pt x="9593" y="23706"/>
                    <a:pt x="9593" y="23706"/>
                    <a:pt x="9593" y="23685"/>
                  </a:cubicBezTo>
                  <a:cubicBezTo>
                    <a:pt x="9613" y="23685"/>
                    <a:pt x="9613" y="23706"/>
                    <a:pt x="9613" y="23726"/>
                  </a:cubicBezTo>
                  <a:cubicBezTo>
                    <a:pt x="9654" y="23746"/>
                    <a:pt x="9634" y="23808"/>
                    <a:pt x="9675" y="23828"/>
                  </a:cubicBezTo>
                  <a:cubicBezTo>
                    <a:pt x="9682" y="23843"/>
                    <a:pt x="9692" y="23847"/>
                    <a:pt x="9704" y="23847"/>
                  </a:cubicBezTo>
                  <a:cubicBezTo>
                    <a:pt x="9718" y="23847"/>
                    <a:pt x="9733" y="23842"/>
                    <a:pt x="9749" y="23842"/>
                  </a:cubicBezTo>
                  <a:cubicBezTo>
                    <a:pt x="9758" y="23842"/>
                    <a:pt x="9767" y="23844"/>
                    <a:pt x="9776" y="23848"/>
                  </a:cubicBezTo>
                  <a:cubicBezTo>
                    <a:pt x="9776" y="23843"/>
                    <a:pt x="9776" y="23837"/>
                    <a:pt x="9777" y="23833"/>
                  </a:cubicBezTo>
                  <a:lnTo>
                    <a:pt x="9777" y="23833"/>
                  </a:lnTo>
                  <a:cubicBezTo>
                    <a:pt x="9778" y="23837"/>
                    <a:pt x="9780" y="23841"/>
                    <a:pt x="9783" y="23842"/>
                  </a:cubicBezTo>
                  <a:lnTo>
                    <a:pt x="9783" y="23842"/>
                  </a:lnTo>
                  <a:lnTo>
                    <a:pt x="9777" y="23830"/>
                  </a:lnTo>
                  <a:lnTo>
                    <a:pt x="9777" y="23830"/>
                  </a:lnTo>
                  <a:cubicBezTo>
                    <a:pt x="9777" y="23830"/>
                    <a:pt x="9777" y="23832"/>
                    <a:pt x="9777" y="23833"/>
                  </a:cubicBezTo>
                  <a:lnTo>
                    <a:pt x="9777" y="23833"/>
                  </a:lnTo>
                  <a:cubicBezTo>
                    <a:pt x="9776" y="23831"/>
                    <a:pt x="9776" y="23830"/>
                    <a:pt x="9776" y="23828"/>
                  </a:cubicBezTo>
                  <a:lnTo>
                    <a:pt x="9776" y="23828"/>
                  </a:lnTo>
                  <a:lnTo>
                    <a:pt x="9777" y="23830"/>
                  </a:lnTo>
                  <a:lnTo>
                    <a:pt x="9777" y="23830"/>
                  </a:lnTo>
                  <a:cubicBezTo>
                    <a:pt x="9778" y="23824"/>
                    <a:pt x="9780" y="23819"/>
                    <a:pt x="9784" y="23819"/>
                  </a:cubicBezTo>
                  <a:cubicBezTo>
                    <a:pt x="9787" y="23819"/>
                    <a:pt x="9791" y="23822"/>
                    <a:pt x="9797" y="23828"/>
                  </a:cubicBezTo>
                  <a:cubicBezTo>
                    <a:pt x="9797" y="23838"/>
                    <a:pt x="9792" y="23843"/>
                    <a:pt x="9787" y="23843"/>
                  </a:cubicBezTo>
                  <a:cubicBezTo>
                    <a:pt x="9785" y="23843"/>
                    <a:pt x="9784" y="23843"/>
                    <a:pt x="9783" y="23842"/>
                  </a:cubicBezTo>
                  <a:lnTo>
                    <a:pt x="9783" y="23842"/>
                  </a:lnTo>
                  <a:lnTo>
                    <a:pt x="9858" y="24011"/>
                  </a:lnTo>
                  <a:cubicBezTo>
                    <a:pt x="9876" y="23993"/>
                    <a:pt x="9890" y="23983"/>
                    <a:pt x="9902" y="23983"/>
                  </a:cubicBezTo>
                  <a:cubicBezTo>
                    <a:pt x="9917" y="23983"/>
                    <a:pt x="9928" y="23998"/>
                    <a:pt x="9939" y="24032"/>
                  </a:cubicBezTo>
                  <a:cubicBezTo>
                    <a:pt x="9899" y="24032"/>
                    <a:pt x="9878" y="24011"/>
                    <a:pt x="9858" y="24011"/>
                  </a:cubicBezTo>
                  <a:cubicBezTo>
                    <a:pt x="9837" y="24032"/>
                    <a:pt x="9776" y="24052"/>
                    <a:pt x="9776" y="24093"/>
                  </a:cubicBezTo>
                  <a:cubicBezTo>
                    <a:pt x="9776" y="24113"/>
                    <a:pt x="9797" y="24113"/>
                    <a:pt x="9797" y="24113"/>
                  </a:cubicBezTo>
                  <a:cubicBezTo>
                    <a:pt x="9797" y="24133"/>
                    <a:pt x="9776" y="24133"/>
                    <a:pt x="9756" y="24133"/>
                  </a:cubicBezTo>
                  <a:lnTo>
                    <a:pt x="9756" y="24174"/>
                  </a:lnTo>
                  <a:cubicBezTo>
                    <a:pt x="9817" y="24174"/>
                    <a:pt x="9878" y="24194"/>
                    <a:pt x="9939" y="24194"/>
                  </a:cubicBezTo>
                  <a:cubicBezTo>
                    <a:pt x="9939" y="24174"/>
                    <a:pt x="9939" y="24154"/>
                    <a:pt x="9939" y="24133"/>
                  </a:cubicBezTo>
                  <a:cubicBezTo>
                    <a:pt x="9956" y="24125"/>
                    <a:pt x="9973" y="24120"/>
                    <a:pt x="9991" y="24120"/>
                  </a:cubicBezTo>
                  <a:cubicBezTo>
                    <a:pt x="10017" y="24120"/>
                    <a:pt x="10046" y="24130"/>
                    <a:pt x="10082" y="24154"/>
                  </a:cubicBezTo>
                  <a:cubicBezTo>
                    <a:pt x="10102" y="24215"/>
                    <a:pt x="10021" y="24215"/>
                    <a:pt x="10000" y="24256"/>
                  </a:cubicBezTo>
                  <a:cubicBezTo>
                    <a:pt x="10021" y="24337"/>
                    <a:pt x="9980" y="24398"/>
                    <a:pt x="9919" y="24459"/>
                  </a:cubicBezTo>
                  <a:cubicBezTo>
                    <a:pt x="9899" y="24500"/>
                    <a:pt x="9919" y="24520"/>
                    <a:pt x="9919" y="24541"/>
                  </a:cubicBezTo>
                  <a:cubicBezTo>
                    <a:pt x="9980" y="24541"/>
                    <a:pt x="10000" y="24520"/>
                    <a:pt x="10041" y="24480"/>
                  </a:cubicBezTo>
                  <a:cubicBezTo>
                    <a:pt x="10041" y="24541"/>
                    <a:pt x="10061" y="24602"/>
                    <a:pt x="10041" y="24643"/>
                  </a:cubicBezTo>
                  <a:cubicBezTo>
                    <a:pt x="10047" y="24646"/>
                    <a:pt x="10054" y="24647"/>
                    <a:pt x="10060" y="24647"/>
                  </a:cubicBezTo>
                  <a:cubicBezTo>
                    <a:pt x="10080" y="24647"/>
                    <a:pt x="10100" y="24635"/>
                    <a:pt x="10120" y="24635"/>
                  </a:cubicBezTo>
                  <a:cubicBezTo>
                    <a:pt x="10134" y="24635"/>
                    <a:pt x="10149" y="24641"/>
                    <a:pt x="10163" y="24663"/>
                  </a:cubicBezTo>
                  <a:cubicBezTo>
                    <a:pt x="10163" y="24602"/>
                    <a:pt x="10163" y="24541"/>
                    <a:pt x="10143" y="24500"/>
                  </a:cubicBezTo>
                  <a:cubicBezTo>
                    <a:pt x="10245" y="24418"/>
                    <a:pt x="10245" y="24418"/>
                    <a:pt x="10245" y="24317"/>
                  </a:cubicBezTo>
                  <a:cubicBezTo>
                    <a:pt x="10237" y="24313"/>
                    <a:pt x="10228" y="24311"/>
                    <a:pt x="10220" y="24311"/>
                  </a:cubicBezTo>
                  <a:cubicBezTo>
                    <a:pt x="10188" y="24311"/>
                    <a:pt x="10155" y="24337"/>
                    <a:pt x="10123" y="24337"/>
                  </a:cubicBezTo>
                  <a:cubicBezTo>
                    <a:pt x="10082" y="24276"/>
                    <a:pt x="10082" y="24235"/>
                    <a:pt x="10143" y="24194"/>
                  </a:cubicBezTo>
                  <a:lnTo>
                    <a:pt x="10143" y="24194"/>
                  </a:lnTo>
                  <a:cubicBezTo>
                    <a:pt x="10163" y="24215"/>
                    <a:pt x="10123" y="24256"/>
                    <a:pt x="10143" y="24276"/>
                  </a:cubicBezTo>
                  <a:cubicBezTo>
                    <a:pt x="10184" y="24235"/>
                    <a:pt x="10204" y="24215"/>
                    <a:pt x="10245" y="24194"/>
                  </a:cubicBezTo>
                  <a:cubicBezTo>
                    <a:pt x="10224" y="24154"/>
                    <a:pt x="10224" y="24093"/>
                    <a:pt x="10184" y="24072"/>
                  </a:cubicBezTo>
                  <a:cubicBezTo>
                    <a:pt x="10170" y="24072"/>
                    <a:pt x="10166" y="24081"/>
                    <a:pt x="10158" y="24081"/>
                  </a:cubicBezTo>
                  <a:cubicBezTo>
                    <a:pt x="10154" y="24081"/>
                    <a:pt x="10150" y="24079"/>
                    <a:pt x="10143" y="24072"/>
                  </a:cubicBezTo>
                  <a:cubicBezTo>
                    <a:pt x="10143" y="24065"/>
                    <a:pt x="10145" y="24063"/>
                    <a:pt x="10149" y="24063"/>
                  </a:cubicBezTo>
                  <a:cubicBezTo>
                    <a:pt x="10157" y="24063"/>
                    <a:pt x="10170" y="24072"/>
                    <a:pt x="10184" y="24072"/>
                  </a:cubicBezTo>
                  <a:cubicBezTo>
                    <a:pt x="10204" y="24032"/>
                    <a:pt x="10204" y="23991"/>
                    <a:pt x="10163" y="23950"/>
                  </a:cubicBezTo>
                  <a:cubicBezTo>
                    <a:pt x="10163" y="23943"/>
                    <a:pt x="10168" y="23941"/>
                    <a:pt x="10175" y="23941"/>
                  </a:cubicBezTo>
                  <a:cubicBezTo>
                    <a:pt x="10188" y="23941"/>
                    <a:pt x="10211" y="23950"/>
                    <a:pt x="10224" y="23950"/>
                  </a:cubicBezTo>
                  <a:cubicBezTo>
                    <a:pt x="10265" y="23909"/>
                    <a:pt x="10265" y="23848"/>
                    <a:pt x="10306" y="23808"/>
                  </a:cubicBezTo>
                  <a:cubicBezTo>
                    <a:pt x="10312" y="23805"/>
                    <a:pt x="10317" y="23803"/>
                    <a:pt x="10323" y="23803"/>
                  </a:cubicBezTo>
                  <a:cubicBezTo>
                    <a:pt x="10348" y="23803"/>
                    <a:pt x="10366" y="23832"/>
                    <a:pt x="10391" y="23832"/>
                  </a:cubicBezTo>
                  <a:cubicBezTo>
                    <a:pt x="10396" y="23832"/>
                    <a:pt x="10402" y="23831"/>
                    <a:pt x="10408" y="23828"/>
                  </a:cubicBezTo>
                  <a:cubicBezTo>
                    <a:pt x="10408" y="23808"/>
                    <a:pt x="10408" y="23767"/>
                    <a:pt x="10408" y="23746"/>
                  </a:cubicBezTo>
                  <a:cubicBezTo>
                    <a:pt x="10381" y="23746"/>
                    <a:pt x="10353" y="23755"/>
                    <a:pt x="10326" y="23755"/>
                  </a:cubicBezTo>
                  <a:cubicBezTo>
                    <a:pt x="10313" y="23755"/>
                    <a:pt x="10299" y="23753"/>
                    <a:pt x="10285" y="23746"/>
                  </a:cubicBezTo>
                  <a:cubicBezTo>
                    <a:pt x="10204" y="23746"/>
                    <a:pt x="10265" y="23869"/>
                    <a:pt x="10204" y="23889"/>
                  </a:cubicBezTo>
                  <a:cubicBezTo>
                    <a:pt x="10184" y="23869"/>
                    <a:pt x="10163" y="23848"/>
                    <a:pt x="10123" y="23808"/>
                  </a:cubicBezTo>
                  <a:cubicBezTo>
                    <a:pt x="10143" y="23808"/>
                    <a:pt x="10163" y="23787"/>
                    <a:pt x="10184" y="23787"/>
                  </a:cubicBezTo>
                  <a:cubicBezTo>
                    <a:pt x="10163" y="23746"/>
                    <a:pt x="10143" y="23746"/>
                    <a:pt x="10123" y="23746"/>
                  </a:cubicBezTo>
                  <a:cubicBezTo>
                    <a:pt x="10061" y="23787"/>
                    <a:pt x="10000" y="23787"/>
                    <a:pt x="9939" y="23787"/>
                  </a:cubicBezTo>
                  <a:cubicBezTo>
                    <a:pt x="10000" y="23746"/>
                    <a:pt x="10000" y="23685"/>
                    <a:pt x="10041" y="23645"/>
                  </a:cubicBezTo>
                  <a:cubicBezTo>
                    <a:pt x="10123" y="23624"/>
                    <a:pt x="10184" y="23583"/>
                    <a:pt x="10285" y="23583"/>
                  </a:cubicBezTo>
                  <a:cubicBezTo>
                    <a:pt x="10245" y="23522"/>
                    <a:pt x="10285" y="23441"/>
                    <a:pt x="10224" y="23400"/>
                  </a:cubicBezTo>
                  <a:cubicBezTo>
                    <a:pt x="10245" y="23400"/>
                    <a:pt x="10245" y="23380"/>
                    <a:pt x="10245" y="23380"/>
                  </a:cubicBezTo>
                  <a:cubicBezTo>
                    <a:pt x="10224" y="23339"/>
                    <a:pt x="10204" y="23319"/>
                    <a:pt x="10204" y="23278"/>
                  </a:cubicBezTo>
                  <a:cubicBezTo>
                    <a:pt x="10245" y="23278"/>
                    <a:pt x="10265" y="23298"/>
                    <a:pt x="10265" y="23319"/>
                  </a:cubicBezTo>
                  <a:cubicBezTo>
                    <a:pt x="10265" y="23339"/>
                    <a:pt x="10245" y="23359"/>
                    <a:pt x="10245" y="23380"/>
                  </a:cubicBezTo>
                  <a:cubicBezTo>
                    <a:pt x="10277" y="23380"/>
                    <a:pt x="10297" y="23406"/>
                    <a:pt x="10335" y="23406"/>
                  </a:cubicBezTo>
                  <a:cubicBezTo>
                    <a:pt x="10344" y="23406"/>
                    <a:pt x="10355" y="23404"/>
                    <a:pt x="10367" y="23400"/>
                  </a:cubicBezTo>
                  <a:cubicBezTo>
                    <a:pt x="10387" y="23339"/>
                    <a:pt x="10367" y="23258"/>
                    <a:pt x="10306" y="23197"/>
                  </a:cubicBezTo>
                  <a:cubicBezTo>
                    <a:pt x="10302" y="23192"/>
                    <a:pt x="10297" y="23191"/>
                    <a:pt x="10291" y="23191"/>
                  </a:cubicBezTo>
                  <a:cubicBezTo>
                    <a:pt x="10269" y="23191"/>
                    <a:pt x="10237" y="23217"/>
                    <a:pt x="10204" y="23217"/>
                  </a:cubicBezTo>
                  <a:cubicBezTo>
                    <a:pt x="10143" y="23197"/>
                    <a:pt x="10082" y="23156"/>
                    <a:pt x="10000" y="23115"/>
                  </a:cubicBezTo>
                  <a:cubicBezTo>
                    <a:pt x="10000" y="23095"/>
                    <a:pt x="10000" y="23074"/>
                    <a:pt x="10021" y="23054"/>
                  </a:cubicBezTo>
                  <a:cubicBezTo>
                    <a:pt x="10041" y="23074"/>
                    <a:pt x="10041" y="23095"/>
                    <a:pt x="10061" y="23115"/>
                  </a:cubicBezTo>
                  <a:cubicBezTo>
                    <a:pt x="10099" y="23097"/>
                    <a:pt x="10085" y="23011"/>
                    <a:pt x="10128" y="23011"/>
                  </a:cubicBezTo>
                  <a:cubicBezTo>
                    <a:pt x="10133" y="23011"/>
                    <a:pt x="10137" y="23011"/>
                    <a:pt x="10143" y="23013"/>
                  </a:cubicBezTo>
                  <a:cubicBezTo>
                    <a:pt x="10155" y="23010"/>
                    <a:pt x="10165" y="23009"/>
                    <a:pt x="10174" y="23009"/>
                  </a:cubicBezTo>
                  <a:cubicBezTo>
                    <a:pt x="10231" y="23009"/>
                    <a:pt x="10253" y="23054"/>
                    <a:pt x="10306" y="23054"/>
                  </a:cubicBezTo>
                  <a:cubicBezTo>
                    <a:pt x="10347" y="22993"/>
                    <a:pt x="10408" y="22932"/>
                    <a:pt x="10469" y="22891"/>
                  </a:cubicBezTo>
                  <a:cubicBezTo>
                    <a:pt x="10489" y="22871"/>
                    <a:pt x="10469" y="22830"/>
                    <a:pt x="10469" y="22810"/>
                  </a:cubicBezTo>
                  <a:cubicBezTo>
                    <a:pt x="10489" y="22810"/>
                    <a:pt x="10510" y="22789"/>
                    <a:pt x="10530" y="22789"/>
                  </a:cubicBezTo>
                  <a:cubicBezTo>
                    <a:pt x="10550" y="22810"/>
                    <a:pt x="10571" y="22830"/>
                    <a:pt x="10571" y="22830"/>
                  </a:cubicBezTo>
                  <a:cubicBezTo>
                    <a:pt x="10586" y="22840"/>
                    <a:pt x="10599" y="22844"/>
                    <a:pt x="10610" y="22844"/>
                  </a:cubicBezTo>
                  <a:cubicBezTo>
                    <a:pt x="10644" y="22844"/>
                    <a:pt x="10667" y="22810"/>
                    <a:pt x="10713" y="22810"/>
                  </a:cubicBezTo>
                  <a:cubicBezTo>
                    <a:pt x="10754" y="22830"/>
                    <a:pt x="10754" y="22911"/>
                    <a:pt x="10795" y="22932"/>
                  </a:cubicBezTo>
                  <a:cubicBezTo>
                    <a:pt x="10835" y="22891"/>
                    <a:pt x="10774" y="22789"/>
                    <a:pt x="10856" y="22769"/>
                  </a:cubicBezTo>
                  <a:cubicBezTo>
                    <a:pt x="10876" y="22789"/>
                    <a:pt x="10876" y="22830"/>
                    <a:pt x="10896" y="22850"/>
                  </a:cubicBezTo>
                  <a:cubicBezTo>
                    <a:pt x="10931" y="22850"/>
                    <a:pt x="10936" y="22805"/>
                    <a:pt x="10963" y="22805"/>
                  </a:cubicBezTo>
                  <a:cubicBezTo>
                    <a:pt x="10967" y="22805"/>
                    <a:pt x="10972" y="22807"/>
                    <a:pt x="10978" y="22810"/>
                  </a:cubicBezTo>
                  <a:cubicBezTo>
                    <a:pt x="10992" y="22810"/>
                    <a:pt x="10996" y="22801"/>
                    <a:pt x="11004" y="22801"/>
                  </a:cubicBezTo>
                  <a:cubicBezTo>
                    <a:pt x="11007" y="22801"/>
                    <a:pt x="11012" y="22803"/>
                    <a:pt x="11019" y="22810"/>
                  </a:cubicBezTo>
                  <a:cubicBezTo>
                    <a:pt x="11019" y="22810"/>
                    <a:pt x="11019" y="22830"/>
                    <a:pt x="11019" y="22830"/>
                  </a:cubicBezTo>
                  <a:cubicBezTo>
                    <a:pt x="11039" y="22850"/>
                    <a:pt x="11039" y="22871"/>
                    <a:pt x="11059" y="22911"/>
                  </a:cubicBezTo>
                  <a:cubicBezTo>
                    <a:pt x="11120" y="22911"/>
                    <a:pt x="11161" y="22891"/>
                    <a:pt x="11243" y="22891"/>
                  </a:cubicBezTo>
                  <a:cubicBezTo>
                    <a:pt x="11283" y="22911"/>
                    <a:pt x="11345" y="22952"/>
                    <a:pt x="11406" y="22973"/>
                  </a:cubicBezTo>
                  <a:cubicBezTo>
                    <a:pt x="11406" y="22993"/>
                    <a:pt x="11406" y="23034"/>
                    <a:pt x="11406" y="23054"/>
                  </a:cubicBezTo>
                  <a:cubicBezTo>
                    <a:pt x="11446" y="23054"/>
                    <a:pt x="11446" y="23013"/>
                    <a:pt x="11467" y="22993"/>
                  </a:cubicBezTo>
                  <a:cubicBezTo>
                    <a:pt x="11528" y="22973"/>
                    <a:pt x="11609" y="22973"/>
                    <a:pt x="11691" y="22973"/>
                  </a:cubicBezTo>
                  <a:cubicBezTo>
                    <a:pt x="11711" y="22952"/>
                    <a:pt x="11737" y="22947"/>
                    <a:pt x="11765" y="22947"/>
                  </a:cubicBezTo>
                  <a:cubicBezTo>
                    <a:pt x="11793" y="22947"/>
                    <a:pt x="11823" y="22952"/>
                    <a:pt x="11854" y="22952"/>
                  </a:cubicBezTo>
                  <a:cubicBezTo>
                    <a:pt x="11935" y="22891"/>
                    <a:pt x="12017" y="22810"/>
                    <a:pt x="12078" y="22708"/>
                  </a:cubicBezTo>
                  <a:lnTo>
                    <a:pt x="12159" y="22708"/>
                  </a:lnTo>
                  <a:cubicBezTo>
                    <a:pt x="12200" y="22708"/>
                    <a:pt x="12200" y="22687"/>
                    <a:pt x="12220" y="22667"/>
                  </a:cubicBezTo>
                  <a:cubicBezTo>
                    <a:pt x="12159" y="22647"/>
                    <a:pt x="12139" y="22606"/>
                    <a:pt x="12139" y="22545"/>
                  </a:cubicBezTo>
                  <a:cubicBezTo>
                    <a:pt x="12159" y="22545"/>
                    <a:pt x="12179" y="22524"/>
                    <a:pt x="12200" y="22524"/>
                  </a:cubicBezTo>
                  <a:cubicBezTo>
                    <a:pt x="12241" y="22586"/>
                    <a:pt x="12241" y="22626"/>
                    <a:pt x="12220" y="22667"/>
                  </a:cubicBezTo>
                  <a:cubicBezTo>
                    <a:pt x="12241" y="22667"/>
                    <a:pt x="12261" y="22667"/>
                    <a:pt x="12302" y="22647"/>
                  </a:cubicBezTo>
                  <a:cubicBezTo>
                    <a:pt x="12302" y="22565"/>
                    <a:pt x="12281" y="22484"/>
                    <a:pt x="12322" y="22423"/>
                  </a:cubicBezTo>
                  <a:cubicBezTo>
                    <a:pt x="12281" y="22402"/>
                    <a:pt x="12261" y="22382"/>
                    <a:pt x="12241" y="22362"/>
                  </a:cubicBezTo>
                  <a:cubicBezTo>
                    <a:pt x="12241" y="22321"/>
                    <a:pt x="12241" y="22300"/>
                    <a:pt x="12261" y="22260"/>
                  </a:cubicBezTo>
                  <a:cubicBezTo>
                    <a:pt x="12241" y="22260"/>
                    <a:pt x="12225" y="22265"/>
                    <a:pt x="12213" y="22265"/>
                  </a:cubicBezTo>
                  <a:cubicBezTo>
                    <a:pt x="12200" y="22265"/>
                    <a:pt x="12190" y="22260"/>
                    <a:pt x="12179" y="22239"/>
                  </a:cubicBezTo>
                  <a:cubicBezTo>
                    <a:pt x="12139" y="22178"/>
                    <a:pt x="12220" y="22199"/>
                    <a:pt x="12241" y="22158"/>
                  </a:cubicBezTo>
                  <a:cubicBezTo>
                    <a:pt x="12261" y="22117"/>
                    <a:pt x="12200" y="22056"/>
                    <a:pt x="12281" y="22036"/>
                  </a:cubicBezTo>
                  <a:lnTo>
                    <a:pt x="12281" y="22036"/>
                  </a:lnTo>
                  <a:cubicBezTo>
                    <a:pt x="12342" y="22076"/>
                    <a:pt x="12261" y="22178"/>
                    <a:pt x="12342" y="22199"/>
                  </a:cubicBezTo>
                  <a:cubicBezTo>
                    <a:pt x="12363" y="22158"/>
                    <a:pt x="12383" y="22117"/>
                    <a:pt x="12383" y="22097"/>
                  </a:cubicBezTo>
                  <a:cubicBezTo>
                    <a:pt x="12383" y="22036"/>
                    <a:pt x="12363" y="21995"/>
                    <a:pt x="12322" y="21954"/>
                  </a:cubicBezTo>
                  <a:cubicBezTo>
                    <a:pt x="12342" y="21934"/>
                    <a:pt x="12363" y="21893"/>
                    <a:pt x="12383" y="21852"/>
                  </a:cubicBezTo>
                  <a:cubicBezTo>
                    <a:pt x="12404" y="21852"/>
                    <a:pt x="12404" y="21893"/>
                    <a:pt x="12444" y="21893"/>
                  </a:cubicBezTo>
                  <a:cubicBezTo>
                    <a:pt x="12485" y="21873"/>
                    <a:pt x="12444" y="21832"/>
                    <a:pt x="12444" y="21791"/>
                  </a:cubicBezTo>
                  <a:cubicBezTo>
                    <a:pt x="12485" y="21751"/>
                    <a:pt x="12546" y="21751"/>
                    <a:pt x="12566" y="21710"/>
                  </a:cubicBezTo>
                  <a:cubicBezTo>
                    <a:pt x="12587" y="21649"/>
                    <a:pt x="12526" y="21588"/>
                    <a:pt x="12526" y="21527"/>
                  </a:cubicBezTo>
                  <a:cubicBezTo>
                    <a:pt x="12566" y="21486"/>
                    <a:pt x="12607" y="21486"/>
                    <a:pt x="12648" y="21465"/>
                  </a:cubicBezTo>
                  <a:cubicBezTo>
                    <a:pt x="12628" y="21425"/>
                    <a:pt x="12628" y="21404"/>
                    <a:pt x="12607" y="21364"/>
                  </a:cubicBezTo>
                  <a:cubicBezTo>
                    <a:pt x="12648" y="21343"/>
                    <a:pt x="12689" y="21323"/>
                    <a:pt x="12729" y="21282"/>
                  </a:cubicBezTo>
                  <a:cubicBezTo>
                    <a:pt x="12709" y="21262"/>
                    <a:pt x="12709" y="21262"/>
                    <a:pt x="12689" y="21241"/>
                  </a:cubicBezTo>
                  <a:cubicBezTo>
                    <a:pt x="12689" y="21221"/>
                    <a:pt x="12689" y="21221"/>
                    <a:pt x="12709" y="21201"/>
                  </a:cubicBezTo>
                  <a:cubicBezTo>
                    <a:pt x="12770" y="21119"/>
                    <a:pt x="12770" y="21079"/>
                    <a:pt x="12770" y="20956"/>
                  </a:cubicBezTo>
                  <a:cubicBezTo>
                    <a:pt x="12750" y="20834"/>
                    <a:pt x="12709" y="20732"/>
                    <a:pt x="12607" y="20651"/>
                  </a:cubicBezTo>
                  <a:cubicBezTo>
                    <a:pt x="12566" y="20610"/>
                    <a:pt x="12546" y="20569"/>
                    <a:pt x="12526" y="20529"/>
                  </a:cubicBezTo>
                  <a:cubicBezTo>
                    <a:pt x="12444" y="20508"/>
                    <a:pt x="12342" y="20508"/>
                    <a:pt x="12241" y="20488"/>
                  </a:cubicBezTo>
                  <a:lnTo>
                    <a:pt x="12241" y="20488"/>
                  </a:lnTo>
                  <a:cubicBezTo>
                    <a:pt x="12241" y="20508"/>
                    <a:pt x="12261" y="20529"/>
                    <a:pt x="12261" y="20549"/>
                  </a:cubicBezTo>
                  <a:cubicBezTo>
                    <a:pt x="12234" y="20569"/>
                    <a:pt x="12207" y="20576"/>
                    <a:pt x="12180" y="20576"/>
                  </a:cubicBezTo>
                  <a:cubicBezTo>
                    <a:pt x="12127" y="20576"/>
                    <a:pt x="12078" y="20549"/>
                    <a:pt x="12037" y="20549"/>
                  </a:cubicBezTo>
                  <a:cubicBezTo>
                    <a:pt x="12017" y="20549"/>
                    <a:pt x="12017" y="20529"/>
                    <a:pt x="11996" y="20508"/>
                  </a:cubicBezTo>
                  <a:cubicBezTo>
                    <a:pt x="11955" y="20508"/>
                    <a:pt x="11976" y="20569"/>
                    <a:pt x="11935" y="20590"/>
                  </a:cubicBezTo>
                  <a:cubicBezTo>
                    <a:pt x="11915" y="20569"/>
                    <a:pt x="11915" y="20549"/>
                    <a:pt x="11894" y="20549"/>
                  </a:cubicBezTo>
                  <a:cubicBezTo>
                    <a:pt x="11874" y="20549"/>
                    <a:pt x="11874" y="20569"/>
                    <a:pt x="11874" y="20610"/>
                  </a:cubicBezTo>
                  <a:cubicBezTo>
                    <a:pt x="11874" y="20630"/>
                    <a:pt x="11874" y="20651"/>
                    <a:pt x="11854" y="20671"/>
                  </a:cubicBezTo>
                  <a:cubicBezTo>
                    <a:pt x="11793" y="20671"/>
                    <a:pt x="11793" y="20590"/>
                    <a:pt x="11731" y="20590"/>
                  </a:cubicBezTo>
                  <a:lnTo>
                    <a:pt x="11731" y="20651"/>
                  </a:lnTo>
                  <a:cubicBezTo>
                    <a:pt x="11630" y="20712"/>
                    <a:pt x="11548" y="20814"/>
                    <a:pt x="11426" y="20814"/>
                  </a:cubicBezTo>
                  <a:cubicBezTo>
                    <a:pt x="11385" y="20814"/>
                    <a:pt x="11345" y="20855"/>
                    <a:pt x="11345" y="20916"/>
                  </a:cubicBezTo>
                  <a:cubicBezTo>
                    <a:pt x="11283" y="20895"/>
                    <a:pt x="11345" y="20793"/>
                    <a:pt x="11243" y="20793"/>
                  </a:cubicBezTo>
                  <a:cubicBezTo>
                    <a:pt x="11243" y="20834"/>
                    <a:pt x="11222" y="20855"/>
                    <a:pt x="11182" y="20895"/>
                  </a:cubicBezTo>
                  <a:cubicBezTo>
                    <a:pt x="11141" y="20834"/>
                    <a:pt x="11100" y="20793"/>
                    <a:pt x="11059" y="20753"/>
                  </a:cubicBezTo>
                  <a:cubicBezTo>
                    <a:pt x="10998" y="20753"/>
                    <a:pt x="10937" y="20732"/>
                    <a:pt x="10876" y="20712"/>
                  </a:cubicBezTo>
                  <a:cubicBezTo>
                    <a:pt x="10866" y="20702"/>
                    <a:pt x="10856" y="20697"/>
                    <a:pt x="10846" y="20697"/>
                  </a:cubicBezTo>
                  <a:cubicBezTo>
                    <a:pt x="10835" y="20697"/>
                    <a:pt x="10825" y="20702"/>
                    <a:pt x="10815" y="20712"/>
                  </a:cubicBezTo>
                  <a:cubicBezTo>
                    <a:pt x="10795" y="20712"/>
                    <a:pt x="10754" y="20692"/>
                    <a:pt x="10734" y="20651"/>
                  </a:cubicBezTo>
                  <a:cubicBezTo>
                    <a:pt x="10713" y="20692"/>
                    <a:pt x="10652" y="20671"/>
                    <a:pt x="10591" y="20692"/>
                  </a:cubicBezTo>
                  <a:cubicBezTo>
                    <a:pt x="10571" y="20651"/>
                    <a:pt x="10550" y="20630"/>
                    <a:pt x="10489" y="20630"/>
                  </a:cubicBezTo>
                  <a:cubicBezTo>
                    <a:pt x="10469" y="20651"/>
                    <a:pt x="10510" y="20712"/>
                    <a:pt x="10448" y="20753"/>
                  </a:cubicBezTo>
                  <a:cubicBezTo>
                    <a:pt x="10265" y="20549"/>
                    <a:pt x="10123" y="20325"/>
                    <a:pt x="9939" y="20101"/>
                  </a:cubicBezTo>
                  <a:cubicBezTo>
                    <a:pt x="9919" y="20244"/>
                    <a:pt x="9878" y="20366"/>
                    <a:pt x="9776" y="20447"/>
                  </a:cubicBezTo>
                  <a:cubicBezTo>
                    <a:pt x="9858" y="20569"/>
                    <a:pt x="9797" y="20671"/>
                    <a:pt x="9756" y="20773"/>
                  </a:cubicBezTo>
                  <a:cubicBezTo>
                    <a:pt x="9739" y="20761"/>
                    <a:pt x="9725" y="20756"/>
                    <a:pt x="9713" y="20756"/>
                  </a:cubicBezTo>
                  <a:cubicBezTo>
                    <a:pt x="9669" y="20756"/>
                    <a:pt x="9646" y="20816"/>
                    <a:pt x="9607" y="20816"/>
                  </a:cubicBezTo>
                  <a:cubicBezTo>
                    <a:pt x="9602" y="20816"/>
                    <a:pt x="9598" y="20815"/>
                    <a:pt x="9593" y="20814"/>
                  </a:cubicBezTo>
                  <a:cubicBezTo>
                    <a:pt x="9573" y="20793"/>
                    <a:pt x="9552" y="20773"/>
                    <a:pt x="9573" y="20732"/>
                  </a:cubicBezTo>
                  <a:cubicBezTo>
                    <a:pt x="9532" y="20712"/>
                    <a:pt x="9532" y="20671"/>
                    <a:pt x="9532" y="20630"/>
                  </a:cubicBezTo>
                  <a:cubicBezTo>
                    <a:pt x="9512" y="20590"/>
                    <a:pt x="9491" y="20569"/>
                    <a:pt x="9451" y="20529"/>
                  </a:cubicBezTo>
                  <a:cubicBezTo>
                    <a:pt x="9457" y="20526"/>
                    <a:pt x="9463" y="20524"/>
                    <a:pt x="9469" y="20524"/>
                  </a:cubicBezTo>
                  <a:cubicBezTo>
                    <a:pt x="9493" y="20524"/>
                    <a:pt x="9517" y="20543"/>
                    <a:pt x="9541" y="20543"/>
                  </a:cubicBezTo>
                  <a:cubicBezTo>
                    <a:pt x="9551" y="20543"/>
                    <a:pt x="9562" y="20539"/>
                    <a:pt x="9573" y="20529"/>
                  </a:cubicBezTo>
                  <a:cubicBezTo>
                    <a:pt x="9573" y="20529"/>
                    <a:pt x="9593" y="20508"/>
                    <a:pt x="9593" y="20488"/>
                  </a:cubicBezTo>
                  <a:lnTo>
                    <a:pt x="9532" y="20488"/>
                  </a:lnTo>
                  <a:cubicBezTo>
                    <a:pt x="9512" y="20468"/>
                    <a:pt x="9491" y="20447"/>
                    <a:pt x="9471" y="20406"/>
                  </a:cubicBezTo>
                  <a:cubicBezTo>
                    <a:pt x="9532" y="20386"/>
                    <a:pt x="9593" y="20366"/>
                    <a:pt x="9613" y="20284"/>
                  </a:cubicBezTo>
                  <a:cubicBezTo>
                    <a:pt x="9593" y="20264"/>
                    <a:pt x="9573" y="20264"/>
                    <a:pt x="9593" y="20223"/>
                  </a:cubicBezTo>
                  <a:cubicBezTo>
                    <a:pt x="9532" y="20182"/>
                    <a:pt x="9552" y="20060"/>
                    <a:pt x="9451" y="20040"/>
                  </a:cubicBezTo>
                  <a:cubicBezTo>
                    <a:pt x="9451" y="19999"/>
                    <a:pt x="9451" y="19958"/>
                    <a:pt x="9451" y="19918"/>
                  </a:cubicBezTo>
                  <a:cubicBezTo>
                    <a:pt x="9471" y="19918"/>
                    <a:pt x="9491" y="19897"/>
                    <a:pt x="9532" y="19897"/>
                  </a:cubicBezTo>
                  <a:cubicBezTo>
                    <a:pt x="9593" y="19938"/>
                    <a:pt x="9512" y="19979"/>
                    <a:pt x="9532" y="20020"/>
                  </a:cubicBezTo>
                  <a:cubicBezTo>
                    <a:pt x="9546" y="20034"/>
                    <a:pt x="9561" y="20048"/>
                    <a:pt x="9575" y="20048"/>
                  </a:cubicBezTo>
                  <a:cubicBezTo>
                    <a:pt x="9581" y="20048"/>
                    <a:pt x="9587" y="20046"/>
                    <a:pt x="9593" y="20040"/>
                  </a:cubicBezTo>
                  <a:cubicBezTo>
                    <a:pt x="9573" y="19958"/>
                    <a:pt x="9654" y="19897"/>
                    <a:pt x="9573" y="19816"/>
                  </a:cubicBezTo>
                  <a:cubicBezTo>
                    <a:pt x="9613" y="19796"/>
                    <a:pt x="9675" y="19775"/>
                    <a:pt x="9715" y="19734"/>
                  </a:cubicBezTo>
                  <a:cubicBezTo>
                    <a:pt x="9736" y="19714"/>
                    <a:pt x="9797" y="19714"/>
                    <a:pt x="9837" y="19714"/>
                  </a:cubicBezTo>
                  <a:cubicBezTo>
                    <a:pt x="9837" y="19694"/>
                    <a:pt x="9837" y="19673"/>
                    <a:pt x="9837" y="19673"/>
                  </a:cubicBezTo>
                  <a:lnTo>
                    <a:pt x="9797" y="19673"/>
                  </a:lnTo>
                  <a:cubicBezTo>
                    <a:pt x="9776" y="19633"/>
                    <a:pt x="9756" y="19571"/>
                    <a:pt x="9736" y="19510"/>
                  </a:cubicBezTo>
                  <a:cubicBezTo>
                    <a:pt x="9675" y="19571"/>
                    <a:pt x="9675" y="19633"/>
                    <a:pt x="9634" y="19673"/>
                  </a:cubicBezTo>
                  <a:cubicBezTo>
                    <a:pt x="9634" y="19694"/>
                    <a:pt x="9613" y="19714"/>
                    <a:pt x="9573" y="19714"/>
                  </a:cubicBezTo>
                  <a:cubicBezTo>
                    <a:pt x="9573" y="19714"/>
                    <a:pt x="9573" y="19734"/>
                    <a:pt x="9552" y="19734"/>
                  </a:cubicBezTo>
                  <a:cubicBezTo>
                    <a:pt x="9532" y="19714"/>
                    <a:pt x="9552" y="19714"/>
                    <a:pt x="9552" y="19694"/>
                  </a:cubicBezTo>
                  <a:cubicBezTo>
                    <a:pt x="9512" y="19673"/>
                    <a:pt x="9512" y="19633"/>
                    <a:pt x="9512" y="19612"/>
                  </a:cubicBezTo>
                  <a:cubicBezTo>
                    <a:pt x="9552" y="19551"/>
                    <a:pt x="9593" y="19510"/>
                    <a:pt x="9654" y="19449"/>
                  </a:cubicBezTo>
                  <a:cubicBezTo>
                    <a:pt x="9641" y="19430"/>
                    <a:pt x="9625" y="19425"/>
                    <a:pt x="9607" y="19425"/>
                  </a:cubicBezTo>
                  <a:cubicBezTo>
                    <a:pt x="9585" y="19425"/>
                    <a:pt x="9561" y="19433"/>
                    <a:pt x="9539" y="19433"/>
                  </a:cubicBezTo>
                  <a:cubicBezTo>
                    <a:pt x="9521" y="19433"/>
                    <a:pt x="9504" y="19428"/>
                    <a:pt x="9491" y="19409"/>
                  </a:cubicBezTo>
                  <a:cubicBezTo>
                    <a:pt x="9471" y="19388"/>
                    <a:pt x="9491" y="19368"/>
                    <a:pt x="9491" y="19347"/>
                  </a:cubicBezTo>
                  <a:cubicBezTo>
                    <a:pt x="9500" y="19345"/>
                    <a:pt x="9508" y="19343"/>
                    <a:pt x="9516" y="19343"/>
                  </a:cubicBezTo>
                  <a:cubicBezTo>
                    <a:pt x="9564" y="19343"/>
                    <a:pt x="9599" y="19388"/>
                    <a:pt x="9634" y="19388"/>
                  </a:cubicBezTo>
                  <a:cubicBezTo>
                    <a:pt x="9634" y="19266"/>
                    <a:pt x="9675" y="19225"/>
                    <a:pt x="9776" y="19205"/>
                  </a:cubicBezTo>
                  <a:cubicBezTo>
                    <a:pt x="9837" y="19205"/>
                    <a:pt x="9837" y="19164"/>
                    <a:pt x="9858" y="19123"/>
                  </a:cubicBezTo>
                  <a:cubicBezTo>
                    <a:pt x="9817" y="19103"/>
                    <a:pt x="9797" y="19042"/>
                    <a:pt x="9756" y="19022"/>
                  </a:cubicBezTo>
                  <a:cubicBezTo>
                    <a:pt x="9736" y="19042"/>
                    <a:pt x="9715" y="19042"/>
                    <a:pt x="9695" y="19062"/>
                  </a:cubicBezTo>
                  <a:cubicBezTo>
                    <a:pt x="9654" y="19022"/>
                    <a:pt x="9675" y="18940"/>
                    <a:pt x="9593" y="18940"/>
                  </a:cubicBezTo>
                  <a:cubicBezTo>
                    <a:pt x="9573" y="18981"/>
                    <a:pt x="9573" y="19042"/>
                    <a:pt x="9512" y="19062"/>
                  </a:cubicBezTo>
                  <a:lnTo>
                    <a:pt x="9471" y="19062"/>
                  </a:lnTo>
                  <a:cubicBezTo>
                    <a:pt x="9471" y="19042"/>
                    <a:pt x="9471" y="19042"/>
                    <a:pt x="9491" y="19022"/>
                  </a:cubicBezTo>
                  <a:cubicBezTo>
                    <a:pt x="9512" y="19022"/>
                    <a:pt x="9512" y="19001"/>
                    <a:pt x="9532" y="19001"/>
                  </a:cubicBezTo>
                  <a:cubicBezTo>
                    <a:pt x="9532" y="18981"/>
                    <a:pt x="9532" y="18981"/>
                    <a:pt x="9552" y="18961"/>
                  </a:cubicBezTo>
                  <a:cubicBezTo>
                    <a:pt x="9552" y="18940"/>
                    <a:pt x="9573" y="18940"/>
                    <a:pt x="9593" y="18940"/>
                  </a:cubicBezTo>
                  <a:lnTo>
                    <a:pt x="9593" y="18838"/>
                  </a:lnTo>
                  <a:cubicBezTo>
                    <a:pt x="9715" y="18859"/>
                    <a:pt x="9817" y="18879"/>
                    <a:pt x="9919" y="18879"/>
                  </a:cubicBezTo>
                  <a:cubicBezTo>
                    <a:pt x="9939" y="18859"/>
                    <a:pt x="9939" y="18838"/>
                    <a:pt x="9960" y="18818"/>
                  </a:cubicBezTo>
                  <a:cubicBezTo>
                    <a:pt x="9939" y="18818"/>
                    <a:pt x="9919" y="18798"/>
                    <a:pt x="9899" y="18798"/>
                  </a:cubicBezTo>
                  <a:cubicBezTo>
                    <a:pt x="9878" y="18716"/>
                    <a:pt x="9939" y="18696"/>
                    <a:pt x="9980" y="18675"/>
                  </a:cubicBezTo>
                  <a:cubicBezTo>
                    <a:pt x="9960" y="18635"/>
                    <a:pt x="9960" y="18614"/>
                    <a:pt x="9939" y="18574"/>
                  </a:cubicBezTo>
                  <a:cubicBezTo>
                    <a:pt x="9980" y="18553"/>
                    <a:pt x="10041" y="18553"/>
                    <a:pt x="9980" y="18492"/>
                  </a:cubicBezTo>
                  <a:lnTo>
                    <a:pt x="9980" y="18492"/>
                  </a:lnTo>
                  <a:cubicBezTo>
                    <a:pt x="9980" y="18492"/>
                    <a:pt x="9971" y="18501"/>
                    <a:pt x="9959" y="18501"/>
                  </a:cubicBezTo>
                  <a:cubicBezTo>
                    <a:pt x="9953" y="18501"/>
                    <a:pt x="9946" y="18499"/>
                    <a:pt x="9939" y="18492"/>
                  </a:cubicBezTo>
                  <a:cubicBezTo>
                    <a:pt x="9946" y="18485"/>
                    <a:pt x="9951" y="18483"/>
                    <a:pt x="9954" y="18483"/>
                  </a:cubicBezTo>
                  <a:cubicBezTo>
                    <a:pt x="9962" y="18483"/>
                    <a:pt x="9966" y="18492"/>
                    <a:pt x="9980" y="18492"/>
                  </a:cubicBezTo>
                  <a:cubicBezTo>
                    <a:pt x="10000" y="18472"/>
                    <a:pt x="10000" y="18451"/>
                    <a:pt x="10021" y="18431"/>
                  </a:cubicBezTo>
                  <a:cubicBezTo>
                    <a:pt x="10061" y="18431"/>
                    <a:pt x="10041" y="18492"/>
                    <a:pt x="10102" y="18492"/>
                  </a:cubicBezTo>
                  <a:cubicBezTo>
                    <a:pt x="10123" y="18431"/>
                    <a:pt x="10204" y="18411"/>
                    <a:pt x="10224" y="18309"/>
                  </a:cubicBezTo>
                  <a:cubicBezTo>
                    <a:pt x="10224" y="18288"/>
                    <a:pt x="10245" y="18288"/>
                    <a:pt x="10265" y="18288"/>
                  </a:cubicBezTo>
                  <a:cubicBezTo>
                    <a:pt x="10285" y="18329"/>
                    <a:pt x="10245" y="18350"/>
                    <a:pt x="10265" y="18390"/>
                  </a:cubicBezTo>
                  <a:lnTo>
                    <a:pt x="10326" y="18390"/>
                  </a:lnTo>
                  <a:cubicBezTo>
                    <a:pt x="10347" y="18350"/>
                    <a:pt x="10367" y="18309"/>
                    <a:pt x="10387" y="18268"/>
                  </a:cubicBezTo>
                  <a:cubicBezTo>
                    <a:pt x="10398" y="18246"/>
                    <a:pt x="10412" y="18239"/>
                    <a:pt x="10428" y="18239"/>
                  </a:cubicBezTo>
                  <a:cubicBezTo>
                    <a:pt x="10458" y="18239"/>
                    <a:pt x="10494" y="18266"/>
                    <a:pt x="10529" y="18266"/>
                  </a:cubicBezTo>
                  <a:cubicBezTo>
                    <a:pt x="10543" y="18266"/>
                    <a:pt x="10557" y="18261"/>
                    <a:pt x="10571" y="18248"/>
                  </a:cubicBezTo>
                  <a:cubicBezTo>
                    <a:pt x="10510" y="18207"/>
                    <a:pt x="10591" y="18166"/>
                    <a:pt x="10571" y="18126"/>
                  </a:cubicBezTo>
                  <a:lnTo>
                    <a:pt x="10571" y="18126"/>
                  </a:lnTo>
                  <a:cubicBezTo>
                    <a:pt x="10564" y="18128"/>
                    <a:pt x="10558" y="18129"/>
                    <a:pt x="10552" y="18129"/>
                  </a:cubicBezTo>
                  <a:cubicBezTo>
                    <a:pt x="10505" y="18129"/>
                    <a:pt x="10485" y="18064"/>
                    <a:pt x="10448" y="18064"/>
                  </a:cubicBezTo>
                  <a:cubicBezTo>
                    <a:pt x="10428" y="18085"/>
                    <a:pt x="10428" y="18105"/>
                    <a:pt x="10387" y="18126"/>
                  </a:cubicBezTo>
                  <a:cubicBezTo>
                    <a:pt x="10387" y="18105"/>
                    <a:pt x="10367" y="18064"/>
                    <a:pt x="10367" y="18044"/>
                  </a:cubicBezTo>
                  <a:cubicBezTo>
                    <a:pt x="10379" y="18038"/>
                    <a:pt x="10389" y="18036"/>
                    <a:pt x="10398" y="18036"/>
                  </a:cubicBezTo>
                  <a:cubicBezTo>
                    <a:pt x="10420" y="18036"/>
                    <a:pt x="10434" y="18050"/>
                    <a:pt x="10448" y="18064"/>
                  </a:cubicBezTo>
                  <a:cubicBezTo>
                    <a:pt x="10459" y="18044"/>
                    <a:pt x="10474" y="18039"/>
                    <a:pt x="10489" y="18039"/>
                  </a:cubicBezTo>
                  <a:cubicBezTo>
                    <a:pt x="10504" y="18039"/>
                    <a:pt x="10520" y="18044"/>
                    <a:pt x="10530" y="18044"/>
                  </a:cubicBezTo>
                  <a:cubicBezTo>
                    <a:pt x="10510" y="18003"/>
                    <a:pt x="10469" y="17963"/>
                    <a:pt x="10510" y="17922"/>
                  </a:cubicBezTo>
                  <a:cubicBezTo>
                    <a:pt x="10504" y="17916"/>
                    <a:pt x="10498" y="17913"/>
                    <a:pt x="10492" y="17913"/>
                  </a:cubicBezTo>
                  <a:cubicBezTo>
                    <a:pt x="10477" y="17913"/>
                    <a:pt x="10463" y="17928"/>
                    <a:pt x="10448" y="17942"/>
                  </a:cubicBezTo>
                  <a:cubicBezTo>
                    <a:pt x="10448" y="17963"/>
                    <a:pt x="10428" y="17963"/>
                    <a:pt x="10408" y="17963"/>
                  </a:cubicBezTo>
                  <a:cubicBezTo>
                    <a:pt x="10367" y="17983"/>
                    <a:pt x="10347" y="18003"/>
                    <a:pt x="10306" y="18024"/>
                  </a:cubicBezTo>
                  <a:lnTo>
                    <a:pt x="10245" y="18003"/>
                  </a:lnTo>
                  <a:cubicBezTo>
                    <a:pt x="10285" y="17963"/>
                    <a:pt x="10285" y="17881"/>
                    <a:pt x="10347" y="17840"/>
                  </a:cubicBezTo>
                  <a:cubicBezTo>
                    <a:pt x="10367" y="17861"/>
                    <a:pt x="10387" y="17861"/>
                    <a:pt x="10408" y="17861"/>
                  </a:cubicBezTo>
                  <a:cubicBezTo>
                    <a:pt x="10428" y="17820"/>
                    <a:pt x="10347" y="17800"/>
                    <a:pt x="10347" y="17759"/>
                  </a:cubicBezTo>
                  <a:cubicBezTo>
                    <a:pt x="10306" y="17759"/>
                    <a:pt x="10306" y="17820"/>
                    <a:pt x="10265" y="17840"/>
                  </a:cubicBezTo>
                  <a:cubicBezTo>
                    <a:pt x="10245" y="17840"/>
                    <a:pt x="10204" y="17820"/>
                    <a:pt x="10184" y="17800"/>
                  </a:cubicBezTo>
                  <a:cubicBezTo>
                    <a:pt x="10169" y="17814"/>
                    <a:pt x="10155" y="17828"/>
                    <a:pt x="10140" y="17828"/>
                  </a:cubicBezTo>
                  <a:cubicBezTo>
                    <a:pt x="10134" y="17828"/>
                    <a:pt x="10129" y="17826"/>
                    <a:pt x="10123" y="17820"/>
                  </a:cubicBezTo>
                  <a:cubicBezTo>
                    <a:pt x="10102" y="17840"/>
                    <a:pt x="10102" y="17840"/>
                    <a:pt x="10102" y="17840"/>
                  </a:cubicBezTo>
                  <a:cubicBezTo>
                    <a:pt x="10102" y="17840"/>
                    <a:pt x="10082" y="17820"/>
                    <a:pt x="10082" y="17820"/>
                  </a:cubicBezTo>
                  <a:lnTo>
                    <a:pt x="10082" y="17800"/>
                  </a:lnTo>
                  <a:cubicBezTo>
                    <a:pt x="10061" y="17800"/>
                    <a:pt x="10021" y="17779"/>
                    <a:pt x="10041" y="17739"/>
                  </a:cubicBezTo>
                  <a:cubicBezTo>
                    <a:pt x="10000" y="17718"/>
                    <a:pt x="9960" y="17718"/>
                    <a:pt x="9939" y="17677"/>
                  </a:cubicBezTo>
                  <a:lnTo>
                    <a:pt x="10021" y="17677"/>
                  </a:lnTo>
                  <a:cubicBezTo>
                    <a:pt x="10041" y="17637"/>
                    <a:pt x="10061" y="17596"/>
                    <a:pt x="10082" y="17555"/>
                  </a:cubicBezTo>
                  <a:cubicBezTo>
                    <a:pt x="10143" y="17596"/>
                    <a:pt x="10082" y="17677"/>
                    <a:pt x="10143" y="17698"/>
                  </a:cubicBezTo>
                  <a:lnTo>
                    <a:pt x="10204" y="17657"/>
                  </a:lnTo>
                  <a:cubicBezTo>
                    <a:pt x="10123" y="17576"/>
                    <a:pt x="10204" y="17515"/>
                    <a:pt x="10224" y="17433"/>
                  </a:cubicBezTo>
                  <a:lnTo>
                    <a:pt x="10224" y="17433"/>
                  </a:lnTo>
                  <a:cubicBezTo>
                    <a:pt x="10163" y="17453"/>
                    <a:pt x="10123" y="17453"/>
                    <a:pt x="10102" y="17453"/>
                  </a:cubicBezTo>
                  <a:lnTo>
                    <a:pt x="10082" y="17413"/>
                  </a:lnTo>
                  <a:lnTo>
                    <a:pt x="10021" y="17433"/>
                  </a:lnTo>
                  <a:cubicBezTo>
                    <a:pt x="10000" y="17474"/>
                    <a:pt x="10082" y="17494"/>
                    <a:pt x="10041" y="17535"/>
                  </a:cubicBezTo>
                  <a:cubicBezTo>
                    <a:pt x="10023" y="17547"/>
                    <a:pt x="10011" y="17552"/>
                    <a:pt x="10001" y="17552"/>
                  </a:cubicBezTo>
                  <a:cubicBezTo>
                    <a:pt x="9978" y="17552"/>
                    <a:pt x="9974" y="17523"/>
                    <a:pt x="9960" y="17494"/>
                  </a:cubicBezTo>
                  <a:cubicBezTo>
                    <a:pt x="9899" y="17515"/>
                    <a:pt x="9919" y="17576"/>
                    <a:pt x="9858" y="17616"/>
                  </a:cubicBezTo>
                  <a:cubicBezTo>
                    <a:pt x="9858" y="17555"/>
                    <a:pt x="9878" y="17535"/>
                    <a:pt x="9899" y="17494"/>
                  </a:cubicBezTo>
                  <a:cubicBezTo>
                    <a:pt x="9837" y="17413"/>
                    <a:pt x="9837" y="17311"/>
                    <a:pt x="9797" y="17209"/>
                  </a:cubicBezTo>
                  <a:lnTo>
                    <a:pt x="9756" y="17209"/>
                  </a:lnTo>
                  <a:cubicBezTo>
                    <a:pt x="9736" y="17168"/>
                    <a:pt x="9776" y="17107"/>
                    <a:pt x="9715" y="17067"/>
                  </a:cubicBezTo>
                  <a:cubicBezTo>
                    <a:pt x="9695" y="17087"/>
                    <a:pt x="9680" y="17092"/>
                    <a:pt x="9659" y="17092"/>
                  </a:cubicBezTo>
                  <a:cubicBezTo>
                    <a:pt x="9639" y="17092"/>
                    <a:pt x="9613" y="17087"/>
                    <a:pt x="9573" y="17087"/>
                  </a:cubicBezTo>
                  <a:cubicBezTo>
                    <a:pt x="9573" y="17107"/>
                    <a:pt x="9552" y="17128"/>
                    <a:pt x="9532" y="17148"/>
                  </a:cubicBezTo>
                  <a:cubicBezTo>
                    <a:pt x="9532" y="17107"/>
                    <a:pt x="9491" y="17087"/>
                    <a:pt x="9512" y="17067"/>
                  </a:cubicBezTo>
                  <a:cubicBezTo>
                    <a:pt x="9552" y="17067"/>
                    <a:pt x="9552" y="17067"/>
                    <a:pt x="9573" y="17087"/>
                  </a:cubicBezTo>
                  <a:cubicBezTo>
                    <a:pt x="9593" y="17046"/>
                    <a:pt x="9573" y="17026"/>
                    <a:pt x="9573" y="17005"/>
                  </a:cubicBezTo>
                  <a:cubicBezTo>
                    <a:pt x="9532" y="16924"/>
                    <a:pt x="9573" y="16843"/>
                    <a:pt x="9634" y="16781"/>
                  </a:cubicBezTo>
                  <a:cubicBezTo>
                    <a:pt x="9654" y="16741"/>
                    <a:pt x="9613" y="16720"/>
                    <a:pt x="9634" y="16680"/>
                  </a:cubicBezTo>
                  <a:cubicBezTo>
                    <a:pt x="9573" y="16639"/>
                    <a:pt x="9675" y="16598"/>
                    <a:pt x="9634" y="16557"/>
                  </a:cubicBezTo>
                  <a:lnTo>
                    <a:pt x="9634" y="16557"/>
                  </a:lnTo>
                  <a:cubicBezTo>
                    <a:pt x="9613" y="16578"/>
                    <a:pt x="9593" y="16578"/>
                    <a:pt x="9573" y="16598"/>
                  </a:cubicBezTo>
                  <a:cubicBezTo>
                    <a:pt x="9573" y="16578"/>
                    <a:pt x="9552" y="16557"/>
                    <a:pt x="9552" y="16557"/>
                  </a:cubicBezTo>
                  <a:cubicBezTo>
                    <a:pt x="9512" y="16557"/>
                    <a:pt x="9471" y="16557"/>
                    <a:pt x="9471" y="16598"/>
                  </a:cubicBezTo>
                  <a:cubicBezTo>
                    <a:pt x="9471" y="16598"/>
                    <a:pt x="9491" y="16618"/>
                    <a:pt x="9491" y="16618"/>
                  </a:cubicBezTo>
                  <a:cubicBezTo>
                    <a:pt x="9471" y="16639"/>
                    <a:pt x="9471" y="16639"/>
                    <a:pt x="9451" y="16639"/>
                  </a:cubicBezTo>
                  <a:cubicBezTo>
                    <a:pt x="9437" y="16639"/>
                    <a:pt x="9432" y="16648"/>
                    <a:pt x="9425" y="16648"/>
                  </a:cubicBezTo>
                  <a:cubicBezTo>
                    <a:pt x="9421" y="16648"/>
                    <a:pt x="9417" y="16646"/>
                    <a:pt x="9410" y="16639"/>
                  </a:cubicBezTo>
                  <a:cubicBezTo>
                    <a:pt x="9410" y="16629"/>
                    <a:pt x="9415" y="16624"/>
                    <a:pt x="9423" y="16624"/>
                  </a:cubicBezTo>
                  <a:cubicBezTo>
                    <a:pt x="9430" y="16624"/>
                    <a:pt x="9440" y="16629"/>
                    <a:pt x="9451" y="16639"/>
                  </a:cubicBezTo>
                  <a:cubicBezTo>
                    <a:pt x="9451" y="16618"/>
                    <a:pt x="9451" y="16598"/>
                    <a:pt x="9471" y="16598"/>
                  </a:cubicBezTo>
                  <a:cubicBezTo>
                    <a:pt x="9410" y="16557"/>
                    <a:pt x="9430" y="16496"/>
                    <a:pt x="9389" y="16476"/>
                  </a:cubicBezTo>
                  <a:cubicBezTo>
                    <a:pt x="9369" y="16517"/>
                    <a:pt x="9328" y="16537"/>
                    <a:pt x="9288" y="16557"/>
                  </a:cubicBezTo>
                  <a:cubicBezTo>
                    <a:pt x="9247" y="16517"/>
                    <a:pt x="9206" y="16537"/>
                    <a:pt x="9165" y="16476"/>
                  </a:cubicBezTo>
                  <a:cubicBezTo>
                    <a:pt x="9267" y="16476"/>
                    <a:pt x="9186" y="16415"/>
                    <a:pt x="9226" y="16374"/>
                  </a:cubicBezTo>
                  <a:cubicBezTo>
                    <a:pt x="9259" y="16374"/>
                    <a:pt x="9279" y="16348"/>
                    <a:pt x="9306" y="16348"/>
                  </a:cubicBezTo>
                  <a:cubicBezTo>
                    <a:pt x="9313" y="16348"/>
                    <a:pt x="9320" y="16350"/>
                    <a:pt x="9328" y="16354"/>
                  </a:cubicBezTo>
                  <a:cubicBezTo>
                    <a:pt x="9349" y="16394"/>
                    <a:pt x="9349" y="16456"/>
                    <a:pt x="9389" y="16476"/>
                  </a:cubicBezTo>
                  <a:cubicBezTo>
                    <a:pt x="9410" y="16456"/>
                    <a:pt x="9430" y="16435"/>
                    <a:pt x="9451" y="16415"/>
                  </a:cubicBezTo>
                  <a:cubicBezTo>
                    <a:pt x="9430" y="16415"/>
                    <a:pt x="9410" y="16394"/>
                    <a:pt x="9389" y="16394"/>
                  </a:cubicBezTo>
                  <a:cubicBezTo>
                    <a:pt x="9419" y="16365"/>
                    <a:pt x="9438" y="16346"/>
                    <a:pt x="9462" y="16346"/>
                  </a:cubicBezTo>
                  <a:cubicBezTo>
                    <a:pt x="9471" y="16346"/>
                    <a:pt x="9480" y="16348"/>
                    <a:pt x="9491" y="16354"/>
                  </a:cubicBezTo>
                  <a:cubicBezTo>
                    <a:pt x="9501" y="16333"/>
                    <a:pt x="9512" y="16328"/>
                    <a:pt x="9522" y="16328"/>
                  </a:cubicBezTo>
                  <a:cubicBezTo>
                    <a:pt x="9532" y="16328"/>
                    <a:pt x="9542" y="16333"/>
                    <a:pt x="9552" y="16333"/>
                  </a:cubicBezTo>
                  <a:cubicBezTo>
                    <a:pt x="9552" y="16333"/>
                    <a:pt x="9573" y="16313"/>
                    <a:pt x="9573" y="16313"/>
                  </a:cubicBezTo>
                  <a:cubicBezTo>
                    <a:pt x="9573" y="16293"/>
                    <a:pt x="9552" y="16293"/>
                    <a:pt x="9532" y="16252"/>
                  </a:cubicBezTo>
                  <a:lnTo>
                    <a:pt x="9532" y="16252"/>
                  </a:lnTo>
                  <a:cubicBezTo>
                    <a:pt x="9546" y="16259"/>
                    <a:pt x="9558" y="16262"/>
                    <a:pt x="9569" y="16262"/>
                  </a:cubicBezTo>
                  <a:cubicBezTo>
                    <a:pt x="9616" y="16262"/>
                    <a:pt x="9639" y="16208"/>
                    <a:pt x="9679" y="16208"/>
                  </a:cubicBezTo>
                  <a:cubicBezTo>
                    <a:pt x="9684" y="16208"/>
                    <a:pt x="9689" y="16209"/>
                    <a:pt x="9695" y="16211"/>
                  </a:cubicBezTo>
                  <a:cubicBezTo>
                    <a:pt x="9756" y="16252"/>
                    <a:pt x="9736" y="16313"/>
                    <a:pt x="9776" y="16354"/>
                  </a:cubicBezTo>
                  <a:cubicBezTo>
                    <a:pt x="9796" y="16344"/>
                    <a:pt x="9813" y="16340"/>
                    <a:pt x="9829" y="16340"/>
                  </a:cubicBezTo>
                  <a:cubicBezTo>
                    <a:pt x="9877" y="16340"/>
                    <a:pt x="9908" y="16379"/>
                    <a:pt x="9939" y="16394"/>
                  </a:cubicBezTo>
                  <a:cubicBezTo>
                    <a:pt x="9939" y="16374"/>
                    <a:pt x="9960" y="16374"/>
                    <a:pt x="9960" y="16354"/>
                  </a:cubicBezTo>
                  <a:cubicBezTo>
                    <a:pt x="9919" y="16293"/>
                    <a:pt x="9960" y="16272"/>
                    <a:pt x="9980" y="16252"/>
                  </a:cubicBezTo>
                  <a:cubicBezTo>
                    <a:pt x="10041" y="16272"/>
                    <a:pt x="10041" y="16293"/>
                    <a:pt x="10041" y="16333"/>
                  </a:cubicBezTo>
                  <a:cubicBezTo>
                    <a:pt x="10031" y="16333"/>
                    <a:pt x="10016" y="16328"/>
                    <a:pt x="10000" y="16328"/>
                  </a:cubicBezTo>
                  <a:cubicBezTo>
                    <a:pt x="9985" y="16328"/>
                    <a:pt x="9970" y="16333"/>
                    <a:pt x="9960" y="16354"/>
                  </a:cubicBezTo>
                  <a:cubicBezTo>
                    <a:pt x="9980" y="16374"/>
                    <a:pt x="10021" y="16374"/>
                    <a:pt x="10000" y="16415"/>
                  </a:cubicBezTo>
                  <a:cubicBezTo>
                    <a:pt x="9980" y="16415"/>
                    <a:pt x="9960" y="16394"/>
                    <a:pt x="9939" y="16394"/>
                  </a:cubicBezTo>
                  <a:cubicBezTo>
                    <a:pt x="9939" y="16415"/>
                    <a:pt x="9919" y="16435"/>
                    <a:pt x="9899" y="16476"/>
                  </a:cubicBezTo>
                  <a:cubicBezTo>
                    <a:pt x="9919" y="16517"/>
                    <a:pt x="9960" y="16578"/>
                    <a:pt x="9919" y="16639"/>
                  </a:cubicBezTo>
                  <a:cubicBezTo>
                    <a:pt x="9935" y="16639"/>
                    <a:pt x="9955" y="16636"/>
                    <a:pt x="9975" y="16636"/>
                  </a:cubicBezTo>
                  <a:cubicBezTo>
                    <a:pt x="10005" y="16636"/>
                    <a:pt x="10037" y="16643"/>
                    <a:pt x="10061" y="16680"/>
                  </a:cubicBezTo>
                  <a:cubicBezTo>
                    <a:pt x="10041" y="16741"/>
                    <a:pt x="10000" y="16822"/>
                    <a:pt x="10021" y="16883"/>
                  </a:cubicBezTo>
                  <a:lnTo>
                    <a:pt x="10102" y="16883"/>
                  </a:lnTo>
                  <a:cubicBezTo>
                    <a:pt x="10102" y="16863"/>
                    <a:pt x="10102" y="16843"/>
                    <a:pt x="10143" y="16843"/>
                  </a:cubicBezTo>
                  <a:cubicBezTo>
                    <a:pt x="10163" y="16863"/>
                    <a:pt x="10143" y="16883"/>
                    <a:pt x="10123" y="16904"/>
                  </a:cubicBezTo>
                  <a:cubicBezTo>
                    <a:pt x="10175" y="16904"/>
                    <a:pt x="10212" y="16859"/>
                    <a:pt x="10260" y="16859"/>
                  </a:cubicBezTo>
                  <a:cubicBezTo>
                    <a:pt x="10268" y="16859"/>
                    <a:pt x="10277" y="16860"/>
                    <a:pt x="10285" y="16863"/>
                  </a:cubicBezTo>
                  <a:cubicBezTo>
                    <a:pt x="10306" y="16822"/>
                    <a:pt x="10265" y="16781"/>
                    <a:pt x="10306" y="16741"/>
                  </a:cubicBezTo>
                  <a:cubicBezTo>
                    <a:pt x="10306" y="16741"/>
                    <a:pt x="10347" y="16720"/>
                    <a:pt x="10367" y="16720"/>
                  </a:cubicBezTo>
                  <a:cubicBezTo>
                    <a:pt x="10387" y="16781"/>
                    <a:pt x="10285" y="16843"/>
                    <a:pt x="10347" y="16904"/>
                  </a:cubicBezTo>
                  <a:cubicBezTo>
                    <a:pt x="10306" y="16944"/>
                    <a:pt x="10265" y="16985"/>
                    <a:pt x="10224" y="17026"/>
                  </a:cubicBezTo>
                  <a:lnTo>
                    <a:pt x="10163" y="17026"/>
                  </a:lnTo>
                  <a:cubicBezTo>
                    <a:pt x="10163" y="17046"/>
                    <a:pt x="10163" y="17087"/>
                    <a:pt x="10163" y="17128"/>
                  </a:cubicBezTo>
                  <a:cubicBezTo>
                    <a:pt x="10172" y="17125"/>
                    <a:pt x="10180" y="17123"/>
                    <a:pt x="10188" y="17123"/>
                  </a:cubicBezTo>
                  <a:cubicBezTo>
                    <a:pt x="10224" y="17123"/>
                    <a:pt x="10245" y="17152"/>
                    <a:pt x="10281" y="17152"/>
                  </a:cubicBezTo>
                  <a:cubicBezTo>
                    <a:pt x="10289" y="17152"/>
                    <a:pt x="10297" y="17151"/>
                    <a:pt x="10306" y="17148"/>
                  </a:cubicBezTo>
                  <a:lnTo>
                    <a:pt x="10306" y="17148"/>
                  </a:lnTo>
                  <a:cubicBezTo>
                    <a:pt x="10285" y="17229"/>
                    <a:pt x="10265" y="17291"/>
                    <a:pt x="10285" y="17352"/>
                  </a:cubicBezTo>
                  <a:cubicBezTo>
                    <a:pt x="10306" y="17392"/>
                    <a:pt x="10408" y="17392"/>
                    <a:pt x="10408" y="17474"/>
                  </a:cubicBezTo>
                  <a:cubicBezTo>
                    <a:pt x="10408" y="17494"/>
                    <a:pt x="10387" y="17515"/>
                    <a:pt x="10367" y="17535"/>
                  </a:cubicBezTo>
                  <a:cubicBezTo>
                    <a:pt x="10382" y="17540"/>
                    <a:pt x="10398" y="17541"/>
                    <a:pt x="10413" y="17541"/>
                  </a:cubicBezTo>
                  <a:cubicBezTo>
                    <a:pt x="10428" y="17541"/>
                    <a:pt x="10443" y="17540"/>
                    <a:pt x="10459" y="17540"/>
                  </a:cubicBezTo>
                  <a:cubicBezTo>
                    <a:pt x="10489" y="17540"/>
                    <a:pt x="10520" y="17545"/>
                    <a:pt x="10550" y="17576"/>
                  </a:cubicBezTo>
                  <a:cubicBezTo>
                    <a:pt x="10571" y="17555"/>
                    <a:pt x="10571" y="17555"/>
                    <a:pt x="10611" y="17555"/>
                  </a:cubicBezTo>
                  <a:cubicBezTo>
                    <a:pt x="10611" y="17535"/>
                    <a:pt x="10611" y="17515"/>
                    <a:pt x="10611" y="17494"/>
                  </a:cubicBezTo>
                  <a:cubicBezTo>
                    <a:pt x="10623" y="17470"/>
                    <a:pt x="10642" y="17460"/>
                    <a:pt x="10664" y="17460"/>
                  </a:cubicBezTo>
                  <a:cubicBezTo>
                    <a:pt x="10679" y="17460"/>
                    <a:pt x="10696" y="17465"/>
                    <a:pt x="10713" y="17474"/>
                  </a:cubicBezTo>
                  <a:cubicBezTo>
                    <a:pt x="10734" y="17433"/>
                    <a:pt x="10693" y="17392"/>
                    <a:pt x="10693" y="17352"/>
                  </a:cubicBezTo>
                  <a:cubicBezTo>
                    <a:pt x="10734" y="17352"/>
                    <a:pt x="10754" y="17331"/>
                    <a:pt x="10795" y="17331"/>
                  </a:cubicBezTo>
                  <a:cubicBezTo>
                    <a:pt x="10795" y="17331"/>
                    <a:pt x="10815" y="17311"/>
                    <a:pt x="10815" y="17270"/>
                  </a:cubicBezTo>
                  <a:cubicBezTo>
                    <a:pt x="10856" y="17311"/>
                    <a:pt x="10876" y="17331"/>
                    <a:pt x="10856" y="17372"/>
                  </a:cubicBezTo>
                  <a:cubicBezTo>
                    <a:pt x="10881" y="17385"/>
                    <a:pt x="10904" y="17389"/>
                    <a:pt x="10926" y="17389"/>
                  </a:cubicBezTo>
                  <a:cubicBezTo>
                    <a:pt x="10973" y="17389"/>
                    <a:pt x="11011" y="17366"/>
                    <a:pt x="11039" y="17352"/>
                  </a:cubicBezTo>
                  <a:cubicBezTo>
                    <a:pt x="11059" y="17331"/>
                    <a:pt x="11080" y="17311"/>
                    <a:pt x="11100" y="17311"/>
                  </a:cubicBezTo>
                  <a:cubicBezTo>
                    <a:pt x="11100" y="17311"/>
                    <a:pt x="11120" y="17291"/>
                    <a:pt x="11120" y="17270"/>
                  </a:cubicBezTo>
                  <a:cubicBezTo>
                    <a:pt x="11100" y="17270"/>
                    <a:pt x="11080" y="17250"/>
                    <a:pt x="11059" y="17250"/>
                  </a:cubicBezTo>
                  <a:cubicBezTo>
                    <a:pt x="11080" y="17209"/>
                    <a:pt x="11100" y="17209"/>
                    <a:pt x="11141" y="17209"/>
                  </a:cubicBezTo>
                  <a:cubicBezTo>
                    <a:pt x="11141" y="17229"/>
                    <a:pt x="11141" y="17250"/>
                    <a:pt x="11120" y="17270"/>
                  </a:cubicBezTo>
                  <a:cubicBezTo>
                    <a:pt x="11141" y="17291"/>
                    <a:pt x="11141" y="17311"/>
                    <a:pt x="11141" y="17331"/>
                  </a:cubicBezTo>
                  <a:cubicBezTo>
                    <a:pt x="11147" y="17337"/>
                    <a:pt x="11152" y="17340"/>
                    <a:pt x="11158" y="17340"/>
                  </a:cubicBezTo>
                  <a:cubicBezTo>
                    <a:pt x="11181" y="17340"/>
                    <a:pt x="11200" y="17293"/>
                    <a:pt x="11230" y="17293"/>
                  </a:cubicBezTo>
                  <a:cubicBezTo>
                    <a:pt x="11239" y="17293"/>
                    <a:pt x="11250" y="17298"/>
                    <a:pt x="11263" y="17311"/>
                  </a:cubicBezTo>
                  <a:cubicBezTo>
                    <a:pt x="11283" y="17352"/>
                    <a:pt x="11243" y="17372"/>
                    <a:pt x="11222" y="17413"/>
                  </a:cubicBezTo>
                  <a:cubicBezTo>
                    <a:pt x="11259" y="17431"/>
                    <a:pt x="11296" y="17433"/>
                    <a:pt x="11288" y="17478"/>
                  </a:cubicBezTo>
                  <a:lnTo>
                    <a:pt x="11288" y="17478"/>
                  </a:lnTo>
                  <a:cubicBezTo>
                    <a:pt x="11286" y="17477"/>
                    <a:pt x="11285" y="17475"/>
                    <a:pt x="11283" y="17474"/>
                  </a:cubicBezTo>
                  <a:lnTo>
                    <a:pt x="11283" y="17494"/>
                  </a:lnTo>
                  <a:cubicBezTo>
                    <a:pt x="11285" y="17488"/>
                    <a:pt x="11287" y="17483"/>
                    <a:pt x="11288" y="17478"/>
                  </a:cubicBezTo>
                  <a:lnTo>
                    <a:pt x="11288" y="17478"/>
                  </a:lnTo>
                  <a:cubicBezTo>
                    <a:pt x="11309" y="17497"/>
                    <a:pt x="11347" y="17516"/>
                    <a:pt x="11385" y="17535"/>
                  </a:cubicBezTo>
                  <a:cubicBezTo>
                    <a:pt x="11406" y="17474"/>
                    <a:pt x="11324" y="17474"/>
                    <a:pt x="11345" y="17433"/>
                  </a:cubicBezTo>
                  <a:cubicBezTo>
                    <a:pt x="11365" y="17413"/>
                    <a:pt x="11324" y="17372"/>
                    <a:pt x="11385" y="17311"/>
                  </a:cubicBezTo>
                  <a:cubicBezTo>
                    <a:pt x="11426" y="17291"/>
                    <a:pt x="11507" y="17270"/>
                    <a:pt x="11548" y="17270"/>
                  </a:cubicBezTo>
                  <a:cubicBezTo>
                    <a:pt x="11589" y="17189"/>
                    <a:pt x="11548" y="17189"/>
                    <a:pt x="11528" y="17168"/>
                  </a:cubicBezTo>
                  <a:cubicBezTo>
                    <a:pt x="11507" y="17189"/>
                    <a:pt x="11487" y="17209"/>
                    <a:pt x="11487" y="17229"/>
                  </a:cubicBezTo>
                  <a:cubicBezTo>
                    <a:pt x="11446" y="17209"/>
                    <a:pt x="11446" y="17168"/>
                    <a:pt x="11446" y="17148"/>
                  </a:cubicBezTo>
                  <a:cubicBezTo>
                    <a:pt x="11487" y="17148"/>
                    <a:pt x="11507" y="17148"/>
                    <a:pt x="11528" y="17168"/>
                  </a:cubicBezTo>
                  <a:cubicBezTo>
                    <a:pt x="11548" y="17148"/>
                    <a:pt x="11548" y="17128"/>
                    <a:pt x="11589" y="17107"/>
                  </a:cubicBezTo>
                  <a:cubicBezTo>
                    <a:pt x="11548" y="17087"/>
                    <a:pt x="11528" y="17067"/>
                    <a:pt x="11487" y="17046"/>
                  </a:cubicBezTo>
                  <a:cubicBezTo>
                    <a:pt x="11528" y="17026"/>
                    <a:pt x="11548" y="17005"/>
                    <a:pt x="11569" y="16965"/>
                  </a:cubicBezTo>
                  <a:cubicBezTo>
                    <a:pt x="11548" y="16965"/>
                    <a:pt x="11507" y="16944"/>
                    <a:pt x="11487" y="16924"/>
                  </a:cubicBezTo>
                  <a:cubicBezTo>
                    <a:pt x="11467" y="16843"/>
                    <a:pt x="11630" y="16822"/>
                    <a:pt x="11569" y="16720"/>
                  </a:cubicBezTo>
                  <a:lnTo>
                    <a:pt x="11569" y="16720"/>
                  </a:lnTo>
                  <a:cubicBezTo>
                    <a:pt x="11645" y="16797"/>
                    <a:pt x="11741" y="16820"/>
                    <a:pt x="11837" y="16839"/>
                  </a:cubicBezTo>
                  <a:lnTo>
                    <a:pt x="11837" y="16839"/>
                  </a:lnTo>
                  <a:cubicBezTo>
                    <a:pt x="11854" y="16822"/>
                    <a:pt x="11854" y="16821"/>
                    <a:pt x="11854" y="16802"/>
                  </a:cubicBezTo>
                  <a:cubicBezTo>
                    <a:pt x="11813" y="16781"/>
                    <a:pt x="11752" y="16761"/>
                    <a:pt x="11711" y="16741"/>
                  </a:cubicBezTo>
                  <a:cubicBezTo>
                    <a:pt x="11731" y="16517"/>
                    <a:pt x="11711" y="16476"/>
                    <a:pt x="11609" y="16354"/>
                  </a:cubicBezTo>
                  <a:lnTo>
                    <a:pt x="11609" y="16354"/>
                  </a:lnTo>
                  <a:cubicBezTo>
                    <a:pt x="11650" y="16374"/>
                    <a:pt x="11670" y="16374"/>
                    <a:pt x="11711" y="16374"/>
                  </a:cubicBezTo>
                  <a:cubicBezTo>
                    <a:pt x="11731" y="16333"/>
                    <a:pt x="11670" y="16293"/>
                    <a:pt x="11711" y="16232"/>
                  </a:cubicBezTo>
                  <a:cubicBezTo>
                    <a:pt x="11715" y="16227"/>
                    <a:pt x="11718" y="16226"/>
                    <a:pt x="11721" y="16226"/>
                  </a:cubicBezTo>
                  <a:cubicBezTo>
                    <a:pt x="11731" y="16226"/>
                    <a:pt x="11731" y="16252"/>
                    <a:pt x="11731" y="16252"/>
                  </a:cubicBezTo>
                  <a:cubicBezTo>
                    <a:pt x="11752" y="16293"/>
                    <a:pt x="11772" y="16293"/>
                    <a:pt x="11793" y="16293"/>
                  </a:cubicBezTo>
                  <a:lnTo>
                    <a:pt x="11793" y="16232"/>
                  </a:lnTo>
                  <a:cubicBezTo>
                    <a:pt x="11801" y="16227"/>
                    <a:pt x="11808" y="16226"/>
                    <a:pt x="11815" y="16226"/>
                  </a:cubicBezTo>
                  <a:cubicBezTo>
                    <a:pt x="11842" y="16226"/>
                    <a:pt x="11862" y="16252"/>
                    <a:pt x="11894" y="16252"/>
                  </a:cubicBezTo>
                  <a:cubicBezTo>
                    <a:pt x="11894" y="16211"/>
                    <a:pt x="11894" y="16170"/>
                    <a:pt x="11894" y="16150"/>
                  </a:cubicBezTo>
                  <a:cubicBezTo>
                    <a:pt x="11879" y="16126"/>
                    <a:pt x="11860" y="16121"/>
                    <a:pt x="11840" y="16121"/>
                  </a:cubicBezTo>
                  <a:cubicBezTo>
                    <a:pt x="11824" y="16121"/>
                    <a:pt x="11808" y="16125"/>
                    <a:pt x="11792" y="16125"/>
                  </a:cubicBezTo>
                  <a:cubicBezTo>
                    <a:pt x="11778" y="16125"/>
                    <a:pt x="11764" y="16121"/>
                    <a:pt x="11752" y="16109"/>
                  </a:cubicBezTo>
                  <a:cubicBezTo>
                    <a:pt x="11752" y="16126"/>
                    <a:pt x="11752" y="16129"/>
                    <a:pt x="11741" y="16141"/>
                  </a:cubicBezTo>
                  <a:lnTo>
                    <a:pt x="11741" y="16141"/>
                  </a:lnTo>
                  <a:cubicBezTo>
                    <a:pt x="11725" y="16130"/>
                    <a:pt x="11711" y="16130"/>
                    <a:pt x="11711" y="16130"/>
                  </a:cubicBezTo>
                  <a:cubicBezTo>
                    <a:pt x="11691" y="16130"/>
                    <a:pt x="11691" y="16150"/>
                    <a:pt x="11670" y="16150"/>
                  </a:cubicBezTo>
                  <a:cubicBezTo>
                    <a:pt x="11670" y="16130"/>
                    <a:pt x="11691" y="16130"/>
                    <a:pt x="11711" y="16130"/>
                  </a:cubicBezTo>
                  <a:cubicBezTo>
                    <a:pt x="11711" y="16130"/>
                    <a:pt x="11711" y="16109"/>
                    <a:pt x="11731" y="16089"/>
                  </a:cubicBezTo>
                  <a:cubicBezTo>
                    <a:pt x="11711" y="16089"/>
                    <a:pt x="11691" y="16069"/>
                    <a:pt x="11711" y="16048"/>
                  </a:cubicBezTo>
                  <a:cubicBezTo>
                    <a:pt x="11650" y="16008"/>
                    <a:pt x="11711" y="15987"/>
                    <a:pt x="11711" y="15926"/>
                  </a:cubicBezTo>
                  <a:cubicBezTo>
                    <a:pt x="11691" y="15906"/>
                    <a:pt x="11650" y="15885"/>
                    <a:pt x="11650" y="15824"/>
                  </a:cubicBezTo>
                  <a:cubicBezTo>
                    <a:pt x="11731" y="15824"/>
                    <a:pt x="11711" y="15722"/>
                    <a:pt x="11772" y="15682"/>
                  </a:cubicBezTo>
                  <a:lnTo>
                    <a:pt x="11772" y="15682"/>
                  </a:lnTo>
                  <a:cubicBezTo>
                    <a:pt x="11854" y="15743"/>
                    <a:pt x="11752" y="15783"/>
                    <a:pt x="11772" y="15824"/>
                  </a:cubicBezTo>
                  <a:cubicBezTo>
                    <a:pt x="11772" y="15885"/>
                    <a:pt x="11833" y="15885"/>
                    <a:pt x="11813" y="15926"/>
                  </a:cubicBezTo>
                  <a:cubicBezTo>
                    <a:pt x="11874" y="15906"/>
                    <a:pt x="11894" y="15885"/>
                    <a:pt x="11874" y="15845"/>
                  </a:cubicBezTo>
                  <a:cubicBezTo>
                    <a:pt x="11874" y="15804"/>
                    <a:pt x="11874" y="15763"/>
                    <a:pt x="11935" y="15743"/>
                  </a:cubicBezTo>
                  <a:cubicBezTo>
                    <a:pt x="11935" y="15682"/>
                    <a:pt x="11935" y="15641"/>
                    <a:pt x="11935" y="15580"/>
                  </a:cubicBezTo>
                  <a:cubicBezTo>
                    <a:pt x="11955" y="15580"/>
                    <a:pt x="11955" y="15559"/>
                    <a:pt x="11976" y="15539"/>
                  </a:cubicBezTo>
                  <a:cubicBezTo>
                    <a:pt x="11935" y="15519"/>
                    <a:pt x="11935" y="15437"/>
                    <a:pt x="11874" y="15437"/>
                  </a:cubicBezTo>
                  <a:lnTo>
                    <a:pt x="11874" y="15498"/>
                  </a:lnTo>
                  <a:cubicBezTo>
                    <a:pt x="11854" y="15519"/>
                    <a:pt x="11813" y="15519"/>
                    <a:pt x="11793" y="15519"/>
                  </a:cubicBezTo>
                  <a:cubicBezTo>
                    <a:pt x="11711" y="15498"/>
                    <a:pt x="11650" y="15458"/>
                    <a:pt x="11569" y="15417"/>
                  </a:cubicBezTo>
                  <a:cubicBezTo>
                    <a:pt x="11554" y="15439"/>
                    <a:pt x="11541" y="15448"/>
                    <a:pt x="11530" y="15448"/>
                  </a:cubicBezTo>
                  <a:cubicBezTo>
                    <a:pt x="11510" y="15448"/>
                    <a:pt x="11492" y="15422"/>
                    <a:pt x="11467" y="15397"/>
                  </a:cubicBezTo>
                  <a:cubicBezTo>
                    <a:pt x="11467" y="15376"/>
                    <a:pt x="11487" y="15376"/>
                    <a:pt x="11487" y="15356"/>
                  </a:cubicBezTo>
                  <a:cubicBezTo>
                    <a:pt x="11507" y="15356"/>
                    <a:pt x="11528" y="15376"/>
                    <a:pt x="11548" y="15376"/>
                  </a:cubicBezTo>
                  <a:cubicBezTo>
                    <a:pt x="11548" y="15335"/>
                    <a:pt x="11548" y="15295"/>
                    <a:pt x="11548" y="15254"/>
                  </a:cubicBezTo>
                  <a:cubicBezTo>
                    <a:pt x="11507" y="15274"/>
                    <a:pt x="11487" y="15315"/>
                    <a:pt x="11426" y="15315"/>
                  </a:cubicBezTo>
                  <a:cubicBezTo>
                    <a:pt x="11426" y="15274"/>
                    <a:pt x="11426" y="15254"/>
                    <a:pt x="11426" y="15213"/>
                  </a:cubicBezTo>
                  <a:cubicBezTo>
                    <a:pt x="11446" y="15173"/>
                    <a:pt x="11507" y="15193"/>
                    <a:pt x="11528" y="15152"/>
                  </a:cubicBezTo>
                  <a:cubicBezTo>
                    <a:pt x="11507" y="15132"/>
                    <a:pt x="11487" y="15132"/>
                    <a:pt x="11467" y="15111"/>
                  </a:cubicBezTo>
                  <a:cubicBezTo>
                    <a:pt x="11569" y="15050"/>
                    <a:pt x="11528" y="14928"/>
                    <a:pt x="11589" y="14847"/>
                  </a:cubicBezTo>
                  <a:cubicBezTo>
                    <a:pt x="11650" y="14887"/>
                    <a:pt x="11711" y="14949"/>
                    <a:pt x="11752" y="14989"/>
                  </a:cubicBezTo>
                  <a:cubicBezTo>
                    <a:pt x="11833" y="14969"/>
                    <a:pt x="11915" y="14928"/>
                    <a:pt x="11996" y="14887"/>
                  </a:cubicBezTo>
                  <a:cubicBezTo>
                    <a:pt x="11996" y="14847"/>
                    <a:pt x="11996" y="14826"/>
                    <a:pt x="11996" y="14806"/>
                  </a:cubicBezTo>
                  <a:cubicBezTo>
                    <a:pt x="11994" y="14806"/>
                    <a:pt x="11993" y="14806"/>
                    <a:pt x="11991" y="14806"/>
                  </a:cubicBezTo>
                  <a:lnTo>
                    <a:pt x="11991" y="14806"/>
                  </a:lnTo>
                  <a:cubicBezTo>
                    <a:pt x="12047" y="14802"/>
                    <a:pt x="12101" y="14782"/>
                    <a:pt x="12139" y="14745"/>
                  </a:cubicBezTo>
                  <a:lnTo>
                    <a:pt x="12139" y="14745"/>
                  </a:lnTo>
                  <a:cubicBezTo>
                    <a:pt x="12200" y="14806"/>
                    <a:pt x="12098" y="14847"/>
                    <a:pt x="12118" y="14908"/>
                  </a:cubicBezTo>
                  <a:cubicBezTo>
                    <a:pt x="12159" y="14928"/>
                    <a:pt x="12179" y="14949"/>
                    <a:pt x="12200" y="14949"/>
                  </a:cubicBezTo>
                  <a:cubicBezTo>
                    <a:pt x="12184" y="14981"/>
                    <a:pt x="12161" y="14988"/>
                    <a:pt x="12138" y="14988"/>
                  </a:cubicBezTo>
                  <a:cubicBezTo>
                    <a:pt x="12123" y="14988"/>
                    <a:pt x="12108" y="14985"/>
                    <a:pt x="12094" y="14985"/>
                  </a:cubicBezTo>
                  <a:cubicBezTo>
                    <a:pt x="12078" y="14985"/>
                    <a:pt x="12064" y="14989"/>
                    <a:pt x="12057" y="15010"/>
                  </a:cubicBezTo>
                  <a:cubicBezTo>
                    <a:pt x="12067" y="15071"/>
                    <a:pt x="12093" y="15086"/>
                    <a:pt x="12123" y="15086"/>
                  </a:cubicBezTo>
                  <a:cubicBezTo>
                    <a:pt x="12154" y="15086"/>
                    <a:pt x="12190" y="15071"/>
                    <a:pt x="12220" y="15071"/>
                  </a:cubicBezTo>
                  <a:cubicBezTo>
                    <a:pt x="12281" y="15091"/>
                    <a:pt x="12302" y="15173"/>
                    <a:pt x="12363" y="15193"/>
                  </a:cubicBezTo>
                  <a:cubicBezTo>
                    <a:pt x="12363" y="15152"/>
                    <a:pt x="12404" y="15132"/>
                    <a:pt x="12383" y="15091"/>
                  </a:cubicBezTo>
                  <a:cubicBezTo>
                    <a:pt x="12377" y="15072"/>
                    <a:pt x="12367" y="15067"/>
                    <a:pt x="12354" y="15067"/>
                  </a:cubicBezTo>
                  <a:cubicBezTo>
                    <a:pt x="12339" y="15067"/>
                    <a:pt x="12321" y="15075"/>
                    <a:pt x="12303" y="15075"/>
                  </a:cubicBezTo>
                  <a:cubicBezTo>
                    <a:pt x="12288" y="15075"/>
                    <a:pt x="12274" y="15069"/>
                    <a:pt x="12261" y="15050"/>
                  </a:cubicBezTo>
                  <a:cubicBezTo>
                    <a:pt x="12281" y="14989"/>
                    <a:pt x="12322" y="14928"/>
                    <a:pt x="12241" y="14867"/>
                  </a:cubicBezTo>
                  <a:cubicBezTo>
                    <a:pt x="12302" y="14867"/>
                    <a:pt x="12342" y="14887"/>
                    <a:pt x="12363" y="14908"/>
                  </a:cubicBezTo>
                  <a:cubicBezTo>
                    <a:pt x="12364" y="14906"/>
                    <a:pt x="12365" y="14905"/>
                    <a:pt x="12367" y="14904"/>
                  </a:cubicBezTo>
                  <a:lnTo>
                    <a:pt x="12367" y="14904"/>
                  </a:lnTo>
                  <a:cubicBezTo>
                    <a:pt x="12384" y="14977"/>
                    <a:pt x="12389" y="15033"/>
                    <a:pt x="12465" y="15071"/>
                  </a:cubicBezTo>
                  <a:cubicBezTo>
                    <a:pt x="12485" y="15050"/>
                    <a:pt x="12485" y="15010"/>
                    <a:pt x="12526" y="15010"/>
                  </a:cubicBezTo>
                  <a:cubicBezTo>
                    <a:pt x="12546" y="14949"/>
                    <a:pt x="12505" y="14887"/>
                    <a:pt x="12566" y="14826"/>
                  </a:cubicBezTo>
                  <a:cubicBezTo>
                    <a:pt x="12526" y="14806"/>
                    <a:pt x="12505" y="14745"/>
                    <a:pt x="12465" y="14724"/>
                  </a:cubicBezTo>
                  <a:cubicBezTo>
                    <a:pt x="12465" y="14684"/>
                    <a:pt x="12485" y="14663"/>
                    <a:pt x="12485" y="14663"/>
                  </a:cubicBezTo>
                  <a:cubicBezTo>
                    <a:pt x="12471" y="14660"/>
                    <a:pt x="12457" y="14658"/>
                    <a:pt x="12445" y="14658"/>
                  </a:cubicBezTo>
                  <a:cubicBezTo>
                    <a:pt x="12390" y="14658"/>
                    <a:pt x="12359" y="14695"/>
                    <a:pt x="12342" y="14745"/>
                  </a:cubicBezTo>
                  <a:cubicBezTo>
                    <a:pt x="12302" y="14724"/>
                    <a:pt x="12363" y="14684"/>
                    <a:pt x="12322" y="14663"/>
                  </a:cubicBezTo>
                  <a:lnTo>
                    <a:pt x="12322" y="14663"/>
                  </a:lnTo>
                  <a:cubicBezTo>
                    <a:pt x="12281" y="14684"/>
                    <a:pt x="12281" y="14724"/>
                    <a:pt x="12261" y="14765"/>
                  </a:cubicBezTo>
                  <a:cubicBezTo>
                    <a:pt x="12281" y="14765"/>
                    <a:pt x="12281" y="14786"/>
                    <a:pt x="12281" y="14806"/>
                  </a:cubicBezTo>
                  <a:cubicBezTo>
                    <a:pt x="12261" y="14806"/>
                    <a:pt x="12261" y="14786"/>
                    <a:pt x="12261" y="14765"/>
                  </a:cubicBezTo>
                  <a:cubicBezTo>
                    <a:pt x="12241" y="14765"/>
                    <a:pt x="12220" y="14745"/>
                    <a:pt x="12200" y="14724"/>
                  </a:cubicBezTo>
                  <a:cubicBezTo>
                    <a:pt x="12302" y="14663"/>
                    <a:pt x="12302" y="14582"/>
                    <a:pt x="12241" y="14480"/>
                  </a:cubicBezTo>
                  <a:cubicBezTo>
                    <a:pt x="12302" y="14460"/>
                    <a:pt x="12302" y="14378"/>
                    <a:pt x="12342" y="14338"/>
                  </a:cubicBezTo>
                  <a:cubicBezTo>
                    <a:pt x="12363" y="14419"/>
                    <a:pt x="12342" y="14500"/>
                    <a:pt x="12383" y="14562"/>
                  </a:cubicBezTo>
                  <a:cubicBezTo>
                    <a:pt x="12444" y="14541"/>
                    <a:pt x="12383" y="14480"/>
                    <a:pt x="12424" y="14439"/>
                  </a:cubicBezTo>
                  <a:cubicBezTo>
                    <a:pt x="12444" y="14439"/>
                    <a:pt x="12465" y="14419"/>
                    <a:pt x="12485" y="14399"/>
                  </a:cubicBezTo>
                  <a:cubicBezTo>
                    <a:pt x="12485" y="14338"/>
                    <a:pt x="12485" y="14297"/>
                    <a:pt x="12485" y="14236"/>
                  </a:cubicBezTo>
                  <a:cubicBezTo>
                    <a:pt x="12505" y="14215"/>
                    <a:pt x="12526" y="14215"/>
                    <a:pt x="12546" y="14175"/>
                  </a:cubicBezTo>
                  <a:cubicBezTo>
                    <a:pt x="12533" y="14171"/>
                    <a:pt x="12519" y="14170"/>
                    <a:pt x="12507" y="14170"/>
                  </a:cubicBezTo>
                  <a:cubicBezTo>
                    <a:pt x="12447" y="14170"/>
                    <a:pt x="12407" y="14212"/>
                    <a:pt x="12424" y="14297"/>
                  </a:cubicBezTo>
                  <a:cubicBezTo>
                    <a:pt x="12424" y="14297"/>
                    <a:pt x="12424" y="14317"/>
                    <a:pt x="12404" y="14317"/>
                  </a:cubicBezTo>
                  <a:cubicBezTo>
                    <a:pt x="12363" y="14297"/>
                    <a:pt x="12342" y="14276"/>
                    <a:pt x="12302" y="14256"/>
                  </a:cubicBezTo>
                  <a:lnTo>
                    <a:pt x="12302" y="14154"/>
                  </a:lnTo>
                  <a:lnTo>
                    <a:pt x="12363" y="14154"/>
                  </a:lnTo>
                  <a:cubicBezTo>
                    <a:pt x="12404" y="14114"/>
                    <a:pt x="12404" y="14052"/>
                    <a:pt x="12404" y="14012"/>
                  </a:cubicBezTo>
                  <a:cubicBezTo>
                    <a:pt x="12485" y="14032"/>
                    <a:pt x="12424" y="14093"/>
                    <a:pt x="12465" y="14114"/>
                  </a:cubicBezTo>
                  <a:cubicBezTo>
                    <a:pt x="12485" y="14114"/>
                    <a:pt x="12526" y="14114"/>
                    <a:pt x="12546" y="14073"/>
                  </a:cubicBezTo>
                  <a:cubicBezTo>
                    <a:pt x="12485" y="14032"/>
                    <a:pt x="12566" y="13991"/>
                    <a:pt x="12526" y="13930"/>
                  </a:cubicBezTo>
                  <a:cubicBezTo>
                    <a:pt x="12485" y="13930"/>
                    <a:pt x="12444" y="13889"/>
                    <a:pt x="12404" y="13869"/>
                  </a:cubicBezTo>
                  <a:cubicBezTo>
                    <a:pt x="12383" y="13808"/>
                    <a:pt x="12424" y="13808"/>
                    <a:pt x="12444" y="13808"/>
                  </a:cubicBezTo>
                  <a:cubicBezTo>
                    <a:pt x="12444" y="13767"/>
                    <a:pt x="12444" y="13727"/>
                    <a:pt x="12444" y="13686"/>
                  </a:cubicBezTo>
                  <a:cubicBezTo>
                    <a:pt x="12436" y="13677"/>
                    <a:pt x="12427" y="13672"/>
                    <a:pt x="12416" y="13672"/>
                  </a:cubicBezTo>
                  <a:cubicBezTo>
                    <a:pt x="12400" y="13672"/>
                    <a:pt x="12378" y="13682"/>
                    <a:pt x="12342" y="13706"/>
                  </a:cubicBezTo>
                  <a:cubicBezTo>
                    <a:pt x="12404" y="13625"/>
                    <a:pt x="12342" y="13564"/>
                    <a:pt x="12404" y="13523"/>
                  </a:cubicBezTo>
                  <a:cubicBezTo>
                    <a:pt x="12363" y="13462"/>
                    <a:pt x="12302" y="13462"/>
                    <a:pt x="12241" y="13441"/>
                  </a:cubicBezTo>
                  <a:cubicBezTo>
                    <a:pt x="12261" y="13401"/>
                    <a:pt x="12281" y="13340"/>
                    <a:pt x="12302" y="13299"/>
                  </a:cubicBezTo>
                  <a:cubicBezTo>
                    <a:pt x="12281" y="13279"/>
                    <a:pt x="12281" y="13258"/>
                    <a:pt x="12261" y="13258"/>
                  </a:cubicBezTo>
                  <a:cubicBezTo>
                    <a:pt x="12220" y="13279"/>
                    <a:pt x="12261" y="13299"/>
                    <a:pt x="12241" y="13319"/>
                  </a:cubicBezTo>
                  <a:cubicBezTo>
                    <a:pt x="12241" y="13360"/>
                    <a:pt x="12200" y="13360"/>
                    <a:pt x="12159" y="13380"/>
                  </a:cubicBezTo>
                  <a:cubicBezTo>
                    <a:pt x="12159" y="13360"/>
                    <a:pt x="12139" y="13340"/>
                    <a:pt x="12139" y="13319"/>
                  </a:cubicBezTo>
                  <a:cubicBezTo>
                    <a:pt x="12118" y="13340"/>
                    <a:pt x="12098" y="13340"/>
                    <a:pt x="12078" y="13340"/>
                  </a:cubicBezTo>
                  <a:cubicBezTo>
                    <a:pt x="12037" y="13380"/>
                    <a:pt x="12057" y="13421"/>
                    <a:pt x="12057" y="13441"/>
                  </a:cubicBezTo>
                  <a:cubicBezTo>
                    <a:pt x="12035" y="13449"/>
                    <a:pt x="12014" y="13452"/>
                    <a:pt x="11994" y="13452"/>
                  </a:cubicBezTo>
                  <a:cubicBezTo>
                    <a:pt x="11905" y="13452"/>
                    <a:pt x="11839" y="13386"/>
                    <a:pt x="11772" y="13319"/>
                  </a:cubicBezTo>
                  <a:cubicBezTo>
                    <a:pt x="11772" y="13360"/>
                    <a:pt x="11752" y="13380"/>
                    <a:pt x="11752" y="13401"/>
                  </a:cubicBezTo>
                  <a:cubicBezTo>
                    <a:pt x="11771" y="13401"/>
                    <a:pt x="11772" y="13418"/>
                    <a:pt x="11756" y="13437"/>
                  </a:cubicBezTo>
                  <a:lnTo>
                    <a:pt x="11756" y="13437"/>
                  </a:lnTo>
                  <a:cubicBezTo>
                    <a:pt x="11744" y="13430"/>
                    <a:pt x="11737" y="13415"/>
                    <a:pt x="11752" y="13401"/>
                  </a:cubicBezTo>
                  <a:lnTo>
                    <a:pt x="11670" y="13401"/>
                  </a:lnTo>
                  <a:cubicBezTo>
                    <a:pt x="11670" y="13380"/>
                    <a:pt x="11670" y="13360"/>
                    <a:pt x="11670" y="13340"/>
                  </a:cubicBezTo>
                  <a:cubicBezTo>
                    <a:pt x="11665" y="13341"/>
                    <a:pt x="11660" y="13342"/>
                    <a:pt x="11655" y="13342"/>
                  </a:cubicBezTo>
                  <a:cubicBezTo>
                    <a:pt x="11605" y="13342"/>
                    <a:pt x="11581" y="13258"/>
                    <a:pt x="11507" y="13258"/>
                  </a:cubicBezTo>
                  <a:cubicBezTo>
                    <a:pt x="11467" y="13319"/>
                    <a:pt x="11528" y="13380"/>
                    <a:pt x="11487" y="13441"/>
                  </a:cubicBezTo>
                  <a:cubicBezTo>
                    <a:pt x="11426" y="13441"/>
                    <a:pt x="11446" y="13380"/>
                    <a:pt x="11406" y="13380"/>
                  </a:cubicBezTo>
                  <a:cubicBezTo>
                    <a:pt x="11406" y="13391"/>
                    <a:pt x="11401" y="13396"/>
                    <a:pt x="11393" y="13396"/>
                  </a:cubicBezTo>
                  <a:cubicBezTo>
                    <a:pt x="11387" y="13396"/>
                    <a:pt x="11380" y="13393"/>
                    <a:pt x="11372" y="13387"/>
                  </a:cubicBezTo>
                  <a:lnTo>
                    <a:pt x="11372" y="13387"/>
                  </a:lnTo>
                  <a:lnTo>
                    <a:pt x="11385" y="13360"/>
                  </a:lnTo>
                  <a:cubicBezTo>
                    <a:pt x="11365" y="13340"/>
                    <a:pt x="11345" y="13299"/>
                    <a:pt x="11324" y="13279"/>
                  </a:cubicBezTo>
                  <a:cubicBezTo>
                    <a:pt x="11304" y="13319"/>
                    <a:pt x="11304" y="13380"/>
                    <a:pt x="11243" y="13380"/>
                  </a:cubicBezTo>
                  <a:cubicBezTo>
                    <a:pt x="11222" y="13401"/>
                    <a:pt x="11202" y="13401"/>
                    <a:pt x="11182" y="13401"/>
                  </a:cubicBezTo>
                  <a:cubicBezTo>
                    <a:pt x="11182" y="13401"/>
                    <a:pt x="11182" y="13412"/>
                    <a:pt x="11173" y="13418"/>
                  </a:cubicBezTo>
                  <a:lnTo>
                    <a:pt x="11173" y="13418"/>
                  </a:lnTo>
                  <a:cubicBezTo>
                    <a:pt x="11170" y="13417"/>
                    <a:pt x="11168" y="13417"/>
                    <a:pt x="11165" y="13417"/>
                  </a:cubicBezTo>
                  <a:cubicBezTo>
                    <a:pt x="11135" y="13417"/>
                    <a:pt x="11118" y="13462"/>
                    <a:pt x="11100" y="13462"/>
                  </a:cubicBezTo>
                  <a:cubicBezTo>
                    <a:pt x="11080" y="13462"/>
                    <a:pt x="11059" y="13462"/>
                    <a:pt x="11039" y="13441"/>
                  </a:cubicBezTo>
                  <a:cubicBezTo>
                    <a:pt x="11100" y="13421"/>
                    <a:pt x="11100" y="13360"/>
                    <a:pt x="11141" y="13340"/>
                  </a:cubicBezTo>
                  <a:cubicBezTo>
                    <a:pt x="11161" y="13360"/>
                    <a:pt x="11182" y="13380"/>
                    <a:pt x="11182" y="13401"/>
                  </a:cubicBezTo>
                  <a:cubicBezTo>
                    <a:pt x="11196" y="13386"/>
                    <a:pt x="11210" y="13372"/>
                    <a:pt x="11225" y="13372"/>
                  </a:cubicBezTo>
                  <a:cubicBezTo>
                    <a:pt x="11231" y="13372"/>
                    <a:pt x="11237" y="13374"/>
                    <a:pt x="11243" y="13380"/>
                  </a:cubicBezTo>
                  <a:cubicBezTo>
                    <a:pt x="11263" y="13340"/>
                    <a:pt x="11243" y="13279"/>
                    <a:pt x="11324" y="13279"/>
                  </a:cubicBezTo>
                  <a:cubicBezTo>
                    <a:pt x="11345" y="13197"/>
                    <a:pt x="11426" y="13217"/>
                    <a:pt x="11487" y="13197"/>
                  </a:cubicBezTo>
                  <a:cubicBezTo>
                    <a:pt x="11527" y="13157"/>
                    <a:pt x="11468" y="13136"/>
                    <a:pt x="11447" y="13116"/>
                  </a:cubicBezTo>
                  <a:lnTo>
                    <a:pt x="11447" y="13116"/>
                  </a:lnTo>
                  <a:cubicBezTo>
                    <a:pt x="11448" y="13102"/>
                    <a:pt x="11453" y="13089"/>
                    <a:pt x="11467" y="13075"/>
                  </a:cubicBezTo>
                  <a:cubicBezTo>
                    <a:pt x="11406" y="13034"/>
                    <a:pt x="11365" y="12953"/>
                    <a:pt x="11283" y="12912"/>
                  </a:cubicBezTo>
                  <a:cubicBezTo>
                    <a:pt x="11243" y="12912"/>
                    <a:pt x="11243" y="12871"/>
                    <a:pt x="11243" y="12830"/>
                  </a:cubicBezTo>
                  <a:cubicBezTo>
                    <a:pt x="11222" y="12810"/>
                    <a:pt x="11202" y="12810"/>
                    <a:pt x="11202" y="12790"/>
                  </a:cubicBezTo>
                  <a:cubicBezTo>
                    <a:pt x="11182" y="12769"/>
                    <a:pt x="11182" y="12749"/>
                    <a:pt x="11182" y="12708"/>
                  </a:cubicBezTo>
                  <a:cubicBezTo>
                    <a:pt x="11120" y="12729"/>
                    <a:pt x="11141" y="12790"/>
                    <a:pt x="11100" y="12851"/>
                  </a:cubicBezTo>
                  <a:cubicBezTo>
                    <a:pt x="11100" y="12810"/>
                    <a:pt x="11100" y="12790"/>
                    <a:pt x="11080" y="12749"/>
                  </a:cubicBezTo>
                  <a:cubicBezTo>
                    <a:pt x="11059" y="12769"/>
                    <a:pt x="11019" y="12769"/>
                    <a:pt x="10978" y="12769"/>
                  </a:cubicBezTo>
                  <a:cubicBezTo>
                    <a:pt x="10978" y="12688"/>
                    <a:pt x="11059" y="12729"/>
                    <a:pt x="11080" y="12688"/>
                  </a:cubicBezTo>
                  <a:cubicBezTo>
                    <a:pt x="11059" y="12647"/>
                    <a:pt x="11120" y="12586"/>
                    <a:pt x="11100" y="12525"/>
                  </a:cubicBezTo>
                  <a:lnTo>
                    <a:pt x="11100" y="12525"/>
                  </a:lnTo>
                  <a:cubicBezTo>
                    <a:pt x="11019" y="12566"/>
                    <a:pt x="10958" y="12586"/>
                    <a:pt x="10876" y="12627"/>
                  </a:cubicBezTo>
                  <a:cubicBezTo>
                    <a:pt x="10876" y="12668"/>
                    <a:pt x="10937" y="12688"/>
                    <a:pt x="10917" y="12749"/>
                  </a:cubicBezTo>
                  <a:lnTo>
                    <a:pt x="10835" y="12749"/>
                  </a:lnTo>
                  <a:cubicBezTo>
                    <a:pt x="10817" y="12713"/>
                    <a:pt x="10799" y="12693"/>
                    <a:pt x="10767" y="12674"/>
                  </a:cubicBezTo>
                  <a:lnTo>
                    <a:pt x="10767" y="12674"/>
                  </a:lnTo>
                  <a:cubicBezTo>
                    <a:pt x="10861" y="12574"/>
                    <a:pt x="10923" y="12441"/>
                    <a:pt x="11059" y="12382"/>
                  </a:cubicBezTo>
                  <a:cubicBezTo>
                    <a:pt x="11039" y="12301"/>
                    <a:pt x="11080" y="12220"/>
                    <a:pt x="10978" y="12179"/>
                  </a:cubicBezTo>
                  <a:cubicBezTo>
                    <a:pt x="10978" y="12220"/>
                    <a:pt x="10978" y="12240"/>
                    <a:pt x="10978" y="12260"/>
                  </a:cubicBezTo>
                  <a:cubicBezTo>
                    <a:pt x="10974" y="12265"/>
                    <a:pt x="10969" y="12266"/>
                    <a:pt x="10965" y="12266"/>
                  </a:cubicBezTo>
                  <a:cubicBezTo>
                    <a:pt x="10953" y="12266"/>
                    <a:pt x="10941" y="12254"/>
                    <a:pt x="10930" y="12254"/>
                  </a:cubicBezTo>
                  <a:cubicBezTo>
                    <a:pt x="10925" y="12254"/>
                    <a:pt x="10921" y="12256"/>
                    <a:pt x="10917" y="12260"/>
                  </a:cubicBezTo>
                  <a:cubicBezTo>
                    <a:pt x="10917" y="12281"/>
                    <a:pt x="10937" y="12301"/>
                    <a:pt x="10958" y="12321"/>
                  </a:cubicBezTo>
                  <a:cubicBezTo>
                    <a:pt x="10947" y="12332"/>
                    <a:pt x="10937" y="12335"/>
                    <a:pt x="10928" y="12335"/>
                  </a:cubicBezTo>
                  <a:cubicBezTo>
                    <a:pt x="10899" y="12335"/>
                    <a:pt x="10876" y="12301"/>
                    <a:pt x="10876" y="12301"/>
                  </a:cubicBezTo>
                  <a:lnTo>
                    <a:pt x="10876" y="12301"/>
                  </a:lnTo>
                  <a:cubicBezTo>
                    <a:pt x="10774" y="12362"/>
                    <a:pt x="10917" y="12403"/>
                    <a:pt x="10856" y="12464"/>
                  </a:cubicBezTo>
                  <a:cubicBezTo>
                    <a:pt x="10815" y="12464"/>
                    <a:pt x="10795" y="12444"/>
                    <a:pt x="10774" y="12444"/>
                  </a:cubicBezTo>
                  <a:cubicBezTo>
                    <a:pt x="10774" y="12444"/>
                    <a:pt x="10754" y="12464"/>
                    <a:pt x="10734" y="12464"/>
                  </a:cubicBezTo>
                  <a:cubicBezTo>
                    <a:pt x="10744" y="12444"/>
                    <a:pt x="10749" y="12438"/>
                    <a:pt x="10754" y="12438"/>
                  </a:cubicBezTo>
                  <a:cubicBezTo>
                    <a:pt x="10759" y="12438"/>
                    <a:pt x="10764" y="12444"/>
                    <a:pt x="10774" y="12444"/>
                  </a:cubicBezTo>
                  <a:cubicBezTo>
                    <a:pt x="10795" y="12403"/>
                    <a:pt x="10754" y="12403"/>
                    <a:pt x="10734" y="12362"/>
                  </a:cubicBezTo>
                  <a:cubicBezTo>
                    <a:pt x="10754" y="12362"/>
                    <a:pt x="10774" y="12342"/>
                    <a:pt x="10774" y="12342"/>
                  </a:cubicBezTo>
                  <a:cubicBezTo>
                    <a:pt x="10774" y="12301"/>
                    <a:pt x="10774" y="12281"/>
                    <a:pt x="10734" y="12260"/>
                  </a:cubicBezTo>
                  <a:lnTo>
                    <a:pt x="10652" y="12260"/>
                  </a:lnTo>
                  <a:lnTo>
                    <a:pt x="10591" y="12301"/>
                  </a:lnTo>
                  <a:cubicBezTo>
                    <a:pt x="10571" y="12301"/>
                    <a:pt x="10550" y="12281"/>
                    <a:pt x="10530" y="12281"/>
                  </a:cubicBezTo>
                  <a:lnTo>
                    <a:pt x="10530" y="12199"/>
                  </a:lnTo>
                  <a:cubicBezTo>
                    <a:pt x="10522" y="12195"/>
                    <a:pt x="10515" y="12194"/>
                    <a:pt x="10508" y="12194"/>
                  </a:cubicBezTo>
                  <a:cubicBezTo>
                    <a:pt x="10475" y="12194"/>
                    <a:pt x="10445" y="12227"/>
                    <a:pt x="10428" y="12260"/>
                  </a:cubicBezTo>
                  <a:cubicBezTo>
                    <a:pt x="10408" y="12220"/>
                    <a:pt x="10387" y="12199"/>
                    <a:pt x="10347" y="12179"/>
                  </a:cubicBezTo>
                  <a:cubicBezTo>
                    <a:pt x="10367" y="12158"/>
                    <a:pt x="10367" y="12138"/>
                    <a:pt x="10367" y="12118"/>
                  </a:cubicBezTo>
                  <a:cubicBezTo>
                    <a:pt x="10347" y="12097"/>
                    <a:pt x="10347" y="12057"/>
                    <a:pt x="10326" y="12036"/>
                  </a:cubicBezTo>
                  <a:cubicBezTo>
                    <a:pt x="10367" y="11955"/>
                    <a:pt x="10387" y="11853"/>
                    <a:pt x="10571" y="11833"/>
                  </a:cubicBezTo>
                  <a:lnTo>
                    <a:pt x="10571" y="11833"/>
                  </a:lnTo>
                  <a:cubicBezTo>
                    <a:pt x="10469" y="11914"/>
                    <a:pt x="10408" y="11975"/>
                    <a:pt x="10448" y="12057"/>
                  </a:cubicBezTo>
                  <a:lnTo>
                    <a:pt x="10367" y="12118"/>
                  </a:lnTo>
                  <a:cubicBezTo>
                    <a:pt x="10408" y="12138"/>
                    <a:pt x="10428" y="12138"/>
                    <a:pt x="10448" y="12158"/>
                  </a:cubicBezTo>
                  <a:cubicBezTo>
                    <a:pt x="10530" y="12158"/>
                    <a:pt x="10550" y="12097"/>
                    <a:pt x="10591" y="12057"/>
                  </a:cubicBezTo>
                  <a:cubicBezTo>
                    <a:pt x="10632" y="12057"/>
                    <a:pt x="10632" y="12097"/>
                    <a:pt x="10652" y="12118"/>
                  </a:cubicBezTo>
                  <a:cubicBezTo>
                    <a:pt x="10734" y="12118"/>
                    <a:pt x="10795" y="12138"/>
                    <a:pt x="10856" y="12179"/>
                  </a:cubicBezTo>
                  <a:cubicBezTo>
                    <a:pt x="10917" y="12118"/>
                    <a:pt x="10835" y="12036"/>
                    <a:pt x="10917" y="11995"/>
                  </a:cubicBezTo>
                  <a:lnTo>
                    <a:pt x="10978" y="11995"/>
                  </a:lnTo>
                  <a:cubicBezTo>
                    <a:pt x="10978" y="11975"/>
                    <a:pt x="10958" y="11975"/>
                    <a:pt x="10937" y="11934"/>
                  </a:cubicBezTo>
                  <a:cubicBezTo>
                    <a:pt x="10978" y="11894"/>
                    <a:pt x="11059" y="11914"/>
                    <a:pt x="11059" y="11833"/>
                  </a:cubicBezTo>
                  <a:lnTo>
                    <a:pt x="10998" y="11833"/>
                  </a:lnTo>
                  <a:cubicBezTo>
                    <a:pt x="10998" y="11812"/>
                    <a:pt x="10998" y="11751"/>
                    <a:pt x="10958" y="11710"/>
                  </a:cubicBezTo>
                  <a:cubicBezTo>
                    <a:pt x="10937" y="11690"/>
                    <a:pt x="10896" y="11690"/>
                    <a:pt x="10876" y="11670"/>
                  </a:cubicBezTo>
                  <a:cubicBezTo>
                    <a:pt x="10872" y="11667"/>
                    <a:pt x="10867" y="11666"/>
                    <a:pt x="10864" y="11666"/>
                  </a:cubicBezTo>
                  <a:cubicBezTo>
                    <a:pt x="10838" y="11666"/>
                    <a:pt x="10830" y="11714"/>
                    <a:pt x="10793" y="11714"/>
                  </a:cubicBezTo>
                  <a:cubicBezTo>
                    <a:pt x="10787" y="11714"/>
                    <a:pt x="10781" y="11713"/>
                    <a:pt x="10774" y="11710"/>
                  </a:cubicBezTo>
                  <a:cubicBezTo>
                    <a:pt x="10795" y="11670"/>
                    <a:pt x="10856" y="11629"/>
                    <a:pt x="10795" y="11588"/>
                  </a:cubicBezTo>
                  <a:lnTo>
                    <a:pt x="10795" y="11588"/>
                  </a:lnTo>
                  <a:cubicBezTo>
                    <a:pt x="10795" y="11588"/>
                    <a:pt x="10774" y="11609"/>
                    <a:pt x="10774" y="11609"/>
                  </a:cubicBezTo>
                  <a:cubicBezTo>
                    <a:pt x="10754" y="11609"/>
                    <a:pt x="10754" y="11588"/>
                    <a:pt x="10754" y="11568"/>
                  </a:cubicBezTo>
                  <a:cubicBezTo>
                    <a:pt x="10754" y="11568"/>
                    <a:pt x="10734" y="11547"/>
                    <a:pt x="10754" y="11527"/>
                  </a:cubicBezTo>
                  <a:cubicBezTo>
                    <a:pt x="10754" y="11547"/>
                    <a:pt x="10754" y="11568"/>
                    <a:pt x="10754" y="11568"/>
                  </a:cubicBezTo>
                  <a:cubicBezTo>
                    <a:pt x="10774" y="11568"/>
                    <a:pt x="10795" y="11588"/>
                    <a:pt x="10795" y="11588"/>
                  </a:cubicBezTo>
                  <a:cubicBezTo>
                    <a:pt x="10806" y="11571"/>
                    <a:pt x="10818" y="11565"/>
                    <a:pt x="10829" y="11565"/>
                  </a:cubicBezTo>
                  <a:cubicBezTo>
                    <a:pt x="10854" y="11565"/>
                    <a:pt x="10878" y="11592"/>
                    <a:pt x="10903" y="11592"/>
                  </a:cubicBezTo>
                  <a:cubicBezTo>
                    <a:pt x="10907" y="11592"/>
                    <a:pt x="10912" y="11591"/>
                    <a:pt x="10917" y="11588"/>
                  </a:cubicBezTo>
                  <a:cubicBezTo>
                    <a:pt x="10937" y="11568"/>
                    <a:pt x="10958" y="11547"/>
                    <a:pt x="10917" y="11507"/>
                  </a:cubicBezTo>
                  <a:cubicBezTo>
                    <a:pt x="10896" y="11527"/>
                    <a:pt x="10880" y="11535"/>
                    <a:pt x="10866" y="11535"/>
                  </a:cubicBezTo>
                  <a:cubicBezTo>
                    <a:pt x="10824" y="11535"/>
                    <a:pt x="10805" y="11466"/>
                    <a:pt x="10774" y="11466"/>
                  </a:cubicBezTo>
                  <a:cubicBezTo>
                    <a:pt x="10672" y="11486"/>
                    <a:pt x="10632" y="11629"/>
                    <a:pt x="10530" y="11629"/>
                  </a:cubicBezTo>
                  <a:cubicBezTo>
                    <a:pt x="10489" y="11609"/>
                    <a:pt x="10448" y="11609"/>
                    <a:pt x="10428" y="11547"/>
                  </a:cubicBezTo>
                  <a:cubicBezTo>
                    <a:pt x="10489" y="11527"/>
                    <a:pt x="10510" y="11486"/>
                    <a:pt x="10489" y="11425"/>
                  </a:cubicBezTo>
                  <a:cubicBezTo>
                    <a:pt x="10497" y="11423"/>
                    <a:pt x="10503" y="11423"/>
                    <a:pt x="10509" y="11423"/>
                  </a:cubicBezTo>
                  <a:cubicBezTo>
                    <a:pt x="10562" y="11423"/>
                    <a:pt x="10558" y="11489"/>
                    <a:pt x="10596" y="11489"/>
                  </a:cubicBezTo>
                  <a:cubicBezTo>
                    <a:pt x="10601" y="11489"/>
                    <a:pt x="10606" y="11488"/>
                    <a:pt x="10611" y="11486"/>
                  </a:cubicBezTo>
                  <a:cubicBezTo>
                    <a:pt x="10652" y="11466"/>
                    <a:pt x="10672" y="11425"/>
                    <a:pt x="10713" y="11385"/>
                  </a:cubicBezTo>
                  <a:cubicBezTo>
                    <a:pt x="10695" y="11348"/>
                    <a:pt x="10693" y="11328"/>
                    <a:pt x="10678" y="11309"/>
                  </a:cubicBezTo>
                  <a:lnTo>
                    <a:pt x="10678" y="11309"/>
                  </a:lnTo>
                  <a:cubicBezTo>
                    <a:pt x="10690" y="11270"/>
                    <a:pt x="10682" y="11222"/>
                    <a:pt x="10754" y="11222"/>
                  </a:cubicBezTo>
                  <a:cubicBezTo>
                    <a:pt x="10774" y="11201"/>
                    <a:pt x="10713" y="11161"/>
                    <a:pt x="10774" y="11120"/>
                  </a:cubicBezTo>
                  <a:cubicBezTo>
                    <a:pt x="10791" y="11120"/>
                    <a:pt x="10807" y="11123"/>
                    <a:pt x="10823" y="11123"/>
                  </a:cubicBezTo>
                  <a:cubicBezTo>
                    <a:pt x="10848" y="11123"/>
                    <a:pt x="10872" y="11116"/>
                    <a:pt x="10896" y="11079"/>
                  </a:cubicBezTo>
                  <a:cubicBezTo>
                    <a:pt x="10876" y="11059"/>
                    <a:pt x="10835" y="11038"/>
                    <a:pt x="10795" y="11038"/>
                  </a:cubicBezTo>
                  <a:cubicBezTo>
                    <a:pt x="10784" y="11049"/>
                    <a:pt x="10774" y="11054"/>
                    <a:pt x="10764" y="11054"/>
                  </a:cubicBezTo>
                  <a:cubicBezTo>
                    <a:pt x="10754" y="11054"/>
                    <a:pt x="10744" y="11049"/>
                    <a:pt x="10734" y="11038"/>
                  </a:cubicBezTo>
                  <a:cubicBezTo>
                    <a:pt x="10713" y="11038"/>
                    <a:pt x="10672" y="11018"/>
                    <a:pt x="10632" y="10998"/>
                  </a:cubicBezTo>
                  <a:cubicBezTo>
                    <a:pt x="10632" y="11018"/>
                    <a:pt x="10611" y="11038"/>
                    <a:pt x="10611" y="11079"/>
                  </a:cubicBezTo>
                  <a:cubicBezTo>
                    <a:pt x="10632" y="11099"/>
                    <a:pt x="10632" y="11120"/>
                    <a:pt x="10611" y="11140"/>
                  </a:cubicBezTo>
                  <a:cubicBezTo>
                    <a:pt x="10571" y="11140"/>
                    <a:pt x="10550" y="11120"/>
                    <a:pt x="10550" y="11079"/>
                  </a:cubicBezTo>
                  <a:cubicBezTo>
                    <a:pt x="10530" y="11079"/>
                    <a:pt x="10530" y="11059"/>
                    <a:pt x="10550" y="11038"/>
                  </a:cubicBezTo>
                  <a:cubicBezTo>
                    <a:pt x="10530" y="11038"/>
                    <a:pt x="10530" y="11018"/>
                    <a:pt x="10530" y="11018"/>
                  </a:cubicBezTo>
                  <a:cubicBezTo>
                    <a:pt x="10530" y="10998"/>
                    <a:pt x="10550" y="10998"/>
                    <a:pt x="10550" y="10998"/>
                  </a:cubicBezTo>
                  <a:cubicBezTo>
                    <a:pt x="10571" y="10977"/>
                    <a:pt x="10530" y="10957"/>
                    <a:pt x="10550" y="10936"/>
                  </a:cubicBezTo>
                  <a:cubicBezTo>
                    <a:pt x="10611" y="10936"/>
                    <a:pt x="10611" y="10998"/>
                    <a:pt x="10652" y="10998"/>
                  </a:cubicBezTo>
                  <a:cubicBezTo>
                    <a:pt x="10652" y="10977"/>
                    <a:pt x="10672" y="10977"/>
                    <a:pt x="10713" y="10977"/>
                  </a:cubicBezTo>
                  <a:cubicBezTo>
                    <a:pt x="10734" y="10998"/>
                    <a:pt x="10774" y="11018"/>
                    <a:pt x="10795" y="11038"/>
                  </a:cubicBezTo>
                  <a:cubicBezTo>
                    <a:pt x="10815" y="11018"/>
                    <a:pt x="10835" y="10998"/>
                    <a:pt x="10856" y="10998"/>
                  </a:cubicBezTo>
                  <a:lnTo>
                    <a:pt x="10734" y="10875"/>
                  </a:lnTo>
                  <a:cubicBezTo>
                    <a:pt x="10734" y="10890"/>
                    <a:pt x="10734" y="10904"/>
                    <a:pt x="10726" y="10904"/>
                  </a:cubicBezTo>
                  <a:cubicBezTo>
                    <a:pt x="10723" y="10904"/>
                    <a:pt x="10719" y="10902"/>
                    <a:pt x="10713" y="10896"/>
                  </a:cubicBezTo>
                  <a:cubicBezTo>
                    <a:pt x="10713" y="10896"/>
                    <a:pt x="10713" y="10875"/>
                    <a:pt x="10713" y="10855"/>
                  </a:cubicBezTo>
                  <a:cubicBezTo>
                    <a:pt x="10676" y="10837"/>
                    <a:pt x="10690" y="10801"/>
                    <a:pt x="10707" y="10780"/>
                  </a:cubicBezTo>
                  <a:lnTo>
                    <a:pt x="10707" y="10780"/>
                  </a:lnTo>
                  <a:cubicBezTo>
                    <a:pt x="10747" y="10801"/>
                    <a:pt x="10713" y="10837"/>
                    <a:pt x="10713" y="10855"/>
                  </a:cubicBezTo>
                  <a:cubicBezTo>
                    <a:pt x="10713" y="10875"/>
                    <a:pt x="10734" y="10875"/>
                    <a:pt x="10734" y="10875"/>
                  </a:cubicBezTo>
                  <a:cubicBezTo>
                    <a:pt x="10754" y="10859"/>
                    <a:pt x="10770" y="10852"/>
                    <a:pt x="10782" y="10852"/>
                  </a:cubicBezTo>
                  <a:cubicBezTo>
                    <a:pt x="10827" y="10852"/>
                    <a:pt x="10828" y="10938"/>
                    <a:pt x="10866" y="10938"/>
                  </a:cubicBezTo>
                  <a:cubicBezTo>
                    <a:pt x="10869" y="10938"/>
                    <a:pt x="10872" y="10938"/>
                    <a:pt x="10876" y="10936"/>
                  </a:cubicBezTo>
                  <a:cubicBezTo>
                    <a:pt x="10894" y="10936"/>
                    <a:pt x="10896" y="10892"/>
                    <a:pt x="10935" y="10892"/>
                  </a:cubicBezTo>
                  <a:cubicBezTo>
                    <a:pt x="10941" y="10892"/>
                    <a:pt x="10949" y="10893"/>
                    <a:pt x="10958" y="10896"/>
                  </a:cubicBezTo>
                  <a:cubicBezTo>
                    <a:pt x="10998" y="10936"/>
                    <a:pt x="10998" y="10998"/>
                    <a:pt x="11039" y="11038"/>
                  </a:cubicBezTo>
                  <a:cubicBezTo>
                    <a:pt x="11039" y="11038"/>
                    <a:pt x="11039" y="11079"/>
                    <a:pt x="11019" y="11099"/>
                  </a:cubicBezTo>
                  <a:cubicBezTo>
                    <a:pt x="11027" y="11102"/>
                    <a:pt x="11035" y="11104"/>
                    <a:pt x="11041" y="11104"/>
                  </a:cubicBezTo>
                  <a:cubicBezTo>
                    <a:pt x="11081" y="11104"/>
                    <a:pt x="11088" y="11059"/>
                    <a:pt x="11141" y="11059"/>
                  </a:cubicBezTo>
                  <a:cubicBezTo>
                    <a:pt x="11161" y="11079"/>
                    <a:pt x="11202" y="11099"/>
                    <a:pt x="11243" y="11099"/>
                  </a:cubicBezTo>
                  <a:cubicBezTo>
                    <a:pt x="11243" y="11099"/>
                    <a:pt x="11243" y="11090"/>
                    <a:pt x="11249" y="11090"/>
                  </a:cubicBezTo>
                  <a:cubicBezTo>
                    <a:pt x="11252" y="11090"/>
                    <a:pt x="11256" y="11093"/>
                    <a:pt x="11263" y="11099"/>
                  </a:cubicBezTo>
                  <a:cubicBezTo>
                    <a:pt x="11263" y="11106"/>
                    <a:pt x="11261" y="11108"/>
                    <a:pt x="11258" y="11108"/>
                  </a:cubicBezTo>
                  <a:cubicBezTo>
                    <a:pt x="11252" y="11108"/>
                    <a:pt x="11243" y="11099"/>
                    <a:pt x="11243" y="11099"/>
                  </a:cubicBezTo>
                  <a:cubicBezTo>
                    <a:pt x="11243" y="11161"/>
                    <a:pt x="11243" y="11201"/>
                    <a:pt x="11222" y="11242"/>
                  </a:cubicBezTo>
                  <a:cubicBezTo>
                    <a:pt x="11243" y="11303"/>
                    <a:pt x="11304" y="11303"/>
                    <a:pt x="11324" y="11344"/>
                  </a:cubicBezTo>
                  <a:cubicBezTo>
                    <a:pt x="11385" y="11323"/>
                    <a:pt x="11324" y="11283"/>
                    <a:pt x="11345" y="11242"/>
                  </a:cubicBezTo>
                  <a:cubicBezTo>
                    <a:pt x="11324" y="11242"/>
                    <a:pt x="11324" y="11222"/>
                    <a:pt x="11324" y="11201"/>
                  </a:cubicBezTo>
                  <a:cubicBezTo>
                    <a:pt x="11345" y="11201"/>
                    <a:pt x="11345" y="11222"/>
                    <a:pt x="11345" y="11242"/>
                  </a:cubicBezTo>
                  <a:cubicBezTo>
                    <a:pt x="11365" y="11242"/>
                    <a:pt x="11365" y="11262"/>
                    <a:pt x="11406" y="11262"/>
                  </a:cubicBezTo>
                  <a:cubicBezTo>
                    <a:pt x="11426" y="11222"/>
                    <a:pt x="11385" y="11161"/>
                    <a:pt x="11446" y="11140"/>
                  </a:cubicBezTo>
                  <a:lnTo>
                    <a:pt x="11528" y="11140"/>
                  </a:lnTo>
                  <a:cubicBezTo>
                    <a:pt x="11528" y="11059"/>
                    <a:pt x="11630" y="11018"/>
                    <a:pt x="11569" y="10916"/>
                  </a:cubicBezTo>
                  <a:lnTo>
                    <a:pt x="11569" y="10916"/>
                  </a:lnTo>
                  <a:cubicBezTo>
                    <a:pt x="11569" y="10936"/>
                    <a:pt x="11548" y="10957"/>
                    <a:pt x="11548" y="10977"/>
                  </a:cubicBezTo>
                  <a:cubicBezTo>
                    <a:pt x="11487" y="10936"/>
                    <a:pt x="11426" y="10896"/>
                    <a:pt x="11406" y="10814"/>
                  </a:cubicBezTo>
                  <a:cubicBezTo>
                    <a:pt x="11389" y="10848"/>
                    <a:pt x="11359" y="10881"/>
                    <a:pt x="11326" y="10881"/>
                  </a:cubicBezTo>
                  <a:cubicBezTo>
                    <a:pt x="11319" y="10881"/>
                    <a:pt x="11311" y="10879"/>
                    <a:pt x="11304" y="10875"/>
                  </a:cubicBezTo>
                  <a:cubicBezTo>
                    <a:pt x="11285" y="10894"/>
                    <a:pt x="11271" y="10904"/>
                    <a:pt x="11259" y="10904"/>
                  </a:cubicBezTo>
                  <a:cubicBezTo>
                    <a:pt x="11245" y="10904"/>
                    <a:pt x="11234" y="10889"/>
                    <a:pt x="11222" y="10855"/>
                  </a:cubicBezTo>
                  <a:cubicBezTo>
                    <a:pt x="11263" y="10855"/>
                    <a:pt x="11283" y="10875"/>
                    <a:pt x="11304" y="10875"/>
                  </a:cubicBezTo>
                  <a:cubicBezTo>
                    <a:pt x="11304" y="10855"/>
                    <a:pt x="11283" y="10835"/>
                    <a:pt x="11263" y="10814"/>
                  </a:cubicBezTo>
                  <a:cubicBezTo>
                    <a:pt x="11254" y="10810"/>
                    <a:pt x="11246" y="10808"/>
                    <a:pt x="11237" y="10808"/>
                  </a:cubicBezTo>
                  <a:cubicBezTo>
                    <a:pt x="11214" y="10808"/>
                    <a:pt x="11190" y="10820"/>
                    <a:pt x="11167" y="10820"/>
                  </a:cubicBezTo>
                  <a:cubicBezTo>
                    <a:pt x="11158" y="10820"/>
                    <a:pt x="11149" y="10819"/>
                    <a:pt x="11141" y="10814"/>
                  </a:cubicBezTo>
                  <a:cubicBezTo>
                    <a:pt x="11120" y="10774"/>
                    <a:pt x="11120" y="10712"/>
                    <a:pt x="11080" y="10692"/>
                  </a:cubicBezTo>
                  <a:cubicBezTo>
                    <a:pt x="11071" y="10709"/>
                    <a:pt x="11063" y="10719"/>
                    <a:pt x="11053" y="10719"/>
                  </a:cubicBezTo>
                  <a:cubicBezTo>
                    <a:pt x="11039" y="10719"/>
                    <a:pt x="11022" y="10699"/>
                    <a:pt x="10998" y="10651"/>
                  </a:cubicBezTo>
                  <a:lnTo>
                    <a:pt x="10998" y="10651"/>
                  </a:lnTo>
                  <a:cubicBezTo>
                    <a:pt x="11039" y="10672"/>
                    <a:pt x="11059" y="10692"/>
                    <a:pt x="11080" y="10692"/>
                  </a:cubicBezTo>
                  <a:cubicBezTo>
                    <a:pt x="11080" y="10692"/>
                    <a:pt x="11100" y="10672"/>
                    <a:pt x="11100" y="10651"/>
                  </a:cubicBezTo>
                  <a:cubicBezTo>
                    <a:pt x="11080" y="10651"/>
                    <a:pt x="11039" y="10631"/>
                    <a:pt x="11039" y="10590"/>
                  </a:cubicBezTo>
                  <a:cubicBezTo>
                    <a:pt x="11019" y="10570"/>
                    <a:pt x="11019" y="10550"/>
                    <a:pt x="11039" y="10509"/>
                  </a:cubicBezTo>
                  <a:cubicBezTo>
                    <a:pt x="11059" y="10509"/>
                    <a:pt x="11080" y="10509"/>
                    <a:pt x="11100" y="10488"/>
                  </a:cubicBezTo>
                  <a:cubicBezTo>
                    <a:pt x="11120" y="10509"/>
                    <a:pt x="11120" y="10529"/>
                    <a:pt x="11141" y="10550"/>
                  </a:cubicBezTo>
                  <a:cubicBezTo>
                    <a:pt x="11161" y="10529"/>
                    <a:pt x="11182" y="10509"/>
                    <a:pt x="11202" y="10509"/>
                  </a:cubicBezTo>
                  <a:cubicBezTo>
                    <a:pt x="11202" y="10509"/>
                    <a:pt x="11202" y="10529"/>
                    <a:pt x="11222" y="10529"/>
                  </a:cubicBezTo>
                  <a:cubicBezTo>
                    <a:pt x="11255" y="10529"/>
                    <a:pt x="11261" y="10503"/>
                    <a:pt x="11273" y="10503"/>
                  </a:cubicBezTo>
                  <a:cubicBezTo>
                    <a:pt x="11276" y="10503"/>
                    <a:pt x="11279" y="10505"/>
                    <a:pt x="11283" y="10509"/>
                  </a:cubicBezTo>
                  <a:cubicBezTo>
                    <a:pt x="11263" y="10570"/>
                    <a:pt x="11365" y="10611"/>
                    <a:pt x="11345" y="10672"/>
                  </a:cubicBezTo>
                  <a:cubicBezTo>
                    <a:pt x="11324" y="10692"/>
                    <a:pt x="11304" y="10692"/>
                    <a:pt x="11283" y="10733"/>
                  </a:cubicBezTo>
                  <a:cubicBezTo>
                    <a:pt x="11283" y="10753"/>
                    <a:pt x="11304" y="10774"/>
                    <a:pt x="11304" y="10794"/>
                  </a:cubicBezTo>
                  <a:cubicBezTo>
                    <a:pt x="11345" y="10794"/>
                    <a:pt x="11385" y="10814"/>
                    <a:pt x="11426" y="10814"/>
                  </a:cubicBezTo>
                  <a:cubicBezTo>
                    <a:pt x="11426" y="10794"/>
                    <a:pt x="11406" y="10774"/>
                    <a:pt x="11406" y="10753"/>
                  </a:cubicBezTo>
                  <a:cubicBezTo>
                    <a:pt x="11446" y="10733"/>
                    <a:pt x="11467" y="10733"/>
                    <a:pt x="11467" y="10692"/>
                  </a:cubicBezTo>
                  <a:cubicBezTo>
                    <a:pt x="11446" y="10631"/>
                    <a:pt x="11467" y="10570"/>
                    <a:pt x="11385" y="10529"/>
                  </a:cubicBezTo>
                  <a:cubicBezTo>
                    <a:pt x="11371" y="10544"/>
                    <a:pt x="11367" y="10558"/>
                    <a:pt x="11358" y="10558"/>
                  </a:cubicBezTo>
                  <a:cubicBezTo>
                    <a:pt x="11355" y="10558"/>
                    <a:pt x="11350" y="10556"/>
                    <a:pt x="11345" y="10550"/>
                  </a:cubicBezTo>
                  <a:cubicBezTo>
                    <a:pt x="11345" y="10529"/>
                    <a:pt x="11365" y="10529"/>
                    <a:pt x="11385" y="10529"/>
                  </a:cubicBezTo>
                  <a:cubicBezTo>
                    <a:pt x="11385" y="10509"/>
                    <a:pt x="11365" y="10448"/>
                    <a:pt x="11365" y="10448"/>
                  </a:cubicBezTo>
                  <a:cubicBezTo>
                    <a:pt x="11354" y="10450"/>
                    <a:pt x="11345" y="10451"/>
                    <a:pt x="11337" y="10451"/>
                  </a:cubicBezTo>
                  <a:cubicBezTo>
                    <a:pt x="11271" y="10451"/>
                    <a:pt x="11302" y="10380"/>
                    <a:pt x="11283" y="10326"/>
                  </a:cubicBezTo>
                  <a:lnTo>
                    <a:pt x="11283" y="10326"/>
                  </a:lnTo>
                  <a:cubicBezTo>
                    <a:pt x="11223" y="10386"/>
                    <a:pt x="11163" y="10403"/>
                    <a:pt x="11098" y="10403"/>
                  </a:cubicBezTo>
                  <a:cubicBezTo>
                    <a:pt x="11054" y="10403"/>
                    <a:pt x="11007" y="10395"/>
                    <a:pt x="10958" y="10387"/>
                  </a:cubicBezTo>
                  <a:cubicBezTo>
                    <a:pt x="10958" y="10346"/>
                    <a:pt x="10958" y="10326"/>
                    <a:pt x="10958" y="10305"/>
                  </a:cubicBezTo>
                  <a:cubicBezTo>
                    <a:pt x="10896" y="10305"/>
                    <a:pt x="10917" y="10366"/>
                    <a:pt x="10876" y="10366"/>
                  </a:cubicBezTo>
                  <a:cubicBezTo>
                    <a:pt x="10872" y="10370"/>
                    <a:pt x="10870" y="10372"/>
                    <a:pt x="10868" y="10372"/>
                  </a:cubicBezTo>
                  <a:cubicBezTo>
                    <a:pt x="10862" y="10372"/>
                    <a:pt x="10872" y="10346"/>
                    <a:pt x="10856" y="10346"/>
                  </a:cubicBezTo>
                  <a:cubicBezTo>
                    <a:pt x="10815" y="10346"/>
                    <a:pt x="10774" y="10346"/>
                    <a:pt x="10734" y="10366"/>
                  </a:cubicBezTo>
                  <a:cubicBezTo>
                    <a:pt x="10693" y="10407"/>
                    <a:pt x="10652" y="10468"/>
                    <a:pt x="10591" y="10468"/>
                  </a:cubicBezTo>
                  <a:cubicBezTo>
                    <a:pt x="10571" y="10488"/>
                    <a:pt x="10550" y="10509"/>
                    <a:pt x="10530" y="10529"/>
                  </a:cubicBezTo>
                  <a:cubicBezTo>
                    <a:pt x="10550" y="10529"/>
                    <a:pt x="10550" y="10550"/>
                    <a:pt x="10550" y="10570"/>
                  </a:cubicBezTo>
                  <a:cubicBezTo>
                    <a:pt x="10530" y="10570"/>
                    <a:pt x="10510" y="10550"/>
                    <a:pt x="10530" y="10529"/>
                  </a:cubicBezTo>
                  <a:cubicBezTo>
                    <a:pt x="10489" y="10488"/>
                    <a:pt x="10469" y="10448"/>
                    <a:pt x="10408" y="10427"/>
                  </a:cubicBezTo>
                  <a:cubicBezTo>
                    <a:pt x="10387" y="10427"/>
                    <a:pt x="10367" y="10407"/>
                    <a:pt x="10387" y="10366"/>
                  </a:cubicBezTo>
                  <a:lnTo>
                    <a:pt x="10387" y="10366"/>
                  </a:lnTo>
                  <a:cubicBezTo>
                    <a:pt x="10396" y="10371"/>
                    <a:pt x="10405" y="10372"/>
                    <a:pt x="10413" y="10372"/>
                  </a:cubicBezTo>
                  <a:cubicBezTo>
                    <a:pt x="10437" y="10372"/>
                    <a:pt x="10460" y="10360"/>
                    <a:pt x="10484" y="10360"/>
                  </a:cubicBezTo>
                  <a:cubicBezTo>
                    <a:pt x="10492" y="10360"/>
                    <a:pt x="10501" y="10362"/>
                    <a:pt x="10510" y="10366"/>
                  </a:cubicBezTo>
                  <a:lnTo>
                    <a:pt x="10510" y="10427"/>
                  </a:lnTo>
                  <a:cubicBezTo>
                    <a:pt x="10530" y="10448"/>
                    <a:pt x="10571" y="10468"/>
                    <a:pt x="10591" y="10468"/>
                  </a:cubicBezTo>
                  <a:cubicBezTo>
                    <a:pt x="10611" y="10427"/>
                    <a:pt x="10550" y="10387"/>
                    <a:pt x="10571" y="10326"/>
                  </a:cubicBezTo>
                  <a:lnTo>
                    <a:pt x="10571" y="10326"/>
                  </a:lnTo>
                  <a:cubicBezTo>
                    <a:pt x="10583" y="10331"/>
                    <a:pt x="10594" y="10334"/>
                    <a:pt x="10606" y="10334"/>
                  </a:cubicBezTo>
                  <a:cubicBezTo>
                    <a:pt x="10633" y="10334"/>
                    <a:pt x="10658" y="10320"/>
                    <a:pt x="10672" y="10305"/>
                  </a:cubicBezTo>
                  <a:cubicBezTo>
                    <a:pt x="10693" y="10244"/>
                    <a:pt x="10611" y="10183"/>
                    <a:pt x="10672" y="10122"/>
                  </a:cubicBezTo>
                  <a:cubicBezTo>
                    <a:pt x="10611" y="10122"/>
                    <a:pt x="10591" y="10142"/>
                    <a:pt x="10550" y="10142"/>
                  </a:cubicBezTo>
                  <a:cubicBezTo>
                    <a:pt x="10550" y="10081"/>
                    <a:pt x="10591" y="10040"/>
                    <a:pt x="10611" y="9979"/>
                  </a:cubicBezTo>
                  <a:cubicBezTo>
                    <a:pt x="10672" y="10000"/>
                    <a:pt x="10734" y="10000"/>
                    <a:pt x="10734" y="10081"/>
                  </a:cubicBezTo>
                  <a:cubicBezTo>
                    <a:pt x="10754" y="10081"/>
                    <a:pt x="10795" y="10102"/>
                    <a:pt x="10815" y="10102"/>
                  </a:cubicBezTo>
                  <a:cubicBezTo>
                    <a:pt x="10815" y="10102"/>
                    <a:pt x="10815" y="10087"/>
                    <a:pt x="10827" y="10070"/>
                  </a:cubicBezTo>
                  <a:lnTo>
                    <a:pt x="10827" y="10070"/>
                  </a:lnTo>
                  <a:cubicBezTo>
                    <a:pt x="10848" y="10083"/>
                    <a:pt x="10876" y="10092"/>
                    <a:pt x="10876" y="10142"/>
                  </a:cubicBezTo>
                  <a:cubicBezTo>
                    <a:pt x="10856" y="10122"/>
                    <a:pt x="10835" y="10122"/>
                    <a:pt x="10815" y="10102"/>
                  </a:cubicBezTo>
                  <a:cubicBezTo>
                    <a:pt x="10798" y="10119"/>
                    <a:pt x="10784" y="10125"/>
                    <a:pt x="10771" y="10125"/>
                  </a:cubicBezTo>
                  <a:cubicBezTo>
                    <a:pt x="10753" y="10125"/>
                    <a:pt x="10737" y="10113"/>
                    <a:pt x="10713" y="10102"/>
                  </a:cubicBezTo>
                  <a:lnTo>
                    <a:pt x="10713" y="10102"/>
                  </a:lnTo>
                  <a:cubicBezTo>
                    <a:pt x="10734" y="10142"/>
                    <a:pt x="10734" y="10183"/>
                    <a:pt x="10734" y="10224"/>
                  </a:cubicBezTo>
                  <a:cubicBezTo>
                    <a:pt x="10754" y="10244"/>
                    <a:pt x="10774" y="10264"/>
                    <a:pt x="10815" y="10264"/>
                  </a:cubicBezTo>
                  <a:cubicBezTo>
                    <a:pt x="10833" y="10246"/>
                    <a:pt x="10835" y="10227"/>
                    <a:pt x="10851" y="10209"/>
                  </a:cubicBezTo>
                  <a:lnTo>
                    <a:pt x="10851" y="10209"/>
                  </a:lnTo>
                  <a:cubicBezTo>
                    <a:pt x="10932" y="10239"/>
                    <a:pt x="10987" y="10252"/>
                    <a:pt x="11046" y="10252"/>
                  </a:cubicBezTo>
                  <a:cubicBezTo>
                    <a:pt x="11096" y="10252"/>
                    <a:pt x="11149" y="10242"/>
                    <a:pt x="11222" y="10224"/>
                  </a:cubicBezTo>
                  <a:cubicBezTo>
                    <a:pt x="11141" y="10163"/>
                    <a:pt x="11120" y="10040"/>
                    <a:pt x="10998" y="10020"/>
                  </a:cubicBezTo>
                  <a:cubicBezTo>
                    <a:pt x="10958" y="10040"/>
                    <a:pt x="10937" y="10061"/>
                    <a:pt x="10896" y="10061"/>
                  </a:cubicBezTo>
                  <a:cubicBezTo>
                    <a:pt x="10876" y="10020"/>
                    <a:pt x="10917" y="10000"/>
                    <a:pt x="10917" y="9959"/>
                  </a:cubicBezTo>
                  <a:cubicBezTo>
                    <a:pt x="10926" y="9956"/>
                    <a:pt x="10934" y="9955"/>
                    <a:pt x="10942" y="9955"/>
                  </a:cubicBezTo>
                  <a:cubicBezTo>
                    <a:pt x="10990" y="9955"/>
                    <a:pt x="11024" y="10000"/>
                    <a:pt x="11059" y="10000"/>
                  </a:cubicBezTo>
                  <a:cubicBezTo>
                    <a:pt x="11002" y="9942"/>
                    <a:pt x="11017" y="9830"/>
                    <a:pt x="10915" y="9800"/>
                  </a:cubicBezTo>
                  <a:lnTo>
                    <a:pt x="10915" y="9800"/>
                  </a:lnTo>
                  <a:cubicBezTo>
                    <a:pt x="10898" y="9859"/>
                    <a:pt x="10936" y="9899"/>
                    <a:pt x="10876" y="9939"/>
                  </a:cubicBezTo>
                  <a:cubicBezTo>
                    <a:pt x="10795" y="9918"/>
                    <a:pt x="10876" y="9837"/>
                    <a:pt x="10815" y="9816"/>
                  </a:cubicBezTo>
                  <a:lnTo>
                    <a:pt x="10815" y="9816"/>
                  </a:lnTo>
                  <a:cubicBezTo>
                    <a:pt x="10815" y="9857"/>
                    <a:pt x="10754" y="9857"/>
                    <a:pt x="10734" y="9898"/>
                  </a:cubicBezTo>
                  <a:cubicBezTo>
                    <a:pt x="10774" y="9918"/>
                    <a:pt x="10754" y="9939"/>
                    <a:pt x="10734" y="9959"/>
                  </a:cubicBezTo>
                  <a:cubicBezTo>
                    <a:pt x="10693" y="9959"/>
                    <a:pt x="10632" y="9939"/>
                    <a:pt x="10611" y="9898"/>
                  </a:cubicBezTo>
                  <a:cubicBezTo>
                    <a:pt x="10693" y="9877"/>
                    <a:pt x="10672" y="9776"/>
                    <a:pt x="10754" y="9735"/>
                  </a:cubicBezTo>
                  <a:cubicBezTo>
                    <a:pt x="10774" y="9735"/>
                    <a:pt x="10795" y="9755"/>
                    <a:pt x="10795" y="9755"/>
                  </a:cubicBezTo>
                  <a:cubicBezTo>
                    <a:pt x="10815" y="9735"/>
                    <a:pt x="10815" y="9735"/>
                    <a:pt x="10815" y="9715"/>
                  </a:cubicBezTo>
                  <a:cubicBezTo>
                    <a:pt x="10815" y="9715"/>
                    <a:pt x="10795" y="9694"/>
                    <a:pt x="10815" y="9694"/>
                  </a:cubicBezTo>
                  <a:cubicBezTo>
                    <a:pt x="10815" y="9687"/>
                    <a:pt x="10817" y="9685"/>
                    <a:pt x="10820" y="9685"/>
                  </a:cubicBezTo>
                  <a:cubicBezTo>
                    <a:pt x="10826" y="9685"/>
                    <a:pt x="10835" y="9694"/>
                    <a:pt x="10835" y="9694"/>
                  </a:cubicBezTo>
                  <a:cubicBezTo>
                    <a:pt x="10856" y="9653"/>
                    <a:pt x="10835" y="9633"/>
                    <a:pt x="10815" y="9592"/>
                  </a:cubicBezTo>
                  <a:cubicBezTo>
                    <a:pt x="10774" y="9592"/>
                    <a:pt x="10754" y="9592"/>
                    <a:pt x="10734" y="9633"/>
                  </a:cubicBezTo>
                  <a:cubicBezTo>
                    <a:pt x="10713" y="9592"/>
                    <a:pt x="10693" y="9572"/>
                    <a:pt x="10652" y="9531"/>
                  </a:cubicBezTo>
                  <a:cubicBezTo>
                    <a:pt x="10675" y="9509"/>
                    <a:pt x="10691" y="9500"/>
                    <a:pt x="10705" y="9500"/>
                  </a:cubicBezTo>
                  <a:cubicBezTo>
                    <a:pt x="10728" y="9500"/>
                    <a:pt x="10741" y="9526"/>
                    <a:pt x="10754" y="9552"/>
                  </a:cubicBezTo>
                  <a:cubicBezTo>
                    <a:pt x="10795" y="9552"/>
                    <a:pt x="10774" y="9511"/>
                    <a:pt x="10815" y="9491"/>
                  </a:cubicBezTo>
                  <a:cubicBezTo>
                    <a:pt x="10754" y="9409"/>
                    <a:pt x="10713" y="9348"/>
                    <a:pt x="10713" y="9267"/>
                  </a:cubicBezTo>
                  <a:cubicBezTo>
                    <a:pt x="10693" y="9185"/>
                    <a:pt x="10652" y="9124"/>
                    <a:pt x="10591" y="9104"/>
                  </a:cubicBezTo>
                  <a:cubicBezTo>
                    <a:pt x="10577" y="9118"/>
                    <a:pt x="10573" y="9150"/>
                    <a:pt x="10552" y="9150"/>
                  </a:cubicBezTo>
                  <a:cubicBezTo>
                    <a:pt x="10542" y="9150"/>
                    <a:pt x="10529" y="9143"/>
                    <a:pt x="10510" y="9124"/>
                  </a:cubicBezTo>
                  <a:cubicBezTo>
                    <a:pt x="10524" y="9110"/>
                    <a:pt x="10538" y="9095"/>
                    <a:pt x="10560" y="9095"/>
                  </a:cubicBezTo>
                  <a:cubicBezTo>
                    <a:pt x="10569" y="9095"/>
                    <a:pt x="10579" y="9098"/>
                    <a:pt x="10591" y="9104"/>
                  </a:cubicBezTo>
                  <a:cubicBezTo>
                    <a:pt x="10550" y="9022"/>
                    <a:pt x="10530" y="8941"/>
                    <a:pt x="10550" y="8839"/>
                  </a:cubicBezTo>
                  <a:cubicBezTo>
                    <a:pt x="10543" y="8824"/>
                    <a:pt x="10535" y="8820"/>
                    <a:pt x="10528" y="8820"/>
                  </a:cubicBezTo>
                  <a:cubicBezTo>
                    <a:pt x="10519" y="8820"/>
                    <a:pt x="10511" y="8825"/>
                    <a:pt x="10503" y="8825"/>
                  </a:cubicBezTo>
                  <a:cubicBezTo>
                    <a:pt x="10498" y="8825"/>
                    <a:pt x="10494" y="8823"/>
                    <a:pt x="10489" y="8818"/>
                  </a:cubicBezTo>
                  <a:cubicBezTo>
                    <a:pt x="10428" y="8737"/>
                    <a:pt x="10448" y="8635"/>
                    <a:pt x="10448" y="8554"/>
                  </a:cubicBezTo>
                  <a:cubicBezTo>
                    <a:pt x="10435" y="8547"/>
                    <a:pt x="10424" y="8545"/>
                    <a:pt x="10414" y="8545"/>
                  </a:cubicBezTo>
                  <a:cubicBezTo>
                    <a:pt x="10394" y="8545"/>
                    <a:pt x="10381" y="8554"/>
                    <a:pt x="10367" y="8554"/>
                  </a:cubicBezTo>
                  <a:cubicBezTo>
                    <a:pt x="10347" y="8513"/>
                    <a:pt x="10387" y="8493"/>
                    <a:pt x="10387" y="8452"/>
                  </a:cubicBezTo>
                  <a:cubicBezTo>
                    <a:pt x="10265" y="8248"/>
                    <a:pt x="10204" y="8024"/>
                    <a:pt x="10061" y="7821"/>
                  </a:cubicBezTo>
                  <a:cubicBezTo>
                    <a:pt x="10041" y="7759"/>
                    <a:pt x="10123" y="7678"/>
                    <a:pt x="10041" y="7637"/>
                  </a:cubicBezTo>
                  <a:cubicBezTo>
                    <a:pt x="10032" y="7634"/>
                    <a:pt x="10025" y="7633"/>
                    <a:pt x="10018" y="7633"/>
                  </a:cubicBezTo>
                  <a:cubicBezTo>
                    <a:pt x="9980" y="7633"/>
                    <a:pt x="9977" y="7678"/>
                    <a:pt x="9960" y="7678"/>
                  </a:cubicBezTo>
                  <a:cubicBezTo>
                    <a:pt x="9960" y="7658"/>
                    <a:pt x="9960" y="7617"/>
                    <a:pt x="9960" y="7597"/>
                  </a:cubicBezTo>
                  <a:cubicBezTo>
                    <a:pt x="9939" y="7576"/>
                    <a:pt x="9924" y="7571"/>
                    <a:pt x="9909" y="7571"/>
                  </a:cubicBezTo>
                  <a:cubicBezTo>
                    <a:pt x="9893" y="7571"/>
                    <a:pt x="9878" y="7576"/>
                    <a:pt x="9858" y="7576"/>
                  </a:cubicBezTo>
                  <a:cubicBezTo>
                    <a:pt x="9878" y="7515"/>
                    <a:pt x="9899" y="7434"/>
                    <a:pt x="9858" y="7352"/>
                  </a:cubicBezTo>
                  <a:cubicBezTo>
                    <a:pt x="9899" y="7332"/>
                    <a:pt x="9919" y="7311"/>
                    <a:pt x="9919" y="7291"/>
                  </a:cubicBezTo>
                  <a:cubicBezTo>
                    <a:pt x="9919" y="7169"/>
                    <a:pt x="9797" y="7087"/>
                    <a:pt x="9776" y="6965"/>
                  </a:cubicBezTo>
                  <a:cubicBezTo>
                    <a:pt x="9715" y="6965"/>
                    <a:pt x="9675" y="6986"/>
                    <a:pt x="9613" y="7006"/>
                  </a:cubicBezTo>
                  <a:cubicBezTo>
                    <a:pt x="9613" y="6931"/>
                    <a:pt x="9699" y="6942"/>
                    <a:pt x="9713" y="6882"/>
                  </a:cubicBezTo>
                  <a:lnTo>
                    <a:pt x="9713" y="6882"/>
                  </a:lnTo>
                  <a:cubicBezTo>
                    <a:pt x="9714" y="6882"/>
                    <a:pt x="9715" y="6883"/>
                    <a:pt x="9715" y="6884"/>
                  </a:cubicBezTo>
                  <a:lnTo>
                    <a:pt x="9715" y="6863"/>
                  </a:lnTo>
                  <a:cubicBezTo>
                    <a:pt x="9715" y="6870"/>
                    <a:pt x="9715" y="6876"/>
                    <a:pt x="9713" y="6882"/>
                  </a:cubicBezTo>
                  <a:lnTo>
                    <a:pt x="9713" y="6882"/>
                  </a:lnTo>
                  <a:cubicBezTo>
                    <a:pt x="9694" y="6863"/>
                    <a:pt x="9675" y="6863"/>
                    <a:pt x="9675" y="6863"/>
                  </a:cubicBezTo>
                  <a:cubicBezTo>
                    <a:pt x="9661" y="6863"/>
                    <a:pt x="9656" y="6881"/>
                    <a:pt x="9649" y="6881"/>
                  </a:cubicBezTo>
                  <a:cubicBezTo>
                    <a:pt x="9645" y="6881"/>
                    <a:pt x="9641" y="6877"/>
                    <a:pt x="9634" y="6863"/>
                  </a:cubicBezTo>
                  <a:lnTo>
                    <a:pt x="9675" y="6863"/>
                  </a:lnTo>
                  <a:cubicBezTo>
                    <a:pt x="9695" y="6823"/>
                    <a:pt x="9715" y="6762"/>
                    <a:pt x="9756" y="6741"/>
                  </a:cubicBezTo>
                  <a:cubicBezTo>
                    <a:pt x="9746" y="6721"/>
                    <a:pt x="9736" y="6716"/>
                    <a:pt x="9723" y="6716"/>
                  </a:cubicBezTo>
                  <a:cubicBezTo>
                    <a:pt x="9710" y="6716"/>
                    <a:pt x="9695" y="6721"/>
                    <a:pt x="9675" y="6721"/>
                  </a:cubicBezTo>
                  <a:cubicBezTo>
                    <a:pt x="9634" y="6700"/>
                    <a:pt x="9634" y="6639"/>
                    <a:pt x="9634" y="6599"/>
                  </a:cubicBezTo>
                  <a:cubicBezTo>
                    <a:pt x="9634" y="6599"/>
                    <a:pt x="9654" y="6578"/>
                    <a:pt x="9675" y="6558"/>
                  </a:cubicBezTo>
                  <a:cubicBezTo>
                    <a:pt x="9654" y="6517"/>
                    <a:pt x="9654" y="6497"/>
                    <a:pt x="9715" y="6497"/>
                  </a:cubicBezTo>
                  <a:cubicBezTo>
                    <a:pt x="9756" y="6395"/>
                    <a:pt x="9776" y="6314"/>
                    <a:pt x="9715" y="6232"/>
                  </a:cubicBezTo>
                  <a:lnTo>
                    <a:pt x="9695" y="6232"/>
                  </a:lnTo>
                  <a:cubicBezTo>
                    <a:pt x="9664" y="6242"/>
                    <a:pt x="9634" y="6252"/>
                    <a:pt x="9603" y="6252"/>
                  </a:cubicBezTo>
                  <a:cubicBezTo>
                    <a:pt x="9573" y="6252"/>
                    <a:pt x="9542" y="6242"/>
                    <a:pt x="9512" y="6212"/>
                  </a:cubicBezTo>
                  <a:cubicBezTo>
                    <a:pt x="9532" y="6191"/>
                    <a:pt x="9552" y="6171"/>
                    <a:pt x="9573" y="6171"/>
                  </a:cubicBezTo>
                  <a:cubicBezTo>
                    <a:pt x="9552" y="6151"/>
                    <a:pt x="9532" y="6130"/>
                    <a:pt x="9552" y="6110"/>
                  </a:cubicBezTo>
                  <a:cubicBezTo>
                    <a:pt x="9559" y="6096"/>
                    <a:pt x="9568" y="6092"/>
                    <a:pt x="9578" y="6092"/>
                  </a:cubicBezTo>
                  <a:cubicBezTo>
                    <a:pt x="9598" y="6092"/>
                    <a:pt x="9620" y="6110"/>
                    <a:pt x="9634" y="6110"/>
                  </a:cubicBezTo>
                  <a:cubicBezTo>
                    <a:pt x="9654" y="6069"/>
                    <a:pt x="9675" y="6049"/>
                    <a:pt x="9675" y="6008"/>
                  </a:cubicBezTo>
                  <a:cubicBezTo>
                    <a:pt x="9654" y="5988"/>
                    <a:pt x="9654" y="5988"/>
                    <a:pt x="9654" y="5967"/>
                  </a:cubicBezTo>
                  <a:lnTo>
                    <a:pt x="9654" y="5947"/>
                  </a:lnTo>
                  <a:cubicBezTo>
                    <a:pt x="9634" y="5947"/>
                    <a:pt x="9613" y="5947"/>
                    <a:pt x="9613" y="5906"/>
                  </a:cubicBezTo>
                  <a:cubicBezTo>
                    <a:pt x="9619" y="5900"/>
                    <a:pt x="9625" y="5898"/>
                    <a:pt x="9631" y="5898"/>
                  </a:cubicBezTo>
                  <a:cubicBezTo>
                    <a:pt x="9646" y="5898"/>
                    <a:pt x="9660" y="5912"/>
                    <a:pt x="9675" y="5927"/>
                  </a:cubicBezTo>
                  <a:cubicBezTo>
                    <a:pt x="9695" y="5906"/>
                    <a:pt x="9695" y="5886"/>
                    <a:pt x="9715" y="5865"/>
                  </a:cubicBezTo>
                  <a:cubicBezTo>
                    <a:pt x="9736" y="5865"/>
                    <a:pt x="9756" y="5865"/>
                    <a:pt x="9776" y="5886"/>
                  </a:cubicBezTo>
                  <a:cubicBezTo>
                    <a:pt x="9797" y="5845"/>
                    <a:pt x="9776" y="5825"/>
                    <a:pt x="9756" y="5784"/>
                  </a:cubicBezTo>
                  <a:cubicBezTo>
                    <a:pt x="9736" y="5777"/>
                    <a:pt x="9715" y="5775"/>
                    <a:pt x="9696" y="5775"/>
                  </a:cubicBezTo>
                  <a:cubicBezTo>
                    <a:pt x="9656" y="5775"/>
                    <a:pt x="9620" y="5784"/>
                    <a:pt x="9593" y="5784"/>
                  </a:cubicBezTo>
                  <a:cubicBezTo>
                    <a:pt x="9573" y="5723"/>
                    <a:pt x="9613" y="5723"/>
                    <a:pt x="9654" y="5723"/>
                  </a:cubicBezTo>
                  <a:cubicBezTo>
                    <a:pt x="9695" y="5723"/>
                    <a:pt x="9695" y="5703"/>
                    <a:pt x="9695" y="5682"/>
                  </a:cubicBezTo>
                  <a:cubicBezTo>
                    <a:pt x="9675" y="5641"/>
                    <a:pt x="9695" y="5621"/>
                    <a:pt x="9695" y="5580"/>
                  </a:cubicBezTo>
                  <a:cubicBezTo>
                    <a:pt x="9695" y="5580"/>
                    <a:pt x="9675" y="5580"/>
                    <a:pt x="9695" y="5560"/>
                  </a:cubicBezTo>
                  <a:cubicBezTo>
                    <a:pt x="9715" y="5560"/>
                    <a:pt x="9695" y="5580"/>
                    <a:pt x="9695" y="5580"/>
                  </a:cubicBezTo>
                  <a:cubicBezTo>
                    <a:pt x="9713" y="5586"/>
                    <a:pt x="9727" y="5589"/>
                    <a:pt x="9739" y="5589"/>
                  </a:cubicBezTo>
                  <a:cubicBezTo>
                    <a:pt x="9768" y="5589"/>
                    <a:pt x="9782" y="5574"/>
                    <a:pt x="9797" y="5560"/>
                  </a:cubicBezTo>
                  <a:cubicBezTo>
                    <a:pt x="9817" y="5499"/>
                    <a:pt x="9776" y="5499"/>
                    <a:pt x="9756" y="5479"/>
                  </a:cubicBezTo>
                  <a:cubicBezTo>
                    <a:pt x="9742" y="5479"/>
                    <a:pt x="9738" y="5497"/>
                    <a:pt x="9730" y="5497"/>
                  </a:cubicBezTo>
                  <a:cubicBezTo>
                    <a:pt x="9727" y="5497"/>
                    <a:pt x="9722" y="5492"/>
                    <a:pt x="9715" y="5479"/>
                  </a:cubicBezTo>
                  <a:lnTo>
                    <a:pt x="9756" y="5479"/>
                  </a:lnTo>
                  <a:cubicBezTo>
                    <a:pt x="9776" y="5417"/>
                    <a:pt x="9817" y="5356"/>
                    <a:pt x="9858" y="5275"/>
                  </a:cubicBezTo>
                  <a:cubicBezTo>
                    <a:pt x="9756" y="5255"/>
                    <a:pt x="9675" y="5275"/>
                    <a:pt x="9634" y="5173"/>
                  </a:cubicBezTo>
                  <a:cubicBezTo>
                    <a:pt x="9619" y="5202"/>
                    <a:pt x="9605" y="5231"/>
                    <a:pt x="9576" y="5231"/>
                  </a:cubicBezTo>
                  <a:cubicBezTo>
                    <a:pt x="9564" y="5231"/>
                    <a:pt x="9550" y="5226"/>
                    <a:pt x="9532" y="5214"/>
                  </a:cubicBezTo>
                  <a:cubicBezTo>
                    <a:pt x="9548" y="5197"/>
                    <a:pt x="9578" y="5167"/>
                    <a:pt x="9611" y="5167"/>
                  </a:cubicBezTo>
                  <a:cubicBezTo>
                    <a:pt x="9618" y="5167"/>
                    <a:pt x="9626" y="5169"/>
                    <a:pt x="9634" y="5173"/>
                  </a:cubicBezTo>
                  <a:cubicBezTo>
                    <a:pt x="9654" y="5153"/>
                    <a:pt x="9654" y="5132"/>
                    <a:pt x="9675" y="5092"/>
                  </a:cubicBezTo>
                  <a:cubicBezTo>
                    <a:pt x="9654" y="5092"/>
                    <a:pt x="9634" y="5092"/>
                    <a:pt x="9654" y="5071"/>
                  </a:cubicBezTo>
                  <a:cubicBezTo>
                    <a:pt x="9675" y="5071"/>
                    <a:pt x="9675" y="5092"/>
                    <a:pt x="9675" y="5092"/>
                  </a:cubicBezTo>
                  <a:cubicBezTo>
                    <a:pt x="9683" y="5094"/>
                    <a:pt x="9691" y="5095"/>
                    <a:pt x="9698" y="5095"/>
                  </a:cubicBezTo>
                  <a:cubicBezTo>
                    <a:pt x="9752" y="5095"/>
                    <a:pt x="9738" y="5026"/>
                    <a:pt x="9756" y="4990"/>
                  </a:cubicBezTo>
                  <a:cubicBezTo>
                    <a:pt x="9756" y="4969"/>
                    <a:pt x="9736" y="4949"/>
                    <a:pt x="9715" y="4929"/>
                  </a:cubicBezTo>
                  <a:cubicBezTo>
                    <a:pt x="9756" y="4888"/>
                    <a:pt x="9817" y="4827"/>
                    <a:pt x="9756" y="4745"/>
                  </a:cubicBezTo>
                  <a:cubicBezTo>
                    <a:pt x="9751" y="4741"/>
                    <a:pt x="9746" y="4739"/>
                    <a:pt x="9739" y="4739"/>
                  </a:cubicBezTo>
                  <a:cubicBezTo>
                    <a:pt x="9728" y="4739"/>
                    <a:pt x="9715" y="4744"/>
                    <a:pt x="9703" y="4744"/>
                  </a:cubicBezTo>
                  <a:cubicBezTo>
                    <a:pt x="9692" y="4744"/>
                    <a:pt x="9682" y="4740"/>
                    <a:pt x="9675" y="4725"/>
                  </a:cubicBezTo>
                  <a:cubicBezTo>
                    <a:pt x="9675" y="4684"/>
                    <a:pt x="9736" y="4684"/>
                    <a:pt x="9756" y="4684"/>
                  </a:cubicBezTo>
                  <a:cubicBezTo>
                    <a:pt x="9817" y="4684"/>
                    <a:pt x="9837" y="4725"/>
                    <a:pt x="9878" y="4766"/>
                  </a:cubicBezTo>
                  <a:cubicBezTo>
                    <a:pt x="9878" y="4664"/>
                    <a:pt x="9817" y="4623"/>
                    <a:pt x="9776" y="4582"/>
                  </a:cubicBezTo>
                  <a:cubicBezTo>
                    <a:pt x="9722" y="4582"/>
                    <a:pt x="9700" y="4647"/>
                    <a:pt x="9653" y="4647"/>
                  </a:cubicBezTo>
                  <a:cubicBezTo>
                    <a:pt x="9647" y="4647"/>
                    <a:pt x="9641" y="4646"/>
                    <a:pt x="9634" y="4644"/>
                  </a:cubicBezTo>
                  <a:cubicBezTo>
                    <a:pt x="9654" y="4582"/>
                    <a:pt x="9675" y="4542"/>
                    <a:pt x="9736" y="4501"/>
                  </a:cubicBezTo>
                  <a:cubicBezTo>
                    <a:pt x="9736" y="4440"/>
                    <a:pt x="9736" y="4379"/>
                    <a:pt x="9695" y="4318"/>
                  </a:cubicBezTo>
                  <a:cubicBezTo>
                    <a:pt x="9715" y="4257"/>
                    <a:pt x="9736" y="4175"/>
                    <a:pt x="9817" y="4155"/>
                  </a:cubicBezTo>
                  <a:cubicBezTo>
                    <a:pt x="9797" y="4114"/>
                    <a:pt x="9756" y="4114"/>
                    <a:pt x="9736" y="4094"/>
                  </a:cubicBezTo>
                  <a:cubicBezTo>
                    <a:pt x="9736" y="4012"/>
                    <a:pt x="9675" y="3931"/>
                    <a:pt x="9736" y="3849"/>
                  </a:cubicBezTo>
                  <a:cubicBezTo>
                    <a:pt x="9715" y="3788"/>
                    <a:pt x="9654" y="3747"/>
                    <a:pt x="9654" y="3686"/>
                  </a:cubicBezTo>
                  <a:cubicBezTo>
                    <a:pt x="9675" y="3625"/>
                    <a:pt x="9776" y="3686"/>
                    <a:pt x="9776" y="3605"/>
                  </a:cubicBezTo>
                  <a:cubicBezTo>
                    <a:pt x="9776" y="3585"/>
                    <a:pt x="9756" y="3585"/>
                    <a:pt x="9756" y="3585"/>
                  </a:cubicBezTo>
                  <a:cubicBezTo>
                    <a:pt x="9756" y="3564"/>
                    <a:pt x="9776" y="3564"/>
                    <a:pt x="9797" y="3564"/>
                  </a:cubicBezTo>
                  <a:cubicBezTo>
                    <a:pt x="9837" y="3523"/>
                    <a:pt x="9797" y="3462"/>
                    <a:pt x="9817" y="3401"/>
                  </a:cubicBezTo>
                  <a:lnTo>
                    <a:pt x="9817" y="3401"/>
                  </a:lnTo>
                  <a:cubicBezTo>
                    <a:pt x="9837" y="3422"/>
                    <a:pt x="9837" y="3422"/>
                    <a:pt x="9858" y="3422"/>
                  </a:cubicBezTo>
                  <a:cubicBezTo>
                    <a:pt x="9878" y="3401"/>
                    <a:pt x="9899" y="3401"/>
                    <a:pt x="9919" y="3381"/>
                  </a:cubicBezTo>
                  <a:cubicBezTo>
                    <a:pt x="9899" y="3361"/>
                    <a:pt x="9899" y="3340"/>
                    <a:pt x="9899" y="3320"/>
                  </a:cubicBezTo>
                  <a:cubicBezTo>
                    <a:pt x="9886" y="3301"/>
                    <a:pt x="9871" y="3296"/>
                    <a:pt x="9856" y="3296"/>
                  </a:cubicBezTo>
                  <a:cubicBezTo>
                    <a:pt x="9837" y="3296"/>
                    <a:pt x="9817" y="3303"/>
                    <a:pt x="9799" y="3303"/>
                  </a:cubicBezTo>
                  <a:cubicBezTo>
                    <a:pt x="9783" y="3303"/>
                    <a:pt x="9769" y="3298"/>
                    <a:pt x="9756" y="3279"/>
                  </a:cubicBezTo>
                  <a:cubicBezTo>
                    <a:pt x="9756" y="3238"/>
                    <a:pt x="9797" y="3198"/>
                    <a:pt x="9817" y="3136"/>
                  </a:cubicBezTo>
                  <a:cubicBezTo>
                    <a:pt x="9811" y="3134"/>
                    <a:pt x="9806" y="3132"/>
                    <a:pt x="9801" y="3132"/>
                  </a:cubicBezTo>
                  <a:cubicBezTo>
                    <a:pt x="9771" y="3132"/>
                    <a:pt x="9753" y="3177"/>
                    <a:pt x="9736" y="3177"/>
                  </a:cubicBezTo>
                  <a:cubicBezTo>
                    <a:pt x="9695" y="3157"/>
                    <a:pt x="9756" y="3116"/>
                    <a:pt x="9715" y="3116"/>
                  </a:cubicBezTo>
                  <a:cubicBezTo>
                    <a:pt x="9695" y="3116"/>
                    <a:pt x="9695" y="3136"/>
                    <a:pt x="9654" y="3157"/>
                  </a:cubicBezTo>
                  <a:cubicBezTo>
                    <a:pt x="9654" y="3116"/>
                    <a:pt x="9634" y="3075"/>
                    <a:pt x="9613" y="3035"/>
                  </a:cubicBezTo>
                  <a:cubicBezTo>
                    <a:pt x="9593" y="2994"/>
                    <a:pt x="9532" y="2994"/>
                    <a:pt x="9532" y="2953"/>
                  </a:cubicBezTo>
                  <a:cubicBezTo>
                    <a:pt x="9551" y="2903"/>
                    <a:pt x="9576" y="2887"/>
                    <a:pt x="9604" y="2887"/>
                  </a:cubicBezTo>
                  <a:cubicBezTo>
                    <a:pt x="9645" y="2887"/>
                    <a:pt x="9694" y="2922"/>
                    <a:pt x="9738" y="2922"/>
                  </a:cubicBezTo>
                  <a:cubicBezTo>
                    <a:pt x="9759" y="2922"/>
                    <a:pt x="9779" y="2914"/>
                    <a:pt x="9797" y="2892"/>
                  </a:cubicBezTo>
                  <a:cubicBezTo>
                    <a:pt x="9797" y="2872"/>
                    <a:pt x="9776" y="2851"/>
                    <a:pt x="9776" y="2831"/>
                  </a:cubicBezTo>
                  <a:cubicBezTo>
                    <a:pt x="9776" y="2831"/>
                    <a:pt x="9756" y="2811"/>
                    <a:pt x="9756" y="2811"/>
                  </a:cubicBezTo>
                  <a:cubicBezTo>
                    <a:pt x="9736" y="2831"/>
                    <a:pt x="9736" y="2872"/>
                    <a:pt x="9695" y="2872"/>
                  </a:cubicBezTo>
                  <a:cubicBezTo>
                    <a:pt x="9695" y="2851"/>
                    <a:pt x="9675" y="2831"/>
                    <a:pt x="9695" y="2790"/>
                  </a:cubicBezTo>
                  <a:cubicBezTo>
                    <a:pt x="9715" y="2811"/>
                    <a:pt x="9736" y="2811"/>
                    <a:pt x="9756" y="2811"/>
                  </a:cubicBezTo>
                  <a:lnTo>
                    <a:pt x="9756" y="2770"/>
                  </a:lnTo>
                  <a:cubicBezTo>
                    <a:pt x="9729" y="2750"/>
                    <a:pt x="9702" y="2740"/>
                    <a:pt x="9675" y="2740"/>
                  </a:cubicBezTo>
                  <a:cubicBezTo>
                    <a:pt x="9620" y="2740"/>
                    <a:pt x="9566" y="2777"/>
                    <a:pt x="9512" y="2831"/>
                  </a:cubicBezTo>
                  <a:cubicBezTo>
                    <a:pt x="9471" y="2627"/>
                    <a:pt x="9430" y="2424"/>
                    <a:pt x="9369" y="2240"/>
                  </a:cubicBezTo>
                  <a:cubicBezTo>
                    <a:pt x="9349" y="2200"/>
                    <a:pt x="9369" y="2220"/>
                    <a:pt x="9389" y="2159"/>
                  </a:cubicBezTo>
                  <a:cubicBezTo>
                    <a:pt x="9369" y="2159"/>
                    <a:pt x="9349" y="2118"/>
                    <a:pt x="9328" y="2077"/>
                  </a:cubicBezTo>
                  <a:cubicBezTo>
                    <a:pt x="9308" y="2077"/>
                    <a:pt x="9288" y="2077"/>
                    <a:pt x="9247" y="2057"/>
                  </a:cubicBezTo>
                  <a:cubicBezTo>
                    <a:pt x="9226" y="2057"/>
                    <a:pt x="9186" y="2057"/>
                    <a:pt x="9186" y="2016"/>
                  </a:cubicBezTo>
                  <a:cubicBezTo>
                    <a:pt x="9186" y="1987"/>
                    <a:pt x="9197" y="1968"/>
                    <a:pt x="9218" y="1968"/>
                  </a:cubicBezTo>
                  <a:cubicBezTo>
                    <a:pt x="9226" y="1968"/>
                    <a:pt x="9236" y="1970"/>
                    <a:pt x="9247" y="1976"/>
                  </a:cubicBezTo>
                  <a:cubicBezTo>
                    <a:pt x="9247" y="1915"/>
                    <a:pt x="9308" y="1915"/>
                    <a:pt x="9328" y="1874"/>
                  </a:cubicBezTo>
                  <a:cubicBezTo>
                    <a:pt x="9328" y="1833"/>
                    <a:pt x="9267" y="1813"/>
                    <a:pt x="9267" y="1772"/>
                  </a:cubicBezTo>
                  <a:cubicBezTo>
                    <a:pt x="9288" y="1711"/>
                    <a:pt x="9308" y="1670"/>
                    <a:pt x="9288" y="1589"/>
                  </a:cubicBezTo>
                  <a:lnTo>
                    <a:pt x="9308" y="1589"/>
                  </a:lnTo>
                  <a:cubicBezTo>
                    <a:pt x="9410" y="1528"/>
                    <a:pt x="9389" y="1405"/>
                    <a:pt x="9451" y="1344"/>
                  </a:cubicBezTo>
                  <a:cubicBezTo>
                    <a:pt x="9451" y="1304"/>
                    <a:pt x="9430" y="1283"/>
                    <a:pt x="9430" y="1263"/>
                  </a:cubicBezTo>
                  <a:lnTo>
                    <a:pt x="9369" y="1263"/>
                  </a:lnTo>
                  <a:cubicBezTo>
                    <a:pt x="9369" y="1209"/>
                    <a:pt x="9387" y="1199"/>
                    <a:pt x="9411" y="1199"/>
                  </a:cubicBezTo>
                  <a:cubicBezTo>
                    <a:pt x="9423" y="1199"/>
                    <a:pt x="9437" y="1202"/>
                    <a:pt x="9451" y="1202"/>
                  </a:cubicBezTo>
                  <a:cubicBezTo>
                    <a:pt x="9471" y="1018"/>
                    <a:pt x="9512" y="815"/>
                    <a:pt x="9430" y="611"/>
                  </a:cubicBezTo>
                  <a:cubicBezTo>
                    <a:pt x="9410" y="591"/>
                    <a:pt x="9389" y="591"/>
                    <a:pt x="9369" y="570"/>
                  </a:cubicBezTo>
                  <a:cubicBezTo>
                    <a:pt x="9349" y="530"/>
                    <a:pt x="9410" y="550"/>
                    <a:pt x="9389" y="509"/>
                  </a:cubicBezTo>
                  <a:cubicBezTo>
                    <a:pt x="9369" y="489"/>
                    <a:pt x="9349" y="469"/>
                    <a:pt x="9328" y="448"/>
                  </a:cubicBezTo>
                  <a:cubicBezTo>
                    <a:pt x="9328" y="438"/>
                    <a:pt x="9331" y="434"/>
                    <a:pt x="9335" y="434"/>
                  </a:cubicBezTo>
                  <a:cubicBezTo>
                    <a:pt x="9344" y="434"/>
                    <a:pt x="9360" y="453"/>
                    <a:pt x="9367" y="453"/>
                  </a:cubicBezTo>
                  <a:cubicBezTo>
                    <a:pt x="9368" y="453"/>
                    <a:pt x="9369" y="451"/>
                    <a:pt x="9369" y="448"/>
                  </a:cubicBezTo>
                  <a:cubicBezTo>
                    <a:pt x="9430" y="428"/>
                    <a:pt x="9410" y="367"/>
                    <a:pt x="9451" y="346"/>
                  </a:cubicBezTo>
                  <a:cubicBezTo>
                    <a:pt x="9430" y="285"/>
                    <a:pt x="9430" y="224"/>
                    <a:pt x="9389" y="204"/>
                  </a:cubicBezTo>
                  <a:cubicBezTo>
                    <a:pt x="9349" y="265"/>
                    <a:pt x="9288" y="306"/>
                    <a:pt x="9288" y="387"/>
                  </a:cubicBezTo>
                  <a:lnTo>
                    <a:pt x="9247" y="387"/>
                  </a:lnTo>
                  <a:cubicBezTo>
                    <a:pt x="9226" y="408"/>
                    <a:pt x="9226" y="408"/>
                    <a:pt x="9186" y="408"/>
                  </a:cubicBezTo>
                  <a:cubicBezTo>
                    <a:pt x="9206" y="408"/>
                    <a:pt x="9206" y="387"/>
                    <a:pt x="9206" y="367"/>
                  </a:cubicBezTo>
                  <a:cubicBezTo>
                    <a:pt x="9186" y="367"/>
                    <a:pt x="9186" y="326"/>
                    <a:pt x="9206" y="306"/>
                  </a:cubicBezTo>
                  <a:cubicBezTo>
                    <a:pt x="9260" y="306"/>
                    <a:pt x="9234" y="241"/>
                    <a:pt x="9256" y="241"/>
                  </a:cubicBezTo>
                  <a:cubicBezTo>
                    <a:pt x="9259" y="241"/>
                    <a:pt x="9263" y="242"/>
                    <a:pt x="9267" y="245"/>
                  </a:cubicBezTo>
                  <a:cubicBezTo>
                    <a:pt x="9273" y="246"/>
                    <a:pt x="9278" y="247"/>
                    <a:pt x="9283" y="247"/>
                  </a:cubicBezTo>
                  <a:cubicBezTo>
                    <a:pt x="9320" y="247"/>
                    <a:pt x="9331" y="194"/>
                    <a:pt x="9363" y="194"/>
                  </a:cubicBezTo>
                  <a:cubicBezTo>
                    <a:pt x="9370" y="194"/>
                    <a:pt x="9379" y="197"/>
                    <a:pt x="9389" y="204"/>
                  </a:cubicBezTo>
                  <a:cubicBezTo>
                    <a:pt x="9389" y="102"/>
                    <a:pt x="9308" y="61"/>
                    <a:pt x="9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1" name="Google Shape;11881;p13"/>
            <p:cNvSpPr/>
            <p:nvPr/>
          </p:nvSpPr>
          <p:spPr>
            <a:xfrm>
              <a:off x="-2078338" y="1943869"/>
              <a:ext cx="14877" cy="16178"/>
            </a:xfrm>
            <a:custGeom>
              <a:avLst/>
              <a:gdLst/>
              <a:ahLst/>
              <a:cxnLst/>
              <a:rect l="l" t="t" r="r" b="b"/>
              <a:pathLst>
                <a:path w="469" h="510" extrusionOk="0">
                  <a:moveTo>
                    <a:pt x="204" y="204"/>
                  </a:moveTo>
                  <a:cubicBezTo>
                    <a:pt x="204" y="224"/>
                    <a:pt x="204" y="224"/>
                    <a:pt x="204" y="224"/>
                  </a:cubicBezTo>
                  <a:cubicBezTo>
                    <a:pt x="183" y="204"/>
                    <a:pt x="183" y="204"/>
                    <a:pt x="204" y="204"/>
                  </a:cubicBezTo>
                  <a:close/>
                  <a:moveTo>
                    <a:pt x="82" y="0"/>
                  </a:moveTo>
                  <a:cubicBezTo>
                    <a:pt x="0" y="41"/>
                    <a:pt x="20" y="102"/>
                    <a:pt x="41" y="143"/>
                  </a:cubicBezTo>
                  <a:cubicBezTo>
                    <a:pt x="50" y="147"/>
                    <a:pt x="58" y="149"/>
                    <a:pt x="66" y="149"/>
                  </a:cubicBezTo>
                  <a:cubicBezTo>
                    <a:pt x="79" y="149"/>
                    <a:pt x="91" y="144"/>
                    <a:pt x="104" y="144"/>
                  </a:cubicBezTo>
                  <a:cubicBezTo>
                    <a:pt x="115" y="144"/>
                    <a:pt x="128" y="148"/>
                    <a:pt x="143" y="163"/>
                  </a:cubicBezTo>
                  <a:cubicBezTo>
                    <a:pt x="122" y="244"/>
                    <a:pt x="102" y="306"/>
                    <a:pt x="41" y="346"/>
                  </a:cubicBezTo>
                  <a:cubicBezTo>
                    <a:pt x="41" y="387"/>
                    <a:pt x="61" y="387"/>
                    <a:pt x="82" y="387"/>
                  </a:cubicBezTo>
                  <a:cubicBezTo>
                    <a:pt x="95" y="387"/>
                    <a:pt x="100" y="378"/>
                    <a:pt x="107" y="378"/>
                  </a:cubicBezTo>
                  <a:cubicBezTo>
                    <a:pt x="111" y="378"/>
                    <a:pt x="116" y="380"/>
                    <a:pt x="122" y="387"/>
                  </a:cubicBezTo>
                  <a:cubicBezTo>
                    <a:pt x="122" y="397"/>
                    <a:pt x="117" y="402"/>
                    <a:pt x="112" y="402"/>
                  </a:cubicBezTo>
                  <a:cubicBezTo>
                    <a:pt x="107" y="402"/>
                    <a:pt x="102" y="397"/>
                    <a:pt x="102" y="387"/>
                  </a:cubicBezTo>
                  <a:cubicBezTo>
                    <a:pt x="82" y="407"/>
                    <a:pt x="82" y="428"/>
                    <a:pt x="82" y="448"/>
                  </a:cubicBezTo>
                  <a:cubicBezTo>
                    <a:pt x="82" y="468"/>
                    <a:pt x="82" y="489"/>
                    <a:pt x="102" y="509"/>
                  </a:cubicBezTo>
                  <a:cubicBezTo>
                    <a:pt x="167" y="509"/>
                    <a:pt x="219" y="431"/>
                    <a:pt x="290" y="431"/>
                  </a:cubicBezTo>
                  <a:cubicBezTo>
                    <a:pt x="307" y="431"/>
                    <a:pt x="326" y="436"/>
                    <a:pt x="346" y="448"/>
                  </a:cubicBezTo>
                  <a:cubicBezTo>
                    <a:pt x="367" y="489"/>
                    <a:pt x="407" y="509"/>
                    <a:pt x="469" y="509"/>
                  </a:cubicBezTo>
                  <a:cubicBezTo>
                    <a:pt x="469" y="509"/>
                    <a:pt x="469" y="489"/>
                    <a:pt x="469" y="489"/>
                  </a:cubicBezTo>
                  <a:cubicBezTo>
                    <a:pt x="448" y="468"/>
                    <a:pt x="448" y="428"/>
                    <a:pt x="428" y="407"/>
                  </a:cubicBezTo>
                  <a:cubicBezTo>
                    <a:pt x="448" y="387"/>
                    <a:pt x="469" y="387"/>
                    <a:pt x="469" y="367"/>
                  </a:cubicBezTo>
                  <a:cubicBezTo>
                    <a:pt x="469" y="306"/>
                    <a:pt x="428" y="265"/>
                    <a:pt x="387" y="244"/>
                  </a:cubicBezTo>
                  <a:cubicBezTo>
                    <a:pt x="367" y="265"/>
                    <a:pt x="346" y="285"/>
                    <a:pt x="387" y="306"/>
                  </a:cubicBezTo>
                  <a:cubicBezTo>
                    <a:pt x="407" y="326"/>
                    <a:pt x="407" y="346"/>
                    <a:pt x="387" y="367"/>
                  </a:cubicBezTo>
                  <a:cubicBezTo>
                    <a:pt x="380" y="380"/>
                    <a:pt x="371" y="385"/>
                    <a:pt x="361" y="385"/>
                  </a:cubicBezTo>
                  <a:cubicBezTo>
                    <a:pt x="342" y="385"/>
                    <a:pt x="319" y="367"/>
                    <a:pt x="306" y="367"/>
                  </a:cubicBezTo>
                  <a:cubicBezTo>
                    <a:pt x="301" y="362"/>
                    <a:pt x="296" y="361"/>
                    <a:pt x="292" y="361"/>
                  </a:cubicBezTo>
                  <a:cubicBezTo>
                    <a:pt x="284" y="361"/>
                    <a:pt x="275" y="365"/>
                    <a:pt x="267" y="365"/>
                  </a:cubicBezTo>
                  <a:cubicBezTo>
                    <a:pt x="260" y="365"/>
                    <a:pt x="252" y="361"/>
                    <a:pt x="245" y="346"/>
                  </a:cubicBezTo>
                  <a:cubicBezTo>
                    <a:pt x="306" y="306"/>
                    <a:pt x="346" y="244"/>
                    <a:pt x="367" y="143"/>
                  </a:cubicBezTo>
                  <a:cubicBezTo>
                    <a:pt x="245" y="143"/>
                    <a:pt x="163" y="82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2" name="Google Shape;11882;p13"/>
            <p:cNvSpPr/>
            <p:nvPr/>
          </p:nvSpPr>
          <p:spPr>
            <a:xfrm>
              <a:off x="-2316722" y="1834684"/>
              <a:ext cx="9706" cy="25219"/>
            </a:xfrm>
            <a:custGeom>
              <a:avLst/>
              <a:gdLst/>
              <a:ahLst/>
              <a:cxnLst/>
              <a:rect l="l" t="t" r="r" b="b"/>
              <a:pathLst>
                <a:path w="306" h="795" extrusionOk="0">
                  <a:moveTo>
                    <a:pt x="82" y="0"/>
                  </a:moveTo>
                  <a:cubicBezTo>
                    <a:pt x="21" y="21"/>
                    <a:pt x="82" y="61"/>
                    <a:pt x="41" y="102"/>
                  </a:cubicBezTo>
                  <a:cubicBezTo>
                    <a:pt x="21" y="122"/>
                    <a:pt x="0" y="163"/>
                    <a:pt x="0" y="184"/>
                  </a:cubicBezTo>
                  <a:cubicBezTo>
                    <a:pt x="21" y="326"/>
                    <a:pt x="61" y="448"/>
                    <a:pt x="122" y="571"/>
                  </a:cubicBezTo>
                  <a:cubicBezTo>
                    <a:pt x="102" y="611"/>
                    <a:pt x="41" y="611"/>
                    <a:pt x="41" y="652"/>
                  </a:cubicBezTo>
                  <a:cubicBezTo>
                    <a:pt x="21" y="733"/>
                    <a:pt x="61" y="774"/>
                    <a:pt x="122" y="795"/>
                  </a:cubicBezTo>
                  <a:cubicBezTo>
                    <a:pt x="163" y="713"/>
                    <a:pt x="224" y="672"/>
                    <a:pt x="306" y="632"/>
                  </a:cubicBezTo>
                  <a:cubicBezTo>
                    <a:pt x="291" y="617"/>
                    <a:pt x="276" y="613"/>
                    <a:pt x="260" y="613"/>
                  </a:cubicBezTo>
                  <a:cubicBezTo>
                    <a:pt x="242" y="613"/>
                    <a:pt x="223" y="617"/>
                    <a:pt x="202" y="617"/>
                  </a:cubicBezTo>
                  <a:cubicBezTo>
                    <a:pt x="190" y="617"/>
                    <a:pt x="177" y="616"/>
                    <a:pt x="163" y="611"/>
                  </a:cubicBezTo>
                  <a:cubicBezTo>
                    <a:pt x="224" y="530"/>
                    <a:pt x="163" y="448"/>
                    <a:pt x="204" y="387"/>
                  </a:cubicBezTo>
                  <a:cubicBezTo>
                    <a:pt x="204" y="326"/>
                    <a:pt x="122" y="285"/>
                    <a:pt x="122" y="224"/>
                  </a:cubicBezTo>
                  <a:cubicBezTo>
                    <a:pt x="143" y="224"/>
                    <a:pt x="143" y="204"/>
                    <a:pt x="163" y="184"/>
                  </a:cubicBezTo>
                  <a:cubicBezTo>
                    <a:pt x="143" y="122"/>
                    <a:pt x="122" y="6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3" name="Google Shape;11883;p13"/>
            <p:cNvSpPr/>
            <p:nvPr/>
          </p:nvSpPr>
          <p:spPr>
            <a:xfrm>
              <a:off x="-2058956" y="2034941"/>
              <a:ext cx="11641" cy="13609"/>
            </a:xfrm>
            <a:custGeom>
              <a:avLst/>
              <a:gdLst/>
              <a:ahLst/>
              <a:cxnLst/>
              <a:rect l="l" t="t" r="r" b="b"/>
              <a:pathLst>
                <a:path w="367" h="429" extrusionOk="0">
                  <a:moveTo>
                    <a:pt x="64" y="257"/>
                  </a:moveTo>
                  <a:cubicBezTo>
                    <a:pt x="70" y="257"/>
                    <a:pt x="76" y="259"/>
                    <a:pt x="82" y="265"/>
                  </a:cubicBezTo>
                  <a:cubicBezTo>
                    <a:pt x="71" y="276"/>
                    <a:pt x="61" y="281"/>
                    <a:pt x="54" y="281"/>
                  </a:cubicBezTo>
                  <a:cubicBezTo>
                    <a:pt x="49" y="281"/>
                    <a:pt x="45" y="279"/>
                    <a:pt x="43" y="275"/>
                  </a:cubicBezTo>
                  <a:lnTo>
                    <a:pt x="43" y="275"/>
                  </a:lnTo>
                  <a:cubicBezTo>
                    <a:pt x="46" y="265"/>
                    <a:pt x="54" y="257"/>
                    <a:pt x="64" y="257"/>
                  </a:cubicBezTo>
                  <a:close/>
                  <a:moveTo>
                    <a:pt x="183" y="1"/>
                  </a:moveTo>
                  <a:cubicBezTo>
                    <a:pt x="129" y="1"/>
                    <a:pt x="107" y="65"/>
                    <a:pt x="60" y="65"/>
                  </a:cubicBezTo>
                  <a:cubicBezTo>
                    <a:pt x="54" y="65"/>
                    <a:pt x="48" y="64"/>
                    <a:pt x="41" y="62"/>
                  </a:cubicBezTo>
                  <a:cubicBezTo>
                    <a:pt x="2" y="140"/>
                    <a:pt x="0" y="199"/>
                    <a:pt x="36" y="275"/>
                  </a:cubicBezTo>
                  <a:lnTo>
                    <a:pt x="36" y="275"/>
                  </a:lnTo>
                  <a:cubicBezTo>
                    <a:pt x="17" y="313"/>
                    <a:pt x="0" y="348"/>
                    <a:pt x="0" y="367"/>
                  </a:cubicBezTo>
                  <a:cubicBezTo>
                    <a:pt x="19" y="387"/>
                    <a:pt x="35" y="394"/>
                    <a:pt x="47" y="394"/>
                  </a:cubicBezTo>
                  <a:cubicBezTo>
                    <a:pt x="74" y="394"/>
                    <a:pt x="88" y="361"/>
                    <a:pt x="102" y="347"/>
                  </a:cubicBezTo>
                  <a:cubicBezTo>
                    <a:pt x="122" y="388"/>
                    <a:pt x="143" y="408"/>
                    <a:pt x="183" y="428"/>
                  </a:cubicBezTo>
                  <a:cubicBezTo>
                    <a:pt x="183" y="408"/>
                    <a:pt x="204" y="388"/>
                    <a:pt x="204" y="388"/>
                  </a:cubicBezTo>
                  <a:cubicBezTo>
                    <a:pt x="214" y="377"/>
                    <a:pt x="225" y="373"/>
                    <a:pt x="236" y="373"/>
                  </a:cubicBezTo>
                  <a:cubicBezTo>
                    <a:pt x="260" y="373"/>
                    <a:pt x="284" y="392"/>
                    <a:pt x="308" y="392"/>
                  </a:cubicBezTo>
                  <a:cubicBezTo>
                    <a:pt x="314" y="392"/>
                    <a:pt x="320" y="391"/>
                    <a:pt x="326" y="388"/>
                  </a:cubicBezTo>
                  <a:cubicBezTo>
                    <a:pt x="367" y="347"/>
                    <a:pt x="326" y="326"/>
                    <a:pt x="306" y="306"/>
                  </a:cubicBezTo>
                  <a:cubicBezTo>
                    <a:pt x="326" y="265"/>
                    <a:pt x="326" y="245"/>
                    <a:pt x="326" y="204"/>
                  </a:cubicBezTo>
                  <a:cubicBezTo>
                    <a:pt x="306" y="184"/>
                    <a:pt x="306" y="164"/>
                    <a:pt x="285" y="143"/>
                  </a:cubicBezTo>
                  <a:cubicBezTo>
                    <a:pt x="224" y="164"/>
                    <a:pt x="244" y="225"/>
                    <a:pt x="204" y="265"/>
                  </a:cubicBezTo>
                  <a:cubicBezTo>
                    <a:pt x="183" y="245"/>
                    <a:pt x="183" y="225"/>
                    <a:pt x="163" y="204"/>
                  </a:cubicBezTo>
                  <a:cubicBezTo>
                    <a:pt x="224" y="164"/>
                    <a:pt x="244" y="102"/>
                    <a:pt x="265" y="41"/>
                  </a:cubicBezTo>
                  <a:cubicBezTo>
                    <a:pt x="244" y="21"/>
                    <a:pt x="224" y="21"/>
                    <a:pt x="18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4" name="Google Shape;11884;p13"/>
            <p:cNvSpPr/>
            <p:nvPr/>
          </p:nvSpPr>
          <p:spPr>
            <a:xfrm>
              <a:off x="-2319958" y="1961284"/>
              <a:ext cx="14877" cy="13323"/>
            </a:xfrm>
            <a:custGeom>
              <a:avLst/>
              <a:gdLst/>
              <a:ahLst/>
              <a:cxnLst/>
              <a:rect l="l" t="t" r="r" b="b"/>
              <a:pathLst>
                <a:path w="469" h="420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15" y="19"/>
                    <a:pt x="307" y="105"/>
                    <a:pt x="245" y="105"/>
                  </a:cubicBezTo>
                  <a:cubicBezTo>
                    <a:pt x="238" y="105"/>
                    <a:pt x="232" y="105"/>
                    <a:pt x="224" y="103"/>
                  </a:cubicBezTo>
                  <a:cubicBezTo>
                    <a:pt x="204" y="82"/>
                    <a:pt x="204" y="62"/>
                    <a:pt x="184" y="62"/>
                  </a:cubicBezTo>
                  <a:cubicBezTo>
                    <a:pt x="177" y="69"/>
                    <a:pt x="168" y="71"/>
                    <a:pt x="158" y="71"/>
                  </a:cubicBezTo>
                  <a:cubicBezTo>
                    <a:pt x="138" y="71"/>
                    <a:pt x="116" y="62"/>
                    <a:pt x="102" y="62"/>
                  </a:cubicBezTo>
                  <a:cubicBezTo>
                    <a:pt x="102" y="103"/>
                    <a:pt x="82" y="123"/>
                    <a:pt x="41" y="164"/>
                  </a:cubicBezTo>
                  <a:cubicBezTo>
                    <a:pt x="102" y="225"/>
                    <a:pt x="0" y="266"/>
                    <a:pt x="21" y="306"/>
                  </a:cubicBezTo>
                  <a:cubicBezTo>
                    <a:pt x="41" y="327"/>
                    <a:pt x="56" y="332"/>
                    <a:pt x="72" y="332"/>
                  </a:cubicBezTo>
                  <a:cubicBezTo>
                    <a:pt x="87" y="332"/>
                    <a:pt x="102" y="327"/>
                    <a:pt x="123" y="327"/>
                  </a:cubicBezTo>
                  <a:cubicBezTo>
                    <a:pt x="143" y="347"/>
                    <a:pt x="102" y="388"/>
                    <a:pt x="123" y="408"/>
                  </a:cubicBezTo>
                  <a:cubicBezTo>
                    <a:pt x="135" y="417"/>
                    <a:pt x="145" y="420"/>
                    <a:pt x="154" y="420"/>
                  </a:cubicBezTo>
                  <a:cubicBezTo>
                    <a:pt x="182" y="420"/>
                    <a:pt x="193" y="385"/>
                    <a:pt x="226" y="385"/>
                  </a:cubicBezTo>
                  <a:cubicBezTo>
                    <a:pt x="232" y="385"/>
                    <a:pt x="238" y="386"/>
                    <a:pt x="245" y="388"/>
                  </a:cubicBezTo>
                  <a:cubicBezTo>
                    <a:pt x="285" y="327"/>
                    <a:pt x="245" y="245"/>
                    <a:pt x="285" y="184"/>
                  </a:cubicBezTo>
                  <a:cubicBezTo>
                    <a:pt x="285" y="184"/>
                    <a:pt x="245" y="164"/>
                    <a:pt x="285" y="164"/>
                  </a:cubicBezTo>
                  <a:cubicBezTo>
                    <a:pt x="285" y="164"/>
                    <a:pt x="285" y="184"/>
                    <a:pt x="285" y="184"/>
                  </a:cubicBezTo>
                  <a:lnTo>
                    <a:pt x="408" y="184"/>
                  </a:lnTo>
                  <a:cubicBezTo>
                    <a:pt x="469" y="103"/>
                    <a:pt x="326" y="82"/>
                    <a:pt x="408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5" name="Google Shape;11885;p13"/>
            <p:cNvSpPr/>
            <p:nvPr/>
          </p:nvSpPr>
          <p:spPr>
            <a:xfrm>
              <a:off x="-2086109" y="1911545"/>
              <a:ext cx="11673" cy="13038"/>
            </a:xfrm>
            <a:custGeom>
              <a:avLst/>
              <a:gdLst/>
              <a:ahLst/>
              <a:cxnLst/>
              <a:rect l="l" t="t" r="r" b="b"/>
              <a:pathLst>
                <a:path w="368" h="411" extrusionOk="0">
                  <a:moveTo>
                    <a:pt x="184" y="225"/>
                  </a:moveTo>
                  <a:cubicBezTo>
                    <a:pt x="184" y="245"/>
                    <a:pt x="184" y="245"/>
                    <a:pt x="184" y="245"/>
                  </a:cubicBezTo>
                  <a:cubicBezTo>
                    <a:pt x="184" y="255"/>
                    <a:pt x="179" y="260"/>
                    <a:pt x="174" y="260"/>
                  </a:cubicBezTo>
                  <a:cubicBezTo>
                    <a:pt x="169" y="260"/>
                    <a:pt x="164" y="255"/>
                    <a:pt x="164" y="245"/>
                  </a:cubicBezTo>
                  <a:cubicBezTo>
                    <a:pt x="164" y="245"/>
                    <a:pt x="184" y="225"/>
                    <a:pt x="184" y="225"/>
                  </a:cubicBezTo>
                  <a:close/>
                  <a:moveTo>
                    <a:pt x="184" y="1"/>
                  </a:moveTo>
                  <a:cubicBezTo>
                    <a:pt x="123" y="42"/>
                    <a:pt x="184" y="103"/>
                    <a:pt x="143" y="143"/>
                  </a:cubicBezTo>
                  <a:cubicBezTo>
                    <a:pt x="103" y="164"/>
                    <a:pt x="41" y="164"/>
                    <a:pt x="21" y="245"/>
                  </a:cubicBezTo>
                  <a:cubicBezTo>
                    <a:pt x="82" y="286"/>
                    <a:pt x="1" y="327"/>
                    <a:pt x="41" y="367"/>
                  </a:cubicBezTo>
                  <a:cubicBezTo>
                    <a:pt x="62" y="388"/>
                    <a:pt x="62" y="388"/>
                    <a:pt x="82" y="388"/>
                  </a:cubicBezTo>
                  <a:cubicBezTo>
                    <a:pt x="97" y="373"/>
                    <a:pt x="110" y="368"/>
                    <a:pt x="123" y="368"/>
                  </a:cubicBezTo>
                  <a:cubicBezTo>
                    <a:pt x="159" y="368"/>
                    <a:pt x="190" y="411"/>
                    <a:pt x="228" y="411"/>
                  </a:cubicBezTo>
                  <a:cubicBezTo>
                    <a:pt x="234" y="411"/>
                    <a:pt x="239" y="410"/>
                    <a:pt x="245" y="408"/>
                  </a:cubicBezTo>
                  <a:cubicBezTo>
                    <a:pt x="184" y="286"/>
                    <a:pt x="367" y="286"/>
                    <a:pt x="347" y="184"/>
                  </a:cubicBezTo>
                  <a:lnTo>
                    <a:pt x="286" y="184"/>
                  </a:lnTo>
                  <a:cubicBezTo>
                    <a:pt x="286" y="143"/>
                    <a:pt x="306" y="123"/>
                    <a:pt x="306" y="82"/>
                  </a:cubicBezTo>
                  <a:cubicBezTo>
                    <a:pt x="286" y="42"/>
                    <a:pt x="225" y="42"/>
                    <a:pt x="18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6" name="Google Shape;11886;p13"/>
            <p:cNvSpPr/>
            <p:nvPr/>
          </p:nvSpPr>
          <p:spPr>
            <a:xfrm>
              <a:off x="-2057021" y="1963600"/>
              <a:ext cx="9706" cy="13070"/>
            </a:xfrm>
            <a:custGeom>
              <a:avLst/>
              <a:gdLst/>
              <a:ahLst/>
              <a:cxnLst/>
              <a:rect l="l" t="t" r="r" b="b"/>
              <a:pathLst>
                <a:path w="306" h="412" extrusionOk="0">
                  <a:moveTo>
                    <a:pt x="163" y="152"/>
                  </a:moveTo>
                  <a:cubicBezTo>
                    <a:pt x="163" y="193"/>
                    <a:pt x="183" y="213"/>
                    <a:pt x="183" y="233"/>
                  </a:cubicBezTo>
                  <a:cubicBezTo>
                    <a:pt x="163" y="254"/>
                    <a:pt x="143" y="254"/>
                    <a:pt x="122" y="274"/>
                  </a:cubicBezTo>
                  <a:cubicBezTo>
                    <a:pt x="102" y="213"/>
                    <a:pt x="122" y="193"/>
                    <a:pt x="163" y="152"/>
                  </a:cubicBezTo>
                  <a:close/>
                  <a:moveTo>
                    <a:pt x="182" y="1"/>
                  </a:moveTo>
                  <a:cubicBezTo>
                    <a:pt x="161" y="1"/>
                    <a:pt x="137" y="15"/>
                    <a:pt x="122" y="30"/>
                  </a:cubicBezTo>
                  <a:cubicBezTo>
                    <a:pt x="143" y="132"/>
                    <a:pt x="0" y="172"/>
                    <a:pt x="0" y="274"/>
                  </a:cubicBezTo>
                  <a:cubicBezTo>
                    <a:pt x="61" y="274"/>
                    <a:pt x="82" y="315"/>
                    <a:pt x="102" y="356"/>
                  </a:cubicBezTo>
                  <a:cubicBezTo>
                    <a:pt x="112" y="361"/>
                    <a:pt x="124" y="362"/>
                    <a:pt x="135" y="362"/>
                  </a:cubicBezTo>
                  <a:cubicBezTo>
                    <a:pt x="147" y="362"/>
                    <a:pt x="159" y="361"/>
                    <a:pt x="171" y="361"/>
                  </a:cubicBezTo>
                  <a:cubicBezTo>
                    <a:pt x="194" y="361"/>
                    <a:pt x="214" y="366"/>
                    <a:pt x="224" y="396"/>
                  </a:cubicBezTo>
                  <a:cubicBezTo>
                    <a:pt x="234" y="407"/>
                    <a:pt x="245" y="412"/>
                    <a:pt x="255" y="412"/>
                  </a:cubicBezTo>
                  <a:cubicBezTo>
                    <a:pt x="265" y="412"/>
                    <a:pt x="275" y="407"/>
                    <a:pt x="285" y="396"/>
                  </a:cubicBezTo>
                  <a:cubicBezTo>
                    <a:pt x="245" y="315"/>
                    <a:pt x="285" y="233"/>
                    <a:pt x="306" y="172"/>
                  </a:cubicBezTo>
                  <a:cubicBezTo>
                    <a:pt x="285" y="132"/>
                    <a:pt x="245" y="91"/>
                    <a:pt x="224" y="70"/>
                  </a:cubicBezTo>
                  <a:cubicBezTo>
                    <a:pt x="224" y="70"/>
                    <a:pt x="215" y="80"/>
                    <a:pt x="203" y="80"/>
                  </a:cubicBezTo>
                  <a:cubicBezTo>
                    <a:pt x="197" y="80"/>
                    <a:pt x="190" y="77"/>
                    <a:pt x="183" y="70"/>
                  </a:cubicBezTo>
                  <a:cubicBezTo>
                    <a:pt x="194" y="60"/>
                    <a:pt x="199" y="60"/>
                    <a:pt x="204" y="60"/>
                  </a:cubicBezTo>
                  <a:cubicBezTo>
                    <a:pt x="209" y="60"/>
                    <a:pt x="214" y="60"/>
                    <a:pt x="224" y="50"/>
                  </a:cubicBezTo>
                  <a:cubicBezTo>
                    <a:pt x="224" y="50"/>
                    <a:pt x="224" y="30"/>
                    <a:pt x="204" y="9"/>
                  </a:cubicBezTo>
                  <a:cubicBezTo>
                    <a:pt x="198" y="3"/>
                    <a:pt x="190" y="1"/>
                    <a:pt x="1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7" name="Google Shape;11887;p13"/>
            <p:cNvSpPr/>
            <p:nvPr/>
          </p:nvSpPr>
          <p:spPr>
            <a:xfrm>
              <a:off x="-2414297" y="2053023"/>
              <a:ext cx="9104" cy="13609"/>
            </a:xfrm>
            <a:custGeom>
              <a:avLst/>
              <a:gdLst/>
              <a:ahLst/>
              <a:cxnLst/>
              <a:rect l="l" t="t" r="r" b="b"/>
              <a:pathLst>
                <a:path w="287" h="429" extrusionOk="0">
                  <a:moveTo>
                    <a:pt x="123" y="1"/>
                  </a:moveTo>
                  <a:cubicBezTo>
                    <a:pt x="62" y="21"/>
                    <a:pt x="82" y="123"/>
                    <a:pt x="1" y="123"/>
                  </a:cubicBezTo>
                  <a:cubicBezTo>
                    <a:pt x="82" y="184"/>
                    <a:pt x="21" y="245"/>
                    <a:pt x="1" y="306"/>
                  </a:cubicBezTo>
                  <a:cubicBezTo>
                    <a:pt x="42" y="347"/>
                    <a:pt x="123" y="367"/>
                    <a:pt x="164" y="429"/>
                  </a:cubicBezTo>
                  <a:cubicBezTo>
                    <a:pt x="164" y="408"/>
                    <a:pt x="184" y="388"/>
                    <a:pt x="205" y="347"/>
                  </a:cubicBezTo>
                  <a:lnTo>
                    <a:pt x="286" y="347"/>
                  </a:lnTo>
                  <a:cubicBezTo>
                    <a:pt x="266" y="327"/>
                    <a:pt x="266" y="286"/>
                    <a:pt x="266" y="286"/>
                  </a:cubicBezTo>
                  <a:cubicBezTo>
                    <a:pt x="205" y="286"/>
                    <a:pt x="184" y="245"/>
                    <a:pt x="144" y="204"/>
                  </a:cubicBezTo>
                  <a:cubicBezTo>
                    <a:pt x="164" y="123"/>
                    <a:pt x="164" y="62"/>
                    <a:pt x="12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8" name="Google Shape;11888;p13"/>
            <p:cNvSpPr/>
            <p:nvPr/>
          </p:nvSpPr>
          <p:spPr>
            <a:xfrm>
              <a:off x="-2143588" y="2343433"/>
              <a:ext cx="11641" cy="11801"/>
            </a:xfrm>
            <a:custGeom>
              <a:avLst/>
              <a:gdLst/>
              <a:ahLst/>
              <a:cxnLst/>
              <a:rect l="l" t="t" r="r" b="b"/>
              <a:pathLst>
                <a:path w="367" h="372" extrusionOk="0">
                  <a:moveTo>
                    <a:pt x="308" y="0"/>
                  </a:moveTo>
                  <a:cubicBezTo>
                    <a:pt x="295" y="0"/>
                    <a:pt x="285" y="10"/>
                    <a:pt x="285" y="31"/>
                  </a:cubicBezTo>
                  <a:cubicBezTo>
                    <a:pt x="265" y="112"/>
                    <a:pt x="143" y="31"/>
                    <a:pt x="143" y="133"/>
                  </a:cubicBezTo>
                  <a:cubicBezTo>
                    <a:pt x="143" y="194"/>
                    <a:pt x="61" y="194"/>
                    <a:pt x="21" y="234"/>
                  </a:cubicBezTo>
                  <a:cubicBezTo>
                    <a:pt x="0" y="234"/>
                    <a:pt x="0" y="255"/>
                    <a:pt x="0" y="255"/>
                  </a:cubicBezTo>
                  <a:cubicBezTo>
                    <a:pt x="8" y="287"/>
                    <a:pt x="26" y="294"/>
                    <a:pt x="47" y="294"/>
                  </a:cubicBezTo>
                  <a:cubicBezTo>
                    <a:pt x="62" y="294"/>
                    <a:pt x="77" y="291"/>
                    <a:pt x="92" y="291"/>
                  </a:cubicBezTo>
                  <a:cubicBezTo>
                    <a:pt x="111" y="291"/>
                    <a:pt x="129" y="295"/>
                    <a:pt x="143" y="316"/>
                  </a:cubicBezTo>
                  <a:cubicBezTo>
                    <a:pt x="122" y="316"/>
                    <a:pt x="102" y="336"/>
                    <a:pt x="82" y="357"/>
                  </a:cubicBezTo>
                  <a:cubicBezTo>
                    <a:pt x="102" y="367"/>
                    <a:pt x="122" y="372"/>
                    <a:pt x="143" y="372"/>
                  </a:cubicBezTo>
                  <a:cubicBezTo>
                    <a:pt x="163" y="372"/>
                    <a:pt x="183" y="367"/>
                    <a:pt x="204" y="357"/>
                  </a:cubicBezTo>
                  <a:cubicBezTo>
                    <a:pt x="163" y="214"/>
                    <a:pt x="367" y="173"/>
                    <a:pt x="346" y="31"/>
                  </a:cubicBezTo>
                  <a:cubicBezTo>
                    <a:pt x="336" y="10"/>
                    <a:pt x="321" y="0"/>
                    <a:pt x="30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9" name="Google Shape;11889;p13"/>
            <p:cNvSpPr/>
            <p:nvPr/>
          </p:nvSpPr>
          <p:spPr>
            <a:xfrm>
              <a:off x="-2305747" y="1770067"/>
              <a:ext cx="9072" cy="11008"/>
            </a:xfrm>
            <a:custGeom>
              <a:avLst/>
              <a:gdLst/>
              <a:ahLst/>
              <a:cxnLst/>
              <a:rect l="l" t="t" r="r" b="b"/>
              <a:pathLst>
                <a:path w="286" h="347" extrusionOk="0">
                  <a:moveTo>
                    <a:pt x="204" y="1"/>
                  </a:moveTo>
                  <a:cubicBezTo>
                    <a:pt x="143" y="41"/>
                    <a:pt x="102" y="82"/>
                    <a:pt x="21" y="123"/>
                  </a:cubicBezTo>
                  <a:cubicBezTo>
                    <a:pt x="62" y="184"/>
                    <a:pt x="21" y="245"/>
                    <a:pt x="0" y="306"/>
                  </a:cubicBezTo>
                  <a:cubicBezTo>
                    <a:pt x="41" y="327"/>
                    <a:pt x="62" y="347"/>
                    <a:pt x="82" y="347"/>
                  </a:cubicBezTo>
                  <a:cubicBezTo>
                    <a:pt x="184" y="306"/>
                    <a:pt x="123" y="204"/>
                    <a:pt x="163" y="123"/>
                  </a:cubicBezTo>
                  <a:cubicBezTo>
                    <a:pt x="204" y="103"/>
                    <a:pt x="286" y="143"/>
                    <a:pt x="286" y="21"/>
                  </a:cubicBezTo>
                  <a:cubicBezTo>
                    <a:pt x="286" y="21"/>
                    <a:pt x="245" y="1"/>
                    <a:pt x="20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0" name="Google Shape;11890;p13"/>
            <p:cNvSpPr/>
            <p:nvPr/>
          </p:nvSpPr>
          <p:spPr>
            <a:xfrm>
              <a:off x="-2146824" y="2336644"/>
              <a:ext cx="12307" cy="11642"/>
            </a:xfrm>
            <a:custGeom>
              <a:avLst/>
              <a:gdLst/>
              <a:ahLst/>
              <a:cxnLst/>
              <a:rect l="l" t="t" r="r" b="b"/>
              <a:pathLst>
                <a:path w="388" h="367" extrusionOk="0">
                  <a:moveTo>
                    <a:pt x="245" y="0"/>
                  </a:moveTo>
                  <a:cubicBezTo>
                    <a:pt x="224" y="41"/>
                    <a:pt x="163" y="102"/>
                    <a:pt x="184" y="163"/>
                  </a:cubicBezTo>
                  <a:cubicBezTo>
                    <a:pt x="143" y="163"/>
                    <a:pt x="102" y="184"/>
                    <a:pt x="82" y="204"/>
                  </a:cubicBezTo>
                  <a:cubicBezTo>
                    <a:pt x="61" y="184"/>
                    <a:pt x="61" y="184"/>
                    <a:pt x="41" y="163"/>
                  </a:cubicBezTo>
                  <a:cubicBezTo>
                    <a:pt x="0" y="184"/>
                    <a:pt x="0" y="224"/>
                    <a:pt x="0" y="245"/>
                  </a:cubicBezTo>
                  <a:cubicBezTo>
                    <a:pt x="7" y="258"/>
                    <a:pt x="14" y="263"/>
                    <a:pt x="20" y="263"/>
                  </a:cubicBezTo>
                  <a:cubicBezTo>
                    <a:pt x="32" y="263"/>
                    <a:pt x="41" y="245"/>
                    <a:pt x="41" y="245"/>
                  </a:cubicBezTo>
                  <a:cubicBezTo>
                    <a:pt x="102" y="285"/>
                    <a:pt x="102" y="347"/>
                    <a:pt x="143" y="367"/>
                  </a:cubicBezTo>
                  <a:cubicBezTo>
                    <a:pt x="163" y="326"/>
                    <a:pt x="204" y="265"/>
                    <a:pt x="265" y="184"/>
                  </a:cubicBezTo>
                  <a:cubicBezTo>
                    <a:pt x="285" y="163"/>
                    <a:pt x="347" y="143"/>
                    <a:pt x="387" y="123"/>
                  </a:cubicBezTo>
                  <a:cubicBezTo>
                    <a:pt x="381" y="97"/>
                    <a:pt x="368" y="89"/>
                    <a:pt x="353" y="89"/>
                  </a:cubicBezTo>
                  <a:cubicBezTo>
                    <a:pt x="332" y="89"/>
                    <a:pt x="306" y="102"/>
                    <a:pt x="283" y="102"/>
                  </a:cubicBezTo>
                  <a:cubicBezTo>
                    <a:pt x="269" y="102"/>
                    <a:pt x="255" y="98"/>
                    <a:pt x="245" y="82"/>
                  </a:cubicBezTo>
                  <a:lnTo>
                    <a:pt x="306" y="21"/>
                  </a:lnTo>
                  <a:cubicBezTo>
                    <a:pt x="285" y="21"/>
                    <a:pt x="265" y="0"/>
                    <a:pt x="245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1" name="Google Shape;11891;p13"/>
            <p:cNvSpPr/>
            <p:nvPr/>
          </p:nvSpPr>
          <p:spPr>
            <a:xfrm>
              <a:off x="-2116467" y="2150598"/>
              <a:ext cx="11673" cy="11039"/>
            </a:xfrm>
            <a:custGeom>
              <a:avLst/>
              <a:gdLst/>
              <a:ahLst/>
              <a:cxnLst/>
              <a:rect l="l" t="t" r="r" b="b"/>
              <a:pathLst>
                <a:path w="368" h="348" extrusionOk="0">
                  <a:moveTo>
                    <a:pt x="184" y="0"/>
                  </a:moveTo>
                  <a:lnTo>
                    <a:pt x="184" y="0"/>
                  </a:lnTo>
                  <a:cubicBezTo>
                    <a:pt x="163" y="41"/>
                    <a:pt x="204" y="81"/>
                    <a:pt x="204" y="122"/>
                  </a:cubicBezTo>
                  <a:cubicBezTo>
                    <a:pt x="163" y="143"/>
                    <a:pt x="102" y="122"/>
                    <a:pt x="62" y="163"/>
                  </a:cubicBezTo>
                  <a:cubicBezTo>
                    <a:pt x="102" y="204"/>
                    <a:pt x="123" y="244"/>
                    <a:pt x="82" y="306"/>
                  </a:cubicBezTo>
                  <a:cubicBezTo>
                    <a:pt x="62" y="285"/>
                    <a:pt x="41" y="265"/>
                    <a:pt x="21" y="244"/>
                  </a:cubicBezTo>
                  <a:cubicBezTo>
                    <a:pt x="21" y="265"/>
                    <a:pt x="21" y="285"/>
                    <a:pt x="1" y="285"/>
                  </a:cubicBezTo>
                  <a:cubicBezTo>
                    <a:pt x="27" y="325"/>
                    <a:pt x="53" y="347"/>
                    <a:pt x="79" y="347"/>
                  </a:cubicBezTo>
                  <a:cubicBezTo>
                    <a:pt x="94" y="347"/>
                    <a:pt x="108" y="340"/>
                    <a:pt x="123" y="326"/>
                  </a:cubicBezTo>
                  <a:cubicBezTo>
                    <a:pt x="184" y="326"/>
                    <a:pt x="123" y="285"/>
                    <a:pt x="163" y="265"/>
                  </a:cubicBezTo>
                  <a:cubicBezTo>
                    <a:pt x="184" y="224"/>
                    <a:pt x="204" y="224"/>
                    <a:pt x="245" y="224"/>
                  </a:cubicBezTo>
                  <a:cubicBezTo>
                    <a:pt x="245" y="224"/>
                    <a:pt x="245" y="244"/>
                    <a:pt x="265" y="265"/>
                  </a:cubicBezTo>
                  <a:cubicBezTo>
                    <a:pt x="286" y="224"/>
                    <a:pt x="347" y="224"/>
                    <a:pt x="367" y="163"/>
                  </a:cubicBezTo>
                  <a:cubicBezTo>
                    <a:pt x="265" y="143"/>
                    <a:pt x="265" y="41"/>
                    <a:pt x="18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2" name="Google Shape;11892;p13"/>
            <p:cNvSpPr/>
            <p:nvPr/>
          </p:nvSpPr>
          <p:spPr>
            <a:xfrm>
              <a:off x="-2096450" y="2114404"/>
              <a:ext cx="9072" cy="10373"/>
            </a:xfrm>
            <a:custGeom>
              <a:avLst/>
              <a:gdLst/>
              <a:ahLst/>
              <a:cxnLst/>
              <a:rect l="l" t="t" r="r" b="b"/>
              <a:pathLst>
                <a:path w="286" h="327" extrusionOk="0">
                  <a:moveTo>
                    <a:pt x="184" y="1"/>
                  </a:moveTo>
                  <a:cubicBezTo>
                    <a:pt x="164" y="1"/>
                    <a:pt x="164" y="41"/>
                    <a:pt x="143" y="62"/>
                  </a:cubicBezTo>
                  <a:cubicBezTo>
                    <a:pt x="143" y="62"/>
                    <a:pt x="164" y="82"/>
                    <a:pt x="164" y="82"/>
                  </a:cubicBezTo>
                  <a:cubicBezTo>
                    <a:pt x="164" y="92"/>
                    <a:pt x="159" y="97"/>
                    <a:pt x="151" y="97"/>
                  </a:cubicBezTo>
                  <a:cubicBezTo>
                    <a:pt x="143" y="97"/>
                    <a:pt x="133" y="92"/>
                    <a:pt x="123" y="82"/>
                  </a:cubicBezTo>
                  <a:cubicBezTo>
                    <a:pt x="123" y="102"/>
                    <a:pt x="103" y="102"/>
                    <a:pt x="103" y="102"/>
                  </a:cubicBezTo>
                  <a:cubicBezTo>
                    <a:pt x="82" y="102"/>
                    <a:pt x="82" y="82"/>
                    <a:pt x="103" y="82"/>
                  </a:cubicBezTo>
                  <a:lnTo>
                    <a:pt x="82" y="62"/>
                  </a:lnTo>
                  <a:lnTo>
                    <a:pt x="62" y="62"/>
                  </a:lnTo>
                  <a:cubicBezTo>
                    <a:pt x="42" y="102"/>
                    <a:pt x="21" y="163"/>
                    <a:pt x="1" y="204"/>
                  </a:cubicBezTo>
                  <a:cubicBezTo>
                    <a:pt x="7" y="207"/>
                    <a:pt x="12" y="208"/>
                    <a:pt x="16" y="208"/>
                  </a:cubicBezTo>
                  <a:cubicBezTo>
                    <a:pt x="42" y="208"/>
                    <a:pt x="45" y="163"/>
                    <a:pt x="62" y="163"/>
                  </a:cubicBezTo>
                  <a:cubicBezTo>
                    <a:pt x="103" y="184"/>
                    <a:pt x="62" y="245"/>
                    <a:pt x="103" y="245"/>
                  </a:cubicBezTo>
                  <a:cubicBezTo>
                    <a:pt x="123" y="265"/>
                    <a:pt x="164" y="286"/>
                    <a:pt x="143" y="326"/>
                  </a:cubicBezTo>
                  <a:lnTo>
                    <a:pt x="205" y="326"/>
                  </a:lnTo>
                  <a:cubicBezTo>
                    <a:pt x="205" y="245"/>
                    <a:pt x="205" y="143"/>
                    <a:pt x="286" y="102"/>
                  </a:cubicBezTo>
                  <a:cubicBezTo>
                    <a:pt x="286" y="41"/>
                    <a:pt x="245" y="1"/>
                    <a:pt x="18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3" name="Google Shape;11893;p13"/>
            <p:cNvSpPr/>
            <p:nvPr/>
          </p:nvSpPr>
          <p:spPr>
            <a:xfrm>
              <a:off x="-2124207" y="2085981"/>
              <a:ext cx="10341" cy="14243"/>
            </a:xfrm>
            <a:custGeom>
              <a:avLst/>
              <a:gdLst/>
              <a:ahLst/>
              <a:cxnLst/>
              <a:rect l="l" t="t" r="r" b="b"/>
              <a:pathLst>
                <a:path w="326" h="449" extrusionOk="0">
                  <a:moveTo>
                    <a:pt x="183" y="0"/>
                  </a:moveTo>
                  <a:cubicBezTo>
                    <a:pt x="143" y="123"/>
                    <a:pt x="122" y="265"/>
                    <a:pt x="21" y="347"/>
                  </a:cubicBezTo>
                  <a:cubicBezTo>
                    <a:pt x="61" y="367"/>
                    <a:pt x="0" y="428"/>
                    <a:pt x="61" y="449"/>
                  </a:cubicBezTo>
                  <a:cubicBezTo>
                    <a:pt x="122" y="449"/>
                    <a:pt x="102" y="387"/>
                    <a:pt x="102" y="347"/>
                  </a:cubicBezTo>
                  <a:cubicBezTo>
                    <a:pt x="122" y="337"/>
                    <a:pt x="148" y="337"/>
                    <a:pt x="171" y="337"/>
                  </a:cubicBezTo>
                  <a:cubicBezTo>
                    <a:pt x="194" y="337"/>
                    <a:pt x="214" y="337"/>
                    <a:pt x="224" y="326"/>
                  </a:cubicBezTo>
                  <a:cubicBezTo>
                    <a:pt x="265" y="347"/>
                    <a:pt x="265" y="367"/>
                    <a:pt x="285" y="387"/>
                  </a:cubicBezTo>
                  <a:cubicBezTo>
                    <a:pt x="326" y="347"/>
                    <a:pt x="326" y="306"/>
                    <a:pt x="285" y="286"/>
                  </a:cubicBezTo>
                  <a:cubicBezTo>
                    <a:pt x="204" y="245"/>
                    <a:pt x="183" y="184"/>
                    <a:pt x="224" y="82"/>
                  </a:cubicBezTo>
                  <a:cubicBezTo>
                    <a:pt x="224" y="62"/>
                    <a:pt x="204" y="41"/>
                    <a:pt x="18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4" name="Google Shape;11894;p13"/>
            <p:cNvSpPr/>
            <p:nvPr/>
          </p:nvSpPr>
          <p:spPr>
            <a:xfrm>
              <a:off x="-2404590" y="2047852"/>
              <a:ext cx="6503" cy="10373"/>
            </a:xfrm>
            <a:custGeom>
              <a:avLst/>
              <a:gdLst/>
              <a:ahLst/>
              <a:cxnLst/>
              <a:rect l="l" t="t" r="r" b="b"/>
              <a:pathLst>
                <a:path w="205" h="327" extrusionOk="0">
                  <a:moveTo>
                    <a:pt x="123" y="1"/>
                  </a:moveTo>
                  <a:cubicBezTo>
                    <a:pt x="62" y="21"/>
                    <a:pt x="0" y="184"/>
                    <a:pt x="21" y="327"/>
                  </a:cubicBezTo>
                  <a:cubicBezTo>
                    <a:pt x="54" y="294"/>
                    <a:pt x="87" y="260"/>
                    <a:pt x="143" y="260"/>
                  </a:cubicBezTo>
                  <a:cubicBezTo>
                    <a:pt x="155" y="260"/>
                    <a:pt x="169" y="262"/>
                    <a:pt x="184" y="266"/>
                  </a:cubicBezTo>
                  <a:cubicBezTo>
                    <a:pt x="184" y="205"/>
                    <a:pt x="143" y="143"/>
                    <a:pt x="204" y="103"/>
                  </a:cubicBezTo>
                  <a:cubicBezTo>
                    <a:pt x="204" y="42"/>
                    <a:pt x="184" y="1"/>
                    <a:pt x="12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5" name="Google Shape;11895;p13"/>
            <p:cNvSpPr/>
            <p:nvPr/>
          </p:nvSpPr>
          <p:spPr>
            <a:xfrm>
              <a:off x="-2424606" y="2141526"/>
              <a:ext cx="6471" cy="11039"/>
            </a:xfrm>
            <a:custGeom>
              <a:avLst/>
              <a:gdLst/>
              <a:ahLst/>
              <a:cxnLst/>
              <a:rect l="l" t="t" r="r" b="b"/>
              <a:pathLst>
                <a:path w="204" h="348" extrusionOk="0">
                  <a:moveTo>
                    <a:pt x="183" y="1"/>
                  </a:moveTo>
                  <a:lnTo>
                    <a:pt x="183" y="1"/>
                  </a:lnTo>
                  <a:cubicBezTo>
                    <a:pt x="131" y="18"/>
                    <a:pt x="108" y="66"/>
                    <a:pt x="64" y="66"/>
                  </a:cubicBezTo>
                  <a:cubicBezTo>
                    <a:pt x="57" y="66"/>
                    <a:pt x="49" y="65"/>
                    <a:pt x="41" y="62"/>
                  </a:cubicBezTo>
                  <a:lnTo>
                    <a:pt x="41" y="62"/>
                  </a:lnTo>
                  <a:cubicBezTo>
                    <a:pt x="21" y="103"/>
                    <a:pt x="82" y="103"/>
                    <a:pt x="82" y="103"/>
                  </a:cubicBezTo>
                  <a:cubicBezTo>
                    <a:pt x="82" y="184"/>
                    <a:pt x="21" y="184"/>
                    <a:pt x="21" y="225"/>
                  </a:cubicBezTo>
                  <a:cubicBezTo>
                    <a:pt x="0" y="286"/>
                    <a:pt x="82" y="286"/>
                    <a:pt x="82" y="347"/>
                  </a:cubicBezTo>
                  <a:cubicBezTo>
                    <a:pt x="102" y="327"/>
                    <a:pt x="122" y="327"/>
                    <a:pt x="122" y="327"/>
                  </a:cubicBezTo>
                  <a:cubicBezTo>
                    <a:pt x="204" y="225"/>
                    <a:pt x="183" y="103"/>
                    <a:pt x="18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6" name="Google Shape;11896;p13"/>
            <p:cNvSpPr/>
            <p:nvPr/>
          </p:nvSpPr>
          <p:spPr>
            <a:xfrm>
              <a:off x="-2064127" y="1960713"/>
              <a:ext cx="7771" cy="10944"/>
            </a:xfrm>
            <a:custGeom>
              <a:avLst/>
              <a:gdLst/>
              <a:ahLst/>
              <a:cxnLst/>
              <a:rect l="l" t="t" r="r" b="b"/>
              <a:pathLst>
                <a:path w="245" h="345" extrusionOk="0">
                  <a:moveTo>
                    <a:pt x="204" y="1"/>
                  </a:moveTo>
                  <a:cubicBezTo>
                    <a:pt x="177" y="1"/>
                    <a:pt x="150" y="19"/>
                    <a:pt x="122" y="19"/>
                  </a:cubicBezTo>
                  <a:cubicBezTo>
                    <a:pt x="122" y="80"/>
                    <a:pt x="41" y="121"/>
                    <a:pt x="82" y="202"/>
                  </a:cubicBezTo>
                  <a:cubicBezTo>
                    <a:pt x="102" y="182"/>
                    <a:pt x="102" y="182"/>
                    <a:pt x="122" y="182"/>
                  </a:cubicBezTo>
                  <a:cubicBezTo>
                    <a:pt x="122" y="202"/>
                    <a:pt x="102" y="202"/>
                    <a:pt x="82" y="202"/>
                  </a:cubicBezTo>
                  <a:cubicBezTo>
                    <a:pt x="74" y="217"/>
                    <a:pt x="64" y="221"/>
                    <a:pt x="53" y="221"/>
                  </a:cubicBezTo>
                  <a:cubicBezTo>
                    <a:pt x="41" y="221"/>
                    <a:pt x="28" y="216"/>
                    <a:pt x="17" y="216"/>
                  </a:cubicBezTo>
                  <a:cubicBezTo>
                    <a:pt x="10" y="216"/>
                    <a:pt x="5" y="218"/>
                    <a:pt x="0" y="223"/>
                  </a:cubicBezTo>
                  <a:cubicBezTo>
                    <a:pt x="41" y="263"/>
                    <a:pt x="61" y="345"/>
                    <a:pt x="122" y="345"/>
                  </a:cubicBezTo>
                  <a:cubicBezTo>
                    <a:pt x="163" y="324"/>
                    <a:pt x="183" y="284"/>
                    <a:pt x="204" y="243"/>
                  </a:cubicBezTo>
                  <a:cubicBezTo>
                    <a:pt x="183" y="202"/>
                    <a:pt x="183" y="161"/>
                    <a:pt x="163" y="121"/>
                  </a:cubicBezTo>
                  <a:cubicBezTo>
                    <a:pt x="163" y="80"/>
                    <a:pt x="224" y="60"/>
                    <a:pt x="245" y="19"/>
                  </a:cubicBezTo>
                  <a:cubicBezTo>
                    <a:pt x="231" y="5"/>
                    <a:pt x="217" y="1"/>
                    <a:pt x="20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7" name="Google Shape;11897;p13"/>
            <p:cNvSpPr/>
            <p:nvPr/>
          </p:nvSpPr>
          <p:spPr>
            <a:xfrm>
              <a:off x="-2105491" y="2326303"/>
              <a:ext cx="7803" cy="11674"/>
            </a:xfrm>
            <a:custGeom>
              <a:avLst/>
              <a:gdLst/>
              <a:ahLst/>
              <a:cxnLst/>
              <a:rect l="l" t="t" r="r" b="b"/>
              <a:pathLst>
                <a:path w="246" h="368" extrusionOk="0">
                  <a:moveTo>
                    <a:pt x="82" y="0"/>
                  </a:moveTo>
                  <a:cubicBezTo>
                    <a:pt x="62" y="41"/>
                    <a:pt x="21" y="82"/>
                    <a:pt x="1" y="143"/>
                  </a:cubicBezTo>
                  <a:cubicBezTo>
                    <a:pt x="21" y="143"/>
                    <a:pt x="41" y="163"/>
                    <a:pt x="62" y="163"/>
                  </a:cubicBezTo>
                  <a:cubicBezTo>
                    <a:pt x="62" y="224"/>
                    <a:pt x="62" y="306"/>
                    <a:pt x="41" y="367"/>
                  </a:cubicBezTo>
                  <a:cubicBezTo>
                    <a:pt x="70" y="353"/>
                    <a:pt x="98" y="329"/>
                    <a:pt x="126" y="329"/>
                  </a:cubicBezTo>
                  <a:cubicBezTo>
                    <a:pt x="138" y="329"/>
                    <a:pt x="151" y="334"/>
                    <a:pt x="164" y="347"/>
                  </a:cubicBezTo>
                  <a:cubicBezTo>
                    <a:pt x="164" y="286"/>
                    <a:pt x="164" y="204"/>
                    <a:pt x="245" y="184"/>
                  </a:cubicBezTo>
                  <a:cubicBezTo>
                    <a:pt x="245" y="143"/>
                    <a:pt x="184" y="143"/>
                    <a:pt x="184" y="102"/>
                  </a:cubicBezTo>
                  <a:cubicBezTo>
                    <a:pt x="143" y="102"/>
                    <a:pt x="123" y="102"/>
                    <a:pt x="82" y="123"/>
                  </a:cubicBezTo>
                  <a:cubicBezTo>
                    <a:pt x="62" y="82"/>
                    <a:pt x="143" y="4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8" name="Google Shape;11898;p13"/>
            <p:cNvSpPr/>
            <p:nvPr/>
          </p:nvSpPr>
          <p:spPr>
            <a:xfrm>
              <a:off x="-2338039" y="1829513"/>
              <a:ext cx="5202" cy="16178"/>
            </a:xfrm>
            <a:custGeom>
              <a:avLst/>
              <a:gdLst/>
              <a:ahLst/>
              <a:cxnLst/>
              <a:rect l="l" t="t" r="r" b="b"/>
              <a:pathLst>
                <a:path w="164" h="510" extrusionOk="0">
                  <a:moveTo>
                    <a:pt x="102" y="0"/>
                  </a:moveTo>
                  <a:cubicBezTo>
                    <a:pt x="41" y="82"/>
                    <a:pt x="21" y="184"/>
                    <a:pt x="21" y="285"/>
                  </a:cubicBezTo>
                  <a:cubicBezTo>
                    <a:pt x="21" y="367"/>
                    <a:pt x="0" y="428"/>
                    <a:pt x="0" y="509"/>
                  </a:cubicBezTo>
                  <a:cubicBezTo>
                    <a:pt x="21" y="509"/>
                    <a:pt x="41" y="509"/>
                    <a:pt x="61" y="469"/>
                  </a:cubicBezTo>
                  <a:cubicBezTo>
                    <a:pt x="82" y="428"/>
                    <a:pt x="61" y="367"/>
                    <a:pt x="82" y="326"/>
                  </a:cubicBezTo>
                  <a:cubicBezTo>
                    <a:pt x="102" y="265"/>
                    <a:pt x="102" y="204"/>
                    <a:pt x="102" y="143"/>
                  </a:cubicBezTo>
                  <a:cubicBezTo>
                    <a:pt x="82" y="102"/>
                    <a:pt x="163" y="6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9" name="Google Shape;11899;p13"/>
            <p:cNvSpPr/>
            <p:nvPr/>
          </p:nvSpPr>
          <p:spPr>
            <a:xfrm>
              <a:off x="-2124873" y="2345273"/>
              <a:ext cx="12973" cy="4949"/>
            </a:xfrm>
            <a:custGeom>
              <a:avLst/>
              <a:gdLst/>
              <a:ahLst/>
              <a:cxnLst/>
              <a:rect l="l" t="t" r="r" b="b"/>
              <a:pathLst>
                <a:path w="409" h="156" extrusionOk="0">
                  <a:moveTo>
                    <a:pt x="37" y="0"/>
                  </a:moveTo>
                  <a:cubicBezTo>
                    <a:pt x="25" y="0"/>
                    <a:pt x="13" y="10"/>
                    <a:pt x="1" y="34"/>
                  </a:cubicBezTo>
                  <a:cubicBezTo>
                    <a:pt x="42" y="34"/>
                    <a:pt x="82" y="54"/>
                    <a:pt x="62" y="95"/>
                  </a:cubicBezTo>
                  <a:cubicBezTo>
                    <a:pt x="42" y="115"/>
                    <a:pt x="62" y="136"/>
                    <a:pt x="82" y="136"/>
                  </a:cubicBezTo>
                  <a:cubicBezTo>
                    <a:pt x="97" y="121"/>
                    <a:pt x="121" y="107"/>
                    <a:pt x="156" y="107"/>
                  </a:cubicBezTo>
                  <a:cubicBezTo>
                    <a:pt x="170" y="107"/>
                    <a:pt x="187" y="109"/>
                    <a:pt x="204" y="115"/>
                  </a:cubicBezTo>
                  <a:cubicBezTo>
                    <a:pt x="215" y="125"/>
                    <a:pt x="224" y="129"/>
                    <a:pt x="231" y="129"/>
                  </a:cubicBezTo>
                  <a:cubicBezTo>
                    <a:pt x="255" y="129"/>
                    <a:pt x="271" y="95"/>
                    <a:pt x="286" y="95"/>
                  </a:cubicBezTo>
                  <a:cubicBezTo>
                    <a:pt x="327" y="95"/>
                    <a:pt x="286" y="136"/>
                    <a:pt x="306" y="156"/>
                  </a:cubicBezTo>
                  <a:lnTo>
                    <a:pt x="408" y="156"/>
                  </a:lnTo>
                  <a:cubicBezTo>
                    <a:pt x="408" y="115"/>
                    <a:pt x="388" y="54"/>
                    <a:pt x="367" y="13"/>
                  </a:cubicBezTo>
                  <a:cubicBezTo>
                    <a:pt x="356" y="10"/>
                    <a:pt x="346" y="8"/>
                    <a:pt x="336" y="8"/>
                  </a:cubicBezTo>
                  <a:cubicBezTo>
                    <a:pt x="291" y="8"/>
                    <a:pt x="258" y="41"/>
                    <a:pt x="225" y="75"/>
                  </a:cubicBezTo>
                  <a:cubicBezTo>
                    <a:pt x="164" y="54"/>
                    <a:pt x="123" y="34"/>
                    <a:pt x="62" y="13"/>
                  </a:cubicBezTo>
                  <a:cubicBezTo>
                    <a:pt x="53" y="5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0" name="Google Shape;11900;p13"/>
            <p:cNvSpPr/>
            <p:nvPr/>
          </p:nvSpPr>
          <p:spPr>
            <a:xfrm>
              <a:off x="-2312218" y="1797220"/>
              <a:ext cx="5868" cy="9644"/>
            </a:xfrm>
            <a:custGeom>
              <a:avLst/>
              <a:gdLst/>
              <a:ahLst/>
              <a:cxnLst/>
              <a:rect l="l" t="t" r="r" b="b"/>
              <a:pathLst>
                <a:path w="185" h="304" extrusionOk="0">
                  <a:moveTo>
                    <a:pt x="143" y="0"/>
                  </a:moveTo>
                  <a:cubicBezTo>
                    <a:pt x="103" y="20"/>
                    <a:pt x="62" y="41"/>
                    <a:pt x="41" y="61"/>
                  </a:cubicBezTo>
                  <a:cubicBezTo>
                    <a:pt x="21" y="102"/>
                    <a:pt x="41" y="122"/>
                    <a:pt x="62" y="143"/>
                  </a:cubicBezTo>
                  <a:cubicBezTo>
                    <a:pt x="103" y="183"/>
                    <a:pt x="1" y="244"/>
                    <a:pt x="41" y="285"/>
                  </a:cubicBezTo>
                  <a:cubicBezTo>
                    <a:pt x="55" y="299"/>
                    <a:pt x="69" y="303"/>
                    <a:pt x="82" y="303"/>
                  </a:cubicBezTo>
                  <a:cubicBezTo>
                    <a:pt x="109" y="303"/>
                    <a:pt x="137" y="285"/>
                    <a:pt x="164" y="285"/>
                  </a:cubicBezTo>
                  <a:cubicBezTo>
                    <a:pt x="123" y="183"/>
                    <a:pt x="184" y="82"/>
                    <a:pt x="14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1" name="Google Shape;11901;p13"/>
            <p:cNvSpPr/>
            <p:nvPr/>
          </p:nvSpPr>
          <p:spPr>
            <a:xfrm>
              <a:off x="-2126142" y="2205381"/>
              <a:ext cx="6471" cy="7899"/>
            </a:xfrm>
            <a:custGeom>
              <a:avLst/>
              <a:gdLst/>
              <a:ahLst/>
              <a:cxnLst/>
              <a:rect l="l" t="t" r="r" b="b"/>
              <a:pathLst>
                <a:path w="204" h="249" extrusionOk="0">
                  <a:moveTo>
                    <a:pt x="91" y="0"/>
                  </a:moveTo>
                  <a:cubicBezTo>
                    <a:pt x="82" y="0"/>
                    <a:pt x="72" y="1"/>
                    <a:pt x="61" y="4"/>
                  </a:cubicBezTo>
                  <a:cubicBezTo>
                    <a:pt x="82" y="24"/>
                    <a:pt x="82" y="65"/>
                    <a:pt x="102" y="86"/>
                  </a:cubicBezTo>
                  <a:cubicBezTo>
                    <a:pt x="96" y="98"/>
                    <a:pt x="86" y="101"/>
                    <a:pt x="75" y="101"/>
                  </a:cubicBezTo>
                  <a:cubicBezTo>
                    <a:pt x="63" y="101"/>
                    <a:pt x="50" y="97"/>
                    <a:pt x="37" y="97"/>
                  </a:cubicBezTo>
                  <a:cubicBezTo>
                    <a:pt x="22" y="97"/>
                    <a:pt x="8" y="103"/>
                    <a:pt x="0" y="126"/>
                  </a:cubicBezTo>
                  <a:cubicBezTo>
                    <a:pt x="61" y="167"/>
                    <a:pt x="0" y="208"/>
                    <a:pt x="0" y="248"/>
                  </a:cubicBezTo>
                  <a:cubicBezTo>
                    <a:pt x="27" y="248"/>
                    <a:pt x="54" y="239"/>
                    <a:pt x="82" y="239"/>
                  </a:cubicBezTo>
                  <a:cubicBezTo>
                    <a:pt x="95" y="239"/>
                    <a:pt x="109" y="242"/>
                    <a:pt x="122" y="248"/>
                  </a:cubicBezTo>
                  <a:cubicBezTo>
                    <a:pt x="143" y="208"/>
                    <a:pt x="163" y="147"/>
                    <a:pt x="204" y="86"/>
                  </a:cubicBezTo>
                  <a:cubicBezTo>
                    <a:pt x="169" y="50"/>
                    <a:pt x="149" y="0"/>
                    <a:pt x="9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2" name="Google Shape;11902;p13"/>
            <p:cNvSpPr/>
            <p:nvPr/>
          </p:nvSpPr>
          <p:spPr>
            <a:xfrm>
              <a:off x="-2409761" y="2041413"/>
              <a:ext cx="7771" cy="9073"/>
            </a:xfrm>
            <a:custGeom>
              <a:avLst/>
              <a:gdLst/>
              <a:ahLst/>
              <a:cxnLst/>
              <a:rect l="l" t="t" r="r" b="b"/>
              <a:pathLst>
                <a:path w="245" h="286" extrusionOk="0">
                  <a:moveTo>
                    <a:pt x="123" y="0"/>
                  </a:moveTo>
                  <a:cubicBezTo>
                    <a:pt x="102" y="102"/>
                    <a:pt x="1" y="163"/>
                    <a:pt x="62" y="285"/>
                  </a:cubicBezTo>
                  <a:cubicBezTo>
                    <a:pt x="89" y="285"/>
                    <a:pt x="107" y="258"/>
                    <a:pt x="134" y="258"/>
                  </a:cubicBezTo>
                  <a:cubicBezTo>
                    <a:pt x="148" y="258"/>
                    <a:pt x="163" y="265"/>
                    <a:pt x="184" y="285"/>
                  </a:cubicBezTo>
                  <a:cubicBezTo>
                    <a:pt x="163" y="184"/>
                    <a:pt x="245" y="82"/>
                    <a:pt x="12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3" name="Google Shape;11903;p13"/>
            <p:cNvSpPr/>
            <p:nvPr/>
          </p:nvSpPr>
          <p:spPr>
            <a:xfrm>
              <a:off x="-2090614" y="2293472"/>
              <a:ext cx="9706" cy="6376"/>
            </a:xfrm>
            <a:custGeom>
              <a:avLst/>
              <a:gdLst/>
              <a:ahLst/>
              <a:cxnLst/>
              <a:rect l="l" t="t" r="r" b="b"/>
              <a:pathLst>
                <a:path w="306" h="201" extrusionOk="0">
                  <a:moveTo>
                    <a:pt x="226" y="0"/>
                  </a:moveTo>
                  <a:cubicBezTo>
                    <a:pt x="170" y="0"/>
                    <a:pt x="131" y="29"/>
                    <a:pt x="102" y="58"/>
                  </a:cubicBezTo>
                  <a:cubicBezTo>
                    <a:pt x="85" y="75"/>
                    <a:pt x="71" y="81"/>
                    <a:pt x="60" y="81"/>
                  </a:cubicBezTo>
                  <a:cubicBezTo>
                    <a:pt x="44" y="81"/>
                    <a:pt x="32" y="70"/>
                    <a:pt x="21" y="58"/>
                  </a:cubicBezTo>
                  <a:lnTo>
                    <a:pt x="21" y="58"/>
                  </a:lnTo>
                  <a:cubicBezTo>
                    <a:pt x="0" y="99"/>
                    <a:pt x="21" y="119"/>
                    <a:pt x="41" y="160"/>
                  </a:cubicBezTo>
                  <a:cubicBezTo>
                    <a:pt x="61" y="180"/>
                    <a:pt x="82" y="180"/>
                    <a:pt x="102" y="200"/>
                  </a:cubicBezTo>
                  <a:cubicBezTo>
                    <a:pt x="163" y="139"/>
                    <a:pt x="245" y="99"/>
                    <a:pt x="306" y="17"/>
                  </a:cubicBezTo>
                  <a:cubicBezTo>
                    <a:pt x="276" y="5"/>
                    <a:pt x="250" y="0"/>
                    <a:pt x="22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4" name="Google Shape;11904;p13"/>
            <p:cNvSpPr/>
            <p:nvPr/>
          </p:nvSpPr>
          <p:spPr>
            <a:xfrm>
              <a:off x="-2131978" y="2343750"/>
              <a:ext cx="8438" cy="6471"/>
            </a:xfrm>
            <a:custGeom>
              <a:avLst/>
              <a:gdLst/>
              <a:ahLst/>
              <a:cxnLst/>
              <a:rect l="l" t="t" r="r" b="b"/>
              <a:pathLst>
                <a:path w="266" h="204" extrusionOk="0">
                  <a:moveTo>
                    <a:pt x="82" y="0"/>
                  </a:moveTo>
                  <a:cubicBezTo>
                    <a:pt x="62" y="61"/>
                    <a:pt x="42" y="123"/>
                    <a:pt x="1" y="184"/>
                  </a:cubicBezTo>
                  <a:cubicBezTo>
                    <a:pt x="21" y="198"/>
                    <a:pt x="39" y="204"/>
                    <a:pt x="57" y="204"/>
                  </a:cubicBezTo>
                  <a:cubicBezTo>
                    <a:pt x="99" y="204"/>
                    <a:pt x="136" y="174"/>
                    <a:pt x="172" y="174"/>
                  </a:cubicBezTo>
                  <a:cubicBezTo>
                    <a:pt x="183" y="174"/>
                    <a:pt x="194" y="176"/>
                    <a:pt x="204" y="184"/>
                  </a:cubicBezTo>
                  <a:cubicBezTo>
                    <a:pt x="266" y="143"/>
                    <a:pt x="204" y="102"/>
                    <a:pt x="225" y="82"/>
                  </a:cubicBezTo>
                  <a:lnTo>
                    <a:pt x="143" y="82"/>
                  </a:lnTo>
                  <a:cubicBezTo>
                    <a:pt x="123" y="41"/>
                    <a:pt x="103" y="2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5" name="Google Shape;11905;p13"/>
            <p:cNvSpPr/>
            <p:nvPr/>
          </p:nvSpPr>
          <p:spPr>
            <a:xfrm>
              <a:off x="-2049281" y="1972609"/>
              <a:ext cx="7771" cy="8089"/>
            </a:xfrm>
            <a:custGeom>
              <a:avLst/>
              <a:gdLst/>
              <a:ahLst/>
              <a:cxnLst/>
              <a:rect l="l" t="t" r="r" b="b"/>
              <a:pathLst>
                <a:path w="245" h="255" extrusionOk="0">
                  <a:moveTo>
                    <a:pt x="156" y="0"/>
                  </a:moveTo>
                  <a:cubicBezTo>
                    <a:pt x="143" y="0"/>
                    <a:pt x="133" y="11"/>
                    <a:pt x="123" y="31"/>
                  </a:cubicBezTo>
                  <a:cubicBezTo>
                    <a:pt x="143" y="31"/>
                    <a:pt x="163" y="31"/>
                    <a:pt x="143" y="51"/>
                  </a:cubicBezTo>
                  <a:cubicBezTo>
                    <a:pt x="123" y="51"/>
                    <a:pt x="123" y="31"/>
                    <a:pt x="123" y="31"/>
                  </a:cubicBezTo>
                  <a:cubicBezTo>
                    <a:pt x="116" y="29"/>
                    <a:pt x="110" y="28"/>
                    <a:pt x="105" y="28"/>
                  </a:cubicBezTo>
                  <a:cubicBezTo>
                    <a:pt x="61" y="28"/>
                    <a:pt x="59" y="94"/>
                    <a:pt x="41" y="112"/>
                  </a:cubicBezTo>
                  <a:cubicBezTo>
                    <a:pt x="62" y="112"/>
                    <a:pt x="62" y="133"/>
                    <a:pt x="82" y="133"/>
                  </a:cubicBezTo>
                  <a:cubicBezTo>
                    <a:pt x="82" y="118"/>
                    <a:pt x="82" y="104"/>
                    <a:pt x="89" y="104"/>
                  </a:cubicBezTo>
                  <a:cubicBezTo>
                    <a:pt x="92" y="104"/>
                    <a:pt x="96" y="106"/>
                    <a:pt x="102" y="112"/>
                  </a:cubicBezTo>
                  <a:cubicBezTo>
                    <a:pt x="102" y="133"/>
                    <a:pt x="102" y="133"/>
                    <a:pt x="82" y="133"/>
                  </a:cubicBezTo>
                  <a:lnTo>
                    <a:pt x="82" y="194"/>
                  </a:lnTo>
                  <a:cubicBezTo>
                    <a:pt x="77" y="198"/>
                    <a:pt x="72" y="200"/>
                    <a:pt x="66" y="200"/>
                  </a:cubicBezTo>
                  <a:cubicBezTo>
                    <a:pt x="54" y="200"/>
                    <a:pt x="41" y="195"/>
                    <a:pt x="29" y="195"/>
                  </a:cubicBezTo>
                  <a:cubicBezTo>
                    <a:pt x="18" y="195"/>
                    <a:pt x="8" y="199"/>
                    <a:pt x="1" y="214"/>
                  </a:cubicBezTo>
                  <a:cubicBezTo>
                    <a:pt x="21" y="235"/>
                    <a:pt x="41" y="235"/>
                    <a:pt x="82" y="255"/>
                  </a:cubicBezTo>
                  <a:cubicBezTo>
                    <a:pt x="143" y="235"/>
                    <a:pt x="143" y="112"/>
                    <a:pt x="245" y="112"/>
                  </a:cubicBezTo>
                  <a:cubicBezTo>
                    <a:pt x="225" y="72"/>
                    <a:pt x="204" y="31"/>
                    <a:pt x="204" y="31"/>
                  </a:cubicBezTo>
                  <a:cubicBezTo>
                    <a:pt x="184" y="11"/>
                    <a:pt x="169" y="0"/>
                    <a:pt x="15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6" name="Google Shape;11906;p13"/>
            <p:cNvSpPr/>
            <p:nvPr/>
          </p:nvSpPr>
          <p:spPr>
            <a:xfrm>
              <a:off x="-2033769" y="2015560"/>
              <a:ext cx="8438" cy="8438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84" y="1"/>
                  </a:moveTo>
                  <a:cubicBezTo>
                    <a:pt x="102" y="82"/>
                    <a:pt x="41" y="143"/>
                    <a:pt x="0" y="265"/>
                  </a:cubicBezTo>
                  <a:cubicBezTo>
                    <a:pt x="123" y="225"/>
                    <a:pt x="184" y="123"/>
                    <a:pt x="265" y="82"/>
                  </a:cubicBezTo>
                  <a:cubicBezTo>
                    <a:pt x="265" y="21"/>
                    <a:pt x="224" y="21"/>
                    <a:pt x="18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7" name="Google Shape;11907;p13"/>
            <p:cNvSpPr/>
            <p:nvPr/>
          </p:nvSpPr>
          <p:spPr>
            <a:xfrm>
              <a:off x="-2325128" y="1780408"/>
              <a:ext cx="4536" cy="10373"/>
            </a:xfrm>
            <a:custGeom>
              <a:avLst/>
              <a:gdLst/>
              <a:ahLst/>
              <a:cxnLst/>
              <a:rect l="l" t="t" r="r" b="b"/>
              <a:pathLst>
                <a:path w="143" h="327" extrusionOk="0">
                  <a:moveTo>
                    <a:pt x="82" y="1"/>
                  </a:moveTo>
                  <a:cubicBezTo>
                    <a:pt x="62" y="41"/>
                    <a:pt x="41" y="82"/>
                    <a:pt x="21" y="102"/>
                  </a:cubicBezTo>
                  <a:cubicBezTo>
                    <a:pt x="0" y="143"/>
                    <a:pt x="62" y="184"/>
                    <a:pt x="41" y="245"/>
                  </a:cubicBezTo>
                  <a:cubicBezTo>
                    <a:pt x="41" y="245"/>
                    <a:pt x="0" y="245"/>
                    <a:pt x="0" y="286"/>
                  </a:cubicBezTo>
                  <a:cubicBezTo>
                    <a:pt x="0" y="306"/>
                    <a:pt x="21" y="306"/>
                    <a:pt x="41" y="326"/>
                  </a:cubicBezTo>
                  <a:cubicBezTo>
                    <a:pt x="102" y="286"/>
                    <a:pt x="102" y="204"/>
                    <a:pt x="143" y="143"/>
                  </a:cubicBezTo>
                  <a:cubicBezTo>
                    <a:pt x="123" y="123"/>
                    <a:pt x="102" y="102"/>
                    <a:pt x="102" y="82"/>
                  </a:cubicBezTo>
                  <a:cubicBezTo>
                    <a:pt x="102" y="62"/>
                    <a:pt x="123" y="62"/>
                    <a:pt x="143" y="41"/>
                  </a:cubicBezTo>
                  <a:cubicBezTo>
                    <a:pt x="123" y="21"/>
                    <a:pt x="102" y="2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8" name="Google Shape;11908;p13"/>
            <p:cNvSpPr/>
            <p:nvPr/>
          </p:nvSpPr>
          <p:spPr>
            <a:xfrm>
              <a:off x="-2350981" y="1886992"/>
              <a:ext cx="7803" cy="7391"/>
            </a:xfrm>
            <a:custGeom>
              <a:avLst/>
              <a:gdLst/>
              <a:ahLst/>
              <a:cxnLst/>
              <a:rect l="l" t="t" r="r" b="b"/>
              <a:pathLst>
                <a:path w="246" h="233" extrusionOk="0">
                  <a:moveTo>
                    <a:pt x="184" y="1"/>
                  </a:moveTo>
                  <a:cubicBezTo>
                    <a:pt x="164" y="21"/>
                    <a:pt x="143" y="21"/>
                    <a:pt x="123" y="42"/>
                  </a:cubicBezTo>
                  <a:cubicBezTo>
                    <a:pt x="82" y="62"/>
                    <a:pt x="123" y="103"/>
                    <a:pt x="123" y="123"/>
                  </a:cubicBezTo>
                  <a:cubicBezTo>
                    <a:pt x="103" y="164"/>
                    <a:pt x="82" y="164"/>
                    <a:pt x="62" y="164"/>
                  </a:cubicBezTo>
                  <a:cubicBezTo>
                    <a:pt x="21" y="164"/>
                    <a:pt x="1" y="184"/>
                    <a:pt x="1" y="205"/>
                  </a:cubicBezTo>
                  <a:cubicBezTo>
                    <a:pt x="21" y="205"/>
                    <a:pt x="21" y="225"/>
                    <a:pt x="42" y="225"/>
                  </a:cubicBezTo>
                  <a:cubicBezTo>
                    <a:pt x="52" y="230"/>
                    <a:pt x="62" y="233"/>
                    <a:pt x="72" y="233"/>
                  </a:cubicBezTo>
                  <a:cubicBezTo>
                    <a:pt x="101" y="233"/>
                    <a:pt x="128" y="210"/>
                    <a:pt x="143" y="164"/>
                  </a:cubicBezTo>
                  <a:cubicBezTo>
                    <a:pt x="154" y="143"/>
                    <a:pt x="169" y="138"/>
                    <a:pt x="184" y="138"/>
                  </a:cubicBezTo>
                  <a:cubicBezTo>
                    <a:pt x="199" y="138"/>
                    <a:pt x="215" y="143"/>
                    <a:pt x="225" y="143"/>
                  </a:cubicBezTo>
                  <a:cubicBezTo>
                    <a:pt x="225" y="103"/>
                    <a:pt x="225" y="62"/>
                    <a:pt x="245" y="21"/>
                  </a:cubicBezTo>
                  <a:cubicBezTo>
                    <a:pt x="204" y="21"/>
                    <a:pt x="184" y="1"/>
                    <a:pt x="18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9" name="Google Shape;11909;p13"/>
            <p:cNvSpPr/>
            <p:nvPr/>
          </p:nvSpPr>
          <p:spPr>
            <a:xfrm>
              <a:off x="-2126808" y="2193866"/>
              <a:ext cx="7137" cy="9073"/>
            </a:xfrm>
            <a:custGeom>
              <a:avLst/>
              <a:gdLst/>
              <a:ahLst/>
              <a:cxnLst/>
              <a:rect l="l" t="t" r="r" b="b"/>
              <a:pathLst>
                <a:path w="225" h="286" extrusionOk="0">
                  <a:moveTo>
                    <a:pt x="184" y="1"/>
                  </a:moveTo>
                  <a:cubicBezTo>
                    <a:pt x="123" y="1"/>
                    <a:pt x="82" y="62"/>
                    <a:pt x="41" y="102"/>
                  </a:cubicBezTo>
                  <a:cubicBezTo>
                    <a:pt x="1" y="143"/>
                    <a:pt x="62" y="143"/>
                    <a:pt x="82" y="184"/>
                  </a:cubicBezTo>
                  <a:lnTo>
                    <a:pt x="21" y="225"/>
                  </a:lnTo>
                  <a:cubicBezTo>
                    <a:pt x="41" y="245"/>
                    <a:pt x="41" y="245"/>
                    <a:pt x="41" y="286"/>
                  </a:cubicBezTo>
                  <a:cubicBezTo>
                    <a:pt x="103" y="286"/>
                    <a:pt x="82" y="245"/>
                    <a:pt x="123" y="225"/>
                  </a:cubicBezTo>
                  <a:cubicBezTo>
                    <a:pt x="143" y="184"/>
                    <a:pt x="123" y="102"/>
                    <a:pt x="204" y="102"/>
                  </a:cubicBezTo>
                  <a:cubicBezTo>
                    <a:pt x="225" y="62"/>
                    <a:pt x="204" y="41"/>
                    <a:pt x="18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0" name="Google Shape;11910;p13"/>
            <p:cNvSpPr/>
            <p:nvPr/>
          </p:nvSpPr>
          <p:spPr>
            <a:xfrm>
              <a:off x="-2040875" y="2045124"/>
              <a:ext cx="7137" cy="4980"/>
            </a:xfrm>
            <a:custGeom>
              <a:avLst/>
              <a:gdLst/>
              <a:ahLst/>
              <a:cxnLst/>
              <a:rect l="l" t="t" r="r" b="b"/>
              <a:pathLst>
                <a:path w="225" h="157" extrusionOk="0">
                  <a:moveTo>
                    <a:pt x="64" y="78"/>
                  </a:moveTo>
                  <a:cubicBezTo>
                    <a:pt x="70" y="78"/>
                    <a:pt x="76" y="81"/>
                    <a:pt x="82" y="87"/>
                  </a:cubicBezTo>
                  <a:cubicBezTo>
                    <a:pt x="82" y="97"/>
                    <a:pt x="77" y="102"/>
                    <a:pt x="69" y="102"/>
                  </a:cubicBezTo>
                  <a:cubicBezTo>
                    <a:pt x="63" y="102"/>
                    <a:pt x="54" y="98"/>
                    <a:pt x="45" y="91"/>
                  </a:cubicBezTo>
                  <a:lnTo>
                    <a:pt x="45" y="91"/>
                  </a:lnTo>
                  <a:cubicBezTo>
                    <a:pt x="50" y="84"/>
                    <a:pt x="56" y="78"/>
                    <a:pt x="64" y="78"/>
                  </a:cubicBezTo>
                  <a:close/>
                  <a:moveTo>
                    <a:pt x="100" y="0"/>
                  </a:moveTo>
                  <a:cubicBezTo>
                    <a:pt x="77" y="0"/>
                    <a:pt x="48" y="10"/>
                    <a:pt x="0" y="26"/>
                  </a:cubicBezTo>
                  <a:cubicBezTo>
                    <a:pt x="0" y="46"/>
                    <a:pt x="0" y="87"/>
                    <a:pt x="41" y="107"/>
                  </a:cubicBezTo>
                  <a:cubicBezTo>
                    <a:pt x="41" y="106"/>
                    <a:pt x="41" y="104"/>
                    <a:pt x="41" y="103"/>
                  </a:cubicBezTo>
                  <a:lnTo>
                    <a:pt x="41" y="103"/>
                  </a:lnTo>
                  <a:cubicBezTo>
                    <a:pt x="42" y="118"/>
                    <a:pt x="46" y="133"/>
                    <a:pt x="61" y="148"/>
                  </a:cubicBezTo>
                  <a:cubicBezTo>
                    <a:pt x="67" y="154"/>
                    <a:pt x="75" y="156"/>
                    <a:pt x="84" y="156"/>
                  </a:cubicBezTo>
                  <a:cubicBezTo>
                    <a:pt x="104" y="156"/>
                    <a:pt x="128" y="142"/>
                    <a:pt x="143" y="128"/>
                  </a:cubicBezTo>
                  <a:cubicBezTo>
                    <a:pt x="163" y="128"/>
                    <a:pt x="204" y="128"/>
                    <a:pt x="224" y="87"/>
                  </a:cubicBezTo>
                  <a:cubicBezTo>
                    <a:pt x="162" y="25"/>
                    <a:pt x="138" y="0"/>
                    <a:pt x="10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1" name="Google Shape;11911;p13"/>
            <p:cNvSpPr/>
            <p:nvPr/>
          </p:nvSpPr>
          <p:spPr>
            <a:xfrm>
              <a:off x="-2080939" y="2297881"/>
              <a:ext cx="6503" cy="7138"/>
            </a:xfrm>
            <a:custGeom>
              <a:avLst/>
              <a:gdLst/>
              <a:ahLst/>
              <a:cxnLst/>
              <a:rect l="l" t="t" r="r" b="b"/>
              <a:pathLst>
                <a:path w="205" h="225" extrusionOk="0">
                  <a:moveTo>
                    <a:pt x="164" y="0"/>
                  </a:moveTo>
                  <a:cubicBezTo>
                    <a:pt x="123" y="21"/>
                    <a:pt x="102" y="21"/>
                    <a:pt x="82" y="61"/>
                  </a:cubicBezTo>
                  <a:cubicBezTo>
                    <a:pt x="102" y="61"/>
                    <a:pt x="123" y="61"/>
                    <a:pt x="143" y="102"/>
                  </a:cubicBezTo>
                  <a:cubicBezTo>
                    <a:pt x="116" y="102"/>
                    <a:pt x="98" y="120"/>
                    <a:pt x="83" y="120"/>
                  </a:cubicBezTo>
                  <a:cubicBezTo>
                    <a:pt x="75" y="120"/>
                    <a:pt x="69" y="116"/>
                    <a:pt x="62" y="102"/>
                  </a:cubicBezTo>
                  <a:cubicBezTo>
                    <a:pt x="62" y="82"/>
                    <a:pt x="62" y="61"/>
                    <a:pt x="82" y="61"/>
                  </a:cubicBezTo>
                  <a:cubicBezTo>
                    <a:pt x="71" y="58"/>
                    <a:pt x="61" y="56"/>
                    <a:pt x="52" y="56"/>
                  </a:cubicBezTo>
                  <a:cubicBezTo>
                    <a:pt x="14" y="56"/>
                    <a:pt x="1" y="89"/>
                    <a:pt x="1" y="123"/>
                  </a:cubicBezTo>
                  <a:cubicBezTo>
                    <a:pt x="1" y="163"/>
                    <a:pt x="21" y="204"/>
                    <a:pt x="1" y="224"/>
                  </a:cubicBezTo>
                  <a:cubicBezTo>
                    <a:pt x="62" y="204"/>
                    <a:pt x="143" y="163"/>
                    <a:pt x="204" y="143"/>
                  </a:cubicBezTo>
                  <a:cubicBezTo>
                    <a:pt x="184" y="82"/>
                    <a:pt x="184" y="41"/>
                    <a:pt x="16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2" name="Google Shape;11912;p13"/>
            <p:cNvSpPr/>
            <p:nvPr/>
          </p:nvSpPr>
          <p:spPr>
            <a:xfrm>
              <a:off x="-2123572" y="2079510"/>
              <a:ext cx="7137" cy="8438"/>
            </a:xfrm>
            <a:custGeom>
              <a:avLst/>
              <a:gdLst/>
              <a:ahLst/>
              <a:cxnLst/>
              <a:rect l="l" t="t" r="r" b="b"/>
              <a:pathLst>
                <a:path w="225" h="266" extrusionOk="0">
                  <a:moveTo>
                    <a:pt x="163" y="1"/>
                  </a:moveTo>
                  <a:cubicBezTo>
                    <a:pt x="149" y="15"/>
                    <a:pt x="124" y="30"/>
                    <a:pt x="90" y="30"/>
                  </a:cubicBezTo>
                  <a:cubicBezTo>
                    <a:pt x="75" y="30"/>
                    <a:pt x="59" y="27"/>
                    <a:pt x="41" y="21"/>
                  </a:cubicBezTo>
                  <a:cubicBezTo>
                    <a:pt x="41" y="21"/>
                    <a:pt x="21" y="21"/>
                    <a:pt x="21" y="42"/>
                  </a:cubicBezTo>
                  <a:cubicBezTo>
                    <a:pt x="21" y="103"/>
                    <a:pt x="82" y="103"/>
                    <a:pt x="102" y="123"/>
                  </a:cubicBezTo>
                  <a:cubicBezTo>
                    <a:pt x="82" y="164"/>
                    <a:pt x="21" y="204"/>
                    <a:pt x="1" y="266"/>
                  </a:cubicBezTo>
                  <a:cubicBezTo>
                    <a:pt x="82" y="245"/>
                    <a:pt x="123" y="204"/>
                    <a:pt x="143" y="143"/>
                  </a:cubicBezTo>
                  <a:cubicBezTo>
                    <a:pt x="160" y="127"/>
                    <a:pt x="163" y="97"/>
                    <a:pt x="185" y="97"/>
                  </a:cubicBezTo>
                  <a:cubicBezTo>
                    <a:pt x="190" y="97"/>
                    <a:pt x="196" y="99"/>
                    <a:pt x="204" y="103"/>
                  </a:cubicBezTo>
                  <a:cubicBezTo>
                    <a:pt x="225" y="62"/>
                    <a:pt x="204" y="21"/>
                    <a:pt x="16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3" name="Google Shape;11913;p13"/>
            <p:cNvSpPr/>
            <p:nvPr/>
          </p:nvSpPr>
          <p:spPr>
            <a:xfrm>
              <a:off x="-2418167" y="2073071"/>
              <a:ext cx="6503" cy="5329"/>
            </a:xfrm>
            <a:custGeom>
              <a:avLst/>
              <a:gdLst/>
              <a:ahLst/>
              <a:cxnLst/>
              <a:rect l="l" t="t" r="r" b="b"/>
              <a:pathLst>
                <a:path w="205" h="168" extrusionOk="0">
                  <a:moveTo>
                    <a:pt x="82" y="0"/>
                  </a:moveTo>
                  <a:cubicBezTo>
                    <a:pt x="1" y="61"/>
                    <a:pt x="21" y="102"/>
                    <a:pt x="42" y="163"/>
                  </a:cubicBezTo>
                  <a:cubicBezTo>
                    <a:pt x="53" y="166"/>
                    <a:pt x="63" y="167"/>
                    <a:pt x="72" y="167"/>
                  </a:cubicBezTo>
                  <a:cubicBezTo>
                    <a:pt x="129" y="167"/>
                    <a:pt x="152" y="117"/>
                    <a:pt x="204" y="82"/>
                  </a:cubicBezTo>
                  <a:cubicBezTo>
                    <a:pt x="184" y="61"/>
                    <a:pt x="164" y="61"/>
                    <a:pt x="143" y="41"/>
                  </a:cubicBezTo>
                  <a:cubicBezTo>
                    <a:pt x="123" y="21"/>
                    <a:pt x="103" y="2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4" name="Google Shape;11914;p13"/>
            <p:cNvSpPr/>
            <p:nvPr/>
          </p:nvSpPr>
          <p:spPr>
            <a:xfrm>
              <a:off x="-2095150" y="2136450"/>
              <a:ext cx="7771" cy="5107"/>
            </a:xfrm>
            <a:custGeom>
              <a:avLst/>
              <a:gdLst/>
              <a:ahLst/>
              <a:cxnLst/>
              <a:rect l="l" t="t" r="r" b="b"/>
              <a:pathLst>
                <a:path w="245" h="161" extrusionOk="0">
                  <a:moveTo>
                    <a:pt x="96" y="0"/>
                  </a:moveTo>
                  <a:cubicBezTo>
                    <a:pt x="60" y="0"/>
                    <a:pt x="28" y="11"/>
                    <a:pt x="1" y="39"/>
                  </a:cubicBezTo>
                  <a:cubicBezTo>
                    <a:pt x="21" y="59"/>
                    <a:pt x="41" y="59"/>
                    <a:pt x="41" y="79"/>
                  </a:cubicBezTo>
                  <a:cubicBezTo>
                    <a:pt x="41" y="100"/>
                    <a:pt x="62" y="120"/>
                    <a:pt x="62" y="161"/>
                  </a:cubicBezTo>
                  <a:cubicBezTo>
                    <a:pt x="143" y="161"/>
                    <a:pt x="164" y="79"/>
                    <a:pt x="245" y="39"/>
                  </a:cubicBezTo>
                  <a:cubicBezTo>
                    <a:pt x="189" y="16"/>
                    <a:pt x="139" y="0"/>
                    <a:pt x="9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5" name="Google Shape;11915;p13"/>
            <p:cNvSpPr/>
            <p:nvPr/>
          </p:nvSpPr>
          <p:spPr>
            <a:xfrm>
              <a:off x="-2074468" y="1921252"/>
              <a:ext cx="5202" cy="7138"/>
            </a:xfrm>
            <a:custGeom>
              <a:avLst/>
              <a:gdLst/>
              <a:ahLst/>
              <a:cxnLst/>
              <a:rect l="l" t="t" r="r" b="b"/>
              <a:pathLst>
                <a:path w="164" h="225" extrusionOk="0">
                  <a:moveTo>
                    <a:pt x="163" y="0"/>
                  </a:moveTo>
                  <a:cubicBezTo>
                    <a:pt x="61" y="21"/>
                    <a:pt x="0" y="82"/>
                    <a:pt x="0" y="163"/>
                  </a:cubicBezTo>
                  <a:cubicBezTo>
                    <a:pt x="21" y="204"/>
                    <a:pt x="61" y="224"/>
                    <a:pt x="123" y="224"/>
                  </a:cubicBezTo>
                  <a:cubicBezTo>
                    <a:pt x="102" y="143"/>
                    <a:pt x="82" y="61"/>
                    <a:pt x="16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6" name="Google Shape;11916;p13"/>
            <p:cNvSpPr/>
            <p:nvPr/>
          </p:nvSpPr>
          <p:spPr>
            <a:xfrm>
              <a:off x="-2403956" y="2069835"/>
              <a:ext cx="5868" cy="8438"/>
            </a:xfrm>
            <a:custGeom>
              <a:avLst/>
              <a:gdLst/>
              <a:ahLst/>
              <a:cxnLst/>
              <a:rect l="l" t="t" r="r" b="b"/>
              <a:pathLst>
                <a:path w="185" h="266" extrusionOk="0">
                  <a:moveTo>
                    <a:pt x="42" y="0"/>
                  </a:moveTo>
                  <a:cubicBezTo>
                    <a:pt x="24" y="36"/>
                    <a:pt x="21" y="72"/>
                    <a:pt x="7" y="108"/>
                  </a:cubicBezTo>
                  <a:lnTo>
                    <a:pt x="7" y="108"/>
                  </a:lnTo>
                  <a:cubicBezTo>
                    <a:pt x="5" y="106"/>
                    <a:pt x="3" y="104"/>
                    <a:pt x="1" y="102"/>
                  </a:cubicBezTo>
                  <a:lnTo>
                    <a:pt x="1" y="123"/>
                  </a:lnTo>
                  <a:cubicBezTo>
                    <a:pt x="3" y="118"/>
                    <a:pt x="5" y="113"/>
                    <a:pt x="7" y="108"/>
                  </a:cubicBezTo>
                  <a:lnTo>
                    <a:pt x="7" y="108"/>
                  </a:lnTo>
                  <a:cubicBezTo>
                    <a:pt x="26" y="127"/>
                    <a:pt x="46" y="143"/>
                    <a:pt x="82" y="143"/>
                  </a:cubicBezTo>
                  <a:cubicBezTo>
                    <a:pt x="103" y="184"/>
                    <a:pt x="42" y="224"/>
                    <a:pt x="82" y="265"/>
                  </a:cubicBezTo>
                  <a:cubicBezTo>
                    <a:pt x="123" y="224"/>
                    <a:pt x="143" y="143"/>
                    <a:pt x="184" y="82"/>
                  </a:cubicBezTo>
                  <a:cubicBezTo>
                    <a:pt x="166" y="58"/>
                    <a:pt x="152" y="50"/>
                    <a:pt x="139" y="50"/>
                  </a:cubicBezTo>
                  <a:cubicBezTo>
                    <a:pt x="113" y="50"/>
                    <a:pt x="96" y="85"/>
                    <a:pt x="73" y="85"/>
                  </a:cubicBezTo>
                  <a:cubicBezTo>
                    <a:pt x="69" y="85"/>
                    <a:pt x="66" y="84"/>
                    <a:pt x="62" y="82"/>
                  </a:cubicBezTo>
                  <a:cubicBezTo>
                    <a:pt x="42" y="61"/>
                    <a:pt x="82" y="2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7" name="Google Shape;11917;p13"/>
            <p:cNvSpPr/>
            <p:nvPr/>
          </p:nvSpPr>
          <p:spPr>
            <a:xfrm>
              <a:off x="-2325128" y="1961950"/>
              <a:ext cx="7137" cy="6471"/>
            </a:xfrm>
            <a:custGeom>
              <a:avLst/>
              <a:gdLst/>
              <a:ahLst/>
              <a:cxnLst/>
              <a:rect l="l" t="t" r="r" b="b"/>
              <a:pathLst>
                <a:path w="225" h="204" extrusionOk="0">
                  <a:moveTo>
                    <a:pt x="163" y="0"/>
                  </a:moveTo>
                  <a:cubicBezTo>
                    <a:pt x="123" y="41"/>
                    <a:pt x="62" y="41"/>
                    <a:pt x="21" y="82"/>
                  </a:cubicBezTo>
                  <a:cubicBezTo>
                    <a:pt x="0" y="122"/>
                    <a:pt x="21" y="143"/>
                    <a:pt x="41" y="143"/>
                  </a:cubicBezTo>
                  <a:cubicBezTo>
                    <a:pt x="62" y="122"/>
                    <a:pt x="82" y="122"/>
                    <a:pt x="123" y="102"/>
                  </a:cubicBezTo>
                  <a:lnTo>
                    <a:pt x="123" y="102"/>
                  </a:lnTo>
                  <a:cubicBezTo>
                    <a:pt x="143" y="122"/>
                    <a:pt x="82" y="184"/>
                    <a:pt x="143" y="204"/>
                  </a:cubicBezTo>
                  <a:cubicBezTo>
                    <a:pt x="184" y="204"/>
                    <a:pt x="204" y="163"/>
                    <a:pt x="204" y="143"/>
                  </a:cubicBezTo>
                  <a:cubicBezTo>
                    <a:pt x="163" y="102"/>
                    <a:pt x="224" y="41"/>
                    <a:pt x="16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8" name="Google Shape;11918;p13"/>
            <p:cNvSpPr/>
            <p:nvPr/>
          </p:nvSpPr>
          <p:spPr>
            <a:xfrm>
              <a:off x="-2119036" y="1653141"/>
              <a:ext cx="6471" cy="5202"/>
            </a:xfrm>
            <a:custGeom>
              <a:avLst/>
              <a:gdLst/>
              <a:ahLst/>
              <a:cxnLst/>
              <a:rect l="l" t="t" r="r" b="b"/>
              <a:pathLst>
                <a:path w="204" h="164" extrusionOk="0">
                  <a:moveTo>
                    <a:pt x="102" y="1"/>
                  </a:moveTo>
                  <a:cubicBezTo>
                    <a:pt x="0" y="1"/>
                    <a:pt x="20" y="102"/>
                    <a:pt x="20" y="163"/>
                  </a:cubicBezTo>
                  <a:lnTo>
                    <a:pt x="143" y="163"/>
                  </a:lnTo>
                  <a:cubicBezTo>
                    <a:pt x="204" y="82"/>
                    <a:pt x="102" y="41"/>
                    <a:pt x="10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9" name="Google Shape;11919;p13"/>
            <p:cNvSpPr/>
            <p:nvPr/>
          </p:nvSpPr>
          <p:spPr>
            <a:xfrm>
              <a:off x="-2323828" y="1954845"/>
              <a:ext cx="5202" cy="5837"/>
            </a:xfrm>
            <a:custGeom>
              <a:avLst/>
              <a:gdLst/>
              <a:ahLst/>
              <a:cxnLst/>
              <a:rect l="l" t="t" r="r" b="b"/>
              <a:pathLst>
                <a:path w="164" h="184" extrusionOk="0">
                  <a:moveTo>
                    <a:pt x="102" y="0"/>
                  </a:moveTo>
                  <a:cubicBezTo>
                    <a:pt x="41" y="0"/>
                    <a:pt x="0" y="21"/>
                    <a:pt x="0" y="82"/>
                  </a:cubicBezTo>
                  <a:cubicBezTo>
                    <a:pt x="21" y="122"/>
                    <a:pt x="41" y="143"/>
                    <a:pt x="61" y="184"/>
                  </a:cubicBezTo>
                  <a:cubicBezTo>
                    <a:pt x="102" y="143"/>
                    <a:pt x="143" y="122"/>
                    <a:pt x="163" y="82"/>
                  </a:cubicBezTo>
                  <a:cubicBezTo>
                    <a:pt x="163" y="67"/>
                    <a:pt x="158" y="63"/>
                    <a:pt x="150" y="63"/>
                  </a:cubicBezTo>
                  <a:cubicBezTo>
                    <a:pt x="141" y="63"/>
                    <a:pt x="129" y="67"/>
                    <a:pt x="118" y="67"/>
                  </a:cubicBezTo>
                  <a:cubicBezTo>
                    <a:pt x="112" y="67"/>
                    <a:pt x="107" y="66"/>
                    <a:pt x="102" y="61"/>
                  </a:cubicBezTo>
                  <a:cubicBezTo>
                    <a:pt x="102" y="41"/>
                    <a:pt x="122" y="2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0" name="Google Shape;11920;p13"/>
            <p:cNvSpPr/>
            <p:nvPr/>
          </p:nvSpPr>
          <p:spPr>
            <a:xfrm>
              <a:off x="-2396850" y="2009754"/>
              <a:ext cx="4568" cy="7138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82" y="0"/>
                  </a:moveTo>
                  <a:cubicBezTo>
                    <a:pt x="1" y="82"/>
                    <a:pt x="21" y="143"/>
                    <a:pt x="21" y="224"/>
                  </a:cubicBezTo>
                  <a:cubicBezTo>
                    <a:pt x="62" y="224"/>
                    <a:pt x="103" y="204"/>
                    <a:pt x="123" y="123"/>
                  </a:cubicBezTo>
                  <a:cubicBezTo>
                    <a:pt x="143" y="102"/>
                    <a:pt x="103" y="6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1" name="Google Shape;11921;p13"/>
            <p:cNvSpPr/>
            <p:nvPr/>
          </p:nvSpPr>
          <p:spPr>
            <a:xfrm>
              <a:off x="-2132613" y="2327604"/>
              <a:ext cx="7771" cy="6471"/>
            </a:xfrm>
            <a:custGeom>
              <a:avLst/>
              <a:gdLst/>
              <a:ahLst/>
              <a:cxnLst/>
              <a:rect l="l" t="t" r="r" b="b"/>
              <a:pathLst>
                <a:path w="245" h="204" extrusionOk="0">
                  <a:moveTo>
                    <a:pt x="102" y="0"/>
                  </a:moveTo>
                  <a:cubicBezTo>
                    <a:pt x="102" y="82"/>
                    <a:pt x="0" y="143"/>
                    <a:pt x="102" y="204"/>
                  </a:cubicBezTo>
                  <a:cubicBezTo>
                    <a:pt x="184" y="183"/>
                    <a:pt x="102" y="122"/>
                    <a:pt x="143" y="102"/>
                  </a:cubicBezTo>
                  <a:cubicBezTo>
                    <a:pt x="149" y="90"/>
                    <a:pt x="159" y="87"/>
                    <a:pt x="170" y="87"/>
                  </a:cubicBezTo>
                  <a:cubicBezTo>
                    <a:pt x="182" y="87"/>
                    <a:pt x="195" y="90"/>
                    <a:pt x="207" y="90"/>
                  </a:cubicBezTo>
                  <a:cubicBezTo>
                    <a:pt x="223" y="90"/>
                    <a:pt x="237" y="85"/>
                    <a:pt x="245" y="61"/>
                  </a:cubicBezTo>
                  <a:cubicBezTo>
                    <a:pt x="204" y="41"/>
                    <a:pt x="163" y="2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2" name="Google Shape;11922;p13"/>
            <p:cNvSpPr/>
            <p:nvPr/>
          </p:nvSpPr>
          <p:spPr>
            <a:xfrm>
              <a:off x="-2062858" y="2093087"/>
              <a:ext cx="4568" cy="5837"/>
            </a:xfrm>
            <a:custGeom>
              <a:avLst/>
              <a:gdLst/>
              <a:ahLst/>
              <a:cxnLst/>
              <a:rect l="l" t="t" r="r" b="b"/>
              <a:pathLst>
                <a:path w="144" h="184" extrusionOk="0">
                  <a:moveTo>
                    <a:pt x="82" y="1"/>
                  </a:moveTo>
                  <a:cubicBezTo>
                    <a:pt x="62" y="21"/>
                    <a:pt x="21" y="21"/>
                    <a:pt x="1" y="41"/>
                  </a:cubicBezTo>
                  <a:lnTo>
                    <a:pt x="1" y="143"/>
                  </a:lnTo>
                  <a:cubicBezTo>
                    <a:pt x="42" y="143"/>
                    <a:pt x="82" y="163"/>
                    <a:pt x="123" y="184"/>
                  </a:cubicBezTo>
                  <a:cubicBezTo>
                    <a:pt x="143" y="163"/>
                    <a:pt x="82" y="102"/>
                    <a:pt x="143" y="102"/>
                  </a:cubicBezTo>
                  <a:cubicBezTo>
                    <a:pt x="123" y="62"/>
                    <a:pt x="103" y="4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3" name="Google Shape;11923;p13"/>
            <p:cNvSpPr/>
            <p:nvPr/>
          </p:nvSpPr>
          <p:spPr>
            <a:xfrm>
              <a:off x="-2075768" y="2110534"/>
              <a:ext cx="3902" cy="6503"/>
            </a:xfrm>
            <a:custGeom>
              <a:avLst/>
              <a:gdLst/>
              <a:ahLst/>
              <a:cxnLst/>
              <a:rect l="l" t="t" r="r" b="b"/>
              <a:pathLst>
                <a:path w="123" h="205" extrusionOk="0">
                  <a:moveTo>
                    <a:pt x="21" y="0"/>
                  </a:moveTo>
                  <a:cubicBezTo>
                    <a:pt x="1" y="61"/>
                    <a:pt x="41" y="123"/>
                    <a:pt x="21" y="163"/>
                  </a:cubicBezTo>
                  <a:cubicBezTo>
                    <a:pt x="62" y="184"/>
                    <a:pt x="82" y="204"/>
                    <a:pt x="102" y="204"/>
                  </a:cubicBezTo>
                  <a:cubicBezTo>
                    <a:pt x="123" y="163"/>
                    <a:pt x="123" y="123"/>
                    <a:pt x="123" y="102"/>
                  </a:cubicBezTo>
                  <a:cubicBezTo>
                    <a:pt x="102" y="82"/>
                    <a:pt x="62" y="82"/>
                    <a:pt x="82" y="21"/>
                  </a:cubicBezTo>
                  <a:cubicBezTo>
                    <a:pt x="62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4" name="Google Shape;11924;p13"/>
            <p:cNvSpPr/>
            <p:nvPr/>
          </p:nvSpPr>
          <p:spPr>
            <a:xfrm>
              <a:off x="-2356786" y="1987137"/>
              <a:ext cx="4568" cy="5202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82" y="62"/>
                  </a:moveTo>
                  <a:cubicBezTo>
                    <a:pt x="82" y="62"/>
                    <a:pt x="82" y="82"/>
                    <a:pt x="82" y="82"/>
                  </a:cubicBezTo>
                  <a:lnTo>
                    <a:pt x="62" y="82"/>
                  </a:lnTo>
                  <a:cubicBezTo>
                    <a:pt x="62" y="62"/>
                    <a:pt x="62" y="62"/>
                    <a:pt x="82" y="62"/>
                  </a:cubicBezTo>
                  <a:close/>
                  <a:moveTo>
                    <a:pt x="102" y="1"/>
                  </a:moveTo>
                  <a:lnTo>
                    <a:pt x="102" y="1"/>
                  </a:lnTo>
                  <a:cubicBezTo>
                    <a:pt x="1" y="41"/>
                    <a:pt x="1" y="41"/>
                    <a:pt x="21" y="163"/>
                  </a:cubicBezTo>
                  <a:cubicBezTo>
                    <a:pt x="143" y="102"/>
                    <a:pt x="143" y="102"/>
                    <a:pt x="10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5" name="Google Shape;11925;p13"/>
            <p:cNvSpPr/>
            <p:nvPr/>
          </p:nvSpPr>
          <p:spPr>
            <a:xfrm>
              <a:off x="-2031834" y="2044648"/>
              <a:ext cx="6503" cy="4536"/>
            </a:xfrm>
            <a:custGeom>
              <a:avLst/>
              <a:gdLst/>
              <a:ahLst/>
              <a:cxnLst/>
              <a:rect l="l" t="t" r="r" b="b"/>
              <a:pathLst>
                <a:path w="205" h="143" extrusionOk="0">
                  <a:moveTo>
                    <a:pt x="41" y="0"/>
                  </a:moveTo>
                  <a:cubicBezTo>
                    <a:pt x="0" y="41"/>
                    <a:pt x="41" y="102"/>
                    <a:pt x="21" y="143"/>
                  </a:cubicBezTo>
                  <a:cubicBezTo>
                    <a:pt x="62" y="82"/>
                    <a:pt x="143" y="122"/>
                    <a:pt x="204" y="82"/>
                  </a:cubicBezTo>
                  <a:cubicBezTo>
                    <a:pt x="194" y="51"/>
                    <a:pt x="174" y="46"/>
                    <a:pt x="153" y="46"/>
                  </a:cubicBezTo>
                  <a:cubicBezTo>
                    <a:pt x="143" y="46"/>
                    <a:pt x="133" y="47"/>
                    <a:pt x="124" y="47"/>
                  </a:cubicBezTo>
                  <a:cubicBezTo>
                    <a:pt x="115" y="47"/>
                    <a:pt x="107" y="46"/>
                    <a:pt x="102" y="41"/>
                  </a:cubicBezTo>
                  <a:cubicBezTo>
                    <a:pt x="82" y="0"/>
                    <a:pt x="62" y="0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6" name="Google Shape;11926;p13"/>
            <p:cNvSpPr/>
            <p:nvPr/>
          </p:nvSpPr>
          <p:spPr>
            <a:xfrm>
              <a:off x="-2331600" y="1910657"/>
              <a:ext cx="3902" cy="6376"/>
            </a:xfrm>
            <a:custGeom>
              <a:avLst/>
              <a:gdLst/>
              <a:ahLst/>
              <a:cxnLst/>
              <a:rect l="l" t="t" r="r" b="b"/>
              <a:pathLst>
                <a:path w="123" h="201" extrusionOk="0">
                  <a:moveTo>
                    <a:pt x="62" y="0"/>
                  </a:moveTo>
                  <a:cubicBezTo>
                    <a:pt x="51" y="0"/>
                    <a:pt x="38" y="3"/>
                    <a:pt x="21" y="8"/>
                  </a:cubicBezTo>
                  <a:cubicBezTo>
                    <a:pt x="1" y="70"/>
                    <a:pt x="103" y="131"/>
                    <a:pt x="21" y="192"/>
                  </a:cubicBezTo>
                  <a:cubicBezTo>
                    <a:pt x="39" y="198"/>
                    <a:pt x="53" y="200"/>
                    <a:pt x="65" y="200"/>
                  </a:cubicBezTo>
                  <a:cubicBezTo>
                    <a:pt x="94" y="200"/>
                    <a:pt x="109" y="186"/>
                    <a:pt x="123" y="171"/>
                  </a:cubicBezTo>
                  <a:cubicBezTo>
                    <a:pt x="103" y="151"/>
                    <a:pt x="103" y="131"/>
                    <a:pt x="123" y="90"/>
                  </a:cubicBezTo>
                  <a:cubicBezTo>
                    <a:pt x="123" y="90"/>
                    <a:pt x="123" y="70"/>
                    <a:pt x="123" y="49"/>
                  </a:cubicBezTo>
                  <a:cubicBezTo>
                    <a:pt x="108" y="19"/>
                    <a:pt x="93" y="0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7" name="Google Shape;11927;p13"/>
            <p:cNvSpPr/>
            <p:nvPr/>
          </p:nvSpPr>
          <p:spPr>
            <a:xfrm>
              <a:off x="-2061557" y="1976479"/>
              <a:ext cx="4568" cy="4219"/>
            </a:xfrm>
            <a:custGeom>
              <a:avLst/>
              <a:gdLst/>
              <a:ahLst/>
              <a:cxnLst/>
              <a:rect l="l" t="t" r="r" b="b"/>
              <a:pathLst>
                <a:path w="144" h="133" extrusionOk="0">
                  <a:moveTo>
                    <a:pt x="62" y="1"/>
                  </a:moveTo>
                  <a:cubicBezTo>
                    <a:pt x="41" y="1"/>
                    <a:pt x="21" y="11"/>
                    <a:pt x="1" y="31"/>
                  </a:cubicBezTo>
                  <a:cubicBezTo>
                    <a:pt x="1" y="72"/>
                    <a:pt x="21" y="113"/>
                    <a:pt x="82" y="133"/>
                  </a:cubicBezTo>
                  <a:cubicBezTo>
                    <a:pt x="143" y="113"/>
                    <a:pt x="143" y="72"/>
                    <a:pt x="123" y="31"/>
                  </a:cubicBezTo>
                  <a:cubicBezTo>
                    <a:pt x="102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8" name="Google Shape;11928;p13"/>
            <p:cNvSpPr/>
            <p:nvPr/>
          </p:nvSpPr>
          <p:spPr>
            <a:xfrm>
              <a:off x="-2053151" y="2086996"/>
              <a:ext cx="5836" cy="5488"/>
            </a:xfrm>
            <a:custGeom>
              <a:avLst/>
              <a:gdLst/>
              <a:ahLst/>
              <a:cxnLst/>
              <a:rect l="l" t="t" r="r" b="b"/>
              <a:pathLst>
                <a:path w="184" h="173" extrusionOk="0">
                  <a:moveTo>
                    <a:pt x="92" y="1"/>
                  </a:moveTo>
                  <a:cubicBezTo>
                    <a:pt x="72" y="1"/>
                    <a:pt x="61" y="15"/>
                    <a:pt x="61" y="30"/>
                  </a:cubicBezTo>
                  <a:cubicBezTo>
                    <a:pt x="42" y="68"/>
                    <a:pt x="23" y="107"/>
                    <a:pt x="3" y="163"/>
                  </a:cubicBezTo>
                  <a:lnTo>
                    <a:pt x="3" y="163"/>
                  </a:lnTo>
                  <a:cubicBezTo>
                    <a:pt x="1" y="160"/>
                    <a:pt x="0" y="157"/>
                    <a:pt x="0" y="152"/>
                  </a:cubicBezTo>
                  <a:lnTo>
                    <a:pt x="0" y="172"/>
                  </a:lnTo>
                  <a:cubicBezTo>
                    <a:pt x="1" y="169"/>
                    <a:pt x="2" y="166"/>
                    <a:pt x="3" y="163"/>
                  </a:cubicBezTo>
                  <a:lnTo>
                    <a:pt x="3" y="163"/>
                  </a:lnTo>
                  <a:cubicBezTo>
                    <a:pt x="8" y="169"/>
                    <a:pt x="16" y="171"/>
                    <a:pt x="25" y="172"/>
                  </a:cubicBezTo>
                  <a:lnTo>
                    <a:pt x="25" y="172"/>
                  </a:lnTo>
                  <a:cubicBezTo>
                    <a:pt x="41" y="169"/>
                    <a:pt x="43" y="150"/>
                    <a:pt x="61" y="131"/>
                  </a:cubicBezTo>
                  <a:cubicBezTo>
                    <a:pt x="82" y="121"/>
                    <a:pt x="102" y="121"/>
                    <a:pt x="123" y="121"/>
                  </a:cubicBezTo>
                  <a:cubicBezTo>
                    <a:pt x="143" y="121"/>
                    <a:pt x="163" y="121"/>
                    <a:pt x="184" y="111"/>
                  </a:cubicBezTo>
                  <a:cubicBezTo>
                    <a:pt x="184" y="91"/>
                    <a:pt x="184" y="91"/>
                    <a:pt x="184" y="70"/>
                  </a:cubicBezTo>
                  <a:cubicBezTo>
                    <a:pt x="163" y="50"/>
                    <a:pt x="102" y="50"/>
                    <a:pt x="123" y="9"/>
                  </a:cubicBezTo>
                  <a:cubicBezTo>
                    <a:pt x="111" y="3"/>
                    <a:pt x="100" y="1"/>
                    <a:pt x="92" y="1"/>
                  </a:cubicBezTo>
                  <a:close/>
                  <a:moveTo>
                    <a:pt x="25" y="172"/>
                  </a:moveTo>
                  <a:cubicBezTo>
                    <a:pt x="24" y="172"/>
                    <a:pt x="22" y="172"/>
                    <a:pt x="21" y="172"/>
                  </a:cubicBezTo>
                  <a:lnTo>
                    <a:pt x="41" y="172"/>
                  </a:lnTo>
                  <a:cubicBezTo>
                    <a:pt x="36" y="172"/>
                    <a:pt x="30" y="172"/>
                    <a:pt x="25" y="172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9" name="Google Shape;11929;p13"/>
            <p:cNvSpPr/>
            <p:nvPr/>
          </p:nvSpPr>
          <p:spPr>
            <a:xfrm>
              <a:off x="-2340640" y="2334043"/>
              <a:ext cx="3902" cy="4568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41" y="1"/>
                  </a:moveTo>
                  <a:cubicBezTo>
                    <a:pt x="1" y="42"/>
                    <a:pt x="41" y="103"/>
                    <a:pt x="21" y="143"/>
                  </a:cubicBezTo>
                  <a:lnTo>
                    <a:pt x="82" y="143"/>
                  </a:lnTo>
                  <a:cubicBezTo>
                    <a:pt x="103" y="123"/>
                    <a:pt x="123" y="82"/>
                    <a:pt x="123" y="62"/>
                  </a:cubicBezTo>
                  <a:cubicBezTo>
                    <a:pt x="123" y="21"/>
                    <a:pt x="82" y="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0" name="Google Shape;11930;p13"/>
            <p:cNvSpPr/>
            <p:nvPr/>
          </p:nvSpPr>
          <p:spPr>
            <a:xfrm>
              <a:off x="-2062858" y="2033006"/>
              <a:ext cx="5202" cy="5202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82" y="1"/>
                  </a:moveTo>
                  <a:cubicBezTo>
                    <a:pt x="1" y="62"/>
                    <a:pt x="82" y="102"/>
                    <a:pt x="82" y="163"/>
                  </a:cubicBezTo>
                  <a:cubicBezTo>
                    <a:pt x="117" y="163"/>
                    <a:pt x="122" y="119"/>
                    <a:pt x="149" y="119"/>
                  </a:cubicBezTo>
                  <a:cubicBezTo>
                    <a:pt x="153" y="119"/>
                    <a:pt x="158" y="120"/>
                    <a:pt x="164" y="123"/>
                  </a:cubicBezTo>
                  <a:cubicBezTo>
                    <a:pt x="164" y="62"/>
                    <a:pt x="123" y="4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1" name="Google Shape;11931;p13"/>
            <p:cNvSpPr/>
            <p:nvPr/>
          </p:nvSpPr>
          <p:spPr>
            <a:xfrm>
              <a:off x="-2314153" y="1829513"/>
              <a:ext cx="5836" cy="4536"/>
            </a:xfrm>
            <a:custGeom>
              <a:avLst/>
              <a:gdLst/>
              <a:ahLst/>
              <a:cxnLst/>
              <a:rect l="l" t="t" r="r" b="b"/>
              <a:pathLst>
                <a:path w="184" h="143" extrusionOk="0">
                  <a:moveTo>
                    <a:pt x="82" y="0"/>
                  </a:moveTo>
                  <a:cubicBezTo>
                    <a:pt x="66" y="17"/>
                    <a:pt x="63" y="47"/>
                    <a:pt x="40" y="47"/>
                  </a:cubicBezTo>
                  <a:cubicBezTo>
                    <a:pt x="35" y="47"/>
                    <a:pt x="29" y="45"/>
                    <a:pt x="21" y="41"/>
                  </a:cubicBezTo>
                  <a:lnTo>
                    <a:pt x="21" y="41"/>
                  </a:lnTo>
                  <a:cubicBezTo>
                    <a:pt x="1" y="82"/>
                    <a:pt x="21" y="102"/>
                    <a:pt x="41" y="143"/>
                  </a:cubicBezTo>
                  <a:cubicBezTo>
                    <a:pt x="102" y="143"/>
                    <a:pt x="143" y="82"/>
                    <a:pt x="184" y="41"/>
                  </a:cubicBezTo>
                  <a:cubicBezTo>
                    <a:pt x="164" y="21"/>
                    <a:pt x="123" y="2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2" name="Google Shape;11932;p13"/>
            <p:cNvSpPr/>
            <p:nvPr/>
          </p:nvSpPr>
          <p:spPr>
            <a:xfrm>
              <a:off x="-2071232" y="1959349"/>
              <a:ext cx="6471" cy="5202"/>
            </a:xfrm>
            <a:custGeom>
              <a:avLst/>
              <a:gdLst/>
              <a:ahLst/>
              <a:cxnLst/>
              <a:rect l="l" t="t" r="r" b="b"/>
              <a:pathLst>
                <a:path w="204" h="164" extrusionOk="0">
                  <a:moveTo>
                    <a:pt x="61" y="1"/>
                  </a:moveTo>
                  <a:cubicBezTo>
                    <a:pt x="21" y="21"/>
                    <a:pt x="21" y="62"/>
                    <a:pt x="0" y="103"/>
                  </a:cubicBezTo>
                  <a:cubicBezTo>
                    <a:pt x="21" y="116"/>
                    <a:pt x="41" y="118"/>
                    <a:pt x="62" y="118"/>
                  </a:cubicBezTo>
                  <a:cubicBezTo>
                    <a:pt x="73" y="118"/>
                    <a:pt x="83" y="118"/>
                    <a:pt x="94" y="118"/>
                  </a:cubicBezTo>
                  <a:cubicBezTo>
                    <a:pt x="127" y="118"/>
                    <a:pt x="163" y="123"/>
                    <a:pt x="204" y="164"/>
                  </a:cubicBezTo>
                  <a:cubicBezTo>
                    <a:pt x="183" y="103"/>
                    <a:pt x="183" y="82"/>
                    <a:pt x="183" y="62"/>
                  </a:cubicBezTo>
                  <a:cubicBezTo>
                    <a:pt x="143" y="42"/>
                    <a:pt x="61" y="62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3" name="Google Shape;11933;p13"/>
            <p:cNvSpPr/>
            <p:nvPr/>
          </p:nvSpPr>
          <p:spPr>
            <a:xfrm>
              <a:off x="-2342575" y="1927691"/>
              <a:ext cx="1967" cy="7138"/>
            </a:xfrm>
            <a:custGeom>
              <a:avLst/>
              <a:gdLst/>
              <a:ahLst/>
              <a:cxnLst/>
              <a:rect l="l" t="t" r="r" b="b"/>
              <a:pathLst>
                <a:path w="62" h="225" extrusionOk="0">
                  <a:moveTo>
                    <a:pt x="62" y="1"/>
                  </a:moveTo>
                  <a:cubicBezTo>
                    <a:pt x="21" y="21"/>
                    <a:pt x="21" y="62"/>
                    <a:pt x="1" y="103"/>
                  </a:cubicBezTo>
                  <a:cubicBezTo>
                    <a:pt x="1" y="143"/>
                    <a:pt x="21" y="184"/>
                    <a:pt x="41" y="225"/>
                  </a:cubicBezTo>
                  <a:lnTo>
                    <a:pt x="62" y="225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4" name="Google Shape;11934;p13"/>
            <p:cNvSpPr/>
            <p:nvPr/>
          </p:nvSpPr>
          <p:spPr>
            <a:xfrm>
              <a:off x="-2329665" y="1799790"/>
              <a:ext cx="4568" cy="5837"/>
            </a:xfrm>
            <a:custGeom>
              <a:avLst/>
              <a:gdLst/>
              <a:ahLst/>
              <a:cxnLst/>
              <a:rect l="l" t="t" r="r" b="b"/>
              <a:pathLst>
                <a:path w="144" h="184" extrusionOk="0">
                  <a:moveTo>
                    <a:pt x="143" y="1"/>
                  </a:moveTo>
                  <a:lnTo>
                    <a:pt x="143" y="1"/>
                  </a:lnTo>
                  <a:cubicBezTo>
                    <a:pt x="21" y="62"/>
                    <a:pt x="1" y="41"/>
                    <a:pt x="62" y="184"/>
                  </a:cubicBezTo>
                  <a:cubicBezTo>
                    <a:pt x="82" y="123"/>
                    <a:pt x="123" y="62"/>
                    <a:pt x="14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5" name="Google Shape;11935;p13"/>
            <p:cNvSpPr/>
            <p:nvPr/>
          </p:nvSpPr>
          <p:spPr>
            <a:xfrm>
              <a:off x="-2053151" y="2075640"/>
              <a:ext cx="5202" cy="4568"/>
            </a:xfrm>
            <a:custGeom>
              <a:avLst/>
              <a:gdLst/>
              <a:ahLst/>
              <a:cxnLst/>
              <a:rect l="l" t="t" r="r" b="b"/>
              <a:pathLst>
                <a:path w="164" h="144" extrusionOk="0">
                  <a:moveTo>
                    <a:pt x="102" y="1"/>
                  </a:moveTo>
                  <a:cubicBezTo>
                    <a:pt x="21" y="21"/>
                    <a:pt x="41" y="102"/>
                    <a:pt x="0" y="143"/>
                  </a:cubicBezTo>
                  <a:lnTo>
                    <a:pt x="143" y="143"/>
                  </a:lnTo>
                  <a:cubicBezTo>
                    <a:pt x="102" y="102"/>
                    <a:pt x="163" y="41"/>
                    <a:pt x="10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6" name="Google Shape;11936;p13"/>
            <p:cNvSpPr/>
            <p:nvPr/>
          </p:nvSpPr>
          <p:spPr>
            <a:xfrm>
              <a:off x="-2313487" y="1973306"/>
              <a:ext cx="6471" cy="3521"/>
            </a:xfrm>
            <a:custGeom>
              <a:avLst/>
              <a:gdLst/>
              <a:ahLst/>
              <a:cxnLst/>
              <a:rect l="l" t="t" r="r" b="b"/>
              <a:pathLst>
                <a:path w="204" h="111" extrusionOk="0">
                  <a:moveTo>
                    <a:pt x="90" y="0"/>
                  </a:moveTo>
                  <a:cubicBezTo>
                    <a:pt x="75" y="0"/>
                    <a:pt x="59" y="3"/>
                    <a:pt x="41" y="9"/>
                  </a:cubicBezTo>
                  <a:cubicBezTo>
                    <a:pt x="20" y="29"/>
                    <a:pt x="20" y="29"/>
                    <a:pt x="0" y="70"/>
                  </a:cubicBezTo>
                  <a:cubicBezTo>
                    <a:pt x="61" y="70"/>
                    <a:pt x="122" y="70"/>
                    <a:pt x="163" y="111"/>
                  </a:cubicBezTo>
                  <a:cubicBezTo>
                    <a:pt x="163" y="90"/>
                    <a:pt x="183" y="50"/>
                    <a:pt x="204" y="29"/>
                  </a:cubicBezTo>
                  <a:cubicBezTo>
                    <a:pt x="160" y="15"/>
                    <a:pt x="127" y="0"/>
                    <a:pt x="9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7" name="Google Shape;11937;p13"/>
            <p:cNvSpPr/>
            <p:nvPr/>
          </p:nvSpPr>
          <p:spPr>
            <a:xfrm>
              <a:off x="-2115166" y="2104538"/>
              <a:ext cx="5202" cy="4727"/>
            </a:xfrm>
            <a:custGeom>
              <a:avLst/>
              <a:gdLst/>
              <a:ahLst/>
              <a:cxnLst/>
              <a:rect l="l" t="t" r="r" b="b"/>
              <a:pathLst>
                <a:path w="164" h="149" extrusionOk="0">
                  <a:moveTo>
                    <a:pt x="99" y="0"/>
                  </a:moveTo>
                  <a:cubicBezTo>
                    <a:pt x="79" y="0"/>
                    <a:pt x="64" y="12"/>
                    <a:pt x="44" y="12"/>
                  </a:cubicBezTo>
                  <a:cubicBezTo>
                    <a:pt x="37" y="12"/>
                    <a:pt x="29" y="10"/>
                    <a:pt x="21" y="6"/>
                  </a:cubicBezTo>
                  <a:cubicBezTo>
                    <a:pt x="0" y="6"/>
                    <a:pt x="0" y="26"/>
                    <a:pt x="21" y="26"/>
                  </a:cubicBezTo>
                  <a:cubicBezTo>
                    <a:pt x="61" y="67"/>
                    <a:pt x="82" y="88"/>
                    <a:pt x="61" y="149"/>
                  </a:cubicBezTo>
                  <a:cubicBezTo>
                    <a:pt x="163" y="128"/>
                    <a:pt x="143" y="67"/>
                    <a:pt x="122" y="6"/>
                  </a:cubicBezTo>
                  <a:cubicBezTo>
                    <a:pt x="114" y="2"/>
                    <a:pt x="106" y="0"/>
                    <a:pt x="99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8" name="Google Shape;11938;p13"/>
            <p:cNvSpPr/>
            <p:nvPr/>
          </p:nvSpPr>
          <p:spPr>
            <a:xfrm>
              <a:off x="-2385208" y="1984568"/>
              <a:ext cx="3902" cy="5837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41" y="0"/>
                  </a:moveTo>
                  <a:cubicBezTo>
                    <a:pt x="0" y="41"/>
                    <a:pt x="41" y="61"/>
                    <a:pt x="21" y="102"/>
                  </a:cubicBezTo>
                  <a:cubicBezTo>
                    <a:pt x="21" y="102"/>
                    <a:pt x="0" y="143"/>
                    <a:pt x="21" y="163"/>
                  </a:cubicBezTo>
                  <a:cubicBezTo>
                    <a:pt x="21" y="163"/>
                    <a:pt x="41" y="183"/>
                    <a:pt x="62" y="183"/>
                  </a:cubicBezTo>
                  <a:cubicBezTo>
                    <a:pt x="123" y="102"/>
                    <a:pt x="123" y="6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9" name="Google Shape;11939;p13"/>
            <p:cNvSpPr/>
            <p:nvPr/>
          </p:nvSpPr>
          <p:spPr>
            <a:xfrm>
              <a:off x="-2146189" y="2333853"/>
              <a:ext cx="3267" cy="6059"/>
            </a:xfrm>
            <a:custGeom>
              <a:avLst/>
              <a:gdLst/>
              <a:ahLst/>
              <a:cxnLst/>
              <a:rect l="l" t="t" r="r" b="b"/>
              <a:pathLst>
                <a:path w="103" h="191" extrusionOk="0">
                  <a:moveTo>
                    <a:pt x="39" y="1"/>
                  </a:moveTo>
                  <a:cubicBezTo>
                    <a:pt x="27" y="1"/>
                    <a:pt x="14" y="8"/>
                    <a:pt x="1" y="27"/>
                  </a:cubicBezTo>
                  <a:cubicBezTo>
                    <a:pt x="1" y="27"/>
                    <a:pt x="21" y="48"/>
                    <a:pt x="41" y="48"/>
                  </a:cubicBezTo>
                  <a:cubicBezTo>
                    <a:pt x="62" y="68"/>
                    <a:pt x="21" y="68"/>
                    <a:pt x="21" y="88"/>
                  </a:cubicBezTo>
                  <a:cubicBezTo>
                    <a:pt x="1" y="129"/>
                    <a:pt x="1" y="149"/>
                    <a:pt x="21" y="190"/>
                  </a:cubicBezTo>
                  <a:cubicBezTo>
                    <a:pt x="62" y="149"/>
                    <a:pt x="82" y="109"/>
                    <a:pt x="103" y="48"/>
                  </a:cubicBezTo>
                  <a:cubicBezTo>
                    <a:pt x="89" y="34"/>
                    <a:pt x="65" y="1"/>
                    <a:pt x="3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0" name="Google Shape;11940;p13"/>
            <p:cNvSpPr/>
            <p:nvPr/>
          </p:nvSpPr>
          <p:spPr>
            <a:xfrm>
              <a:off x="-2115166" y="2164143"/>
              <a:ext cx="5202" cy="5837"/>
            </a:xfrm>
            <a:custGeom>
              <a:avLst/>
              <a:gdLst/>
              <a:ahLst/>
              <a:cxnLst/>
              <a:rect l="l" t="t" r="r" b="b"/>
              <a:pathLst>
                <a:path w="164" h="184" extrusionOk="0">
                  <a:moveTo>
                    <a:pt x="102" y="1"/>
                  </a:moveTo>
                  <a:cubicBezTo>
                    <a:pt x="95" y="16"/>
                    <a:pt x="84" y="20"/>
                    <a:pt x="72" y="20"/>
                  </a:cubicBezTo>
                  <a:cubicBezTo>
                    <a:pt x="59" y="20"/>
                    <a:pt x="44" y="15"/>
                    <a:pt x="28" y="15"/>
                  </a:cubicBezTo>
                  <a:cubicBezTo>
                    <a:pt x="19" y="15"/>
                    <a:pt x="10" y="16"/>
                    <a:pt x="0" y="21"/>
                  </a:cubicBezTo>
                  <a:cubicBezTo>
                    <a:pt x="82" y="62"/>
                    <a:pt x="61" y="143"/>
                    <a:pt x="122" y="184"/>
                  </a:cubicBezTo>
                  <a:cubicBezTo>
                    <a:pt x="163" y="143"/>
                    <a:pt x="82" y="62"/>
                    <a:pt x="163" y="41"/>
                  </a:cubicBezTo>
                  <a:cubicBezTo>
                    <a:pt x="163" y="21"/>
                    <a:pt x="143" y="21"/>
                    <a:pt x="10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1" name="Google Shape;11941;p13"/>
            <p:cNvSpPr/>
            <p:nvPr/>
          </p:nvSpPr>
          <p:spPr>
            <a:xfrm>
              <a:off x="-2307047" y="1786213"/>
              <a:ext cx="3267" cy="4568"/>
            </a:xfrm>
            <a:custGeom>
              <a:avLst/>
              <a:gdLst/>
              <a:ahLst/>
              <a:cxnLst/>
              <a:rect l="l" t="t" r="r" b="b"/>
              <a:pathLst>
                <a:path w="103" h="144" extrusionOk="0">
                  <a:moveTo>
                    <a:pt x="82" y="1"/>
                  </a:moveTo>
                  <a:cubicBezTo>
                    <a:pt x="1" y="42"/>
                    <a:pt x="1" y="42"/>
                    <a:pt x="41" y="143"/>
                  </a:cubicBezTo>
                  <a:cubicBezTo>
                    <a:pt x="62" y="103"/>
                    <a:pt x="103" y="62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2" name="Google Shape;11942;p13"/>
            <p:cNvSpPr/>
            <p:nvPr/>
          </p:nvSpPr>
          <p:spPr>
            <a:xfrm>
              <a:off x="-2103556" y="2321038"/>
              <a:ext cx="5202" cy="3363"/>
            </a:xfrm>
            <a:custGeom>
              <a:avLst/>
              <a:gdLst/>
              <a:ahLst/>
              <a:cxnLst/>
              <a:rect l="l" t="t" r="r" b="b"/>
              <a:pathLst>
                <a:path w="164" h="106" extrusionOk="0">
                  <a:moveTo>
                    <a:pt x="87" y="1"/>
                  </a:moveTo>
                  <a:cubicBezTo>
                    <a:pt x="65" y="1"/>
                    <a:pt x="45" y="21"/>
                    <a:pt x="1" y="65"/>
                  </a:cubicBezTo>
                  <a:cubicBezTo>
                    <a:pt x="42" y="85"/>
                    <a:pt x="62" y="105"/>
                    <a:pt x="82" y="105"/>
                  </a:cubicBezTo>
                  <a:cubicBezTo>
                    <a:pt x="103" y="85"/>
                    <a:pt x="164" y="85"/>
                    <a:pt x="164" y="44"/>
                  </a:cubicBezTo>
                  <a:cubicBezTo>
                    <a:pt x="126" y="16"/>
                    <a:pt x="106" y="1"/>
                    <a:pt x="8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3" name="Google Shape;11943;p13"/>
            <p:cNvSpPr/>
            <p:nvPr/>
          </p:nvSpPr>
          <p:spPr>
            <a:xfrm>
              <a:off x="-2033135" y="2033641"/>
              <a:ext cx="5202" cy="4568"/>
            </a:xfrm>
            <a:custGeom>
              <a:avLst/>
              <a:gdLst/>
              <a:ahLst/>
              <a:cxnLst/>
              <a:rect l="l" t="t" r="r" b="b"/>
              <a:pathLst>
                <a:path w="164" h="144" extrusionOk="0">
                  <a:moveTo>
                    <a:pt x="103" y="1"/>
                  </a:moveTo>
                  <a:cubicBezTo>
                    <a:pt x="86" y="17"/>
                    <a:pt x="83" y="47"/>
                    <a:pt x="61" y="47"/>
                  </a:cubicBezTo>
                  <a:cubicBezTo>
                    <a:pt x="56" y="47"/>
                    <a:pt x="49" y="45"/>
                    <a:pt x="41" y="42"/>
                  </a:cubicBezTo>
                  <a:cubicBezTo>
                    <a:pt x="21" y="82"/>
                    <a:pt x="1" y="103"/>
                    <a:pt x="1" y="123"/>
                  </a:cubicBezTo>
                  <a:cubicBezTo>
                    <a:pt x="21" y="123"/>
                    <a:pt x="41" y="143"/>
                    <a:pt x="62" y="143"/>
                  </a:cubicBezTo>
                  <a:cubicBezTo>
                    <a:pt x="82" y="123"/>
                    <a:pt x="123" y="103"/>
                    <a:pt x="164" y="62"/>
                  </a:cubicBezTo>
                  <a:cubicBezTo>
                    <a:pt x="143" y="42"/>
                    <a:pt x="123" y="21"/>
                    <a:pt x="10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4" name="Google Shape;11944;p13"/>
            <p:cNvSpPr/>
            <p:nvPr/>
          </p:nvSpPr>
          <p:spPr>
            <a:xfrm>
              <a:off x="-2403289" y="2029136"/>
              <a:ext cx="5202" cy="5202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02" y="0"/>
                  </a:moveTo>
                  <a:lnTo>
                    <a:pt x="102" y="0"/>
                  </a:lnTo>
                  <a:cubicBezTo>
                    <a:pt x="82" y="41"/>
                    <a:pt x="0" y="61"/>
                    <a:pt x="61" y="163"/>
                  </a:cubicBezTo>
                  <a:cubicBezTo>
                    <a:pt x="102" y="102"/>
                    <a:pt x="163" y="82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5" name="Google Shape;11945;p13"/>
            <p:cNvSpPr/>
            <p:nvPr/>
          </p:nvSpPr>
          <p:spPr>
            <a:xfrm>
              <a:off x="-2117101" y="1698376"/>
              <a:ext cx="4536" cy="5837"/>
            </a:xfrm>
            <a:custGeom>
              <a:avLst/>
              <a:gdLst/>
              <a:ahLst/>
              <a:cxnLst/>
              <a:rect l="l" t="t" r="r" b="b"/>
              <a:pathLst>
                <a:path w="143" h="184" extrusionOk="0">
                  <a:moveTo>
                    <a:pt x="82" y="0"/>
                  </a:moveTo>
                  <a:lnTo>
                    <a:pt x="82" y="0"/>
                  </a:lnTo>
                  <a:cubicBezTo>
                    <a:pt x="0" y="41"/>
                    <a:pt x="41" y="122"/>
                    <a:pt x="41" y="183"/>
                  </a:cubicBezTo>
                  <a:cubicBezTo>
                    <a:pt x="82" y="122"/>
                    <a:pt x="143" y="6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6" name="Google Shape;11946;p13"/>
            <p:cNvSpPr/>
            <p:nvPr/>
          </p:nvSpPr>
          <p:spPr>
            <a:xfrm>
              <a:off x="-2218545" y="2397359"/>
              <a:ext cx="3267" cy="390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82" y="1"/>
                  </a:moveTo>
                  <a:cubicBezTo>
                    <a:pt x="42" y="1"/>
                    <a:pt x="21" y="21"/>
                    <a:pt x="1" y="41"/>
                  </a:cubicBezTo>
                  <a:cubicBezTo>
                    <a:pt x="1" y="103"/>
                    <a:pt x="62" y="103"/>
                    <a:pt x="82" y="123"/>
                  </a:cubicBezTo>
                  <a:cubicBezTo>
                    <a:pt x="103" y="82"/>
                    <a:pt x="103" y="4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7" name="Google Shape;11947;p13"/>
            <p:cNvSpPr/>
            <p:nvPr/>
          </p:nvSpPr>
          <p:spPr>
            <a:xfrm>
              <a:off x="-2342575" y="1939967"/>
              <a:ext cx="1967" cy="6503"/>
            </a:xfrm>
            <a:custGeom>
              <a:avLst/>
              <a:gdLst/>
              <a:ahLst/>
              <a:cxnLst/>
              <a:rect l="l" t="t" r="r" b="b"/>
              <a:pathLst>
                <a:path w="62" h="205" extrusionOk="0">
                  <a:moveTo>
                    <a:pt x="62" y="1"/>
                  </a:moveTo>
                  <a:cubicBezTo>
                    <a:pt x="1" y="82"/>
                    <a:pt x="1" y="123"/>
                    <a:pt x="62" y="205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8" name="Google Shape;11948;p13"/>
            <p:cNvSpPr/>
            <p:nvPr/>
          </p:nvSpPr>
          <p:spPr>
            <a:xfrm>
              <a:off x="-2157799" y="2387018"/>
              <a:ext cx="5836" cy="2855"/>
            </a:xfrm>
            <a:custGeom>
              <a:avLst/>
              <a:gdLst/>
              <a:ahLst/>
              <a:cxnLst/>
              <a:rect l="l" t="t" r="r" b="b"/>
              <a:pathLst>
                <a:path w="184" h="90" extrusionOk="0">
                  <a:moveTo>
                    <a:pt x="0" y="1"/>
                  </a:moveTo>
                  <a:cubicBezTo>
                    <a:pt x="21" y="42"/>
                    <a:pt x="21" y="62"/>
                    <a:pt x="41" y="82"/>
                  </a:cubicBezTo>
                  <a:cubicBezTo>
                    <a:pt x="56" y="87"/>
                    <a:pt x="70" y="90"/>
                    <a:pt x="83" y="90"/>
                  </a:cubicBezTo>
                  <a:cubicBezTo>
                    <a:pt x="121" y="90"/>
                    <a:pt x="148" y="67"/>
                    <a:pt x="163" y="21"/>
                  </a:cubicBezTo>
                  <a:lnTo>
                    <a:pt x="183" y="21"/>
                  </a:lnTo>
                  <a:cubicBezTo>
                    <a:pt x="122" y="21"/>
                    <a:pt x="6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9" name="Google Shape;11949;p13"/>
            <p:cNvSpPr/>
            <p:nvPr/>
          </p:nvSpPr>
          <p:spPr>
            <a:xfrm>
              <a:off x="-2084174" y="1907675"/>
              <a:ext cx="3933" cy="5202"/>
            </a:xfrm>
            <a:custGeom>
              <a:avLst/>
              <a:gdLst/>
              <a:ahLst/>
              <a:cxnLst/>
              <a:rect l="l" t="t" r="r" b="b"/>
              <a:pathLst>
                <a:path w="124" h="164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41"/>
                    <a:pt x="21" y="62"/>
                    <a:pt x="42" y="82"/>
                  </a:cubicBezTo>
                  <a:cubicBezTo>
                    <a:pt x="62" y="102"/>
                    <a:pt x="1" y="143"/>
                    <a:pt x="42" y="164"/>
                  </a:cubicBezTo>
                  <a:cubicBezTo>
                    <a:pt x="62" y="164"/>
                    <a:pt x="82" y="123"/>
                    <a:pt x="123" y="123"/>
                  </a:cubicBezTo>
                  <a:cubicBezTo>
                    <a:pt x="123" y="123"/>
                    <a:pt x="123" y="102"/>
                    <a:pt x="123" y="102"/>
                  </a:cubicBezTo>
                  <a:cubicBezTo>
                    <a:pt x="103" y="82"/>
                    <a:pt x="103" y="21"/>
                    <a:pt x="62" y="21"/>
                  </a:cubicBezTo>
                  <a:cubicBezTo>
                    <a:pt x="42" y="21"/>
                    <a:pt x="2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0" name="Google Shape;11950;p13"/>
            <p:cNvSpPr/>
            <p:nvPr/>
          </p:nvSpPr>
          <p:spPr>
            <a:xfrm>
              <a:off x="-2153929" y="2372173"/>
              <a:ext cx="5836" cy="3267"/>
            </a:xfrm>
            <a:custGeom>
              <a:avLst/>
              <a:gdLst/>
              <a:ahLst/>
              <a:cxnLst/>
              <a:rect l="l" t="t" r="r" b="b"/>
              <a:pathLst>
                <a:path w="184" h="103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62"/>
                    <a:pt x="82" y="62"/>
                    <a:pt x="61" y="102"/>
                  </a:cubicBezTo>
                  <a:lnTo>
                    <a:pt x="184" y="102"/>
                  </a:lnTo>
                  <a:cubicBezTo>
                    <a:pt x="163" y="62"/>
                    <a:pt x="143" y="41"/>
                    <a:pt x="123" y="21"/>
                  </a:cubicBezTo>
                  <a:cubicBezTo>
                    <a:pt x="118" y="16"/>
                    <a:pt x="112" y="15"/>
                    <a:pt x="106" y="15"/>
                  </a:cubicBezTo>
                  <a:cubicBezTo>
                    <a:pt x="95" y="15"/>
                    <a:pt x="82" y="19"/>
                    <a:pt x="70" y="19"/>
                  </a:cubicBezTo>
                  <a:cubicBezTo>
                    <a:pt x="59" y="19"/>
                    <a:pt x="49" y="15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1" name="Google Shape;11951;p13"/>
            <p:cNvSpPr/>
            <p:nvPr/>
          </p:nvSpPr>
          <p:spPr>
            <a:xfrm>
              <a:off x="-2054452" y="2092452"/>
              <a:ext cx="5836" cy="3521"/>
            </a:xfrm>
            <a:custGeom>
              <a:avLst/>
              <a:gdLst/>
              <a:ahLst/>
              <a:cxnLst/>
              <a:rect l="l" t="t" r="r" b="b"/>
              <a:pathLst>
                <a:path w="184" h="111" extrusionOk="0">
                  <a:moveTo>
                    <a:pt x="82" y="0"/>
                  </a:moveTo>
                  <a:cubicBezTo>
                    <a:pt x="68" y="15"/>
                    <a:pt x="53" y="29"/>
                    <a:pt x="39" y="29"/>
                  </a:cubicBezTo>
                  <a:cubicBezTo>
                    <a:pt x="33" y="29"/>
                    <a:pt x="27" y="26"/>
                    <a:pt x="21" y="21"/>
                  </a:cubicBezTo>
                  <a:lnTo>
                    <a:pt x="21" y="21"/>
                  </a:lnTo>
                  <a:cubicBezTo>
                    <a:pt x="1" y="61"/>
                    <a:pt x="21" y="61"/>
                    <a:pt x="62" y="82"/>
                  </a:cubicBezTo>
                  <a:cubicBezTo>
                    <a:pt x="75" y="82"/>
                    <a:pt x="89" y="73"/>
                    <a:pt x="102" y="73"/>
                  </a:cubicBezTo>
                  <a:cubicBezTo>
                    <a:pt x="109" y="73"/>
                    <a:pt x="116" y="75"/>
                    <a:pt x="123" y="82"/>
                  </a:cubicBezTo>
                  <a:cubicBezTo>
                    <a:pt x="123" y="96"/>
                    <a:pt x="123" y="110"/>
                    <a:pt x="137" y="110"/>
                  </a:cubicBezTo>
                  <a:cubicBezTo>
                    <a:pt x="143" y="110"/>
                    <a:pt x="152" y="108"/>
                    <a:pt x="164" y="102"/>
                  </a:cubicBezTo>
                  <a:cubicBezTo>
                    <a:pt x="184" y="21"/>
                    <a:pt x="102" y="4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2" name="Google Shape;11952;p13"/>
            <p:cNvSpPr/>
            <p:nvPr/>
          </p:nvSpPr>
          <p:spPr>
            <a:xfrm>
              <a:off x="-2350315" y="1927691"/>
              <a:ext cx="3267" cy="5202"/>
            </a:xfrm>
            <a:custGeom>
              <a:avLst/>
              <a:gdLst/>
              <a:ahLst/>
              <a:cxnLst/>
              <a:rect l="l" t="t" r="r" b="b"/>
              <a:pathLst>
                <a:path w="103" h="164" extrusionOk="0">
                  <a:moveTo>
                    <a:pt x="61" y="1"/>
                  </a:moveTo>
                  <a:cubicBezTo>
                    <a:pt x="41" y="62"/>
                    <a:pt x="0" y="103"/>
                    <a:pt x="61" y="164"/>
                  </a:cubicBezTo>
                  <a:cubicBezTo>
                    <a:pt x="102" y="103"/>
                    <a:pt x="102" y="103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3" name="Google Shape;11953;p13"/>
            <p:cNvSpPr/>
            <p:nvPr/>
          </p:nvSpPr>
          <p:spPr>
            <a:xfrm>
              <a:off x="-2319323" y="2352156"/>
              <a:ext cx="3267" cy="390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2" y="0"/>
                  </a:moveTo>
                  <a:cubicBezTo>
                    <a:pt x="21" y="20"/>
                    <a:pt x="1" y="61"/>
                    <a:pt x="1" y="102"/>
                  </a:cubicBezTo>
                  <a:cubicBezTo>
                    <a:pt x="21" y="122"/>
                    <a:pt x="21" y="122"/>
                    <a:pt x="41" y="122"/>
                  </a:cubicBezTo>
                  <a:cubicBezTo>
                    <a:pt x="82" y="102"/>
                    <a:pt x="82" y="61"/>
                    <a:pt x="103" y="20"/>
                  </a:cubicBezTo>
                  <a:cubicBezTo>
                    <a:pt x="82" y="20"/>
                    <a:pt x="62" y="20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4" name="Google Shape;11954;p13"/>
            <p:cNvSpPr/>
            <p:nvPr/>
          </p:nvSpPr>
          <p:spPr>
            <a:xfrm>
              <a:off x="-2064127" y="1899935"/>
              <a:ext cx="2601" cy="5202"/>
            </a:xfrm>
            <a:custGeom>
              <a:avLst/>
              <a:gdLst/>
              <a:ahLst/>
              <a:cxnLst/>
              <a:rect l="l" t="t" r="r" b="b"/>
              <a:pathLst>
                <a:path w="82" h="164" extrusionOk="0">
                  <a:moveTo>
                    <a:pt x="61" y="0"/>
                  </a:moveTo>
                  <a:cubicBezTo>
                    <a:pt x="0" y="41"/>
                    <a:pt x="21" y="82"/>
                    <a:pt x="0" y="122"/>
                  </a:cubicBezTo>
                  <a:cubicBezTo>
                    <a:pt x="0" y="163"/>
                    <a:pt x="41" y="163"/>
                    <a:pt x="61" y="163"/>
                  </a:cubicBezTo>
                  <a:cubicBezTo>
                    <a:pt x="82" y="122"/>
                    <a:pt x="61" y="61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5" name="Google Shape;11955;p13"/>
            <p:cNvSpPr/>
            <p:nvPr/>
          </p:nvSpPr>
          <p:spPr>
            <a:xfrm>
              <a:off x="-2426541" y="2133151"/>
              <a:ext cx="3902" cy="3902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82" y="0"/>
                  </a:moveTo>
                  <a:cubicBezTo>
                    <a:pt x="61" y="41"/>
                    <a:pt x="0" y="41"/>
                    <a:pt x="0" y="82"/>
                  </a:cubicBezTo>
                  <a:cubicBezTo>
                    <a:pt x="10" y="112"/>
                    <a:pt x="26" y="122"/>
                    <a:pt x="43" y="122"/>
                  </a:cubicBezTo>
                  <a:cubicBezTo>
                    <a:pt x="61" y="122"/>
                    <a:pt x="82" y="112"/>
                    <a:pt x="102" y="102"/>
                  </a:cubicBezTo>
                  <a:cubicBezTo>
                    <a:pt x="122" y="61"/>
                    <a:pt x="102" y="4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6" name="Google Shape;11956;p13"/>
            <p:cNvSpPr/>
            <p:nvPr/>
          </p:nvSpPr>
          <p:spPr>
            <a:xfrm>
              <a:off x="-2126142" y="1752620"/>
              <a:ext cx="5170" cy="3267"/>
            </a:xfrm>
            <a:custGeom>
              <a:avLst/>
              <a:gdLst/>
              <a:ahLst/>
              <a:cxnLst/>
              <a:rect l="l" t="t" r="r" b="b"/>
              <a:pathLst>
                <a:path w="163" h="103" extrusionOk="0">
                  <a:moveTo>
                    <a:pt x="61" y="1"/>
                  </a:moveTo>
                  <a:lnTo>
                    <a:pt x="0" y="42"/>
                  </a:lnTo>
                  <a:cubicBezTo>
                    <a:pt x="41" y="62"/>
                    <a:pt x="82" y="82"/>
                    <a:pt x="143" y="103"/>
                  </a:cubicBezTo>
                  <a:cubicBezTo>
                    <a:pt x="143" y="103"/>
                    <a:pt x="143" y="82"/>
                    <a:pt x="163" y="62"/>
                  </a:cubicBezTo>
                  <a:cubicBezTo>
                    <a:pt x="122" y="42"/>
                    <a:pt x="102" y="2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7" name="Google Shape;11957;p13"/>
            <p:cNvSpPr/>
            <p:nvPr/>
          </p:nvSpPr>
          <p:spPr>
            <a:xfrm>
              <a:off x="-2106125" y="2149297"/>
              <a:ext cx="4536" cy="3902"/>
            </a:xfrm>
            <a:custGeom>
              <a:avLst/>
              <a:gdLst/>
              <a:ahLst/>
              <a:cxnLst/>
              <a:rect l="l" t="t" r="r" b="b"/>
              <a:pathLst>
                <a:path w="143" h="123" extrusionOk="0">
                  <a:moveTo>
                    <a:pt x="102" y="0"/>
                  </a:moveTo>
                  <a:lnTo>
                    <a:pt x="102" y="0"/>
                  </a:lnTo>
                  <a:cubicBezTo>
                    <a:pt x="41" y="41"/>
                    <a:pt x="41" y="41"/>
                    <a:pt x="0" y="122"/>
                  </a:cubicBezTo>
                  <a:cubicBezTo>
                    <a:pt x="82" y="102"/>
                    <a:pt x="143" y="82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8" name="Google Shape;11958;p13"/>
            <p:cNvSpPr/>
            <p:nvPr/>
          </p:nvSpPr>
          <p:spPr>
            <a:xfrm>
              <a:off x="-2099654" y="2294011"/>
              <a:ext cx="3235" cy="5837"/>
            </a:xfrm>
            <a:custGeom>
              <a:avLst/>
              <a:gdLst/>
              <a:ahLst/>
              <a:cxnLst/>
              <a:rect l="l" t="t" r="r" b="b"/>
              <a:pathLst>
                <a:path w="102" h="184" extrusionOk="0">
                  <a:moveTo>
                    <a:pt x="0" y="0"/>
                  </a:moveTo>
                  <a:lnTo>
                    <a:pt x="0" y="163"/>
                  </a:lnTo>
                  <a:cubicBezTo>
                    <a:pt x="20" y="183"/>
                    <a:pt x="41" y="183"/>
                    <a:pt x="61" y="183"/>
                  </a:cubicBezTo>
                  <a:cubicBezTo>
                    <a:pt x="102" y="122"/>
                    <a:pt x="61" y="82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9" name="Google Shape;11959;p13"/>
            <p:cNvSpPr/>
            <p:nvPr/>
          </p:nvSpPr>
          <p:spPr>
            <a:xfrm>
              <a:off x="-2109361" y="2341815"/>
              <a:ext cx="3902" cy="3267"/>
            </a:xfrm>
            <a:custGeom>
              <a:avLst/>
              <a:gdLst/>
              <a:ahLst/>
              <a:cxnLst/>
              <a:rect l="l" t="t" r="r" b="b"/>
              <a:pathLst>
                <a:path w="123" h="103" extrusionOk="0">
                  <a:moveTo>
                    <a:pt x="123" y="0"/>
                  </a:moveTo>
                  <a:cubicBezTo>
                    <a:pt x="82" y="41"/>
                    <a:pt x="21" y="41"/>
                    <a:pt x="1" y="102"/>
                  </a:cubicBezTo>
                  <a:lnTo>
                    <a:pt x="123" y="102"/>
                  </a:lnTo>
                  <a:cubicBezTo>
                    <a:pt x="123" y="61"/>
                    <a:pt x="123" y="41"/>
                    <a:pt x="12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0" name="Google Shape;11960;p13"/>
            <p:cNvSpPr/>
            <p:nvPr/>
          </p:nvSpPr>
          <p:spPr>
            <a:xfrm>
              <a:off x="-2325763" y="2348921"/>
              <a:ext cx="3902" cy="2696"/>
            </a:xfrm>
            <a:custGeom>
              <a:avLst/>
              <a:gdLst/>
              <a:ahLst/>
              <a:cxnLst/>
              <a:rect l="l" t="t" r="r" b="b"/>
              <a:pathLst>
                <a:path w="123" h="85" extrusionOk="0">
                  <a:moveTo>
                    <a:pt x="102" y="0"/>
                  </a:moveTo>
                  <a:cubicBezTo>
                    <a:pt x="61" y="0"/>
                    <a:pt x="20" y="0"/>
                    <a:pt x="0" y="41"/>
                  </a:cubicBezTo>
                  <a:cubicBezTo>
                    <a:pt x="18" y="76"/>
                    <a:pt x="35" y="85"/>
                    <a:pt x="53" y="85"/>
                  </a:cubicBezTo>
                  <a:cubicBezTo>
                    <a:pt x="70" y="85"/>
                    <a:pt x="86" y="77"/>
                    <a:pt x="103" y="77"/>
                  </a:cubicBezTo>
                  <a:cubicBezTo>
                    <a:pt x="109" y="77"/>
                    <a:pt x="116" y="78"/>
                    <a:pt x="122" y="82"/>
                  </a:cubicBezTo>
                  <a:cubicBezTo>
                    <a:pt x="102" y="41"/>
                    <a:pt x="102" y="2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1" name="Google Shape;11961;p13"/>
            <p:cNvSpPr/>
            <p:nvPr/>
          </p:nvSpPr>
          <p:spPr>
            <a:xfrm>
              <a:off x="-2111930" y="2120209"/>
              <a:ext cx="4536" cy="3934"/>
            </a:xfrm>
            <a:custGeom>
              <a:avLst/>
              <a:gdLst/>
              <a:ahLst/>
              <a:cxnLst/>
              <a:rect l="l" t="t" r="r" b="b"/>
              <a:pathLst>
                <a:path w="143" h="124" extrusionOk="0">
                  <a:moveTo>
                    <a:pt x="102" y="1"/>
                  </a:moveTo>
                  <a:cubicBezTo>
                    <a:pt x="88" y="15"/>
                    <a:pt x="83" y="30"/>
                    <a:pt x="75" y="30"/>
                  </a:cubicBezTo>
                  <a:cubicBezTo>
                    <a:pt x="71" y="30"/>
                    <a:pt x="67" y="27"/>
                    <a:pt x="61" y="21"/>
                  </a:cubicBezTo>
                  <a:cubicBezTo>
                    <a:pt x="20" y="21"/>
                    <a:pt x="0" y="21"/>
                    <a:pt x="0" y="42"/>
                  </a:cubicBezTo>
                  <a:cubicBezTo>
                    <a:pt x="20" y="62"/>
                    <a:pt x="61" y="62"/>
                    <a:pt x="41" y="103"/>
                  </a:cubicBezTo>
                  <a:lnTo>
                    <a:pt x="61" y="123"/>
                  </a:lnTo>
                  <a:lnTo>
                    <a:pt x="82" y="123"/>
                  </a:lnTo>
                  <a:cubicBezTo>
                    <a:pt x="92" y="113"/>
                    <a:pt x="102" y="108"/>
                    <a:pt x="112" y="108"/>
                  </a:cubicBezTo>
                  <a:cubicBezTo>
                    <a:pt x="122" y="108"/>
                    <a:pt x="132" y="113"/>
                    <a:pt x="143" y="123"/>
                  </a:cubicBezTo>
                  <a:cubicBezTo>
                    <a:pt x="143" y="62"/>
                    <a:pt x="143" y="42"/>
                    <a:pt x="10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2" name="Google Shape;11962;p13"/>
            <p:cNvSpPr/>
            <p:nvPr/>
          </p:nvSpPr>
          <p:spPr>
            <a:xfrm>
              <a:off x="-2042810" y="2057939"/>
              <a:ext cx="5836" cy="2887"/>
            </a:xfrm>
            <a:custGeom>
              <a:avLst/>
              <a:gdLst/>
              <a:ahLst/>
              <a:cxnLst/>
              <a:rect l="l" t="t" r="r" b="b"/>
              <a:pathLst>
                <a:path w="184" h="91" extrusionOk="0">
                  <a:moveTo>
                    <a:pt x="31" y="0"/>
                  </a:moveTo>
                  <a:cubicBezTo>
                    <a:pt x="22" y="0"/>
                    <a:pt x="12" y="3"/>
                    <a:pt x="0" y="9"/>
                  </a:cubicBezTo>
                  <a:cubicBezTo>
                    <a:pt x="41" y="70"/>
                    <a:pt x="102" y="70"/>
                    <a:pt x="143" y="90"/>
                  </a:cubicBezTo>
                  <a:cubicBezTo>
                    <a:pt x="184" y="90"/>
                    <a:pt x="184" y="70"/>
                    <a:pt x="184" y="49"/>
                  </a:cubicBezTo>
                  <a:cubicBezTo>
                    <a:pt x="176" y="34"/>
                    <a:pt x="166" y="31"/>
                    <a:pt x="154" y="31"/>
                  </a:cubicBezTo>
                  <a:cubicBezTo>
                    <a:pt x="140" y="31"/>
                    <a:pt x="125" y="35"/>
                    <a:pt x="109" y="35"/>
                  </a:cubicBezTo>
                  <a:cubicBezTo>
                    <a:pt x="100" y="35"/>
                    <a:pt x="91" y="34"/>
                    <a:pt x="82" y="29"/>
                  </a:cubicBezTo>
                  <a:cubicBezTo>
                    <a:pt x="67" y="15"/>
                    <a:pt x="53" y="0"/>
                    <a:pt x="3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3" name="Google Shape;11963;p13"/>
            <p:cNvSpPr/>
            <p:nvPr/>
          </p:nvSpPr>
          <p:spPr>
            <a:xfrm>
              <a:off x="-2115166" y="1793985"/>
              <a:ext cx="3267" cy="390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21" y="0"/>
                  </a:moveTo>
                  <a:cubicBezTo>
                    <a:pt x="21" y="41"/>
                    <a:pt x="21" y="61"/>
                    <a:pt x="0" y="122"/>
                  </a:cubicBezTo>
                  <a:cubicBezTo>
                    <a:pt x="61" y="102"/>
                    <a:pt x="102" y="102"/>
                    <a:pt x="102" y="41"/>
                  </a:cubicBezTo>
                  <a:cubicBezTo>
                    <a:pt x="82" y="0"/>
                    <a:pt x="6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4" name="Google Shape;11964;p13"/>
            <p:cNvSpPr/>
            <p:nvPr/>
          </p:nvSpPr>
          <p:spPr>
            <a:xfrm>
              <a:off x="-2047346" y="2060160"/>
              <a:ext cx="4568" cy="3965"/>
            </a:xfrm>
            <a:custGeom>
              <a:avLst/>
              <a:gdLst/>
              <a:ahLst/>
              <a:cxnLst/>
              <a:rect l="l" t="t" r="r" b="b"/>
              <a:pathLst>
                <a:path w="144" h="125" extrusionOk="0">
                  <a:moveTo>
                    <a:pt x="96" y="1"/>
                  </a:moveTo>
                  <a:cubicBezTo>
                    <a:pt x="51" y="1"/>
                    <a:pt x="32" y="61"/>
                    <a:pt x="1" y="61"/>
                  </a:cubicBezTo>
                  <a:cubicBezTo>
                    <a:pt x="21" y="81"/>
                    <a:pt x="21" y="102"/>
                    <a:pt x="21" y="122"/>
                  </a:cubicBezTo>
                  <a:cubicBezTo>
                    <a:pt x="26" y="123"/>
                    <a:pt x="31" y="124"/>
                    <a:pt x="36" y="124"/>
                  </a:cubicBezTo>
                  <a:cubicBezTo>
                    <a:pt x="93" y="124"/>
                    <a:pt x="71" y="18"/>
                    <a:pt x="128" y="18"/>
                  </a:cubicBezTo>
                  <a:cubicBezTo>
                    <a:pt x="133" y="18"/>
                    <a:pt x="138" y="19"/>
                    <a:pt x="143" y="20"/>
                  </a:cubicBezTo>
                  <a:cubicBezTo>
                    <a:pt x="124" y="6"/>
                    <a:pt x="109" y="1"/>
                    <a:pt x="9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5" name="Google Shape;11965;p13"/>
            <p:cNvSpPr/>
            <p:nvPr/>
          </p:nvSpPr>
          <p:spPr>
            <a:xfrm>
              <a:off x="-2068663" y="2212613"/>
              <a:ext cx="3267" cy="3489"/>
            </a:xfrm>
            <a:custGeom>
              <a:avLst/>
              <a:gdLst/>
              <a:ahLst/>
              <a:cxnLst/>
              <a:rect l="l" t="t" r="r" b="b"/>
              <a:pathLst>
                <a:path w="103" h="110" extrusionOk="0">
                  <a:moveTo>
                    <a:pt x="62" y="0"/>
                  </a:moveTo>
                  <a:cubicBezTo>
                    <a:pt x="21" y="0"/>
                    <a:pt x="21" y="41"/>
                    <a:pt x="1" y="61"/>
                  </a:cubicBezTo>
                  <a:cubicBezTo>
                    <a:pt x="1" y="91"/>
                    <a:pt x="12" y="110"/>
                    <a:pt x="33" y="110"/>
                  </a:cubicBezTo>
                  <a:cubicBezTo>
                    <a:pt x="41" y="110"/>
                    <a:pt x="51" y="107"/>
                    <a:pt x="62" y="102"/>
                  </a:cubicBezTo>
                  <a:cubicBezTo>
                    <a:pt x="82" y="102"/>
                    <a:pt x="102" y="41"/>
                    <a:pt x="102" y="20"/>
                  </a:cubicBezTo>
                  <a:cubicBezTo>
                    <a:pt x="82" y="20"/>
                    <a:pt x="82" y="0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6" name="Google Shape;11966;p13"/>
            <p:cNvSpPr/>
            <p:nvPr/>
          </p:nvSpPr>
          <p:spPr>
            <a:xfrm>
              <a:off x="-2338705" y="1910276"/>
              <a:ext cx="3267" cy="5171"/>
            </a:xfrm>
            <a:custGeom>
              <a:avLst/>
              <a:gdLst/>
              <a:ahLst/>
              <a:cxnLst/>
              <a:rect l="l" t="t" r="r" b="b"/>
              <a:pathLst>
                <a:path w="103" h="163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41"/>
                    <a:pt x="1" y="102"/>
                    <a:pt x="42" y="163"/>
                  </a:cubicBezTo>
                  <a:cubicBezTo>
                    <a:pt x="103" y="122"/>
                    <a:pt x="103" y="6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7" name="Google Shape;11967;p13"/>
            <p:cNvSpPr/>
            <p:nvPr/>
          </p:nvSpPr>
          <p:spPr>
            <a:xfrm>
              <a:off x="-2343210" y="1861805"/>
              <a:ext cx="2601" cy="5202"/>
            </a:xfrm>
            <a:custGeom>
              <a:avLst/>
              <a:gdLst/>
              <a:ahLst/>
              <a:cxnLst/>
              <a:rect l="l" t="t" r="r" b="b"/>
              <a:pathLst>
                <a:path w="82" h="164" extrusionOk="0">
                  <a:moveTo>
                    <a:pt x="61" y="1"/>
                  </a:moveTo>
                  <a:lnTo>
                    <a:pt x="61" y="1"/>
                  </a:lnTo>
                  <a:cubicBezTo>
                    <a:pt x="21" y="41"/>
                    <a:pt x="0" y="102"/>
                    <a:pt x="0" y="164"/>
                  </a:cubicBezTo>
                  <a:cubicBezTo>
                    <a:pt x="41" y="123"/>
                    <a:pt x="82" y="82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8" name="Google Shape;11968;p13"/>
            <p:cNvSpPr/>
            <p:nvPr/>
          </p:nvSpPr>
          <p:spPr>
            <a:xfrm>
              <a:off x="-2025363" y="2025266"/>
              <a:ext cx="3235" cy="2728"/>
            </a:xfrm>
            <a:custGeom>
              <a:avLst/>
              <a:gdLst/>
              <a:ahLst/>
              <a:cxnLst/>
              <a:rect l="l" t="t" r="r" b="b"/>
              <a:pathLst>
                <a:path w="102" h="86" extrusionOk="0">
                  <a:moveTo>
                    <a:pt x="102" y="0"/>
                  </a:moveTo>
                  <a:cubicBezTo>
                    <a:pt x="61" y="0"/>
                    <a:pt x="41" y="0"/>
                    <a:pt x="20" y="20"/>
                  </a:cubicBezTo>
                  <a:cubicBezTo>
                    <a:pt x="0" y="41"/>
                    <a:pt x="0" y="61"/>
                    <a:pt x="20" y="82"/>
                  </a:cubicBezTo>
                  <a:cubicBezTo>
                    <a:pt x="32" y="84"/>
                    <a:pt x="41" y="86"/>
                    <a:pt x="49" y="86"/>
                  </a:cubicBezTo>
                  <a:cubicBezTo>
                    <a:pt x="97" y="86"/>
                    <a:pt x="84" y="35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9" name="Google Shape;11969;p13"/>
            <p:cNvSpPr/>
            <p:nvPr/>
          </p:nvSpPr>
          <p:spPr>
            <a:xfrm>
              <a:off x="-2033135" y="2061429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1"/>
                  </a:moveTo>
                  <a:cubicBezTo>
                    <a:pt x="1" y="21"/>
                    <a:pt x="1" y="62"/>
                    <a:pt x="1" y="102"/>
                  </a:cubicBezTo>
                  <a:cubicBezTo>
                    <a:pt x="41" y="102"/>
                    <a:pt x="62" y="82"/>
                    <a:pt x="82" y="82"/>
                  </a:cubicBezTo>
                  <a:cubicBezTo>
                    <a:pt x="103" y="41"/>
                    <a:pt x="103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0" name="Google Shape;11970;p13"/>
            <p:cNvSpPr/>
            <p:nvPr/>
          </p:nvSpPr>
          <p:spPr>
            <a:xfrm>
              <a:off x="-2132613" y="2365067"/>
              <a:ext cx="3267" cy="5202"/>
            </a:xfrm>
            <a:custGeom>
              <a:avLst/>
              <a:gdLst/>
              <a:ahLst/>
              <a:cxnLst/>
              <a:rect l="l" t="t" r="r" b="b"/>
              <a:pathLst>
                <a:path w="103" h="164" extrusionOk="0">
                  <a:moveTo>
                    <a:pt x="102" y="0"/>
                  </a:moveTo>
                  <a:lnTo>
                    <a:pt x="102" y="0"/>
                  </a:lnTo>
                  <a:cubicBezTo>
                    <a:pt x="0" y="61"/>
                    <a:pt x="21" y="102"/>
                    <a:pt x="62" y="163"/>
                  </a:cubicBezTo>
                  <a:cubicBezTo>
                    <a:pt x="102" y="102"/>
                    <a:pt x="41" y="6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1" name="Google Shape;11971;p13"/>
            <p:cNvSpPr/>
            <p:nvPr/>
          </p:nvSpPr>
          <p:spPr>
            <a:xfrm>
              <a:off x="-2068663" y="1921252"/>
              <a:ext cx="4568" cy="5202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102" y="0"/>
                  </a:moveTo>
                  <a:cubicBezTo>
                    <a:pt x="82" y="61"/>
                    <a:pt x="1" y="82"/>
                    <a:pt x="62" y="163"/>
                  </a:cubicBezTo>
                  <a:cubicBezTo>
                    <a:pt x="79" y="146"/>
                    <a:pt x="82" y="98"/>
                    <a:pt x="108" y="98"/>
                  </a:cubicBezTo>
                  <a:cubicBezTo>
                    <a:pt x="112" y="98"/>
                    <a:pt x="117" y="99"/>
                    <a:pt x="123" y="102"/>
                  </a:cubicBezTo>
                  <a:cubicBezTo>
                    <a:pt x="143" y="82"/>
                    <a:pt x="123" y="41"/>
                    <a:pt x="10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2" name="Google Shape;11972;p13"/>
            <p:cNvSpPr/>
            <p:nvPr/>
          </p:nvSpPr>
          <p:spPr>
            <a:xfrm>
              <a:off x="-2376802" y="1995543"/>
              <a:ext cx="2601" cy="3743"/>
            </a:xfrm>
            <a:custGeom>
              <a:avLst/>
              <a:gdLst/>
              <a:ahLst/>
              <a:cxnLst/>
              <a:rect l="l" t="t" r="r" b="b"/>
              <a:pathLst>
                <a:path w="82" h="118" extrusionOk="0">
                  <a:moveTo>
                    <a:pt x="41" y="0"/>
                  </a:moveTo>
                  <a:cubicBezTo>
                    <a:pt x="0" y="21"/>
                    <a:pt x="0" y="61"/>
                    <a:pt x="0" y="102"/>
                  </a:cubicBezTo>
                  <a:cubicBezTo>
                    <a:pt x="10" y="112"/>
                    <a:pt x="21" y="117"/>
                    <a:pt x="31" y="117"/>
                  </a:cubicBezTo>
                  <a:cubicBezTo>
                    <a:pt x="41" y="117"/>
                    <a:pt x="51" y="112"/>
                    <a:pt x="61" y="102"/>
                  </a:cubicBezTo>
                  <a:cubicBezTo>
                    <a:pt x="82" y="61"/>
                    <a:pt x="61" y="4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3" name="Google Shape;11973;p13"/>
            <p:cNvSpPr/>
            <p:nvPr/>
          </p:nvSpPr>
          <p:spPr>
            <a:xfrm>
              <a:off x="-2398785" y="2227078"/>
              <a:ext cx="3902" cy="2347"/>
            </a:xfrm>
            <a:custGeom>
              <a:avLst/>
              <a:gdLst/>
              <a:ahLst/>
              <a:cxnLst/>
              <a:rect l="l" t="t" r="r" b="b"/>
              <a:pathLst>
                <a:path w="123" h="74" extrusionOk="0">
                  <a:moveTo>
                    <a:pt x="75" y="1"/>
                  </a:moveTo>
                  <a:cubicBezTo>
                    <a:pt x="50" y="1"/>
                    <a:pt x="26" y="21"/>
                    <a:pt x="1" y="33"/>
                  </a:cubicBezTo>
                  <a:cubicBezTo>
                    <a:pt x="21" y="53"/>
                    <a:pt x="62" y="74"/>
                    <a:pt x="82" y="74"/>
                  </a:cubicBezTo>
                  <a:cubicBezTo>
                    <a:pt x="103" y="74"/>
                    <a:pt x="103" y="53"/>
                    <a:pt x="123" y="33"/>
                  </a:cubicBezTo>
                  <a:cubicBezTo>
                    <a:pt x="107" y="9"/>
                    <a:pt x="91" y="1"/>
                    <a:pt x="75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4" name="Google Shape;11974;p13"/>
            <p:cNvSpPr/>
            <p:nvPr/>
          </p:nvSpPr>
          <p:spPr>
            <a:xfrm>
              <a:off x="-2088679" y="2322433"/>
              <a:ext cx="3902" cy="2189"/>
            </a:xfrm>
            <a:custGeom>
              <a:avLst/>
              <a:gdLst/>
              <a:ahLst/>
              <a:cxnLst/>
              <a:rect l="l" t="t" r="r" b="b"/>
              <a:pathLst>
                <a:path w="123" h="69" extrusionOk="0">
                  <a:moveTo>
                    <a:pt x="0" y="0"/>
                  </a:moveTo>
                  <a:cubicBezTo>
                    <a:pt x="0" y="21"/>
                    <a:pt x="0" y="41"/>
                    <a:pt x="0" y="61"/>
                  </a:cubicBezTo>
                  <a:cubicBezTo>
                    <a:pt x="16" y="66"/>
                    <a:pt x="28" y="69"/>
                    <a:pt x="39" y="69"/>
                  </a:cubicBezTo>
                  <a:cubicBezTo>
                    <a:pt x="73" y="69"/>
                    <a:pt x="92" y="46"/>
                    <a:pt x="1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5" name="Google Shape;11975;p13"/>
            <p:cNvSpPr/>
            <p:nvPr/>
          </p:nvSpPr>
          <p:spPr>
            <a:xfrm>
              <a:off x="-2029899" y="2027836"/>
              <a:ext cx="3902" cy="3902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41" y="1"/>
                  </a:moveTo>
                  <a:cubicBezTo>
                    <a:pt x="1" y="41"/>
                    <a:pt x="41" y="82"/>
                    <a:pt x="41" y="123"/>
                  </a:cubicBezTo>
                  <a:cubicBezTo>
                    <a:pt x="102" y="82"/>
                    <a:pt x="123" y="62"/>
                    <a:pt x="102" y="21"/>
                  </a:cubicBezTo>
                  <a:cubicBezTo>
                    <a:pt x="82" y="1"/>
                    <a:pt x="62" y="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6" name="Google Shape;11976;p13"/>
            <p:cNvSpPr/>
            <p:nvPr/>
          </p:nvSpPr>
          <p:spPr>
            <a:xfrm>
              <a:off x="-2425272" y="2137656"/>
              <a:ext cx="3267" cy="5869"/>
            </a:xfrm>
            <a:custGeom>
              <a:avLst/>
              <a:gdLst/>
              <a:ahLst/>
              <a:cxnLst/>
              <a:rect l="l" t="t" r="r" b="b"/>
              <a:pathLst>
                <a:path w="103" h="185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82"/>
                    <a:pt x="21" y="143"/>
                    <a:pt x="62" y="184"/>
                  </a:cubicBezTo>
                  <a:cubicBezTo>
                    <a:pt x="103" y="123"/>
                    <a:pt x="82" y="62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7" name="Google Shape;11977;p13"/>
            <p:cNvSpPr/>
            <p:nvPr/>
          </p:nvSpPr>
          <p:spPr>
            <a:xfrm>
              <a:off x="-2046046" y="2048518"/>
              <a:ext cx="3902" cy="3267"/>
            </a:xfrm>
            <a:custGeom>
              <a:avLst/>
              <a:gdLst/>
              <a:ahLst/>
              <a:cxnLst/>
              <a:rect l="l" t="t" r="r" b="b"/>
              <a:pathLst>
                <a:path w="123" h="103" extrusionOk="0">
                  <a:moveTo>
                    <a:pt x="61" y="0"/>
                  </a:moveTo>
                  <a:cubicBezTo>
                    <a:pt x="21" y="0"/>
                    <a:pt x="21" y="21"/>
                    <a:pt x="0" y="41"/>
                  </a:cubicBezTo>
                  <a:cubicBezTo>
                    <a:pt x="41" y="82"/>
                    <a:pt x="61" y="102"/>
                    <a:pt x="102" y="102"/>
                  </a:cubicBezTo>
                  <a:cubicBezTo>
                    <a:pt x="123" y="61"/>
                    <a:pt x="102" y="41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8" name="Google Shape;11978;p13"/>
            <p:cNvSpPr/>
            <p:nvPr/>
          </p:nvSpPr>
          <p:spPr>
            <a:xfrm>
              <a:off x="-2079004" y="1929658"/>
              <a:ext cx="3267" cy="4536"/>
            </a:xfrm>
            <a:custGeom>
              <a:avLst/>
              <a:gdLst/>
              <a:ahLst/>
              <a:cxnLst/>
              <a:rect l="l" t="t" r="r" b="b"/>
              <a:pathLst>
                <a:path w="103" h="143" extrusionOk="0">
                  <a:moveTo>
                    <a:pt x="82" y="0"/>
                  </a:moveTo>
                  <a:cubicBezTo>
                    <a:pt x="1" y="41"/>
                    <a:pt x="41" y="102"/>
                    <a:pt x="1" y="143"/>
                  </a:cubicBezTo>
                  <a:cubicBezTo>
                    <a:pt x="82" y="122"/>
                    <a:pt x="103" y="8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9" name="Google Shape;11979;p13"/>
            <p:cNvSpPr/>
            <p:nvPr/>
          </p:nvSpPr>
          <p:spPr>
            <a:xfrm>
              <a:off x="-2051850" y="2061968"/>
              <a:ext cx="5202" cy="3299"/>
            </a:xfrm>
            <a:custGeom>
              <a:avLst/>
              <a:gdLst/>
              <a:ahLst/>
              <a:cxnLst/>
              <a:rect l="l" t="t" r="r" b="b"/>
              <a:pathLst>
                <a:path w="164" h="104" extrusionOk="0">
                  <a:moveTo>
                    <a:pt x="124" y="1"/>
                  </a:moveTo>
                  <a:cubicBezTo>
                    <a:pt x="81" y="1"/>
                    <a:pt x="73" y="65"/>
                    <a:pt x="0" y="65"/>
                  </a:cubicBezTo>
                  <a:cubicBezTo>
                    <a:pt x="37" y="93"/>
                    <a:pt x="65" y="104"/>
                    <a:pt x="89" y="104"/>
                  </a:cubicBezTo>
                  <a:cubicBezTo>
                    <a:pt x="118" y="104"/>
                    <a:pt x="141" y="87"/>
                    <a:pt x="163" y="65"/>
                  </a:cubicBezTo>
                  <a:cubicBezTo>
                    <a:pt x="143" y="45"/>
                    <a:pt x="143" y="24"/>
                    <a:pt x="143" y="4"/>
                  </a:cubicBezTo>
                  <a:cubicBezTo>
                    <a:pt x="136" y="2"/>
                    <a:pt x="130" y="1"/>
                    <a:pt x="12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0" name="Google Shape;11980;p13"/>
            <p:cNvSpPr/>
            <p:nvPr/>
          </p:nvSpPr>
          <p:spPr>
            <a:xfrm>
              <a:off x="-2100320" y="2117639"/>
              <a:ext cx="3902" cy="3585"/>
            </a:xfrm>
            <a:custGeom>
              <a:avLst/>
              <a:gdLst/>
              <a:ahLst/>
              <a:cxnLst/>
              <a:rect l="l" t="t" r="r" b="b"/>
              <a:pathLst>
                <a:path w="123" h="113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87"/>
                    <a:pt x="19" y="112"/>
                    <a:pt x="57" y="112"/>
                  </a:cubicBezTo>
                  <a:cubicBezTo>
                    <a:pt x="72" y="112"/>
                    <a:pt x="93" y="108"/>
                    <a:pt x="123" y="102"/>
                  </a:cubicBezTo>
                  <a:cubicBezTo>
                    <a:pt x="62" y="102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1" name="Google Shape;11981;p13"/>
            <p:cNvSpPr/>
            <p:nvPr/>
          </p:nvSpPr>
          <p:spPr>
            <a:xfrm>
              <a:off x="-2326429" y="1997478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21" y="21"/>
                    <a:pt x="21" y="82"/>
                    <a:pt x="1" y="102"/>
                  </a:cubicBezTo>
                  <a:cubicBezTo>
                    <a:pt x="41" y="102"/>
                    <a:pt x="82" y="102"/>
                    <a:pt x="103" y="61"/>
                  </a:cubicBezTo>
                  <a:cubicBezTo>
                    <a:pt x="103" y="21"/>
                    <a:pt x="82" y="0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2" name="Google Shape;11982;p13"/>
            <p:cNvSpPr/>
            <p:nvPr/>
          </p:nvSpPr>
          <p:spPr>
            <a:xfrm>
              <a:off x="-2299276" y="1757156"/>
              <a:ext cx="3235" cy="2887"/>
            </a:xfrm>
            <a:custGeom>
              <a:avLst/>
              <a:gdLst/>
              <a:ahLst/>
              <a:cxnLst/>
              <a:rect l="l" t="t" r="r" b="b"/>
              <a:pathLst>
                <a:path w="102" h="91" extrusionOk="0">
                  <a:moveTo>
                    <a:pt x="61" y="0"/>
                  </a:moveTo>
                  <a:cubicBezTo>
                    <a:pt x="20" y="21"/>
                    <a:pt x="0" y="62"/>
                    <a:pt x="0" y="82"/>
                  </a:cubicBezTo>
                  <a:cubicBezTo>
                    <a:pt x="12" y="88"/>
                    <a:pt x="24" y="90"/>
                    <a:pt x="35" y="90"/>
                  </a:cubicBezTo>
                  <a:cubicBezTo>
                    <a:pt x="63" y="90"/>
                    <a:pt x="88" y="76"/>
                    <a:pt x="102" y="62"/>
                  </a:cubicBezTo>
                  <a:cubicBezTo>
                    <a:pt x="102" y="21"/>
                    <a:pt x="82" y="0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3" name="Google Shape;11983;p13"/>
            <p:cNvSpPr/>
            <p:nvPr/>
          </p:nvSpPr>
          <p:spPr>
            <a:xfrm>
              <a:off x="-2076403" y="2216483"/>
              <a:ext cx="3902" cy="2696"/>
            </a:xfrm>
            <a:custGeom>
              <a:avLst/>
              <a:gdLst/>
              <a:ahLst/>
              <a:cxnLst/>
              <a:rect l="l" t="t" r="r" b="b"/>
              <a:pathLst>
                <a:path w="123" h="85" extrusionOk="0">
                  <a:moveTo>
                    <a:pt x="122" y="0"/>
                  </a:moveTo>
                  <a:cubicBezTo>
                    <a:pt x="82" y="0"/>
                    <a:pt x="41" y="21"/>
                    <a:pt x="0" y="41"/>
                  </a:cubicBezTo>
                  <a:cubicBezTo>
                    <a:pt x="9" y="76"/>
                    <a:pt x="22" y="85"/>
                    <a:pt x="36" y="85"/>
                  </a:cubicBezTo>
                  <a:cubicBezTo>
                    <a:pt x="50" y="85"/>
                    <a:pt x="66" y="77"/>
                    <a:pt x="83" y="77"/>
                  </a:cubicBezTo>
                  <a:cubicBezTo>
                    <a:pt x="89" y="77"/>
                    <a:pt x="96" y="79"/>
                    <a:pt x="102" y="82"/>
                  </a:cubicBezTo>
                  <a:cubicBezTo>
                    <a:pt x="102" y="61"/>
                    <a:pt x="122" y="21"/>
                    <a:pt x="1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4" name="Google Shape;11984;p13"/>
            <p:cNvSpPr/>
            <p:nvPr/>
          </p:nvSpPr>
          <p:spPr>
            <a:xfrm>
              <a:off x="-2323828" y="1917381"/>
              <a:ext cx="3902" cy="5171"/>
            </a:xfrm>
            <a:custGeom>
              <a:avLst/>
              <a:gdLst/>
              <a:ahLst/>
              <a:cxnLst/>
              <a:rect l="l" t="t" r="r" b="b"/>
              <a:pathLst>
                <a:path w="123" h="163" extrusionOk="0">
                  <a:moveTo>
                    <a:pt x="82" y="0"/>
                  </a:moveTo>
                  <a:cubicBezTo>
                    <a:pt x="61" y="61"/>
                    <a:pt x="21" y="102"/>
                    <a:pt x="0" y="163"/>
                  </a:cubicBezTo>
                  <a:cubicBezTo>
                    <a:pt x="61" y="122"/>
                    <a:pt x="122" y="82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5" name="Google Shape;11985;p13"/>
            <p:cNvSpPr/>
            <p:nvPr/>
          </p:nvSpPr>
          <p:spPr>
            <a:xfrm>
              <a:off x="-2122938" y="1746181"/>
              <a:ext cx="2633" cy="5202"/>
            </a:xfrm>
            <a:custGeom>
              <a:avLst/>
              <a:gdLst/>
              <a:ahLst/>
              <a:cxnLst/>
              <a:rect l="l" t="t" r="r" b="b"/>
              <a:pathLst>
                <a:path w="83" h="164" extrusionOk="0">
                  <a:moveTo>
                    <a:pt x="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21" y="41"/>
                    <a:pt x="21" y="61"/>
                    <a:pt x="21" y="82"/>
                  </a:cubicBezTo>
                  <a:lnTo>
                    <a:pt x="21" y="102"/>
                  </a:lnTo>
                  <a:cubicBezTo>
                    <a:pt x="21" y="102"/>
                    <a:pt x="42" y="122"/>
                    <a:pt x="62" y="163"/>
                  </a:cubicBezTo>
                  <a:cubicBezTo>
                    <a:pt x="82" y="82"/>
                    <a:pt x="82" y="21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6" name="Google Shape;11986;p13"/>
            <p:cNvSpPr/>
            <p:nvPr/>
          </p:nvSpPr>
          <p:spPr>
            <a:xfrm>
              <a:off x="-2310917" y="1932164"/>
              <a:ext cx="3902" cy="2855"/>
            </a:xfrm>
            <a:custGeom>
              <a:avLst/>
              <a:gdLst/>
              <a:ahLst/>
              <a:cxnLst/>
              <a:rect l="l" t="t" r="r" b="b"/>
              <a:pathLst>
                <a:path w="123" h="90" extrusionOk="0">
                  <a:moveTo>
                    <a:pt x="34" y="0"/>
                  </a:moveTo>
                  <a:cubicBezTo>
                    <a:pt x="23" y="0"/>
                    <a:pt x="12" y="6"/>
                    <a:pt x="0" y="23"/>
                  </a:cubicBezTo>
                  <a:cubicBezTo>
                    <a:pt x="21" y="43"/>
                    <a:pt x="21" y="84"/>
                    <a:pt x="41" y="84"/>
                  </a:cubicBezTo>
                  <a:cubicBezTo>
                    <a:pt x="53" y="88"/>
                    <a:pt x="62" y="89"/>
                    <a:pt x="70" y="89"/>
                  </a:cubicBezTo>
                  <a:cubicBezTo>
                    <a:pt x="103" y="89"/>
                    <a:pt x="106" y="60"/>
                    <a:pt x="123" y="43"/>
                  </a:cubicBezTo>
                  <a:cubicBezTo>
                    <a:pt x="93" y="43"/>
                    <a:pt x="63" y="0"/>
                    <a:pt x="3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7" name="Google Shape;11987;p13"/>
            <p:cNvSpPr/>
            <p:nvPr/>
          </p:nvSpPr>
          <p:spPr>
            <a:xfrm>
              <a:off x="-2121003" y="2332774"/>
              <a:ext cx="3267" cy="2601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103" y="0"/>
                  </a:moveTo>
                  <a:cubicBezTo>
                    <a:pt x="62" y="20"/>
                    <a:pt x="1" y="20"/>
                    <a:pt x="21" y="82"/>
                  </a:cubicBezTo>
                  <a:cubicBezTo>
                    <a:pt x="62" y="82"/>
                    <a:pt x="103" y="82"/>
                    <a:pt x="10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8" name="Google Shape;11988;p13"/>
            <p:cNvSpPr/>
            <p:nvPr/>
          </p:nvSpPr>
          <p:spPr>
            <a:xfrm>
              <a:off x="-2224350" y="2405829"/>
              <a:ext cx="4568" cy="1840"/>
            </a:xfrm>
            <a:custGeom>
              <a:avLst/>
              <a:gdLst/>
              <a:ahLst/>
              <a:cxnLst/>
              <a:rect l="l" t="t" r="r" b="b"/>
              <a:pathLst>
                <a:path w="144" h="58" extrusionOk="0">
                  <a:moveTo>
                    <a:pt x="93" y="1"/>
                  </a:moveTo>
                  <a:cubicBezTo>
                    <a:pt x="64" y="1"/>
                    <a:pt x="41" y="19"/>
                    <a:pt x="0" y="19"/>
                  </a:cubicBezTo>
                  <a:cubicBezTo>
                    <a:pt x="37" y="46"/>
                    <a:pt x="62" y="57"/>
                    <a:pt x="81" y="57"/>
                  </a:cubicBezTo>
                  <a:cubicBezTo>
                    <a:pt x="104" y="57"/>
                    <a:pt x="121" y="41"/>
                    <a:pt x="143" y="19"/>
                  </a:cubicBezTo>
                  <a:cubicBezTo>
                    <a:pt x="123" y="5"/>
                    <a:pt x="107" y="1"/>
                    <a:pt x="9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9" name="Google Shape;11989;p13"/>
            <p:cNvSpPr/>
            <p:nvPr/>
          </p:nvSpPr>
          <p:spPr>
            <a:xfrm>
              <a:off x="-2114532" y="1672904"/>
              <a:ext cx="1967" cy="2443"/>
            </a:xfrm>
            <a:custGeom>
              <a:avLst/>
              <a:gdLst/>
              <a:ahLst/>
              <a:cxnLst/>
              <a:rect l="l" t="t" r="r" b="b"/>
              <a:pathLst>
                <a:path w="62" h="77" extrusionOk="0">
                  <a:moveTo>
                    <a:pt x="33" y="1"/>
                  </a:moveTo>
                  <a:cubicBezTo>
                    <a:pt x="12" y="1"/>
                    <a:pt x="1" y="20"/>
                    <a:pt x="1" y="50"/>
                  </a:cubicBezTo>
                  <a:cubicBezTo>
                    <a:pt x="18" y="66"/>
                    <a:pt x="27" y="76"/>
                    <a:pt x="35" y="76"/>
                  </a:cubicBezTo>
                  <a:cubicBezTo>
                    <a:pt x="45" y="76"/>
                    <a:pt x="50" y="57"/>
                    <a:pt x="62" y="9"/>
                  </a:cubicBezTo>
                  <a:cubicBezTo>
                    <a:pt x="51" y="3"/>
                    <a:pt x="41" y="1"/>
                    <a:pt x="3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0" name="Google Shape;11990;p13"/>
            <p:cNvSpPr/>
            <p:nvPr/>
          </p:nvSpPr>
          <p:spPr>
            <a:xfrm>
              <a:off x="-2060923" y="1956780"/>
              <a:ext cx="3267" cy="2601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41"/>
                    <a:pt x="21" y="61"/>
                    <a:pt x="21" y="82"/>
                  </a:cubicBezTo>
                  <a:cubicBezTo>
                    <a:pt x="62" y="82"/>
                    <a:pt x="82" y="61"/>
                    <a:pt x="103" y="61"/>
                  </a:cubicBezTo>
                  <a:cubicBezTo>
                    <a:pt x="82" y="21"/>
                    <a:pt x="42" y="21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1" name="Google Shape;11991;p13"/>
            <p:cNvSpPr/>
            <p:nvPr/>
          </p:nvSpPr>
          <p:spPr>
            <a:xfrm>
              <a:off x="-2073167" y="1937207"/>
              <a:ext cx="3235" cy="2792"/>
            </a:xfrm>
            <a:custGeom>
              <a:avLst/>
              <a:gdLst/>
              <a:ahLst/>
              <a:cxnLst/>
              <a:rect l="l" t="t" r="r" b="b"/>
              <a:pathLst>
                <a:path w="102" h="88" extrusionOk="0">
                  <a:moveTo>
                    <a:pt x="21" y="1"/>
                  </a:moveTo>
                  <a:cubicBezTo>
                    <a:pt x="15" y="1"/>
                    <a:pt x="8" y="3"/>
                    <a:pt x="0" y="6"/>
                  </a:cubicBezTo>
                  <a:cubicBezTo>
                    <a:pt x="0" y="27"/>
                    <a:pt x="0" y="67"/>
                    <a:pt x="0" y="88"/>
                  </a:cubicBezTo>
                  <a:cubicBezTo>
                    <a:pt x="41" y="88"/>
                    <a:pt x="61" y="67"/>
                    <a:pt x="102" y="47"/>
                  </a:cubicBezTo>
                  <a:cubicBezTo>
                    <a:pt x="69" y="31"/>
                    <a:pt x="49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2" name="Google Shape;11992;p13"/>
            <p:cNvSpPr/>
            <p:nvPr/>
          </p:nvSpPr>
          <p:spPr>
            <a:xfrm>
              <a:off x="-2316722" y="1958397"/>
              <a:ext cx="2601" cy="2918"/>
            </a:xfrm>
            <a:custGeom>
              <a:avLst/>
              <a:gdLst/>
              <a:ahLst/>
              <a:cxnLst/>
              <a:rect l="l" t="t" r="r" b="b"/>
              <a:pathLst>
                <a:path w="82" h="92" extrusionOk="0">
                  <a:moveTo>
                    <a:pt x="33" y="0"/>
                  </a:moveTo>
                  <a:cubicBezTo>
                    <a:pt x="21" y="0"/>
                    <a:pt x="10" y="10"/>
                    <a:pt x="0" y="31"/>
                  </a:cubicBezTo>
                  <a:cubicBezTo>
                    <a:pt x="21" y="72"/>
                    <a:pt x="41" y="72"/>
                    <a:pt x="61" y="92"/>
                  </a:cubicBezTo>
                  <a:cubicBezTo>
                    <a:pt x="61" y="72"/>
                    <a:pt x="82" y="51"/>
                    <a:pt x="82" y="31"/>
                  </a:cubicBezTo>
                  <a:cubicBezTo>
                    <a:pt x="61" y="10"/>
                    <a:pt x="46" y="0"/>
                    <a:pt x="3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3" name="Google Shape;11993;p13"/>
            <p:cNvSpPr/>
            <p:nvPr/>
          </p:nvSpPr>
          <p:spPr>
            <a:xfrm>
              <a:off x="-2111930" y="2351490"/>
              <a:ext cx="2601" cy="3267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61" y="1"/>
                  </a:moveTo>
                  <a:cubicBezTo>
                    <a:pt x="0" y="21"/>
                    <a:pt x="0" y="62"/>
                    <a:pt x="0" y="103"/>
                  </a:cubicBezTo>
                  <a:cubicBezTo>
                    <a:pt x="41" y="103"/>
                    <a:pt x="61" y="82"/>
                    <a:pt x="82" y="82"/>
                  </a:cubicBezTo>
                  <a:cubicBezTo>
                    <a:pt x="82" y="62"/>
                    <a:pt x="61" y="2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4" name="Google Shape;11994;p13"/>
            <p:cNvSpPr/>
            <p:nvPr/>
          </p:nvSpPr>
          <p:spPr>
            <a:xfrm>
              <a:off x="-2047981" y="2091786"/>
              <a:ext cx="2601" cy="3902"/>
            </a:xfrm>
            <a:custGeom>
              <a:avLst/>
              <a:gdLst/>
              <a:ahLst/>
              <a:cxnLst/>
              <a:rect l="l" t="t" r="r" b="b"/>
              <a:pathLst>
                <a:path w="82" h="123" extrusionOk="0">
                  <a:moveTo>
                    <a:pt x="82" y="1"/>
                  </a:moveTo>
                  <a:cubicBezTo>
                    <a:pt x="21" y="42"/>
                    <a:pt x="0" y="82"/>
                    <a:pt x="21" y="123"/>
                  </a:cubicBezTo>
                  <a:cubicBezTo>
                    <a:pt x="61" y="103"/>
                    <a:pt x="61" y="62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5" name="Google Shape;11995;p13"/>
            <p:cNvSpPr/>
            <p:nvPr/>
          </p:nvSpPr>
          <p:spPr>
            <a:xfrm>
              <a:off x="-2317389" y="1947993"/>
              <a:ext cx="4568" cy="1808"/>
            </a:xfrm>
            <a:custGeom>
              <a:avLst/>
              <a:gdLst/>
              <a:ahLst/>
              <a:cxnLst/>
              <a:rect l="l" t="t" r="r" b="b"/>
              <a:pathLst>
                <a:path w="144" h="57" extrusionOk="0">
                  <a:moveTo>
                    <a:pt x="80" y="1"/>
                  </a:moveTo>
                  <a:cubicBezTo>
                    <a:pt x="50" y="1"/>
                    <a:pt x="26" y="21"/>
                    <a:pt x="1" y="33"/>
                  </a:cubicBezTo>
                  <a:cubicBezTo>
                    <a:pt x="27" y="50"/>
                    <a:pt x="49" y="56"/>
                    <a:pt x="69" y="56"/>
                  </a:cubicBezTo>
                  <a:cubicBezTo>
                    <a:pt x="96" y="56"/>
                    <a:pt x="120" y="45"/>
                    <a:pt x="143" y="33"/>
                  </a:cubicBezTo>
                  <a:cubicBezTo>
                    <a:pt x="119" y="9"/>
                    <a:pt x="99" y="1"/>
                    <a:pt x="8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6" name="Google Shape;11996;p13"/>
            <p:cNvSpPr/>
            <p:nvPr/>
          </p:nvSpPr>
          <p:spPr>
            <a:xfrm>
              <a:off x="-2118402" y="2352791"/>
              <a:ext cx="3267" cy="3426"/>
            </a:xfrm>
            <a:custGeom>
              <a:avLst/>
              <a:gdLst/>
              <a:ahLst/>
              <a:cxnLst/>
              <a:rect l="l" t="t" r="r" b="b"/>
              <a:pathLst>
                <a:path w="103" h="108" extrusionOk="0">
                  <a:moveTo>
                    <a:pt x="62" y="0"/>
                  </a:moveTo>
                  <a:cubicBezTo>
                    <a:pt x="21" y="21"/>
                    <a:pt x="21" y="62"/>
                    <a:pt x="0" y="102"/>
                  </a:cubicBezTo>
                  <a:cubicBezTo>
                    <a:pt x="9" y="106"/>
                    <a:pt x="16" y="108"/>
                    <a:pt x="23" y="108"/>
                  </a:cubicBezTo>
                  <a:cubicBezTo>
                    <a:pt x="49" y="108"/>
                    <a:pt x="66" y="82"/>
                    <a:pt x="82" y="82"/>
                  </a:cubicBezTo>
                  <a:cubicBezTo>
                    <a:pt x="102" y="41"/>
                    <a:pt x="82" y="2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7" name="Google Shape;11997;p13"/>
            <p:cNvSpPr/>
            <p:nvPr/>
          </p:nvSpPr>
          <p:spPr>
            <a:xfrm>
              <a:off x="-2031834" y="2006519"/>
              <a:ext cx="3902" cy="3267"/>
            </a:xfrm>
            <a:custGeom>
              <a:avLst/>
              <a:gdLst/>
              <a:ahLst/>
              <a:cxnLst/>
              <a:rect l="l" t="t" r="r" b="b"/>
              <a:pathLst>
                <a:path w="123" h="103" extrusionOk="0">
                  <a:moveTo>
                    <a:pt x="82" y="1"/>
                  </a:moveTo>
                  <a:lnTo>
                    <a:pt x="0" y="62"/>
                  </a:lnTo>
                  <a:cubicBezTo>
                    <a:pt x="41" y="62"/>
                    <a:pt x="82" y="82"/>
                    <a:pt x="102" y="102"/>
                  </a:cubicBezTo>
                  <a:cubicBezTo>
                    <a:pt x="123" y="62"/>
                    <a:pt x="102" y="21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8" name="Google Shape;11998;p13"/>
            <p:cNvSpPr/>
            <p:nvPr/>
          </p:nvSpPr>
          <p:spPr>
            <a:xfrm>
              <a:off x="-2404590" y="2066599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2" y="21"/>
                    <a:pt x="41" y="41"/>
                    <a:pt x="0" y="62"/>
                  </a:cubicBezTo>
                  <a:cubicBezTo>
                    <a:pt x="21" y="102"/>
                    <a:pt x="41" y="102"/>
                    <a:pt x="62" y="102"/>
                  </a:cubicBezTo>
                  <a:cubicBezTo>
                    <a:pt x="82" y="82"/>
                    <a:pt x="102" y="41"/>
                    <a:pt x="10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9" name="Google Shape;11999;p13"/>
            <p:cNvSpPr/>
            <p:nvPr/>
          </p:nvSpPr>
          <p:spPr>
            <a:xfrm>
              <a:off x="-2121637" y="1738092"/>
              <a:ext cx="1967" cy="2950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42" y="0"/>
                  </a:moveTo>
                  <a:cubicBezTo>
                    <a:pt x="33" y="0"/>
                    <a:pt x="20" y="5"/>
                    <a:pt x="1" y="11"/>
                  </a:cubicBezTo>
                  <a:cubicBezTo>
                    <a:pt x="41" y="31"/>
                    <a:pt x="21" y="92"/>
                    <a:pt x="62" y="92"/>
                  </a:cubicBezTo>
                  <a:cubicBezTo>
                    <a:pt x="62" y="22"/>
                    <a:pt x="62" y="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0" name="Google Shape;12000;p13"/>
            <p:cNvSpPr/>
            <p:nvPr/>
          </p:nvSpPr>
          <p:spPr>
            <a:xfrm>
              <a:off x="-2142319" y="2327604"/>
              <a:ext cx="2633" cy="2221"/>
            </a:xfrm>
            <a:custGeom>
              <a:avLst/>
              <a:gdLst/>
              <a:ahLst/>
              <a:cxnLst/>
              <a:rect l="l" t="t" r="r" b="b"/>
              <a:pathLst>
                <a:path w="83" h="70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41"/>
                    <a:pt x="1" y="61"/>
                    <a:pt x="21" y="61"/>
                  </a:cubicBezTo>
                  <a:cubicBezTo>
                    <a:pt x="27" y="67"/>
                    <a:pt x="33" y="70"/>
                    <a:pt x="39" y="70"/>
                  </a:cubicBezTo>
                  <a:cubicBezTo>
                    <a:pt x="54" y="70"/>
                    <a:pt x="68" y="55"/>
                    <a:pt x="82" y="41"/>
                  </a:cubicBezTo>
                  <a:cubicBezTo>
                    <a:pt x="82" y="21"/>
                    <a:pt x="62" y="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1" name="Google Shape;12001;p13"/>
            <p:cNvSpPr/>
            <p:nvPr/>
          </p:nvSpPr>
          <p:spPr>
            <a:xfrm>
              <a:off x="-2091280" y="2140891"/>
              <a:ext cx="3267" cy="3743"/>
            </a:xfrm>
            <a:custGeom>
              <a:avLst/>
              <a:gdLst/>
              <a:ahLst/>
              <a:cxnLst/>
              <a:rect l="l" t="t" r="r" b="b"/>
              <a:pathLst>
                <a:path w="103" h="118" extrusionOk="0">
                  <a:moveTo>
                    <a:pt x="62" y="1"/>
                  </a:moveTo>
                  <a:cubicBezTo>
                    <a:pt x="1" y="21"/>
                    <a:pt x="62" y="82"/>
                    <a:pt x="42" y="102"/>
                  </a:cubicBezTo>
                  <a:cubicBezTo>
                    <a:pt x="52" y="113"/>
                    <a:pt x="62" y="118"/>
                    <a:pt x="70" y="118"/>
                  </a:cubicBezTo>
                  <a:cubicBezTo>
                    <a:pt x="77" y="118"/>
                    <a:pt x="82" y="113"/>
                    <a:pt x="82" y="102"/>
                  </a:cubicBezTo>
                  <a:cubicBezTo>
                    <a:pt x="103" y="62"/>
                    <a:pt x="8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2" name="Google Shape;12002;p13"/>
            <p:cNvSpPr/>
            <p:nvPr/>
          </p:nvSpPr>
          <p:spPr>
            <a:xfrm>
              <a:off x="-2139084" y="2367636"/>
              <a:ext cx="3267" cy="3267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1"/>
                  </a:moveTo>
                  <a:cubicBezTo>
                    <a:pt x="21" y="21"/>
                    <a:pt x="21" y="62"/>
                    <a:pt x="1" y="103"/>
                  </a:cubicBezTo>
                  <a:cubicBezTo>
                    <a:pt x="41" y="82"/>
                    <a:pt x="62" y="82"/>
                    <a:pt x="103" y="8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3" name="Google Shape;12003;p13"/>
            <p:cNvSpPr/>
            <p:nvPr/>
          </p:nvSpPr>
          <p:spPr>
            <a:xfrm>
              <a:off x="-2098385" y="2291410"/>
              <a:ext cx="5202" cy="1523"/>
            </a:xfrm>
            <a:custGeom>
              <a:avLst/>
              <a:gdLst/>
              <a:ahLst/>
              <a:cxnLst/>
              <a:rect l="l" t="t" r="r" b="b"/>
              <a:pathLst>
                <a:path w="164" h="48" extrusionOk="0">
                  <a:moveTo>
                    <a:pt x="1" y="1"/>
                  </a:moveTo>
                  <a:cubicBezTo>
                    <a:pt x="36" y="24"/>
                    <a:pt x="65" y="48"/>
                    <a:pt x="94" y="48"/>
                  </a:cubicBezTo>
                  <a:cubicBezTo>
                    <a:pt x="116" y="48"/>
                    <a:pt x="138" y="35"/>
                    <a:pt x="16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4" name="Google Shape;12004;p13"/>
            <p:cNvSpPr/>
            <p:nvPr/>
          </p:nvSpPr>
          <p:spPr>
            <a:xfrm>
              <a:off x="-2145523" y="2321767"/>
              <a:ext cx="2601" cy="2887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20" y="1"/>
                  </a:moveTo>
                  <a:cubicBezTo>
                    <a:pt x="20" y="21"/>
                    <a:pt x="20" y="42"/>
                    <a:pt x="0" y="62"/>
                  </a:cubicBezTo>
                  <a:cubicBezTo>
                    <a:pt x="18" y="80"/>
                    <a:pt x="33" y="90"/>
                    <a:pt x="45" y="90"/>
                  </a:cubicBezTo>
                  <a:cubicBezTo>
                    <a:pt x="59" y="90"/>
                    <a:pt x="70" y="75"/>
                    <a:pt x="82" y="42"/>
                  </a:cubicBezTo>
                  <a:cubicBezTo>
                    <a:pt x="82" y="21"/>
                    <a:pt x="61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5" name="Google Shape;12005;p13"/>
            <p:cNvSpPr/>
            <p:nvPr/>
          </p:nvSpPr>
          <p:spPr>
            <a:xfrm>
              <a:off x="-2208839" y="1598136"/>
              <a:ext cx="3902" cy="1808"/>
            </a:xfrm>
            <a:custGeom>
              <a:avLst/>
              <a:gdLst/>
              <a:ahLst/>
              <a:cxnLst/>
              <a:rect l="l" t="t" r="r" b="b"/>
              <a:pathLst>
                <a:path w="123" h="57" extrusionOk="0">
                  <a:moveTo>
                    <a:pt x="62" y="0"/>
                  </a:moveTo>
                  <a:cubicBezTo>
                    <a:pt x="41" y="0"/>
                    <a:pt x="24" y="12"/>
                    <a:pt x="0" y="24"/>
                  </a:cubicBezTo>
                  <a:cubicBezTo>
                    <a:pt x="16" y="48"/>
                    <a:pt x="32" y="56"/>
                    <a:pt x="48" y="56"/>
                  </a:cubicBezTo>
                  <a:cubicBezTo>
                    <a:pt x="73" y="56"/>
                    <a:pt x="98" y="36"/>
                    <a:pt x="122" y="24"/>
                  </a:cubicBezTo>
                  <a:cubicBezTo>
                    <a:pt x="97" y="7"/>
                    <a:pt x="78" y="0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6" name="Google Shape;12006;p13"/>
            <p:cNvSpPr/>
            <p:nvPr/>
          </p:nvSpPr>
          <p:spPr>
            <a:xfrm>
              <a:off x="-2152629" y="2386606"/>
              <a:ext cx="4536" cy="1523"/>
            </a:xfrm>
            <a:custGeom>
              <a:avLst/>
              <a:gdLst/>
              <a:ahLst/>
              <a:cxnLst/>
              <a:rect l="l" t="t" r="r" b="b"/>
              <a:pathLst>
                <a:path w="143" h="48" extrusionOk="0">
                  <a:moveTo>
                    <a:pt x="84" y="0"/>
                  </a:moveTo>
                  <a:cubicBezTo>
                    <a:pt x="55" y="0"/>
                    <a:pt x="24" y="10"/>
                    <a:pt x="0" y="34"/>
                  </a:cubicBezTo>
                  <a:cubicBezTo>
                    <a:pt x="25" y="43"/>
                    <a:pt x="47" y="48"/>
                    <a:pt x="67" y="48"/>
                  </a:cubicBezTo>
                  <a:cubicBezTo>
                    <a:pt x="95" y="48"/>
                    <a:pt x="119" y="38"/>
                    <a:pt x="143" y="14"/>
                  </a:cubicBezTo>
                  <a:cubicBezTo>
                    <a:pt x="126" y="5"/>
                    <a:pt x="105" y="0"/>
                    <a:pt x="8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7" name="Google Shape;12007;p13"/>
            <p:cNvSpPr/>
            <p:nvPr/>
          </p:nvSpPr>
          <p:spPr>
            <a:xfrm>
              <a:off x="-2058322" y="2065965"/>
              <a:ext cx="2601" cy="3902"/>
            </a:xfrm>
            <a:custGeom>
              <a:avLst/>
              <a:gdLst/>
              <a:ahLst/>
              <a:cxnLst/>
              <a:rect l="l" t="t" r="r" b="b"/>
              <a:pathLst>
                <a:path w="82" h="123" extrusionOk="0">
                  <a:moveTo>
                    <a:pt x="41" y="0"/>
                  </a:moveTo>
                  <a:cubicBezTo>
                    <a:pt x="21" y="21"/>
                    <a:pt x="21" y="41"/>
                    <a:pt x="0" y="61"/>
                  </a:cubicBezTo>
                  <a:cubicBezTo>
                    <a:pt x="21" y="82"/>
                    <a:pt x="21" y="82"/>
                    <a:pt x="21" y="102"/>
                  </a:cubicBezTo>
                  <a:cubicBezTo>
                    <a:pt x="21" y="122"/>
                    <a:pt x="41" y="122"/>
                    <a:pt x="62" y="122"/>
                  </a:cubicBezTo>
                  <a:cubicBezTo>
                    <a:pt x="82" y="82"/>
                    <a:pt x="82" y="4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8" name="Google Shape;12008;p13"/>
            <p:cNvSpPr/>
            <p:nvPr/>
          </p:nvSpPr>
          <p:spPr>
            <a:xfrm>
              <a:off x="-2057021" y="1979334"/>
              <a:ext cx="2601" cy="2665"/>
            </a:xfrm>
            <a:custGeom>
              <a:avLst/>
              <a:gdLst/>
              <a:ahLst/>
              <a:cxnLst/>
              <a:rect l="l" t="t" r="r" b="b"/>
              <a:pathLst>
                <a:path w="82" h="84" extrusionOk="0">
                  <a:moveTo>
                    <a:pt x="44" y="0"/>
                  </a:moveTo>
                  <a:cubicBezTo>
                    <a:pt x="36" y="0"/>
                    <a:pt x="28" y="7"/>
                    <a:pt x="21" y="23"/>
                  </a:cubicBezTo>
                  <a:cubicBezTo>
                    <a:pt x="0" y="43"/>
                    <a:pt x="0" y="63"/>
                    <a:pt x="41" y="84"/>
                  </a:cubicBezTo>
                  <a:cubicBezTo>
                    <a:pt x="41" y="63"/>
                    <a:pt x="61" y="43"/>
                    <a:pt x="82" y="43"/>
                  </a:cubicBezTo>
                  <a:cubicBezTo>
                    <a:pt x="69" y="18"/>
                    <a:pt x="56" y="0"/>
                    <a:pt x="4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9" name="Google Shape;12009;p13"/>
            <p:cNvSpPr/>
            <p:nvPr/>
          </p:nvSpPr>
          <p:spPr>
            <a:xfrm>
              <a:off x="-2126808" y="2336644"/>
              <a:ext cx="2633" cy="3267"/>
            </a:xfrm>
            <a:custGeom>
              <a:avLst/>
              <a:gdLst/>
              <a:ahLst/>
              <a:cxnLst/>
              <a:rect l="l" t="t" r="r" b="b"/>
              <a:pathLst>
                <a:path w="83" h="103" extrusionOk="0">
                  <a:moveTo>
                    <a:pt x="82" y="0"/>
                  </a:moveTo>
                  <a:cubicBezTo>
                    <a:pt x="1" y="21"/>
                    <a:pt x="21" y="61"/>
                    <a:pt x="1" y="102"/>
                  </a:cubicBezTo>
                  <a:cubicBezTo>
                    <a:pt x="82" y="82"/>
                    <a:pt x="41" y="41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0" name="Google Shape;12010;p13"/>
            <p:cNvSpPr/>
            <p:nvPr/>
          </p:nvSpPr>
          <p:spPr>
            <a:xfrm>
              <a:off x="-2026664" y="2022031"/>
              <a:ext cx="2601" cy="2221"/>
            </a:xfrm>
            <a:custGeom>
              <a:avLst/>
              <a:gdLst/>
              <a:ahLst/>
              <a:cxnLst/>
              <a:rect l="l" t="t" r="r" b="b"/>
              <a:pathLst>
                <a:path w="82" h="70" extrusionOk="0">
                  <a:moveTo>
                    <a:pt x="21" y="0"/>
                  </a:moveTo>
                  <a:cubicBezTo>
                    <a:pt x="21" y="21"/>
                    <a:pt x="0" y="41"/>
                    <a:pt x="0" y="61"/>
                  </a:cubicBezTo>
                  <a:cubicBezTo>
                    <a:pt x="12" y="67"/>
                    <a:pt x="22" y="70"/>
                    <a:pt x="31" y="70"/>
                  </a:cubicBezTo>
                  <a:cubicBezTo>
                    <a:pt x="53" y="70"/>
                    <a:pt x="67" y="55"/>
                    <a:pt x="82" y="41"/>
                  </a:cubicBezTo>
                  <a:cubicBezTo>
                    <a:pt x="82" y="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1" name="Google Shape;12011;p13"/>
            <p:cNvSpPr/>
            <p:nvPr/>
          </p:nvSpPr>
          <p:spPr>
            <a:xfrm>
              <a:off x="-2148759" y="2333790"/>
              <a:ext cx="2601" cy="2887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19" y="0"/>
                  </a:moveTo>
                  <a:cubicBezTo>
                    <a:pt x="12" y="0"/>
                    <a:pt x="6" y="3"/>
                    <a:pt x="0" y="9"/>
                  </a:cubicBezTo>
                  <a:cubicBezTo>
                    <a:pt x="0" y="29"/>
                    <a:pt x="0" y="70"/>
                    <a:pt x="41" y="90"/>
                  </a:cubicBezTo>
                  <a:cubicBezTo>
                    <a:pt x="61" y="70"/>
                    <a:pt x="61" y="50"/>
                    <a:pt x="82" y="29"/>
                  </a:cubicBezTo>
                  <a:cubicBezTo>
                    <a:pt x="53" y="15"/>
                    <a:pt x="34" y="0"/>
                    <a:pt x="19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2" name="Google Shape;12012;p13"/>
            <p:cNvSpPr/>
            <p:nvPr/>
          </p:nvSpPr>
          <p:spPr>
            <a:xfrm>
              <a:off x="-2398119" y="2223304"/>
              <a:ext cx="2601" cy="1523"/>
            </a:xfrm>
            <a:custGeom>
              <a:avLst/>
              <a:gdLst/>
              <a:ahLst/>
              <a:cxnLst/>
              <a:rect l="l" t="t" r="r" b="b"/>
              <a:pathLst>
                <a:path w="82" h="48" extrusionOk="0">
                  <a:moveTo>
                    <a:pt x="47" y="0"/>
                  </a:moveTo>
                  <a:cubicBezTo>
                    <a:pt x="27" y="0"/>
                    <a:pt x="14" y="9"/>
                    <a:pt x="0" y="9"/>
                  </a:cubicBezTo>
                  <a:cubicBezTo>
                    <a:pt x="19" y="37"/>
                    <a:pt x="33" y="48"/>
                    <a:pt x="45" y="48"/>
                  </a:cubicBezTo>
                  <a:cubicBezTo>
                    <a:pt x="59" y="48"/>
                    <a:pt x="70" y="32"/>
                    <a:pt x="82" y="9"/>
                  </a:cubicBezTo>
                  <a:cubicBezTo>
                    <a:pt x="68" y="3"/>
                    <a:pt x="57" y="0"/>
                    <a:pt x="47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3" name="Google Shape;12013;p13"/>
            <p:cNvSpPr/>
            <p:nvPr/>
          </p:nvSpPr>
          <p:spPr>
            <a:xfrm>
              <a:off x="-2136483" y="1621483"/>
              <a:ext cx="2601" cy="1491"/>
            </a:xfrm>
            <a:custGeom>
              <a:avLst/>
              <a:gdLst/>
              <a:ahLst/>
              <a:cxnLst/>
              <a:rect l="l" t="t" r="r" b="b"/>
              <a:pathLst>
                <a:path w="82" h="47" extrusionOk="0">
                  <a:moveTo>
                    <a:pt x="0" y="1"/>
                  </a:moveTo>
                  <a:cubicBezTo>
                    <a:pt x="0" y="21"/>
                    <a:pt x="0" y="41"/>
                    <a:pt x="41" y="41"/>
                  </a:cubicBezTo>
                  <a:cubicBezTo>
                    <a:pt x="49" y="45"/>
                    <a:pt x="55" y="47"/>
                    <a:pt x="60" y="47"/>
                  </a:cubicBezTo>
                  <a:cubicBezTo>
                    <a:pt x="82" y="47"/>
                    <a:pt x="82" y="17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4" name="Google Shape;12014;p13"/>
            <p:cNvSpPr/>
            <p:nvPr/>
          </p:nvSpPr>
          <p:spPr>
            <a:xfrm>
              <a:off x="-2323828" y="1915510"/>
              <a:ext cx="3235" cy="1903"/>
            </a:xfrm>
            <a:custGeom>
              <a:avLst/>
              <a:gdLst/>
              <a:ahLst/>
              <a:cxnLst/>
              <a:rect l="l" t="t" r="r" b="b"/>
              <a:pathLst>
                <a:path w="102" h="60" extrusionOk="0">
                  <a:moveTo>
                    <a:pt x="42" y="0"/>
                  </a:moveTo>
                  <a:cubicBezTo>
                    <a:pt x="19" y="0"/>
                    <a:pt x="0" y="14"/>
                    <a:pt x="0" y="59"/>
                  </a:cubicBezTo>
                  <a:lnTo>
                    <a:pt x="82" y="59"/>
                  </a:lnTo>
                  <a:cubicBezTo>
                    <a:pt x="82" y="39"/>
                    <a:pt x="82" y="39"/>
                    <a:pt x="102" y="18"/>
                  </a:cubicBezTo>
                  <a:cubicBezTo>
                    <a:pt x="84" y="9"/>
                    <a:pt x="62" y="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5" name="Google Shape;12015;p13"/>
            <p:cNvSpPr/>
            <p:nvPr/>
          </p:nvSpPr>
          <p:spPr>
            <a:xfrm>
              <a:off x="-2113865" y="1657678"/>
              <a:ext cx="2601" cy="3236"/>
            </a:xfrm>
            <a:custGeom>
              <a:avLst/>
              <a:gdLst/>
              <a:ahLst/>
              <a:cxnLst/>
              <a:rect l="l" t="t" r="r" b="b"/>
              <a:pathLst>
                <a:path w="82" h="102" extrusionOk="0">
                  <a:moveTo>
                    <a:pt x="41" y="0"/>
                  </a:moveTo>
                  <a:cubicBezTo>
                    <a:pt x="0" y="82"/>
                    <a:pt x="0" y="102"/>
                    <a:pt x="81" y="102"/>
                  </a:cubicBezTo>
                  <a:cubicBezTo>
                    <a:pt x="61" y="82"/>
                    <a:pt x="61" y="6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6" name="Google Shape;12016;p13"/>
            <p:cNvSpPr/>
            <p:nvPr/>
          </p:nvSpPr>
          <p:spPr>
            <a:xfrm>
              <a:off x="-2068028" y="1926422"/>
              <a:ext cx="3267" cy="2221"/>
            </a:xfrm>
            <a:custGeom>
              <a:avLst/>
              <a:gdLst/>
              <a:ahLst/>
              <a:cxnLst/>
              <a:rect l="l" t="t" r="r" b="b"/>
              <a:pathLst>
                <a:path w="103" h="70" extrusionOk="0">
                  <a:moveTo>
                    <a:pt x="42" y="0"/>
                  </a:moveTo>
                  <a:cubicBezTo>
                    <a:pt x="21" y="21"/>
                    <a:pt x="21" y="41"/>
                    <a:pt x="1" y="61"/>
                  </a:cubicBezTo>
                  <a:cubicBezTo>
                    <a:pt x="13" y="67"/>
                    <a:pt x="23" y="70"/>
                    <a:pt x="33" y="70"/>
                  </a:cubicBezTo>
                  <a:cubicBezTo>
                    <a:pt x="55" y="70"/>
                    <a:pt x="74" y="55"/>
                    <a:pt x="103" y="41"/>
                  </a:cubicBezTo>
                  <a:cubicBezTo>
                    <a:pt x="82" y="21"/>
                    <a:pt x="62" y="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7" name="Google Shape;12017;p13"/>
            <p:cNvSpPr/>
            <p:nvPr/>
          </p:nvSpPr>
          <p:spPr>
            <a:xfrm>
              <a:off x="-2119036" y="1716458"/>
              <a:ext cx="1967" cy="2792"/>
            </a:xfrm>
            <a:custGeom>
              <a:avLst/>
              <a:gdLst/>
              <a:ahLst/>
              <a:cxnLst/>
              <a:rect l="l" t="t" r="r" b="b"/>
              <a:pathLst>
                <a:path w="62" h="88" extrusionOk="0">
                  <a:moveTo>
                    <a:pt x="61" y="0"/>
                  </a:moveTo>
                  <a:cubicBezTo>
                    <a:pt x="0" y="0"/>
                    <a:pt x="0" y="41"/>
                    <a:pt x="0" y="82"/>
                  </a:cubicBezTo>
                  <a:cubicBezTo>
                    <a:pt x="8" y="86"/>
                    <a:pt x="14" y="87"/>
                    <a:pt x="19" y="87"/>
                  </a:cubicBezTo>
                  <a:cubicBezTo>
                    <a:pt x="41" y="87"/>
                    <a:pt x="41" y="58"/>
                    <a:pt x="41" y="41"/>
                  </a:cubicBezTo>
                  <a:cubicBezTo>
                    <a:pt x="61" y="41"/>
                    <a:pt x="61" y="21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8" name="Google Shape;12018;p13"/>
            <p:cNvSpPr/>
            <p:nvPr/>
          </p:nvSpPr>
          <p:spPr>
            <a:xfrm>
              <a:off x="-2037639" y="2040746"/>
              <a:ext cx="1967" cy="3267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0" y="1"/>
                  </a:moveTo>
                  <a:cubicBezTo>
                    <a:pt x="0" y="42"/>
                    <a:pt x="21" y="62"/>
                    <a:pt x="21" y="103"/>
                  </a:cubicBezTo>
                  <a:cubicBezTo>
                    <a:pt x="61" y="103"/>
                    <a:pt x="61" y="62"/>
                    <a:pt x="61" y="62"/>
                  </a:cubicBezTo>
                  <a:cubicBezTo>
                    <a:pt x="6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9" name="Google Shape;12019;p13"/>
            <p:cNvSpPr/>
            <p:nvPr/>
          </p:nvSpPr>
          <p:spPr>
            <a:xfrm>
              <a:off x="-2323193" y="1880109"/>
              <a:ext cx="2601" cy="3045"/>
            </a:xfrm>
            <a:custGeom>
              <a:avLst/>
              <a:gdLst/>
              <a:ahLst/>
              <a:cxnLst/>
              <a:rect l="l" t="t" r="r" b="b"/>
              <a:pathLst>
                <a:path w="82" h="96" extrusionOk="0">
                  <a:moveTo>
                    <a:pt x="28" y="1"/>
                  </a:moveTo>
                  <a:cubicBezTo>
                    <a:pt x="18" y="1"/>
                    <a:pt x="9" y="8"/>
                    <a:pt x="1" y="35"/>
                  </a:cubicBezTo>
                  <a:lnTo>
                    <a:pt x="41" y="96"/>
                  </a:lnTo>
                  <a:cubicBezTo>
                    <a:pt x="62" y="75"/>
                    <a:pt x="62" y="55"/>
                    <a:pt x="82" y="14"/>
                  </a:cubicBezTo>
                  <a:cubicBezTo>
                    <a:pt x="59" y="14"/>
                    <a:pt x="42" y="1"/>
                    <a:pt x="28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0" name="Google Shape;12020;p13"/>
            <p:cNvSpPr/>
            <p:nvPr/>
          </p:nvSpPr>
          <p:spPr>
            <a:xfrm>
              <a:off x="-2299276" y="1775237"/>
              <a:ext cx="2601" cy="3267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62"/>
                    <a:pt x="0" y="82"/>
                    <a:pt x="82" y="102"/>
                  </a:cubicBezTo>
                  <a:cubicBezTo>
                    <a:pt x="61" y="62"/>
                    <a:pt x="6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1" name="Google Shape;12021;p13"/>
            <p:cNvSpPr/>
            <p:nvPr/>
          </p:nvSpPr>
          <p:spPr>
            <a:xfrm>
              <a:off x="-2318657" y="1850195"/>
              <a:ext cx="3235" cy="2601"/>
            </a:xfrm>
            <a:custGeom>
              <a:avLst/>
              <a:gdLst/>
              <a:ahLst/>
              <a:cxnLst/>
              <a:rect l="l" t="t" r="r" b="b"/>
              <a:pathLst>
                <a:path w="102" h="82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41"/>
                    <a:pt x="41" y="61"/>
                    <a:pt x="82" y="82"/>
                  </a:cubicBezTo>
                  <a:cubicBezTo>
                    <a:pt x="102" y="41"/>
                    <a:pt x="82" y="20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2" name="Google Shape;12022;p13"/>
            <p:cNvSpPr/>
            <p:nvPr/>
          </p:nvSpPr>
          <p:spPr>
            <a:xfrm>
              <a:off x="-2040875" y="2065679"/>
              <a:ext cx="2601" cy="2887"/>
            </a:xfrm>
            <a:custGeom>
              <a:avLst/>
              <a:gdLst/>
              <a:ahLst/>
              <a:cxnLst/>
              <a:rect l="l" t="t" r="r" b="b"/>
              <a:pathLst>
                <a:path w="82" h="91" extrusionOk="0">
                  <a:moveTo>
                    <a:pt x="38" y="1"/>
                  </a:moveTo>
                  <a:cubicBezTo>
                    <a:pt x="33" y="1"/>
                    <a:pt x="27" y="3"/>
                    <a:pt x="21" y="9"/>
                  </a:cubicBezTo>
                  <a:cubicBezTo>
                    <a:pt x="0" y="30"/>
                    <a:pt x="21" y="70"/>
                    <a:pt x="41" y="91"/>
                  </a:cubicBezTo>
                  <a:cubicBezTo>
                    <a:pt x="61" y="70"/>
                    <a:pt x="82" y="50"/>
                    <a:pt x="61" y="30"/>
                  </a:cubicBezTo>
                  <a:cubicBezTo>
                    <a:pt x="61" y="15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3" name="Google Shape;12023;p13"/>
            <p:cNvSpPr/>
            <p:nvPr/>
          </p:nvSpPr>
          <p:spPr>
            <a:xfrm>
              <a:off x="-2032469" y="2076274"/>
              <a:ext cx="2601" cy="2633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20" y="1"/>
                  </a:moveTo>
                  <a:cubicBezTo>
                    <a:pt x="0" y="42"/>
                    <a:pt x="20" y="62"/>
                    <a:pt x="41" y="82"/>
                  </a:cubicBezTo>
                  <a:cubicBezTo>
                    <a:pt x="82" y="42"/>
                    <a:pt x="61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4" name="Google Shape;12024;p13"/>
            <p:cNvSpPr/>
            <p:nvPr/>
          </p:nvSpPr>
          <p:spPr>
            <a:xfrm>
              <a:off x="-2056387" y="2076274"/>
              <a:ext cx="2601" cy="3267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41" y="1"/>
                  </a:moveTo>
                  <a:cubicBezTo>
                    <a:pt x="21" y="21"/>
                    <a:pt x="21" y="42"/>
                    <a:pt x="1" y="62"/>
                  </a:cubicBezTo>
                  <a:lnTo>
                    <a:pt x="65" y="94"/>
                  </a:lnTo>
                  <a:lnTo>
                    <a:pt x="65" y="94"/>
                  </a:lnTo>
                  <a:cubicBezTo>
                    <a:pt x="79" y="57"/>
                    <a:pt x="60" y="20"/>
                    <a:pt x="41" y="1"/>
                  </a:cubicBezTo>
                  <a:close/>
                  <a:moveTo>
                    <a:pt x="65" y="94"/>
                  </a:moveTo>
                  <a:cubicBezTo>
                    <a:pt x="64" y="97"/>
                    <a:pt x="63" y="100"/>
                    <a:pt x="62" y="103"/>
                  </a:cubicBezTo>
                  <a:lnTo>
                    <a:pt x="82" y="103"/>
                  </a:lnTo>
                  <a:lnTo>
                    <a:pt x="65" y="94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5" name="Google Shape;12025;p13"/>
            <p:cNvSpPr/>
            <p:nvPr/>
          </p:nvSpPr>
          <p:spPr>
            <a:xfrm>
              <a:off x="-2308982" y="1958080"/>
              <a:ext cx="2633" cy="3236"/>
            </a:xfrm>
            <a:custGeom>
              <a:avLst/>
              <a:gdLst/>
              <a:ahLst/>
              <a:cxnLst/>
              <a:rect l="l" t="t" r="r" b="b"/>
              <a:pathLst>
                <a:path w="83" h="102" extrusionOk="0">
                  <a:moveTo>
                    <a:pt x="41" y="0"/>
                  </a:moveTo>
                  <a:cubicBezTo>
                    <a:pt x="1" y="41"/>
                    <a:pt x="21" y="61"/>
                    <a:pt x="62" y="102"/>
                  </a:cubicBezTo>
                  <a:cubicBezTo>
                    <a:pt x="82" y="41"/>
                    <a:pt x="62" y="20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6" name="Google Shape;12026;p13"/>
            <p:cNvSpPr/>
            <p:nvPr/>
          </p:nvSpPr>
          <p:spPr>
            <a:xfrm>
              <a:off x="-2049916" y="2083412"/>
              <a:ext cx="3267" cy="390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1" y="0"/>
                  </a:moveTo>
                  <a:lnTo>
                    <a:pt x="61" y="0"/>
                  </a:lnTo>
                  <a:cubicBezTo>
                    <a:pt x="41" y="41"/>
                    <a:pt x="21" y="81"/>
                    <a:pt x="0" y="122"/>
                  </a:cubicBezTo>
                  <a:cubicBezTo>
                    <a:pt x="82" y="102"/>
                    <a:pt x="102" y="81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7" name="Google Shape;12027;p13"/>
            <p:cNvSpPr/>
            <p:nvPr/>
          </p:nvSpPr>
          <p:spPr>
            <a:xfrm>
              <a:off x="-2054452" y="2103428"/>
              <a:ext cx="3267" cy="2601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62" y="0"/>
                  </a:moveTo>
                  <a:cubicBezTo>
                    <a:pt x="1" y="41"/>
                    <a:pt x="21" y="61"/>
                    <a:pt x="62" y="82"/>
                  </a:cubicBezTo>
                  <a:cubicBezTo>
                    <a:pt x="102" y="4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8" name="Google Shape;12028;p13"/>
            <p:cNvSpPr/>
            <p:nvPr/>
          </p:nvSpPr>
          <p:spPr>
            <a:xfrm>
              <a:off x="-2082239" y="2112025"/>
              <a:ext cx="3933" cy="1840"/>
            </a:xfrm>
            <a:custGeom>
              <a:avLst/>
              <a:gdLst/>
              <a:ahLst/>
              <a:cxnLst/>
              <a:rect l="l" t="t" r="r" b="b"/>
              <a:pathLst>
                <a:path w="124" h="58" extrusionOk="0">
                  <a:moveTo>
                    <a:pt x="40" y="0"/>
                  </a:moveTo>
                  <a:cubicBezTo>
                    <a:pt x="29" y="0"/>
                    <a:pt x="16" y="4"/>
                    <a:pt x="1" y="14"/>
                  </a:cubicBezTo>
                  <a:cubicBezTo>
                    <a:pt x="31" y="14"/>
                    <a:pt x="60" y="58"/>
                    <a:pt x="90" y="58"/>
                  </a:cubicBezTo>
                  <a:cubicBezTo>
                    <a:pt x="101" y="58"/>
                    <a:pt x="112" y="51"/>
                    <a:pt x="123" y="35"/>
                  </a:cubicBezTo>
                  <a:cubicBezTo>
                    <a:pt x="93" y="35"/>
                    <a:pt x="73" y="0"/>
                    <a:pt x="4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9" name="Google Shape;12029;p13"/>
            <p:cNvSpPr/>
            <p:nvPr/>
          </p:nvSpPr>
          <p:spPr>
            <a:xfrm>
              <a:off x="-2084174" y="2113769"/>
              <a:ext cx="3267" cy="390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2" y="0"/>
                  </a:moveTo>
                  <a:cubicBezTo>
                    <a:pt x="42" y="41"/>
                    <a:pt x="1" y="61"/>
                    <a:pt x="21" y="122"/>
                  </a:cubicBezTo>
                  <a:cubicBezTo>
                    <a:pt x="62" y="82"/>
                    <a:pt x="103" y="6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0" name="Google Shape;12030;p13"/>
            <p:cNvSpPr/>
            <p:nvPr/>
          </p:nvSpPr>
          <p:spPr>
            <a:xfrm>
              <a:off x="-2110662" y="2100827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1" y="1"/>
                  </a:moveTo>
                  <a:cubicBezTo>
                    <a:pt x="1" y="21"/>
                    <a:pt x="21" y="62"/>
                    <a:pt x="21" y="82"/>
                  </a:cubicBezTo>
                  <a:cubicBezTo>
                    <a:pt x="62" y="42"/>
                    <a:pt x="62" y="42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1" name="Google Shape;12031;p13"/>
            <p:cNvSpPr/>
            <p:nvPr/>
          </p:nvSpPr>
          <p:spPr>
            <a:xfrm>
              <a:off x="-2067362" y="1970356"/>
              <a:ext cx="3267" cy="1554"/>
            </a:xfrm>
            <a:custGeom>
              <a:avLst/>
              <a:gdLst/>
              <a:ahLst/>
              <a:cxnLst/>
              <a:rect l="l" t="t" r="r" b="b"/>
              <a:pathLst>
                <a:path w="103" h="49" extrusionOk="0">
                  <a:moveTo>
                    <a:pt x="0" y="0"/>
                  </a:moveTo>
                  <a:cubicBezTo>
                    <a:pt x="30" y="30"/>
                    <a:pt x="49" y="49"/>
                    <a:pt x="73" y="49"/>
                  </a:cubicBezTo>
                  <a:cubicBezTo>
                    <a:pt x="82" y="49"/>
                    <a:pt x="91" y="46"/>
                    <a:pt x="102" y="41"/>
                  </a:cubicBezTo>
                  <a:cubicBezTo>
                    <a:pt x="102" y="0"/>
                    <a:pt x="6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2" name="Google Shape;12032;p13"/>
            <p:cNvSpPr/>
            <p:nvPr/>
          </p:nvSpPr>
          <p:spPr>
            <a:xfrm>
              <a:off x="-2108727" y="2105997"/>
              <a:ext cx="2633" cy="1967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1" y="1"/>
                  </a:moveTo>
                  <a:cubicBezTo>
                    <a:pt x="1" y="62"/>
                    <a:pt x="62" y="42"/>
                    <a:pt x="82" y="62"/>
                  </a:cubicBezTo>
                  <a:cubicBezTo>
                    <a:pt x="82" y="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3" name="Google Shape;12033;p13"/>
            <p:cNvSpPr/>
            <p:nvPr/>
          </p:nvSpPr>
          <p:spPr>
            <a:xfrm>
              <a:off x="-2115166" y="2107933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0" y="1"/>
                  </a:moveTo>
                  <a:cubicBezTo>
                    <a:pt x="0" y="42"/>
                    <a:pt x="0" y="82"/>
                    <a:pt x="21" y="82"/>
                  </a:cubicBezTo>
                  <a:cubicBezTo>
                    <a:pt x="61" y="82"/>
                    <a:pt x="61" y="62"/>
                    <a:pt x="61" y="42"/>
                  </a:cubicBezTo>
                  <a:cubicBezTo>
                    <a:pt x="4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4" name="Google Shape;12034;p13"/>
            <p:cNvSpPr/>
            <p:nvPr/>
          </p:nvSpPr>
          <p:spPr>
            <a:xfrm>
              <a:off x="-2372298" y="1994877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41" y="1"/>
                  </a:moveTo>
                  <a:lnTo>
                    <a:pt x="41" y="1"/>
                  </a:lnTo>
                  <a:cubicBezTo>
                    <a:pt x="1" y="62"/>
                    <a:pt x="1" y="62"/>
                    <a:pt x="62" y="82"/>
                  </a:cubicBezTo>
                  <a:cubicBezTo>
                    <a:pt x="62" y="62"/>
                    <a:pt x="62" y="42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5" name="Google Shape;12035;p13"/>
            <p:cNvSpPr/>
            <p:nvPr/>
          </p:nvSpPr>
          <p:spPr>
            <a:xfrm>
              <a:off x="-2093215" y="2126680"/>
              <a:ext cx="2633" cy="26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41"/>
                    <a:pt x="21" y="62"/>
                    <a:pt x="41" y="82"/>
                  </a:cubicBezTo>
                  <a:cubicBezTo>
                    <a:pt x="82" y="41"/>
                    <a:pt x="82" y="4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6" name="Google Shape;12036;p13"/>
            <p:cNvSpPr/>
            <p:nvPr/>
          </p:nvSpPr>
          <p:spPr>
            <a:xfrm>
              <a:off x="-2098385" y="2145174"/>
              <a:ext cx="3267" cy="1554"/>
            </a:xfrm>
            <a:custGeom>
              <a:avLst/>
              <a:gdLst/>
              <a:ahLst/>
              <a:cxnLst/>
              <a:rect l="l" t="t" r="r" b="b"/>
              <a:pathLst>
                <a:path w="103" h="49" extrusionOk="0">
                  <a:moveTo>
                    <a:pt x="33" y="0"/>
                  </a:moveTo>
                  <a:cubicBezTo>
                    <a:pt x="23" y="0"/>
                    <a:pt x="12" y="3"/>
                    <a:pt x="1" y="8"/>
                  </a:cubicBezTo>
                  <a:cubicBezTo>
                    <a:pt x="21" y="49"/>
                    <a:pt x="42" y="49"/>
                    <a:pt x="103" y="49"/>
                  </a:cubicBezTo>
                  <a:cubicBezTo>
                    <a:pt x="88" y="19"/>
                    <a:pt x="62" y="0"/>
                    <a:pt x="3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7" name="Google Shape;12037;p13"/>
            <p:cNvSpPr/>
            <p:nvPr/>
          </p:nvSpPr>
          <p:spPr>
            <a:xfrm>
              <a:off x="-2380672" y="2023966"/>
              <a:ext cx="2601" cy="2601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61" y="0"/>
                  </a:moveTo>
                  <a:cubicBezTo>
                    <a:pt x="0" y="41"/>
                    <a:pt x="20" y="61"/>
                    <a:pt x="61" y="82"/>
                  </a:cubicBezTo>
                  <a:cubicBezTo>
                    <a:pt x="81" y="61"/>
                    <a:pt x="61" y="41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8" name="Google Shape;12038;p13"/>
            <p:cNvSpPr/>
            <p:nvPr/>
          </p:nvSpPr>
          <p:spPr>
            <a:xfrm>
              <a:off x="-2107426" y="2168013"/>
              <a:ext cx="3267" cy="1967"/>
            </a:xfrm>
            <a:custGeom>
              <a:avLst/>
              <a:gdLst/>
              <a:ahLst/>
              <a:cxnLst/>
              <a:rect l="l" t="t" r="r" b="b"/>
              <a:pathLst>
                <a:path w="103" h="62" extrusionOk="0">
                  <a:moveTo>
                    <a:pt x="21" y="1"/>
                  </a:moveTo>
                  <a:cubicBezTo>
                    <a:pt x="21" y="21"/>
                    <a:pt x="21" y="42"/>
                    <a:pt x="1" y="62"/>
                  </a:cubicBezTo>
                  <a:cubicBezTo>
                    <a:pt x="41" y="62"/>
                    <a:pt x="82" y="62"/>
                    <a:pt x="102" y="21"/>
                  </a:cubicBezTo>
                  <a:cubicBezTo>
                    <a:pt x="82" y="21"/>
                    <a:pt x="62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9" name="Google Shape;12039;p13"/>
            <p:cNvSpPr/>
            <p:nvPr/>
          </p:nvSpPr>
          <p:spPr>
            <a:xfrm>
              <a:off x="-2384574" y="2039795"/>
              <a:ext cx="2633" cy="1650"/>
            </a:xfrm>
            <a:custGeom>
              <a:avLst/>
              <a:gdLst/>
              <a:ahLst/>
              <a:cxnLst/>
              <a:rect l="l" t="t" r="r" b="b"/>
              <a:pathLst>
                <a:path w="83" h="52" extrusionOk="0">
                  <a:moveTo>
                    <a:pt x="34" y="0"/>
                  </a:moveTo>
                  <a:cubicBezTo>
                    <a:pt x="16" y="0"/>
                    <a:pt x="1" y="11"/>
                    <a:pt x="1" y="51"/>
                  </a:cubicBezTo>
                  <a:cubicBezTo>
                    <a:pt x="42" y="51"/>
                    <a:pt x="62" y="51"/>
                    <a:pt x="82" y="11"/>
                  </a:cubicBezTo>
                  <a:cubicBezTo>
                    <a:pt x="72" y="11"/>
                    <a:pt x="52" y="0"/>
                    <a:pt x="3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0" name="Google Shape;12040;p13"/>
            <p:cNvSpPr/>
            <p:nvPr/>
          </p:nvSpPr>
          <p:spPr>
            <a:xfrm>
              <a:off x="-2117101" y="2175785"/>
              <a:ext cx="1967" cy="2601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0" y="0"/>
                  </a:moveTo>
                  <a:cubicBezTo>
                    <a:pt x="21" y="21"/>
                    <a:pt x="21" y="61"/>
                    <a:pt x="21" y="82"/>
                  </a:cubicBezTo>
                  <a:cubicBezTo>
                    <a:pt x="61" y="82"/>
                    <a:pt x="61" y="61"/>
                    <a:pt x="61" y="41"/>
                  </a:cubicBezTo>
                  <a:cubicBezTo>
                    <a:pt x="61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1" name="Google Shape;12041;p13"/>
            <p:cNvSpPr/>
            <p:nvPr/>
          </p:nvSpPr>
          <p:spPr>
            <a:xfrm>
              <a:off x="-2109361" y="2183525"/>
              <a:ext cx="1967" cy="3267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62" y="1"/>
                  </a:moveTo>
                  <a:cubicBezTo>
                    <a:pt x="1" y="21"/>
                    <a:pt x="1" y="62"/>
                    <a:pt x="1" y="103"/>
                  </a:cubicBezTo>
                  <a:cubicBezTo>
                    <a:pt x="62" y="103"/>
                    <a:pt x="41" y="4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2" name="Google Shape;12042;p13"/>
            <p:cNvSpPr/>
            <p:nvPr/>
          </p:nvSpPr>
          <p:spPr>
            <a:xfrm>
              <a:off x="-2065427" y="2212328"/>
              <a:ext cx="3267" cy="1586"/>
            </a:xfrm>
            <a:custGeom>
              <a:avLst/>
              <a:gdLst/>
              <a:ahLst/>
              <a:cxnLst/>
              <a:rect l="l" t="t" r="r" b="b"/>
              <a:pathLst>
                <a:path w="103" h="50" extrusionOk="0">
                  <a:moveTo>
                    <a:pt x="71" y="1"/>
                  </a:moveTo>
                  <a:cubicBezTo>
                    <a:pt x="48" y="1"/>
                    <a:pt x="29" y="15"/>
                    <a:pt x="0" y="29"/>
                  </a:cubicBezTo>
                  <a:cubicBezTo>
                    <a:pt x="21" y="40"/>
                    <a:pt x="41" y="50"/>
                    <a:pt x="59" y="50"/>
                  </a:cubicBezTo>
                  <a:cubicBezTo>
                    <a:pt x="77" y="50"/>
                    <a:pt x="92" y="40"/>
                    <a:pt x="102" y="9"/>
                  </a:cubicBezTo>
                  <a:cubicBezTo>
                    <a:pt x="90" y="3"/>
                    <a:pt x="80" y="1"/>
                    <a:pt x="7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3" name="Google Shape;12043;p13"/>
            <p:cNvSpPr/>
            <p:nvPr/>
          </p:nvSpPr>
          <p:spPr>
            <a:xfrm>
              <a:off x="-2415566" y="2068281"/>
              <a:ext cx="2601" cy="1586"/>
            </a:xfrm>
            <a:custGeom>
              <a:avLst/>
              <a:gdLst/>
              <a:ahLst/>
              <a:cxnLst/>
              <a:rect l="l" t="t" r="r" b="b"/>
              <a:pathLst>
                <a:path w="82" h="50" extrusionOk="0">
                  <a:moveTo>
                    <a:pt x="51" y="0"/>
                  </a:moveTo>
                  <a:cubicBezTo>
                    <a:pt x="29" y="0"/>
                    <a:pt x="15" y="15"/>
                    <a:pt x="0" y="29"/>
                  </a:cubicBezTo>
                  <a:cubicBezTo>
                    <a:pt x="10" y="39"/>
                    <a:pt x="26" y="49"/>
                    <a:pt x="41" y="49"/>
                  </a:cubicBezTo>
                  <a:cubicBezTo>
                    <a:pt x="56" y="49"/>
                    <a:pt x="72" y="39"/>
                    <a:pt x="82" y="9"/>
                  </a:cubicBezTo>
                  <a:cubicBezTo>
                    <a:pt x="70" y="3"/>
                    <a:pt x="60" y="0"/>
                    <a:pt x="5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4" name="Google Shape;12044;p13"/>
            <p:cNvSpPr/>
            <p:nvPr/>
          </p:nvSpPr>
          <p:spPr>
            <a:xfrm>
              <a:off x="-2092549" y="2285605"/>
              <a:ext cx="2601" cy="2157"/>
            </a:xfrm>
            <a:custGeom>
              <a:avLst/>
              <a:gdLst/>
              <a:ahLst/>
              <a:cxnLst/>
              <a:rect l="l" t="t" r="r" b="b"/>
              <a:pathLst>
                <a:path w="82" h="68" extrusionOk="0">
                  <a:moveTo>
                    <a:pt x="82" y="0"/>
                  </a:moveTo>
                  <a:lnTo>
                    <a:pt x="82" y="0"/>
                  </a:lnTo>
                  <a:cubicBezTo>
                    <a:pt x="41" y="21"/>
                    <a:pt x="20" y="21"/>
                    <a:pt x="0" y="41"/>
                  </a:cubicBezTo>
                  <a:cubicBezTo>
                    <a:pt x="17" y="58"/>
                    <a:pt x="27" y="68"/>
                    <a:pt x="36" y="68"/>
                  </a:cubicBezTo>
                  <a:cubicBezTo>
                    <a:pt x="48" y="68"/>
                    <a:pt x="58" y="48"/>
                    <a:pt x="8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5" name="Google Shape;12045;p13"/>
            <p:cNvSpPr/>
            <p:nvPr/>
          </p:nvSpPr>
          <p:spPr>
            <a:xfrm>
              <a:off x="-2420736" y="2135721"/>
              <a:ext cx="3267" cy="1428"/>
            </a:xfrm>
            <a:custGeom>
              <a:avLst/>
              <a:gdLst/>
              <a:ahLst/>
              <a:cxnLst/>
              <a:rect l="l" t="t" r="r" b="b"/>
              <a:pathLst>
                <a:path w="103" h="45" extrusionOk="0">
                  <a:moveTo>
                    <a:pt x="0" y="1"/>
                  </a:moveTo>
                  <a:cubicBezTo>
                    <a:pt x="13" y="37"/>
                    <a:pt x="32" y="45"/>
                    <a:pt x="55" y="45"/>
                  </a:cubicBezTo>
                  <a:cubicBezTo>
                    <a:pt x="70" y="45"/>
                    <a:pt x="86" y="41"/>
                    <a:pt x="102" y="41"/>
                  </a:cubicBezTo>
                  <a:cubicBezTo>
                    <a:pt x="82" y="21"/>
                    <a:pt x="61" y="21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6" name="Google Shape;12046;p13"/>
            <p:cNvSpPr/>
            <p:nvPr/>
          </p:nvSpPr>
          <p:spPr>
            <a:xfrm>
              <a:off x="-2072533" y="2311458"/>
              <a:ext cx="3267" cy="2601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20"/>
                    <a:pt x="62" y="61"/>
                    <a:pt x="41" y="82"/>
                  </a:cubicBezTo>
                  <a:cubicBezTo>
                    <a:pt x="102" y="41"/>
                    <a:pt x="102" y="4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7" name="Google Shape;12047;p13"/>
            <p:cNvSpPr/>
            <p:nvPr/>
          </p:nvSpPr>
          <p:spPr>
            <a:xfrm>
              <a:off x="-2048647" y="2038811"/>
              <a:ext cx="2633" cy="2633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82" y="1"/>
                  </a:moveTo>
                  <a:cubicBezTo>
                    <a:pt x="21" y="1"/>
                    <a:pt x="21" y="42"/>
                    <a:pt x="1" y="82"/>
                  </a:cubicBezTo>
                  <a:cubicBezTo>
                    <a:pt x="62" y="82"/>
                    <a:pt x="62" y="42"/>
                    <a:pt x="8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8" name="Google Shape;12048;p13"/>
            <p:cNvSpPr/>
            <p:nvPr/>
          </p:nvSpPr>
          <p:spPr>
            <a:xfrm>
              <a:off x="-2087410" y="2330173"/>
              <a:ext cx="2633" cy="2633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21" y="1"/>
                  </a:moveTo>
                  <a:cubicBezTo>
                    <a:pt x="1" y="21"/>
                    <a:pt x="21" y="62"/>
                    <a:pt x="42" y="82"/>
                  </a:cubicBezTo>
                  <a:cubicBezTo>
                    <a:pt x="82" y="41"/>
                    <a:pt x="82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9" name="Google Shape;12049;p13"/>
            <p:cNvSpPr/>
            <p:nvPr/>
          </p:nvSpPr>
          <p:spPr>
            <a:xfrm>
              <a:off x="-2042176" y="2041413"/>
              <a:ext cx="1967" cy="2189"/>
            </a:xfrm>
            <a:custGeom>
              <a:avLst/>
              <a:gdLst/>
              <a:ahLst/>
              <a:cxnLst/>
              <a:rect l="l" t="t" r="r" b="b"/>
              <a:pathLst>
                <a:path w="62" h="69" extrusionOk="0">
                  <a:moveTo>
                    <a:pt x="1" y="0"/>
                  </a:moveTo>
                  <a:cubicBezTo>
                    <a:pt x="1" y="46"/>
                    <a:pt x="12" y="69"/>
                    <a:pt x="35" y="69"/>
                  </a:cubicBezTo>
                  <a:cubicBezTo>
                    <a:pt x="43" y="69"/>
                    <a:pt x="52" y="66"/>
                    <a:pt x="62" y="61"/>
                  </a:cubicBezTo>
                  <a:cubicBezTo>
                    <a:pt x="62" y="21"/>
                    <a:pt x="41" y="21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0" name="Google Shape;12050;p13"/>
            <p:cNvSpPr/>
            <p:nvPr/>
          </p:nvSpPr>
          <p:spPr>
            <a:xfrm>
              <a:off x="-2094515" y="2130296"/>
              <a:ext cx="1998" cy="1586"/>
            </a:xfrm>
            <a:custGeom>
              <a:avLst/>
              <a:gdLst/>
              <a:ahLst/>
              <a:cxnLst/>
              <a:rect l="l" t="t" r="r" b="b"/>
              <a:pathLst>
                <a:path w="63" h="50" extrusionOk="0">
                  <a:moveTo>
                    <a:pt x="29" y="1"/>
                  </a:moveTo>
                  <a:cubicBezTo>
                    <a:pt x="21" y="1"/>
                    <a:pt x="12" y="3"/>
                    <a:pt x="1" y="9"/>
                  </a:cubicBezTo>
                  <a:cubicBezTo>
                    <a:pt x="1" y="49"/>
                    <a:pt x="42" y="49"/>
                    <a:pt x="62" y="49"/>
                  </a:cubicBezTo>
                  <a:cubicBezTo>
                    <a:pt x="62" y="20"/>
                    <a:pt x="51" y="1"/>
                    <a:pt x="29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1" name="Google Shape;12051;p13"/>
            <p:cNvSpPr/>
            <p:nvPr/>
          </p:nvSpPr>
          <p:spPr>
            <a:xfrm>
              <a:off x="-2321893" y="1873447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0" y="0"/>
                    <a:pt x="0" y="41"/>
                    <a:pt x="41" y="61"/>
                  </a:cubicBezTo>
                  <a:cubicBezTo>
                    <a:pt x="4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2" name="Google Shape;12052;p13"/>
            <p:cNvSpPr/>
            <p:nvPr/>
          </p:nvSpPr>
          <p:spPr>
            <a:xfrm>
              <a:off x="-2093849" y="2147362"/>
              <a:ext cx="1967" cy="1301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0" y="0"/>
                  </a:moveTo>
                  <a:cubicBezTo>
                    <a:pt x="0" y="41"/>
                    <a:pt x="41" y="41"/>
                    <a:pt x="61" y="41"/>
                  </a:cubicBezTo>
                  <a:cubicBezTo>
                    <a:pt x="61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3" name="Google Shape;12053;p13"/>
            <p:cNvSpPr/>
            <p:nvPr/>
          </p:nvSpPr>
          <p:spPr>
            <a:xfrm>
              <a:off x="-2055498" y="2079510"/>
              <a:ext cx="2379" cy="2633"/>
            </a:xfrm>
            <a:custGeom>
              <a:avLst/>
              <a:gdLst/>
              <a:ahLst/>
              <a:cxnLst/>
              <a:rect l="l" t="t" r="r" b="b"/>
              <a:pathLst>
                <a:path w="75" h="83" extrusionOk="0">
                  <a:moveTo>
                    <a:pt x="34" y="1"/>
                  </a:moveTo>
                  <a:cubicBezTo>
                    <a:pt x="34" y="19"/>
                    <a:pt x="0" y="55"/>
                    <a:pt x="40" y="76"/>
                  </a:cubicBezTo>
                  <a:lnTo>
                    <a:pt x="40" y="76"/>
                  </a:lnTo>
                  <a:cubicBezTo>
                    <a:pt x="58" y="58"/>
                    <a:pt x="74" y="40"/>
                    <a:pt x="74" y="21"/>
                  </a:cubicBezTo>
                  <a:cubicBezTo>
                    <a:pt x="74" y="1"/>
                    <a:pt x="54" y="1"/>
                    <a:pt x="34" y="1"/>
                  </a:cubicBezTo>
                  <a:close/>
                  <a:moveTo>
                    <a:pt x="40" y="76"/>
                  </a:moveTo>
                  <a:cubicBezTo>
                    <a:pt x="38" y="78"/>
                    <a:pt x="36" y="80"/>
                    <a:pt x="34" y="82"/>
                  </a:cubicBezTo>
                  <a:lnTo>
                    <a:pt x="54" y="82"/>
                  </a:lnTo>
                  <a:cubicBezTo>
                    <a:pt x="48" y="80"/>
                    <a:pt x="44" y="78"/>
                    <a:pt x="40" y="76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4" name="Google Shape;12054;p13"/>
            <p:cNvSpPr/>
            <p:nvPr/>
          </p:nvSpPr>
          <p:spPr>
            <a:xfrm>
              <a:off x="-2056387" y="2085981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1" y="21"/>
                    <a:pt x="1" y="62"/>
                  </a:cubicBezTo>
                  <a:cubicBezTo>
                    <a:pt x="62" y="62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5" name="Google Shape;12055;p13"/>
            <p:cNvSpPr/>
            <p:nvPr/>
          </p:nvSpPr>
          <p:spPr>
            <a:xfrm>
              <a:off x="-2042810" y="2039478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0" y="0"/>
                    <a:pt x="0" y="41"/>
                    <a:pt x="41" y="61"/>
                  </a:cubicBezTo>
                  <a:cubicBezTo>
                    <a:pt x="4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6" name="Google Shape;12056;p13"/>
            <p:cNvSpPr/>
            <p:nvPr/>
          </p:nvSpPr>
          <p:spPr>
            <a:xfrm>
              <a:off x="-2112597" y="2149044"/>
              <a:ext cx="1967" cy="2221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27" y="1"/>
                  </a:moveTo>
                  <a:cubicBezTo>
                    <a:pt x="20" y="1"/>
                    <a:pt x="11" y="3"/>
                    <a:pt x="1" y="8"/>
                  </a:cubicBezTo>
                  <a:cubicBezTo>
                    <a:pt x="1" y="49"/>
                    <a:pt x="41" y="49"/>
                    <a:pt x="62" y="69"/>
                  </a:cubicBezTo>
                  <a:cubicBezTo>
                    <a:pt x="62" y="24"/>
                    <a:pt x="50" y="1"/>
                    <a:pt x="2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7" name="Google Shape;12057;p13"/>
            <p:cNvSpPr/>
            <p:nvPr/>
          </p:nvSpPr>
          <p:spPr>
            <a:xfrm>
              <a:off x="-2111296" y="2161383"/>
              <a:ext cx="1967" cy="1745"/>
            </a:xfrm>
            <a:custGeom>
              <a:avLst/>
              <a:gdLst/>
              <a:ahLst/>
              <a:cxnLst/>
              <a:rect l="l" t="t" r="r" b="b"/>
              <a:pathLst>
                <a:path w="62" h="55" extrusionOk="0">
                  <a:moveTo>
                    <a:pt x="42" y="1"/>
                  </a:moveTo>
                  <a:cubicBezTo>
                    <a:pt x="20" y="1"/>
                    <a:pt x="17" y="31"/>
                    <a:pt x="0" y="47"/>
                  </a:cubicBezTo>
                  <a:cubicBezTo>
                    <a:pt x="11" y="52"/>
                    <a:pt x="21" y="55"/>
                    <a:pt x="29" y="55"/>
                  </a:cubicBezTo>
                  <a:cubicBezTo>
                    <a:pt x="51" y="55"/>
                    <a:pt x="62" y="36"/>
                    <a:pt x="62" y="6"/>
                  </a:cubicBezTo>
                  <a:cubicBezTo>
                    <a:pt x="54" y="2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8" name="Google Shape;12058;p13"/>
            <p:cNvSpPr/>
            <p:nvPr/>
          </p:nvSpPr>
          <p:spPr>
            <a:xfrm>
              <a:off x="-2073167" y="1962109"/>
              <a:ext cx="1967" cy="2443"/>
            </a:xfrm>
            <a:custGeom>
              <a:avLst/>
              <a:gdLst/>
              <a:ahLst/>
              <a:cxnLst/>
              <a:rect l="l" t="t" r="r" b="b"/>
              <a:pathLst>
                <a:path w="62" h="77" extrusionOk="0">
                  <a:moveTo>
                    <a:pt x="31" y="0"/>
                  </a:moveTo>
                  <a:cubicBezTo>
                    <a:pt x="20" y="0"/>
                    <a:pt x="10" y="5"/>
                    <a:pt x="0" y="16"/>
                  </a:cubicBezTo>
                  <a:cubicBezTo>
                    <a:pt x="0" y="36"/>
                    <a:pt x="0" y="56"/>
                    <a:pt x="20" y="77"/>
                  </a:cubicBezTo>
                  <a:cubicBezTo>
                    <a:pt x="41" y="56"/>
                    <a:pt x="41" y="36"/>
                    <a:pt x="61" y="16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9" name="Google Shape;12059;p13"/>
            <p:cNvSpPr/>
            <p:nvPr/>
          </p:nvSpPr>
          <p:spPr>
            <a:xfrm>
              <a:off x="-2122938" y="1764262"/>
              <a:ext cx="1967" cy="2601"/>
            </a:xfrm>
            <a:custGeom>
              <a:avLst/>
              <a:gdLst/>
              <a:ahLst/>
              <a:cxnLst/>
              <a:rect l="l" t="t" r="r" b="b"/>
              <a:pathLst>
                <a:path w="62" h="82" extrusionOk="0">
                  <a:moveTo>
                    <a:pt x="42" y="0"/>
                  </a:moveTo>
                  <a:cubicBezTo>
                    <a:pt x="21" y="21"/>
                    <a:pt x="21" y="62"/>
                    <a:pt x="1" y="82"/>
                  </a:cubicBezTo>
                  <a:cubicBezTo>
                    <a:pt x="42" y="82"/>
                    <a:pt x="62" y="82"/>
                    <a:pt x="62" y="41"/>
                  </a:cubicBezTo>
                  <a:cubicBezTo>
                    <a:pt x="62" y="21"/>
                    <a:pt x="62" y="2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0" name="Google Shape;12060;p13"/>
            <p:cNvSpPr/>
            <p:nvPr/>
          </p:nvSpPr>
          <p:spPr>
            <a:xfrm>
              <a:off x="-2400720" y="2026535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62" y="1"/>
                  </a:moveTo>
                  <a:cubicBezTo>
                    <a:pt x="62" y="8"/>
                    <a:pt x="61" y="14"/>
                    <a:pt x="60" y="20"/>
                  </a:cubicBezTo>
                  <a:lnTo>
                    <a:pt x="60" y="20"/>
                  </a:lnTo>
                  <a:cubicBezTo>
                    <a:pt x="51" y="11"/>
                    <a:pt x="41" y="6"/>
                    <a:pt x="34" y="6"/>
                  </a:cubicBezTo>
                  <a:cubicBezTo>
                    <a:pt x="26" y="6"/>
                    <a:pt x="21" y="11"/>
                    <a:pt x="21" y="21"/>
                  </a:cubicBezTo>
                  <a:cubicBezTo>
                    <a:pt x="1" y="42"/>
                    <a:pt x="1" y="62"/>
                    <a:pt x="41" y="82"/>
                  </a:cubicBezTo>
                  <a:cubicBezTo>
                    <a:pt x="41" y="65"/>
                    <a:pt x="56" y="48"/>
                    <a:pt x="60" y="20"/>
                  </a:cubicBezTo>
                  <a:lnTo>
                    <a:pt x="60" y="20"/>
                  </a:lnTo>
                  <a:cubicBezTo>
                    <a:pt x="61" y="20"/>
                    <a:pt x="61" y="21"/>
                    <a:pt x="62" y="21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1" name="Google Shape;12061;p13"/>
            <p:cNvSpPr/>
            <p:nvPr/>
          </p:nvSpPr>
          <p:spPr>
            <a:xfrm>
              <a:off x="-2117101" y="2162208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lnTo>
                    <a:pt x="41" y="1"/>
                  </a:lnTo>
                  <a:cubicBezTo>
                    <a:pt x="21" y="21"/>
                    <a:pt x="0" y="41"/>
                    <a:pt x="21" y="62"/>
                  </a:cubicBezTo>
                  <a:cubicBezTo>
                    <a:pt x="61" y="62"/>
                    <a:pt x="61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2" name="Google Shape;12062;p13"/>
            <p:cNvSpPr/>
            <p:nvPr/>
          </p:nvSpPr>
          <p:spPr>
            <a:xfrm>
              <a:off x="-2058322" y="2104062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0" y="21"/>
                    <a:pt x="0" y="41"/>
                    <a:pt x="21" y="62"/>
                  </a:cubicBezTo>
                  <a:cubicBezTo>
                    <a:pt x="41" y="62"/>
                    <a:pt x="62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3" name="Google Shape;12063;p13"/>
            <p:cNvSpPr/>
            <p:nvPr/>
          </p:nvSpPr>
          <p:spPr>
            <a:xfrm>
              <a:off x="-2111835" y="2171249"/>
              <a:ext cx="1840" cy="2633"/>
            </a:xfrm>
            <a:custGeom>
              <a:avLst/>
              <a:gdLst/>
              <a:ahLst/>
              <a:cxnLst/>
              <a:rect l="l" t="t" r="r" b="b"/>
              <a:pathLst>
                <a:path w="58" h="83" extrusionOk="0">
                  <a:moveTo>
                    <a:pt x="17" y="1"/>
                  </a:moveTo>
                  <a:cubicBezTo>
                    <a:pt x="21" y="4"/>
                    <a:pt x="25" y="8"/>
                    <a:pt x="28" y="11"/>
                  </a:cubicBezTo>
                  <a:lnTo>
                    <a:pt x="28" y="11"/>
                  </a:lnTo>
                  <a:cubicBezTo>
                    <a:pt x="31" y="8"/>
                    <a:pt x="34" y="4"/>
                    <a:pt x="38" y="1"/>
                  </a:cubicBezTo>
                  <a:close/>
                  <a:moveTo>
                    <a:pt x="28" y="11"/>
                  </a:moveTo>
                  <a:cubicBezTo>
                    <a:pt x="12" y="29"/>
                    <a:pt x="1" y="48"/>
                    <a:pt x="17" y="82"/>
                  </a:cubicBezTo>
                  <a:cubicBezTo>
                    <a:pt x="55" y="64"/>
                    <a:pt x="58" y="45"/>
                    <a:pt x="28" y="1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4" name="Google Shape;12064;p13"/>
            <p:cNvSpPr/>
            <p:nvPr/>
          </p:nvSpPr>
          <p:spPr>
            <a:xfrm>
              <a:off x="-2049281" y="2081445"/>
              <a:ext cx="2633" cy="1999"/>
            </a:xfrm>
            <a:custGeom>
              <a:avLst/>
              <a:gdLst/>
              <a:ahLst/>
              <a:cxnLst/>
              <a:rect l="l" t="t" r="r" b="b"/>
              <a:pathLst>
                <a:path w="83" h="63" extrusionOk="0">
                  <a:moveTo>
                    <a:pt x="62" y="1"/>
                  </a:moveTo>
                  <a:cubicBezTo>
                    <a:pt x="1" y="21"/>
                    <a:pt x="1" y="42"/>
                    <a:pt x="41" y="62"/>
                  </a:cubicBezTo>
                  <a:cubicBezTo>
                    <a:pt x="41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5" name="Google Shape;12065;p13"/>
            <p:cNvSpPr/>
            <p:nvPr/>
          </p:nvSpPr>
          <p:spPr>
            <a:xfrm>
              <a:off x="-2042810" y="2090517"/>
              <a:ext cx="1967" cy="1428"/>
            </a:xfrm>
            <a:custGeom>
              <a:avLst/>
              <a:gdLst/>
              <a:ahLst/>
              <a:cxnLst/>
              <a:rect l="l" t="t" r="r" b="b"/>
              <a:pathLst>
                <a:path w="62" h="45" extrusionOk="0">
                  <a:moveTo>
                    <a:pt x="0" y="0"/>
                  </a:moveTo>
                  <a:cubicBezTo>
                    <a:pt x="0" y="37"/>
                    <a:pt x="15" y="44"/>
                    <a:pt x="31" y="44"/>
                  </a:cubicBezTo>
                  <a:cubicBezTo>
                    <a:pt x="42" y="44"/>
                    <a:pt x="53" y="41"/>
                    <a:pt x="61" y="41"/>
                  </a:cubicBezTo>
                  <a:cubicBezTo>
                    <a:pt x="41" y="2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6" name="Google Shape;12066;p13"/>
            <p:cNvSpPr/>
            <p:nvPr/>
          </p:nvSpPr>
          <p:spPr>
            <a:xfrm>
              <a:off x="-2398785" y="2045124"/>
              <a:ext cx="1967" cy="1110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39" y="0"/>
                  </a:moveTo>
                  <a:cubicBezTo>
                    <a:pt x="26" y="0"/>
                    <a:pt x="11" y="5"/>
                    <a:pt x="1" y="5"/>
                  </a:cubicBezTo>
                  <a:cubicBezTo>
                    <a:pt x="1" y="20"/>
                    <a:pt x="11" y="34"/>
                    <a:pt x="31" y="34"/>
                  </a:cubicBezTo>
                  <a:cubicBezTo>
                    <a:pt x="40" y="34"/>
                    <a:pt x="50" y="32"/>
                    <a:pt x="62" y="26"/>
                  </a:cubicBezTo>
                  <a:cubicBezTo>
                    <a:pt x="62" y="5"/>
                    <a:pt x="52" y="0"/>
                    <a:pt x="39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7" name="Google Shape;12067;p13"/>
            <p:cNvSpPr/>
            <p:nvPr/>
          </p:nvSpPr>
          <p:spPr>
            <a:xfrm>
              <a:off x="-2316088" y="1989738"/>
              <a:ext cx="2633" cy="1554"/>
            </a:xfrm>
            <a:custGeom>
              <a:avLst/>
              <a:gdLst/>
              <a:ahLst/>
              <a:cxnLst/>
              <a:rect l="l" t="t" r="r" b="b"/>
              <a:pathLst>
                <a:path w="83" h="49" extrusionOk="0">
                  <a:moveTo>
                    <a:pt x="1" y="0"/>
                  </a:moveTo>
                  <a:cubicBezTo>
                    <a:pt x="12" y="34"/>
                    <a:pt x="23" y="49"/>
                    <a:pt x="38" y="49"/>
                  </a:cubicBezTo>
                  <a:cubicBezTo>
                    <a:pt x="50" y="49"/>
                    <a:pt x="64" y="39"/>
                    <a:pt x="82" y="20"/>
                  </a:cubicBezTo>
                  <a:cubicBezTo>
                    <a:pt x="62" y="20"/>
                    <a:pt x="4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8" name="Google Shape;12068;p13"/>
            <p:cNvSpPr/>
            <p:nvPr/>
          </p:nvSpPr>
          <p:spPr>
            <a:xfrm>
              <a:off x="-2335470" y="1980666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21"/>
                    <a:pt x="1" y="42"/>
                    <a:pt x="1" y="62"/>
                  </a:cubicBezTo>
                  <a:cubicBezTo>
                    <a:pt x="62" y="62"/>
                    <a:pt x="62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9" name="Google Shape;12069;p13"/>
            <p:cNvSpPr/>
            <p:nvPr/>
          </p:nvSpPr>
          <p:spPr>
            <a:xfrm>
              <a:off x="-2314153" y="1828593"/>
              <a:ext cx="1332" cy="2252"/>
            </a:xfrm>
            <a:custGeom>
              <a:avLst/>
              <a:gdLst/>
              <a:ahLst/>
              <a:cxnLst/>
              <a:rect l="l" t="t" r="r" b="b"/>
              <a:pathLst>
                <a:path w="42" h="71" extrusionOk="0">
                  <a:moveTo>
                    <a:pt x="24" y="1"/>
                  </a:moveTo>
                  <a:cubicBezTo>
                    <a:pt x="11" y="1"/>
                    <a:pt x="1" y="15"/>
                    <a:pt x="1" y="29"/>
                  </a:cubicBezTo>
                  <a:cubicBezTo>
                    <a:pt x="1" y="50"/>
                    <a:pt x="1" y="70"/>
                    <a:pt x="21" y="70"/>
                  </a:cubicBezTo>
                  <a:cubicBezTo>
                    <a:pt x="21" y="50"/>
                    <a:pt x="41" y="29"/>
                    <a:pt x="41" y="9"/>
                  </a:cubicBezTo>
                  <a:cubicBezTo>
                    <a:pt x="35" y="3"/>
                    <a:pt x="29" y="1"/>
                    <a:pt x="2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0" name="Google Shape;12070;p13"/>
            <p:cNvSpPr/>
            <p:nvPr/>
          </p:nvSpPr>
          <p:spPr>
            <a:xfrm>
              <a:off x="-2121003" y="2197102"/>
              <a:ext cx="1998" cy="1967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21" y="0"/>
                  </a:moveTo>
                  <a:cubicBezTo>
                    <a:pt x="21" y="21"/>
                    <a:pt x="1" y="41"/>
                    <a:pt x="21" y="61"/>
                  </a:cubicBezTo>
                  <a:cubicBezTo>
                    <a:pt x="62" y="61"/>
                    <a:pt x="62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1" name="Google Shape;12071;p13"/>
            <p:cNvSpPr/>
            <p:nvPr/>
          </p:nvSpPr>
          <p:spPr>
            <a:xfrm>
              <a:off x="-2327730" y="1959761"/>
              <a:ext cx="1998" cy="1554"/>
            </a:xfrm>
            <a:custGeom>
              <a:avLst/>
              <a:gdLst/>
              <a:ahLst/>
              <a:cxnLst/>
              <a:rect l="l" t="t" r="r" b="b"/>
              <a:pathLst>
                <a:path w="63" h="49" extrusionOk="0">
                  <a:moveTo>
                    <a:pt x="38" y="0"/>
                  </a:moveTo>
                  <a:cubicBezTo>
                    <a:pt x="29" y="0"/>
                    <a:pt x="17" y="3"/>
                    <a:pt x="1" y="8"/>
                  </a:cubicBezTo>
                  <a:cubicBezTo>
                    <a:pt x="1" y="49"/>
                    <a:pt x="42" y="49"/>
                    <a:pt x="62" y="49"/>
                  </a:cubicBezTo>
                  <a:cubicBezTo>
                    <a:pt x="62" y="19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2" name="Google Shape;12072;p13"/>
            <p:cNvSpPr/>
            <p:nvPr/>
          </p:nvSpPr>
          <p:spPr>
            <a:xfrm>
              <a:off x="-2410395" y="2066599"/>
              <a:ext cx="2601" cy="2601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1"/>
                  </a:moveTo>
                  <a:cubicBezTo>
                    <a:pt x="21" y="21"/>
                    <a:pt x="0" y="41"/>
                    <a:pt x="21" y="82"/>
                  </a:cubicBezTo>
                  <a:cubicBezTo>
                    <a:pt x="61" y="62"/>
                    <a:pt x="82" y="4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3" name="Google Shape;12073;p13"/>
            <p:cNvSpPr/>
            <p:nvPr/>
          </p:nvSpPr>
          <p:spPr>
            <a:xfrm>
              <a:off x="-2317389" y="1770067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lnTo>
                    <a:pt x="42" y="1"/>
                  </a:lnTo>
                  <a:cubicBezTo>
                    <a:pt x="21" y="21"/>
                    <a:pt x="1" y="21"/>
                    <a:pt x="21" y="62"/>
                  </a:cubicBezTo>
                  <a:cubicBezTo>
                    <a:pt x="62" y="62"/>
                    <a:pt x="62" y="4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4" name="Google Shape;12074;p13"/>
            <p:cNvSpPr/>
            <p:nvPr/>
          </p:nvSpPr>
          <p:spPr>
            <a:xfrm>
              <a:off x="-2312852" y="1826912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61" y="1"/>
                  </a:moveTo>
                  <a:cubicBezTo>
                    <a:pt x="21" y="21"/>
                    <a:pt x="21" y="42"/>
                    <a:pt x="0" y="62"/>
                  </a:cubicBezTo>
                  <a:cubicBezTo>
                    <a:pt x="21" y="62"/>
                    <a:pt x="41" y="62"/>
                    <a:pt x="41" y="82"/>
                  </a:cubicBezTo>
                  <a:cubicBezTo>
                    <a:pt x="41" y="62"/>
                    <a:pt x="61" y="42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5" name="Google Shape;12075;p13"/>
            <p:cNvSpPr/>
            <p:nvPr/>
          </p:nvSpPr>
          <p:spPr>
            <a:xfrm>
              <a:off x="-2314787" y="1953290"/>
              <a:ext cx="1967" cy="1586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17" y="1"/>
                  </a:moveTo>
                  <a:cubicBezTo>
                    <a:pt x="11" y="1"/>
                    <a:pt x="6" y="3"/>
                    <a:pt x="0" y="9"/>
                  </a:cubicBezTo>
                  <a:cubicBezTo>
                    <a:pt x="0" y="49"/>
                    <a:pt x="21" y="49"/>
                    <a:pt x="61" y="49"/>
                  </a:cubicBezTo>
                  <a:cubicBezTo>
                    <a:pt x="46" y="19"/>
                    <a:pt x="32" y="1"/>
                    <a:pt x="1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6" name="Google Shape;12076;p13"/>
            <p:cNvSpPr/>
            <p:nvPr/>
          </p:nvSpPr>
          <p:spPr>
            <a:xfrm>
              <a:off x="-2303177" y="1956494"/>
              <a:ext cx="2633" cy="1269"/>
            </a:xfrm>
            <a:custGeom>
              <a:avLst/>
              <a:gdLst/>
              <a:ahLst/>
              <a:cxnLst/>
              <a:rect l="l" t="t" r="r" b="b"/>
              <a:pathLst>
                <a:path w="83" h="40" extrusionOk="0">
                  <a:moveTo>
                    <a:pt x="36" y="0"/>
                  </a:moveTo>
                  <a:cubicBezTo>
                    <a:pt x="26" y="0"/>
                    <a:pt x="14" y="3"/>
                    <a:pt x="1" y="9"/>
                  </a:cubicBezTo>
                  <a:cubicBezTo>
                    <a:pt x="11" y="30"/>
                    <a:pt x="21" y="40"/>
                    <a:pt x="34" y="40"/>
                  </a:cubicBezTo>
                  <a:cubicBezTo>
                    <a:pt x="47" y="40"/>
                    <a:pt x="62" y="30"/>
                    <a:pt x="82" y="9"/>
                  </a:cubicBezTo>
                  <a:cubicBezTo>
                    <a:pt x="69" y="9"/>
                    <a:pt x="55" y="0"/>
                    <a:pt x="3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7" name="Google Shape;12077;p13"/>
            <p:cNvSpPr/>
            <p:nvPr/>
          </p:nvSpPr>
          <p:spPr>
            <a:xfrm>
              <a:off x="-2031834" y="2004742"/>
              <a:ext cx="2601" cy="1808"/>
            </a:xfrm>
            <a:custGeom>
              <a:avLst/>
              <a:gdLst/>
              <a:ahLst/>
              <a:cxnLst/>
              <a:rect l="l" t="t" r="r" b="b"/>
              <a:pathLst>
                <a:path w="82" h="57" extrusionOk="0">
                  <a:moveTo>
                    <a:pt x="31" y="1"/>
                  </a:moveTo>
                  <a:cubicBezTo>
                    <a:pt x="21" y="1"/>
                    <a:pt x="11" y="6"/>
                    <a:pt x="0" y="16"/>
                  </a:cubicBezTo>
                  <a:cubicBezTo>
                    <a:pt x="21" y="36"/>
                    <a:pt x="41" y="36"/>
                    <a:pt x="82" y="57"/>
                  </a:cubicBezTo>
                  <a:cubicBezTo>
                    <a:pt x="82" y="36"/>
                    <a:pt x="82" y="16"/>
                    <a:pt x="62" y="16"/>
                  </a:cubicBezTo>
                  <a:cubicBezTo>
                    <a:pt x="51" y="6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8" name="Google Shape;12078;p13"/>
            <p:cNvSpPr/>
            <p:nvPr/>
          </p:nvSpPr>
          <p:spPr>
            <a:xfrm>
              <a:off x="-2039574" y="2263653"/>
              <a:ext cx="2601" cy="2601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0"/>
                  </a:moveTo>
                  <a:lnTo>
                    <a:pt x="41" y="0"/>
                  </a:lnTo>
                  <a:cubicBezTo>
                    <a:pt x="20" y="20"/>
                    <a:pt x="0" y="41"/>
                    <a:pt x="20" y="81"/>
                  </a:cubicBezTo>
                  <a:cubicBezTo>
                    <a:pt x="61" y="61"/>
                    <a:pt x="82" y="4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9" name="Google Shape;12079;p13"/>
            <p:cNvSpPr/>
            <p:nvPr/>
          </p:nvSpPr>
          <p:spPr>
            <a:xfrm>
              <a:off x="-2224350" y="1654442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1" y="0"/>
                  </a:moveTo>
                  <a:cubicBezTo>
                    <a:pt x="0" y="0"/>
                    <a:pt x="0" y="21"/>
                    <a:pt x="0" y="61"/>
                  </a:cubicBezTo>
                  <a:cubicBezTo>
                    <a:pt x="41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0" name="Google Shape;12080;p13"/>
            <p:cNvSpPr/>
            <p:nvPr/>
          </p:nvSpPr>
          <p:spPr>
            <a:xfrm>
              <a:off x="-2314787" y="1821583"/>
              <a:ext cx="1967" cy="1110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46" y="1"/>
                  </a:moveTo>
                  <a:cubicBezTo>
                    <a:pt x="36" y="1"/>
                    <a:pt x="21" y="6"/>
                    <a:pt x="0" y="6"/>
                  </a:cubicBezTo>
                  <a:cubicBezTo>
                    <a:pt x="15" y="20"/>
                    <a:pt x="19" y="35"/>
                    <a:pt x="35" y="35"/>
                  </a:cubicBezTo>
                  <a:cubicBezTo>
                    <a:pt x="41" y="35"/>
                    <a:pt x="49" y="32"/>
                    <a:pt x="61" y="26"/>
                  </a:cubicBezTo>
                  <a:cubicBezTo>
                    <a:pt x="61" y="6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1" name="Google Shape;12081;p13"/>
            <p:cNvSpPr/>
            <p:nvPr/>
          </p:nvSpPr>
          <p:spPr>
            <a:xfrm>
              <a:off x="-2321893" y="1994877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21" y="21"/>
                    <a:pt x="0" y="42"/>
                    <a:pt x="0" y="82"/>
                  </a:cubicBezTo>
                  <a:cubicBezTo>
                    <a:pt x="61" y="62"/>
                    <a:pt x="61" y="42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2" name="Google Shape;12082;p13"/>
            <p:cNvSpPr/>
            <p:nvPr/>
          </p:nvSpPr>
          <p:spPr>
            <a:xfrm>
              <a:off x="-2327730" y="1793699"/>
              <a:ext cx="2633" cy="1237"/>
            </a:xfrm>
            <a:custGeom>
              <a:avLst/>
              <a:gdLst/>
              <a:ahLst/>
              <a:cxnLst/>
              <a:rect l="l" t="t" r="r" b="b"/>
              <a:pathLst>
                <a:path w="83" h="39" extrusionOk="0">
                  <a:moveTo>
                    <a:pt x="32" y="1"/>
                  </a:moveTo>
                  <a:cubicBezTo>
                    <a:pt x="23" y="1"/>
                    <a:pt x="13" y="3"/>
                    <a:pt x="1" y="9"/>
                  </a:cubicBezTo>
                  <a:cubicBezTo>
                    <a:pt x="15" y="24"/>
                    <a:pt x="30" y="38"/>
                    <a:pt x="51" y="38"/>
                  </a:cubicBezTo>
                  <a:cubicBezTo>
                    <a:pt x="60" y="38"/>
                    <a:pt x="71" y="36"/>
                    <a:pt x="82" y="30"/>
                  </a:cubicBezTo>
                  <a:cubicBezTo>
                    <a:pt x="68" y="15"/>
                    <a:pt x="54" y="1"/>
                    <a:pt x="3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3" name="Google Shape;12083;p13"/>
            <p:cNvSpPr/>
            <p:nvPr/>
          </p:nvSpPr>
          <p:spPr>
            <a:xfrm>
              <a:off x="-2087410" y="2109233"/>
              <a:ext cx="2633" cy="1586"/>
            </a:xfrm>
            <a:custGeom>
              <a:avLst/>
              <a:gdLst/>
              <a:ahLst/>
              <a:cxnLst/>
              <a:rect l="l" t="t" r="r" b="b"/>
              <a:pathLst>
                <a:path w="83" h="50" extrusionOk="0">
                  <a:moveTo>
                    <a:pt x="1" y="1"/>
                  </a:moveTo>
                  <a:cubicBezTo>
                    <a:pt x="1" y="21"/>
                    <a:pt x="1" y="41"/>
                    <a:pt x="42" y="41"/>
                  </a:cubicBezTo>
                  <a:cubicBezTo>
                    <a:pt x="48" y="47"/>
                    <a:pt x="52" y="50"/>
                    <a:pt x="55" y="50"/>
                  </a:cubicBezTo>
                  <a:cubicBezTo>
                    <a:pt x="64" y="50"/>
                    <a:pt x="68" y="35"/>
                    <a:pt x="82" y="21"/>
                  </a:cubicBezTo>
                  <a:cubicBezTo>
                    <a:pt x="62" y="21"/>
                    <a:pt x="42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4" name="Google Shape;12084;p13"/>
            <p:cNvSpPr/>
            <p:nvPr/>
          </p:nvSpPr>
          <p:spPr>
            <a:xfrm>
              <a:off x="-2298007" y="1958715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0"/>
                  </a:moveTo>
                  <a:cubicBezTo>
                    <a:pt x="21" y="21"/>
                    <a:pt x="1" y="41"/>
                    <a:pt x="1" y="62"/>
                  </a:cubicBezTo>
                  <a:cubicBezTo>
                    <a:pt x="62" y="62"/>
                    <a:pt x="42" y="4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5" name="Google Shape;12085;p13"/>
            <p:cNvSpPr/>
            <p:nvPr/>
          </p:nvSpPr>
          <p:spPr>
            <a:xfrm>
              <a:off x="-2267650" y="1735839"/>
              <a:ext cx="1998" cy="1332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1" y="0"/>
                  </a:moveTo>
                  <a:cubicBezTo>
                    <a:pt x="1" y="41"/>
                    <a:pt x="42" y="41"/>
                    <a:pt x="62" y="41"/>
                  </a:cubicBezTo>
                  <a:cubicBezTo>
                    <a:pt x="62" y="21"/>
                    <a:pt x="42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6" name="Google Shape;12086;p13"/>
            <p:cNvSpPr/>
            <p:nvPr/>
          </p:nvSpPr>
          <p:spPr>
            <a:xfrm>
              <a:off x="-2044745" y="2071770"/>
              <a:ext cx="1967" cy="1586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0" y="0"/>
                  </a:moveTo>
                  <a:cubicBezTo>
                    <a:pt x="0" y="34"/>
                    <a:pt x="12" y="49"/>
                    <a:pt x="27" y="49"/>
                  </a:cubicBezTo>
                  <a:cubicBezTo>
                    <a:pt x="39" y="49"/>
                    <a:pt x="52" y="39"/>
                    <a:pt x="61" y="21"/>
                  </a:cubicBezTo>
                  <a:cubicBezTo>
                    <a:pt x="41" y="21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7" name="Google Shape;12087;p13"/>
            <p:cNvSpPr/>
            <p:nvPr/>
          </p:nvSpPr>
          <p:spPr>
            <a:xfrm>
              <a:off x="-2050582" y="2034307"/>
              <a:ext cx="2633" cy="1967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62" y="0"/>
                  </a:moveTo>
                  <a:lnTo>
                    <a:pt x="62" y="0"/>
                  </a:lnTo>
                  <a:cubicBezTo>
                    <a:pt x="21" y="21"/>
                    <a:pt x="21" y="41"/>
                    <a:pt x="1" y="61"/>
                  </a:cubicBezTo>
                  <a:cubicBezTo>
                    <a:pt x="62" y="61"/>
                    <a:pt x="82" y="6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8" name="Google Shape;12088;p13"/>
            <p:cNvSpPr/>
            <p:nvPr/>
          </p:nvSpPr>
          <p:spPr>
            <a:xfrm>
              <a:off x="-2063492" y="2292710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0"/>
                  </a:moveTo>
                  <a:cubicBezTo>
                    <a:pt x="21" y="0"/>
                    <a:pt x="1" y="21"/>
                    <a:pt x="21" y="41"/>
                  </a:cubicBezTo>
                  <a:cubicBezTo>
                    <a:pt x="62" y="41"/>
                    <a:pt x="62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9" name="Google Shape;12089;p13"/>
            <p:cNvSpPr/>
            <p:nvPr/>
          </p:nvSpPr>
          <p:spPr>
            <a:xfrm>
              <a:off x="-2082239" y="2283003"/>
              <a:ext cx="1998" cy="2633"/>
            </a:xfrm>
            <a:custGeom>
              <a:avLst/>
              <a:gdLst/>
              <a:ahLst/>
              <a:cxnLst/>
              <a:rect l="l" t="t" r="r" b="b"/>
              <a:pathLst>
                <a:path w="63" h="83" extrusionOk="0">
                  <a:moveTo>
                    <a:pt x="21" y="1"/>
                  </a:moveTo>
                  <a:cubicBezTo>
                    <a:pt x="21" y="21"/>
                    <a:pt x="1" y="42"/>
                    <a:pt x="1" y="82"/>
                  </a:cubicBezTo>
                  <a:cubicBezTo>
                    <a:pt x="42" y="82"/>
                    <a:pt x="42" y="42"/>
                    <a:pt x="62" y="21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0" name="Google Shape;12090;p13"/>
            <p:cNvSpPr/>
            <p:nvPr/>
          </p:nvSpPr>
          <p:spPr>
            <a:xfrm>
              <a:off x="-2339340" y="1991673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0" y="0"/>
                    <a:pt x="0" y="20"/>
                    <a:pt x="21" y="61"/>
                  </a:cubicBezTo>
                  <a:cubicBezTo>
                    <a:pt x="41" y="41"/>
                    <a:pt x="62" y="4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1" name="Google Shape;12091;p13"/>
            <p:cNvSpPr/>
            <p:nvPr/>
          </p:nvSpPr>
          <p:spPr>
            <a:xfrm>
              <a:off x="-2078338" y="2295280"/>
              <a:ext cx="1967" cy="1523"/>
            </a:xfrm>
            <a:custGeom>
              <a:avLst/>
              <a:gdLst/>
              <a:ahLst/>
              <a:cxnLst/>
              <a:rect l="l" t="t" r="r" b="b"/>
              <a:pathLst>
                <a:path w="62" h="48" extrusionOk="0">
                  <a:moveTo>
                    <a:pt x="61" y="1"/>
                  </a:moveTo>
                  <a:cubicBezTo>
                    <a:pt x="0" y="1"/>
                    <a:pt x="0" y="21"/>
                    <a:pt x="0" y="42"/>
                  </a:cubicBezTo>
                  <a:cubicBezTo>
                    <a:pt x="12" y="46"/>
                    <a:pt x="20" y="47"/>
                    <a:pt x="27" y="47"/>
                  </a:cubicBezTo>
                  <a:cubicBezTo>
                    <a:pt x="55" y="47"/>
                    <a:pt x="45" y="17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2" name="Google Shape;12092;p13"/>
            <p:cNvSpPr/>
            <p:nvPr/>
          </p:nvSpPr>
          <p:spPr>
            <a:xfrm>
              <a:off x="-2045411" y="2088392"/>
              <a:ext cx="1967" cy="2157"/>
            </a:xfrm>
            <a:custGeom>
              <a:avLst/>
              <a:gdLst/>
              <a:ahLst/>
              <a:cxnLst/>
              <a:rect l="l" t="t" r="r" b="b"/>
              <a:pathLst>
                <a:path w="62" h="68" extrusionOk="0">
                  <a:moveTo>
                    <a:pt x="34" y="1"/>
                  </a:moveTo>
                  <a:cubicBezTo>
                    <a:pt x="1" y="1"/>
                    <a:pt x="1" y="34"/>
                    <a:pt x="1" y="67"/>
                  </a:cubicBezTo>
                  <a:cubicBezTo>
                    <a:pt x="41" y="47"/>
                    <a:pt x="41" y="26"/>
                    <a:pt x="62" y="6"/>
                  </a:cubicBezTo>
                  <a:cubicBezTo>
                    <a:pt x="51" y="2"/>
                    <a:pt x="41" y="1"/>
                    <a:pt x="3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3" name="Google Shape;12093;p13"/>
            <p:cNvSpPr/>
            <p:nvPr/>
          </p:nvSpPr>
          <p:spPr>
            <a:xfrm>
              <a:off x="-2048647" y="2054323"/>
              <a:ext cx="1998" cy="1967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62" y="1"/>
                  </a:moveTo>
                  <a:cubicBezTo>
                    <a:pt x="1" y="1"/>
                    <a:pt x="21" y="41"/>
                    <a:pt x="21" y="62"/>
                  </a:cubicBezTo>
                  <a:cubicBezTo>
                    <a:pt x="42" y="62"/>
                    <a:pt x="62" y="4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4" name="Google Shape;12094;p13"/>
            <p:cNvSpPr/>
            <p:nvPr/>
          </p:nvSpPr>
          <p:spPr>
            <a:xfrm>
              <a:off x="-2082874" y="2304986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0"/>
                  </a:moveTo>
                  <a:cubicBezTo>
                    <a:pt x="1" y="0"/>
                    <a:pt x="1" y="21"/>
                    <a:pt x="21" y="61"/>
                  </a:cubicBezTo>
                  <a:cubicBezTo>
                    <a:pt x="41" y="61"/>
                    <a:pt x="41" y="2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5" name="Google Shape;12095;p13"/>
            <p:cNvSpPr/>
            <p:nvPr/>
          </p:nvSpPr>
          <p:spPr>
            <a:xfrm>
              <a:off x="-2420102" y="2158972"/>
              <a:ext cx="2633" cy="1967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21" y="1"/>
                  </a:moveTo>
                  <a:cubicBezTo>
                    <a:pt x="1" y="42"/>
                    <a:pt x="41" y="42"/>
                    <a:pt x="62" y="62"/>
                  </a:cubicBezTo>
                  <a:cubicBezTo>
                    <a:pt x="82" y="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6" name="Google Shape;12096;p13"/>
            <p:cNvSpPr/>
            <p:nvPr/>
          </p:nvSpPr>
          <p:spPr>
            <a:xfrm>
              <a:off x="-2405891" y="2170995"/>
              <a:ext cx="1332" cy="1364"/>
            </a:xfrm>
            <a:custGeom>
              <a:avLst/>
              <a:gdLst/>
              <a:ahLst/>
              <a:cxnLst/>
              <a:rect l="l" t="t" r="r" b="b"/>
              <a:pathLst>
                <a:path w="42" h="43" extrusionOk="0">
                  <a:moveTo>
                    <a:pt x="18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" y="33"/>
                    <a:pt x="8" y="42"/>
                    <a:pt x="18" y="42"/>
                  </a:cubicBezTo>
                  <a:cubicBezTo>
                    <a:pt x="25" y="42"/>
                    <a:pt x="33" y="38"/>
                    <a:pt x="41" y="29"/>
                  </a:cubicBezTo>
                  <a:cubicBezTo>
                    <a:pt x="41" y="15"/>
                    <a:pt x="31" y="0"/>
                    <a:pt x="1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7" name="Google Shape;12097;p13"/>
            <p:cNvSpPr/>
            <p:nvPr/>
          </p:nvSpPr>
          <p:spPr>
            <a:xfrm>
              <a:off x="-2310917" y="1944503"/>
              <a:ext cx="1967" cy="1586"/>
            </a:xfrm>
            <a:custGeom>
              <a:avLst/>
              <a:gdLst/>
              <a:ahLst/>
              <a:cxnLst/>
              <a:rect l="l" t="t" r="r" b="b"/>
              <a:pathLst>
                <a:path w="62" h="50" extrusionOk="0">
                  <a:moveTo>
                    <a:pt x="0" y="0"/>
                  </a:moveTo>
                  <a:cubicBezTo>
                    <a:pt x="0" y="30"/>
                    <a:pt x="11" y="49"/>
                    <a:pt x="33" y="49"/>
                  </a:cubicBezTo>
                  <a:cubicBezTo>
                    <a:pt x="41" y="49"/>
                    <a:pt x="51" y="47"/>
                    <a:pt x="62" y="4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8" name="Google Shape;12098;p13"/>
            <p:cNvSpPr/>
            <p:nvPr/>
          </p:nvSpPr>
          <p:spPr>
            <a:xfrm>
              <a:off x="-2035704" y="2057464"/>
              <a:ext cx="1967" cy="1428"/>
            </a:xfrm>
            <a:custGeom>
              <a:avLst/>
              <a:gdLst/>
              <a:ahLst/>
              <a:cxnLst/>
              <a:rect l="l" t="t" r="r" b="b"/>
              <a:pathLst>
                <a:path w="62" h="45" extrusionOk="0">
                  <a:moveTo>
                    <a:pt x="39" y="0"/>
                  </a:moveTo>
                  <a:cubicBezTo>
                    <a:pt x="30" y="0"/>
                    <a:pt x="17" y="3"/>
                    <a:pt x="0" y="3"/>
                  </a:cubicBezTo>
                  <a:cubicBezTo>
                    <a:pt x="21" y="24"/>
                    <a:pt x="41" y="44"/>
                    <a:pt x="61" y="44"/>
                  </a:cubicBezTo>
                  <a:cubicBezTo>
                    <a:pt x="61" y="7"/>
                    <a:pt x="54" y="0"/>
                    <a:pt x="39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9" name="Google Shape;12099;p13"/>
            <p:cNvSpPr/>
            <p:nvPr/>
          </p:nvSpPr>
          <p:spPr>
            <a:xfrm>
              <a:off x="-2100955" y="2337279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21"/>
                    <a:pt x="0" y="41"/>
                    <a:pt x="21" y="62"/>
                  </a:cubicBezTo>
                  <a:cubicBezTo>
                    <a:pt x="61" y="41"/>
                    <a:pt x="6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0" name="Google Shape;12100;p13"/>
            <p:cNvSpPr/>
            <p:nvPr/>
          </p:nvSpPr>
          <p:spPr>
            <a:xfrm>
              <a:off x="-2133247" y="2322433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0" y="0"/>
                    <a:pt x="0" y="21"/>
                    <a:pt x="0" y="61"/>
                  </a:cubicBezTo>
                  <a:cubicBezTo>
                    <a:pt x="61" y="6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1" name="Google Shape;12101;p13"/>
            <p:cNvSpPr/>
            <p:nvPr/>
          </p:nvSpPr>
          <p:spPr>
            <a:xfrm>
              <a:off x="-2064793" y="1924487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0"/>
                  </a:moveTo>
                  <a:cubicBezTo>
                    <a:pt x="1" y="61"/>
                    <a:pt x="21" y="61"/>
                    <a:pt x="62" y="61"/>
                  </a:cubicBezTo>
                  <a:cubicBezTo>
                    <a:pt x="42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2" name="Google Shape;12102;p13"/>
            <p:cNvSpPr/>
            <p:nvPr/>
          </p:nvSpPr>
          <p:spPr>
            <a:xfrm>
              <a:off x="-2093215" y="1945550"/>
              <a:ext cx="1808" cy="1554"/>
            </a:xfrm>
            <a:custGeom>
              <a:avLst/>
              <a:gdLst/>
              <a:ahLst/>
              <a:cxnLst/>
              <a:rect l="l" t="t" r="r" b="b"/>
              <a:pathLst>
                <a:path w="57" h="49" extrusionOk="0">
                  <a:moveTo>
                    <a:pt x="29" y="0"/>
                  </a:moveTo>
                  <a:cubicBezTo>
                    <a:pt x="21" y="0"/>
                    <a:pt x="12" y="3"/>
                    <a:pt x="1" y="8"/>
                  </a:cubicBezTo>
                  <a:cubicBezTo>
                    <a:pt x="1" y="49"/>
                    <a:pt x="21" y="49"/>
                    <a:pt x="41" y="49"/>
                  </a:cubicBezTo>
                  <a:cubicBezTo>
                    <a:pt x="56" y="19"/>
                    <a:pt x="49" y="0"/>
                    <a:pt x="29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3" name="Google Shape;12103;p13"/>
            <p:cNvSpPr/>
            <p:nvPr/>
          </p:nvSpPr>
          <p:spPr>
            <a:xfrm>
              <a:off x="-2114532" y="234308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42"/>
                    <a:pt x="21" y="42"/>
                    <a:pt x="41" y="42"/>
                  </a:cubicBezTo>
                  <a:cubicBezTo>
                    <a:pt x="41" y="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4" name="Google Shape;12104;p13"/>
            <p:cNvSpPr/>
            <p:nvPr/>
          </p:nvSpPr>
          <p:spPr>
            <a:xfrm>
              <a:off x="-2133247" y="2335978"/>
              <a:ext cx="1967" cy="1999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61" y="1"/>
                  </a:moveTo>
                  <a:lnTo>
                    <a:pt x="61" y="1"/>
                  </a:lnTo>
                  <a:cubicBezTo>
                    <a:pt x="20" y="21"/>
                    <a:pt x="0" y="21"/>
                    <a:pt x="20" y="62"/>
                  </a:cubicBezTo>
                  <a:cubicBezTo>
                    <a:pt x="61" y="62"/>
                    <a:pt x="61" y="42"/>
                    <a:pt x="6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5" name="Google Shape;12105;p13"/>
            <p:cNvSpPr/>
            <p:nvPr/>
          </p:nvSpPr>
          <p:spPr>
            <a:xfrm>
              <a:off x="-2140353" y="2334043"/>
              <a:ext cx="1967" cy="2633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41" y="1"/>
                  </a:moveTo>
                  <a:cubicBezTo>
                    <a:pt x="0" y="21"/>
                    <a:pt x="0" y="42"/>
                    <a:pt x="41" y="82"/>
                  </a:cubicBezTo>
                  <a:cubicBezTo>
                    <a:pt x="41" y="62"/>
                    <a:pt x="61" y="42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6" name="Google Shape;12106;p13"/>
            <p:cNvSpPr/>
            <p:nvPr/>
          </p:nvSpPr>
          <p:spPr>
            <a:xfrm>
              <a:off x="-2121003" y="2344131"/>
              <a:ext cx="1998" cy="1364"/>
            </a:xfrm>
            <a:custGeom>
              <a:avLst/>
              <a:gdLst/>
              <a:ahLst/>
              <a:cxnLst/>
              <a:rect l="l" t="t" r="r" b="b"/>
              <a:pathLst>
                <a:path w="63" h="43" extrusionOk="0">
                  <a:moveTo>
                    <a:pt x="28" y="0"/>
                  </a:moveTo>
                  <a:cubicBezTo>
                    <a:pt x="21" y="0"/>
                    <a:pt x="13" y="3"/>
                    <a:pt x="1" y="9"/>
                  </a:cubicBezTo>
                  <a:cubicBezTo>
                    <a:pt x="13" y="33"/>
                    <a:pt x="25" y="42"/>
                    <a:pt x="37" y="42"/>
                  </a:cubicBezTo>
                  <a:cubicBezTo>
                    <a:pt x="45" y="42"/>
                    <a:pt x="54" y="38"/>
                    <a:pt x="62" y="29"/>
                  </a:cubicBezTo>
                  <a:cubicBezTo>
                    <a:pt x="48" y="15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7" name="Google Shape;12107;p13"/>
            <p:cNvSpPr/>
            <p:nvPr/>
          </p:nvSpPr>
          <p:spPr>
            <a:xfrm>
              <a:off x="-2042810" y="2070469"/>
              <a:ext cx="1935" cy="2221"/>
            </a:xfrm>
            <a:custGeom>
              <a:avLst/>
              <a:gdLst/>
              <a:ahLst/>
              <a:cxnLst/>
              <a:rect l="l" t="t" r="r" b="b"/>
              <a:pathLst>
                <a:path w="61" h="70" extrusionOk="0">
                  <a:moveTo>
                    <a:pt x="41" y="1"/>
                  </a:moveTo>
                  <a:lnTo>
                    <a:pt x="41" y="1"/>
                  </a:lnTo>
                  <a:cubicBezTo>
                    <a:pt x="21" y="21"/>
                    <a:pt x="21" y="41"/>
                    <a:pt x="0" y="62"/>
                  </a:cubicBezTo>
                  <a:cubicBezTo>
                    <a:pt x="16" y="67"/>
                    <a:pt x="27" y="69"/>
                    <a:pt x="35" y="69"/>
                  </a:cubicBezTo>
                  <a:cubicBezTo>
                    <a:pt x="60" y="69"/>
                    <a:pt x="56" y="47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8" name="Google Shape;12108;p13"/>
            <p:cNvSpPr/>
            <p:nvPr/>
          </p:nvSpPr>
          <p:spPr>
            <a:xfrm>
              <a:off x="-2093849" y="2124269"/>
              <a:ext cx="1967" cy="2443"/>
            </a:xfrm>
            <a:custGeom>
              <a:avLst/>
              <a:gdLst/>
              <a:ahLst/>
              <a:cxnLst/>
              <a:rect l="l" t="t" r="r" b="b"/>
              <a:pathLst>
                <a:path w="62" h="77" extrusionOk="0">
                  <a:moveTo>
                    <a:pt x="49" y="0"/>
                  </a:moveTo>
                  <a:cubicBezTo>
                    <a:pt x="41" y="0"/>
                    <a:pt x="31" y="5"/>
                    <a:pt x="21" y="15"/>
                  </a:cubicBezTo>
                  <a:cubicBezTo>
                    <a:pt x="0" y="36"/>
                    <a:pt x="0" y="56"/>
                    <a:pt x="41" y="77"/>
                  </a:cubicBezTo>
                  <a:cubicBezTo>
                    <a:pt x="41" y="56"/>
                    <a:pt x="61" y="36"/>
                    <a:pt x="61" y="15"/>
                  </a:cubicBezTo>
                  <a:cubicBezTo>
                    <a:pt x="61" y="5"/>
                    <a:pt x="56" y="0"/>
                    <a:pt x="49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9" name="Google Shape;12109;p13"/>
            <p:cNvSpPr/>
            <p:nvPr/>
          </p:nvSpPr>
          <p:spPr>
            <a:xfrm>
              <a:off x="-2064127" y="2037543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lnTo>
                    <a:pt x="41" y="0"/>
                  </a:lnTo>
                  <a:cubicBezTo>
                    <a:pt x="21" y="0"/>
                    <a:pt x="21" y="41"/>
                    <a:pt x="0" y="61"/>
                  </a:cubicBezTo>
                  <a:cubicBezTo>
                    <a:pt x="61" y="61"/>
                    <a:pt x="61" y="4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0" name="Google Shape;12110;p13"/>
            <p:cNvSpPr/>
            <p:nvPr/>
          </p:nvSpPr>
          <p:spPr>
            <a:xfrm>
              <a:off x="-2033769" y="1998113"/>
              <a:ext cx="1967" cy="1428"/>
            </a:xfrm>
            <a:custGeom>
              <a:avLst/>
              <a:gdLst/>
              <a:ahLst/>
              <a:cxnLst/>
              <a:rect l="l" t="t" r="r" b="b"/>
              <a:pathLst>
                <a:path w="62" h="45" extrusionOk="0">
                  <a:moveTo>
                    <a:pt x="0" y="1"/>
                  </a:moveTo>
                  <a:cubicBezTo>
                    <a:pt x="0" y="37"/>
                    <a:pt x="15" y="45"/>
                    <a:pt x="31" y="45"/>
                  </a:cubicBezTo>
                  <a:cubicBezTo>
                    <a:pt x="42" y="45"/>
                    <a:pt x="53" y="41"/>
                    <a:pt x="61" y="41"/>
                  </a:cubicBezTo>
                  <a:cubicBezTo>
                    <a:pt x="61" y="2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1" name="Google Shape;12111;p13"/>
            <p:cNvSpPr/>
            <p:nvPr/>
          </p:nvSpPr>
          <p:spPr>
            <a:xfrm>
              <a:off x="-2035070" y="2051088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1"/>
                  </a:moveTo>
                  <a:cubicBezTo>
                    <a:pt x="21" y="1"/>
                    <a:pt x="1" y="21"/>
                    <a:pt x="21" y="62"/>
                  </a:cubicBezTo>
                  <a:cubicBezTo>
                    <a:pt x="62" y="62"/>
                    <a:pt x="6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2" name="Google Shape;12112;p13"/>
            <p:cNvSpPr/>
            <p:nvPr/>
          </p:nvSpPr>
          <p:spPr>
            <a:xfrm>
              <a:off x="-2154595" y="2374837"/>
              <a:ext cx="2633" cy="1332"/>
            </a:xfrm>
            <a:custGeom>
              <a:avLst/>
              <a:gdLst/>
              <a:ahLst/>
              <a:cxnLst/>
              <a:rect l="l" t="t" r="r" b="b"/>
              <a:pathLst>
                <a:path w="83" h="42" extrusionOk="0">
                  <a:moveTo>
                    <a:pt x="22" y="0"/>
                  </a:moveTo>
                  <a:cubicBezTo>
                    <a:pt x="15" y="0"/>
                    <a:pt x="8" y="5"/>
                    <a:pt x="1" y="18"/>
                  </a:cubicBezTo>
                  <a:cubicBezTo>
                    <a:pt x="13" y="30"/>
                    <a:pt x="31" y="42"/>
                    <a:pt x="49" y="42"/>
                  </a:cubicBezTo>
                  <a:cubicBezTo>
                    <a:pt x="62" y="42"/>
                    <a:pt x="74" y="35"/>
                    <a:pt x="82" y="18"/>
                  </a:cubicBezTo>
                  <a:cubicBezTo>
                    <a:pt x="55" y="18"/>
                    <a:pt x="37" y="0"/>
                    <a:pt x="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3" name="Google Shape;12113;p13"/>
            <p:cNvSpPr/>
            <p:nvPr/>
          </p:nvSpPr>
          <p:spPr>
            <a:xfrm>
              <a:off x="-2153929" y="2379278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0" y="0"/>
                  </a:moveTo>
                  <a:cubicBezTo>
                    <a:pt x="21" y="21"/>
                    <a:pt x="21" y="41"/>
                    <a:pt x="61" y="41"/>
                  </a:cubicBezTo>
                  <a:cubicBezTo>
                    <a:pt x="61" y="0"/>
                    <a:pt x="4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4" name="Google Shape;12114;p13"/>
            <p:cNvSpPr/>
            <p:nvPr/>
          </p:nvSpPr>
          <p:spPr>
            <a:xfrm>
              <a:off x="-2336770" y="2332774"/>
              <a:ext cx="2633" cy="1554"/>
            </a:xfrm>
            <a:custGeom>
              <a:avLst/>
              <a:gdLst/>
              <a:ahLst/>
              <a:cxnLst/>
              <a:rect l="l" t="t" r="r" b="b"/>
              <a:pathLst>
                <a:path w="83" h="49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34"/>
                    <a:pt x="29" y="49"/>
                    <a:pt x="46" y="49"/>
                  </a:cubicBezTo>
                  <a:cubicBezTo>
                    <a:pt x="60" y="49"/>
                    <a:pt x="73" y="39"/>
                    <a:pt x="82" y="20"/>
                  </a:cubicBezTo>
                  <a:cubicBezTo>
                    <a:pt x="62" y="20"/>
                    <a:pt x="42" y="2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5" name="Google Shape;12115;p13"/>
            <p:cNvSpPr/>
            <p:nvPr/>
          </p:nvSpPr>
          <p:spPr>
            <a:xfrm>
              <a:off x="-2334835" y="2337945"/>
              <a:ext cx="2633" cy="1967"/>
            </a:xfrm>
            <a:custGeom>
              <a:avLst/>
              <a:gdLst/>
              <a:ahLst/>
              <a:cxnLst/>
              <a:rect l="l" t="t" r="r" b="b"/>
              <a:pathLst>
                <a:path w="83" h="62" extrusionOk="0">
                  <a:moveTo>
                    <a:pt x="21" y="0"/>
                  </a:moveTo>
                  <a:cubicBezTo>
                    <a:pt x="1" y="41"/>
                    <a:pt x="42" y="41"/>
                    <a:pt x="62" y="61"/>
                  </a:cubicBezTo>
                  <a:cubicBezTo>
                    <a:pt x="8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6" name="Google Shape;12116;p13"/>
            <p:cNvSpPr/>
            <p:nvPr/>
          </p:nvSpPr>
          <p:spPr>
            <a:xfrm>
              <a:off x="-2022159" y="2042047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42" y="1"/>
                  </a:moveTo>
                  <a:cubicBezTo>
                    <a:pt x="21" y="1"/>
                    <a:pt x="1" y="21"/>
                    <a:pt x="1" y="62"/>
                  </a:cubicBezTo>
                  <a:cubicBezTo>
                    <a:pt x="42" y="4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7" name="Google Shape;12117;p13"/>
            <p:cNvSpPr/>
            <p:nvPr/>
          </p:nvSpPr>
          <p:spPr>
            <a:xfrm>
              <a:off x="-2224350" y="2396439"/>
              <a:ext cx="1967" cy="1396"/>
            </a:xfrm>
            <a:custGeom>
              <a:avLst/>
              <a:gdLst/>
              <a:ahLst/>
              <a:cxnLst/>
              <a:rect l="l" t="t" r="r" b="b"/>
              <a:pathLst>
                <a:path w="62" h="44" extrusionOk="0">
                  <a:moveTo>
                    <a:pt x="27" y="1"/>
                  </a:moveTo>
                  <a:cubicBezTo>
                    <a:pt x="21" y="1"/>
                    <a:pt x="12" y="3"/>
                    <a:pt x="0" y="9"/>
                  </a:cubicBezTo>
                  <a:cubicBezTo>
                    <a:pt x="0" y="33"/>
                    <a:pt x="7" y="43"/>
                    <a:pt x="21" y="43"/>
                  </a:cubicBezTo>
                  <a:cubicBezTo>
                    <a:pt x="31" y="43"/>
                    <a:pt x="45" y="38"/>
                    <a:pt x="62" y="30"/>
                  </a:cubicBezTo>
                  <a:cubicBezTo>
                    <a:pt x="47" y="15"/>
                    <a:pt x="43" y="1"/>
                    <a:pt x="2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8" name="Google Shape;12118;p13"/>
            <p:cNvSpPr/>
            <p:nvPr/>
          </p:nvSpPr>
          <p:spPr>
            <a:xfrm>
              <a:off x="-2226920" y="2399961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0" y="0"/>
                    <a:pt x="0" y="21"/>
                    <a:pt x="20" y="61"/>
                  </a:cubicBezTo>
                  <a:cubicBezTo>
                    <a:pt x="61" y="41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9" name="Google Shape;12119;p13"/>
            <p:cNvSpPr/>
            <p:nvPr/>
          </p:nvSpPr>
          <p:spPr>
            <a:xfrm>
              <a:off x="-2230155" y="2403164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0" y="1"/>
                  </a:moveTo>
                  <a:cubicBezTo>
                    <a:pt x="0" y="42"/>
                    <a:pt x="21" y="42"/>
                    <a:pt x="61" y="42"/>
                  </a:cubicBezTo>
                  <a:cubicBezTo>
                    <a:pt x="4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0" name="Google Shape;12120;p13"/>
            <p:cNvSpPr/>
            <p:nvPr/>
          </p:nvSpPr>
          <p:spPr>
            <a:xfrm>
              <a:off x="-2101621" y="2126045"/>
              <a:ext cx="2633" cy="26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42" y="0"/>
                  </a:moveTo>
                  <a:cubicBezTo>
                    <a:pt x="21" y="21"/>
                    <a:pt x="1" y="61"/>
                    <a:pt x="42" y="82"/>
                  </a:cubicBezTo>
                  <a:cubicBezTo>
                    <a:pt x="62" y="61"/>
                    <a:pt x="82" y="2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1" name="Google Shape;12121;p13"/>
            <p:cNvSpPr/>
            <p:nvPr/>
          </p:nvSpPr>
          <p:spPr>
            <a:xfrm>
              <a:off x="-2039574" y="2053023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20" y="1"/>
                    <a:pt x="0" y="21"/>
                    <a:pt x="0" y="62"/>
                  </a:cubicBezTo>
                  <a:cubicBezTo>
                    <a:pt x="61" y="6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2" name="Google Shape;12122;p13"/>
            <p:cNvSpPr/>
            <p:nvPr/>
          </p:nvSpPr>
          <p:spPr>
            <a:xfrm>
              <a:off x="-2305747" y="2380293"/>
              <a:ext cx="1967" cy="1364"/>
            </a:xfrm>
            <a:custGeom>
              <a:avLst/>
              <a:gdLst/>
              <a:ahLst/>
              <a:cxnLst/>
              <a:rect l="l" t="t" r="r" b="b"/>
              <a:pathLst>
                <a:path w="62" h="43" extrusionOk="0">
                  <a:moveTo>
                    <a:pt x="31" y="1"/>
                  </a:moveTo>
                  <a:cubicBezTo>
                    <a:pt x="23" y="1"/>
                    <a:pt x="12" y="3"/>
                    <a:pt x="0" y="9"/>
                  </a:cubicBezTo>
                  <a:cubicBezTo>
                    <a:pt x="12" y="33"/>
                    <a:pt x="24" y="43"/>
                    <a:pt x="36" y="43"/>
                  </a:cubicBezTo>
                  <a:cubicBezTo>
                    <a:pt x="45" y="43"/>
                    <a:pt x="53" y="38"/>
                    <a:pt x="62" y="30"/>
                  </a:cubicBezTo>
                  <a:cubicBezTo>
                    <a:pt x="62" y="15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3" name="Google Shape;12123;p13"/>
            <p:cNvSpPr/>
            <p:nvPr/>
          </p:nvSpPr>
          <p:spPr>
            <a:xfrm>
              <a:off x="-2123572" y="2324368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0"/>
                  </a:moveTo>
                  <a:cubicBezTo>
                    <a:pt x="21" y="0"/>
                    <a:pt x="1" y="21"/>
                    <a:pt x="21" y="61"/>
                  </a:cubicBezTo>
                  <a:cubicBezTo>
                    <a:pt x="62" y="61"/>
                    <a:pt x="62" y="21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4" name="Google Shape;12124;p13"/>
            <p:cNvSpPr/>
            <p:nvPr/>
          </p:nvSpPr>
          <p:spPr>
            <a:xfrm>
              <a:off x="-2312218" y="1862440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21" y="21"/>
                    <a:pt x="2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5" name="Google Shape;12125;p13"/>
            <p:cNvSpPr/>
            <p:nvPr/>
          </p:nvSpPr>
          <p:spPr>
            <a:xfrm>
              <a:off x="-2068663" y="1981966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21"/>
                    <a:pt x="21" y="41"/>
                    <a:pt x="4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6" name="Google Shape;12126;p13"/>
            <p:cNvSpPr/>
            <p:nvPr/>
          </p:nvSpPr>
          <p:spPr>
            <a:xfrm>
              <a:off x="-2028599" y="2009754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21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7" name="Google Shape;12127;p13"/>
            <p:cNvSpPr/>
            <p:nvPr/>
          </p:nvSpPr>
          <p:spPr>
            <a:xfrm>
              <a:off x="-2321258" y="1875382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21" y="21"/>
                    <a:pt x="1" y="21"/>
                    <a:pt x="21" y="41"/>
                  </a:cubicBezTo>
                  <a:cubicBezTo>
                    <a:pt x="4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8" name="Google Shape;12128;p13"/>
            <p:cNvSpPr/>
            <p:nvPr/>
          </p:nvSpPr>
          <p:spPr>
            <a:xfrm>
              <a:off x="-2341275" y="1867610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9" name="Google Shape;12129;p13"/>
            <p:cNvSpPr/>
            <p:nvPr/>
          </p:nvSpPr>
          <p:spPr>
            <a:xfrm>
              <a:off x="-2026664" y="2020730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21" y="21"/>
                    <a:pt x="2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0" name="Google Shape;12130;p13"/>
            <p:cNvSpPr/>
            <p:nvPr/>
          </p:nvSpPr>
          <p:spPr>
            <a:xfrm>
              <a:off x="-2324494" y="1880553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2" y="0"/>
                  </a:moveTo>
                  <a:cubicBezTo>
                    <a:pt x="37" y="4"/>
                    <a:pt x="34" y="8"/>
                    <a:pt x="31" y="12"/>
                  </a:cubicBezTo>
                  <a:lnTo>
                    <a:pt x="31" y="12"/>
                  </a:lnTo>
                  <a:cubicBezTo>
                    <a:pt x="25" y="8"/>
                    <a:pt x="19" y="5"/>
                    <a:pt x="14" y="5"/>
                  </a:cubicBezTo>
                  <a:cubicBezTo>
                    <a:pt x="6" y="5"/>
                    <a:pt x="1" y="10"/>
                    <a:pt x="1" y="21"/>
                  </a:cubicBezTo>
                  <a:cubicBezTo>
                    <a:pt x="7" y="27"/>
                    <a:pt x="11" y="29"/>
                    <a:pt x="14" y="29"/>
                  </a:cubicBezTo>
                  <a:cubicBezTo>
                    <a:pt x="21" y="29"/>
                    <a:pt x="24" y="22"/>
                    <a:pt x="31" y="12"/>
                  </a:cubicBezTo>
                  <a:lnTo>
                    <a:pt x="31" y="12"/>
                  </a:lnTo>
                  <a:cubicBezTo>
                    <a:pt x="35" y="14"/>
                    <a:pt x="38" y="17"/>
                    <a:pt x="42" y="21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1" name="Google Shape;12131;p13"/>
            <p:cNvSpPr/>
            <p:nvPr/>
          </p:nvSpPr>
          <p:spPr>
            <a:xfrm>
              <a:off x="-2026664" y="2034656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6" y="1"/>
                  </a:moveTo>
                  <a:cubicBezTo>
                    <a:pt x="18" y="1"/>
                    <a:pt x="14" y="10"/>
                    <a:pt x="0" y="10"/>
                  </a:cubicBezTo>
                  <a:cubicBezTo>
                    <a:pt x="11" y="20"/>
                    <a:pt x="21" y="25"/>
                    <a:pt x="28" y="25"/>
                  </a:cubicBezTo>
                  <a:cubicBezTo>
                    <a:pt x="36" y="25"/>
                    <a:pt x="41" y="20"/>
                    <a:pt x="41" y="10"/>
                  </a:cubicBezTo>
                  <a:cubicBezTo>
                    <a:pt x="34" y="3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2" name="Google Shape;12132;p13"/>
            <p:cNvSpPr/>
            <p:nvPr/>
          </p:nvSpPr>
          <p:spPr>
            <a:xfrm>
              <a:off x="-2027964" y="2034941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9" y="29"/>
                    <a:pt x="18" y="34"/>
                    <a:pt x="24" y="34"/>
                  </a:cubicBezTo>
                  <a:cubicBezTo>
                    <a:pt x="34" y="34"/>
                    <a:pt x="41" y="24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3" name="Google Shape;12133;p13"/>
            <p:cNvSpPr/>
            <p:nvPr/>
          </p:nvSpPr>
          <p:spPr>
            <a:xfrm>
              <a:off x="-2346445" y="1885723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1"/>
                    <a:pt x="21" y="41"/>
                    <a:pt x="41" y="41"/>
                  </a:cubicBezTo>
                  <a:cubicBezTo>
                    <a:pt x="4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4" name="Google Shape;12134;p13"/>
            <p:cNvSpPr/>
            <p:nvPr/>
          </p:nvSpPr>
          <p:spPr>
            <a:xfrm>
              <a:off x="-2034436" y="2036876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21" y="41"/>
                    <a:pt x="21" y="21"/>
                    <a:pt x="42" y="21"/>
                  </a:cubicBezTo>
                  <a:lnTo>
                    <a:pt x="21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5" name="Google Shape;12135;p13"/>
            <p:cNvSpPr/>
            <p:nvPr/>
          </p:nvSpPr>
          <p:spPr>
            <a:xfrm>
              <a:off x="-2343876" y="1895398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6" name="Google Shape;12136;p13"/>
            <p:cNvSpPr/>
            <p:nvPr/>
          </p:nvSpPr>
          <p:spPr>
            <a:xfrm>
              <a:off x="-2330933" y="1905105"/>
              <a:ext cx="1301" cy="1301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1" y="0"/>
                  </a:moveTo>
                  <a:cubicBezTo>
                    <a:pt x="0" y="20"/>
                    <a:pt x="0" y="41"/>
                    <a:pt x="21" y="41"/>
                  </a:cubicBezTo>
                  <a:cubicBezTo>
                    <a:pt x="41" y="2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7" name="Google Shape;12137;p13"/>
            <p:cNvSpPr/>
            <p:nvPr/>
          </p:nvSpPr>
          <p:spPr>
            <a:xfrm>
              <a:off x="-2339974" y="1907675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20" y="2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8" name="Google Shape;12138;p13"/>
            <p:cNvSpPr/>
            <p:nvPr/>
          </p:nvSpPr>
          <p:spPr>
            <a:xfrm>
              <a:off x="-2312218" y="1921886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2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9" name="Google Shape;12139;p13"/>
            <p:cNvSpPr/>
            <p:nvPr/>
          </p:nvSpPr>
          <p:spPr>
            <a:xfrm>
              <a:off x="-2339974" y="1908975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0" y="0"/>
                  </a:moveTo>
                  <a:cubicBezTo>
                    <a:pt x="20" y="21"/>
                    <a:pt x="0" y="41"/>
                    <a:pt x="41" y="41"/>
                  </a:cubicBezTo>
                  <a:cubicBezTo>
                    <a:pt x="61" y="21"/>
                    <a:pt x="4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0" name="Google Shape;12140;p13"/>
            <p:cNvSpPr/>
            <p:nvPr/>
          </p:nvSpPr>
          <p:spPr>
            <a:xfrm>
              <a:off x="-2332868" y="1915415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20" y="21"/>
                    <a:pt x="20" y="21"/>
                  </a:cubicBez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1" name="Google Shape;12141;p13"/>
            <p:cNvSpPr/>
            <p:nvPr/>
          </p:nvSpPr>
          <p:spPr>
            <a:xfrm>
              <a:off x="-2030534" y="2058193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2" name="Google Shape;12142;p13"/>
            <p:cNvSpPr/>
            <p:nvPr/>
          </p:nvSpPr>
          <p:spPr>
            <a:xfrm>
              <a:off x="-2365192" y="1901204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3" name="Google Shape;12143;p13"/>
            <p:cNvSpPr/>
            <p:nvPr/>
          </p:nvSpPr>
          <p:spPr>
            <a:xfrm>
              <a:off x="-2328998" y="1919665"/>
              <a:ext cx="666" cy="793"/>
            </a:xfrm>
            <a:custGeom>
              <a:avLst/>
              <a:gdLst/>
              <a:ahLst/>
              <a:cxnLst/>
              <a:rect l="l" t="t" r="r" b="b"/>
              <a:pathLst>
                <a:path w="21" h="25" extrusionOk="0">
                  <a:moveTo>
                    <a:pt x="15" y="0"/>
                  </a:moveTo>
                  <a:cubicBezTo>
                    <a:pt x="9" y="0"/>
                    <a:pt x="0" y="10"/>
                    <a:pt x="0" y="10"/>
                  </a:cubicBezTo>
                  <a:cubicBezTo>
                    <a:pt x="0" y="20"/>
                    <a:pt x="0" y="25"/>
                    <a:pt x="3" y="25"/>
                  </a:cubicBezTo>
                  <a:cubicBezTo>
                    <a:pt x="5" y="25"/>
                    <a:pt x="10" y="20"/>
                    <a:pt x="21" y="10"/>
                  </a:cubicBezTo>
                  <a:cubicBezTo>
                    <a:pt x="21" y="3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4" name="Google Shape;12144;p13"/>
            <p:cNvSpPr/>
            <p:nvPr/>
          </p:nvSpPr>
          <p:spPr>
            <a:xfrm>
              <a:off x="-2062192" y="2046298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7" y="1"/>
                  </a:moveTo>
                  <a:cubicBezTo>
                    <a:pt x="19" y="1"/>
                    <a:pt x="15" y="15"/>
                    <a:pt x="0" y="30"/>
                  </a:cubicBezTo>
                  <a:cubicBezTo>
                    <a:pt x="21" y="30"/>
                    <a:pt x="41" y="30"/>
                    <a:pt x="41" y="9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5" name="Google Shape;12145;p13"/>
            <p:cNvSpPr/>
            <p:nvPr/>
          </p:nvSpPr>
          <p:spPr>
            <a:xfrm>
              <a:off x="-2063492" y="2046583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0"/>
                  </a:moveTo>
                  <a:cubicBezTo>
                    <a:pt x="1" y="21"/>
                    <a:pt x="1" y="41"/>
                    <a:pt x="21" y="61"/>
                  </a:cubicBezTo>
                  <a:cubicBezTo>
                    <a:pt x="41" y="41"/>
                    <a:pt x="41" y="21"/>
                    <a:pt x="41" y="21"/>
                  </a:cubicBezTo>
                  <a:cubicBezTo>
                    <a:pt x="4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6" name="Google Shape;12146;p13"/>
            <p:cNvSpPr/>
            <p:nvPr/>
          </p:nvSpPr>
          <p:spPr>
            <a:xfrm>
              <a:off x="-2332868" y="1920966"/>
              <a:ext cx="1301" cy="79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1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10" y="19"/>
                    <a:pt x="20" y="25"/>
                    <a:pt x="28" y="25"/>
                  </a:cubicBezTo>
                  <a:cubicBezTo>
                    <a:pt x="36" y="25"/>
                    <a:pt x="41" y="19"/>
                    <a:pt x="41" y="9"/>
                  </a:cubicBezTo>
                  <a:cubicBezTo>
                    <a:pt x="34" y="2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7" name="Google Shape;12147;p13"/>
            <p:cNvSpPr/>
            <p:nvPr/>
          </p:nvSpPr>
          <p:spPr>
            <a:xfrm>
              <a:off x="-2317389" y="1929150"/>
              <a:ext cx="1332" cy="825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14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8" y="23"/>
                    <a:pt x="12" y="25"/>
                    <a:pt x="16" y="25"/>
                  </a:cubicBezTo>
                  <a:cubicBezTo>
                    <a:pt x="23" y="25"/>
                    <a:pt x="28" y="16"/>
                    <a:pt x="42" y="16"/>
                  </a:cubicBezTo>
                  <a:cubicBezTo>
                    <a:pt x="31" y="6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8" name="Google Shape;12148;p13"/>
            <p:cNvSpPr/>
            <p:nvPr/>
          </p:nvSpPr>
          <p:spPr>
            <a:xfrm>
              <a:off x="-2334169" y="1921252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0"/>
                  </a:moveTo>
                  <a:cubicBezTo>
                    <a:pt x="21" y="0"/>
                    <a:pt x="0" y="0"/>
                    <a:pt x="0" y="21"/>
                  </a:cubicBezTo>
                  <a:cubicBezTo>
                    <a:pt x="6" y="27"/>
                    <a:pt x="12" y="29"/>
                    <a:pt x="18" y="29"/>
                  </a:cubicBezTo>
                  <a:cubicBezTo>
                    <a:pt x="31" y="29"/>
                    <a:pt x="41" y="15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9" name="Google Shape;12149;p13"/>
            <p:cNvSpPr/>
            <p:nvPr/>
          </p:nvSpPr>
          <p:spPr>
            <a:xfrm>
              <a:off x="-2312218" y="1932862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7" y="27"/>
                    <a:pt x="11" y="30"/>
                    <a:pt x="14" y="30"/>
                  </a:cubicBezTo>
                  <a:cubicBezTo>
                    <a:pt x="23" y="30"/>
                    <a:pt x="27" y="1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0" name="Google Shape;12150;p13"/>
            <p:cNvSpPr/>
            <p:nvPr/>
          </p:nvSpPr>
          <p:spPr>
            <a:xfrm>
              <a:off x="-2035704" y="206659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1" name="Google Shape;12151;p13"/>
            <p:cNvSpPr/>
            <p:nvPr/>
          </p:nvSpPr>
          <p:spPr>
            <a:xfrm>
              <a:off x="-2148759" y="1566573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41"/>
                    <a:pt x="0" y="41"/>
                    <a:pt x="21" y="41"/>
                  </a:cubicBezTo>
                  <a:cubicBezTo>
                    <a:pt x="21" y="41"/>
                    <a:pt x="4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2" name="Google Shape;12152;p13"/>
            <p:cNvSpPr/>
            <p:nvPr/>
          </p:nvSpPr>
          <p:spPr>
            <a:xfrm>
              <a:off x="-2341275" y="1925122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3" name="Google Shape;12153;p13"/>
            <p:cNvSpPr/>
            <p:nvPr/>
          </p:nvSpPr>
          <p:spPr>
            <a:xfrm>
              <a:off x="-2039574" y="2068534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20" y="2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4" name="Google Shape;12154;p13"/>
            <p:cNvSpPr/>
            <p:nvPr/>
          </p:nvSpPr>
          <p:spPr>
            <a:xfrm>
              <a:off x="-2307047" y="1945138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5" name="Google Shape;12155;p13"/>
            <p:cNvSpPr/>
            <p:nvPr/>
          </p:nvSpPr>
          <p:spPr>
            <a:xfrm>
              <a:off x="-2036371" y="2073420"/>
              <a:ext cx="698" cy="952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20" y="0"/>
                  </a:moveTo>
                  <a:cubicBezTo>
                    <a:pt x="19" y="0"/>
                    <a:pt x="14" y="10"/>
                    <a:pt x="1" y="10"/>
                  </a:cubicBezTo>
                  <a:cubicBezTo>
                    <a:pt x="1" y="10"/>
                    <a:pt x="21" y="10"/>
                    <a:pt x="21" y="30"/>
                  </a:cubicBezTo>
                  <a:cubicBezTo>
                    <a:pt x="21" y="30"/>
                    <a:pt x="21" y="30"/>
                    <a:pt x="21" y="10"/>
                  </a:cubicBezTo>
                  <a:cubicBezTo>
                    <a:pt x="21" y="3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6" name="Google Shape;12156;p13"/>
            <p:cNvSpPr/>
            <p:nvPr/>
          </p:nvSpPr>
          <p:spPr>
            <a:xfrm>
              <a:off x="-2159100" y="1576915"/>
              <a:ext cx="666" cy="1174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6" y="36"/>
                    <a:pt x="11" y="36"/>
                  </a:cubicBezTo>
                  <a:cubicBezTo>
                    <a:pt x="16" y="36"/>
                    <a:pt x="21" y="3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7" name="Google Shape;12157;p13"/>
            <p:cNvSpPr/>
            <p:nvPr/>
          </p:nvSpPr>
          <p:spPr>
            <a:xfrm>
              <a:off x="-2323193" y="1938698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lnTo>
                    <a:pt x="1" y="20"/>
                  </a:ln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8" name="Google Shape;12158;p13"/>
            <p:cNvSpPr/>
            <p:nvPr/>
          </p:nvSpPr>
          <p:spPr>
            <a:xfrm>
              <a:off x="-2349046" y="1927057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1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42" y="21"/>
                    <a:pt x="42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9" name="Google Shape;12159;p13"/>
            <p:cNvSpPr/>
            <p:nvPr/>
          </p:nvSpPr>
          <p:spPr>
            <a:xfrm>
              <a:off x="-2298007" y="1954845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0" name="Google Shape;12160;p13"/>
            <p:cNvSpPr/>
            <p:nvPr/>
          </p:nvSpPr>
          <p:spPr>
            <a:xfrm>
              <a:off x="-2047981" y="2073071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1" name="Google Shape;12161;p13"/>
            <p:cNvSpPr/>
            <p:nvPr/>
          </p:nvSpPr>
          <p:spPr>
            <a:xfrm>
              <a:off x="-2300576" y="1956494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1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11" y="20"/>
                    <a:pt x="21" y="25"/>
                    <a:pt x="28" y="25"/>
                  </a:cubicBezTo>
                  <a:cubicBezTo>
                    <a:pt x="36" y="25"/>
                    <a:pt x="41" y="20"/>
                    <a:pt x="41" y="9"/>
                  </a:cubicBezTo>
                  <a:cubicBezTo>
                    <a:pt x="34" y="3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2" name="Google Shape;12162;p13"/>
            <p:cNvSpPr/>
            <p:nvPr/>
          </p:nvSpPr>
          <p:spPr>
            <a:xfrm>
              <a:off x="-2307682" y="1954178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lnTo>
                    <a:pt x="21" y="1"/>
                  </a:lnTo>
                  <a:cubicBezTo>
                    <a:pt x="0" y="21"/>
                    <a:pt x="21" y="42"/>
                    <a:pt x="4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3" name="Google Shape;12163;p13"/>
            <p:cNvSpPr/>
            <p:nvPr/>
          </p:nvSpPr>
          <p:spPr>
            <a:xfrm>
              <a:off x="-2307047" y="1955479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4" name="Google Shape;12164;p13"/>
            <p:cNvSpPr/>
            <p:nvPr/>
          </p:nvSpPr>
          <p:spPr>
            <a:xfrm>
              <a:off x="-2310917" y="195547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21" y="1"/>
                    <a:pt x="21" y="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5" name="Google Shape;12165;p13"/>
            <p:cNvSpPr/>
            <p:nvPr/>
          </p:nvSpPr>
          <p:spPr>
            <a:xfrm>
              <a:off x="-2043476" y="2087916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21" y="2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6" name="Google Shape;12166;p13"/>
            <p:cNvSpPr/>
            <p:nvPr/>
          </p:nvSpPr>
          <p:spPr>
            <a:xfrm>
              <a:off x="-2054452" y="2082111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7" name="Google Shape;12167;p13"/>
            <p:cNvSpPr/>
            <p:nvPr/>
          </p:nvSpPr>
          <p:spPr>
            <a:xfrm>
              <a:off x="-2313487" y="1961030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3" y="0"/>
                  </a:moveTo>
                  <a:cubicBezTo>
                    <a:pt x="10" y="0"/>
                    <a:pt x="0" y="15"/>
                    <a:pt x="0" y="29"/>
                  </a:cubicBezTo>
                  <a:cubicBezTo>
                    <a:pt x="20" y="29"/>
                    <a:pt x="20" y="29"/>
                    <a:pt x="41" y="9"/>
                  </a:cubicBezTo>
                  <a:cubicBezTo>
                    <a:pt x="35" y="3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8" name="Google Shape;12168;p13"/>
            <p:cNvSpPr/>
            <p:nvPr/>
          </p:nvSpPr>
          <p:spPr>
            <a:xfrm>
              <a:off x="-2315454" y="1961284"/>
              <a:ext cx="1998" cy="1999"/>
            </a:xfrm>
            <a:custGeom>
              <a:avLst/>
              <a:gdLst/>
              <a:ahLst/>
              <a:cxnLst/>
              <a:rect l="l" t="t" r="r" b="b"/>
              <a:pathLst>
                <a:path w="63" h="63" extrusionOk="0">
                  <a:moveTo>
                    <a:pt x="21" y="1"/>
                  </a:moveTo>
                  <a:cubicBezTo>
                    <a:pt x="1" y="21"/>
                    <a:pt x="21" y="42"/>
                    <a:pt x="42" y="62"/>
                  </a:cubicBezTo>
                  <a:cubicBezTo>
                    <a:pt x="42" y="42"/>
                    <a:pt x="62" y="21"/>
                    <a:pt x="62" y="21"/>
                  </a:cubicBezTo>
                  <a:cubicBezTo>
                    <a:pt x="42" y="1"/>
                    <a:pt x="42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9" name="Google Shape;12169;p13"/>
            <p:cNvSpPr/>
            <p:nvPr/>
          </p:nvSpPr>
          <p:spPr>
            <a:xfrm>
              <a:off x="-2329665" y="1954845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1" y="0"/>
                  </a:moveTo>
                  <a:lnTo>
                    <a:pt x="1" y="21"/>
                  </a:lnTo>
                  <a:lnTo>
                    <a:pt x="42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0" name="Google Shape;12170;p13"/>
            <p:cNvSpPr/>
            <p:nvPr/>
          </p:nvSpPr>
          <p:spPr>
            <a:xfrm>
              <a:off x="-2334169" y="1952910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0" y="0"/>
                    <a:pt x="0" y="21"/>
                    <a:pt x="21" y="21"/>
                  </a:cubicBezTo>
                  <a:lnTo>
                    <a:pt x="41" y="21"/>
                  </a:lnTo>
                  <a:cubicBezTo>
                    <a:pt x="41" y="21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1" name="Google Shape;12171;p13"/>
            <p:cNvSpPr/>
            <p:nvPr/>
          </p:nvSpPr>
          <p:spPr>
            <a:xfrm>
              <a:off x="-2205603" y="1594996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2" name="Google Shape;12172;p13"/>
            <p:cNvSpPr/>
            <p:nvPr/>
          </p:nvSpPr>
          <p:spPr>
            <a:xfrm>
              <a:off x="-2308982" y="1969056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21" y="0"/>
                    <a:pt x="21" y="0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3" name="Google Shape;12173;p13"/>
            <p:cNvSpPr/>
            <p:nvPr/>
          </p:nvSpPr>
          <p:spPr>
            <a:xfrm>
              <a:off x="-2326429" y="196128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21"/>
                    <a:pt x="1" y="42"/>
                    <a:pt x="4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4" name="Google Shape;12174;p13"/>
            <p:cNvSpPr/>
            <p:nvPr/>
          </p:nvSpPr>
          <p:spPr>
            <a:xfrm>
              <a:off x="-2309617" y="1970991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1"/>
                  </a:lnTo>
                  <a:lnTo>
                    <a:pt x="2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5" name="Google Shape;12175;p13"/>
            <p:cNvSpPr/>
            <p:nvPr/>
          </p:nvSpPr>
          <p:spPr>
            <a:xfrm>
              <a:off x="-2217879" y="1595662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20"/>
                    <a:pt x="0" y="20"/>
                  </a:cubicBezTo>
                  <a:lnTo>
                    <a:pt x="21" y="20"/>
                  </a:lnTo>
                  <a:cubicBezTo>
                    <a:pt x="21" y="2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6" name="Google Shape;12176;p13"/>
            <p:cNvSpPr/>
            <p:nvPr/>
          </p:nvSpPr>
          <p:spPr>
            <a:xfrm>
              <a:off x="-2215310" y="1598232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1" y="0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7" name="Google Shape;12177;p13"/>
            <p:cNvSpPr/>
            <p:nvPr/>
          </p:nvSpPr>
          <p:spPr>
            <a:xfrm>
              <a:off x="-2227586" y="1592426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8" name="Google Shape;12178;p13"/>
            <p:cNvSpPr/>
            <p:nvPr/>
          </p:nvSpPr>
          <p:spPr>
            <a:xfrm>
              <a:off x="-2117767" y="1647051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8" y="1"/>
                  </a:moveTo>
                  <a:cubicBezTo>
                    <a:pt x="19" y="1"/>
                    <a:pt x="15" y="15"/>
                    <a:pt x="1" y="30"/>
                  </a:cubicBezTo>
                  <a:cubicBezTo>
                    <a:pt x="21" y="30"/>
                    <a:pt x="42" y="30"/>
                    <a:pt x="42" y="9"/>
                  </a:cubicBezTo>
                  <a:cubicBezTo>
                    <a:pt x="36" y="3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9" name="Google Shape;12179;p13"/>
            <p:cNvSpPr/>
            <p:nvPr/>
          </p:nvSpPr>
          <p:spPr>
            <a:xfrm>
              <a:off x="-2324494" y="1966455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2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0" name="Google Shape;12180;p13"/>
            <p:cNvSpPr/>
            <p:nvPr/>
          </p:nvSpPr>
          <p:spPr>
            <a:xfrm>
              <a:off x="-2119702" y="1646036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21" y="21"/>
                    <a:pt x="1" y="21"/>
                  </a:cubicBezTo>
                  <a:cubicBezTo>
                    <a:pt x="21" y="41"/>
                    <a:pt x="21" y="41"/>
                    <a:pt x="4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1" name="Google Shape;12181;p13"/>
            <p:cNvSpPr/>
            <p:nvPr/>
          </p:nvSpPr>
          <p:spPr>
            <a:xfrm>
              <a:off x="-2366461" y="1949674"/>
              <a:ext cx="666" cy="1142"/>
            </a:xfrm>
            <a:custGeom>
              <a:avLst/>
              <a:gdLst/>
              <a:ahLst/>
              <a:cxnLst/>
              <a:rect l="l" t="t" r="r" b="b"/>
              <a:pathLst>
                <a:path w="21" h="36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5" y="36"/>
                    <a:pt x="10" y="36"/>
                  </a:cubicBezTo>
                  <a:cubicBezTo>
                    <a:pt x="15" y="36"/>
                    <a:pt x="20" y="31"/>
                    <a:pt x="20" y="21"/>
                  </a:cubicBezTo>
                  <a:cubicBezTo>
                    <a:pt x="2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2" name="Google Shape;12182;p13"/>
            <p:cNvSpPr/>
            <p:nvPr/>
          </p:nvSpPr>
          <p:spPr>
            <a:xfrm>
              <a:off x="-2119036" y="1647336"/>
              <a:ext cx="1301" cy="1301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0" y="21"/>
                    <a:pt x="0" y="21"/>
                    <a:pt x="0" y="41"/>
                  </a:cubicBezTo>
                  <a:cubicBezTo>
                    <a:pt x="20" y="41"/>
                    <a:pt x="41" y="41"/>
                    <a:pt x="41" y="21"/>
                  </a:cubicBezTo>
                  <a:cubicBezTo>
                    <a:pt x="41" y="2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3" name="Google Shape;12183;p13"/>
            <p:cNvSpPr/>
            <p:nvPr/>
          </p:nvSpPr>
          <p:spPr>
            <a:xfrm>
              <a:off x="-2315454" y="1977462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0"/>
                    <a:pt x="1" y="20"/>
                  </a:cubicBezTo>
                  <a:lnTo>
                    <a:pt x="21" y="20"/>
                  </a:ln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4" name="Google Shape;12184;p13"/>
            <p:cNvSpPr/>
            <p:nvPr/>
          </p:nvSpPr>
          <p:spPr>
            <a:xfrm>
              <a:off x="-2059622" y="2098892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5" name="Google Shape;12185;p13"/>
            <p:cNvSpPr/>
            <p:nvPr/>
          </p:nvSpPr>
          <p:spPr>
            <a:xfrm>
              <a:off x="-2115832" y="1652222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8" y="1"/>
                  </a:moveTo>
                  <a:cubicBezTo>
                    <a:pt x="20" y="1"/>
                    <a:pt x="15" y="15"/>
                    <a:pt x="1" y="30"/>
                  </a:cubicBezTo>
                  <a:cubicBezTo>
                    <a:pt x="21" y="30"/>
                    <a:pt x="42" y="30"/>
                    <a:pt x="42" y="9"/>
                  </a:cubicBezTo>
                  <a:cubicBezTo>
                    <a:pt x="36" y="3"/>
                    <a:pt x="31" y="1"/>
                    <a:pt x="28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6" name="Google Shape;12186;p13"/>
            <p:cNvSpPr/>
            <p:nvPr/>
          </p:nvSpPr>
          <p:spPr>
            <a:xfrm>
              <a:off x="-2356786" y="1962585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21" y="21"/>
                    <a:pt x="1" y="21"/>
                  </a:cubicBezTo>
                  <a:lnTo>
                    <a:pt x="41" y="21"/>
                  </a:ln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7" name="Google Shape;12187;p13"/>
            <p:cNvSpPr/>
            <p:nvPr/>
          </p:nvSpPr>
          <p:spPr>
            <a:xfrm>
              <a:off x="-2119036" y="2077575"/>
              <a:ext cx="1301" cy="1967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21"/>
                    <a:pt x="0" y="41"/>
                    <a:pt x="20" y="62"/>
                  </a:cubicBezTo>
                  <a:cubicBezTo>
                    <a:pt x="41" y="41"/>
                    <a:pt x="41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8" name="Google Shape;12188;p13"/>
            <p:cNvSpPr/>
            <p:nvPr/>
          </p:nvSpPr>
          <p:spPr>
            <a:xfrm>
              <a:off x="-2215944" y="1607907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21" y="1"/>
                    <a:pt x="21" y="2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9" name="Google Shape;12189;p13"/>
            <p:cNvSpPr/>
            <p:nvPr/>
          </p:nvSpPr>
          <p:spPr>
            <a:xfrm>
              <a:off x="-2335470" y="1979397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41" y="21"/>
                    <a:pt x="4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0" name="Google Shape;12190;p13"/>
            <p:cNvSpPr/>
            <p:nvPr/>
          </p:nvSpPr>
          <p:spPr>
            <a:xfrm>
              <a:off x="-2117101" y="2082746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1" name="Google Shape;12191;p13"/>
            <p:cNvSpPr/>
            <p:nvPr/>
          </p:nvSpPr>
          <p:spPr>
            <a:xfrm>
              <a:off x="-2115832" y="2086140"/>
              <a:ext cx="1332" cy="1015"/>
            </a:xfrm>
            <a:custGeom>
              <a:avLst/>
              <a:gdLst/>
              <a:ahLst/>
              <a:cxnLst/>
              <a:rect l="l" t="t" r="r" b="b"/>
              <a:pathLst>
                <a:path w="42" h="32" extrusionOk="0">
                  <a:moveTo>
                    <a:pt x="14" y="1"/>
                  </a:moveTo>
                  <a:cubicBezTo>
                    <a:pt x="6" y="1"/>
                    <a:pt x="1" y="6"/>
                    <a:pt x="1" y="16"/>
                  </a:cubicBezTo>
                  <a:cubicBezTo>
                    <a:pt x="11" y="26"/>
                    <a:pt x="16" y="31"/>
                    <a:pt x="21" y="31"/>
                  </a:cubicBezTo>
                  <a:cubicBezTo>
                    <a:pt x="26" y="31"/>
                    <a:pt x="31" y="26"/>
                    <a:pt x="42" y="16"/>
                  </a:cubicBezTo>
                  <a:cubicBezTo>
                    <a:pt x="31" y="6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2" name="Google Shape;12192;p13"/>
            <p:cNvSpPr/>
            <p:nvPr/>
          </p:nvSpPr>
          <p:spPr>
            <a:xfrm>
              <a:off x="-2117101" y="1667353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0" y="21"/>
                    <a:pt x="21" y="41"/>
                  </a:cubicBezTo>
                  <a:cubicBezTo>
                    <a:pt x="4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3" name="Google Shape;12193;p13"/>
            <p:cNvSpPr/>
            <p:nvPr/>
          </p:nvSpPr>
          <p:spPr>
            <a:xfrm>
              <a:off x="-2077703" y="2107933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21" y="21"/>
                    <a:pt x="0" y="42"/>
                    <a:pt x="21" y="42"/>
                  </a:cubicBezTo>
                  <a:cubicBezTo>
                    <a:pt x="41" y="42"/>
                    <a:pt x="41" y="21"/>
                    <a:pt x="62" y="21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4" name="Google Shape;12194;p13"/>
            <p:cNvSpPr/>
            <p:nvPr/>
          </p:nvSpPr>
          <p:spPr>
            <a:xfrm>
              <a:off x="-2321893" y="1993608"/>
              <a:ext cx="1301" cy="1301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0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41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5" name="Google Shape;12195;p13"/>
            <p:cNvSpPr/>
            <p:nvPr/>
          </p:nvSpPr>
          <p:spPr>
            <a:xfrm>
              <a:off x="-2335470" y="1987771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1"/>
                    <a:pt x="21" y="21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6" name="Google Shape;12196;p13"/>
            <p:cNvSpPr/>
            <p:nvPr/>
          </p:nvSpPr>
          <p:spPr>
            <a:xfrm>
              <a:off x="-2218545" y="1620183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cubicBezTo>
                    <a:pt x="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7" name="Google Shape;12197;p13"/>
            <p:cNvSpPr/>
            <p:nvPr/>
          </p:nvSpPr>
          <p:spPr>
            <a:xfrm>
              <a:off x="-2109361" y="2094387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1" y="41"/>
                    <a:pt x="41" y="41"/>
                    <a:pt x="41" y="21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8" name="Google Shape;12198;p13"/>
            <p:cNvSpPr/>
            <p:nvPr/>
          </p:nvSpPr>
          <p:spPr>
            <a:xfrm>
              <a:off x="-2119702" y="1671889"/>
              <a:ext cx="1332" cy="1142"/>
            </a:xfrm>
            <a:custGeom>
              <a:avLst/>
              <a:gdLst/>
              <a:ahLst/>
              <a:cxnLst/>
              <a:rect l="l" t="t" r="r" b="b"/>
              <a:pathLst>
                <a:path w="42" h="36" extrusionOk="0">
                  <a:moveTo>
                    <a:pt x="21" y="0"/>
                  </a:moveTo>
                  <a:lnTo>
                    <a:pt x="1" y="21"/>
                  </a:lnTo>
                  <a:cubicBezTo>
                    <a:pt x="11" y="31"/>
                    <a:pt x="21" y="36"/>
                    <a:pt x="29" y="36"/>
                  </a:cubicBezTo>
                  <a:cubicBezTo>
                    <a:pt x="36" y="36"/>
                    <a:pt x="41" y="31"/>
                    <a:pt x="41" y="21"/>
                  </a:cubicBezTo>
                  <a:cubicBezTo>
                    <a:pt x="4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9" name="Google Shape;12199;p13"/>
            <p:cNvSpPr/>
            <p:nvPr/>
          </p:nvSpPr>
          <p:spPr>
            <a:xfrm>
              <a:off x="-2372298" y="1971625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cubicBezTo>
                    <a:pt x="1" y="1"/>
                    <a:pt x="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0" name="Google Shape;12200;p13"/>
            <p:cNvSpPr/>
            <p:nvPr/>
          </p:nvSpPr>
          <p:spPr>
            <a:xfrm>
              <a:off x="-2121637" y="2090517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1" y="0"/>
                    <a:pt x="1" y="20"/>
                  </a:cubicBezTo>
                  <a:lnTo>
                    <a:pt x="21" y="20"/>
                  </a:ln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1" name="Google Shape;12201;p13"/>
            <p:cNvSpPr/>
            <p:nvPr/>
          </p:nvSpPr>
          <p:spPr>
            <a:xfrm>
              <a:off x="-2336104" y="1989738"/>
              <a:ext cx="666" cy="952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0" y="0"/>
                  </a:moveTo>
                  <a:cubicBezTo>
                    <a:pt x="0" y="0"/>
                    <a:pt x="0" y="20"/>
                    <a:pt x="0" y="20"/>
                  </a:cubicBezTo>
                  <a:cubicBezTo>
                    <a:pt x="0" y="27"/>
                    <a:pt x="2" y="29"/>
                    <a:pt x="6" y="29"/>
                  </a:cubicBezTo>
                  <a:cubicBezTo>
                    <a:pt x="12" y="29"/>
                    <a:pt x="21" y="20"/>
                    <a:pt x="21" y="20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2" name="Google Shape;12202;p13"/>
            <p:cNvSpPr/>
            <p:nvPr/>
          </p:nvSpPr>
          <p:spPr>
            <a:xfrm>
              <a:off x="-2078338" y="2112469"/>
              <a:ext cx="1301" cy="66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41" y="0"/>
                  </a:moveTo>
                  <a:cubicBezTo>
                    <a:pt x="20" y="0"/>
                    <a:pt x="20" y="21"/>
                    <a:pt x="0" y="21"/>
                  </a:cubicBezTo>
                  <a:cubicBezTo>
                    <a:pt x="20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3" name="Google Shape;12203;p13"/>
            <p:cNvSpPr/>
            <p:nvPr/>
          </p:nvSpPr>
          <p:spPr>
            <a:xfrm>
              <a:off x="-2068028" y="2118274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4" name="Google Shape;12204;p13"/>
            <p:cNvSpPr/>
            <p:nvPr/>
          </p:nvSpPr>
          <p:spPr>
            <a:xfrm>
              <a:off x="-2117101" y="1675759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1" y="0"/>
                  </a:moveTo>
                  <a:cubicBezTo>
                    <a:pt x="0" y="0"/>
                    <a:pt x="0" y="21"/>
                    <a:pt x="21" y="21"/>
                  </a:cubicBezTo>
                  <a:cubicBezTo>
                    <a:pt x="21" y="28"/>
                    <a:pt x="21" y="30"/>
                    <a:pt x="21" y="30"/>
                  </a:cubicBezTo>
                  <a:cubicBezTo>
                    <a:pt x="23" y="30"/>
                    <a:pt x="27" y="21"/>
                    <a:pt x="4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5" name="Google Shape;12205;p13"/>
            <p:cNvSpPr/>
            <p:nvPr/>
          </p:nvSpPr>
          <p:spPr>
            <a:xfrm>
              <a:off x="-2357421" y="1982601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6" name="Google Shape;12206;p13"/>
            <p:cNvSpPr/>
            <p:nvPr/>
          </p:nvSpPr>
          <p:spPr>
            <a:xfrm>
              <a:off x="-2083508" y="2112469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0"/>
                  </a:moveTo>
                  <a:cubicBezTo>
                    <a:pt x="0" y="21"/>
                    <a:pt x="21" y="41"/>
                    <a:pt x="21" y="41"/>
                  </a:cubicBezTo>
                  <a:cubicBezTo>
                    <a:pt x="41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7" name="Google Shape;12207;p13"/>
            <p:cNvSpPr/>
            <p:nvPr/>
          </p:nvSpPr>
          <p:spPr>
            <a:xfrm>
              <a:off x="-2111296" y="2099273"/>
              <a:ext cx="1332" cy="1586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8" y="1"/>
                  </a:moveTo>
                  <a:cubicBezTo>
                    <a:pt x="0" y="1"/>
                    <a:pt x="0" y="15"/>
                    <a:pt x="0" y="30"/>
                  </a:cubicBezTo>
                  <a:lnTo>
                    <a:pt x="0" y="50"/>
                  </a:lnTo>
                  <a:lnTo>
                    <a:pt x="21" y="50"/>
                  </a:lnTo>
                  <a:cubicBezTo>
                    <a:pt x="21" y="30"/>
                    <a:pt x="41" y="30"/>
                    <a:pt x="21" y="9"/>
                  </a:cubicBezTo>
                  <a:cubicBezTo>
                    <a:pt x="15" y="3"/>
                    <a:pt x="11" y="1"/>
                    <a:pt x="8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8" name="Google Shape;12208;p13"/>
            <p:cNvSpPr/>
            <p:nvPr/>
          </p:nvSpPr>
          <p:spPr>
            <a:xfrm>
              <a:off x="-2112597" y="2100034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13" y="0"/>
                  </a:moveTo>
                  <a:cubicBezTo>
                    <a:pt x="6" y="0"/>
                    <a:pt x="1" y="6"/>
                    <a:pt x="1" y="26"/>
                  </a:cubicBezTo>
                  <a:cubicBezTo>
                    <a:pt x="7" y="32"/>
                    <a:pt x="11" y="34"/>
                    <a:pt x="14" y="34"/>
                  </a:cubicBezTo>
                  <a:cubicBezTo>
                    <a:pt x="23" y="34"/>
                    <a:pt x="27" y="20"/>
                    <a:pt x="41" y="6"/>
                  </a:cubicBezTo>
                  <a:cubicBezTo>
                    <a:pt x="31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9" name="Google Shape;12209;p13"/>
            <p:cNvSpPr/>
            <p:nvPr/>
          </p:nvSpPr>
          <p:spPr>
            <a:xfrm>
              <a:off x="-2323193" y="2001348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41"/>
                    <a:pt x="41" y="41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0" name="Google Shape;12210;p13"/>
            <p:cNvSpPr/>
            <p:nvPr/>
          </p:nvSpPr>
          <p:spPr>
            <a:xfrm>
              <a:off x="-2116467" y="1680263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lnTo>
                    <a:pt x="41" y="21"/>
                  </a:lnTo>
                  <a:cubicBezTo>
                    <a:pt x="41" y="2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1" name="Google Shape;12211;p13"/>
            <p:cNvSpPr/>
            <p:nvPr/>
          </p:nvSpPr>
          <p:spPr>
            <a:xfrm>
              <a:off x="-2076403" y="212150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0" y="1"/>
                    <a:pt x="0" y="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2" name="Google Shape;12212;p13"/>
            <p:cNvSpPr/>
            <p:nvPr/>
          </p:nvSpPr>
          <p:spPr>
            <a:xfrm>
              <a:off x="-2326429" y="2003949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41" y="0"/>
                  </a:moveTo>
                  <a:cubicBezTo>
                    <a:pt x="21" y="0"/>
                    <a:pt x="1" y="0"/>
                    <a:pt x="1" y="20"/>
                  </a:cubicBezTo>
                  <a:cubicBezTo>
                    <a:pt x="1" y="20"/>
                    <a:pt x="1" y="41"/>
                    <a:pt x="21" y="41"/>
                  </a:cubicBezTo>
                  <a:cubicBezTo>
                    <a:pt x="21" y="20"/>
                    <a:pt x="41" y="20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3" name="Google Shape;12213;p13"/>
            <p:cNvSpPr/>
            <p:nvPr/>
          </p:nvSpPr>
          <p:spPr>
            <a:xfrm>
              <a:off x="-2361322" y="1987771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1" y="1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42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4" name="Google Shape;12214;p13"/>
            <p:cNvSpPr/>
            <p:nvPr/>
          </p:nvSpPr>
          <p:spPr>
            <a:xfrm>
              <a:off x="-2083508" y="2118940"/>
              <a:ext cx="666" cy="1301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1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41"/>
                    <a:pt x="0" y="41"/>
                  </a:cubicBezTo>
                  <a:cubicBezTo>
                    <a:pt x="21" y="41"/>
                    <a:pt x="21" y="20"/>
                    <a:pt x="21" y="20"/>
                  </a:cubicBez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5" name="Google Shape;12215;p13"/>
            <p:cNvSpPr/>
            <p:nvPr/>
          </p:nvSpPr>
          <p:spPr>
            <a:xfrm>
              <a:off x="-2093849" y="2115704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0"/>
                  </a:moveTo>
                  <a:cubicBezTo>
                    <a:pt x="21" y="21"/>
                    <a:pt x="21" y="21"/>
                    <a:pt x="0" y="41"/>
                  </a:cubicBezTo>
                  <a:lnTo>
                    <a:pt x="41" y="41"/>
                  </a:lnTo>
                  <a:cubicBezTo>
                    <a:pt x="61" y="41"/>
                    <a:pt x="61" y="41"/>
                    <a:pt x="61" y="21"/>
                  </a:cubicBezTo>
                  <a:cubicBezTo>
                    <a:pt x="6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6" name="Google Shape;12216;p13"/>
            <p:cNvSpPr/>
            <p:nvPr/>
          </p:nvSpPr>
          <p:spPr>
            <a:xfrm>
              <a:off x="-2107426" y="2109233"/>
              <a:ext cx="698" cy="1174"/>
            </a:xfrm>
            <a:custGeom>
              <a:avLst/>
              <a:gdLst/>
              <a:ahLst/>
              <a:cxnLst/>
              <a:rect l="l" t="t" r="r" b="b"/>
              <a:pathLst>
                <a:path w="22" h="37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31"/>
                    <a:pt x="1" y="36"/>
                    <a:pt x="3" y="36"/>
                  </a:cubicBezTo>
                  <a:cubicBezTo>
                    <a:pt x="6" y="36"/>
                    <a:pt x="11" y="3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7" name="Google Shape;12217;p13"/>
            <p:cNvSpPr/>
            <p:nvPr/>
          </p:nvSpPr>
          <p:spPr>
            <a:xfrm>
              <a:off x="-2097719" y="211700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8" name="Google Shape;12218;p13"/>
            <p:cNvSpPr/>
            <p:nvPr/>
          </p:nvSpPr>
          <p:spPr>
            <a:xfrm>
              <a:off x="-2117767" y="2107298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9" name="Google Shape;12219;p13"/>
            <p:cNvSpPr/>
            <p:nvPr/>
          </p:nvSpPr>
          <p:spPr>
            <a:xfrm>
              <a:off x="-2106760" y="2118020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7" y="0"/>
                  </a:moveTo>
                  <a:cubicBezTo>
                    <a:pt x="19" y="0"/>
                    <a:pt x="14" y="15"/>
                    <a:pt x="0" y="29"/>
                  </a:cubicBezTo>
                  <a:cubicBezTo>
                    <a:pt x="20" y="29"/>
                    <a:pt x="41" y="29"/>
                    <a:pt x="41" y="9"/>
                  </a:cubicBezTo>
                  <a:cubicBezTo>
                    <a:pt x="35" y="3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0" name="Google Shape;12220;p13"/>
            <p:cNvSpPr/>
            <p:nvPr/>
          </p:nvSpPr>
          <p:spPr>
            <a:xfrm>
              <a:off x="-2097085" y="2126680"/>
              <a:ext cx="1332" cy="825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1" y="21"/>
                    <a:pt x="21" y="26"/>
                    <a:pt x="29" y="26"/>
                  </a:cubicBezTo>
                  <a:cubicBezTo>
                    <a:pt x="36" y="26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1" name="Google Shape;12221;p13"/>
            <p:cNvSpPr/>
            <p:nvPr/>
          </p:nvSpPr>
          <p:spPr>
            <a:xfrm>
              <a:off x="-2371632" y="1998779"/>
              <a:ext cx="666" cy="1301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0" y="0"/>
                  </a:moveTo>
                  <a:cubicBezTo>
                    <a:pt x="0" y="0"/>
                    <a:pt x="0" y="20"/>
                    <a:pt x="0" y="20"/>
                  </a:cubicBezTo>
                  <a:cubicBezTo>
                    <a:pt x="0" y="20"/>
                    <a:pt x="0" y="20"/>
                    <a:pt x="0" y="41"/>
                  </a:cubicBezTo>
                  <a:cubicBezTo>
                    <a:pt x="0" y="20"/>
                    <a:pt x="20" y="20"/>
                    <a:pt x="20" y="20"/>
                  </a:cubicBezTo>
                  <a:cubicBezTo>
                    <a:pt x="20" y="2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2" name="Google Shape;12222;p13"/>
            <p:cNvSpPr/>
            <p:nvPr/>
          </p:nvSpPr>
          <p:spPr>
            <a:xfrm>
              <a:off x="-2381973" y="1994243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1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21" y="21"/>
                    <a:pt x="4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3" name="Google Shape;12223;p13"/>
            <p:cNvSpPr/>
            <p:nvPr/>
          </p:nvSpPr>
          <p:spPr>
            <a:xfrm>
              <a:off x="-2084174" y="2135086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4" name="Google Shape;12224;p13"/>
            <p:cNvSpPr/>
            <p:nvPr/>
          </p:nvSpPr>
          <p:spPr>
            <a:xfrm>
              <a:off x="-2381338" y="1995543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2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5" name="Google Shape;12225;p13"/>
            <p:cNvSpPr/>
            <p:nvPr/>
          </p:nvSpPr>
          <p:spPr>
            <a:xfrm>
              <a:off x="-2090614" y="2133786"/>
              <a:ext cx="1301" cy="66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1" y="1"/>
                  </a:moveTo>
                  <a:cubicBezTo>
                    <a:pt x="0" y="1"/>
                    <a:pt x="0" y="21"/>
                    <a:pt x="21" y="21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6" name="Google Shape;12226;p13"/>
            <p:cNvSpPr/>
            <p:nvPr/>
          </p:nvSpPr>
          <p:spPr>
            <a:xfrm>
              <a:off x="-2120337" y="1720962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0" y="1"/>
                  </a:moveTo>
                  <a:cubicBezTo>
                    <a:pt x="21" y="21"/>
                    <a:pt x="21" y="21"/>
                    <a:pt x="41" y="21"/>
                  </a:cubicBezTo>
                  <a:cubicBezTo>
                    <a:pt x="41" y="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7" name="Google Shape;12227;p13"/>
            <p:cNvSpPr/>
            <p:nvPr/>
          </p:nvSpPr>
          <p:spPr>
            <a:xfrm>
              <a:off x="-2381338" y="199877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lnTo>
                    <a:pt x="1" y="20"/>
                  </a:ln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8" name="Google Shape;12228;p13"/>
            <p:cNvSpPr/>
            <p:nvPr/>
          </p:nvSpPr>
          <p:spPr>
            <a:xfrm>
              <a:off x="-2390379" y="1997478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lnTo>
                    <a:pt x="1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9" name="Google Shape;12229;p13"/>
            <p:cNvSpPr/>
            <p:nvPr/>
          </p:nvSpPr>
          <p:spPr>
            <a:xfrm>
              <a:off x="-2091280" y="2144127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7" y="27"/>
                    <a:pt x="11" y="29"/>
                    <a:pt x="14" y="29"/>
                  </a:cubicBezTo>
                  <a:cubicBezTo>
                    <a:pt x="23" y="29"/>
                    <a:pt x="27" y="15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0" name="Google Shape;12230;p13"/>
            <p:cNvSpPr/>
            <p:nvPr/>
          </p:nvSpPr>
          <p:spPr>
            <a:xfrm>
              <a:off x="-2093849" y="2143492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0" y="0"/>
                  </a:moveTo>
                  <a:lnTo>
                    <a:pt x="21" y="20"/>
                  </a:lnTo>
                  <a:lnTo>
                    <a:pt x="4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1" name="Google Shape;12231;p13"/>
            <p:cNvSpPr/>
            <p:nvPr/>
          </p:nvSpPr>
          <p:spPr>
            <a:xfrm>
              <a:off x="-2102890" y="2142192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21"/>
                    <a:pt x="21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2" name="Google Shape;12232;p13"/>
            <p:cNvSpPr/>
            <p:nvPr/>
          </p:nvSpPr>
          <p:spPr>
            <a:xfrm>
              <a:off x="-2092549" y="2148631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2"/>
                    <a:pt x="20" y="42"/>
                  </a:cubicBezTo>
                  <a:cubicBezTo>
                    <a:pt x="41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3" name="Google Shape;12233;p13"/>
            <p:cNvSpPr/>
            <p:nvPr/>
          </p:nvSpPr>
          <p:spPr>
            <a:xfrm>
              <a:off x="-2104190" y="2147997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21" y="21"/>
                    <a:pt x="4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4" name="Google Shape;12234;p13"/>
            <p:cNvSpPr/>
            <p:nvPr/>
          </p:nvSpPr>
          <p:spPr>
            <a:xfrm>
              <a:off x="-2119702" y="1744880"/>
              <a:ext cx="1205" cy="1332"/>
            </a:xfrm>
            <a:custGeom>
              <a:avLst/>
              <a:gdLst/>
              <a:ahLst/>
              <a:cxnLst/>
              <a:rect l="l" t="t" r="r" b="b"/>
              <a:pathLst>
                <a:path w="38" h="42" extrusionOk="0">
                  <a:moveTo>
                    <a:pt x="1" y="0"/>
                  </a:moveTo>
                  <a:cubicBezTo>
                    <a:pt x="5" y="5"/>
                    <a:pt x="9" y="8"/>
                    <a:pt x="13" y="11"/>
                  </a:cubicBezTo>
                  <a:lnTo>
                    <a:pt x="13" y="11"/>
                  </a:lnTo>
                  <a:cubicBezTo>
                    <a:pt x="15" y="7"/>
                    <a:pt x="18" y="4"/>
                    <a:pt x="21" y="0"/>
                  </a:cubicBezTo>
                  <a:close/>
                  <a:moveTo>
                    <a:pt x="13" y="11"/>
                  </a:moveTo>
                  <a:cubicBezTo>
                    <a:pt x="1" y="27"/>
                    <a:pt x="4" y="41"/>
                    <a:pt x="21" y="41"/>
                  </a:cubicBezTo>
                  <a:cubicBezTo>
                    <a:pt x="37" y="25"/>
                    <a:pt x="28" y="22"/>
                    <a:pt x="13" y="1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5" name="Google Shape;12235;p13"/>
            <p:cNvSpPr/>
            <p:nvPr/>
          </p:nvSpPr>
          <p:spPr>
            <a:xfrm>
              <a:off x="-2392314" y="2022031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6" name="Google Shape;12236;p13"/>
            <p:cNvSpPr/>
            <p:nvPr/>
          </p:nvSpPr>
          <p:spPr>
            <a:xfrm>
              <a:off x="-2256642" y="1689336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0"/>
                  </a:ln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7" name="Google Shape;12237;p13"/>
            <p:cNvSpPr/>
            <p:nvPr/>
          </p:nvSpPr>
          <p:spPr>
            <a:xfrm>
              <a:off x="-2255374" y="1692540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8" name="Google Shape;12238;p13"/>
            <p:cNvSpPr/>
            <p:nvPr/>
          </p:nvSpPr>
          <p:spPr>
            <a:xfrm>
              <a:off x="-2398785" y="2026281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8" y="0"/>
                  </a:moveTo>
                  <a:cubicBezTo>
                    <a:pt x="22" y="0"/>
                    <a:pt x="18" y="8"/>
                    <a:pt x="11" y="17"/>
                  </a:cubicBezTo>
                  <a:lnTo>
                    <a:pt x="11" y="17"/>
                  </a:lnTo>
                  <a:cubicBezTo>
                    <a:pt x="8" y="15"/>
                    <a:pt x="4" y="12"/>
                    <a:pt x="1" y="9"/>
                  </a:cubicBezTo>
                  <a:lnTo>
                    <a:pt x="1" y="29"/>
                  </a:lnTo>
                  <a:cubicBezTo>
                    <a:pt x="5" y="25"/>
                    <a:pt x="8" y="21"/>
                    <a:pt x="11" y="17"/>
                  </a:cubicBezTo>
                  <a:lnTo>
                    <a:pt x="11" y="17"/>
                  </a:lnTo>
                  <a:cubicBezTo>
                    <a:pt x="17" y="22"/>
                    <a:pt x="24" y="24"/>
                    <a:pt x="29" y="24"/>
                  </a:cubicBezTo>
                  <a:cubicBezTo>
                    <a:pt x="36" y="24"/>
                    <a:pt x="42" y="19"/>
                    <a:pt x="42" y="9"/>
                  </a:cubicBezTo>
                  <a:cubicBezTo>
                    <a:pt x="36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9" name="Google Shape;12239;p13"/>
            <p:cNvSpPr/>
            <p:nvPr/>
          </p:nvSpPr>
          <p:spPr>
            <a:xfrm>
              <a:off x="-2385208" y="2033641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0" name="Google Shape;12240;p13"/>
            <p:cNvSpPr/>
            <p:nvPr/>
          </p:nvSpPr>
          <p:spPr>
            <a:xfrm>
              <a:off x="-2100955" y="2168013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1" name="Google Shape;12241;p13"/>
            <p:cNvSpPr/>
            <p:nvPr/>
          </p:nvSpPr>
          <p:spPr>
            <a:xfrm>
              <a:off x="-2112597" y="2162842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1" y="1"/>
                  </a:moveTo>
                  <a:cubicBezTo>
                    <a:pt x="41" y="1"/>
                    <a:pt x="21" y="1"/>
                    <a:pt x="1" y="21"/>
                  </a:cubicBezTo>
                  <a:cubicBezTo>
                    <a:pt x="1" y="21"/>
                    <a:pt x="21" y="42"/>
                    <a:pt x="41" y="42"/>
                  </a:cubicBezTo>
                  <a:cubicBezTo>
                    <a:pt x="41" y="2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2" name="Google Shape;12242;p13"/>
            <p:cNvSpPr/>
            <p:nvPr/>
          </p:nvSpPr>
          <p:spPr>
            <a:xfrm>
              <a:off x="-2104190" y="2168394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2" y="0"/>
                  </a:moveTo>
                  <a:cubicBezTo>
                    <a:pt x="10" y="0"/>
                    <a:pt x="0" y="9"/>
                    <a:pt x="0" y="9"/>
                  </a:cubicBezTo>
                  <a:cubicBezTo>
                    <a:pt x="11" y="19"/>
                    <a:pt x="16" y="25"/>
                    <a:pt x="21" y="25"/>
                  </a:cubicBezTo>
                  <a:cubicBezTo>
                    <a:pt x="26" y="25"/>
                    <a:pt x="31" y="19"/>
                    <a:pt x="41" y="9"/>
                  </a:cubicBezTo>
                  <a:cubicBezTo>
                    <a:pt x="34" y="2"/>
                    <a:pt x="28" y="0"/>
                    <a:pt x="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3" name="Google Shape;12243;p13"/>
            <p:cNvSpPr/>
            <p:nvPr/>
          </p:nvSpPr>
          <p:spPr>
            <a:xfrm>
              <a:off x="-2107426" y="2166744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4" name="Google Shape;12244;p13"/>
            <p:cNvSpPr/>
            <p:nvPr/>
          </p:nvSpPr>
          <p:spPr>
            <a:xfrm>
              <a:off x="-2120337" y="2160273"/>
              <a:ext cx="666" cy="1174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0" y="36"/>
                    <a:pt x="3" y="36"/>
                  </a:cubicBezTo>
                  <a:cubicBezTo>
                    <a:pt x="5" y="36"/>
                    <a:pt x="11" y="31"/>
                    <a:pt x="21" y="21"/>
                  </a:cubicBez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5" name="Google Shape;12245;p13"/>
            <p:cNvSpPr/>
            <p:nvPr/>
          </p:nvSpPr>
          <p:spPr>
            <a:xfrm>
              <a:off x="-2102255" y="2170614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lnTo>
                    <a:pt x="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6" name="Google Shape;12246;p13"/>
            <p:cNvSpPr/>
            <p:nvPr/>
          </p:nvSpPr>
          <p:spPr>
            <a:xfrm>
              <a:off x="-2109361" y="216867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21" y="21"/>
                    <a:pt x="21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7" name="Google Shape;12247;p13"/>
            <p:cNvSpPr/>
            <p:nvPr/>
          </p:nvSpPr>
          <p:spPr>
            <a:xfrm>
              <a:off x="-2111930" y="2169980"/>
              <a:ext cx="1301" cy="1301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0" y="20"/>
                    <a:pt x="0" y="41"/>
                    <a:pt x="41" y="41"/>
                  </a:cubicBezTo>
                  <a:cubicBezTo>
                    <a:pt x="41" y="20"/>
                    <a:pt x="41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8" name="Google Shape;12248;p13"/>
            <p:cNvSpPr/>
            <p:nvPr/>
          </p:nvSpPr>
          <p:spPr>
            <a:xfrm>
              <a:off x="-2115166" y="2169314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0" y="2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9" name="Google Shape;12249;p13"/>
            <p:cNvSpPr/>
            <p:nvPr/>
          </p:nvSpPr>
          <p:spPr>
            <a:xfrm>
              <a:off x="-2121637" y="1775904"/>
              <a:ext cx="666" cy="825"/>
            </a:xfrm>
            <a:custGeom>
              <a:avLst/>
              <a:gdLst/>
              <a:ahLst/>
              <a:cxnLst/>
              <a:rect l="l" t="t" r="r" b="b"/>
              <a:pathLst>
                <a:path w="21" h="26" extrusionOk="0">
                  <a:moveTo>
                    <a:pt x="21" y="0"/>
                  </a:moveTo>
                  <a:cubicBezTo>
                    <a:pt x="1" y="0"/>
                    <a:pt x="1" y="0"/>
                    <a:pt x="1" y="20"/>
                  </a:cubicBezTo>
                  <a:cubicBezTo>
                    <a:pt x="1" y="20"/>
                    <a:pt x="6" y="25"/>
                    <a:pt x="11" y="25"/>
                  </a:cubicBezTo>
                  <a:cubicBezTo>
                    <a:pt x="16" y="25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0" name="Google Shape;12250;p13"/>
            <p:cNvSpPr/>
            <p:nvPr/>
          </p:nvSpPr>
          <p:spPr>
            <a:xfrm>
              <a:off x="-2121003" y="2175119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2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1" name="Google Shape;12251;p13"/>
            <p:cNvSpPr/>
            <p:nvPr/>
          </p:nvSpPr>
          <p:spPr>
            <a:xfrm>
              <a:off x="-2113231" y="2184825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0" y="21"/>
                    <a:pt x="21" y="21"/>
                    <a:pt x="41" y="2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2" name="Google Shape;12252;p13"/>
            <p:cNvSpPr/>
            <p:nvPr/>
          </p:nvSpPr>
          <p:spPr>
            <a:xfrm>
              <a:off x="-2058829" y="2211313"/>
              <a:ext cx="1174" cy="1332"/>
            </a:xfrm>
            <a:custGeom>
              <a:avLst/>
              <a:gdLst/>
              <a:ahLst/>
              <a:cxnLst/>
              <a:rect l="l" t="t" r="r" b="b"/>
              <a:pathLst>
                <a:path w="37" h="42" extrusionOk="0">
                  <a:moveTo>
                    <a:pt x="16" y="0"/>
                  </a:moveTo>
                  <a:cubicBezTo>
                    <a:pt x="0" y="17"/>
                    <a:pt x="10" y="20"/>
                    <a:pt x="25" y="31"/>
                  </a:cubicBezTo>
                  <a:lnTo>
                    <a:pt x="25" y="31"/>
                  </a:lnTo>
                  <a:cubicBezTo>
                    <a:pt x="36" y="15"/>
                    <a:pt x="33" y="0"/>
                    <a:pt x="16" y="0"/>
                  </a:cubicBezTo>
                  <a:close/>
                  <a:moveTo>
                    <a:pt x="25" y="31"/>
                  </a:moveTo>
                  <a:cubicBezTo>
                    <a:pt x="23" y="34"/>
                    <a:pt x="20" y="38"/>
                    <a:pt x="16" y="41"/>
                  </a:cubicBezTo>
                  <a:lnTo>
                    <a:pt x="37" y="41"/>
                  </a:lnTo>
                  <a:cubicBezTo>
                    <a:pt x="33" y="37"/>
                    <a:pt x="29" y="34"/>
                    <a:pt x="25" y="3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3" name="Google Shape;12253;p13"/>
            <p:cNvSpPr/>
            <p:nvPr/>
          </p:nvSpPr>
          <p:spPr>
            <a:xfrm>
              <a:off x="-2112597" y="2185460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4" name="Google Shape;12254;p13"/>
            <p:cNvSpPr/>
            <p:nvPr/>
          </p:nvSpPr>
          <p:spPr>
            <a:xfrm>
              <a:off x="-2279894" y="1722263"/>
              <a:ext cx="666" cy="508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0" y="1"/>
                  </a:moveTo>
                  <a:cubicBezTo>
                    <a:pt x="0" y="11"/>
                    <a:pt x="0" y="16"/>
                    <a:pt x="3" y="16"/>
                  </a:cubicBezTo>
                  <a:cubicBezTo>
                    <a:pt x="5" y="16"/>
                    <a:pt x="10" y="1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5" name="Google Shape;12255;p13"/>
            <p:cNvSpPr/>
            <p:nvPr/>
          </p:nvSpPr>
          <p:spPr>
            <a:xfrm>
              <a:off x="-2127442" y="2183525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21" y="1"/>
                    <a:pt x="0" y="1"/>
                    <a:pt x="0" y="21"/>
                  </a:cubicBezTo>
                  <a:lnTo>
                    <a:pt x="21" y="21"/>
                  </a:ln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6" name="Google Shape;12256;p13"/>
            <p:cNvSpPr/>
            <p:nvPr/>
          </p:nvSpPr>
          <p:spPr>
            <a:xfrm>
              <a:off x="-2121637" y="2188695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7" name="Google Shape;12257;p13"/>
            <p:cNvSpPr/>
            <p:nvPr/>
          </p:nvSpPr>
          <p:spPr>
            <a:xfrm>
              <a:off x="-2404590" y="2058193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21"/>
                    <a:pt x="0" y="41"/>
                    <a:pt x="41" y="41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8" name="Google Shape;12258;p13"/>
            <p:cNvSpPr/>
            <p:nvPr/>
          </p:nvSpPr>
          <p:spPr>
            <a:xfrm>
              <a:off x="-2072533" y="2216198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7" y="0"/>
                  </a:moveTo>
                  <a:cubicBezTo>
                    <a:pt x="21" y="0"/>
                    <a:pt x="21" y="9"/>
                    <a:pt x="21" y="9"/>
                  </a:cubicBezTo>
                  <a:lnTo>
                    <a:pt x="0" y="9"/>
                  </a:lnTo>
                  <a:cubicBezTo>
                    <a:pt x="11" y="20"/>
                    <a:pt x="21" y="25"/>
                    <a:pt x="28" y="25"/>
                  </a:cubicBezTo>
                  <a:cubicBezTo>
                    <a:pt x="36" y="25"/>
                    <a:pt x="41" y="20"/>
                    <a:pt x="41" y="9"/>
                  </a:cubicBezTo>
                  <a:cubicBezTo>
                    <a:pt x="34" y="3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9" name="Google Shape;12259;p13"/>
            <p:cNvSpPr/>
            <p:nvPr/>
          </p:nvSpPr>
          <p:spPr>
            <a:xfrm>
              <a:off x="-2422671" y="2055624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21"/>
                    <a:pt x="0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0" name="Google Shape;12260;p13"/>
            <p:cNvSpPr/>
            <p:nvPr/>
          </p:nvSpPr>
          <p:spPr>
            <a:xfrm>
              <a:off x="-2274755" y="1739709"/>
              <a:ext cx="698" cy="1332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1" name="Google Shape;12261;p13"/>
            <p:cNvSpPr/>
            <p:nvPr/>
          </p:nvSpPr>
          <p:spPr>
            <a:xfrm>
              <a:off x="-2420102" y="2058193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2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2" name="Google Shape;12262;p13"/>
            <p:cNvSpPr/>
            <p:nvPr/>
          </p:nvSpPr>
          <p:spPr>
            <a:xfrm>
              <a:off x="-2029899" y="2242305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1"/>
                  </a:moveTo>
                  <a:cubicBezTo>
                    <a:pt x="1" y="21"/>
                    <a:pt x="1" y="21"/>
                    <a:pt x="21" y="42"/>
                  </a:cubicBezTo>
                  <a:cubicBezTo>
                    <a:pt x="21" y="42"/>
                    <a:pt x="21" y="42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3" name="Google Shape;12263;p13"/>
            <p:cNvSpPr/>
            <p:nvPr/>
          </p:nvSpPr>
          <p:spPr>
            <a:xfrm>
              <a:off x="-2122938" y="2202907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4" name="Google Shape;12264;p13"/>
            <p:cNvSpPr/>
            <p:nvPr/>
          </p:nvSpPr>
          <p:spPr>
            <a:xfrm>
              <a:off x="-2398785" y="207627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42"/>
                    <a:pt x="21" y="42"/>
                  </a:cubicBezTo>
                  <a:cubicBezTo>
                    <a:pt x="21" y="21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5" name="Google Shape;12265;p13"/>
            <p:cNvSpPr/>
            <p:nvPr/>
          </p:nvSpPr>
          <p:spPr>
            <a:xfrm>
              <a:off x="-2405224" y="2073071"/>
              <a:ext cx="1301" cy="920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41" y="0"/>
                  </a:moveTo>
                  <a:cubicBezTo>
                    <a:pt x="37" y="4"/>
                    <a:pt x="34" y="8"/>
                    <a:pt x="31" y="12"/>
                  </a:cubicBezTo>
                  <a:lnTo>
                    <a:pt x="31" y="12"/>
                  </a:lnTo>
                  <a:cubicBezTo>
                    <a:pt x="24" y="8"/>
                    <a:pt x="18" y="5"/>
                    <a:pt x="13" y="5"/>
                  </a:cubicBezTo>
                  <a:cubicBezTo>
                    <a:pt x="5" y="5"/>
                    <a:pt x="0" y="10"/>
                    <a:pt x="0" y="21"/>
                  </a:cubicBezTo>
                  <a:cubicBezTo>
                    <a:pt x="6" y="26"/>
                    <a:pt x="10" y="29"/>
                    <a:pt x="14" y="29"/>
                  </a:cubicBezTo>
                  <a:cubicBezTo>
                    <a:pt x="20" y="29"/>
                    <a:pt x="24" y="22"/>
                    <a:pt x="31" y="12"/>
                  </a:cubicBezTo>
                  <a:lnTo>
                    <a:pt x="31" y="12"/>
                  </a:lnTo>
                  <a:cubicBezTo>
                    <a:pt x="34" y="14"/>
                    <a:pt x="37" y="17"/>
                    <a:pt x="41" y="2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6" name="Google Shape;12266;p13"/>
            <p:cNvSpPr/>
            <p:nvPr/>
          </p:nvSpPr>
          <p:spPr>
            <a:xfrm>
              <a:off x="-2416866" y="2069169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21" y="21"/>
                    <a:pt x="2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7" name="Google Shape;12267;p13"/>
            <p:cNvSpPr/>
            <p:nvPr/>
          </p:nvSpPr>
          <p:spPr>
            <a:xfrm>
              <a:off x="-2294771" y="1753286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8" name="Google Shape;12268;p13"/>
            <p:cNvSpPr/>
            <p:nvPr/>
          </p:nvSpPr>
          <p:spPr>
            <a:xfrm>
              <a:off x="-2086744" y="1865675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1"/>
                    <a:pt x="21" y="21"/>
                    <a:pt x="0" y="42"/>
                  </a:cubicBezTo>
                  <a:cubicBezTo>
                    <a:pt x="21" y="42"/>
                    <a:pt x="41" y="42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9" name="Google Shape;12269;p13"/>
            <p:cNvSpPr/>
            <p:nvPr/>
          </p:nvSpPr>
          <p:spPr>
            <a:xfrm>
              <a:off x="-2084809" y="1868277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21"/>
                    <a:pt x="21" y="21"/>
                    <a:pt x="41" y="4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0" name="Google Shape;12270;p13"/>
            <p:cNvSpPr/>
            <p:nvPr/>
          </p:nvSpPr>
          <p:spPr>
            <a:xfrm>
              <a:off x="-2087410" y="1867610"/>
              <a:ext cx="1332" cy="1999"/>
            </a:xfrm>
            <a:custGeom>
              <a:avLst/>
              <a:gdLst/>
              <a:ahLst/>
              <a:cxnLst/>
              <a:rect l="l" t="t" r="r" b="b"/>
              <a:pathLst>
                <a:path w="42" h="63" extrusionOk="0">
                  <a:moveTo>
                    <a:pt x="1" y="1"/>
                  </a:moveTo>
                  <a:cubicBezTo>
                    <a:pt x="1" y="21"/>
                    <a:pt x="1" y="42"/>
                    <a:pt x="21" y="62"/>
                  </a:cubicBezTo>
                  <a:cubicBezTo>
                    <a:pt x="42" y="42"/>
                    <a:pt x="42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1" name="Google Shape;12271;p13"/>
            <p:cNvSpPr/>
            <p:nvPr/>
          </p:nvSpPr>
          <p:spPr>
            <a:xfrm>
              <a:off x="-2315454" y="1768132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2" name="Google Shape;12272;p13"/>
            <p:cNvSpPr/>
            <p:nvPr/>
          </p:nvSpPr>
          <p:spPr>
            <a:xfrm>
              <a:off x="-2294105" y="1780408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0" y="1"/>
                  </a:moveTo>
                  <a:cubicBezTo>
                    <a:pt x="20" y="21"/>
                    <a:pt x="0" y="21"/>
                    <a:pt x="0" y="21"/>
                  </a:cubicBezTo>
                  <a:cubicBezTo>
                    <a:pt x="0" y="21"/>
                    <a:pt x="0" y="41"/>
                    <a:pt x="0" y="41"/>
                  </a:cubicBezTo>
                  <a:cubicBezTo>
                    <a:pt x="20" y="41"/>
                    <a:pt x="20" y="41"/>
                    <a:pt x="20" y="21"/>
                  </a:cubicBez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3" name="Google Shape;12273;p13"/>
            <p:cNvSpPr/>
            <p:nvPr/>
          </p:nvSpPr>
          <p:spPr>
            <a:xfrm>
              <a:off x="-2089979" y="1877666"/>
              <a:ext cx="666" cy="1618"/>
            </a:xfrm>
            <a:custGeom>
              <a:avLst/>
              <a:gdLst/>
              <a:ahLst/>
              <a:cxnLst/>
              <a:rect l="l" t="t" r="r" b="b"/>
              <a:pathLst>
                <a:path w="21" h="51" extrusionOk="0">
                  <a:moveTo>
                    <a:pt x="6" y="1"/>
                  </a:moveTo>
                  <a:cubicBezTo>
                    <a:pt x="3" y="1"/>
                    <a:pt x="1" y="3"/>
                    <a:pt x="1" y="10"/>
                  </a:cubicBezTo>
                  <a:cubicBezTo>
                    <a:pt x="1" y="30"/>
                    <a:pt x="1" y="30"/>
                    <a:pt x="21" y="51"/>
                  </a:cubicBezTo>
                  <a:cubicBezTo>
                    <a:pt x="21" y="30"/>
                    <a:pt x="21" y="10"/>
                    <a:pt x="21" y="10"/>
                  </a:cubicBezTo>
                  <a:cubicBezTo>
                    <a:pt x="21" y="10"/>
                    <a:pt x="12" y="1"/>
                    <a:pt x="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4" name="Google Shape;12274;p13"/>
            <p:cNvSpPr/>
            <p:nvPr/>
          </p:nvSpPr>
          <p:spPr>
            <a:xfrm>
              <a:off x="-2080273" y="1885057"/>
              <a:ext cx="1301" cy="1174"/>
            </a:xfrm>
            <a:custGeom>
              <a:avLst/>
              <a:gdLst/>
              <a:ahLst/>
              <a:cxnLst/>
              <a:rect l="l" t="t" r="r" b="b"/>
              <a:pathLst>
                <a:path w="41" h="37" extrusionOk="0">
                  <a:moveTo>
                    <a:pt x="20" y="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5" y="36"/>
                    <a:pt x="13" y="36"/>
                  </a:cubicBezTo>
                  <a:cubicBezTo>
                    <a:pt x="20" y="36"/>
                    <a:pt x="31" y="31"/>
                    <a:pt x="41" y="21"/>
                  </a:cubicBezTo>
                  <a:cubicBezTo>
                    <a:pt x="41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5" name="Google Shape;12275;p13"/>
            <p:cNvSpPr/>
            <p:nvPr/>
          </p:nvSpPr>
          <p:spPr>
            <a:xfrm>
              <a:off x="-2300576" y="178300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0"/>
                    <a:pt x="0" y="20"/>
                  </a:cubicBezTo>
                  <a:lnTo>
                    <a:pt x="21" y="20"/>
                  </a:ln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6" name="Google Shape;12276;p13"/>
            <p:cNvSpPr/>
            <p:nvPr/>
          </p:nvSpPr>
          <p:spPr>
            <a:xfrm>
              <a:off x="-2090614" y="1885723"/>
              <a:ext cx="1967" cy="1301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21" y="0"/>
                  </a:moveTo>
                  <a:lnTo>
                    <a:pt x="21" y="0"/>
                  </a:lnTo>
                  <a:cubicBezTo>
                    <a:pt x="0" y="21"/>
                    <a:pt x="21" y="41"/>
                    <a:pt x="41" y="41"/>
                  </a:cubicBezTo>
                  <a:cubicBezTo>
                    <a:pt x="41" y="21"/>
                    <a:pt x="6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7" name="Google Shape;12277;p13"/>
            <p:cNvSpPr/>
            <p:nvPr/>
          </p:nvSpPr>
          <p:spPr>
            <a:xfrm>
              <a:off x="-2037005" y="2269458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1" y="0"/>
                    <a:pt x="1" y="0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8" name="Google Shape;12278;p13"/>
            <p:cNvSpPr/>
            <p:nvPr/>
          </p:nvSpPr>
          <p:spPr>
            <a:xfrm>
              <a:off x="-2323828" y="1779107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1"/>
                  </a:moveTo>
                  <a:lnTo>
                    <a:pt x="21" y="1"/>
                  </a:lnTo>
                  <a:cubicBezTo>
                    <a:pt x="0" y="21"/>
                    <a:pt x="21" y="42"/>
                    <a:pt x="4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9" name="Google Shape;12279;p13"/>
            <p:cNvSpPr/>
            <p:nvPr/>
          </p:nvSpPr>
          <p:spPr>
            <a:xfrm>
              <a:off x="-2403956" y="2105363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21" y="21"/>
                    <a:pt x="21" y="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0" name="Google Shape;12280;p13"/>
            <p:cNvSpPr/>
            <p:nvPr/>
          </p:nvSpPr>
          <p:spPr>
            <a:xfrm>
              <a:off x="-2405891" y="2112469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41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21" y="21"/>
                    <a:pt x="2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1" name="Google Shape;12281;p13"/>
            <p:cNvSpPr/>
            <p:nvPr/>
          </p:nvSpPr>
          <p:spPr>
            <a:xfrm>
              <a:off x="-2059622" y="228817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2" name="Google Shape;12282;p13"/>
            <p:cNvSpPr/>
            <p:nvPr/>
          </p:nvSpPr>
          <p:spPr>
            <a:xfrm>
              <a:off x="-2060257" y="2290775"/>
              <a:ext cx="666" cy="952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cubicBezTo>
                    <a:pt x="0" y="21"/>
                    <a:pt x="0" y="30"/>
                    <a:pt x="6" y="30"/>
                  </a:cubicBezTo>
                  <a:cubicBezTo>
                    <a:pt x="9" y="30"/>
                    <a:pt x="14" y="28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3" name="Google Shape;12283;p13"/>
            <p:cNvSpPr/>
            <p:nvPr/>
          </p:nvSpPr>
          <p:spPr>
            <a:xfrm>
              <a:off x="-2073833" y="2287540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21"/>
                    <a:pt x="4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4" name="Google Shape;12284;p13"/>
            <p:cNvSpPr/>
            <p:nvPr/>
          </p:nvSpPr>
          <p:spPr>
            <a:xfrm>
              <a:off x="-2073833" y="2288174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21" y="21"/>
                    <a:pt x="1" y="42"/>
                    <a:pt x="41" y="42"/>
                  </a:cubicBezTo>
                  <a:cubicBezTo>
                    <a:pt x="62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5" name="Google Shape;12285;p13"/>
            <p:cNvSpPr/>
            <p:nvPr/>
          </p:nvSpPr>
          <p:spPr>
            <a:xfrm>
              <a:off x="-2093849" y="2288840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1"/>
                  </a:ln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6" name="Google Shape;12286;p13"/>
            <p:cNvSpPr/>
            <p:nvPr/>
          </p:nvSpPr>
          <p:spPr>
            <a:xfrm>
              <a:off x="-2079638" y="2296580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6" y="27"/>
                    <a:pt x="11" y="29"/>
                    <a:pt x="14" y="29"/>
                  </a:cubicBezTo>
                  <a:cubicBezTo>
                    <a:pt x="22" y="29"/>
                    <a:pt x="27" y="1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7" name="Google Shape;12287;p13"/>
            <p:cNvSpPr/>
            <p:nvPr/>
          </p:nvSpPr>
          <p:spPr>
            <a:xfrm>
              <a:off x="-2068663" y="1918016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lnTo>
                    <a:pt x="41" y="21"/>
                  </a:lnTo>
                  <a:cubicBezTo>
                    <a:pt x="41" y="21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8" name="Google Shape;12288;p13"/>
            <p:cNvSpPr/>
            <p:nvPr/>
          </p:nvSpPr>
          <p:spPr>
            <a:xfrm>
              <a:off x="-2091280" y="2294011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1"/>
                    <a:pt x="21" y="41"/>
                    <a:pt x="42" y="41"/>
                  </a:cubicBezTo>
                  <a:cubicBezTo>
                    <a:pt x="42" y="4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9" name="Google Shape;12289;p13"/>
            <p:cNvSpPr/>
            <p:nvPr/>
          </p:nvSpPr>
          <p:spPr>
            <a:xfrm>
              <a:off x="-2094515" y="2296580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0" name="Google Shape;12290;p13"/>
            <p:cNvSpPr/>
            <p:nvPr/>
          </p:nvSpPr>
          <p:spPr>
            <a:xfrm>
              <a:off x="-2093215" y="2298515"/>
              <a:ext cx="698" cy="1332"/>
            </a:xfrm>
            <a:custGeom>
              <a:avLst/>
              <a:gdLst/>
              <a:ahLst/>
              <a:cxnLst/>
              <a:rect l="l" t="t" r="r" b="b"/>
              <a:pathLst>
                <a:path w="22" h="42" extrusionOk="0">
                  <a:moveTo>
                    <a:pt x="21" y="1"/>
                  </a:moveTo>
                  <a:cubicBezTo>
                    <a:pt x="21" y="21"/>
                    <a:pt x="21" y="21"/>
                    <a:pt x="1" y="21"/>
                  </a:cubicBez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1" name="Google Shape;12291;p13"/>
            <p:cNvSpPr/>
            <p:nvPr/>
          </p:nvSpPr>
          <p:spPr>
            <a:xfrm>
              <a:off x="-2072533" y="2313551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3" y="0"/>
                  </a:moveTo>
                  <a:cubicBezTo>
                    <a:pt x="6" y="0"/>
                    <a:pt x="0" y="5"/>
                    <a:pt x="0" y="16"/>
                  </a:cubicBezTo>
                  <a:cubicBezTo>
                    <a:pt x="7" y="22"/>
                    <a:pt x="12" y="25"/>
                    <a:pt x="15" y="25"/>
                  </a:cubicBezTo>
                  <a:cubicBezTo>
                    <a:pt x="23" y="25"/>
                    <a:pt x="28" y="16"/>
                    <a:pt x="41" y="16"/>
                  </a:cubicBezTo>
                  <a:cubicBezTo>
                    <a:pt x="31" y="5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2" name="Google Shape;12292;p13"/>
            <p:cNvSpPr/>
            <p:nvPr/>
          </p:nvSpPr>
          <p:spPr>
            <a:xfrm>
              <a:off x="-2078338" y="2311458"/>
              <a:ext cx="1301" cy="508"/>
            </a:xfrm>
            <a:custGeom>
              <a:avLst/>
              <a:gdLst/>
              <a:ahLst/>
              <a:cxnLst/>
              <a:rect l="l" t="t" r="r" b="b"/>
              <a:pathLst>
                <a:path w="41" h="16" extrusionOk="0">
                  <a:moveTo>
                    <a:pt x="0" y="0"/>
                  </a:moveTo>
                  <a:cubicBezTo>
                    <a:pt x="0" y="10"/>
                    <a:pt x="5" y="15"/>
                    <a:pt x="13" y="15"/>
                  </a:cubicBezTo>
                  <a:cubicBezTo>
                    <a:pt x="20" y="15"/>
                    <a:pt x="31" y="10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3" name="Google Shape;12293;p13"/>
            <p:cNvSpPr/>
            <p:nvPr/>
          </p:nvSpPr>
          <p:spPr>
            <a:xfrm>
              <a:off x="-2407159" y="2160019"/>
              <a:ext cx="1301" cy="920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27" y="0"/>
                  </a:moveTo>
                  <a:cubicBezTo>
                    <a:pt x="21" y="0"/>
                    <a:pt x="17" y="7"/>
                    <a:pt x="10" y="17"/>
                  </a:cubicBezTo>
                  <a:lnTo>
                    <a:pt x="10" y="17"/>
                  </a:lnTo>
                  <a:cubicBezTo>
                    <a:pt x="7" y="15"/>
                    <a:pt x="3" y="12"/>
                    <a:pt x="0" y="9"/>
                  </a:cubicBezTo>
                  <a:lnTo>
                    <a:pt x="0" y="29"/>
                  </a:lnTo>
                  <a:cubicBezTo>
                    <a:pt x="4" y="25"/>
                    <a:pt x="7" y="21"/>
                    <a:pt x="10" y="17"/>
                  </a:cubicBezTo>
                  <a:lnTo>
                    <a:pt x="10" y="17"/>
                  </a:lnTo>
                  <a:cubicBezTo>
                    <a:pt x="17" y="22"/>
                    <a:pt x="23" y="24"/>
                    <a:pt x="28" y="24"/>
                  </a:cubicBezTo>
                  <a:cubicBezTo>
                    <a:pt x="36" y="24"/>
                    <a:pt x="41" y="19"/>
                    <a:pt x="41" y="9"/>
                  </a:cubicBezTo>
                  <a:cubicBezTo>
                    <a:pt x="35" y="3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4" name="Google Shape;12294;p13"/>
            <p:cNvSpPr/>
            <p:nvPr/>
          </p:nvSpPr>
          <p:spPr>
            <a:xfrm>
              <a:off x="-2407826" y="2160273"/>
              <a:ext cx="698" cy="952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21" y="1"/>
                  </a:moveTo>
                  <a:cubicBezTo>
                    <a:pt x="21" y="6"/>
                    <a:pt x="21" y="12"/>
                    <a:pt x="21" y="16"/>
                  </a:cubicBezTo>
                  <a:lnTo>
                    <a:pt x="21" y="16"/>
                  </a:lnTo>
                  <a:cubicBezTo>
                    <a:pt x="19" y="9"/>
                    <a:pt x="15" y="6"/>
                    <a:pt x="11" y="6"/>
                  </a:cubicBezTo>
                  <a:cubicBezTo>
                    <a:pt x="6" y="6"/>
                    <a:pt x="1" y="11"/>
                    <a:pt x="1" y="21"/>
                  </a:cubicBezTo>
                  <a:cubicBezTo>
                    <a:pt x="7" y="27"/>
                    <a:pt x="11" y="29"/>
                    <a:pt x="14" y="29"/>
                  </a:cubicBezTo>
                  <a:cubicBezTo>
                    <a:pt x="18" y="29"/>
                    <a:pt x="20" y="24"/>
                    <a:pt x="21" y="16"/>
                  </a:cubicBezTo>
                  <a:lnTo>
                    <a:pt x="21" y="16"/>
                  </a:lnTo>
                  <a:cubicBezTo>
                    <a:pt x="21" y="18"/>
                    <a:pt x="21" y="19"/>
                    <a:pt x="21" y="2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5" name="Google Shape;12295;p13"/>
            <p:cNvSpPr/>
            <p:nvPr/>
          </p:nvSpPr>
          <p:spPr>
            <a:xfrm>
              <a:off x="-2420102" y="2154468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1" y="21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6" name="Google Shape;12296;p13"/>
            <p:cNvSpPr/>
            <p:nvPr/>
          </p:nvSpPr>
          <p:spPr>
            <a:xfrm>
              <a:off x="-2101621" y="2305621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7" name="Google Shape;12297;p13"/>
            <p:cNvSpPr/>
            <p:nvPr/>
          </p:nvSpPr>
          <p:spPr>
            <a:xfrm>
              <a:off x="-2404590" y="2164809"/>
              <a:ext cx="1332" cy="920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41" y="0"/>
                  </a:moveTo>
                  <a:cubicBezTo>
                    <a:pt x="21" y="0"/>
                    <a:pt x="0" y="0"/>
                    <a:pt x="0" y="20"/>
                  </a:cubicBezTo>
                  <a:cubicBezTo>
                    <a:pt x="6" y="26"/>
                    <a:pt x="11" y="29"/>
                    <a:pt x="14" y="29"/>
                  </a:cubicBezTo>
                  <a:cubicBezTo>
                    <a:pt x="23" y="29"/>
                    <a:pt x="27" y="14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8" name="Google Shape;12298;p13"/>
            <p:cNvSpPr/>
            <p:nvPr/>
          </p:nvSpPr>
          <p:spPr>
            <a:xfrm>
              <a:off x="-2420736" y="2157704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0"/>
                    <a:pt x="21" y="20"/>
                    <a:pt x="41" y="41"/>
                  </a:cubicBezTo>
                  <a:cubicBezTo>
                    <a:pt x="41" y="2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9" name="Google Shape;12299;p13"/>
            <p:cNvSpPr/>
            <p:nvPr/>
          </p:nvSpPr>
          <p:spPr>
            <a:xfrm>
              <a:off x="-2102255" y="2309491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lnTo>
                    <a:pt x="41" y="21"/>
                  </a:lnTo>
                  <a:cubicBezTo>
                    <a:pt x="41" y="2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0" name="Google Shape;12300;p13"/>
            <p:cNvSpPr/>
            <p:nvPr/>
          </p:nvSpPr>
          <p:spPr>
            <a:xfrm>
              <a:off x="-2099654" y="2312092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41" y="0"/>
                  </a:moveTo>
                  <a:cubicBezTo>
                    <a:pt x="20" y="0"/>
                    <a:pt x="20" y="0"/>
                    <a:pt x="0" y="21"/>
                  </a:cubicBezTo>
                  <a:cubicBezTo>
                    <a:pt x="10" y="21"/>
                    <a:pt x="20" y="26"/>
                    <a:pt x="28" y="26"/>
                  </a:cubicBezTo>
                  <a:cubicBezTo>
                    <a:pt x="36" y="26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1" name="Google Shape;12301;p13"/>
            <p:cNvSpPr/>
            <p:nvPr/>
          </p:nvSpPr>
          <p:spPr>
            <a:xfrm>
              <a:off x="-2104190" y="2310791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41"/>
                    <a:pt x="0" y="41"/>
                    <a:pt x="21" y="41"/>
                  </a:cubicBezTo>
                  <a:cubicBezTo>
                    <a:pt x="4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2" name="Google Shape;12302;p13"/>
            <p:cNvSpPr/>
            <p:nvPr/>
          </p:nvSpPr>
          <p:spPr>
            <a:xfrm>
              <a:off x="-2106760" y="2310157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41" y="0"/>
                  </a:moveTo>
                  <a:cubicBezTo>
                    <a:pt x="20" y="0"/>
                    <a:pt x="0" y="0"/>
                    <a:pt x="0" y="21"/>
                  </a:cubicBezTo>
                  <a:cubicBezTo>
                    <a:pt x="10" y="21"/>
                    <a:pt x="20" y="26"/>
                    <a:pt x="28" y="26"/>
                  </a:cubicBezTo>
                  <a:cubicBezTo>
                    <a:pt x="36" y="26"/>
                    <a:pt x="41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3" name="Google Shape;12303;p13"/>
            <p:cNvSpPr/>
            <p:nvPr/>
          </p:nvSpPr>
          <p:spPr>
            <a:xfrm>
              <a:off x="-2108727" y="2310791"/>
              <a:ext cx="1998" cy="698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2" y="1"/>
                  </a:moveTo>
                  <a:cubicBezTo>
                    <a:pt x="42" y="1"/>
                    <a:pt x="21" y="1"/>
                    <a:pt x="1" y="21"/>
                  </a:cubicBezTo>
                  <a:cubicBezTo>
                    <a:pt x="42" y="21"/>
                    <a:pt x="42" y="2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4" name="Google Shape;12304;p13"/>
            <p:cNvSpPr/>
            <p:nvPr/>
          </p:nvSpPr>
          <p:spPr>
            <a:xfrm>
              <a:off x="-2109361" y="2311172"/>
              <a:ext cx="666" cy="1586"/>
            </a:xfrm>
            <a:custGeom>
              <a:avLst/>
              <a:gdLst/>
              <a:ahLst/>
              <a:cxnLst/>
              <a:rect l="l" t="t" r="r" b="b"/>
              <a:pathLst>
                <a:path w="21" h="50" extrusionOk="0">
                  <a:moveTo>
                    <a:pt x="6" y="0"/>
                  </a:moveTo>
                  <a:cubicBezTo>
                    <a:pt x="3" y="0"/>
                    <a:pt x="1" y="2"/>
                    <a:pt x="1" y="9"/>
                  </a:cubicBezTo>
                  <a:cubicBezTo>
                    <a:pt x="1" y="29"/>
                    <a:pt x="1" y="29"/>
                    <a:pt x="21" y="50"/>
                  </a:cubicBezTo>
                  <a:cubicBezTo>
                    <a:pt x="21" y="29"/>
                    <a:pt x="21" y="29"/>
                    <a:pt x="21" y="9"/>
                  </a:cubicBezTo>
                  <a:cubicBezTo>
                    <a:pt x="21" y="9"/>
                    <a:pt x="12" y="0"/>
                    <a:pt x="6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5" name="Google Shape;12305;p13"/>
            <p:cNvSpPr/>
            <p:nvPr/>
          </p:nvSpPr>
          <p:spPr>
            <a:xfrm>
              <a:off x="-2310283" y="1812701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21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6" name="Google Shape;12306;p13"/>
            <p:cNvSpPr/>
            <p:nvPr/>
          </p:nvSpPr>
          <p:spPr>
            <a:xfrm>
              <a:off x="-2327730" y="1805595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21"/>
                    <a:pt x="21" y="42"/>
                  </a:cubicBezTo>
                  <a:cubicBezTo>
                    <a:pt x="42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7" name="Google Shape;12307;p13"/>
            <p:cNvSpPr/>
            <p:nvPr/>
          </p:nvSpPr>
          <p:spPr>
            <a:xfrm>
              <a:off x="-2093215" y="2328873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8" name="Google Shape;12308;p13"/>
            <p:cNvSpPr/>
            <p:nvPr/>
          </p:nvSpPr>
          <p:spPr>
            <a:xfrm>
              <a:off x="-2101621" y="2324368"/>
              <a:ext cx="1998" cy="1332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21" y="0"/>
                  </a:moveTo>
                  <a:cubicBezTo>
                    <a:pt x="21" y="21"/>
                    <a:pt x="1" y="41"/>
                    <a:pt x="42" y="41"/>
                  </a:cubicBezTo>
                  <a:cubicBezTo>
                    <a:pt x="62" y="21"/>
                    <a:pt x="42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9" name="Google Shape;12309;p13"/>
            <p:cNvSpPr/>
            <p:nvPr/>
          </p:nvSpPr>
          <p:spPr>
            <a:xfrm>
              <a:off x="-2104825" y="2323417"/>
              <a:ext cx="1301" cy="983"/>
            </a:xfrm>
            <a:custGeom>
              <a:avLst/>
              <a:gdLst/>
              <a:ahLst/>
              <a:cxnLst/>
              <a:rect l="l" t="t" r="r" b="b"/>
              <a:pathLst>
                <a:path w="41" h="31" extrusionOk="0">
                  <a:moveTo>
                    <a:pt x="26" y="1"/>
                  </a:moveTo>
                  <a:cubicBezTo>
                    <a:pt x="23" y="1"/>
                    <a:pt x="20" y="3"/>
                    <a:pt x="20" y="10"/>
                  </a:cubicBezTo>
                  <a:cubicBezTo>
                    <a:pt x="0" y="10"/>
                    <a:pt x="20" y="30"/>
                    <a:pt x="41" y="30"/>
                  </a:cubicBezTo>
                  <a:cubicBezTo>
                    <a:pt x="41" y="30"/>
                    <a:pt x="41" y="10"/>
                    <a:pt x="41" y="10"/>
                  </a:cubicBezTo>
                  <a:cubicBezTo>
                    <a:pt x="41" y="10"/>
                    <a:pt x="32" y="1"/>
                    <a:pt x="2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0" name="Google Shape;12310;p13"/>
            <p:cNvSpPr/>
            <p:nvPr/>
          </p:nvSpPr>
          <p:spPr>
            <a:xfrm>
              <a:off x="-2104190" y="2324368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lnTo>
                    <a:pt x="21" y="0"/>
                  </a:lnTo>
                  <a:cubicBezTo>
                    <a:pt x="0" y="21"/>
                    <a:pt x="0" y="41"/>
                    <a:pt x="41" y="6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1" name="Google Shape;12311;p13"/>
            <p:cNvSpPr/>
            <p:nvPr/>
          </p:nvSpPr>
          <p:spPr>
            <a:xfrm>
              <a:off x="-2097085" y="2329539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1"/>
                    <a:pt x="21" y="41"/>
                    <a:pt x="41" y="41"/>
                  </a:cubicBezTo>
                  <a:cubicBezTo>
                    <a:pt x="41" y="21"/>
                    <a:pt x="62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2" name="Google Shape;12312;p13"/>
            <p:cNvSpPr/>
            <p:nvPr/>
          </p:nvSpPr>
          <p:spPr>
            <a:xfrm>
              <a:off x="-2126808" y="2315328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1"/>
                    <a:pt x="1" y="21"/>
                    <a:pt x="21" y="41"/>
                  </a:cubicBezTo>
                  <a:cubicBezTo>
                    <a:pt x="41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3" name="Google Shape;12313;p13"/>
            <p:cNvSpPr/>
            <p:nvPr/>
          </p:nvSpPr>
          <p:spPr>
            <a:xfrm>
              <a:off x="-2096450" y="2330839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1" y="41"/>
                    <a:pt x="42" y="41"/>
                  </a:cubicBezTo>
                  <a:cubicBezTo>
                    <a:pt x="42" y="20"/>
                    <a:pt x="42" y="2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4" name="Google Shape;12314;p13"/>
            <p:cNvSpPr/>
            <p:nvPr/>
          </p:nvSpPr>
          <p:spPr>
            <a:xfrm>
              <a:off x="-2094515" y="2333409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1" y="0"/>
                    <a:pt x="1" y="21"/>
                    <a:pt x="21" y="21"/>
                  </a:cubicBezTo>
                  <a:lnTo>
                    <a:pt x="42" y="21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5" name="Google Shape;12315;p13"/>
            <p:cNvSpPr/>
            <p:nvPr/>
          </p:nvSpPr>
          <p:spPr>
            <a:xfrm>
              <a:off x="-2121637" y="2323734"/>
              <a:ext cx="1967" cy="1301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62" y="0"/>
                  </a:moveTo>
                  <a:cubicBezTo>
                    <a:pt x="41" y="0"/>
                    <a:pt x="21" y="0"/>
                    <a:pt x="1" y="20"/>
                  </a:cubicBezTo>
                  <a:lnTo>
                    <a:pt x="21" y="41"/>
                  </a:lnTo>
                  <a:lnTo>
                    <a:pt x="41" y="41"/>
                  </a:lnTo>
                  <a:cubicBezTo>
                    <a:pt x="62" y="41"/>
                    <a:pt x="62" y="20"/>
                    <a:pt x="6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6" name="Google Shape;12316;p13"/>
            <p:cNvSpPr/>
            <p:nvPr/>
          </p:nvSpPr>
          <p:spPr>
            <a:xfrm>
              <a:off x="-2135848" y="2316596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7" name="Google Shape;12317;p13"/>
            <p:cNvSpPr/>
            <p:nvPr/>
          </p:nvSpPr>
          <p:spPr>
            <a:xfrm>
              <a:off x="-2073167" y="1928992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2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8" name="Google Shape;12318;p13"/>
            <p:cNvSpPr/>
            <p:nvPr/>
          </p:nvSpPr>
          <p:spPr>
            <a:xfrm>
              <a:off x="-2126142" y="2322433"/>
              <a:ext cx="1301" cy="1301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20" y="0"/>
                  </a:moveTo>
                  <a:cubicBezTo>
                    <a:pt x="20" y="21"/>
                    <a:pt x="20" y="21"/>
                    <a:pt x="0" y="21"/>
                  </a:cubicBezTo>
                  <a:lnTo>
                    <a:pt x="0" y="41"/>
                  </a:lnTo>
                  <a:cubicBezTo>
                    <a:pt x="20" y="21"/>
                    <a:pt x="20" y="21"/>
                    <a:pt x="41" y="21"/>
                  </a:cubicBezTo>
                  <a:cubicBezTo>
                    <a:pt x="2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9" name="Google Shape;12319;p13"/>
            <p:cNvSpPr/>
            <p:nvPr/>
          </p:nvSpPr>
          <p:spPr>
            <a:xfrm>
              <a:off x="-2081573" y="1925756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0" y="1"/>
                    <a:pt x="0" y="1"/>
                    <a:pt x="2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0" name="Google Shape;12320;p13"/>
            <p:cNvSpPr/>
            <p:nvPr/>
          </p:nvSpPr>
          <p:spPr>
            <a:xfrm>
              <a:off x="-2077703" y="1928992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0" y="21"/>
                    <a:pt x="21" y="21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1" name="Google Shape;12321;p13"/>
            <p:cNvSpPr/>
            <p:nvPr/>
          </p:nvSpPr>
          <p:spPr>
            <a:xfrm>
              <a:off x="-2117101" y="233083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0"/>
                  </a:lnTo>
                  <a:lnTo>
                    <a:pt x="21" y="20"/>
                  </a:ln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2" name="Google Shape;12322;p13"/>
            <p:cNvSpPr/>
            <p:nvPr/>
          </p:nvSpPr>
          <p:spPr>
            <a:xfrm>
              <a:off x="-2139718" y="2320498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3" name="Google Shape;12323;p13"/>
            <p:cNvSpPr/>
            <p:nvPr/>
          </p:nvSpPr>
          <p:spPr>
            <a:xfrm>
              <a:off x="-2121003" y="2330173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4" name="Google Shape;12324;p13"/>
            <p:cNvSpPr/>
            <p:nvPr/>
          </p:nvSpPr>
          <p:spPr>
            <a:xfrm>
              <a:off x="-2124873" y="2328619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4" y="0"/>
                  </a:moveTo>
                  <a:cubicBezTo>
                    <a:pt x="11" y="0"/>
                    <a:pt x="1" y="15"/>
                    <a:pt x="1" y="29"/>
                  </a:cubicBezTo>
                  <a:cubicBezTo>
                    <a:pt x="21" y="29"/>
                    <a:pt x="21" y="29"/>
                    <a:pt x="42" y="9"/>
                  </a:cubicBezTo>
                  <a:cubicBezTo>
                    <a:pt x="36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5" name="Google Shape;12325;p13"/>
            <p:cNvSpPr/>
            <p:nvPr/>
          </p:nvSpPr>
          <p:spPr>
            <a:xfrm>
              <a:off x="-2135848" y="2326303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0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1" y="21"/>
                    <a:pt x="4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6" name="Google Shape;12326;p13"/>
            <p:cNvSpPr/>
            <p:nvPr/>
          </p:nvSpPr>
          <p:spPr>
            <a:xfrm>
              <a:off x="-2135214" y="2327604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2" y="21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7" name="Google Shape;12327;p13"/>
            <p:cNvSpPr/>
            <p:nvPr/>
          </p:nvSpPr>
          <p:spPr>
            <a:xfrm>
              <a:off x="-2112597" y="2341149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7" y="27"/>
                    <a:pt x="11" y="30"/>
                    <a:pt x="14" y="30"/>
                  </a:cubicBezTo>
                  <a:cubicBezTo>
                    <a:pt x="23" y="30"/>
                    <a:pt x="27" y="1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8" name="Google Shape;12328;p13"/>
            <p:cNvSpPr/>
            <p:nvPr/>
          </p:nvSpPr>
          <p:spPr>
            <a:xfrm>
              <a:off x="-2314787" y="1824342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0" y="0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41" y="2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9" name="Google Shape;12329;p13"/>
            <p:cNvSpPr/>
            <p:nvPr/>
          </p:nvSpPr>
          <p:spPr>
            <a:xfrm>
              <a:off x="-2074468" y="1939491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1" y="1"/>
                  </a:moveTo>
                  <a:cubicBezTo>
                    <a:pt x="16" y="1"/>
                    <a:pt x="10" y="6"/>
                    <a:pt x="0" y="16"/>
                  </a:cubicBezTo>
                  <a:cubicBezTo>
                    <a:pt x="7" y="23"/>
                    <a:pt x="14" y="25"/>
                    <a:pt x="20" y="25"/>
                  </a:cubicBezTo>
                  <a:cubicBezTo>
                    <a:pt x="32" y="25"/>
                    <a:pt x="41" y="16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0" name="Google Shape;12330;p13"/>
            <p:cNvSpPr/>
            <p:nvPr/>
          </p:nvSpPr>
          <p:spPr>
            <a:xfrm>
              <a:off x="-2110662" y="2344860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21" y="1"/>
                  </a:moveTo>
                  <a:cubicBezTo>
                    <a:pt x="16" y="1"/>
                    <a:pt x="11" y="6"/>
                    <a:pt x="1" y="26"/>
                  </a:cubicBezTo>
                  <a:cubicBezTo>
                    <a:pt x="7" y="32"/>
                    <a:pt x="13" y="35"/>
                    <a:pt x="18" y="35"/>
                  </a:cubicBezTo>
                  <a:cubicBezTo>
                    <a:pt x="31" y="35"/>
                    <a:pt x="42" y="20"/>
                    <a:pt x="42" y="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1" name="Google Shape;12331;p13"/>
            <p:cNvSpPr/>
            <p:nvPr/>
          </p:nvSpPr>
          <p:spPr>
            <a:xfrm>
              <a:off x="-2123572" y="233857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2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2" name="Google Shape;12332;p13"/>
            <p:cNvSpPr/>
            <p:nvPr/>
          </p:nvSpPr>
          <p:spPr>
            <a:xfrm>
              <a:off x="-2120337" y="234181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21" y="0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3" name="Google Shape;12333;p13"/>
            <p:cNvSpPr/>
            <p:nvPr/>
          </p:nvSpPr>
          <p:spPr>
            <a:xfrm>
              <a:off x="-2135848" y="233470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" y="0"/>
                  </a:moveTo>
                  <a:cubicBezTo>
                    <a:pt x="1" y="0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4" name="Google Shape;12334;p13"/>
            <p:cNvSpPr/>
            <p:nvPr/>
          </p:nvSpPr>
          <p:spPr>
            <a:xfrm>
              <a:off x="-2308348" y="1830147"/>
              <a:ext cx="1332" cy="857"/>
            </a:xfrm>
            <a:custGeom>
              <a:avLst/>
              <a:gdLst/>
              <a:ahLst/>
              <a:cxnLst/>
              <a:rect l="l" t="t" r="r" b="b"/>
              <a:pathLst>
                <a:path w="42" h="27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11" y="21"/>
                    <a:pt x="21" y="26"/>
                    <a:pt x="29" y="26"/>
                  </a:cubicBezTo>
                  <a:cubicBezTo>
                    <a:pt x="37" y="26"/>
                    <a:pt x="42" y="2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5" name="Google Shape;12335;p13"/>
            <p:cNvSpPr/>
            <p:nvPr/>
          </p:nvSpPr>
          <p:spPr>
            <a:xfrm>
              <a:off x="-2142954" y="2332774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1" y="0"/>
                  </a:moveTo>
                  <a:cubicBezTo>
                    <a:pt x="1" y="20"/>
                    <a:pt x="21" y="20"/>
                    <a:pt x="41" y="20"/>
                  </a:cubicBezTo>
                  <a:cubicBezTo>
                    <a:pt x="4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6" name="Google Shape;12336;p13"/>
            <p:cNvSpPr/>
            <p:nvPr/>
          </p:nvSpPr>
          <p:spPr>
            <a:xfrm>
              <a:off x="-2070407" y="1943203"/>
              <a:ext cx="1142" cy="698"/>
            </a:xfrm>
            <a:custGeom>
              <a:avLst/>
              <a:gdLst/>
              <a:ahLst/>
              <a:cxnLst/>
              <a:rect l="l" t="t" r="r" b="b"/>
              <a:pathLst>
                <a:path w="36" h="22" extrusionOk="0">
                  <a:moveTo>
                    <a:pt x="15" y="1"/>
                  </a:moveTo>
                  <a:cubicBezTo>
                    <a:pt x="0" y="16"/>
                    <a:pt x="7" y="20"/>
                    <a:pt x="20" y="21"/>
                  </a:cubicBezTo>
                  <a:lnTo>
                    <a:pt x="20" y="21"/>
                  </a:lnTo>
                  <a:cubicBezTo>
                    <a:pt x="35" y="18"/>
                    <a:pt x="34" y="1"/>
                    <a:pt x="15" y="1"/>
                  </a:cubicBezTo>
                  <a:close/>
                  <a:moveTo>
                    <a:pt x="20" y="21"/>
                  </a:moveTo>
                  <a:cubicBezTo>
                    <a:pt x="18" y="21"/>
                    <a:pt x="17" y="21"/>
                    <a:pt x="15" y="21"/>
                  </a:cubicBezTo>
                  <a:lnTo>
                    <a:pt x="35" y="21"/>
                  </a:lnTo>
                  <a:cubicBezTo>
                    <a:pt x="30" y="21"/>
                    <a:pt x="24" y="21"/>
                    <a:pt x="20" y="2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7" name="Google Shape;12337;p13"/>
            <p:cNvSpPr/>
            <p:nvPr/>
          </p:nvSpPr>
          <p:spPr>
            <a:xfrm>
              <a:off x="-2334010" y="1819172"/>
              <a:ext cx="1174" cy="1332"/>
            </a:xfrm>
            <a:custGeom>
              <a:avLst/>
              <a:gdLst/>
              <a:ahLst/>
              <a:cxnLst/>
              <a:rect l="l" t="t" r="r" b="b"/>
              <a:pathLst>
                <a:path w="37" h="42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15"/>
                    <a:pt x="8" y="30"/>
                    <a:pt x="20" y="37"/>
                  </a:cubicBezTo>
                  <a:lnTo>
                    <a:pt x="20" y="37"/>
                  </a:lnTo>
                  <a:cubicBezTo>
                    <a:pt x="36" y="21"/>
                    <a:pt x="35" y="19"/>
                    <a:pt x="16" y="1"/>
                  </a:cubicBezTo>
                  <a:close/>
                  <a:moveTo>
                    <a:pt x="20" y="37"/>
                  </a:moveTo>
                  <a:cubicBezTo>
                    <a:pt x="19" y="38"/>
                    <a:pt x="17" y="40"/>
                    <a:pt x="16" y="41"/>
                  </a:cubicBezTo>
                  <a:lnTo>
                    <a:pt x="36" y="41"/>
                  </a:lnTo>
                  <a:cubicBezTo>
                    <a:pt x="30" y="41"/>
                    <a:pt x="25" y="40"/>
                    <a:pt x="20" y="37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8" name="Google Shape;12338;p13"/>
            <p:cNvSpPr/>
            <p:nvPr/>
          </p:nvSpPr>
          <p:spPr>
            <a:xfrm>
              <a:off x="-2126808" y="2341149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21"/>
                    <a:pt x="21" y="21"/>
                    <a:pt x="1" y="21"/>
                  </a:cubicBezTo>
                  <a:lnTo>
                    <a:pt x="1" y="42"/>
                  </a:lnTo>
                  <a:cubicBezTo>
                    <a:pt x="21" y="21"/>
                    <a:pt x="21" y="21"/>
                    <a:pt x="41" y="21"/>
                  </a:cubicBez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9" name="Google Shape;12339;p13"/>
            <p:cNvSpPr/>
            <p:nvPr/>
          </p:nvSpPr>
          <p:spPr>
            <a:xfrm>
              <a:off x="-2137149" y="2336993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6" y="1"/>
                  </a:moveTo>
                  <a:cubicBezTo>
                    <a:pt x="19" y="1"/>
                    <a:pt x="14" y="10"/>
                    <a:pt x="1" y="10"/>
                  </a:cubicBezTo>
                  <a:cubicBezTo>
                    <a:pt x="11" y="20"/>
                    <a:pt x="21" y="25"/>
                    <a:pt x="29" y="25"/>
                  </a:cubicBezTo>
                  <a:cubicBezTo>
                    <a:pt x="36" y="25"/>
                    <a:pt x="42" y="20"/>
                    <a:pt x="42" y="10"/>
                  </a:cubicBezTo>
                  <a:cubicBezTo>
                    <a:pt x="35" y="3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0" name="Google Shape;12340;p13"/>
            <p:cNvSpPr/>
            <p:nvPr/>
          </p:nvSpPr>
          <p:spPr>
            <a:xfrm>
              <a:off x="-2069963" y="1943869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1" y="0"/>
                  </a:moveTo>
                  <a:cubicBezTo>
                    <a:pt x="1" y="20"/>
                    <a:pt x="1" y="41"/>
                    <a:pt x="21" y="41"/>
                  </a:cubicBezTo>
                  <a:cubicBezTo>
                    <a:pt x="42" y="20"/>
                    <a:pt x="21" y="2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1" name="Google Shape;12341;p13"/>
            <p:cNvSpPr/>
            <p:nvPr/>
          </p:nvSpPr>
          <p:spPr>
            <a:xfrm>
              <a:off x="-2130043" y="2342450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41"/>
                    <a:pt x="21" y="41"/>
                  </a:cubicBezTo>
                  <a:cubicBezTo>
                    <a:pt x="42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2" name="Google Shape;12342;p13"/>
            <p:cNvSpPr/>
            <p:nvPr/>
          </p:nvSpPr>
          <p:spPr>
            <a:xfrm>
              <a:off x="-2388444" y="2222923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" y="1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3" name="Google Shape;12343;p13"/>
            <p:cNvSpPr/>
            <p:nvPr/>
          </p:nvSpPr>
          <p:spPr>
            <a:xfrm>
              <a:off x="-2119036" y="2350570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23" y="1"/>
                  </a:moveTo>
                  <a:cubicBezTo>
                    <a:pt x="10" y="1"/>
                    <a:pt x="0" y="15"/>
                    <a:pt x="0" y="30"/>
                  </a:cubicBezTo>
                  <a:cubicBezTo>
                    <a:pt x="20" y="30"/>
                    <a:pt x="41" y="30"/>
                    <a:pt x="41" y="9"/>
                  </a:cubicBezTo>
                  <a:cubicBezTo>
                    <a:pt x="35" y="3"/>
                    <a:pt x="29" y="1"/>
                    <a:pt x="2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4" name="Google Shape;12344;p13"/>
            <p:cNvSpPr/>
            <p:nvPr/>
          </p:nvSpPr>
          <p:spPr>
            <a:xfrm>
              <a:off x="-2333535" y="1820472"/>
              <a:ext cx="1205" cy="1301"/>
            </a:xfrm>
            <a:custGeom>
              <a:avLst/>
              <a:gdLst/>
              <a:ahLst/>
              <a:cxnLst/>
              <a:rect l="l" t="t" r="r" b="b"/>
              <a:pathLst>
                <a:path w="38" h="41" extrusionOk="0">
                  <a:moveTo>
                    <a:pt x="1" y="0"/>
                  </a:moveTo>
                  <a:cubicBezTo>
                    <a:pt x="5" y="4"/>
                    <a:pt x="9" y="8"/>
                    <a:pt x="13" y="10"/>
                  </a:cubicBezTo>
                  <a:lnTo>
                    <a:pt x="13" y="10"/>
                  </a:lnTo>
                  <a:cubicBezTo>
                    <a:pt x="15" y="7"/>
                    <a:pt x="18" y="4"/>
                    <a:pt x="21" y="0"/>
                  </a:cubicBezTo>
                  <a:close/>
                  <a:moveTo>
                    <a:pt x="13" y="10"/>
                  </a:moveTo>
                  <a:cubicBezTo>
                    <a:pt x="1" y="27"/>
                    <a:pt x="4" y="41"/>
                    <a:pt x="21" y="41"/>
                  </a:cubicBezTo>
                  <a:cubicBezTo>
                    <a:pt x="37" y="25"/>
                    <a:pt x="28" y="21"/>
                    <a:pt x="13" y="1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5" name="Google Shape;12345;p13"/>
            <p:cNvSpPr/>
            <p:nvPr/>
          </p:nvSpPr>
          <p:spPr>
            <a:xfrm>
              <a:off x="-2391680" y="2222288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21" y="21"/>
                    <a:pt x="1" y="41"/>
                    <a:pt x="42" y="41"/>
                  </a:cubicBezTo>
                  <a:cubicBezTo>
                    <a:pt x="62" y="21"/>
                    <a:pt x="42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6" name="Google Shape;12346;p13"/>
            <p:cNvSpPr/>
            <p:nvPr/>
          </p:nvSpPr>
          <p:spPr>
            <a:xfrm>
              <a:off x="-2080939" y="1941902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7" name="Google Shape;12347;p13"/>
            <p:cNvSpPr/>
            <p:nvPr/>
          </p:nvSpPr>
          <p:spPr>
            <a:xfrm>
              <a:off x="-2082239" y="1944503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1" y="0"/>
                    <a:pt x="1" y="21"/>
                  </a:cubicBezTo>
                  <a:lnTo>
                    <a:pt x="42" y="21"/>
                  </a:ln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8" name="Google Shape;12348;p13"/>
            <p:cNvSpPr/>
            <p:nvPr/>
          </p:nvSpPr>
          <p:spPr>
            <a:xfrm>
              <a:off x="-2390379" y="2232630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1" y="0"/>
                    <a:pt x="1" y="21"/>
                    <a:pt x="21" y="41"/>
                  </a:cubicBezTo>
                  <a:cubicBezTo>
                    <a:pt x="21" y="41"/>
                    <a:pt x="21" y="21"/>
                    <a:pt x="21" y="21"/>
                  </a:cubicBez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9" name="Google Shape;12349;p13"/>
            <p:cNvSpPr/>
            <p:nvPr/>
          </p:nvSpPr>
          <p:spPr>
            <a:xfrm>
              <a:off x="-2133913" y="2354726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1"/>
                  </a:moveTo>
                  <a:cubicBezTo>
                    <a:pt x="1" y="21"/>
                    <a:pt x="1" y="21"/>
                    <a:pt x="21" y="2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0" name="Google Shape;12350;p13"/>
            <p:cNvSpPr/>
            <p:nvPr/>
          </p:nvSpPr>
          <p:spPr>
            <a:xfrm>
              <a:off x="-2145523" y="2349301"/>
              <a:ext cx="1301" cy="920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23" y="0"/>
                  </a:moveTo>
                  <a:cubicBezTo>
                    <a:pt x="10" y="0"/>
                    <a:pt x="0" y="15"/>
                    <a:pt x="0" y="29"/>
                  </a:cubicBezTo>
                  <a:cubicBezTo>
                    <a:pt x="20" y="29"/>
                    <a:pt x="41" y="29"/>
                    <a:pt x="41" y="9"/>
                  </a:cubicBezTo>
                  <a:cubicBezTo>
                    <a:pt x="35" y="3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1" name="Google Shape;12351;p13"/>
            <p:cNvSpPr/>
            <p:nvPr/>
          </p:nvSpPr>
          <p:spPr>
            <a:xfrm>
              <a:off x="-2147490" y="2348255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cubicBezTo>
                    <a:pt x="1" y="21"/>
                    <a:pt x="21" y="42"/>
                    <a:pt x="21" y="42"/>
                  </a:cubicBezTo>
                  <a:cubicBezTo>
                    <a:pt x="42" y="21"/>
                    <a:pt x="42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2" name="Google Shape;12352;p13"/>
            <p:cNvSpPr/>
            <p:nvPr/>
          </p:nvSpPr>
          <p:spPr>
            <a:xfrm>
              <a:off x="-2123572" y="2360911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2" y="0"/>
                  </a:moveTo>
                  <a:cubicBezTo>
                    <a:pt x="10" y="0"/>
                    <a:pt x="1" y="9"/>
                    <a:pt x="1" y="9"/>
                  </a:cubicBezTo>
                  <a:cubicBezTo>
                    <a:pt x="1" y="19"/>
                    <a:pt x="6" y="24"/>
                    <a:pt x="13" y="24"/>
                  </a:cubicBezTo>
                  <a:cubicBezTo>
                    <a:pt x="21" y="24"/>
                    <a:pt x="31" y="19"/>
                    <a:pt x="41" y="9"/>
                  </a:cubicBezTo>
                  <a:cubicBezTo>
                    <a:pt x="34" y="2"/>
                    <a:pt x="28" y="0"/>
                    <a:pt x="2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3" name="Google Shape;12353;p13"/>
            <p:cNvSpPr/>
            <p:nvPr/>
          </p:nvSpPr>
          <p:spPr>
            <a:xfrm>
              <a:off x="-2308348" y="1837919"/>
              <a:ext cx="698" cy="920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1" y="0"/>
                  </a:moveTo>
                  <a:cubicBezTo>
                    <a:pt x="21" y="0"/>
                    <a:pt x="1" y="0"/>
                    <a:pt x="1" y="20"/>
                  </a:cubicBezTo>
                  <a:cubicBezTo>
                    <a:pt x="7" y="26"/>
                    <a:pt x="11" y="29"/>
                    <a:pt x="14" y="29"/>
                  </a:cubicBezTo>
                  <a:cubicBezTo>
                    <a:pt x="21" y="29"/>
                    <a:pt x="21" y="15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4" name="Google Shape;12354;p13"/>
            <p:cNvSpPr/>
            <p:nvPr/>
          </p:nvSpPr>
          <p:spPr>
            <a:xfrm>
              <a:off x="-2119036" y="2363766"/>
              <a:ext cx="666" cy="1174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31"/>
                    <a:pt x="0" y="36"/>
                    <a:pt x="3" y="36"/>
                  </a:cubicBezTo>
                  <a:cubicBezTo>
                    <a:pt x="5" y="36"/>
                    <a:pt x="10" y="31"/>
                    <a:pt x="20" y="21"/>
                  </a:cubicBezTo>
                  <a:cubicBezTo>
                    <a:pt x="20" y="21"/>
                    <a:pt x="0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5" name="Google Shape;12355;p13"/>
            <p:cNvSpPr/>
            <p:nvPr/>
          </p:nvSpPr>
          <p:spPr>
            <a:xfrm>
              <a:off x="-2136483" y="2356026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21" y="21"/>
                    <a:pt x="21" y="41"/>
                    <a:pt x="41" y="41"/>
                  </a:cubicBezTo>
                  <a:cubicBezTo>
                    <a:pt x="4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6" name="Google Shape;12356;p13"/>
            <p:cNvSpPr/>
            <p:nvPr/>
          </p:nvSpPr>
          <p:spPr>
            <a:xfrm>
              <a:off x="-2137783" y="2356661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6" y="27"/>
                    <a:pt x="11" y="29"/>
                    <a:pt x="14" y="29"/>
                  </a:cubicBezTo>
                  <a:cubicBezTo>
                    <a:pt x="23" y="29"/>
                    <a:pt x="27" y="1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7" name="Google Shape;12357;p13"/>
            <p:cNvSpPr/>
            <p:nvPr/>
          </p:nvSpPr>
          <p:spPr>
            <a:xfrm>
              <a:off x="-2144889" y="2353425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lnTo>
                    <a:pt x="21" y="1"/>
                  </a:lnTo>
                  <a:cubicBezTo>
                    <a:pt x="0" y="21"/>
                    <a:pt x="21" y="42"/>
                    <a:pt x="4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8" name="Google Shape;12358;p13"/>
            <p:cNvSpPr/>
            <p:nvPr/>
          </p:nvSpPr>
          <p:spPr>
            <a:xfrm>
              <a:off x="-2083508" y="1944662"/>
              <a:ext cx="1301" cy="79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13" y="1"/>
                  </a:moveTo>
                  <a:cubicBezTo>
                    <a:pt x="5" y="1"/>
                    <a:pt x="0" y="6"/>
                    <a:pt x="0" y="16"/>
                  </a:cubicBezTo>
                  <a:cubicBezTo>
                    <a:pt x="7" y="23"/>
                    <a:pt x="12" y="25"/>
                    <a:pt x="15" y="25"/>
                  </a:cubicBezTo>
                  <a:cubicBezTo>
                    <a:pt x="23" y="25"/>
                    <a:pt x="27" y="16"/>
                    <a:pt x="41" y="16"/>
                  </a:cubicBezTo>
                  <a:cubicBezTo>
                    <a:pt x="31" y="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9" name="Google Shape;12359;p13"/>
            <p:cNvSpPr/>
            <p:nvPr/>
          </p:nvSpPr>
          <p:spPr>
            <a:xfrm>
              <a:off x="-2335470" y="1828212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21" y="41"/>
                  </a:cubicBezTo>
                  <a:cubicBezTo>
                    <a:pt x="2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0" name="Google Shape;12360;p13"/>
            <p:cNvSpPr/>
            <p:nvPr/>
          </p:nvSpPr>
          <p:spPr>
            <a:xfrm>
              <a:off x="-2053151" y="1961950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21"/>
                    <a:pt x="0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1" name="Google Shape;12361;p13"/>
            <p:cNvSpPr/>
            <p:nvPr/>
          </p:nvSpPr>
          <p:spPr>
            <a:xfrm>
              <a:off x="-2063492" y="1958461"/>
              <a:ext cx="1332" cy="1586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28" y="0"/>
                  </a:moveTo>
                  <a:cubicBezTo>
                    <a:pt x="19" y="0"/>
                    <a:pt x="15" y="14"/>
                    <a:pt x="1" y="29"/>
                  </a:cubicBezTo>
                  <a:cubicBezTo>
                    <a:pt x="21" y="29"/>
                    <a:pt x="41" y="49"/>
                    <a:pt x="41" y="49"/>
                  </a:cubicBezTo>
                  <a:cubicBezTo>
                    <a:pt x="41" y="29"/>
                    <a:pt x="41" y="8"/>
                    <a:pt x="41" y="8"/>
                  </a:cubicBezTo>
                  <a:cubicBezTo>
                    <a:pt x="35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2" name="Google Shape;12362;p13"/>
            <p:cNvSpPr/>
            <p:nvPr/>
          </p:nvSpPr>
          <p:spPr>
            <a:xfrm>
              <a:off x="-2062858" y="1960015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42" y="41"/>
                    <a:pt x="42" y="21"/>
                  </a:cubicBez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3" name="Google Shape;12363;p13"/>
            <p:cNvSpPr/>
            <p:nvPr/>
          </p:nvSpPr>
          <p:spPr>
            <a:xfrm>
              <a:off x="-2145523" y="2370713"/>
              <a:ext cx="1301" cy="857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13" y="1"/>
                  </a:moveTo>
                  <a:cubicBezTo>
                    <a:pt x="5" y="1"/>
                    <a:pt x="0" y="6"/>
                    <a:pt x="0" y="26"/>
                  </a:cubicBezTo>
                  <a:cubicBezTo>
                    <a:pt x="20" y="26"/>
                    <a:pt x="20" y="26"/>
                    <a:pt x="41" y="6"/>
                  </a:cubicBezTo>
                  <a:cubicBezTo>
                    <a:pt x="31" y="6"/>
                    <a:pt x="20" y="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4" name="Google Shape;12364;p13"/>
            <p:cNvSpPr/>
            <p:nvPr/>
          </p:nvSpPr>
          <p:spPr>
            <a:xfrm>
              <a:off x="-2057021" y="1963885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5" name="Google Shape;12365;p13"/>
            <p:cNvSpPr/>
            <p:nvPr/>
          </p:nvSpPr>
          <p:spPr>
            <a:xfrm>
              <a:off x="-2064127" y="1960650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1" y="1"/>
                  </a:moveTo>
                  <a:cubicBezTo>
                    <a:pt x="0" y="21"/>
                    <a:pt x="0" y="21"/>
                    <a:pt x="21" y="41"/>
                  </a:cubicBezTo>
                  <a:cubicBezTo>
                    <a:pt x="21" y="41"/>
                    <a:pt x="41" y="21"/>
                    <a:pt x="41" y="2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6" name="Google Shape;12366;p13"/>
            <p:cNvSpPr/>
            <p:nvPr/>
          </p:nvSpPr>
          <p:spPr>
            <a:xfrm>
              <a:off x="-2080273" y="1954845"/>
              <a:ext cx="1301" cy="66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0" y="0"/>
                  </a:moveTo>
                  <a:lnTo>
                    <a:pt x="0" y="21"/>
                  </a:lnTo>
                  <a:lnTo>
                    <a:pt x="41" y="21"/>
                  </a:ln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7" name="Google Shape;12367;p13"/>
            <p:cNvSpPr/>
            <p:nvPr/>
          </p:nvSpPr>
          <p:spPr>
            <a:xfrm>
              <a:off x="-2149425" y="2378644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0"/>
                    <a:pt x="21" y="20"/>
                  </a:cubicBezTo>
                  <a:cubicBezTo>
                    <a:pt x="21" y="2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8" name="Google Shape;12368;p13"/>
            <p:cNvSpPr/>
            <p:nvPr/>
          </p:nvSpPr>
          <p:spPr>
            <a:xfrm>
              <a:off x="-2148124" y="2386130"/>
              <a:ext cx="1332" cy="920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28" y="0"/>
                  </a:moveTo>
                  <a:cubicBezTo>
                    <a:pt x="19" y="0"/>
                    <a:pt x="15" y="14"/>
                    <a:pt x="1" y="29"/>
                  </a:cubicBezTo>
                  <a:cubicBezTo>
                    <a:pt x="21" y="29"/>
                    <a:pt x="41" y="29"/>
                    <a:pt x="41" y="8"/>
                  </a:cubicBezTo>
                  <a:cubicBezTo>
                    <a:pt x="35" y="2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9" name="Google Shape;12369;p13"/>
            <p:cNvSpPr/>
            <p:nvPr/>
          </p:nvSpPr>
          <p:spPr>
            <a:xfrm>
              <a:off x="-2144889" y="2388953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21"/>
                    <a:pt x="21" y="21"/>
                    <a:pt x="21" y="21"/>
                  </a:cubicBez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0" name="Google Shape;12370;p13"/>
            <p:cNvSpPr/>
            <p:nvPr/>
          </p:nvSpPr>
          <p:spPr>
            <a:xfrm>
              <a:off x="-2389078" y="2288015"/>
              <a:ext cx="1301" cy="857"/>
            </a:xfrm>
            <a:custGeom>
              <a:avLst/>
              <a:gdLst/>
              <a:ahLst/>
              <a:cxnLst/>
              <a:rect l="l" t="t" r="r" b="b"/>
              <a:pathLst>
                <a:path w="41" h="27" extrusionOk="0">
                  <a:moveTo>
                    <a:pt x="21" y="1"/>
                  </a:moveTo>
                  <a:cubicBezTo>
                    <a:pt x="16" y="1"/>
                    <a:pt x="10" y="6"/>
                    <a:pt x="0" y="26"/>
                  </a:cubicBezTo>
                  <a:cubicBezTo>
                    <a:pt x="21" y="26"/>
                    <a:pt x="41" y="26"/>
                    <a:pt x="41" y="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1" name="Google Shape;12371;p13"/>
            <p:cNvSpPr/>
            <p:nvPr/>
          </p:nvSpPr>
          <p:spPr>
            <a:xfrm>
              <a:off x="-2171376" y="2394124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1" y="2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2" name="Google Shape;12372;p13"/>
            <p:cNvSpPr/>
            <p:nvPr/>
          </p:nvSpPr>
          <p:spPr>
            <a:xfrm>
              <a:off x="-2387810" y="2304352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0"/>
                    <a:pt x="1" y="41"/>
                    <a:pt x="21" y="41"/>
                  </a:cubicBezTo>
                  <a:cubicBezTo>
                    <a:pt x="42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3" name="Google Shape;12373;p13"/>
            <p:cNvSpPr/>
            <p:nvPr/>
          </p:nvSpPr>
          <p:spPr>
            <a:xfrm>
              <a:off x="-2073167" y="1964520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20" y="21"/>
                    <a:pt x="0" y="21"/>
                    <a:pt x="0" y="41"/>
                  </a:cubicBezTo>
                  <a:cubicBezTo>
                    <a:pt x="20" y="41"/>
                    <a:pt x="41" y="41"/>
                    <a:pt x="41" y="21"/>
                  </a:cubicBezTo>
                  <a:cubicBezTo>
                    <a:pt x="41" y="21"/>
                    <a:pt x="41" y="2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4" name="Google Shape;12374;p13"/>
            <p:cNvSpPr/>
            <p:nvPr/>
          </p:nvSpPr>
          <p:spPr>
            <a:xfrm>
              <a:off x="-2053785" y="1976542"/>
              <a:ext cx="1301" cy="1110"/>
            </a:xfrm>
            <a:custGeom>
              <a:avLst/>
              <a:gdLst/>
              <a:ahLst/>
              <a:cxnLst/>
              <a:rect l="l" t="t" r="r" b="b"/>
              <a:pathLst>
                <a:path w="41" h="35" extrusionOk="0">
                  <a:moveTo>
                    <a:pt x="23" y="0"/>
                  </a:moveTo>
                  <a:cubicBezTo>
                    <a:pt x="10" y="0"/>
                    <a:pt x="0" y="15"/>
                    <a:pt x="0" y="29"/>
                  </a:cubicBezTo>
                  <a:cubicBezTo>
                    <a:pt x="10" y="29"/>
                    <a:pt x="15" y="34"/>
                    <a:pt x="20" y="34"/>
                  </a:cubicBezTo>
                  <a:cubicBezTo>
                    <a:pt x="25" y="34"/>
                    <a:pt x="31" y="29"/>
                    <a:pt x="41" y="9"/>
                  </a:cubicBezTo>
                  <a:cubicBezTo>
                    <a:pt x="35" y="3"/>
                    <a:pt x="29" y="0"/>
                    <a:pt x="2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5" name="Google Shape;12375;p13"/>
            <p:cNvSpPr/>
            <p:nvPr/>
          </p:nvSpPr>
          <p:spPr>
            <a:xfrm>
              <a:off x="-2055086" y="1977018"/>
              <a:ext cx="1301" cy="1110"/>
            </a:xfrm>
            <a:custGeom>
              <a:avLst/>
              <a:gdLst/>
              <a:ahLst/>
              <a:cxnLst/>
              <a:rect l="l" t="t" r="r" b="b"/>
              <a:pathLst>
                <a:path w="41" h="35" extrusionOk="0">
                  <a:moveTo>
                    <a:pt x="17" y="1"/>
                  </a:moveTo>
                  <a:cubicBezTo>
                    <a:pt x="7" y="1"/>
                    <a:pt x="0" y="11"/>
                    <a:pt x="0" y="34"/>
                  </a:cubicBezTo>
                  <a:cubicBezTo>
                    <a:pt x="21" y="34"/>
                    <a:pt x="21" y="34"/>
                    <a:pt x="41" y="14"/>
                  </a:cubicBezTo>
                  <a:cubicBezTo>
                    <a:pt x="33" y="6"/>
                    <a:pt x="24" y="1"/>
                    <a:pt x="1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6" name="Google Shape;12376;p13"/>
            <p:cNvSpPr/>
            <p:nvPr/>
          </p:nvSpPr>
          <p:spPr>
            <a:xfrm>
              <a:off x="-2333535" y="2339880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1" y="21"/>
                    <a:pt x="41" y="21"/>
                  </a:cubicBezTo>
                  <a:cubicBezTo>
                    <a:pt x="4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7" name="Google Shape;12377;p13"/>
            <p:cNvSpPr/>
            <p:nvPr/>
          </p:nvSpPr>
          <p:spPr>
            <a:xfrm>
              <a:off x="-2338039" y="2338579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0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21" y="21"/>
                    <a:pt x="21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8" name="Google Shape;12378;p13"/>
            <p:cNvSpPr/>
            <p:nvPr/>
          </p:nvSpPr>
          <p:spPr>
            <a:xfrm>
              <a:off x="-2319323" y="2348921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0"/>
                  </a:moveTo>
                  <a:cubicBezTo>
                    <a:pt x="37" y="4"/>
                    <a:pt x="34" y="8"/>
                    <a:pt x="31" y="12"/>
                  </a:cubicBezTo>
                  <a:lnTo>
                    <a:pt x="31" y="12"/>
                  </a:lnTo>
                  <a:cubicBezTo>
                    <a:pt x="25" y="8"/>
                    <a:pt x="19" y="5"/>
                    <a:pt x="13" y="5"/>
                  </a:cubicBezTo>
                  <a:cubicBezTo>
                    <a:pt x="6" y="5"/>
                    <a:pt x="1" y="10"/>
                    <a:pt x="1" y="21"/>
                  </a:cubicBezTo>
                  <a:cubicBezTo>
                    <a:pt x="7" y="27"/>
                    <a:pt x="11" y="29"/>
                    <a:pt x="14" y="29"/>
                  </a:cubicBezTo>
                  <a:cubicBezTo>
                    <a:pt x="20" y="29"/>
                    <a:pt x="24" y="22"/>
                    <a:pt x="31" y="12"/>
                  </a:cubicBezTo>
                  <a:lnTo>
                    <a:pt x="31" y="12"/>
                  </a:lnTo>
                  <a:cubicBezTo>
                    <a:pt x="35" y="14"/>
                    <a:pt x="38" y="17"/>
                    <a:pt x="41" y="2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9" name="Google Shape;12379;p13"/>
            <p:cNvSpPr/>
            <p:nvPr/>
          </p:nvSpPr>
          <p:spPr>
            <a:xfrm>
              <a:off x="-2064793" y="1974226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0" name="Google Shape;12380;p13"/>
            <p:cNvSpPr/>
            <p:nvPr/>
          </p:nvSpPr>
          <p:spPr>
            <a:xfrm>
              <a:off x="-2339340" y="1845183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3" y="0"/>
                  </a:moveTo>
                  <a:cubicBezTo>
                    <a:pt x="5" y="0"/>
                    <a:pt x="0" y="5"/>
                    <a:pt x="0" y="15"/>
                  </a:cubicBezTo>
                  <a:cubicBezTo>
                    <a:pt x="7" y="22"/>
                    <a:pt x="12" y="25"/>
                    <a:pt x="15" y="25"/>
                  </a:cubicBezTo>
                  <a:cubicBezTo>
                    <a:pt x="23" y="25"/>
                    <a:pt x="28" y="15"/>
                    <a:pt x="41" y="15"/>
                  </a:cubicBezTo>
                  <a:cubicBezTo>
                    <a:pt x="31" y="5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1" name="Google Shape;12381;p13"/>
            <p:cNvSpPr/>
            <p:nvPr/>
          </p:nvSpPr>
          <p:spPr>
            <a:xfrm>
              <a:off x="-2308982" y="2358120"/>
              <a:ext cx="1332" cy="793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1" y="0"/>
                  </a:moveTo>
                  <a:cubicBezTo>
                    <a:pt x="16" y="0"/>
                    <a:pt x="11" y="6"/>
                    <a:pt x="1" y="16"/>
                  </a:cubicBezTo>
                  <a:cubicBezTo>
                    <a:pt x="7" y="23"/>
                    <a:pt x="14" y="25"/>
                    <a:pt x="20" y="25"/>
                  </a:cubicBezTo>
                  <a:cubicBezTo>
                    <a:pt x="32" y="25"/>
                    <a:pt x="41" y="16"/>
                    <a:pt x="41" y="16"/>
                  </a:cubicBezTo>
                  <a:cubicBezTo>
                    <a:pt x="31" y="6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2" name="Google Shape;12382;p13"/>
            <p:cNvSpPr/>
            <p:nvPr/>
          </p:nvSpPr>
          <p:spPr>
            <a:xfrm>
              <a:off x="-2319323" y="2357327"/>
              <a:ext cx="698" cy="666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21" y="20"/>
                    <a:pt x="1" y="20"/>
                    <a:pt x="1" y="20"/>
                  </a:cubicBezTo>
                  <a:lnTo>
                    <a:pt x="21" y="2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3" name="Google Shape;12383;p13"/>
            <p:cNvSpPr/>
            <p:nvPr/>
          </p:nvSpPr>
          <p:spPr>
            <a:xfrm>
              <a:off x="-2305747" y="2366368"/>
              <a:ext cx="666" cy="1142"/>
            </a:xfrm>
            <a:custGeom>
              <a:avLst/>
              <a:gdLst/>
              <a:ahLst/>
              <a:cxnLst/>
              <a:rect l="l" t="t" r="r" b="b"/>
              <a:pathLst>
                <a:path w="21" h="36" extrusionOk="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6" y="36"/>
                    <a:pt x="11" y="36"/>
                  </a:cubicBezTo>
                  <a:cubicBezTo>
                    <a:pt x="16" y="36"/>
                    <a:pt x="21" y="31"/>
                    <a:pt x="21" y="20"/>
                  </a:cubicBezTo>
                  <a:cubicBezTo>
                    <a:pt x="21" y="20"/>
                    <a:pt x="21" y="2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4" name="Google Shape;12384;p13"/>
            <p:cNvSpPr/>
            <p:nvPr/>
          </p:nvSpPr>
          <p:spPr>
            <a:xfrm>
              <a:off x="-2225651" y="2408335"/>
              <a:ext cx="698" cy="698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21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5" name="Google Shape;12385;p13"/>
            <p:cNvSpPr/>
            <p:nvPr/>
          </p:nvSpPr>
          <p:spPr>
            <a:xfrm>
              <a:off x="-2228886" y="2409001"/>
              <a:ext cx="698" cy="1142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31"/>
                    <a:pt x="1" y="36"/>
                    <a:pt x="3" y="36"/>
                  </a:cubicBezTo>
                  <a:cubicBezTo>
                    <a:pt x="6" y="36"/>
                    <a:pt x="11" y="31"/>
                    <a:pt x="21" y="2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6" name="Google Shape;12386;p13"/>
            <p:cNvSpPr/>
            <p:nvPr/>
          </p:nvSpPr>
          <p:spPr>
            <a:xfrm>
              <a:off x="-2239196" y="2404465"/>
              <a:ext cx="666" cy="69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7" name="Google Shape;12387;p13"/>
            <p:cNvSpPr/>
            <p:nvPr/>
          </p:nvSpPr>
          <p:spPr>
            <a:xfrm>
              <a:off x="-2245032" y="2401896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21" y="0"/>
                  </a:moveTo>
                  <a:cubicBezTo>
                    <a:pt x="21" y="0"/>
                    <a:pt x="1" y="21"/>
                    <a:pt x="1" y="21"/>
                  </a:cubicBezTo>
                  <a:lnTo>
                    <a:pt x="42" y="21"/>
                  </a:lnTo>
                  <a:cubicBezTo>
                    <a:pt x="42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8" name="Google Shape;12388;p13"/>
            <p:cNvSpPr/>
            <p:nvPr/>
          </p:nvSpPr>
          <p:spPr>
            <a:xfrm>
              <a:off x="-2303812" y="2374108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41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6" y="27"/>
                    <a:pt x="11" y="29"/>
                    <a:pt x="14" y="29"/>
                  </a:cubicBezTo>
                  <a:cubicBezTo>
                    <a:pt x="23" y="29"/>
                    <a:pt x="27" y="1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9" name="Google Shape;12389;p13"/>
            <p:cNvSpPr/>
            <p:nvPr/>
          </p:nvSpPr>
          <p:spPr>
            <a:xfrm>
              <a:off x="-2304446" y="2377058"/>
              <a:ext cx="1301" cy="603"/>
            </a:xfrm>
            <a:custGeom>
              <a:avLst/>
              <a:gdLst/>
              <a:ahLst/>
              <a:cxnLst/>
              <a:rect l="l" t="t" r="r" b="b"/>
              <a:pathLst>
                <a:path w="41" h="19" extrusionOk="0">
                  <a:moveTo>
                    <a:pt x="21" y="0"/>
                  </a:moveTo>
                  <a:cubicBezTo>
                    <a:pt x="9" y="0"/>
                    <a:pt x="0" y="9"/>
                    <a:pt x="0" y="9"/>
                  </a:cubicBezTo>
                  <a:cubicBezTo>
                    <a:pt x="14" y="9"/>
                    <a:pt x="27" y="18"/>
                    <a:pt x="35" y="18"/>
                  </a:cubicBezTo>
                  <a:cubicBezTo>
                    <a:pt x="39" y="18"/>
                    <a:pt x="41" y="16"/>
                    <a:pt x="41" y="9"/>
                  </a:cubicBezTo>
                  <a:cubicBezTo>
                    <a:pt x="34" y="3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0" name="Google Shape;12390;p13"/>
            <p:cNvSpPr/>
            <p:nvPr/>
          </p:nvSpPr>
          <p:spPr>
            <a:xfrm>
              <a:off x="-2306254" y="2376043"/>
              <a:ext cx="1174" cy="1332"/>
            </a:xfrm>
            <a:custGeom>
              <a:avLst/>
              <a:gdLst/>
              <a:ahLst/>
              <a:cxnLst/>
              <a:rect l="l" t="t" r="r" b="b"/>
              <a:pathLst>
                <a:path w="37" h="42" extrusionOk="0">
                  <a:moveTo>
                    <a:pt x="16" y="1"/>
                  </a:moveTo>
                  <a:cubicBezTo>
                    <a:pt x="0" y="17"/>
                    <a:pt x="10" y="20"/>
                    <a:pt x="25" y="31"/>
                  </a:cubicBezTo>
                  <a:lnTo>
                    <a:pt x="25" y="31"/>
                  </a:lnTo>
                  <a:cubicBezTo>
                    <a:pt x="36" y="15"/>
                    <a:pt x="33" y="1"/>
                    <a:pt x="16" y="1"/>
                  </a:cubicBezTo>
                  <a:close/>
                  <a:moveTo>
                    <a:pt x="25" y="31"/>
                  </a:moveTo>
                  <a:cubicBezTo>
                    <a:pt x="23" y="35"/>
                    <a:pt x="20" y="38"/>
                    <a:pt x="16" y="41"/>
                  </a:cubicBezTo>
                  <a:lnTo>
                    <a:pt x="37" y="41"/>
                  </a:lnTo>
                  <a:cubicBezTo>
                    <a:pt x="33" y="37"/>
                    <a:pt x="29" y="34"/>
                    <a:pt x="25" y="3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1" name="Google Shape;12391;p13"/>
            <p:cNvSpPr/>
            <p:nvPr/>
          </p:nvSpPr>
          <p:spPr>
            <a:xfrm>
              <a:off x="-2305747" y="2376677"/>
              <a:ext cx="1332" cy="1618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0" y="1"/>
                  </a:moveTo>
                  <a:cubicBezTo>
                    <a:pt x="7" y="7"/>
                    <a:pt x="13" y="11"/>
                    <a:pt x="18" y="14"/>
                  </a:cubicBezTo>
                  <a:lnTo>
                    <a:pt x="18" y="14"/>
                  </a:lnTo>
                  <a:cubicBezTo>
                    <a:pt x="20" y="10"/>
                    <a:pt x="21" y="6"/>
                    <a:pt x="21" y="1"/>
                  </a:cubicBezTo>
                  <a:close/>
                  <a:moveTo>
                    <a:pt x="18" y="14"/>
                  </a:moveTo>
                  <a:cubicBezTo>
                    <a:pt x="14" y="29"/>
                    <a:pt x="5" y="42"/>
                    <a:pt x="21" y="42"/>
                  </a:cubicBezTo>
                  <a:cubicBezTo>
                    <a:pt x="21" y="48"/>
                    <a:pt x="23" y="50"/>
                    <a:pt x="25" y="50"/>
                  </a:cubicBezTo>
                  <a:cubicBezTo>
                    <a:pt x="31" y="50"/>
                    <a:pt x="41" y="36"/>
                    <a:pt x="41" y="21"/>
                  </a:cubicBezTo>
                  <a:cubicBezTo>
                    <a:pt x="41" y="21"/>
                    <a:pt x="31" y="21"/>
                    <a:pt x="18" y="14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2" name="Google Shape;12392;p13"/>
            <p:cNvSpPr/>
            <p:nvPr/>
          </p:nvSpPr>
          <p:spPr>
            <a:xfrm>
              <a:off x="-2297341" y="2394790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41" y="0"/>
                  </a:moveTo>
                  <a:cubicBezTo>
                    <a:pt x="37" y="4"/>
                    <a:pt x="34" y="8"/>
                    <a:pt x="31" y="12"/>
                  </a:cubicBezTo>
                  <a:lnTo>
                    <a:pt x="31" y="12"/>
                  </a:lnTo>
                  <a:cubicBezTo>
                    <a:pt x="24" y="8"/>
                    <a:pt x="18" y="5"/>
                    <a:pt x="13" y="5"/>
                  </a:cubicBezTo>
                  <a:cubicBezTo>
                    <a:pt x="5" y="5"/>
                    <a:pt x="0" y="10"/>
                    <a:pt x="0" y="21"/>
                  </a:cubicBezTo>
                  <a:cubicBezTo>
                    <a:pt x="6" y="27"/>
                    <a:pt x="10" y="29"/>
                    <a:pt x="14" y="29"/>
                  </a:cubicBezTo>
                  <a:cubicBezTo>
                    <a:pt x="20" y="29"/>
                    <a:pt x="24" y="22"/>
                    <a:pt x="31" y="12"/>
                  </a:cubicBezTo>
                  <a:lnTo>
                    <a:pt x="31" y="12"/>
                  </a:lnTo>
                  <a:cubicBezTo>
                    <a:pt x="34" y="14"/>
                    <a:pt x="38" y="17"/>
                    <a:pt x="41" y="2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3" name="Google Shape;12393;p13"/>
            <p:cNvSpPr/>
            <p:nvPr/>
          </p:nvSpPr>
          <p:spPr>
            <a:xfrm>
              <a:off x="-2291536" y="2402530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0" y="1"/>
                  </a:moveTo>
                  <a:cubicBezTo>
                    <a:pt x="0" y="21"/>
                    <a:pt x="0" y="41"/>
                    <a:pt x="21" y="62"/>
                  </a:cubicBezTo>
                  <a:cubicBezTo>
                    <a:pt x="21" y="41"/>
                    <a:pt x="41" y="21"/>
                    <a:pt x="41" y="21"/>
                  </a:cubicBezTo>
                  <a:cubicBezTo>
                    <a:pt x="21" y="21"/>
                    <a:pt x="21" y="2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4" name="Google Shape;12394;p13"/>
            <p:cNvSpPr/>
            <p:nvPr/>
          </p:nvSpPr>
          <p:spPr>
            <a:xfrm>
              <a:off x="-2056387" y="2015306"/>
              <a:ext cx="3267" cy="2221"/>
            </a:xfrm>
            <a:custGeom>
              <a:avLst/>
              <a:gdLst/>
              <a:ahLst/>
              <a:cxnLst/>
              <a:rect l="l" t="t" r="r" b="b"/>
              <a:pathLst>
                <a:path w="103" h="70" extrusionOk="0">
                  <a:moveTo>
                    <a:pt x="52" y="0"/>
                  </a:moveTo>
                  <a:cubicBezTo>
                    <a:pt x="43" y="0"/>
                    <a:pt x="33" y="3"/>
                    <a:pt x="21" y="9"/>
                  </a:cubicBezTo>
                  <a:cubicBezTo>
                    <a:pt x="1" y="29"/>
                    <a:pt x="21" y="70"/>
                    <a:pt x="41" y="70"/>
                  </a:cubicBezTo>
                  <a:cubicBezTo>
                    <a:pt x="62" y="70"/>
                    <a:pt x="82" y="49"/>
                    <a:pt x="102" y="29"/>
                  </a:cubicBezTo>
                  <a:cubicBezTo>
                    <a:pt x="88" y="15"/>
                    <a:pt x="74" y="0"/>
                    <a:pt x="5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5" name="Google Shape;12395;p13"/>
            <p:cNvSpPr/>
            <p:nvPr/>
          </p:nvSpPr>
          <p:spPr>
            <a:xfrm>
              <a:off x="-2055562" y="2017495"/>
              <a:ext cx="2442" cy="2221"/>
            </a:xfrm>
            <a:custGeom>
              <a:avLst/>
              <a:gdLst/>
              <a:ahLst/>
              <a:cxnLst/>
              <a:rect l="l" t="t" r="r" b="b"/>
              <a:pathLst>
                <a:path w="77" h="70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47"/>
                    <a:pt x="8" y="69"/>
                    <a:pt x="38" y="69"/>
                  </a:cubicBezTo>
                  <a:cubicBezTo>
                    <a:pt x="48" y="69"/>
                    <a:pt x="61" y="67"/>
                    <a:pt x="76" y="62"/>
                  </a:cubicBezTo>
                  <a:cubicBezTo>
                    <a:pt x="56" y="21"/>
                    <a:pt x="36" y="21"/>
                    <a:pt x="15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6" name="Google Shape;12396;p13"/>
            <p:cNvSpPr/>
            <p:nvPr/>
          </p:nvSpPr>
          <p:spPr>
            <a:xfrm>
              <a:off x="-2053785" y="2006519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7" name="Google Shape;12397;p13"/>
            <p:cNvSpPr/>
            <p:nvPr/>
          </p:nvSpPr>
          <p:spPr>
            <a:xfrm>
              <a:off x="-2046046" y="2015560"/>
              <a:ext cx="666" cy="666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1"/>
                  </a:moveTo>
                  <a:cubicBezTo>
                    <a:pt x="21" y="1"/>
                    <a:pt x="0" y="1"/>
                    <a:pt x="0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8" name="Google Shape;12398;p13"/>
            <p:cNvSpPr/>
            <p:nvPr/>
          </p:nvSpPr>
          <p:spPr>
            <a:xfrm>
              <a:off x="-2050582" y="2016194"/>
              <a:ext cx="1332" cy="698"/>
            </a:xfrm>
            <a:custGeom>
              <a:avLst/>
              <a:gdLst/>
              <a:ahLst/>
              <a:cxnLst/>
              <a:rect l="l" t="t" r="r" b="b"/>
              <a:pathLst>
                <a:path w="42" h="22" extrusionOk="0">
                  <a:moveTo>
                    <a:pt x="2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42" y="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9" name="Google Shape;12399;p13"/>
            <p:cNvSpPr/>
            <p:nvPr/>
          </p:nvSpPr>
          <p:spPr>
            <a:xfrm>
              <a:off x="-2049281" y="2022411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4" y="0"/>
                  </a:moveTo>
                  <a:cubicBezTo>
                    <a:pt x="11" y="0"/>
                    <a:pt x="1" y="15"/>
                    <a:pt x="1" y="29"/>
                  </a:cubicBezTo>
                  <a:cubicBezTo>
                    <a:pt x="21" y="29"/>
                    <a:pt x="21" y="29"/>
                    <a:pt x="41" y="9"/>
                  </a:cubicBezTo>
                  <a:cubicBezTo>
                    <a:pt x="35" y="3"/>
                    <a:pt x="29" y="0"/>
                    <a:pt x="2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0" name="Google Shape;12400;p13"/>
            <p:cNvSpPr/>
            <p:nvPr/>
          </p:nvSpPr>
          <p:spPr>
            <a:xfrm>
              <a:off x="-2058322" y="2020730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0" y="1"/>
                  </a:moveTo>
                  <a:cubicBezTo>
                    <a:pt x="15" y="15"/>
                    <a:pt x="19" y="29"/>
                    <a:pt x="28" y="29"/>
                  </a:cubicBezTo>
                  <a:cubicBezTo>
                    <a:pt x="31" y="29"/>
                    <a:pt x="35" y="27"/>
                    <a:pt x="41" y="21"/>
                  </a:cubicBezTo>
                  <a:cubicBezTo>
                    <a:pt x="41" y="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1" name="Google Shape;12401;p13"/>
            <p:cNvSpPr/>
            <p:nvPr/>
          </p:nvSpPr>
          <p:spPr>
            <a:xfrm>
              <a:off x="-2150059" y="1677694"/>
              <a:ext cx="2601" cy="5837"/>
            </a:xfrm>
            <a:custGeom>
              <a:avLst/>
              <a:gdLst/>
              <a:ahLst/>
              <a:cxnLst/>
              <a:rect l="l" t="t" r="r" b="b"/>
              <a:pathLst>
                <a:path w="82" h="184" extrusionOk="0">
                  <a:moveTo>
                    <a:pt x="41" y="0"/>
                  </a:moveTo>
                  <a:cubicBezTo>
                    <a:pt x="21" y="62"/>
                    <a:pt x="21" y="102"/>
                    <a:pt x="1" y="184"/>
                  </a:cubicBezTo>
                  <a:cubicBezTo>
                    <a:pt x="62" y="143"/>
                    <a:pt x="62" y="102"/>
                    <a:pt x="82" y="41"/>
                  </a:cubicBezTo>
                  <a:cubicBezTo>
                    <a:pt x="62" y="41"/>
                    <a:pt x="62" y="21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2" name="Google Shape;12402;p13"/>
            <p:cNvSpPr/>
            <p:nvPr/>
          </p:nvSpPr>
          <p:spPr>
            <a:xfrm>
              <a:off x="-2146824" y="1678994"/>
              <a:ext cx="2601" cy="1967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61" y="0"/>
                  </a:moveTo>
                  <a:cubicBezTo>
                    <a:pt x="21" y="21"/>
                    <a:pt x="0" y="41"/>
                    <a:pt x="41" y="61"/>
                  </a:cubicBezTo>
                  <a:cubicBezTo>
                    <a:pt x="61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3" name="Google Shape;12403;p13"/>
            <p:cNvSpPr/>
            <p:nvPr/>
          </p:nvSpPr>
          <p:spPr>
            <a:xfrm>
              <a:off x="-2144254" y="1679629"/>
              <a:ext cx="1967" cy="2157"/>
            </a:xfrm>
            <a:custGeom>
              <a:avLst/>
              <a:gdLst/>
              <a:ahLst/>
              <a:cxnLst/>
              <a:rect l="l" t="t" r="r" b="b"/>
              <a:pathLst>
                <a:path w="62" h="68" extrusionOk="0">
                  <a:moveTo>
                    <a:pt x="62" y="1"/>
                  </a:moveTo>
                  <a:cubicBezTo>
                    <a:pt x="21" y="1"/>
                    <a:pt x="21" y="41"/>
                    <a:pt x="1" y="62"/>
                  </a:cubicBezTo>
                  <a:cubicBezTo>
                    <a:pt x="12" y="65"/>
                    <a:pt x="21" y="67"/>
                    <a:pt x="29" y="67"/>
                  </a:cubicBezTo>
                  <a:cubicBezTo>
                    <a:pt x="62" y="67"/>
                    <a:pt x="62" y="34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4" name="Google Shape;12404;p13"/>
            <p:cNvSpPr/>
            <p:nvPr/>
          </p:nvSpPr>
          <p:spPr>
            <a:xfrm>
              <a:off x="-2142319" y="1677059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0"/>
                  </a:moveTo>
                  <a:cubicBezTo>
                    <a:pt x="1" y="20"/>
                    <a:pt x="1" y="41"/>
                    <a:pt x="21" y="61"/>
                  </a:cubicBezTo>
                  <a:cubicBezTo>
                    <a:pt x="42" y="41"/>
                    <a:pt x="42" y="41"/>
                    <a:pt x="42" y="20"/>
                  </a:cubicBezTo>
                  <a:cubicBezTo>
                    <a:pt x="42" y="2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5" name="Google Shape;12405;p13"/>
            <p:cNvSpPr/>
            <p:nvPr/>
          </p:nvSpPr>
          <p:spPr>
            <a:xfrm>
              <a:off x="-2145523" y="1680929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0" y="0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20" y="41"/>
                    <a:pt x="20" y="41"/>
                    <a:pt x="41" y="21"/>
                  </a:cubicBezTo>
                  <a:cubicBezTo>
                    <a:pt x="41" y="21"/>
                    <a:pt x="20" y="21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6" name="Google Shape;12406;p13"/>
            <p:cNvSpPr/>
            <p:nvPr/>
          </p:nvSpPr>
          <p:spPr>
            <a:xfrm>
              <a:off x="-2366461" y="2057400"/>
              <a:ext cx="1301" cy="825"/>
            </a:xfrm>
            <a:custGeom>
              <a:avLst/>
              <a:gdLst/>
              <a:ahLst/>
              <a:cxnLst/>
              <a:rect l="l" t="t" r="r" b="b"/>
              <a:pathLst>
                <a:path w="41" h="26" extrusionOk="0">
                  <a:moveTo>
                    <a:pt x="13" y="0"/>
                  </a:moveTo>
                  <a:cubicBezTo>
                    <a:pt x="5" y="0"/>
                    <a:pt x="0" y="5"/>
                    <a:pt x="0" y="26"/>
                  </a:cubicBezTo>
                  <a:cubicBezTo>
                    <a:pt x="20" y="26"/>
                    <a:pt x="20" y="26"/>
                    <a:pt x="41" y="5"/>
                  </a:cubicBezTo>
                  <a:cubicBezTo>
                    <a:pt x="31" y="5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7" name="Google Shape;12407;p13"/>
            <p:cNvSpPr/>
            <p:nvPr/>
          </p:nvSpPr>
          <p:spPr>
            <a:xfrm>
              <a:off x="-2135214" y="1662182"/>
              <a:ext cx="4568" cy="5202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62" y="1"/>
                  </a:moveTo>
                  <a:cubicBezTo>
                    <a:pt x="1" y="62"/>
                    <a:pt x="62" y="123"/>
                    <a:pt x="21" y="164"/>
                  </a:cubicBezTo>
                  <a:cubicBezTo>
                    <a:pt x="82" y="164"/>
                    <a:pt x="123" y="123"/>
                    <a:pt x="144" y="62"/>
                  </a:cubicBezTo>
                  <a:cubicBezTo>
                    <a:pt x="144" y="48"/>
                    <a:pt x="134" y="46"/>
                    <a:pt x="122" y="46"/>
                  </a:cubicBezTo>
                  <a:cubicBezTo>
                    <a:pt x="116" y="46"/>
                    <a:pt x="110" y="47"/>
                    <a:pt x="103" y="47"/>
                  </a:cubicBezTo>
                  <a:cubicBezTo>
                    <a:pt x="82" y="47"/>
                    <a:pt x="62" y="41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8" name="Google Shape;12408;p13"/>
            <p:cNvSpPr/>
            <p:nvPr/>
          </p:nvSpPr>
          <p:spPr>
            <a:xfrm>
              <a:off x="-2131724" y="1660247"/>
              <a:ext cx="2379" cy="1713"/>
            </a:xfrm>
            <a:custGeom>
              <a:avLst/>
              <a:gdLst/>
              <a:ahLst/>
              <a:cxnLst/>
              <a:rect l="l" t="t" r="r" b="b"/>
              <a:pathLst>
                <a:path w="75" h="54" extrusionOk="0">
                  <a:moveTo>
                    <a:pt x="13" y="1"/>
                  </a:moveTo>
                  <a:lnTo>
                    <a:pt x="13" y="1"/>
                  </a:lnTo>
                  <a:cubicBezTo>
                    <a:pt x="0" y="39"/>
                    <a:pt x="4" y="53"/>
                    <a:pt x="24" y="53"/>
                  </a:cubicBezTo>
                  <a:cubicBezTo>
                    <a:pt x="35" y="53"/>
                    <a:pt x="52" y="49"/>
                    <a:pt x="74" y="41"/>
                  </a:cubicBezTo>
                  <a:cubicBezTo>
                    <a:pt x="54" y="21"/>
                    <a:pt x="34" y="21"/>
                    <a:pt x="1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9" name="Google Shape;12409;p13"/>
            <p:cNvSpPr/>
            <p:nvPr/>
          </p:nvSpPr>
          <p:spPr>
            <a:xfrm>
              <a:off x="-2132613" y="1658946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lnTo>
                    <a:pt x="21" y="1"/>
                  </a:lnTo>
                  <a:cubicBezTo>
                    <a:pt x="0" y="21"/>
                    <a:pt x="21" y="42"/>
                    <a:pt x="41" y="42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0" name="Google Shape;12410;p13"/>
            <p:cNvSpPr/>
            <p:nvPr/>
          </p:nvSpPr>
          <p:spPr>
            <a:xfrm>
              <a:off x="-2136483" y="1666718"/>
              <a:ext cx="1967" cy="1301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21" y="0"/>
                  </a:moveTo>
                  <a:cubicBezTo>
                    <a:pt x="21" y="0"/>
                    <a:pt x="21" y="21"/>
                    <a:pt x="0" y="41"/>
                  </a:cubicBezTo>
                  <a:cubicBezTo>
                    <a:pt x="21" y="41"/>
                    <a:pt x="41" y="41"/>
                    <a:pt x="61" y="21"/>
                  </a:cubicBezTo>
                  <a:cubicBezTo>
                    <a:pt x="41" y="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1" name="Google Shape;12411;p13"/>
            <p:cNvSpPr/>
            <p:nvPr/>
          </p:nvSpPr>
          <p:spPr>
            <a:xfrm>
              <a:off x="-2137783" y="1667353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1" y="1"/>
                  </a:moveTo>
                  <a:cubicBezTo>
                    <a:pt x="21" y="1"/>
                    <a:pt x="0" y="21"/>
                    <a:pt x="21" y="21"/>
                  </a:cubicBezTo>
                  <a:cubicBezTo>
                    <a:pt x="27" y="27"/>
                    <a:pt x="31" y="29"/>
                    <a:pt x="34" y="29"/>
                  </a:cubicBezTo>
                  <a:cubicBezTo>
                    <a:pt x="41" y="29"/>
                    <a:pt x="41" y="1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2" name="Google Shape;12412;p13"/>
            <p:cNvSpPr/>
            <p:nvPr/>
          </p:nvSpPr>
          <p:spPr>
            <a:xfrm>
              <a:off x="-2129377" y="2077575"/>
              <a:ext cx="3267" cy="3902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41" y="1"/>
                  </a:moveTo>
                  <a:cubicBezTo>
                    <a:pt x="21" y="21"/>
                    <a:pt x="21" y="41"/>
                    <a:pt x="0" y="62"/>
                  </a:cubicBezTo>
                  <a:cubicBezTo>
                    <a:pt x="21" y="82"/>
                    <a:pt x="41" y="103"/>
                    <a:pt x="41" y="123"/>
                  </a:cubicBezTo>
                  <a:cubicBezTo>
                    <a:pt x="82" y="103"/>
                    <a:pt x="102" y="82"/>
                    <a:pt x="102" y="21"/>
                  </a:cubicBezTo>
                  <a:cubicBezTo>
                    <a:pt x="82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3" name="Google Shape;12413;p13"/>
            <p:cNvSpPr/>
            <p:nvPr/>
          </p:nvSpPr>
          <p:spPr>
            <a:xfrm>
              <a:off x="-2124207" y="2076941"/>
              <a:ext cx="666" cy="1332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0"/>
                  </a:moveTo>
                  <a:cubicBezTo>
                    <a:pt x="21" y="21"/>
                    <a:pt x="21" y="21"/>
                    <a:pt x="0" y="21"/>
                  </a:cubicBezTo>
                  <a:cubicBezTo>
                    <a:pt x="21" y="21"/>
                    <a:pt x="21" y="21"/>
                    <a:pt x="21" y="41"/>
                  </a:cubicBezTo>
                  <a:cubicBezTo>
                    <a:pt x="21" y="21"/>
                    <a:pt x="2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4" name="Google Shape;12414;p13"/>
            <p:cNvSpPr/>
            <p:nvPr/>
          </p:nvSpPr>
          <p:spPr>
            <a:xfrm>
              <a:off x="-2126142" y="2081445"/>
              <a:ext cx="1301" cy="1332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20" y="1"/>
                    <a:pt x="20" y="21"/>
                    <a:pt x="0" y="21"/>
                  </a:cubicBezTo>
                  <a:cubicBezTo>
                    <a:pt x="0" y="21"/>
                    <a:pt x="0" y="21"/>
                    <a:pt x="20" y="42"/>
                  </a:cubicBezTo>
                  <a:cubicBezTo>
                    <a:pt x="20" y="21"/>
                    <a:pt x="20" y="21"/>
                    <a:pt x="41" y="21"/>
                  </a:cubicBezTo>
                  <a:cubicBezTo>
                    <a:pt x="41" y="2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5" name="Google Shape;12415;p13"/>
            <p:cNvSpPr/>
            <p:nvPr/>
          </p:nvSpPr>
          <p:spPr>
            <a:xfrm>
              <a:off x="-2088679" y="1916081"/>
              <a:ext cx="3267" cy="5837"/>
            </a:xfrm>
            <a:custGeom>
              <a:avLst/>
              <a:gdLst/>
              <a:ahLst/>
              <a:cxnLst/>
              <a:rect l="l" t="t" r="r" b="b"/>
              <a:pathLst>
                <a:path w="103" h="184" extrusionOk="0">
                  <a:moveTo>
                    <a:pt x="21" y="0"/>
                  </a:moveTo>
                  <a:lnTo>
                    <a:pt x="21" y="0"/>
                  </a:lnTo>
                  <a:cubicBezTo>
                    <a:pt x="0" y="61"/>
                    <a:pt x="41" y="102"/>
                    <a:pt x="61" y="184"/>
                  </a:cubicBezTo>
                  <a:cubicBezTo>
                    <a:pt x="82" y="143"/>
                    <a:pt x="102" y="123"/>
                    <a:pt x="102" y="102"/>
                  </a:cubicBezTo>
                  <a:cubicBezTo>
                    <a:pt x="82" y="61"/>
                    <a:pt x="61" y="21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6" name="Google Shape;12416;p13"/>
            <p:cNvSpPr/>
            <p:nvPr/>
          </p:nvSpPr>
          <p:spPr>
            <a:xfrm>
              <a:off x="-2088679" y="1914780"/>
              <a:ext cx="1301" cy="1967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0" y="1"/>
                  </a:moveTo>
                  <a:cubicBezTo>
                    <a:pt x="0" y="21"/>
                    <a:pt x="0" y="41"/>
                    <a:pt x="21" y="62"/>
                  </a:cubicBezTo>
                  <a:cubicBezTo>
                    <a:pt x="41" y="21"/>
                    <a:pt x="2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7" name="Google Shape;12417;p13"/>
            <p:cNvSpPr/>
            <p:nvPr/>
          </p:nvSpPr>
          <p:spPr>
            <a:xfrm>
              <a:off x="-2077703" y="1894098"/>
              <a:ext cx="4568" cy="3934"/>
            </a:xfrm>
            <a:custGeom>
              <a:avLst/>
              <a:gdLst/>
              <a:ahLst/>
              <a:cxnLst/>
              <a:rect l="l" t="t" r="r" b="b"/>
              <a:pathLst>
                <a:path w="144" h="124" extrusionOk="0">
                  <a:moveTo>
                    <a:pt x="123" y="1"/>
                  </a:moveTo>
                  <a:cubicBezTo>
                    <a:pt x="82" y="42"/>
                    <a:pt x="41" y="62"/>
                    <a:pt x="0" y="82"/>
                  </a:cubicBezTo>
                  <a:cubicBezTo>
                    <a:pt x="41" y="103"/>
                    <a:pt x="62" y="123"/>
                    <a:pt x="82" y="123"/>
                  </a:cubicBezTo>
                  <a:cubicBezTo>
                    <a:pt x="143" y="103"/>
                    <a:pt x="102" y="82"/>
                    <a:pt x="102" y="62"/>
                  </a:cubicBezTo>
                  <a:cubicBezTo>
                    <a:pt x="102" y="42"/>
                    <a:pt x="102" y="21"/>
                    <a:pt x="123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8" name="Google Shape;12418;p13"/>
            <p:cNvSpPr/>
            <p:nvPr/>
          </p:nvSpPr>
          <p:spPr>
            <a:xfrm>
              <a:off x="-2079004" y="1893844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24" y="0"/>
                  </a:moveTo>
                  <a:cubicBezTo>
                    <a:pt x="11" y="0"/>
                    <a:pt x="1" y="15"/>
                    <a:pt x="1" y="29"/>
                  </a:cubicBezTo>
                  <a:cubicBezTo>
                    <a:pt x="11" y="29"/>
                    <a:pt x="16" y="34"/>
                    <a:pt x="21" y="34"/>
                  </a:cubicBezTo>
                  <a:cubicBezTo>
                    <a:pt x="26" y="34"/>
                    <a:pt x="31" y="29"/>
                    <a:pt x="41" y="9"/>
                  </a:cubicBezTo>
                  <a:cubicBezTo>
                    <a:pt x="36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9" name="Google Shape;12419;p13"/>
            <p:cNvSpPr/>
            <p:nvPr/>
          </p:nvSpPr>
          <p:spPr>
            <a:xfrm>
              <a:off x="-2057687" y="1994243"/>
              <a:ext cx="1332" cy="508"/>
            </a:xfrm>
            <a:custGeom>
              <a:avLst/>
              <a:gdLst/>
              <a:ahLst/>
              <a:cxnLst/>
              <a:rect l="l" t="t" r="r" b="b"/>
              <a:pathLst>
                <a:path w="42" h="16" extrusionOk="0">
                  <a:moveTo>
                    <a:pt x="1" y="1"/>
                  </a:moveTo>
                  <a:cubicBezTo>
                    <a:pt x="1" y="11"/>
                    <a:pt x="6" y="16"/>
                    <a:pt x="14" y="16"/>
                  </a:cubicBezTo>
                  <a:cubicBezTo>
                    <a:pt x="21" y="16"/>
                    <a:pt x="31" y="11"/>
                    <a:pt x="4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0" name="Google Shape;12420;p13"/>
            <p:cNvSpPr/>
            <p:nvPr/>
          </p:nvSpPr>
          <p:spPr>
            <a:xfrm>
              <a:off x="-2080273" y="1974861"/>
              <a:ext cx="1301" cy="666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20" y="1"/>
                  </a:moveTo>
                  <a:cubicBezTo>
                    <a:pt x="20" y="1"/>
                    <a:pt x="20" y="1"/>
                    <a:pt x="0" y="21"/>
                  </a:cubicBezTo>
                  <a:lnTo>
                    <a:pt x="41" y="21"/>
                  </a:lnTo>
                  <a:cubicBezTo>
                    <a:pt x="20" y="2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1" name="Google Shape;12421;p13"/>
            <p:cNvSpPr/>
            <p:nvPr/>
          </p:nvSpPr>
          <p:spPr>
            <a:xfrm>
              <a:off x="-2122747" y="2213882"/>
              <a:ext cx="2442" cy="1586"/>
            </a:xfrm>
            <a:custGeom>
              <a:avLst/>
              <a:gdLst/>
              <a:ahLst/>
              <a:cxnLst/>
              <a:rect l="l" t="t" r="r" b="b"/>
              <a:pathLst>
                <a:path w="77" h="50" extrusionOk="0">
                  <a:moveTo>
                    <a:pt x="15" y="1"/>
                  </a:moveTo>
                  <a:cubicBezTo>
                    <a:pt x="0" y="31"/>
                    <a:pt x="7" y="50"/>
                    <a:pt x="36" y="50"/>
                  </a:cubicBezTo>
                  <a:cubicBezTo>
                    <a:pt x="47" y="50"/>
                    <a:pt x="60" y="47"/>
                    <a:pt x="76" y="42"/>
                  </a:cubicBezTo>
                  <a:cubicBezTo>
                    <a:pt x="56" y="1"/>
                    <a:pt x="36" y="1"/>
                    <a:pt x="15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2" name="Google Shape;12422;p13"/>
            <p:cNvSpPr/>
            <p:nvPr/>
          </p:nvSpPr>
          <p:spPr>
            <a:xfrm>
              <a:off x="-2128108" y="2212994"/>
              <a:ext cx="1998" cy="920"/>
            </a:xfrm>
            <a:custGeom>
              <a:avLst/>
              <a:gdLst/>
              <a:ahLst/>
              <a:cxnLst/>
              <a:rect l="l" t="t" r="r" b="b"/>
              <a:pathLst>
                <a:path w="63" h="29" extrusionOk="0">
                  <a:moveTo>
                    <a:pt x="44" y="0"/>
                  </a:moveTo>
                  <a:cubicBezTo>
                    <a:pt x="30" y="0"/>
                    <a:pt x="15" y="14"/>
                    <a:pt x="1" y="29"/>
                  </a:cubicBezTo>
                  <a:cubicBezTo>
                    <a:pt x="21" y="29"/>
                    <a:pt x="42" y="29"/>
                    <a:pt x="62" y="8"/>
                  </a:cubicBezTo>
                  <a:cubicBezTo>
                    <a:pt x="56" y="3"/>
                    <a:pt x="50" y="0"/>
                    <a:pt x="44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3" name="Google Shape;12423;p13"/>
            <p:cNvSpPr/>
            <p:nvPr/>
          </p:nvSpPr>
          <p:spPr>
            <a:xfrm>
              <a:off x="-2126808" y="2216198"/>
              <a:ext cx="1332" cy="952"/>
            </a:xfrm>
            <a:custGeom>
              <a:avLst/>
              <a:gdLst/>
              <a:ahLst/>
              <a:cxnLst/>
              <a:rect l="l" t="t" r="r" b="b"/>
              <a:pathLst>
                <a:path w="42" h="30" extrusionOk="0">
                  <a:moveTo>
                    <a:pt x="24" y="1"/>
                  </a:moveTo>
                  <a:cubicBezTo>
                    <a:pt x="11" y="1"/>
                    <a:pt x="1" y="15"/>
                    <a:pt x="1" y="30"/>
                  </a:cubicBezTo>
                  <a:cubicBezTo>
                    <a:pt x="21" y="30"/>
                    <a:pt x="41" y="30"/>
                    <a:pt x="41" y="9"/>
                  </a:cubicBezTo>
                  <a:cubicBezTo>
                    <a:pt x="35" y="3"/>
                    <a:pt x="29" y="1"/>
                    <a:pt x="24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4" name="Google Shape;12424;p13"/>
            <p:cNvSpPr/>
            <p:nvPr/>
          </p:nvSpPr>
          <p:spPr>
            <a:xfrm>
              <a:off x="-2370997" y="2029771"/>
              <a:ext cx="3267" cy="2633"/>
            </a:xfrm>
            <a:custGeom>
              <a:avLst/>
              <a:gdLst/>
              <a:ahLst/>
              <a:cxnLst/>
              <a:rect l="l" t="t" r="r" b="b"/>
              <a:pathLst>
                <a:path w="103" h="83" extrusionOk="0">
                  <a:moveTo>
                    <a:pt x="41" y="1"/>
                  </a:moveTo>
                  <a:cubicBezTo>
                    <a:pt x="21" y="21"/>
                    <a:pt x="21" y="41"/>
                    <a:pt x="0" y="62"/>
                  </a:cubicBezTo>
                  <a:cubicBezTo>
                    <a:pt x="21" y="62"/>
                    <a:pt x="21" y="82"/>
                    <a:pt x="41" y="82"/>
                  </a:cubicBezTo>
                  <a:lnTo>
                    <a:pt x="102" y="21"/>
                  </a:lnTo>
                  <a:cubicBezTo>
                    <a:pt x="82" y="21"/>
                    <a:pt x="62" y="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5" name="Google Shape;12425;p13"/>
            <p:cNvSpPr/>
            <p:nvPr/>
          </p:nvSpPr>
          <p:spPr>
            <a:xfrm>
              <a:off x="-2367762" y="2025647"/>
              <a:ext cx="1967" cy="920"/>
            </a:xfrm>
            <a:custGeom>
              <a:avLst/>
              <a:gdLst/>
              <a:ahLst/>
              <a:cxnLst/>
              <a:rect l="l" t="t" r="r" b="b"/>
              <a:pathLst>
                <a:path w="62" h="29" extrusionOk="0">
                  <a:moveTo>
                    <a:pt x="27" y="0"/>
                  </a:moveTo>
                  <a:cubicBezTo>
                    <a:pt x="21" y="0"/>
                    <a:pt x="12" y="3"/>
                    <a:pt x="0" y="8"/>
                  </a:cubicBezTo>
                  <a:cubicBezTo>
                    <a:pt x="21" y="29"/>
                    <a:pt x="41" y="29"/>
                    <a:pt x="61" y="29"/>
                  </a:cubicBezTo>
                  <a:cubicBezTo>
                    <a:pt x="47" y="14"/>
                    <a:pt x="43" y="0"/>
                    <a:pt x="27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6" name="Google Shape;12426;p13"/>
            <p:cNvSpPr/>
            <p:nvPr/>
          </p:nvSpPr>
          <p:spPr>
            <a:xfrm>
              <a:off x="-2190123" y="2191931"/>
              <a:ext cx="2633" cy="3267"/>
            </a:xfrm>
            <a:custGeom>
              <a:avLst/>
              <a:gdLst/>
              <a:ahLst/>
              <a:cxnLst/>
              <a:rect l="l" t="t" r="r" b="b"/>
              <a:pathLst>
                <a:path w="83" h="103" extrusionOk="0">
                  <a:moveTo>
                    <a:pt x="42" y="0"/>
                  </a:moveTo>
                  <a:cubicBezTo>
                    <a:pt x="42" y="41"/>
                    <a:pt x="1" y="62"/>
                    <a:pt x="42" y="102"/>
                  </a:cubicBezTo>
                  <a:cubicBezTo>
                    <a:pt x="62" y="62"/>
                    <a:pt x="82" y="4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7" name="Google Shape;12427;p13"/>
            <p:cNvSpPr/>
            <p:nvPr/>
          </p:nvSpPr>
          <p:spPr>
            <a:xfrm>
              <a:off x="-2189457" y="2194500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21"/>
                    <a:pt x="21" y="42"/>
                    <a:pt x="0" y="42"/>
                  </a:cubicBezTo>
                  <a:cubicBezTo>
                    <a:pt x="21" y="42"/>
                    <a:pt x="41" y="62"/>
                    <a:pt x="41" y="62"/>
                  </a:cubicBezTo>
                  <a:cubicBezTo>
                    <a:pt x="61" y="42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8" name="Google Shape;12428;p13"/>
            <p:cNvSpPr/>
            <p:nvPr/>
          </p:nvSpPr>
          <p:spPr>
            <a:xfrm>
              <a:off x="-2097719" y="1952243"/>
              <a:ext cx="2601" cy="1967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41" y="1"/>
                  </a:moveTo>
                  <a:lnTo>
                    <a:pt x="41" y="1"/>
                  </a:lnTo>
                  <a:cubicBezTo>
                    <a:pt x="21" y="21"/>
                    <a:pt x="0" y="42"/>
                    <a:pt x="21" y="62"/>
                  </a:cubicBezTo>
                  <a:cubicBezTo>
                    <a:pt x="82" y="42"/>
                    <a:pt x="82" y="21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9" name="Google Shape;12429;p13"/>
            <p:cNvSpPr/>
            <p:nvPr/>
          </p:nvSpPr>
          <p:spPr>
            <a:xfrm>
              <a:off x="-2094515" y="1958715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1" y="21"/>
                    <a:pt x="21" y="41"/>
                    <a:pt x="21" y="41"/>
                  </a:cubicBezTo>
                  <a:cubicBezTo>
                    <a:pt x="42" y="41"/>
                    <a:pt x="42" y="2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0" name="Google Shape;12430;p13"/>
            <p:cNvSpPr/>
            <p:nvPr/>
          </p:nvSpPr>
          <p:spPr>
            <a:xfrm>
              <a:off x="-2159100" y="1675093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9" y="30"/>
                    <a:pt x="17" y="35"/>
                    <a:pt x="24" y="35"/>
                  </a:cubicBezTo>
                  <a:cubicBezTo>
                    <a:pt x="34" y="35"/>
                    <a:pt x="41" y="25"/>
                    <a:pt x="4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1" name="Google Shape;12431;p13"/>
            <p:cNvSpPr/>
            <p:nvPr/>
          </p:nvSpPr>
          <p:spPr>
            <a:xfrm>
              <a:off x="-2108727" y="1886992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21" y="21"/>
                    <a:pt x="42" y="42"/>
                  </a:cubicBezTo>
                  <a:cubicBezTo>
                    <a:pt x="42" y="21"/>
                    <a:pt x="42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2" name="Google Shape;12432;p13"/>
            <p:cNvSpPr/>
            <p:nvPr/>
          </p:nvSpPr>
          <p:spPr>
            <a:xfrm>
              <a:off x="-2126142" y="1953544"/>
              <a:ext cx="2601" cy="1428"/>
            </a:xfrm>
            <a:custGeom>
              <a:avLst/>
              <a:gdLst/>
              <a:ahLst/>
              <a:cxnLst/>
              <a:rect l="l" t="t" r="r" b="b"/>
              <a:pathLst>
                <a:path w="82" h="45" extrusionOk="0">
                  <a:moveTo>
                    <a:pt x="0" y="1"/>
                  </a:moveTo>
                  <a:cubicBezTo>
                    <a:pt x="12" y="37"/>
                    <a:pt x="25" y="45"/>
                    <a:pt x="41" y="45"/>
                  </a:cubicBezTo>
                  <a:cubicBezTo>
                    <a:pt x="52" y="45"/>
                    <a:pt x="65" y="41"/>
                    <a:pt x="82" y="41"/>
                  </a:cubicBezTo>
                  <a:cubicBezTo>
                    <a:pt x="61" y="21"/>
                    <a:pt x="41" y="1"/>
                    <a:pt x="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3" name="Google Shape;12433;p13"/>
            <p:cNvSpPr/>
            <p:nvPr/>
          </p:nvSpPr>
          <p:spPr>
            <a:xfrm>
              <a:off x="-2376168" y="2220195"/>
              <a:ext cx="1332" cy="1110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13" y="0"/>
                  </a:moveTo>
                  <a:cubicBezTo>
                    <a:pt x="6" y="0"/>
                    <a:pt x="1" y="6"/>
                    <a:pt x="1" y="26"/>
                  </a:cubicBezTo>
                  <a:cubicBezTo>
                    <a:pt x="7" y="32"/>
                    <a:pt x="11" y="34"/>
                    <a:pt x="14" y="34"/>
                  </a:cubicBezTo>
                  <a:cubicBezTo>
                    <a:pt x="23" y="34"/>
                    <a:pt x="27" y="20"/>
                    <a:pt x="41" y="6"/>
                  </a:cubicBezTo>
                  <a:cubicBezTo>
                    <a:pt x="31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4" name="Google Shape;12434;p13"/>
            <p:cNvSpPr/>
            <p:nvPr/>
          </p:nvSpPr>
          <p:spPr>
            <a:xfrm>
              <a:off x="-2356786" y="2007153"/>
              <a:ext cx="1332" cy="983"/>
            </a:xfrm>
            <a:custGeom>
              <a:avLst/>
              <a:gdLst/>
              <a:ahLst/>
              <a:cxnLst/>
              <a:rect l="l" t="t" r="r" b="b"/>
              <a:pathLst>
                <a:path w="42" h="31" extrusionOk="0">
                  <a:moveTo>
                    <a:pt x="1" y="1"/>
                  </a:moveTo>
                  <a:cubicBezTo>
                    <a:pt x="1" y="1"/>
                    <a:pt x="1" y="21"/>
                    <a:pt x="21" y="21"/>
                  </a:cubicBezTo>
                  <a:cubicBezTo>
                    <a:pt x="21" y="28"/>
                    <a:pt x="23" y="30"/>
                    <a:pt x="26" y="30"/>
                  </a:cubicBezTo>
                  <a:cubicBezTo>
                    <a:pt x="32" y="30"/>
                    <a:pt x="41" y="21"/>
                    <a:pt x="41" y="21"/>
                  </a:cubicBezTo>
                  <a:cubicBezTo>
                    <a:pt x="21" y="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5" name="Google Shape;12435;p13"/>
            <p:cNvSpPr/>
            <p:nvPr/>
          </p:nvSpPr>
          <p:spPr>
            <a:xfrm>
              <a:off x="-2358087" y="2009754"/>
              <a:ext cx="1332" cy="666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1" y="0"/>
                  </a:moveTo>
                  <a:cubicBezTo>
                    <a:pt x="21" y="21"/>
                    <a:pt x="21" y="21"/>
                    <a:pt x="42" y="21"/>
                  </a:cubicBezTo>
                  <a:cubicBezTo>
                    <a:pt x="42" y="21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6" name="Google Shape;12436;p13"/>
            <p:cNvSpPr/>
            <p:nvPr/>
          </p:nvSpPr>
          <p:spPr>
            <a:xfrm>
              <a:off x="-2131978" y="2111168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1" y="1"/>
                  </a:moveTo>
                  <a:cubicBezTo>
                    <a:pt x="1" y="21"/>
                    <a:pt x="1" y="41"/>
                    <a:pt x="21" y="41"/>
                  </a:cubicBezTo>
                  <a:cubicBezTo>
                    <a:pt x="42" y="21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7" name="Google Shape;12437;p13"/>
            <p:cNvSpPr/>
            <p:nvPr/>
          </p:nvSpPr>
          <p:spPr>
            <a:xfrm>
              <a:off x="-2105491" y="1935843"/>
              <a:ext cx="698" cy="952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8" y="0"/>
                  </a:moveTo>
                  <a:cubicBezTo>
                    <a:pt x="1" y="0"/>
                    <a:pt x="1" y="15"/>
                    <a:pt x="1" y="29"/>
                  </a:cubicBezTo>
                  <a:cubicBezTo>
                    <a:pt x="1" y="29"/>
                    <a:pt x="21" y="29"/>
                    <a:pt x="21" y="9"/>
                  </a:cubicBezTo>
                  <a:cubicBezTo>
                    <a:pt x="15" y="3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8" name="Google Shape;12438;p13"/>
            <p:cNvSpPr/>
            <p:nvPr/>
          </p:nvSpPr>
          <p:spPr>
            <a:xfrm>
              <a:off x="-2107426" y="1936097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21" y="21"/>
                    <a:pt x="1" y="41"/>
                    <a:pt x="21" y="41"/>
                  </a:cubicBezTo>
                  <a:cubicBezTo>
                    <a:pt x="41" y="41"/>
                    <a:pt x="41" y="21"/>
                    <a:pt x="62" y="21"/>
                  </a:cubicBezTo>
                  <a:cubicBezTo>
                    <a:pt x="4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9" name="Google Shape;12439;p13"/>
            <p:cNvSpPr/>
            <p:nvPr/>
          </p:nvSpPr>
          <p:spPr>
            <a:xfrm>
              <a:off x="-2247602" y="1723563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0"/>
                  </a:moveTo>
                  <a:cubicBezTo>
                    <a:pt x="21" y="0"/>
                    <a:pt x="21" y="21"/>
                    <a:pt x="0" y="41"/>
                  </a:cubicBezTo>
                  <a:lnTo>
                    <a:pt x="41" y="41"/>
                  </a:lnTo>
                  <a:cubicBezTo>
                    <a:pt x="6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0" name="Google Shape;12440;p13"/>
            <p:cNvSpPr/>
            <p:nvPr/>
          </p:nvSpPr>
          <p:spPr>
            <a:xfrm>
              <a:off x="-2090614" y="1872147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41" y="0"/>
                  </a:moveTo>
                  <a:cubicBezTo>
                    <a:pt x="21" y="0"/>
                    <a:pt x="21" y="0"/>
                    <a:pt x="0" y="21"/>
                  </a:cubicBezTo>
                  <a:cubicBezTo>
                    <a:pt x="6" y="27"/>
                    <a:pt x="12" y="29"/>
                    <a:pt x="18" y="29"/>
                  </a:cubicBezTo>
                  <a:cubicBezTo>
                    <a:pt x="31" y="29"/>
                    <a:pt x="41" y="15"/>
                    <a:pt x="4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1" name="Google Shape;12441;p13"/>
            <p:cNvSpPr/>
            <p:nvPr/>
          </p:nvSpPr>
          <p:spPr>
            <a:xfrm>
              <a:off x="-2108060" y="1957414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21" y="21"/>
                    <a:pt x="0" y="41"/>
                    <a:pt x="41" y="41"/>
                  </a:cubicBezTo>
                  <a:cubicBezTo>
                    <a:pt x="41" y="21"/>
                    <a:pt x="41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2" name="Google Shape;12442;p13"/>
            <p:cNvSpPr/>
            <p:nvPr/>
          </p:nvSpPr>
          <p:spPr>
            <a:xfrm>
              <a:off x="-2370363" y="2032372"/>
              <a:ext cx="1332" cy="1301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21" y="21"/>
                    <a:pt x="1" y="21"/>
                    <a:pt x="42" y="41"/>
                  </a:cubicBez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3" name="Google Shape;12443;p13"/>
            <p:cNvSpPr/>
            <p:nvPr/>
          </p:nvSpPr>
          <p:spPr>
            <a:xfrm>
              <a:off x="-2369697" y="2035290"/>
              <a:ext cx="1301" cy="1618"/>
            </a:xfrm>
            <a:custGeom>
              <a:avLst/>
              <a:gdLst/>
              <a:ahLst/>
              <a:cxnLst/>
              <a:rect l="l" t="t" r="r" b="b"/>
              <a:pathLst>
                <a:path w="41" h="51" extrusionOk="0">
                  <a:moveTo>
                    <a:pt x="6" y="1"/>
                  </a:moveTo>
                  <a:cubicBezTo>
                    <a:pt x="2" y="1"/>
                    <a:pt x="0" y="3"/>
                    <a:pt x="0" y="10"/>
                  </a:cubicBezTo>
                  <a:cubicBezTo>
                    <a:pt x="0" y="30"/>
                    <a:pt x="0" y="30"/>
                    <a:pt x="21" y="51"/>
                  </a:cubicBezTo>
                  <a:cubicBezTo>
                    <a:pt x="21" y="30"/>
                    <a:pt x="21" y="10"/>
                    <a:pt x="41" y="10"/>
                  </a:cubicBezTo>
                  <a:cubicBezTo>
                    <a:pt x="27" y="10"/>
                    <a:pt x="14" y="1"/>
                    <a:pt x="6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4" name="Google Shape;12444;p13"/>
            <p:cNvSpPr/>
            <p:nvPr/>
          </p:nvSpPr>
          <p:spPr>
            <a:xfrm>
              <a:off x="-2087410" y="1983901"/>
              <a:ext cx="1998" cy="1110"/>
            </a:xfrm>
            <a:custGeom>
              <a:avLst/>
              <a:gdLst/>
              <a:ahLst/>
              <a:cxnLst/>
              <a:rect l="l" t="t" r="r" b="b"/>
              <a:pathLst>
                <a:path w="63" h="35" extrusionOk="0">
                  <a:moveTo>
                    <a:pt x="6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9" y="30"/>
                    <a:pt x="18" y="34"/>
                    <a:pt x="26" y="34"/>
                  </a:cubicBezTo>
                  <a:cubicBezTo>
                    <a:pt x="38" y="34"/>
                    <a:pt x="50" y="25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5" name="Google Shape;12445;p13"/>
            <p:cNvSpPr/>
            <p:nvPr/>
          </p:nvSpPr>
          <p:spPr>
            <a:xfrm>
              <a:off x="-2162970" y="1648796"/>
              <a:ext cx="1301" cy="79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1" y="0"/>
                  </a:moveTo>
                  <a:cubicBezTo>
                    <a:pt x="15" y="0"/>
                    <a:pt x="10" y="5"/>
                    <a:pt x="0" y="15"/>
                  </a:cubicBezTo>
                  <a:cubicBezTo>
                    <a:pt x="7" y="22"/>
                    <a:pt x="14" y="24"/>
                    <a:pt x="20" y="24"/>
                  </a:cubicBezTo>
                  <a:cubicBezTo>
                    <a:pt x="32" y="24"/>
                    <a:pt x="41" y="15"/>
                    <a:pt x="41" y="15"/>
                  </a:cubicBezTo>
                  <a:cubicBezTo>
                    <a:pt x="31" y="5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6" name="Google Shape;12446;p13"/>
            <p:cNvSpPr/>
            <p:nvPr/>
          </p:nvSpPr>
          <p:spPr>
            <a:xfrm>
              <a:off x="-2165571" y="1648637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0"/>
                  </a:moveTo>
                  <a:cubicBezTo>
                    <a:pt x="1" y="20"/>
                    <a:pt x="1" y="41"/>
                    <a:pt x="21" y="61"/>
                  </a:cubicBezTo>
                  <a:cubicBezTo>
                    <a:pt x="41" y="20"/>
                    <a:pt x="21" y="0"/>
                    <a:pt x="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7" name="Google Shape;12447;p13"/>
            <p:cNvSpPr/>
            <p:nvPr/>
          </p:nvSpPr>
          <p:spPr>
            <a:xfrm>
              <a:off x="-2164905" y="2367351"/>
              <a:ext cx="1967" cy="1618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7" y="1"/>
                  </a:moveTo>
                  <a:cubicBezTo>
                    <a:pt x="23" y="1"/>
                    <a:pt x="20" y="3"/>
                    <a:pt x="20" y="10"/>
                  </a:cubicBezTo>
                  <a:cubicBezTo>
                    <a:pt x="0" y="10"/>
                    <a:pt x="20" y="30"/>
                    <a:pt x="41" y="51"/>
                  </a:cubicBezTo>
                  <a:cubicBezTo>
                    <a:pt x="41" y="30"/>
                    <a:pt x="41" y="10"/>
                    <a:pt x="61" y="10"/>
                  </a:cubicBezTo>
                  <a:cubicBezTo>
                    <a:pt x="48" y="10"/>
                    <a:pt x="34" y="1"/>
                    <a:pt x="27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8" name="Google Shape;12448;p13"/>
            <p:cNvSpPr/>
            <p:nvPr/>
          </p:nvSpPr>
          <p:spPr>
            <a:xfrm>
              <a:off x="-2124207" y="1940792"/>
              <a:ext cx="1301" cy="793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21" y="0"/>
                  </a:moveTo>
                  <a:cubicBezTo>
                    <a:pt x="15" y="0"/>
                    <a:pt x="10" y="5"/>
                    <a:pt x="0" y="16"/>
                  </a:cubicBezTo>
                  <a:cubicBezTo>
                    <a:pt x="7" y="22"/>
                    <a:pt x="14" y="25"/>
                    <a:pt x="20" y="25"/>
                  </a:cubicBezTo>
                  <a:cubicBezTo>
                    <a:pt x="32" y="25"/>
                    <a:pt x="41" y="16"/>
                    <a:pt x="41" y="16"/>
                  </a:cubicBezTo>
                  <a:cubicBezTo>
                    <a:pt x="31" y="5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9" name="Google Shape;12449;p13"/>
            <p:cNvSpPr/>
            <p:nvPr/>
          </p:nvSpPr>
          <p:spPr>
            <a:xfrm>
              <a:off x="-2193327" y="2213248"/>
              <a:ext cx="1301" cy="952"/>
            </a:xfrm>
            <a:custGeom>
              <a:avLst/>
              <a:gdLst/>
              <a:ahLst/>
              <a:cxnLst/>
              <a:rect l="l" t="t" r="r" b="b"/>
              <a:pathLst>
                <a:path w="41" h="30" extrusionOk="0">
                  <a:moveTo>
                    <a:pt x="0" y="0"/>
                  </a:moveTo>
                  <a:cubicBezTo>
                    <a:pt x="0" y="0"/>
                    <a:pt x="0" y="21"/>
                    <a:pt x="0" y="21"/>
                  </a:cubicBezTo>
                  <a:cubicBezTo>
                    <a:pt x="7" y="28"/>
                    <a:pt x="14" y="30"/>
                    <a:pt x="20" y="30"/>
                  </a:cubicBezTo>
                  <a:cubicBezTo>
                    <a:pt x="32" y="30"/>
                    <a:pt x="41" y="21"/>
                    <a:pt x="41" y="21"/>
                  </a:cubicBezTo>
                  <a:cubicBezTo>
                    <a:pt x="41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0" name="Google Shape;12450;p13"/>
            <p:cNvSpPr/>
            <p:nvPr/>
          </p:nvSpPr>
          <p:spPr>
            <a:xfrm>
              <a:off x="-2137149" y="1569809"/>
              <a:ext cx="1332" cy="1332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2" y="0"/>
                  </a:moveTo>
                  <a:cubicBezTo>
                    <a:pt x="21" y="0"/>
                    <a:pt x="21" y="0"/>
                    <a:pt x="1" y="21"/>
                  </a:cubicBezTo>
                  <a:cubicBezTo>
                    <a:pt x="21" y="41"/>
                    <a:pt x="21" y="41"/>
                    <a:pt x="42" y="41"/>
                  </a:cubicBezTo>
                  <a:cubicBezTo>
                    <a:pt x="42" y="21"/>
                    <a:pt x="42" y="21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1" name="Google Shape;12451;p13"/>
            <p:cNvSpPr/>
            <p:nvPr/>
          </p:nvSpPr>
          <p:spPr>
            <a:xfrm>
              <a:off x="-2043476" y="1989738"/>
              <a:ext cx="2633" cy="2601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42" y="0"/>
                  </a:moveTo>
                  <a:cubicBezTo>
                    <a:pt x="42" y="20"/>
                    <a:pt x="21" y="41"/>
                    <a:pt x="1" y="81"/>
                  </a:cubicBezTo>
                  <a:lnTo>
                    <a:pt x="42" y="81"/>
                  </a:lnTo>
                  <a:cubicBezTo>
                    <a:pt x="62" y="61"/>
                    <a:pt x="82" y="20"/>
                    <a:pt x="42" y="0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2" name="Google Shape;12452;p13"/>
            <p:cNvSpPr/>
            <p:nvPr/>
          </p:nvSpPr>
          <p:spPr>
            <a:xfrm>
              <a:off x="-2211440" y="1700946"/>
              <a:ext cx="1967" cy="1967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41"/>
                    <a:pt x="42" y="41"/>
                    <a:pt x="42" y="62"/>
                  </a:cubicBezTo>
                  <a:cubicBezTo>
                    <a:pt x="62" y="21"/>
                    <a:pt x="62" y="21"/>
                    <a:pt x="2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3" name="Google Shape;12453;p13"/>
            <p:cNvSpPr/>
            <p:nvPr/>
          </p:nvSpPr>
          <p:spPr>
            <a:xfrm>
              <a:off x="-2095150" y="1907675"/>
              <a:ext cx="1332" cy="1967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1"/>
                  </a:moveTo>
                  <a:cubicBezTo>
                    <a:pt x="1" y="21"/>
                    <a:pt x="1" y="21"/>
                    <a:pt x="1" y="41"/>
                  </a:cubicBezTo>
                  <a:cubicBezTo>
                    <a:pt x="1" y="41"/>
                    <a:pt x="21" y="62"/>
                    <a:pt x="21" y="62"/>
                  </a:cubicBezTo>
                  <a:cubicBezTo>
                    <a:pt x="41" y="41"/>
                    <a:pt x="41" y="21"/>
                    <a:pt x="1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4" name="Google Shape;12454;p13"/>
            <p:cNvSpPr/>
            <p:nvPr/>
          </p:nvSpPr>
          <p:spPr>
            <a:xfrm>
              <a:off x="-2095150" y="1909610"/>
              <a:ext cx="1967" cy="1110"/>
            </a:xfrm>
            <a:custGeom>
              <a:avLst/>
              <a:gdLst/>
              <a:ahLst/>
              <a:cxnLst/>
              <a:rect l="l" t="t" r="r" b="b"/>
              <a:pathLst>
                <a:path w="62" h="35" extrusionOk="0">
                  <a:moveTo>
                    <a:pt x="21" y="1"/>
                  </a:moveTo>
                  <a:cubicBezTo>
                    <a:pt x="21" y="1"/>
                    <a:pt x="21" y="21"/>
                    <a:pt x="1" y="21"/>
                  </a:cubicBezTo>
                  <a:cubicBezTo>
                    <a:pt x="17" y="29"/>
                    <a:pt x="31" y="34"/>
                    <a:pt x="41" y="34"/>
                  </a:cubicBezTo>
                  <a:cubicBezTo>
                    <a:pt x="55" y="34"/>
                    <a:pt x="62" y="25"/>
                    <a:pt x="62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5" name="Google Shape;12455;p13"/>
            <p:cNvSpPr/>
            <p:nvPr/>
          </p:nvSpPr>
          <p:spPr>
            <a:xfrm>
              <a:off x="-2085443" y="1994243"/>
              <a:ext cx="1967" cy="1332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0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20" y="41"/>
                    <a:pt x="41" y="41"/>
                    <a:pt x="61" y="21"/>
                  </a:cubicBezTo>
                  <a:cubicBezTo>
                    <a:pt x="41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247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6" name="Google Shape;12456;p13"/>
            <p:cNvSpPr/>
            <p:nvPr/>
          </p:nvSpPr>
          <p:spPr>
            <a:xfrm>
              <a:off x="-2427699" y="1385698"/>
              <a:ext cx="436087" cy="1455555"/>
            </a:xfrm>
            <a:custGeom>
              <a:avLst/>
              <a:gdLst/>
              <a:ahLst/>
              <a:cxnLst/>
              <a:rect l="l" t="t" r="r" b="b"/>
              <a:pathLst>
                <a:path w="13748" h="45884" extrusionOk="0">
                  <a:moveTo>
                    <a:pt x="5805" y="0"/>
                  </a:moveTo>
                  <a:lnTo>
                    <a:pt x="5805" y="0"/>
                  </a:lnTo>
                  <a:cubicBezTo>
                    <a:pt x="5886" y="184"/>
                    <a:pt x="5968" y="326"/>
                    <a:pt x="6049" y="469"/>
                  </a:cubicBezTo>
                  <a:cubicBezTo>
                    <a:pt x="6701" y="1650"/>
                    <a:pt x="7251" y="2872"/>
                    <a:pt x="7638" y="4155"/>
                  </a:cubicBezTo>
                  <a:cubicBezTo>
                    <a:pt x="7699" y="4420"/>
                    <a:pt x="7760" y="4664"/>
                    <a:pt x="7841" y="4908"/>
                  </a:cubicBezTo>
                  <a:cubicBezTo>
                    <a:pt x="7964" y="5336"/>
                    <a:pt x="7964" y="5743"/>
                    <a:pt x="7923" y="6191"/>
                  </a:cubicBezTo>
                  <a:cubicBezTo>
                    <a:pt x="7841" y="6782"/>
                    <a:pt x="7801" y="7393"/>
                    <a:pt x="7740" y="8004"/>
                  </a:cubicBezTo>
                  <a:cubicBezTo>
                    <a:pt x="7719" y="8065"/>
                    <a:pt x="7719" y="8146"/>
                    <a:pt x="7699" y="8208"/>
                  </a:cubicBezTo>
                  <a:cubicBezTo>
                    <a:pt x="6884" y="6599"/>
                    <a:pt x="5805" y="5173"/>
                    <a:pt x="4461" y="3951"/>
                  </a:cubicBezTo>
                  <a:cubicBezTo>
                    <a:pt x="4451" y="3941"/>
                    <a:pt x="4435" y="3936"/>
                    <a:pt x="4417" y="3936"/>
                  </a:cubicBezTo>
                  <a:cubicBezTo>
                    <a:pt x="4400" y="3936"/>
                    <a:pt x="4379" y="3941"/>
                    <a:pt x="4359" y="3951"/>
                  </a:cubicBezTo>
                  <a:cubicBezTo>
                    <a:pt x="4400" y="3992"/>
                    <a:pt x="4440" y="4053"/>
                    <a:pt x="4501" y="4114"/>
                  </a:cubicBezTo>
                  <a:cubicBezTo>
                    <a:pt x="5133" y="4806"/>
                    <a:pt x="5723" y="5560"/>
                    <a:pt x="6253" y="6314"/>
                  </a:cubicBezTo>
                  <a:cubicBezTo>
                    <a:pt x="6782" y="7067"/>
                    <a:pt x="7230" y="7841"/>
                    <a:pt x="7597" y="8656"/>
                  </a:cubicBezTo>
                  <a:cubicBezTo>
                    <a:pt x="7638" y="8737"/>
                    <a:pt x="7658" y="8819"/>
                    <a:pt x="7638" y="8900"/>
                  </a:cubicBezTo>
                  <a:cubicBezTo>
                    <a:pt x="7536" y="10142"/>
                    <a:pt x="7414" y="11364"/>
                    <a:pt x="7292" y="12606"/>
                  </a:cubicBezTo>
                  <a:cubicBezTo>
                    <a:pt x="7292" y="12627"/>
                    <a:pt x="7271" y="12647"/>
                    <a:pt x="7251" y="12708"/>
                  </a:cubicBezTo>
                  <a:cubicBezTo>
                    <a:pt x="7210" y="12647"/>
                    <a:pt x="7169" y="12606"/>
                    <a:pt x="7129" y="12545"/>
                  </a:cubicBezTo>
                  <a:cubicBezTo>
                    <a:pt x="6151" y="11385"/>
                    <a:pt x="5092" y="10264"/>
                    <a:pt x="3952" y="9267"/>
                  </a:cubicBezTo>
                  <a:cubicBezTo>
                    <a:pt x="3829" y="9165"/>
                    <a:pt x="3687" y="9083"/>
                    <a:pt x="3565" y="9002"/>
                  </a:cubicBezTo>
                  <a:cubicBezTo>
                    <a:pt x="3544" y="8981"/>
                    <a:pt x="3524" y="8981"/>
                    <a:pt x="3483" y="8981"/>
                  </a:cubicBezTo>
                  <a:cubicBezTo>
                    <a:pt x="3483" y="9022"/>
                    <a:pt x="3504" y="9043"/>
                    <a:pt x="3504" y="9063"/>
                  </a:cubicBezTo>
                  <a:cubicBezTo>
                    <a:pt x="4461" y="9918"/>
                    <a:pt x="5316" y="10875"/>
                    <a:pt x="6171" y="11833"/>
                  </a:cubicBezTo>
                  <a:cubicBezTo>
                    <a:pt x="6497" y="12220"/>
                    <a:pt x="6823" y="12627"/>
                    <a:pt x="7149" y="13014"/>
                  </a:cubicBezTo>
                  <a:cubicBezTo>
                    <a:pt x="7210" y="13095"/>
                    <a:pt x="7230" y="13197"/>
                    <a:pt x="7230" y="13319"/>
                  </a:cubicBezTo>
                  <a:cubicBezTo>
                    <a:pt x="7088" y="14704"/>
                    <a:pt x="6966" y="16109"/>
                    <a:pt x="6823" y="17515"/>
                  </a:cubicBezTo>
                  <a:cubicBezTo>
                    <a:pt x="6823" y="17555"/>
                    <a:pt x="6803" y="17616"/>
                    <a:pt x="6782" y="17718"/>
                  </a:cubicBezTo>
                  <a:cubicBezTo>
                    <a:pt x="5988" y="16680"/>
                    <a:pt x="5092" y="15804"/>
                    <a:pt x="4176" y="14928"/>
                  </a:cubicBezTo>
                  <a:cubicBezTo>
                    <a:pt x="3279" y="14073"/>
                    <a:pt x="2363" y="13217"/>
                    <a:pt x="1304" y="12505"/>
                  </a:cubicBezTo>
                  <a:lnTo>
                    <a:pt x="1304" y="12505"/>
                  </a:lnTo>
                  <a:cubicBezTo>
                    <a:pt x="1284" y="12647"/>
                    <a:pt x="1365" y="12668"/>
                    <a:pt x="1426" y="12708"/>
                  </a:cubicBezTo>
                  <a:cubicBezTo>
                    <a:pt x="1630" y="12912"/>
                    <a:pt x="1854" y="13075"/>
                    <a:pt x="2058" y="13258"/>
                  </a:cubicBezTo>
                  <a:cubicBezTo>
                    <a:pt x="2893" y="13991"/>
                    <a:pt x="3666" y="14765"/>
                    <a:pt x="4440" y="15539"/>
                  </a:cubicBezTo>
                  <a:cubicBezTo>
                    <a:pt x="5112" y="16211"/>
                    <a:pt x="5784" y="16883"/>
                    <a:pt x="6375" y="17616"/>
                  </a:cubicBezTo>
                  <a:cubicBezTo>
                    <a:pt x="6497" y="17779"/>
                    <a:pt x="6681" y="17922"/>
                    <a:pt x="6742" y="18126"/>
                  </a:cubicBezTo>
                  <a:cubicBezTo>
                    <a:pt x="6782" y="18288"/>
                    <a:pt x="6721" y="18513"/>
                    <a:pt x="6721" y="18716"/>
                  </a:cubicBezTo>
                  <a:cubicBezTo>
                    <a:pt x="6619" y="19836"/>
                    <a:pt x="6497" y="20956"/>
                    <a:pt x="6395" y="22076"/>
                  </a:cubicBezTo>
                  <a:cubicBezTo>
                    <a:pt x="6395" y="22138"/>
                    <a:pt x="6375" y="22219"/>
                    <a:pt x="6375" y="22301"/>
                  </a:cubicBezTo>
                  <a:cubicBezTo>
                    <a:pt x="6314" y="22239"/>
                    <a:pt x="6273" y="22219"/>
                    <a:pt x="6233" y="22178"/>
                  </a:cubicBezTo>
                  <a:cubicBezTo>
                    <a:pt x="5112" y="20977"/>
                    <a:pt x="3890" y="19877"/>
                    <a:pt x="2567" y="18899"/>
                  </a:cubicBezTo>
                  <a:cubicBezTo>
                    <a:pt x="2037" y="18533"/>
                    <a:pt x="1508" y="18187"/>
                    <a:pt x="937" y="17881"/>
                  </a:cubicBezTo>
                  <a:cubicBezTo>
                    <a:pt x="836" y="17820"/>
                    <a:pt x="713" y="17739"/>
                    <a:pt x="612" y="17678"/>
                  </a:cubicBezTo>
                  <a:cubicBezTo>
                    <a:pt x="591" y="17667"/>
                    <a:pt x="566" y="17667"/>
                    <a:pt x="540" y="17667"/>
                  </a:cubicBezTo>
                  <a:cubicBezTo>
                    <a:pt x="515" y="17667"/>
                    <a:pt x="489" y="17667"/>
                    <a:pt x="469" y="17657"/>
                  </a:cubicBezTo>
                  <a:cubicBezTo>
                    <a:pt x="469" y="17678"/>
                    <a:pt x="469" y="17698"/>
                    <a:pt x="449" y="17718"/>
                  </a:cubicBezTo>
                  <a:cubicBezTo>
                    <a:pt x="754" y="17922"/>
                    <a:pt x="1060" y="18105"/>
                    <a:pt x="1365" y="18309"/>
                  </a:cubicBezTo>
                  <a:cubicBezTo>
                    <a:pt x="1671" y="18533"/>
                    <a:pt x="1976" y="18737"/>
                    <a:pt x="2282" y="18961"/>
                  </a:cubicBezTo>
                  <a:cubicBezTo>
                    <a:pt x="2567" y="19185"/>
                    <a:pt x="2852" y="19429"/>
                    <a:pt x="3137" y="19653"/>
                  </a:cubicBezTo>
                  <a:cubicBezTo>
                    <a:pt x="3422" y="19897"/>
                    <a:pt x="3707" y="20142"/>
                    <a:pt x="3972" y="20386"/>
                  </a:cubicBezTo>
                  <a:cubicBezTo>
                    <a:pt x="4257" y="20631"/>
                    <a:pt x="4522" y="20875"/>
                    <a:pt x="4787" y="21140"/>
                  </a:cubicBezTo>
                  <a:cubicBezTo>
                    <a:pt x="5051" y="21384"/>
                    <a:pt x="5316" y="21649"/>
                    <a:pt x="5581" y="21934"/>
                  </a:cubicBezTo>
                  <a:cubicBezTo>
                    <a:pt x="5846" y="22178"/>
                    <a:pt x="6090" y="22463"/>
                    <a:pt x="6334" y="22728"/>
                  </a:cubicBezTo>
                  <a:cubicBezTo>
                    <a:pt x="6233" y="24011"/>
                    <a:pt x="6110" y="25254"/>
                    <a:pt x="5988" y="26557"/>
                  </a:cubicBezTo>
                  <a:cubicBezTo>
                    <a:pt x="5907" y="26496"/>
                    <a:pt x="5866" y="26455"/>
                    <a:pt x="5805" y="26414"/>
                  </a:cubicBezTo>
                  <a:cubicBezTo>
                    <a:pt x="4929" y="25559"/>
                    <a:pt x="4013" y="24805"/>
                    <a:pt x="3015" y="24093"/>
                  </a:cubicBezTo>
                  <a:cubicBezTo>
                    <a:pt x="2445" y="23685"/>
                    <a:pt x="1854" y="23278"/>
                    <a:pt x="1243" y="22891"/>
                  </a:cubicBezTo>
                  <a:cubicBezTo>
                    <a:pt x="876" y="22667"/>
                    <a:pt x="489" y="22504"/>
                    <a:pt x="123" y="22301"/>
                  </a:cubicBezTo>
                  <a:cubicBezTo>
                    <a:pt x="82" y="22301"/>
                    <a:pt x="41" y="22301"/>
                    <a:pt x="1" y="22321"/>
                  </a:cubicBezTo>
                  <a:cubicBezTo>
                    <a:pt x="1100" y="22932"/>
                    <a:pt x="2098" y="23685"/>
                    <a:pt x="3096" y="24459"/>
                  </a:cubicBezTo>
                  <a:cubicBezTo>
                    <a:pt x="4094" y="25233"/>
                    <a:pt x="5051" y="26048"/>
                    <a:pt x="5947" y="26964"/>
                  </a:cubicBezTo>
                  <a:cubicBezTo>
                    <a:pt x="5846" y="28084"/>
                    <a:pt x="5764" y="29204"/>
                    <a:pt x="5642" y="30345"/>
                  </a:cubicBezTo>
                  <a:cubicBezTo>
                    <a:pt x="5601" y="30304"/>
                    <a:pt x="5560" y="30304"/>
                    <a:pt x="5520" y="30284"/>
                  </a:cubicBezTo>
                  <a:cubicBezTo>
                    <a:pt x="4970" y="29795"/>
                    <a:pt x="4379" y="29327"/>
                    <a:pt x="3768" y="28940"/>
                  </a:cubicBezTo>
                  <a:cubicBezTo>
                    <a:pt x="3341" y="28675"/>
                    <a:pt x="2913" y="28431"/>
                    <a:pt x="2485" y="28186"/>
                  </a:cubicBezTo>
                  <a:cubicBezTo>
                    <a:pt x="2322" y="28084"/>
                    <a:pt x="2159" y="27982"/>
                    <a:pt x="1976" y="27921"/>
                  </a:cubicBezTo>
                  <a:cubicBezTo>
                    <a:pt x="1548" y="27738"/>
                    <a:pt x="1100" y="27555"/>
                    <a:pt x="673" y="27392"/>
                  </a:cubicBezTo>
                  <a:cubicBezTo>
                    <a:pt x="612" y="27372"/>
                    <a:pt x="571" y="27372"/>
                    <a:pt x="510" y="27351"/>
                  </a:cubicBezTo>
                  <a:cubicBezTo>
                    <a:pt x="510" y="27372"/>
                    <a:pt x="489" y="27392"/>
                    <a:pt x="489" y="27392"/>
                  </a:cubicBezTo>
                  <a:cubicBezTo>
                    <a:pt x="571" y="27453"/>
                    <a:pt x="652" y="27514"/>
                    <a:pt x="734" y="27555"/>
                  </a:cubicBezTo>
                  <a:cubicBezTo>
                    <a:pt x="1182" y="27779"/>
                    <a:pt x="1610" y="27962"/>
                    <a:pt x="2058" y="28186"/>
                  </a:cubicBezTo>
                  <a:cubicBezTo>
                    <a:pt x="2872" y="28614"/>
                    <a:pt x="3666" y="29123"/>
                    <a:pt x="4400" y="29693"/>
                  </a:cubicBezTo>
                  <a:cubicBezTo>
                    <a:pt x="4766" y="29978"/>
                    <a:pt x="5112" y="30263"/>
                    <a:pt x="5479" y="30549"/>
                  </a:cubicBezTo>
                  <a:cubicBezTo>
                    <a:pt x="5520" y="30589"/>
                    <a:pt x="5560" y="30650"/>
                    <a:pt x="5622" y="30691"/>
                  </a:cubicBezTo>
                  <a:cubicBezTo>
                    <a:pt x="5601" y="30793"/>
                    <a:pt x="5601" y="30895"/>
                    <a:pt x="5601" y="30997"/>
                  </a:cubicBezTo>
                  <a:cubicBezTo>
                    <a:pt x="5275" y="34683"/>
                    <a:pt x="4970" y="38389"/>
                    <a:pt x="4664" y="42075"/>
                  </a:cubicBezTo>
                  <a:cubicBezTo>
                    <a:pt x="4583" y="42951"/>
                    <a:pt x="4542" y="43827"/>
                    <a:pt x="4501" y="44682"/>
                  </a:cubicBezTo>
                  <a:cubicBezTo>
                    <a:pt x="4481" y="44967"/>
                    <a:pt x="4501" y="45252"/>
                    <a:pt x="4501" y="45517"/>
                  </a:cubicBezTo>
                  <a:cubicBezTo>
                    <a:pt x="4501" y="45558"/>
                    <a:pt x="4501" y="45599"/>
                    <a:pt x="4501" y="45639"/>
                  </a:cubicBezTo>
                  <a:cubicBezTo>
                    <a:pt x="4542" y="45782"/>
                    <a:pt x="4644" y="45863"/>
                    <a:pt x="4766" y="45884"/>
                  </a:cubicBezTo>
                  <a:cubicBezTo>
                    <a:pt x="4888" y="45884"/>
                    <a:pt x="5011" y="45802"/>
                    <a:pt x="5051" y="45660"/>
                  </a:cubicBezTo>
                  <a:cubicBezTo>
                    <a:pt x="5092" y="45497"/>
                    <a:pt x="5133" y="45314"/>
                    <a:pt x="5153" y="45151"/>
                  </a:cubicBezTo>
                  <a:cubicBezTo>
                    <a:pt x="5255" y="44173"/>
                    <a:pt x="5398" y="43216"/>
                    <a:pt x="5479" y="42259"/>
                  </a:cubicBezTo>
                  <a:cubicBezTo>
                    <a:pt x="5805" y="38532"/>
                    <a:pt x="6110" y="34805"/>
                    <a:pt x="6436" y="31078"/>
                  </a:cubicBezTo>
                  <a:cubicBezTo>
                    <a:pt x="6436" y="30997"/>
                    <a:pt x="6436" y="30915"/>
                    <a:pt x="6457" y="30813"/>
                  </a:cubicBezTo>
                  <a:cubicBezTo>
                    <a:pt x="8025" y="29775"/>
                    <a:pt x="9695" y="28940"/>
                    <a:pt x="11405" y="28186"/>
                  </a:cubicBezTo>
                  <a:cubicBezTo>
                    <a:pt x="11405" y="28166"/>
                    <a:pt x="11405" y="28145"/>
                    <a:pt x="11385" y="28125"/>
                  </a:cubicBezTo>
                  <a:cubicBezTo>
                    <a:pt x="11344" y="28145"/>
                    <a:pt x="11283" y="28145"/>
                    <a:pt x="11242" y="28166"/>
                  </a:cubicBezTo>
                  <a:cubicBezTo>
                    <a:pt x="10407" y="28431"/>
                    <a:pt x="9613" y="28777"/>
                    <a:pt x="8839" y="29164"/>
                  </a:cubicBezTo>
                  <a:cubicBezTo>
                    <a:pt x="8106" y="29551"/>
                    <a:pt x="7373" y="29958"/>
                    <a:pt x="6640" y="30365"/>
                  </a:cubicBezTo>
                  <a:cubicBezTo>
                    <a:pt x="6599" y="30386"/>
                    <a:pt x="6558" y="30406"/>
                    <a:pt x="6518" y="30426"/>
                  </a:cubicBezTo>
                  <a:cubicBezTo>
                    <a:pt x="6477" y="30284"/>
                    <a:pt x="6701" y="27107"/>
                    <a:pt x="6782" y="26598"/>
                  </a:cubicBezTo>
                  <a:cubicBezTo>
                    <a:pt x="6843" y="26557"/>
                    <a:pt x="6925" y="26516"/>
                    <a:pt x="6986" y="26475"/>
                  </a:cubicBezTo>
                  <a:cubicBezTo>
                    <a:pt x="8025" y="25783"/>
                    <a:pt x="9124" y="25213"/>
                    <a:pt x="10224" y="24663"/>
                  </a:cubicBezTo>
                  <a:cubicBezTo>
                    <a:pt x="11161" y="24194"/>
                    <a:pt x="12118" y="23746"/>
                    <a:pt x="13055" y="23298"/>
                  </a:cubicBezTo>
                  <a:cubicBezTo>
                    <a:pt x="13238" y="23197"/>
                    <a:pt x="13442" y="23115"/>
                    <a:pt x="13625" y="23034"/>
                  </a:cubicBezTo>
                  <a:cubicBezTo>
                    <a:pt x="13666" y="23034"/>
                    <a:pt x="13707" y="23013"/>
                    <a:pt x="13747" y="22973"/>
                  </a:cubicBezTo>
                  <a:cubicBezTo>
                    <a:pt x="13718" y="22961"/>
                    <a:pt x="13690" y="22956"/>
                    <a:pt x="13662" y="22956"/>
                  </a:cubicBezTo>
                  <a:cubicBezTo>
                    <a:pt x="13596" y="22956"/>
                    <a:pt x="13534" y="22984"/>
                    <a:pt x="13462" y="23013"/>
                  </a:cubicBezTo>
                  <a:cubicBezTo>
                    <a:pt x="13035" y="23176"/>
                    <a:pt x="12587" y="23319"/>
                    <a:pt x="12139" y="23522"/>
                  </a:cubicBezTo>
                  <a:cubicBezTo>
                    <a:pt x="10754" y="24113"/>
                    <a:pt x="9389" y="24765"/>
                    <a:pt x="8065" y="25478"/>
                  </a:cubicBezTo>
                  <a:cubicBezTo>
                    <a:pt x="7719" y="25661"/>
                    <a:pt x="7373" y="25864"/>
                    <a:pt x="7047" y="26068"/>
                  </a:cubicBezTo>
                  <a:cubicBezTo>
                    <a:pt x="6966" y="26109"/>
                    <a:pt x="6905" y="26150"/>
                    <a:pt x="6803" y="26211"/>
                  </a:cubicBezTo>
                  <a:cubicBezTo>
                    <a:pt x="6843" y="25783"/>
                    <a:pt x="6864" y="25416"/>
                    <a:pt x="6905" y="25029"/>
                  </a:cubicBezTo>
                  <a:cubicBezTo>
                    <a:pt x="6925" y="24643"/>
                    <a:pt x="6925" y="24256"/>
                    <a:pt x="7006" y="23889"/>
                  </a:cubicBezTo>
                  <a:cubicBezTo>
                    <a:pt x="7068" y="23522"/>
                    <a:pt x="7006" y="23135"/>
                    <a:pt x="7088" y="22749"/>
                  </a:cubicBezTo>
                  <a:cubicBezTo>
                    <a:pt x="9023" y="21038"/>
                    <a:pt x="11161" y="19592"/>
                    <a:pt x="13442" y="18350"/>
                  </a:cubicBezTo>
                  <a:cubicBezTo>
                    <a:pt x="13442" y="18329"/>
                    <a:pt x="13422" y="18309"/>
                    <a:pt x="13422" y="18288"/>
                  </a:cubicBezTo>
                  <a:cubicBezTo>
                    <a:pt x="13340" y="18309"/>
                    <a:pt x="13279" y="18329"/>
                    <a:pt x="13218" y="18350"/>
                  </a:cubicBezTo>
                  <a:cubicBezTo>
                    <a:pt x="12790" y="18574"/>
                    <a:pt x="12383" y="18777"/>
                    <a:pt x="11976" y="19001"/>
                  </a:cubicBezTo>
                  <a:cubicBezTo>
                    <a:pt x="10306" y="19897"/>
                    <a:pt x="8778" y="20977"/>
                    <a:pt x="7332" y="22158"/>
                  </a:cubicBezTo>
                  <a:cubicBezTo>
                    <a:pt x="7271" y="22199"/>
                    <a:pt x="7210" y="22239"/>
                    <a:pt x="7129" y="22280"/>
                  </a:cubicBezTo>
                  <a:cubicBezTo>
                    <a:pt x="7210" y="20916"/>
                    <a:pt x="7332" y="19551"/>
                    <a:pt x="7434" y="18146"/>
                  </a:cubicBezTo>
                  <a:cubicBezTo>
                    <a:pt x="7740" y="17861"/>
                    <a:pt x="8065" y="17535"/>
                    <a:pt x="8412" y="17229"/>
                  </a:cubicBezTo>
                  <a:cubicBezTo>
                    <a:pt x="9756" y="16069"/>
                    <a:pt x="11100" y="14928"/>
                    <a:pt x="12485" y="13828"/>
                  </a:cubicBezTo>
                  <a:cubicBezTo>
                    <a:pt x="12587" y="13747"/>
                    <a:pt x="12688" y="13645"/>
                    <a:pt x="12790" y="13564"/>
                  </a:cubicBezTo>
                  <a:cubicBezTo>
                    <a:pt x="12811" y="13564"/>
                    <a:pt x="12790" y="13543"/>
                    <a:pt x="12811" y="13503"/>
                  </a:cubicBezTo>
                  <a:lnTo>
                    <a:pt x="12811" y="13503"/>
                  </a:lnTo>
                  <a:cubicBezTo>
                    <a:pt x="12729" y="13543"/>
                    <a:pt x="12688" y="13564"/>
                    <a:pt x="12627" y="13584"/>
                  </a:cubicBezTo>
                  <a:cubicBezTo>
                    <a:pt x="11915" y="14032"/>
                    <a:pt x="11242" y="14562"/>
                    <a:pt x="10591" y="15091"/>
                  </a:cubicBezTo>
                  <a:cubicBezTo>
                    <a:pt x="9695" y="15824"/>
                    <a:pt x="8799" y="16578"/>
                    <a:pt x="7902" y="17311"/>
                  </a:cubicBezTo>
                  <a:cubicBezTo>
                    <a:pt x="7780" y="17433"/>
                    <a:pt x="7638" y="17555"/>
                    <a:pt x="7475" y="17698"/>
                  </a:cubicBezTo>
                  <a:cubicBezTo>
                    <a:pt x="7475" y="17616"/>
                    <a:pt x="7475" y="17555"/>
                    <a:pt x="7475" y="17515"/>
                  </a:cubicBezTo>
                  <a:cubicBezTo>
                    <a:pt x="7577" y="16191"/>
                    <a:pt x="7678" y="14867"/>
                    <a:pt x="7780" y="13523"/>
                  </a:cubicBezTo>
                  <a:cubicBezTo>
                    <a:pt x="7780" y="13421"/>
                    <a:pt x="7821" y="13340"/>
                    <a:pt x="7902" y="13258"/>
                  </a:cubicBezTo>
                  <a:cubicBezTo>
                    <a:pt x="8636" y="12484"/>
                    <a:pt x="9430" y="11751"/>
                    <a:pt x="10245" y="11038"/>
                  </a:cubicBezTo>
                  <a:cubicBezTo>
                    <a:pt x="10998" y="10387"/>
                    <a:pt x="11792" y="9735"/>
                    <a:pt x="12607" y="9144"/>
                  </a:cubicBezTo>
                  <a:cubicBezTo>
                    <a:pt x="12648" y="9104"/>
                    <a:pt x="12668" y="9063"/>
                    <a:pt x="12709" y="9043"/>
                  </a:cubicBezTo>
                  <a:cubicBezTo>
                    <a:pt x="12709" y="9022"/>
                    <a:pt x="12688" y="9002"/>
                    <a:pt x="12688" y="9002"/>
                  </a:cubicBezTo>
                  <a:cubicBezTo>
                    <a:pt x="12627" y="9022"/>
                    <a:pt x="12566" y="9043"/>
                    <a:pt x="12505" y="9083"/>
                  </a:cubicBezTo>
                  <a:cubicBezTo>
                    <a:pt x="12098" y="9368"/>
                    <a:pt x="11670" y="9633"/>
                    <a:pt x="11283" y="9939"/>
                  </a:cubicBezTo>
                  <a:cubicBezTo>
                    <a:pt x="10102" y="10814"/>
                    <a:pt x="9002" y="11772"/>
                    <a:pt x="7964" y="12790"/>
                  </a:cubicBezTo>
                  <a:cubicBezTo>
                    <a:pt x="7923" y="12831"/>
                    <a:pt x="7902" y="12851"/>
                    <a:pt x="7841" y="12912"/>
                  </a:cubicBezTo>
                  <a:cubicBezTo>
                    <a:pt x="7841" y="12831"/>
                    <a:pt x="7821" y="12790"/>
                    <a:pt x="7821" y="12729"/>
                  </a:cubicBezTo>
                  <a:cubicBezTo>
                    <a:pt x="7923" y="11568"/>
                    <a:pt x="8004" y="10407"/>
                    <a:pt x="8086" y="9226"/>
                  </a:cubicBezTo>
                  <a:cubicBezTo>
                    <a:pt x="8086" y="9104"/>
                    <a:pt x="8127" y="9002"/>
                    <a:pt x="8208" y="8900"/>
                  </a:cubicBezTo>
                  <a:cubicBezTo>
                    <a:pt x="9348" y="7291"/>
                    <a:pt x="10611" y="5764"/>
                    <a:pt x="12016" y="4379"/>
                  </a:cubicBezTo>
                  <a:cubicBezTo>
                    <a:pt x="12139" y="4277"/>
                    <a:pt x="12240" y="4155"/>
                    <a:pt x="12363" y="4033"/>
                  </a:cubicBezTo>
                  <a:cubicBezTo>
                    <a:pt x="12363" y="4033"/>
                    <a:pt x="12363" y="4012"/>
                    <a:pt x="12383" y="3951"/>
                  </a:cubicBezTo>
                  <a:lnTo>
                    <a:pt x="12383" y="3951"/>
                  </a:lnTo>
                  <a:cubicBezTo>
                    <a:pt x="12301" y="3992"/>
                    <a:pt x="12261" y="4012"/>
                    <a:pt x="12220" y="4053"/>
                  </a:cubicBezTo>
                  <a:cubicBezTo>
                    <a:pt x="11833" y="4399"/>
                    <a:pt x="11405" y="4766"/>
                    <a:pt x="11018" y="5132"/>
                  </a:cubicBezTo>
                  <a:cubicBezTo>
                    <a:pt x="10000" y="6151"/>
                    <a:pt x="9084" y="7230"/>
                    <a:pt x="8249" y="8391"/>
                  </a:cubicBezTo>
                  <a:cubicBezTo>
                    <a:pt x="8228" y="8432"/>
                    <a:pt x="8208" y="8452"/>
                    <a:pt x="8167" y="8513"/>
                  </a:cubicBezTo>
                  <a:cubicBezTo>
                    <a:pt x="8167" y="8411"/>
                    <a:pt x="8147" y="8370"/>
                    <a:pt x="8147" y="8330"/>
                  </a:cubicBezTo>
                  <a:cubicBezTo>
                    <a:pt x="8228" y="7352"/>
                    <a:pt x="8289" y="6395"/>
                    <a:pt x="8371" y="5438"/>
                  </a:cubicBezTo>
                  <a:cubicBezTo>
                    <a:pt x="8371" y="5316"/>
                    <a:pt x="8412" y="5193"/>
                    <a:pt x="8452" y="5112"/>
                  </a:cubicBezTo>
                  <a:cubicBezTo>
                    <a:pt x="8717" y="4644"/>
                    <a:pt x="8962" y="4175"/>
                    <a:pt x="9247" y="3707"/>
                  </a:cubicBezTo>
                  <a:cubicBezTo>
                    <a:pt x="9532" y="3218"/>
                    <a:pt x="9837" y="2750"/>
                    <a:pt x="10143" y="2281"/>
                  </a:cubicBezTo>
                  <a:cubicBezTo>
                    <a:pt x="10489" y="1772"/>
                    <a:pt x="10856" y="1304"/>
                    <a:pt x="11202" y="835"/>
                  </a:cubicBezTo>
                  <a:cubicBezTo>
                    <a:pt x="11283" y="713"/>
                    <a:pt x="11344" y="591"/>
                    <a:pt x="11405" y="469"/>
                  </a:cubicBezTo>
                  <a:lnTo>
                    <a:pt x="11405" y="469"/>
                  </a:lnTo>
                  <a:cubicBezTo>
                    <a:pt x="10224" y="1670"/>
                    <a:pt x="9308" y="3075"/>
                    <a:pt x="8452" y="4521"/>
                  </a:cubicBezTo>
                  <a:cubicBezTo>
                    <a:pt x="8493" y="3238"/>
                    <a:pt x="8636" y="1955"/>
                    <a:pt x="8636" y="672"/>
                  </a:cubicBezTo>
                  <a:cubicBezTo>
                    <a:pt x="8615" y="672"/>
                    <a:pt x="8595" y="672"/>
                    <a:pt x="8575" y="652"/>
                  </a:cubicBezTo>
                  <a:cubicBezTo>
                    <a:pt x="8554" y="693"/>
                    <a:pt x="8534" y="713"/>
                    <a:pt x="8513" y="733"/>
                  </a:cubicBezTo>
                  <a:cubicBezTo>
                    <a:pt x="8493" y="917"/>
                    <a:pt x="8452" y="1100"/>
                    <a:pt x="8432" y="1283"/>
                  </a:cubicBezTo>
                  <a:cubicBezTo>
                    <a:pt x="8310" y="2342"/>
                    <a:pt x="8188" y="3401"/>
                    <a:pt x="8086" y="4481"/>
                  </a:cubicBezTo>
                  <a:cubicBezTo>
                    <a:pt x="8065" y="4542"/>
                    <a:pt x="8065" y="4603"/>
                    <a:pt x="8045" y="4664"/>
                  </a:cubicBezTo>
                  <a:lnTo>
                    <a:pt x="8004" y="4664"/>
                  </a:lnTo>
                  <a:cubicBezTo>
                    <a:pt x="8004" y="4623"/>
                    <a:pt x="7984" y="4562"/>
                    <a:pt x="7964" y="4521"/>
                  </a:cubicBezTo>
                  <a:cubicBezTo>
                    <a:pt x="7577" y="2994"/>
                    <a:pt x="6925" y="1589"/>
                    <a:pt x="6070" y="265"/>
                  </a:cubicBezTo>
                  <a:cubicBezTo>
                    <a:pt x="5947" y="61"/>
                    <a:pt x="5947" y="61"/>
                    <a:pt x="5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213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7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9" name="Google Shape;17019;p19"/>
          <p:cNvSpPr txBox="1">
            <a:spLocks noGrp="1"/>
          </p:cNvSpPr>
          <p:nvPr>
            <p:ph type="title"/>
          </p:nvPr>
        </p:nvSpPr>
        <p:spPr>
          <a:xfrm>
            <a:off x="950967" y="719367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020" name="Google Shape;17020;p19"/>
          <p:cNvSpPr/>
          <p:nvPr/>
        </p:nvSpPr>
        <p:spPr>
          <a:xfrm rot="727133">
            <a:off x="-1018553" y="5972963"/>
            <a:ext cx="2397120" cy="2116824"/>
          </a:xfrm>
          <a:custGeom>
            <a:avLst/>
            <a:gdLst/>
            <a:ahLst/>
            <a:cxnLst/>
            <a:rect l="l" t="t" r="r" b="b"/>
            <a:pathLst>
              <a:path w="43359" h="38289" extrusionOk="0">
                <a:moveTo>
                  <a:pt x="13462" y="490"/>
                </a:moveTo>
                <a:cubicBezTo>
                  <a:pt x="13585" y="539"/>
                  <a:pt x="13709" y="566"/>
                  <a:pt x="13832" y="566"/>
                </a:cubicBezTo>
                <a:cubicBezTo>
                  <a:pt x="13912" y="566"/>
                  <a:pt x="13993" y="554"/>
                  <a:pt x="14073" y="530"/>
                </a:cubicBezTo>
                <a:lnTo>
                  <a:pt x="14073" y="530"/>
                </a:lnTo>
                <a:cubicBezTo>
                  <a:pt x="14154" y="652"/>
                  <a:pt x="14114" y="714"/>
                  <a:pt x="14032" y="795"/>
                </a:cubicBezTo>
                <a:lnTo>
                  <a:pt x="13869" y="714"/>
                </a:lnTo>
                <a:cubicBezTo>
                  <a:pt x="13829" y="734"/>
                  <a:pt x="13788" y="754"/>
                  <a:pt x="13747" y="795"/>
                </a:cubicBezTo>
                <a:cubicBezTo>
                  <a:pt x="13706" y="754"/>
                  <a:pt x="13625" y="734"/>
                  <a:pt x="13564" y="693"/>
                </a:cubicBezTo>
                <a:cubicBezTo>
                  <a:pt x="13482" y="775"/>
                  <a:pt x="13442" y="856"/>
                  <a:pt x="13380" y="917"/>
                </a:cubicBezTo>
                <a:cubicBezTo>
                  <a:pt x="13299" y="917"/>
                  <a:pt x="13319" y="836"/>
                  <a:pt x="13319" y="795"/>
                </a:cubicBezTo>
                <a:cubicBezTo>
                  <a:pt x="13360" y="693"/>
                  <a:pt x="13401" y="612"/>
                  <a:pt x="13462" y="490"/>
                </a:cubicBezTo>
                <a:close/>
                <a:moveTo>
                  <a:pt x="13299" y="428"/>
                </a:moveTo>
                <a:cubicBezTo>
                  <a:pt x="13319" y="591"/>
                  <a:pt x="13095" y="693"/>
                  <a:pt x="13197" y="856"/>
                </a:cubicBezTo>
                <a:cubicBezTo>
                  <a:pt x="13116" y="958"/>
                  <a:pt x="13034" y="1039"/>
                  <a:pt x="12973" y="1141"/>
                </a:cubicBezTo>
                <a:cubicBezTo>
                  <a:pt x="12953" y="1121"/>
                  <a:pt x="12932" y="1101"/>
                  <a:pt x="12932" y="1101"/>
                </a:cubicBezTo>
                <a:cubicBezTo>
                  <a:pt x="12973" y="999"/>
                  <a:pt x="13014" y="876"/>
                  <a:pt x="13075" y="734"/>
                </a:cubicBezTo>
                <a:cubicBezTo>
                  <a:pt x="13075" y="693"/>
                  <a:pt x="13055" y="612"/>
                  <a:pt x="13055" y="551"/>
                </a:cubicBezTo>
                <a:cubicBezTo>
                  <a:pt x="13116" y="449"/>
                  <a:pt x="13197" y="428"/>
                  <a:pt x="13299" y="428"/>
                </a:cubicBezTo>
                <a:close/>
                <a:moveTo>
                  <a:pt x="25600" y="1141"/>
                </a:moveTo>
                <a:cubicBezTo>
                  <a:pt x="25600" y="1182"/>
                  <a:pt x="25579" y="1202"/>
                  <a:pt x="25579" y="1243"/>
                </a:cubicBezTo>
                <a:cubicBezTo>
                  <a:pt x="25549" y="1251"/>
                  <a:pt x="25521" y="1258"/>
                  <a:pt x="25498" y="1258"/>
                </a:cubicBezTo>
                <a:cubicBezTo>
                  <a:pt x="25461" y="1258"/>
                  <a:pt x="25437" y="1238"/>
                  <a:pt x="25437" y="1162"/>
                </a:cubicBezTo>
                <a:cubicBezTo>
                  <a:pt x="25457" y="1162"/>
                  <a:pt x="25478" y="1141"/>
                  <a:pt x="25518" y="1141"/>
                </a:cubicBezTo>
                <a:close/>
                <a:moveTo>
                  <a:pt x="22647" y="1202"/>
                </a:moveTo>
                <a:cubicBezTo>
                  <a:pt x="22769" y="1223"/>
                  <a:pt x="22871" y="1223"/>
                  <a:pt x="22973" y="1243"/>
                </a:cubicBezTo>
                <a:cubicBezTo>
                  <a:pt x="22973" y="1263"/>
                  <a:pt x="22993" y="1304"/>
                  <a:pt x="22993" y="1345"/>
                </a:cubicBezTo>
                <a:cubicBezTo>
                  <a:pt x="22891" y="1345"/>
                  <a:pt x="22789" y="1345"/>
                  <a:pt x="22688" y="1325"/>
                </a:cubicBezTo>
                <a:cubicBezTo>
                  <a:pt x="22667" y="1284"/>
                  <a:pt x="22667" y="1263"/>
                  <a:pt x="22647" y="1202"/>
                </a:cubicBezTo>
                <a:close/>
                <a:moveTo>
                  <a:pt x="24907" y="1426"/>
                </a:moveTo>
                <a:cubicBezTo>
                  <a:pt x="24928" y="1426"/>
                  <a:pt x="24969" y="1447"/>
                  <a:pt x="25050" y="1467"/>
                </a:cubicBezTo>
                <a:cubicBezTo>
                  <a:pt x="24989" y="1508"/>
                  <a:pt x="24948" y="1549"/>
                  <a:pt x="24907" y="1569"/>
                </a:cubicBezTo>
                <a:cubicBezTo>
                  <a:pt x="24846" y="1508"/>
                  <a:pt x="24826" y="1467"/>
                  <a:pt x="24907" y="1426"/>
                </a:cubicBezTo>
                <a:close/>
                <a:moveTo>
                  <a:pt x="10998" y="1569"/>
                </a:moveTo>
                <a:lnTo>
                  <a:pt x="10998" y="1569"/>
                </a:lnTo>
                <a:cubicBezTo>
                  <a:pt x="10977" y="1650"/>
                  <a:pt x="10977" y="1711"/>
                  <a:pt x="10957" y="1793"/>
                </a:cubicBezTo>
                <a:lnTo>
                  <a:pt x="11120" y="1793"/>
                </a:lnTo>
                <a:cubicBezTo>
                  <a:pt x="11140" y="1813"/>
                  <a:pt x="11161" y="1834"/>
                  <a:pt x="11201" y="1874"/>
                </a:cubicBezTo>
                <a:cubicBezTo>
                  <a:pt x="11140" y="1956"/>
                  <a:pt x="11100" y="2037"/>
                  <a:pt x="11018" y="2139"/>
                </a:cubicBezTo>
                <a:cubicBezTo>
                  <a:pt x="10977" y="2098"/>
                  <a:pt x="10937" y="2078"/>
                  <a:pt x="10916" y="2058"/>
                </a:cubicBezTo>
                <a:cubicBezTo>
                  <a:pt x="10855" y="2017"/>
                  <a:pt x="10814" y="1956"/>
                  <a:pt x="10835" y="1895"/>
                </a:cubicBezTo>
                <a:cubicBezTo>
                  <a:pt x="10817" y="1858"/>
                  <a:pt x="10782" y="1806"/>
                  <a:pt x="10760" y="1766"/>
                </a:cubicBezTo>
                <a:lnTo>
                  <a:pt x="10760" y="1766"/>
                </a:lnTo>
                <a:cubicBezTo>
                  <a:pt x="10821" y="1707"/>
                  <a:pt x="10900" y="1647"/>
                  <a:pt x="10998" y="1569"/>
                </a:cubicBezTo>
                <a:close/>
                <a:moveTo>
                  <a:pt x="10509" y="2363"/>
                </a:moveTo>
                <a:lnTo>
                  <a:pt x="10509" y="2363"/>
                </a:lnTo>
                <a:cubicBezTo>
                  <a:pt x="10672" y="2445"/>
                  <a:pt x="10672" y="2445"/>
                  <a:pt x="10590" y="2587"/>
                </a:cubicBezTo>
                <a:cubicBezTo>
                  <a:pt x="10489" y="2546"/>
                  <a:pt x="10529" y="2465"/>
                  <a:pt x="10509" y="2363"/>
                </a:cubicBezTo>
                <a:close/>
                <a:moveTo>
                  <a:pt x="29816" y="2241"/>
                </a:moveTo>
                <a:cubicBezTo>
                  <a:pt x="29938" y="2343"/>
                  <a:pt x="30019" y="2445"/>
                  <a:pt x="30182" y="2485"/>
                </a:cubicBezTo>
                <a:cubicBezTo>
                  <a:pt x="30141" y="2567"/>
                  <a:pt x="30121" y="2628"/>
                  <a:pt x="30101" y="2689"/>
                </a:cubicBezTo>
                <a:cubicBezTo>
                  <a:pt x="29999" y="2669"/>
                  <a:pt x="30040" y="2608"/>
                  <a:pt x="30019" y="2567"/>
                </a:cubicBezTo>
                <a:cubicBezTo>
                  <a:pt x="29917" y="2485"/>
                  <a:pt x="29816" y="2424"/>
                  <a:pt x="29693" y="2343"/>
                </a:cubicBezTo>
                <a:cubicBezTo>
                  <a:pt x="29714" y="2302"/>
                  <a:pt x="29734" y="2282"/>
                  <a:pt x="29734" y="2241"/>
                </a:cubicBezTo>
                <a:close/>
                <a:moveTo>
                  <a:pt x="10122" y="2872"/>
                </a:moveTo>
                <a:lnTo>
                  <a:pt x="10122" y="2872"/>
                </a:lnTo>
                <a:cubicBezTo>
                  <a:pt x="10183" y="2995"/>
                  <a:pt x="10183" y="2995"/>
                  <a:pt x="10020" y="3076"/>
                </a:cubicBezTo>
                <a:cubicBezTo>
                  <a:pt x="10061" y="2974"/>
                  <a:pt x="10102" y="2933"/>
                  <a:pt x="10122" y="2872"/>
                </a:cubicBezTo>
                <a:close/>
                <a:moveTo>
                  <a:pt x="8808" y="4490"/>
                </a:moveTo>
                <a:cubicBezTo>
                  <a:pt x="8832" y="4490"/>
                  <a:pt x="8856" y="4498"/>
                  <a:pt x="8880" y="4522"/>
                </a:cubicBezTo>
                <a:cubicBezTo>
                  <a:pt x="8831" y="4571"/>
                  <a:pt x="8806" y="4596"/>
                  <a:pt x="8777" y="4596"/>
                </a:cubicBezTo>
                <a:cubicBezTo>
                  <a:pt x="8749" y="4596"/>
                  <a:pt x="8719" y="4573"/>
                  <a:pt x="8662" y="4525"/>
                </a:cubicBezTo>
                <a:lnTo>
                  <a:pt x="8662" y="4525"/>
                </a:lnTo>
                <a:cubicBezTo>
                  <a:pt x="8711" y="4523"/>
                  <a:pt x="8759" y="4490"/>
                  <a:pt x="8808" y="4490"/>
                </a:cubicBezTo>
                <a:close/>
                <a:moveTo>
                  <a:pt x="31078" y="4624"/>
                </a:moveTo>
                <a:cubicBezTo>
                  <a:pt x="31099" y="4664"/>
                  <a:pt x="31099" y="4685"/>
                  <a:pt x="31119" y="4705"/>
                </a:cubicBezTo>
                <a:cubicBezTo>
                  <a:pt x="31099" y="4746"/>
                  <a:pt x="31058" y="4766"/>
                  <a:pt x="31017" y="4807"/>
                </a:cubicBezTo>
                <a:cubicBezTo>
                  <a:pt x="30976" y="4726"/>
                  <a:pt x="30997" y="4664"/>
                  <a:pt x="31078" y="4624"/>
                </a:cubicBezTo>
                <a:close/>
                <a:moveTo>
                  <a:pt x="8004" y="5133"/>
                </a:moveTo>
                <a:lnTo>
                  <a:pt x="8004" y="5133"/>
                </a:lnTo>
                <a:cubicBezTo>
                  <a:pt x="8085" y="5296"/>
                  <a:pt x="8085" y="5296"/>
                  <a:pt x="7943" y="5377"/>
                </a:cubicBezTo>
                <a:cubicBezTo>
                  <a:pt x="7963" y="5275"/>
                  <a:pt x="7984" y="5214"/>
                  <a:pt x="8004" y="5133"/>
                </a:cubicBezTo>
                <a:close/>
                <a:moveTo>
                  <a:pt x="32764" y="5511"/>
                </a:moveTo>
                <a:cubicBezTo>
                  <a:pt x="32767" y="5511"/>
                  <a:pt x="32769" y="5514"/>
                  <a:pt x="32769" y="5520"/>
                </a:cubicBezTo>
                <a:cubicBezTo>
                  <a:pt x="32850" y="5581"/>
                  <a:pt x="32952" y="5662"/>
                  <a:pt x="33054" y="5744"/>
                </a:cubicBezTo>
                <a:cubicBezTo>
                  <a:pt x="33013" y="5785"/>
                  <a:pt x="32993" y="5846"/>
                  <a:pt x="32952" y="5907"/>
                </a:cubicBezTo>
                <a:cubicBezTo>
                  <a:pt x="32911" y="5744"/>
                  <a:pt x="32748" y="5683"/>
                  <a:pt x="32728" y="5540"/>
                </a:cubicBezTo>
                <a:cubicBezTo>
                  <a:pt x="32742" y="5526"/>
                  <a:pt x="32757" y="5511"/>
                  <a:pt x="32764" y="5511"/>
                </a:cubicBezTo>
                <a:close/>
                <a:moveTo>
                  <a:pt x="7332" y="5703"/>
                </a:moveTo>
                <a:cubicBezTo>
                  <a:pt x="7393" y="5723"/>
                  <a:pt x="7434" y="5723"/>
                  <a:pt x="7495" y="5723"/>
                </a:cubicBezTo>
                <a:cubicBezTo>
                  <a:pt x="7454" y="5846"/>
                  <a:pt x="7413" y="5927"/>
                  <a:pt x="7393" y="6009"/>
                </a:cubicBezTo>
                <a:lnTo>
                  <a:pt x="7332" y="6009"/>
                </a:lnTo>
                <a:cubicBezTo>
                  <a:pt x="7332" y="5907"/>
                  <a:pt x="7332" y="5825"/>
                  <a:pt x="7332" y="5703"/>
                </a:cubicBezTo>
                <a:close/>
                <a:moveTo>
                  <a:pt x="34744" y="6640"/>
                </a:moveTo>
                <a:cubicBezTo>
                  <a:pt x="34941" y="6689"/>
                  <a:pt x="35098" y="6831"/>
                  <a:pt x="35290" y="6831"/>
                </a:cubicBezTo>
                <a:cubicBezTo>
                  <a:pt x="35337" y="6831"/>
                  <a:pt x="35385" y="6823"/>
                  <a:pt x="35436" y="6803"/>
                </a:cubicBezTo>
                <a:lnTo>
                  <a:pt x="35436" y="6803"/>
                </a:lnTo>
                <a:cubicBezTo>
                  <a:pt x="35436" y="6966"/>
                  <a:pt x="35416" y="7068"/>
                  <a:pt x="35416" y="7251"/>
                </a:cubicBezTo>
                <a:cubicBezTo>
                  <a:pt x="35416" y="7251"/>
                  <a:pt x="35396" y="7292"/>
                  <a:pt x="35355" y="7332"/>
                </a:cubicBezTo>
                <a:cubicBezTo>
                  <a:pt x="35335" y="7312"/>
                  <a:pt x="35314" y="7312"/>
                  <a:pt x="35314" y="7292"/>
                </a:cubicBezTo>
                <a:cubicBezTo>
                  <a:pt x="35274" y="7210"/>
                  <a:pt x="35253" y="7108"/>
                  <a:pt x="35233" y="7007"/>
                </a:cubicBezTo>
                <a:lnTo>
                  <a:pt x="34988" y="7007"/>
                </a:lnTo>
                <a:cubicBezTo>
                  <a:pt x="34948" y="6966"/>
                  <a:pt x="34907" y="6905"/>
                  <a:pt x="34866" y="6864"/>
                </a:cubicBezTo>
                <a:cubicBezTo>
                  <a:pt x="34825" y="6864"/>
                  <a:pt x="34785" y="6884"/>
                  <a:pt x="34724" y="6884"/>
                </a:cubicBezTo>
                <a:cubicBezTo>
                  <a:pt x="34703" y="6864"/>
                  <a:pt x="34683" y="6823"/>
                  <a:pt x="34642" y="6783"/>
                </a:cubicBezTo>
                <a:cubicBezTo>
                  <a:pt x="34683" y="6742"/>
                  <a:pt x="34703" y="6681"/>
                  <a:pt x="34744" y="6640"/>
                </a:cubicBezTo>
                <a:close/>
                <a:moveTo>
                  <a:pt x="4359" y="7007"/>
                </a:moveTo>
                <a:cubicBezTo>
                  <a:pt x="4379" y="7068"/>
                  <a:pt x="4420" y="7108"/>
                  <a:pt x="4460" y="7169"/>
                </a:cubicBezTo>
                <a:cubicBezTo>
                  <a:pt x="4379" y="7210"/>
                  <a:pt x="4297" y="7251"/>
                  <a:pt x="4236" y="7312"/>
                </a:cubicBezTo>
                <a:cubicBezTo>
                  <a:pt x="4196" y="7393"/>
                  <a:pt x="4114" y="7373"/>
                  <a:pt x="4012" y="7393"/>
                </a:cubicBezTo>
                <a:cubicBezTo>
                  <a:pt x="3992" y="7495"/>
                  <a:pt x="3972" y="7597"/>
                  <a:pt x="3951" y="7699"/>
                </a:cubicBezTo>
                <a:cubicBezTo>
                  <a:pt x="3809" y="7597"/>
                  <a:pt x="3849" y="7434"/>
                  <a:pt x="3788" y="7292"/>
                </a:cubicBezTo>
                <a:cubicBezTo>
                  <a:pt x="4033" y="7271"/>
                  <a:pt x="4196" y="7149"/>
                  <a:pt x="4359" y="7007"/>
                </a:cubicBezTo>
                <a:close/>
                <a:moveTo>
                  <a:pt x="35579" y="8452"/>
                </a:moveTo>
                <a:cubicBezTo>
                  <a:pt x="35620" y="8473"/>
                  <a:pt x="35660" y="8473"/>
                  <a:pt x="35681" y="8493"/>
                </a:cubicBezTo>
                <a:cubicBezTo>
                  <a:pt x="35722" y="8595"/>
                  <a:pt x="35660" y="8615"/>
                  <a:pt x="35579" y="8656"/>
                </a:cubicBezTo>
                <a:cubicBezTo>
                  <a:pt x="35559" y="8636"/>
                  <a:pt x="35538" y="8615"/>
                  <a:pt x="35538" y="8595"/>
                </a:cubicBezTo>
                <a:cubicBezTo>
                  <a:pt x="35559" y="8554"/>
                  <a:pt x="35559" y="8514"/>
                  <a:pt x="35579" y="8452"/>
                </a:cubicBezTo>
                <a:close/>
                <a:moveTo>
                  <a:pt x="3910" y="8697"/>
                </a:moveTo>
                <a:cubicBezTo>
                  <a:pt x="3931" y="8717"/>
                  <a:pt x="3931" y="8717"/>
                  <a:pt x="3951" y="8717"/>
                </a:cubicBezTo>
                <a:cubicBezTo>
                  <a:pt x="3951" y="8758"/>
                  <a:pt x="3951" y="8778"/>
                  <a:pt x="3951" y="8839"/>
                </a:cubicBezTo>
                <a:cubicBezTo>
                  <a:pt x="3910" y="8819"/>
                  <a:pt x="3870" y="8819"/>
                  <a:pt x="3870" y="8799"/>
                </a:cubicBezTo>
                <a:cubicBezTo>
                  <a:pt x="3870" y="8758"/>
                  <a:pt x="3890" y="8738"/>
                  <a:pt x="3910" y="8697"/>
                </a:cubicBezTo>
                <a:close/>
                <a:moveTo>
                  <a:pt x="35594" y="9473"/>
                </a:moveTo>
                <a:cubicBezTo>
                  <a:pt x="35628" y="9473"/>
                  <a:pt x="35665" y="9482"/>
                  <a:pt x="35701" y="9491"/>
                </a:cubicBezTo>
                <a:cubicBezTo>
                  <a:pt x="35681" y="9552"/>
                  <a:pt x="35660" y="9593"/>
                  <a:pt x="35640" y="9654"/>
                </a:cubicBezTo>
                <a:cubicBezTo>
                  <a:pt x="35579" y="9593"/>
                  <a:pt x="35538" y="9573"/>
                  <a:pt x="35477" y="9532"/>
                </a:cubicBezTo>
                <a:cubicBezTo>
                  <a:pt x="35511" y="9487"/>
                  <a:pt x="35551" y="9473"/>
                  <a:pt x="35594" y="9473"/>
                </a:cubicBezTo>
                <a:close/>
                <a:moveTo>
                  <a:pt x="37534" y="9511"/>
                </a:moveTo>
                <a:cubicBezTo>
                  <a:pt x="37493" y="9593"/>
                  <a:pt x="37493" y="9634"/>
                  <a:pt x="37453" y="9654"/>
                </a:cubicBezTo>
                <a:cubicBezTo>
                  <a:pt x="37453" y="9654"/>
                  <a:pt x="37412" y="9634"/>
                  <a:pt x="37330" y="9613"/>
                </a:cubicBezTo>
                <a:cubicBezTo>
                  <a:pt x="37412" y="9573"/>
                  <a:pt x="37453" y="9552"/>
                  <a:pt x="37534" y="9511"/>
                </a:cubicBezTo>
                <a:close/>
                <a:moveTo>
                  <a:pt x="4134" y="9552"/>
                </a:moveTo>
                <a:cubicBezTo>
                  <a:pt x="4155" y="9593"/>
                  <a:pt x="4175" y="9613"/>
                  <a:pt x="4196" y="9654"/>
                </a:cubicBezTo>
                <a:cubicBezTo>
                  <a:pt x="4155" y="9674"/>
                  <a:pt x="4114" y="9695"/>
                  <a:pt x="4053" y="9736"/>
                </a:cubicBezTo>
                <a:cubicBezTo>
                  <a:pt x="4094" y="9654"/>
                  <a:pt x="4114" y="9613"/>
                  <a:pt x="4134" y="9552"/>
                </a:cubicBezTo>
                <a:close/>
                <a:moveTo>
                  <a:pt x="2648" y="9593"/>
                </a:moveTo>
                <a:cubicBezTo>
                  <a:pt x="2689" y="9634"/>
                  <a:pt x="2729" y="9654"/>
                  <a:pt x="2790" y="9674"/>
                </a:cubicBezTo>
                <a:cubicBezTo>
                  <a:pt x="2770" y="9736"/>
                  <a:pt x="2770" y="9756"/>
                  <a:pt x="2750" y="9797"/>
                </a:cubicBezTo>
                <a:cubicBezTo>
                  <a:pt x="2689" y="9776"/>
                  <a:pt x="2648" y="9756"/>
                  <a:pt x="2607" y="9736"/>
                </a:cubicBezTo>
                <a:cubicBezTo>
                  <a:pt x="2627" y="9674"/>
                  <a:pt x="2627" y="9654"/>
                  <a:pt x="2648" y="9593"/>
                </a:cubicBezTo>
                <a:close/>
                <a:moveTo>
                  <a:pt x="2424" y="9634"/>
                </a:moveTo>
                <a:cubicBezTo>
                  <a:pt x="2485" y="9695"/>
                  <a:pt x="2526" y="9736"/>
                  <a:pt x="2566" y="9776"/>
                </a:cubicBezTo>
                <a:cubicBezTo>
                  <a:pt x="2526" y="9797"/>
                  <a:pt x="2485" y="9817"/>
                  <a:pt x="2444" y="9858"/>
                </a:cubicBezTo>
                <a:cubicBezTo>
                  <a:pt x="2424" y="9817"/>
                  <a:pt x="2383" y="9776"/>
                  <a:pt x="2363" y="9756"/>
                </a:cubicBezTo>
                <a:cubicBezTo>
                  <a:pt x="2383" y="9715"/>
                  <a:pt x="2403" y="9695"/>
                  <a:pt x="2424" y="9634"/>
                </a:cubicBezTo>
                <a:close/>
                <a:moveTo>
                  <a:pt x="2559" y="10362"/>
                </a:moveTo>
                <a:cubicBezTo>
                  <a:pt x="2580" y="10362"/>
                  <a:pt x="2604" y="10371"/>
                  <a:pt x="2627" y="10387"/>
                </a:cubicBezTo>
                <a:cubicBezTo>
                  <a:pt x="2689" y="10428"/>
                  <a:pt x="2709" y="10489"/>
                  <a:pt x="2627" y="10570"/>
                </a:cubicBezTo>
                <a:cubicBezTo>
                  <a:pt x="2587" y="10530"/>
                  <a:pt x="2526" y="10489"/>
                  <a:pt x="2485" y="10448"/>
                </a:cubicBezTo>
                <a:cubicBezTo>
                  <a:pt x="2497" y="10386"/>
                  <a:pt x="2525" y="10362"/>
                  <a:pt x="2559" y="10362"/>
                </a:cubicBezTo>
                <a:close/>
                <a:moveTo>
                  <a:pt x="38267" y="10387"/>
                </a:moveTo>
                <a:cubicBezTo>
                  <a:pt x="38349" y="10469"/>
                  <a:pt x="38267" y="10509"/>
                  <a:pt x="38247" y="10591"/>
                </a:cubicBezTo>
                <a:cubicBezTo>
                  <a:pt x="38186" y="10469"/>
                  <a:pt x="38206" y="10428"/>
                  <a:pt x="38267" y="10387"/>
                </a:cubicBezTo>
                <a:close/>
                <a:moveTo>
                  <a:pt x="37758" y="10856"/>
                </a:moveTo>
                <a:cubicBezTo>
                  <a:pt x="37778" y="10937"/>
                  <a:pt x="37778" y="10998"/>
                  <a:pt x="37656" y="11019"/>
                </a:cubicBezTo>
                <a:cubicBezTo>
                  <a:pt x="37677" y="10957"/>
                  <a:pt x="37677" y="10917"/>
                  <a:pt x="37677" y="10856"/>
                </a:cubicBezTo>
                <a:close/>
                <a:moveTo>
                  <a:pt x="39623" y="11215"/>
                </a:moveTo>
                <a:cubicBezTo>
                  <a:pt x="39638" y="11215"/>
                  <a:pt x="39654" y="11218"/>
                  <a:pt x="39672" y="11222"/>
                </a:cubicBezTo>
                <a:cubicBezTo>
                  <a:pt x="39632" y="11304"/>
                  <a:pt x="39632" y="11304"/>
                  <a:pt x="39510" y="11324"/>
                </a:cubicBezTo>
                <a:cubicBezTo>
                  <a:pt x="39541" y="11245"/>
                  <a:pt x="39573" y="11215"/>
                  <a:pt x="39623" y="11215"/>
                </a:cubicBezTo>
                <a:close/>
                <a:moveTo>
                  <a:pt x="37982" y="11792"/>
                </a:moveTo>
                <a:cubicBezTo>
                  <a:pt x="38023" y="11813"/>
                  <a:pt x="38043" y="11833"/>
                  <a:pt x="38104" y="11874"/>
                </a:cubicBezTo>
                <a:cubicBezTo>
                  <a:pt x="38064" y="11915"/>
                  <a:pt x="38023" y="11955"/>
                  <a:pt x="37982" y="12016"/>
                </a:cubicBezTo>
                <a:cubicBezTo>
                  <a:pt x="37901" y="11915"/>
                  <a:pt x="37880" y="11854"/>
                  <a:pt x="37982" y="11792"/>
                </a:cubicBezTo>
                <a:close/>
                <a:moveTo>
                  <a:pt x="38634" y="12750"/>
                </a:moveTo>
                <a:cubicBezTo>
                  <a:pt x="38675" y="12790"/>
                  <a:pt x="38695" y="12831"/>
                  <a:pt x="38715" y="12872"/>
                </a:cubicBezTo>
                <a:cubicBezTo>
                  <a:pt x="38736" y="12892"/>
                  <a:pt x="38756" y="12933"/>
                  <a:pt x="38776" y="12974"/>
                </a:cubicBezTo>
                <a:cubicBezTo>
                  <a:pt x="38902" y="12974"/>
                  <a:pt x="39039" y="13034"/>
                  <a:pt x="39170" y="13034"/>
                </a:cubicBezTo>
                <a:cubicBezTo>
                  <a:pt x="39209" y="13034"/>
                  <a:pt x="39248" y="13028"/>
                  <a:pt x="39286" y="13014"/>
                </a:cubicBezTo>
                <a:cubicBezTo>
                  <a:pt x="39326" y="13055"/>
                  <a:pt x="39326" y="13096"/>
                  <a:pt x="39367" y="13137"/>
                </a:cubicBezTo>
                <a:cubicBezTo>
                  <a:pt x="39286" y="13157"/>
                  <a:pt x="39224" y="13157"/>
                  <a:pt x="39163" y="13157"/>
                </a:cubicBezTo>
                <a:cubicBezTo>
                  <a:pt x="39123" y="13198"/>
                  <a:pt x="39062" y="13238"/>
                  <a:pt x="39021" y="13279"/>
                </a:cubicBezTo>
                <a:cubicBezTo>
                  <a:pt x="38838" y="13279"/>
                  <a:pt x="38736" y="13157"/>
                  <a:pt x="38573" y="13075"/>
                </a:cubicBezTo>
                <a:cubicBezTo>
                  <a:pt x="38634" y="12974"/>
                  <a:pt x="38512" y="12851"/>
                  <a:pt x="38634" y="12750"/>
                </a:cubicBezTo>
                <a:close/>
                <a:moveTo>
                  <a:pt x="1915" y="14705"/>
                </a:moveTo>
                <a:cubicBezTo>
                  <a:pt x="1935" y="14827"/>
                  <a:pt x="1935" y="14908"/>
                  <a:pt x="1955" y="15010"/>
                </a:cubicBezTo>
                <a:cubicBezTo>
                  <a:pt x="1935" y="15010"/>
                  <a:pt x="1935" y="15010"/>
                  <a:pt x="1915" y="15031"/>
                </a:cubicBezTo>
                <a:cubicBezTo>
                  <a:pt x="1874" y="14949"/>
                  <a:pt x="1813" y="14888"/>
                  <a:pt x="1772" y="14807"/>
                </a:cubicBezTo>
                <a:cubicBezTo>
                  <a:pt x="1813" y="14786"/>
                  <a:pt x="1854" y="14745"/>
                  <a:pt x="1915" y="14705"/>
                </a:cubicBezTo>
                <a:close/>
                <a:moveTo>
                  <a:pt x="672" y="17760"/>
                </a:moveTo>
                <a:cubicBezTo>
                  <a:pt x="658" y="17846"/>
                  <a:pt x="623" y="17871"/>
                  <a:pt x="553" y="17871"/>
                </a:cubicBezTo>
                <a:cubicBezTo>
                  <a:pt x="524" y="17871"/>
                  <a:pt x="490" y="17867"/>
                  <a:pt x="448" y="17861"/>
                </a:cubicBezTo>
                <a:cubicBezTo>
                  <a:pt x="550" y="17800"/>
                  <a:pt x="591" y="17800"/>
                  <a:pt x="672" y="17760"/>
                </a:cubicBezTo>
                <a:close/>
                <a:moveTo>
                  <a:pt x="42544" y="19124"/>
                </a:moveTo>
                <a:cubicBezTo>
                  <a:pt x="42626" y="19165"/>
                  <a:pt x="42666" y="19185"/>
                  <a:pt x="42707" y="19226"/>
                </a:cubicBezTo>
                <a:cubicBezTo>
                  <a:pt x="42666" y="19328"/>
                  <a:pt x="42605" y="19348"/>
                  <a:pt x="42503" y="19348"/>
                </a:cubicBezTo>
                <a:cubicBezTo>
                  <a:pt x="42524" y="19287"/>
                  <a:pt x="42524" y="19226"/>
                  <a:pt x="42544" y="19124"/>
                </a:cubicBezTo>
                <a:close/>
                <a:moveTo>
                  <a:pt x="42076" y="19328"/>
                </a:moveTo>
                <a:cubicBezTo>
                  <a:pt x="42076" y="19389"/>
                  <a:pt x="42076" y="19430"/>
                  <a:pt x="42055" y="19552"/>
                </a:cubicBezTo>
                <a:cubicBezTo>
                  <a:pt x="41974" y="19470"/>
                  <a:pt x="41933" y="19430"/>
                  <a:pt x="41872" y="19368"/>
                </a:cubicBezTo>
                <a:cubicBezTo>
                  <a:pt x="41953" y="19348"/>
                  <a:pt x="41994" y="19348"/>
                  <a:pt x="42076" y="19328"/>
                </a:cubicBezTo>
                <a:close/>
                <a:moveTo>
                  <a:pt x="41546" y="20203"/>
                </a:moveTo>
                <a:lnTo>
                  <a:pt x="41546" y="20203"/>
                </a:lnTo>
                <a:cubicBezTo>
                  <a:pt x="41587" y="20326"/>
                  <a:pt x="41607" y="20387"/>
                  <a:pt x="41648" y="20448"/>
                </a:cubicBezTo>
                <a:cubicBezTo>
                  <a:pt x="41505" y="20427"/>
                  <a:pt x="41505" y="20427"/>
                  <a:pt x="41546" y="20203"/>
                </a:cubicBezTo>
                <a:close/>
                <a:moveTo>
                  <a:pt x="41607" y="21079"/>
                </a:moveTo>
                <a:cubicBezTo>
                  <a:pt x="41689" y="21079"/>
                  <a:pt x="41750" y="21099"/>
                  <a:pt x="41791" y="21201"/>
                </a:cubicBezTo>
                <a:cubicBezTo>
                  <a:pt x="41729" y="21222"/>
                  <a:pt x="41689" y="21222"/>
                  <a:pt x="41628" y="21242"/>
                </a:cubicBezTo>
                <a:cubicBezTo>
                  <a:pt x="41628" y="21181"/>
                  <a:pt x="41607" y="21140"/>
                  <a:pt x="41607" y="21079"/>
                </a:cubicBezTo>
                <a:close/>
                <a:moveTo>
                  <a:pt x="42392" y="21724"/>
                </a:moveTo>
                <a:cubicBezTo>
                  <a:pt x="42419" y="21724"/>
                  <a:pt x="42449" y="21734"/>
                  <a:pt x="42483" y="21751"/>
                </a:cubicBezTo>
                <a:cubicBezTo>
                  <a:pt x="42464" y="21790"/>
                  <a:pt x="42463" y="21828"/>
                  <a:pt x="42463" y="21867"/>
                </a:cubicBezTo>
                <a:lnTo>
                  <a:pt x="42463" y="21867"/>
                </a:lnTo>
                <a:cubicBezTo>
                  <a:pt x="42408" y="21848"/>
                  <a:pt x="42354" y="21828"/>
                  <a:pt x="42300" y="21792"/>
                </a:cubicBezTo>
                <a:cubicBezTo>
                  <a:pt x="42324" y="21744"/>
                  <a:pt x="42354" y="21724"/>
                  <a:pt x="42392" y="21724"/>
                </a:cubicBezTo>
                <a:close/>
                <a:moveTo>
                  <a:pt x="40976" y="22464"/>
                </a:moveTo>
                <a:cubicBezTo>
                  <a:pt x="40996" y="22484"/>
                  <a:pt x="41017" y="22505"/>
                  <a:pt x="41057" y="22525"/>
                </a:cubicBezTo>
                <a:cubicBezTo>
                  <a:pt x="41027" y="22566"/>
                  <a:pt x="41001" y="22586"/>
                  <a:pt x="40978" y="22586"/>
                </a:cubicBezTo>
                <a:cubicBezTo>
                  <a:pt x="40956" y="22586"/>
                  <a:pt x="40935" y="22566"/>
                  <a:pt x="40915" y="22525"/>
                </a:cubicBezTo>
                <a:cubicBezTo>
                  <a:pt x="40915" y="22505"/>
                  <a:pt x="40956" y="22484"/>
                  <a:pt x="40976" y="22464"/>
                </a:cubicBezTo>
                <a:close/>
                <a:moveTo>
                  <a:pt x="40100" y="22586"/>
                </a:moveTo>
                <a:cubicBezTo>
                  <a:pt x="40121" y="22607"/>
                  <a:pt x="40161" y="22607"/>
                  <a:pt x="40182" y="22627"/>
                </a:cubicBezTo>
                <a:cubicBezTo>
                  <a:pt x="40243" y="22688"/>
                  <a:pt x="40222" y="22769"/>
                  <a:pt x="40182" y="22831"/>
                </a:cubicBezTo>
                <a:cubicBezTo>
                  <a:pt x="40202" y="22851"/>
                  <a:pt x="40222" y="22871"/>
                  <a:pt x="40243" y="22892"/>
                </a:cubicBezTo>
                <a:cubicBezTo>
                  <a:pt x="40243" y="22912"/>
                  <a:pt x="40263" y="22953"/>
                  <a:pt x="40283" y="22993"/>
                </a:cubicBezTo>
                <a:cubicBezTo>
                  <a:pt x="40243" y="23014"/>
                  <a:pt x="40202" y="23034"/>
                  <a:pt x="40161" y="23095"/>
                </a:cubicBezTo>
                <a:cubicBezTo>
                  <a:pt x="40100" y="22953"/>
                  <a:pt x="40059" y="22851"/>
                  <a:pt x="40019" y="22749"/>
                </a:cubicBezTo>
                <a:cubicBezTo>
                  <a:pt x="40039" y="22688"/>
                  <a:pt x="40080" y="22647"/>
                  <a:pt x="40100" y="22586"/>
                </a:cubicBezTo>
                <a:close/>
                <a:moveTo>
                  <a:pt x="41892" y="23055"/>
                </a:moveTo>
                <a:cubicBezTo>
                  <a:pt x="41953" y="23258"/>
                  <a:pt x="41953" y="23258"/>
                  <a:pt x="41831" y="23360"/>
                </a:cubicBezTo>
                <a:cubicBezTo>
                  <a:pt x="41811" y="23279"/>
                  <a:pt x="41770" y="23218"/>
                  <a:pt x="41750" y="23116"/>
                </a:cubicBezTo>
                <a:cubicBezTo>
                  <a:pt x="41791" y="23095"/>
                  <a:pt x="41852" y="23075"/>
                  <a:pt x="41892" y="23055"/>
                </a:cubicBezTo>
                <a:close/>
                <a:moveTo>
                  <a:pt x="41488" y="23412"/>
                </a:moveTo>
                <a:cubicBezTo>
                  <a:pt x="41535" y="23412"/>
                  <a:pt x="41566" y="23448"/>
                  <a:pt x="41607" y="23503"/>
                </a:cubicBezTo>
                <a:lnTo>
                  <a:pt x="41485" y="23503"/>
                </a:lnTo>
                <a:cubicBezTo>
                  <a:pt x="41465" y="23503"/>
                  <a:pt x="41444" y="23482"/>
                  <a:pt x="41404" y="23442"/>
                </a:cubicBezTo>
                <a:cubicBezTo>
                  <a:pt x="41438" y="23421"/>
                  <a:pt x="41465" y="23412"/>
                  <a:pt x="41488" y="23412"/>
                </a:cubicBezTo>
                <a:close/>
                <a:moveTo>
                  <a:pt x="41791" y="23625"/>
                </a:moveTo>
                <a:cubicBezTo>
                  <a:pt x="41811" y="23686"/>
                  <a:pt x="41831" y="23727"/>
                  <a:pt x="41831" y="23767"/>
                </a:cubicBezTo>
                <a:cubicBezTo>
                  <a:pt x="41811" y="23788"/>
                  <a:pt x="41791" y="23808"/>
                  <a:pt x="41750" y="23828"/>
                </a:cubicBezTo>
                <a:cubicBezTo>
                  <a:pt x="41709" y="23808"/>
                  <a:pt x="41648" y="23808"/>
                  <a:pt x="41587" y="23788"/>
                </a:cubicBezTo>
                <a:cubicBezTo>
                  <a:pt x="41566" y="23808"/>
                  <a:pt x="41546" y="23828"/>
                  <a:pt x="41526" y="23849"/>
                </a:cubicBezTo>
                <a:cubicBezTo>
                  <a:pt x="41566" y="23869"/>
                  <a:pt x="41587" y="23890"/>
                  <a:pt x="41607" y="23910"/>
                </a:cubicBezTo>
                <a:cubicBezTo>
                  <a:pt x="41607" y="23930"/>
                  <a:pt x="41607" y="23951"/>
                  <a:pt x="41587" y="23951"/>
                </a:cubicBezTo>
                <a:cubicBezTo>
                  <a:pt x="41564" y="23966"/>
                  <a:pt x="41537" y="23973"/>
                  <a:pt x="41510" y="23973"/>
                </a:cubicBezTo>
                <a:cubicBezTo>
                  <a:pt x="41467" y="23973"/>
                  <a:pt x="41421" y="23955"/>
                  <a:pt x="41383" y="23930"/>
                </a:cubicBezTo>
                <a:cubicBezTo>
                  <a:pt x="41383" y="23849"/>
                  <a:pt x="41363" y="23747"/>
                  <a:pt x="41363" y="23645"/>
                </a:cubicBezTo>
                <a:lnTo>
                  <a:pt x="41566" y="23645"/>
                </a:lnTo>
                <a:cubicBezTo>
                  <a:pt x="41628" y="23645"/>
                  <a:pt x="41709" y="23645"/>
                  <a:pt x="41791" y="23625"/>
                </a:cubicBezTo>
                <a:close/>
                <a:moveTo>
                  <a:pt x="41017" y="23645"/>
                </a:moveTo>
                <a:cubicBezTo>
                  <a:pt x="41118" y="23706"/>
                  <a:pt x="41180" y="23767"/>
                  <a:pt x="41261" y="23849"/>
                </a:cubicBezTo>
                <a:cubicBezTo>
                  <a:pt x="41180" y="23991"/>
                  <a:pt x="40996" y="23849"/>
                  <a:pt x="40915" y="24032"/>
                </a:cubicBezTo>
                <a:cubicBezTo>
                  <a:pt x="40874" y="23951"/>
                  <a:pt x="40854" y="23910"/>
                  <a:pt x="40833" y="23849"/>
                </a:cubicBezTo>
                <a:cubicBezTo>
                  <a:pt x="40793" y="23869"/>
                  <a:pt x="40772" y="23890"/>
                  <a:pt x="40732" y="23910"/>
                </a:cubicBezTo>
                <a:cubicBezTo>
                  <a:pt x="40650" y="23890"/>
                  <a:pt x="40569" y="23849"/>
                  <a:pt x="40487" y="23808"/>
                </a:cubicBezTo>
                <a:cubicBezTo>
                  <a:pt x="40487" y="23788"/>
                  <a:pt x="40487" y="23767"/>
                  <a:pt x="40487" y="23727"/>
                </a:cubicBezTo>
                <a:cubicBezTo>
                  <a:pt x="40670" y="23706"/>
                  <a:pt x="40833" y="23666"/>
                  <a:pt x="41017" y="23645"/>
                </a:cubicBezTo>
                <a:close/>
                <a:moveTo>
                  <a:pt x="2363" y="24093"/>
                </a:moveTo>
                <a:lnTo>
                  <a:pt x="2363" y="24093"/>
                </a:lnTo>
                <a:cubicBezTo>
                  <a:pt x="2485" y="24175"/>
                  <a:pt x="2485" y="24175"/>
                  <a:pt x="2424" y="24277"/>
                </a:cubicBezTo>
                <a:cubicBezTo>
                  <a:pt x="2403" y="24215"/>
                  <a:pt x="2383" y="24175"/>
                  <a:pt x="2363" y="24093"/>
                </a:cubicBezTo>
                <a:close/>
                <a:moveTo>
                  <a:pt x="39774" y="24378"/>
                </a:moveTo>
                <a:cubicBezTo>
                  <a:pt x="39774" y="24419"/>
                  <a:pt x="39774" y="24439"/>
                  <a:pt x="39774" y="24480"/>
                </a:cubicBezTo>
                <a:cubicBezTo>
                  <a:pt x="39738" y="24489"/>
                  <a:pt x="39706" y="24498"/>
                  <a:pt x="39675" y="24498"/>
                </a:cubicBezTo>
                <a:cubicBezTo>
                  <a:pt x="39638" y="24498"/>
                  <a:pt x="39604" y="24484"/>
                  <a:pt x="39571" y="24439"/>
                </a:cubicBezTo>
                <a:cubicBezTo>
                  <a:pt x="39632" y="24419"/>
                  <a:pt x="39693" y="24399"/>
                  <a:pt x="39774" y="24378"/>
                </a:cubicBezTo>
                <a:close/>
                <a:moveTo>
                  <a:pt x="38878" y="25519"/>
                </a:moveTo>
                <a:cubicBezTo>
                  <a:pt x="38909" y="25610"/>
                  <a:pt x="38871" y="25622"/>
                  <a:pt x="38824" y="25622"/>
                </a:cubicBezTo>
                <a:cubicBezTo>
                  <a:pt x="38808" y="25622"/>
                  <a:pt x="38792" y="25621"/>
                  <a:pt x="38776" y="25621"/>
                </a:cubicBezTo>
                <a:cubicBezTo>
                  <a:pt x="38756" y="25580"/>
                  <a:pt x="38756" y="25560"/>
                  <a:pt x="38756" y="25519"/>
                </a:cubicBezTo>
                <a:close/>
                <a:moveTo>
                  <a:pt x="38247" y="25458"/>
                </a:moveTo>
                <a:cubicBezTo>
                  <a:pt x="38288" y="25580"/>
                  <a:pt x="38308" y="25641"/>
                  <a:pt x="38328" y="25682"/>
                </a:cubicBezTo>
                <a:cubicBezTo>
                  <a:pt x="38310" y="25694"/>
                  <a:pt x="38296" y="25699"/>
                  <a:pt x="38284" y="25699"/>
                </a:cubicBezTo>
                <a:cubicBezTo>
                  <a:pt x="38255" y="25699"/>
                  <a:pt x="38241" y="25670"/>
                  <a:pt x="38227" y="25641"/>
                </a:cubicBezTo>
                <a:cubicBezTo>
                  <a:pt x="38227" y="25600"/>
                  <a:pt x="38247" y="25560"/>
                  <a:pt x="38247" y="25458"/>
                </a:cubicBezTo>
                <a:close/>
                <a:moveTo>
                  <a:pt x="39245" y="26237"/>
                </a:moveTo>
                <a:cubicBezTo>
                  <a:pt x="39296" y="26237"/>
                  <a:pt x="39347" y="26262"/>
                  <a:pt x="39408" y="26293"/>
                </a:cubicBezTo>
                <a:cubicBezTo>
                  <a:pt x="39357" y="26344"/>
                  <a:pt x="39306" y="26359"/>
                  <a:pt x="39252" y="26359"/>
                </a:cubicBezTo>
                <a:cubicBezTo>
                  <a:pt x="39199" y="26359"/>
                  <a:pt x="39143" y="26344"/>
                  <a:pt x="39082" y="26333"/>
                </a:cubicBezTo>
                <a:cubicBezTo>
                  <a:pt x="39143" y="26262"/>
                  <a:pt x="39194" y="26237"/>
                  <a:pt x="39245" y="26237"/>
                </a:cubicBezTo>
                <a:close/>
                <a:moveTo>
                  <a:pt x="37554" y="27270"/>
                </a:moveTo>
                <a:cubicBezTo>
                  <a:pt x="37636" y="27291"/>
                  <a:pt x="37677" y="27331"/>
                  <a:pt x="37656" y="27413"/>
                </a:cubicBezTo>
                <a:cubicBezTo>
                  <a:pt x="37616" y="27413"/>
                  <a:pt x="37575" y="27413"/>
                  <a:pt x="37514" y="27392"/>
                </a:cubicBezTo>
                <a:cubicBezTo>
                  <a:pt x="37534" y="27352"/>
                  <a:pt x="37534" y="27311"/>
                  <a:pt x="37554" y="27270"/>
                </a:cubicBezTo>
                <a:close/>
                <a:moveTo>
                  <a:pt x="2057" y="27291"/>
                </a:moveTo>
                <a:cubicBezTo>
                  <a:pt x="2159" y="27372"/>
                  <a:pt x="2159" y="27454"/>
                  <a:pt x="2159" y="27555"/>
                </a:cubicBezTo>
                <a:cubicBezTo>
                  <a:pt x="2118" y="27576"/>
                  <a:pt x="2098" y="27596"/>
                  <a:pt x="2037" y="27637"/>
                </a:cubicBezTo>
                <a:cubicBezTo>
                  <a:pt x="1996" y="27494"/>
                  <a:pt x="1976" y="27392"/>
                  <a:pt x="2057" y="27291"/>
                </a:cubicBezTo>
                <a:close/>
                <a:moveTo>
                  <a:pt x="3320" y="27515"/>
                </a:moveTo>
                <a:cubicBezTo>
                  <a:pt x="3340" y="27535"/>
                  <a:pt x="3361" y="27555"/>
                  <a:pt x="3401" y="27616"/>
                </a:cubicBezTo>
                <a:cubicBezTo>
                  <a:pt x="3279" y="27657"/>
                  <a:pt x="3198" y="27698"/>
                  <a:pt x="3137" y="27718"/>
                </a:cubicBezTo>
                <a:cubicBezTo>
                  <a:pt x="3075" y="27678"/>
                  <a:pt x="3096" y="27637"/>
                  <a:pt x="3137" y="27616"/>
                </a:cubicBezTo>
                <a:cubicBezTo>
                  <a:pt x="3177" y="27576"/>
                  <a:pt x="3259" y="27555"/>
                  <a:pt x="3320" y="27515"/>
                </a:cubicBezTo>
                <a:close/>
                <a:moveTo>
                  <a:pt x="37249" y="27576"/>
                </a:moveTo>
                <a:lnTo>
                  <a:pt x="37249" y="27576"/>
                </a:lnTo>
                <a:cubicBezTo>
                  <a:pt x="37330" y="27616"/>
                  <a:pt x="37371" y="27616"/>
                  <a:pt x="37432" y="27657"/>
                </a:cubicBezTo>
                <a:cubicBezTo>
                  <a:pt x="37371" y="27698"/>
                  <a:pt x="37330" y="27718"/>
                  <a:pt x="37269" y="27739"/>
                </a:cubicBezTo>
                <a:cubicBezTo>
                  <a:pt x="37269" y="27678"/>
                  <a:pt x="37249" y="27637"/>
                  <a:pt x="37249" y="27576"/>
                </a:cubicBezTo>
                <a:close/>
                <a:moveTo>
                  <a:pt x="2444" y="27678"/>
                </a:moveTo>
                <a:lnTo>
                  <a:pt x="2444" y="27678"/>
                </a:lnTo>
                <a:cubicBezTo>
                  <a:pt x="2485" y="27698"/>
                  <a:pt x="2546" y="27718"/>
                  <a:pt x="2627" y="27718"/>
                </a:cubicBezTo>
                <a:cubicBezTo>
                  <a:pt x="2573" y="27755"/>
                  <a:pt x="2542" y="27775"/>
                  <a:pt x="2520" y="27775"/>
                </a:cubicBezTo>
                <a:cubicBezTo>
                  <a:pt x="2493" y="27775"/>
                  <a:pt x="2478" y="27745"/>
                  <a:pt x="2444" y="27678"/>
                </a:cubicBezTo>
                <a:close/>
                <a:moveTo>
                  <a:pt x="2728" y="27644"/>
                </a:moveTo>
                <a:cubicBezTo>
                  <a:pt x="2754" y="27644"/>
                  <a:pt x="2782" y="27659"/>
                  <a:pt x="2811" y="27678"/>
                </a:cubicBezTo>
                <a:cubicBezTo>
                  <a:pt x="2811" y="27718"/>
                  <a:pt x="2790" y="27759"/>
                  <a:pt x="2770" y="27840"/>
                </a:cubicBezTo>
                <a:cubicBezTo>
                  <a:pt x="2709" y="27779"/>
                  <a:pt x="2668" y="27739"/>
                  <a:pt x="2648" y="27718"/>
                </a:cubicBezTo>
                <a:cubicBezTo>
                  <a:pt x="2670" y="27664"/>
                  <a:pt x="2697" y="27644"/>
                  <a:pt x="2728" y="27644"/>
                </a:cubicBezTo>
                <a:close/>
                <a:moveTo>
                  <a:pt x="3783" y="27999"/>
                </a:moveTo>
                <a:cubicBezTo>
                  <a:pt x="3801" y="27999"/>
                  <a:pt x="3820" y="28009"/>
                  <a:pt x="3849" y="28024"/>
                </a:cubicBezTo>
                <a:cubicBezTo>
                  <a:pt x="3809" y="28044"/>
                  <a:pt x="3788" y="28065"/>
                  <a:pt x="3768" y="28085"/>
                </a:cubicBezTo>
                <a:cubicBezTo>
                  <a:pt x="3727" y="28085"/>
                  <a:pt x="3707" y="28085"/>
                  <a:pt x="3646" y="28105"/>
                </a:cubicBezTo>
                <a:cubicBezTo>
                  <a:pt x="3723" y="28028"/>
                  <a:pt x="3752" y="27999"/>
                  <a:pt x="3783" y="27999"/>
                </a:cubicBezTo>
                <a:close/>
                <a:moveTo>
                  <a:pt x="4562" y="28126"/>
                </a:moveTo>
                <a:cubicBezTo>
                  <a:pt x="4623" y="28207"/>
                  <a:pt x="4623" y="28289"/>
                  <a:pt x="4583" y="28370"/>
                </a:cubicBezTo>
                <a:cubicBezTo>
                  <a:pt x="4501" y="28370"/>
                  <a:pt x="4399" y="28390"/>
                  <a:pt x="4297" y="28411"/>
                </a:cubicBezTo>
                <a:cubicBezTo>
                  <a:pt x="4297" y="28370"/>
                  <a:pt x="4297" y="28350"/>
                  <a:pt x="4297" y="28309"/>
                </a:cubicBezTo>
                <a:cubicBezTo>
                  <a:pt x="4379" y="28309"/>
                  <a:pt x="4440" y="28309"/>
                  <a:pt x="4501" y="28289"/>
                </a:cubicBezTo>
                <a:cubicBezTo>
                  <a:pt x="4521" y="28248"/>
                  <a:pt x="4521" y="28207"/>
                  <a:pt x="4562" y="28126"/>
                </a:cubicBezTo>
                <a:close/>
                <a:moveTo>
                  <a:pt x="37697" y="28207"/>
                </a:moveTo>
                <a:cubicBezTo>
                  <a:pt x="37697" y="28207"/>
                  <a:pt x="37717" y="28227"/>
                  <a:pt x="37738" y="28248"/>
                </a:cubicBezTo>
                <a:cubicBezTo>
                  <a:pt x="37697" y="28309"/>
                  <a:pt x="37677" y="28370"/>
                  <a:pt x="37636" y="28451"/>
                </a:cubicBezTo>
                <a:cubicBezTo>
                  <a:pt x="37575" y="28411"/>
                  <a:pt x="37534" y="28370"/>
                  <a:pt x="37473" y="28350"/>
                </a:cubicBezTo>
                <a:cubicBezTo>
                  <a:pt x="37473" y="28329"/>
                  <a:pt x="37473" y="28309"/>
                  <a:pt x="37473" y="28309"/>
                </a:cubicBezTo>
                <a:cubicBezTo>
                  <a:pt x="37554" y="28289"/>
                  <a:pt x="37636" y="28268"/>
                  <a:pt x="37697" y="28207"/>
                </a:cubicBezTo>
                <a:close/>
                <a:moveTo>
                  <a:pt x="38365" y="28385"/>
                </a:moveTo>
                <a:cubicBezTo>
                  <a:pt x="38405" y="28385"/>
                  <a:pt x="38434" y="28415"/>
                  <a:pt x="38471" y="28451"/>
                </a:cubicBezTo>
                <a:cubicBezTo>
                  <a:pt x="38437" y="28460"/>
                  <a:pt x="38417" y="28465"/>
                  <a:pt x="38397" y="28465"/>
                </a:cubicBezTo>
                <a:cubicBezTo>
                  <a:pt x="38368" y="28465"/>
                  <a:pt x="38339" y="28455"/>
                  <a:pt x="38267" y="28431"/>
                </a:cubicBezTo>
                <a:cubicBezTo>
                  <a:pt x="38308" y="28398"/>
                  <a:pt x="38339" y="28385"/>
                  <a:pt x="38365" y="28385"/>
                </a:cubicBezTo>
                <a:close/>
                <a:moveTo>
                  <a:pt x="8405" y="28646"/>
                </a:moveTo>
                <a:cubicBezTo>
                  <a:pt x="8409" y="28646"/>
                  <a:pt x="8411" y="28648"/>
                  <a:pt x="8411" y="28655"/>
                </a:cubicBezTo>
                <a:cubicBezTo>
                  <a:pt x="8472" y="28696"/>
                  <a:pt x="8513" y="28757"/>
                  <a:pt x="8554" y="28818"/>
                </a:cubicBezTo>
                <a:cubicBezTo>
                  <a:pt x="8513" y="28859"/>
                  <a:pt x="8472" y="28859"/>
                  <a:pt x="8411" y="28899"/>
                </a:cubicBezTo>
                <a:cubicBezTo>
                  <a:pt x="8391" y="28798"/>
                  <a:pt x="8391" y="28716"/>
                  <a:pt x="8371" y="28655"/>
                </a:cubicBezTo>
                <a:cubicBezTo>
                  <a:pt x="8384" y="28655"/>
                  <a:pt x="8398" y="28646"/>
                  <a:pt x="8405" y="28646"/>
                </a:cubicBezTo>
                <a:close/>
                <a:moveTo>
                  <a:pt x="38267" y="28675"/>
                </a:moveTo>
                <a:cubicBezTo>
                  <a:pt x="38410" y="28675"/>
                  <a:pt x="38552" y="28675"/>
                  <a:pt x="38715" y="28696"/>
                </a:cubicBezTo>
                <a:lnTo>
                  <a:pt x="38817" y="28777"/>
                </a:lnTo>
                <a:lnTo>
                  <a:pt x="38685" y="28947"/>
                </a:lnTo>
                <a:lnTo>
                  <a:pt x="38685" y="28947"/>
                </a:lnTo>
                <a:cubicBezTo>
                  <a:pt x="38625" y="28871"/>
                  <a:pt x="38553" y="28840"/>
                  <a:pt x="38479" y="28840"/>
                </a:cubicBezTo>
                <a:cubicBezTo>
                  <a:pt x="38428" y="28840"/>
                  <a:pt x="38377" y="28855"/>
                  <a:pt x="38328" y="28879"/>
                </a:cubicBezTo>
                <a:cubicBezTo>
                  <a:pt x="38247" y="28838"/>
                  <a:pt x="38206" y="28777"/>
                  <a:pt x="38227" y="28696"/>
                </a:cubicBezTo>
                <a:cubicBezTo>
                  <a:pt x="38247" y="28675"/>
                  <a:pt x="38267" y="28675"/>
                  <a:pt x="38267" y="28675"/>
                </a:cubicBezTo>
                <a:close/>
                <a:moveTo>
                  <a:pt x="4481" y="28794"/>
                </a:moveTo>
                <a:cubicBezTo>
                  <a:pt x="4564" y="28794"/>
                  <a:pt x="4634" y="28844"/>
                  <a:pt x="4705" y="28879"/>
                </a:cubicBezTo>
                <a:cubicBezTo>
                  <a:pt x="4660" y="28933"/>
                  <a:pt x="4615" y="28951"/>
                  <a:pt x="4570" y="28951"/>
                </a:cubicBezTo>
                <a:cubicBezTo>
                  <a:pt x="4513" y="28951"/>
                  <a:pt x="4456" y="28922"/>
                  <a:pt x="4399" y="28899"/>
                </a:cubicBezTo>
                <a:cubicBezTo>
                  <a:pt x="4399" y="28859"/>
                  <a:pt x="4420" y="28818"/>
                  <a:pt x="4440" y="28798"/>
                </a:cubicBezTo>
                <a:cubicBezTo>
                  <a:pt x="4454" y="28795"/>
                  <a:pt x="4467" y="28794"/>
                  <a:pt x="4481" y="28794"/>
                </a:cubicBezTo>
                <a:close/>
                <a:moveTo>
                  <a:pt x="37758" y="28574"/>
                </a:moveTo>
                <a:cubicBezTo>
                  <a:pt x="37799" y="28655"/>
                  <a:pt x="37840" y="28757"/>
                  <a:pt x="37880" y="28859"/>
                </a:cubicBezTo>
                <a:cubicBezTo>
                  <a:pt x="37941" y="28838"/>
                  <a:pt x="37982" y="28838"/>
                  <a:pt x="38043" y="28818"/>
                </a:cubicBezTo>
                <a:cubicBezTo>
                  <a:pt x="38084" y="28859"/>
                  <a:pt x="38125" y="28899"/>
                  <a:pt x="38165" y="28920"/>
                </a:cubicBezTo>
                <a:cubicBezTo>
                  <a:pt x="38267" y="28940"/>
                  <a:pt x="38349" y="28961"/>
                  <a:pt x="38471" y="29001"/>
                </a:cubicBezTo>
                <a:cubicBezTo>
                  <a:pt x="38527" y="28983"/>
                  <a:pt x="38600" y="28981"/>
                  <a:pt x="38675" y="28965"/>
                </a:cubicBezTo>
                <a:lnTo>
                  <a:pt x="38675" y="28965"/>
                </a:lnTo>
                <a:cubicBezTo>
                  <a:pt x="38675" y="28987"/>
                  <a:pt x="38675" y="29023"/>
                  <a:pt x="38675" y="29042"/>
                </a:cubicBezTo>
                <a:cubicBezTo>
                  <a:pt x="38573" y="29062"/>
                  <a:pt x="38471" y="29083"/>
                  <a:pt x="38369" y="29103"/>
                </a:cubicBezTo>
                <a:cubicBezTo>
                  <a:pt x="38288" y="29103"/>
                  <a:pt x="38186" y="29103"/>
                  <a:pt x="38145" y="29001"/>
                </a:cubicBezTo>
                <a:cubicBezTo>
                  <a:pt x="38084" y="29038"/>
                  <a:pt x="38023" y="29045"/>
                  <a:pt x="37962" y="29045"/>
                </a:cubicBezTo>
                <a:cubicBezTo>
                  <a:pt x="37921" y="29045"/>
                  <a:pt x="37880" y="29042"/>
                  <a:pt x="37840" y="29042"/>
                </a:cubicBezTo>
                <a:cubicBezTo>
                  <a:pt x="37758" y="29022"/>
                  <a:pt x="37656" y="29001"/>
                  <a:pt x="37554" y="28961"/>
                </a:cubicBezTo>
                <a:cubicBezTo>
                  <a:pt x="37514" y="29001"/>
                  <a:pt x="37473" y="29022"/>
                  <a:pt x="37412" y="29062"/>
                </a:cubicBezTo>
                <a:cubicBezTo>
                  <a:pt x="37351" y="29001"/>
                  <a:pt x="37310" y="28961"/>
                  <a:pt x="37249" y="28899"/>
                </a:cubicBezTo>
                <a:cubicBezTo>
                  <a:pt x="37351" y="28838"/>
                  <a:pt x="37432" y="28798"/>
                  <a:pt x="37514" y="28737"/>
                </a:cubicBezTo>
                <a:cubicBezTo>
                  <a:pt x="37554" y="28757"/>
                  <a:pt x="37595" y="28777"/>
                  <a:pt x="37636" y="28777"/>
                </a:cubicBezTo>
                <a:cubicBezTo>
                  <a:pt x="37636" y="28777"/>
                  <a:pt x="37656" y="28757"/>
                  <a:pt x="37656" y="28757"/>
                </a:cubicBezTo>
                <a:cubicBezTo>
                  <a:pt x="37656" y="28635"/>
                  <a:pt x="37656" y="28635"/>
                  <a:pt x="37758" y="28574"/>
                </a:cubicBezTo>
                <a:close/>
                <a:moveTo>
                  <a:pt x="37636" y="29042"/>
                </a:moveTo>
                <a:cubicBezTo>
                  <a:pt x="37675" y="29121"/>
                  <a:pt x="37677" y="29181"/>
                  <a:pt x="37621" y="29222"/>
                </a:cubicBezTo>
                <a:lnTo>
                  <a:pt x="37621" y="29222"/>
                </a:lnTo>
                <a:cubicBezTo>
                  <a:pt x="37590" y="29169"/>
                  <a:pt x="37569" y="29115"/>
                  <a:pt x="37534" y="29062"/>
                </a:cubicBezTo>
                <a:cubicBezTo>
                  <a:pt x="37575" y="29062"/>
                  <a:pt x="37595" y="29042"/>
                  <a:pt x="37636" y="29042"/>
                </a:cubicBezTo>
                <a:close/>
                <a:moveTo>
                  <a:pt x="5397" y="29307"/>
                </a:moveTo>
                <a:cubicBezTo>
                  <a:pt x="5499" y="29327"/>
                  <a:pt x="5519" y="29388"/>
                  <a:pt x="5499" y="29510"/>
                </a:cubicBezTo>
                <a:cubicBezTo>
                  <a:pt x="5458" y="29490"/>
                  <a:pt x="5418" y="29470"/>
                  <a:pt x="5356" y="29449"/>
                </a:cubicBezTo>
                <a:cubicBezTo>
                  <a:pt x="5377" y="29388"/>
                  <a:pt x="5397" y="29348"/>
                  <a:pt x="5397" y="29307"/>
                </a:cubicBezTo>
                <a:close/>
                <a:moveTo>
                  <a:pt x="6639" y="29490"/>
                </a:moveTo>
                <a:cubicBezTo>
                  <a:pt x="6660" y="29531"/>
                  <a:pt x="6701" y="29551"/>
                  <a:pt x="6721" y="29592"/>
                </a:cubicBezTo>
                <a:cubicBezTo>
                  <a:pt x="6698" y="29596"/>
                  <a:pt x="6679" y="29599"/>
                  <a:pt x="6664" y="29599"/>
                </a:cubicBezTo>
                <a:cubicBezTo>
                  <a:pt x="6613" y="29599"/>
                  <a:pt x="6608" y="29569"/>
                  <a:pt x="6639" y="29490"/>
                </a:cubicBezTo>
                <a:close/>
                <a:moveTo>
                  <a:pt x="36190" y="31140"/>
                </a:moveTo>
                <a:cubicBezTo>
                  <a:pt x="36210" y="31242"/>
                  <a:pt x="36129" y="31242"/>
                  <a:pt x="36068" y="31262"/>
                </a:cubicBezTo>
                <a:cubicBezTo>
                  <a:pt x="36047" y="31221"/>
                  <a:pt x="36027" y="31201"/>
                  <a:pt x="36007" y="31160"/>
                </a:cubicBezTo>
                <a:cubicBezTo>
                  <a:pt x="36068" y="31160"/>
                  <a:pt x="36129" y="31140"/>
                  <a:pt x="36190" y="31140"/>
                </a:cubicBezTo>
                <a:close/>
                <a:moveTo>
                  <a:pt x="12342" y="31038"/>
                </a:moveTo>
                <a:cubicBezTo>
                  <a:pt x="12444" y="31079"/>
                  <a:pt x="12444" y="31180"/>
                  <a:pt x="12484" y="31242"/>
                </a:cubicBezTo>
                <a:cubicBezTo>
                  <a:pt x="12464" y="31364"/>
                  <a:pt x="12362" y="31404"/>
                  <a:pt x="12260" y="31466"/>
                </a:cubicBezTo>
                <a:cubicBezTo>
                  <a:pt x="12077" y="31303"/>
                  <a:pt x="12077" y="31303"/>
                  <a:pt x="12159" y="31180"/>
                </a:cubicBezTo>
                <a:lnTo>
                  <a:pt x="12159" y="31180"/>
                </a:lnTo>
                <a:cubicBezTo>
                  <a:pt x="12199" y="31201"/>
                  <a:pt x="12260" y="31221"/>
                  <a:pt x="12342" y="31282"/>
                </a:cubicBezTo>
                <a:cubicBezTo>
                  <a:pt x="12321" y="31180"/>
                  <a:pt x="12301" y="31140"/>
                  <a:pt x="12301" y="31099"/>
                </a:cubicBezTo>
                <a:cubicBezTo>
                  <a:pt x="12301" y="31079"/>
                  <a:pt x="12321" y="31058"/>
                  <a:pt x="12342" y="31038"/>
                </a:cubicBezTo>
                <a:close/>
                <a:moveTo>
                  <a:pt x="12036" y="31425"/>
                </a:moveTo>
                <a:cubicBezTo>
                  <a:pt x="12077" y="31486"/>
                  <a:pt x="12097" y="31527"/>
                  <a:pt x="12118" y="31567"/>
                </a:cubicBezTo>
                <a:cubicBezTo>
                  <a:pt x="12077" y="31588"/>
                  <a:pt x="12057" y="31608"/>
                  <a:pt x="12036" y="31608"/>
                </a:cubicBezTo>
                <a:cubicBezTo>
                  <a:pt x="12016" y="31628"/>
                  <a:pt x="11975" y="31628"/>
                  <a:pt x="11955" y="31649"/>
                </a:cubicBezTo>
                <a:cubicBezTo>
                  <a:pt x="11914" y="31669"/>
                  <a:pt x="11914" y="31690"/>
                  <a:pt x="11873" y="31690"/>
                </a:cubicBezTo>
                <a:cubicBezTo>
                  <a:pt x="11853" y="31690"/>
                  <a:pt x="11833" y="31669"/>
                  <a:pt x="11772" y="31649"/>
                </a:cubicBezTo>
                <a:cubicBezTo>
                  <a:pt x="11853" y="31588"/>
                  <a:pt x="11894" y="31567"/>
                  <a:pt x="11935" y="31527"/>
                </a:cubicBezTo>
                <a:cubicBezTo>
                  <a:pt x="11975" y="31506"/>
                  <a:pt x="11996" y="31466"/>
                  <a:pt x="12036" y="31425"/>
                </a:cubicBezTo>
                <a:close/>
                <a:moveTo>
                  <a:pt x="12464" y="31669"/>
                </a:moveTo>
                <a:cubicBezTo>
                  <a:pt x="12505" y="31710"/>
                  <a:pt x="12545" y="31771"/>
                  <a:pt x="12586" y="31852"/>
                </a:cubicBezTo>
                <a:cubicBezTo>
                  <a:pt x="12563" y="31862"/>
                  <a:pt x="12543" y="31866"/>
                  <a:pt x="12527" y="31866"/>
                </a:cubicBezTo>
                <a:cubicBezTo>
                  <a:pt x="12474" y="31866"/>
                  <a:pt x="12455" y="31823"/>
                  <a:pt x="12423" y="31791"/>
                </a:cubicBezTo>
                <a:cubicBezTo>
                  <a:pt x="12403" y="31771"/>
                  <a:pt x="12403" y="31710"/>
                  <a:pt x="12403" y="31669"/>
                </a:cubicBezTo>
                <a:close/>
                <a:moveTo>
                  <a:pt x="12912" y="31934"/>
                </a:moveTo>
                <a:cubicBezTo>
                  <a:pt x="12912" y="31975"/>
                  <a:pt x="12912" y="31995"/>
                  <a:pt x="12912" y="32036"/>
                </a:cubicBezTo>
                <a:cubicBezTo>
                  <a:pt x="12831" y="32036"/>
                  <a:pt x="12749" y="32036"/>
                  <a:pt x="12668" y="32056"/>
                </a:cubicBezTo>
                <a:cubicBezTo>
                  <a:pt x="12749" y="31934"/>
                  <a:pt x="12749" y="31934"/>
                  <a:pt x="12912" y="31934"/>
                </a:cubicBezTo>
                <a:close/>
                <a:moveTo>
                  <a:pt x="12995" y="32206"/>
                </a:moveTo>
                <a:cubicBezTo>
                  <a:pt x="13031" y="32206"/>
                  <a:pt x="13072" y="32210"/>
                  <a:pt x="13116" y="32219"/>
                </a:cubicBezTo>
                <a:cubicBezTo>
                  <a:pt x="13055" y="32280"/>
                  <a:pt x="13014" y="32341"/>
                  <a:pt x="12953" y="32423"/>
                </a:cubicBezTo>
                <a:cubicBezTo>
                  <a:pt x="12871" y="32382"/>
                  <a:pt x="12831" y="32362"/>
                  <a:pt x="12790" y="32341"/>
                </a:cubicBezTo>
                <a:cubicBezTo>
                  <a:pt x="12774" y="32261"/>
                  <a:pt x="12859" y="32206"/>
                  <a:pt x="12995" y="32206"/>
                </a:cubicBezTo>
                <a:close/>
                <a:moveTo>
                  <a:pt x="12566" y="32239"/>
                </a:moveTo>
                <a:cubicBezTo>
                  <a:pt x="12627" y="32280"/>
                  <a:pt x="12668" y="32321"/>
                  <a:pt x="12708" y="32362"/>
                </a:cubicBezTo>
                <a:cubicBezTo>
                  <a:pt x="12688" y="32382"/>
                  <a:pt x="12688" y="32423"/>
                  <a:pt x="12668" y="32423"/>
                </a:cubicBezTo>
                <a:cubicBezTo>
                  <a:pt x="12634" y="32440"/>
                  <a:pt x="12604" y="32449"/>
                  <a:pt x="12575" y="32449"/>
                </a:cubicBezTo>
                <a:cubicBezTo>
                  <a:pt x="12536" y="32449"/>
                  <a:pt x="12500" y="32430"/>
                  <a:pt x="12464" y="32382"/>
                </a:cubicBezTo>
                <a:cubicBezTo>
                  <a:pt x="12484" y="32341"/>
                  <a:pt x="12525" y="32301"/>
                  <a:pt x="12566" y="32239"/>
                </a:cubicBezTo>
                <a:close/>
                <a:moveTo>
                  <a:pt x="13319" y="32382"/>
                </a:moveTo>
                <a:lnTo>
                  <a:pt x="13319" y="32382"/>
                </a:lnTo>
                <a:cubicBezTo>
                  <a:pt x="13340" y="32443"/>
                  <a:pt x="13360" y="32504"/>
                  <a:pt x="13299" y="32565"/>
                </a:cubicBezTo>
                <a:cubicBezTo>
                  <a:pt x="13258" y="32545"/>
                  <a:pt x="13218" y="32525"/>
                  <a:pt x="13156" y="32463"/>
                </a:cubicBezTo>
                <a:cubicBezTo>
                  <a:pt x="13218" y="32443"/>
                  <a:pt x="13258" y="32402"/>
                  <a:pt x="13319" y="32382"/>
                </a:cubicBezTo>
                <a:close/>
                <a:moveTo>
                  <a:pt x="13543" y="32239"/>
                </a:moveTo>
                <a:cubicBezTo>
                  <a:pt x="13604" y="32280"/>
                  <a:pt x="13645" y="32321"/>
                  <a:pt x="13686" y="32341"/>
                </a:cubicBezTo>
                <a:cubicBezTo>
                  <a:pt x="13706" y="32484"/>
                  <a:pt x="13625" y="32504"/>
                  <a:pt x="13482" y="32586"/>
                </a:cubicBezTo>
                <a:cubicBezTo>
                  <a:pt x="13523" y="32484"/>
                  <a:pt x="13523" y="32443"/>
                  <a:pt x="13523" y="32382"/>
                </a:cubicBezTo>
                <a:cubicBezTo>
                  <a:pt x="13503" y="32382"/>
                  <a:pt x="13482" y="32362"/>
                  <a:pt x="13421" y="32321"/>
                </a:cubicBezTo>
                <a:cubicBezTo>
                  <a:pt x="13462" y="32301"/>
                  <a:pt x="13503" y="32280"/>
                  <a:pt x="13543" y="32239"/>
                </a:cubicBezTo>
                <a:close/>
                <a:moveTo>
                  <a:pt x="18879" y="33115"/>
                </a:moveTo>
                <a:cubicBezTo>
                  <a:pt x="18920" y="33115"/>
                  <a:pt x="18981" y="33136"/>
                  <a:pt x="19022" y="33156"/>
                </a:cubicBezTo>
                <a:cubicBezTo>
                  <a:pt x="19042" y="33258"/>
                  <a:pt x="19042" y="33258"/>
                  <a:pt x="18920" y="33319"/>
                </a:cubicBezTo>
                <a:cubicBezTo>
                  <a:pt x="18838" y="33278"/>
                  <a:pt x="18798" y="33217"/>
                  <a:pt x="18879" y="33115"/>
                </a:cubicBezTo>
                <a:close/>
                <a:moveTo>
                  <a:pt x="36020" y="34214"/>
                </a:moveTo>
                <a:cubicBezTo>
                  <a:pt x="36056" y="34214"/>
                  <a:pt x="36086" y="34239"/>
                  <a:pt x="36109" y="34296"/>
                </a:cubicBezTo>
                <a:cubicBezTo>
                  <a:pt x="36054" y="34333"/>
                  <a:pt x="36023" y="34353"/>
                  <a:pt x="36001" y="34353"/>
                </a:cubicBezTo>
                <a:cubicBezTo>
                  <a:pt x="35974" y="34353"/>
                  <a:pt x="35959" y="34323"/>
                  <a:pt x="35925" y="34256"/>
                </a:cubicBezTo>
                <a:cubicBezTo>
                  <a:pt x="35961" y="34229"/>
                  <a:pt x="35992" y="34214"/>
                  <a:pt x="36020" y="34214"/>
                </a:cubicBezTo>
                <a:close/>
                <a:moveTo>
                  <a:pt x="35722" y="34235"/>
                </a:moveTo>
                <a:cubicBezTo>
                  <a:pt x="35783" y="34276"/>
                  <a:pt x="35823" y="34317"/>
                  <a:pt x="35905" y="34337"/>
                </a:cubicBezTo>
                <a:cubicBezTo>
                  <a:pt x="35844" y="34398"/>
                  <a:pt x="35803" y="34419"/>
                  <a:pt x="35742" y="34480"/>
                </a:cubicBezTo>
                <a:cubicBezTo>
                  <a:pt x="35742" y="34378"/>
                  <a:pt x="35722" y="34317"/>
                  <a:pt x="35722" y="34235"/>
                </a:cubicBezTo>
                <a:close/>
                <a:moveTo>
                  <a:pt x="35783" y="35579"/>
                </a:moveTo>
                <a:cubicBezTo>
                  <a:pt x="35844" y="35579"/>
                  <a:pt x="35905" y="35579"/>
                  <a:pt x="35986" y="35600"/>
                </a:cubicBezTo>
                <a:cubicBezTo>
                  <a:pt x="36007" y="35640"/>
                  <a:pt x="36027" y="35681"/>
                  <a:pt x="36047" y="35742"/>
                </a:cubicBezTo>
                <a:lnTo>
                  <a:pt x="35864" y="35742"/>
                </a:lnTo>
                <a:cubicBezTo>
                  <a:pt x="35864" y="35763"/>
                  <a:pt x="35864" y="35783"/>
                  <a:pt x="35864" y="35824"/>
                </a:cubicBezTo>
                <a:cubicBezTo>
                  <a:pt x="35905" y="35844"/>
                  <a:pt x="35925" y="35885"/>
                  <a:pt x="35986" y="35926"/>
                </a:cubicBezTo>
                <a:cubicBezTo>
                  <a:pt x="35946" y="35966"/>
                  <a:pt x="35905" y="36007"/>
                  <a:pt x="35864" y="36068"/>
                </a:cubicBezTo>
                <a:cubicBezTo>
                  <a:pt x="35844" y="36027"/>
                  <a:pt x="35803" y="36007"/>
                  <a:pt x="35803" y="36007"/>
                </a:cubicBezTo>
                <a:cubicBezTo>
                  <a:pt x="35823" y="35946"/>
                  <a:pt x="35823" y="35905"/>
                  <a:pt x="35844" y="35844"/>
                </a:cubicBezTo>
                <a:cubicBezTo>
                  <a:pt x="35823" y="35844"/>
                  <a:pt x="35783" y="35824"/>
                  <a:pt x="35742" y="35803"/>
                </a:cubicBezTo>
                <a:cubicBezTo>
                  <a:pt x="35762" y="35722"/>
                  <a:pt x="35762" y="35661"/>
                  <a:pt x="35783" y="35579"/>
                </a:cubicBezTo>
                <a:close/>
                <a:moveTo>
                  <a:pt x="24032" y="35579"/>
                </a:moveTo>
                <a:cubicBezTo>
                  <a:pt x="24072" y="35600"/>
                  <a:pt x="24093" y="35620"/>
                  <a:pt x="24134" y="35640"/>
                </a:cubicBezTo>
                <a:cubicBezTo>
                  <a:pt x="24093" y="35702"/>
                  <a:pt x="24032" y="35722"/>
                  <a:pt x="23991" y="35763"/>
                </a:cubicBezTo>
                <a:cubicBezTo>
                  <a:pt x="24011" y="35783"/>
                  <a:pt x="24011" y="35824"/>
                  <a:pt x="24032" y="35844"/>
                </a:cubicBezTo>
                <a:cubicBezTo>
                  <a:pt x="24113" y="35824"/>
                  <a:pt x="24174" y="35783"/>
                  <a:pt x="24276" y="35763"/>
                </a:cubicBezTo>
                <a:cubicBezTo>
                  <a:pt x="24276" y="35824"/>
                  <a:pt x="24296" y="35865"/>
                  <a:pt x="24276" y="35885"/>
                </a:cubicBezTo>
                <a:cubicBezTo>
                  <a:pt x="24221" y="36013"/>
                  <a:pt x="24134" y="36092"/>
                  <a:pt x="23983" y="36092"/>
                </a:cubicBezTo>
                <a:cubicBezTo>
                  <a:pt x="23966" y="36092"/>
                  <a:pt x="23949" y="36091"/>
                  <a:pt x="23930" y="36089"/>
                </a:cubicBezTo>
                <a:cubicBezTo>
                  <a:pt x="23930" y="36027"/>
                  <a:pt x="23930" y="35966"/>
                  <a:pt x="23930" y="35905"/>
                </a:cubicBezTo>
                <a:cubicBezTo>
                  <a:pt x="23889" y="35885"/>
                  <a:pt x="23848" y="35865"/>
                  <a:pt x="23808" y="35824"/>
                </a:cubicBezTo>
                <a:cubicBezTo>
                  <a:pt x="23808" y="35783"/>
                  <a:pt x="23808" y="35742"/>
                  <a:pt x="23808" y="35702"/>
                </a:cubicBezTo>
                <a:cubicBezTo>
                  <a:pt x="23889" y="35661"/>
                  <a:pt x="23971" y="35620"/>
                  <a:pt x="24032" y="35579"/>
                </a:cubicBezTo>
                <a:close/>
                <a:moveTo>
                  <a:pt x="31587" y="36048"/>
                </a:moveTo>
                <a:cubicBezTo>
                  <a:pt x="31587" y="36068"/>
                  <a:pt x="31608" y="36089"/>
                  <a:pt x="31628" y="36129"/>
                </a:cubicBezTo>
                <a:cubicBezTo>
                  <a:pt x="31593" y="36165"/>
                  <a:pt x="31557" y="36187"/>
                  <a:pt x="31522" y="36187"/>
                </a:cubicBezTo>
                <a:cubicBezTo>
                  <a:pt x="31496" y="36187"/>
                  <a:pt x="31470" y="36175"/>
                  <a:pt x="31445" y="36150"/>
                </a:cubicBezTo>
                <a:cubicBezTo>
                  <a:pt x="31445" y="36109"/>
                  <a:pt x="31445" y="36109"/>
                  <a:pt x="31587" y="36048"/>
                </a:cubicBezTo>
                <a:close/>
                <a:moveTo>
                  <a:pt x="22138" y="36007"/>
                </a:moveTo>
                <a:cubicBezTo>
                  <a:pt x="22158" y="36027"/>
                  <a:pt x="22178" y="36048"/>
                  <a:pt x="22199" y="36089"/>
                </a:cubicBezTo>
                <a:cubicBezTo>
                  <a:pt x="22101" y="36186"/>
                  <a:pt x="22004" y="36284"/>
                  <a:pt x="21870" y="36310"/>
                </a:cubicBezTo>
                <a:lnTo>
                  <a:pt x="21870" y="36310"/>
                </a:lnTo>
                <a:cubicBezTo>
                  <a:pt x="21851" y="36288"/>
                  <a:pt x="21831" y="36250"/>
                  <a:pt x="21812" y="36211"/>
                </a:cubicBezTo>
                <a:cubicBezTo>
                  <a:pt x="21934" y="36150"/>
                  <a:pt x="22016" y="36068"/>
                  <a:pt x="22138" y="36007"/>
                </a:cubicBezTo>
                <a:close/>
                <a:moveTo>
                  <a:pt x="24174" y="36129"/>
                </a:moveTo>
                <a:cubicBezTo>
                  <a:pt x="24235" y="36170"/>
                  <a:pt x="24276" y="36170"/>
                  <a:pt x="24317" y="36190"/>
                </a:cubicBezTo>
                <a:cubicBezTo>
                  <a:pt x="24317" y="36231"/>
                  <a:pt x="24317" y="36251"/>
                  <a:pt x="24317" y="36272"/>
                </a:cubicBezTo>
                <a:cubicBezTo>
                  <a:pt x="24290" y="36326"/>
                  <a:pt x="24263" y="36344"/>
                  <a:pt x="24217" y="36344"/>
                </a:cubicBezTo>
                <a:cubicBezTo>
                  <a:pt x="24195" y="36344"/>
                  <a:pt x="24167" y="36340"/>
                  <a:pt x="24134" y="36333"/>
                </a:cubicBezTo>
                <a:cubicBezTo>
                  <a:pt x="24154" y="36272"/>
                  <a:pt x="24154" y="36231"/>
                  <a:pt x="24174" y="36129"/>
                </a:cubicBezTo>
                <a:close/>
                <a:moveTo>
                  <a:pt x="20997" y="35865"/>
                </a:moveTo>
                <a:cubicBezTo>
                  <a:pt x="21079" y="35905"/>
                  <a:pt x="21099" y="36027"/>
                  <a:pt x="21221" y="36027"/>
                </a:cubicBezTo>
                <a:cubicBezTo>
                  <a:pt x="21303" y="36027"/>
                  <a:pt x="21384" y="36089"/>
                  <a:pt x="21506" y="36129"/>
                </a:cubicBezTo>
                <a:cubicBezTo>
                  <a:pt x="21567" y="36109"/>
                  <a:pt x="21629" y="36089"/>
                  <a:pt x="21690" y="36068"/>
                </a:cubicBezTo>
                <a:cubicBezTo>
                  <a:pt x="21690" y="36089"/>
                  <a:pt x="21710" y="36089"/>
                  <a:pt x="21710" y="36109"/>
                </a:cubicBezTo>
                <a:cubicBezTo>
                  <a:pt x="21690" y="36150"/>
                  <a:pt x="21669" y="36211"/>
                  <a:pt x="21649" y="36251"/>
                </a:cubicBezTo>
                <a:cubicBezTo>
                  <a:pt x="21588" y="36313"/>
                  <a:pt x="21527" y="36353"/>
                  <a:pt x="21466" y="36414"/>
                </a:cubicBezTo>
                <a:cubicBezTo>
                  <a:pt x="21282" y="36292"/>
                  <a:pt x="21099" y="36170"/>
                  <a:pt x="20916" y="36027"/>
                </a:cubicBezTo>
                <a:cubicBezTo>
                  <a:pt x="20916" y="35966"/>
                  <a:pt x="20916" y="35966"/>
                  <a:pt x="20997" y="35865"/>
                </a:cubicBezTo>
                <a:close/>
                <a:moveTo>
                  <a:pt x="34337" y="36251"/>
                </a:moveTo>
                <a:lnTo>
                  <a:pt x="34337" y="36251"/>
                </a:lnTo>
                <a:cubicBezTo>
                  <a:pt x="34439" y="36292"/>
                  <a:pt x="34520" y="36333"/>
                  <a:pt x="34581" y="36435"/>
                </a:cubicBezTo>
                <a:cubicBezTo>
                  <a:pt x="34540" y="36455"/>
                  <a:pt x="34500" y="36475"/>
                  <a:pt x="34459" y="36496"/>
                </a:cubicBezTo>
                <a:cubicBezTo>
                  <a:pt x="34377" y="36394"/>
                  <a:pt x="34377" y="36394"/>
                  <a:pt x="34337" y="36251"/>
                </a:cubicBezTo>
                <a:close/>
                <a:moveTo>
                  <a:pt x="31669" y="36292"/>
                </a:moveTo>
                <a:cubicBezTo>
                  <a:pt x="31730" y="36414"/>
                  <a:pt x="31750" y="36475"/>
                  <a:pt x="31648" y="36557"/>
                </a:cubicBezTo>
                <a:cubicBezTo>
                  <a:pt x="31608" y="36455"/>
                  <a:pt x="31608" y="36394"/>
                  <a:pt x="31669" y="36292"/>
                </a:cubicBezTo>
                <a:close/>
                <a:moveTo>
                  <a:pt x="32606" y="36353"/>
                </a:moveTo>
                <a:cubicBezTo>
                  <a:pt x="32524" y="36394"/>
                  <a:pt x="32483" y="36435"/>
                  <a:pt x="32443" y="36455"/>
                </a:cubicBezTo>
                <a:cubicBezTo>
                  <a:pt x="32402" y="36475"/>
                  <a:pt x="32361" y="36516"/>
                  <a:pt x="32280" y="36557"/>
                </a:cubicBezTo>
                <a:cubicBezTo>
                  <a:pt x="32280" y="36455"/>
                  <a:pt x="32280" y="36414"/>
                  <a:pt x="32259" y="36353"/>
                </a:cubicBezTo>
                <a:close/>
                <a:moveTo>
                  <a:pt x="33959" y="36203"/>
                </a:moveTo>
                <a:cubicBezTo>
                  <a:pt x="33987" y="36203"/>
                  <a:pt x="34017" y="36213"/>
                  <a:pt x="34072" y="36231"/>
                </a:cubicBezTo>
                <a:cubicBezTo>
                  <a:pt x="34052" y="36313"/>
                  <a:pt x="34052" y="36394"/>
                  <a:pt x="34052" y="36496"/>
                </a:cubicBezTo>
                <a:cubicBezTo>
                  <a:pt x="33990" y="36516"/>
                  <a:pt x="33929" y="36537"/>
                  <a:pt x="33868" y="36557"/>
                </a:cubicBezTo>
                <a:cubicBezTo>
                  <a:pt x="33807" y="36435"/>
                  <a:pt x="33807" y="36435"/>
                  <a:pt x="33828" y="36251"/>
                </a:cubicBezTo>
                <a:cubicBezTo>
                  <a:pt x="33895" y="36218"/>
                  <a:pt x="33925" y="36203"/>
                  <a:pt x="33959" y="36203"/>
                </a:cubicBezTo>
                <a:close/>
                <a:moveTo>
                  <a:pt x="24358" y="36333"/>
                </a:moveTo>
                <a:cubicBezTo>
                  <a:pt x="24419" y="36353"/>
                  <a:pt x="24439" y="36353"/>
                  <a:pt x="24480" y="36374"/>
                </a:cubicBezTo>
                <a:cubicBezTo>
                  <a:pt x="24459" y="36414"/>
                  <a:pt x="24459" y="36475"/>
                  <a:pt x="24439" y="36537"/>
                </a:cubicBezTo>
                <a:cubicBezTo>
                  <a:pt x="24358" y="36537"/>
                  <a:pt x="24276" y="36557"/>
                  <a:pt x="24174" y="36577"/>
                </a:cubicBezTo>
                <a:cubicBezTo>
                  <a:pt x="24256" y="36475"/>
                  <a:pt x="24296" y="36414"/>
                  <a:pt x="24358" y="36333"/>
                </a:cubicBezTo>
                <a:close/>
                <a:moveTo>
                  <a:pt x="13218" y="1"/>
                </a:moveTo>
                <a:cubicBezTo>
                  <a:pt x="13055" y="408"/>
                  <a:pt x="12871" y="775"/>
                  <a:pt x="12729" y="1182"/>
                </a:cubicBezTo>
                <a:cubicBezTo>
                  <a:pt x="12668" y="1141"/>
                  <a:pt x="12607" y="1121"/>
                  <a:pt x="12566" y="1080"/>
                </a:cubicBezTo>
                <a:cubicBezTo>
                  <a:pt x="12586" y="1039"/>
                  <a:pt x="12607" y="999"/>
                  <a:pt x="12627" y="917"/>
                </a:cubicBezTo>
                <a:lnTo>
                  <a:pt x="12627" y="917"/>
                </a:lnTo>
                <a:cubicBezTo>
                  <a:pt x="12545" y="958"/>
                  <a:pt x="12505" y="978"/>
                  <a:pt x="12464" y="999"/>
                </a:cubicBezTo>
                <a:cubicBezTo>
                  <a:pt x="12403" y="1080"/>
                  <a:pt x="12484" y="1182"/>
                  <a:pt x="12342" y="1223"/>
                </a:cubicBezTo>
                <a:lnTo>
                  <a:pt x="12220" y="1080"/>
                </a:lnTo>
                <a:cubicBezTo>
                  <a:pt x="12159" y="1101"/>
                  <a:pt x="12097" y="1121"/>
                  <a:pt x="12057" y="1141"/>
                </a:cubicBezTo>
                <a:cubicBezTo>
                  <a:pt x="12077" y="1182"/>
                  <a:pt x="12077" y="1202"/>
                  <a:pt x="12097" y="1263"/>
                </a:cubicBezTo>
                <a:cubicBezTo>
                  <a:pt x="11996" y="1406"/>
                  <a:pt x="11955" y="1610"/>
                  <a:pt x="11772" y="1732"/>
                </a:cubicBezTo>
                <a:cubicBezTo>
                  <a:pt x="11690" y="1671"/>
                  <a:pt x="11792" y="1610"/>
                  <a:pt x="11731" y="1549"/>
                </a:cubicBezTo>
                <a:lnTo>
                  <a:pt x="11731" y="1549"/>
                </a:lnTo>
                <a:cubicBezTo>
                  <a:pt x="11649" y="1569"/>
                  <a:pt x="11609" y="1650"/>
                  <a:pt x="11568" y="1732"/>
                </a:cubicBezTo>
                <a:cubicBezTo>
                  <a:pt x="11548" y="1854"/>
                  <a:pt x="11548" y="1976"/>
                  <a:pt x="11527" y="2098"/>
                </a:cubicBezTo>
                <a:cubicBezTo>
                  <a:pt x="11486" y="2139"/>
                  <a:pt x="11425" y="2160"/>
                  <a:pt x="11405" y="2200"/>
                </a:cubicBezTo>
                <a:cubicBezTo>
                  <a:pt x="11385" y="2241"/>
                  <a:pt x="11364" y="2282"/>
                  <a:pt x="11344" y="2322"/>
                </a:cubicBezTo>
                <a:cubicBezTo>
                  <a:pt x="11242" y="2302"/>
                  <a:pt x="11201" y="2241"/>
                  <a:pt x="11222" y="2160"/>
                </a:cubicBezTo>
                <a:cubicBezTo>
                  <a:pt x="11222" y="2098"/>
                  <a:pt x="11262" y="2037"/>
                  <a:pt x="11303" y="1997"/>
                </a:cubicBezTo>
                <a:cubicBezTo>
                  <a:pt x="11385" y="1874"/>
                  <a:pt x="11446" y="1752"/>
                  <a:pt x="11466" y="1589"/>
                </a:cubicBezTo>
                <a:cubicBezTo>
                  <a:pt x="11466" y="1508"/>
                  <a:pt x="11507" y="1447"/>
                  <a:pt x="11527" y="1365"/>
                </a:cubicBezTo>
                <a:cubicBezTo>
                  <a:pt x="11405" y="1325"/>
                  <a:pt x="11364" y="1202"/>
                  <a:pt x="11324" y="1121"/>
                </a:cubicBezTo>
                <a:cubicBezTo>
                  <a:pt x="11283" y="1019"/>
                  <a:pt x="11242" y="958"/>
                  <a:pt x="11140" y="917"/>
                </a:cubicBezTo>
                <a:lnTo>
                  <a:pt x="11079" y="917"/>
                </a:lnTo>
                <a:cubicBezTo>
                  <a:pt x="11079" y="958"/>
                  <a:pt x="11079" y="978"/>
                  <a:pt x="11059" y="1019"/>
                </a:cubicBezTo>
                <a:cubicBezTo>
                  <a:pt x="11120" y="1060"/>
                  <a:pt x="11181" y="1080"/>
                  <a:pt x="11242" y="1121"/>
                </a:cubicBezTo>
                <a:cubicBezTo>
                  <a:pt x="11201" y="1223"/>
                  <a:pt x="11181" y="1325"/>
                  <a:pt x="11140" y="1406"/>
                </a:cubicBezTo>
                <a:cubicBezTo>
                  <a:pt x="11059" y="1386"/>
                  <a:pt x="10998" y="1386"/>
                  <a:pt x="10916" y="1365"/>
                </a:cubicBezTo>
                <a:cubicBezTo>
                  <a:pt x="10855" y="1487"/>
                  <a:pt x="10794" y="1589"/>
                  <a:pt x="10733" y="1711"/>
                </a:cubicBezTo>
                <a:cubicBezTo>
                  <a:pt x="10733" y="1727"/>
                  <a:pt x="10733" y="1743"/>
                  <a:pt x="10743" y="1759"/>
                </a:cubicBezTo>
                <a:lnTo>
                  <a:pt x="10743" y="1759"/>
                </a:lnTo>
                <a:cubicBezTo>
                  <a:pt x="10649" y="1821"/>
                  <a:pt x="10611" y="1919"/>
                  <a:pt x="10611" y="2017"/>
                </a:cubicBezTo>
                <a:cubicBezTo>
                  <a:pt x="10570" y="2160"/>
                  <a:pt x="10468" y="2261"/>
                  <a:pt x="10407" y="2384"/>
                </a:cubicBezTo>
                <a:cubicBezTo>
                  <a:pt x="10326" y="2363"/>
                  <a:pt x="10346" y="2302"/>
                  <a:pt x="10326" y="2241"/>
                </a:cubicBezTo>
                <a:cubicBezTo>
                  <a:pt x="10326" y="2221"/>
                  <a:pt x="10305" y="2180"/>
                  <a:pt x="10265" y="2119"/>
                </a:cubicBezTo>
                <a:cubicBezTo>
                  <a:pt x="10203" y="2221"/>
                  <a:pt x="10163" y="2282"/>
                  <a:pt x="10122" y="2363"/>
                </a:cubicBezTo>
                <a:cubicBezTo>
                  <a:pt x="10020" y="2302"/>
                  <a:pt x="9918" y="2282"/>
                  <a:pt x="9837" y="2241"/>
                </a:cubicBezTo>
                <a:cubicBezTo>
                  <a:pt x="9816" y="2160"/>
                  <a:pt x="9816" y="2078"/>
                  <a:pt x="9796" y="2017"/>
                </a:cubicBezTo>
                <a:cubicBezTo>
                  <a:pt x="9796" y="1997"/>
                  <a:pt x="9776" y="1997"/>
                  <a:pt x="9755" y="1976"/>
                </a:cubicBezTo>
                <a:cubicBezTo>
                  <a:pt x="9715" y="2017"/>
                  <a:pt x="9654" y="2078"/>
                  <a:pt x="9613" y="2119"/>
                </a:cubicBezTo>
                <a:cubicBezTo>
                  <a:pt x="9572" y="2098"/>
                  <a:pt x="9552" y="2078"/>
                  <a:pt x="9552" y="2058"/>
                </a:cubicBezTo>
                <a:cubicBezTo>
                  <a:pt x="9531" y="1976"/>
                  <a:pt x="9633" y="1895"/>
                  <a:pt x="9511" y="1793"/>
                </a:cubicBezTo>
                <a:cubicBezTo>
                  <a:pt x="9491" y="1874"/>
                  <a:pt x="9450" y="1956"/>
                  <a:pt x="9430" y="2017"/>
                </a:cubicBezTo>
                <a:cubicBezTo>
                  <a:pt x="9267" y="1976"/>
                  <a:pt x="9328" y="1854"/>
                  <a:pt x="9328" y="1793"/>
                </a:cubicBezTo>
                <a:cubicBezTo>
                  <a:pt x="9246" y="1650"/>
                  <a:pt x="9043" y="1732"/>
                  <a:pt x="9002" y="1569"/>
                </a:cubicBezTo>
                <a:cubicBezTo>
                  <a:pt x="8859" y="1508"/>
                  <a:pt x="8839" y="1386"/>
                  <a:pt x="8880" y="1263"/>
                </a:cubicBezTo>
                <a:cubicBezTo>
                  <a:pt x="8798" y="1223"/>
                  <a:pt x="8737" y="1202"/>
                  <a:pt x="8676" y="1182"/>
                </a:cubicBezTo>
                <a:cubicBezTo>
                  <a:pt x="8696" y="1101"/>
                  <a:pt x="8696" y="1060"/>
                  <a:pt x="8696" y="1019"/>
                </a:cubicBezTo>
                <a:lnTo>
                  <a:pt x="8696" y="1019"/>
                </a:lnTo>
                <a:cubicBezTo>
                  <a:pt x="8635" y="1039"/>
                  <a:pt x="8615" y="1060"/>
                  <a:pt x="8595" y="1101"/>
                </a:cubicBezTo>
                <a:cubicBezTo>
                  <a:pt x="8533" y="1141"/>
                  <a:pt x="8513" y="1182"/>
                  <a:pt x="8513" y="1243"/>
                </a:cubicBezTo>
                <a:cubicBezTo>
                  <a:pt x="8493" y="1263"/>
                  <a:pt x="8432" y="1284"/>
                  <a:pt x="8391" y="1325"/>
                </a:cubicBezTo>
                <a:cubicBezTo>
                  <a:pt x="8350" y="1263"/>
                  <a:pt x="8330" y="1243"/>
                  <a:pt x="8309" y="1202"/>
                </a:cubicBezTo>
                <a:cubicBezTo>
                  <a:pt x="8208" y="1365"/>
                  <a:pt x="8106" y="1508"/>
                  <a:pt x="8004" y="1650"/>
                </a:cubicBezTo>
                <a:lnTo>
                  <a:pt x="7861" y="1691"/>
                </a:lnTo>
                <a:cubicBezTo>
                  <a:pt x="7780" y="1834"/>
                  <a:pt x="7719" y="1956"/>
                  <a:pt x="7637" y="2078"/>
                </a:cubicBezTo>
                <a:cubicBezTo>
                  <a:pt x="7576" y="2180"/>
                  <a:pt x="7495" y="2282"/>
                  <a:pt x="7495" y="2404"/>
                </a:cubicBezTo>
                <a:cubicBezTo>
                  <a:pt x="7474" y="2546"/>
                  <a:pt x="7393" y="2648"/>
                  <a:pt x="7250" y="2689"/>
                </a:cubicBezTo>
                <a:cubicBezTo>
                  <a:pt x="7312" y="2770"/>
                  <a:pt x="7332" y="2852"/>
                  <a:pt x="7312" y="2933"/>
                </a:cubicBezTo>
                <a:cubicBezTo>
                  <a:pt x="7271" y="3015"/>
                  <a:pt x="7230" y="3096"/>
                  <a:pt x="7210" y="3178"/>
                </a:cubicBezTo>
                <a:cubicBezTo>
                  <a:pt x="7250" y="3239"/>
                  <a:pt x="7291" y="3300"/>
                  <a:pt x="7352" y="3361"/>
                </a:cubicBezTo>
                <a:cubicBezTo>
                  <a:pt x="7271" y="3483"/>
                  <a:pt x="7210" y="3605"/>
                  <a:pt x="7271" y="3728"/>
                </a:cubicBezTo>
                <a:cubicBezTo>
                  <a:pt x="7312" y="3768"/>
                  <a:pt x="7352" y="3789"/>
                  <a:pt x="7393" y="3829"/>
                </a:cubicBezTo>
                <a:cubicBezTo>
                  <a:pt x="7393" y="3931"/>
                  <a:pt x="7393" y="4013"/>
                  <a:pt x="7393" y="4115"/>
                </a:cubicBezTo>
                <a:cubicBezTo>
                  <a:pt x="7434" y="4155"/>
                  <a:pt x="7495" y="4196"/>
                  <a:pt x="7515" y="4216"/>
                </a:cubicBezTo>
                <a:cubicBezTo>
                  <a:pt x="7678" y="4237"/>
                  <a:pt x="7780" y="4257"/>
                  <a:pt x="7922" y="4257"/>
                </a:cubicBezTo>
                <a:cubicBezTo>
                  <a:pt x="7943" y="4237"/>
                  <a:pt x="7984" y="4196"/>
                  <a:pt x="8045" y="4135"/>
                </a:cubicBezTo>
                <a:cubicBezTo>
                  <a:pt x="8167" y="4298"/>
                  <a:pt x="8350" y="4216"/>
                  <a:pt x="8472" y="4298"/>
                </a:cubicBezTo>
                <a:cubicBezTo>
                  <a:pt x="8546" y="4279"/>
                  <a:pt x="8587" y="4193"/>
                  <a:pt x="8670" y="4193"/>
                </a:cubicBezTo>
                <a:cubicBezTo>
                  <a:pt x="8679" y="4193"/>
                  <a:pt x="8687" y="4194"/>
                  <a:pt x="8696" y="4196"/>
                </a:cubicBezTo>
                <a:cubicBezTo>
                  <a:pt x="8717" y="4216"/>
                  <a:pt x="8717" y="4237"/>
                  <a:pt x="8717" y="4257"/>
                </a:cubicBezTo>
                <a:cubicBezTo>
                  <a:pt x="8698" y="4333"/>
                  <a:pt x="8661" y="4427"/>
                  <a:pt x="8640" y="4505"/>
                </a:cubicBezTo>
                <a:lnTo>
                  <a:pt x="8640" y="4505"/>
                </a:lnTo>
                <a:cubicBezTo>
                  <a:pt x="8638" y="4504"/>
                  <a:pt x="8637" y="4503"/>
                  <a:pt x="8635" y="4502"/>
                </a:cubicBezTo>
                <a:cubicBezTo>
                  <a:pt x="8595" y="4522"/>
                  <a:pt x="8574" y="4522"/>
                  <a:pt x="8554" y="4522"/>
                </a:cubicBezTo>
                <a:cubicBezTo>
                  <a:pt x="8574" y="4787"/>
                  <a:pt x="8513" y="4889"/>
                  <a:pt x="8309" y="4950"/>
                </a:cubicBezTo>
                <a:cubicBezTo>
                  <a:pt x="8289" y="4909"/>
                  <a:pt x="8269" y="4868"/>
                  <a:pt x="8228" y="4827"/>
                </a:cubicBezTo>
                <a:cubicBezTo>
                  <a:pt x="8085" y="4848"/>
                  <a:pt x="8228" y="4990"/>
                  <a:pt x="8126" y="5011"/>
                </a:cubicBezTo>
                <a:cubicBezTo>
                  <a:pt x="8115" y="5014"/>
                  <a:pt x="8106" y="5016"/>
                  <a:pt x="8097" y="5016"/>
                </a:cubicBezTo>
                <a:cubicBezTo>
                  <a:pt x="8058" y="5016"/>
                  <a:pt x="8041" y="4980"/>
                  <a:pt x="8024" y="4929"/>
                </a:cubicBezTo>
                <a:cubicBezTo>
                  <a:pt x="8024" y="4868"/>
                  <a:pt x="8004" y="4807"/>
                  <a:pt x="7984" y="4746"/>
                </a:cubicBezTo>
                <a:cubicBezTo>
                  <a:pt x="7922" y="4726"/>
                  <a:pt x="7882" y="4705"/>
                  <a:pt x="7821" y="4685"/>
                </a:cubicBezTo>
                <a:cubicBezTo>
                  <a:pt x="7800" y="4603"/>
                  <a:pt x="7780" y="4542"/>
                  <a:pt x="7760" y="4461"/>
                </a:cubicBezTo>
                <a:cubicBezTo>
                  <a:pt x="7698" y="4502"/>
                  <a:pt x="7637" y="4522"/>
                  <a:pt x="7597" y="4563"/>
                </a:cubicBezTo>
                <a:cubicBezTo>
                  <a:pt x="7556" y="4522"/>
                  <a:pt x="7536" y="4502"/>
                  <a:pt x="7515" y="4502"/>
                </a:cubicBezTo>
                <a:cubicBezTo>
                  <a:pt x="7373" y="4664"/>
                  <a:pt x="7250" y="4827"/>
                  <a:pt x="7128" y="4970"/>
                </a:cubicBezTo>
                <a:cubicBezTo>
                  <a:pt x="7128" y="5092"/>
                  <a:pt x="7128" y="5194"/>
                  <a:pt x="7108" y="5296"/>
                </a:cubicBezTo>
                <a:cubicBezTo>
                  <a:pt x="7169" y="5337"/>
                  <a:pt x="7210" y="5357"/>
                  <a:pt x="7271" y="5398"/>
                </a:cubicBezTo>
                <a:cubicBezTo>
                  <a:pt x="7230" y="5479"/>
                  <a:pt x="7210" y="5561"/>
                  <a:pt x="7189" y="5642"/>
                </a:cubicBezTo>
                <a:cubicBezTo>
                  <a:pt x="7108" y="5622"/>
                  <a:pt x="7047" y="5601"/>
                  <a:pt x="6965" y="5601"/>
                </a:cubicBezTo>
                <a:cubicBezTo>
                  <a:pt x="6904" y="5622"/>
                  <a:pt x="6843" y="5642"/>
                  <a:pt x="6782" y="5662"/>
                </a:cubicBezTo>
                <a:cubicBezTo>
                  <a:pt x="6762" y="5723"/>
                  <a:pt x="6762" y="5744"/>
                  <a:pt x="6741" y="5785"/>
                </a:cubicBezTo>
                <a:cubicBezTo>
                  <a:pt x="6680" y="5785"/>
                  <a:pt x="6639" y="5785"/>
                  <a:pt x="6578" y="5805"/>
                </a:cubicBezTo>
                <a:cubicBezTo>
                  <a:pt x="6599" y="5866"/>
                  <a:pt x="6619" y="5927"/>
                  <a:pt x="6639" y="5968"/>
                </a:cubicBezTo>
                <a:cubicBezTo>
                  <a:pt x="6619" y="6049"/>
                  <a:pt x="6578" y="6110"/>
                  <a:pt x="6558" y="6172"/>
                </a:cubicBezTo>
                <a:cubicBezTo>
                  <a:pt x="6497" y="6212"/>
                  <a:pt x="6436" y="6253"/>
                  <a:pt x="6354" y="6294"/>
                </a:cubicBezTo>
                <a:cubicBezTo>
                  <a:pt x="6375" y="6436"/>
                  <a:pt x="6375" y="6558"/>
                  <a:pt x="6375" y="6660"/>
                </a:cubicBezTo>
                <a:cubicBezTo>
                  <a:pt x="6232" y="6823"/>
                  <a:pt x="6110" y="6986"/>
                  <a:pt x="5988" y="7169"/>
                </a:cubicBezTo>
                <a:cubicBezTo>
                  <a:pt x="5947" y="7129"/>
                  <a:pt x="5886" y="7088"/>
                  <a:pt x="5845" y="7068"/>
                </a:cubicBezTo>
                <a:cubicBezTo>
                  <a:pt x="5804" y="7108"/>
                  <a:pt x="5764" y="7129"/>
                  <a:pt x="5723" y="7169"/>
                </a:cubicBezTo>
                <a:cubicBezTo>
                  <a:pt x="5671" y="7144"/>
                  <a:pt x="5620" y="7118"/>
                  <a:pt x="5563" y="7118"/>
                </a:cubicBezTo>
                <a:cubicBezTo>
                  <a:pt x="5530" y="7118"/>
                  <a:pt x="5496" y="7127"/>
                  <a:pt x="5458" y="7149"/>
                </a:cubicBezTo>
                <a:cubicBezTo>
                  <a:pt x="5438" y="7149"/>
                  <a:pt x="5377" y="7129"/>
                  <a:pt x="5336" y="7129"/>
                </a:cubicBezTo>
                <a:cubicBezTo>
                  <a:pt x="5181" y="7112"/>
                  <a:pt x="5041" y="6993"/>
                  <a:pt x="4879" y="6993"/>
                </a:cubicBezTo>
                <a:cubicBezTo>
                  <a:pt x="4849" y="6993"/>
                  <a:pt x="4818" y="6997"/>
                  <a:pt x="4786" y="7007"/>
                </a:cubicBezTo>
                <a:cubicBezTo>
                  <a:pt x="4705" y="7027"/>
                  <a:pt x="4644" y="7068"/>
                  <a:pt x="4562" y="7108"/>
                </a:cubicBezTo>
                <a:cubicBezTo>
                  <a:pt x="4542" y="7088"/>
                  <a:pt x="4521" y="7068"/>
                  <a:pt x="4501" y="7047"/>
                </a:cubicBezTo>
                <a:cubicBezTo>
                  <a:pt x="4521" y="6986"/>
                  <a:pt x="4562" y="6925"/>
                  <a:pt x="4583" y="6864"/>
                </a:cubicBezTo>
                <a:cubicBezTo>
                  <a:pt x="4436" y="6846"/>
                  <a:pt x="4298" y="6836"/>
                  <a:pt x="4159" y="6836"/>
                </a:cubicBezTo>
                <a:cubicBezTo>
                  <a:pt x="3988" y="6836"/>
                  <a:pt x="3816" y="6851"/>
                  <a:pt x="3625" y="6884"/>
                </a:cubicBezTo>
                <a:cubicBezTo>
                  <a:pt x="3605" y="6966"/>
                  <a:pt x="3605" y="7047"/>
                  <a:pt x="3585" y="7149"/>
                </a:cubicBezTo>
                <a:cubicBezTo>
                  <a:pt x="3515" y="7114"/>
                  <a:pt x="3475" y="7019"/>
                  <a:pt x="3387" y="7019"/>
                </a:cubicBezTo>
                <a:cubicBezTo>
                  <a:pt x="3373" y="7019"/>
                  <a:pt x="3357" y="7021"/>
                  <a:pt x="3340" y="7027"/>
                </a:cubicBezTo>
                <a:cubicBezTo>
                  <a:pt x="3381" y="7190"/>
                  <a:pt x="3422" y="7353"/>
                  <a:pt x="3462" y="7536"/>
                </a:cubicBezTo>
                <a:cubicBezTo>
                  <a:pt x="3533" y="7483"/>
                  <a:pt x="3557" y="7385"/>
                  <a:pt x="3628" y="7385"/>
                </a:cubicBezTo>
                <a:cubicBezTo>
                  <a:pt x="3640" y="7385"/>
                  <a:pt x="3652" y="7388"/>
                  <a:pt x="3666" y="7393"/>
                </a:cubicBezTo>
                <a:cubicBezTo>
                  <a:pt x="3707" y="7516"/>
                  <a:pt x="3748" y="7658"/>
                  <a:pt x="3788" y="7842"/>
                </a:cubicBezTo>
                <a:cubicBezTo>
                  <a:pt x="3788" y="7855"/>
                  <a:pt x="3788" y="7899"/>
                  <a:pt x="3788" y="7943"/>
                </a:cubicBezTo>
                <a:cubicBezTo>
                  <a:pt x="3768" y="7984"/>
                  <a:pt x="3768" y="8045"/>
                  <a:pt x="3748" y="8127"/>
                </a:cubicBezTo>
                <a:cubicBezTo>
                  <a:pt x="3686" y="8004"/>
                  <a:pt x="3646" y="7923"/>
                  <a:pt x="3605" y="7862"/>
                </a:cubicBezTo>
                <a:cubicBezTo>
                  <a:pt x="3646" y="7801"/>
                  <a:pt x="3666" y="7760"/>
                  <a:pt x="3686" y="7740"/>
                </a:cubicBezTo>
                <a:cubicBezTo>
                  <a:pt x="3625" y="7679"/>
                  <a:pt x="3585" y="7658"/>
                  <a:pt x="3544" y="7638"/>
                </a:cubicBezTo>
                <a:lnTo>
                  <a:pt x="3483" y="7638"/>
                </a:lnTo>
                <a:cubicBezTo>
                  <a:pt x="3524" y="7760"/>
                  <a:pt x="3585" y="7882"/>
                  <a:pt x="3544" y="7964"/>
                </a:cubicBezTo>
                <a:cubicBezTo>
                  <a:pt x="3585" y="8106"/>
                  <a:pt x="3625" y="8208"/>
                  <a:pt x="3625" y="8290"/>
                </a:cubicBezTo>
                <a:cubicBezTo>
                  <a:pt x="3625" y="8391"/>
                  <a:pt x="3646" y="8452"/>
                  <a:pt x="3686" y="8534"/>
                </a:cubicBezTo>
                <a:cubicBezTo>
                  <a:pt x="3748" y="8738"/>
                  <a:pt x="3748" y="8962"/>
                  <a:pt x="3768" y="9186"/>
                </a:cubicBezTo>
                <a:cubicBezTo>
                  <a:pt x="3768" y="9186"/>
                  <a:pt x="3748" y="9186"/>
                  <a:pt x="3727" y="9206"/>
                </a:cubicBezTo>
                <a:cubicBezTo>
                  <a:pt x="3686" y="9186"/>
                  <a:pt x="3646" y="9165"/>
                  <a:pt x="3625" y="9165"/>
                </a:cubicBezTo>
                <a:cubicBezTo>
                  <a:pt x="3585" y="9084"/>
                  <a:pt x="3585" y="9043"/>
                  <a:pt x="3564" y="8982"/>
                </a:cubicBezTo>
                <a:cubicBezTo>
                  <a:pt x="3524" y="9002"/>
                  <a:pt x="3483" y="9002"/>
                  <a:pt x="3442" y="9023"/>
                </a:cubicBezTo>
                <a:cubicBezTo>
                  <a:pt x="3483" y="9186"/>
                  <a:pt x="3625" y="9349"/>
                  <a:pt x="3503" y="9552"/>
                </a:cubicBezTo>
                <a:cubicBezTo>
                  <a:pt x="3462" y="9532"/>
                  <a:pt x="3422" y="9511"/>
                  <a:pt x="3401" y="9471"/>
                </a:cubicBezTo>
                <a:cubicBezTo>
                  <a:pt x="3299" y="9287"/>
                  <a:pt x="3279" y="9084"/>
                  <a:pt x="3279" y="8880"/>
                </a:cubicBezTo>
                <a:cubicBezTo>
                  <a:pt x="3259" y="8758"/>
                  <a:pt x="3259" y="8636"/>
                  <a:pt x="3259" y="8514"/>
                </a:cubicBezTo>
                <a:lnTo>
                  <a:pt x="3137" y="8514"/>
                </a:lnTo>
                <a:cubicBezTo>
                  <a:pt x="3137" y="8514"/>
                  <a:pt x="3116" y="8514"/>
                  <a:pt x="3116" y="8534"/>
                </a:cubicBezTo>
                <a:cubicBezTo>
                  <a:pt x="3116" y="8615"/>
                  <a:pt x="3198" y="8697"/>
                  <a:pt x="3157" y="8799"/>
                </a:cubicBezTo>
                <a:cubicBezTo>
                  <a:pt x="3137" y="8860"/>
                  <a:pt x="3218" y="8921"/>
                  <a:pt x="3177" y="9002"/>
                </a:cubicBezTo>
                <a:cubicBezTo>
                  <a:pt x="3137" y="9084"/>
                  <a:pt x="3238" y="9125"/>
                  <a:pt x="3238" y="9206"/>
                </a:cubicBezTo>
                <a:cubicBezTo>
                  <a:pt x="3218" y="9267"/>
                  <a:pt x="3279" y="9369"/>
                  <a:pt x="3177" y="9450"/>
                </a:cubicBezTo>
                <a:cubicBezTo>
                  <a:pt x="3157" y="9369"/>
                  <a:pt x="3157" y="9308"/>
                  <a:pt x="3137" y="9267"/>
                </a:cubicBezTo>
                <a:cubicBezTo>
                  <a:pt x="3096" y="9226"/>
                  <a:pt x="3055" y="9206"/>
                  <a:pt x="2974" y="9145"/>
                </a:cubicBezTo>
                <a:lnTo>
                  <a:pt x="2974" y="9145"/>
                </a:lnTo>
                <a:cubicBezTo>
                  <a:pt x="2994" y="9247"/>
                  <a:pt x="2974" y="9328"/>
                  <a:pt x="3014" y="9349"/>
                </a:cubicBezTo>
                <a:cubicBezTo>
                  <a:pt x="3096" y="9389"/>
                  <a:pt x="3055" y="9471"/>
                  <a:pt x="3075" y="9552"/>
                </a:cubicBezTo>
                <a:cubicBezTo>
                  <a:pt x="3137" y="9552"/>
                  <a:pt x="3218" y="9552"/>
                  <a:pt x="3299" y="9573"/>
                </a:cubicBezTo>
                <a:cubicBezTo>
                  <a:pt x="3340" y="9654"/>
                  <a:pt x="3361" y="9715"/>
                  <a:pt x="3401" y="9797"/>
                </a:cubicBezTo>
                <a:cubicBezTo>
                  <a:pt x="3340" y="9837"/>
                  <a:pt x="3299" y="9858"/>
                  <a:pt x="3279" y="9878"/>
                </a:cubicBezTo>
                <a:cubicBezTo>
                  <a:pt x="3208" y="9860"/>
                  <a:pt x="3246" y="9749"/>
                  <a:pt x="3174" y="9749"/>
                </a:cubicBezTo>
                <a:cubicBezTo>
                  <a:pt x="3164" y="9749"/>
                  <a:pt x="3152" y="9751"/>
                  <a:pt x="3137" y="9756"/>
                </a:cubicBezTo>
                <a:cubicBezTo>
                  <a:pt x="3116" y="9817"/>
                  <a:pt x="3096" y="9878"/>
                  <a:pt x="3075" y="9939"/>
                </a:cubicBezTo>
                <a:cubicBezTo>
                  <a:pt x="3035" y="9939"/>
                  <a:pt x="2994" y="9939"/>
                  <a:pt x="2953" y="9919"/>
                </a:cubicBezTo>
                <a:cubicBezTo>
                  <a:pt x="2933" y="9817"/>
                  <a:pt x="2933" y="9695"/>
                  <a:pt x="2913" y="9593"/>
                </a:cubicBezTo>
                <a:cubicBezTo>
                  <a:pt x="2913" y="9511"/>
                  <a:pt x="2913" y="9430"/>
                  <a:pt x="2872" y="9349"/>
                </a:cubicBezTo>
                <a:cubicBezTo>
                  <a:pt x="2851" y="9267"/>
                  <a:pt x="2790" y="9186"/>
                  <a:pt x="2750" y="9125"/>
                </a:cubicBezTo>
                <a:cubicBezTo>
                  <a:pt x="2627" y="9043"/>
                  <a:pt x="2526" y="8982"/>
                  <a:pt x="2403" y="8901"/>
                </a:cubicBezTo>
                <a:cubicBezTo>
                  <a:pt x="2363" y="8901"/>
                  <a:pt x="2281" y="8901"/>
                  <a:pt x="2179" y="8921"/>
                </a:cubicBezTo>
                <a:cubicBezTo>
                  <a:pt x="2179" y="8962"/>
                  <a:pt x="2200" y="8982"/>
                  <a:pt x="2200" y="9023"/>
                </a:cubicBezTo>
                <a:cubicBezTo>
                  <a:pt x="2261" y="9023"/>
                  <a:pt x="2302" y="9002"/>
                  <a:pt x="2363" y="8982"/>
                </a:cubicBezTo>
                <a:cubicBezTo>
                  <a:pt x="2403" y="9084"/>
                  <a:pt x="2424" y="9186"/>
                  <a:pt x="2444" y="9287"/>
                </a:cubicBezTo>
                <a:cubicBezTo>
                  <a:pt x="2363" y="9308"/>
                  <a:pt x="2322" y="9328"/>
                  <a:pt x="2261" y="9349"/>
                </a:cubicBezTo>
                <a:cubicBezTo>
                  <a:pt x="2281" y="9634"/>
                  <a:pt x="2302" y="9878"/>
                  <a:pt x="2383" y="10143"/>
                </a:cubicBezTo>
                <a:cubicBezTo>
                  <a:pt x="2424" y="10245"/>
                  <a:pt x="2403" y="10367"/>
                  <a:pt x="2424" y="10469"/>
                </a:cubicBezTo>
                <a:cubicBezTo>
                  <a:pt x="2409" y="10472"/>
                  <a:pt x="2395" y="10474"/>
                  <a:pt x="2383" y="10474"/>
                </a:cubicBezTo>
                <a:cubicBezTo>
                  <a:pt x="2328" y="10474"/>
                  <a:pt x="2298" y="10441"/>
                  <a:pt x="2281" y="10408"/>
                </a:cubicBezTo>
                <a:cubicBezTo>
                  <a:pt x="2261" y="10367"/>
                  <a:pt x="2200" y="10367"/>
                  <a:pt x="2159" y="10346"/>
                </a:cubicBezTo>
                <a:cubicBezTo>
                  <a:pt x="2159" y="10428"/>
                  <a:pt x="2159" y="10509"/>
                  <a:pt x="2139" y="10570"/>
                </a:cubicBezTo>
                <a:cubicBezTo>
                  <a:pt x="2037" y="10591"/>
                  <a:pt x="1955" y="10611"/>
                  <a:pt x="1874" y="10632"/>
                </a:cubicBezTo>
                <a:cubicBezTo>
                  <a:pt x="1813" y="10570"/>
                  <a:pt x="1752" y="10530"/>
                  <a:pt x="1670" y="10448"/>
                </a:cubicBezTo>
                <a:cubicBezTo>
                  <a:pt x="1670" y="10550"/>
                  <a:pt x="1650" y="10632"/>
                  <a:pt x="1650" y="10693"/>
                </a:cubicBezTo>
                <a:cubicBezTo>
                  <a:pt x="1634" y="10696"/>
                  <a:pt x="1619" y="10698"/>
                  <a:pt x="1606" y="10698"/>
                </a:cubicBezTo>
                <a:cubicBezTo>
                  <a:pt x="1476" y="10698"/>
                  <a:pt x="1517" y="10522"/>
                  <a:pt x="1405" y="10448"/>
                </a:cubicBezTo>
                <a:cubicBezTo>
                  <a:pt x="1385" y="10530"/>
                  <a:pt x="1405" y="10591"/>
                  <a:pt x="1385" y="10632"/>
                </a:cubicBezTo>
                <a:cubicBezTo>
                  <a:pt x="1365" y="10652"/>
                  <a:pt x="1344" y="10672"/>
                  <a:pt x="1304" y="10693"/>
                </a:cubicBezTo>
                <a:cubicBezTo>
                  <a:pt x="1263" y="10652"/>
                  <a:pt x="1243" y="10591"/>
                  <a:pt x="1202" y="10550"/>
                </a:cubicBezTo>
                <a:cubicBezTo>
                  <a:pt x="1125" y="10576"/>
                  <a:pt x="1052" y="10587"/>
                  <a:pt x="979" y="10587"/>
                </a:cubicBezTo>
                <a:cubicBezTo>
                  <a:pt x="878" y="10587"/>
                  <a:pt x="779" y="10565"/>
                  <a:pt x="672" y="10530"/>
                </a:cubicBezTo>
                <a:cubicBezTo>
                  <a:pt x="632" y="10489"/>
                  <a:pt x="591" y="10448"/>
                  <a:pt x="550" y="10408"/>
                </a:cubicBezTo>
                <a:cubicBezTo>
                  <a:pt x="489" y="10428"/>
                  <a:pt x="448" y="10448"/>
                  <a:pt x="408" y="10448"/>
                </a:cubicBezTo>
                <a:cubicBezTo>
                  <a:pt x="326" y="10387"/>
                  <a:pt x="387" y="10265"/>
                  <a:pt x="245" y="10265"/>
                </a:cubicBezTo>
                <a:cubicBezTo>
                  <a:pt x="245" y="10387"/>
                  <a:pt x="245" y="10530"/>
                  <a:pt x="265" y="10672"/>
                </a:cubicBezTo>
                <a:lnTo>
                  <a:pt x="61" y="10672"/>
                </a:lnTo>
                <a:cubicBezTo>
                  <a:pt x="82" y="10856"/>
                  <a:pt x="102" y="11019"/>
                  <a:pt x="122" y="11181"/>
                </a:cubicBezTo>
                <a:cubicBezTo>
                  <a:pt x="61" y="11243"/>
                  <a:pt x="21" y="11263"/>
                  <a:pt x="0" y="11304"/>
                </a:cubicBezTo>
                <a:cubicBezTo>
                  <a:pt x="0" y="11467"/>
                  <a:pt x="21" y="11630"/>
                  <a:pt x="21" y="11772"/>
                </a:cubicBezTo>
                <a:cubicBezTo>
                  <a:pt x="21" y="11874"/>
                  <a:pt x="41" y="11976"/>
                  <a:pt x="82" y="12078"/>
                </a:cubicBezTo>
                <a:cubicBezTo>
                  <a:pt x="122" y="12179"/>
                  <a:pt x="143" y="12302"/>
                  <a:pt x="82" y="12424"/>
                </a:cubicBezTo>
                <a:cubicBezTo>
                  <a:pt x="285" y="12485"/>
                  <a:pt x="224" y="12668"/>
                  <a:pt x="306" y="12811"/>
                </a:cubicBezTo>
                <a:cubicBezTo>
                  <a:pt x="326" y="12851"/>
                  <a:pt x="387" y="12872"/>
                  <a:pt x="408" y="12892"/>
                </a:cubicBezTo>
                <a:cubicBezTo>
                  <a:pt x="489" y="13014"/>
                  <a:pt x="550" y="13137"/>
                  <a:pt x="611" y="13218"/>
                </a:cubicBezTo>
                <a:cubicBezTo>
                  <a:pt x="693" y="13238"/>
                  <a:pt x="733" y="13259"/>
                  <a:pt x="795" y="13259"/>
                </a:cubicBezTo>
                <a:cubicBezTo>
                  <a:pt x="835" y="13340"/>
                  <a:pt x="896" y="13401"/>
                  <a:pt x="937" y="13483"/>
                </a:cubicBezTo>
                <a:cubicBezTo>
                  <a:pt x="1019" y="13483"/>
                  <a:pt x="1080" y="13503"/>
                  <a:pt x="1120" y="13503"/>
                </a:cubicBezTo>
                <a:cubicBezTo>
                  <a:pt x="1243" y="13422"/>
                  <a:pt x="1344" y="13361"/>
                  <a:pt x="1446" y="13299"/>
                </a:cubicBezTo>
                <a:cubicBezTo>
                  <a:pt x="1446" y="13259"/>
                  <a:pt x="1467" y="13218"/>
                  <a:pt x="1467" y="13177"/>
                </a:cubicBezTo>
                <a:cubicBezTo>
                  <a:pt x="1670" y="13116"/>
                  <a:pt x="1854" y="13055"/>
                  <a:pt x="2057" y="12994"/>
                </a:cubicBezTo>
                <a:cubicBezTo>
                  <a:pt x="2057" y="13096"/>
                  <a:pt x="2078" y="13157"/>
                  <a:pt x="2078" y="13218"/>
                </a:cubicBezTo>
                <a:cubicBezTo>
                  <a:pt x="2118" y="13259"/>
                  <a:pt x="2159" y="13279"/>
                  <a:pt x="2200" y="13299"/>
                </a:cubicBezTo>
                <a:cubicBezTo>
                  <a:pt x="2200" y="13401"/>
                  <a:pt x="2200" y="13483"/>
                  <a:pt x="2200" y="13585"/>
                </a:cubicBezTo>
                <a:cubicBezTo>
                  <a:pt x="2200" y="13605"/>
                  <a:pt x="2159" y="13625"/>
                  <a:pt x="2159" y="13646"/>
                </a:cubicBezTo>
                <a:cubicBezTo>
                  <a:pt x="2098" y="13625"/>
                  <a:pt x="2057" y="13605"/>
                  <a:pt x="1976" y="13605"/>
                </a:cubicBezTo>
                <a:cubicBezTo>
                  <a:pt x="1996" y="13686"/>
                  <a:pt x="2016" y="13748"/>
                  <a:pt x="2057" y="13829"/>
                </a:cubicBezTo>
                <a:cubicBezTo>
                  <a:pt x="1996" y="13849"/>
                  <a:pt x="1976" y="13849"/>
                  <a:pt x="1935" y="13849"/>
                </a:cubicBezTo>
                <a:cubicBezTo>
                  <a:pt x="1874" y="13788"/>
                  <a:pt x="1792" y="13727"/>
                  <a:pt x="1731" y="13666"/>
                </a:cubicBezTo>
                <a:cubicBezTo>
                  <a:pt x="1670" y="13666"/>
                  <a:pt x="1630" y="13686"/>
                  <a:pt x="1630" y="13686"/>
                </a:cubicBezTo>
                <a:cubicBezTo>
                  <a:pt x="1500" y="13668"/>
                  <a:pt x="1488" y="13582"/>
                  <a:pt x="1410" y="13582"/>
                </a:cubicBezTo>
                <a:cubicBezTo>
                  <a:pt x="1403" y="13582"/>
                  <a:pt x="1394" y="13583"/>
                  <a:pt x="1385" y="13585"/>
                </a:cubicBezTo>
                <a:cubicBezTo>
                  <a:pt x="1365" y="13625"/>
                  <a:pt x="1365" y="13666"/>
                  <a:pt x="1344" y="13686"/>
                </a:cubicBezTo>
                <a:cubicBezTo>
                  <a:pt x="1222" y="13768"/>
                  <a:pt x="1202" y="13890"/>
                  <a:pt x="1202" y="14012"/>
                </a:cubicBezTo>
                <a:cubicBezTo>
                  <a:pt x="1222" y="14196"/>
                  <a:pt x="1283" y="14379"/>
                  <a:pt x="1344" y="14542"/>
                </a:cubicBezTo>
                <a:cubicBezTo>
                  <a:pt x="1344" y="14562"/>
                  <a:pt x="1365" y="14562"/>
                  <a:pt x="1385" y="14583"/>
                </a:cubicBezTo>
                <a:lnTo>
                  <a:pt x="1548" y="14583"/>
                </a:lnTo>
                <a:cubicBezTo>
                  <a:pt x="1568" y="14664"/>
                  <a:pt x="1568" y="14745"/>
                  <a:pt x="1589" y="14827"/>
                </a:cubicBezTo>
                <a:cubicBezTo>
                  <a:pt x="1467" y="14868"/>
                  <a:pt x="1344" y="14929"/>
                  <a:pt x="1324" y="15071"/>
                </a:cubicBezTo>
                <a:cubicBezTo>
                  <a:pt x="1324" y="15112"/>
                  <a:pt x="1324" y="15153"/>
                  <a:pt x="1344" y="15173"/>
                </a:cubicBezTo>
                <a:cubicBezTo>
                  <a:pt x="1304" y="15214"/>
                  <a:pt x="1263" y="15234"/>
                  <a:pt x="1222" y="15275"/>
                </a:cubicBezTo>
                <a:cubicBezTo>
                  <a:pt x="1365" y="15397"/>
                  <a:pt x="1365" y="15397"/>
                  <a:pt x="1385" y="15601"/>
                </a:cubicBezTo>
                <a:cubicBezTo>
                  <a:pt x="1344" y="15642"/>
                  <a:pt x="1324" y="15703"/>
                  <a:pt x="1304" y="15703"/>
                </a:cubicBezTo>
                <a:cubicBezTo>
                  <a:pt x="1283" y="15927"/>
                  <a:pt x="1446" y="15967"/>
                  <a:pt x="1528" y="16090"/>
                </a:cubicBezTo>
                <a:cubicBezTo>
                  <a:pt x="1487" y="16151"/>
                  <a:pt x="1467" y="16212"/>
                  <a:pt x="1446" y="16273"/>
                </a:cubicBezTo>
                <a:cubicBezTo>
                  <a:pt x="1385" y="16252"/>
                  <a:pt x="1324" y="16232"/>
                  <a:pt x="1263" y="16212"/>
                </a:cubicBezTo>
                <a:cubicBezTo>
                  <a:pt x="1202" y="16232"/>
                  <a:pt x="1120" y="16252"/>
                  <a:pt x="1059" y="16252"/>
                </a:cubicBezTo>
                <a:cubicBezTo>
                  <a:pt x="978" y="16334"/>
                  <a:pt x="937" y="16395"/>
                  <a:pt x="876" y="16456"/>
                </a:cubicBezTo>
                <a:cubicBezTo>
                  <a:pt x="693" y="16619"/>
                  <a:pt x="550" y="16802"/>
                  <a:pt x="509" y="17047"/>
                </a:cubicBezTo>
                <a:cubicBezTo>
                  <a:pt x="469" y="17189"/>
                  <a:pt x="448" y="17332"/>
                  <a:pt x="408" y="17454"/>
                </a:cubicBezTo>
                <a:cubicBezTo>
                  <a:pt x="367" y="17597"/>
                  <a:pt x="346" y="17739"/>
                  <a:pt x="367" y="17882"/>
                </a:cubicBezTo>
                <a:cubicBezTo>
                  <a:pt x="448" y="17963"/>
                  <a:pt x="530" y="18024"/>
                  <a:pt x="489" y="18167"/>
                </a:cubicBezTo>
                <a:cubicBezTo>
                  <a:pt x="428" y="18126"/>
                  <a:pt x="387" y="18106"/>
                  <a:pt x="346" y="18085"/>
                </a:cubicBezTo>
                <a:cubicBezTo>
                  <a:pt x="346" y="18472"/>
                  <a:pt x="326" y="18819"/>
                  <a:pt x="326" y="19185"/>
                </a:cubicBezTo>
                <a:cubicBezTo>
                  <a:pt x="326" y="19205"/>
                  <a:pt x="326" y="19205"/>
                  <a:pt x="326" y="19226"/>
                </a:cubicBezTo>
                <a:cubicBezTo>
                  <a:pt x="326" y="19552"/>
                  <a:pt x="326" y="19878"/>
                  <a:pt x="346" y="20203"/>
                </a:cubicBezTo>
                <a:cubicBezTo>
                  <a:pt x="346" y="20285"/>
                  <a:pt x="326" y="20387"/>
                  <a:pt x="346" y="20468"/>
                </a:cubicBezTo>
                <a:cubicBezTo>
                  <a:pt x="387" y="20672"/>
                  <a:pt x="408" y="20896"/>
                  <a:pt x="387" y="21059"/>
                </a:cubicBezTo>
                <a:cubicBezTo>
                  <a:pt x="408" y="21242"/>
                  <a:pt x="428" y="21344"/>
                  <a:pt x="448" y="21466"/>
                </a:cubicBezTo>
                <a:cubicBezTo>
                  <a:pt x="469" y="21527"/>
                  <a:pt x="469" y="21609"/>
                  <a:pt x="509" y="21670"/>
                </a:cubicBezTo>
                <a:cubicBezTo>
                  <a:pt x="591" y="21853"/>
                  <a:pt x="611" y="22036"/>
                  <a:pt x="632" y="22220"/>
                </a:cubicBezTo>
                <a:cubicBezTo>
                  <a:pt x="652" y="22281"/>
                  <a:pt x="652" y="22362"/>
                  <a:pt x="672" y="22444"/>
                </a:cubicBezTo>
                <a:cubicBezTo>
                  <a:pt x="774" y="22790"/>
                  <a:pt x="896" y="23136"/>
                  <a:pt x="937" y="23503"/>
                </a:cubicBezTo>
                <a:cubicBezTo>
                  <a:pt x="937" y="23523"/>
                  <a:pt x="957" y="23543"/>
                  <a:pt x="978" y="23584"/>
                </a:cubicBezTo>
                <a:cubicBezTo>
                  <a:pt x="1039" y="23604"/>
                  <a:pt x="1120" y="23625"/>
                  <a:pt x="1202" y="23645"/>
                </a:cubicBezTo>
                <a:cubicBezTo>
                  <a:pt x="1161" y="23869"/>
                  <a:pt x="1141" y="24073"/>
                  <a:pt x="1100" y="24277"/>
                </a:cubicBezTo>
                <a:cubicBezTo>
                  <a:pt x="1120" y="24297"/>
                  <a:pt x="1141" y="24317"/>
                  <a:pt x="1161" y="24338"/>
                </a:cubicBezTo>
                <a:cubicBezTo>
                  <a:pt x="1161" y="24439"/>
                  <a:pt x="1181" y="24562"/>
                  <a:pt x="1181" y="24663"/>
                </a:cubicBezTo>
                <a:cubicBezTo>
                  <a:pt x="1141" y="24725"/>
                  <a:pt x="1100" y="24765"/>
                  <a:pt x="1059" y="24806"/>
                </a:cubicBezTo>
                <a:cubicBezTo>
                  <a:pt x="1080" y="24867"/>
                  <a:pt x="1100" y="24928"/>
                  <a:pt x="1141" y="24989"/>
                </a:cubicBezTo>
                <a:cubicBezTo>
                  <a:pt x="1080" y="25010"/>
                  <a:pt x="1039" y="25030"/>
                  <a:pt x="978" y="25050"/>
                </a:cubicBezTo>
                <a:cubicBezTo>
                  <a:pt x="1039" y="25152"/>
                  <a:pt x="1080" y="25234"/>
                  <a:pt x="1141" y="25336"/>
                </a:cubicBezTo>
                <a:cubicBezTo>
                  <a:pt x="1019" y="25458"/>
                  <a:pt x="1141" y="25539"/>
                  <a:pt x="1161" y="25621"/>
                </a:cubicBezTo>
                <a:cubicBezTo>
                  <a:pt x="1141" y="25682"/>
                  <a:pt x="1141" y="25743"/>
                  <a:pt x="1120" y="25784"/>
                </a:cubicBezTo>
                <a:cubicBezTo>
                  <a:pt x="1263" y="25824"/>
                  <a:pt x="1263" y="25967"/>
                  <a:pt x="1385" y="26028"/>
                </a:cubicBezTo>
                <a:cubicBezTo>
                  <a:pt x="1487" y="26069"/>
                  <a:pt x="1548" y="26191"/>
                  <a:pt x="1630" y="26252"/>
                </a:cubicBezTo>
                <a:cubicBezTo>
                  <a:pt x="1609" y="26313"/>
                  <a:pt x="1589" y="26354"/>
                  <a:pt x="1589" y="26395"/>
                </a:cubicBezTo>
                <a:cubicBezTo>
                  <a:pt x="1691" y="26395"/>
                  <a:pt x="1752" y="26415"/>
                  <a:pt x="1833" y="26415"/>
                </a:cubicBezTo>
                <a:cubicBezTo>
                  <a:pt x="1915" y="26496"/>
                  <a:pt x="1996" y="26578"/>
                  <a:pt x="2037" y="26639"/>
                </a:cubicBezTo>
                <a:cubicBezTo>
                  <a:pt x="2159" y="26720"/>
                  <a:pt x="2240" y="26781"/>
                  <a:pt x="2322" y="26843"/>
                </a:cubicBezTo>
                <a:cubicBezTo>
                  <a:pt x="2322" y="26843"/>
                  <a:pt x="2322" y="26863"/>
                  <a:pt x="2322" y="26883"/>
                </a:cubicBezTo>
                <a:cubicBezTo>
                  <a:pt x="2281" y="26904"/>
                  <a:pt x="2220" y="26904"/>
                  <a:pt x="2179" y="26904"/>
                </a:cubicBezTo>
                <a:cubicBezTo>
                  <a:pt x="2078" y="27209"/>
                  <a:pt x="2078" y="27209"/>
                  <a:pt x="1915" y="27352"/>
                </a:cubicBezTo>
                <a:cubicBezTo>
                  <a:pt x="1915" y="27616"/>
                  <a:pt x="1996" y="27881"/>
                  <a:pt x="1894" y="28126"/>
                </a:cubicBezTo>
                <a:cubicBezTo>
                  <a:pt x="1915" y="28309"/>
                  <a:pt x="2037" y="28431"/>
                  <a:pt x="2078" y="28574"/>
                </a:cubicBezTo>
                <a:cubicBezTo>
                  <a:pt x="2098" y="28696"/>
                  <a:pt x="2200" y="28798"/>
                  <a:pt x="2322" y="28818"/>
                </a:cubicBezTo>
                <a:cubicBezTo>
                  <a:pt x="2485" y="28798"/>
                  <a:pt x="2505" y="28655"/>
                  <a:pt x="2526" y="28614"/>
                </a:cubicBezTo>
                <a:cubicBezTo>
                  <a:pt x="2572" y="28581"/>
                  <a:pt x="2611" y="28570"/>
                  <a:pt x="2647" y="28570"/>
                </a:cubicBezTo>
                <a:cubicBezTo>
                  <a:pt x="2721" y="28570"/>
                  <a:pt x="2776" y="28621"/>
                  <a:pt x="2831" y="28635"/>
                </a:cubicBezTo>
                <a:cubicBezTo>
                  <a:pt x="2851" y="28594"/>
                  <a:pt x="2851" y="28553"/>
                  <a:pt x="2872" y="28513"/>
                </a:cubicBezTo>
                <a:cubicBezTo>
                  <a:pt x="2811" y="28390"/>
                  <a:pt x="2729" y="28248"/>
                  <a:pt x="2668" y="28105"/>
                </a:cubicBezTo>
                <a:cubicBezTo>
                  <a:pt x="2627" y="28126"/>
                  <a:pt x="2607" y="28146"/>
                  <a:pt x="2546" y="28146"/>
                </a:cubicBezTo>
                <a:cubicBezTo>
                  <a:pt x="2587" y="28187"/>
                  <a:pt x="2627" y="28227"/>
                  <a:pt x="2689" y="28289"/>
                </a:cubicBezTo>
                <a:cubicBezTo>
                  <a:pt x="2648" y="28309"/>
                  <a:pt x="2627" y="28350"/>
                  <a:pt x="2607" y="28350"/>
                </a:cubicBezTo>
                <a:cubicBezTo>
                  <a:pt x="2526" y="28350"/>
                  <a:pt x="2465" y="28329"/>
                  <a:pt x="2383" y="28309"/>
                </a:cubicBezTo>
                <a:cubicBezTo>
                  <a:pt x="2341" y="28337"/>
                  <a:pt x="2298" y="28375"/>
                  <a:pt x="2235" y="28375"/>
                </a:cubicBezTo>
                <a:cubicBezTo>
                  <a:pt x="2207" y="28375"/>
                  <a:pt x="2176" y="28368"/>
                  <a:pt x="2139" y="28350"/>
                </a:cubicBezTo>
                <a:cubicBezTo>
                  <a:pt x="2139" y="28309"/>
                  <a:pt x="2139" y="28248"/>
                  <a:pt x="2118" y="28187"/>
                </a:cubicBezTo>
                <a:cubicBezTo>
                  <a:pt x="2098" y="28166"/>
                  <a:pt x="2057" y="28126"/>
                  <a:pt x="1996" y="28085"/>
                </a:cubicBezTo>
                <a:cubicBezTo>
                  <a:pt x="2057" y="28044"/>
                  <a:pt x="2118" y="28003"/>
                  <a:pt x="2200" y="27942"/>
                </a:cubicBezTo>
                <a:cubicBezTo>
                  <a:pt x="2240" y="27963"/>
                  <a:pt x="2281" y="27963"/>
                  <a:pt x="2322" y="27983"/>
                </a:cubicBezTo>
                <a:cubicBezTo>
                  <a:pt x="2379" y="27955"/>
                  <a:pt x="2425" y="27916"/>
                  <a:pt x="2490" y="27916"/>
                </a:cubicBezTo>
                <a:cubicBezTo>
                  <a:pt x="2518" y="27916"/>
                  <a:pt x="2550" y="27924"/>
                  <a:pt x="2587" y="27942"/>
                </a:cubicBezTo>
                <a:cubicBezTo>
                  <a:pt x="2607" y="27983"/>
                  <a:pt x="2627" y="28044"/>
                  <a:pt x="2648" y="28105"/>
                </a:cubicBezTo>
                <a:cubicBezTo>
                  <a:pt x="2729" y="28085"/>
                  <a:pt x="2811" y="28085"/>
                  <a:pt x="2892" y="28065"/>
                </a:cubicBezTo>
                <a:cubicBezTo>
                  <a:pt x="2933" y="28044"/>
                  <a:pt x="2953" y="28003"/>
                  <a:pt x="2994" y="27963"/>
                </a:cubicBezTo>
                <a:cubicBezTo>
                  <a:pt x="2933" y="27902"/>
                  <a:pt x="2933" y="27840"/>
                  <a:pt x="3014" y="27800"/>
                </a:cubicBezTo>
                <a:cubicBezTo>
                  <a:pt x="3055" y="27800"/>
                  <a:pt x="3116" y="27820"/>
                  <a:pt x="3157" y="27840"/>
                </a:cubicBezTo>
                <a:cubicBezTo>
                  <a:pt x="3177" y="27902"/>
                  <a:pt x="3177" y="27963"/>
                  <a:pt x="3177" y="28024"/>
                </a:cubicBezTo>
                <a:cubicBezTo>
                  <a:pt x="3238" y="28003"/>
                  <a:pt x="3279" y="28003"/>
                  <a:pt x="3340" y="28003"/>
                </a:cubicBezTo>
                <a:cubicBezTo>
                  <a:pt x="3381" y="28024"/>
                  <a:pt x="3422" y="28065"/>
                  <a:pt x="3462" y="28105"/>
                </a:cubicBezTo>
                <a:cubicBezTo>
                  <a:pt x="3340" y="28268"/>
                  <a:pt x="3524" y="28390"/>
                  <a:pt x="3524" y="28513"/>
                </a:cubicBezTo>
                <a:cubicBezTo>
                  <a:pt x="3503" y="28574"/>
                  <a:pt x="3483" y="28635"/>
                  <a:pt x="3462" y="28675"/>
                </a:cubicBezTo>
                <a:cubicBezTo>
                  <a:pt x="3503" y="28716"/>
                  <a:pt x="3524" y="28757"/>
                  <a:pt x="3564" y="28777"/>
                </a:cubicBezTo>
                <a:cubicBezTo>
                  <a:pt x="3625" y="28757"/>
                  <a:pt x="3686" y="28716"/>
                  <a:pt x="3727" y="28696"/>
                </a:cubicBezTo>
                <a:cubicBezTo>
                  <a:pt x="3768" y="28553"/>
                  <a:pt x="3625" y="28431"/>
                  <a:pt x="3686" y="28289"/>
                </a:cubicBezTo>
                <a:cubicBezTo>
                  <a:pt x="3768" y="28289"/>
                  <a:pt x="3849" y="28289"/>
                  <a:pt x="3951" y="28248"/>
                </a:cubicBezTo>
                <a:cubicBezTo>
                  <a:pt x="3951" y="28390"/>
                  <a:pt x="3951" y="28492"/>
                  <a:pt x="3972" y="28614"/>
                </a:cubicBezTo>
                <a:lnTo>
                  <a:pt x="3870" y="28696"/>
                </a:lnTo>
                <a:cubicBezTo>
                  <a:pt x="3910" y="28757"/>
                  <a:pt x="3951" y="28818"/>
                  <a:pt x="3972" y="28879"/>
                </a:cubicBezTo>
                <a:cubicBezTo>
                  <a:pt x="4073" y="28879"/>
                  <a:pt x="4175" y="28879"/>
                  <a:pt x="4277" y="28899"/>
                </a:cubicBezTo>
                <a:cubicBezTo>
                  <a:pt x="4277" y="28940"/>
                  <a:pt x="4277" y="29001"/>
                  <a:pt x="4277" y="29062"/>
                </a:cubicBezTo>
                <a:cubicBezTo>
                  <a:pt x="4330" y="29080"/>
                  <a:pt x="4397" y="29128"/>
                  <a:pt x="4441" y="29128"/>
                </a:cubicBezTo>
                <a:cubicBezTo>
                  <a:pt x="4448" y="29128"/>
                  <a:pt x="4455" y="29126"/>
                  <a:pt x="4460" y="29124"/>
                </a:cubicBezTo>
                <a:cubicBezTo>
                  <a:pt x="4481" y="29111"/>
                  <a:pt x="4499" y="29106"/>
                  <a:pt x="4515" y="29106"/>
                </a:cubicBezTo>
                <a:cubicBezTo>
                  <a:pt x="4580" y="29106"/>
                  <a:pt x="4619" y="29185"/>
                  <a:pt x="4684" y="29185"/>
                </a:cubicBezTo>
                <a:cubicBezTo>
                  <a:pt x="4725" y="29124"/>
                  <a:pt x="4745" y="29042"/>
                  <a:pt x="4766" y="29001"/>
                </a:cubicBezTo>
                <a:cubicBezTo>
                  <a:pt x="4827" y="28940"/>
                  <a:pt x="4908" y="29001"/>
                  <a:pt x="4929" y="28899"/>
                </a:cubicBezTo>
                <a:cubicBezTo>
                  <a:pt x="4868" y="28879"/>
                  <a:pt x="4827" y="28838"/>
                  <a:pt x="4786" y="28818"/>
                </a:cubicBezTo>
                <a:cubicBezTo>
                  <a:pt x="4766" y="28757"/>
                  <a:pt x="4766" y="28737"/>
                  <a:pt x="4766" y="28696"/>
                </a:cubicBezTo>
                <a:cubicBezTo>
                  <a:pt x="4705" y="28655"/>
                  <a:pt x="4644" y="28635"/>
                  <a:pt x="4583" y="28614"/>
                </a:cubicBezTo>
                <a:cubicBezTo>
                  <a:pt x="4603" y="28574"/>
                  <a:pt x="4644" y="28513"/>
                  <a:pt x="4664" y="28472"/>
                </a:cubicBezTo>
                <a:cubicBezTo>
                  <a:pt x="4807" y="28492"/>
                  <a:pt x="4949" y="28513"/>
                  <a:pt x="5092" y="28553"/>
                </a:cubicBezTo>
                <a:cubicBezTo>
                  <a:pt x="5051" y="28594"/>
                  <a:pt x="5051" y="28635"/>
                  <a:pt x="5031" y="28696"/>
                </a:cubicBezTo>
                <a:cubicBezTo>
                  <a:pt x="5214" y="28798"/>
                  <a:pt x="5356" y="28920"/>
                  <a:pt x="5418" y="29144"/>
                </a:cubicBezTo>
                <a:cubicBezTo>
                  <a:pt x="5356" y="29164"/>
                  <a:pt x="5316" y="29185"/>
                  <a:pt x="5275" y="29205"/>
                </a:cubicBezTo>
                <a:cubicBezTo>
                  <a:pt x="5295" y="29327"/>
                  <a:pt x="5295" y="29449"/>
                  <a:pt x="5295" y="29572"/>
                </a:cubicBezTo>
                <a:cubicBezTo>
                  <a:pt x="5356" y="29572"/>
                  <a:pt x="5418" y="29551"/>
                  <a:pt x="5479" y="29551"/>
                </a:cubicBezTo>
                <a:cubicBezTo>
                  <a:pt x="5560" y="29551"/>
                  <a:pt x="5621" y="29572"/>
                  <a:pt x="5682" y="29592"/>
                </a:cubicBezTo>
                <a:cubicBezTo>
                  <a:pt x="5703" y="29673"/>
                  <a:pt x="5723" y="29714"/>
                  <a:pt x="5743" y="29775"/>
                </a:cubicBezTo>
                <a:cubicBezTo>
                  <a:pt x="5849" y="29867"/>
                  <a:pt x="5971" y="29891"/>
                  <a:pt x="6099" y="29891"/>
                </a:cubicBezTo>
                <a:cubicBezTo>
                  <a:pt x="6170" y="29891"/>
                  <a:pt x="6242" y="29884"/>
                  <a:pt x="6314" y="29877"/>
                </a:cubicBezTo>
                <a:cubicBezTo>
                  <a:pt x="6410" y="29931"/>
                  <a:pt x="6456" y="29956"/>
                  <a:pt x="6502" y="29956"/>
                </a:cubicBezTo>
                <a:cubicBezTo>
                  <a:pt x="6542" y="29956"/>
                  <a:pt x="6583" y="29936"/>
                  <a:pt x="6660" y="29897"/>
                </a:cubicBezTo>
                <a:cubicBezTo>
                  <a:pt x="6680" y="29918"/>
                  <a:pt x="6680" y="29958"/>
                  <a:pt x="6721" y="29958"/>
                </a:cubicBezTo>
                <a:cubicBezTo>
                  <a:pt x="6762" y="29968"/>
                  <a:pt x="6805" y="29971"/>
                  <a:pt x="6848" y="29971"/>
                </a:cubicBezTo>
                <a:cubicBezTo>
                  <a:pt x="6926" y="29971"/>
                  <a:pt x="7006" y="29961"/>
                  <a:pt x="7087" y="29961"/>
                </a:cubicBezTo>
                <a:cubicBezTo>
                  <a:pt x="7161" y="29961"/>
                  <a:pt x="7236" y="29969"/>
                  <a:pt x="7312" y="29999"/>
                </a:cubicBezTo>
                <a:cubicBezTo>
                  <a:pt x="7332" y="29979"/>
                  <a:pt x="7373" y="29938"/>
                  <a:pt x="7454" y="29897"/>
                </a:cubicBezTo>
                <a:lnTo>
                  <a:pt x="7597" y="29999"/>
                </a:lnTo>
                <a:cubicBezTo>
                  <a:pt x="7658" y="29938"/>
                  <a:pt x="7678" y="29918"/>
                  <a:pt x="7719" y="29877"/>
                </a:cubicBezTo>
                <a:cubicBezTo>
                  <a:pt x="7821" y="29938"/>
                  <a:pt x="7902" y="29999"/>
                  <a:pt x="7984" y="30040"/>
                </a:cubicBezTo>
                <a:cubicBezTo>
                  <a:pt x="7990" y="30047"/>
                  <a:pt x="7999" y="30049"/>
                  <a:pt x="8009" y="30049"/>
                </a:cubicBezTo>
                <a:cubicBezTo>
                  <a:pt x="8029" y="30049"/>
                  <a:pt x="8051" y="30040"/>
                  <a:pt x="8065" y="30040"/>
                </a:cubicBezTo>
                <a:cubicBezTo>
                  <a:pt x="8024" y="29979"/>
                  <a:pt x="8004" y="29918"/>
                  <a:pt x="7984" y="29857"/>
                </a:cubicBezTo>
                <a:cubicBezTo>
                  <a:pt x="8024" y="29796"/>
                  <a:pt x="8045" y="29734"/>
                  <a:pt x="8085" y="29673"/>
                </a:cubicBezTo>
                <a:cubicBezTo>
                  <a:pt x="8065" y="29633"/>
                  <a:pt x="8045" y="29592"/>
                  <a:pt x="8004" y="29551"/>
                </a:cubicBezTo>
                <a:cubicBezTo>
                  <a:pt x="8126" y="29388"/>
                  <a:pt x="7882" y="29225"/>
                  <a:pt x="7984" y="29042"/>
                </a:cubicBezTo>
                <a:cubicBezTo>
                  <a:pt x="8106" y="29022"/>
                  <a:pt x="8187" y="28981"/>
                  <a:pt x="8289" y="28961"/>
                </a:cubicBezTo>
                <a:cubicBezTo>
                  <a:pt x="8330" y="29022"/>
                  <a:pt x="8371" y="29062"/>
                  <a:pt x="8391" y="29103"/>
                </a:cubicBezTo>
                <a:cubicBezTo>
                  <a:pt x="8350" y="29164"/>
                  <a:pt x="8330" y="29205"/>
                  <a:pt x="8289" y="29246"/>
                </a:cubicBezTo>
                <a:cubicBezTo>
                  <a:pt x="8309" y="29348"/>
                  <a:pt x="8330" y="29429"/>
                  <a:pt x="8350" y="29510"/>
                </a:cubicBezTo>
                <a:cubicBezTo>
                  <a:pt x="8472" y="29612"/>
                  <a:pt x="8574" y="29714"/>
                  <a:pt x="8676" y="29816"/>
                </a:cubicBezTo>
                <a:lnTo>
                  <a:pt x="8900" y="29816"/>
                </a:lnTo>
                <a:cubicBezTo>
                  <a:pt x="8920" y="29755"/>
                  <a:pt x="8920" y="29694"/>
                  <a:pt x="8941" y="29612"/>
                </a:cubicBezTo>
                <a:cubicBezTo>
                  <a:pt x="9002" y="29633"/>
                  <a:pt x="9063" y="29653"/>
                  <a:pt x="9104" y="29673"/>
                </a:cubicBezTo>
                <a:cubicBezTo>
                  <a:pt x="9063" y="29490"/>
                  <a:pt x="9063" y="29490"/>
                  <a:pt x="9124" y="29368"/>
                </a:cubicBezTo>
                <a:cubicBezTo>
                  <a:pt x="9165" y="29449"/>
                  <a:pt x="9226" y="29510"/>
                  <a:pt x="9267" y="29572"/>
                </a:cubicBezTo>
                <a:cubicBezTo>
                  <a:pt x="9328" y="29612"/>
                  <a:pt x="9368" y="29673"/>
                  <a:pt x="9430" y="29714"/>
                </a:cubicBezTo>
                <a:cubicBezTo>
                  <a:pt x="9348" y="29796"/>
                  <a:pt x="9531" y="29836"/>
                  <a:pt x="9470" y="29918"/>
                </a:cubicBezTo>
                <a:cubicBezTo>
                  <a:pt x="9368" y="29958"/>
                  <a:pt x="9287" y="30020"/>
                  <a:pt x="9185" y="30060"/>
                </a:cubicBezTo>
                <a:cubicBezTo>
                  <a:pt x="9165" y="30040"/>
                  <a:pt x="9124" y="30020"/>
                  <a:pt x="9083" y="29999"/>
                </a:cubicBezTo>
                <a:cubicBezTo>
                  <a:pt x="8982" y="30020"/>
                  <a:pt x="8880" y="30060"/>
                  <a:pt x="8778" y="30081"/>
                </a:cubicBezTo>
                <a:cubicBezTo>
                  <a:pt x="8696" y="30142"/>
                  <a:pt x="8676" y="30203"/>
                  <a:pt x="8696" y="30305"/>
                </a:cubicBezTo>
                <a:cubicBezTo>
                  <a:pt x="8737" y="30407"/>
                  <a:pt x="8615" y="30468"/>
                  <a:pt x="8595" y="30569"/>
                </a:cubicBezTo>
                <a:cubicBezTo>
                  <a:pt x="8635" y="30651"/>
                  <a:pt x="8676" y="30732"/>
                  <a:pt x="8737" y="30855"/>
                </a:cubicBezTo>
                <a:cubicBezTo>
                  <a:pt x="8717" y="30895"/>
                  <a:pt x="8676" y="30936"/>
                  <a:pt x="8656" y="30956"/>
                </a:cubicBezTo>
                <a:cubicBezTo>
                  <a:pt x="8717" y="31099"/>
                  <a:pt x="8757" y="31180"/>
                  <a:pt x="8798" y="31303"/>
                </a:cubicBezTo>
                <a:cubicBezTo>
                  <a:pt x="8798" y="31323"/>
                  <a:pt x="8757" y="31343"/>
                  <a:pt x="8757" y="31343"/>
                </a:cubicBezTo>
                <a:cubicBezTo>
                  <a:pt x="8839" y="31425"/>
                  <a:pt x="8920" y="31466"/>
                  <a:pt x="8941" y="31527"/>
                </a:cubicBezTo>
                <a:cubicBezTo>
                  <a:pt x="9043" y="31730"/>
                  <a:pt x="9206" y="31893"/>
                  <a:pt x="9328" y="32077"/>
                </a:cubicBezTo>
                <a:cubicBezTo>
                  <a:pt x="9348" y="32097"/>
                  <a:pt x="9368" y="32117"/>
                  <a:pt x="9389" y="32117"/>
                </a:cubicBezTo>
                <a:cubicBezTo>
                  <a:pt x="9430" y="32138"/>
                  <a:pt x="9470" y="32138"/>
                  <a:pt x="9531" y="32158"/>
                </a:cubicBezTo>
                <a:cubicBezTo>
                  <a:pt x="9613" y="32260"/>
                  <a:pt x="9694" y="32362"/>
                  <a:pt x="9776" y="32463"/>
                </a:cubicBezTo>
                <a:cubicBezTo>
                  <a:pt x="9837" y="32443"/>
                  <a:pt x="9878" y="32423"/>
                  <a:pt x="9918" y="32402"/>
                </a:cubicBezTo>
                <a:cubicBezTo>
                  <a:pt x="10020" y="32463"/>
                  <a:pt x="10061" y="32586"/>
                  <a:pt x="10203" y="32586"/>
                </a:cubicBezTo>
                <a:cubicBezTo>
                  <a:pt x="10183" y="32525"/>
                  <a:pt x="10163" y="32463"/>
                  <a:pt x="10142" y="32423"/>
                </a:cubicBezTo>
                <a:cubicBezTo>
                  <a:pt x="10183" y="32382"/>
                  <a:pt x="10203" y="32362"/>
                  <a:pt x="10244" y="32341"/>
                </a:cubicBezTo>
                <a:cubicBezTo>
                  <a:pt x="10244" y="32301"/>
                  <a:pt x="10244" y="32239"/>
                  <a:pt x="10244" y="32199"/>
                </a:cubicBezTo>
                <a:cubicBezTo>
                  <a:pt x="10346" y="32056"/>
                  <a:pt x="10427" y="31934"/>
                  <a:pt x="10570" y="31852"/>
                </a:cubicBezTo>
                <a:cubicBezTo>
                  <a:pt x="10570" y="31812"/>
                  <a:pt x="10550" y="31771"/>
                  <a:pt x="10550" y="31710"/>
                </a:cubicBezTo>
                <a:lnTo>
                  <a:pt x="10550" y="31710"/>
                </a:lnTo>
                <a:cubicBezTo>
                  <a:pt x="10631" y="31751"/>
                  <a:pt x="10692" y="31771"/>
                  <a:pt x="10774" y="31812"/>
                </a:cubicBezTo>
                <a:cubicBezTo>
                  <a:pt x="10753" y="31730"/>
                  <a:pt x="10733" y="31690"/>
                  <a:pt x="10733" y="31649"/>
                </a:cubicBezTo>
                <a:cubicBezTo>
                  <a:pt x="10733" y="31608"/>
                  <a:pt x="10753" y="31588"/>
                  <a:pt x="10774" y="31547"/>
                </a:cubicBezTo>
                <a:cubicBezTo>
                  <a:pt x="10835" y="31567"/>
                  <a:pt x="10876" y="31588"/>
                  <a:pt x="10916" y="31608"/>
                </a:cubicBezTo>
                <a:cubicBezTo>
                  <a:pt x="10937" y="31547"/>
                  <a:pt x="10937" y="31486"/>
                  <a:pt x="10957" y="31425"/>
                </a:cubicBezTo>
                <a:cubicBezTo>
                  <a:pt x="11018" y="31384"/>
                  <a:pt x="11100" y="31343"/>
                  <a:pt x="11161" y="31303"/>
                </a:cubicBezTo>
                <a:cubicBezTo>
                  <a:pt x="11231" y="31320"/>
                  <a:pt x="11240" y="31413"/>
                  <a:pt x="11306" y="31413"/>
                </a:cubicBezTo>
                <a:cubicBezTo>
                  <a:pt x="11317" y="31413"/>
                  <a:pt x="11330" y="31410"/>
                  <a:pt x="11344" y="31404"/>
                </a:cubicBezTo>
                <a:cubicBezTo>
                  <a:pt x="11425" y="31364"/>
                  <a:pt x="11283" y="31262"/>
                  <a:pt x="11405" y="31221"/>
                </a:cubicBezTo>
                <a:lnTo>
                  <a:pt x="11405" y="31221"/>
                </a:lnTo>
                <a:cubicBezTo>
                  <a:pt x="11466" y="31303"/>
                  <a:pt x="11527" y="31384"/>
                  <a:pt x="11588" y="31466"/>
                </a:cubicBezTo>
                <a:cubicBezTo>
                  <a:pt x="11710" y="31649"/>
                  <a:pt x="11792" y="31832"/>
                  <a:pt x="11975" y="31975"/>
                </a:cubicBezTo>
                <a:cubicBezTo>
                  <a:pt x="12016" y="31975"/>
                  <a:pt x="12057" y="31954"/>
                  <a:pt x="12118" y="31954"/>
                </a:cubicBezTo>
                <a:cubicBezTo>
                  <a:pt x="12159" y="32015"/>
                  <a:pt x="12199" y="32056"/>
                  <a:pt x="12240" y="32117"/>
                </a:cubicBezTo>
                <a:cubicBezTo>
                  <a:pt x="12199" y="32178"/>
                  <a:pt x="12179" y="32219"/>
                  <a:pt x="12159" y="32239"/>
                </a:cubicBezTo>
                <a:cubicBezTo>
                  <a:pt x="12281" y="32565"/>
                  <a:pt x="12362" y="32912"/>
                  <a:pt x="12627" y="33136"/>
                </a:cubicBezTo>
                <a:cubicBezTo>
                  <a:pt x="12729" y="33095"/>
                  <a:pt x="12831" y="33054"/>
                  <a:pt x="12912" y="33034"/>
                </a:cubicBezTo>
                <a:cubicBezTo>
                  <a:pt x="12932" y="32993"/>
                  <a:pt x="12953" y="32952"/>
                  <a:pt x="12973" y="32891"/>
                </a:cubicBezTo>
                <a:cubicBezTo>
                  <a:pt x="13075" y="32932"/>
                  <a:pt x="13177" y="32973"/>
                  <a:pt x="13279" y="33013"/>
                </a:cubicBezTo>
                <a:lnTo>
                  <a:pt x="13421" y="32932"/>
                </a:lnTo>
                <a:cubicBezTo>
                  <a:pt x="13380" y="32912"/>
                  <a:pt x="13360" y="32891"/>
                  <a:pt x="13299" y="32871"/>
                </a:cubicBezTo>
                <a:cubicBezTo>
                  <a:pt x="13333" y="32836"/>
                  <a:pt x="13361" y="32824"/>
                  <a:pt x="13385" y="32824"/>
                </a:cubicBezTo>
                <a:cubicBezTo>
                  <a:pt x="13419" y="32824"/>
                  <a:pt x="13447" y="32847"/>
                  <a:pt x="13482" y="32871"/>
                </a:cubicBezTo>
                <a:cubicBezTo>
                  <a:pt x="13462" y="32891"/>
                  <a:pt x="13462" y="32912"/>
                  <a:pt x="13442" y="32932"/>
                </a:cubicBezTo>
                <a:cubicBezTo>
                  <a:pt x="13453" y="32936"/>
                  <a:pt x="13463" y="32937"/>
                  <a:pt x="13473" y="32937"/>
                </a:cubicBezTo>
                <a:cubicBezTo>
                  <a:pt x="13559" y="32937"/>
                  <a:pt x="13592" y="32804"/>
                  <a:pt x="13706" y="32804"/>
                </a:cubicBezTo>
                <a:cubicBezTo>
                  <a:pt x="13718" y="32804"/>
                  <a:pt x="13732" y="32806"/>
                  <a:pt x="13747" y="32810"/>
                </a:cubicBezTo>
                <a:cubicBezTo>
                  <a:pt x="13808" y="32891"/>
                  <a:pt x="13890" y="32973"/>
                  <a:pt x="13971" y="33074"/>
                </a:cubicBezTo>
                <a:cubicBezTo>
                  <a:pt x="14093" y="33136"/>
                  <a:pt x="14195" y="33176"/>
                  <a:pt x="14277" y="33237"/>
                </a:cubicBezTo>
                <a:cubicBezTo>
                  <a:pt x="14378" y="33522"/>
                  <a:pt x="14317" y="33808"/>
                  <a:pt x="14541" y="34052"/>
                </a:cubicBezTo>
                <a:cubicBezTo>
                  <a:pt x="14656" y="34167"/>
                  <a:pt x="14795" y="34202"/>
                  <a:pt x="14938" y="34202"/>
                </a:cubicBezTo>
                <a:cubicBezTo>
                  <a:pt x="15023" y="34202"/>
                  <a:pt x="15109" y="34189"/>
                  <a:pt x="15193" y="34174"/>
                </a:cubicBezTo>
                <a:cubicBezTo>
                  <a:pt x="15234" y="34093"/>
                  <a:pt x="15254" y="34052"/>
                  <a:pt x="15274" y="34011"/>
                </a:cubicBezTo>
                <a:cubicBezTo>
                  <a:pt x="15379" y="34041"/>
                  <a:pt x="15472" y="34060"/>
                  <a:pt x="15571" y="34060"/>
                </a:cubicBezTo>
                <a:cubicBezTo>
                  <a:pt x="15607" y="34060"/>
                  <a:pt x="15644" y="34057"/>
                  <a:pt x="15682" y="34052"/>
                </a:cubicBezTo>
                <a:cubicBezTo>
                  <a:pt x="15926" y="34032"/>
                  <a:pt x="16150" y="34032"/>
                  <a:pt x="16415" y="34011"/>
                </a:cubicBezTo>
                <a:cubicBezTo>
                  <a:pt x="16415" y="33930"/>
                  <a:pt x="16415" y="33869"/>
                  <a:pt x="16435" y="33808"/>
                </a:cubicBezTo>
                <a:cubicBezTo>
                  <a:pt x="16558" y="33767"/>
                  <a:pt x="16700" y="33726"/>
                  <a:pt x="16822" y="33685"/>
                </a:cubicBezTo>
                <a:cubicBezTo>
                  <a:pt x="16843" y="33746"/>
                  <a:pt x="16843" y="33787"/>
                  <a:pt x="16863" y="33828"/>
                </a:cubicBezTo>
                <a:cubicBezTo>
                  <a:pt x="16904" y="33848"/>
                  <a:pt x="16944" y="33848"/>
                  <a:pt x="16965" y="33848"/>
                </a:cubicBezTo>
                <a:cubicBezTo>
                  <a:pt x="17006" y="33726"/>
                  <a:pt x="17046" y="33624"/>
                  <a:pt x="17067" y="33522"/>
                </a:cubicBezTo>
                <a:cubicBezTo>
                  <a:pt x="17230" y="33502"/>
                  <a:pt x="17352" y="33421"/>
                  <a:pt x="17393" y="33278"/>
                </a:cubicBezTo>
                <a:cubicBezTo>
                  <a:pt x="17576" y="33258"/>
                  <a:pt x="17678" y="33156"/>
                  <a:pt x="17759" y="33034"/>
                </a:cubicBezTo>
                <a:cubicBezTo>
                  <a:pt x="17942" y="32973"/>
                  <a:pt x="18105" y="32932"/>
                  <a:pt x="18207" y="32891"/>
                </a:cubicBezTo>
                <a:cubicBezTo>
                  <a:pt x="18370" y="32932"/>
                  <a:pt x="18472" y="32973"/>
                  <a:pt x="18594" y="32993"/>
                </a:cubicBezTo>
                <a:cubicBezTo>
                  <a:pt x="18655" y="33136"/>
                  <a:pt x="18716" y="33298"/>
                  <a:pt x="18818" y="33461"/>
                </a:cubicBezTo>
                <a:cubicBezTo>
                  <a:pt x="18981" y="33360"/>
                  <a:pt x="19144" y="33339"/>
                  <a:pt x="19327" y="33319"/>
                </a:cubicBezTo>
                <a:lnTo>
                  <a:pt x="19327" y="33319"/>
                </a:lnTo>
                <a:cubicBezTo>
                  <a:pt x="19287" y="33584"/>
                  <a:pt x="19490" y="33726"/>
                  <a:pt x="19572" y="33909"/>
                </a:cubicBezTo>
                <a:cubicBezTo>
                  <a:pt x="19612" y="34011"/>
                  <a:pt x="19694" y="34072"/>
                  <a:pt x="19755" y="34174"/>
                </a:cubicBezTo>
                <a:cubicBezTo>
                  <a:pt x="19673" y="34419"/>
                  <a:pt x="19796" y="34622"/>
                  <a:pt x="19918" y="34826"/>
                </a:cubicBezTo>
                <a:cubicBezTo>
                  <a:pt x="19979" y="34867"/>
                  <a:pt x="20040" y="34907"/>
                  <a:pt x="20101" y="34948"/>
                </a:cubicBezTo>
                <a:cubicBezTo>
                  <a:pt x="20223" y="34968"/>
                  <a:pt x="20346" y="34968"/>
                  <a:pt x="20447" y="34989"/>
                </a:cubicBezTo>
                <a:cubicBezTo>
                  <a:pt x="20468" y="35111"/>
                  <a:pt x="20508" y="35233"/>
                  <a:pt x="20508" y="35335"/>
                </a:cubicBezTo>
                <a:cubicBezTo>
                  <a:pt x="20529" y="35457"/>
                  <a:pt x="20549" y="35579"/>
                  <a:pt x="20651" y="35681"/>
                </a:cubicBezTo>
                <a:cubicBezTo>
                  <a:pt x="20712" y="35702"/>
                  <a:pt x="20773" y="35742"/>
                  <a:pt x="20834" y="35763"/>
                </a:cubicBezTo>
                <a:cubicBezTo>
                  <a:pt x="20834" y="35824"/>
                  <a:pt x="20834" y="35865"/>
                  <a:pt x="20814" y="35926"/>
                </a:cubicBezTo>
                <a:cubicBezTo>
                  <a:pt x="20753" y="35905"/>
                  <a:pt x="20671" y="35885"/>
                  <a:pt x="20590" y="35865"/>
                </a:cubicBezTo>
                <a:lnTo>
                  <a:pt x="20590" y="35865"/>
                </a:lnTo>
                <a:cubicBezTo>
                  <a:pt x="20712" y="36211"/>
                  <a:pt x="20875" y="36475"/>
                  <a:pt x="21099" y="36740"/>
                </a:cubicBezTo>
                <a:cubicBezTo>
                  <a:pt x="21160" y="36720"/>
                  <a:pt x="21201" y="36720"/>
                  <a:pt x="21242" y="36699"/>
                </a:cubicBezTo>
                <a:cubicBezTo>
                  <a:pt x="21303" y="36699"/>
                  <a:pt x="21343" y="36699"/>
                  <a:pt x="21425" y="36679"/>
                </a:cubicBezTo>
                <a:lnTo>
                  <a:pt x="21425" y="36679"/>
                </a:lnTo>
                <a:cubicBezTo>
                  <a:pt x="21384" y="36761"/>
                  <a:pt x="21343" y="36801"/>
                  <a:pt x="21343" y="36862"/>
                </a:cubicBezTo>
                <a:cubicBezTo>
                  <a:pt x="21323" y="36903"/>
                  <a:pt x="21323" y="36944"/>
                  <a:pt x="21384" y="36964"/>
                </a:cubicBezTo>
                <a:cubicBezTo>
                  <a:pt x="21527" y="36842"/>
                  <a:pt x="21649" y="36740"/>
                  <a:pt x="21791" y="36638"/>
                </a:cubicBezTo>
                <a:cubicBezTo>
                  <a:pt x="21791" y="36638"/>
                  <a:pt x="21791" y="36598"/>
                  <a:pt x="21791" y="36598"/>
                </a:cubicBezTo>
                <a:cubicBezTo>
                  <a:pt x="21710" y="36557"/>
                  <a:pt x="21629" y="36618"/>
                  <a:pt x="21567" y="36516"/>
                </a:cubicBezTo>
                <a:cubicBezTo>
                  <a:pt x="21587" y="36361"/>
                  <a:pt x="21717" y="36335"/>
                  <a:pt x="21853" y="36315"/>
                </a:cubicBezTo>
                <a:lnTo>
                  <a:pt x="21853" y="36315"/>
                </a:lnTo>
                <a:cubicBezTo>
                  <a:pt x="21853" y="36376"/>
                  <a:pt x="21853" y="36457"/>
                  <a:pt x="21853" y="36577"/>
                </a:cubicBezTo>
                <a:cubicBezTo>
                  <a:pt x="21995" y="36394"/>
                  <a:pt x="22178" y="36313"/>
                  <a:pt x="22301" y="36170"/>
                </a:cubicBezTo>
                <a:cubicBezTo>
                  <a:pt x="22382" y="36089"/>
                  <a:pt x="22504" y="36027"/>
                  <a:pt x="22565" y="35926"/>
                </a:cubicBezTo>
                <a:cubicBezTo>
                  <a:pt x="22565" y="35905"/>
                  <a:pt x="22606" y="35865"/>
                  <a:pt x="22647" y="35865"/>
                </a:cubicBezTo>
                <a:cubicBezTo>
                  <a:pt x="22769" y="35803"/>
                  <a:pt x="22871" y="35722"/>
                  <a:pt x="22952" y="35600"/>
                </a:cubicBezTo>
                <a:cubicBezTo>
                  <a:pt x="22993" y="35545"/>
                  <a:pt x="23052" y="35518"/>
                  <a:pt x="23123" y="35518"/>
                </a:cubicBezTo>
                <a:cubicBezTo>
                  <a:pt x="23158" y="35518"/>
                  <a:pt x="23197" y="35525"/>
                  <a:pt x="23237" y="35539"/>
                </a:cubicBezTo>
                <a:cubicBezTo>
                  <a:pt x="23197" y="35640"/>
                  <a:pt x="23156" y="35722"/>
                  <a:pt x="23095" y="35865"/>
                </a:cubicBezTo>
                <a:cubicBezTo>
                  <a:pt x="23176" y="35824"/>
                  <a:pt x="23237" y="35824"/>
                  <a:pt x="23258" y="35783"/>
                </a:cubicBezTo>
                <a:cubicBezTo>
                  <a:pt x="23299" y="35763"/>
                  <a:pt x="23319" y="35702"/>
                  <a:pt x="23360" y="35661"/>
                </a:cubicBezTo>
                <a:cubicBezTo>
                  <a:pt x="23419" y="35601"/>
                  <a:pt x="23490" y="35563"/>
                  <a:pt x="23571" y="35563"/>
                </a:cubicBezTo>
                <a:cubicBezTo>
                  <a:pt x="23601" y="35563"/>
                  <a:pt x="23632" y="35568"/>
                  <a:pt x="23665" y="35579"/>
                </a:cubicBezTo>
                <a:cubicBezTo>
                  <a:pt x="23665" y="35620"/>
                  <a:pt x="23645" y="35661"/>
                  <a:pt x="23624" y="35702"/>
                </a:cubicBezTo>
                <a:cubicBezTo>
                  <a:pt x="23502" y="35865"/>
                  <a:pt x="23339" y="35987"/>
                  <a:pt x="23176" y="36089"/>
                </a:cubicBezTo>
                <a:cubicBezTo>
                  <a:pt x="23115" y="36129"/>
                  <a:pt x="23034" y="36150"/>
                  <a:pt x="22993" y="36211"/>
                </a:cubicBezTo>
                <a:cubicBezTo>
                  <a:pt x="22952" y="36251"/>
                  <a:pt x="22871" y="36292"/>
                  <a:pt x="22810" y="36333"/>
                </a:cubicBezTo>
                <a:cubicBezTo>
                  <a:pt x="22850" y="36374"/>
                  <a:pt x="22871" y="36394"/>
                  <a:pt x="22871" y="36435"/>
                </a:cubicBezTo>
                <a:cubicBezTo>
                  <a:pt x="22973" y="36374"/>
                  <a:pt x="23075" y="36333"/>
                  <a:pt x="23136" y="36272"/>
                </a:cubicBezTo>
                <a:cubicBezTo>
                  <a:pt x="23187" y="36187"/>
                  <a:pt x="23252" y="36145"/>
                  <a:pt x="23331" y="36145"/>
                </a:cubicBezTo>
                <a:cubicBezTo>
                  <a:pt x="23347" y="36145"/>
                  <a:pt x="23363" y="36146"/>
                  <a:pt x="23380" y="36150"/>
                </a:cubicBezTo>
                <a:cubicBezTo>
                  <a:pt x="23400" y="36089"/>
                  <a:pt x="23421" y="36027"/>
                  <a:pt x="23461" y="35966"/>
                </a:cubicBezTo>
                <a:cubicBezTo>
                  <a:pt x="23523" y="35951"/>
                  <a:pt x="23584" y="35878"/>
                  <a:pt x="23663" y="35878"/>
                </a:cubicBezTo>
                <a:cubicBezTo>
                  <a:pt x="23689" y="35878"/>
                  <a:pt x="23717" y="35885"/>
                  <a:pt x="23747" y="35905"/>
                </a:cubicBezTo>
                <a:cubicBezTo>
                  <a:pt x="23543" y="36109"/>
                  <a:pt x="23543" y="36129"/>
                  <a:pt x="23523" y="36272"/>
                </a:cubicBezTo>
                <a:cubicBezTo>
                  <a:pt x="23665" y="36272"/>
                  <a:pt x="23726" y="36150"/>
                  <a:pt x="23808" y="36068"/>
                </a:cubicBezTo>
                <a:lnTo>
                  <a:pt x="23869" y="36068"/>
                </a:lnTo>
                <a:cubicBezTo>
                  <a:pt x="23869" y="36089"/>
                  <a:pt x="23889" y="36109"/>
                  <a:pt x="23910" y="36150"/>
                </a:cubicBezTo>
                <a:cubicBezTo>
                  <a:pt x="23808" y="36251"/>
                  <a:pt x="23726" y="36374"/>
                  <a:pt x="23624" y="36475"/>
                </a:cubicBezTo>
                <a:cubicBezTo>
                  <a:pt x="23624" y="36577"/>
                  <a:pt x="23665" y="36659"/>
                  <a:pt x="23645" y="36740"/>
                </a:cubicBezTo>
                <a:cubicBezTo>
                  <a:pt x="23604" y="36883"/>
                  <a:pt x="23645" y="37005"/>
                  <a:pt x="23706" y="37127"/>
                </a:cubicBezTo>
                <a:cubicBezTo>
                  <a:pt x="23726" y="37107"/>
                  <a:pt x="23767" y="37107"/>
                  <a:pt x="23808" y="37086"/>
                </a:cubicBezTo>
                <a:cubicBezTo>
                  <a:pt x="23787" y="37005"/>
                  <a:pt x="23767" y="36924"/>
                  <a:pt x="23767" y="36862"/>
                </a:cubicBezTo>
                <a:cubicBezTo>
                  <a:pt x="23828" y="36781"/>
                  <a:pt x="23889" y="36720"/>
                  <a:pt x="23991" y="36699"/>
                </a:cubicBezTo>
                <a:cubicBezTo>
                  <a:pt x="24032" y="36740"/>
                  <a:pt x="24072" y="36781"/>
                  <a:pt x="24113" y="36822"/>
                </a:cubicBezTo>
                <a:cubicBezTo>
                  <a:pt x="24154" y="36801"/>
                  <a:pt x="24174" y="36781"/>
                  <a:pt x="24195" y="36781"/>
                </a:cubicBezTo>
                <a:cubicBezTo>
                  <a:pt x="24398" y="36577"/>
                  <a:pt x="24683" y="36475"/>
                  <a:pt x="24846" y="36231"/>
                </a:cubicBezTo>
                <a:cubicBezTo>
                  <a:pt x="24887" y="36211"/>
                  <a:pt x="24928" y="36170"/>
                  <a:pt x="24948" y="36150"/>
                </a:cubicBezTo>
                <a:cubicBezTo>
                  <a:pt x="24928" y="36068"/>
                  <a:pt x="24907" y="36007"/>
                  <a:pt x="24887" y="35926"/>
                </a:cubicBezTo>
                <a:cubicBezTo>
                  <a:pt x="24928" y="35905"/>
                  <a:pt x="24969" y="35885"/>
                  <a:pt x="25009" y="35865"/>
                </a:cubicBezTo>
                <a:cubicBezTo>
                  <a:pt x="25050" y="35987"/>
                  <a:pt x="25091" y="36089"/>
                  <a:pt x="25131" y="36190"/>
                </a:cubicBezTo>
                <a:cubicBezTo>
                  <a:pt x="25091" y="36251"/>
                  <a:pt x="25070" y="36313"/>
                  <a:pt x="25030" y="36374"/>
                </a:cubicBezTo>
                <a:cubicBezTo>
                  <a:pt x="25070" y="36394"/>
                  <a:pt x="25091" y="36394"/>
                  <a:pt x="25111" y="36414"/>
                </a:cubicBezTo>
                <a:cubicBezTo>
                  <a:pt x="25152" y="36394"/>
                  <a:pt x="25172" y="36374"/>
                  <a:pt x="25213" y="36353"/>
                </a:cubicBezTo>
                <a:cubicBezTo>
                  <a:pt x="25233" y="36333"/>
                  <a:pt x="25274" y="36333"/>
                  <a:pt x="25315" y="36313"/>
                </a:cubicBezTo>
                <a:cubicBezTo>
                  <a:pt x="25376" y="36394"/>
                  <a:pt x="25437" y="36475"/>
                  <a:pt x="25518" y="36557"/>
                </a:cubicBezTo>
                <a:cubicBezTo>
                  <a:pt x="25478" y="36638"/>
                  <a:pt x="25457" y="36720"/>
                  <a:pt x="25437" y="36801"/>
                </a:cubicBezTo>
                <a:cubicBezTo>
                  <a:pt x="25462" y="36812"/>
                  <a:pt x="25483" y="36816"/>
                  <a:pt x="25501" y="36816"/>
                </a:cubicBezTo>
                <a:cubicBezTo>
                  <a:pt x="25589" y="36816"/>
                  <a:pt x="25618" y="36716"/>
                  <a:pt x="25702" y="36699"/>
                </a:cubicBezTo>
                <a:cubicBezTo>
                  <a:pt x="25702" y="36761"/>
                  <a:pt x="25702" y="36801"/>
                  <a:pt x="25702" y="36822"/>
                </a:cubicBezTo>
                <a:cubicBezTo>
                  <a:pt x="25681" y="36924"/>
                  <a:pt x="25579" y="36944"/>
                  <a:pt x="25600" y="37066"/>
                </a:cubicBezTo>
                <a:cubicBezTo>
                  <a:pt x="25661" y="37046"/>
                  <a:pt x="25722" y="37005"/>
                  <a:pt x="25783" y="36985"/>
                </a:cubicBezTo>
                <a:cubicBezTo>
                  <a:pt x="25844" y="37046"/>
                  <a:pt x="25844" y="37086"/>
                  <a:pt x="25804" y="37148"/>
                </a:cubicBezTo>
                <a:cubicBezTo>
                  <a:pt x="25783" y="37168"/>
                  <a:pt x="25804" y="37209"/>
                  <a:pt x="25783" y="37249"/>
                </a:cubicBezTo>
                <a:lnTo>
                  <a:pt x="25946" y="37412"/>
                </a:lnTo>
                <a:cubicBezTo>
                  <a:pt x="25987" y="37494"/>
                  <a:pt x="26007" y="37575"/>
                  <a:pt x="26028" y="37677"/>
                </a:cubicBezTo>
                <a:cubicBezTo>
                  <a:pt x="26007" y="37759"/>
                  <a:pt x="25966" y="37820"/>
                  <a:pt x="25946" y="37901"/>
                </a:cubicBezTo>
                <a:cubicBezTo>
                  <a:pt x="26028" y="37942"/>
                  <a:pt x="26048" y="37962"/>
                  <a:pt x="26048" y="38064"/>
                </a:cubicBezTo>
                <a:cubicBezTo>
                  <a:pt x="26028" y="38084"/>
                  <a:pt x="25966" y="38125"/>
                  <a:pt x="25946" y="38166"/>
                </a:cubicBezTo>
                <a:cubicBezTo>
                  <a:pt x="25905" y="38186"/>
                  <a:pt x="25885" y="38227"/>
                  <a:pt x="25946" y="38288"/>
                </a:cubicBezTo>
                <a:cubicBezTo>
                  <a:pt x="26068" y="38207"/>
                  <a:pt x="26211" y="38105"/>
                  <a:pt x="26353" y="38023"/>
                </a:cubicBezTo>
                <a:cubicBezTo>
                  <a:pt x="26374" y="38105"/>
                  <a:pt x="26394" y="38145"/>
                  <a:pt x="26435" y="38227"/>
                </a:cubicBezTo>
                <a:cubicBezTo>
                  <a:pt x="26598" y="38105"/>
                  <a:pt x="26740" y="38003"/>
                  <a:pt x="26903" y="37901"/>
                </a:cubicBezTo>
                <a:cubicBezTo>
                  <a:pt x="26964" y="37921"/>
                  <a:pt x="27005" y="37942"/>
                  <a:pt x="27066" y="37962"/>
                </a:cubicBezTo>
                <a:cubicBezTo>
                  <a:pt x="27148" y="37921"/>
                  <a:pt x="27209" y="37881"/>
                  <a:pt x="27290" y="37840"/>
                </a:cubicBezTo>
                <a:cubicBezTo>
                  <a:pt x="27372" y="37820"/>
                  <a:pt x="27453" y="37820"/>
                  <a:pt x="27535" y="37779"/>
                </a:cubicBezTo>
                <a:lnTo>
                  <a:pt x="27535" y="37779"/>
                </a:lnTo>
                <a:cubicBezTo>
                  <a:pt x="27535" y="37840"/>
                  <a:pt x="27535" y="37881"/>
                  <a:pt x="27514" y="37901"/>
                </a:cubicBezTo>
                <a:cubicBezTo>
                  <a:pt x="27514" y="37942"/>
                  <a:pt x="27514" y="37962"/>
                  <a:pt x="27494" y="38003"/>
                </a:cubicBezTo>
                <a:cubicBezTo>
                  <a:pt x="27718" y="38023"/>
                  <a:pt x="27901" y="38023"/>
                  <a:pt x="28084" y="38023"/>
                </a:cubicBezTo>
                <a:cubicBezTo>
                  <a:pt x="28125" y="38084"/>
                  <a:pt x="28146" y="38125"/>
                  <a:pt x="28166" y="38166"/>
                </a:cubicBezTo>
                <a:cubicBezTo>
                  <a:pt x="28208" y="38169"/>
                  <a:pt x="28250" y="38170"/>
                  <a:pt x="28292" y="38170"/>
                </a:cubicBezTo>
                <a:cubicBezTo>
                  <a:pt x="28397" y="38170"/>
                  <a:pt x="28500" y="38163"/>
                  <a:pt x="28604" y="38163"/>
                </a:cubicBezTo>
                <a:cubicBezTo>
                  <a:pt x="28714" y="38163"/>
                  <a:pt x="28825" y="38171"/>
                  <a:pt x="28940" y="38207"/>
                </a:cubicBezTo>
                <a:cubicBezTo>
                  <a:pt x="29049" y="38158"/>
                  <a:pt x="29157" y="38117"/>
                  <a:pt x="29270" y="38117"/>
                </a:cubicBezTo>
                <a:cubicBezTo>
                  <a:pt x="29348" y="38117"/>
                  <a:pt x="29427" y="38136"/>
                  <a:pt x="29510" y="38186"/>
                </a:cubicBezTo>
                <a:cubicBezTo>
                  <a:pt x="29510" y="38125"/>
                  <a:pt x="29510" y="38084"/>
                  <a:pt x="29510" y="38064"/>
                </a:cubicBezTo>
                <a:cubicBezTo>
                  <a:pt x="29693" y="38023"/>
                  <a:pt x="29836" y="37983"/>
                  <a:pt x="29958" y="37962"/>
                </a:cubicBezTo>
                <a:cubicBezTo>
                  <a:pt x="29999" y="37901"/>
                  <a:pt x="30019" y="37860"/>
                  <a:pt x="30040" y="37799"/>
                </a:cubicBezTo>
                <a:cubicBezTo>
                  <a:pt x="30101" y="37799"/>
                  <a:pt x="30162" y="37799"/>
                  <a:pt x="30223" y="37779"/>
                </a:cubicBezTo>
                <a:cubicBezTo>
                  <a:pt x="30304" y="37759"/>
                  <a:pt x="30365" y="37718"/>
                  <a:pt x="30427" y="37677"/>
                </a:cubicBezTo>
                <a:cubicBezTo>
                  <a:pt x="30427" y="37616"/>
                  <a:pt x="30447" y="37555"/>
                  <a:pt x="30467" y="37494"/>
                </a:cubicBezTo>
                <a:cubicBezTo>
                  <a:pt x="30569" y="37433"/>
                  <a:pt x="30651" y="37372"/>
                  <a:pt x="30773" y="37331"/>
                </a:cubicBezTo>
                <a:cubicBezTo>
                  <a:pt x="30773" y="37249"/>
                  <a:pt x="30793" y="37168"/>
                  <a:pt x="30793" y="37086"/>
                </a:cubicBezTo>
                <a:cubicBezTo>
                  <a:pt x="30752" y="37025"/>
                  <a:pt x="30712" y="36985"/>
                  <a:pt x="30691" y="36924"/>
                </a:cubicBezTo>
                <a:cubicBezTo>
                  <a:pt x="30651" y="36862"/>
                  <a:pt x="30630" y="36801"/>
                  <a:pt x="30630" y="36761"/>
                </a:cubicBezTo>
                <a:cubicBezTo>
                  <a:pt x="30569" y="36740"/>
                  <a:pt x="30508" y="36699"/>
                  <a:pt x="30447" y="36679"/>
                </a:cubicBezTo>
                <a:cubicBezTo>
                  <a:pt x="30447" y="36618"/>
                  <a:pt x="30467" y="36557"/>
                  <a:pt x="30467" y="36516"/>
                </a:cubicBezTo>
                <a:cubicBezTo>
                  <a:pt x="30427" y="36414"/>
                  <a:pt x="30386" y="36313"/>
                  <a:pt x="30345" y="36190"/>
                </a:cubicBezTo>
                <a:cubicBezTo>
                  <a:pt x="30325" y="36170"/>
                  <a:pt x="30284" y="36150"/>
                  <a:pt x="30243" y="36150"/>
                </a:cubicBezTo>
                <a:cubicBezTo>
                  <a:pt x="30202" y="36129"/>
                  <a:pt x="30182" y="36109"/>
                  <a:pt x="30141" y="36068"/>
                </a:cubicBezTo>
                <a:cubicBezTo>
                  <a:pt x="30182" y="35926"/>
                  <a:pt x="30325" y="36007"/>
                  <a:pt x="30406" y="35926"/>
                </a:cubicBezTo>
                <a:cubicBezTo>
                  <a:pt x="30427" y="35865"/>
                  <a:pt x="30304" y="35763"/>
                  <a:pt x="30427" y="35702"/>
                </a:cubicBezTo>
                <a:lnTo>
                  <a:pt x="30427" y="35702"/>
                </a:lnTo>
                <a:cubicBezTo>
                  <a:pt x="30589" y="35763"/>
                  <a:pt x="30406" y="35987"/>
                  <a:pt x="30589" y="36068"/>
                </a:cubicBezTo>
                <a:cubicBezTo>
                  <a:pt x="30610" y="35946"/>
                  <a:pt x="30671" y="35905"/>
                  <a:pt x="30773" y="35885"/>
                </a:cubicBezTo>
                <a:cubicBezTo>
                  <a:pt x="30875" y="35885"/>
                  <a:pt x="30976" y="35885"/>
                  <a:pt x="31058" y="35987"/>
                </a:cubicBezTo>
                <a:cubicBezTo>
                  <a:pt x="31037" y="36048"/>
                  <a:pt x="31017" y="36109"/>
                  <a:pt x="31017" y="36190"/>
                </a:cubicBezTo>
                <a:cubicBezTo>
                  <a:pt x="31099" y="36150"/>
                  <a:pt x="31160" y="36129"/>
                  <a:pt x="31241" y="36109"/>
                </a:cubicBezTo>
                <a:cubicBezTo>
                  <a:pt x="31241" y="36150"/>
                  <a:pt x="31261" y="36211"/>
                  <a:pt x="31261" y="36231"/>
                </a:cubicBezTo>
                <a:cubicBezTo>
                  <a:pt x="31180" y="36313"/>
                  <a:pt x="31099" y="36374"/>
                  <a:pt x="31037" y="36435"/>
                </a:cubicBezTo>
                <a:cubicBezTo>
                  <a:pt x="31037" y="36516"/>
                  <a:pt x="31058" y="36577"/>
                  <a:pt x="31058" y="36638"/>
                </a:cubicBezTo>
                <a:cubicBezTo>
                  <a:pt x="30997" y="36699"/>
                  <a:pt x="30956" y="36740"/>
                  <a:pt x="30895" y="36781"/>
                </a:cubicBezTo>
                <a:cubicBezTo>
                  <a:pt x="30976" y="36862"/>
                  <a:pt x="31037" y="36924"/>
                  <a:pt x="31119" y="37005"/>
                </a:cubicBezTo>
                <a:cubicBezTo>
                  <a:pt x="31282" y="37025"/>
                  <a:pt x="31465" y="37066"/>
                  <a:pt x="31648" y="37107"/>
                </a:cubicBezTo>
                <a:cubicBezTo>
                  <a:pt x="31689" y="37107"/>
                  <a:pt x="31730" y="37086"/>
                  <a:pt x="31771" y="37066"/>
                </a:cubicBezTo>
                <a:cubicBezTo>
                  <a:pt x="31852" y="37046"/>
                  <a:pt x="31934" y="36985"/>
                  <a:pt x="32035" y="36944"/>
                </a:cubicBezTo>
                <a:cubicBezTo>
                  <a:pt x="32035" y="36883"/>
                  <a:pt x="32035" y="36822"/>
                  <a:pt x="32056" y="36761"/>
                </a:cubicBezTo>
                <a:cubicBezTo>
                  <a:pt x="32137" y="36740"/>
                  <a:pt x="32239" y="36740"/>
                  <a:pt x="32321" y="36720"/>
                </a:cubicBezTo>
                <a:cubicBezTo>
                  <a:pt x="32341" y="36801"/>
                  <a:pt x="32361" y="36883"/>
                  <a:pt x="32382" y="36964"/>
                </a:cubicBezTo>
                <a:cubicBezTo>
                  <a:pt x="32443" y="37005"/>
                  <a:pt x="32504" y="37046"/>
                  <a:pt x="32565" y="37086"/>
                </a:cubicBezTo>
                <a:cubicBezTo>
                  <a:pt x="32626" y="37066"/>
                  <a:pt x="32667" y="37046"/>
                  <a:pt x="32687" y="37025"/>
                </a:cubicBezTo>
                <a:cubicBezTo>
                  <a:pt x="32789" y="37046"/>
                  <a:pt x="32687" y="37168"/>
                  <a:pt x="32789" y="37168"/>
                </a:cubicBezTo>
                <a:cubicBezTo>
                  <a:pt x="32830" y="37107"/>
                  <a:pt x="32850" y="37066"/>
                  <a:pt x="32870" y="37005"/>
                </a:cubicBezTo>
                <a:cubicBezTo>
                  <a:pt x="32972" y="37025"/>
                  <a:pt x="33074" y="37025"/>
                  <a:pt x="33176" y="37025"/>
                </a:cubicBezTo>
                <a:cubicBezTo>
                  <a:pt x="33278" y="37107"/>
                  <a:pt x="33339" y="37148"/>
                  <a:pt x="33397" y="37148"/>
                </a:cubicBezTo>
                <a:cubicBezTo>
                  <a:pt x="33456" y="37148"/>
                  <a:pt x="33512" y="37107"/>
                  <a:pt x="33604" y="37025"/>
                </a:cubicBezTo>
                <a:cubicBezTo>
                  <a:pt x="33644" y="36985"/>
                  <a:pt x="33685" y="36944"/>
                  <a:pt x="33726" y="36903"/>
                </a:cubicBezTo>
                <a:cubicBezTo>
                  <a:pt x="33990" y="37005"/>
                  <a:pt x="34255" y="37046"/>
                  <a:pt x="34540" y="37046"/>
                </a:cubicBezTo>
                <a:cubicBezTo>
                  <a:pt x="34581" y="37107"/>
                  <a:pt x="34622" y="37168"/>
                  <a:pt x="34642" y="37209"/>
                </a:cubicBezTo>
                <a:cubicBezTo>
                  <a:pt x="34752" y="37255"/>
                  <a:pt x="34861" y="37263"/>
                  <a:pt x="34966" y="37263"/>
                </a:cubicBezTo>
                <a:cubicBezTo>
                  <a:pt x="35019" y="37263"/>
                  <a:pt x="35071" y="37261"/>
                  <a:pt x="35122" y="37261"/>
                </a:cubicBezTo>
                <a:cubicBezTo>
                  <a:pt x="35230" y="37261"/>
                  <a:pt x="35330" y="37271"/>
                  <a:pt x="35416" y="37331"/>
                </a:cubicBezTo>
                <a:cubicBezTo>
                  <a:pt x="35538" y="37290"/>
                  <a:pt x="35620" y="37270"/>
                  <a:pt x="35742" y="37229"/>
                </a:cubicBezTo>
                <a:cubicBezTo>
                  <a:pt x="35803" y="37148"/>
                  <a:pt x="35905" y="37025"/>
                  <a:pt x="36027" y="36883"/>
                </a:cubicBezTo>
                <a:cubicBezTo>
                  <a:pt x="36129" y="36883"/>
                  <a:pt x="36231" y="36862"/>
                  <a:pt x="36292" y="36740"/>
                </a:cubicBezTo>
                <a:cubicBezTo>
                  <a:pt x="36292" y="36699"/>
                  <a:pt x="36292" y="36659"/>
                  <a:pt x="36292" y="36638"/>
                </a:cubicBezTo>
                <a:cubicBezTo>
                  <a:pt x="36394" y="36577"/>
                  <a:pt x="36495" y="36537"/>
                  <a:pt x="36577" y="36496"/>
                </a:cubicBezTo>
                <a:cubicBezTo>
                  <a:pt x="36618" y="36394"/>
                  <a:pt x="36658" y="36333"/>
                  <a:pt x="36679" y="36251"/>
                </a:cubicBezTo>
                <a:cubicBezTo>
                  <a:pt x="36781" y="36211"/>
                  <a:pt x="36862" y="36170"/>
                  <a:pt x="36943" y="36109"/>
                </a:cubicBezTo>
                <a:cubicBezTo>
                  <a:pt x="36943" y="36048"/>
                  <a:pt x="36964" y="35966"/>
                  <a:pt x="36984" y="35905"/>
                </a:cubicBezTo>
                <a:cubicBezTo>
                  <a:pt x="37045" y="35865"/>
                  <a:pt x="37106" y="35824"/>
                  <a:pt x="37168" y="35803"/>
                </a:cubicBezTo>
                <a:cubicBezTo>
                  <a:pt x="37188" y="35742"/>
                  <a:pt x="37188" y="35681"/>
                  <a:pt x="37188" y="35640"/>
                </a:cubicBezTo>
                <a:cubicBezTo>
                  <a:pt x="37310" y="35518"/>
                  <a:pt x="37473" y="35559"/>
                  <a:pt x="37616" y="35498"/>
                </a:cubicBezTo>
                <a:cubicBezTo>
                  <a:pt x="37616" y="35478"/>
                  <a:pt x="37636" y="35437"/>
                  <a:pt x="37656" y="35396"/>
                </a:cubicBezTo>
                <a:cubicBezTo>
                  <a:pt x="37636" y="35388"/>
                  <a:pt x="37616" y="35386"/>
                  <a:pt x="37595" y="35386"/>
                </a:cubicBezTo>
                <a:cubicBezTo>
                  <a:pt x="37565" y="35386"/>
                  <a:pt x="37535" y="35391"/>
                  <a:pt x="37506" y="35391"/>
                </a:cubicBezTo>
                <a:cubicBezTo>
                  <a:pt x="37458" y="35391"/>
                  <a:pt x="37412" y="35376"/>
                  <a:pt x="37371" y="35294"/>
                </a:cubicBezTo>
                <a:cubicBezTo>
                  <a:pt x="37371" y="35274"/>
                  <a:pt x="37351" y="35192"/>
                  <a:pt x="37330" y="35131"/>
                </a:cubicBezTo>
                <a:cubicBezTo>
                  <a:pt x="37269" y="35111"/>
                  <a:pt x="37208" y="35091"/>
                  <a:pt x="37147" y="35070"/>
                </a:cubicBezTo>
                <a:cubicBezTo>
                  <a:pt x="37025" y="34907"/>
                  <a:pt x="36842" y="34826"/>
                  <a:pt x="36679" y="34744"/>
                </a:cubicBezTo>
                <a:cubicBezTo>
                  <a:pt x="36658" y="34643"/>
                  <a:pt x="36557" y="34581"/>
                  <a:pt x="36475" y="34541"/>
                </a:cubicBezTo>
                <a:cubicBezTo>
                  <a:pt x="36462" y="34538"/>
                  <a:pt x="36449" y="34536"/>
                  <a:pt x="36436" y="34536"/>
                </a:cubicBezTo>
                <a:cubicBezTo>
                  <a:pt x="36393" y="34536"/>
                  <a:pt x="36347" y="34548"/>
                  <a:pt x="36303" y="34548"/>
                </a:cubicBezTo>
                <a:cubicBezTo>
                  <a:pt x="36271" y="34548"/>
                  <a:pt x="36239" y="34542"/>
                  <a:pt x="36210" y="34520"/>
                </a:cubicBezTo>
                <a:cubicBezTo>
                  <a:pt x="36170" y="34459"/>
                  <a:pt x="36251" y="34419"/>
                  <a:pt x="36251" y="34398"/>
                </a:cubicBezTo>
                <a:cubicBezTo>
                  <a:pt x="36210" y="34276"/>
                  <a:pt x="36190" y="34174"/>
                  <a:pt x="36170" y="34072"/>
                </a:cubicBezTo>
                <a:cubicBezTo>
                  <a:pt x="36129" y="34072"/>
                  <a:pt x="36068" y="34052"/>
                  <a:pt x="36047" y="34052"/>
                </a:cubicBezTo>
                <a:cubicBezTo>
                  <a:pt x="35925" y="33991"/>
                  <a:pt x="35986" y="33889"/>
                  <a:pt x="35966" y="33828"/>
                </a:cubicBezTo>
                <a:cubicBezTo>
                  <a:pt x="35932" y="33787"/>
                  <a:pt x="35891" y="33778"/>
                  <a:pt x="35849" y="33778"/>
                </a:cubicBezTo>
                <a:cubicBezTo>
                  <a:pt x="35815" y="33778"/>
                  <a:pt x="35780" y="33784"/>
                  <a:pt x="35747" y="33784"/>
                </a:cubicBezTo>
                <a:cubicBezTo>
                  <a:pt x="35698" y="33784"/>
                  <a:pt x="35652" y="33771"/>
                  <a:pt x="35620" y="33706"/>
                </a:cubicBezTo>
                <a:cubicBezTo>
                  <a:pt x="35620" y="33665"/>
                  <a:pt x="35620" y="33624"/>
                  <a:pt x="35620" y="33543"/>
                </a:cubicBezTo>
                <a:cubicBezTo>
                  <a:pt x="35436" y="33461"/>
                  <a:pt x="35335" y="33278"/>
                  <a:pt x="35212" y="33115"/>
                </a:cubicBezTo>
                <a:cubicBezTo>
                  <a:pt x="35253" y="33034"/>
                  <a:pt x="35375" y="33095"/>
                  <a:pt x="35396" y="32973"/>
                </a:cubicBezTo>
                <a:lnTo>
                  <a:pt x="35396" y="32973"/>
                </a:lnTo>
                <a:cubicBezTo>
                  <a:pt x="35274" y="32993"/>
                  <a:pt x="35172" y="32993"/>
                  <a:pt x="35070" y="33013"/>
                </a:cubicBezTo>
                <a:cubicBezTo>
                  <a:pt x="35009" y="32952"/>
                  <a:pt x="34948" y="32912"/>
                  <a:pt x="34907" y="32871"/>
                </a:cubicBezTo>
                <a:cubicBezTo>
                  <a:pt x="34887" y="32810"/>
                  <a:pt x="34948" y="32769"/>
                  <a:pt x="34866" y="32728"/>
                </a:cubicBezTo>
                <a:cubicBezTo>
                  <a:pt x="34846" y="32769"/>
                  <a:pt x="34825" y="32789"/>
                  <a:pt x="34785" y="32830"/>
                </a:cubicBezTo>
                <a:cubicBezTo>
                  <a:pt x="34744" y="32789"/>
                  <a:pt x="34703" y="32749"/>
                  <a:pt x="34683" y="32708"/>
                </a:cubicBezTo>
                <a:cubicBezTo>
                  <a:pt x="34622" y="32667"/>
                  <a:pt x="34581" y="32626"/>
                  <a:pt x="34520" y="32565"/>
                </a:cubicBezTo>
                <a:cubicBezTo>
                  <a:pt x="34622" y="32525"/>
                  <a:pt x="34703" y="32504"/>
                  <a:pt x="34785" y="32463"/>
                </a:cubicBezTo>
                <a:cubicBezTo>
                  <a:pt x="34785" y="32382"/>
                  <a:pt x="34683" y="32301"/>
                  <a:pt x="34785" y="32199"/>
                </a:cubicBezTo>
                <a:lnTo>
                  <a:pt x="34968" y="32199"/>
                </a:lnTo>
                <a:cubicBezTo>
                  <a:pt x="34948" y="32117"/>
                  <a:pt x="34948" y="32036"/>
                  <a:pt x="34927" y="31995"/>
                </a:cubicBezTo>
                <a:cubicBezTo>
                  <a:pt x="35029" y="31873"/>
                  <a:pt x="35131" y="31852"/>
                  <a:pt x="35253" y="31832"/>
                </a:cubicBezTo>
                <a:cubicBezTo>
                  <a:pt x="35253" y="31771"/>
                  <a:pt x="35253" y="31710"/>
                  <a:pt x="35233" y="31628"/>
                </a:cubicBezTo>
                <a:cubicBezTo>
                  <a:pt x="35274" y="31608"/>
                  <a:pt x="35314" y="31608"/>
                  <a:pt x="35355" y="31588"/>
                </a:cubicBezTo>
                <a:cubicBezTo>
                  <a:pt x="35396" y="31649"/>
                  <a:pt x="35436" y="31710"/>
                  <a:pt x="35457" y="31751"/>
                </a:cubicBezTo>
                <a:cubicBezTo>
                  <a:pt x="35599" y="31832"/>
                  <a:pt x="35803" y="31771"/>
                  <a:pt x="35905" y="31914"/>
                </a:cubicBezTo>
                <a:cubicBezTo>
                  <a:pt x="35905" y="31975"/>
                  <a:pt x="35884" y="32015"/>
                  <a:pt x="35884" y="32097"/>
                </a:cubicBezTo>
                <a:cubicBezTo>
                  <a:pt x="35966" y="32077"/>
                  <a:pt x="36007" y="32056"/>
                  <a:pt x="36068" y="32036"/>
                </a:cubicBezTo>
                <a:cubicBezTo>
                  <a:pt x="35986" y="31873"/>
                  <a:pt x="35925" y="31710"/>
                  <a:pt x="35864" y="31527"/>
                </a:cubicBezTo>
                <a:lnTo>
                  <a:pt x="35864" y="31527"/>
                </a:lnTo>
                <a:cubicBezTo>
                  <a:pt x="35986" y="31547"/>
                  <a:pt x="36068" y="31547"/>
                  <a:pt x="36170" y="31547"/>
                </a:cubicBezTo>
                <a:cubicBezTo>
                  <a:pt x="36190" y="31547"/>
                  <a:pt x="36210" y="31527"/>
                  <a:pt x="36231" y="31506"/>
                </a:cubicBezTo>
                <a:cubicBezTo>
                  <a:pt x="36292" y="31466"/>
                  <a:pt x="36353" y="31445"/>
                  <a:pt x="36434" y="31404"/>
                </a:cubicBezTo>
                <a:cubicBezTo>
                  <a:pt x="36373" y="31018"/>
                  <a:pt x="36455" y="30651"/>
                  <a:pt x="36516" y="30284"/>
                </a:cubicBezTo>
                <a:cubicBezTo>
                  <a:pt x="36577" y="30223"/>
                  <a:pt x="36618" y="30183"/>
                  <a:pt x="36679" y="30121"/>
                </a:cubicBezTo>
                <a:cubicBezTo>
                  <a:pt x="36638" y="30081"/>
                  <a:pt x="36618" y="30040"/>
                  <a:pt x="36597" y="30020"/>
                </a:cubicBezTo>
                <a:cubicBezTo>
                  <a:pt x="36618" y="29938"/>
                  <a:pt x="36638" y="29877"/>
                  <a:pt x="36658" y="29796"/>
                </a:cubicBezTo>
                <a:cubicBezTo>
                  <a:pt x="36719" y="29775"/>
                  <a:pt x="36781" y="29775"/>
                  <a:pt x="36862" y="29775"/>
                </a:cubicBezTo>
                <a:cubicBezTo>
                  <a:pt x="36882" y="29694"/>
                  <a:pt x="36923" y="29612"/>
                  <a:pt x="36964" y="29551"/>
                </a:cubicBezTo>
                <a:cubicBezTo>
                  <a:pt x="36923" y="29531"/>
                  <a:pt x="36882" y="29510"/>
                  <a:pt x="36862" y="29510"/>
                </a:cubicBezTo>
                <a:cubicBezTo>
                  <a:pt x="36903" y="29449"/>
                  <a:pt x="36923" y="29409"/>
                  <a:pt x="36943" y="29348"/>
                </a:cubicBezTo>
                <a:cubicBezTo>
                  <a:pt x="36923" y="29327"/>
                  <a:pt x="36903" y="29286"/>
                  <a:pt x="36882" y="29266"/>
                </a:cubicBezTo>
                <a:cubicBezTo>
                  <a:pt x="36903" y="29205"/>
                  <a:pt x="36923" y="29144"/>
                  <a:pt x="36964" y="29042"/>
                </a:cubicBezTo>
                <a:cubicBezTo>
                  <a:pt x="37066" y="29124"/>
                  <a:pt x="37147" y="29205"/>
                  <a:pt x="37208" y="29246"/>
                </a:cubicBezTo>
                <a:cubicBezTo>
                  <a:pt x="37296" y="29246"/>
                  <a:pt x="37293" y="29156"/>
                  <a:pt x="37342" y="29156"/>
                </a:cubicBezTo>
                <a:cubicBezTo>
                  <a:pt x="37350" y="29156"/>
                  <a:pt x="37360" y="29158"/>
                  <a:pt x="37371" y="29164"/>
                </a:cubicBezTo>
                <a:cubicBezTo>
                  <a:pt x="37392" y="29205"/>
                  <a:pt x="37412" y="29246"/>
                  <a:pt x="37453" y="29307"/>
                </a:cubicBezTo>
                <a:cubicBezTo>
                  <a:pt x="37514" y="29286"/>
                  <a:pt x="37575" y="29266"/>
                  <a:pt x="37636" y="29246"/>
                </a:cubicBezTo>
                <a:cubicBezTo>
                  <a:pt x="37633" y="29242"/>
                  <a:pt x="37631" y="29237"/>
                  <a:pt x="37628" y="29233"/>
                </a:cubicBezTo>
                <a:lnTo>
                  <a:pt x="37628" y="29233"/>
                </a:lnTo>
                <a:cubicBezTo>
                  <a:pt x="37685" y="29269"/>
                  <a:pt x="37742" y="29288"/>
                  <a:pt x="37799" y="29307"/>
                </a:cubicBezTo>
                <a:cubicBezTo>
                  <a:pt x="37840" y="29286"/>
                  <a:pt x="37901" y="29266"/>
                  <a:pt x="37941" y="29246"/>
                </a:cubicBezTo>
                <a:cubicBezTo>
                  <a:pt x="38003" y="29286"/>
                  <a:pt x="38064" y="29327"/>
                  <a:pt x="38125" y="29368"/>
                </a:cubicBezTo>
                <a:lnTo>
                  <a:pt x="38349" y="29368"/>
                </a:lnTo>
                <a:cubicBezTo>
                  <a:pt x="38369" y="29429"/>
                  <a:pt x="38410" y="29490"/>
                  <a:pt x="38430" y="29531"/>
                </a:cubicBezTo>
                <a:cubicBezTo>
                  <a:pt x="38491" y="29510"/>
                  <a:pt x="38532" y="29490"/>
                  <a:pt x="38552" y="29470"/>
                </a:cubicBezTo>
                <a:cubicBezTo>
                  <a:pt x="38593" y="29510"/>
                  <a:pt x="38613" y="29531"/>
                  <a:pt x="38654" y="29551"/>
                </a:cubicBezTo>
                <a:cubicBezTo>
                  <a:pt x="38756" y="29429"/>
                  <a:pt x="38838" y="29307"/>
                  <a:pt x="38878" y="29164"/>
                </a:cubicBezTo>
                <a:cubicBezTo>
                  <a:pt x="38939" y="28961"/>
                  <a:pt x="39021" y="28798"/>
                  <a:pt x="38919" y="28614"/>
                </a:cubicBezTo>
                <a:cubicBezTo>
                  <a:pt x="38919" y="28594"/>
                  <a:pt x="38939" y="28574"/>
                  <a:pt x="38939" y="28553"/>
                </a:cubicBezTo>
                <a:cubicBezTo>
                  <a:pt x="38939" y="28411"/>
                  <a:pt x="38919" y="28268"/>
                  <a:pt x="38919" y="28126"/>
                </a:cubicBezTo>
                <a:cubicBezTo>
                  <a:pt x="38919" y="28044"/>
                  <a:pt x="38919" y="27963"/>
                  <a:pt x="38858" y="27902"/>
                </a:cubicBezTo>
                <a:lnTo>
                  <a:pt x="38756" y="27902"/>
                </a:lnTo>
                <a:cubicBezTo>
                  <a:pt x="38838" y="28003"/>
                  <a:pt x="38838" y="28126"/>
                  <a:pt x="38817" y="28248"/>
                </a:cubicBezTo>
                <a:cubicBezTo>
                  <a:pt x="38776" y="28268"/>
                  <a:pt x="38736" y="28268"/>
                  <a:pt x="38675" y="28289"/>
                </a:cubicBezTo>
                <a:cubicBezTo>
                  <a:pt x="38675" y="28166"/>
                  <a:pt x="38675" y="28065"/>
                  <a:pt x="38675" y="27942"/>
                </a:cubicBezTo>
                <a:cubicBezTo>
                  <a:pt x="38695" y="27922"/>
                  <a:pt x="38715" y="27922"/>
                  <a:pt x="38736" y="27902"/>
                </a:cubicBezTo>
                <a:cubicBezTo>
                  <a:pt x="38695" y="27779"/>
                  <a:pt x="38634" y="27657"/>
                  <a:pt x="38593" y="27535"/>
                </a:cubicBezTo>
                <a:lnTo>
                  <a:pt x="38389" y="27494"/>
                </a:lnTo>
                <a:cubicBezTo>
                  <a:pt x="38389" y="27413"/>
                  <a:pt x="38369" y="27331"/>
                  <a:pt x="38369" y="27291"/>
                </a:cubicBezTo>
                <a:cubicBezTo>
                  <a:pt x="38410" y="27168"/>
                  <a:pt x="38532" y="27128"/>
                  <a:pt x="38532" y="27026"/>
                </a:cubicBezTo>
                <a:cubicBezTo>
                  <a:pt x="38510" y="27013"/>
                  <a:pt x="38491" y="27008"/>
                  <a:pt x="38476" y="27008"/>
                </a:cubicBezTo>
                <a:cubicBezTo>
                  <a:pt x="38400" y="27008"/>
                  <a:pt x="38389" y="27133"/>
                  <a:pt x="38300" y="27133"/>
                </a:cubicBezTo>
                <a:cubicBezTo>
                  <a:pt x="38290" y="27133"/>
                  <a:pt x="38279" y="27131"/>
                  <a:pt x="38267" y="27128"/>
                </a:cubicBezTo>
                <a:cubicBezTo>
                  <a:pt x="38267" y="27087"/>
                  <a:pt x="38267" y="27026"/>
                  <a:pt x="38227" y="26985"/>
                </a:cubicBezTo>
                <a:cubicBezTo>
                  <a:pt x="38206" y="26924"/>
                  <a:pt x="38145" y="26883"/>
                  <a:pt x="38104" y="26843"/>
                </a:cubicBezTo>
                <a:cubicBezTo>
                  <a:pt x="38125" y="26802"/>
                  <a:pt x="38145" y="26781"/>
                  <a:pt x="38165" y="26761"/>
                </a:cubicBezTo>
                <a:cubicBezTo>
                  <a:pt x="38186" y="26761"/>
                  <a:pt x="38206" y="26741"/>
                  <a:pt x="38206" y="26741"/>
                </a:cubicBezTo>
                <a:cubicBezTo>
                  <a:pt x="38233" y="26743"/>
                  <a:pt x="38260" y="26744"/>
                  <a:pt x="38286" y="26744"/>
                </a:cubicBezTo>
                <a:cubicBezTo>
                  <a:pt x="38474" y="26744"/>
                  <a:pt x="38631" y="26678"/>
                  <a:pt x="38756" y="26517"/>
                </a:cubicBezTo>
                <a:cubicBezTo>
                  <a:pt x="38797" y="26476"/>
                  <a:pt x="38878" y="26456"/>
                  <a:pt x="38960" y="26415"/>
                </a:cubicBezTo>
                <a:cubicBezTo>
                  <a:pt x="39000" y="26476"/>
                  <a:pt x="39041" y="26517"/>
                  <a:pt x="39082" y="26578"/>
                </a:cubicBezTo>
                <a:cubicBezTo>
                  <a:pt x="39123" y="26537"/>
                  <a:pt x="39163" y="26517"/>
                  <a:pt x="39224" y="26476"/>
                </a:cubicBezTo>
                <a:lnTo>
                  <a:pt x="39387" y="26476"/>
                </a:lnTo>
                <a:cubicBezTo>
                  <a:pt x="39489" y="26374"/>
                  <a:pt x="39550" y="26293"/>
                  <a:pt x="39632" y="26211"/>
                </a:cubicBezTo>
                <a:cubicBezTo>
                  <a:pt x="39611" y="26171"/>
                  <a:pt x="39591" y="26130"/>
                  <a:pt x="39550" y="26069"/>
                </a:cubicBezTo>
                <a:cubicBezTo>
                  <a:pt x="39611" y="25987"/>
                  <a:pt x="39591" y="25906"/>
                  <a:pt x="39591" y="25824"/>
                </a:cubicBezTo>
                <a:cubicBezTo>
                  <a:pt x="39571" y="25600"/>
                  <a:pt x="39469" y="25376"/>
                  <a:pt x="39591" y="25173"/>
                </a:cubicBezTo>
                <a:cubicBezTo>
                  <a:pt x="39387" y="25030"/>
                  <a:pt x="39489" y="24826"/>
                  <a:pt x="39448" y="24582"/>
                </a:cubicBezTo>
                <a:lnTo>
                  <a:pt x="39448" y="24582"/>
                </a:lnTo>
                <a:cubicBezTo>
                  <a:pt x="39509" y="24643"/>
                  <a:pt x="39565" y="24661"/>
                  <a:pt x="39617" y="24661"/>
                </a:cubicBezTo>
                <a:cubicBezTo>
                  <a:pt x="39696" y="24661"/>
                  <a:pt x="39769" y="24621"/>
                  <a:pt x="39847" y="24621"/>
                </a:cubicBezTo>
                <a:cubicBezTo>
                  <a:pt x="39856" y="24621"/>
                  <a:pt x="39866" y="24621"/>
                  <a:pt x="39876" y="24623"/>
                </a:cubicBezTo>
                <a:cubicBezTo>
                  <a:pt x="39897" y="24562"/>
                  <a:pt x="39917" y="24521"/>
                  <a:pt x="39958" y="24460"/>
                </a:cubicBezTo>
                <a:lnTo>
                  <a:pt x="40243" y="24460"/>
                </a:lnTo>
                <a:cubicBezTo>
                  <a:pt x="40283" y="24297"/>
                  <a:pt x="40263" y="24134"/>
                  <a:pt x="40263" y="23971"/>
                </a:cubicBezTo>
                <a:cubicBezTo>
                  <a:pt x="40263" y="23930"/>
                  <a:pt x="40304" y="23910"/>
                  <a:pt x="40324" y="23828"/>
                </a:cubicBezTo>
                <a:cubicBezTo>
                  <a:pt x="40406" y="23910"/>
                  <a:pt x="40446" y="23971"/>
                  <a:pt x="40507" y="24032"/>
                </a:cubicBezTo>
                <a:cubicBezTo>
                  <a:pt x="40520" y="24031"/>
                  <a:pt x="40532" y="24030"/>
                  <a:pt x="40544" y="24030"/>
                </a:cubicBezTo>
                <a:cubicBezTo>
                  <a:pt x="40701" y="24030"/>
                  <a:pt x="40848" y="24127"/>
                  <a:pt x="41014" y="24127"/>
                </a:cubicBezTo>
                <a:cubicBezTo>
                  <a:pt x="41048" y="24127"/>
                  <a:pt x="41083" y="24123"/>
                  <a:pt x="41118" y="24114"/>
                </a:cubicBezTo>
                <a:cubicBezTo>
                  <a:pt x="41139" y="24175"/>
                  <a:pt x="41159" y="24215"/>
                  <a:pt x="41159" y="24277"/>
                </a:cubicBezTo>
                <a:cubicBezTo>
                  <a:pt x="41241" y="24236"/>
                  <a:pt x="41322" y="24215"/>
                  <a:pt x="41363" y="24195"/>
                </a:cubicBezTo>
                <a:cubicBezTo>
                  <a:pt x="41505" y="24256"/>
                  <a:pt x="41607" y="24317"/>
                  <a:pt x="41709" y="24378"/>
                </a:cubicBezTo>
                <a:cubicBezTo>
                  <a:pt x="41892" y="24215"/>
                  <a:pt x="41953" y="24012"/>
                  <a:pt x="41994" y="23849"/>
                </a:cubicBezTo>
                <a:cubicBezTo>
                  <a:pt x="41994" y="23747"/>
                  <a:pt x="41974" y="23666"/>
                  <a:pt x="41974" y="23604"/>
                </a:cubicBezTo>
                <a:cubicBezTo>
                  <a:pt x="41933" y="23482"/>
                  <a:pt x="41974" y="23380"/>
                  <a:pt x="41994" y="23279"/>
                </a:cubicBezTo>
                <a:cubicBezTo>
                  <a:pt x="42015" y="23177"/>
                  <a:pt x="42015" y="23075"/>
                  <a:pt x="41892" y="23055"/>
                </a:cubicBezTo>
                <a:lnTo>
                  <a:pt x="41892" y="23055"/>
                </a:lnTo>
                <a:cubicBezTo>
                  <a:pt x="41892" y="23055"/>
                  <a:pt x="41892" y="23055"/>
                  <a:pt x="41892" y="23055"/>
                </a:cubicBezTo>
                <a:cubicBezTo>
                  <a:pt x="41852" y="22973"/>
                  <a:pt x="41811" y="22871"/>
                  <a:pt x="41770" y="22769"/>
                </a:cubicBezTo>
                <a:cubicBezTo>
                  <a:pt x="41729" y="22749"/>
                  <a:pt x="41668" y="22729"/>
                  <a:pt x="41628" y="22708"/>
                </a:cubicBezTo>
                <a:cubicBezTo>
                  <a:pt x="41587" y="22586"/>
                  <a:pt x="41546" y="22505"/>
                  <a:pt x="41546" y="22403"/>
                </a:cubicBezTo>
                <a:cubicBezTo>
                  <a:pt x="41546" y="22281"/>
                  <a:pt x="41424" y="22240"/>
                  <a:pt x="41444" y="22138"/>
                </a:cubicBezTo>
                <a:cubicBezTo>
                  <a:pt x="41494" y="22097"/>
                  <a:pt x="41544" y="22086"/>
                  <a:pt x="41592" y="22086"/>
                </a:cubicBezTo>
                <a:cubicBezTo>
                  <a:pt x="41648" y="22086"/>
                  <a:pt x="41703" y="22101"/>
                  <a:pt x="41753" y="22101"/>
                </a:cubicBezTo>
                <a:cubicBezTo>
                  <a:pt x="41766" y="22101"/>
                  <a:pt x="41778" y="22100"/>
                  <a:pt x="41791" y="22097"/>
                </a:cubicBezTo>
                <a:cubicBezTo>
                  <a:pt x="41892" y="22016"/>
                  <a:pt x="41994" y="21914"/>
                  <a:pt x="42116" y="21873"/>
                </a:cubicBezTo>
                <a:cubicBezTo>
                  <a:pt x="42157" y="21914"/>
                  <a:pt x="42198" y="21934"/>
                  <a:pt x="42239" y="21975"/>
                </a:cubicBezTo>
                <a:cubicBezTo>
                  <a:pt x="42315" y="21956"/>
                  <a:pt x="42392" y="21919"/>
                  <a:pt x="42469" y="21880"/>
                </a:cubicBezTo>
                <a:lnTo>
                  <a:pt x="42469" y="21880"/>
                </a:lnTo>
                <a:cubicBezTo>
                  <a:pt x="42483" y="21898"/>
                  <a:pt x="42485" y="21916"/>
                  <a:pt x="42503" y="21934"/>
                </a:cubicBezTo>
                <a:cubicBezTo>
                  <a:pt x="42564" y="21853"/>
                  <a:pt x="42626" y="21792"/>
                  <a:pt x="42687" y="21731"/>
                </a:cubicBezTo>
                <a:cubicBezTo>
                  <a:pt x="42666" y="21690"/>
                  <a:pt x="42646" y="21670"/>
                  <a:pt x="42646" y="21649"/>
                </a:cubicBezTo>
                <a:cubicBezTo>
                  <a:pt x="42646" y="21568"/>
                  <a:pt x="42687" y="21486"/>
                  <a:pt x="42666" y="21405"/>
                </a:cubicBezTo>
                <a:cubicBezTo>
                  <a:pt x="42626" y="21222"/>
                  <a:pt x="42646" y="21059"/>
                  <a:pt x="42727" y="20896"/>
                </a:cubicBezTo>
                <a:cubicBezTo>
                  <a:pt x="42687" y="20835"/>
                  <a:pt x="42646" y="20794"/>
                  <a:pt x="42605" y="20753"/>
                </a:cubicBezTo>
                <a:cubicBezTo>
                  <a:pt x="42625" y="20653"/>
                  <a:pt x="42626" y="20552"/>
                  <a:pt x="42704" y="20452"/>
                </a:cubicBezTo>
                <a:lnTo>
                  <a:pt x="42704" y="20452"/>
                </a:lnTo>
                <a:cubicBezTo>
                  <a:pt x="42705" y="20457"/>
                  <a:pt x="42706" y="20463"/>
                  <a:pt x="42707" y="20468"/>
                </a:cubicBezTo>
                <a:cubicBezTo>
                  <a:pt x="42707" y="20448"/>
                  <a:pt x="42707" y="20448"/>
                  <a:pt x="42707" y="20448"/>
                </a:cubicBezTo>
                <a:cubicBezTo>
                  <a:pt x="42706" y="20449"/>
                  <a:pt x="42705" y="20451"/>
                  <a:pt x="42704" y="20452"/>
                </a:cubicBezTo>
                <a:lnTo>
                  <a:pt x="42704" y="20452"/>
                </a:lnTo>
                <a:cubicBezTo>
                  <a:pt x="42665" y="20255"/>
                  <a:pt x="42645" y="20076"/>
                  <a:pt x="42626" y="19898"/>
                </a:cubicBezTo>
                <a:cubicBezTo>
                  <a:pt x="42707" y="19878"/>
                  <a:pt x="42768" y="19837"/>
                  <a:pt x="42809" y="19837"/>
                </a:cubicBezTo>
                <a:cubicBezTo>
                  <a:pt x="42890" y="19572"/>
                  <a:pt x="42951" y="19328"/>
                  <a:pt x="43012" y="19083"/>
                </a:cubicBezTo>
                <a:cubicBezTo>
                  <a:pt x="43053" y="18839"/>
                  <a:pt x="43094" y="18595"/>
                  <a:pt x="43175" y="18371"/>
                </a:cubicBezTo>
                <a:cubicBezTo>
                  <a:pt x="43257" y="18126"/>
                  <a:pt x="43216" y="17882"/>
                  <a:pt x="43318" y="17678"/>
                </a:cubicBezTo>
                <a:cubicBezTo>
                  <a:pt x="43318" y="17271"/>
                  <a:pt x="43359" y="16884"/>
                  <a:pt x="43359" y="16497"/>
                </a:cubicBezTo>
                <a:cubicBezTo>
                  <a:pt x="43359" y="16110"/>
                  <a:pt x="43359" y="15703"/>
                  <a:pt x="43359" y="15316"/>
                </a:cubicBezTo>
                <a:lnTo>
                  <a:pt x="43196" y="15316"/>
                </a:lnTo>
                <a:cubicBezTo>
                  <a:pt x="43155" y="15173"/>
                  <a:pt x="43318" y="15173"/>
                  <a:pt x="43338" y="15092"/>
                </a:cubicBezTo>
                <a:cubicBezTo>
                  <a:pt x="43298" y="15071"/>
                  <a:pt x="43277" y="15071"/>
                  <a:pt x="43236" y="15071"/>
                </a:cubicBezTo>
                <a:cubicBezTo>
                  <a:pt x="43236" y="15031"/>
                  <a:pt x="43216" y="14969"/>
                  <a:pt x="43216" y="14929"/>
                </a:cubicBezTo>
                <a:cubicBezTo>
                  <a:pt x="43196" y="14888"/>
                  <a:pt x="43114" y="14888"/>
                  <a:pt x="43135" y="14807"/>
                </a:cubicBezTo>
                <a:cubicBezTo>
                  <a:pt x="43196" y="14786"/>
                  <a:pt x="43257" y="14786"/>
                  <a:pt x="43338" y="14786"/>
                </a:cubicBezTo>
                <a:cubicBezTo>
                  <a:pt x="43359" y="14521"/>
                  <a:pt x="43257" y="14297"/>
                  <a:pt x="43196" y="14053"/>
                </a:cubicBezTo>
                <a:cubicBezTo>
                  <a:pt x="43135" y="13829"/>
                  <a:pt x="42951" y="13666"/>
                  <a:pt x="42727" y="13462"/>
                </a:cubicBezTo>
                <a:cubicBezTo>
                  <a:pt x="42687" y="13442"/>
                  <a:pt x="42605" y="13422"/>
                  <a:pt x="42564" y="13401"/>
                </a:cubicBezTo>
                <a:cubicBezTo>
                  <a:pt x="42483" y="13442"/>
                  <a:pt x="42442" y="13462"/>
                  <a:pt x="42401" y="13483"/>
                </a:cubicBezTo>
                <a:cubicBezTo>
                  <a:pt x="42361" y="13442"/>
                  <a:pt x="42340" y="13401"/>
                  <a:pt x="42320" y="13381"/>
                </a:cubicBezTo>
                <a:cubicBezTo>
                  <a:pt x="42271" y="13381"/>
                  <a:pt x="42235" y="13407"/>
                  <a:pt x="42192" y="13407"/>
                </a:cubicBezTo>
                <a:cubicBezTo>
                  <a:pt x="42181" y="13407"/>
                  <a:pt x="42169" y="13405"/>
                  <a:pt x="42157" y="13401"/>
                </a:cubicBezTo>
                <a:cubicBezTo>
                  <a:pt x="42073" y="13384"/>
                  <a:pt x="41988" y="13375"/>
                  <a:pt x="41904" y="13375"/>
                </a:cubicBezTo>
                <a:cubicBezTo>
                  <a:pt x="41785" y="13375"/>
                  <a:pt x="41665" y="13394"/>
                  <a:pt x="41546" y="13442"/>
                </a:cubicBezTo>
                <a:cubicBezTo>
                  <a:pt x="41454" y="13481"/>
                  <a:pt x="41345" y="13504"/>
                  <a:pt x="41235" y="13504"/>
                </a:cubicBezTo>
                <a:cubicBezTo>
                  <a:pt x="41175" y="13504"/>
                  <a:pt x="41115" y="13497"/>
                  <a:pt x="41057" y="13483"/>
                </a:cubicBezTo>
                <a:cubicBezTo>
                  <a:pt x="40894" y="13422"/>
                  <a:pt x="40711" y="13422"/>
                  <a:pt x="40528" y="13422"/>
                </a:cubicBezTo>
                <a:cubicBezTo>
                  <a:pt x="40446" y="13422"/>
                  <a:pt x="40365" y="13428"/>
                  <a:pt x="40285" y="13428"/>
                </a:cubicBezTo>
                <a:cubicBezTo>
                  <a:pt x="40165" y="13428"/>
                  <a:pt x="40047" y="13414"/>
                  <a:pt x="39937" y="13340"/>
                </a:cubicBezTo>
                <a:cubicBezTo>
                  <a:pt x="39958" y="13299"/>
                  <a:pt x="39998" y="13259"/>
                  <a:pt x="39998" y="13218"/>
                </a:cubicBezTo>
                <a:cubicBezTo>
                  <a:pt x="40019" y="13177"/>
                  <a:pt x="40019" y="13116"/>
                  <a:pt x="40039" y="13055"/>
                </a:cubicBezTo>
                <a:cubicBezTo>
                  <a:pt x="40121" y="13014"/>
                  <a:pt x="40222" y="12953"/>
                  <a:pt x="40304" y="12913"/>
                </a:cubicBezTo>
                <a:cubicBezTo>
                  <a:pt x="40365" y="12790"/>
                  <a:pt x="40406" y="12648"/>
                  <a:pt x="40406" y="12505"/>
                </a:cubicBezTo>
                <a:cubicBezTo>
                  <a:pt x="40446" y="12464"/>
                  <a:pt x="40487" y="12444"/>
                  <a:pt x="40528" y="12403"/>
                </a:cubicBezTo>
                <a:cubicBezTo>
                  <a:pt x="40650" y="12281"/>
                  <a:pt x="40569" y="12118"/>
                  <a:pt x="40630" y="11976"/>
                </a:cubicBezTo>
                <a:cubicBezTo>
                  <a:pt x="40691" y="11955"/>
                  <a:pt x="40732" y="11915"/>
                  <a:pt x="40793" y="11894"/>
                </a:cubicBezTo>
                <a:cubicBezTo>
                  <a:pt x="40752" y="11833"/>
                  <a:pt x="40691" y="11772"/>
                  <a:pt x="40650" y="11731"/>
                </a:cubicBezTo>
                <a:cubicBezTo>
                  <a:pt x="40670" y="11589"/>
                  <a:pt x="40691" y="11426"/>
                  <a:pt x="40711" y="11263"/>
                </a:cubicBezTo>
                <a:cubicBezTo>
                  <a:pt x="40630" y="11059"/>
                  <a:pt x="40609" y="10835"/>
                  <a:pt x="40630" y="10611"/>
                </a:cubicBezTo>
                <a:cubicBezTo>
                  <a:pt x="40630" y="10591"/>
                  <a:pt x="40609" y="10570"/>
                  <a:pt x="40609" y="10570"/>
                </a:cubicBezTo>
                <a:cubicBezTo>
                  <a:pt x="40548" y="10530"/>
                  <a:pt x="40487" y="10509"/>
                  <a:pt x="40446" y="10469"/>
                </a:cubicBezTo>
                <a:cubicBezTo>
                  <a:pt x="40385" y="10265"/>
                  <a:pt x="40467" y="10061"/>
                  <a:pt x="40365" y="9878"/>
                </a:cubicBezTo>
                <a:cubicBezTo>
                  <a:pt x="40304" y="9898"/>
                  <a:pt x="40263" y="9919"/>
                  <a:pt x="40222" y="9939"/>
                </a:cubicBezTo>
                <a:cubicBezTo>
                  <a:pt x="40141" y="9736"/>
                  <a:pt x="40080" y="9532"/>
                  <a:pt x="40100" y="9328"/>
                </a:cubicBezTo>
                <a:lnTo>
                  <a:pt x="40100" y="9328"/>
                </a:lnTo>
                <a:cubicBezTo>
                  <a:pt x="39998" y="9511"/>
                  <a:pt x="39998" y="9511"/>
                  <a:pt x="39998" y="9695"/>
                </a:cubicBezTo>
                <a:cubicBezTo>
                  <a:pt x="39958" y="9715"/>
                  <a:pt x="39917" y="9715"/>
                  <a:pt x="39897" y="9736"/>
                </a:cubicBezTo>
                <a:cubicBezTo>
                  <a:pt x="39856" y="9715"/>
                  <a:pt x="39815" y="9674"/>
                  <a:pt x="39795" y="9654"/>
                </a:cubicBezTo>
                <a:cubicBezTo>
                  <a:pt x="39754" y="9736"/>
                  <a:pt x="39713" y="9817"/>
                  <a:pt x="39693" y="9878"/>
                </a:cubicBezTo>
                <a:cubicBezTo>
                  <a:pt x="39571" y="9919"/>
                  <a:pt x="39448" y="9960"/>
                  <a:pt x="39326" y="10000"/>
                </a:cubicBezTo>
                <a:lnTo>
                  <a:pt x="39082" y="10000"/>
                </a:lnTo>
                <a:cubicBezTo>
                  <a:pt x="39062" y="10082"/>
                  <a:pt x="39041" y="10143"/>
                  <a:pt x="39000" y="10204"/>
                </a:cubicBezTo>
                <a:cubicBezTo>
                  <a:pt x="38858" y="10184"/>
                  <a:pt x="38858" y="10082"/>
                  <a:pt x="38838" y="10000"/>
                </a:cubicBezTo>
                <a:cubicBezTo>
                  <a:pt x="38838" y="9980"/>
                  <a:pt x="38797" y="9980"/>
                  <a:pt x="38776" y="9960"/>
                </a:cubicBezTo>
                <a:cubicBezTo>
                  <a:pt x="38756" y="10041"/>
                  <a:pt x="38736" y="10122"/>
                  <a:pt x="38715" y="10184"/>
                </a:cubicBezTo>
                <a:cubicBezTo>
                  <a:pt x="38675" y="10224"/>
                  <a:pt x="38613" y="10245"/>
                  <a:pt x="38532" y="10285"/>
                </a:cubicBezTo>
                <a:cubicBezTo>
                  <a:pt x="38552" y="10184"/>
                  <a:pt x="38573" y="10122"/>
                  <a:pt x="38593" y="10041"/>
                </a:cubicBezTo>
                <a:cubicBezTo>
                  <a:pt x="38593" y="10021"/>
                  <a:pt x="38573" y="10021"/>
                  <a:pt x="38552" y="9980"/>
                </a:cubicBezTo>
                <a:cubicBezTo>
                  <a:pt x="38532" y="10000"/>
                  <a:pt x="38491" y="10000"/>
                  <a:pt x="38451" y="10000"/>
                </a:cubicBezTo>
                <a:cubicBezTo>
                  <a:pt x="38430" y="10082"/>
                  <a:pt x="38389" y="10163"/>
                  <a:pt x="38349" y="10245"/>
                </a:cubicBezTo>
                <a:cubicBezTo>
                  <a:pt x="38227" y="10245"/>
                  <a:pt x="38104" y="10245"/>
                  <a:pt x="37982" y="10224"/>
                </a:cubicBezTo>
                <a:cubicBezTo>
                  <a:pt x="37962" y="10143"/>
                  <a:pt x="37962" y="10041"/>
                  <a:pt x="37962" y="9960"/>
                </a:cubicBezTo>
                <a:lnTo>
                  <a:pt x="37860" y="9960"/>
                </a:lnTo>
                <a:cubicBezTo>
                  <a:pt x="37840" y="10021"/>
                  <a:pt x="37799" y="10102"/>
                  <a:pt x="37778" y="10163"/>
                </a:cubicBezTo>
                <a:lnTo>
                  <a:pt x="37656" y="10163"/>
                </a:lnTo>
                <a:cubicBezTo>
                  <a:pt x="37493" y="10224"/>
                  <a:pt x="37493" y="10346"/>
                  <a:pt x="37453" y="10489"/>
                </a:cubicBezTo>
                <a:cubicBezTo>
                  <a:pt x="37412" y="10367"/>
                  <a:pt x="37392" y="10285"/>
                  <a:pt x="37371" y="10204"/>
                </a:cubicBezTo>
                <a:cubicBezTo>
                  <a:pt x="37392" y="10163"/>
                  <a:pt x="37412" y="10122"/>
                  <a:pt x="37432" y="10082"/>
                </a:cubicBezTo>
                <a:cubicBezTo>
                  <a:pt x="37493" y="10061"/>
                  <a:pt x="37554" y="10041"/>
                  <a:pt x="37616" y="10021"/>
                </a:cubicBezTo>
                <a:cubicBezTo>
                  <a:pt x="37595" y="9797"/>
                  <a:pt x="37738" y="9573"/>
                  <a:pt x="37636" y="9308"/>
                </a:cubicBezTo>
                <a:lnTo>
                  <a:pt x="37636" y="9308"/>
                </a:lnTo>
                <a:cubicBezTo>
                  <a:pt x="37595" y="9369"/>
                  <a:pt x="37554" y="9410"/>
                  <a:pt x="37514" y="9450"/>
                </a:cubicBezTo>
                <a:cubicBezTo>
                  <a:pt x="37432" y="9430"/>
                  <a:pt x="37351" y="9430"/>
                  <a:pt x="37269" y="9410"/>
                </a:cubicBezTo>
                <a:cubicBezTo>
                  <a:pt x="37229" y="9430"/>
                  <a:pt x="37188" y="9450"/>
                  <a:pt x="37147" y="9471"/>
                </a:cubicBezTo>
                <a:cubicBezTo>
                  <a:pt x="37066" y="9349"/>
                  <a:pt x="37127" y="9287"/>
                  <a:pt x="37188" y="9226"/>
                </a:cubicBezTo>
                <a:cubicBezTo>
                  <a:pt x="37249" y="9247"/>
                  <a:pt x="37290" y="9267"/>
                  <a:pt x="37330" y="9287"/>
                </a:cubicBezTo>
                <a:cubicBezTo>
                  <a:pt x="37371" y="9226"/>
                  <a:pt x="37392" y="9165"/>
                  <a:pt x="37432" y="9104"/>
                </a:cubicBezTo>
                <a:cubicBezTo>
                  <a:pt x="37493" y="9125"/>
                  <a:pt x="37554" y="9145"/>
                  <a:pt x="37595" y="9165"/>
                </a:cubicBezTo>
                <a:cubicBezTo>
                  <a:pt x="37656" y="9063"/>
                  <a:pt x="37656" y="9043"/>
                  <a:pt x="37636" y="8860"/>
                </a:cubicBezTo>
                <a:cubicBezTo>
                  <a:pt x="37636" y="8839"/>
                  <a:pt x="37616" y="8839"/>
                  <a:pt x="37595" y="8819"/>
                </a:cubicBezTo>
                <a:cubicBezTo>
                  <a:pt x="37554" y="8819"/>
                  <a:pt x="37493" y="8819"/>
                  <a:pt x="37432" y="8839"/>
                </a:cubicBezTo>
                <a:cubicBezTo>
                  <a:pt x="37392" y="8717"/>
                  <a:pt x="37392" y="8595"/>
                  <a:pt x="37432" y="8473"/>
                </a:cubicBezTo>
                <a:cubicBezTo>
                  <a:pt x="37473" y="8452"/>
                  <a:pt x="37514" y="8473"/>
                  <a:pt x="37554" y="8432"/>
                </a:cubicBezTo>
                <a:cubicBezTo>
                  <a:pt x="37575" y="8412"/>
                  <a:pt x="37656" y="8391"/>
                  <a:pt x="37616" y="8290"/>
                </a:cubicBezTo>
                <a:lnTo>
                  <a:pt x="37616" y="8290"/>
                </a:lnTo>
                <a:cubicBezTo>
                  <a:pt x="37534" y="8310"/>
                  <a:pt x="37432" y="8351"/>
                  <a:pt x="37351" y="8371"/>
                </a:cubicBezTo>
                <a:cubicBezTo>
                  <a:pt x="37371" y="8371"/>
                  <a:pt x="37371" y="8391"/>
                  <a:pt x="37371" y="8391"/>
                </a:cubicBezTo>
                <a:cubicBezTo>
                  <a:pt x="37249" y="8493"/>
                  <a:pt x="37127" y="8575"/>
                  <a:pt x="37005" y="8656"/>
                </a:cubicBezTo>
                <a:cubicBezTo>
                  <a:pt x="36964" y="8839"/>
                  <a:pt x="36943" y="9002"/>
                  <a:pt x="36903" y="9186"/>
                </a:cubicBezTo>
                <a:cubicBezTo>
                  <a:pt x="36943" y="9247"/>
                  <a:pt x="36964" y="9328"/>
                  <a:pt x="37005" y="9389"/>
                </a:cubicBezTo>
                <a:cubicBezTo>
                  <a:pt x="36984" y="9471"/>
                  <a:pt x="36964" y="9532"/>
                  <a:pt x="36943" y="9613"/>
                </a:cubicBezTo>
                <a:cubicBezTo>
                  <a:pt x="36886" y="9655"/>
                  <a:pt x="36828" y="9666"/>
                  <a:pt x="36769" y="9666"/>
                </a:cubicBezTo>
                <a:cubicBezTo>
                  <a:pt x="36699" y="9666"/>
                  <a:pt x="36628" y="9651"/>
                  <a:pt x="36553" y="9651"/>
                </a:cubicBezTo>
                <a:cubicBezTo>
                  <a:pt x="36534" y="9651"/>
                  <a:pt x="36515" y="9652"/>
                  <a:pt x="36495" y="9654"/>
                </a:cubicBezTo>
                <a:cubicBezTo>
                  <a:pt x="36495" y="9593"/>
                  <a:pt x="36495" y="9552"/>
                  <a:pt x="36475" y="9511"/>
                </a:cubicBezTo>
                <a:cubicBezTo>
                  <a:pt x="36475" y="9471"/>
                  <a:pt x="36455" y="9430"/>
                  <a:pt x="36434" y="9369"/>
                </a:cubicBezTo>
                <a:cubicBezTo>
                  <a:pt x="36495" y="9328"/>
                  <a:pt x="36536" y="9267"/>
                  <a:pt x="36597" y="9226"/>
                </a:cubicBezTo>
                <a:cubicBezTo>
                  <a:pt x="36516" y="9125"/>
                  <a:pt x="36475" y="9002"/>
                  <a:pt x="36495" y="8819"/>
                </a:cubicBezTo>
                <a:cubicBezTo>
                  <a:pt x="36495" y="8799"/>
                  <a:pt x="36536" y="8738"/>
                  <a:pt x="36557" y="8676"/>
                </a:cubicBezTo>
                <a:cubicBezTo>
                  <a:pt x="36495" y="8636"/>
                  <a:pt x="36455" y="8554"/>
                  <a:pt x="36495" y="8493"/>
                </a:cubicBezTo>
                <a:cubicBezTo>
                  <a:pt x="36557" y="8391"/>
                  <a:pt x="36455" y="8330"/>
                  <a:pt x="36455" y="8269"/>
                </a:cubicBezTo>
                <a:cubicBezTo>
                  <a:pt x="36475" y="8228"/>
                  <a:pt x="36495" y="8188"/>
                  <a:pt x="36516" y="8147"/>
                </a:cubicBezTo>
                <a:cubicBezTo>
                  <a:pt x="36495" y="8066"/>
                  <a:pt x="36475" y="7984"/>
                  <a:pt x="36414" y="7903"/>
                </a:cubicBezTo>
                <a:cubicBezTo>
                  <a:pt x="36353" y="8025"/>
                  <a:pt x="36353" y="8147"/>
                  <a:pt x="36210" y="8167"/>
                </a:cubicBezTo>
                <a:cubicBezTo>
                  <a:pt x="36190" y="8127"/>
                  <a:pt x="36170" y="8086"/>
                  <a:pt x="36129" y="8025"/>
                </a:cubicBezTo>
                <a:cubicBezTo>
                  <a:pt x="36129" y="8025"/>
                  <a:pt x="36109" y="8045"/>
                  <a:pt x="36109" y="8045"/>
                </a:cubicBezTo>
                <a:cubicBezTo>
                  <a:pt x="36068" y="8106"/>
                  <a:pt x="36047" y="8167"/>
                  <a:pt x="36027" y="8228"/>
                </a:cubicBezTo>
                <a:cubicBezTo>
                  <a:pt x="36047" y="8269"/>
                  <a:pt x="36068" y="8310"/>
                  <a:pt x="36109" y="8371"/>
                </a:cubicBezTo>
                <a:cubicBezTo>
                  <a:pt x="36129" y="8330"/>
                  <a:pt x="36149" y="8290"/>
                  <a:pt x="36170" y="8249"/>
                </a:cubicBezTo>
                <a:cubicBezTo>
                  <a:pt x="36192" y="8226"/>
                  <a:pt x="36220" y="8210"/>
                  <a:pt x="36248" y="8210"/>
                </a:cubicBezTo>
                <a:cubicBezTo>
                  <a:pt x="36271" y="8210"/>
                  <a:pt x="36294" y="8221"/>
                  <a:pt x="36312" y="8249"/>
                </a:cubicBezTo>
                <a:cubicBezTo>
                  <a:pt x="36353" y="8554"/>
                  <a:pt x="36394" y="8860"/>
                  <a:pt x="36373" y="9186"/>
                </a:cubicBezTo>
                <a:cubicBezTo>
                  <a:pt x="36353" y="9226"/>
                  <a:pt x="36312" y="9267"/>
                  <a:pt x="36271" y="9308"/>
                </a:cubicBezTo>
                <a:cubicBezTo>
                  <a:pt x="36231" y="9287"/>
                  <a:pt x="36190" y="9267"/>
                  <a:pt x="36129" y="9226"/>
                </a:cubicBezTo>
                <a:cubicBezTo>
                  <a:pt x="36170" y="9125"/>
                  <a:pt x="36109" y="9023"/>
                  <a:pt x="36170" y="8921"/>
                </a:cubicBezTo>
                <a:cubicBezTo>
                  <a:pt x="36210" y="8839"/>
                  <a:pt x="36190" y="8758"/>
                  <a:pt x="36149" y="8697"/>
                </a:cubicBezTo>
                <a:cubicBezTo>
                  <a:pt x="36027" y="8697"/>
                  <a:pt x="36068" y="8778"/>
                  <a:pt x="36047" y="8839"/>
                </a:cubicBezTo>
                <a:cubicBezTo>
                  <a:pt x="36027" y="8880"/>
                  <a:pt x="36007" y="8941"/>
                  <a:pt x="35986" y="8982"/>
                </a:cubicBezTo>
                <a:cubicBezTo>
                  <a:pt x="35966" y="9043"/>
                  <a:pt x="35946" y="9104"/>
                  <a:pt x="35925" y="9165"/>
                </a:cubicBezTo>
                <a:cubicBezTo>
                  <a:pt x="35884" y="9145"/>
                  <a:pt x="35844" y="9145"/>
                  <a:pt x="35844" y="9125"/>
                </a:cubicBezTo>
                <a:cubicBezTo>
                  <a:pt x="35803" y="8962"/>
                  <a:pt x="35762" y="8799"/>
                  <a:pt x="35864" y="8656"/>
                </a:cubicBezTo>
                <a:cubicBezTo>
                  <a:pt x="35803" y="8351"/>
                  <a:pt x="35803" y="8351"/>
                  <a:pt x="35864" y="8127"/>
                </a:cubicBezTo>
                <a:lnTo>
                  <a:pt x="35844" y="8106"/>
                </a:lnTo>
                <a:cubicBezTo>
                  <a:pt x="35844" y="7984"/>
                  <a:pt x="35823" y="7882"/>
                  <a:pt x="35823" y="7780"/>
                </a:cubicBezTo>
                <a:cubicBezTo>
                  <a:pt x="35844" y="7679"/>
                  <a:pt x="35884" y="7556"/>
                  <a:pt x="35864" y="7475"/>
                </a:cubicBezTo>
                <a:cubicBezTo>
                  <a:pt x="35803" y="7373"/>
                  <a:pt x="35905" y="7271"/>
                  <a:pt x="35864" y="7149"/>
                </a:cubicBezTo>
                <a:cubicBezTo>
                  <a:pt x="35742" y="7149"/>
                  <a:pt x="35701" y="7210"/>
                  <a:pt x="35660" y="7312"/>
                </a:cubicBezTo>
                <a:cubicBezTo>
                  <a:pt x="35681" y="7332"/>
                  <a:pt x="35701" y="7373"/>
                  <a:pt x="35742" y="7393"/>
                </a:cubicBezTo>
                <a:cubicBezTo>
                  <a:pt x="35722" y="7495"/>
                  <a:pt x="35722" y="7577"/>
                  <a:pt x="35701" y="7679"/>
                </a:cubicBezTo>
                <a:cubicBezTo>
                  <a:pt x="35681" y="7699"/>
                  <a:pt x="35660" y="7699"/>
                  <a:pt x="35620" y="7719"/>
                </a:cubicBezTo>
                <a:cubicBezTo>
                  <a:pt x="35599" y="7577"/>
                  <a:pt x="35559" y="7455"/>
                  <a:pt x="35538" y="7332"/>
                </a:cubicBezTo>
                <a:cubicBezTo>
                  <a:pt x="35559" y="7292"/>
                  <a:pt x="35579" y="7251"/>
                  <a:pt x="35599" y="7231"/>
                </a:cubicBezTo>
                <a:cubicBezTo>
                  <a:pt x="35640" y="7088"/>
                  <a:pt x="35518" y="6986"/>
                  <a:pt x="35640" y="6864"/>
                </a:cubicBezTo>
                <a:cubicBezTo>
                  <a:pt x="35701" y="6925"/>
                  <a:pt x="35783" y="6966"/>
                  <a:pt x="35864" y="7047"/>
                </a:cubicBezTo>
                <a:cubicBezTo>
                  <a:pt x="35946" y="6844"/>
                  <a:pt x="35823" y="6640"/>
                  <a:pt x="35905" y="6477"/>
                </a:cubicBezTo>
                <a:cubicBezTo>
                  <a:pt x="35925" y="6457"/>
                  <a:pt x="35905" y="6457"/>
                  <a:pt x="35905" y="6436"/>
                </a:cubicBezTo>
                <a:cubicBezTo>
                  <a:pt x="35905" y="6436"/>
                  <a:pt x="35905" y="6436"/>
                  <a:pt x="35884" y="6416"/>
                </a:cubicBezTo>
                <a:lnTo>
                  <a:pt x="35823" y="6416"/>
                </a:lnTo>
                <a:cubicBezTo>
                  <a:pt x="35701" y="6457"/>
                  <a:pt x="35762" y="6599"/>
                  <a:pt x="35640" y="6640"/>
                </a:cubicBezTo>
                <a:cubicBezTo>
                  <a:pt x="35620" y="6538"/>
                  <a:pt x="35579" y="6457"/>
                  <a:pt x="35559" y="6355"/>
                </a:cubicBezTo>
                <a:cubicBezTo>
                  <a:pt x="35416" y="6334"/>
                  <a:pt x="35294" y="6314"/>
                  <a:pt x="35172" y="6314"/>
                </a:cubicBezTo>
                <a:cubicBezTo>
                  <a:pt x="34927" y="6416"/>
                  <a:pt x="34642" y="6375"/>
                  <a:pt x="34377" y="6518"/>
                </a:cubicBezTo>
                <a:cubicBezTo>
                  <a:pt x="34459" y="6558"/>
                  <a:pt x="34520" y="6599"/>
                  <a:pt x="34601" y="6640"/>
                </a:cubicBezTo>
                <a:cubicBezTo>
                  <a:pt x="34581" y="6701"/>
                  <a:pt x="34561" y="6721"/>
                  <a:pt x="34540" y="6762"/>
                </a:cubicBezTo>
                <a:cubicBezTo>
                  <a:pt x="34439" y="6742"/>
                  <a:pt x="34337" y="6701"/>
                  <a:pt x="34276" y="6681"/>
                </a:cubicBezTo>
                <a:cubicBezTo>
                  <a:pt x="34035" y="6699"/>
                  <a:pt x="33828" y="6785"/>
                  <a:pt x="33593" y="6785"/>
                </a:cubicBezTo>
                <a:cubicBezTo>
                  <a:pt x="33569" y="6785"/>
                  <a:pt x="33546" y="6784"/>
                  <a:pt x="33522" y="6783"/>
                </a:cubicBezTo>
                <a:cubicBezTo>
                  <a:pt x="33522" y="6742"/>
                  <a:pt x="33542" y="6721"/>
                  <a:pt x="33542" y="6681"/>
                </a:cubicBezTo>
                <a:cubicBezTo>
                  <a:pt x="33563" y="6640"/>
                  <a:pt x="33563" y="6599"/>
                  <a:pt x="33563" y="6558"/>
                </a:cubicBezTo>
                <a:cubicBezTo>
                  <a:pt x="33481" y="6538"/>
                  <a:pt x="33420" y="6538"/>
                  <a:pt x="33359" y="6518"/>
                </a:cubicBezTo>
                <a:cubicBezTo>
                  <a:pt x="33339" y="6497"/>
                  <a:pt x="33339" y="6477"/>
                  <a:pt x="33339" y="6436"/>
                </a:cubicBezTo>
                <a:cubicBezTo>
                  <a:pt x="33339" y="6416"/>
                  <a:pt x="33318" y="6375"/>
                  <a:pt x="33318" y="6355"/>
                </a:cubicBezTo>
                <a:cubicBezTo>
                  <a:pt x="33441" y="6192"/>
                  <a:pt x="33441" y="6131"/>
                  <a:pt x="33339" y="5886"/>
                </a:cubicBezTo>
                <a:cubicBezTo>
                  <a:pt x="33309" y="5886"/>
                  <a:pt x="33290" y="5930"/>
                  <a:pt x="33259" y="5930"/>
                </a:cubicBezTo>
                <a:cubicBezTo>
                  <a:pt x="33247" y="5930"/>
                  <a:pt x="33233" y="5923"/>
                  <a:pt x="33217" y="5907"/>
                </a:cubicBezTo>
                <a:cubicBezTo>
                  <a:pt x="33257" y="5825"/>
                  <a:pt x="33298" y="5723"/>
                  <a:pt x="33339" y="5622"/>
                </a:cubicBezTo>
                <a:cubicBezTo>
                  <a:pt x="33298" y="5601"/>
                  <a:pt x="33257" y="5601"/>
                  <a:pt x="33217" y="5601"/>
                </a:cubicBezTo>
                <a:cubicBezTo>
                  <a:pt x="33155" y="5499"/>
                  <a:pt x="33094" y="5438"/>
                  <a:pt x="32993" y="5418"/>
                </a:cubicBezTo>
                <a:cubicBezTo>
                  <a:pt x="32830" y="5418"/>
                  <a:pt x="32687" y="5377"/>
                  <a:pt x="32545" y="5357"/>
                </a:cubicBezTo>
                <a:cubicBezTo>
                  <a:pt x="32545" y="5275"/>
                  <a:pt x="32545" y="5214"/>
                  <a:pt x="32545" y="5174"/>
                </a:cubicBezTo>
                <a:cubicBezTo>
                  <a:pt x="32463" y="5153"/>
                  <a:pt x="32382" y="5153"/>
                  <a:pt x="32321" y="5133"/>
                </a:cubicBezTo>
                <a:cubicBezTo>
                  <a:pt x="32253" y="5210"/>
                  <a:pt x="32181" y="5232"/>
                  <a:pt x="32109" y="5232"/>
                </a:cubicBezTo>
                <a:cubicBezTo>
                  <a:pt x="32028" y="5232"/>
                  <a:pt x="31948" y="5205"/>
                  <a:pt x="31872" y="5194"/>
                </a:cubicBezTo>
                <a:cubicBezTo>
                  <a:pt x="31800" y="5194"/>
                  <a:pt x="31792" y="5258"/>
                  <a:pt x="31748" y="5258"/>
                </a:cubicBezTo>
                <a:cubicBezTo>
                  <a:pt x="31743" y="5258"/>
                  <a:pt x="31737" y="5257"/>
                  <a:pt x="31730" y="5255"/>
                </a:cubicBezTo>
                <a:cubicBezTo>
                  <a:pt x="31710" y="5194"/>
                  <a:pt x="31689" y="5153"/>
                  <a:pt x="31669" y="5092"/>
                </a:cubicBezTo>
                <a:cubicBezTo>
                  <a:pt x="31628" y="5113"/>
                  <a:pt x="31587" y="5153"/>
                  <a:pt x="31567" y="5174"/>
                </a:cubicBezTo>
                <a:cubicBezTo>
                  <a:pt x="31486" y="5072"/>
                  <a:pt x="31424" y="4990"/>
                  <a:pt x="31363" y="4909"/>
                </a:cubicBezTo>
                <a:cubicBezTo>
                  <a:pt x="31343" y="4868"/>
                  <a:pt x="31302" y="4807"/>
                  <a:pt x="31282" y="4766"/>
                </a:cubicBezTo>
                <a:cubicBezTo>
                  <a:pt x="31282" y="4746"/>
                  <a:pt x="31282" y="4726"/>
                  <a:pt x="31282" y="4705"/>
                </a:cubicBezTo>
                <a:cubicBezTo>
                  <a:pt x="31323" y="4705"/>
                  <a:pt x="31343" y="4685"/>
                  <a:pt x="31384" y="4664"/>
                </a:cubicBezTo>
                <a:cubicBezTo>
                  <a:pt x="31404" y="4624"/>
                  <a:pt x="31445" y="4563"/>
                  <a:pt x="31445" y="4542"/>
                </a:cubicBezTo>
                <a:cubicBezTo>
                  <a:pt x="31424" y="4461"/>
                  <a:pt x="31404" y="4400"/>
                  <a:pt x="31384" y="4359"/>
                </a:cubicBezTo>
                <a:cubicBezTo>
                  <a:pt x="31486" y="4257"/>
                  <a:pt x="31486" y="4257"/>
                  <a:pt x="31526" y="4054"/>
                </a:cubicBezTo>
                <a:cubicBezTo>
                  <a:pt x="31368" y="3948"/>
                  <a:pt x="31225" y="3797"/>
                  <a:pt x="31018" y="3797"/>
                </a:cubicBezTo>
                <a:cubicBezTo>
                  <a:pt x="30986" y="3797"/>
                  <a:pt x="30951" y="3801"/>
                  <a:pt x="30915" y="3809"/>
                </a:cubicBezTo>
                <a:cubicBezTo>
                  <a:pt x="30915" y="3768"/>
                  <a:pt x="30915" y="3728"/>
                  <a:pt x="30936" y="3687"/>
                </a:cubicBezTo>
                <a:cubicBezTo>
                  <a:pt x="30936" y="3667"/>
                  <a:pt x="30936" y="3626"/>
                  <a:pt x="30956" y="3585"/>
                </a:cubicBezTo>
                <a:cubicBezTo>
                  <a:pt x="30915" y="3565"/>
                  <a:pt x="30875" y="3565"/>
                  <a:pt x="30834" y="3565"/>
                </a:cubicBezTo>
                <a:cubicBezTo>
                  <a:pt x="30827" y="3558"/>
                  <a:pt x="30822" y="3556"/>
                  <a:pt x="30819" y="3556"/>
                </a:cubicBezTo>
                <a:cubicBezTo>
                  <a:pt x="30811" y="3556"/>
                  <a:pt x="30807" y="3565"/>
                  <a:pt x="30793" y="3565"/>
                </a:cubicBezTo>
                <a:cubicBezTo>
                  <a:pt x="30813" y="3707"/>
                  <a:pt x="30793" y="3789"/>
                  <a:pt x="30671" y="3829"/>
                </a:cubicBezTo>
                <a:cubicBezTo>
                  <a:pt x="30630" y="3829"/>
                  <a:pt x="30569" y="3809"/>
                  <a:pt x="30508" y="3789"/>
                </a:cubicBezTo>
                <a:cubicBezTo>
                  <a:pt x="30508" y="3728"/>
                  <a:pt x="30508" y="3707"/>
                  <a:pt x="30508" y="3667"/>
                </a:cubicBezTo>
                <a:cubicBezTo>
                  <a:pt x="30508" y="3646"/>
                  <a:pt x="30488" y="3605"/>
                  <a:pt x="30488" y="3565"/>
                </a:cubicBezTo>
                <a:cubicBezTo>
                  <a:pt x="30406" y="3605"/>
                  <a:pt x="30365" y="3646"/>
                  <a:pt x="30304" y="3667"/>
                </a:cubicBezTo>
                <a:cubicBezTo>
                  <a:pt x="30345" y="3667"/>
                  <a:pt x="30365" y="3687"/>
                  <a:pt x="30427" y="3707"/>
                </a:cubicBezTo>
                <a:cubicBezTo>
                  <a:pt x="30406" y="3748"/>
                  <a:pt x="30386" y="3768"/>
                  <a:pt x="30365" y="3789"/>
                </a:cubicBezTo>
                <a:cubicBezTo>
                  <a:pt x="30304" y="3768"/>
                  <a:pt x="30264" y="3768"/>
                  <a:pt x="30243" y="3768"/>
                </a:cubicBezTo>
                <a:cubicBezTo>
                  <a:pt x="30169" y="3805"/>
                  <a:pt x="30162" y="3893"/>
                  <a:pt x="30070" y="3893"/>
                </a:cubicBezTo>
                <a:cubicBezTo>
                  <a:pt x="30060" y="3893"/>
                  <a:pt x="30050" y="3892"/>
                  <a:pt x="30040" y="3891"/>
                </a:cubicBezTo>
                <a:cubicBezTo>
                  <a:pt x="30040" y="3850"/>
                  <a:pt x="30019" y="3809"/>
                  <a:pt x="30019" y="3789"/>
                </a:cubicBezTo>
                <a:cubicBezTo>
                  <a:pt x="30101" y="3402"/>
                  <a:pt x="30325" y="3096"/>
                  <a:pt x="30406" y="2730"/>
                </a:cubicBezTo>
                <a:lnTo>
                  <a:pt x="30406" y="2730"/>
                </a:lnTo>
                <a:lnTo>
                  <a:pt x="30264" y="2811"/>
                </a:lnTo>
                <a:cubicBezTo>
                  <a:pt x="30243" y="2913"/>
                  <a:pt x="30243" y="2995"/>
                  <a:pt x="30162" y="3076"/>
                </a:cubicBezTo>
                <a:cubicBezTo>
                  <a:pt x="30101" y="2974"/>
                  <a:pt x="30162" y="2913"/>
                  <a:pt x="30162" y="2832"/>
                </a:cubicBezTo>
                <a:cubicBezTo>
                  <a:pt x="30202" y="2811"/>
                  <a:pt x="30243" y="2811"/>
                  <a:pt x="30264" y="2811"/>
                </a:cubicBezTo>
                <a:cubicBezTo>
                  <a:pt x="30223" y="2730"/>
                  <a:pt x="30202" y="2648"/>
                  <a:pt x="30284" y="2546"/>
                </a:cubicBezTo>
                <a:cubicBezTo>
                  <a:pt x="30386" y="2567"/>
                  <a:pt x="30365" y="2669"/>
                  <a:pt x="30386" y="2730"/>
                </a:cubicBezTo>
                <a:cubicBezTo>
                  <a:pt x="30406" y="2730"/>
                  <a:pt x="30406" y="2730"/>
                  <a:pt x="30406" y="2709"/>
                </a:cubicBezTo>
                <a:cubicBezTo>
                  <a:pt x="30467" y="2587"/>
                  <a:pt x="30508" y="2465"/>
                  <a:pt x="30569" y="2302"/>
                </a:cubicBezTo>
                <a:lnTo>
                  <a:pt x="30569" y="2302"/>
                </a:lnTo>
                <a:cubicBezTo>
                  <a:pt x="30467" y="2343"/>
                  <a:pt x="30406" y="2363"/>
                  <a:pt x="30345" y="2404"/>
                </a:cubicBezTo>
                <a:cubicBezTo>
                  <a:pt x="30325" y="2322"/>
                  <a:pt x="30325" y="2261"/>
                  <a:pt x="30325" y="2200"/>
                </a:cubicBezTo>
                <a:cubicBezTo>
                  <a:pt x="30202" y="2180"/>
                  <a:pt x="30121" y="2098"/>
                  <a:pt x="29999" y="2098"/>
                </a:cubicBezTo>
                <a:cubicBezTo>
                  <a:pt x="29977" y="2103"/>
                  <a:pt x="29956" y="2104"/>
                  <a:pt x="29934" y="2104"/>
                </a:cubicBezTo>
                <a:cubicBezTo>
                  <a:pt x="29875" y="2104"/>
                  <a:pt x="29817" y="2093"/>
                  <a:pt x="29758" y="2093"/>
                </a:cubicBezTo>
                <a:cubicBezTo>
                  <a:pt x="29736" y="2093"/>
                  <a:pt x="29715" y="2094"/>
                  <a:pt x="29693" y="2098"/>
                </a:cubicBezTo>
                <a:cubicBezTo>
                  <a:pt x="29673" y="2139"/>
                  <a:pt x="29673" y="2200"/>
                  <a:pt x="29673" y="2241"/>
                </a:cubicBezTo>
                <a:cubicBezTo>
                  <a:pt x="29571" y="2221"/>
                  <a:pt x="29469" y="2160"/>
                  <a:pt x="29367" y="2160"/>
                </a:cubicBezTo>
                <a:cubicBezTo>
                  <a:pt x="29245" y="2160"/>
                  <a:pt x="29143" y="2200"/>
                  <a:pt x="29042" y="2200"/>
                </a:cubicBezTo>
                <a:cubicBezTo>
                  <a:pt x="28919" y="2200"/>
                  <a:pt x="28797" y="2180"/>
                  <a:pt x="28695" y="2119"/>
                </a:cubicBezTo>
                <a:lnTo>
                  <a:pt x="28634" y="2119"/>
                </a:lnTo>
                <a:cubicBezTo>
                  <a:pt x="28614" y="2139"/>
                  <a:pt x="28573" y="2160"/>
                  <a:pt x="28553" y="2180"/>
                </a:cubicBezTo>
                <a:cubicBezTo>
                  <a:pt x="28370" y="2037"/>
                  <a:pt x="28084" y="2037"/>
                  <a:pt x="27942" y="1874"/>
                </a:cubicBezTo>
                <a:cubicBezTo>
                  <a:pt x="27820" y="1874"/>
                  <a:pt x="27698" y="1854"/>
                  <a:pt x="27596" y="1854"/>
                </a:cubicBezTo>
                <a:cubicBezTo>
                  <a:pt x="27575" y="1813"/>
                  <a:pt x="27555" y="1773"/>
                  <a:pt x="27535" y="1752"/>
                </a:cubicBezTo>
                <a:cubicBezTo>
                  <a:pt x="27433" y="1711"/>
                  <a:pt x="27331" y="1671"/>
                  <a:pt x="27249" y="1630"/>
                </a:cubicBezTo>
                <a:cubicBezTo>
                  <a:pt x="27229" y="1589"/>
                  <a:pt x="27229" y="1569"/>
                  <a:pt x="27229" y="1549"/>
                </a:cubicBezTo>
                <a:cubicBezTo>
                  <a:pt x="27107" y="1549"/>
                  <a:pt x="27005" y="1549"/>
                  <a:pt x="26903" y="1569"/>
                </a:cubicBezTo>
                <a:cubicBezTo>
                  <a:pt x="26822" y="1569"/>
                  <a:pt x="26720" y="1589"/>
                  <a:pt x="26618" y="1589"/>
                </a:cubicBezTo>
                <a:cubicBezTo>
                  <a:pt x="26496" y="1487"/>
                  <a:pt x="26292" y="1508"/>
                  <a:pt x="26252" y="1345"/>
                </a:cubicBezTo>
                <a:cubicBezTo>
                  <a:pt x="26129" y="1263"/>
                  <a:pt x="25987" y="1263"/>
                  <a:pt x="25926" y="1162"/>
                </a:cubicBezTo>
                <a:cubicBezTo>
                  <a:pt x="25966" y="1121"/>
                  <a:pt x="26007" y="1101"/>
                  <a:pt x="26068" y="1080"/>
                </a:cubicBezTo>
                <a:cubicBezTo>
                  <a:pt x="25966" y="1019"/>
                  <a:pt x="25885" y="978"/>
                  <a:pt x="25824" y="917"/>
                </a:cubicBezTo>
                <a:cubicBezTo>
                  <a:pt x="25783" y="876"/>
                  <a:pt x="25763" y="815"/>
                  <a:pt x="25702" y="775"/>
                </a:cubicBezTo>
                <a:cubicBezTo>
                  <a:pt x="25661" y="754"/>
                  <a:pt x="25641" y="714"/>
                  <a:pt x="25620" y="652"/>
                </a:cubicBezTo>
                <a:cubicBezTo>
                  <a:pt x="25579" y="612"/>
                  <a:pt x="25539" y="571"/>
                  <a:pt x="25498" y="510"/>
                </a:cubicBezTo>
                <a:cubicBezTo>
                  <a:pt x="25478" y="469"/>
                  <a:pt x="25478" y="408"/>
                  <a:pt x="25478" y="327"/>
                </a:cubicBezTo>
                <a:cubicBezTo>
                  <a:pt x="25417" y="388"/>
                  <a:pt x="25376" y="428"/>
                  <a:pt x="25355" y="469"/>
                </a:cubicBezTo>
                <a:cubicBezTo>
                  <a:pt x="25233" y="428"/>
                  <a:pt x="25131" y="408"/>
                  <a:pt x="25009" y="367"/>
                </a:cubicBezTo>
                <a:cubicBezTo>
                  <a:pt x="25009" y="408"/>
                  <a:pt x="25009" y="428"/>
                  <a:pt x="24989" y="469"/>
                </a:cubicBezTo>
                <a:cubicBezTo>
                  <a:pt x="25070" y="469"/>
                  <a:pt x="25131" y="469"/>
                  <a:pt x="25193" y="490"/>
                </a:cubicBezTo>
                <a:cubicBezTo>
                  <a:pt x="25233" y="551"/>
                  <a:pt x="25274" y="632"/>
                  <a:pt x="25315" y="714"/>
                </a:cubicBezTo>
                <a:cubicBezTo>
                  <a:pt x="25213" y="815"/>
                  <a:pt x="25254" y="999"/>
                  <a:pt x="25131" y="1141"/>
                </a:cubicBezTo>
                <a:cubicBezTo>
                  <a:pt x="25091" y="1101"/>
                  <a:pt x="25050" y="1060"/>
                  <a:pt x="25009" y="1019"/>
                </a:cubicBezTo>
                <a:cubicBezTo>
                  <a:pt x="25050" y="999"/>
                  <a:pt x="25091" y="978"/>
                  <a:pt x="25131" y="958"/>
                </a:cubicBezTo>
                <a:cubicBezTo>
                  <a:pt x="25152" y="897"/>
                  <a:pt x="25152" y="856"/>
                  <a:pt x="25152" y="775"/>
                </a:cubicBezTo>
                <a:lnTo>
                  <a:pt x="25152" y="775"/>
                </a:lnTo>
                <a:cubicBezTo>
                  <a:pt x="25070" y="856"/>
                  <a:pt x="25009" y="897"/>
                  <a:pt x="24948" y="958"/>
                </a:cubicBezTo>
                <a:cubicBezTo>
                  <a:pt x="24907" y="938"/>
                  <a:pt x="24867" y="917"/>
                  <a:pt x="24846" y="897"/>
                </a:cubicBezTo>
                <a:cubicBezTo>
                  <a:pt x="24785" y="978"/>
                  <a:pt x="24744" y="1060"/>
                  <a:pt x="24683" y="1162"/>
                </a:cubicBezTo>
                <a:cubicBezTo>
                  <a:pt x="24622" y="1121"/>
                  <a:pt x="24561" y="1101"/>
                  <a:pt x="24500" y="1060"/>
                </a:cubicBezTo>
                <a:cubicBezTo>
                  <a:pt x="24500" y="1005"/>
                  <a:pt x="24527" y="1005"/>
                  <a:pt x="24557" y="1005"/>
                </a:cubicBezTo>
                <a:cubicBezTo>
                  <a:pt x="24573" y="1005"/>
                  <a:pt x="24588" y="1005"/>
                  <a:pt x="24602" y="999"/>
                </a:cubicBezTo>
                <a:cubicBezTo>
                  <a:pt x="24658" y="962"/>
                  <a:pt x="24646" y="874"/>
                  <a:pt x="24720" y="874"/>
                </a:cubicBezTo>
                <a:cubicBezTo>
                  <a:pt x="24727" y="874"/>
                  <a:pt x="24735" y="875"/>
                  <a:pt x="24744" y="876"/>
                </a:cubicBezTo>
                <a:cubicBezTo>
                  <a:pt x="24724" y="775"/>
                  <a:pt x="24643" y="775"/>
                  <a:pt x="24582" y="754"/>
                </a:cubicBezTo>
                <a:cubicBezTo>
                  <a:pt x="24561" y="714"/>
                  <a:pt x="24541" y="693"/>
                  <a:pt x="24541" y="652"/>
                </a:cubicBezTo>
                <a:cubicBezTo>
                  <a:pt x="24459" y="652"/>
                  <a:pt x="24378" y="652"/>
                  <a:pt x="24296" y="673"/>
                </a:cubicBezTo>
                <a:cubicBezTo>
                  <a:pt x="24276" y="714"/>
                  <a:pt x="24235" y="734"/>
                  <a:pt x="24215" y="775"/>
                </a:cubicBezTo>
                <a:cubicBezTo>
                  <a:pt x="24134" y="795"/>
                  <a:pt x="24072" y="795"/>
                  <a:pt x="24011" y="815"/>
                </a:cubicBezTo>
                <a:cubicBezTo>
                  <a:pt x="23971" y="917"/>
                  <a:pt x="23950" y="1019"/>
                  <a:pt x="23910" y="1141"/>
                </a:cubicBezTo>
                <a:cubicBezTo>
                  <a:pt x="23828" y="1101"/>
                  <a:pt x="23767" y="1080"/>
                  <a:pt x="23706" y="1039"/>
                </a:cubicBezTo>
                <a:cubicBezTo>
                  <a:pt x="23685" y="1039"/>
                  <a:pt x="23685" y="999"/>
                  <a:pt x="23685" y="958"/>
                </a:cubicBezTo>
                <a:cubicBezTo>
                  <a:pt x="23726" y="958"/>
                  <a:pt x="23767" y="958"/>
                  <a:pt x="23828" y="978"/>
                </a:cubicBezTo>
                <a:cubicBezTo>
                  <a:pt x="23808" y="938"/>
                  <a:pt x="23808" y="897"/>
                  <a:pt x="23787" y="856"/>
                </a:cubicBezTo>
                <a:cubicBezTo>
                  <a:pt x="23726" y="876"/>
                  <a:pt x="23665" y="897"/>
                  <a:pt x="23624" y="938"/>
                </a:cubicBezTo>
                <a:cubicBezTo>
                  <a:pt x="23563" y="978"/>
                  <a:pt x="23482" y="1039"/>
                  <a:pt x="23421" y="1101"/>
                </a:cubicBezTo>
                <a:cubicBezTo>
                  <a:pt x="23421" y="1121"/>
                  <a:pt x="23441" y="1162"/>
                  <a:pt x="23441" y="1202"/>
                </a:cubicBezTo>
                <a:cubicBezTo>
                  <a:pt x="23461" y="1223"/>
                  <a:pt x="23502" y="1263"/>
                  <a:pt x="23523" y="1284"/>
                </a:cubicBezTo>
                <a:cubicBezTo>
                  <a:pt x="23523" y="1325"/>
                  <a:pt x="23523" y="1345"/>
                  <a:pt x="23523" y="1386"/>
                </a:cubicBezTo>
                <a:cubicBezTo>
                  <a:pt x="23461" y="1386"/>
                  <a:pt x="23421" y="1406"/>
                  <a:pt x="23360" y="1426"/>
                </a:cubicBezTo>
                <a:cubicBezTo>
                  <a:pt x="23339" y="1386"/>
                  <a:pt x="23299" y="1365"/>
                  <a:pt x="23258" y="1345"/>
                </a:cubicBezTo>
                <a:cubicBezTo>
                  <a:pt x="23258" y="1304"/>
                  <a:pt x="23258" y="1263"/>
                  <a:pt x="23258" y="1223"/>
                </a:cubicBezTo>
                <a:cubicBezTo>
                  <a:pt x="23217" y="1223"/>
                  <a:pt x="23176" y="1223"/>
                  <a:pt x="23136" y="1243"/>
                </a:cubicBezTo>
                <a:cubicBezTo>
                  <a:pt x="23156" y="1121"/>
                  <a:pt x="23156" y="1039"/>
                  <a:pt x="23176" y="958"/>
                </a:cubicBezTo>
                <a:cubicBezTo>
                  <a:pt x="23034" y="897"/>
                  <a:pt x="22912" y="836"/>
                  <a:pt x="22789" y="775"/>
                </a:cubicBezTo>
                <a:cubicBezTo>
                  <a:pt x="22626" y="876"/>
                  <a:pt x="22586" y="1019"/>
                  <a:pt x="22504" y="1141"/>
                </a:cubicBezTo>
                <a:cubicBezTo>
                  <a:pt x="22545" y="1345"/>
                  <a:pt x="22504" y="1549"/>
                  <a:pt x="22443" y="1773"/>
                </a:cubicBezTo>
                <a:cubicBezTo>
                  <a:pt x="22382" y="1752"/>
                  <a:pt x="22362" y="1732"/>
                  <a:pt x="22321" y="1711"/>
                </a:cubicBezTo>
                <a:cubicBezTo>
                  <a:pt x="22362" y="1365"/>
                  <a:pt x="22301" y="1060"/>
                  <a:pt x="22138" y="795"/>
                </a:cubicBezTo>
                <a:cubicBezTo>
                  <a:pt x="22036" y="693"/>
                  <a:pt x="21934" y="612"/>
                  <a:pt x="21832" y="530"/>
                </a:cubicBezTo>
                <a:cubicBezTo>
                  <a:pt x="21751" y="428"/>
                  <a:pt x="21649" y="347"/>
                  <a:pt x="21506" y="327"/>
                </a:cubicBezTo>
                <a:cubicBezTo>
                  <a:pt x="21384" y="306"/>
                  <a:pt x="21282" y="204"/>
                  <a:pt x="21140" y="204"/>
                </a:cubicBezTo>
                <a:cubicBezTo>
                  <a:pt x="21099" y="204"/>
                  <a:pt x="21058" y="143"/>
                  <a:pt x="21018" y="123"/>
                </a:cubicBezTo>
                <a:lnTo>
                  <a:pt x="21018" y="123"/>
                </a:lnTo>
                <a:cubicBezTo>
                  <a:pt x="21058" y="245"/>
                  <a:pt x="21018" y="347"/>
                  <a:pt x="20977" y="449"/>
                </a:cubicBezTo>
                <a:cubicBezTo>
                  <a:pt x="20936" y="551"/>
                  <a:pt x="20855" y="652"/>
                  <a:pt x="20773" y="734"/>
                </a:cubicBezTo>
                <a:cubicBezTo>
                  <a:pt x="20712" y="754"/>
                  <a:pt x="20671" y="775"/>
                  <a:pt x="20610" y="775"/>
                </a:cubicBezTo>
                <a:cubicBezTo>
                  <a:pt x="20590" y="781"/>
                  <a:pt x="20570" y="784"/>
                  <a:pt x="20549" y="784"/>
                </a:cubicBezTo>
                <a:cubicBezTo>
                  <a:pt x="20508" y="784"/>
                  <a:pt x="20468" y="775"/>
                  <a:pt x="20427" y="775"/>
                </a:cubicBezTo>
                <a:cubicBezTo>
                  <a:pt x="20332" y="869"/>
                  <a:pt x="20233" y="915"/>
                  <a:pt x="20138" y="915"/>
                </a:cubicBezTo>
                <a:cubicBezTo>
                  <a:pt x="20028" y="915"/>
                  <a:pt x="19924" y="854"/>
                  <a:pt x="19836" y="734"/>
                </a:cubicBezTo>
                <a:cubicBezTo>
                  <a:pt x="19796" y="673"/>
                  <a:pt x="19775" y="591"/>
                  <a:pt x="19735" y="510"/>
                </a:cubicBezTo>
                <a:cubicBezTo>
                  <a:pt x="19633" y="510"/>
                  <a:pt x="19551" y="510"/>
                  <a:pt x="19470" y="490"/>
                </a:cubicBezTo>
                <a:cubicBezTo>
                  <a:pt x="19429" y="530"/>
                  <a:pt x="19409" y="551"/>
                  <a:pt x="19348" y="612"/>
                </a:cubicBezTo>
                <a:cubicBezTo>
                  <a:pt x="19327" y="530"/>
                  <a:pt x="19307" y="469"/>
                  <a:pt x="19287" y="408"/>
                </a:cubicBezTo>
                <a:cubicBezTo>
                  <a:pt x="19205" y="449"/>
                  <a:pt x="19144" y="490"/>
                  <a:pt x="19083" y="551"/>
                </a:cubicBezTo>
                <a:cubicBezTo>
                  <a:pt x="18981" y="530"/>
                  <a:pt x="18859" y="530"/>
                  <a:pt x="18737" y="490"/>
                </a:cubicBezTo>
                <a:cubicBezTo>
                  <a:pt x="18665" y="469"/>
                  <a:pt x="18594" y="454"/>
                  <a:pt x="18523" y="454"/>
                </a:cubicBezTo>
                <a:cubicBezTo>
                  <a:pt x="18452" y="454"/>
                  <a:pt x="18380" y="469"/>
                  <a:pt x="18309" y="510"/>
                </a:cubicBezTo>
                <a:cubicBezTo>
                  <a:pt x="18289" y="510"/>
                  <a:pt x="18268" y="510"/>
                  <a:pt x="18227" y="490"/>
                </a:cubicBezTo>
                <a:cubicBezTo>
                  <a:pt x="18187" y="408"/>
                  <a:pt x="18126" y="327"/>
                  <a:pt x="18065" y="225"/>
                </a:cubicBezTo>
                <a:cubicBezTo>
                  <a:pt x="17779" y="367"/>
                  <a:pt x="17555" y="551"/>
                  <a:pt x="17331" y="754"/>
                </a:cubicBezTo>
                <a:cubicBezTo>
                  <a:pt x="17352" y="856"/>
                  <a:pt x="17372" y="938"/>
                  <a:pt x="17372" y="1039"/>
                </a:cubicBezTo>
                <a:cubicBezTo>
                  <a:pt x="17393" y="1080"/>
                  <a:pt x="17393" y="1121"/>
                  <a:pt x="17393" y="1182"/>
                </a:cubicBezTo>
                <a:cubicBezTo>
                  <a:pt x="17230" y="1162"/>
                  <a:pt x="17067" y="1162"/>
                  <a:pt x="16924" y="1141"/>
                </a:cubicBezTo>
                <a:cubicBezTo>
                  <a:pt x="16863" y="1182"/>
                  <a:pt x="16822" y="1202"/>
                  <a:pt x="16761" y="1223"/>
                </a:cubicBezTo>
                <a:cubicBezTo>
                  <a:pt x="16680" y="1223"/>
                  <a:pt x="16619" y="1223"/>
                  <a:pt x="16537" y="1202"/>
                </a:cubicBezTo>
                <a:cubicBezTo>
                  <a:pt x="16496" y="1263"/>
                  <a:pt x="16456" y="1304"/>
                  <a:pt x="16415" y="1365"/>
                </a:cubicBezTo>
                <a:cubicBezTo>
                  <a:pt x="16381" y="1355"/>
                  <a:pt x="16349" y="1350"/>
                  <a:pt x="16320" y="1350"/>
                </a:cubicBezTo>
                <a:cubicBezTo>
                  <a:pt x="16178" y="1350"/>
                  <a:pt x="16096" y="1460"/>
                  <a:pt x="16028" y="1528"/>
                </a:cubicBezTo>
                <a:cubicBezTo>
                  <a:pt x="15865" y="1549"/>
                  <a:pt x="15763" y="1569"/>
                  <a:pt x="15641" y="1589"/>
                </a:cubicBezTo>
                <a:cubicBezTo>
                  <a:pt x="15560" y="1549"/>
                  <a:pt x="15478" y="1487"/>
                  <a:pt x="15397" y="1426"/>
                </a:cubicBezTo>
                <a:cubicBezTo>
                  <a:pt x="15336" y="1447"/>
                  <a:pt x="15254" y="1467"/>
                  <a:pt x="15193" y="1467"/>
                </a:cubicBezTo>
                <a:cubicBezTo>
                  <a:pt x="15091" y="1386"/>
                  <a:pt x="14989" y="1325"/>
                  <a:pt x="14908" y="1243"/>
                </a:cubicBezTo>
                <a:cubicBezTo>
                  <a:pt x="14806" y="1162"/>
                  <a:pt x="14745" y="1060"/>
                  <a:pt x="14643" y="917"/>
                </a:cubicBezTo>
                <a:cubicBezTo>
                  <a:pt x="14602" y="897"/>
                  <a:pt x="14521" y="836"/>
                  <a:pt x="14460" y="795"/>
                </a:cubicBezTo>
                <a:cubicBezTo>
                  <a:pt x="14236" y="775"/>
                  <a:pt x="14236" y="775"/>
                  <a:pt x="14195" y="632"/>
                </a:cubicBezTo>
                <a:cubicBezTo>
                  <a:pt x="14256" y="612"/>
                  <a:pt x="14297" y="591"/>
                  <a:pt x="14399" y="551"/>
                </a:cubicBezTo>
                <a:cubicBezTo>
                  <a:pt x="14093" y="388"/>
                  <a:pt x="13849" y="143"/>
                  <a:pt x="13543" y="62"/>
                </a:cubicBezTo>
                <a:cubicBezTo>
                  <a:pt x="13462" y="103"/>
                  <a:pt x="13442" y="225"/>
                  <a:pt x="13319" y="266"/>
                </a:cubicBezTo>
                <a:cubicBezTo>
                  <a:pt x="13319" y="164"/>
                  <a:pt x="13319" y="103"/>
                  <a:pt x="132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021" name="Google Shape;17021;p19"/>
          <p:cNvGrpSpPr/>
          <p:nvPr/>
        </p:nvGrpSpPr>
        <p:grpSpPr>
          <a:xfrm rot="3504893" flipH="1">
            <a:off x="593971" y="524291"/>
            <a:ext cx="751540" cy="1027756"/>
            <a:chOff x="-6656269" y="5809054"/>
            <a:chExt cx="152775" cy="208925"/>
          </a:xfrm>
        </p:grpSpPr>
        <p:sp>
          <p:nvSpPr>
            <p:cNvPr id="17022" name="Google Shape;17022;p19"/>
            <p:cNvSpPr/>
            <p:nvPr/>
          </p:nvSpPr>
          <p:spPr>
            <a:xfrm>
              <a:off x="-6600269" y="5809054"/>
              <a:ext cx="96775" cy="183450"/>
            </a:xfrm>
            <a:custGeom>
              <a:avLst/>
              <a:gdLst/>
              <a:ahLst/>
              <a:cxnLst/>
              <a:rect l="l" t="t" r="r" b="b"/>
              <a:pathLst>
                <a:path w="3871" h="7338" extrusionOk="0">
                  <a:moveTo>
                    <a:pt x="1691" y="1"/>
                  </a:moveTo>
                  <a:cubicBezTo>
                    <a:pt x="1650" y="11"/>
                    <a:pt x="1615" y="11"/>
                    <a:pt x="1582" y="11"/>
                  </a:cubicBezTo>
                  <a:cubicBezTo>
                    <a:pt x="1549" y="11"/>
                    <a:pt x="1518" y="11"/>
                    <a:pt x="1487" y="21"/>
                  </a:cubicBezTo>
                  <a:cubicBezTo>
                    <a:pt x="1345" y="82"/>
                    <a:pt x="1202" y="123"/>
                    <a:pt x="1060" y="143"/>
                  </a:cubicBezTo>
                  <a:cubicBezTo>
                    <a:pt x="999" y="164"/>
                    <a:pt x="938" y="184"/>
                    <a:pt x="917" y="245"/>
                  </a:cubicBezTo>
                  <a:cubicBezTo>
                    <a:pt x="877" y="306"/>
                    <a:pt x="836" y="347"/>
                    <a:pt x="775" y="408"/>
                  </a:cubicBezTo>
                  <a:cubicBezTo>
                    <a:pt x="775" y="449"/>
                    <a:pt x="795" y="489"/>
                    <a:pt x="754" y="530"/>
                  </a:cubicBezTo>
                  <a:cubicBezTo>
                    <a:pt x="734" y="510"/>
                    <a:pt x="708" y="510"/>
                    <a:pt x="680" y="510"/>
                  </a:cubicBezTo>
                  <a:cubicBezTo>
                    <a:pt x="652" y="510"/>
                    <a:pt x="622" y="510"/>
                    <a:pt x="591" y="489"/>
                  </a:cubicBezTo>
                  <a:cubicBezTo>
                    <a:pt x="490" y="530"/>
                    <a:pt x="408" y="571"/>
                    <a:pt x="306" y="612"/>
                  </a:cubicBezTo>
                  <a:cubicBezTo>
                    <a:pt x="225" y="632"/>
                    <a:pt x="164" y="734"/>
                    <a:pt x="62" y="754"/>
                  </a:cubicBezTo>
                  <a:cubicBezTo>
                    <a:pt x="21" y="836"/>
                    <a:pt x="1" y="897"/>
                    <a:pt x="42" y="998"/>
                  </a:cubicBezTo>
                  <a:cubicBezTo>
                    <a:pt x="184" y="1019"/>
                    <a:pt x="286" y="1141"/>
                    <a:pt x="408" y="1182"/>
                  </a:cubicBezTo>
                  <a:cubicBezTo>
                    <a:pt x="469" y="1304"/>
                    <a:pt x="530" y="1426"/>
                    <a:pt x="612" y="1528"/>
                  </a:cubicBezTo>
                  <a:cubicBezTo>
                    <a:pt x="652" y="1589"/>
                    <a:pt x="693" y="1650"/>
                    <a:pt x="693" y="1711"/>
                  </a:cubicBezTo>
                  <a:cubicBezTo>
                    <a:pt x="693" y="1752"/>
                    <a:pt x="714" y="1793"/>
                    <a:pt x="714" y="1833"/>
                  </a:cubicBezTo>
                  <a:cubicBezTo>
                    <a:pt x="754" y="1976"/>
                    <a:pt x="856" y="2098"/>
                    <a:pt x="917" y="2220"/>
                  </a:cubicBezTo>
                  <a:cubicBezTo>
                    <a:pt x="917" y="2282"/>
                    <a:pt x="917" y="2343"/>
                    <a:pt x="897" y="2383"/>
                  </a:cubicBezTo>
                  <a:cubicBezTo>
                    <a:pt x="978" y="2424"/>
                    <a:pt x="938" y="2485"/>
                    <a:pt x="958" y="2546"/>
                  </a:cubicBezTo>
                  <a:cubicBezTo>
                    <a:pt x="978" y="2587"/>
                    <a:pt x="999" y="2648"/>
                    <a:pt x="1019" y="2689"/>
                  </a:cubicBezTo>
                  <a:cubicBezTo>
                    <a:pt x="958" y="2811"/>
                    <a:pt x="978" y="2933"/>
                    <a:pt x="1039" y="3035"/>
                  </a:cubicBezTo>
                  <a:cubicBezTo>
                    <a:pt x="1060" y="3076"/>
                    <a:pt x="1019" y="3096"/>
                    <a:pt x="1019" y="3157"/>
                  </a:cubicBezTo>
                  <a:cubicBezTo>
                    <a:pt x="1019" y="3218"/>
                    <a:pt x="1101" y="3198"/>
                    <a:pt x="1101" y="3259"/>
                  </a:cubicBezTo>
                  <a:cubicBezTo>
                    <a:pt x="1101" y="3341"/>
                    <a:pt x="1121" y="3422"/>
                    <a:pt x="1141" y="3503"/>
                  </a:cubicBezTo>
                  <a:cubicBezTo>
                    <a:pt x="1162" y="3565"/>
                    <a:pt x="1182" y="3605"/>
                    <a:pt x="1243" y="3626"/>
                  </a:cubicBezTo>
                  <a:cubicBezTo>
                    <a:pt x="1304" y="3646"/>
                    <a:pt x="1365" y="3687"/>
                    <a:pt x="1447" y="3727"/>
                  </a:cubicBezTo>
                  <a:cubicBezTo>
                    <a:pt x="1487" y="3748"/>
                    <a:pt x="1528" y="3768"/>
                    <a:pt x="1549" y="3809"/>
                  </a:cubicBezTo>
                  <a:cubicBezTo>
                    <a:pt x="1563" y="3806"/>
                    <a:pt x="1577" y="3805"/>
                    <a:pt x="1590" y="3805"/>
                  </a:cubicBezTo>
                  <a:cubicBezTo>
                    <a:pt x="1668" y="3805"/>
                    <a:pt x="1720" y="3850"/>
                    <a:pt x="1773" y="3850"/>
                  </a:cubicBezTo>
                  <a:cubicBezTo>
                    <a:pt x="1793" y="3850"/>
                    <a:pt x="1793" y="3870"/>
                    <a:pt x="1793" y="3870"/>
                  </a:cubicBezTo>
                  <a:cubicBezTo>
                    <a:pt x="1895" y="3870"/>
                    <a:pt x="1997" y="3870"/>
                    <a:pt x="2058" y="3829"/>
                  </a:cubicBezTo>
                  <a:cubicBezTo>
                    <a:pt x="2119" y="3850"/>
                    <a:pt x="2139" y="3890"/>
                    <a:pt x="2119" y="3951"/>
                  </a:cubicBezTo>
                  <a:cubicBezTo>
                    <a:pt x="2098" y="4094"/>
                    <a:pt x="2078" y="4237"/>
                    <a:pt x="2058" y="4379"/>
                  </a:cubicBezTo>
                  <a:cubicBezTo>
                    <a:pt x="2058" y="4461"/>
                    <a:pt x="2017" y="4522"/>
                    <a:pt x="2017" y="4583"/>
                  </a:cubicBezTo>
                  <a:cubicBezTo>
                    <a:pt x="2017" y="4725"/>
                    <a:pt x="1976" y="4848"/>
                    <a:pt x="1936" y="4949"/>
                  </a:cubicBezTo>
                  <a:cubicBezTo>
                    <a:pt x="1936" y="5011"/>
                    <a:pt x="1936" y="5051"/>
                    <a:pt x="1936" y="5092"/>
                  </a:cubicBezTo>
                  <a:cubicBezTo>
                    <a:pt x="1895" y="5173"/>
                    <a:pt x="1874" y="5255"/>
                    <a:pt x="1793" y="5296"/>
                  </a:cubicBezTo>
                  <a:cubicBezTo>
                    <a:pt x="1813" y="5357"/>
                    <a:pt x="1793" y="5397"/>
                    <a:pt x="1773" y="5438"/>
                  </a:cubicBezTo>
                  <a:cubicBezTo>
                    <a:pt x="1732" y="5560"/>
                    <a:pt x="1650" y="5662"/>
                    <a:pt x="1650" y="5784"/>
                  </a:cubicBezTo>
                  <a:cubicBezTo>
                    <a:pt x="1650" y="5805"/>
                    <a:pt x="1650" y="5825"/>
                    <a:pt x="1630" y="5825"/>
                  </a:cubicBezTo>
                  <a:cubicBezTo>
                    <a:pt x="1549" y="5866"/>
                    <a:pt x="1528" y="5947"/>
                    <a:pt x="1528" y="5988"/>
                  </a:cubicBezTo>
                  <a:cubicBezTo>
                    <a:pt x="1508" y="6090"/>
                    <a:pt x="1467" y="6151"/>
                    <a:pt x="1426" y="6232"/>
                  </a:cubicBezTo>
                  <a:cubicBezTo>
                    <a:pt x="1365" y="6334"/>
                    <a:pt x="1304" y="6416"/>
                    <a:pt x="1304" y="6538"/>
                  </a:cubicBezTo>
                  <a:cubicBezTo>
                    <a:pt x="1182" y="6680"/>
                    <a:pt x="1121" y="6884"/>
                    <a:pt x="1039" y="7047"/>
                  </a:cubicBezTo>
                  <a:cubicBezTo>
                    <a:pt x="1039" y="7088"/>
                    <a:pt x="1060" y="7129"/>
                    <a:pt x="1060" y="7149"/>
                  </a:cubicBezTo>
                  <a:cubicBezTo>
                    <a:pt x="1202" y="7210"/>
                    <a:pt x="1325" y="7271"/>
                    <a:pt x="1467" y="7332"/>
                  </a:cubicBezTo>
                  <a:cubicBezTo>
                    <a:pt x="1487" y="7322"/>
                    <a:pt x="1508" y="7317"/>
                    <a:pt x="1531" y="7317"/>
                  </a:cubicBezTo>
                  <a:cubicBezTo>
                    <a:pt x="1554" y="7317"/>
                    <a:pt x="1579" y="7322"/>
                    <a:pt x="1610" y="7332"/>
                  </a:cubicBezTo>
                  <a:cubicBezTo>
                    <a:pt x="1635" y="7336"/>
                    <a:pt x="1660" y="7337"/>
                    <a:pt x="1684" y="7337"/>
                  </a:cubicBezTo>
                  <a:cubicBezTo>
                    <a:pt x="1796" y="7337"/>
                    <a:pt x="1896" y="7301"/>
                    <a:pt x="1997" y="7251"/>
                  </a:cubicBezTo>
                  <a:cubicBezTo>
                    <a:pt x="2017" y="7190"/>
                    <a:pt x="2058" y="7169"/>
                    <a:pt x="2119" y="7129"/>
                  </a:cubicBezTo>
                  <a:cubicBezTo>
                    <a:pt x="2139" y="7088"/>
                    <a:pt x="2160" y="7047"/>
                    <a:pt x="2180" y="7006"/>
                  </a:cubicBezTo>
                  <a:cubicBezTo>
                    <a:pt x="2302" y="6966"/>
                    <a:pt x="2384" y="6864"/>
                    <a:pt x="2424" y="6762"/>
                  </a:cubicBezTo>
                  <a:cubicBezTo>
                    <a:pt x="2445" y="6742"/>
                    <a:pt x="2485" y="6721"/>
                    <a:pt x="2506" y="6701"/>
                  </a:cubicBezTo>
                  <a:cubicBezTo>
                    <a:pt x="2526" y="6660"/>
                    <a:pt x="2546" y="6619"/>
                    <a:pt x="2567" y="6579"/>
                  </a:cubicBezTo>
                  <a:cubicBezTo>
                    <a:pt x="2608" y="6558"/>
                    <a:pt x="2628" y="6538"/>
                    <a:pt x="2669" y="6497"/>
                  </a:cubicBezTo>
                  <a:cubicBezTo>
                    <a:pt x="2689" y="6456"/>
                    <a:pt x="2709" y="6416"/>
                    <a:pt x="2730" y="6375"/>
                  </a:cubicBezTo>
                  <a:cubicBezTo>
                    <a:pt x="2771" y="6334"/>
                    <a:pt x="2811" y="6314"/>
                    <a:pt x="2832" y="6294"/>
                  </a:cubicBezTo>
                  <a:cubicBezTo>
                    <a:pt x="2872" y="6212"/>
                    <a:pt x="2893" y="6110"/>
                    <a:pt x="2974" y="6070"/>
                  </a:cubicBezTo>
                  <a:cubicBezTo>
                    <a:pt x="2974" y="6029"/>
                    <a:pt x="2954" y="6029"/>
                    <a:pt x="2974" y="6008"/>
                  </a:cubicBezTo>
                  <a:cubicBezTo>
                    <a:pt x="3056" y="5907"/>
                    <a:pt x="3178" y="5845"/>
                    <a:pt x="3178" y="5703"/>
                  </a:cubicBezTo>
                  <a:cubicBezTo>
                    <a:pt x="3198" y="5683"/>
                    <a:pt x="3219" y="5683"/>
                    <a:pt x="3239" y="5642"/>
                  </a:cubicBezTo>
                  <a:cubicBezTo>
                    <a:pt x="3219" y="5621"/>
                    <a:pt x="3219" y="5581"/>
                    <a:pt x="3219" y="5560"/>
                  </a:cubicBezTo>
                  <a:cubicBezTo>
                    <a:pt x="3239" y="5479"/>
                    <a:pt x="3280" y="5418"/>
                    <a:pt x="3341" y="5357"/>
                  </a:cubicBezTo>
                  <a:cubicBezTo>
                    <a:pt x="3381" y="5316"/>
                    <a:pt x="3422" y="5275"/>
                    <a:pt x="3422" y="5214"/>
                  </a:cubicBezTo>
                  <a:cubicBezTo>
                    <a:pt x="3443" y="5072"/>
                    <a:pt x="3504" y="4929"/>
                    <a:pt x="3544" y="4786"/>
                  </a:cubicBezTo>
                  <a:cubicBezTo>
                    <a:pt x="3565" y="4746"/>
                    <a:pt x="3626" y="4705"/>
                    <a:pt x="3626" y="4644"/>
                  </a:cubicBezTo>
                  <a:cubicBezTo>
                    <a:pt x="3626" y="4562"/>
                    <a:pt x="3667" y="4481"/>
                    <a:pt x="3687" y="4420"/>
                  </a:cubicBezTo>
                  <a:cubicBezTo>
                    <a:pt x="3687" y="4379"/>
                    <a:pt x="3687" y="4318"/>
                    <a:pt x="3687" y="4298"/>
                  </a:cubicBezTo>
                  <a:cubicBezTo>
                    <a:pt x="3707" y="4237"/>
                    <a:pt x="3728" y="4196"/>
                    <a:pt x="3768" y="4135"/>
                  </a:cubicBezTo>
                  <a:cubicBezTo>
                    <a:pt x="3707" y="4074"/>
                    <a:pt x="3768" y="4013"/>
                    <a:pt x="3748" y="3931"/>
                  </a:cubicBezTo>
                  <a:cubicBezTo>
                    <a:pt x="3789" y="3931"/>
                    <a:pt x="3809" y="3911"/>
                    <a:pt x="3809" y="3850"/>
                  </a:cubicBezTo>
                  <a:cubicBezTo>
                    <a:pt x="3789" y="3829"/>
                    <a:pt x="3748" y="3809"/>
                    <a:pt x="3748" y="3768"/>
                  </a:cubicBezTo>
                  <a:cubicBezTo>
                    <a:pt x="3728" y="3727"/>
                    <a:pt x="3789" y="3707"/>
                    <a:pt x="3768" y="3646"/>
                  </a:cubicBezTo>
                  <a:cubicBezTo>
                    <a:pt x="3748" y="3646"/>
                    <a:pt x="3728" y="3626"/>
                    <a:pt x="3748" y="3585"/>
                  </a:cubicBezTo>
                  <a:cubicBezTo>
                    <a:pt x="3768" y="3524"/>
                    <a:pt x="3809" y="3463"/>
                    <a:pt x="3870" y="3402"/>
                  </a:cubicBezTo>
                  <a:cubicBezTo>
                    <a:pt x="3850" y="3341"/>
                    <a:pt x="3809" y="3300"/>
                    <a:pt x="3768" y="3259"/>
                  </a:cubicBezTo>
                  <a:cubicBezTo>
                    <a:pt x="3768" y="3239"/>
                    <a:pt x="3789" y="3198"/>
                    <a:pt x="3789" y="3178"/>
                  </a:cubicBezTo>
                  <a:cubicBezTo>
                    <a:pt x="3768" y="3096"/>
                    <a:pt x="3789" y="3035"/>
                    <a:pt x="3789" y="2974"/>
                  </a:cubicBezTo>
                  <a:cubicBezTo>
                    <a:pt x="3768" y="2892"/>
                    <a:pt x="3809" y="2811"/>
                    <a:pt x="3768" y="2750"/>
                  </a:cubicBezTo>
                  <a:cubicBezTo>
                    <a:pt x="3748" y="2689"/>
                    <a:pt x="3768" y="2648"/>
                    <a:pt x="3789" y="2628"/>
                  </a:cubicBezTo>
                  <a:cubicBezTo>
                    <a:pt x="3789" y="2526"/>
                    <a:pt x="3728" y="2506"/>
                    <a:pt x="3707" y="2444"/>
                  </a:cubicBezTo>
                  <a:cubicBezTo>
                    <a:pt x="3728" y="2383"/>
                    <a:pt x="3728" y="2322"/>
                    <a:pt x="3687" y="2282"/>
                  </a:cubicBezTo>
                  <a:cubicBezTo>
                    <a:pt x="3667" y="2241"/>
                    <a:pt x="3606" y="2261"/>
                    <a:pt x="3606" y="2180"/>
                  </a:cubicBezTo>
                  <a:cubicBezTo>
                    <a:pt x="3626" y="2119"/>
                    <a:pt x="3606" y="2037"/>
                    <a:pt x="3565" y="1976"/>
                  </a:cubicBezTo>
                  <a:cubicBezTo>
                    <a:pt x="3558" y="1969"/>
                    <a:pt x="3551" y="1967"/>
                    <a:pt x="3544" y="1967"/>
                  </a:cubicBezTo>
                  <a:cubicBezTo>
                    <a:pt x="3531" y="1967"/>
                    <a:pt x="3517" y="1976"/>
                    <a:pt x="3504" y="1976"/>
                  </a:cubicBezTo>
                  <a:cubicBezTo>
                    <a:pt x="3463" y="1874"/>
                    <a:pt x="3381" y="1793"/>
                    <a:pt x="3381" y="1691"/>
                  </a:cubicBezTo>
                  <a:cubicBezTo>
                    <a:pt x="3376" y="1688"/>
                    <a:pt x="3370" y="1687"/>
                    <a:pt x="3366" y="1687"/>
                  </a:cubicBezTo>
                  <a:cubicBezTo>
                    <a:pt x="3344" y="1687"/>
                    <a:pt x="3337" y="1716"/>
                    <a:pt x="3316" y="1716"/>
                  </a:cubicBezTo>
                  <a:cubicBezTo>
                    <a:pt x="3311" y="1716"/>
                    <a:pt x="3306" y="1714"/>
                    <a:pt x="3300" y="1711"/>
                  </a:cubicBezTo>
                  <a:cubicBezTo>
                    <a:pt x="3300" y="1671"/>
                    <a:pt x="3361" y="1630"/>
                    <a:pt x="3320" y="1569"/>
                  </a:cubicBezTo>
                  <a:cubicBezTo>
                    <a:pt x="3280" y="1508"/>
                    <a:pt x="3219" y="1426"/>
                    <a:pt x="3137" y="1406"/>
                  </a:cubicBezTo>
                  <a:cubicBezTo>
                    <a:pt x="3096" y="1345"/>
                    <a:pt x="3076" y="1263"/>
                    <a:pt x="3035" y="1243"/>
                  </a:cubicBezTo>
                  <a:cubicBezTo>
                    <a:pt x="2954" y="1182"/>
                    <a:pt x="2933" y="1100"/>
                    <a:pt x="2933" y="998"/>
                  </a:cubicBezTo>
                  <a:cubicBezTo>
                    <a:pt x="2933" y="958"/>
                    <a:pt x="2954" y="917"/>
                    <a:pt x="2913" y="876"/>
                  </a:cubicBezTo>
                  <a:cubicBezTo>
                    <a:pt x="2893" y="856"/>
                    <a:pt x="2872" y="836"/>
                    <a:pt x="2852" y="836"/>
                  </a:cubicBezTo>
                  <a:cubicBezTo>
                    <a:pt x="2791" y="713"/>
                    <a:pt x="2771" y="591"/>
                    <a:pt x="2750" y="489"/>
                  </a:cubicBezTo>
                  <a:cubicBezTo>
                    <a:pt x="2628" y="306"/>
                    <a:pt x="2445" y="204"/>
                    <a:pt x="2282" y="62"/>
                  </a:cubicBezTo>
                  <a:cubicBezTo>
                    <a:pt x="2268" y="62"/>
                    <a:pt x="2255" y="53"/>
                    <a:pt x="2235" y="53"/>
                  </a:cubicBezTo>
                  <a:cubicBezTo>
                    <a:pt x="2225" y="53"/>
                    <a:pt x="2214" y="55"/>
                    <a:pt x="2200" y="62"/>
                  </a:cubicBezTo>
                  <a:lnTo>
                    <a:pt x="2058" y="62"/>
                  </a:lnTo>
                  <a:cubicBezTo>
                    <a:pt x="2058" y="41"/>
                    <a:pt x="2037" y="41"/>
                    <a:pt x="2037" y="21"/>
                  </a:cubicBezTo>
                  <a:cubicBezTo>
                    <a:pt x="2021" y="13"/>
                    <a:pt x="2006" y="10"/>
                    <a:pt x="1993" y="10"/>
                  </a:cubicBezTo>
                  <a:cubicBezTo>
                    <a:pt x="1938" y="10"/>
                    <a:pt x="1899" y="62"/>
                    <a:pt x="1834" y="62"/>
                  </a:cubicBezTo>
                  <a:cubicBezTo>
                    <a:pt x="1793" y="41"/>
                    <a:pt x="1732" y="21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3" name="Google Shape;17023;p19"/>
            <p:cNvSpPr/>
            <p:nvPr/>
          </p:nvSpPr>
          <p:spPr>
            <a:xfrm>
              <a:off x="-6656269" y="5943979"/>
              <a:ext cx="82500" cy="74000"/>
            </a:xfrm>
            <a:custGeom>
              <a:avLst/>
              <a:gdLst/>
              <a:ahLst/>
              <a:cxnLst/>
              <a:rect l="l" t="t" r="r" b="b"/>
              <a:pathLst>
                <a:path w="3300" h="2960" extrusionOk="0">
                  <a:moveTo>
                    <a:pt x="2648" y="0"/>
                  </a:moveTo>
                  <a:cubicBezTo>
                    <a:pt x="2506" y="21"/>
                    <a:pt x="2383" y="41"/>
                    <a:pt x="2241" y="62"/>
                  </a:cubicBezTo>
                  <a:cubicBezTo>
                    <a:pt x="2159" y="123"/>
                    <a:pt x="2098" y="184"/>
                    <a:pt x="2017" y="224"/>
                  </a:cubicBezTo>
                  <a:cubicBezTo>
                    <a:pt x="1976" y="367"/>
                    <a:pt x="1874" y="489"/>
                    <a:pt x="1793" y="611"/>
                  </a:cubicBezTo>
                  <a:cubicBezTo>
                    <a:pt x="1691" y="774"/>
                    <a:pt x="1589" y="937"/>
                    <a:pt x="1508" y="1121"/>
                  </a:cubicBezTo>
                  <a:cubicBezTo>
                    <a:pt x="1467" y="1161"/>
                    <a:pt x="1426" y="1141"/>
                    <a:pt x="1406" y="1182"/>
                  </a:cubicBezTo>
                  <a:cubicBezTo>
                    <a:pt x="1345" y="1304"/>
                    <a:pt x="1243" y="1385"/>
                    <a:pt x="1161" y="1487"/>
                  </a:cubicBezTo>
                  <a:cubicBezTo>
                    <a:pt x="1089" y="1560"/>
                    <a:pt x="1016" y="1633"/>
                    <a:pt x="914" y="1633"/>
                  </a:cubicBezTo>
                  <a:cubicBezTo>
                    <a:pt x="902" y="1633"/>
                    <a:pt x="889" y="1632"/>
                    <a:pt x="876" y="1630"/>
                  </a:cubicBezTo>
                  <a:lnTo>
                    <a:pt x="774" y="1630"/>
                  </a:lnTo>
                  <a:cubicBezTo>
                    <a:pt x="693" y="1691"/>
                    <a:pt x="612" y="1752"/>
                    <a:pt x="530" y="1772"/>
                  </a:cubicBezTo>
                  <a:cubicBezTo>
                    <a:pt x="510" y="1833"/>
                    <a:pt x="489" y="1874"/>
                    <a:pt x="469" y="1915"/>
                  </a:cubicBezTo>
                  <a:cubicBezTo>
                    <a:pt x="388" y="1976"/>
                    <a:pt x="306" y="2037"/>
                    <a:pt x="265" y="2118"/>
                  </a:cubicBezTo>
                  <a:cubicBezTo>
                    <a:pt x="225" y="2139"/>
                    <a:pt x="184" y="2159"/>
                    <a:pt x="163" y="2159"/>
                  </a:cubicBezTo>
                  <a:cubicBezTo>
                    <a:pt x="123" y="2220"/>
                    <a:pt x="123" y="2261"/>
                    <a:pt x="123" y="2302"/>
                  </a:cubicBezTo>
                  <a:cubicBezTo>
                    <a:pt x="82" y="2322"/>
                    <a:pt x="41" y="2363"/>
                    <a:pt x="1" y="2383"/>
                  </a:cubicBezTo>
                  <a:cubicBezTo>
                    <a:pt x="1" y="2465"/>
                    <a:pt x="1" y="2546"/>
                    <a:pt x="62" y="2607"/>
                  </a:cubicBezTo>
                  <a:cubicBezTo>
                    <a:pt x="143" y="2709"/>
                    <a:pt x="245" y="2770"/>
                    <a:pt x="347" y="2811"/>
                  </a:cubicBezTo>
                  <a:cubicBezTo>
                    <a:pt x="449" y="2872"/>
                    <a:pt x="591" y="2872"/>
                    <a:pt x="693" y="2933"/>
                  </a:cubicBezTo>
                  <a:cubicBezTo>
                    <a:pt x="713" y="2943"/>
                    <a:pt x="734" y="2943"/>
                    <a:pt x="752" y="2943"/>
                  </a:cubicBezTo>
                  <a:cubicBezTo>
                    <a:pt x="769" y="2943"/>
                    <a:pt x="785" y="2943"/>
                    <a:pt x="795" y="2953"/>
                  </a:cubicBezTo>
                  <a:cubicBezTo>
                    <a:pt x="829" y="2958"/>
                    <a:pt x="863" y="2959"/>
                    <a:pt x="896" y="2959"/>
                  </a:cubicBezTo>
                  <a:cubicBezTo>
                    <a:pt x="986" y="2959"/>
                    <a:pt x="1072" y="2948"/>
                    <a:pt x="1162" y="2948"/>
                  </a:cubicBezTo>
                  <a:cubicBezTo>
                    <a:pt x="1195" y="2948"/>
                    <a:pt x="1229" y="2949"/>
                    <a:pt x="1263" y="2953"/>
                  </a:cubicBezTo>
                  <a:cubicBezTo>
                    <a:pt x="1284" y="2953"/>
                    <a:pt x="1304" y="2933"/>
                    <a:pt x="1324" y="2933"/>
                  </a:cubicBezTo>
                  <a:cubicBezTo>
                    <a:pt x="1426" y="2872"/>
                    <a:pt x="1528" y="2831"/>
                    <a:pt x="1609" y="2770"/>
                  </a:cubicBezTo>
                  <a:cubicBezTo>
                    <a:pt x="1752" y="2750"/>
                    <a:pt x="1833" y="2668"/>
                    <a:pt x="1935" y="2587"/>
                  </a:cubicBezTo>
                  <a:cubicBezTo>
                    <a:pt x="1956" y="2546"/>
                    <a:pt x="1996" y="2485"/>
                    <a:pt x="1996" y="2465"/>
                  </a:cubicBezTo>
                  <a:cubicBezTo>
                    <a:pt x="2078" y="2363"/>
                    <a:pt x="2180" y="2383"/>
                    <a:pt x="2261" y="2322"/>
                  </a:cubicBezTo>
                  <a:cubicBezTo>
                    <a:pt x="2241" y="2159"/>
                    <a:pt x="2404" y="2118"/>
                    <a:pt x="2465" y="2017"/>
                  </a:cubicBezTo>
                  <a:cubicBezTo>
                    <a:pt x="2506" y="1956"/>
                    <a:pt x="2546" y="1874"/>
                    <a:pt x="2567" y="1793"/>
                  </a:cubicBezTo>
                  <a:cubicBezTo>
                    <a:pt x="2607" y="1793"/>
                    <a:pt x="2628" y="1772"/>
                    <a:pt x="2648" y="1752"/>
                  </a:cubicBezTo>
                  <a:cubicBezTo>
                    <a:pt x="2668" y="1752"/>
                    <a:pt x="2668" y="1732"/>
                    <a:pt x="2689" y="1711"/>
                  </a:cubicBezTo>
                  <a:cubicBezTo>
                    <a:pt x="2689" y="1589"/>
                    <a:pt x="2730" y="1508"/>
                    <a:pt x="2831" y="1446"/>
                  </a:cubicBezTo>
                  <a:cubicBezTo>
                    <a:pt x="2852" y="1426"/>
                    <a:pt x="2852" y="1406"/>
                    <a:pt x="2852" y="1406"/>
                  </a:cubicBezTo>
                  <a:cubicBezTo>
                    <a:pt x="2892" y="1324"/>
                    <a:pt x="2954" y="1283"/>
                    <a:pt x="2994" y="1243"/>
                  </a:cubicBezTo>
                  <a:cubicBezTo>
                    <a:pt x="3076" y="1080"/>
                    <a:pt x="3137" y="917"/>
                    <a:pt x="3218" y="754"/>
                  </a:cubicBezTo>
                  <a:cubicBezTo>
                    <a:pt x="3218" y="734"/>
                    <a:pt x="3198" y="693"/>
                    <a:pt x="3198" y="652"/>
                  </a:cubicBezTo>
                  <a:cubicBezTo>
                    <a:pt x="3239" y="591"/>
                    <a:pt x="3259" y="510"/>
                    <a:pt x="3300" y="448"/>
                  </a:cubicBezTo>
                  <a:cubicBezTo>
                    <a:pt x="3259" y="326"/>
                    <a:pt x="3157" y="245"/>
                    <a:pt x="3137" y="123"/>
                  </a:cubicBezTo>
                  <a:cubicBezTo>
                    <a:pt x="3058" y="83"/>
                    <a:pt x="2988" y="61"/>
                    <a:pt x="2920" y="61"/>
                  </a:cubicBezTo>
                  <a:cubicBezTo>
                    <a:pt x="2883" y="61"/>
                    <a:pt x="2847" y="67"/>
                    <a:pt x="2811" y="82"/>
                  </a:cubicBezTo>
                  <a:cubicBezTo>
                    <a:pt x="2750" y="41"/>
                    <a:pt x="2709" y="21"/>
                    <a:pt x="2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24" name="Google Shape;17024;p19"/>
          <p:cNvGrpSpPr/>
          <p:nvPr/>
        </p:nvGrpSpPr>
        <p:grpSpPr>
          <a:xfrm rot="-5400000">
            <a:off x="11097260" y="-1611761"/>
            <a:ext cx="1004808" cy="3657349"/>
            <a:chOff x="-1226245" y="4747716"/>
            <a:chExt cx="323825" cy="1178675"/>
          </a:xfrm>
        </p:grpSpPr>
        <p:sp>
          <p:nvSpPr>
            <p:cNvPr id="17025" name="Google Shape;17025;p19"/>
            <p:cNvSpPr/>
            <p:nvPr/>
          </p:nvSpPr>
          <p:spPr>
            <a:xfrm rot="10800000">
              <a:off x="-1226245" y="4784866"/>
              <a:ext cx="323825" cy="1133875"/>
            </a:xfrm>
            <a:custGeom>
              <a:avLst/>
              <a:gdLst/>
              <a:ahLst/>
              <a:cxnLst/>
              <a:rect l="l" t="t" r="r" b="b"/>
              <a:pathLst>
                <a:path w="12953" h="45355" extrusionOk="0">
                  <a:moveTo>
                    <a:pt x="12484" y="448"/>
                  </a:moveTo>
                  <a:cubicBezTo>
                    <a:pt x="12525" y="448"/>
                    <a:pt x="12546" y="469"/>
                    <a:pt x="12546" y="509"/>
                  </a:cubicBezTo>
                  <a:cubicBezTo>
                    <a:pt x="12546" y="530"/>
                    <a:pt x="12525" y="550"/>
                    <a:pt x="12505" y="550"/>
                  </a:cubicBezTo>
                  <a:cubicBezTo>
                    <a:pt x="12497" y="554"/>
                    <a:pt x="12491" y="556"/>
                    <a:pt x="12486" y="556"/>
                  </a:cubicBezTo>
                  <a:cubicBezTo>
                    <a:pt x="12463" y="556"/>
                    <a:pt x="12460" y="526"/>
                    <a:pt x="12444" y="509"/>
                  </a:cubicBezTo>
                  <a:cubicBezTo>
                    <a:pt x="12444" y="469"/>
                    <a:pt x="12464" y="469"/>
                    <a:pt x="12484" y="448"/>
                  </a:cubicBezTo>
                  <a:close/>
                  <a:moveTo>
                    <a:pt x="9674" y="733"/>
                  </a:moveTo>
                  <a:cubicBezTo>
                    <a:pt x="9694" y="733"/>
                    <a:pt x="9694" y="754"/>
                    <a:pt x="9674" y="774"/>
                  </a:cubicBezTo>
                  <a:cubicBezTo>
                    <a:pt x="9654" y="754"/>
                    <a:pt x="9674" y="754"/>
                    <a:pt x="9674" y="733"/>
                  </a:cubicBezTo>
                  <a:close/>
                  <a:moveTo>
                    <a:pt x="12488" y="587"/>
                  </a:moveTo>
                  <a:cubicBezTo>
                    <a:pt x="12531" y="587"/>
                    <a:pt x="12548" y="631"/>
                    <a:pt x="12566" y="631"/>
                  </a:cubicBezTo>
                  <a:cubicBezTo>
                    <a:pt x="12586" y="693"/>
                    <a:pt x="12566" y="713"/>
                    <a:pt x="12525" y="754"/>
                  </a:cubicBezTo>
                  <a:cubicBezTo>
                    <a:pt x="12525" y="754"/>
                    <a:pt x="12525" y="774"/>
                    <a:pt x="12505" y="774"/>
                  </a:cubicBezTo>
                  <a:cubicBezTo>
                    <a:pt x="12505" y="754"/>
                    <a:pt x="12505" y="754"/>
                    <a:pt x="12525" y="754"/>
                  </a:cubicBezTo>
                  <a:cubicBezTo>
                    <a:pt x="12525" y="693"/>
                    <a:pt x="12464" y="652"/>
                    <a:pt x="12464" y="591"/>
                  </a:cubicBezTo>
                  <a:cubicBezTo>
                    <a:pt x="12473" y="588"/>
                    <a:pt x="12481" y="587"/>
                    <a:pt x="12488" y="587"/>
                  </a:cubicBezTo>
                  <a:close/>
                  <a:moveTo>
                    <a:pt x="10244" y="754"/>
                  </a:moveTo>
                  <a:cubicBezTo>
                    <a:pt x="10285" y="754"/>
                    <a:pt x="10305" y="774"/>
                    <a:pt x="10305" y="815"/>
                  </a:cubicBezTo>
                  <a:cubicBezTo>
                    <a:pt x="10285" y="815"/>
                    <a:pt x="10244" y="815"/>
                    <a:pt x="10224" y="794"/>
                  </a:cubicBezTo>
                  <a:cubicBezTo>
                    <a:pt x="10224" y="774"/>
                    <a:pt x="10224" y="774"/>
                    <a:pt x="10244" y="754"/>
                  </a:cubicBezTo>
                  <a:close/>
                  <a:moveTo>
                    <a:pt x="10305" y="815"/>
                  </a:moveTo>
                  <a:cubicBezTo>
                    <a:pt x="10305" y="815"/>
                    <a:pt x="10326" y="815"/>
                    <a:pt x="10326" y="835"/>
                  </a:cubicBezTo>
                  <a:cubicBezTo>
                    <a:pt x="10305" y="835"/>
                    <a:pt x="10305" y="815"/>
                    <a:pt x="10305" y="815"/>
                  </a:cubicBezTo>
                  <a:close/>
                  <a:moveTo>
                    <a:pt x="11357" y="779"/>
                  </a:moveTo>
                  <a:cubicBezTo>
                    <a:pt x="11364" y="779"/>
                    <a:pt x="11375" y="784"/>
                    <a:pt x="11385" y="794"/>
                  </a:cubicBezTo>
                  <a:cubicBezTo>
                    <a:pt x="11385" y="815"/>
                    <a:pt x="11385" y="835"/>
                    <a:pt x="11385" y="855"/>
                  </a:cubicBezTo>
                  <a:lnTo>
                    <a:pt x="11344" y="855"/>
                  </a:lnTo>
                  <a:cubicBezTo>
                    <a:pt x="11324" y="835"/>
                    <a:pt x="11324" y="815"/>
                    <a:pt x="11344" y="794"/>
                  </a:cubicBezTo>
                  <a:cubicBezTo>
                    <a:pt x="11344" y="784"/>
                    <a:pt x="11349" y="779"/>
                    <a:pt x="11357" y="779"/>
                  </a:cubicBezTo>
                  <a:close/>
                  <a:moveTo>
                    <a:pt x="9451" y="867"/>
                  </a:moveTo>
                  <a:cubicBezTo>
                    <a:pt x="9457" y="867"/>
                    <a:pt x="9464" y="869"/>
                    <a:pt x="9470" y="876"/>
                  </a:cubicBezTo>
                  <a:cubicBezTo>
                    <a:pt x="9460" y="886"/>
                    <a:pt x="9450" y="891"/>
                    <a:pt x="9442" y="891"/>
                  </a:cubicBezTo>
                  <a:cubicBezTo>
                    <a:pt x="9435" y="891"/>
                    <a:pt x="9430" y="886"/>
                    <a:pt x="9430" y="876"/>
                  </a:cubicBezTo>
                  <a:cubicBezTo>
                    <a:pt x="9430" y="876"/>
                    <a:pt x="9439" y="867"/>
                    <a:pt x="9451" y="867"/>
                  </a:cubicBezTo>
                  <a:close/>
                  <a:moveTo>
                    <a:pt x="9366" y="867"/>
                  </a:moveTo>
                  <a:cubicBezTo>
                    <a:pt x="9379" y="867"/>
                    <a:pt x="9389" y="882"/>
                    <a:pt x="9389" y="896"/>
                  </a:cubicBezTo>
                  <a:cubicBezTo>
                    <a:pt x="9389" y="917"/>
                    <a:pt x="9369" y="917"/>
                    <a:pt x="9348" y="917"/>
                  </a:cubicBezTo>
                  <a:cubicBezTo>
                    <a:pt x="9328" y="896"/>
                    <a:pt x="9328" y="876"/>
                    <a:pt x="9348" y="876"/>
                  </a:cubicBezTo>
                  <a:cubicBezTo>
                    <a:pt x="9354" y="870"/>
                    <a:pt x="9360" y="867"/>
                    <a:pt x="9366" y="867"/>
                  </a:cubicBezTo>
                  <a:close/>
                  <a:moveTo>
                    <a:pt x="10407" y="911"/>
                  </a:moveTo>
                  <a:cubicBezTo>
                    <a:pt x="10422" y="911"/>
                    <a:pt x="10438" y="917"/>
                    <a:pt x="10448" y="917"/>
                  </a:cubicBezTo>
                  <a:cubicBezTo>
                    <a:pt x="10489" y="957"/>
                    <a:pt x="10468" y="978"/>
                    <a:pt x="10448" y="1018"/>
                  </a:cubicBezTo>
                  <a:cubicBezTo>
                    <a:pt x="10428" y="998"/>
                    <a:pt x="10387" y="957"/>
                    <a:pt x="10366" y="937"/>
                  </a:cubicBezTo>
                  <a:cubicBezTo>
                    <a:pt x="10377" y="917"/>
                    <a:pt x="10392" y="911"/>
                    <a:pt x="10407" y="911"/>
                  </a:cubicBezTo>
                  <a:close/>
                  <a:moveTo>
                    <a:pt x="12108" y="1003"/>
                  </a:moveTo>
                  <a:cubicBezTo>
                    <a:pt x="12118" y="1003"/>
                    <a:pt x="12128" y="1008"/>
                    <a:pt x="12138" y="1018"/>
                  </a:cubicBezTo>
                  <a:cubicBezTo>
                    <a:pt x="12128" y="1029"/>
                    <a:pt x="12118" y="1034"/>
                    <a:pt x="12108" y="1034"/>
                  </a:cubicBezTo>
                  <a:cubicBezTo>
                    <a:pt x="12098" y="1034"/>
                    <a:pt x="12087" y="1029"/>
                    <a:pt x="12077" y="1018"/>
                  </a:cubicBezTo>
                  <a:cubicBezTo>
                    <a:pt x="12087" y="1008"/>
                    <a:pt x="12098" y="1003"/>
                    <a:pt x="12108" y="1003"/>
                  </a:cubicBezTo>
                  <a:close/>
                  <a:moveTo>
                    <a:pt x="11385" y="1030"/>
                  </a:moveTo>
                  <a:cubicBezTo>
                    <a:pt x="11398" y="1030"/>
                    <a:pt x="11412" y="1039"/>
                    <a:pt x="11425" y="1039"/>
                  </a:cubicBezTo>
                  <a:cubicBezTo>
                    <a:pt x="11446" y="1039"/>
                    <a:pt x="11446" y="1059"/>
                    <a:pt x="11446" y="1079"/>
                  </a:cubicBezTo>
                  <a:cubicBezTo>
                    <a:pt x="11405" y="1059"/>
                    <a:pt x="11385" y="1059"/>
                    <a:pt x="11364" y="1039"/>
                  </a:cubicBezTo>
                  <a:cubicBezTo>
                    <a:pt x="11371" y="1032"/>
                    <a:pt x="11378" y="1030"/>
                    <a:pt x="11385" y="1030"/>
                  </a:cubicBezTo>
                  <a:close/>
                  <a:moveTo>
                    <a:pt x="9715" y="1141"/>
                  </a:moveTo>
                  <a:cubicBezTo>
                    <a:pt x="9735" y="1161"/>
                    <a:pt x="9715" y="1181"/>
                    <a:pt x="9715" y="1202"/>
                  </a:cubicBezTo>
                  <a:cubicBezTo>
                    <a:pt x="9694" y="1181"/>
                    <a:pt x="9694" y="1161"/>
                    <a:pt x="9715" y="1141"/>
                  </a:cubicBezTo>
                  <a:close/>
                  <a:moveTo>
                    <a:pt x="11324" y="917"/>
                  </a:moveTo>
                  <a:cubicBezTo>
                    <a:pt x="11324" y="998"/>
                    <a:pt x="11263" y="1018"/>
                    <a:pt x="11222" y="1079"/>
                  </a:cubicBezTo>
                  <a:lnTo>
                    <a:pt x="11222" y="1202"/>
                  </a:lnTo>
                  <a:cubicBezTo>
                    <a:pt x="11201" y="1222"/>
                    <a:pt x="11181" y="1263"/>
                    <a:pt x="11120" y="1283"/>
                  </a:cubicBezTo>
                  <a:cubicBezTo>
                    <a:pt x="11100" y="1222"/>
                    <a:pt x="11120" y="1181"/>
                    <a:pt x="11100" y="1120"/>
                  </a:cubicBezTo>
                  <a:cubicBezTo>
                    <a:pt x="11140" y="1120"/>
                    <a:pt x="11161" y="1100"/>
                    <a:pt x="11181" y="1100"/>
                  </a:cubicBezTo>
                  <a:cubicBezTo>
                    <a:pt x="11181" y="1018"/>
                    <a:pt x="11263" y="978"/>
                    <a:pt x="11324" y="917"/>
                  </a:cubicBezTo>
                  <a:close/>
                  <a:moveTo>
                    <a:pt x="11996" y="1283"/>
                  </a:moveTo>
                  <a:cubicBezTo>
                    <a:pt x="11996" y="1304"/>
                    <a:pt x="11996" y="1304"/>
                    <a:pt x="11996" y="1304"/>
                  </a:cubicBezTo>
                  <a:cubicBezTo>
                    <a:pt x="11975" y="1304"/>
                    <a:pt x="11975" y="1304"/>
                    <a:pt x="11975" y="1283"/>
                  </a:cubicBezTo>
                  <a:close/>
                  <a:moveTo>
                    <a:pt x="10617" y="924"/>
                  </a:moveTo>
                  <a:cubicBezTo>
                    <a:pt x="10645" y="924"/>
                    <a:pt x="10668" y="933"/>
                    <a:pt x="10692" y="957"/>
                  </a:cubicBezTo>
                  <a:cubicBezTo>
                    <a:pt x="10672" y="998"/>
                    <a:pt x="10652" y="1039"/>
                    <a:pt x="10631" y="1100"/>
                  </a:cubicBezTo>
                  <a:cubicBezTo>
                    <a:pt x="10672" y="1161"/>
                    <a:pt x="10713" y="1222"/>
                    <a:pt x="10753" y="1304"/>
                  </a:cubicBezTo>
                  <a:cubicBezTo>
                    <a:pt x="10738" y="1307"/>
                    <a:pt x="10723" y="1309"/>
                    <a:pt x="10709" y="1309"/>
                  </a:cubicBezTo>
                  <a:cubicBezTo>
                    <a:pt x="10643" y="1309"/>
                    <a:pt x="10579" y="1276"/>
                    <a:pt x="10529" y="1242"/>
                  </a:cubicBezTo>
                  <a:cubicBezTo>
                    <a:pt x="10529" y="1181"/>
                    <a:pt x="10590" y="1100"/>
                    <a:pt x="10529" y="1039"/>
                  </a:cubicBezTo>
                  <a:cubicBezTo>
                    <a:pt x="10529" y="998"/>
                    <a:pt x="10590" y="978"/>
                    <a:pt x="10550" y="937"/>
                  </a:cubicBezTo>
                  <a:cubicBezTo>
                    <a:pt x="10575" y="928"/>
                    <a:pt x="10597" y="924"/>
                    <a:pt x="10617" y="924"/>
                  </a:cubicBezTo>
                  <a:close/>
                  <a:moveTo>
                    <a:pt x="5926" y="1278"/>
                  </a:moveTo>
                  <a:cubicBezTo>
                    <a:pt x="5949" y="1278"/>
                    <a:pt x="5955" y="1307"/>
                    <a:pt x="5988" y="1324"/>
                  </a:cubicBezTo>
                  <a:cubicBezTo>
                    <a:pt x="5971" y="1329"/>
                    <a:pt x="5959" y="1332"/>
                    <a:pt x="5950" y="1332"/>
                  </a:cubicBezTo>
                  <a:cubicBezTo>
                    <a:pt x="5925" y="1332"/>
                    <a:pt x="5921" y="1313"/>
                    <a:pt x="5906" y="1283"/>
                  </a:cubicBezTo>
                  <a:cubicBezTo>
                    <a:pt x="5914" y="1279"/>
                    <a:pt x="5920" y="1278"/>
                    <a:pt x="5926" y="1278"/>
                  </a:cubicBezTo>
                  <a:close/>
                  <a:moveTo>
                    <a:pt x="6395" y="1344"/>
                  </a:moveTo>
                  <a:lnTo>
                    <a:pt x="6395" y="1365"/>
                  </a:lnTo>
                  <a:cubicBezTo>
                    <a:pt x="6375" y="1365"/>
                    <a:pt x="6375" y="1365"/>
                    <a:pt x="6375" y="1344"/>
                  </a:cubicBezTo>
                  <a:close/>
                  <a:moveTo>
                    <a:pt x="10855" y="1263"/>
                  </a:moveTo>
                  <a:cubicBezTo>
                    <a:pt x="10896" y="1324"/>
                    <a:pt x="10896" y="1324"/>
                    <a:pt x="10794" y="1385"/>
                  </a:cubicBezTo>
                  <a:cubicBezTo>
                    <a:pt x="10774" y="1365"/>
                    <a:pt x="10753" y="1324"/>
                    <a:pt x="10753" y="1304"/>
                  </a:cubicBezTo>
                  <a:lnTo>
                    <a:pt x="10753" y="1304"/>
                  </a:lnTo>
                  <a:cubicBezTo>
                    <a:pt x="10759" y="1306"/>
                    <a:pt x="10765" y="1308"/>
                    <a:pt x="10770" y="1308"/>
                  </a:cubicBezTo>
                  <a:cubicBezTo>
                    <a:pt x="10800" y="1308"/>
                    <a:pt x="10820" y="1263"/>
                    <a:pt x="10855" y="1263"/>
                  </a:cubicBezTo>
                  <a:close/>
                  <a:moveTo>
                    <a:pt x="9755" y="1257"/>
                  </a:moveTo>
                  <a:cubicBezTo>
                    <a:pt x="9761" y="1257"/>
                    <a:pt x="9768" y="1259"/>
                    <a:pt x="9776" y="1263"/>
                  </a:cubicBezTo>
                  <a:cubicBezTo>
                    <a:pt x="9755" y="1324"/>
                    <a:pt x="9735" y="1365"/>
                    <a:pt x="9755" y="1405"/>
                  </a:cubicBezTo>
                  <a:cubicBezTo>
                    <a:pt x="9739" y="1414"/>
                    <a:pt x="9725" y="1419"/>
                    <a:pt x="9715" y="1419"/>
                  </a:cubicBezTo>
                  <a:cubicBezTo>
                    <a:pt x="9701" y="1419"/>
                    <a:pt x="9694" y="1409"/>
                    <a:pt x="9694" y="1385"/>
                  </a:cubicBezTo>
                  <a:lnTo>
                    <a:pt x="9694" y="1304"/>
                  </a:lnTo>
                  <a:cubicBezTo>
                    <a:pt x="9711" y="1287"/>
                    <a:pt x="9727" y="1257"/>
                    <a:pt x="9755" y="1257"/>
                  </a:cubicBezTo>
                  <a:close/>
                  <a:moveTo>
                    <a:pt x="6701" y="1304"/>
                  </a:moveTo>
                  <a:cubicBezTo>
                    <a:pt x="6721" y="1385"/>
                    <a:pt x="6741" y="1405"/>
                    <a:pt x="6762" y="1446"/>
                  </a:cubicBezTo>
                  <a:cubicBezTo>
                    <a:pt x="6741" y="1487"/>
                    <a:pt x="6701" y="1528"/>
                    <a:pt x="6660" y="1528"/>
                  </a:cubicBezTo>
                  <a:cubicBezTo>
                    <a:pt x="6640" y="1507"/>
                    <a:pt x="6640" y="1487"/>
                    <a:pt x="6640" y="1446"/>
                  </a:cubicBezTo>
                  <a:cubicBezTo>
                    <a:pt x="6640" y="1426"/>
                    <a:pt x="6619" y="1405"/>
                    <a:pt x="6619" y="1385"/>
                  </a:cubicBezTo>
                  <a:cubicBezTo>
                    <a:pt x="6640" y="1365"/>
                    <a:pt x="6680" y="1365"/>
                    <a:pt x="6701" y="1304"/>
                  </a:cubicBezTo>
                  <a:close/>
                  <a:moveTo>
                    <a:pt x="6456" y="1466"/>
                  </a:moveTo>
                  <a:cubicBezTo>
                    <a:pt x="6477" y="1487"/>
                    <a:pt x="6477" y="1487"/>
                    <a:pt x="6477" y="1507"/>
                  </a:cubicBezTo>
                  <a:cubicBezTo>
                    <a:pt x="6444" y="1524"/>
                    <a:pt x="6424" y="1553"/>
                    <a:pt x="6396" y="1553"/>
                  </a:cubicBezTo>
                  <a:cubicBezTo>
                    <a:pt x="6390" y="1553"/>
                    <a:pt x="6383" y="1552"/>
                    <a:pt x="6375" y="1548"/>
                  </a:cubicBezTo>
                  <a:cubicBezTo>
                    <a:pt x="6395" y="1507"/>
                    <a:pt x="6416" y="1487"/>
                    <a:pt x="6456" y="1466"/>
                  </a:cubicBezTo>
                  <a:close/>
                  <a:moveTo>
                    <a:pt x="9226" y="1304"/>
                  </a:moveTo>
                  <a:lnTo>
                    <a:pt x="9226" y="1466"/>
                  </a:lnTo>
                  <a:cubicBezTo>
                    <a:pt x="9221" y="1472"/>
                    <a:pt x="9213" y="1473"/>
                    <a:pt x="9204" y="1473"/>
                  </a:cubicBezTo>
                  <a:cubicBezTo>
                    <a:pt x="9195" y="1473"/>
                    <a:pt x="9185" y="1472"/>
                    <a:pt x="9175" y="1472"/>
                  </a:cubicBezTo>
                  <a:cubicBezTo>
                    <a:pt x="9155" y="1472"/>
                    <a:pt x="9134" y="1477"/>
                    <a:pt x="9124" y="1507"/>
                  </a:cubicBezTo>
                  <a:cubicBezTo>
                    <a:pt x="9124" y="1537"/>
                    <a:pt x="9102" y="1556"/>
                    <a:pt x="9067" y="1556"/>
                  </a:cubicBezTo>
                  <a:cubicBezTo>
                    <a:pt x="9054" y="1556"/>
                    <a:pt x="9039" y="1553"/>
                    <a:pt x="9022" y="1548"/>
                  </a:cubicBezTo>
                  <a:cubicBezTo>
                    <a:pt x="9063" y="1507"/>
                    <a:pt x="9083" y="1487"/>
                    <a:pt x="9104" y="1466"/>
                  </a:cubicBezTo>
                  <a:cubicBezTo>
                    <a:pt x="9104" y="1426"/>
                    <a:pt x="9104" y="1405"/>
                    <a:pt x="9124" y="1385"/>
                  </a:cubicBezTo>
                  <a:cubicBezTo>
                    <a:pt x="9145" y="1344"/>
                    <a:pt x="9165" y="1304"/>
                    <a:pt x="9226" y="1304"/>
                  </a:cubicBezTo>
                  <a:close/>
                  <a:moveTo>
                    <a:pt x="9307" y="1466"/>
                  </a:moveTo>
                  <a:cubicBezTo>
                    <a:pt x="9307" y="1528"/>
                    <a:pt x="9307" y="1568"/>
                    <a:pt x="9307" y="1609"/>
                  </a:cubicBezTo>
                  <a:cubicBezTo>
                    <a:pt x="9296" y="1613"/>
                    <a:pt x="9286" y="1614"/>
                    <a:pt x="9278" y="1614"/>
                  </a:cubicBezTo>
                  <a:cubicBezTo>
                    <a:pt x="9240" y="1614"/>
                    <a:pt x="9226" y="1581"/>
                    <a:pt x="9226" y="1548"/>
                  </a:cubicBezTo>
                  <a:cubicBezTo>
                    <a:pt x="9206" y="1507"/>
                    <a:pt x="9246" y="1487"/>
                    <a:pt x="9307" y="1466"/>
                  </a:cubicBezTo>
                  <a:close/>
                  <a:moveTo>
                    <a:pt x="7902" y="1589"/>
                  </a:moveTo>
                  <a:cubicBezTo>
                    <a:pt x="7943" y="1589"/>
                    <a:pt x="7963" y="1589"/>
                    <a:pt x="7943" y="1629"/>
                  </a:cubicBezTo>
                  <a:cubicBezTo>
                    <a:pt x="7923" y="1629"/>
                    <a:pt x="7902" y="1609"/>
                    <a:pt x="7902" y="1589"/>
                  </a:cubicBezTo>
                  <a:close/>
                  <a:moveTo>
                    <a:pt x="8837" y="1583"/>
                  </a:moveTo>
                  <a:cubicBezTo>
                    <a:pt x="8859" y="1583"/>
                    <a:pt x="8859" y="1616"/>
                    <a:pt x="8859" y="1650"/>
                  </a:cubicBezTo>
                  <a:cubicBezTo>
                    <a:pt x="8878" y="1650"/>
                    <a:pt x="8897" y="1650"/>
                    <a:pt x="8883" y="1666"/>
                  </a:cubicBezTo>
                  <a:lnTo>
                    <a:pt x="8883" y="1666"/>
                  </a:lnTo>
                  <a:cubicBezTo>
                    <a:pt x="8870" y="1660"/>
                    <a:pt x="8859" y="1650"/>
                    <a:pt x="8859" y="1650"/>
                  </a:cubicBezTo>
                  <a:cubicBezTo>
                    <a:pt x="8849" y="1640"/>
                    <a:pt x="8839" y="1640"/>
                    <a:pt x="8831" y="1640"/>
                  </a:cubicBezTo>
                  <a:cubicBezTo>
                    <a:pt x="8824" y="1640"/>
                    <a:pt x="8819" y="1640"/>
                    <a:pt x="8819" y="1629"/>
                  </a:cubicBezTo>
                  <a:lnTo>
                    <a:pt x="8819" y="1589"/>
                  </a:lnTo>
                  <a:cubicBezTo>
                    <a:pt x="8826" y="1585"/>
                    <a:pt x="8832" y="1583"/>
                    <a:pt x="8837" y="1583"/>
                  </a:cubicBezTo>
                  <a:close/>
                  <a:moveTo>
                    <a:pt x="7251" y="1507"/>
                  </a:moveTo>
                  <a:cubicBezTo>
                    <a:pt x="7230" y="1548"/>
                    <a:pt x="7189" y="1568"/>
                    <a:pt x="7169" y="1609"/>
                  </a:cubicBezTo>
                  <a:lnTo>
                    <a:pt x="7088" y="1609"/>
                  </a:lnTo>
                  <a:cubicBezTo>
                    <a:pt x="7047" y="1629"/>
                    <a:pt x="7026" y="1650"/>
                    <a:pt x="7026" y="1690"/>
                  </a:cubicBezTo>
                  <a:cubicBezTo>
                    <a:pt x="6986" y="1690"/>
                    <a:pt x="6986" y="1629"/>
                    <a:pt x="6965" y="1609"/>
                  </a:cubicBezTo>
                  <a:cubicBezTo>
                    <a:pt x="6955" y="1609"/>
                    <a:pt x="6945" y="1614"/>
                    <a:pt x="6935" y="1614"/>
                  </a:cubicBezTo>
                  <a:cubicBezTo>
                    <a:pt x="6925" y="1614"/>
                    <a:pt x="6914" y="1609"/>
                    <a:pt x="6904" y="1589"/>
                  </a:cubicBezTo>
                  <a:cubicBezTo>
                    <a:pt x="6884" y="1568"/>
                    <a:pt x="6925" y="1548"/>
                    <a:pt x="6945" y="1528"/>
                  </a:cubicBezTo>
                  <a:cubicBezTo>
                    <a:pt x="6986" y="1528"/>
                    <a:pt x="7006" y="1548"/>
                    <a:pt x="7047" y="1589"/>
                  </a:cubicBezTo>
                  <a:cubicBezTo>
                    <a:pt x="7088" y="1568"/>
                    <a:pt x="7088" y="1528"/>
                    <a:pt x="7108" y="1507"/>
                  </a:cubicBezTo>
                  <a:close/>
                  <a:moveTo>
                    <a:pt x="9328" y="1670"/>
                  </a:moveTo>
                  <a:lnTo>
                    <a:pt x="9328" y="1690"/>
                  </a:lnTo>
                  <a:lnTo>
                    <a:pt x="9307" y="1690"/>
                  </a:lnTo>
                  <a:cubicBezTo>
                    <a:pt x="9307" y="1690"/>
                    <a:pt x="9328" y="1670"/>
                    <a:pt x="9328" y="1670"/>
                  </a:cubicBezTo>
                  <a:close/>
                  <a:moveTo>
                    <a:pt x="10102" y="774"/>
                  </a:moveTo>
                  <a:cubicBezTo>
                    <a:pt x="10142" y="774"/>
                    <a:pt x="10163" y="815"/>
                    <a:pt x="10183" y="855"/>
                  </a:cubicBezTo>
                  <a:cubicBezTo>
                    <a:pt x="10204" y="896"/>
                    <a:pt x="10163" y="957"/>
                    <a:pt x="10224" y="998"/>
                  </a:cubicBezTo>
                  <a:cubicBezTo>
                    <a:pt x="10204" y="1059"/>
                    <a:pt x="10142" y="1039"/>
                    <a:pt x="10102" y="1079"/>
                  </a:cubicBezTo>
                  <a:cubicBezTo>
                    <a:pt x="10122" y="1120"/>
                    <a:pt x="10163" y="1141"/>
                    <a:pt x="10183" y="1161"/>
                  </a:cubicBezTo>
                  <a:cubicBezTo>
                    <a:pt x="10190" y="1163"/>
                    <a:pt x="10196" y="1163"/>
                    <a:pt x="10201" y="1163"/>
                  </a:cubicBezTo>
                  <a:cubicBezTo>
                    <a:pt x="10254" y="1163"/>
                    <a:pt x="10280" y="1103"/>
                    <a:pt x="10334" y="1103"/>
                  </a:cubicBezTo>
                  <a:cubicBezTo>
                    <a:pt x="10349" y="1103"/>
                    <a:pt x="10366" y="1108"/>
                    <a:pt x="10387" y="1120"/>
                  </a:cubicBezTo>
                  <a:cubicBezTo>
                    <a:pt x="10407" y="1181"/>
                    <a:pt x="10387" y="1242"/>
                    <a:pt x="10326" y="1304"/>
                  </a:cubicBezTo>
                  <a:cubicBezTo>
                    <a:pt x="10346" y="1365"/>
                    <a:pt x="10346" y="1466"/>
                    <a:pt x="10326" y="1507"/>
                  </a:cubicBezTo>
                  <a:cubicBezTo>
                    <a:pt x="10326" y="1548"/>
                    <a:pt x="10305" y="1568"/>
                    <a:pt x="10265" y="1589"/>
                  </a:cubicBezTo>
                  <a:cubicBezTo>
                    <a:pt x="10204" y="1528"/>
                    <a:pt x="10285" y="1487"/>
                    <a:pt x="10285" y="1446"/>
                  </a:cubicBezTo>
                  <a:cubicBezTo>
                    <a:pt x="10285" y="1405"/>
                    <a:pt x="10204" y="1365"/>
                    <a:pt x="10285" y="1324"/>
                  </a:cubicBezTo>
                  <a:cubicBezTo>
                    <a:pt x="10224" y="1283"/>
                    <a:pt x="10183" y="1222"/>
                    <a:pt x="10122" y="1181"/>
                  </a:cubicBezTo>
                  <a:cubicBezTo>
                    <a:pt x="10102" y="1263"/>
                    <a:pt x="10102" y="1324"/>
                    <a:pt x="10041" y="1365"/>
                  </a:cubicBezTo>
                  <a:cubicBezTo>
                    <a:pt x="10081" y="1405"/>
                    <a:pt x="10122" y="1385"/>
                    <a:pt x="10122" y="1405"/>
                  </a:cubicBezTo>
                  <a:cubicBezTo>
                    <a:pt x="10122" y="1416"/>
                    <a:pt x="10112" y="1416"/>
                    <a:pt x="10099" y="1416"/>
                  </a:cubicBezTo>
                  <a:cubicBezTo>
                    <a:pt x="10086" y="1416"/>
                    <a:pt x="10071" y="1416"/>
                    <a:pt x="10061" y="1426"/>
                  </a:cubicBezTo>
                  <a:cubicBezTo>
                    <a:pt x="10041" y="1446"/>
                    <a:pt x="10061" y="1466"/>
                    <a:pt x="10081" y="1487"/>
                  </a:cubicBezTo>
                  <a:cubicBezTo>
                    <a:pt x="10020" y="1507"/>
                    <a:pt x="9979" y="1548"/>
                    <a:pt x="9979" y="1629"/>
                  </a:cubicBezTo>
                  <a:cubicBezTo>
                    <a:pt x="9939" y="1629"/>
                    <a:pt x="9918" y="1690"/>
                    <a:pt x="9878" y="1690"/>
                  </a:cubicBezTo>
                  <a:cubicBezTo>
                    <a:pt x="9837" y="1670"/>
                    <a:pt x="9857" y="1629"/>
                    <a:pt x="9857" y="1609"/>
                  </a:cubicBezTo>
                  <a:cubicBezTo>
                    <a:pt x="9857" y="1568"/>
                    <a:pt x="9857" y="1548"/>
                    <a:pt x="9857" y="1507"/>
                  </a:cubicBezTo>
                  <a:cubicBezTo>
                    <a:pt x="9878" y="1487"/>
                    <a:pt x="9898" y="1466"/>
                    <a:pt x="9918" y="1446"/>
                  </a:cubicBezTo>
                  <a:lnTo>
                    <a:pt x="10020" y="1446"/>
                  </a:lnTo>
                  <a:cubicBezTo>
                    <a:pt x="10041" y="1426"/>
                    <a:pt x="10020" y="1405"/>
                    <a:pt x="10020" y="1385"/>
                  </a:cubicBezTo>
                  <a:cubicBezTo>
                    <a:pt x="9979" y="1344"/>
                    <a:pt x="9939" y="1365"/>
                    <a:pt x="9898" y="1344"/>
                  </a:cubicBezTo>
                  <a:cubicBezTo>
                    <a:pt x="9837" y="1283"/>
                    <a:pt x="9817" y="1181"/>
                    <a:pt x="9776" y="1100"/>
                  </a:cubicBezTo>
                  <a:cubicBezTo>
                    <a:pt x="9772" y="1096"/>
                    <a:pt x="9769" y="1094"/>
                    <a:pt x="9766" y="1094"/>
                  </a:cubicBezTo>
                  <a:cubicBezTo>
                    <a:pt x="9755" y="1094"/>
                    <a:pt x="9751" y="1120"/>
                    <a:pt x="9735" y="1120"/>
                  </a:cubicBezTo>
                  <a:cubicBezTo>
                    <a:pt x="9694" y="1100"/>
                    <a:pt x="9674" y="1059"/>
                    <a:pt x="9654" y="1039"/>
                  </a:cubicBezTo>
                  <a:cubicBezTo>
                    <a:pt x="9694" y="937"/>
                    <a:pt x="9817" y="937"/>
                    <a:pt x="9878" y="835"/>
                  </a:cubicBezTo>
                  <a:cubicBezTo>
                    <a:pt x="9894" y="835"/>
                    <a:pt x="9907" y="832"/>
                    <a:pt x="9917" y="832"/>
                  </a:cubicBezTo>
                  <a:cubicBezTo>
                    <a:pt x="9931" y="832"/>
                    <a:pt x="9939" y="839"/>
                    <a:pt x="9939" y="876"/>
                  </a:cubicBezTo>
                  <a:cubicBezTo>
                    <a:pt x="9918" y="896"/>
                    <a:pt x="9857" y="876"/>
                    <a:pt x="9837" y="937"/>
                  </a:cubicBezTo>
                  <a:cubicBezTo>
                    <a:pt x="9857" y="998"/>
                    <a:pt x="9898" y="1018"/>
                    <a:pt x="9939" y="1059"/>
                  </a:cubicBezTo>
                  <a:cubicBezTo>
                    <a:pt x="10000" y="1018"/>
                    <a:pt x="10000" y="1018"/>
                    <a:pt x="10000" y="937"/>
                  </a:cubicBezTo>
                  <a:cubicBezTo>
                    <a:pt x="10020" y="896"/>
                    <a:pt x="10061" y="876"/>
                    <a:pt x="10081" y="835"/>
                  </a:cubicBezTo>
                  <a:cubicBezTo>
                    <a:pt x="10081" y="815"/>
                    <a:pt x="10081" y="815"/>
                    <a:pt x="10061" y="794"/>
                  </a:cubicBezTo>
                  <a:cubicBezTo>
                    <a:pt x="10061" y="774"/>
                    <a:pt x="10081" y="774"/>
                    <a:pt x="10102" y="774"/>
                  </a:cubicBezTo>
                  <a:close/>
                  <a:moveTo>
                    <a:pt x="6151" y="1696"/>
                  </a:moveTo>
                  <a:cubicBezTo>
                    <a:pt x="6156" y="1696"/>
                    <a:pt x="6161" y="1701"/>
                    <a:pt x="6171" y="1711"/>
                  </a:cubicBezTo>
                  <a:cubicBezTo>
                    <a:pt x="6161" y="1721"/>
                    <a:pt x="6156" y="1726"/>
                    <a:pt x="6151" y="1726"/>
                  </a:cubicBezTo>
                  <a:cubicBezTo>
                    <a:pt x="6146" y="1726"/>
                    <a:pt x="6141" y="1721"/>
                    <a:pt x="6130" y="1711"/>
                  </a:cubicBezTo>
                  <a:cubicBezTo>
                    <a:pt x="6141" y="1701"/>
                    <a:pt x="6146" y="1696"/>
                    <a:pt x="6151" y="1696"/>
                  </a:cubicBezTo>
                  <a:close/>
                  <a:moveTo>
                    <a:pt x="10305" y="1670"/>
                  </a:moveTo>
                  <a:cubicBezTo>
                    <a:pt x="10346" y="1690"/>
                    <a:pt x="10326" y="1711"/>
                    <a:pt x="10326" y="1731"/>
                  </a:cubicBezTo>
                  <a:cubicBezTo>
                    <a:pt x="10285" y="1752"/>
                    <a:pt x="10265" y="1752"/>
                    <a:pt x="10224" y="1752"/>
                  </a:cubicBezTo>
                  <a:cubicBezTo>
                    <a:pt x="10244" y="1711"/>
                    <a:pt x="10265" y="1690"/>
                    <a:pt x="10305" y="1670"/>
                  </a:cubicBezTo>
                  <a:close/>
                  <a:moveTo>
                    <a:pt x="8902" y="1674"/>
                  </a:moveTo>
                  <a:cubicBezTo>
                    <a:pt x="9002" y="1691"/>
                    <a:pt x="9001" y="1696"/>
                    <a:pt x="8982" y="1772"/>
                  </a:cubicBezTo>
                  <a:cubicBezTo>
                    <a:pt x="8922" y="1772"/>
                    <a:pt x="8921" y="1714"/>
                    <a:pt x="8902" y="1674"/>
                  </a:cubicBezTo>
                  <a:close/>
                  <a:moveTo>
                    <a:pt x="11263" y="1752"/>
                  </a:moveTo>
                  <a:lnTo>
                    <a:pt x="11283" y="1772"/>
                  </a:lnTo>
                  <a:lnTo>
                    <a:pt x="11263" y="1772"/>
                  </a:lnTo>
                  <a:cubicBezTo>
                    <a:pt x="11263" y="1772"/>
                    <a:pt x="11263" y="1752"/>
                    <a:pt x="11263" y="1752"/>
                  </a:cubicBezTo>
                  <a:close/>
                  <a:moveTo>
                    <a:pt x="8778" y="1711"/>
                  </a:moveTo>
                  <a:cubicBezTo>
                    <a:pt x="8819" y="1752"/>
                    <a:pt x="8798" y="1772"/>
                    <a:pt x="8798" y="1792"/>
                  </a:cubicBezTo>
                  <a:cubicBezTo>
                    <a:pt x="8794" y="1796"/>
                    <a:pt x="8790" y="1798"/>
                    <a:pt x="8786" y="1798"/>
                  </a:cubicBezTo>
                  <a:cubicBezTo>
                    <a:pt x="8770" y="1798"/>
                    <a:pt x="8753" y="1772"/>
                    <a:pt x="8737" y="1772"/>
                  </a:cubicBezTo>
                  <a:cubicBezTo>
                    <a:pt x="8737" y="1731"/>
                    <a:pt x="8758" y="1731"/>
                    <a:pt x="8778" y="1711"/>
                  </a:cubicBezTo>
                  <a:close/>
                  <a:moveTo>
                    <a:pt x="6883" y="1702"/>
                  </a:moveTo>
                  <a:cubicBezTo>
                    <a:pt x="6884" y="1702"/>
                    <a:pt x="6884" y="1704"/>
                    <a:pt x="6884" y="1711"/>
                  </a:cubicBezTo>
                  <a:cubicBezTo>
                    <a:pt x="6925" y="1731"/>
                    <a:pt x="6986" y="1731"/>
                    <a:pt x="7006" y="1792"/>
                  </a:cubicBezTo>
                  <a:cubicBezTo>
                    <a:pt x="6986" y="1802"/>
                    <a:pt x="6970" y="1802"/>
                    <a:pt x="6958" y="1802"/>
                  </a:cubicBezTo>
                  <a:cubicBezTo>
                    <a:pt x="6945" y="1802"/>
                    <a:pt x="6935" y="1802"/>
                    <a:pt x="6925" y="1813"/>
                  </a:cubicBezTo>
                  <a:cubicBezTo>
                    <a:pt x="6864" y="1772"/>
                    <a:pt x="6864" y="1752"/>
                    <a:pt x="6864" y="1711"/>
                  </a:cubicBezTo>
                  <a:cubicBezTo>
                    <a:pt x="6877" y="1711"/>
                    <a:pt x="6882" y="1702"/>
                    <a:pt x="6883" y="1702"/>
                  </a:cubicBezTo>
                  <a:close/>
                  <a:moveTo>
                    <a:pt x="11754" y="1748"/>
                  </a:moveTo>
                  <a:cubicBezTo>
                    <a:pt x="11758" y="1748"/>
                    <a:pt x="11763" y="1755"/>
                    <a:pt x="11772" y="1772"/>
                  </a:cubicBezTo>
                  <a:cubicBezTo>
                    <a:pt x="11772" y="1813"/>
                    <a:pt x="11751" y="1833"/>
                    <a:pt x="11731" y="1833"/>
                  </a:cubicBezTo>
                  <a:cubicBezTo>
                    <a:pt x="11711" y="1813"/>
                    <a:pt x="11711" y="1792"/>
                    <a:pt x="11731" y="1772"/>
                  </a:cubicBezTo>
                  <a:cubicBezTo>
                    <a:pt x="11743" y="1760"/>
                    <a:pt x="11748" y="1748"/>
                    <a:pt x="11754" y="1748"/>
                  </a:cubicBezTo>
                  <a:close/>
                  <a:moveTo>
                    <a:pt x="7332" y="1650"/>
                  </a:moveTo>
                  <a:cubicBezTo>
                    <a:pt x="7332" y="1650"/>
                    <a:pt x="7352" y="1670"/>
                    <a:pt x="7373" y="1690"/>
                  </a:cubicBezTo>
                  <a:cubicBezTo>
                    <a:pt x="7352" y="1752"/>
                    <a:pt x="7393" y="1813"/>
                    <a:pt x="7332" y="1853"/>
                  </a:cubicBezTo>
                  <a:cubicBezTo>
                    <a:pt x="7312" y="1853"/>
                    <a:pt x="7291" y="1833"/>
                    <a:pt x="7271" y="1833"/>
                  </a:cubicBezTo>
                  <a:cubicBezTo>
                    <a:pt x="7251" y="1772"/>
                    <a:pt x="7251" y="1731"/>
                    <a:pt x="7210" y="1711"/>
                  </a:cubicBezTo>
                  <a:cubicBezTo>
                    <a:pt x="7230" y="1650"/>
                    <a:pt x="7291" y="1690"/>
                    <a:pt x="7332" y="1650"/>
                  </a:cubicBezTo>
                  <a:close/>
                  <a:moveTo>
                    <a:pt x="7902" y="1813"/>
                  </a:moveTo>
                  <a:cubicBezTo>
                    <a:pt x="7923" y="1833"/>
                    <a:pt x="7943" y="1833"/>
                    <a:pt x="7943" y="1874"/>
                  </a:cubicBezTo>
                  <a:cubicBezTo>
                    <a:pt x="7943" y="1884"/>
                    <a:pt x="7938" y="1889"/>
                    <a:pt x="7930" y="1889"/>
                  </a:cubicBezTo>
                  <a:cubicBezTo>
                    <a:pt x="7923" y="1889"/>
                    <a:pt x="7912" y="1884"/>
                    <a:pt x="7902" y="1874"/>
                  </a:cubicBezTo>
                  <a:cubicBezTo>
                    <a:pt x="7882" y="1853"/>
                    <a:pt x="7882" y="1833"/>
                    <a:pt x="7902" y="1813"/>
                  </a:cubicBezTo>
                  <a:close/>
                  <a:moveTo>
                    <a:pt x="6497" y="1813"/>
                  </a:moveTo>
                  <a:cubicBezTo>
                    <a:pt x="6517" y="1853"/>
                    <a:pt x="6477" y="1874"/>
                    <a:pt x="6456" y="1894"/>
                  </a:cubicBezTo>
                  <a:cubicBezTo>
                    <a:pt x="6436" y="1874"/>
                    <a:pt x="6456" y="1853"/>
                    <a:pt x="6456" y="1813"/>
                  </a:cubicBezTo>
                  <a:close/>
                  <a:moveTo>
                    <a:pt x="11894" y="1792"/>
                  </a:moveTo>
                  <a:lnTo>
                    <a:pt x="11894" y="1792"/>
                  </a:lnTo>
                  <a:cubicBezTo>
                    <a:pt x="11955" y="1853"/>
                    <a:pt x="11955" y="1853"/>
                    <a:pt x="11873" y="1914"/>
                  </a:cubicBezTo>
                  <a:cubicBezTo>
                    <a:pt x="11853" y="1894"/>
                    <a:pt x="11914" y="1833"/>
                    <a:pt x="11853" y="1813"/>
                  </a:cubicBezTo>
                  <a:cubicBezTo>
                    <a:pt x="11873" y="1792"/>
                    <a:pt x="11894" y="1792"/>
                    <a:pt x="11894" y="1792"/>
                  </a:cubicBezTo>
                  <a:close/>
                  <a:moveTo>
                    <a:pt x="10122" y="1772"/>
                  </a:moveTo>
                  <a:cubicBezTo>
                    <a:pt x="10142" y="1833"/>
                    <a:pt x="10183" y="1853"/>
                    <a:pt x="10224" y="1914"/>
                  </a:cubicBezTo>
                  <a:cubicBezTo>
                    <a:pt x="10208" y="1920"/>
                    <a:pt x="10194" y="1922"/>
                    <a:pt x="10182" y="1922"/>
                  </a:cubicBezTo>
                  <a:cubicBezTo>
                    <a:pt x="10150" y="1922"/>
                    <a:pt x="10132" y="1904"/>
                    <a:pt x="10102" y="1874"/>
                  </a:cubicBezTo>
                  <a:cubicBezTo>
                    <a:pt x="10081" y="1853"/>
                    <a:pt x="10081" y="1853"/>
                    <a:pt x="10122" y="1772"/>
                  </a:cubicBezTo>
                  <a:close/>
                  <a:moveTo>
                    <a:pt x="6986" y="1914"/>
                  </a:moveTo>
                  <a:lnTo>
                    <a:pt x="6986" y="1914"/>
                  </a:lnTo>
                  <a:cubicBezTo>
                    <a:pt x="6986" y="1914"/>
                    <a:pt x="7006" y="1914"/>
                    <a:pt x="7006" y="1935"/>
                  </a:cubicBezTo>
                  <a:cubicBezTo>
                    <a:pt x="6986" y="1935"/>
                    <a:pt x="6986" y="1935"/>
                    <a:pt x="6986" y="1914"/>
                  </a:cubicBezTo>
                  <a:close/>
                  <a:moveTo>
                    <a:pt x="11812" y="1894"/>
                  </a:moveTo>
                  <a:cubicBezTo>
                    <a:pt x="11833" y="1914"/>
                    <a:pt x="11833" y="1914"/>
                    <a:pt x="11812" y="1935"/>
                  </a:cubicBezTo>
                  <a:cubicBezTo>
                    <a:pt x="11792" y="1914"/>
                    <a:pt x="11792" y="1914"/>
                    <a:pt x="11812" y="1894"/>
                  </a:cubicBezTo>
                  <a:close/>
                  <a:moveTo>
                    <a:pt x="9030" y="1920"/>
                  </a:moveTo>
                  <a:cubicBezTo>
                    <a:pt x="9038" y="1920"/>
                    <a:pt x="9043" y="1925"/>
                    <a:pt x="9043" y="1935"/>
                  </a:cubicBezTo>
                  <a:cubicBezTo>
                    <a:pt x="9043" y="1945"/>
                    <a:pt x="9038" y="1950"/>
                    <a:pt x="9030" y="1950"/>
                  </a:cubicBezTo>
                  <a:cubicBezTo>
                    <a:pt x="9022" y="1950"/>
                    <a:pt x="9012" y="1945"/>
                    <a:pt x="9002" y="1935"/>
                  </a:cubicBezTo>
                  <a:cubicBezTo>
                    <a:pt x="9012" y="1925"/>
                    <a:pt x="9022" y="1920"/>
                    <a:pt x="9030" y="1920"/>
                  </a:cubicBezTo>
                  <a:close/>
                  <a:moveTo>
                    <a:pt x="10753" y="1711"/>
                  </a:moveTo>
                  <a:cubicBezTo>
                    <a:pt x="10713" y="1731"/>
                    <a:pt x="10692" y="1772"/>
                    <a:pt x="10672" y="1792"/>
                  </a:cubicBezTo>
                  <a:lnTo>
                    <a:pt x="10672" y="1914"/>
                  </a:lnTo>
                  <a:cubicBezTo>
                    <a:pt x="10652" y="1955"/>
                    <a:pt x="10631" y="1976"/>
                    <a:pt x="10570" y="1976"/>
                  </a:cubicBezTo>
                  <a:cubicBezTo>
                    <a:pt x="10535" y="1958"/>
                    <a:pt x="10515" y="1910"/>
                    <a:pt x="10471" y="1910"/>
                  </a:cubicBezTo>
                  <a:cubicBezTo>
                    <a:pt x="10464" y="1910"/>
                    <a:pt x="10456" y="1912"/>
                    <a:pt x="10448" y="1914"/>
                  </a:cubicBezTo>
                  <a:cubicBezTo>
                    <a:pt x="10448" y="1935"/>
                    <a:pt x="10448" y="1935"/>
                    <a:pt x="10428" y="1935"/>
                  </a:cubicBezTo>
                  <a:cubicBezTo>
                    <a:pt x="10428" y="1914"/>
                    <a:pt x="10428" y="1914"/>
                    <a:pt x="10448" y="1914"/>
                  </a:cubicBezTo>
                  <a:cubicBezTo>
                    <a:pt x="10448" y="1894"/>
                    <a:pt x="10489" y="1874"/>
                    <a:pt x="10489" y="1833"/>
                  </a:cubicBezTo>
                  <a:lnTo>
                    <a:pt x="10489" y="1731"/>
                  </a:lnTo>
                  <a:cubicBezTo>
                    <a:pt x="10590" y="1731"/>
                    <a:pt x="10672" y="1731"/>
                    <a:pt x="10753" y="1711"/>
                  </a:cubicBezTo>
                  <a:close/>
                  <a:moveTo>
                    <a:pt x="6904" y="1833"/>
                  </a:moveTo>
                  <a:cubicBezTo>
                    <a:pt x="6925" y="1853"/>
                    <a:pt x="6965" y="1874"/>
                    <a:pt x="6986" y="1914"/>
                  </a:cubicBezTo>
                  <a:cubicBezTo>
                    <a:pt x="6925" y="1914"/>
                    <a:pt x="6925" y="1976"/>
                    <a:pt x="6904" y="1996"/>
                  </a:cubicBezTo>
                  <a:cubicBezTo>
                    <a:pt x="6823" y="1976"/>
                    <a:pt x="6843" y="1914"/>
                    <a:pt x="6843" y="1874"/>
                  </a:cubicBezTo>
                  <a:cubicBezTo>
                    <a:pt x="6864" y="1874"/>
                    <a:pt x="6884" y="1853"/>
                    <a:pt x="6904" y="1833"/>
                  </a:cubicBezTo>
                  <a:close/>
                  <a:moveTo>
                    <a:pt x="9450" y="2037"/>
                  </a:moveTo>
                  <a:cubicBezTo>
                    <a:pt x="9470" y="2037"/>
                    <a:pt x="9470" y="2037"/>
                    <a:pt x="9470" y="2057"/>
                  </a:cubicBezTo>
                  <a:lnTo>
                    <a:pt x="9531" y="2057"/>
                  </a:lnTo>
                  <a:cubicBezTo>
                    <a:pt x="9511" y="2067"/>
                    <a:pt x="9501" y="2072"/>
                    <a:pt x="9493" y="2072"/>
                  </a:cubicBezTo>
                  <a:cubicBezTo>
                    <a:pt x="9486" y="2072"/>
                    <a:pt x="9481" y="2067"/>
                    <a:pt x="9470" y="2057"/>
                  </a:cubicBezTo>
                  <a:cubicBezTo>
                    <a:pt x="9470" y="2057"/>
                    <a:pt x="9450" y="2057"/>
                    <a:pt x="9450" y="2037"/>
                  </a:cubicBezTo>
                  <a:close/>
                  <a:moveTo>
                    <a:pt x="11690" y="2057"/>
                  </a:moveTo>
                  <a:cubicBezTo>
                    <a:pt x="11731" y="2077"/>
                    <a:pt x="11711" y="2098"/>
                    <a:pt x="11731" y="2138"/>
                  </a:cubicBezTo>
                  <a:cubicBezTo>
                    <a:pt x="11690" y="2118"/>
                    <a:pt x="11690" y="2118"/>
                    <a:pt x="11670" y="2118"/>
                  </a:cubicBezTo>
                  <a:cubicBezTo>
                    <a:pt x="11670" y="2118"/>
                    <a:pt x="11649" y="2098"/>
                    <a:pt x="11649" y="2098"/>
                  </a:cubicBezTo>
                  <a:cubicBezTo>
                    <a:pt x="11649" y="2077"/>
                    <a:pt x="11670" y="2057"/>
                    <a:pt x="11690" y="2057"/>
                  </a:cubicBezTo>
                  <a:close/>
                  <a:moveTo>
                    <a:pt x="6330" y="2147"/>
                  </a:moveTo>
                  <a:cubicBezTo>
                    <a:pt x="6338" y="2147"/>
                    <a:pt x="6352" y="2151"/>
                    <a:pt x="6375" y="2159"/>
                  </a:cubicBezTo>
                  <a:cubicBezTo>
                    <a:pt x="6354" y="2159"/>
                    <a:pt x="6334" y="2179"/>
                    <a:pt x="6334" y="2200"/>
                  </a:cubicBezTo>
                  <a:cubicBezTo>
                    <a:pt x="6321" y="2161"/>
                    <a:pt x="6316" y="2147"/>
                    <a:pt x="6330" y="2147"/>
                  </a:cubicBezTo>
                  <a:close/>
                  <a:moveTo>
                    <a:pt x="11405" y="1976"/>
                  </a:moveTo>
                  <a:lnTo>
                    <a:pt x="11466" y="2077"/>
                  </a:lnTo>
                  <a:lnTo>
                    <a:pt x="11487" y="2057"/>
                  </a:lnTo>
                  <a:lnTo>
                    <a:pt x="11487" y="2057"/>
                  </a:lnTo>
                  <a:cubicBezTo>
                    <a:pt x="11507" y="2098"/>
                    <a:pt x="11466" y="2159"/>
                    <a:pt x="11527" y="2179"/>
                  </a:cubicBezTo>
                  <a:cubicBezTo>
                    <a:pt x="11507" y="2200"/>
                    <a:pt x="11487" y="2200"/>
                    <a:pt x="11446" y="2200"/>
                  </a:cubicBezTo>
                  <a:cubicBezTo>
                    <a:pt x="11446" y="2138"/>
                    <a:pt x="11405" y="2098"/>
                    <a:pt x="11364" y="2077"/>
                  </a:cubicBezTo>
                  <a:cubicBezTo>
                    <a:pt x="11364" y="2016"/>
                    <a:pt x="11405" y="2016"/>
                    <a:pt x="11405" y="1976"/>
                  </a:cubicBezTo>
                  <a:close/>
                  <a:moveTo>
                    <a:pt x="11711" y="2179"/>
                  </a:moveTo>
                  <a:cubicBezTo>
                    <a:pt x="11731" y="2200"/>
                    <a:pt x="11711" y="2200"/>
                    <a:pt x="11711" y="2220"/>
                  </a:cubicBezTo>
                  <a:cubicBezTo>
                    <a:pt x="11690" y="2200"/>
                    <a:pt x="11670" y="2200"/>
                    <a:pt x="11711" y="2179"/>
                  </a:cubicBezTo>
                  <a:close/>
                  <a:moveTo>
                    <a:pt x="8024" y="2159"/>
                  </a:moveTo>
                  <a:lnTo>
                    <a:pt x="8024" y="2159"/>
                  </a:lnTo>
                  <a:cubicBezTo>
                    <a:pt x="8085" y="2179"/>
                    <a:pt x="8065" y="2220"/>
                    <a:pt x="8045" y="2261"/>
                  </a:cubicBezTo>
                  <a:cubicBezTo>
                    <a:pt x="7984" y="2240"/>
                    <a:pt x="8004" y="2200"/>
                    <a:pt x="8024" y="2159"/>
                  </a:cubicBezTo>
                  <a:close/>
                  <a:moveTo>
                    <a:pt x="11283" y="2220"/>
                  </a:moveTo>
                  <a:cubicBezTo>
                    <a:pt x="11303" y="2240"/>
                    <a:pt x="11303" y="2240"/>
                    <a:pt x="11303" y="2261"/>
                  </a:cubicBezTo>
                  <a:cubicBezTo>
                    <a:pt x="11283" y="2281"/>
                    <a:pt x="11263" y="2281"/>
                    <a:pt x="11222" y="2281"/>
                  </a:cubicBezTo>
                  <a:cubicBezTo>
                    <a:pt x="11242" y="2240"/>
                    <a:pt x="11263" y="2220"/>
                    <a:pt x="11283" y="2220"/>
                  </a:cubicBezTo>
                  <a:close/>
                  <a:moveTo>
                    <a:pt x="6151" y="2281"/>
                  </a:moveTo>
                  <a:cubicBezTo>
                    <a:pt x="6171" y="2281"/>
                    <a:pt x="6171" y="2301"/>
                    <a:pt x="6171" y="2301"/>
                  </a:cubicBezTo>
                  <a:cubicBezTo>
                    <a:pt x="6171" y="2322"/>
                    <a:pt x="6151" y="2322"/>
                    <a:pt x="6130" y="2322"/>
                  </a:cubicBezTo>
                  <a:cubicBezTo>
                    <a:pt x="6130" y="2322"/>
                    <a:pt x="6110" y="2322"/>
                    <a:pt x="6110" y="2301"/>
                  </a:cubicBezTo>
                  <a:cubicBezTo>
                    <a:pt x="6110" y="2281"/>
                    <a:pt x="6130" y="2281"/>
                    <a:pt x="6151" y="2281"/>
                  </a:cubicBezTo>
                  <a:close/>
                  <a:moveTo>
                    <a:pt x="8004" y="2363"/>
                  </a:moveTo>
                  <a:cubicBezTo>
                    <a:pt x="8004" y="2383"/>
                    <a:pt x="7984" y="2383"/>
                    <a:pt x="7984" y="2383"/>
                  </a:cubicBezTo>
                  <a:cubicBezTo>
                    <a:pt x="7984" y="2383"/>
                    <a:pt x="7984" y="2363"/>
                    <a:pt x="8004" y="2363"/>
                  </a:cubicBezTo>
                  <a:close/>
                  <a:moveTo>
                    <a:pt x="9348" y="1018"/>
                  </a:moveTo>
                  <a:cubicBezTo>
                    <a:pt x="9389" y="1079"/>
                    <a:pt x="9328" y="1100"/>
                    <a:pt x="9307" y="1141"/>
                  </a:cubicBezTo>
                  <a:cubicBezTo>
                    <a:pt x="9307" y="1161"/>
                    <a:pt x="9328" y="1181"/>
                    <a:pt x="9348" y="1202"/>
                  </a:cubicBezTo>
                  <a:cubicBezTo>
                    <a:pt x="9430" y="1202"/>
                    <a:pt x="9511" y="1202"/>
                    <a:pt x="9572" y="1242"/>
                  </a:cubicBezTo>
                  <a:lnTo>
                    <a:pt x="9572" y="1344"/>
                  </a:lnTo>
                  <a:cubicBezTo>
                    <a:pt x="9605" y="1361"/>
                    <a:pt x="9611" y="1391"/>
                    <a:pt x="9645" y="1391"/>
                  </a:cubicBezTo>
                  <a:cubicBezTo>
                    <a:pt x="9653" y="1391"/>
                    <a:pt x="9662" y="1389"/>
                    <a:pt x="9674" y="1385"/>
                  </a:cubicBezTo>
                  <a:lnTo>
                    <a:pt x="9674" y="1385"/>
                  </a:lnTo>
                  <a:cubicBezTo>
                    <a:pt x="9633" y="1426"/>
                    <a:pt x="9633" y="1466"/>
                    <a:pt x="9633" y="1507"/>
                  </a:cubicBezTo>
                  <a:cubicBezTo>
                    <a:pt x="9654" y="1548"/>
                    <a:pt x="9694" y="1568"/>
                    <a:pt x="9694" y="1609"/>
                  </a:cubicBezTo>
                  <a:cubicBezTo>
                    <a:pt x="9735" y="1609"/>
                    <a:pt x="9735" y="1609"/>
                    <a:pt x="9776" y="1629"/>
                  </a:cubicBezTo>
                  <a:cubicBezTo>
                    <a:pt x="9755" y="1650"/>
                    <a:pt x="9715" y="1670"/>
                    <a:pt x="9735" y="1731"/>
                  </a:cubicBezTo>
                  <a:cubicBezTo>
                    <a:pt x="9755" y="1813"/>
                    <a:pt x="9837" y="1874"/>
                    <a:pt x="9898" y="1955"/>
                  </a:cubicBezTo>
                  <a:cubicBezTo>
                    <a:pt x="9959" y="2016"/>
                    <a:pt x="10000" y="2098"/>
                    <a:pt x="9918" y="2179"/>
                  </a:cubicBezTo>
                  <a:cubicBezTo>
                    <a:pt x="9918" y="2240"/>
                    <a:pt x="9857" y="2281"/>
                    <a:pt x="9857" y="2342"/>
                  </a:cubicBezTo>
                  <a:cubicBezTo>
                    <a:pt x="9806" y="2332"/>
                    <a:pt x="9755" y="2332"/>
                    <a:pt x="9705" y="2332"/>
                  </a:cubicBezTo>
                  <a:cubicBezTo>
                    <a:pt x="9654" y="2332"/>
                    <a:pt x="9603" y="2332"/>
                    <a:pt x="9552" y="2322"/>
                  </a:cubicBezTo>
                  <a:cubicBezTo>
                    <a:pt x="9511" y="2342"/>
                    <a:pt x="9511" y="2363"/>
                    <a:pt x="9491" y="2383"/>
                  </a:cubicBezTo>
                  <a:cubicBezTo>
                    <a:pt x="9470" y="2363"/>
                    <a:pt x="9470" y="2363"/>
                    <a:pt x="9470" y="2342"/>
                  </a:cubicBezTo>
                  <a:cubicBezTo>
                    <a:pt x="9491" y="2322"/>
                    <a:pt x="9511" y="2301"/>
                    <a:pt x="9531" y="2301"/>
                  </a:cubicBezTo>
                  <a:cubicBezTo>
                    <a:pt x="9593" y="2301"/>
                    <a:pt x="9633" y="2281"/>
                    <a:pt x="9654" y="2240"/>
                  </a:cubicBezTo>
                  <a:cubicBezTo>
                    <a:pt x="9654" y="2200"/>
                    <a:pt x="9613" y="2200"/>
                    <a:pt x="9593" y="2179"/>
                  </a:cubicBezTo>
                  <a:cubicBezTo>
                    <a:pt x="9572" y="2138"/>
                    <a:pt x="9613" y="2098"/>
                    <a:pt x="9552" y="2077"/>
                  </a:cubicBezTo>
                  <a:cubicBezTo>
                    <a:pt x="9593" y="2057"/>
                    <a:pt x="9613" y="2037"/>
                    <a:pt x="9654" y="2016"/>
                  </a:cubicBezTo>
                  <a:cubicBezTo>
                    <a:pt x="9674" y="1996"/>
                    <a:pt x="9654" y="1955"/>
                    <a:pt x="9674" y="1955"/>
                  </a:cubicBezTo>
                  <a:cubicBezTo>
                    <a:pt x="9694" y="1955"/>
                    <a:pt x="9715" y="1955"/>
                    <a:pt x="9715" y="1935"/>
                  </a:cubicBezTo>
                  <a:cubicBezTo>
                    <a:pt x="9715" y="1914"/>
                    <a:pt x="9715" y="1853"/>
                    <a:pt x="9715" y="1813"/>
                  </a:cubicBezTo>
                  <a:cubicBezTo>
                    <a:pt x="9715" y="1813"/>
                    <a:pt x="9694" y="1792"/>
                    <a:pt x="9694" y="1792"/>
                  </a:cubicBezTo>
                  <a:cubicBezTo>
                    <a:pt x="9633" y="1813"/>
                    <a:pt x="9613" y="1874"/>
                    <a:pt x="9552" y="1894"/>
                  </a:cubicBezTo>
                  <a:cubicBezTo>
                    <a:pt x="9491" y="1894"/>
                    <a:pt x="9470" y="1833"/>
                    <a:pt x="9409" y="1833"/>
                  </a:cubicBezTo>
                  <a:cubicBezTo>
                    <a:pt x="9425" y="1794"/>
                    <a:pt x="9441" y="1782"/>
                    <a:pt x="9457" y="1782"/>
                  </a:cubicBezTo>
                  <a:cubicBezTo>
                    <a:pt x="9484" y="1782"/>
                    <a:pt x="9514" y="1813"/>
                    <a:pt x="9552" y="1813"/>
                  </a:cubicBezTo>
                  <a:cubicBezTo>
                    <a:pt x="9593" y="1752"/>
                    <a:pt x="9633" y="1711"/>
                    <a:pt x="9613" y="1629"/>
                  </a:cubicBezTo>
                  <a:cubicBezTo>
                    <a:pt x="9593" y="1619"/>
                    <a:pt x="9577" y="1619"/>
                    <a:pt x="9562" y="1619"/>
                  </a:cubicBezTo>
                  <a:cubicBezTo>
                    <a:pt x="9547" y="1619"/>
                    <a:pt x="9531" y="1619"/>
                    <a:pt x="9511" y="1609"/>
                  </a:cubicBezTo>
                  <a:cubicBezTo>
                    <a:pt x="9491" y="1548"/>
                    <a:pt x="9491" y="1487"/>
                    <a:pt x="9531" y="1405"/>
                  </a:cubicBezTo>
                  <a:cubicBezTo>
                    <a:pt x="9470" y="1344"/>
                    <a:pt x="9409" y="1283"/>
                    <a:pt x="9287" y="1283"/>
                  </a:cubicBezTo>
                  <a:cubicBezTo>
                    <a:pt x="9246" y="1283"/>
                    <a:pt x="9206" y="1242"/>
                    <a:pt x="9145" y="1242"/>
                  </a:cubicBezTo>
                  <a:cubicBezTo>
                    <a:pt x="9165" y="1202"/>
                    <a:pt x="9165" y="1161"/>
                    <a:pt x="9185" y="1120"/>
                  </a:cubicBezTo>
                  <a:cubicBezTo>
                    <a:pt x="9267" y="1120"/>
                    <a:pt x="9287" y="1059"/>
                    <a:pt x="9348" y="1018"/>
                  </a:cubicBezTo>
                  <a:close/>
                  <a:moveTo>
                    <a:pt x="10835" y="1507"/>
                  </a:moveTo>
                  <a:cubicBezTo>
                    <a:pt x="10896" y="1568"/>
                    <a:pt x="10916" y="1629"/>
                    <a:pt x="10977" y="1670"/>
                  </a:cubicBezTo>
                  <a:lnTo>
                    <a:pt x="10977" y="1752"/>
                  </a:lnTo>
                  <a:cubicBezTo>
                    <a:pt x="11018" y="1813"/>
                    <a:pt x="11079" y="1894"/>
                    <a:pt x="11161" y="1894"/>
                  </a:cubicBezTo>
                  <a:cubicBezTo>
                    <a:pt x="11161" y="1935"/>
                    <a:pt x="11161" y="1955"/>
                    <a:pt x="11140" y="1976"/>
                  </a:cubicBezTo>
                  <a:cubicBezTo>
                    <a:pt x="11079" y="2037"/>
                    <a:pt x="11039" y="2098"/>
                    <a:pt x="10957" y="2118"/>
                  </a:cubicBezTo>
                  <a:cubicBezTo>
                    <a:pt x="10937" y="2118"/>
                    <a:pt x="10916" y="2159"/>
                    <a:pt x="10896" y="2159"/>
                  </a:cubicBezTo>
                  <a:cubicBezTo>
                    <a:pt x="10896" y="2220"/>
                    <a:pt x="10876" y="2281"/>
                    <a:pt x="10916" y="2322"/>
                  </a:cubicBezTo>
                  <a:cubicBezTo>
                    <a:pt x="10855" y="2322"/>
                    <a:pt x="10835" y="2383"/>
                    <a:pt x="10814" y="2424"/>
                  </a:cubicBezTo>
                  <a:cubicBezTo>
                    <a:pt x="10753" y="2363"/>
                    <a:pt x="10794" y="2301"/>
                    <a:pt x="10774" y="2261"/>
                  </a:cubicBezTo>
                  <a:cubicBezTo>
                    <a:pt x="10760" y="2247"/>
                    <a:pt x="10744" y="2245"/>
                    <a:pt x="10728" y="2245"/>
                  </a:cubicBezTo>
                  <a:cubicBezTo>
                    <a:pt x="10721" y="2245"/>
                    <a:pt x="10713" y="2245"/>
                    <a:pt x="10705" y="2245"/>
                  </a:cubicBezTo>
                  <a:cubicBezTo>
                    <a:pt x="10682" y="2245"/>
                    <a:pt x="10662" y="2240"/>
                    <a:pt x="10652" y="2200"/>
                  </a:cubicBezTo>
                  <a:cubicBezTo>
                    <a:pt x="10733" y="2179"/>
                    <a:pt x="10794" y="2159"/>
                    <a:pt x="10896" y="2159"/>
                  </a:cubicBezTo>
                  <a:cubicBezTo>
                    <a:pt x="10876" y="2098"/>
                    <a:pt x="10957" y="2077"/>
                    <a:pt x="10977" y="2037"/>
                  </a:cubicBezTo>
                  <a:cubicBezTo>
                    <a:pt x="10977" y="1996"/>
                    <a:pt x="10937" y="1976"/>
                    <a:pt x="10916" y="1935"/>
                  </a:cubicBezTo>
                  <a:lnTo>
                    <a:pt x="10916" y="1731"/>
                  </a:lnTo>
                  <a:cubicBezTo>
                    <a:pt x="10876" y="1650"/>
                    <a:pt x="10814" y="1609"/>
                    <a:pt x="10835" y="1507"/>
                  </a:cubicBezTo>
                  <a:close/>
                  <a:moveTo>
                    <a:pt x="7984" y="2383"/>
                  </a:moveTo>
                  <a:cubicBezTo>
                    <a:pt x="7984" y="2403"/>
                    <a:pt x="7984" y="2424"/>
                    <a:pt x="7963" y="2444"/>
                  </a:cubicBezTo>
                  <a:cubicBezTo>
                    <a:pt x="7943" y="2403"/>
                    <a:pt x="7943" y="2403"/>
                    <a:pt x="7984" y="2383"/>
                  </a:cubicBezTo>
                  <a:close/>
                  <a:moveTo>
                    <a:pt x="8513" y="2200"/>
                  </a:moveTo>
                  <a:cubicBezTo>
                    <a:pt x="8534" y="2240"/>
                    <a:pt x="8554" y="2281"/>
                    <a:pt x="8574" y="2322"/>
                  </a:cubicBezTo>
                  <a:lnTo>
                    <a:pt x="8574" y="2485"/>
                  </a:lnTo>
                  <a:cubicBezTo>
                    <a:pt x="8513" y="2403"/>
                    <a:pt x="8493" y="2322"/>
                    <a:pt x="8452" y="2261"/>
                  </a:cubicBezTo>
                  <a:cubicBezTo>
                    <a:pt x="8452" y="2200"/>
                    <a:pt x="8493" y="2240"/>
                    <a:pt x="8513" y="2200"/>
                  </a:cubicBezTo>
                  <a:close/>
                  <a:moveTo>
                    <a:pt x="6273" y="2485"/>
                  </a:moveTo>
                  <a:cubicBezTo>
                    <a:pt x="6273" y="2505"/>
                    <a:pt x="6273" y="2505"/>
                    <a:pt x="6253" y="2505"/>
                  </a:cubicBezTo>
                  <a:cubicBezTo>
                    <a:pt x="6253" y="2485"/>
                    <a:pt x="6253" y="2485"/>
                    <a:pt x="6273" y="2485"/>
                  </a:cubicBezTo>
                  <a:close/>
                  <a:moveTo>
                    <a:pt x="7291" y="2383"/>
                  </a:moveTo>
                  <a:cubicBezTo>
                    <a:pt x="7312" y="2424"/>
                    <a:pt x="7312" y="2464"/>
                    <a:pt x="7291" y="2505"/>
                  </a:cubicBezTo>
                  <a:cubicBezTo>
                    <a:pt x="7251" y="2485"/>
                    <a:pt x="7230" y="2464"/>
                    <a:pt x="7230" y="2444"/>
                  </a:cubicBezTo>
                  <a:cubicBezTo>
                    <a:pt x="7230" y="2403"/>
                    <a:pt x="7251" y="2383"/>
                    <a:pt x="7291" y="2383"/>
                  </a:cubicBezTo>
                  <a:close/>
                  <a:moveTo>
                    <a:pt x="7573" y="2452"/>
                  </a:moveTo>
                  <a:cubicBezTo>
                    <a:pt x="7581" y="2452"/>
                    <a:pt x="7595" y="2457"/>
                    <a:pt x="7617" y="2464"/>
                  </a:cubicBezTo>
                  <a:cubicBezTo>
                    <a:pt x="7597" y="2464"/>
                    <a:pt x="7597" y="2485"/>
                    <a:pt x="7576" y="2505"/>
                  </a:cubicBezTo>
                  <a:cubicBezTo>
                    <a:pt x="7563" y="2466"/>
                    <a:pt x="7559" y="2452"/>
                    <a:pt x="7573" y="2452"/>
                  </a:cubicBezTo>
                  <a:close/>
                  <a:moveTo>
                    <a:pt x="6253" y="2505"/>
                  </a:moveTo>
                  <a:cubicBezTo>
                    <a:pt x="6253" y="2505"/>
                    <a:pt x="6253" y="2525"/>
                    <a:pt x="6232" y="2525"/>
                  </a:cubicBezTo>
                  <a:cubicBezTo>
                    <a:pt x="6232" y="2505"/>
                    <a:pt x="6253" y="2505"/>
                    <a:pt x="6253" y="2505"/>
                  </a:cubicBezTo>
                  <a:close/>
                  <a:moveTo>
                    <a:pt x="9165" y="2444"/>
                  </a:moveTo>
                  <a:cubicBezTo>
                    <a:pt x="9165" y="2485"/>
                    <a:pt x="9185" y="2505"/>
                    <a:pt x="9145" y="2525"/>
                  </a:cubicBezTo>
                  <a:lnTo>
                    <a:pt x="9124" y="2525"/>
                  </a:lnTo>
                  <a:cubicBezTo>
                    <a:pt x="9104" y="2485"/>
                    <a:pt x="9124" y="2464"/>
                    <a:pt x="9165" y="2444"/>
                  </a:cubicBezTo>
                  <a:close/>
                  <a:moveTo>
                    <a:pt x="11212" y="2357"/>
                  </a:moveTo>
                  <a:cubicBezTo>
                    <a:pt x="11227" y="2357"/>
                    <a:pt x="11242" y="2363"/>
                    <a:pt x="11263" y="2363"/>
                  </a:cubicBezTo>
                  <a:cubicBezTo>
                    <a:pt x="11283" y="2383"/>
                    <a:pt x="11303" y="2403"/>
                    <a:pt x="11303" y="2464"/>
                  </a:cubicBezTo>
                  <a:cubicBezTo>
                    <a:pt x="11263" y="2485"/>
                    <a:pt x="11222" y="2505"/>
                    <a:pt x="11201" y="2546"/>
                  </a:cubicBezTo>
                  <a:cubicBezTo>
                    <a:pt x="11201" y="2546"/>
                    <a:pt x="11181" y="2525"/>
                    <a:pt x="11161" y="2525"/>
                  </a:cubicBezTo>
                  <a:lnTo>
                    <a:pt x="11161" y="2383"/>
                  </a:lnTo>
                  <a:cubicBezTo>
                    <a:pt x="11181" y="2363"/>
                    <a:pt x="11196" y="2357"/>
                    <a:pt x="11212" y="2357"/>
                  </a:cubicBezTo>
                  <a:close/>
                  <a:moveTo>
                    <a:pt x="7310" y="1889"/>
                  </a:moveTo>
                  <a:cubicBezTo>
                    <a:pt x="7332" y="1889"/>
                    <a:pt x="7332" y="1918"/>
                    <a:pt x="7332" y="1935"/>
                  </a:cubicBezTo>
                  <a:cubicBezTo>
                    <a:pt x="7346" y="1942"/>
                    <a:pt x="7360" y="1945"/>
                    <a:pt x="7373" y="1945"/>
                  </a:cubicBezTo>
                  <a:cubicBezTo>
                    <a:pt x="7417" y="1945"/>
                    <a:pt x="7457" y="1915"/>
                    <a:pt x="7500" y="1915"/>
                  </a:cubicBezTo>
                  <a:cubicBezTo>
                    <a:pt x="7518" y="1915"/>
                    <a:pt x="7536" y="1920"/>
                    <a:pt x="7556" y="1935"/>
                  </a:cubicBezTo>
                  <a:cubicBezTo>
                    <a:pt x="7536" y="1955"/>
                    <a:pt x="7515" y="1976"/>
                    <a:pt x="7475" y="1976"/>
                  </a:cubicBezTo>
                  <a:cubicBezTo>
                    <a:pt x="7466" y="1971"/>
                    <a:pt x="7459" y="1970"/>
                    <a:pt x="7452" y="1970"/>
                  </a:cubicBezTo>
                  <a:cubicBezTo>
                    <a:pt x="7426" y="1970"/>
                    <a:pt x="7409" y="1996"/>
                    <a:pt x="7393" y="1996"/>
                  </a:cubicBezTo>
                  <a:cubicBezTo>
                    <a:pt x="7387" y="1999"/>
                    <a:pt x="7382" y="2000"/>
                    <a:pt x="7376" y="2000"/>
                  </a:cubicBezTo>
                  <a:cubicBezTo>
                    <a:pt x="7351" y="2000"/>
                    <a:pt x="7333" y="1971"/>
                    <a:pt x="7308" y="1971"/>
                  </a:cubicBezTo>
                  <a:cubicBezTo>
                    <a:pt x="7303" y="1971"/>
                    <a:pt x="7297" y="1973"/>
                    <a:pt x="7291" y="1976"/>
                  </a:cubicBezTo>
                  <a:cubicBezTo>
                    <a:pt x="7291" y="1976"/>
                    <a:pt x="7291" y="1996"/>
                    <a:pt x="7291" y="1996"/>
                  </a:cubicBezTo>
                  <a:cubicBezTo>
                    <a:pt x="7271" y="2016"/>
                    <a:pt x="7271" y="2037"/>
                    <a:pt x="7271" y="2057"/>
                  </a:cubicBezTo>
                  <a:cubicBezTo>
                    <a:pt x="7291" y="2138"/>
                    <a:pt x="7271" y="2240"/>
                    <a:pt x="7251" y="2342"/>
                  </a:cubicBezTo>
                  <a:cubicBezTo>
                    <a:pt x="7271" y="2342"/>
                    <a:pt x="7271" y="2342"/>
                    <a:pt x="7271" y="2363"/>
                  </a:cubicBezTo>
                  <a:cubicBezTo>
                    <a:pt x="7251" y="2363"/>
                    <a:pt x="7251" y="2342"/>
                    <a:pt x="7251" y="2342"/>
                  </a:cubicBezTo>
                  <a:lnTo>
                    <a:pt x="7210" y="2342"/>
                  </a:lnTo>
                  <a:cubicBezTo>
                    <a:pt x="7128" y="2363"/>
                    <a:pt x="7128" y="2424"/>
                    <a:pt x="7108" y="2464"/>
                  </a:cubicBezTo>
                  <a:cubicBezTo>
                    <a:pt x="7047" y="2505"/>
                    <a:pt x="7067" y="2587"/>
                    <a:pt x="7006" y="2587"/>
                  </a:cubicBezTo>
                  <a:cubicBezTo>
                    <a:pt x="7006" y="2627"/>
                    <a:pt x="7006" y="2627"/>
                    <a:pt x="7026" y="2648"/>
                  </a:cubicBezTo>
                  <a:cubicBezTo>
                    <a:pt x="7026" y="2668"/>
                    <a:pt x="7006" y="2688"/>
                    <a:pt x="6986" y="2729"/>
                  </a:cubicBezTo>
                  <a:cubicBezTo>
                    <a:pt x="6986" y="2648"/>
                    <a:pt x="6986" y="2607"/>
                    <a:pt x="6965" y="2525"/>
                  </a:cubicBezTo>
                  <a:cubicBezTo>
                    <a:pt x="6904" y="2525"/>
                    <a:pt x="6884" y="2607"/>
                    <a:pt x="6843" y="2607"/>
                  </a:cubicBezTo>
                  <a:cubicBezTo>
                    <a:pt x="6843" y="2627"/>
                    <a:pt x="6843" y="2627"/>
                    <a:pt x="6823" y="2627"/>
                  </a:cubicBezTo>
                  <a:cubicBezTo>
                    <a:pt x="6823" y="2607"/>
                    <a:pt x="6823" y="2607"/>
                    <a:pt x="6843" y="2607"/>
                  </a:cubicBezTo>
                  <a:cubicBezTo>
                    <a:pt x="6843" y="2546"/>
                    <a:pt x="6802" y="2505"/>
                    <a:pt x="6802" y="2444"/>
                  </a:cubicBezTo>
                  <a:cubicBezTo>
                    <a:pt x="6789" y="2430"/>
                    <a:pt x="6775" y="2426"/>
                    <a:pt x="6761" y="2426"/>
                  </a:cubicBezTo>
                  <a:cubicBezTo>
                    <a:pt x="6732" y="2426"/>
                    <a:pt x="6701" y="2444"/>
                    <a:pt x="6660" y="2444"/>
                  </a:cubicBezTo>
                  <a:cubicBezTo>
                    <a:pt x="6721" y="2363"/>
                    <a:pt x="6741" y="2301"/>
                    <a:pt x="6782" y="2220"/>
                  </a:cubicBezTo>
                  <a:cubicBezTo>
                    <a:pt x="6823" y="2220"/>
                    <a:pt x="6843" y="2281"/>
                    <a:pt x="6904" y="2281"/>
                  </a:cubicBezTo>
                  <a:cubicBezTo>
                    <a:pt x="6884" y="2301"/>
                    <a:pt x="6884" y="2301"/>
                    <a:pt x="6864" y="2322"/>
                  </a:cubicBezTo>
                  <a:cubicBezTo>
                    <a:pt x="6925" y="2363"/>
                    <a:pt x="6925" y="2424"/>
                    <a:pt x="6925" y="2485"/>
                  </a:cubicBezTo>
                  <a:cubicBezTo>
                    <a:pt x="7006" y="2485"/>
                    <a:pt x="6986" y="2424"/>
                    <a:pt x="7006" y="2403"/>
                  </a:cubicBezTo>
                  <a:cubicBezTo>
                    <a:pt x="6986" y="2383"/>
                    <a:pt x="6986" y="2383"/>
                    <a:pt x="6986" y="2363"/>
                  </a:cubicBezTo>
                  <a:cubicBezTo>
                    <a:pt x="6986" y="2322"/>
                    <a:pt x="7026" y="2301"/>
                    <a:pt x="7026" y="2281"/>
                  </a:cubicBezTo>
                  <a:lnTo>
                    <a:pt x="7026" y="2138"/>
                  </a:lnTo>
                  <a:cubicBezTo>
                    <a:pt x="7047" y="2098"/>
                    <a:pt x="7088" y="2057"/>
                    <a:pt x="7108" y="2057"/>
                  </a:cubicBezTo>
                  <a:cubicBezTo>
                    <a:pt x="7149" y="2057"/>
                    <a:pt x="7149" y="2057"/>
                    <a:pt x="7149" y="2159"/>
                  </a:cubicBezTo>
                  <a:lnTo>
                    <a:pt x="7210" y="2159"/>
                  </a:lnTo>
                  <a:lnTo>
                    <a:pt x="7210" y="2037"/>
                  </a:lnTo>
                  <a:cubicBezTo>
                    <a:pt x="7251" y="1976"/>
                    <a:pt x="7271" y="1935"/>
                    <a:pt x="7291" y="1894"/>
                  </a:cubicBezTo>
                  <a:cubicBezTo>
                    <a:pt x="7299" y="1890"/>
                    <a:pt x="7305" y="1889"/>
                    <a:pt x="7310" y="1889"/>
                  </a:cubicBezTo>
                  <a:close/>
                  <a:moveTo>
                    <a:pt x="10977" y="2587"/>
                  </a:moveTo>
                  <a:cubicBezTo>
                    <a:pt x="10998" y="2587"/>
                    <a:pt x="10998" y="2607"/>
                    <a:pt x="10998" y="2607"/>
                  </a:cubicBezTo>
                  <a:cubicBezTo>
                    <a:pt x="11039" y="2607"/>
                    <a:pt x="11039" y="2648"/>
                    <a:pt x="11059" y="2668"/>
                  </a:cubicBezTo>
                  <a:cubicBezTo>
                    <a:pt x="11079" y="2688"/>
                    <a:pt x="11079" y="2729"/>
                    <a:pt x="11079" y="2749"/>
                  </a:cubicBezTo>
                  <a:cubicBezTo>
                    <a:pt x="11018" y="2749"/>
                    <a:pt x="10998" y="2729"/>
                    <a:pt x="10998" y="2668"/>
                  </a:cubicBezTo>
                  <a:cubicBezTo>
                    <a:pt x="10998" y="2648"/>
                    <a:pt x="10998" y="2627"/>
                    <a:pt x="10998" y="2607"/>
                  </a:cubicBezTo>
                  <a:cubicBezTo>
                    <a:pt x="10977" y="2607"/>
                    <a:pt x="10977" y="2607"/>
                    <a:pt x="10977" y="2587"/>
                  </a:cubicBezTo>
                  <a:close/>
                  <a:moveTo>
                    <a:pt x="6904" y="2749"/>
                  </a:moveTo>
                  <a:lnTo>
                    <a:pt x="6904" y="2749"/>
                  </a:lnTo>
                  <a:cubicBezTo>
                    <a:pt x="6904" y="2749"/>
                    <a:pt x="6925" y="2749"/>
                    <a:pt x="6925" y="2770"/>
                  </a:cubicBezTo>
                  <a:cubicBezTo>
                    <a:pt x="6904" y="2770"/>
                    <a:pt x="6904" y="2770"/>
                    <a:pt x="6904" y="2749"/>
                  </a:cubicBezTo>
                  <a:close/>
                  <a:moveTo>
                    <a:pt x="7495" y="2729"/>
                  </a:moveTo>
                  <a:cubicBezTo>
                    <a:pt x="7515" y="2749"/>
                    <a:pt x="7515" y="2749"/>
                    <a:pt x="7495" y="2770"/>
                  </a:cubicBezTo>
                  <a:cubicBezTo>
                    <a:pt x="7475" y="2749"/>
                    <a:pt x="7475" y="2749"/>
                    <a:pt x="7495" y="2729"/>
                  </a:cubicBezTo>
                  <a:close/>
                  <a:moveTo>
                    <a:pt x="11079" y="2749"/>
                  </a:moveTo>
                  <a:cubicBezTo>
                    <a:pt x="11079" y="2749"/>
                    <a:pt x="11100" y="2749"/>
                    <a:pt x="11100" y="2770"/>
                  </a:cubicBezTo>
                  <a:cubicBezTo>
                    <a:pt x="11079" y="2770"/>
                    <a:pt x="11079" y="2749"/>
                    <a:pt x="11079" y="2749"/>
                  </a:cubicBezTo>
                  <a:close/>
                  <a:moveTo>
                    <a:pt x="6986" y="2749"/>
                  </a:moveTo>
                  <a:cubicBezTo>
                    <a:pt x="7006" y="2770"/>
                    <a:pt x="7006" y="2770"/>
                    <a:pt x="6986" y="2790"/>
                  </a:cubicBezTo>
                  <a:cubicBezTo>
                    <a:pt x="6965" y="2790"/>
                    <a:pt x="6986" y="2770"/>
                    <a:pt x="6986" y="2749"/>
                  </a:cubicBezTo>
                  <a:close/>
                  <a:moveTo>
                    <a:pt x="7067" y="2770"/>
                  </a:moveTo>
                  <a:cubicBezTo>
                    <a:pt x="7088" y="2790"/>
                    <a:pt x="7088" y="2790"/>
                    <a:pt x="7088" y="2790"/>
                  </a:cubicBezTo>
                  <a:lnTo>
                    <a:pt x="7067" y="2790"/>
                  </a:lnTo>
                  <a:lnTo>
                    <a:pt x="7067" y="2770"/>
                  </a:lnTo>
                  <a:close/>
                  <a:moveTo>
                    <a:pt x="6171" y="2770"/>
                  </a:moveTo>
                  <a:cubicBezTo>
                    <a:pt x="6171" y="2811"/>
                    <a:pt x="6130" y="2811"/>
                    <a:pt x="6130" y="2831"/>
                  </a:cubicBezTo>
                  <a:cubicBezTo>
                    <a:pt x="6110" y="2790"/>
                    <a:pt x="6130" y="2770"/>
                    <a:pt x="6171" y="2770"/>
                  </a:cubicBezTo>
                  <a:close/>
                  <a:moveTo>
                    <a:pt x="11385" y="2648"/>
                  </a:moveTo>
                  <a:cubicBezTo>
                    <a:pt x="11425" y="2648"/>
                    <a:pt x="11425" y="2668"/>
                    <a:pt x="11466" y="2668"/>
                  </a:cubicBezTo>
                  <a:cubicBezTo>
                    <a:pt x="11487" y="2709"/>
                    <a:pt x="11507" y="2749"/>
                    <a:pt x="11527" y="2790"/>
                  </a:cubicBezTo>
                  <a:cubicBezTo>
                    <a:pt x="11507" y="2811"/>
                    <a:pt x="11487" y="2811"/>
                    <a:pt x="11487" y="2831"/>
                  </a:cubicBezTo>
                  <a:cubicBezTo>
                    <a:pt x="11446" y="2790"/>
                    <a:pt x="11425" y="2770"/>
                    <a:pt x="11385" y="2749"/>
                  </a:cubicBezTo>
                  <a:lnTo>
                    <a:pt x="11385" y="2648"/>
                  </a:lnTo>
                  <a:close/>
                  <a:moveTo>
                    <a:pt x="7756" y="2725"/>
                  </a:moveTo>
                  <a:cubicBezTo>
                    <a:pt x="7781" y="2725"/>
                    <a:pt x="7799" y="2754"/>
                    <a:pt x="7824" y="2754"/>
                  </a:cubicBezTo>
                  <a:cubicBezTo>
                    <a:pt x="7830" y="2754"/>
                    <a:pt x="7835" y="2752"/>
                    <a:pt x="7841" y="2749"/>
                  </a:cubicBezTo>
                  <a:lnTo>
                    <a:pt x="7841" y="2749"/>
                  </a:lnTo>
                  <a:cubicBezTo>
                    <a:pt x="7841" y="2811"/>
                    <a:pt x="7821" y="2831"/>
                    <a:pt x="7780" y="2851"/>
                  </a:cubicBezTo>
                  <a:lnTo>
                    <a:pt x="7760" y="2851"/>
                  </a:lnTo>
                  <a:cubicBezTo>
                    <a:pt x="7719" y="2811"/>
                    <a:pt x="7719" y="2770"/>
                    <a:pt x="7739" y="2729"/>
                  </a:cubicBezTo>
                  <a:cubicBezTo>
                    <a:pt x="7745" y="2726"/>
                    <a:pt x="7751" y="2725"/>
                    <a:pt x="7756" y="2725"/>
                  </a:cubicBezTo>
                  <a:close/>
                  <a:moveTo>
                    <a:pt x="7312" y="2749"/>
                  </a:moveTo>
                  <a:cubicBezTo>
                    <a:pt x="7352" y="2790"/>
                    <a:pt x="7393" y="2811"/>
                    <a:pt x="7413" y="2831"/>
                  </a:cubicBezTo>
                  <a:cubicBezTo>
                    <a:pt x="7413" y="2872"/>
                    <a:pt x="7393" y="2892"/>
                    <a:pt x="7373" y="2912"/>
                  </a:cubicBezTo>
                  <a:cubicBezTo>
                    <a:pt x="7373" y="2851"/>
                    <a:pt x="7312" y="2851"/>
                    <a:pt x="7291" y="2811"/>
                  </a:cubicBezTo>
                  <a:cubicBezTo>
                    <a:pt x="7271" y="2790"/>
                    <a:pt x="7291" y="2770"/>
                    <a:pt x="7312" y="2749"/>
                  </a:cubicBezTo>
                  <a:close/>
                  <a:moveTo>
                    <a:pt x="9837" y="2505"/>
                  </a:moveTo>
                  <a:cubicBezTo>
                    <a:pt x="9857" y="2505"/>
                    <a:pt x="9857" y="2525"/>
                    <a:pt x="9898" y="2546"/>
                  </a:cubicBezTo>
                  <a:cubicBezTo>
                    <a:pt x="9857" y="2607"/>
                    <a:pt x="9857" y="2668"/>
                    <a:pt x="9857" y="2749"/>
                  </a:cubicBezTo>
                  <a:cubicBezTo>
                    <a:pt x="9878" y="2770"/>
                    <a:pt x="9918" y="2770"/>
                    <a:pt x="9918" y="2811"/>
                  </a:cubicBezTo>
                  <a:cubicBezTo>
                    <a:pt x="9898" y="2851"/>
                    <a:pt x="9857" y="2872"/>
                    <a:pt x="9817" y="2912"/>
                  </a:cubicBezTo>
                  <a:cubicBezTo>
                    <a:pt x="9796" y="2770"/>
                    <a:pt x="9817" y="2648"/>
                    <a:pt x="9837" y="2505"/>
                  </a:cubicBezTo>
                  <a:close/>
                  <a:moveTo>
                    <a:pt x="6069" y="2912"/>
                  </a:moveTo>
                  <a:cubicBezTo>
                    <a:pt x="6090" y="2933"/>
                    <a:pt x="6090" y="2953"/>
                    <a:pt x="6069" y="2973"/>
                  </a:cubicBezTo>
                  <a:cubicBezTo>
                    <a:pt x="6069" y="2953"/>
                    <a:pt x="6049" y="2933"/>
                    <a:pt x="6069" y="2912"/>
                  </a:cubicBezTo>
                  <a:close/>
                  <a:moveTo>
                    <a:pt x="8798" y="2912"/>
                  </a:moveTo>
                  <a:cubicBezTo>
                    <a:pt x="8798" y="2912"/>
                    <a:pt x="8798" y="2933"/>
                    <a:pt x="8798" y="2953"/>
                  </a:cubicBezTo>
                  <a:cubicBezTo>
                    <a:pt x="8798" y="2953"/>
                    <a:pt x="8798" y="2973"/>
                    <a:pt x="8778" y="2973"/>
                  </a:cubicBezTo>
                  <a:cubicBezTo>
                    <a:pt x="8758" y="2973"/>
                    <a:pt x="8758" y="2953"/>
                    <a:pt x="8758" y="2953"/>
                  </a:cubicBezTo>
                  <a:cubicBezTo>
                    <a:pt x="8758" y="2912"/>
                    <a:pt x="8778" y="2912"/>
                    <a:pt x="8798" y="2912"/>
                  </a:cubicBezTo>
                  <a:close/>
                  <a:moveTo>
                    <a:pt x="11751" y="2953"/>
                  </a:moveTo>
                  <a:cubicBezTo>
                    <a:pt x="11772" y="2953"/>
                    <a:pt x="11772" y="2973"/>
                    <a:pt x="11772" y="2973"/>
                  </a:cubicBezTo>
                  <a:cubicBezTo>
                    <a:pt x="11772" y="2973"/>
                    <a:pt x="11751" y="2973"/>
                    <a:pt x="11751" y="2953"/>
                  </a:cubicBezTo>
                  <a:close/>
                  <a:moveTo>
                    <a:pt x="8147" y="2892"/>
                  </a:moveTo>
                  <a:cubicBezTo>
                    <a:pt x="8208" y="2892"/>
                    <a:pt x="8187" y="2933"/>
                    <a:pt x="8228" y="2953"/>
                  </a:cubicBezTo>
                  <a:cubicBezTo>
                    <a:pt x="8208" y="2973"/>
                    <a:pt x="8187" y="2994"/>
                    <a:pt x="8167" y="2994"/>
                  </a:cubicBezTo>
                  <a:cubicBezTo>
                    <a:pt x="8126" y="2953"/>
                    <a:pt x="8147" y="2912"/>
                    <a:pt x="8147" y="2892"/>
                  </a:cubicBezTo>
                  <a:close/>
                  <a:moveTo>
                    <a:pt x="7915" y="2999"/>
                  </a:moveTo>
                  <a:cubicBezTo>
                    <a:pt x="7923" y="2999"/>
                    <a:pt x="7933" y="3004"/>
                    <a:pt x="7943" y="3014"/>
                  </a:cubicBezTo>
                  <a:cubicBezTo>
                    <a:pt x="7933" y="3024"/>
                    <a:pt x="7923" y="3029"/>
                    <a:pt x="7915" y="3029"/>
                  </a:cubicBezTo>
                  <a:cubicBezTo>
                    <a:pt x="7907" y="3029"/>
                    <a:pt x="7902" y="3024"/>
                    <a:pt x="7902" y="3014"/>
                  </a:cubicBezTo>
                  <a:cubicBezTo>
                    <a:pt x="7902" y="3004"/>
                    <a:pt x="7907" y="2999"/>
                    <a:pt x="7915" y="2999"/>
                  </a:cubicBezTo>
                  <a:close/>
                  <a:moveTo>
                    <a:pt x="7312" y="2973"/>
                  </a:moveTo>
                  <a:cubicBezTo>
                    <a:pt x="7352" y="2994"/>
                    <a:pt x="7332" y="3035"/>
                    <a:pt x="7332" y="3055"/>
                  </a:cubicBezTo>
                  <a:cubicBezTo>
                    <a:pt x="7322" y="3075"/>
                    <a:pt x="7312" y="3080"/>
                    <a:pt x="7301" y="3080"/>
                  </a:cubicBezTo>
                  <a:cubicBezTo>
                    <a:pt x="7291" y="3080"/>
                    <a:pt x="7281" y="3075"/>
                    <a:pt x="7271" y="3075"/>
                  </a:cubicBezTo>
                  <a:cubicBezTo>
                    <a:pt x="7251" y="3014"/>
                    <a:pt x="7271" y="2994"/>
                    <a:pt x="7312" y="2973"/>
                  </a:cubicBezTo>
                  <a:close/>
                  <a:moveTo>
                    <a:pt x="10774" y="3014"/>
                  </a:moveTo>
                  <a:cubicBezTo>
                    <a:pt x="10794" y="3055"/>
                    <a:pt x="10855" y="3035"/>
                    <a:pt x="10855" y="3096"/>
                  </a:cubicBezTo>
                  <a:cubicBezTo>
                    <a:pt x="10835" y="3106"/>
                    <a:pt x="10814" y="3111"/>
                    <a:pt x="10794" y="3111"/>
                  </a:cubicBezTo>
                  <a:cubicBezTo>
                    <a:pt x="10774" y="3111"/>
                    <a:pt x="10753" y="3106"/>
                    <a:pt x="10733" y="3096"/>
                  </a:cubicBezTo>
                  <a:cubicBezTo>
                    <a:pt x="10713" y="3055"/>
                    <a:pt x="10753" y="3055"/>
                    <a:pt x="10774" y="3014"/>
                  </a:cubicBezTo>
                  <a:close/>
                  <a:moveTo>
                    <a:pt x="7800" y="2892"/>
                  </a:moveTo>
                  <a:cubicBezTo>
                    <a:pt x="7821" y="2912"/>
                    <a:pt x="7841" y="2912"/>
                    <a:pt x="7841" y="2933"/>
                  </a:cubicBezTo>
                  <a:cubicBezTo>
                    <a:pt x="7821" y="2973"/>
                    <a:pt x="7780" y="2973"/>
                    <a:pt x="7760" y="3035"/>
                  </a:cubicBezTo>
                  <a:cubicBezTo>
                    <a:pt x="7760" y="3035"/>
                    <a:pt x="7760" y="3075"/>
                    <a:pt x="7760" y="3096"/>
                  </a:cubicBezTo>
                  <a:cubicBezTo>
                    <a:pt x="7744" y="3111"/>
                    <a:pt x="7729" y="3118"/>
                    <a:pt x="7714" y="3118"/>
                  </a:cubicBezTo>
                  <a:cubicBezTo>
                    <a:pt x="7691" y="3118"/>
                    <a:pt x="7670" y="3100"/>
                    <a:pt x="7658" y="3075"/>
                  </a:cubicBezTo>
                  <a:cubicBezTo>
                    <a:pt x="7678" y="2994"/>
                    <a:pt x="7739" y="2953"/>
                    <a:pt x="7800" y="2892"/>
                  </a:cubicBezTo>
                  <a:close/>
                  <a:moveTo>
                    <a:pt x="8737" y="1976"/>
                  </a:moveTo>
                  <a:cubicBezTo>
                    <a:pt x="8778" y="1996"/>
                    <a:pt x="8778" y="1996"/>
                    <a:pt x="8798" y="2016"/>
                  </a:cubicBezTo>
                  <a:lnTo>
                    <a:pt x="8798" y="2159"/>
                  </a:lnTo>
                  <a:cubicBezTo>
                    <a:pt x="8819" y="2179"/>
                    <a:pt x="8839" y="2200"/>
                    <a:pt x="8839" y="2220"/>
                  </a:cubicBezTo>
                  <a:cubicBezTo>
                    <a:pt x="8839" y="2220"/>
                    <a:pt x="8819" y="2240"/>
                    <a:pt x="8798" y="2281"/>
                  </a:cubicBezTo>
                  <a:lnTo>
                    <a:pt x="8798" y="2342"/>
                  </a:lnTo>
                  <a:cubicBezTo>
                    <a:pt x="8819" y="2383"/>
                    <a:pt x="8839" y="2403"/>
                    <a:pt x="8880" y="2424"/>
                  </a:cubicBezTo>
                  <a:cubicBezTo>
                    <a:pt x="8896" y="2424"/>
                    <a:pt x="8912" y="2398"/>
                    <a:pt x="8929" y="2398"/>
                  </a:cubicBezTo>
                  <a:cubicBezTo>
                    <a:pt x="8933" y="2398"/>
                    <a:pt x="8937" y="2399"/>
                    <a:pt x="8941" y="2403"/>
                  </a:cubicBezTo>
                  <a:cubicBezTo>
                    <a:pt x="8953" y="2409"/>
                    <a:pt x="8963" y="2412"/>
                    <a:pt x="8972" y="2412"/>
                  </a:cubicBezTo>
                  <a:cubicBezTo>
                    <a:pt x="8994" y="2412"/>
                    <a:pt x="9008" y="2397"/>
                    <a:pt x="9022" y="2383"/>
                  </a:cubicBezTo>
                  <a:cubicBezTo>
                    <a:pt x="9022" y="2363"/>
                    <a:pt x="9002" y="2363"/>
                    <a:pt x="8982" y="2342"/>
                  </a:cubicBezTo>
                  <a:cubicBezTo>
                    <a:pt x="8961" y="2342"/>
                    <a:pt x="8941" y="2363"/>
                    <a:pt x="8920" y="2363"/>
                  </a:cubicBezTo>
                  <a:cubicBezTo>
                    <a:pt x="8900" y="2342"/>
                    <a:pt x="8961" y="2301"/>
                    <a:pt x="9043" y="2261"/>
                  </a:cubicBezTo>
                  <a:cubicBezTo>
                    <a:pt x="9063" y="2220"/>
                    <a:pt x="9022" y="2159"/>
                    <a:pt x="9083" y="2118"/>
                  </a:cubicBezTo>
                  <a:cubicBezTo>
                    <a:pt x="9145" y="2159"/>
                    <a:pt x="9185" y="2240"/>
                    <a:pt x="9267" y="2261"/>
                  </a:cubicBezTo>
                  <a:cubicBezTo>
                    <a:pt x="9267" y="2301"/>
                    <a:pt x="9287" y="2342"/>
                    <a:pt x="9226" y="2383"/>
                  </a:cubicBezTo>
                  <a:cubicBezTo>
                    <a:pt x="9206" y="2383"/>
                    <a:pt x="9206" y="2342"/>
                    <a:pt x="9165" y="2342"/>
                  </a:cubicBezTo>
                  <a:cubicBezTo>
                    <a:pt x="9145" y="2342"/>
                    <a:pt x="9104" y="2363"/>
                    <a:pt x="9043" y="2363"/>
                  </a:cubicBezTo>
                  <a:cubicBezTo>
                    <a:pt x="9063" y="2424"/>
                    <a:pt x="9043" y="2485"/>
                    <a:pt x="9002" y="2525"/>
                  </a:cubicBezTo>
                  <a:lnTo>
                    <a:pt x="8941" y="2525"/>
                  </a:lnTo>
                  <a:cubicBezTo>
                    <a:pt x="8941" y="2566"/>
                    <a:pt x="8941" y="2607"/>
                    <a:pt x="8961" y="2627"/>
                  </a:cubicBezTo>
                  <a:lnTo>
                    <a:pt x="9104" y="2587"/>
                  </a:lnTo>
                  <a:cubicBezTo>
                    <a:pt x="9145" y="2607"/>
                    <a:pt x="9124" y="2668"/>
                    <a:pt x="9165" y="2709"/>
                  </a:cubicBezTo>
                  <a:cubicBezTo>
                    <a:pt x="9124" y="2749"/>
                    <a:pt x="9063" y="2790"/>
                    <a:pt x="9043" y="2831"/>
                  </a:cubicBezTo>
                  <a:cubicBezTo>
                    <a:pt x="9053" y="2846"/>
                    <a:pt x="9063" y="2851"/>
                    <a:pt x="9073" y="2851"/>
                  </a:cubicBezTo>
                  <a:cubicBezTo>
                    <a:pt x="9094" y="2851"/>
                    <a:pt x="9114" y="2831"/>
                    <a:pt x="9134" y="2831"/>
                  </a:cubicBezTo>
                  <a:cubicBezTo>
                    <a:pt x="9145" y="2831"/>
                    <a:pt x="9155" y="2836"/>
                    <a:pt x="9165" y="2851"/>
                  </a:cubicBezTo>
                  <a:cubicBezTo>
                    <a:pt x="9165" y="2872"/>
                    <a:pt x="9165" y="2892"/>
                    <a:pt x="9145" y="2892"/>
                  </a:cubicBezTo>
                  <a:cubicBezTo>
                    <a:pt x="9124" y="2892"/>
                    <a:pt x="9104" y="2912"/>
                    <a:pt x="9083" y="2912"/>
                  </a:cubicBezTo>
                  <a:cubicBezTo>
                    <a:pt x="9145" y="2973"/>
                    <a:pt x="9083" y="3055"/>
                    <a:pt x="9124" y="3096"/>
                  </a:cubicBezTo>
                  <a:cubicBezTo>
                    <a:pt x="9124" y="3116"/>
                    <a:pt x="9124" y="3116"/>
                    <a:pt x="9104" y="3136"/>
                  </a:cubicBezTo>
                  <a:cubicBezTo>
                    <a:pt x="9083" y="3096"/>
                    <a:pt x="9043" y="3075"/>
                    <a:pt x="9002" y="3014"/>
                  </a:cubicBezTo>
                  <a:cubicBezTo>
                    <a:pt x="9022" y="2994"/>
                    <a:pt x="9002" y="2933"/>
                    <a:pt x="9002" y="2872"/>
                  </a:cubicBezTo>
                  <a:cubicBezTo>
                    <a:pt x="8941" y="2811"/>
                    <a:pt x="8839" y="2851"/>
                    <a:pt x="8778" y="2749"/>
                  </a:cubicBezTo>
                  <a:cubicBezTo>
                    <a:pt x="8798" y="2709"/>
                    <a:pt x="8819" y="2668"/>
                    <a:pt x="8839" y="2607"/>
                  </a:cubicBezTo>
                  <a:cubicBezTo>
                    <a:pt x="8880" y="2607"/>
                    <a:pt x="8900" y="2587"/>
                    <a:pt x="8900" y="2546"/>
                  </a:cubicBezTo>
                  <a:cubicBezTo>
                    <a:pt x="8877" y="2530"/>
                    <a:pt x="8853" y="2524"/>
                    <a:pt x="8831" y="2524"/>
                  </a:cubicBezTo>
                  <a:cubicBezTo>
                    <a:pt x="8795" y="2524"/>
                    <a:pt x="8762" y="2541"/>
                    <a:pt x="8737" y="2566"/>
                  </a:cubicBezTo>
                  <a:cubicBezTo>
                    <a:pt x="8696" y="2505"/>
                    <a:pt x="8737" y="2464"/>
                    <a:pt x="8737" y="2444"/>
                  </a:cubicBezTo>
                  <a:cubicBezTo>
                    <a:pt x="8717" y="2403"/>
                    <a:pt x="8696" y="2383"/>
                    <a:pt x="8696" y="2363"/>
                  </a:cubicBezTo>
                  <a:lnTo>
                    <a:pt x="8696" y="2240"/>
                  </a:lnTo>
                  <a:cubicBezTo>
                    <a:pt x="8696" y="2220"/>
                    <a:pt x="8717" y="2200"/>
                    <a:pt x="8737" y="2179"/>
                  </a:cubicBezTo>
                  <a:lnTo>
                    <a:pt x="8737" y="1976"/>
                  </a:lnTo>
                  <a:close/>
                  <a:moveTo>
                    <a:pt x="11201" y="3055"/>
                  </a:moveTo>
                  <a:cubicBezTo>
                    <a:pt x="11263" y="3055"/>
                    <a:pt x="11242" y="3096"/>
                    <a:pt x="11242" y="3116"/>
                  </a:cubicBezTo>
                  <a:cubicBezTo>
                    <a:pt x="11242" y="3136"/>
                    <a:pt x="11222" y="3136"/>
                    <a:pt x="11201" y="3136"/>
                  </a:cubicBezTo>
                  <a:cubicBezTo>
                    <a:pt x="11181" y="3096"/>
                    <a:pt x="11181" y="3075"/>
                    <a:pt x="11201" y="3055"/>
                  </a:cubicBezTo>
                  <a:close/>
                  <a:moveTo>
                    <a:pt x="9450" y="3136"/>
                  </a:moveTo>
                  <a:cubicBezTo>
                    <a:pt x="9470" y="3136"/>
                    <a:pt x="9470" y="3157"/>
                    <a:pt x="9470" y="3157"/>
                  </a:cubicBezTo>
                  <a:cubicBezTo>
                    <a:pt x="9491" y="3157"/>
                    <a:pt x="9491" y="3177"/>
                    <a:pt x="9491" y="3177"/>
                  </a:cubicBezTo>
                  <a:cubicBezTo>
                    <a:pt x="9470" y="3177"/>
                    <a:pt x="9470" y="3177"/>
                    <a:pt x="9470" y="3157"/>
                  </a:cubicBezTo>
                  <a:cubicBezTo>
                    <a:pt x="9470" y="3157"/>
                    <a:pt x="9450" y="3157"/>
                    <a:pt x="9450" y="3136"/>
                  </a:cubicBezTo>
                  <a:close/>
                  <a:moveTo>
                    <a:pt x="9633" y="2424"/>
                  </a:moveTo>
                  <a:cubicBezTo>
                    <a:pt x="9633" y="2485"/>
                    <a:pt x="9572" y="2505"/>
                    <a:pt x="9552" y="2546"/>
                  </a:cubicBezTo>
                  <a:lnTo>
                    <a:pt x="9552" y="2688"/>
                  </a:lnTo>
                  <a:cubicBezTo>
                    <a:pt x="9542" y="2693"/>
                    <a:pt x="9530" y="2695"/>
                    <a:pt x="9518" y="2695"/>
                  </a:cubicBezTo>
                  <a:cubicBezTo>
                    <a:pt x="9506" y="2695"/>
                    <a:pt x="9493" y="2693"/>
                    <a:pt x="9481" y="2693"/>
                  </a:cubicBezTo>
                  <a:cubicBezTo>
                    <a:pt x="9455" y="2693"/>
                    <a:pt x="9430" y="2699"/>
                    <a:pt x="9409" y="2729"/>
                  </a:cubicBezTo>
                  <a:cubicBezTo>
                    <a:pt x="9409" y="2770"/>
                    <a:pt x="9409" y="2811"/>
                    <a:pt x="9409" y="2851"/>
                  </a:cubicBezTo>
                  <a:cubicBezTo>
                    <a:pt x="9450" y="2892"/>
                    <a:pt x="9491" y="2933"/>
                    <a:pt x="9531" y="2973"/>
                  </a:cubicBezTo>
                  <a:cubicBezTo>
                    <a:pt x="9613" y="2933"/>
                    <a:pt x="9552" y="2872"/>
                    <a:pt x="9552" y="2831"/>
                  </a:cubicBezTo>
                  <a:cubicBezTo>
                    <a:pt x="9572" y="2811"/>
                    <a:pt x="9572" y="2790"/>
                    <a:pt x="9593" y="2790"/>
                  </a:cubicBezTo>
                  <a:cubicBezTo>
                    <a:pt x="9593" y="2851"/>
                    <a:pt x="9613" y="2933"/>
                    <a:pt x="9654" y="2994"/>
                  </a:cubicBezTo>
                  <a:cubicBezTo>
                    <a:pt x="9613" y="3035"/>
                    <a:pt x="9633" y="3075"/>
                    <a:pt x="9654" y="3116"/>
                  </a:cubicBezTo>
                  <a:cubicBezTo>
                    <a:pt x="9654" y="3136"/>
                    <a:pt x="9633" y="3157"/>
                    <a:pt x="9613" y="3197"/>
                  </a:cubicBezTo>
                  <a:cubicBezTo>
                    <a:pt x="9593" y="3157"/>
                    <a:pt x="9613" y="3136"/>
                    <a:pt x="9593" y="3075"/>
                  </a:cubicBezTo>
                  <a:cubicBezTo>
                    <a:pt x="9593" y="3075"/>
                    <a:pt x="9572" y="3055"/>
                    <a:pt x="9531" y="3035"/>
                  </a:cubicBezTo>
                  <a:cubicBezTo>
                    <a:pt x="9491" y="3035"/>
                    <a:pt x="9450" y="3035"/>
                    <a:pt x="9389" y="2994"/>
                  </a:cubicBezTo>
                  <a:lnTo>
                    <a:pt x="9389" y="2872"/>
                  </a:lnTo>
                  <a:cubicBezTo>
                    <a:pt x="9328" y="2851"/>
                    <a:pt x="9287" y="2851"/>
                    <a:pt x="9246" y="2811"/>
                  </a:cubicBezTo>
                  <a:cubicBezTo>
                    <a:pt x="9267" y="2770"/>
                    <a:pt x="9348" y="2790"/>
                    <a:pt x="9348" y="2729"/>
                  </a:cubicBezTo>
                  <a:cubicBezTo>
                    <a:pt x="9348" y="2648"/>
                    <a:pt x="9287" y="2566"/>
                    <a:pt x="9307" y="2464"/>
                  </a:cubicBezTo>
                  <a:lnTo>
                    <a:pt x="9307" y="2464"/>
                  </a:lnTo>
                  <a:cubicBezTo>
                    <a:pt x="9389" y="2485"/>
                    <a:pt x="9348" y="2546"/>
                    <a:pt x="9389" y="2587"/>
                  </a:cubicBezTo>
                  <a:lnTo>
                    <a:pt x="9430" y="2587"/>
                  </a:lnTo>
                  <a:cubicBezTo>
                    <a:pt x="9450" y="2566"/>
                    <a:pt x="9450" y="2546"/>
                    <a:pt x="9450" y="2546"/>
                  </a:cubicBezTo>
                  <a:lnTo>
                    <a:pt x="9491" y="2546"/>
                  </a:lnTo>
                  <a:cubicBezTo>
                    <a:pt x="9531" y="2525"/>
                    <a:pt x="9531" y="2424"/>
                    <a:pt x="9633" y="2424"/>
                  </a:cubicBezTo>
                  <a:close/>
                  <a:moveTo>
                    <a:pt x="6049" y="3055"/>
                  </a:moveTo>
                  <a:cubicBezTo>
                    <a:pt x="6069" y="3075"/>
                    <a:pt x="6090" y="3075"/>
                    <a:pt x="6090" y="3096"/>
                  </a:cubicBezTo>
                  <a:cubicBezTo>
                    <a:pt x="6090" y="3157"/>
                    <a:pt x="6008" y="3116"/>
                    <a:pt x="6008" y="3197"/>
                  </a:cubicBezTo>
                  <a:cubicBezTo>
                    <a:pt x="6029" y="3177"/>
                    <a:pt x="6049" y="3177"/>
                    <a:pt x="6069" y="3157"/>
                  </a:cubicBezTo>
                  <a:cubicBezTo>
                    <a:pt x="6090" y="3177"/>
                    <a:pt x="6090" y="3197"/>
                    <a:pt x="6110" y="3197"/>
                  </a:cubicBezTo>
                  <a:cubicBezTo>
                    <a:pt x="6110" y="3218"/>
                    <a:pt x="6090" y="3218"/>
                    <a:pt x="6090" y="3238"/>
                  </a:cubicBezTo>
                  <a:cubicBezTo>
                    <a:pt x="6029" y="3218"/>
                    <a:pt x="5967" y="3218"/>
                    <a:pt x="5927" y="3157"/>
                  </a:cubicBezTo>
                  <a:cubicBezTo>
                    <a:pt x="5917" y="3136"/>
                    <a:pt x="5901" y="3136"/>
                    <a:pt x="5886" y="3136"/>
                  </a:cubicBezTo>
                  <a:cubicBezTo>
                    <a:pt x="5871" y="3136"/>
                    <a:pt x="5855" y="3136"/>
                    <a:pt x="5845" y="3116"/>
                  </a:cubicBezTo>
                  <a:cubicBezTo>
                    <a:pt x="5845" y="3116"/>
                    <a:pt x="5866" y="3096"/>
                    <a:pt x="5866" y="3096"/>
                  </a:cubicBezTo>
                  <a:cubicBezTo>
                    <a:pt x="5902" y="3105"/>
                    <a:pt x="5934" y="3114"/>
                    <a:pt x="5963" y="3114"/>
                  </a:cubicBezTo>
                  <a:cubicBezTo>
                    <a:pt x="5998" y="3114"/>
                    <a:pt x="6026" y="3100"/>
                    <a:pt x="6049" y="3055"/>
                  </a:cubicBezTo>
                  <a:close/>
                  <a:moveTo>
                    <a:pt x="6436" y="2505"/>
                  </a:moveTo>
                  <a:lnTo>
                    <a:pt x="6436" y="2505"/>
                  </a:lnTo>
                  <a:cubicBezTo>
                    <a:pt x="6517" y="2525"/>
                    <a:pt x="6517" y="2627"/>
                    <a:pt x="6578" y="2648"/>
                  </a:cubicBezTo>
                  <a:cubicBezTo>
                    <a:pt x="6599" y="2688"/>
                    <a:pt x="6558" y="2709"/>
                    <a:pt x="6558" y="2729"/>
                  </a:cubicBezTo>
                  <a:cubicBezTo>
                    <a:pt x="6578" y="2770"/>
                    <a:pt x="6599" y="2831"/>
                    <a:pt x="6619" y="2892"/>
                  </a:cubicBezTo>
                  <a:cubicBezTo>
                    <a:pt x="6619" y="2912"/>
                    <a:pt x="6578" y="2933"/>
                    <a:pt x="6599" y="2973"/>
                  </a:cubicBezTo>
                  <a:cubicBezTo>
                    <a:pt x="6660" y="3035"/>
                    <a:pt x="6619" y="3136"/>
                    <a:pt x="6701" y="3197"/>
                  </a:cubicBezTo>
                  <a:cubicBezTo>
                    <a:pt x="6701" y="3238"/>
                    <a:pt x="6680" y="3259"/>
                    <a:pt x="6640" y="3279"/>
                  </a:cubicBezTo>
                  <a:cubicBezTo>
                    <a:pt x="6599" y="3177"/>
                    <a:pt x="6578" y="3055"/>
                    <a:pt x="6497" y="2953"/>
                  </a:cubicBezTo>
                  <a:cubicBezTo>
                    <a:pt x="6483" y="2953"/>
                    <a:pt x="6461" y="2971"/>
                    <a:pt x="6435" y="2971"/>
                  </a:cubicBezTo>
                  <a:cubicBezTo>
                    <a:pt x="6422" y="2971"/>
                    <a:pt x="6409" y="2967"/>
                    <a:pt x="6395" y="2953"/>
                  </a:cubicBezTo>
                  <a:cubicBezTo>
                    <a:pt x="6395" y="2933"/>
                    <a:pt x="6395" y="2892"/>
                    <a:pt x="6395" y="2851"/>
                  </a:cubicBezTo>
                  <a:cubicBezTo>
                    <a:pt x="6416" y="2831"/>
                    <a:pt x="6456" y="2790"/>
                    <a:pt x="6477" y="2770"/>
                  </a:cubicBezTo>
                  <a:cubicBezTo>
                    <a:pt x="6477" y="2729"/>
                    <a:pt x="6416" y="2688"/>
                    <a:pt x="6477" y="2648"/>
                  </a:cubicBezTo>
                  <a:cubicBezTo>
                    <a:pt x="6456" y="2607"/>
                    <a:pt x="6395" y="2566"/>
                    <a:pt x="6436" y="2505"/>
                  </a:cubicBezTo>
                  <a:close/>
                  <a:moveTo>
                    <a:pt x="10436" y="3234"/>
                  </a:moveTo>
                  <a:cubicBezTo>
                    <a:pt x="10451" y="3234"/>
                    <a:pt x="10465" y="3263"/>
                    <a:pt x="10480" y="3263"/>
                  </a:cubicBezTo>
                  <a:cubicBezTo>
                    <a:pt x="10483" y="3263"/>
                    <a:pt x="10486" y="3262"/>
                    <a:pt x="10489" y="3259"/>
                  </a:cubicBezTo>
                  <a:lnTo>
                    <a:pt x="10489" y="3259"/>
                  </a:lnTo>
                  <a:cubicBezTo>
                    <a:pt x="10468" y="3279"/>
                    <a:pt x="10448" y="3279"/>
                    <a:pt x="10428" y="3279"/>
                  </a:cubicBezTo>
                  <a:cubicBezTo>
                    <a:pt x="10428" y="3259"/>
                    <a:pt x="10428" y="3259"/>
                    <a:pt x="10428" y="3238"/>
                  </a:cubicBezTo>
                  <a:cubicBezTo>
                    <a:pt x="10431" y="3235"/>
                    <a:pt x="10434" y="3234"/>
                    <a:pt x="10436" y="3234"/>
                  </a:cubicBezTo>
                  <a:close/>
                  <a:moveTo>
                    <a:pt x="6232" y="3218"/>
                  </a:moveTo>
                  <a:cubicBezTo>
                    <a:pt x="6293" y="3238"/>
                    <a:pt x="6334" y="3238"/>
                    <a:pt x="6293" y="3299"/>
                  </a:cubicBezTo>
                  <a:cubicBezTo>
                    <a:pt x="6253" y="3299"/>
                    <a:pt x="6253" y="3259"/>
                    <a:pt x="6232" y="3218"/>
                  </a:cubicBezTo>
                  <a:close/>
                  <a:moveTo>
                    <a:pt x="9817" y="3279"/>
                  </a:moveTo>
                  <a:cubicBezTo>
                    <a:pt x="9837" y="3279"/>
                    <a:pt x="9837" y="3299"/>
                    <a:pt x="9837" y="3299"/>
                  </a:cubicBezTo>
                  <a:cubicBezTo>
                    <a:pt x="9817" y="3299"/>
                    <a:pt x="9817" y="3299"/>
                    <a:pt x="9817" y="3279"/>
                  </a:cubicBezTo>
                  <a:close/>
                  <a:moveTo>
                    <a:pt x="10224" y="3279"/>
                  </a:moveTo>
                  <a:cubicBezTo>
                    <a:pt x="10204" y="3279"/>
                    <a:pt x="10224" y="3299"/>
                    <a:pt x="10224" y="3299"/>
                  </a:cubicBezTo>
                  <a:cubicBezTo>
                    <a:pt x="10204" y="3299"/>
                    <a:pt x="10204" y="3299"/>
                    <a:pt x="10204" y="3279"/>
                  </a:cubicBezTo>
                  <a:close/>
                  <a:moveTo>
                    <a:pt x="9287" y="3116"/>
                  </a:moveTo>
                  <a:cubicBezTo>
                    <a:pt x="9307" y="3116"/>
                    <a:pt x="9328" y="3136"/>
                    <a:pt x="9328" y="3177"/>
                  </a:cubicBezTo>
                  <a:cubicBezTo>
                    <a:pt x="9287" y="3197"/>
                    <a:pt x="9287" y="3279"/>
                    <a:pt x="9226" y="3320"/>
                  </a:cubicBezTo>
                  <a:cubicBezTo>
                    <a:pt x="9226" y="3259"/>
                    <a:pt x="9267" y="3238"/>
                    <a:pt x="9246" y="3218"/>
                  </a:cubicBezTo>
                  <a:cubicBezTo>
                    <a:pt x="9246" y="3197"/>
                    <a:pt x="9206" y="3157"/>
                    <a:pt x="9226" y="3116"/>
                  </a:cubicBezTo>
                  <a:close/>
                  <a:moveTo>
                    <a:pt x="9837" y="3299"/>
                  </a:moveTo>
                  <a:cubicBezTo>
                    <a:pt x="9837" y="3299"/>
                    <a:pt x="9857" y="3299"/>
                    <a:pt x="9857" y="3320"/>
                  </a:cubicBezTo>
                  <a:cubicBezTo>
                    <a:pt x="9837" y="3320"/>
                    <a:pt x="9837" y="3320"/>
                    <a:pt x="9837" y="3299"/>
                  </a:cubicBezTo>
                  <a:close/>
                  <a:moveTo>
                    <a:pt x="8554" y="3055"/>
                  </a:moveTo>
                  <a:cubicBezTo>
                    <a:pt x="8615" y="3116"/>
                    <a:pt x="8574" y="3177"/>
                    <a:pt x="8595" y="3238"/>
                  </a:cubicBezTo>
                  <a:lnTo>
                    <a:pt x="8493" y="3238"/>
                  </a:lnTo>
                  <a:cubicBezTo>
                    <a:pt x="8513" y="3279"/>
                    <a:pt x="8534" y="3299"/>
                    <a:pt x="8554" y="3340"/>
                  </a:cubicBezTo>
                  <a:cubicBezTo>
                    <a:pt x="8535" y="3354"/>
                    <a:pt x="8520" y="3360"/>
                    <a:pt x="8506" y="3360"/>
                  </a:cubicBezTo>
                  <a:cubicBezTo>
                    <a:pt x="8461" y="3360"/>
                    <a:pt x="8438" y="3299"/>
                    <a:pt x="8391" y="3299"/>
                  </a:cubicBezTo>
                  <a:cubicBezTo>
                    <a:pt x="8411" y="3279"/>
                    <a:pt x="8411" y="3259"/>
                    <a:pt x="8411" y="3238"/>
                  </a:cubicBezTo>
                  <a:cubicBezTo>
                    <a:pt x="8411" y="3197"/>
                    <a:pt x="8350" y="3197"/>
                    <a:pt x="8350" y="3136"/>
                  </a:cubicBezTo>
                  <a:cubicBezTo>
                    <a:pt x="8358" y="3132"/>
                    <a:pt x="8366" y="3131"/>
                    <a:pt x="8373" y="3131"/>
                  </a:cubicBezTo>
                  <a:cubicBezTo>
                    <a:pt x="8400" y="3131"/>
                    <a:pt x="8419" y="3157"/>
                    <a:pt x="8452" y="3157"/>
                  </a:cubicBezTo>
                  <a:cubicBezTo>
                    <a:pt x="8513" y="3136"/>
                    <a:pt x="8493" y="3075"/>
                    <a:pt x="8554" y="3055"/>
                  </a:cubicBezTo>
                  <a:close/>
                  <a:moveTo>
                    <a:pt x="7556" y="3136"/>
                  </a:moveTo>
                  <a:lnTo>
                    <a:pt x="7556" y="3136"/>
                  </a:lnTo>
                  <a:cubicBezTo>
                    <a:pt x="7536" y="3218"/>
                    <a:pt x="7637" y="3279"/>
                    <a:pt x="7597" y="3360"/>
                  </a:cubicBezTo>
                  <a:lnTo>
                    <a:pt x="7576" y="3360"/>
                  </a:lnTo>
                  <a:cubicBezTo>
                    <a:pt x="7556" y="3340"/>
                    <a:pt x="7536" y="3320"/>
                    <a:pt x="7515" y="3299"/>
                  </a:cubicBezTo>
                  <a:cubicBezTo>
                    <a:pt x="7495" y="3197"/>
                    <a:pt x="7495" y="3197"/>
                    <a:pt x="7556" y="3136"/>
                  </a:cubicBezTo>
                  <a:close/>
                  <a:moveTo>
                    <a:pt x="8595" y="3238"/>
                  </a:moveTo>
                  <a:lnTo>
                    <a:pt x="8595" y="3238"/>
                  </a:lnTo>
                  <a:cubicBezTo>
                    <a:pt x="8595" y="3238"/>
                    <a:pt x="8615" y="3259"/>
                    <a:pt x="8615" y="3279"/>
                  </a:cubicBezTo>
                  <a:cubicBezTo>
                    <a:pt x="8635" y="3279"/>
                    <a:pt x="8656" y="3299"/>
                    <a:pt x="8676" y="3320"/>
                  </a:cubicBezTo>
                  <a:cubicBezTo>
                    <a:pt x="8656" y="3340"/>
                    <a:pt x="8635" y="3360"/>
                    <a:pt x="8595" y="3360"/>
                  </a:cubicBezTo>
                  <a:cubicBezTo>
                    <a:pt x="8554" y="3320"/>
                    <a:pt x="8615" y="3299"/>
                    <a:pt x="8615" y="3279"/>
                  </a:cubicBezTo>
                  <a:cubicBezTo>
                    <a:pt x="8595" y="3279"/>
                    <a:pt x="8595" y="3259"/>
                    <a:pt x="8595" y="3238"/>
                  </a:cubicBezTo>
                  <a:close/>
                  <a:moveTo>
                    <a:pt x="10061" y="3279"/>
                  </a:moveTo>
                  <a:cubicBezTo>
                    <a:pt x="10081" y="3299"/>
                    <a:pt x="10102" y="3299"/>
                    <a:pt x="10102" y="3320"/>
                  </a:cubicBezTo>
                  <a:cubicBezTo>
                    <a:pt x="10102" y="3320"/>
                    <a:pt x="10081" y="3340"/>
                    <a:pt x="10061" y="3360"/>
                  </a:cubicBezTo>
                  <a:cubicBezTo>
                    <a:pt x="10061" y="3340"/>
                    <a:pt x="10041" y="3340"/>
                    <a:pt x="10020" y="3320"/>
                  </a:cubicBezTo>
                  <a:cubicBezTo>
                    <a:pt x="10041" y="3299"/>
                    <a:pt x="10061" y="3299"/>
                    <a:pt x="10061" y="3279"/>
                  </a:cubicBezTo>
                  <a:close/>
                  <a:moveTo>
                    <a:pt x="11235" y="3304"/>
                  </a:moveTo>
                  <a:cubicBezTo>
                    <a:pt x="11247" y="3304"/>
                    <a:pt x="11263" y="3310"/>
                    <a:pt x="11283" y="3320"/>
                  </a:cubicBezTo>
                  <a:cubicBezTo>
                    <a:pt x="11263" y="3340"/>
                    <a:pt x="11222" y="3360"/>
                    <a:pt x="11201" y="3381"/>
                  </a:cubicBezTo>
                  <a:cubicBezTo>
                    <a:pt x="11181" y="3360"/>
                    <a:pt x="11201" y="3340"/>
                    <a:pt x="11201" y="3320"/>
                  </a:cubicBezTo>
                  <a:cubicBezTo>
                    <a:pt x="11212" y="3310"/>
                    <a:pt x="11222" y="3304"/>
                    <a:pt x="11235" y="3304"/>
                  </a:cubicBezTo>
                  <a:close/>
                  <a:moveTo>
                    <a:pt x="6354" y="3381"/>
                  </a:moveTo>
                  <a:cubicBezTo>
                    <a:pt x="6395" y="3381"/>
                    <a:pt x="6416" y="3401"/>
                    <a:pt x="6416" y="3442"/>
                  </a:cubicBezTo>
                  <a:lnTo>
                    <a:pt x="6354" y="3442"/>
                  </a:lnTo>
                  <a:cubicBezTo>
                    <a:pt x="6334" y="3422"/>
                    <a:pt x="6334" y="3401"/>
                    <a:pt x="6354" y="3381"/>
                  </a:cubicBezTo>
                  <a:close/>
                  <a:moveTo>
                    <a:pt x="8024" y="3136"/>
                  </a:moveTo>
                  <a:cubicBezTo>
                    <a:pt x="8065" y="3177"/>
                    <a:pt x="8147" y="3136"/>
                    <a:pt x="8167" y="3218"/>
                  </a:cubicBezTo>
                  <a:cubicBezTo>
                    <a:pt x="8157" y="3248"/>
                    <a:pt x="8141" y="3254"/>
                    <a:pt x="8124" y="3254"/>
                  </a:cubicBezTo>
                  <a:cubicBezTo>
                    <a:pt x="8115" y="3254"/>
                    <a:pt x="8105" y="3252"/>
                    <a:pt x="8095" y="3252"/>
                  </a:cubicBezTo>
                  <a:cubicBezTo>
                    <a:pt x="8085" y="3252"/>
                    <a:pt x="8075" y="3254"/>
                    <a:pt x="8065" y="3259"/>
                  </a:cubicBezTo>
                  <a:cubicBezTo>
                    <a:pt x="8024" y="3279"/>
                    <a:pt x="8045" y="3360"/>
                    <a:pt x="7984" y="3381"/>
                  </a:cubicBezTo>
                  <a:cubicBezTo>
                    <a:pt x="7963" y="3401"/>
                    <a:pt x="8004" y="3422"/>
                    <a:pt x="7984" y="3442"/>
                  </a:cubicBezTo>
                  <a:lnTo>
                    <a:pt x="7963" y="3442"/>
                  </a:lnTo>
                  <a:cubicBezTo>
                    <a:pt x="7943" y="3381"/>
                    <a:pt x="7902" y="3340"/>
                    <a:pt x="7923" y="3279"/>
                  </a:cubicBezTo>
                  <a:cubicBezTo>
                    <a:pt x="7923" y="3259"/>
                    <a:pt x="7902" y="3238"/>
                    <a:pt x="7882" y="3218"/>
                  </a:cubicBezTo>
                  <a:cubicBezTo>
                    <a:pt x="7851" y="3218"/>
                    <a:pt x="7809" y="3252"/>
                    <a:pt x="7773" y="3252"/>
                  </a:cubicBezTo>
                  <a:cubicBezTo>
                    <a:pt x="7761" y="3252"/>
                    <a:pt x="7749" y="3248"/>
                    <a:pt x="7739" y="3238"/>
                  </a:cubicBezTo>
                  <a:cubicBezTo>
                    <a:pt x="7794" y="3184"/>
                    <a:pt x="7821" y="3166"/>
                    <a:pt x="7875" y="3166"/>
                  </a:cubicBezTo>
                  <a:cubicBezTo>
                    <a:pt x="7902" y="3166"/>
                    <a:pt x="7936" y="3170"/>
                    <a:pt x="7984" y="3177"/>
                  </a:cubicBezTo>
                  <a:cubicBezTo>
                    <a:pt x="8004" y="3177"/>
                    <a:pt x="8004" y="3157"/>
                    <a:pt x="8024" y="3136"/>
                  </a:cubicBezTo>
                  <a:close/>
                  <a:moveTo>
                    <a:pt x="6886" y="2970"/>
                  </a:moveTo>
                  <a:cubicBezTo>
                    <a:pt x="6937" y="2970"/>
                    <a:pt x="6909" y="3037"/>
                    <a:pt x="6945" y="3055"/>
                  </a:cubicBezTo>
                  <a:cubicBezTo>
                    <a:pt x="6986" y="3055"/>
                    <a:pt x="7006" y="2994"/>
                    <a:pt x="7047" y="2973"/>
                  </a:cubicBezTo>
                  <a:lnTo>
                    <a:pt x="7128" y="2973"/>
                  </a:lnTo>
                  <a:cubicBezTo>
                    <a:pt x="7149" y="3035"/>
                    <a:pt x="7128" y="3116"/>
                    <a:pt x="7149" y="3177"/>
                  </a:cubicBezTo>
                  <a:cubicBezTo>
                    <a:pt x="7159" y="3197"/>
                    <a:pt x="7179" y="3203"/>
                    <a:pt x="7202" y="3203"/>
                  </a:cubicBezTo>
                  <a:cubicBezTo>
                    <a:pt x="7225" y="3203"/>
                    <a:pt x="7251" y="3197"/>
                    <a:pt x="7271" y="3197"/>
                  </a:cubicBezTo>
                  <a:cubicBezTo>
                    <a:pt x="7312" y="3238"/>
                    <a:pt x="7352" y="3279"/>
                    <a:pt x="7413" y="3279"/>
                  </a:cubicBezTo>
                  <a:cubicBezTo>
                    <a:pt x="7413" y="3381"/>
                    <a:pt x="7332" y="3401"/>
                    <a:pt x="7291" y="3462"/>
                  </a:cubicBezTo>
                  <a:cubicBezTo>
                    <a:pt x="7271" y="3442"/>
                    <a:pt x="7251" y="3442"/>
                    <a:pt x="7230" y="3422"/>
                  </a:cubicBezTo>
                  <a:cubicBezTo>
                    <a:pt x="7230" y="3381"/>
                    <a:pt x="7271" y="3340"/>
                    <a:pt x="7251" y="3279"/>
                  </a:cubicBezTo>
                  <a:cubicBezTo>
                    <a:pt x="7207" y="3250"/>
                    <a:pt x="7164" y="3221"/>
                    <a:pt x="7114" y="3221"/>
                  </a:cubicBezTo>
                  <a:cubicBezTo>
                    <a:pt x="7093" y="3221"/>
                    <a:pt x="7071" y="3226"/>
                    <a:pt x="7047" y="3238"/>
                  </a:cubicBezTo>
                  <a:cubicBezTo>
                    <a:pt x="6986" y="3218"/>
                    <a:pt x="6925" y="3218"/>
                    <a:pt x="6904" y="3136"/>
                  </a:cubicBezTo>
                  <a:cubicBezTo>
                    <a:pt x="6884" y="3096"/>
                    <a:pt x="6904" y="3035"/>
                    <a:pt x="6864" y="2973"/>
                  </a:cubicBezTo>
                  <a:cubicBezTo>
                    <a:pt x="6872" y="2971"/>
                    <a:pt x="6880" y="2970"/>
                    <a:pt x="6886" y="2970"/>
                  </a:cubicBezTo>
                  <a:close/>
                  <a:moveTo>
                    <a:pt x="11283" y="3442"/>
                  </a:moveTo>
                  <a:cubicBezTo>
                    <a:pt x="11283" y="3442"/>
                    <a:pt x="11283" y="3442"/>
                    <a:pt x="11303" y="3462"/>
                  </a:cubicBezTo>
                  <a:lnTo>
                    <a:pt x="11283" y="3462"/>
                  </a:lnTo>
                  <a:cubicBezTo>
                    <a:pt x="11283" y="3462"/>
                    <a:pt x="11283" y="3442"/>
                    <a:pt x="11283" y="3442"/>
                  </a:cubicBezTo>
                  <a:close/>
                  <a:moveTo>
                    <a:pt x="6151" y="3462"/>
                  </a:moveTo>
                  <a:cubicBezTo>
                    <a:pt x="6171" y="3483"/>
                    <a:pt x="6171" y="3483"/>
                    <a:pt x="6171" y="3503"/>
                  </a:cubicBezTo>
                  <a:cubicBezTo>
                    <a:pt x="6171" y="3503"/>
                    <a:pt x="6171" y="3523"/>
                    <a:pt x="6151" y="3523"/>
                  </a:cubicBezTo>
                  <a:cubicBezTo>
                    <a:pt x="6130" y="3523"/>
                    <a:pt x="6110" y="3503"/>
                    <a:pt x="6130" y="3483"/>
                  </a:cubicBezTo>
                  <a:cubicBezTo>
                    <a:pt x="6130" y="3483"/>
                    <a:pt x="6130" y="3462"/>
                    <a:pt x="6151" y="3462"/>
                  </a:cubicBezTo>
                  <a:close/>
                  <a:moveTo>
                    <a:pt x="8391" y="3503"/>
                  </a:moveTo>
                  <a:cubicBezTo>
                    <a:pt x="8432" y="3523"/>
                    <a:pt x="8432" y="3544"/>
                    <a:pt x="8411" y="3584"/>
                  </a:cubicBezTo>
                  <a:cubicBezTo>
                    <a:pt x="8371" y="3584"/>
                    <a:pt x="8350" y="3564"/>
                    <a:pt x="8330" y="3544"/>
                  </a:cubicBezTo>
                  <a:cubicBezTo>
                    <a:pt x="8350" y="3523"/>
                    <a:pt x="8371" y="3503"/>
                    <a:pt x="8391" y="3503"/>
                  </a:cubicBezTo>
                  <a:close/>
                  <a:moveTo>
                    <a:pt x="6416" y="3442"/>
                  </a:moveTo>
                  <a:cubicBezTo>
                    <a:pt x="6477" y="3483"/>
                    <a:pt x="6538" y="3523"/>
                    <a:pt x="6558" y="3605"/>
                  </a:cubicBezTo>
                  <a:cubicBezTo>
                    <a:pt x="6497" y="3564"/>
                    <a:pt x="6416" y="3544"/>
                    <a:pt x="6416" y="3442"/>
                  </a:cubicBezTo>
                  <a:close/>
                  <a:moveTo>
                    <a:pt x="8615" y="3503"/>
                  </a:moveTo>
                  <a:cubicBezTo>
                    <a:pt x="8615" y="3544"/>
                    <a:pt x="8615" y="3584"/>
                    <a:pt x="8574" y="3605"/>
                  </a:cubicBezTo>
                  <a:cubicBezTo>
                    <a:pt x="8554" y="3584"/>
                    <a:pt x="8554" y="3564"/>
                    <a:pt x="8534" y="3544"/>
                  </a:cubicBezTo>
                  <a:cubicBezTo>
                    <a:pt x="8554" y="3523"/>
                    <a:pt x="8574" y="3523"/>
                    <a:pt x="8615" y="3503"/>
                  </a:cubicBezTo>
                  <a:close/>
                  <a:moveTo>
                    <a:pt x="7617" y="3584"/>
                  </a:moveTo>
                  <a:cubicBezTo>
                    <a:pt x="7617" y="3605"/>
                    <a:pt x="7597" y="3605"/>
                    <a:pt x="7597" y="3605"/>
                  </a:cubicBezTo>
                  <a:cubicBezTo>
                    <a:pt x="7576" y="3625"/>
                    <a:pt x="7576" y="3625"/>
                    <a:pt x="7576" y="3625"/>
                  </a:cubicBezTo>
                  <a:cubicBezTo>
                    <a:pt x="7556" y="3605"/>
                    <a:pt x="7576" y="3605"/>
                    <a:pt x="7597" y="3605"/>
                  </a:cubicBezTo>
                  <a:cubicBezTo>
                    <a:pt x="7597" y="3605"/>
                    <a:pt x="7597" y="3584"/>
                    <a:pt x="7617" y="3584"/>
                  </a:cubicBezTo>
                  <a:close/>
                  <a:moveTo>
                    <a:pt x="8248" y="3340"/>
                  </a:moveTo>
                  <a:cubicBezTo>
                    <a:pt x="8248" y="3401"/>
                    <a:pt x="8289" y="3442"/>
                    <a:pt x="8310" y="3462"/>
                  </a:cubicBezTo>
                  <a:cubicBezTo>
                    <a:pt x="8310" y="3544"/>
                    <a:pt x="8248" y="3544"/>
                    <a:pt x="8248" y="3584"/>
                  </a:cubicBezTo>
                  <a:cubicBezTo>
                    <a:pt x="8269" y="3605"/>
                    <a:pt x="8269" y="3605"/>
                    <a:pt x="8269" y="3625"/>
                  </a:cubicBezTo>
                  <a:cubicBezTo>
                    <a:pt x="8248" y="3635"/>
                    <a:pt x="8228" y="3640"/>
                    <a:pt x="8208" y="3640"/>
                  </a:cubicBezTo>
                  <a:cubicBezTo>
                    <a:pt x="8187" y="3640"/>
                    <a:pt x="8167" y="3635"/>
                    <a:pt x="8147" y="3625"/>
                  </a:cubicBezTo>
                  <a:lnTo>
                    <a:pt x="8147" y="3483"/>
                  </a:lnTo>
                  <a:lnTo>
                    <a:pt x="8147" y="3340"/>
                  </a:lnTo>
                  <a:close/>
                  <a:moveTo>
                    <a:pt x="10794" y="3584"/>
                  </a:moveTo>
                  <a:cubicBezTo>
                    <a:pt x="10794" y="3605"/>
                    <a:pt x="10794" y="3605"/>
                    <a:pt x="10794" y="3625"/>
                  </a:cubicBezTo>
                  <a:cubicBezTo>
                    <a:pt x="10784" y="3635"/>
                    <a:pt x="10774" y="3640"/>
                    <a:pt x="10764" y="3640"/>
                  </a:cubicBezTo>
                  <a:cubicBezTo>
                    <a:pt x="10753" y="3640"/>
                    <a:pt x="10743" y="3635"/>
                    <a:pt x="10733" y="3625"/>
                  </a:cubicBezTo>
                  <a:cubicBezTo>
                    <a:pt x="10713" y="3625"/>
                    <a:pt x="10733" y="3605"/>
                    <a:pt x="10733" y="3584"/>
                  </a:cubicBezTo>
                  <a:close/>
                  <a:moveTo>
                    <a:pt x="6008" y="3584"/>
                  </a:moveTo>
                  <a:cubicBezTo>
                    <a:pt x="6029" y="3584"/>
                    <a:pt x="6049" y="3605"/>
                    <a:pt x="6049" y="3605"/>
                  </a:cubicBezTo>
                  <a:cubicBezTo>
                    <a:pt x="6069" y="3625"/>
                    <a:pt x="6069" y="3646"/>
                    <a:pt x="6049" y="3666"/>
                  </a:cubicBezTo>
                  <a:cubicBezTo>
                    <a:pt x="6029" y="3646"/>
                    <a:pt x="6008" y="3625"/>
                    <a:pt x="6008" y="3584"/>
                  </a:cubicBezTo>
                  <a:close/>
                  <a:moveTo>
                    <a:pt x="11201" y="3422"/>
                  </a:moveTo>
                  <a:cubicBezTo>
                    <a:pt x="11222" y="3442"/>
                    <a:pt x="11242" y="3483"/>
                    <a:pt x="11222" y="3523"/>
                  </a:cubicBezTo>
                  <a:cubicBezTo>
                    <a:pt x="11242" y="3564"/>
                    <a:pt x="11263" y="3584"/>
                    <a:pt x="11263" y="3605"/>
                  </a:cubicBezTo>
                  <a:cubicBezTo>
                    <a:pt x="11235" y="3659"/>
                    <a:pt x="11190" y="3668"/>
                    <a:pt x="11139" y="3668"/>
                  </a:cubicBezTo>
                  <a:cubicBezTo>
                    <a:pt x="11113" y="3668"/>
                    <a:pt x="11086" y="3666"/>
                    <a:pt x="11059" y="3666"/>
                  </a:cubicBezTo>
                  <a:cubicBezTo>
                    <a:pt x="11059" y="3605"/>
                    <a:pt x="11120" y="3625"/>
                    <a:pt x="11140" y="3584"/>
                  </a:cubicBezTo>
                  <a:lnTo>
                    <a:pt x="11140" y="3462"/>
                  </a:lnTo>
                  <a:cubicBezTo>
                    <a:pt x="11140" y="3442"/>
                    <a:pt x="11161" y="3422"/>
                    <a:pt x="11201" y="3422"/>
                  </a:cubicBezTo>
                  <a:close/>
                  <a:moveTo>
                    <a:pt x="7556" y="3707"/>
                  </a:moveTo>
                  <a:cubicBezTo>
                    <a:pt x="7556" y="3727"/>
                    <a:pt x="7536" y="3727"/>
                    <a:pt x="7536" y="3727"/>
                  </a:cubicBezTo>
                  <a:cubicBezTo>
                    <a:pt x="7536" y="3727"/>
                    <a:pt x="7536" y="3747"/>
                    <a:pt x="7515" y="3747"/>
                  </a:cubicBezTo>
                  <a:cubicBezTo>
                    <a:pt x="7515" y="3727"/>
                    <a:pt x="7515" y="3727"/>
                    <a:pt x="7536" y="3727"/>
                  </a:cubicBezTo>
                  <a:cubicBezTo>
                    <a:pt x="7536" y="3707"/>
                    <a:pt x="7536" y="3707"/>
                    <a:pt x="7556" y="3707"/>
                  </a:cubicBezTo>
                  <a:close/>
                  <a:moveTo>
                    <a:pt x="7709" y="3332"/>
                  </a:moveTo>
                  <a:cubicBezTo>
                    <a:pt x="7729" y="3332"/>
                    <a:pt x="7739" y="3346"/>
                    <a:pt x="7739" y="3360"/>
                  </a:cubicBezTo>
                  <a:cubicBezTo>
                    <a:pt x="7760" y="3442"/>
                    <a:pt x="7841" y="3523"/>
                    <a:pt x="7841" y="3605"/>
                  </a:cubicBezTo>
                  <a:cubicBezTo>
                    <a:pt x="7841" y="3625"/>
                    <a:pt x="7861" y="3646"/>
                    <a:pt x="7861" y="3666"/>
                  </a:cubicBezTo>
                  <a:cubicBezTo>
                    <a:pt x="7902" y="3686"/>
                    <a:pt x="7902" y="3707"/>
                    <a:pt x="7882" y="3727"/>
                  </a:cubicBezTo>
                  <a:cubicBezTo>
                    <a:pt x="7869" y="3740"/>
                    <a:pt x="7859" y="3744"/>
                    <a:pt x="7849" y="3744"/>
                  </a:cubicBezTo>
                  <a:cubicBezTo>
                    <a:pt x="7828" y="3744"/>
                    <a:pt x="7814" y="3721"/>
                    <a:pt x="7800" y="3707"/>
                  </a:cubicBezTo>
                  <a:cubicBezTo>
                    <a:pt x="7760" y="3707"/>
                    <a:pt x="7739" y="3747"/>
                    <a:pt x="7699" y="3747"/>
                  </a:cubicBezTo>
                  <a:cubicBezTo>
                    <a:pt x="7699" y="3727"/>
                    <a:pt x="7678" y="3727"/>
                    <a:pt x="7678" y="3707"/>
                  </a:cubicBezTo>
                  <a:cubicBezTo>
                    <a:pt x="7699" y="3666"/>
                    <a:pt x="7739" y="3666"/>
                    <a:pt x="7760" y="3625"/>
                  </a:cubicBezTo>
                  <a:cubicBezTo>
                    <a:pt x="7780" y="3564"/>
                    <a:pt x="7780" y="3564"/>
                    <a:pt x="7699" y="3503"/>
                  </a:cubicBezTo>
                  <a:cubicBezTo>
                    <a:pt x="7678" y="3483"/>
                    <a:pt x="7719" y="3462"/>
                    <a:pt x="7719" y="3462"/>
                  </a:cubicBezTo>
                  <a:cubicBezTo>
                    <a:pt x="7739" y="3401"/>
                    <a:pt x="7658" y="3401"/>
                    <a:pt x="7678" y="3340"/>
                  </a:cubicBezTo>
                  <a:cubicBezTo>
                    <a:pt x="7690" y="3334"/>
                    <a:pt x="7700" y="3332"/>
                    <a:pt x="7709" y="3332"/>
                  </a:cubicBezTo>
                  <a:close/>
                  <a:moveTo>
                    <a:pt x="10366" y="3727"/>
                  </a:moveTo>
                  <a:cubicBezTo>
                    <a:pt x="10387" y="3747"/>
                    <a:pt x="10387" y="3747"/>
                    <a:pt x="10387" y="3768"/>
                  </a:cubicBezTo>
                  <a:cubicBezTo>
                    <a:pt x="10346" y="3747"/>
                    <a:pt x="10366" y="3747"/>
                    <a:pt x="10366" y="3727"/>
                  </a:cubicBezTo>
                  <a:close/>
                  <a:moveTo>
                    <a:pt x="6338" y="3723"/>
                  </a:moveTo>
                  <a:cubicBezTo>
                    <a:pt x="6386" y="3723"/>
                    <a:pt x="6421" y="3771"/>
                    <a:pt x="6456" y="3788"/>
                  </a:cubicBezTo>
                  <a:cubicBezTo>
                    <a:pt x="6422" y="3795"/>
                    <a:pt x="6400" y="3799"/>
                    <a:pt x="6383" y="3799"/>
                  </a:cubicBezTo>
                  <a:cubicBezTo>
                    <a:pt x="6350" y="3799"/>
                    <a:pt x="6341" y="3781"/>
                    <a:pt x="6314" y="3727"/>
                  </a:cubicBezTo>
                  <a:cubicBezTo>
                    <a:pt x="6322" y="3724"/>
                    <a:pt x="6330" y="3723"/>
                    <a:pt x="6338" y="3723"/>
                  </a:cubicBezTo>
                  <a:close/>
                  <a:moveTo>
                    <a:pt x="10876" y="3788"/>
                  </a:moveTo>
                  <a:cubicBezTo>
                    <a:pt x="10876" y="3788"/>
                    <a:pt x="10896" y="3788"/>
                    <a:pt x="10896" y="3808"/>
                  </a:cubicBezTo>
                  <a:cubicBezTo>
                    <a:pt x="10876" y="3808"/>
                    <a:pt x="10855" y="3808"/>
                    <a:pt x="10876" y="3788"/>
                  </a:cubicBezTo>
                  <a:close/>
                  <a:moveTo>
                    <a:pt x="8248" y="3808"/>
                  </a:moveTo>
                  <a:lnTo>
                    <a:pt x="8248" y="3829"/>
                  </a:lnTo>
                  <a:cubicBezTo>
                    <a:pt x="8248" y="3829"/>
                    <a:pt x="8228" y="3829"/>
                    <a:pt x="8228" y="3808"/>
                  </a:cubicBezTo>
                  <a:close/>
                  <a:moveTo>
                    <a:pt x="10570" y="3646"/>
                  </a:moveTo>
                  <a:cubicBezTo>
                    <a:pt x="10590" y="3666"/>
                    <a:pt x="10570" y="3707"/>
                    <a:pt x="10590" y="3747"/>
                  </a:cubicBezTo>
                  <a:cubicBezTo>
                    <a:pt x="10611" y="3747"/>
                    <a:pt x="10631" y="3727"/>
                    <a:pt x="10652" y="3727"/>
                  </a:cubicBezTo>
                  <a:lnTo>
                    <a:pt x="10692" y="3747"/>
                  </a:lnTo>
                  <a:cubicBezTo>
                    <a:pt x="10672" y="3788"/>
                    <a:pt x="10652" y="3808"/>
                    <a:pt x="10631" y="3829"/>
                  </a:cubicBezTo>
                  <a:cubicBezTo>
                    <a:pt x="10570" y="3788"/>
                    <a:pt x="10529" y="3747"/>
                    <a:pt x="10509" y="3707"/>
                  </a:cubicBezTo>
                  <a:cubicBezTo>
                    <a:pt x="10509" y="3666"/>
                    <a:pt x="10529" y="3646"/>
                    <a:pt x="10570" y="3646"/>
                  </a:cubicBezTo>
                  <a:close/>
                  <a:moveTo>
                    <a:pt x="10896" y="3808"/>
                  </a:moveTo>
                  <a:cubicBezTo>
                    <a:pt x="10896" y="3808"/>
                    <a:pt x="10916" y="3808"/>
                    <a:pt x="10916" y="3829"/>
                  </a:cubicBezTo>
                  <a:cubicBezTo>
                    <a:pt x="10896" y="3829"/>
                    <a:pt x="10896" y="3808"/>
                    <a:pt x="10896" y="3808"/>
                  </a:cubicBezTo>
                  <a:close/>
                  <a:moveTo>
                    <a:pt x="6701" y="3584"/>
                  </a:moveTo>
                  <a:cubicBezTo>
                    <a:pt x="6701" y="3584"/>
                    <a:pt x="6721" y="3584"/>
                    <a:pt x="6721" y="3605"/>
                  </a:cubicBezTo>
                  <a:cubicBezTo>
                    <a:pt x="6741" y="3625"/>
                    <a:pt x="6762" y="3666"/>
                    <a:pt x="6782" y="3707"/>
                  </a:cubicBezTo>
                  <a:cubicBezTo>
                    <a:pt x="6769" y="3726"/>
                    <a:pt x="6755" y="3731"/>
                    <a:pt x="6740" y="3731"/>
                  </a:cubicBezTo>
                  <a:cubicBezTo>
                    <a:pt x="6722" y="3731"/>
                    <a:pt x="6704" y="3723"/>
                    <a:pt x="6689" y="3723"/>
                  </a:cubicBezTo>
                  <a:cubicBezTo>
                    <a:pt x="6677" y="3723"/>
                    <a:pt x="6666" y="3728"/>
                    <a:pt x="6660" y="3747"/>
                  </a:cubicBezTo>
                  <a:cubicBezTo>
                    <a:pt x="6619" y="3788"/>
                    <a:pt x="6660" y="3808"/>
                    <a:pt x="6680" y="3849"/>
                  </a:cubicBezTo>
                  <a:cubicBezTo>
                    <a:pt x="6660" y="3870"/>
                    <a:pt x="6619" y="3870"/>
                    <a:pt x="6578" y="3890"/>
                  </a:cubicBezTo>
                  <a:cubicBezTo>
                    <a:pt x="6558" y="3890"/>
                    <a:pt x="6538" y="3870"/>
                    <a:pt x="6538" y="3849"/>
                  </a:cubicBezTo>
                  <a:cubicBezTo>
                    <a:pt x="6538" y="3808"/>
                    <a:pt x="6578" y="3788"/>
                    <a:pt x="6558" y="3747"/>
                  </a:cubicBezTo>
                  <a:cubicBezTo>
                    <a:pt x="6538" y="3727"/>
                    <a:pt x="6538" y="3727"/>
                    <a:pt x="6517" y="3707"/>
                  </a:cubicBezTo>
                  <a:cubicBezTo>
                    <a:pt x="6517" y="3686"/>
                    <a:pt x="6538" y="3686"/>
                    <a:pt x="6538" y="3646"/>
                  </a:cubicBezTo>
                  <a:cubicBezTo>
                    <a:pt x="6570" y="3646"/>
                    <a:pt x="6590" y="3672"/>
                    <a:pt x="6617" y="3672"/>
                  </a:cubicBezTo>
                  <a:cubicBezTo>
                    <a:pt x="6624" y="3672"/>
                    <a:pt x="6631" y="3670"/>
                    <a:pt x="6640" y="3666"/>
                  </a:cubicBezTo>
                  <a:cubicBezTo>
                    <a:pt x="6660" y="3646"/>
                    <a:pt x="6680" y="3605"/>
                    <a:pt x="6701" y="3584"/>
                  </a:cubicBezTo>
                  <a:close/>
                  <a:moveTo>
                    <a:pt x="7475" y="3768"/>
                  </a:moveTo>
                  <a:lnTo>
                    <a:pt x="7475" y="3768"/>
                  </a:lnTo>
                  <a:cubicBezTo>
                    <a:pt x="7524" y="3784"/>
                    <a:pt x="7560" y="3814"/>
                    <a:pt x="7594" y="3814"/>
                  </a:cubicBezTo>
                  <a:cubicBezTo>
                    <a:pt x="7602" y="3814"/>
                    <a:pt x="7609" y="3812"/>
                    <a:pt x="7617" y="3808"/>
                  </a:cubicBezTo>
                  <a:lnTo>
                    <a:pt x="7617" y="3808"/>
                  </a:lnTo>
                  <a:cubicBezTo>
                    <a:pt x="7617" y="3849"/>
                    <a:pt x="7617" y="3890"/>
                    <a:pt x="7576" y="3910"/>
                  </a:cubicBezTo>
                  <a:cubicBezTo>
                    <a:pt x="7536" y="3870"/>
                    <a:pt x="7475" y="3849"/>
                    <a:pt x="7475" y="3768"/>
                  </a:cubicBezTo>
                  <a:close/>
                  <a:moveTo>
                    <a:pt x="10366" y="3870"/>
                  </a:moveTo>
                  <a:cubicBezTo>
                    <a:pt x="10387" y="3870"/>
                    <a:pt x="10387" y="3890"/>
                    <a:pt x="10366" y="3910"/>
                  </a:cubicBezTo>
                  <a:cubicBezTo>
                    <a:pt x="10346" y="3890"/>
                    <a:pt x="10366" y="3870"/>
                    <a:pt x="10366" y="3870"/>
                  </a:cubicBezTo>
                  <a:close/>
                  <a:moveTo>
                    <a:pt x="10896" y="3890"/>
                  </a:moveTo>
                  <a:cubicBezTo>
                    <a:pt x="10916" y="3910"/>
                    <a:pt x="10896" y="3910"/>
                    <a:pt x="10896" y="3910"/>
                  </a:cubicBezTo>
                  <a:cubicBezTo>
                    <a:pt x="10896" y="3910"/>
                    <a:pt x="10896" y="3890"/>
                    <a:pt x="10896" y="3890"/>
                  </a:cubicBezTo>
                  <a:close/>
                  <a:moveTo>
                    <a:pt x="5194" y="3971"/>
                  </a:moveTo>
                  <a:cubicBezTo>
                    <a:pt x="5194" y="3992"/>
                    <a:pt x="5194" y="3992"/>
                    <a:pt x="5173" y="3992"/>
                  </a:cubicBezTo>
                  <a:cubicBezTo>
                    <a:pt x="5173" y="3992"/>
                    <a:pt x="5173" y="3971"/>
                    <a:pt x="5194" y="3971"/>
                  </a:cubicBezTo>
                  <a:close/>
                  <a:moveTo>
                    <a:pt x="5173" y="3992"/>
                  </a:moveTo>
                  <a:cubicBezTo>
                    <a:pt x="5173" y="4012"/>
                    <a:pt x="5173" y="4012"/>
                    <a:pt x="5153" y="4012"/>
                  </a:cubicBezTo>
                  <a:cubicBezTo>
                    <a:pt x="5153" y="3992"/>
                    <a:pt x="5173" y="3992"/>
                    <a:pt x="5173" y="3992"/>
                  </a:cubicBezTo>
                  <a:close/>
                  <a:moveTo>
                    <a:pt x="11018" y="3951"/>
                  </a:moveTo>
                  <a:cubicBezTo>
                    <a:pt x="11018" y="3951"/>
                    <a:pt x="11039" y="3971"/>
                    <a:pt x="11059" y="3992"/>
                  </a:cubicBezTo>
                  <a:cubicBezTo>
                    <a:pt x="11059" y="4006"/>
                    <a:pt x="11049" y="4021"/>
                    <a:pt x="11036" y="4021"/>
                  </a:cubicBezTo>
                  <a:cubicBezTo>
                    <a:pt x="11030" y="4021"/>
                    <a:pt x="11024" y="4018"/>
                    <a:pt x="11018" y="4012"/>
                  </a:cubicBezTo>
                  <a:cubicBezTo>
                    <a:pt x="10977" y="3992"/>
                    <a:pt x="10998" y="3971"/>
                    <a:pt x="11018" y="3951"/>
                  </a:cubicBezTo>
                  <a:close/>
                  <a:moveTo>
                    <a:pt x="7332" y="3584"/>
                  </a:moveTo>
                  <a:cubicBezTo>
                    <a:pt x="7332" y="3646"/>
                    <a:pt x="7352" y="3686"/>
                    <a:pt x="7373" y="3747"/>
                  </a:cubicBezTo>
                  <a:cubicBezTo>
                    <a:pt x="7332" y="3788"/>
                    <a:pt x="7312" y="3808"/>
                    <a:pt x="7291" y="3849"/>
                  </a:cubicBezTo>
                  <a:cubicBezTo>
                    <a:pt x="7291" y="3849"/>
                    <a:pt x="7291" y="3870"/>
                    <a:pt x="7291" y="3870"/>
                  </a:cubicBezTo>
                  <a:cubicBezTo>
                    <a:pt x="7291" y="3890"/>
                    <a:pt x="7332" y="3890"/>
                    <a:pt x="7352" y="3890"/>
                  </a:cubicBezTo>
                  <a:cubicBezTo>
                    <a:pt x="7373" y="3931"/>
                    <a:pt x="7373" y="3951"/>
                    <a:pt x="7393" y="3992"/>
                  </a:cubicBezTo>
                  <a:cubicBezTo>
                    <a:pt x="7413" y="3992"/>
                    <a:pt x="7413" y="3992"/>
                    <a:pt x="7413" y="4012"/>
                  </a:cubicBezTo>
                  <a:cubicBezTo>
                    <a:pt x="7393" y="4012"/>
                    <a:pt x="7393" y="4012"/>
                    <a:pt x="7393" y="3992"/>
                  </a:cubicBezTo>
                  <a:cubicBezTo>
                    <a:pt x="7352" y="3992"/>
                    <a:pt x="7312" y="3992"/>
                    <a:pt x="7291" y="4032"/>
                  </a:cubicBezTo>
                  <a:cubicBezTo>
                    <a:pt x="7255" y="3996"/>
                    <a:pt x="7218" y="3988"/>
                    <a:pt x="7177" y="3988"/>
                  </a:cubicBezTo>
                  <a:cubicBezTo>
                    <a:pt x="7149" y="3988"/>
                    <a:pt x="7120" y="3992"/>
                    <a:pt x="7088" y="3992"/>
                  </a:cubicBezTo>
                  <a:cubicBezTo>
                    <a:pt x="7067" y="3971"/>
                    <a:pt x="7047" y="3951"/>
                    <a:pt x="7026" y="3931"/>
                  </a:cubicBezTo>
                  <a:cubicBezTo>
                    <a:pt x="7047" y="3890"/>
                    <a:pt x="7088" y="3890"/>
                    <a:pt x="7108" y="3870"/>
                  </a:cubicBezTo>
                  <a:cubicBezTo>
                    <a:pt x="7108" y="3849"/>
                    <a:pt x="7108" y="3829"/>
                    <a:pt x="7108" y="3808"/>
                  </a:cubicBezTo>
                  <a:lnTo>
                    <a:pt x="7128" y="3808"/>
                  </a:lnTo>
                  <a:cubicBezTo>
                    <a:pt x="7149" y="3808"/>
                    <a:pt x="7169" y="3829"/>
                    <a:pt x="7210" y="3829"/>
                  </a:cubicBezTo>
                  <a:cubicBezTo>
                    <a:pt x="7251" y="3808"/>
                    <a:pt x="7271" y="3768"/>
                    <a:pt x="7312" y="3727"/>
                  </a:cubicBezTo>
                  <a:cubicBezTo>
                    <a:pt x="7312" y="3686"/>
                    <a:pt x="7271" y="3666"/>
                    <a:pt x="7271" y="3646"/>
                  </a:cubicBezTo>
                  <a:cubicBezTo>
                    <a:pt x="7291" y="3605"/>
                    <a:pt x="7312" y="3605"/>
                    <a:pt x="7332" y="3584"/>
                  </a:cubicBezTo>
                  <a:close/>
                  <a:moveTo>
                    <a:pt x="10896" y="3910"/>
                  </a:moveTo>
                  <a:cubicBezTo>
                    <a:pt x="10896" y="3971"/>
                    <a:pt x="10855" y="4012"/>
                    <a:pt x="10855" y="4073"/>
                  </a:cubicBezTo>
                  <a:cubicBezTo>
                    <a:pt x="10774" y="4073"/>
                    <a:pt x="10814" y="4032"/>
                    <a:pt x="10794" y="3992"/>
                  </a:cubicBezTo>
                  <a:cubicBezTo>
                    <a:pt x="10814" y="3951"/>
                    <a:pt x="10855" y="3931"/>
                    <a:pt x="10896" y="3910"/>
                  </a:cubicBezTo>
                  <a:close/>
                  <a:moveTo>
                    <a:pt x="10555" y="4105"/>
                  </a:moveTo>
                  <a:cubicBezTo>
                    <a:pt x="10559" y="4105"/>
                    <a:pt x="10563" y="4107"/>
                    <a:pt x="10570" y="4114"/>
                  </a:cubicBezTo>
                  <a:cubicBezTo>
                    <a:pt x="10570" y="4131"/>
                    <a:pt x="10566" y="4137"/>
                    <a:pt x="10561" y="4137"/>
                  </a:cubicBezTo>
                  <a:cubicBezTo>
                    <a:pt x="10553" y="4137"/>
                    <a:pt x="10541" y="4126"/>
                    <a:pt x="10529" y="4114"/>
                  </a:cubicBezTo>
                  <a:cubicBezTo>
                    <a:pt x="10543" y="4114"/>
                    <a:pt x="10547" y="4105"/>
                    <a:pt x="10555" y="4105"/>
                  </a:cubicBezTo>
                  <a:close/>
                  <a:moveTo>
                    <a:pt x="7210" y="4114"/>
                  </a:moveTo>
                  <a:cubicBezTo>
                    <a:pt x="7230" y="4134"/>
                    <a:pt x="7210" y="4134"/>
                    <a:pt x="7210" y="4134"/>
                  </a:cubicBezTo>
                  <a:cubicBezTo>
                    <a:pt x="7189" y="4155"/>
                    <a:pt x="7189" y="4155"/>
                    <a:pt x="7189" y="4155"/>
                  </a:cubicBezTo>
                  <a:cubicBezTo>
                    <a:pt x="7169" y="4134"/>
                    <a:pt x="7189" y="4134"/>
                    <a:pt x="7210" y="4134"/>
                  </a:cubicBezTo>
                  <a:cubicBezTo>
                    <a:pt x="7210" y="4134"/>
                    <a:pt x="7210" y="4114"/>
                    <a:pt x="7210" y="4114"/>
                  </a:cubicBezTo>
                  <a:close/>
                  <a:moveTo>
                    <a:pt x="8411" y="3890"/>
                  </a:moveTo>
                  <a:cubicBezTo>
                    <a:pt x="8472" y="3890"/>
                    <a:pt x="8493" y="3931"/>
                    <a:pt x="8534" y="3971"/>
                  </a:cubicBezTo>
                  <a:cubicBezTo>
                    <a:pt x="8472" y="4012"/>
                    <a:pt x="8472" y="4134"/>
                    <a:pt x="8391" y="4155"/>
                  </a:cubicBezTo>
                  <a:cubicBezTo>
                    <a:pt x="8371" y="4155"/>
                    <a:pt x="8350" y="4134"/>
                    <a:pt x="8330" y="4114"/>
                  </a:cubicBezTo>
                  <a:cubicBezTo>
                    <a:pt x="8391" y="4053"/>
                    <a:pt x="8350" y="3951"/>
                    <a:pt x="8411" y="3890"/>
                  </a:cubicBezTo>
                  <a:close/>
                  <a:moveTo>
                    <a:pt x="11140" y="4134"/>
                  </a:moveTo>
                  <a:cubicBezTo>
                    <a:pt x="11140" y="4134"/>
                    <a:pt x="11161" y="4134"/>
                    <a:pt x="11161" y="4155"/>
                  </a:cubicBezTo>
                  <a:cubicBezTo>
                    <a:pt x="11140" y="4155"/>
                    <a:pt x="11140" y="4155"/>
                    <a:pt x="11140" y="4134"/>
                  </a:cubicBezTo>
                  <a:close/>
                  <a:moveTo>
                    <a:pt x="11018" y="4053"/>
                  </a:moveTo>
                  <a:cubicBezTo>
                    <a:pt x="11059" y="4073"/>
                    <a:pt x="11120" y="4073"/>
                    <a:pt x="11140" y="4134"/>
                  </a:cubicBezTo>
                  <a:cubicBezTo>
                    <a:pt x="11090" y="4168"/>
                    <a:pt x="11041" y="4201"/>
                    <a:pt x="10969" y="4201"/>
                  </a:cubicBezTo>
                  <a:cubicBezTo>
                    <a:pt x="10952" y="4201"/>
                    <a:pt x="10935" y="4199"/>
                    <a:pt x="10916" y="4195"/>
                  </a:cubicBezTo>
                  <a:cubicBezTo>
                    <a:pt x="10896" y="4175"/>
                    <a:pt x="10916" y="4114"/>
                    <a:pt x="10896" y="4094"/>
                  </a:cubicBezTo>
                  <a:cubicBezTo>
                    <a:pt x="10896" y="4094"/>
                    <a:pt x="10896" y="4073"/>
                    <a:pt x="10916" y="4073"/>
                  </a:cubicBezTo>
                  <a:cubicBezTo>
                    <a:pt x="10957" y="4073"/>
                    <a:pt x="10998" y="4073"/>
                    <a:pt x="11018" y="4053"/>
                  </a:cubicBezTo>
                  <a:close/>
                  <a:moveTo>
                    <a:pt x="8015" y="3966"/>
                  </a:moveTo>
                  <a:cubicBezTo>
                    <a:pt x="8053" y="3966"/>
                    <a:pt x="8073" y="3996"/>
                    <a:pt x="8106" y="4012"/>
                  </a:cubicBezTo>
                  <a:cubicBezTo>
                    <a:pt x="8106" y="4094"/>
                    <a:pt x="8147" y="4175"/>
                    <a:pt x="8065" y="4257"/>
                  </a:cubicBezTo>
                  <a:cubicBezTo>
                    <a:pt x="8045" y="4195"/>
                    <a:pt x="7984" y="4195"/>
                    <a:pt x="7963" y="4155"/>
                  </a:cubicBezTo>
                  <a:cubicBezTo>
                    <a:pt x="7923" y="4073"/>
                    <a:pt x="7963" y="4032"/>
                    <a:pt x="7984" y="3971"/>
                  </a:cubicBezTo>
                  <a:cubicBezTo>
                    <a:pt x="7995" y="3967"/>
                    <a:pt x="8006" y="3966"/>
                    <a:pt x="8015" y="3966"/>
                  </a:cubicBezTo>
                  <a:close/>
                  <a:moveTo>
                    <a:pt x="5397" y="3992"/>
                  </a:moveTo>
                  <a:cubicBezTo>
                    <a:pt x="5458" y="4053"/>
                    <a:pt x="5397" y="4094"/>
                    <a:pt x="5397" y="4155"/>
                  </a:cubicBezTo>
                  <a:cubicBezTo>
                    <a:pt x="5409" y="4161"/>
                    <a:pt x="5419" y="4163"/>
                    <a:pt x="5428" y="4163"/>
                  </a:cubicBezTo>
                  <a:cubicBezTo>
                    <a:pt x="5450" y="4163"/>
                    <a:pt x="5464" y="4149"/>
                    <a:pt x="5479" y="4134"/>
                  </a:cubicBezTo>
                  <a:lnTo>
                    <a:pt x="5479" y="4134"/>
                  </a:lnTo>
                  <a:cubicBezTo>
                    <a:pt x="5431" y="4230"/>
                    <a:pt x="5395" y="4263"/>
                    <a:pt x="5313" y="4263"/>
                  </a:cubicBezTo>
                  <a:cubicBezTo>
                    <a:pt x="5291" y="4263"/>
                    <a:pt x="5265" y="4261"/>
                    <a:pt x="5234" y="4257"/>
                  </a:cubicBezTo>
                  <a:cubicBezTo>
                    <a:pt x="5234" y="4216"/>
                    <a:pt x="5234" y="4175"/>
                    <a:pt x="5194" y="4134"/>
                  </a:cubicBezTo>
                  <a:cubicBezTo>
                    <a:pt x="5255" y="4073"/>
                    <a:pt x="5356" y="4053"/>
                    <a:pt x="5397" y="3992"/>
                  </a:cubicBezTo>
                  <a:close/>
                  <a:moveTo>
                    <a:pt x="5112" y="4175"/>
                  </a:moveTo>
                  <a:cubicBezTo>
                    <a:pt x="5132" y="4195"/>
                    <a:pt x="5132" y="4216"/>
                    <a:pt x="5153" y="4257"/>
                  </a:cubicBezTo>
                  <a:cubicBezTo>
                    <a:pt x="5136" y="4265"/>
                    <a:pt x="5126" y="4270"/>
                    <a:pt x="5119" y="4270"/>
                  </a:cubicBezTo>
                  <a:cubicBezTo>
                    <a:pt x="5109" y="4270"/>
                    <a:pt x="5104" y="4260"/>
                    <a:pt x="5092" y="4236"/>
                  </a:cubicBezTo>
                  <a:cubicBezTo>
                    <a:pt x="5092" y="4216"/>
                    <a:pt x="5092" y="4195"/>
                    <a:pt x="5092" y="4175"/>
                  </a:cubicBezTo>
                  <a:close/>
                  <a:moveTo>
                    <a:pt x="7800" y="4277"/>
                  </a:moveTo>
                  <a:cubicBezTo>
                    <a:pt x="7841" y="4277"/>
                    <a:pt x="7841" y="4297"/>
                    <a:pt x="7861" y="4318"/>
                  </a:cubicBezTo>
                  <a:cubicBezTo>
                    <a:pt x="7861" y="4318"/>
                    <a:pt x="7841" y="4338"/>
                    <a:pt x="7821" y="4358"/>
                  </a:cubicBezTo>
                  <a:cubicBezTo>
                    <a:pt x="7800" y="4338"/>
                    <a:pt x="7760" y="4318"/>
                    <a:pt x="7800" y="4277"/>
                  </a:cubicBezTo>
                  <a:close/>
                  <a:moveTo>
                    <a:pt x="11303" y="3747"/>
                  </a:moveTo>
                  <a:cubicBezTo>
                    <a:pt x="11303" y="3808"/>
                    <a:pt x="11324" y="3849"/>
                    <a:pt x="11344" y="3870"/>
                  </a:cubicBezTo>
                  <a:cubicBezTo>
                    <a:pt x="11364" y="3931"/>
                    <a:pt x="11324" y="3951"/>
                    <a:pt x="11303" y="3992"/>
                  </a:cubicBezTo>
                  <a:lnTo>
                    <a:pt x="11303" y="4073"/>
                  </a:lnTo>
                  <a:cubicBezTo>
                    <a:pt x="11324" y="4073"/>
                    <a:pt x="11324" y="4094"/>
                    <a:pt x="11324" y="4114"/>
                  </a:cubicBezTo>
                  <a:cubicBezTo>
                    <a:pt x="11336" y="4110"/>
                    <a:pt x="11346" y="4108"/>
                    <a:pt x="11356" y="4108"/>
                  </a:cubicBezTo>
                  <a:cubicBezTo>
                    <a:pt x="11394" y="4108"/>
                    <a:pt x="11413" y="4134"/>
                    <a:pt x="11446" y="4134"/>
                  </a:cubicBezTo>
                  <a:cubicBezTo>
                    <a:pt x="11425" y="4216"/>
                    <a:pt x="11344" y="4257"/>
                    <a:pt x="11303" y="4297"/>
                  </a:cubicBezTo>
                  <a:cubicBezTo>
                    <a:pt x="11324" y="4318"/>
                    <a:pt x="11324" y="4338"/>
                    <a:pt x="11324" y="4358"/>
                  </a:cubicBezTo>
                  <a:cubicBezTo>
                    <a:pt x="11311" y="4397"/>
                    <a:pt x="11290" y="4411"/>
                    <a:pt x="11255" y="4411"/>
                  </a:cubicBezTo>
                  <a:cubicBezTo>
                    <a:pt x="11235" y="4411"/>
                    <a:pt x="11211" y="4407"/>
                    <a:pt x="11181" y="4399"/>
                  </a:cubicBezTo>
                  <a:cubicBezTo>
                    <a:pt x="11222" y="4318"/>
                    <a:pt x="11283" y="4297"/>
                    <a:pt x="11324" y="4216"/>
                  </a:cubicBezTo>
                  <a:cubicBezTo>
                    <a:pt x="11324" y="4195"/>
                    <a:pt x="11324" y="4155"/>
                    <a:pt x="11324" y="4114"/>
                  </a:cubicBezTo>
                  <a:cubicBezTo>
                    <a:pt x="11303" y="4114"/>
                    <a:pt x="11303" y="4094"/>
                    <a:pt x="11303" y="4073"/>
                  </a:cubicBezTo>
                  <a:cubicBezTo>
                    <a:pt x="11263" y="4073"/>
                    <a:pt x="11242" y="4012"/>
                    <a:pt x="11201" y="3992"/>
                  </a:cubicBezTo>
                  <a:lnTo>
                    <a:pt x="11079" y="3992"/>
                  </a:lnTo>
                  <a:cubicBezTo>
                    <a:pt x="11100" y="3931"/>
                    <a:pt x="11161" y="3951"/>
                    <a:pt x="11181" y="3890"/>
                  </a:cubicBezTo>
                  <a:cubicBezTo>
                    <a:pt x="11181" y="3870"/>
                    <a:pt x="11161" y="3849"/>
                    <a:pt x="11140" y="3829"/>
                  </a:cubicBezTo>
                  <a:cubicBezTo>
                    <a:pt x="11140" y="3788"/>
                    <a:pt x="11181" y="3768"/>
                    <a:pt x="11201" y="3747"/>
                  </a:cubicBezTo>
                  <a:close/>
                  <a:moveTo>
                    <a:pt x="7739" y="3788"/>
                  </a:moveTo>
                  <a:lnTo>
                    <a:pt x="7739" y="3788"/>
                  </a:lnTo>
                  <a:cubicBezTo>
                    <a:pt x="7780" y="3808"/>
                    <a:pt x="7841" y="3808"/>
                    <a:pt x="7882" y="3849"/>
                  </a:cubicBezTo>
                  <a:cubicBezTo>
                    <a:pt x="7914" y="3849"/>
                    <a:pt x="7934" y="3823"/>
                    <a:pt x="7961" y="3823"/>
                  </a:cubicBezTo>
                  <a:cubicBezTo>
                    <a:pt x="7968" y="3823"/>
                    <a:pt x="7976" y="3825"/>
                    <a:pt x="7984" y="3829"/>
                  </a:cubicBezTo>
                  <a:cubicBezTo>
                    <a:pt x="7984" y="3829"/>
                    <a:pt x="7984" y="3808"/>
                    <a:pt x="8004" y="3808"/>
                  </a:cubicBezTo>
                  <a:cubicBezTo>
                    <a:pt x="8004" y="3829"/>
                    <a:pt x="7984" y="3829"/>
                    <a:pt x="7984" y="3829"/>
                  </a:cubicBezTo>
                  <a:cubicBezTo>
                    <a:pt x="7984" y="3849"/>
                    <a:pt x="7984" y="3870"/>
                    <a:pt x="7984" y="3890"/>
                  </a:cubicBezTo>
                  <a:cubicBezTo>
                    <a:pt x="7963" y="3910"/>
                    <a:pt x="7938" y="3910"/>
                    <a:pt x="7912" y="3910"/>
                  </a:cubicBezTo>
                  <a:cubicBezTo>
                    <a:pt x="7887" y="3910"/>
                    <a:pt x="7861" y="3910"/>
                    <a:pt x="7841" y="3931"/>
                  </a:cubicBezTo>
                  <a:cubicBezTo>
                    <a:pt x="7821" y="3951"/>
                    <a:pt x="7861" y="3971"/>
                    <a:pt x="7861" y="3992"/>
                  </a:cubicBezTo>
                  <a:cubicBezTo>
                    <a:pt x="7861" y="4012"/>
                    <a:pt x="7841" y="4032"/>
                    <a:pt x="7821" y="4053"/>
                  </a:cubicBezTo>
                  <a:cubicBezTo>
                    <a:pt x="7780" y="4053"/>
                    <a:pt x="7760" y="4012"/>
                    <a:pt x="7739" y="3992"/>
                  </a:cubicBezTo>
                  <a:cubicBezTo>
                    <a:pt x="7719" y="4012"/>
                    <a:pt x="7699" y="4012"/>
                    <a:pt x="7699" y="4053"/>
                  </a:cubicBezTo>
                  <a:lnTo>
                    <a:pt x="7699" y="4257"/>
                  </a:lnTo>
                  <a:cubicBezTo>
                    <a:pt x="7678" y="4277"/>
                    <a:pt x="7658" y="4277"/>
                    <a:pt x="7637" y="4277"/>
                  </a:cubicBezTo>
                  <a:cubicBezTo>
                    <a:pt x="7597" y="4338"/>
                    <a:pt x="7536" y="4379"/>
                    <a:pt x="7495" y="4440"/>
                  </a:cubicBezTo>
                  <a:cubicBezTo>
                    <a:pt x="7454" y="4358"/>
                    <a:pt x="7413" y="4297"/>
                    <a:pt x="7373" y="4257"/>
                  </a:cubicBezTo>
                  <a:cubicBezTo>
                    <a:pt x="7373" y="4216"/>
                    <a:pt x="7393" y="4216"/>
                    <a:pt x="7413" y="4195"/>
                  </a:cubicBezTo>
                  <a:cubicBezTo>
                    <a:pt x="7418" y="4191"/>
                    <a:pt x="7422" y="4190"/>
                    <a:pt x="7426" y="4190"/>
                  </a:cubicBezTo>
                  <a:cubicBezTo>
                    <a:pt x="7442" y="4190"/>
                    <a:pt x="7458" y="4216"/>
                    <a:pt x="7475" y="4216"/>
                  </a:cubicBezTo>
                  <a:cubicBezTo>
                    <a:pt x="7495" y="4155"/>
                    <a:pt x="7495" y="4155"/>
                    <a:pt x="7475" y="4094"/>
                  </a:cubicBezTo>
                  <a:cubicBezTo>
                    <a:pt x="7536" y="4094"/>
                    <a:pt x="7536" y="4012"/>
                    <a:pt x="7576" y="3992"/>
                  </a:cubicBezTo>
                  <a:lnTo>
                    <a:pt x="7699" y="3992"/>
                  </a:lnTo>
                  <a:cubicBezTo>
                    <a:pt x="7719" y="3971"/>
                    <a:pt x="7760" y="3931"/>
                    <a:pt x="7780" y="3910"/>
                  </a:cubicBezTo>
                  <a:cubicBezTo>
                    <a:pt x="7760" y="3870"/>
                    <a:pt x="7719" y="3849"/>
                    <a:pt x="7739" y="3788"/>
                  </a:cubicBezTo>
                  <a:close/>
                  <a:moveTo>
                    <a:pt x="10669" y="4304"/>
                  </a:moveTo>
                  <a:cubicBezTo>
                    <a:pt x="10703" y="4304"/>
                    <a:pt x="10722" y="4343"/>
                    <a:pt x="10753" y="4358"/>
                  </a:cubicBezTo>
                  <a:cubicBezTo>
                    <a:pt x="10774" y="4358"/>
                    <a:pt x="10794" y="4338"/>
                    <a:pt x="10835" y="4318"/>
                  </a:cubicBezTo>
                  <a:lnTo>
                    <a:pt x="10835" y="4318"/>
                  </a:lnTo>
                  <a:cubicBezTo>
                    <a:pt x="10814" y="4419"/>
                    <a:pt x="10733" y="4399"/>
                    <a:pt x="10692" y="4440"/>
                  </a:cubicBezTo>
                  <a:cubicBezTo>
                    <a:pt x="10713" y="4379"/>
                    <a:pt x="10631" y="4379"/>
                    <a:pt x="10631" y="4318"/>
                  </a:cubicBezTo>
                  <a:cubicBezTo>
                    <a:pt x="10646" y="4308"/>
                    <a:pt x="10658" y="4304"/>
                    <a:pt x="10669" y="4304"/>
                  </a:cubicBezTo>
                  <a:close/>
                  <a:moveTo>
                    <a:pt x="7169" y="4419"/>
                  </a:moveTo>
                  <a:cubicBezTo>
                    <a:pt x="7189" y="4419"/>
                    <a:pt x="7189" y="4419"/>
                    <a:pt x="7189" y="4440"/>
                  </a:cubicBezTo>
                  <a:cubicBezTo>
                    <a:pt x="7189" y="4460"/>
                    <a:pt x="7189" y="4460"/>
                    <a:pt x="7169" y="4460"/>
                  </a:cubicBezTo>
                  <a:cubicBezTo>
                    <a:pt x="7149" y="4460"/>
                    <a:pt x="7149" y="4440"/>
                    <a:pt x="7149" y="4440"/>
                  </a:cubicBezTo>
                  <a:cubicBezTo>
                    <a:pt x="7149" y="4419"/>
                    <a:pt x="7169" y="4419"/>
                    <a:pt x="7169" y="4419"/>
                  </a:cubicBezTo>
                  <a:close/>
                  <a:moveTo>
                    <a:pt x="11092" y="4302"/>
                  </a:moveTo>
                  <a:cubicBezTo>
                    <a:pt x="11105" y="4302"/>
                    <a:pt x="11120" y="4307"/>
                    <a:pt x="11140" y="4318"/>
                  </a:cubicBezTo>
                  <a:cubicBezTo>
                    <a:pt x="11140" y="4358"/>
                    <a:pt x="11100" y="4379"/>
                    <a:pt x="11079" y="4419"/>
                  </a:cubicBezTo>
                  <a:lnTo>
                    <a:pt x="11079" y="4582"/>
                  </a:lnTo>
                  <a:cubicBezTo>
                    <a:pt x="11018" y="4562"/>
                    <a:pt x="11018" y="4521"/>
                    <a:pt x="10998" y="4481"/>
                  </a:cubicBezTo>
                  <a:cubicBezTo>
                    <a:pt x="11018" y="4419"/>
                    <a:pt x="11059" y="4379"/>
                    <a:pt x="11059" y="4318"/>
                  </a:cubicBezTo>
                  <a:cubicBezTo>
                    <a:pt x="11069" y="4307"/>
                    <a:pt x="11079" y="4302"/>
                    <a:pt x="11092" y="4302"/>
                  </a:cubicBezTo>
                  <a:close/>
                  <a:moveTo>
                    <a:pt x="7821" y="4664"/>
                  </a:moveTo>
                  <a:cubicBezTo>
                    <a:pt x="7841" y="4684"/>
                    <a:pt x="7821" y="4705"/>
                    <a:pt x="7821" y="4725"/>
                  </a:cubicBezTo>
                  <a:cubicBezTo>
                    <a:pt x="7800" y="4705"/>
                    <a:pt x="7800" y="4684"/>
                    <a:pt x="7821" y="4664"/>
                  </a:cubicBezTo>
                  <a:close/>
                  <a:moveTo>
                    <a:pt x="11263" y="4481"/>
                  </a:moveTo>
                  <a:cubicBezTo>
                    <a:pt x="11263" y="4501"/>
                    <a:pt x="11263" y="4501"/>
                    <a:pt x="11303" y="4501"/>
                  </a:cubicBezTo>
                  <a:cubicBezTo>
                    <a:pt x="11283" y="4542"/>
                    <a:pt x="11324" y="4582"/>
                    <a:pt x="11364" y="4623"/>
                  </a:cubicBezTo>
                  <a:cubicBezTo>
                    <a:pt x="11344" y="4705"/>
                    <a:pt x="11385" y="4806"/>
                    <a:pt x="11324" y="4888"/>
                  </a:cubicBezTo>
                  <a:cubicBezTo>
                    <a:pt x="11242" y="4847"/>
                    <a:pt x="11303" y="4766"/>
                    <a:pt x="11263" y="4725"/>
                  </a:cubicBezTo>
                  <a:cubicBezTo>
                    <a:pt x="11283" y="4684"/>
                    <a:pt x="11283" y="4643"/>
                    <a:pt x="11283" y="4603"/>
                  </a:cubicBezTo>
                  <a:cubicBezTo>
                    <a:pt x="11283" y="4582"/>
                    <a:pt x="11222" y="4542"/>
                    <a:pt x="11263" y="4481"/>
                  </a:cubicBezTo>
                  <a:close/>
                  <a:moveTo>
                    <a:pt x="5662" y="4888"/>
                  </a:moveTo>
                  <a:cubicBezTo>
                    <a:pt x="5662" y="4888"/>
                    <a:pt x="5682" y="4908"/>
                    <a:pt x="5703" y="4929"/>
                  </a:cubicBezTo>
                  <a:cubicBezTo>
                    <a:pt x="5682" y="4969"/>
                    <a:pt x="5682" y="5010"/>
                    <a:pt x="5662" y="5051"/>
                  </a:cubicBezTo>
                  <a:cubicBezTo>
                    <a:pt x="5601" y="5030"/>
                    <a:pt x="5601" y="5010"/>
                    <a:pt x="5601" y="4969"/>
                  </a:cubicBezTo>
                  <a:cubicBezTo>
                    <a:pt x="5601" y="4929"/>
                    <a:pt x="5642" y="4908"/>
                    <a:pt x="5662" y="4888"/>
                  </a:cubicBezTo>
                  <a:close/>
                  <a:moveTo>
                    <a:pt x="7373" y="4847"/>
                  </a:moveTo>
                  <a:cubicBezTo>
                    <a:pt x="7427" y="4847"/>
                    <a:pt x="7433" y="4911"/>
                    <a:pt x="7491" y="4911"/>
                  </a:cubicBezTo>
                  <a:cubicBezTo>
                    <a:pt x="7498" y="4911"/>
                    <a:pt x="7506" y="4910"/>
                    <a:pt x="7515" y="4908"/>
                  </a:cubicBezTo>
                  <a:lnTo>
                    <a:pt x="7515" y="4908"/>
                  </a:lnTo>
                  <a:cubicBezTo>
                    <a:pt x="7495" y="4969"/>
                    <a:pt x="7475" y="5010"/>
                    <a:pt x="7454" y="5051"/>
                  </a:cubicBezTo>
                  <a:cubicBezTo>
                    <a:pt x="7434" y="5051"/>
                    <a:pt x="7413" y="5051"/>
                    <a:pt x="7393" y="5030"/>
                  </a:cubicBezTo>
                  <a:cubicBezTo>
                    <a:pt x="7352" y="4990"/>
                    <a:pt x="7312" y="4969"/>
                    <a:pt x="7291" y="4949"/>
                  </a:cubicBezTo>
                  <a:cubicBezTo>
                    <a:pt x="7271" y="4888"/>
                    <a:pt x="7210" y="4929"/>
                    <a:pt x="7189" y="4867"/>
                  </a:cubicBezTo>
                  <a:cubicBezTo>
                    <a:pt x="7209" y="4858"/>
                    <a:pt x="7225" y="4854"/>
                    <a:pt x="7239" y="4854"/>
                  </a:cubicBezTo>
                  <a:cubicBezTo>
                    <a:pt x="7282" y="4854"/>
                    <a:pt x="7301" y="4893"/>
                    <a:pt x="7332" y="4908"/>
                  </a:cubicBezTo>
                  <a:cubicBezTo>
                    <a:pt x="7352" y="4888"/>
                    <a:pt x="7352" y="4867"/>
                    <a:pt x="7373" y="4847"/>
                  </a:cubicBezTo>
                  <a:close/>
                  <a:moveTo>
                    <a:pt x="11303" y="4908"/>
                  </a:moveTo>
                  <a:cubicBezTo>
                    <a:pt x="11344" y="4969"/>
                    <a:pt x="11344" y="4990"/>
                    <a:pt x="11364" y="5010"/>
                  </a:cubicBezTo>
                  <a:lnTo>
                    <a:pt x="11385" y="5010"/>
                  </a:lnTo>
                  <a:lnTo>
                    <a:pt x="11385" y="5091"/>
                  </a:lnTo>
                  <a:cubicBezTo>
                    <a:pt x="11364" y="5112"/>
                    <a:pt x="11344" y="5112"/>
                    <a:pt x="11303" y="5132"/>
                  </a:cubicBezTo>
                  <a:lnTo>
                    <a:pt x="11303" y="4908"/>
                  </a:lnTo>
                  <a:close/>
                  <a:moveTo>
                    <a:pt x="7699" y="5270"/>
                  </a:moveTo>
                  <a:cubicBezTo>
                    <a:pt x="7704" y="5270"/>
                    <a:pt x="7709" y="5275"/>
                    <a:pt x="7719" y="5275"/>
                  </a:cubicBezTo>
                  <a:cubicBezTo>
                    <a:pt x="7699" y="5295"/>
                    <a:pt x="7699" y="5295"/>
                    <a:pt x="7678" y="5295"/>
                  </a:cubicBezTo>
                  <a:cubicBezTo>
                    <a:pt x="7688" y="5275"/>
                    <a:pt x="7693" y="5270"/>
                    <a:pt x="7699" y="5270"/>
                  </a:cubicBezTo>
                  <a:close/>
                  <a:moveTo>
                    <a:pt x="10652" y="5275"/>
                  </a:moveTo>
                  <a:cubicBezTo>
                    <a:pt x="10672" y="5275"/>
                    <a:pt x="10692" y="5275"/>
                    <a:pt x="10692" y="5316"/>
                  </a:cubicBezTo>
                  <a:cubicBezTo>
                    <a:pt x="10692" y="5316"/>
                    <a:pt x="10683" y="5325"/>
                    <a:pt x="10671" y="5325"/>
                  </a:cubicBezTo>
                  <a:cubicBezTo>
                    <a:pt x="10665" y="5325"/>
                    <a:pt x="10658" y="5322"/>
                    <a:pt x="10652" y="5316"/>
                  </a:cubicBezTo>
                  <a:cubicBezTo>
                    <a:pt x="10631" y="5316"/>
                    <a:pt x="10631" y="5295"/>
                    <a:pt x="10652" y="5275"/>
                  </a:cubicBezTo>
                  <a:close/>
                  <a:moveTo>
                    <a:pt x="7029" y="5190"/>
                  </a:moveTo>
                  <a:cubicBezTo>
                    <a:pt x="7079" y="5190"/>
                    <a:pt x="7049" y="5257"/>
                    <a:pt x="7067" y="5275"/>
                  </a:cubicBezTo>
                  <a:cubicBezTo>
                    <a:pt x="7072" y="5277"/>
                    <a:pt x="7076" y="5278"/>
                    <a:pt x="7080" y="5278"/>
                  </a:cubicBezTo>
                  <a:cubicBezTo>
                    <a:pt x="7105" y="5278"/>
                    <a:pt x="7123" y="5243"/>
                    <a:pt x="7146" y="5243"/>
                  </a:cubicBezTo>
                  <a:cubicBezTo>
                    <a:pt x="7153" y="5243"/>
                    <a:pt x="7161" y="5246"/>
                    <a:pt x="7169" y="5254"/>
                  </a:cubicBezTo>
                  <a:cubicBezTo>
                    <a:pt x="7169" y="5316"/>
                    <a:pt x="7128" y="5316"/>
                    <a:pt x="7108" y="5356"/>
                  </a:cubicBezTo>
                  <a:cubicBezTo>
                    <a:pt x="7067" y="5356"/>
                    <a:pt x="7047" y="5356"/>
                    <a:pt x="7006" y="5316"/>
                  </a:cubicBezTo>
                  <a:cubicBezTo>
                    <a:pt x="7006" y="5295"/>
                    <a:pt x="7047" y="5275"/>
                    <a:pt x="7026" y="5254"/>
                  </a:cubicBezTo>
                  <a:cubicBezTo>
                    <a:pt x="7026" y="5234"/>
                    <a:pt x="7026" y="5214"/>
                    <a:pt x="7006" y="5193"/>
                  </a:cubicBezTo>
                  <a:cubicBezTo>
                    <a:pt x="7015" y="5191"/>
                    <a:pt x="7023" y="5190"/>
                    <a:pt x="7029" y="5190"/>
                  </a:cubicBezTo>
                  <a:close/>
                  <a:moveTo>
                    <a:pt x="3279" y="5336"/>
                  </a:moveTo>
                  <a:cubicBezTo>
                    <a:pt x="3300" y="5356"/>
                    <a:pt x="3300" y="5356"/>
                    <a:pt x="3279" y="5377"/>
                  </a:cubicBezTo>
                  <a:cubicBezTo>
                    <a:pt x="3259" y="5356"/>
                    <a:pt x="3259" y="5356"/>
                    <a:pt x="3279" y="5336"/>
                  </a:cubicBezTo>
                  <a:close/>
                  <a:moveTo>
                    <a:pt x="7434" y="5275"/>
                  </a:moveTo>
                  <a:lnTo>
                    <a:pt x="7475" y="5295"/>
                  </a:lnTo>
                  <a:cubicBezTo>
                    <a:pt x="7454" y="5336"/>
                    <a:pt x="7434" y="5356"/>
                    <a:pt x="7393" y="5377"/>
                  </a:cubicBezTo>
                  <a:cubicBezTo>
                    <a:pt x="7393" y="5336"/>
                    <a:pt x="7413" y="5316"/>
                    <a:pt x="7434" y="5275"/>
                  </a:cubicBezTo>
                  <a:close/>
                  <a:moveTo>
                    <a:pt x="11201" y="5356"/>
                  </a:moveTo>
                  <a:cubicBezTo>
                    <a:pt x="11222" y="5356"/>
                    <a:pt x="11242" y="5356"/>
                    <a:pt x="11242" y="5377"/>
                  </a:cubicBezTo>
                  <a:cubicBezTo>
                    <a:pt x="11242" y="5377"/>
                    <a:pt x="11222" y="5397"/>
                    <a:pt x="11201" y="5417"/>
                  </a:cubicBezTo>
                  <a:cubicBezTo>
                    <a:pt x="11181" y="5397"/>
                    <a:pt x="11181" y="5377"/>
                    <a:pt x="11201" y="5356"/>
                  </a:cubicBezTo>
                  <a:close/>
                  <a:moveTo>
                    <a:pt x="2689" y="5356"/>
                  </a:moveTo>
                  <a:cubicBezTo>
                    <a:pt x="2729" y="5377"/>
                    <a:pt x="2709" y="5397"/>
                    <a:pt x="2689" y="5438"/>
                  </a:cubicBezTo>
                  <a:cubicBezTo>
                    <a:pt x="2668" y="5397"/>
                    <a:pt x="2689" y="5377"/>
                    <a:pt x="2689" y="5356"/>
                  </a:cubicBezTo>
                  <a:close/>
                  <a:moveTo>
                    <a:pt x="2892" y="5377"/>
                  </a:moveTo>
                  <a:cubicBezTo>
                    <a:pt x="2913" y="5438"/>
                    <a:pt x="2892" y="5438"/>
                    <a:pt x="2831" y="5438"/>
                  </a:cubicBezTo>
                  <a:cubicBezTo>
                    <a:pt x="2852" y="5417"/>
                    <a:pt x="2872" y="5397"/>
                    <a:pt x="2892" y="5377"/>
                  </a:cubicBezTo>
                  <a:close/>
                  <a:moveTo>
                    <a:pt x="10804" y="5412"/>
                  </a:moveTo>
                  <a:cubicBezTo>
                    <a:pt x="10814" y="5412"/>
                    <a:pt x="10825" y="5417"/>
                    <a:pt x="10835" y="5417"/>
                  </a:cubicBezTo>
                  <a:cubicBezTo>
                    <a:pt x="10814" y="5438"/>
                    <a:pt x="10794" y="5438"/>
                    <a:pt x="10774" y="5438"/>
                  </a:cubicBezTo>
                  <a:cubicBezTo>
                    <a:pt x="10784" y="5417"/>
                    <a:pt x="10794" y="5412"/>
                    <a:pt x="10804" y="5412"/>
                  </a:cubicBezTo>
                  <a:close/>
                  <a:moveTo>
                    <a:pt x="7597" y="5275"/>
                  </a:moveTo>
                  <a:cubicBezTo>
                    <a:pt x="7617" y="5336"/>
                    <a:pt x="7658" y="5397"/>
                    <a:pt x="7637" y="5478"/>
                  </a:cubicBezTo>
                  <a:cubicBezTo>
                    <a:pt x="7629" y="5483"/>
                    <a:pt x="7622" y="5484"/>
                    <a:pt x="7615" y="5484"/>
                  </a:cubicBezTo>
                  <a:cubicBezTo>
                    <a:pt x="7588" y="5484"/>
                    <a:pt x="7568" y="5458"/>
                    <a:pt x="7536" y="5458"/>
                  </a:cubicBezTo>
                  <a:cubicBezTo>
                    <a:pt x="7536" y="5397"/>
                    <a:pt x="7536" y="5356"/>
                    <a:pt x="7536" y="5316"/>
                  </a:cubicBezTo>
                  <a:cubicBezTo>
                    <a:pt x="7556" y="5295"/>
                    <a:pt x="7556" y="5275"/>
                    <a:pt x="7597" y="5275"/>
                  </a:cubicBezTo>
                  <a:close/>
                  <a:moveTo>
                    <a:pt x="11303" y="5438"/>
                  </a:moveTo>
                  <a:cubicBezTo>
                    <a:pt x="11303" y="5499"/>
                    <a:pt x="11263" y="5499"/>
                    <a:pt x="11201" y="5499"/>
                  </a:cubicBezTo>
                  <a:cubicBezTo>
                    <a:pt x="11242" y="5458"/>
                    <a:pt x="11263" y="5458"/>
                    <a:pt x="11303" y="5438"/>
                  </a:cubicBezTo>
                  <a:close/>
                  <a:moveTo>
                    <a:pt x="10611" y="5478"/>
                  </a:moveTo>
                  <a:cubicBezTo>
                    <a:pt x="10652" y="5478"/>
                    <a:pt x="10631" y="5499"/>
                    <a:pt x="10631" y="5519"/>
                  </a:cubicBezTo>
                  <a:cubicBezTo>
                    <a:pt x="10611" y="5499"/>
                    <a:pt x="10611" y="5499"/>
                    <a:pt x="10611" y="5478"/>
                  </a:cubicBezTo>
                  <a:close/>
                  <a:moveTo>
                    <a:pt x="10867" y="5506"/>
                  </a:moveTo>
                  <a:cubicBezTo>
                    <a:pt x="10876" y="5506"/>
                    <a:pt x="10876" y="5516"/>
                    <a:pt x="10876" y="5540"/>
                  </a:cubicBezTo>
                  <a:cubicBezTo>
                    <a:pt x="10855" y="5540"/>
                    <a:pt x="10855" y="5519"/>
                    <a:pt x="10835" y="5519"/>
                  </a:cubicBezTo>
                  <a:cubicBezTo>
                    <a:pt x="10852" y="5511"/>
                    <a:pt x="10862" y="5506"/>
                    <a:pt x="10867" y="5506"/>
                  </a:cubicBezTo>
                  <a:close/>
                  <a:moveTo>
                    <a:pt x="3605" y="5499"/>
                  </a:moveTo>
                  <a:cubicBezTo>
                    <a:pt x="3625" y="5519"/>
                    <a:pt x="3625" y="5540"/>
                    <a:pt x="3625" y="5560"/>
                  </a:cubicBezTo>
                  <a:cubicBezTo>
                    <a:pt x="3615" y="5570"/>
                    <a:pt x="3605" y="5575"/>
                    <a:pt x="3597" y="5575"/>
                  </a:cubicBezTo>
                  <a:cubicBezTo>
                    <a:pt x="3590" y="5575"/>
                    <a:pt x="3585" y="5570"/>
                    <a:pt x="3585" y="5560"/>
                  </a:cubicBezTo>
                  <a:cubicBezTo>
                    <a:pt x="3544" y="5519"/>
                    <a:pt x="3585" y="5519"/>
                    <a:pt x="3605" y="5499"/>
                  </a:cubicBezTo>
                  <a:close/>
                  <a:moveTo>
                    <a:pt x="2811" y="5560"/>
                  </a:moveTo>
                  <a:cubicBezTo>
                    <a:pt x="2811" y="5560"/>
                    <a:pt x="2811" y="5560"/>
                    <a:pt x="2811" y="5580"/>
                  </a:cubicBezTo>
                  <a:cubicBezTo>
                    <a:pt x="2811" y="5580"/>
                    <a:pt x="2790" y="5560"/>
                    <a:pt x="2790" y="5560"/>
                  </a:cubicBezTo>
                  <a:close/>
                  <a:moveTo>
                    <a:pt x="6802" y="5519"/>
                  </a:moveTo>
                  <a:cubicBezTo>
                    <a:pt x="6823" y="5560"/>
                    <a:pt x="6802" y="5580"/>
                    <a:pt x="6782" y="5601"/>
                  </a:cubicBezTo>
                  <a:cubicBezTo>
                    <a:pt x="6762" y="5601"/>
                    <a:pt x="6741" y="5580"/>
                    <a:pt x="6741" y="5560"/>
                  </a:cubicBezTo>
                  <a:cubicBezTo>
                    <a:pt x="6741" y="5540"/>
                    <a:pt x="6762" y="5519"/>
                    <a:pt x="6802" y="5519"/>
                  </a:cubicBezTo>
                  <a:close/>
                  <a:moveTo>
                    <a:pt x="7343" y="5613"/>
                  </a:moveTo>
                  <a:cubicBezTo>
                    <a:pt x="7364" y="5613"/>
                    <a:pt x="7379" y="5627"/>
                    <a:pt x="7393" y="5641"/>
                  </a:cubicBezTo>
                  <a:cubicBezTo>
                    <a:pt x="7393" y="5682"/>
                    <a:pt x="7373" y="5702"/>
                    <a:pt x="7312" y="5723"/>
                  </a:cubicBezTo>
                  <a:lnTo>
                    <a:pt x="7312" y="5621"/>
                  </a:lnTo>
                  <a:cubicBezTo>
                    <a:pt x="7324" y="5615"/>
                    <a:pt x="7334" y="5613"/>
                    <a:pt x="7343" y="5613"/>
                  </a:cubicBezTo>
                  <a:close/>
                  <a:moveTo>
                    <a:pt x="1507" y="5743"/>
                  </a:moveTo>
                  <a:cubicBezTo>
                    <a:pt x="1507" y="5764"/>
                    <a:pt x="1507" y="5764"/>
                    <a:pt x="1507" y="5764"/>
                  </a:cubicBezTo>
                  <a:lnTo>
                    <a:pt x="1487" y="5764"/>
                  </a:lnTo>
                  <a:cubicBezTo>
                    <a:pt x="1487" y="5764"/>
                    <a:pt x="1507" y="5743"/>
                    <a:pt x="1507" y="5743"/>
                  </a:cubicBezTo>
                  <a:close/>
                  <a:moveTo>
                    <a:pt x="6904" y="5764"/>
                  </a:moveTo>
                  <a:cubicBezTo>
                    <a:pt x="6925" y="5825"/>
                    <a:pt x="6925" y="5845"/>
                    <a:pt x="6864" y="5845"/>
                  </a:cubicBezTo>
                  <a:lnTo>
                    <a:pt x="6904" y="5764"/>
                  </a:lnTo>
                  <a:close/>
                  <a:moveTo>
                    <a:pt x="11079" y="5682"/>
                  </a:moveTo>
                  <a:cubicBezTo>
                    <a:pt x="11100" y="5743"/>
                    <a:pt x="11059" y="5804"/>
                    <a:pt x="11100" y="5845"/>
                  </a:cubicBezTo>
                  <a:cubicBezTo>
                    <a:pt x="11088" y="5849"/>
                    <a:pt x="11078" y="5850"/>
                    <a:pt x="11068" y="5850"/>
                  </a:cubicBezTo>
                  <a:cubicBezTo>
                    <a:pt x="11024" y="5850"/>
                    <a:pt x="10994" y="5817"/>
                    <a:pt x="10977" y="5784"/>
                  </a:cubicBezTo>
                  <a:cubicBezTo>
                    <a:pt x="10977" y="5743"/>
                    <a:pt x="10998" y="5723"/>
                    <a:pt x="11018" y="5682"/>
                  </a:cubicBezTo>
                  <a:close/>
                  <a:moveTo>
                    <a:pt x="7210" y="6218"/>
                  </a:moveTo>
                  <a:cubicBezTo>
                    <a:pt x="7221" y="6226"/>
                    <a:pt x="7230" y="6239"/>
                    <a:pt x="7230" y="6252"/>
                  </a:cubicBezTo>
                  <a:lnTo>
                    <a:pt x="7251" y="6252"/>
                  </a:lnTo>
                  <a:cubicBezTo>
                    <a:pt x="7244" y="6259"/>
                    <a:pt x="7239" y="6261"/>
                    <a:pt x="7236" y="6261"/>
                  </a:cubicBezTo>
                  <a:cubicBezTo>
                    <a:pt x="7230" y="6261"/>
                    <a:pt x="7230" y="6252"/>
                    <a:pt x="7230" y="6252"/>
                  </a:cubicBezTo>
                  <a:cubicBezTo>
                    <a:pt x="7212" y="6234"/>
                    <a:pt x="7210" y="6232"/>
                    <a:pt x="7210" y="6218"/>
                  </a:cubicBezTo>
                  <a:close/>
                  <a:moveTo>
                    <a:pt x="7128" y="6110"/>
                  </a:moveTo>
                  <a:cubicBezTo>
                    <a:pt x="7210" y="6110"/>
                    <a:pt x="7210" y="6171"/>
                    <a:pt x="7189" y="6212"/>
                  </a:cubicBezTo>
                  <a:cubicBezTo>
                    <a:pt x="7190" y="6212"/>
                    <a:pt x="7191" y="6212"/>
                    <a:pt x="7192" y="6212"/>
                  </a:cubicBezTo>
                  <a:lnTo>
                    <a:pt x="7192" y="6212"/>
                  </a:lnTo>
                  <a:cubicBezTo>
                    <a:pt x="7157" y="6212"/>
                    <a:pt x="7122" y="6217"/>
                    <a:pt x="7088" y="6252"/>
                  </a:cubicBezTo>
                  <a:cubicBezTo>
                    <a:pt x="7088" y="6269"/>
                    <a:pt x="7088" y="6299"/>
                    <a:pt x="7066" y="6299"/>
                  </a:cubicBezTo>
                  <a:cubicBezTo>
                    <a:pt x="7061" y="6299"/>
                    <a:pt x="7055" y="6297"/>
                    <a:pt x="7047" y="6293"/>
                  </a:cubicBezTo>
                  <a:cubicBezTo>
                    <a:pt x="7047" y="6252"/>
                    <a:pt x="7067" y="6252"/>
                    <a:pt x="7088" y="6252"/>
                  </a:cubicBezTo>
                  <a:cubicBezTo>
                    <a:pt x="7088" y="6191"/>
                    <a:pt x="7108" y="6151"/>
                    <a:pt x="7128" y="6110"/>
                  </a:cubicBezTo>
                  <a:close/>
                  <a:moveTo>
                    <a:pt x="10590" y="8737"/>
                  </a:moveTo>
                  <a:cubicBezTo>
                    <a:pt x="10631" y="8737"/>
                    <a:pt x="10652" y="8737"/>
                    <a:pt x="10652" y="8757"/>
                  </a:cubicBezTo>
                  <a:cubicBezTo>
                    <a:pt x="10672" y="8818"/>
                    <a:pt x="10590" y="8798"/>
                    <a:pt x="10590" y="8839"/>
                  </a:cubicBezTo>
                  <a:cubicBezTo>
                    <a:pt x="10570" y="8859"/>
                    <a:pt x="10631" y="8879"/>
                    <a:pt x="10590" y="8920"/>
                  </a:cubicBezTo>
                  <a:cubicBezTo>
                    <a:pt x="10590" y="8920"/>
                    <a:pt x="10570" y="8941"/>
                    <a:pt x="10570" y="8941"/>
                  </a:cubicBezTo>
                  <a:cubicBezTo>
                    <a:pt x="10529" y="8920"/>
                    <a:pt x="10509" y="8900"/>
                    <a:pt x="10489" y="8859"/>
                  </a:cubicBezTo>
                  <a:cubicBezTo>
                    <a:pt x="10529" y="8818"/>
                    <a:pt x="10590" y="8798"/>
                    <a:pt x="10590" y="8737"/>
                  </a:cubicBezTo>
                  <a:close/>
                  <a:moveTo>
                    <a:pt x="10448" y="9042"/>
                  </a:moveTo>
                  <a:cubicBezTo>
                    <a:pt x="10468" y="9063"/>
                    <a:pt x="10468" y="9083"/>
                    <a:pt x="10448" y="9104"/>
                  </a:cubicBezTo>
                  <a:cubicBezTo>
                    <a:pt x="10448" y="9083"/>
                    <a:pt x="10428" y="9063"/>
                    <a:pt x="10448" y="9042"/>
                  </a:cubicBezTo>
                  <a:close/>
                  <a:moveTo>
                    <a:pt x="10529" y="9165"/>
                  </a:moveTo>
                  <a:cubicBezTo>
                    <a:pt x="10550" y="9185"/>
                    <a:pt x="10550" y="9205"/>
                    <a:pt x="10550" y="9226"/>
                  </a:cubicBezTo>
                  <a:cubicBezTo>
                    <a:pt x="10550" y="9232"/>
                    <a:pt x="10547" y="9235"/>
                    <a:pt x="10544" y="9235"/>
                  </a:cubicBezTo>
                  <a:cubicBezTo>
                    <a:pt x="10536" y="9235"/>
                    <a:pt x="10523" y="9226"/>
                    <a:pt x="10509" y="9226"/>
                  </a:cubicBezTo>
                  <a:cubicBezTo>
                    <a:pt x="10489" y="9185"/>
                    <a:pt x="10529" y="9185"/>
                    <a:pt x="10529" y="9165"/>
                  </a:cubicBezTo>
                  <a:close/>
                  <a:moveTo>
                    <a:pt x="10407" y="9246"/>
                  </a:moveTo>
                  <a:cubicBezTo>
                    <a:pt x="10407" y="9246"/>
                    <a:pt x="10407" y="9246"/>
                    <a:pt x="10407" y="9266"/>
                  </a:cubicBezTo>
                  <a:cubicBezTo>
                    <a:pt x="10407" y="9266"/>
                    <a:pt x="10387" y="9246"/>
                    <a:pt x="10387" y="9246"/>
                  </a:cubicBezTo>
                  <a:close/>
                  <a:moveTo>
                    <a:pt x="10237" y="9692"/>
                  </a:moveTo>
                  <a:cubicBezTo>
                    <a:pt x="10266" y="9692"/>
                    <a:pt x="10296" y="9735"/>
                    <a:pt x="10326" y="9735"/>
                  </a:cubicBezTo>
                  <a:cubicBezTo>
                    <a:pt x="10307" y="9753"/>
                    <a:pt x="10289" y="9763"/>
                    <a:pt x="10271" y="9763"/>
                  </a:cubicBezTo>
                  <a:cubicBezTo>
                    <a:pt x="10248" y="9763"/>
                    <a:pt x="10226" y="9748"/>
                    <a:pt x="10204" y="9714"/>
                  </a:cubicBezTo>
                  <a:cubicBezTo>
                    <a:pt x="10215" y="9698"/>
                    <a:pt x="10226" y="9692"/>
                    <a:pt x="10237" y="9692"/>
                  </a:cubicBezTo>
                  <a:close/>
                  <a:moveTo>
                    <a:pt x="876" y="9857"/>
                  </a:moveTo>
                  <a:cubicBezTo>
                    <a:pt x="876" y="9857"/>
                    <a:pt x="876" y="9857"/>
                    <a:pt x="876" y="9877"/>
                  </a:cubicBezTo>
                  <a:cubicBezTo>
                    <a:pt x="876" y="9877"/>
                    <a:pt x="856" y="9857"/>
                    <a:pt x="856" y="9857"/>
                  </a:cubicBezTo>
                  <a:close/>
                  <a:moveTo>
                    <a:pt x="746" y="10178"/>
                  </a:moveTo>
                  <a:cubicBezTo>
                    <a:pt x="759" y="10178"/>
                    <a:pt x="774" y="10183"/>
                    <a:pt x="795" y="10183"/>
                  </a:cubicBezTo>
                  <a:cubicBezTo>
                    <a:pt x="754" y="10203"/>
                    <a:pt x="734" y="10224"/>
                    <a:pt x="713" y="10285"/>
                  </a:cubicBezTo>
                  <a:cubicBezTo>
                    <a:pt x="713" y="10224"/>
                    <a:pt x="713" y="10224"/>
                    <a:pt x="713" y="10203"/>
                  </a:cubicBezTo>
                  <a:cubicBezTo>
                    <a:pt x="723" y="10183"/>
                    <a:pt x="734" y="10178"/>
                    <a:pt x="746" y="10178"/>
                  </a:cubicBezTo>
                  <a:close/>
                  <a:moveTo>
                    <a:pt x="10265" y="10549"/>
                  </a:moveTo>
                  <a:cubicBezTo>
                    <a:pt x="10265" y="10560"/>
                    <a:pt x="10265" y="10565"/>
                    <a:pt x="10262" y="10565"/>
                  </a:cubicBezTo>
                  <a:cubicBezTo>
                    <a:pt x="10260" y="10565"/>
                    <a:pt x="10254" y="10560"/>
                    <a:pt x="10244" y="10549"/>
                  </a:cubicBezTo>
                  <a:close/>
                  <a:moveTo>
                    <a:pt x="306" y="10773"/>
                  </a:moveTo>
                  <a:cubicBezTo>
                    <a:pt x="326" y="10773"/>
                    <a:pt x="326" y="10773"/>
                    <a:pt x="347" y="10814"/>
                  </a:cubicBezTo>
                  <a:cubicBezTo>
                    <a:pt x="306" y="10814"/>
                    <a:pt x="285" y="10794"/>
                    <a:pt x="306" y="10773"/>
                  </a:cubicBezTo>
                  <a:close/>
                  <a:moveTo>
                    <a:pt x="9857" y="11812"/>
                  </a:moveTo>
                  <a:cubicBezTo>
                    <a:pt x="9878" y="11853"/>
                    <a:pt x="9857" y="11894"/>
                    <a:pt x="9857" y="11955"/>
                  </a:cubicBezTo>
                  <a:cubicBezTo>
                    <a:pt x="9817" y="11934"/>
                    <a:pt x="9796" y="11914"/>
                    <a:pt x="9796" y="11894"/>
                  </a:cubicBezTo>
                  <a:cubicBezTo>
                    <a:pt x="9817" y="11853"/>
                    <a:pt x="9837" y="11832"/>
                    <a:pt x="9857" y="11812"/>
                  </a:cubicBezTo>
                  <a:close/>
                  <a:moveTo>
                    <a:pt x="856" y="11934"/>
                  </a:moveTo>
                  <a:cubicBezTo>
                    <a:pt x="876" y="11934"/>
                    <a:pt x="876" y="11955"/>
                    <a:pt x="876" y="11975"/>
                  </a:cubicBezTo>
                  <a:cubicBezTo>
                    <a:pt x="869" y="11982"/>
                    <a:pt x="860" y="11984"/>
                    <a:pt x="850" y="11984"/>
                  </a:cubicBezTo>
                  <a:cubicBezTo>
                    <a:pt x="831" y="11984"/>
                    <a:pt x="808" y="11975"/>
                    <a:pt x="795" y="11975"/>
                  </a:cubicBezTo>
                  <a:cubicBezTo>
                    <a:pt x="795" y="11999"/>
                    <a:pt x="788" y="12009"/>
                    <a:pt x="778" y="12009"/>
                  </a:cubicBezTo>
                  <a:cubicBezTo>
                    <a:pt x="771" y="12009"/>
                    <a:pt x="762" y="12004"/>
                    <a:pt x="754" y="11995"/>
                  </a:cubicBezTo>
                  <a:cubicBezTo>
                    <a:pt x="754" y="11975"/>
                    <a:pt x="774" y="11975"/>
                    <a:pt x="795" y="11975"/>
                  </a:cubicBezTo>
                  <a:cubicBezTo>
                    <a:pt x="795" y="11934"/>
                    <a:pt x="815" y="11934"/>
                    <a:pt x="856" y="11934"/>
                  </a:cubicBezTo>
                  <a:close/>
                  <a:moveTo>
                    <a:pt x="428" y="12240"/>
                  </a:moveTo>
                  <a:cubicBezTo>
                    <a:pt x="428" y="12260"/>
                    <a:pt x="428" y="12260"/>
                    <a:pt x="428" y="12281"/>
                  </a:cubicBezTo>
                  <a:cubicBezTo>
                    <a:pt x="408" y="12260"/>
                    <a:pt x="408" y="12260"/>
                    <a:pt x="428" y="12240"/>
                  </a:cubicBezTo>
                  <a:close/>
                  <a:moveTo>
                    <a:pt x="9857" y="12179"/>
                  </a:moveTo>
                  <a:cubicBezTo>
                    <a:pt x="9898" y="12179"/>
                    <a:pt x="9898" y="12199"/>
                    <a:pt x="9918" y="12219"/>
                  </a:cubicBezTo>
                  <a:cubicBezTo>
                    <a:pt x="9918" y="12240"/>
                    <a:pt x="9898" y="12260"/>
                    <a:pt x="9878" y="12281"/>
                  </a:cubicBezTo>
                  <a:cubicBezTo>
                    <a:pt x="9857" y="12281"/>
                    <a:pt x="9857" y="12260"/>
                    <a:pt x="9837" y="12219"/>
                  </a:cubicBezTo>
                  <a:cubicBezTo>
                    <a:pt x="9837" y="12199"/>
                    <a:pt x="9857" y="12199"/>
                    <a:pt x="9857" y="12179"/>
                  </a:cubicBezTo>
                  <a:close/>
                  <a:moveTo>
                    <a:pt x="1019" y="12545"/>
                  </a:moveTo>
                  <a:cubicBezTo>
                    <a:pt x="1039" y="12545"/>
                    <a:pt x="1039" y="12545"/>
                    <a:pt x="1039" y="12566"/>
                  </a:cubicBezTo>
                  <a:cubicBezTo>
                    <a:pt x="1039" y="12586"/>
                    <a:pt x="1039" y="12586"/>
                    <a:pt x="1019" y="12586"/>
                  </a:cubicBezTo>
                  <a:cubicBezTo>
                    <a:pt x="998" y="12586"/>
                    <a:pt x="998" y="12566"/>
                    <a:pt x="998" y="12545"/>
                  </a:cubicBezTo>
                  <a:close/>
                  <a:moveTo>
                    <a:pt x="754" y="12586"/>
                  </a:moveTo>
                  <a:cubicBezTo>
                    <a:pt x="754" y="12627"/>
                    <a:pt x="734" y="12627"/>
                    <a:pt x="734" y="12647"/>
                  </a:cubicBezTo>
                  <a:cubicBezTo>
                    <a:pt x="713" y="12606"/>
                    <a:pt x="713" y="12586"/>
                    <a:pt x="754" y="12586"/>
                  </a:cubicBezTo>
                  <a:close/>
                  <a:moveTo>
                    <a:pt x="367" y="12953"/>
                  </a:moveTo>
                  <a:lnTo>
                    <a:pt x="367" y="12973"/>
                  </a:lnTo>
                  <a:cubicBezTo>
                    <a:pt x="347" y="12953"/>
                    <a:pt x="367" y="12953"/>
                    <a:pt x="367" y="12953"/>
                  </a:cubicBezTo>
                  <a:close/>
                  <a:moveTo>
                    <a:pt x="387" y="13034"/>
                  </a:moveTo>
                  <a:cubicBezTo>
                    <a:pt x="408" y="13034"/>
                    <a:pt x="408" y="13034"/>
                    <a:pt x="408" y="13054"/>
                  </a:cubicBezTo>
                  <a:cubicBezTo>
                    <a:pt x="408" y="13075"/>
                    <a:pt x="408" y="13075"/>
                    <a:pt x="387" y="13075"/>
                  </a:cubicBezTo>
                  <a:cubicBezTo>
                    <a:pt x="381" y="13081"/>
                    <a:pt x="375" y="13083"/>
                    <a:pt x="370" y="13083"/>
                  </a:cubicBezTo>
                  <a:cubicBezTo>
                    <a:pt x="357" y="13083"/>
                    <a:pt x="347" y="13069"/>
                    <a:pt x="347" y="13054"/>
                  </a:cubicBezTo>
                  <a:cubicBezTo>
                    <a:pt x="347" y="13034"/>
                    <a:pt x="367" y="13034"/>
                    <a:pt x="387" y="13034"/>
                  </a:cubicBezTo>
                  <a:close/>
                  <a:moveTo>
                    <a:pt x="1127" y="13250"/>
                  </a:moveTo>
                  <a:cubicBezTo>
                    <a:pt x="1143" y="13250"/>
                    <a:pt x="1147" y="13264"/>
                    <a:pt x="1161" y="13278"/>
                  </a:cubicBezTo>
                  <a:cubicBezTo>
                    <a:pt x="1141" y="13278"/>
                    <a:pt x="1120" y="13278"/>
                    <a:pt x="1100" y="13258"/>
                  </a:cubicBezTo>
                  <a:cubicBezTo>
                    <a:pt x="1112" y="13252"/>
                    <a:pt x="1120" y="13250"/>
                    <a:pt x="1127" y="13250"/>
                  </a:cubicBezTo>
                  <a:close/>
                  <a:moveTo>
                    <a:pt x="1161" y="13278"/>
                  </a:moveTo>
                  <a:lnTo>
                    <a:pt x="1161" y="13278"/>
                  </a:lnTo>
                  <a:cubicBezTo>
                    <a:pt x="1161" y="13278"/>
                    <a:pt x="1182" y="13278"/>
                    <a:pt x="1182" y="13299"/>
                  </a:cubicBezTo>
                  <a:cubicBezTo>
                    <a:pt x="1161" y="13299"/>
                    <a:pt x="1161" y="13299"/>
                    <a:pt x="1161" y="13278"/>
                  </a:cubicBezTo>
                  <a:close/>
                  <a:moveTo>
                    <a:pt x="1010" y="13429"/>
                  </a:moveTo>
                  <a:cubicBezTo>
                    <a:pt x="1015" y="13429"/>
                    <a:pt x="1024" y="13434"/>
                    <a:pt x="1039" y="13441"/>
                  </a:cubicBezTo>
                  <a:cubicBezTo>
                    <a:pt x="1039" y="13441"/>
                    <a:pt x="1019" y="13462"/>
                    <a:pt x="1019" y="13482"/>
                  </a:cubicBezTo>
                  <a:cubicBezTo>
                    <a:pt x="1006" y="13443"/>
                    <a:pt x="1001" y="13429"/>
                    <a:pt x="1010" y="13429"/>
                  </a:cubicBezTo>
                  <a:close/>
                  <a:moveTo>
                    <a:pt x="588" y="13229"/>
                  </a:moveTo>
                  <a:cubicBezTo>
                    <a:pt x="603" y="13229"/>
                    <a:pt x="617" y="13244"/>
                    <a:pt x="632" y="13258"/>
                  </a:cubicBezTo>
                  <a:cubicBezTo>
                    <a:pt x="652" y="13258"/>
                    <a:pt x="652" y="13258"/>
                    <a:pt x="672" y="13278"/>
                  </a:cubicBezTo>
                  <a:cubicBezTo>
                    <a:pt x="672" y="13278"/>
                    <a:pt x="693" y="13299"/>
                    <a:pt x="713" y="13319"/>
                  </a:cubicBezTo>
                  <a:cubicBezTo>
                    <a:pt x="693" y="13340"/>
                    <a:pt x="693" y="13360"/>
                    <a:pt x="672" y="13380"/>
                  </a:cubicBezTo>
                  <a:cubicBezTo>
                    <a:pt x="734" y="13441"/>
                    <a:pt x="795" y="13482"/>
                    <a:pt x="835" y="13523"/>
                  </a:cubicBezTo>
                  <a:cubicBezTo>
                    <a:pt x="856" y="13564"/>
                    <a:pt x="856" y="13584"/>
                    <a:pt x="835" y="13625"/>
                  </a:cubicBezTo>
                  <a:cubicBezTo>
                    <a:pt x="754" y="13604"/>
                    <a:pt x="774" y="13523"/>
                    <a:pt x="713" y="13482"/>
                  </a:cubicBezTo>
                  <a:cubicBezTo>
                    <a:pt x="672" y="13482"/>
                    <a:pt x="693" y="13502"/>
                    <a:pt x="693" y="13543"/>
                  </a:cubicBezTo>
                  <a:cubicBezTo>
                    <a:pt x="672" y="13564"/>
                    <a:pt x="652" y="13564"/>
                    <a:pt x="652" y="13584"/>
                  </a:cubicBezTo>
                  <a:cubicBezTo>
                    <a:pt x="611" y="13564"/>
                    <a:pt x="591" y="13543"/>
                    <a:pt x="611" y="13502"/>
                  </a:cubicBezTo>
                  <a:cubicBezTo>
                    <a:pt x="591" y="13502"/>
                    <a:pt x="571" y="13502"/>
                    <a:pt x="591" y="13482"/>
                  </a:cubicBezTo>
                  <a:lnTo>
                    <a:pt x="591" y="13482"/>
                  </a:lnTo>
                  <a:cubicBezTo>
                    <a:pt x="591" y="13482"/>
                    <a:pt x="591" y="13502"/>
                    <a:pt x="611" y="13502"/>
                  </a:cubicBezTo>
                  <a:cubicBezTo>
                    <a:pt x="632" y="13502"/>
                    <a:pt x="632" y="13482"/>
                    <a:pt x="652" y="13462"/>
                  </a:cubicBezTo>
                  <a:lnTo>
                    <a:pt x="611" y="13421"/>
                  </a:lnTo>
                  <a:cubicBezTo>
                    <a:pt x="591" y="13441"/>
                    <a:pt x="591" y="13441"/>
                    <a:pt x="571" y="13441"/>
                  </a:cubicBezTo>
                  <a:cubicBezTo>
                    <a:pt x="571" y="13421"/>
                    <a:pt x="550" y="13401"/>
                    <a:pt x="550" y="13380"/>
                  </a:cubicBezTo>
                  <a:cubicBezTo>
                    <a:pt x="591" y="13319"/>
                    <a:pt x="591" y="13319"/>
                    <a:pt x="571" y="13238"/>
                  </a:cubicBezTo>
                  <a:cubicBezTo>
                    <a:pt x="577" y="13232"/>
                    <a:pt x="583" y="13229"/>
                    <a:pt x="588" y="13229"/>
                  </a:cubicBezTo>
                  <a:close/>
                  <a:moveTo>
                    <a:pt x="896" y="13706"/>
                  </a:moveTo>
                  <a:cubicBezTo>
                    <a:pt x="917" y="13726"/>
                    <a:pt x="896" y="13767"/>
                    <a:pt x="937" y="13788"/>
                  </a:cubicBezTo>
                  <a:cubicBezTo>
                    <a:pt x="917" y="13828"/>
                    <a:pt x="917" y="13828"/>
                    <a:pt x="896" y="13869"/>
                  </a:cubicBezTo>
                  <a:cubicBezTo>
                    <a:pt x="876" y="13808"/>
                    <a:pt x="876" y="13767"/>
                    <a:pt x="856" y="13706"/>
                  </a:cubicBezTo>
                  <a:close/>
                  <a:moveTo>
                    <a:pt x="967" y="13978"/>
                  </a:moveTo>
                  <a:cubicBezTo>
                    <a:pt x="974" y="13978"/>
                    <a:pt x="978" y="13983"/>
                    <a:pt x="978" y="13991"/>
                  </a:cubicBezTo>
                  <a:cubicBezTo>
                    <a:pt x="978" y="14032"/>
                    <a:pt x="1039" y="14052"/>
                    <a:pt x="1039" y="14093"/>
                  </a:cubicBezTo>
                  <a:cubicBezTo>
                    <a:pt x="1039" y="14134"/>
                    <a:pt x="1039" y="14154"/>
                    <a:pt x="998" y="14154"/>
                  </a:cubicBezTo>
                  <a:cubicBezTo>
                    <a:pt x="917" y="14134"/>
                    <a:pt x="998" y="14032"/>
                    <a:pt x="917" y="14012"/>
                  </a:cubicBezTo>
                  <a:cubicBezTo>
                    <a:pt x="941" y="13988"/>
                    <a:pt x="958" y="13978"/>
                    <a:pt x="967" y="13978"/>
                  </a:cubicBezTo>
                  <a:close/>
                  <a:moveTo>
                    <a:pt x="774" y="14154"/>
                  </a:moveTo>
                  <a:cubicBezTo>
                    <a:pt x="795" y="14154"/>
                    <a:pt x="815" y="14175"/>
                    <a:pt x="774" y="14195"/>
                  </a:cubicBezTo>
                  <a:cubicBezTo>
                    <a:pt x="754" y="14175"/>
                    <a:pt x="774" y="14154"/>
                    <a:pt x="774" y="14154"/>
                  </a:cubicBezTo>
                  <a:close/>
                  <a:moveTo>
                    <a:pt x="998" y="14337"/>
                  </a:moveTo>
                  <a:cubicBezTo>
                    <a:pt x="1039" y="14358"/>
                    <a:pt x="998" y="14378"/>
                    <a:pt x="1019" y="14399"/>
                  </a:cubicBezTo>
                  <a:cubicBezTo>
                    <a:pt x="1008" y="14409"/>
                    <a:pt x="998" y="14414"/>
                    <a:pt x="988" y="14414"/>
                  </a:cubicBezTo>
                  <a:cubicBezTo>
                    <a:pt x="978" y="14414"/>
                    <a:pt x="968" y="14409"/>
                    <a:pt x="958" y="14399"/>
                  </a:cubicBezTo>
                  <a:cubicBezTo>
                    <a:pt x="958" y="14378"/>
                    <a:pt x="978" y="14358"/>
                    <a:pt x="998" y="14337"/>
                  </a:cubicBezTo>
                  <a:close/>
                  <a:moveTo>
                    <a:pt x="1100" y="14393"/>
                  </a:moveTo>
                  <a:cubicBezTo>
                    <a:pt x="1105" y="14393"/>
                    <a:pt x="1110" y="14399"/>
                    <a:pt x="1120" y="14399"/>
                  </a:cubicBezTo>
                  <a:cubicBezTo>
                    <a:pt x="1120" y="14439"/>
                    <a:pt x="1120" y="14439"/>
                    <a:pt x="1080" y="14439"/>
                  </a:cubicBezTo>
                  <a:cubicBezTo>
                    <a:pt x="1080" y="14439"/>
                    <a:pt x="1080" y="14419"/>
                    <a:pt x="1080" y="14419"/>
                  </a:cubicBezTo>
                  <a:cubicBezTo>
                    <a:pt x="1090" y="14399"/>
                    <a:pt x="1095" y="14393"/>
                    <a:pt x="1100" y="14393"/>
                  </a:cubicBezTo>
                  <a:close/>
                  <a:moveTo>
                    <a:pt x="1446" y="14399"/>
                  </a:moveTo>
                  <a:cubicBezTo>
                    <a:pt x="1446" y="14419"/>
                    <a:pt x="1426" y="14439"/>
                    <a:pt x="1426" y="14439"/>
                  </a:cubicBezTo>
                  <a:cubicBezTo>
                    <a:pt x="1385" y="14399"/>
                    <a:pt x="1406" y="14399"/>
                    <a:pt x="1446" y="14399"/>
                  </a:cubicBezTo>
                  <a:close/>
                  <a:moveTo>
                    <a:pt x="611" y="14541"/>
                  </a:moveTo>
                  <a:cubicBezTo>
                    <a:pt x="632" y="14541"/>
                    <a:pt x="632" y="14561"/>
                    <a:pt x="652" y="14582"/>
                  </a:cubicBezTo>
                  <a:cubicBezTo>
                    <a:pt x="611" y="14582"/>
                    <a:pt x="591" y="14561"/>
                    <a:pt x="611" y="14541"/>
                  </a:cubicBezTo>
                  <a:close/>
                  <a:moveTo>
                    <a:pt x="1528" y="14561"/>
                  </a:moveTo>
                  <a:lnTo>
                    <a:pt x="1589" y="14623"/>
                  </a:lnTo>
                  <a:cubicBezTo>
                    <a:pt x="1609" y="14663"/>
                    <a:pt x="1589" y="14663"/>
                    <a:pt x="1568" y="14684"/>
                  </a:cubicBezTo>
                  <a:cubicBezTo>
                    <a:pt x="1507" y="14684"/>
                    <a:pt x="1528" y="14623"/>
                    <a:pt x="1487" y="14602"/>
                  </a:cubicBezTo>
                  <a:cubicBezTo>
                    <a:pt x="1507" y="14582"/>
                    <a:pt x="1528" y="14561"/>
                    <a:pt x="1528" y="14561"/>
                  </a:cubicBezTo>
                  <a:close/>
                  <a:moveTo>
                    <a:pt x="1039" y="14806"/>
                  </a:moveTo>
                  <a:lnTo>
                    <a:pt x="1039" y="14826"/>
                  </a:lnTo>
                  <a:lnTo>
                    <a:pt x="1019" y="14826"/>
                  </a:lnTo>
                  <a:lnTo>
                    <a:pt x="1039" y="14806"/>
                  </a:lnTo>
                  <a:close/>
                  <a:moveTo>
                    <a:pt x="1304" y="15356"/>
                  </a:moveTo>
                  <a:lnTo>
                    <a:pt x="1304" y="15356"/>
                  </a:lnTo>
                  <a:cubicBezTo>
                    <a:pt x="1324" y="15458"/>
                    <a:pt x="1324" y="15458"/>
                    <a:pt x="1243" y="15458"/>
                  </a:cubicBezTo>
                  <a:cubicBezTo>
                    <a:pt x="1243" y="15417"/>
                    <a:pt x="1263" y="15376"/>
                    <a:pt x="1304" y="15356"/>
                  </a:cubicBezTo>
                  <a:close/>
                  <a:moveTo>
                    <a:pt x="734" y="15417"/>
                  </a:moveTo>
                  <a:cubicBezTo>
                    <a:pt x="713" y="15437"/>
                    <a:pt x="713" y="15478"/>
                    <a:pt x="713" y="15498"/>
                  </a:cubicBezTo>
                  <a:cubicBezTo>
                    <a:pt x="672" y="15498"/>
                    <a:pt x="652" y="15498"/>
                    <a:pt x="652" y="15458"/>
                  </a:cubicBezTo>
                  <a:cubicBezTo>
                    <a:pt x="672" y="15437"/>
                    <a:pt x="693" y="15417"/>
                    <a:pt x="734" y="15417"/>
                  </a:cubicBezTo>
                  <a:close/>
                  <a:moveTo>
                    <a:pt x="876" y="15702"/>
                  </a:moveTo>
                  <a:cubicBezTo>
                    <a:pt x="876" y="15763"/>
                    <a:pt x="856" y="15763"/>
                    <a:pt x="795" y="15783"/>
                  </a:cubicBezTo>
                  <a:cubicBezTo>
                    <a:pt x="795" y="15722"/>
                    <a:pt x="815" y="15702"/>
                    <a:pt x="876" y="15702"/>
                  </a:cubicBezTo>
                  <a:close/>
                  <a:moveTo>
                    <a:pt x="9267" y="16863"/>
                  </a:moveTo>
                  <a:cubicBezTo>
                    <a:pt x="9267" y="16863"/>
                    <a:pt x="9267" y="16883"/>
                    <a:pt x="9267" y="16883"/>
                  </a:cubicBezTo>
                  <a:lnTo>
                    <a:pt x="9246" y="16883"/>
                  </a:lnTo>
                  <a:cubicBezTo>
                    <a:pt x="9246" y="16863"/>
                    <a:pt x="9267" y="16863"/>
                    <a:pt x="9267" y="16863"/>
                  </a:cubicBezTo>
                  <a:close/>
                  <a:moveTo>
                    <a:pt x="9268" y="17114"/>
                  </a:moveTo>
                  <a:cubicBezTo>
                    <a:pt x="9284" y="17114"/>
                    <a:pt x="9295" y="17124"/>
                    <a:pt x="9307" y="17148"/>
                  </a:cubicBezTo>
                  <a:cubicBezTo>
                    <a:pt x="9287" y="17168"/>
                    <a:pt x="9246" y="17168"/>
                    <a:pt x="9246" y="17189"/>
                  </a:cubicBezTo>
                  <a:cubicBezTo>
                    <a:pt x="9226" y="17168"/>
                    <a:pt x="9226" y="17148"/>
                    <a:pt x="9226" y="17128"/>
                  </a:cubicBezTo>
                  <a:cubicBezTo>
                    <a:pt x="9243" y="17119"/>
                    <a:pt x="9256" y="17114"/>
                    <a:pt x="9268" y="17114"/>
                  </a:cubicBezTo>
                  <a:close/>
                  <a:moveTo>
                    <a:pt x="1113" y="17382"/>
                  </a:moveTo>
                  <a:cubicBezTo>
                    <a:pt x="1126" y="17382"/>
                    <a:pt x="1141" y="17392"/>
                    <a:pt x="1161" y="17413"/>
                  </a:cubicBezTo>
                  <a:cubicBezTo>
                    <a:pt x="1161" y="17453"/>
                    <a:pt x="1120" y="17453"/>
                    <a:pt x="1100" y="17474"/>
                  </a:cubicBezTo>
                  <a:cubicBezTo>
                    <a:pt x="1059" y="17453"/>
                    <a:pt x="1080" y="17433"/>
                    <a:pt x="1080" y="17413"/>
                  </a:cubicBezTo>
                  <a:cubicBezTo>
                    <a:pt x="1090" y="17392"/>
                    <a:pt x="1100" y="17382"/>
                    <a:pt x="1113" y="17382"/>
                  </a:cubicBezTo>
                  <a:close/>
                  <a:moveTo>
                    <a:pt x="1406" y="17983"/>
                  </a:moveTo>
                  <a:cubicBezTo>
                    <a:pt x="1426" y="17983"/>
                    <a:pt x="1426" y="17983"/>
                    <a:pt x="1426" y="18003"/>
                  </a:cubicBezTo>
                  <a:cubicBezTo>
                    <a:pt x="1467" y="18003"/>
                    <a:pt x="1467" y="18024"/>
                    <a:pt x="1487" y="18044"/>
                  </a:cubicBezTo>
                  <a:cubicBezTo>
                    <a:pt x="1475" y="18048"/>
                    <a:pt x="1466" y="18050"/>
                    <a:pt x="1458" y="18050"/>
                  </a:cubicBezTo>
                  <a:cubicBezTo>
                    <a:pt x="1426" y="18050"/>
                    <a:pt x="1426" y="18020"/>
                    <a:pt x="1426" y="18003"/>
                  </a:cubicBezTo>
                  <a:cubicBezTo>
                    <a:pt x="1426" y="18003"/>
                    <a:pt x="1406" y="17983"/>
                    <a:pt x="1406" y="17983"/>
                  </a:cubicBezTo>
                  <a:close/>
                  <a:moveTo>
                    <a:pt x="8819" y="22260"/>
                  </a:moveTo>
                  <a:cubicBezTo>
                    <a:pt x="8859" y="22260"/>
                    <a:pt x="8859" y="22300"/>
                    <a:pt x="8859" y="22321"/>
                  </a:cubicBezTo>
                  <a:cubicBezTo>
                    <a:pt x="8878" y="22321"/>
                    <a:pt x="8880" y="22337"/>
                    <a:pt x="8880" y="22355"/>
                  </a:cubicBezTo>
                  <a:lnTo>
                    <a:pt x="8880" y="22355"/>
                  </a:lnTo>
                  <a:cubicBezTo>
                    <a:pt x="8868" y="22347"/>
                    <a:pt x="8859" y="22334"/>
                    <a:pt x="8859" y="22321"/>
                  </a:cubicBezTo>
                  <a:cubicBezTo>
                    <a:pt x="8819" y="22321"/>
                    <a:pt x="8798" y="22300"/>
                    <a:pt x="8819" y="22260"/>
                  </a:cubicBezTo>
                  <a:close/>
                  <a:moveTo>
                    <a:pt x="8635" y="24093"/>
                  </a:moveTo>
                  <a:cubicBezTo>
                    <a:pt x="8656" y="24093"/>
                    <a:pt x="8656" y="24093"/>
                    <a:pt x="8676" y="24113"/>
                  </a:cubicBezTo>
                  <a:cubicBezTo>
                    <a:pt x="8676" y="24133"/>
                    <a:pt x="8656" y="24154"/>
                    <a:pt x="8656" y="24154"/>
                  </a:cubicBezTo>
                  <a:cubicBezTo>
                    <a:pt x="8635" y="24154"/>
                    <a:pt x="8615" y="24133"/>
                    <a:pt x="8615" y="24113"/>
                  </a:cubicBezTo>
                  <a:cubicBezTo>
                    <a:pt x="8615" y="24093"/>
                    <a:pt x="8635" y="24093"/>
                    <a:pt x="8635" y="24093"/>
                  </a:cubicBezTo>
                  <a:close/>
                  <a:moveTo>
                    <a:pt x="1772" y="24133"/>
                  </a:moveTo>
                  <a:cubicBezTo>
                    <a:pt x="1854" y="24133"/>
                    <a:pt x="1854" y="24133"/>
                    <a:pt x="1874" y="24215"/>
                  </a:cubicBezTo>
                  <a:cubicBezTo>
                    <a:pt x="1854" y="24235"/>
                    <a:pt x="1833" y="24255"/>
                    <a:pt x="1813" y="24276"/>
                  </a:cubicBezTo>
                  <a:cubicBezTo>
                    <a:pt x="1752" y="24255"/>
                    <a:pt x="1772" y="24194"/>
                    <a:pt x="1772" y="24133"/>
                  </a:cubicBezTo>
                  <a:close/>
                  <a:moveTo>
                    <a:pt x="1760" y="24454"/>
                  </a:moveTo>
                  <a:cubicBezTo>
                    <a:pt x="1764" y="24454"/>
                    <a:pt x="1768" y="24455"/>
                    <a:pt x="1772" y="24459"/>
                  </a:cubicBezTo>
                  <a:cubicBezTo>
                    <a:pt x="1793" y="24459"/>
                    <a:pt x="1793" y="24479"/>
                    <a:pt x="1793" y="24500"/>
                  </a:cubicBezTo>
                  <a:cubicBezTo>
                    <a:pt x="1782" y="24510"/>
                    <a:pt x="1772" y="24515"/>
                    <a:pt x="1759" y="24515"/>
                  </a:cubicBezTo>
                  <a:cubicBezTo>
                    <a:pt x="1747" y="24515"/>
                    <a:pt x="1731" y="24510"/>
                    <a:pt x="1711" y="24500"/>
                  </a:cubicBezTo>
                  <a:cubicBezTo>
                    <a:pt x="1728" y="24483"/>
                    <a:pt x="1744" y="24454"/>
                    <a:pt x="1760" y="24454"/>
                  </a:cubicBezTo>
                  <a:close/>
                  <a:moveTo>
                    <a:pt x="8615" y="25539"/>
                  </a:moveTo>
                  <a:cubicBezTo>
                    <a:pt x="8635" y="25559"/>
                    <a:pt x="8676" y="25559"/>
                    <a:pt x="8696" y="25579"/>
                  </a:cubicBezTo>
                  <a:cubicBezTo>
                    <a:pt x="8676" y="25600"/>
                    <a:pt x="8656" y="25620"/>
                    <a:pt x="8656" y="25640"/>
                  </a:cubicBezTo>
                  <a:cubicBezTo>
                    <a:pt x="8615" y="25620"/>
                    <a:pt x="8615" y="25600"/>
                    <a:pt x="8615" y="25539"/>
                  </a:cubicBezTo>
                  <a:close/>
                  <a:moveTo>
                    <a:pt x="8656" y="25701"/>
                  </a:moveTo>
                  <a:cubicBezTo>
                    <a:pt x="8696" y="25742"/>
                    <a:pt x="8737" y="25763"/>
                    <a:pt x="8717" y="25824"/>
                  </a:cubicBezTo>
                  <a:cubicBezTo>
                    <a:pt x="8676" y="25844"/>
                    <a:pt x="8635" y="25824"/>
                    <a:pt x="8595" y="25864"/>
                  </a:cubicBezTo>
                  <a:cubicBezTo>
                    <a:pt x="8554" y="25824"/>
                    <a:pt x="8635" y="25803"/>
                    <a:pt x="8595" y="25763"/>
                  </a:cubicBezTo>
                  <a:cubicBezTo>
                    <a:pt x="8615" y="25742"/>
                    <a:pt x="8635" y="25722"/>
                    <a:pt x="8656" y="25701"/>
                  </a:cubicBezTo>
                  <a:close/>
                  <a:moveTo>
                    <a:pt x="1854" y="26435"/>
                  </a:moveTo>
                  <a:cubicBezTo>
                    <a:pt x="1874" y="26455"/>
                    <a:pt x="1894" y="26475"/>
                    <a:pt x="1915" y="26496"/>
                  </a:cubicBezTo>
                  <a:cubicBezTo>
                    <a:pt x="1899" y="26501"/>
                    <a:pt x="1888" y="26503"/>
                    <a:pt x="1879" y="26503"/>
                  </a:cubicBezTo>
                  <a:cubicBezTo>
                    <a:pt x="1854" y="26503"/>
                    <a:pt x="1854" y="26480"/>
                    <a:pt x="1854" y="26435"/>
                  </a:cubicBezTo>
                  <a:close/>
                  <a:moveTo>
                    <a:pt x="1894" y="27310"/>
                  </a:moveTo>
                  <a:cubicBezTo>
                    <a:pt x="1915" y="27331"/>
                    <a:pt x="1915" y="27331"/>
                    <a:pt x="1935" y="27351"/>
                  </a:cubicBezTo>
                  <a:cubicBezTo>
                    <a:pt x="1935" y="27392"/>
                    <a:pt x="1915" y="27392"/>
                    <a:pt x="1894" y="27412"/>
                  </a:cubicBezTo>
                  <a:cubicBezTo>
                    <a:pt x="1874" y="27392"/>
                    <a:pt x="1874" y="27351"/>
                    <a:pt x="1894" y="27310"/>
                  </a:cubicBezTo>
                  <a:close/>
                  <a:moveTo>
                    <a:pt x="2057" y="27616"/>
                  </a:moveTo>
                  <a:cubicBezTo>
                    <a:pt x="2078" y="27636"/>
                    <a:pt x="2098" y="27636"/>
                    <a:pt x="2098" y="27697"/>
                  </a:cubicBezTo>
                  <a:cubicBezTo>
                    <a:pt x="2037" y="27697"/>
                    <a:pt x="2037" y="27657"/>
                    <a:pt x="2057" y="27616"/>
                  </a:cubicBezTo>
                  <a:close/>
                  <a:moveTo>
                    <a:pt x="8635" y="27718"/>
                  </a:moveTo>
                  <a:cubicBezTo>
                    <a:pt x="8696" y="27779"/>
                    <a:pt x="8635" y="27840"/>
                    <a:pt x="8635" y="27901"/>
                  </a:cubicBezTo>
                  <a:cubicBezTo>
                    <a:pt x="8656" y="27921"/>
                    <a:pt x="8676" y="27942"/>
                    <a:pt x="8696" y="27962"/>
                  </a:cubicBezTo>
                  <a:cubicBezTo>
                    <a:pt x="8676" y="27982"/>
                    <a:pt x="8656" y="27962"/>
                    <a:pt x="8635" y="28003"/>
                  </a:cubicBezTo>
                  <a:cubicBezTo>
                    <a:pt x="8595" y="27962"/>
                    <a:pt x="8574" y="27921"/>
                    <a:pt x="8554" y="27881"/>
                  </a:cubicBezTo>
                  <a:cubicBezTo>
                    <a:pt x="8574" y="27819"/>
                    <a:pt x="8615" y="27779"/>
                    <a:pt x="8635" y="27718"/>
                  </a:cubicBezTo>
                  <a:close/>
                  <a:moveTo>
                    <a:pt x="8269" y="28756"/>
                  </a:moveTo>
                  <a:cubicBezTo>
                    <a:pt x="8289" y="28756"/>
                    <a:pt x="8310" y="28756"/>
                    <a:pt x="8310" y="28777"/>
                  </a:cubicBezTo>
                  <a:cubicBezTo>
                    <a:pt x="8310" y="28797"/>
                    <a:pt x="8289" y="28797"/>
                    <a:pt x="8269" y="28797"/>
                  </a:cubicBezTo>
                  <a:cubicBezTo>
                    <a:pt x="8269" y="28797"/>
                    <a:pt x="8248" y="28797"/>
                    <a:pt x="8248" y="28777"/>
                  </a:cubicBezTo>
                  <a:cubicBezTo>
                    <a:pt x="8248" y="28756"/>
                    <a:pt x="8269" y="28756"/>
                    <a:pt x="8269" y="28756"/>
                  </a:cubicBezTo>
                  <a:close/>
                  <a:moveTo>
                    <a:pt x="8554" y="28777"/>
                  </a:moveTo>
                  <a:lnTo>
                    <a:pt x="8554" y="28797"/>
                  </a:lnTo>
                  <a:lnTo>
                    <a:pt x="8534" y="28797"/>
                  </a:lnTo>
                  <a:lnTo>
                    <a:pt x="8554" y="28777"/>
                  </a:lnTo>
                  <a:close/>
                  <a:moveTo>
                    <a:pt x="8676" y="28858"/>
                  </a:moveTo>
                  <a:cubicBezTo>
                    <a:pt x="8717" y="28919"/>
                    <a:pt x="8656" y="28919"/>
                    <a:pt x="8656" y="28960"/>
                  </a:cubicBezTo>
                  <a:cubicBezTo>
                    <a:pt x="8635" y="28960"/>
                    <a:pt x="8615" y="28940"/>
                    <a:pt x="8595" y="28899"/>
                  </a:cubicBezTo>
                  <a:cubicBezTo>
                    <a:pt x="8615" y="28899"/>
                    <a:pt x="8656" y="28858"/>
                    <a:pt x="8676" y="28858"/>
                  </a:cubicBezTo>
                  <a:close/>
                  <a:moveTo>
                    <a:pt x="8411" y="28980"/>
                  </a:moveTo>
                  <a:cubicBezTo>
                    <a:pt x="8411" y="28980"/>
                    <a:pt x="8411" y="29001"/>
                    <a:pt x="8411" y="29001"/>
                  </a:cubicBezTo>
                  <a:cubicBezTo>
                    <a:pt x="8411" y="28980"/>
                    <a:pt x="8411" y="28980"/>
                    <a:pt x="8391" y="28980"/>
                  </a:cubicBezTo>
                  <a:close/>
                  <a:moveTo>
                    <a:pt x="2078" y="29551"/>
                  </a:moveTo>
                  <a:cubicBezTo>
                    <a:pt x="2098" y="29591"/>
                    <a:pt x="2118" y="29632"/>
                    <a:pt x="2139" y="29673"/>
                  </a:cubicBezTo>
                  <a:cubicBezTo>
                    <a:pt x="2078" y="29693"/>
                    <a:pt x="2078" y="29734"/>
                    <a:pt x="2037" y="29754"/>
                  </a:cubicBezTo>
                  <a:cubicBezTo>
                    <a:pt x="1996" y="29693"/>
                    <a:pt x="2017" y="29652"/>
                    <a:pt x="2017" y="29591"/>
                  </a:cubicBezTo>
                  <a:cubicBezTo>
                    <a:pt x="2037" y="29571"/>
                    <a:pt x="2037" y="29551"/>
                    <a:pt x="2078" y="29551"/>
                  </a:cubicBezTo>
                  <a:close/>
                  <a:moveTo>
                    <a:pt x="2120" y="30504"/>
                  </a:moveTo>
                  <a:cubicBezTo>
                    <a:pt x="2159" y="30504"/>
                    <a:pt x="2162" y="30551"/>
                    <a:pt x="2179" y="30569"/>
                  </a:cubicBezTo>
                  <a:cubicBezTo>
                    <a:pt x="2159" y="30589"/>
                    <a:pt x="2139" y="30610"/>
                    <a:pt x="2098" y="30630"/>
                  </a:cubicBezTo>
                  <a:cubicBezTo>
                    <a:pt x="2098" y="30589"/>
                    <a:pt x="2098" y="30548"/>
                    <a:pt x="2098" y="30508"/>
                  </a:cubicBezTo>
                  <a:cubicBezTo>
                    <a:pt x="2107" y="30505"/>
                    <a:pt x="2114" y="30504"/>
                    <a:pt x="2120" y="30504"/>
                  </a:cubicBezTo>
                  <a:close/>
                  <a:moveTo>
                    <a:pt x="8778" y="31506"/>
                  </a:moveTo>
                  <a:lnTo>
                    <a:pt x="8758" y="31526"/>
                  </a:lnTo>
                  <a:cubicBezTo>
                    <a:pt x="8758" y="31526"/>
                    <a:pt x="8758" y="31506"/>
                    <a:pt x="8758" y="31506"/>
                  </a:cubicBezTo>
                  <a:close/>
                  <a:moveTo>
                    <a:pt x="8493" y="31974"/>
                  </a:moveTo>
                  <a:cubicBezTo>
                    <a:pt x="8493" y="31974"/>
                    <a:pt x="8493" y="31994"/>
                    <a:pt x="8493" y="31994"/>
                  </a:cubicBezTo>
                  <a:lnTo>
                    <a:pt x="8574" y="31994"/>
                  </a:lnTo>
                  <a:cubicBezTo>
                    <a:pt x="8574" y="32015"/>
                    <a:pt x="8554" y="32035"/>
                    <a:pt x="8554" y="32035"/>
                  </a:cubicBezTo>
                  <a:cubicBezTo>
                    <a:pt x="8513" y="32035"/>
                    <a:pt x="8513" y="32015"/>
                    <a:pt x="8493" y="31994"/>
                  </a:cubicBezTo>
                  <a:cubicBezTo>
                    <a:pt x="8493" y="31994"/>
                    <a:pt x="8472" y="31994"/>
                    <a:pt x="8493" y="31974"/>
                  </a:cubicBezTo>
                  <a:close/>
                  <a:moveTo>
                    <a:pt x="2261" y="32055"/>
                  </a:moveTo>
                  <a:lnTo>
                    <a:pt x="2261" y="32055"/>
                  </a:lnTo>
                  <a:cubicBezTo>
                    <a:pt x="2281" y="32117"/>
                    <a:pt x="2200" y="32137"/>
                    <a:pt x="2241" y="32178"/>
                  </a:cubicBezTo>
                  <a:cubicBezTo>
                    <a:pt x="2159" y="32096"/>
                    <a:pt x="2159" y="32096"/>
                    <a:pt x="2261" y="32055"/>
                  </a:cubicBezTo>
                  <a:close/>
                  <a:moveTo>
                    <a:pt x="8534" y="32280"/>
                  </a:moveTo>
                  <a:cubicBezTo>
                    <a:pt x="8534" y="32280"/>
                    <a:pt x="8513" y="32280"/>
                    <a:pt x="8513" y="32300"/>
                  </a:cubicBezTo>
                  <a:cubicBezTo>
                    <a:pt x="8513" y="32280"/>
                    <a:pt x="8513" y="32280"/>
                    <a:pt x="8513" y="32280"/>
                  </a:cubicBezTo>
                  <a:close/>
                  <a:moveTo>
                    <a:pt x="8737" y="31994"/>
                  </a:moveTo>
                  <a:cubicBezTo>
                    <a:pt x="8758" y="32055"/>
                    <a:pt x="8819" y="32096"/>
                    <a:pt x="8859" y="32157"/>
                  </a:cubicBezTo>
                  <a:cubicBezTo>
                    <a:pt x="8855" y="32160"/>
                    <a:pt x="8850" y="32161"/>
                    <a:pt x="8845" y="32161"/>
                  </a:cubicBezTo>
                  <a:cubicBezTo>
                    <a:pt x="8818" y="32161"/>
                    <a:pt x="8790" y="32125"/>
                    <a:pt x="8762" y="32125"/>
                  </a:cubicBezTo>
                  <a:cubicBezTo>
                    <a:pt x="8754" y="32125"/>
                    <a:pt x="8746" y="32129"/>
                    <a:pt x="8737" y="32137"/>
                  </a:cubicBezTo>
                  <a:cubicBezTo>
                    <a:pt x="8696" y="32198"/>
                    <a:pt x="8676" y="32218"/>
                    <a:pt x="8656" y="32300"/>
                  </a:cubicBezTo>
                  <a:cubicBezTo>
                    <a:pt x="8635" y="32280"/>
                    <a:pt x="8615" y="32280"/>
                    <a:pt x="8595" y="32259"/>
                  </a:cubicBezTo>
                  <a:cubicBezTo>
                    <a:pt x="8595" y="32239"/>
                    <a:pt x="8635" y="32198"/>
                    <a:pt x="8574" y="32198"/>
                  </a:cubicBezTo>
                  <a:cubicBezTo>
                    <a:pt x="8595" y="32157"/>
                    <a:pt x="8615" y="32137"/>
                    <a:pt x="8635" y="32117"/>
                  </a:cubicBezTo>
                  <a:lnTo>
                    <a:pt x="8635" y="31994"/>
                  </a:lnTo>
                  <a:close/>
                  <a:moveTo>
                    <a:pt x="8798" y="32320"/>
                  </a:moveTo>
                  <a:cubicBezTo>
                    <a:pt x="8798" y="32361"/>
                    <a:pt x="8839" y="32381"/>
                    <a:pt x="8839" y="32442"/>
                  </a:cubicBezTo>
                  <a:cubicBezTo>
                    <a:pt x="8798" y="32422"/>
                    <a:pt x="8778" y="32381"/>
                    <a:pt x="8758" y="32361"/>
                  </a:cubicBezTo>
                  <a:cubicBezTo>
                    <a:pt x="8778" y="32341"/>
                    <a:pt x="8778" y="32341"/>
                    <a:pt x="8798" y="32320"/>
                  </a:cubicBezTo>
                  <a:close/>
                  <a:moveTo>
                    <a:pt x="2159" y="33135"/>
                  </a:moveTo>
                  <a:cubicBezTo>
                    <a:pt x="2179" y="33155"/>
                    <a:pt x="2179" y="33155"/>
                    <a:pt x="2200" y="33176"/>
                  </a:cubicBezTo>
                  <a:cubicBezTo>
                    <a:pt x="2185" y="33183"/>
                    <a:pt x="2175" y="33188"/>
                    <a:pt x="2169" y="33188"/>
                  </a:cubicBezTo>
                  <a:cubicBezTo>
                    <a:pt x="2159" y="33188"/>
                    <a:pt x="2159" y="33174"/>
                    <a:pt x="2159" y="33135"/>
                  </a:cubicBezTo>
                  <a:close/>
                  <a:moveTo>
                    <a:pt x="2302" y="33135"/>
                  </a:moveTo>
                  <a:cubicBezTo>
                    <a:pt x="2342" y="33155"/>
                    <a:pt x="2383" y="33176"/>
                    <a:pt x="2383" y="33237"/>
                  </a:cubicBezTo>
                  <a:cubicBezTo>
                    <a:pt x="2361" y="33244"/>
                    <a:pt x="2341" y="33249"/>
                    <a:pt x="2323" y="33249"/>
                  </a:cubicBezTo>
                  <a:cubicBezTo>
                    <a:pt x="2292" y="33249"/>
                    <a:pt x="2266" y="33235"/>
                    <a:pt x="2241" y="33196"/>
                  </a:cubicBezTo>
                  <a:cubicBezTo>
                    <a:pt x="2261" y="33176"/>
                    <a:pt x="2281" y="33155"/>
                    <a:pt x="2302" y="33135"/>
                  </a:cubicBezTo>
                  <a:close/>
                  <a:moveTo>
                    <a:pt x="2139" y="33461"/>
                  </a:moveTo>
                  <a:cubicBezTo>
                    <a:pt x="2139" y="33481"/>
                    <a:pt x="2159" y="33501"/>
                    <a:pt x="2159" y="33501"/>
                  </a:cubicBezTo>
                  <a:cubicBezTo>
                    <a:pt x="2143" y="33518"/>
                    <a:pt x="2126" y="33548"/>
                    <a:pt x="2099" y="33548"/>
                  </a:cubicBezTo>
                  <a:cubicBezTo>
                    <a:pt x="2092" y="33548"/>
                    <a:pt x="2085" y="33546"/>
                    <a:pt x="2078" y="33542"/>
                  </a:cubicBezTo>
                  <a:cubicBezTo>
                    <a:pt x="2078" y="33481"/>
                    <a:pt x="2098" y="33461"/>
                    <a:pt x="2139" y="33461"/>
                  </a:cubicBezTo>
                  <a:close/>
                  <a:moveTo>
                    <a:pt x="2538" y="34016"/>
                  </a:moveTo>
                  <a:cubicBezTo>
                    <a:pt x="2546" y="34016"/>
                    <a:pt x="2556" y="34021"/>
                    <a:pt x="2566" y="34031"/>
                  </a:cubicBezTo>
                  <a:cubicBezTo>
                    <a:pt x="2566" y="34051"/>
                    <a:pt x="2566" y="34072"/>
                    <a:pt x="2546" y="34072"/>
                  </a:cubicBezTo>
                  <a:cubicBezTo>
                    <a:pt x="2505" y="34072"/>
                    <a:pt x="2505" y="34051"/>
                    <a:pt x="2526" y="34031"/>
                  </a:cubicBezTo>
                  <a:cubicBezTo>
                    <a:pt x="2526" y="34021"/>
                    <a:pt x="2531" y="34016"/>
                    <a:pt x="2538" y="34016"/>
                  </a:cubicBezTo>
                  <a:close/>
                  <a:moveTo>
                    <a:pt x="2200" y="33624"/>
                  </a:moveTo>
                  <a:cubicBezTo>
                    <a:pt x="2200" y="33725"/>
                    <a:pt x="2261" y="33787"/>
                    <a:pt x="2261" y="33888"/>
                  </a:cubicBezTo>
                  <a:cubicBezTo>
                    <a:pt x="2220" y="33909"/>
                    <a:pt x="2179" y="33929"/>
                    <a:pt x="2159" y="33990"/>
                  </a:cubicBezTo>
                  <a:cubicBezTo>
                    <a:pt x="2159" y="34031"/>
                    <a:pt x="2159" y="34072"/>
                    <a:pt x="2118" y="34092"/>
                  </a:cubicBezTo>
                  <a:cubicBezTo>
                    <a:pt x="2083" y="34092"/>
                    <a:pt x="2108" y="34047"/>
                    <a:pt x="2078" y="34047"/>
                  </a:cubicBezTo>
                  <a:cubicBezTo>
                    <a:pt x="2073" y="34047"/>
                    <a:pt x="2066" y="34048"/>
                    <a:pt x="2057" y="34051"/>
                  </a:cubicBezTo>
                  <a:cubicBezTo>
                    <a:pt x="2098" y="33970"/>
                    <a:pt x="2118" y="33909"/>
                    <a:pt x="2078" y="33848"/>
                  </a:cubicBezTo>
                  <a:cubicBezTo>
                    <a:pt x="2139" y="33827"/>
                    <a:pt x="2139" y="33746"/>
                    <a:pt x="2179" y="33705"/>
                  </a:cubicBezTo>
                  <a:cubicBezTo>
                    <a:pt x="2179" y="33685"/>
                    <a:pt x="2139" y="33664"/>
                    <a:pt x="2159" y="33644"/>
                  </a:cubicBezTo>
                  <a:cubicBezTo>
                    <a:pt x="2159" y="33624"/>
                    <a:pt x="2179" y="33624"/>
                    <a:pt x="2200" y="33624"/>
                  </a:cubicBezTo>
                  <a:close/>
                  <a:moveTo>
                    <a:pt x="2118" y="34459"/>
                  </a:moveTo>
                  <a:cubicBezTo>
                    <a:pt x="2139" y="34459"/>
                    <a:pt x="2159" y="34479"/>
                    <a:pt x="2179" y="34499"/>
                  </a:cubicBezTo>
                  <a:cubicBezTo>
                    <a:pt x="2159" y="34520"/>
                    <a:pt x="2159" y="34540"/>
                    <a:pt x="2118" y="34540"/>
                  </a:cubicBezTo>
                  <a:cubicBezTo>
                    <a:pt x="2078" y="34520"/>
                    <a:pt x="2098" y="34499"/>
                    <a:pt x="2118" y="34459"/>
                  </a:cubicBezTo>
                  <a:close/>
                  <a:moveTo>
                    <a:pt x="8696" y="34886"/>
                  </a:moveTo>
                  <a:cubicBezTo>
                    <a:pt x="8696" y="34886"/>
                    <a:pt x="8696" y="34886"/>
                    <a:pt x="8696" y="34907"/>
                  </a:cubicBezTo>
                  <a:cubicBezTo>
                    <a:pt x="8676" y="34886"/>
                    <a:pt x="8676" y="34886"/>
                    <a:pt x="8676" y="34886"/>
                  </a:cubicBezTo>
                  <a:close/>
                  <a:moveTo>
                    <a:pt x="9409" y="35599"/>
                  </a:moveTo>
                  <a:cubicBezTo>
                    <a:pt x="9409" y="35619"/>
                    <a:pt x="9409" y="35619"/>
                    <a:pt x="9389" y="35619"/>
                  </a:cubicBezTo>
                  <a:cubicBezTo>
                    <a:pt x="9389" y="35619"/>
                    <a:pt x="9389" y="35599"/>
                    <a:pt x="9409" y="35599"/>
                  </a:cubicBezTo>
                  <a:close/>
                  <a:moveTo>
                    <a:pt x="9389" y="35619"/>
                  </a:moveTo>
                  <a:cubicBezTo>
                    <a:pt x="9389" y="35640"/>
                    <a:pt x="9389" y="35640"/>
                    <a:pt x="9369" y="35640"/>
                  </a:cubicBezTo>
                  <a:cubicBezTo>
                    <a:pt x="9369" y="35619"/>
                    <a:pt x="9389" y="35619"/>
                    <a:pt x="9389" y="35619"/>
                  </a:cubicBezTo>
                  <a:close/>
                  <a:moveTo>
                    <a:pt x="2159" y="35538"/>
                  </a:moveTo>
                  <a:cubicBezTo>
                    <a:pt x="2220" y="35558"/>
                    <a:pt x="2241" y="35579"/>
                    <a:pt x="2241" y="35640"/>
                  </a:cubicBezTo>
                  <a:cubicBezTo>
                    <a:pt x="2220" y="35660"/>
                    <a:pt x="2179" y="35701"/>
                    <a:pt x="2139" y="35742"/>
                  </a:cubicBezTo>
                  <a:cubicBezTo>
                    <a:pt x="2098" y="35701"/>
                    <a:pt x="2098" y="35681"/>
                    <a:pt x="2098" y="35640"/>
                  </a:cubicBezTo>
                  <a:cubicBezTo>
                    <a:pt x="2108" y="35630"/>
                    <a:pt x="2123" y="35630"/>
                    <a:pt x="2136" y="35630"/>
                  </a:cubicBezTo>
                  <a:cubicBezTo>
                    <a:pt x="2149" y="35630"/>
                    <a:pt x="2159" y="35630"/>
                    <a:pt x="2159" y="35619"/>
                  </a:cubicBezTo>
                  <a:cubicBezTo>
                    <a:pt x="2200" y="35599"/>
                    <a:pt x="2159" y="35579"/>
                    <a:pt x="2159" y="35538"/>
                  </a:cubicBezTo>
                  <a:close/>
                  <a:moveTo>
                    <a:pt x="2210" y="35767"/>
                  </a:moveTo>
                  <a:cubicBezTo>
                    <a:pt x="2225" y="35767"/>
                    <a:pt x="2241" y="35772"/>
                    <a:pt x="2261" y="35782"/>
                  </a:cubicBezTo>
                  <a:lnTo>
                    <a:pt x="2261" y="35884"/>
                  </a:lnTo>
                  <a:cubicBezTo>
                    <a:pt x="2250" y="35895"/>
                    <a:pt x="2240" y="35899"/>
                    <a:pt x="2231" y="35899"/>
                  </a:cubicBezTo>
                  <a:cubicBezTo>
                    <a:pt x="2216" y="35899"/>
                    <a:pt x="2204" y="35890"/>
                    <a:pt x="2189" y="35890"/>
                  </a:cubicBezTo>
                  <a:cubicBezTo>
                    <a:pt x="2180" y="35890"/>
                    <a:pt x="2170" y="35893"/>
                    <a:pt x="2159" y="35905"/>
                  </a:cubicBezTo>
                  <a:cubicBezTo>
                    <a:pt x="2139" y="35864"/>
                    <a:pt x="2159" y="35823"/>
                    <a:pt x="2159" y="35782"/>
                  </a:cubicBezTo>
                  <a:cubicBezTo>
                    <a:pt x="2179" y="35772"/>
                    <a:pt x="2195" y="35767"/>
                    <a:pt x="2210" y="35767"/>
                  </a:cubicBezTo>
                  <a:close/>
                  <a:moveTo>
                    <a:pt x="9104" y="35558"/>
                  </a:moveTo>
                  <a:cubicBezTo>
                    <a:pt x="9124" y="35558"/>
                    <a:pt x="9145" y="35599"/>
                    <a:pt x="9145" y="35619"/>
                  </a:cubicBezTo>
                  <a:cubicBezTo>
                    <a:pt x="9185" y="35640"/>
                    <a:pt x="9246" y="35640"/>
                    <a:pt x="9287" y="35701"/>
                  </a:cubicBezTo>
                  <a:cubicBezTo>
                    <a:pt x="9267" y="35762"/>
                    <a:pt x="9206" y="35721"/>
                    <a:pt x="9185" y="35762"/>
                  </a:cubicBezTo>
                  <a:cubicBezTo>
                    <a:pt x="9165" y="35803"/>
                    <a:pt x="9185" y="35864"/>
                    <a:pt x="9165" y="35925"/>
                  </a:cubicBezTo>
                  <a:cubicBezTo>
                    <a:pt x="9159" y="35931"/>
                    <a:pt x="9153" y="35933"/>
                    <a:pt x="9146" y="35933"/>
                  </a:cubicBezTo>
                  <a:cubicBezTo>
                    <a:pt x="9131" y="35933"/>
                    <a:pt x="9112" y="35919"/>
                    <a:pt x="9083" y="35905"/>
                  </a:cubicBezTo>
                  <a:cubicBezTo>
                    <a:pt x="9104" y="35843"/>
                    <a:pt x="9124" y="35762"/>
                    <a:pt x="9083" y="35640"/>
                  </a:cubicBezTo>
                  <a:cubicBezTo>
                    <a:pt x="9083" y="35640"/>
                    <a:pt x="9083" y="35619"/>
                    <a:pt x="9063" y="35619"/>
                  </a:cubicBezTo>
                  <a:cubicBezTo>
                    <a:pt x="9063" y="35579"/>
                    <a:pt x="9083" y="35558"/>
                    <a:pt x="9104" y="35558"/>
                  </a:cubicBezTo>
                  <a:close/>
                  <a:moveTo>
                    <a:pt x="8784" y="35769"/>
                  </a:moveTo>
                  <a:cubicBezTo>
                    <a:pt x="8812" y="35769"/>
                    <a:pt x="8836" y="35779"/>
                    <a:pt x="8859" y="35803"/>
                  </a:cubicBezTo>
                  <a:cubicBezTo>
                    <a:pt x="8859" y="35823"/>
                    <a:pt x="8819" y="35864"/>
                    <a:pt x="8839" y="35905"/>
                  </a:cubicBezTo>
                  <a:cubicBezTo>
                    <a:pt x="8855" y="35905"/>
                    <a:pt x="8872" y="35879"/>
                    <a:pt x="8898" y="35879"/>
                  </a:cubicBezTo>
                  <a:cubicBezTo>
                    <a:pt x="8905" y="35879"/>
                    <a:pt x="8912" y="35880"/>
                    <a:pt x="8920" y="35884"/>
                  </a:cubicBezTo>
                  <a:cubicBezTo>
                    <a:pt x="8900" y="35905"/>
                    <a:pt x="8900" y="35925"/>
                    <a:pt x="8880" y="35966"/>
                  </a:cubicBezTo>
                  <a:cubicBezTo>
                    <a:pt x="8798" y="35925"/>
                    <a:pt x="8758" y="35864"/>
                    <a:pt x="8717" y="35782"/>
                  </a:cubicBezTo>
                  <a:cubicBezTo>
                    <a:pt x="8742" y="35774"/>
                    <a:pt x="8764" y="35769"/>
                    <a:pt x="8784" y="35769"/>
                  </a:cubicBezTo>
                  <a:close/>
                  <a:moveTo>
                    <a:pt x="9348" y="35905"/>
                  </a:moveTo>
                  <a:cubicBezTo>
                    <a:pt x="9369" y="35966"/>
                    <a:pt x="9369" y="36006"/>
                    <a:pt x="9328" y="36047"/>
                  </a:cubicBezTo>
                  <a:cubicBezTo>
                    <a:pt x="9307" y="36006"/>
                    <a:pt x="9287" y="35966"/>
                    <a:pt x="9287" y="35925"/>
                  </a:cubicBezTo>
                  <a:cubicBezTo>
                    <a:pt x="9307" y="35905"/>
                    <a:pt x="9328" y="35905"/>
                    <a:pt x="9348" y="35905"/>
                  </a:cubicBezTo>
                  <a:close/>
                  <a:moveTo>
                    <a:pt x="2179" y="36129"/>
                  </a:moveTo>
                  <a:cubicBezTo>
                    <a:pt x="2220" y="36149"/>
                    <a:pt x="2200" y="36190"/>
                    <a:pt x="2220" y="36230"/>
                  </a:cubicBezTo>
                  <a:cubicBezTo>
                    <a:pt x="2179" y="36210"/>
                    <a:pt x="2159" y="36210"/>
                    <a:pt x="2118" y="36190"/>
                  </a:cubicBezTo>
                  <a:cubicBezTo>
                    <a:pt x="2118" y="36149"/>
                    <a:pt x="2159" y="36129"/>
                    <a:pt x="2179" y="36129"/>
                  </a:cubicBezTo>
                  <a:close/>
                  <a:moveTo>
                    <a:pt x="2363" y="36414"/>
                  </a:moveTo>
                  <a:cubicBezTo>
                    <a:pt x="2383" y="36454"/>
                    <a:pt x="2363" y="36475"/>
                    <a:pt x="2322" y="36516"/>
                  </a:cubicBezTo>
                  <a:cubicBezTo>
                    <a:pt x="2322" y="36495"/>
                    <a:pt x="2322" y="36495"/>
                    <a:pt x="2302" y="36475"/>
                  </a:cubicBezTo>
                  <a:cubicBezTo>
                    <a:pt x="2322" y="36454"/>
                    <a:pt x="2342" y="36414"/>
                    <a:pt x="2363" y="36414"/>
                  </a:cubicBezTo>
                  <a:close/>
                  <a:moveTo>
                    <a:pt x="9511" y="36923"/>
                  </a:moveTo>
                  <a:cubicBezTo>
                    <a:pt x="9531" y="36964"/>
                    <a:pt x="9531" y="36984"/>
                    <a:pt x="9491" y="36984"/>
                  </a:cubicBezTo>
                  <a:cubicBezTo>
                    <a:pt x="9511" y="36964"/>
                    <a:pt x="9491" y="36943"/>
                    <a:pt x="9511" y="36923"/>
                  </a:cubicBezTo>
                  <a:close/>
                  <a:moveTo>
                    <a:pt x="9491" y="36984"/>
                  </a:moveTo>
                  <a:cubicBezTo>
                    <a:pt x="9491" y="37004"/>
                    <a:pt x="9491" y="37004"/>
                    <a:pt x="9470" y="37004"/>
                  </a:cubicBezTo>
                  <a:cubicBezTo>
                    <a:pt x="9470" y="37004"/>
                    <a:pt x="9491" y="36984"/>
                    <a:pt x="9491" y="36984"/>
                  </a:cubicBezTo>
                  <a:close/>
                  <a:moveTo>
                    <a:pt x="9470" y="37004"/>
                  </a:moveTo>
                  <a:cubicBezTo>
                    <a:pt x="9470" y="37045"/>
                    <a:pt x="9450" y="37086"/>
                    <a:pt x="9430" y="37127"/>
                  </a:cubicBezTo>
                  <a:lnTo>
                    <a:pt x="9389" y="37127"/>
                  </a:lnTo>
                  <a:cubicBezTo>
                    <a:pt x="9348" y="37106"/>
                    <a:pt x="9369" y="37065"/>
                    <a:pt x="9369" y="37045"/>
                  </a:cubicBezTo>
                  <a:cubicBezTo>
                    <a:pt x="9409" y="37045"/>
                    <a:pt x="9430" y="37025"/>
                    <a:pt x="9470" y="37004"/>
                  </a:cubicBezTo>
                  <a:close/>
                  <a:moveTo>
                    <a:pt x="9837" y="37208"/>
                  </a:moveTo>
                  <a:cubicBezTo>
                    <a:pt x="9878" y="37208"/>
                    <a:pt x="9878" y="37249"/>
                    <a:pt x="9918" y="37269"/>
                  </a:cubicBezTo>
                  <a:cubicBezTo>
                    <a:pt x="9898" y="37310"/>
                    <a:pt x="9837" y="37310"/>
                    <a:pt x="9817" y="37351"/>
                  </a:cubicBezTo>
                  <a:cubicBezTo>
                    <a:pt x="9796" y="37330"/>
                    <a:pt x="9776" y="37289"/>
                    <a:pt x="9735" y="37269"/>
                  </a:cubicBezTo>
                  <a:cubicBezTo>
                    <a:pt x="9755" y="37228"/>
                    <a:pt x="9796" y="37208"/>
                    <a:pt x="9837" y="37208"/>
                  </a:cubicBezTo>
                  <a:close/>
                  <a:moveTo>
                    <a:pt x="9272" y="37647"/>
                  </a:moveTo>
                  <a:cubicBezTo>
                    <a:pt x="9278" y="37647"/>
                    <a:pt x="9287" y="37656"/>
                    <a:pt x="9287" y="37656"/>
                  </a:cubicBezTo>
                  <a:cubicBezTo>
                    <a:pt x="9307" y="37676"/>
                    <a:pt x="9307" y="37697"/>
                    <a:pt x="9287" y="37717"/>
                  </a:cubicBezTo>
                  <a:cubicBezTo>
                    <a:pt x="9267" y="37717"/>
                    <a:pt x="9246" y="37697"/>
                    <a:pt x="9267" y="37656"/>
                  </a:cubicBezTo>
                  <a:cubicBezTo>
                    <a:pt x="9267" y="37649"/>
                    <a:pt x="9269" y="37647"/>
                    <a:pt x="9272" y="37647"/>
                  </a:cubicBezTo>
                  <a:close/>
                  <a:moveTo>
                    <a:pt x="9654" y="37717"/>
                  </a:moveTo>
                  <a:cubicBezTo>
                    <a:pt x="9674" y="37717"/>
                    <a:pt x="9674" y="37737"/>
                    <a:pt x="9654" y="37758"/>
                  </a:cubicBezTo>
                  <a:cubicBezTo>
                    <a:pt x="9633" y="37737"/>
                    <a:pt x="9633" y="37737"/>
                    <a:pt x="9654" y="37717"/>
                  </a:cubicBezTo>
                  <a:close/>
                  <a:moveTo>
                    <a:pt x="9878" y="37860"/>
                  </a:moveTo>
                  <a:cubicBezTo>
                    <a:pt x="9898" y="37860"/>
                    <a:pt x="9898" y="37860"/>
                    <a:pt x="9918" y="37880"/>
                  </a:cubicBezTo>
                  <a:cubicBezTo>
                    <a:pt x="9898" y="37900"/>
                    <a:pt x="9898" y="37900"/>
                    <a:pt x="9878" y="37921"/>
                  </a:cubicBezTo>
                  <a:cubicBezTo>
                    <a:pt x="9857" y="37900"/>
                    <a:pt x="9857" y="37880"/>
                    <a:pt x="9878" y="37860"/>
                  </a:cubicBezTo>
                  <a:close/>
                  <a:moveTo>
                    <a:pt x="9613" y="38043"/>
                  </a:moveTo>
                  <a:cubicBezTo>
                    <a:pt x="9613" y="38043"/>
                    <a:pt x="9613" y="38063"/>
                    <a:pt x="9613" y="38063"/>
                  </a:cubicBezTo>
                  <a:cubicBezTo>
                    <a:pt x="9593" y="38063"/>
                    <a:pt x="9593" y="38043"/>
                    <a:pt x="9593" y="38043"/>
                  </a:cubicBezTo>
                  <a:close/>
                  <a:moveTo>
                    <a:pt x="9857" y="37961"/>
                  </a:moveTo>
                  <a:lnTo>
                    <a:pt x="9857" y="37961"/>
                  </a:lnTo>
                  <a:cubicBezTo>
                    <a:pt x="9898" y="38023"/>
                    <a:pt x="9898" y="38023"/>
                    <a:pt x="9817" y="38063"/>
                  </a:cubicBezTo>
                  <a:cubicBezTo>
                    <a:pt x="9776" y="38002"/>
                    <a:pt x="9817" y="37982"/>
                    <a:pt x="9857" y="37961"/>
                  </a:cubicBezTo>
                  <a:close/>
                  <a:moveTo>
                    <a:pt x="9442" y="38007"/>
                  </a:moveTo>
                  <a:cubicBezTo>
                    <a:pt x="9455" y="38007"/>
                    <a:pt x="9470" y="38012"/>
                    <a:pt x="9491" y="38023"/>
                  </a:cubicBezTo>
                  <a:cubicBezTo>
                    <a:pt x="9491" y="38023"/>
                    <a:pt x="9491" y="38043"/>
                    <a:pt x="9491" y="38063"/>
                  </a:cubicBezTo>
                  <a:cubicBezTo>
                    <a:pt x="9491" y="38104"/>
                    <a:pt x="9450" y="38124"/>
                    <a:pt x="9430" y="38145"/>
                  </a:cubicBezTo>
                  <a:cubicBezTo>
                    <a:pt x="9409" y="38124"/>
                    <a:pt x="9389" y="38104"/>
                    <a:pt x="9369" y="38084"/>
                  </a:cubicBezTo>
                  <a:cubicBezTo>
                    <a:pt x="9389" y="38063"/>
                    <a:pt x="9389" y="38043"/>
                    <a:pt x="9409" y="38023"/>
                  </a:cubicBezTo>
                  <a:cubicBezTo>
                    <a:pt x="9419" y="38012"/>
                    <a:pt x="9430" y="38007"/>
                    <a:pt x="9442" y="38007"/>
                  </a:cubicBezTo>
                  <a:close/>
                  <a:moveTo>
                    <a:pt x="9987" y="38231"/>
                  </a:moveTo>
                  <a:cubicBezTo>
                    <a:pt x="10000" y="38231"/>
                    <a:pt x="10010" y="38236"/>
                    <a:pt x="10020" y="38247"/>
                  </a:cubicBezTo>
                  <a:cubicBezTo>
                    <a:pt x="10020" y="38267"/>
                    <a:pt x="10000" y="38267"/>
                    <a:pt x="9979" y="38287"/>
                  </a:cubicBezTo>
                  <a:cubicBezTo>
                    <a:pt x="9959" y="38267"/>
                    <a:pt x="9959" y="38267"/>
                    <a:pt x="9939" y="38247"/>
                  </a:cubicBezTo>
                  <a:cubicBezTo>
                    <a:pt x="9959" y="38236"/>
                    <a:pt x="9974" y="38231"/>
                    <a:pt x="9987" y="38231"/>
                  </a:cubicBezTo>
                  <a:close/>
                  <a:moveTo>
                    <a:pt x="2363" y="38124"/>
                  </a:moveTo>
                  <a:cubicBezTo>
                    <a:pt x="2403" y="38165"/>
                    <a:pt x="2363" y="38186"/>
                    <a:pt x="2342" y="38226"/>
                  </a:cubicBezTo>
                  <a:cubicBezTo>
                    <a:pt x="2342" y="38247"/>
                    <a:pt x="2403" y="38267"/>
                    <a:pt x="2363" y="38308"/>
                  </a:cubicBezTo>
                  <a:cubicBezTo>
                    <a:pt x="2322" y="38308"/>
                    <a:pt x="2281" y="38287"/>
                    <a:pt x="2241" y="38267"/>
                  </a:cubicBezTo>
                  <a:cubicBezTo>
                    <a:pt x="2281" y="38247"/>
                    <a:pt x="2241" y="38186"/>
                    <a:pt x="2281" y="38145"/>
                  </a:cubicBezTo>
                  <a:cubicBezTo>
                    <a:pt x="2302" y="38124"/>
                    <a:pt x="2322" y="38124"/>
                    <a:pt x="2363" y="38124"/>
                  </a:cubicBezTo>
                  <a:close/>
                  <a:moveTo>
                    <a:pt x="9633" y="38348"/>
                  </a:moveTo>
                  <a:cubicBezTo>
                    <a:pt x="9633" y="38369"/>
                    <a:pt x="9654" y="38389"/>
                    <a:pt x="9654" y="38410"/>
                  </a:cubicBezTo>
                  <a:cubicBezTo>
                    <a:pt x="9633" y="38430"/>
                    <a:pt x="9613" y="38430"/>
                    <a:pt x="9593" y="38430"/>
                  </a:cubicBezTo>
                  <a:cubicBezTo>
                    <a:pt x="9572" y="38369"/>
                    <a:pt x="9613" y="38369"/>
                    <a:pt x="9633" y="38348"/>
                  </a:cubicBezTo>
                  <a:close/>
                  <a:moveTo>
                    <a:pt x="9511" y="38491"/>
                  </a:moveTo>
                  <a:lnTo>
                    <a:pt x="9511" y="38491"/>
                  </a:lnTo>
                  <a:cubicBezTo>
                    <a:pt x="9552" y="38511"/>
                    <a:pt x="9572" y="38532"/>
                    <a:pt x="9552" y="38593"/>
                  </a:cubicBezTo>
                  <a:cubicBezTo>
                    <a:pt x="9511" y="38572"/>
                    <a:pt x="9491" y="38532"/>
                    <a:pt x="9511" y="38491"/>
                  </a:cubicBezTo>
                  <a:close/>
                  <a:moveTo>
                    <a:pt x="9796" y="38791"/>
                  </a:moveTo>
                  <a:cubicBezTo>
                    <a:pt x="9808" y="38791"/>
                    <a:pt x="9822" y="38793"/>
                    <a:pt x="9837" y="38796"/>
                  </a:cubicBezTo>
                  <a:cubicBezTo>
                    <a:pt x="9796" y="38858"/>
                    <a:pt x="9735" y="38858"/>
                    <a:pt x="9674" y="38858"/>
                  </a:cubicBezTo>
                  <a:cubicBezTo>
                    <a:pt x="9707" y="38824"/>
                    <a:pt x="9741" y="38791"/>
                    <a:pt x="9796" y="38791"/>
                  </a:cubicBezTo>
                  <a:close/>
                  <a:moveTo>
                    <a:pt x="8961" y="38735"/>
                  </a:moveTo>
                  <a:cubicBezTo>
                    <a:pt x="9022" y="38756"/>
                    <a:pt x="9022" y="38756"/>
                    <a:pt x="9002" y="38878"/>
                  </a:cubicBezTo>
                  <a:cubicBezTo>
                    <a:pt x="8982" y="38817"/>
                    <a:pt x="8941" y="38776"/>
                    <a:pt x="8961" y="38735"/>
                  </a:cubicBezTo>
                  <a:close/>
                  <a:moveTo>
                    <a:pt x="9470" y="38796"/>
                  </a:moveTo>
                  <a:cubicBezTo>
                    <a:pt x="9503" y="38796"/>
                    <a:pt x="9522" y="38823"/>
                    <a:pt x="9539" y="38823"/>
                  </a:cubicBezTo>
                  <a:cubicBezTo>
                    <a:pt x="9544" y="38823"/>
                    <a:pt x="9548" y="38821"/>
                    <a:pt x="9552" y="38817"/>
                  </a:cubicBezTo>
                  <a:lnTo>
                    <a:pt x="9552" y="38817"/>
                  </a:lnTo>
                  <a:cubicBezTo>
                    <a:pt x="9572" y="38878"/>
                    <a:pt x="9552" y="38898"/>
                    <a:pt x="9511" y="38919"/>
                  </a:cubicBezTo>
                  <a:cubicBezTo>
                    <a:pt x="9491" y="38878"/>
                    <a:pt x="9491" y="38837"/>
                    <a:pt x="9470" y="38796"/>
                  </a:cubicBezTo>
                  <a:close/>
                  <a:moveTo>
                    <a:pt x="9409" y="38776"/>
                  </a:moveTo>
                  <a:lnTo>
                    <a:pt x="9409" y="38776"/>
                  </a:lnTo>
                  <a:cubicBezTo>
                    <a:pt x="9430" y="38878"/>
                    <a:pt x="9389" y="38959"/>
                    <a:pt x="9450" y="39021"/>
                  </a:cubicBezTo>
                  <a:cubicBezTo>
                    <a:pt x="9430" y="39041"/>
                    <a:pt x="9409" y="39041"/>
                    <a:pt x="9409" y="39061"/>
                  </a:cubicBezTo>
                  <a:cubicBezTo>
                    <a:pt x="9386" y="39049"/>
                    <a:pt x="9369" y="39038"/>
                    <a:pt x="9355" y="39038"/>
                  </a:cubicBezTo>
                  <a:cubicBezTo>
                    <a:pt x="9345" y="39038"/>
                    <a:pt x="9336" y="39044"/>
                    <a:pt x="9328" y="39061"/>
                  </a:cubicBezTo>
                  <a:cubicBezTo>
                    <a:pt x="9348" y="39102"/>
                    <a:pt x="9389" y="39082"/>
                    <a:pt x="9409" y="39102"/>
                  </a:cubicBezTo>
                  <a:cubicBezTo>
                    <a:pt x="9430" y="39143"/>
                    <a:pt x="9409" y="39183"/>
                    <a:pt x="9430" y="39204"/>
                  </a:cubicBezTo>
                  <a:cubicBezTo>
                    <a:pt x="9430" y="39245"/>
                    <a:pt x="9491" y="39224"/>
                    <a:pt x="9470" y="39285"/>
                  </a:cubicBezTo>
                  <a:cubicBezTo>
                    <a:pt x="9464" y="39292"/>
                    <a:pt x="9455" y="39294"/>
                    <a:pt x="9445" y="39294"/>
                  </a:cubicBezTo>
                  <a:cubicBezTo>
                    <a:pt x="9425" y="39294"/>
                    <a:pt x="9402" y="39285"/>
                    <a:pt x="9389" y="39285"/>
                  </a:cubicBezTo>
                  <a:cubicBezTo>
                    <a:pt x="9307" y="39245"/>
                    <a:pt x="9307" y="39163"/>
                    <a:pt x="9307" y="39122"/>
                  </a:cubicBezTo>
                  <a:cubicBezTo>
                    <a:pt x="9280" y="39068"/>
                    <a:pt x="9244" y="39068"/>
                    <a:pt x="9211" y="39068"/>
                  </a:cubicBezTo>
                  <a:lnTo>
                    <a:pt x="9211" y="39068"/>
                  </a:lnTo>
                  <a:cubicBezTo>
                    <a:pt x="9194" y="39068"/>
                    <a:pt x="9178" y="39068"/>
                    <a:pt x="9165" y="39061"/>
                  </a:cubicBezTo>
                  <a:cubicBezTo>
                    <a:pt x="9165" y="39041"/>
                    <a:pt x="9165" y="39041"/>
                    <a:pt x="9165" y="39021"/>
                  </a:cubicBezTo>
                  <a:cubicBezTo>
                    <a:pt x="9195" y="39010"/>
                    <a:pt x="9221" y="39010"/>
                    <a:pt x="9246" y="39010"/>
                  </a:cubicBezTo>
                  <a:cubicBezTo>
                    <a:pt x="9272" y="39010"/>
                    <a:pt x="9297" y="39010"/>
                    <a:pt x="9328" y="39000"/>
                  </a:cubicBezTo>
                  <a:cubicBezTo>
                    <a:pt x="9348" y="39000"/>
                    <a:pt x="9328" y="38959"/>
                    <a:pt x="9328" y="38939"/>
                  </a:cubicBezTo>
                  <a:cubicBezTo>
                    <a:pt x="9307" y="38898"/>
                    <a:pt x="9267" y="38878"/>
                    <a:pt x="9246" y="38837"/>
                  </a:cubicBezTo>
                  <a:cubicBezTo>
                    <a:pt x="9307" y="38796"/>
                    <a:pt x="9369" y="38837"/>
                    <a:pt x="9409" y="38776"/>
                  </a:cubicBezTo>
                  <a:close/>
                  <a:moveTo>
                    <a:pt x="8979" y="39311"/>
                  </a:moveTo>
                  <a:cubicBezTo>
                    <a:pt x="8987" y="39311"/>
                    <a:pt x="8992" y="39316"/>
                    <a:pt x="9002" y="39326"/>
                  </a:cubicBezTo>
                  <a:cubicBezTo>
                    <a:pt x="8992" y="39336"/>
                    <a:pt x="8982" y="39341"/>
                    <a:pt x="8971" y="39341"/>
                  </a:cubicBezTo>
                  <a:cubicBezTo>
                    <a:pt x="8961" y="39341"/>
                    <a:pt x="8951" y="39336"/>
                    <a:pt x="8941" y="39326"/>
                  </a:cubicBezTo>
                  <a:cubicBezTo>
                    <a:pt x="8961" y="39316"/>
                    <a:pt x="8971" y="39311"/>
                    <a:pt x="8979" y="39311"/>
                  </a:cubicBezTo>
                  <a:close/>
                  <a:moveTo>
                    <a:pt x="9206" y="39265"/>
                  </a:moveTo>
                  <a:cubicBezTo>
                    <a:pt x="9226" y="39285"/>
                    <a:pt x="9226" y="39285"/>
                    <a:pt x="9226" y="39285"/>
                  </a:cubicBezTo>
                  <a:cubicBezTo>
                    <a:pt x="9165" y="39306"/>
                    <a:pt x="9124" y="39346"/>
                    <a:pt x="9104" y="39407"/>
                  </a:cubicBezTo>
                  <a:cubicBezTo>
                    <a:pt x="9083" y="39367"/>
                    <a:pt x="9063" y="39367"/>
                    <a:pt x="9063" y="39346"/>
                  </a:cubicBezTo>
                  <a:cubicBezTo>
                    <a:pt x="9063" y="39306"/>
                    <a:pt x="9104" y="39285"/>
                    <a:pt x="9124" y="39265"/>
                  </a:cubicBezTo>
                  <a:cubicBezTo>
                    <a:pt x="9136" y="39277"/>
                    <a:pt x="9154" y="39288"/>
                    <a:pt x="9172" y="39288"/>
                  </a:cubicBezTo>
                  <a:cubicBezTo>
                    <a:pt x="9185" y="39288"/>
                    <a:pt x="9197" y="39282"/>
                    <a:pt x="9206" y="39265"/>
                  </a:cubicBezTo>
                  <a:close/>
                  <a:moveTo>
                    <a:pt x="9735" y="39306"/>
                  </a:moveTo>
                  <a:cubicBezTo>
                    <a:pt x="9776" y="39346"/>
                    <a:pt x="9796" y="39387"/>
                    <a:pt x="9817" y="39448"/>
                  </a:cubicBezTo>
                  <a:cubicBezTo>
                    <a:pt x="9723" y="39448"/>
                    <a:pt x="9733" y="39344"/>
                    <a:pt x="9655" y="39344"/>
                  </a:cubicBezTo>
                  <a:cubicBezTo>
                    <a:pt x="9648" y="39344"/>
                    <a:pt x="9641" y="39345"/>
                    <a:pt x="9633" y="39346"/>
                  </a:cubicBezTo>
                  <a:cubicBezTo>
                    <a:pt x="9674" y="39306"/>
                    <a:pt x="9715" y="39326"/>
                    <a:pt x="9735" y="39306"/>
                  </a:cubicBezTo>
                  <a:close/>
                  <a:moveTo>
                    <a:pt x="9396" y="39506"/>
                  </a:moveTo>
                  <a:cubicBezTo>
                    <a:pt x="9410" y="39506"/>
                    <a:pt x="9426" y="39518"/>
                    <a:pt x="9450" y="39530"/>
                  </a:cubicBezTo>
                  <a:cubicBezTo>
                    <a:pt x="9423" y="39530"/>
                    <a:pt x="9405" y="39539"/>
                    <a:pt x="9390" y="39539"/>
                  </a:cubicBezTo>
                  <a:cubicBezTo>
                    <a:pt x="9382" y="39539"/>
                    <a:pt x="9375" y="39536"/>
                    <a:pt x="9369" y="39530"/>
                  </a:cubicBezTo>
                  <a:cubicBezTo>
                    <a:pt x="9377" y="39512"/>
                    <a:pt x="9386" y="39506"/>
                    <a:pt x="9396" y="39506"/>
                  </a:cubicBezTo>
                  <a:close/>
                  <a:moveTo>
                    <a:pt x="9396" y="39588"/>
                  </a:moveTo>
                  <a:cubicBezTo>
                    <a:pt x="9410" y="39588"/>
                    <a:pt x="9426" y="39599"/>
                    <a:pt x="9450" y="39611"/>
                  </a:cubicBezTo>
                  <a:cubicBezTo>
                    <a:pt x="9430" y="39611"/>
                    <a:pt x="9409" y="39631"/>
                    <a:pt x="9409" y="39652"/>
                  </a:cubicBezTo>
                  <a:cubicBezTo>
                    <a:pt x="9389" y="39631"/>
                    <a:pt x="9389" y="39611"/>
                    <a:pt x="9369" y="39611"/>
                  </a:cubicBezTo>
                  <a:cubicBezTo>
                    <a:pt x="9377" y="39594"/>
                    <a:pt x="9386" y="39588"/>
                    <a:pt x="9396" y="39588"/>
                  </a:cubicBezTo>
                  <a:close/>
                  <a:moveTo>
                    <a:pt x="8920" y="39713"/>
                  </a:moveTo>
                  <a:cubicBezTo>
                    <a:pt x="8941" y="39713"/>
                    <a:pt x="8941" y="39713"/>
                    <a:pt x="8941" y="39733"/>
                  </a:cubicBezTo>
                  <a:cubicBezTo>
                    <a:pt x="8961" y="39733"/>
                    <a:pt x="8961" y="39733"/>
                    <a:pt x="8961" y="39754"/>
                  </a:cubicBezTo>
                  <a:cubicBezTo>
                    <a:pt x="8941" y="39754"/>
                    <a:pt x="8941" y="39733"/>
                    <a:pt x="8941" y="39733"/>
                  </a:cubicBezTo>
                  <a:cubicBezTo>
                    <a:pt x="8941" y="39733"/>
                    <a:pt x="8920" y="39733"/>
                    <a:pt x="8920" y="39713"/>
                  </a:cubicBezTo>
                  <a:close/>
                  <a:moveTo>
                    <a:pt x="9430" y="39733"/>
                  </a:moveTo>
                  <a:cubicBezTo>
                    <a:pt x="9409" y="39774"/>
                    <a:pt x="9430" y="39794"/>
                    <a:pt x="9409" y="39835"/>
                  </a:cubicBezTo>
                  <a:cubicBezTo>
                    <a:pt x="9389" y="39835"/>
                    <a:pt x="9389" y="39835"/>
                    <a:pt x="9369" y="39815"/>
                  </a:cubicBezTo>
                  <a:cubicBezTo>
                    <a:pt x="9369" y="39794"/>
                    <a:pt x="9389" y="39754"/>
                    <a:pt x="9430" y="39733"/>
                  </a:cubicBezTo>
                  <a:close/>
                  <a:moveTo>
                    <a:pt x="9206" y="39815"/>
                  </a:moveTo>
                  <a:lnTo>
                    <a:pt x="9206" y="39815"/>
                  </a:lnTo>
                  <a:cubicBezTo>
                    <a:pt x="9226" y="39835"/>
                    <a:pt x="9206" y="39835"/>
                    <a:pt x="9185" y="39835"/>
                  </a:cubicBezTo>
                  <a:cubicBezTo>
                    <a:pt x="9185" y="39855"/>
                    <a:pt x="9185" y="39855"/>
                    <a:pt x="9185" y="39855"/>
                  </a:cubicBezTo>
                  <a:cubicBezTo>
                    <a:pt x="9165" y="39835"/>
                    <a:pt x="9185" y="39835"/>
                    <a:pt x="9185" y="39835"/>
                  </a:cubicBezTo>
                  <a:cubicBezTo>
                    <a:pt x="9206" y="39835"/>
                    <a:pt x="9206" y="39815"/>
                    <a:pt x="9206" y="39815"/>
                  </a:cubicBezTo>
                  <a:close/>
                  <a:moveTo>
                    <a:pt x="9715" y="39693"/>
                  </a:moveTo>
                  <a:cubicBezTo>
                    <a:pt x="9735" y="39733"/>
                    <a:pt x="9715" y="39774"/>
                    <a:pt x="9715" y="39794"/>
                  </a:cubicBezTo>
                  <a:cubicBezTo>
                    <a:pt x="9694" y="39815"/>
                    <a:pt x="9654" y="39794"/>
                    <a:pt x="9633" y="39835"/>
                  </a:cubicBezTo>
                  <a:lnTo>
                    <a:pt x="9633" y="39978"/>
                  </a:lnTo>
                  <a:cubicBezTo>
                    <a:pt x="9572" y="39917"/>
                    <a:pt x="9593" y="39815"/>
                    <a:pt x="9552" y="39754"/>
                  </a:cubicBezTo>
                  <a:cubicBezTo>
                    <a:pt x="9572" y="39733"/>
                    <a:pt x="9572" y="39733"/>
                    <a:pt x="9593" y="39713"/>
                  </a:cubicBezTo>
                  <a:lnTo>
                    <a:pt x="9715" y="39693"/>
                  </a:lnTo>
                  <a:close/>
                  <a:moveTo>
                    <a:pt x="9185" y="39896"/>
                  </a:moveTo>
                  <a:cubicBezTo>
                    <a:pt x="9206" y="39917"/>
                    <a:pt x="9267" y="39917"/>
                    <a:pt x="9287" y="39978"/>
                  </a:cubicBezTo>
                  <a:cubicBezTo>
                    <a:pt x="9267" y="39998"/>
                    <a:pt x="9267" y="40018"/>
                    <a:pt x="9246" y="40018"/>
                  </a:cubicBezTo>
                  <a:cubicBezTo>
                    <a:pt x="9226" y="40029"/>
                    <a:pt x="9206" y="40029"/>
                    <a:pt x="9185" y="40029"/>
                  </a:cubicBezTo>
                  <a:cubicBezTo>
                    <a:pt x="9165" y="40029"/>
                    <a:pt x="9145" y="40029"/>
                    <a:pt x="9124" y="40039"/>
                  </a:cubicBezTo>
                  <a:cubicBezTo>
                    <a:pt x="9104" y="39998"/>
                    <a:pt x="9124" y="39978"/>
                    <a:pt x="9104" y="39937"/>
                  </a:cubicBezTo>
                  <a:lnTo>
                    <a:pt x="9185" y="39896"/>
                  </a:lnTo>
                  <a:close/>
                  <a:moveTo>
                    <a:pt x="9609" y="40148"/>
                  </a:moveTo>
                  <a:cubicBezTo>
                    <a:pt x="9616" y="40148"/>
                    <a:pt x="9625" y="40153"/>
                    <a:pt x="9633" y="40161"/>
                  </a:cubicBezTo>
                  <a:cubicBezTo>
                    <a:pt x="9623" y="40171"/>
                    <a:pt x="9613" y="40171"/>
                    <a:pt x="9605" y="40171"/>
                  </a:cubicBezTo>
                  <a:cubicBezTo>
                    <a:pt x="9598" y="40171"/>
                    <a:pt x="9593" y="40171"/>
                    <a:pt x="9593" y="40181"/>
                  </a:cubicBezTo>
                  <a:cubicBezTo>
                    <a:pt x="9572" y="40202"/>
                    <a:pt x="9552" y="40202"/>
                    <a:pt x="9531" y="40202"/>
                  </a:cubicBezTo>
                  <a:cubicBezTo>
                    <a:pt x="9542" y="40181"/>
                    <a:pt x="9552" y="40176"/>
                    <a:pt x="9562" y="40176"/>
                  </a:cubicBezTo>
                  <a:cubicBezTo>
                    <a:pt x="9572" y="40176"/>
                    <a:pt x="9582" y="40181"/>
                    <a:pt x="9593" y="40181"/>
                  </a:cubicBezTo>
                  <a:cubicBezTo>
                    <a:pt x="9593" y="40157"/>
                    <a:pt x="9600" y="40148"/>
                    <a:pt x="9609" y="40148"/>
                  </a:cubicBezTo>
                  <a:close/>
                  <a:moveTo>
                    <a:pt x="2241" y="40181"/>
                  </a:moveTo>
                  <a:cubicBezTo>
                    <a:pt x="2241" y="40227"/>
                    <a:pt x="2229" y="40250"/>
                    <a:pt x="2206" y="40250"/>
                  </a:cubicBezTo>
                  <a:cubicBezTo>
                    <a:pt x="2199" y="40250"/>
                    <a:pt x="2190" y="40248"/>
                    <a:pt x="2179" y="40242"/>
                  </a:cubicBezTo>
                  <a:cubicBezTo>
                    <a:pt x="2200" y="40222"/>
                    <a:pt x="2200" y="40222"/>
                    <a:pt x="2241" y="40181"/>
                  </a:cubicBezTo>
                  <a:close/>
                  <a:moveTo>
                    <a:pt x="9409" y="39978"/>
                  </a:moveTo>
                  <a:cubicBezTo>
                    <a:pt x="9450" y="40039"/>
                    <a:pt x="9450" y="40080"/>
                    <a:pt x="9470" y="40120"/>
                  </a:cubicBezTo>
                  <a:cubicBezTo>
                    <a:pt x="9470" y="40161"/>
                    <a:pt x="9450" y="40181"/>
                    <a:pt x="9409" y="40263"/>
                  </a:cubicBezTo>
                  <a:cubicBezTo>
                    <a:pt x="9389" y="40181"/>
                    <a:pt x="9369" y="40141"/>
                    <a:pt x="9348" y="40100"/>
                  </a:cubicBezTo>
                  <a:cubicBezTo>
                    <a:pt x="9369" y="40059"/>
                    <a:pt x="9389" y="40039"/>
                    <a:pt x="9409" y="39978"/>
                  </a:cubicBezTo>
                  <a:close/>
                  <a:moveTo>
                    <a:pt x="9430" y="40283"/>
                  </a:moveTo>
                  <a:cubicBezTo>
                    <a:pt x="9470" y="40283"/>
                    <a:pt x="9491" y="40324"/>
                    <a:pt x="9511" y="40344"/>
                  </a:cubicBezTo>
                  <a:cubicBezTo>
                    <a:pt x="9519" y="40348"/>
                    <a:pt x="9527" y="40350"/>
                    <a:pt x="9536" y="40350"/>
                  </a:cubicBezTo>
                  <a:cubicBezTo>
                    <a:pt x="9568" y="40350"/>
                    <a:pt x="9601" y="40324"/>
                    <a:pt x="9633" y="40324"/>
                  </a:cubicBezTo>
                  <a:cubicBezTo>
                    <a:pt x="9674" y="40365"/>
                    <a:pt x="9633" y="40405"/>
                    <a:pt x="9633" y="40446"/>
                  </a:cubicBezTo>
                  <a:lnTo>
                    <a:pt x="9552" y="40446"/>
                  </a:lnTo>
                  <a:cubicBezTo>
                    <a:pt x="9511" y="40405"/>
                    <a:pt x="9450" y="40365"/>
                    <a:pt x="9389" y="40324"/>
                  </a:cubicBezTo>
                  <a:cubicBezTo>
                    <a:pt x="9409" y="40304"/>
                    <a:pt x="9430" y="40304"/>
                    <a:pt x="9430" y="40283"/>
                  </a:cubicBezTo>
                  <a:close/>
                  <a:moveTo>
                    <a:pt x="2302" y="40589"/>
                  </a:moveTo>
                  <a:cubicBezTo>
                    <a:pt x="2363" y="40589"/>
                    <a:pt x="2383" y="40589"/>
                    <a:pt x="2363" y="40650"/>
                  </a:cubicBezTo>
                  <a:cubicBezTo>
                    <a:pt x="2342" y="40629"/>
                    <a:pt x="2322" y="40609"/>
                    <a:pt x="2302" y="40589"/>
                  </a:cubicBezTo>
                  <a:close/>
                  <a:moveTo>
                    <a:pt x="9470" y="40548"/>
                  </a:moveTo>
                  <a:cubicBezTo>
                    <a:pt x="9470" y="40568"/>
                    <a:pt x="9491" y="40589"/>
                    <a:pt x="9511" y="40609"/>
                  </a:cubicBezTo>
                  <a:cubicBezTo>
                    <a:pt x="9491" y="40609"/>
                    <a:pt x="9470" y="40629"/>
                    <a:pt x="9450" y="40650"/>
                  </a:cubicBezTo>
                  <a:cubicBezTo>
                    <a:pt x="9450" y="40609"/>
                    <a:pt x="9430" y="40589"/>
                    <a:pt x="9470" y="40548"/>
                  </a:cubicBezTo>
                  <a:close/>
                  <a:moveTo>
                    <a:pt x="9083" y="40141"/>
                  </a:moveTo>
                  <a:cubicBezTo>
                    <a:pt x="9104" y="40141"/>
                    <a:pt x="9104" y="40161"/>
                    <a:pt x="9104" y="40161"/>
                  </a:cubicBezTo>
                  <a:cubicBezTo>
                    <a:pt x="9145" y="40161"/>
                    <a:pt x="9165" y="40161"/>
                    <a:pt x="9185" y="40181"/>
                  </a:cubicBezTo>
                  <a:cubicBezTo>
                    <a:pt x="9206" y="40202"/>
                    <a:pt x="9246" y="40202"/>
                    <a:pt x="9267" y="40202"/>
                  </a:cubicBezTo>
                  <a:cubicBezTo>
                    <a:pt x="9267" y="40202"/>
                    <a:pt x="9267" y="40222"/>
                    <a:pt x="9267" y="40222"/>
                  </a:cubicBezTo>
                  <a:cubicBezTo>
                    <a:pt x="9267" y="40283"/>
                    <a:pt x="9287" y="40344"/>
                    <a:pt x="9267" y="40405"/>
                  </a:cubicBezTo>
                  <a:cubicBezTo>
                    <a:pt x="9267" y="40466"/>
                    <a:pt x="9328" y="40507"/>
                    <a:pt x="9307" y="40548"/>
                  </a:cubicBezTo>
                  <a:cubicBezTo>
                    <a:pt x="9369" y="40568"/>
                    <a:pt x="9369" y="40629"/>
                    <a:pt x="9369" y="40670"/>
                  </a:cubicBezTo>
                  <a:cubicBezTo>
                    <a:pt x="9352" y="40670"/>
                    <a:pt x="9336" y="40644"/>
                    <a:pt x="9320" y="40644"/>
                  </a:cubicBezTo>
                  <a:cubicBezTo>
                    <a:pt x="9316" y="40644"/>
                    <a:pt x="9312" y="40646"/>
                    <a:pt x="9307" y="40650"/>
                  </a:cubicBezTo>
                  <a:cubicBezTo>
                    <a:pt x="9267" y="40650"/>
                    <a:pt x="9287" y="40690"/>
                    <a:pt x="9246" y="40690"/>
                  </a:cubicBezTo>
                  <a:lnTo>
                    <a:pt x="9165" y="40690"/>
                  </a:lnTo>
                  <a:cubicBezTo>
                    <a:pt x="9165" y="40670"/>
                    <a:pt x="9145" y="40650"/>
                    <a:pt x="9145" y="40650"/>
                  </a:cubicBezTo>
                  <a:cubicBezTo>
                    <a:pt x="9145" y="40609"/>
                    <a:pt x="9185" y="40629"/>
                    <a:pt x="9206" y="40589"/>
                  </a:cubicBezTo>
                  <a:cubicBezTo>
                    <a:pt x="9222" y="40589"/>
                    <a:pt x="9238" y="40615"/>
                    <a:pt x="9254" y="40615"/>
                  </a:cubicBezTo>
                  <a:cubicBezTo>
                    <a:pt x="9259" y="40615"/>
                    <a:pt x="9263" y="40613"/>
                    <a:pt x="9267" y="40609"/>
                  </a:cubicBezTo>
                  <a:cubicBezTo>
                    <a:pt x="9287" y="40589"/>
                    <a:pt x="9307" y="40589"/>
                    <a:pt x="9307" y="40548"/>
                  </a:cubicBezTo>
                  <a:cubicBezTo>
                    <a:pt x="9226" y="40507"/>
                    <a:pt x="9226" y="40426"/>
                    <a:pt x="9185" y="40365"/>
                  </a:cubicBezTo>
                  <a:cubicBezTo>
                    <a:pt x="9185" y="40344"/>
                    <a:pt x="9185" y="40324"/>
                    <a:pt x="9185" y="40304"/>
                  </a:cubicBezTo>
                  <a:cubicBezTo>
                    <a:pt x="9145" y="40304"/>
                    <a:pt x="9124" y="40324"/>
                    <a:pt x="9145" y="40344"/>
                  </a:cubicBezTo>
                  <a:cubicBezTo>
                    <a:pt x="9145" y="40385"/>
                    <a:pt x="9124" y="40385"/>
                    <a:pt x="9083" y="40426"/>
                  </a:cubicBezTo>
                  <a:cubicBezTo>
                    <a:pt x="9104" y="40324"/>
                    <a:pt x="9124" y="40242"/>
                    <a:pt x="9104" y="40161"/>
                  </a:cubicBezTo>
                  <a:cubicBezTo>
                    <a:pt x="9104" y="40161"/>
                    <a:pt x="9083" y="40161"/>
                    <a:pt x="9083" y="40141"/>
                  </a:cubicBezTo>
                  <a:close/>
                  <a:moveTo>
                    <a:pt x="9369" y="40670"/>
                  </a:moveTo>
                  <a:cubicBezTo>
                    <a:pt x="9369" y="40670"/>
                    <a:pt x="9389" y="40670"/>
                    <a:pt x="9389" y="40690"/>
                  </a:cubicBezTo>
                  <a:cubicBezTo>
                    <a:pt x="9369" y="40690"/>
                    <a:pt x="9369" y="40690"/>
                    <a:pt x="9369" y="40670"/>
                  </a:cubicBezTo>
                  <a:close/>
                  <a:moveTo>
                    <a:pt x="9165" y="40690"/>
                  </a:moveTo>
                  <a:cubicBezTo>
                    <a:pt x="9165" y="40705"/>
                    <a:pt x="9165" y="40719"/>
                    <a:pt x="9158" y="40719"/>
                  </a:cubicBezTo>
                  <a:cubicBezTo>
                    <a:pt x="9155" y="40719"/>
                    <a:pt x="9150" y="40717"/>
                    <a:pt x="9145" y="40711"/>
                  </a:cubicBezTo>
                  <a:cubicBezTo>
                    <a:pt x="9145" y="40690"/>
                    <a:pt x="9165" y="40690"/>
                    <a:pt x="9165" y="40690"/>
                  </a:cubicBezTo>
                  <a:close/>
                  <a:moveTo>
                    <a:pt x="2505" y="40752"/>
                  </a:moveTo>
                  <a:cubicBezTo>
                    <a:pt x="2505" y="40813"/>
                    <a:pt x="2566" y="40853"/>
                    <a:pt x="2566" y="40914"/>
                  </a:cubicBezTo>
                  <a:cubicBezTo>
                    <a:pt x="2485" y="40914"/>
                    <a:pt x="2465" y="40853"/>
                    <a:pt x="2424" y="40813"/>
                  </a:cubicBezTo>
                  <a:cubicBezTo>
                    <a:pt x="2424" y="40792"/>
                    <a:pt x="2424" y="40772"/>
                    <a:pt x="2444" y="40772"/>
                  </a:cubicBezTo>
                  <a:cubicBezTo>
                    <a:pt x="2465" y="40752"/>
                    <a:pt x="2485" y="40752"/>
                    <a:pt x="2505" y="40752"/>
                  </a:cubicBezTo>
                  <a:close/>
                  <a:moveTo>
                    <a:pt x="3123" y="40789"/>
                  </a:moveTo>
                  <a:cubicBezTo>
                    <a:pt x="3136" y="40789"/>
                    <a:pt x="3149" y="40815"/>
                    <a:pt x="3168" y="40815"/>
                  </a:cubicBezTo>
                  <a:cubicBezTo>
                    <a:pt x="3176" y="40815"/>
                    <a:pt x="3186" y="40810"/>
                    <a:pt x="3198" y="40792"/>
                  </a:cubicBezTo>
                  <a:lnTo>
                    <a:pt x="3198" y="40792"/>
                  </a:lnTo>
                  <a:cubicBezTo>
                    <a:pt x="3218" y="40813"/>
                    <a:pt x="3177" y="40874"/>
                    <a:pt x="3238" y="40874"/>
                  </a:cubicBezTo>
                  <a:cubicBezTo>
                    <a:pt x="3249" y="40894"/>
                    <a:pt x="3264" y="40899"/>
                    <a:pt x="3282" y="40899"/>
                  </a:cubicBezTo>
                  <a:cubicBezTo>
                    <a:pt x="3300" y="40899"/>
                    <a:pt x="3320" y="40894"/>
                    <a:pt x="3340" y="40894"/>
                  </a:cubicBezTo>
                  <a:cubicBezTo>
                    <a:pt x="3361" y="40955"/>
                    <a:pt x="3340" y="40996"/>
                    <a:pt x="3320" y="41037"/>
                  </a:cubicBezTo>
                  <a:cubicBezTo>
                    <a:pt x="3300" y="41016"/>
                    <a:pt x="3259" y="40955"/>
                    <a:pt x="3238" y="40935"/>
                  </a:cubicBezTo>
                  <a:cubicBezTo>
                    <a:pt x="3198" y="40914"/>
                    <a:pt x="3157" y="40894"/>
                    <a:pt x="3116" y="40874"/>
                  </a:cubicBezTo>
                  <a:cubicBezTo>
                    <a:pt x="3096" y="40874"/>
                    <a:pt x="3076" y="40894"/>
                    <a:pt x="3076" y="40894"/>
                  </a:cubicBezTo>
                  <a:lnTo>
                    <a:pt x="3076" y="40955"/>
                  </a:lnTo>
                  <a:cubicBezTo>
                    <a:pt x="3055" y="40976"/>
                    <a:pt x="3035" y="40976"/>
                    <a:pt x="2994" y="40976"/>
                  </a:cubicBezTo>
                  <a:cubicBezTo>
                    <a:pt x="3014" y="40935"/>
                    <a:pt x="3014" y="40914"/>
                    <a:pt x="3035" y="40894"/>
                  </a:cubicBezTo>
                  <a:lnTo>
                    <a:pt x="3076" y="40894"/>
                  </a:lnTo>
                  <a:cubicBezTo>
                    <a:pt x="3076" y="40853"/>
                    <a:pt x="3076" y="40813"/>
                    <a:pt x="3116" y="40792"/>
                  </a:cubicBezTo>
                  <a:cubicBezTo>
                    <a:pt x="3119" y="40790"/>
                    <a:pt x="3121" y="40789"/>
                    <a:pt x="3123" y="40789"/>
                  </a:cubicBezTo>
                  <a:close/>
                  <a:moveTo>
                    <a:pt x="9369" y="40792"/>
                  </a:moveTo>
                  <a:cubicBezTo>
                    <a:pt x="9348" y="40853"/>
                    <a:pt x="9389" y="40874"/>
                    <a:pt x="9389" y="40935"/>
                  </a:cubicBezTo>
                  <a:cubicBezTo>
                    <a:pt x="9369" y="40955"/>
                    <a:pt x="9287" y="40935"/>
                    <a:pt x="9287" y="40996"/>
                  </a:cubicBezTo>
                  <a:cubicBezTo>
                    <a:pt x="9287" y="41057"/>
                    <a:pt x="9348" y="41016"/>
                    <a:pt x="9348" y="41077"/>
                  </a:cubicBezTo>
                  <a:cubicBezTo>
                    <a:pt x="9335" y="41084"/>
                    <a:pt x="9321" y="41086"/>
                    <a:pt x="9307" y="41086"/>
                  </a:cubicBezTo>
                  <a:cubicBezTo>
                    <a:pt x="9280" y="41086"/>
                    <a:pt x="9253" y="41077"/>
                    <a:pt x="9226" y="41077"/>
                  </a:cubicBezTo>
                  <a:cubicBezTo>
                    <a:pt x="9246" y="40996"/>
                    <a:pt x="9246" y="40914"/>
                    <a:pt x="9226" y="40853"/>
                  </a:cubicBezTo>
                  <a:cubicBezTo>
                    <a:pt x="9240" y="40840"/>
                    <a:pt x="9255" y="40838"/>
                    <a:pt x="9272" y="40838"/>
                  </a:cubicBezTo>
                  <a:cubicBezTo>
                    <a:pt x="9280" y="40838"/>
                    <a:pt x="9289" y="40838"/>
                    <a:pt x="9297" y="40838"/>
                  </a:cubicBezTo>
                  <a:cubicBezTo>
                    <a:pt x="9323" y="40838"/>
                    <a:pt x="9348" y="40833"/>
                    <a:pt x="9369" y="40792"/>
                  </a:cubicBezTo>
                  <a:close/>
                  <a:moveTo>
                    <a:pt x="3401" y="41077"/>
                  </a:moveTo>
                  <a:cubicBezTo>
                    <a:pt x="3442" y="41098"/>
                    <a:pt x="3462" y="41139"/>
                    <a:pt x="3462" y="41179"/>
                  </a:cubicBezTo>
                  <a:cubicBezTo>
                    <a:pt x="3442" y="41189"/>
                    <a:pt x="3422" y="41195"/>
                    <a:pt x="3404" y="41195"/>
                  </a:cubicBezTo>
                  <a:cubicBezTo>
                    <a:pt x="3386" y="41195"/>
                    <a:pt x="3371" y="41189"/>
                    <a:pt x="3361" y="41179"/>
                  </a:cubicBezTo>
                  <a:cubicBezTo>
                    <a:pt x="3340" y="41139"/>
                    <a:pt x="3381" y="41118"/>
                    <a:pt x="3401" y="41077"/>
                  </a:cubicBezTo>
                  <a:close/>
                  <a:moveTo>
                    <a:pt x="2689" y="40894"/>
                  </a:moveTo>
                  <a:cubicBezTo>
                    <a:pt x="2790" y="40894"/>
                    <a:pt x="2750" y="40976"/>
                    <a:pt x="2770" y="41016"/>
                  </a:cubicBezTo>
                  <a:cubicBezTo>
                    <a:pt x="2790" y="41037"/>
                    <a:pt x="2831" y="41057"/>
                    <a:pt x="2872" y="41057"/>
                  </a:cubicBezTo>
                  <a:cubicBezTo>
                    <a:pt x="2892" y="41118"/>
                    <a:pt x="2913" y="41159"/>
                    <a:pt x="2933" y="41200"/>
                  </a:cubicBezTo>
                  <a:lnTo>
                    <a:pt x="2872" y="41200"/>
                  </a:lnTo>
                  <a:cubicBezTo>
                    <a:pt x="2831" y="41139"/>
                    <a:pt x="2750" y="41139"/>
                    <a:pt x="2689" y="41139"/>
                  </a:cubicBezTo>
                  <a:cubicBezTo>
                    <a:pt x="2689" y="41139"/>
                    <a:pt x="2668" y="41118"/>
                    <a:pt x="2668" y="41098"/>
                  </a:cubicBezTo>
                  <a:cubicBezTo>
                    <a:pt x="2709" y="41037"/>
                    <a:pt x="2668" y="40955"/>
                    <a:pt x="2689" y="40894"/>
                  </a:cubicBezTo>
                  <a:close/>
                  <a:moveTo>
                    <a:pt x="2933" y="41200"/>
                  </a:moveTo>
                  <a:cubicBezTo>
                    <a:pt x="2933" y="41200"/>
                    <a:pt x="2953" y="41200"/>
                    <a:pt x="2953" y="41220"/>
                  </a:cubicBezTo>
                  <a:cubicBezTo>
                    <a:pt x="2933" y="41220"/>
                    <a:pt x="2933" y="41200"/>
                    <a:pt x="2933" y="41200"/>
                  </a:cubicBezTo>
                  <a:close/>
                  <a:moveTo>
                    <a:pt x="3014" y="41220"/>
                  </a:moveTo>
                  <a:cubicBezTo>
                    <a:pt x="3014" y="41240"/>
                    <a:pt x="3014" y="41240"/>
                    <a:pt x="3014" y="41240"/>
                  </a:cubicBezTo>
                  <a:lnTo>
                    <a:pt x="2994" y="41240"/>
                  </a:lnTo>
                  <a:cubicBezTo>
                    <a:pt x="2994" y="41240"/>
                    <a:pt x="2994" y="41240"/>
                    <a:pt x="3014" y="41220"/>
                  </a:cubicBezTo>
                  <a:close/>
                  <a:moveTo>
                    <a:pt x="3137" y="41261"/>
                  </a:moveTo>
                  <a:cubicBezTo>
                    <a:pt x="3157" y="41261"/>
                    <a:pt x="3157" y="41281"/>
                    <a:pt x="3177" y="41281"/>
                  </a:cubicBezTo>
                  <a:cubicBezTo>
                    <a:pt x="3161" y="41290"/>
                    <a:pt x="3151" y="41294"/>
                    <a:pt x="3145" y="41294"/>
                  </a:cubicBezTo>
                  <a:cubicBezTo>
                    <a:pt x="3137" y="41294"/>
                    <a:pt x="3137" y="41285"/>
                    <a:pt x="3137" y="41261"/>
                  </a:cubicBezTo>
                  <a:close/>
                  <a:moveTo>
                    <a:pt x="3333" y="41278"/>
                  </a:moveTo>
                  <a:cubicBezTo>
                    <a:pt x="3405" y="41278"/>
                    <a:pt x="3459" y="41325"/>
                    <a:pt x="3531" y="41325"/>
                  </a:cubicBezTo>
                  <a:cubicBezTo>
                    <a:pt x="3542" y="41325"/>
                    <a:pt x="3553" y="41324"/>
                    <a:pt x="3564" y="41322"/>
                  </a:cubicBezTo>
                  <a:lnTo>
                    <a:pt x="3564" y="41322"/>
                  </a:lnTo>
                  <a:cubicBezTo>
                    <a:pt x="3519" y="41368"/>
                    <a:pt x="3461" y="41391"/>
                    <a:pt x="3401" y="41391"/>
                  </a:cubicBezTo>
                  <a:cubicBezTo>
                    <a:pt x="3381" y="41391"/>
                    <a:pt x="3361" y="41388"/>
                    <a:pt x="3340" y="41383"/>
                  </a:cubicBezTo>
                  <a:cubicBezTo>
                    <a:pt x="3320" y="41383"/>
                    <a:pt x="3300" y="41363"/>
                    <a:pt x="3300" y="41342"/>
                  </a:cubicBezTo>
                  <a:cubicBezTo>
                    <a:pt x="3300" y="41342"/>
                    <a:pt x="3300" y="41322"/>
                    <a:pt x="3300" y="41281"/>
                  </a:cubicBezTo>
                  <a:cubicBezTo>
                    <a:pt x="3311" y="41279"/>
                    <a:pt x="3322" y="41278"/>
                    <a:pt x="3333" y="41278"/>
                  </a:cubicBezTo>
                  <a:close/>
                  <a:moveTo>
                    <a:pt x="3035" y="41444"/>
                  </a:moveTo>
                  <a:cubicBezTo>
                    <a:pt x="3055" y="41444"/>
                    <a:pt x="3076" y="41464"/>
                    <a:pt x="3076" y="41485"/>
                  </a:cubicBezTo>
                  <a:cubicBezTo>
                    <a:pt x="3055" y="41505"/>
                    <a:pt x="3055" y="41505"/>
                    <a:pt x="3035" y="41505"/>
                  </a:cubicBezTo>
                  <a:cubicBezTo>
                    <a:pt x="3014" y="41485"/>
                    <a:pt x="3014" y="41464"/>
                    <a:pt x="3035" y="41444"/>
                  </a:cubicBezTo>
                  <a:close/>
                  <a:moveTo>
                    <a:pt x="3585" y="41587"/>
                  </a:moveTo>
                  <a:cubicBezTo>
                    <a:pt x="3605" y="41627"/>
                    <a:pt x="3585" y="41648"/>
                    <a:pt x="3585" y="41668"/>
                  </a:cubicBezTo>
                  <a:cubicBezTo>
                    <a:pt x="3544" y="41668"/>
                    <a:pt x="3524" y="41648"/>
                    <a:pt x="3524" y="41627"/>
                  </a:cubicBezTo>
                  <a:cubicBezTo>
                    <a:pt x="3544" y="41607"/>
                    <a:pt x="3544" y="41587"/>
                    <a:pt x="3585" y="41587"/>
                  </a:cubicBezTo>
                  <a:close/>
                  <a:moveTo>
                    <a:pt x="3055" y="41668"/>
                  </a:moveTo>
                  <a:cubicBezTo>
                    <a:pt x="3076" y="41668"/>
                    <a:pt x="3076" y="41709"/>
                    <a:pt x="3096" y="41709"/>
                  </a:cubicBezTo>
                  <a:cubicBezTo>
                    <a:pt x="3086" y="41719"/>
                    <a:pt x="3076" y="41724"/>
                    <a:pt x="3068" y="41724"/>
                  </a:cubicBezTo>
                  <a:cubicBezTo>
                    <a:pt x="3060" y="41724"/>
                    <a:pt x="3055" y="41719"/>
                    <a:pt x="3055" y="41709"/>
                  </a:cubicBezTo>
                  <a:cubicBezTo>
                    <a:pt x="3035" y="41709"/>
                    <a:pt x="3035" y="41688"/>
                    <a:pt x="3055" y="41668"/>
                  </a:cubicBezTo>
                  <a:close/>
                  <a:moveTo>
                    <a:pt x="9369" y="41668"/>
                  </a:moveTo>
                  <a:cubicBezTo>
                    <a:pt x="9389" y="41668"/>
                    <a:pt x="9389" y="41688"/>
                    <a:pt x="9389" y="41688"/>
                  </a:cubicBezTo>
                  <a:cubicBezTo>
                    <a:pt x="9409" y="41688"/>
                    <a:pt x="9409" y="41709"/>
                    <a:pt x="9409" y="41729"/>
                  </a:cubicBezTo>
                  <a:cubicBezTo>
                    <a:pt x="9389" y="41729"/>
                    <a:pt x="9389" y="41709"/>
                    <a:pt x="9389" y="41688"/>
                  </a:cubicBezTo>
                  <a:cubicBezTo>
                    <a:pt x="9389" y="41688"/>
                    <a:pt x="9369" y="41688"/>
                    <a:pt x="9369" y="41668"/>
                  </a:cubicBezTo>
                  <a:close/>
                  <a:moveTo>
                    <a:pt x="3646" y="41851"/>
                  </a:moveTo>
                  <a:cubicBezTo>
                    <a:pt x="3646" y="41858"/>
                    <a:pt x="3644" y="41860"/>
                    <a:pt x="3641" y="41860"/>
                  </a:cubicBezTo>
                  <a:cubicBezTo>
                    <a:pt x="3634" y="41860"/>
                    <a:pt x="3625" y="41851"/>
                    <a:pt x="3625" y="41851"/>
                  </a:cubicBezTo>
                  <a:close/>
                  <a:moveTo>
                    <a:pt x="3678" y="41583"/>
                  </a:moveTo>
                  <a:cubicBezTo>
                    <a:pt x="3693" y="41583"/>
                    <a:pt x="3707" y="41595"/>
                    <a:pt x="3707" y="41607"/>
                  </a:cubicBezTo>
                  <a:cubicBezTo>
                    <a:pt x="3748" y="41668"/>
                    <a:pt x="3768" y="41709"/>
                    <a:pt x="3849" y="41709"/>
                  </a:cubicBezTo>
                  <a:cubicBezTo>
                    <a:pt x="3809" y="41790"/>
                    <a:pt x="3809" y="41872"/>
                    <a:pt x="3727" y="41892"/>
                  </a:cubicBezTo>
                  <a:cubicBezTo>
                    <a:pt x="3687" y="41872"/>
                    <a:pt x="3707" y="41851"/>
                    <a:pt x="3727" y="41831"/>
                  </a:cubicBezTo>
                  <a:cubicBezTo>
                    <a:pt x="3748" y="41811"/>
                    <a:pt x="3768" y="41790"/>
                    <a:pt x="3768" y="41770"/>
                  </a:cubicBezTo>
                  <a:cubicBezTo>
                    <a:pt x="3748" y="41688"/>
                    <a:pt x="3666" y="41668"/>
                    <a:pt x="3646" y="41607"/>
                  </a:cubicBezTo>
                  <a:cubicBezTo>
                    <a:pt x="3654" y="41590"/>
                    <a:pt x="3667" y="41583"/>
                    <a:pt x="3678" y="41583"/>
                  </a:cubicBezTo>
                  <a:close/>
                  <a:moveTo>
                    <a:pt x="5092" y="41863"/>
                  </a:moveTo>
                  <a:cubicBezTo>
                    <a:pt x="5105" y="41863"/>
                    <a:pt x="5119" y="41872"/>
                    <a:pt x="5132" y="41872"/>
                  </a:cubicBezTo>
                  <a:cubicBezTo>
                    <a:pt x="5153" y="41892"/>
                    <a:pt x="5153" y="41892"/>
                    <a:pt x="5132" y="41912"/>
                  </a:cubicBezTo>
                  <a:cubicBezTo>
                    <a:pt x="5125" y="41916"/>
                    <a:pt x="5118" y="41918"/>
                    <a:pt x="5113" y="41918"/>
                  </a:cubicBezTo>
                  <a:cubicBezTo>
                    <a:pt x="5091" y="41918"/>
                    <a:pt x="5088" y="41888"/>
                    <a:pt x="5071" y="41872"/>
                  </a:cubicBezTo>
                  <a:cubicBezTo>
                    <a:pt x="5078" y="41865"/>
                    <a:pt x="5085" y="41863"/>
                    <a:pt x="5092" y="41863"/>
                  </a:cubicBezTo>
                  <a:close/>
                  <a:moveTo>
                    <a:pt x="3900" y="41889"/>
                  </a:moveTo>
                  <a:cubicBezTo>
                    <a:pt x="3907" y="41889"/>
                    <a:pt x="3919" y="41901"/>
                    <a:pt x="3931" y="41912"/>
                  </a:cubicBezTo>
                  <a:cubicBezTo>
                    <a:pt x="3917" y="41912"/>
                    <a:pt x="3904" y="41921"/>
                    <a:pt x="3896" y="41921"/>
                  </a:cubicBezTo>
                  <a:cubicBezTo>
                    <a:pt x="3892" y="41921"/>
                    <a:pt x="3890" y="41919"/>
                    <a:pt x="3890" y="41912"/>
                  </a:cubicBezTo>
                  <a:cubicBezTo>
                    <a:pt x="3890" y="41895"/>
                    <a:pt x="3894" y="41889"/>
                    <a:pt x="3900" y="41889"/>
                  </a:cubicBezTo>
                  <a:close/>
                  <a:moveTo>
                    <a:pt x="9409" y="41729"/>
                  </a:moveTo>
                  <a:lnTo>
                    <a:pt x="9409" y="41729"/>
                  </a:lnTo>
                  <a:cubicBezTo>
                    <a:pt x="9491" y="41770"/>
                    <a:pt x="9552" y="41851"/>
                    <a:pt x="9613" y="41912"/>
                  </a:cubicBezTo>
                  <a:cubicBezTo>
                    <a:pt x="9593" y="41933"/>
                    <a:pt x="9572" y="41940"/>
                    <a:pt x="9551" y="41940"/>
                  </a:cubicBezTo>
                  <a:cubicBezTo>
                    <a:pt x="9509" y="41940"/>
                    <a:pt x="9464" y="41912"/>
                    <a:pt x="9409" y="41912"/>
                  </a:cubicBezTo>
                  <a:cubicBezTo>
                    <a:pt x="9491" y="41851"/>
                    <a:pt x="9409" y="41790"/>
                    <a:pt x="9409" y="41729"/>
                  </a:cubicBezTo>
                  <a:close/>
                  <a:moveTo>
                    <a:pt x="5784" y="41729"/>
                  </a:moveTo>
                  <a:cubicBezTo>
                    <a:pt x="5805" y="41749"/>
                    <a:pt x="5825" y="41770"/>
                    <a:pt x="5845" y="41790"/>
                  </a:cubicBezTo>
                  <a:cubicBezTo>
                    <a:pt x="5845" y="41851"/>
                    <a:pt x="5805" y="41831"/>
                    <a:pt x="5784" y="41851"/>
                  </a:cubicBezTo>
                  <a:cubicBezTo>
                    <a:pt x="5764" y="41892"/>
                    <a:pt x="5825" y="41912"/>
                    <a:pt x="5805" y="41974"/>
                  </a:cubicBezTo>
                  <a:cubicBezTo>
                    <a:pt x="5743" y="41933"/>
                    <a:pt x="5723" y="41872"/>
                    <a:pt x="5642" y="41872"/>
                  </a:cubicBezTo>
                  <a:lnTo>
                    <a:pt x="5784" y="41729"/>
                  </a:lnTo>
                  <a:close/>
                  <a:moveTo>
                    <a:pt x="5886" y="41953"/>
                  </a:moveTo>
                  <a:cubicBezTo>
                    <a:pt x="5886" y="41953"/>
                    <a:pt x="5886" y="41953"/>
                    <a:pt x="5886" y="41974"/>
                  </a:cubicBezTo>
                  <a:cubicBezTo>
                    <a:pt x="5886" y="41974"/>
                    <a:pt x="5886" y="41953"/>
                    <a:pt x="5866" y="41953"/>
                  </a:cubicBezTo>
                  <a:close/>
                  <a:moveTo>
                    <a:pt x="3981" y="42052"/>
                  </a:moveTo>
                  <a:cubicBezTo>
                    <a:pt x="3989" y="42052"/>
                    <a:pt x="4001" y="42064"/>
                    <a:pt x="4012" y="42075"/>
                  </a:cubicBezTo>
                  <a:cubicBezTo>
                    <a:pt x="4002" y="42086"/>
                    <a:pt x="3992" y="42091"/>
                    <a:pt x="3984" y="42091"/>
                  </a:cubicBezTo>
                  <a:cubicBezTo>
                    <a:pt x="3977" y="42091"/>
                    <a:pt x="3972" y="42086"/>
                    <a:pt x="3972" y="42075"/>
                  </a:cubicBezTo>
                  <a:cubicBezTo>
                    <a:pt x="3972" y="42058"/>
                    <a:pt x="3975" y="42052"/>
                    <a:pt x="3981" y="42052"/>
                  </a:cubicBezTo>
                  <a:close/>
                  <a:moveTo>
                    <a:pt x="6130" y="42035"/>
                  </a:moveTo>
                  <a:cubicBezTo>
                    <a:pt x="6191" y="42035"/>
                    <a:pt x="6171" y="42075"/>
                    <a:pt x="6171" y="42096"/>
                  </a:cubicBezTo>
                  <a:cubicBezTo>
                    <a:pt x="6171" y="42116"/>
                    <a:pt x="6191" y="42136"/>
                    <a:pt x="6191" y="42157"/>
                  </a:cubicBezTo>
                  <a:cubicBezTo>
                    <a:pt x="6171" y="42177"/>
                    <a:pt x="6171" y="42177"/>
                    <a:pt x="6151" y="42198"/>
                  </a:cubicBezTo>
                  <a:cubicBezTo>
                    <a:pt x="6105" y="42198"/>
                    <a:pt x="6071" y="42163"/>
                    <a:pt x="6030" y="42163"/>
                  </a:cubicBezTo>
                  <a:cubicBezTo>
                    <a:pt x="6017" y="42163"/>
                    <a:pt x="6003" y="42167"/>
                    <a:pt x="5988" y="42177"/>
                  </a:cubicBezTo>
                  <a:cubicBezTo>
                    <a:pt x="5988" y="42136"/>
                    <a:pt x="5988" y="42096"/>
                    <a:pt x="5967" y="42075"/>
                  </a:cubicBezTo>
                  <a:lnTo>
                    <a:pt x="5967" y="42075"/>
                  </a:lnTo>
                  <a:cubicBezTo>
                    <a:pt x="6008" y="42096"/>
                    <a:pt x="6029" y="42136"/>
                    <a:pt x="6049" y="42136"/>
                  </a:cubicBezTo>
                  <a:cubicBezTo>
                    <a:pt x="6130" y="42136"/>
                    <a:pt x="6110" y="42055"/>
                    <a:pt x="6130" y="42035"/>
                  </a:cubicBezTo>
                  <a:close/>
                  <a:moveTo>
                    <a:pt x="5845" y="42198"/>
                  </a:moveTo>
                  <a:cubicBezTo>
                    <a:pt x="5866" y="42198"/>
                    <a:pt x="5886" y="42198"/>
                    <a:pt x="5886" y="42218"/>
                  </a:cubicBezTo>
                  <a:cubicBezTo>
                    <a:pt x="5886" y="42259"/>
                    <a:pt x="5845" y="42279"/>
                    <a:pt x="5825" y="42320"/>
                  </a:cubicBezTo>
                  <a:cubicBezTo>
                    <a:pt x="5805" y="42259"/>
                    <a:pt x="5845" y="42238"/>
                    <a:pt x="5845" y="42198"/>
                  </a:cubicBezTo>
                  <a:close/>
                  <a:moveTo>
                    <a:pt x="5132" y="42218"/>
                  </a:moveTo>
                  <a:cubicBezTo>
                    <a:pt x="5194" y="42218"/>
                    <a:pt x="5214" y="42218"/>
                    <a:pt x="5234" y="42238"/>
                  </a:cubicBezTo>
                  <a:cubicBezTo>
                    <a:pt x="5255" y="42259"/>
                    <a:pt x="5275" y="42279"/>
                    <a:pt x="5316" y="42299"/>
                  </a:cubicBezTo>
                  <a:cubicBezTo>
                    <a:pt x="5295" y="42340"/>
                    <a:pt x="5275" y="42340"/>
                    <a:pt x="5234" y="42340"/>
                  </a:cubicBezTo>
                  <a:lnTo>
                    <a:pt x="5132" y="42218"/>
                  </a:lnTo>
                  <a:close/>
                  <a:moveTo>
                    <a:pt x="3931" y="42340"/>
                  </a:moveTo>
                  <a:lnTo>
                    <a:pt x="3931" y="42340"/>
                  </a:lnTo>
                  <a:cubicBezTo>
                    <a:pt x="3931" y="42340"/>
                    <a:pt x="3951" y="42340"/>
                    <a:pt x="3951" y="42360"/>
                  </a:cubicBezTo>
                  <a:cubicBezTo>
                    <a:pt x="3931" y="42360"/>
                    <a:pt x="3931" y="42340"/>
                    <a:pt x="3931" y="42340"/>
                  </a:cubicBezTo>
                  <a:close/>
                  <a:moveTo>
                    <a:pt x="6069" y="42340"/>
                  </a:moveTo>
                  <a:cubicBezTo>
                    <a:pt x="6110" y="42381"/>
                    <a:pt x="6090" y="42401"/>
                    <a:pt x="6069" y="42442"/>
                  </a:cubicBezTo>
                  <a:cubicBezTo>
                    <a:pt x="6029" y="42442"/>
                    <a:pt x="5988" y="42401"/>
                    <a:pt x="6008" y="42340"/>
                  </a:cubicBezTo>
                  <a:close/>
                  <a:moveTo>
                    <a:pt x="9733" y="42386"/>
                  </a:moveTo>
                  <a:cubicBezTo>
                    <a:pt x="9750" y="42386"/>
                    <a:pt x="9766" y="42391"/>
                    <a:pt x="9776" y="42401"/>
                  </a:cubicBezTo>
                  <a:cubicBezTo>
                    <a:pt x="9776" y="42422"/>
                    <a:pt x="9776" y="42442"/>
                    <a:pt x="9755" y="42442"/>
                  </a:cubicBezTo>
                  <a:cubicBezTo>
                    <a:pt x="9735" y="42442"/>
                    <a:pt x="9694" y="42442"/>
                    <a:pt x="9674" y="42462"/>
                  </a:cubicBezTo>
                  <a:cubicBezTo>
                    <a:pt x="9674" y="42442"/>
                    <a:pt x="9674" y="42422"/>
                    <a:pt x="9674" y="42401"/>
                  </a:cubicBezTo>
                  <a:cubicBezTo>
                    <a:pt x="9694" y="42391"/>
                    <a:pt x="9715" y="42386"/>
                    <a:pt x="9733" y="42386"/>
                  </a:cubicBezTo>
                  <a:close/>
                  <a:moveTo>
                    <a:pt x="6003" y="42518"/>
                  </a:moveTo>
                  <a:cubicBezTo>
                    <a:pt x="6013" y="42518"/>
                    <a:pt x="6018" y="42534"/>
                    <a:pt x="6029" y="42564"/>
                  </a:cubicBezTo>
                  <a:cubicBezTo>
                    <a:pt x="6018" y="42574"/>
                    <a:pt x="6003" y="42579"/>
                    <a:pt x="5988" y="42579"/>
                  </a:cubicBezTo>
                  <a:cubicBezTo>
                    <a:pt x="5973" y="42579"/>
                    <a:pt x="5957" y="42574"/>
                    <a:pt x="5947" y="42564"/>
                  </a:cubicBezTo>
                  <a:cubicBezTo>
                    <a:pt x="5978" y="42534"/>
                    <a:pt x="5993" y="42518"/>
                    <a:pt x="6003" y="42518"/>
                  </a:cubicBezTo>
                  <a:close/>
                  <a:moveTo>
                    <a:pt x="4033" y="42442"/>
                  </a:moveTo>
                  <a:cubicBezTo>
                    <a:pt x="4033" y="42503"/>
                    <a:pt x="4073" y="42544"/>
                    <a:pt x="4094" y="42564"/>
                  </a:cubicBezTo>
                  <a:cubicBezTo>
                    <a:pt x="4094" y="42605"/>
                    <a:pt x="4073" y="42625"/>
                    <a:pt x="4033" y="42646"/>
                  </a:cubicBezTo>
                  <a:cubicBezTo>
                    <a:pt x="3992" y="42605"/>
                    <a:pt x="3951" y="42564"/>
                    <a:pt x="3931" y="42544"/>
                  </a:cubicBezTo>
                  <a:cubicBezTo>
                    <a:pt x="3931" y="42483"/>
                    <a:pt x="3992" y="42483"/>
                    <a:pt x="4033" y="42442"/>
                  </a:cubicBezTo>
                  <a:close/>
                  <a:moveTo>
                    <a:pt x="9267" y="42808"/>
                  </a:moveTo>
                  <a:lnTo>
                    <a:pt x="9267" y="42808"/>
                  </a:lnTo>
                  <a:cubicBezTo>
                    <a:pt x="9287" y="42829"/>
                    <a:pt x="9287" y="42829"/>
                    <a:pt x="9328" y="42849"/>
                  </a:cubicBezTo>
                  <a:cubicBezTo>
                    <a:pt x="9311" y="42855"/>
                    <a:pt x="9298" y="42857"/>
                    <a:pt x="9287" y="42857"/>
                  </a:cubicBezTo>
                  <a:cubicBezTo>
                    <a:pt x="9259" y="42857"/>
                    <a:pt x="9252" y="42838"/>
                    <a:pt x="9267" y="42808"/>
                  </a:cubicBezTo>
                  <a:close/>
                  <a:moveTo>
                    <a:pt x="6599" y="42544"/>
                  </a:moveTo>
                  <a:lnTo>
                    <a:pt x="6599" y="42544"/>
                  </a:lnTo>
                  <a:cubicBezTo>
                    <a:pt x="6640" y="42584"/>
                    <a:pt x="6660" y="42605"/>
                    <a:pt x="6680" y="42625"/>
                  </a:cubicBezTo>
                  <a:lnTo>
                    <a:pt x="6680" y="42788"/>
                  </a:lnTo>
                  <a:cubicBezTo>
                    <a:pt x="6660" y="42808"/>
                    <a:pt x="6640" y="42829"/>
                    <a:pt x="6619" y="42870"/>
                  </a:cubicBezTo>
                  <a:cubicBezTo>
                    <a:pt x="6578" y="42849"/>
                    <a:pt x="6558" y="42829"/>
                    <a:pt x="6558" y="42768"/>
                  </a:cubicBezTo>
                  <a:cubicBezTo>
                    <a:pt x="6578" y="42747"/>
                    <a:pt x="6599" y="42727"/>
                    <a:pt x="6619" y="42707"/>
                  </a:cubicBezTo>
                  <a:cubicBezTo>
                    <a:pt x="6640" y="42646"/>
                    <a:pt x="6578" y="42625"/>
                    <a:pt x="6599" y="42544"/>
                  </a:cubicBezTo>
                  <a:close/>
                  <a:moveTo>
                    <a:pt x="6253" y="42483"/>
                  </a:moveTo>
                  <a:lnTo>
                    <a:pt x="6253" y="42483"/>
                  </a:lnTo>
                  <a:cubicBezTo>
                    <a:pt x="6354" y="42584"/>
                    <a:pt x="6293" y="42666"/>
                    <a:pt x="6314" y="42747"/>
                  </a:cubicBezTo>
                  <a:cubicBezTo>
                    <a:pt x="6253" y="42808"/>
                    <a:pt x="6232" y="42870"/>
                    <a:pt x="6212" y="42951"/>
                  </a:cubicBezTo>
                  <a:cubicBezTo>
                    <a:pt x="6191" y="42910"/>
                    <a:pt x="6171" y="42890"/>
                    <a:pt x="6171" y="42849"/>
                  </a:cubicBezTo>
                  <a:cubicBezTo>
                    <a:pt x="6191" y="42829"/>
                    <a:pt x="6212" y="42788"/>
                    <a:pt x="6253" y="42768"/>
                  </a:cubicBezTo>
                  <a:cubicBezTo>
                    <a:pt x="6253" y="42727"/>
                    <a:pt x="6151" y="42747"/>
                    <a:pt x="6171" y="42646"/>
                  </a:cubicBezTo>
                  <a:cubicBezTo>
                    <a:pt x="6191" y="42605"/>
                    <a:pt x="6273" y="42584"/>
                    <a:pt x="6253" y="42483"/>
                  </a:cubicBezTo>
                  <a:close/>
                  <a:moveTo>
                    <a:pt x="9185" y="42890"/>
                  </a:moveTo>
                  <a:cubicBezTo>
                    <a:pt x="9206" y="42910"/>
                    <a:pt x="9185" y="42931"/>
                    <a:pt x="9185" y="42971"/>
                  </a:cubicBezTo>
                  <a:cubicBezTo>
                    <a:pt x="9145" y="42971"/>
                    <a:pt x="9104" y="42951"/>
                    <a:pt x="9063" y="42910"/>
                  </a:cubicBezTo>
                  <a:cubicBezTo>
                    <a:pt x="9124" y="42890"/>
                    <a:pt x="9145" y="42890"/>
                    <a:pt x="9185" y="42890"/>
                  </a:cubicBezTo>
                  <a:close/>
                  <a:moveTo>
                    <a:pt x="9817" y="42808"/>
                  </a:moveTo>
                  <a:cubicBezTo>
                    <a:pt x="9918" y="42808"/>
                    <a:pt x="9918" y="42870"/>
                    <a:pt x="9979" y="42890"/>
                  </a:cubicBezTo>
                  <a:cubicBezTo>
                    <a:pt x="9959" y="42951"/>
                    <a:pt x="9939" y="42971"/>
                    <a:pt x="9918" y="42971"/>
                  </a:cubicBezTo>
                  <a:cubicBezTo>
                    <a:pt x="9857" y="42931"/>
                    <a:pt x="9878" y="42870"/>
                    <a:pt x="9817" y="42808"/>
                  </a:cubicBezTo>
                  <a:close/>
                  <a:moveTo>
                    <a:pt x="9552" y="42625"/>
                  </a:moveTo>
                  <a:cubicBezTo>
                    <a:pt x="9593" y="42666"/>
                    <a:pt x="9633" y="42666"/>
                    <a:pt x="9694" y="42666"/>
                  </a:cubicBezTo>
                  <a:cubicBezTo>
                    <a:pt x="9674" y="42747"/>
                    <a:pt x="9593" y="42707"/>
                    <a:pt x="9552" y="42747"/>
                  </a:cubicBezTo>
                  <a:cubicBezTo>
                    <a:pt x="9593" y="42829"/>
                    <a:pt x="9654" y="42829"/>
                    <a:pt x="9715" y="42849"/>
                  </a:cubicBezTo>
                  <a:cubicBezTo>
                    <a:pt x="9715" y="42849"/>
                    <a:pt x="9715" y="42870"/>
                    <a:pt x="9715" y="42870"/>
                  </a:cubicBezTo>
                  <a:cubicBezTo>
                    <a:pt x="9715" y="42890"/>
                    <a:pt x="9694" y="42890"/>
                    <a:pt x="9694" y="42890"/>
                  </a:cubicBezTo>
                  <a:cubicBezTo>
                    <a:pt x="9666" y="42876"/>
                    <a:pt x="9637" y="42861"/>
                    <a:pt x="9608" y="42861"/>
                  </a:cubicBezTo>
                  <a:cubicBezTo>
                    <a:pt x="9596" y="42861"/>
                    <a:pt x="9584" y="42864"/>
                    <a:pt x="9572" y="42870"/>
                  </a:cubicBezTo>
                  <a:cubicBezTo>
                    <a:pt x="9552" y="42910"/>
                    <a:pt x="9572" y="42971"/>
                    <a:pt x="9511" y="42992"/>
                  </a:cubicBezTo>
                  <a:cubicBezTo>
                    <a:pt x="9491" y="42971"/>
                    <a:pt x="9470" y="42951"/>
                    <a:pt x="9470" y="42931"/>
                  </a:cubicBezTo>
                  <a:cubicBezTo>
                    <a:pt x="9491" y="42829"/>
                    <a:pt x="9491" y="42727"/>
                    <a:pt x="9552" y="42625"/>
                  </a:cubicBezTo>
                  <a:close/>
                  <a:moveTo>
                    <a:pt x="4155" y="42870"/>
                  </a:moveTo>
                  <a:lnTo>
                    <a:pt x="4155" y="42870"/>
                  </a:lnTo>
                  <a:cubicBezTo>
                    <a:pt x="4216" y="42890"/>
                    <a:pt x="4277" y="42910"/>
                    <a:pt x="4257" y="43012"/>
                  </a:cubicBezTo>
                  <a:cubicBezTo>
                    <a:pt x="4236" y="42931"/>
                    <a:pt x="4175" y="42910"/>
                    <a:pt x="4155" y="42870"/>
                  </a:cubicBezTo>
                  <a:close/>
                  <a:moveTo>
                    <a:pt x="5418" y="43012"/>
                  </a:moveTo>
                  <a:cubicBezTo>
                    <a:pt x="5438" y="43012"/>
                    <a:pt x="5418" y="43033"/>
                    <a:pt x="5418" y="43053"/>
                  </a:cubicBezTo>
                  <a:cubicBezTo>
                    <a:pt x="5397" y="43033"/>
                    <a:pt x="5397" y="43033"/>
                    <a:pt x="5418" y="43012"/>
                  </a:cubicBezTo>
                  <a:close/>
                  <a:moveTo>
                    <a:pt x="9593" y="43033"/>
                  </a:moveTo>
                  <a:cubicBezTo>
                    <a:pt x="9613" y="43033"/>
                    <a:pt x="9613" y="43053"/>
                    <a:pt x="9593" y="43053"/>
                  </a:cubicBezTo>
                  <a:cubicBezTo>
                    <a:pt x="9593" y="43053"/>
                    <a:pt x="9593" y="43053"/>
                    <a:pt x="9593" y="43033"/>
                  </a:cubicBezTo>
                  <a:close/>
                  <a:moveTo>
                    <a:pt x="8187" y="43114"/>
                  </a:moveTo>
                  <a:cubicBezTo>
                    <a:pt x="8208" y="43134"/>
                    <a:pt x="8208" y="43155"/>
                    <a:pt x="8187" y="43175"/>
                  </a:cubicBezTo>
                  <a:cubicBezTo>
                    <a:pt x="8183" y="43179"/>
                    <a:pt x="8180" y="43181"/>
                    <a:pt x="8177" y="43181"/>
                  </a:cubicBezTo>
                  <a:cubicBezTo>
                    <a:pt x="8166" y="43181"/>
                    <a:pt x="8163" y="43155"/>
                    <a:pt x="8147" y="43155"/>
                  </a:cubicBezTo>
                  <a:cubicBezTo>
                    <a:pt x="8167" y="43134"/>
                    <a:pt x="8167" y="43114"/>
                    <a:pt x="8187" y="43114"/>
                  </a:cubicBezTo>
                  <a:close/>
                  <a:moveTo>
                    <a:pt x="4888" y="43114"/>
                  </a:moveTo>
                  <a:cubicBezTo>
                    <a:pt x="4888" y="43134"/>
                    <a:pt x="4908" y="43134"/>
                    <a:pt x="4929" y="43155"/>
                  </a:cubicBezTo>
                  <a:cubicBezTo>
                    <a:pt x="4908" y="43175"/>
                    <a:pt x="4888" y="43175"/>
                    <a:pt x="4888" y="43195"/>
                  </a:cubicBezTo>
                  <a:cubicBezTo>
                    <a:pt x="4868" y="43155"/>
                    <a:pt x="4868" y="43134"/>
                    <a:pt x="4888" y="43114"/>
                  </a:cubicBezTo>
                  <a:close/>
                  <a:moveTo>
                    <a:pt x="5304" y="43106"/>
                  </a:moveTo>
                  <a:cubicBezTo>
                    <a:pt x="5314" y="43106"/>
                    <a:pt x="5325" y="43109"/>
                    <a:pt x="5336" y="43114"/>
                  </a:cubicBezTo>
                  <a:cubicBezTo>
                    <a:pt x="5356" y="43134"/>
                    <a:pt x="5336" y="43155"/>
                    <a:pt x="5336" y="43195"/>
                  </a:cubicBezTo>
                  <a:cubicBezTo>
                    <a:pt x="5295" y="43195"/>
                    <a:pt x="5275" y="43155"/>
                    <a:pt x="5234" y="43155"/>
                  </a:cubicBezTo>
                  <a:cubicBezTo>
                    <a:pt x="5249" y="43125"/>
                    <a:pt x="5275" y="43106"/>
                    <a:pt x="5304" y="43106"/>
                  </a:cubicBezTo>
                  <a:close/>
                  <a:moveTo>
                    <a:pt x="9959" y="43134"/>
                  </a:moveTo>
                  <a:cubicBezTo>
                    <a:pt x="9979" y="43175"/>
                    <a:pt x="9979" y="43175"/>
                    <a:pt x="9939" y="43195"/>
                  </a:cubicBezTo>
                  <a:cubicBezTo>
                    <a:pt x="9939" y="43175"/>
                    <a:pt x="9939" y="43155"/>
                    <a:pt x="9959" y="43134"/>
                  </a:cubicBezTo>
                  <a:close/>
                  <a:moveTo>
                    <a:pt x="9939" y="43195"/>
                  </a:moveTo>
                  <a:cubicBezTo>
                    <a:pt x="9939" y="43195"/>
                    <a:pt x="9939" y="43216"/>
                    <a:pt x="9918" y="43216"/>
                  </a:cubicBezTo>
                  <a:cubicBezTo>
                    <a:pt x="9918" y="43195"/>
                    <a:pt x="9939" y="43195"/>
                    <a:pt x="9939" y="43195"/>
                  </a:cubicBezTo>
                  <a:close/>
                  <a:moveTo>
                    <a:pt x="6497" y="43012"/>
                  </a:moveTo>
                  <a:cubicBezTo>
                    <a:pt x="6497" y="43094"/>
                    <a:pt x="6538" y="43195"/>
                    <a:pt x="6456" y="43257"/>
                  </a:cubicBezTo>
                  <a:cubicBezTo>
                    <a:pt x="6436" y="43236"/>
                    <a:pt x="6436" y="43236"/>
                    <a:pt x="6436" y="43216"/>
                  </a:cubicBezTo>
                  <a:cubicBezTo>
                    <a:pt x="6436" y="43216"/>
                    <a:pt x="6456" y="43195"/>
                    <a:pt x="6456" y="43195"/>
                  </a:cubicBezTo>
                  <a:cubicBezTo>
                    <a:pt x="6436" y="43155"/>
                    <a:pt x="6416" y="43134"/>
                    <a:pt x="6395" y="43114"/>
                  </a:cubicBezTo>
                  <a:lnTo>
                    <a:pt x="6456" y="43114"/>
                  </a:lnTo>
                  <a:cubicBezTo>
                    <a:pt x="6497" y="43073"/>
                    <a:pt x="6456" y="43053"/>
                    <a:pt x="6456" y="43033"/>
                  </a:cubicBezTo>
                  <a:cubicBezTo>
                    <a:pt x="6477" y="43033"/>
                    <a:pt x="6477" y="43012"/>
                    <a:pt x="6497" y="43012"/>
                  </a:cubicBezTo>
                  <a:close/>
                  <a:moveTo>
                    <a:pt x="6191" y="43078"/>
                  </a:moveTo>
                  <a:cubicBezTo>
                    <a:pt x="6212" y="43078"/>
                    <a:pt x="6232" y="43083"/>
                    <a:pt x="6253" y="43094"/>
                  </a:cubicBezTo>
                  <a:cubicBezTo>
                    <a:pt x="6253" y="43114"/>
                    <a:pt x="6253" y="43134"/>
                    <a:pt x="6253" y="43155"/>
                  </a:cubicBezTo>
                  <a:cubicBezTo>
                    <a:pt x="6191" y="43175"/>
                    <a:pt x="6130" y="43195"/>
                    <a:pt x="6110" y="43277"/>
                  </a:cubicBezTo>
                  <a:cubicBezTo>
                    <a:pt x="6069" y="43257"/>
                    <a:pt x="6049" y="43236"/>
                    <a:pt x="6069" y="43216"/>
                  </a:cubicBezTo>
                  <a:cubicBezTo>
                    <a:pt x="6069" y="43155"/>
                    <a:pt x="6130" y="43134"/>
                    <a:pt x="6130" y="43094"/>
                  </a:cubicBezTo>
                  <a:cubicBezTo>
                    <a:pt x="6151" y="43083"/>
                    <a:pt x="6171" y="43078"/>
                    <a:pt x="6191" y="43078"/>
                  </a:cubicBezTo>
                  <a:close/>
                  <a:moveTo>
                    <a:pt x="4847" y="43257"/>
                  </a:moveTo>
                  <a:cubicBezTo>
                    <a:pt x="4868" y="43257"/>
                    <a:pt x="4868" y="43257"/>
                    <a:pt x="4868" y="43277"/>
                  </a:cubicBezTo>
                  <a:cubicBezTo>
                    <a:pt x="4888" y="43277"/>
                    <a:pt x="4888" y="43277"/>
                    <a:pt x="4888" y="43297"/>
                  </a:cubicBezTo>
                  <a:cubicBezTo>
                    <a:pt x="4868" y="43297"/>
                    <a:pt x="4868" y="43277"/>
                    <a:pt x="4868" y="43277"/>
                  </a:cubicBezTo>
                  <a:cubicBezTo>
                    <a:pt x="4868" y="43277"/>
                    <a:pt x="4847" y="43277"/>
                    <a:pt x="4847" y="43257"/>
                  </a:cubicBezTo>
                  <a:close/>
                  <a:moveTo>
                    <a:pt x="9735" y="43073"/>
                  </a:moveTo>
                  <a:cubicBezTo>
                    <a:pt x="9755" y="43094"/>
                    <a:pt x="9735" y="43134"/>
                    <a:pt x="9755" y="43155"/>
                  </a:cubicBezTo>
                  <a:cubicBezTo>
                    <a:pt x="9776" y="43155"/>
                    <a:pt x="9796" y="43134"/>
                    <a:pt x="9817" y="43134"/>
                  </a:cubicBezTo>
                  <a:cubicBezTo>
                    <a:pt x="9837" y="43155"/>
                    <a:pt x="9878" y="43175"/>
                    <a:pt x="9898" y="43216"/>
                  </a:cubicBezTo>
                  <a:cubicBezTo>
                    <a:pt x="9888" y="43267"/>
                    <a:pt x="9857" y="43272"/>
                    <a:pt x="9824" y="43272"/>
                  </a:cubicBezTo>
                  <a:cubicBezTo>
                    <a:pt x="9816" y="43272"/>
                    <a:pt x="9808" y="43271"/>
                    <a:pt x="9799" y="43271"/>
                  </a:cubicBezTo>
                  <a:cubicBezTo>
                    <a:pt x="9774" y="43271"/>
                    <a:pt x="9750" y="43274"/>
                    <a:pt x="9735" y="43297"/>
                  </a:cubicBezTo>
                  <a:cubicBezTo>
                    <a:pt x="9694" y="43277"/>
                    <a:pt x="9694" y="43236"/>
                    <a:pt x="9694" y="43195"/>
                  </a:cubicBezTo>
                  <a:cubicBezTo>
                    <a:pt x="9694" y="43175"/>
                    <a:pt x="9674" y="43155"/>
                    <a:pt x="9674" y="43134"/>
                  </a:cubicBezTo>
                  <a:cubicBezTo>
                    <a:pt x="9694" y="43094"/>
                    <a:pt x="9694" y="43073"/>
                    <a:pt x="9735" y="43073"/>
                  </a:cubicBezTo>
                  <a:close/>
                  <a:moveTo>
                    <a:pt x="7637" y="43257"/>
                  </a:moveTo>
                  <a:cubicBezTo>
                    <a:pt x="7637" y="43297"/>
                    <a:pt x="7658" y="43318"/>
                    <a:pt x="7597" y="43338"/>
                  </a:cubicBezTo>
                  <a:cubicBezTo>
                    <a:pt x="7576" y="43277"/>
                    <a:pt x="7597" y="43277"/>
                    <a:pt x="7637" y="43257"/>
                  </a:cubicBezTo>
                  <a:close/>
                  <a:moveTo>
                    <a:pt x="5621" y="42299"/>
                  </a:moveTo>
                  <a:cubicBezTo>
                    <a:pt x="5682" y="42360"/>
                    <a:pt x="5723" y="42381"/>
                    <a:pt x="5784" y="42422"/>
                  </a:cubicBezTo>
                  <a:cubicBezTo>
                    <a:pt x="5764" y="42442"/>
                    <a:pt x="5764" y="42462"/>
                    <a:pt x="5764" y="42462"/>
                  </a:cubicBezTo>
                  <a:cubicBezTo>
                    <a:pt x="5764" y="42503"/>
                    <a:pt x="5805" y="42523"/>
                    <a:pt x="5825" y="42544"/>
                  </a:cubicBezTo>
                  <a:cubicBezTo>
                    <a:pt x="5845" y="42544"/>
                    <a:pt x="5886" y="42564"/>
                    <a:pt x="5927" y="42564"/>
                  </a:cubicBezTo>
                  <a:cubicBezTo>
                    <a:pt x="5906" y="42584"/>
                    <a:pt x="5886" y="42605"/>
                    <a:pt x="5866" y="42625"/>
                  </a:cubicBezTo>
                  <a:cubicBezTo>
                    <a:pt x="5845" y="42686"/>
                    <a:pt x="5906" y="42707"/>
                    <a:pt x="5886" y="42768"/>
                  </a:cubicBezTo>
                  <a:cubicBezTo>
                    <a:pt x="5927" y="42808"/>
                    <a:pt x="5967" y="42829"/>
                    <a:pt x="6008" y="42870"/>
                  </a:cubicBezTo>
                  <a:cubicBezTo>
                    <a:pt x="5927" y="42931"/>
                    <a:pt x="5906" y="43033"/>
                    <a:pt x="5825" y="43073"/>
                  </a:cubicBezTo>
                  <a:cubicBezTo>
                    <a:pt x="5764" y="43073"/>
                    <a:pt x="5784" y="43033"/>
                    <a:pt x="5784" y="43012"/>
                  </a:cubicBezTo>
                  <a:cubicBezTo>
                    <a:pt x="5743" y="42992"/>
                    <a:pt x="5723" y="42992"/>
                    <a:pt x="5682" y="42992"/>
                  </a:cubicBezTo>
                  <a:cubicBezTo>
                    <a:pt x="5662" y="43053"/>
                    <a:pt x="5682" y="43094"/>
                    <a:pt x="5682" y="43134"/>
                  </a:cubicBezTo>
                  <a:cubicBezTo>
                    <a:pt x="5682" y="43175"/>
                    <a:pt x="5723" y="43155"/>
                    <a:pt x="5743" y="43175"/>
                  </a:cubicBezTo>
                  <a:cubicBezTo>
                    <a:pt x="5764" y="43195"/>
                    <a:pt x="5764" y="43216"/>
                    <a:pt x="5805" y="43236"/>
                  </a:cubicBezTo>
                  <a:cubicBezTo>
                    <a:pt x="5825" y="43236"/>
                    <a:pt x="5845" y="43216"/>
                    <a:pt x="5866" y="43216"/>
                  </a:cubicBezTo>
                  <a:cubicBezTo>
                    <a:pt x="5866" y="43216"/>
                    <a:pt x="5866" y="43195"/>
                    <a:pt x="5886" y="43195"/>
                  </a:cubicBezTo>
                  <a:cubicBezTo>
                    <a:pt x="5886" y="43216"/>
                    <a:pt x="5886" y="43216"/>
                    <a:pt x="5866" y="43216"/>
                  </a:cubicBezTo>
                  <a:cubicBezTo>
                    <a:pt x="5866" y="43236"/>
                    <a:pt x="5866" y="43257"/>
                    <a:pt x="5845" y="43257"/>
                  </a:cubicBezTo>
                  <a:cubicBezTo>
                    <a:pt x="5764" y="43257"/>
                    <a:pt x="5723" y="43318"/>
                    <a:pt x="5682" y="43358"/>
                  </a:cubicBezTo>
                  <a:lnTo>
                    <a:pt x="5642" y="43358"/>
                  </a:lnTo>
                  <a:cubicBezTo>
                    <a:pt x="5601" y="43338"/>
                    <a:pt x="5662" y="43318"/>
                    <a:pt x="5642" y="43297"/>
                  </a:cubicBezTo>
                  <a:cubicBezTo>
                    <a:pt x="5621" y="43257"/>
                    <a:pt x="5560" y="43297"/>
                    <a:pt x="5540" y="43216"/>
                  </a:cubicBezTo>
                  <a:cubicBezTo>
                    <a:pt x="5540" y="43216"/>
                    <a:pt x="5560" y="43195"/>
                    <a:pt x="5581" y="43175"/>
                  </a:cubicBezTo>
                  <a:lnTo>
                    <a:pt x="5581" y="43053"/>
                  </a:lnTo>
                  <a:cubicBezTo>
                    <a:pt x="5519" y="42992"/>
                    <a:pt x="5438" y="42910"/>
                    <a:pt x="5356" y="42849"/>
                  </a:cubicBezTo>
                  <a:cubicBezTo>
                    <a:pt x="5377" y="42829"/>
                    <a:pt x="5418" y="42788"/>
                    <a:pt x="5458" y="42768"/>
                  </a:cubicBezTo>
                  <a:lnTo>
                    <a:pt x="5458" y="42768"/>
                  </a:lnTo>
                  <a:cubicBezTo>
                    <a:pt x="5479" y="42808"/>
                    <a:pt x="5438" y="42829"/>
                    <a:pt x="5458" y="42870"/>
                  </a:cubicBezTo>
                  <a:cubicBezTo>
                    <a:pt x="5465" y="42876"/>
                    <a:pt x="5470" y="42879"/>
                    <a:pt x="5473" y="42879"/>
                  </a:cubicBezTo>
                  <a:cubicBezTo>
                    <a:pt x="5481" y="42879"/>
                    <a:pt x="5485" y="42870"/>
                    <a:pt x="5499" y="42870"/>
                  </a:cubicBezTo>
                  <a:cubicBezTo>
                    <a:pt x="5519" y="42870"/>
                    <a:pt x="5540" y="42890"/>
                    <a:pt x="5560" y="42910"/>
                  </a:cubicBezTo>
                  <a:cubicBezTo>
                    <a:pt x="5601" y="42910"/>
                    <a:pt x="5601" y="42870"/>
                    <a:pt x="5621" y="42870"/>
                  </a:cubicBezTo>
                  <a:cubicBezTo>
                    <a:pt x="5652" y="42880"/>
                    <a:pt x="5677" y="42890"/>
                    <a:pt x="5703" y="42890"/>
                  </a:cubicBezTo>
                  <a:cubicBezTo>
                    <a:pt x="5728" y="42890"/>
                    <a:pt x="5754" y="42880"/>
                    <a:pt x="5784" y="42849"/>
                  </a:cubicBezTo>
                  <a:cubicBezTo>
                    <a:pt x="5784" y="42808"/>
                    <a:pt x="5805" y="42768"/>
                    <a:pt x="5784" y="42727"/>
                  </a:cubicBezTo>
                  <a:cubicBezTo>
                    <a:pt x="5777" y="42725"/>
                    <a:pt x="5771" y="42724"/>
                    <a:pt x="5765" y="42724"/>
                  </a:cubicBezTo>
                  <a:cubicBezTo>
                    <a:pt x="5724" y="42724"/>
                    <a:pt x="5704" y="42771"/>
                    <a:pt x="5675" y="42771"/>
                  </a:cubicBezTo>
                  <a:cubicBezTo>
                    <a:pt x="5671" y="42771"/>
                    <a:pt x="5667" y="42770"/>
                    <a:pt x="5662" y="42768"/>
                  </a:cubicBezTo>
                  <a:cubicBezTo>
                    <a:pt x="5642" y="42707"/>
                    <a:pt x="5662" y="42646"/>
                    <a:pt x="5642" y="42584"/>
                  </a:cubicBezTo>
                  <a:cubicBezTo>
                    <a:pt x="5637" y="42582"/>
                    <a:pt x="5632" y="42581"/>
                    <a:pt x="5628" y="42581"/>
                  </a:cubicBezTo>
                  <a:cubicBezTo>
                    <a:pt x="5600" y="42581"/>
                    <a:pt x="5572" y="42616"/>
                    <a:pt x="5545" y="42616"/>
                  </a:cubicBezTo>
                  <a:cubicBezTo>
                    <a:pt x="5536" y="42616"/>
                    <a:pt x="5528" y="42613"/>
                    <a:pt x="5519" y="42605"/>
                  </a:cubicBezTo>
                  <a:cubicBezTo>
                    <a:pt x="5519" y="42564"/>
                    <a:pt x="5540" y="42544"/>
                    <a:pt x="5581" y="42544"/>
                  </a:cubicBezTo>
                  <a:cubicBezTo>
                    <a:pt x="5601" y="42523"/>
                    <a:pt x="5621" y="42483"/>
                    <a:pt x="5621" y="42462"/>
                  </a:cubicBezTo>
                  <a:cubicBezTo>
                    <a:pt x="5628" y="42455"/>
                    <a:pt x="5633" y="42453"/>
                    <a:pt x="5636" y="42453"/>
                  </a:cubicBezTo>
                  <a:cubicBezTo>
                    <a:pt x="5644" y="42453"/>
                    <a:pt x="5648" y="42462"/>
                    <a:pt x="5662" y="42462"/>
                  </a:cubicBezTo>
                  <a:cubicBezTo>
                    <a:pt x="5662" y="42462"/>
                    <a:pt x="5682" y="42442"/>
                    <a:pt x="5703" y="42422"/>
                  </a:cubicBezTo>
                  <a:cubicBezTo>
                    <a:pt x="5682" y="42422"/>
                    <a:pt x="5682" y="42401"/>
                    <a:pt x="5662" y="42401"/>
                  </a:cubicBezTo>
                  <a:cubicBezTo>
                    <a:pt x="5662" y="42394"/>
                    <a:pt x="5660" y="42392"/>
                    <a:pt x="5657" y="42392"/>
                  </a:cubicBezTo>
                  <a:cubicBezTo>
                    <a:pt x="5651" y="42392"/>
                    <a:pt x="5642" y="42401"/>
                    <a:pt x="5642" y="42401"/>
                  </a:cubicBezTo>
                  <a:cubicBezTo>
                    <a:pt x="5621" y="42401"/>
                    <a:pt x="5601" y="42381"/>
                    <a:pt x="5601" y="42360"/>
                  </a:cubicBezTo>
                  <a:cubicBezTo>
                    <a:pt x="5581" y="42340"/>
                    <a:pt x="5601" y="42320"/>
                    <a:pt x="5621" y="42299"/>
                  </a:cubicBezTo>
                  <a:close/>
                  <a:moveTo>
                    <a:pt x="8676" y="43195"/>
                  </a:moveTo>
                  <a:lnTo>
                    <a:pt x="8676" y="43195"/>
                  </a:lnTo>
                  <a:cubicBezTo>
                    <a:pt x="8717" y="43257"/>
                    <a:pt x="8696" y="43277"/>
                    <a:pt x="8635" y="43297"/>
                  </a:cubicBezTo>
                  <a:cubicBezTo>
                    <a:pt x="8635" y="43318"/>
                    <a:pt x="8635" y="43338"/>
                    <a:pt x="8615" y="43338"/>
                  </a:cubicBezTo>
                  <a:cubicBezTo>
                    <a:pt x="8615" y="43338"/>
                    <a:pt x="8615" y="43358"/>
                    <a:pt x="8595" y="43358"/>
                  </a:cubicBezTo>
                  <a:cubicBezTo>
                    <a:pt x="8595" y="43338"/>
                    <a:pt x="8595" y="43338"/>
                    <a:pt x="8615" y="43338"/>
                  </a:cubicBezTo>
                  <a:cubicBezTo>
                    <a:pt x="8615" y="43318"/>
                    <a:pt x="8615" y="43297"/>
                    <a:pt x="8635" y="43297"/>
                  </a:cubicBezTo>
                  <a:cubicBezTo>
                    <a:pt x="8635" y="43257"/>
                    <a:pt x="8656" y="43236"/>
                    <a:pt x="8676" y="43195"/>
                  </a:cubicBezTo>
                  <a:close/>
                  <a:moveTo>
                    <a:pt x="4501" y="43338"/>
                  </a:moveTo>
                  <a:cubicBezTo>
                    <a:pt x="4542" y="43338"/>
                    <a:pt x="4562" y="43358"/>
                    <a:pt x="4562" y="43419"/>
                  </a:cubicBezTo>
                  <a:cubicBezTo>
                    <a:pt x="4501" y="43419"/>
                    <a:pt x="4501" y="43358"/>
                    <a:pt x="4460" y="43358"/>
                  </a:cubicBezTo>
                  <a:cubicBezTo>
                    <a:pt x="4460" y="43338"/>
                    <a:pt x="4481" y="43338"/>
                    <a:pt x="4501" y="43338"/>
                  </a:cubicBezTo>
                  <a:close/>
                  <a:moveTo>
                    <a:pt x="8147" y="43297"/>
                  </a:moveTo>
                  <a:cubicBezTo>
                    <a:pt x="8187" y="43318"/>
                    <a:pt x="8208" y="43338"/>
                    <a:pt x="8187" y="43399"/>
                  </a:cubicBezTo>
                  <a:cubicBezTo>
                    <a:pt x="8147" y="43419"/>
                    <a:pt x="8106" y="43419"/>
                    <a:pt x="8065" y="43440"/>
                  </a:cubicBezTo>
                  <a:cubicBezTo>
                    <a:pt x="8085" y="43379"/>
                    <a:pt x="8085" y="43338"/>
                    <a:pt x="8147" y="43297"/>
                  </a:cubicBezTo>
                  <a:close/>
                  <a:moveTo>
                    <a:pt x="9022" y="43358"/>
                  </a:moveTo>
                  <a:cubicBezTo>
                    <a:pt x="9043" y="43379"/>
                    <a:pt x="9022" y="43399"/>
                    <a:pt x="9022" y="43419"/>
                  </a:cubicBezTo>
                  <a:cubicBezTo>
                    <a:pt x="9012" y="43440"/>
                    <a:pt x="9002" y="43445"/>
                    <a:pt x="8989" y="43445"/>
                  </a:cubicBezTo>
                  <a:cubicBezTo>
                    <a:pt x="8976" y="43445"/>
                    <a:pt x="8961" y="43440"/>
                    <a:pt x="8941" y="43440"/>
                  </a:cubicBezTo>
                  <a:cubicBezTo>
                    <a:pt x="8961" y="43399"/>
                    <a:pt x="8982" y="43379"/>
                    <a:pt x="9022" y="43358"/>
                  </a:cubicBezTo>
                  <a:close/>
                  <a:moveTo>
                    <a:pt x="6680" y="43243"/>
                  </a:moveTo>
                  <a:cubicBezTo>
                    <a:pt x="6694" y="43243"/>
                    <a:pt x="6701" y="43253"/>
                    <a:pt x="6701" y="43277"/>
                  </a:cubicBezTo>
                  <a:cubicBezTo>
                    <a:pt x="6762" y="43297"/>
                    <a:pt x="6701" y="43358"/>
                    <a:pt x="6741" y="43399"/>
                  </a:cubicBezTo>
                  <a:cubicBezTo>
                    <a:pt x="6708" y="43416"/>
                    <a:pt x="6702" y="43445"/>
                    <a:pt x="6669" y="43445"/>
                  </a:cubicBezTo>
                  <a:cubicBezTo>
                    <a:pt x="6661" y="43445"/>
                    <a:pt x="6651" y="43444"/>
                    <a:pt x="6640" y="43440"/>
                  </a:cubicBezTo>
                  <a:cubicBezTo>
                    <a:pt x="6640" y="43379"/>
                    <a:pt x="6701" y="43338"/>
                    <a:pt x="6701" y="43277"/>
                  </a:cubicBezTo>
                  <a:cubicBezTo>
                    <a:pt x="6680" y="43277"/>
                    <a:pt x="6660" y="43277"/>
                    <a:pt x="6640" y="43257"/>
                  </a:cubicBezTo>
                  <a:cubicBezTo>
                    <a:pt x="6656" y="43248"/>
                    <a:pt x="6670" y="43243"/>
                    <a:pt x="6680" y="43243"/>
                  </a:cubicBezTo>
                  <a:close/>
                  <a:moveTo>
                    <a:pt x="9171" y="43451"/>
                  </a:moveTo>
                  <a:cubicBezTo>
                    <a:pt x="9174" y="43451"/>
                    <a:pt x="9178" y="43453"/>
                    <a:pt x="9185" y="43460"/>
                  </a:cubicBezTo>
                  <a:lnTo>
                    <a:pt x="9165" y="43460"/>
                  </a:lnTo>
                  <a:cubicBezTo>
                    <a:pt x="9165" y="43460"/>
                    <a:pt x="9165" y="43451"/>
                    <a:pt x="9171" y="43451"/>
                  </a:cubicBezTo>
                  <a:close/>
                  <a:moveTo>
                    <a:pt x="5458" y="43236"/>
                  </a:moveTo>
                  <a:cubicBezTo>
                    <a:pt x="5479" y="43297"/>
                    <a:pt x="5479" y="43338"/>
                    <a:pt x="5540" y="43358"/>
                  </a:cubicBezTo>
                  <a:cubicBezTo>
                    <a:pt x="5499" y="43399"/>
                    <a:pt x="5499" y="43440"/>
                    <a:pt x="5458" y="43440"/>
                  </a:cubicBezTo>
                  <a:cubicBezTo>
                    <a:pt x="5438" y="43481"/>
                    <a:pt x="5418" y="43501"/>
                    <a:pt x="5397" y="43501"/>
                  </a:cubicBezTo>
                  <a:cubicBezTo>
                    <a:pt x="5377" y="43481"/>
                    <a:pt x="5356" y="43460"/>
                    <a:pt x="5377" y="43460"/>
                  </a:cubicBezTo>
                  <a:cubicBezTo>
                    <a:pt x="5397" y="43440"/>
                    <a:pt x="5418" y="43440"/>
                    <a:pt x="5458" y="43440"/>
                  </a:cubicBezTo>
                  <a:cubicBezTo>
                    <a:pt x="5458" y="43399"/>
                    <a:pt x="5458" y="43338"/>
                    <a:pt x="5438" y="43277"/>
                  </a:cubicBezTo>
                  <a:cubicBezTo>
                    <a:pt x="5438" y="43277"/>
                    <a:pt x="5438" y="43257"/>
                    <a:pt x="5458" y="43236"/>
                  </a:cubicBezTo>
                  <a:close/>
                  <a:moveTo>
                    <a:pt x="6823" y="43277"/>
                  </a:moveTo>
                  <a:lnTo>
                    <a:pt x="6823" y="43277"/>
                  </a:lnTo>
                  <a:cubicBezTo>
                    <a:pt x="6864" y="43297"/>
                    <a:pt x="6864" y="43338"/>
                    <a:pt x="6884" y="43379"/>
                  </a:cubicBezTo>
                  <a:cubicBezTo>
                    <a:pt x="6894" y="43389"/>
                    <a:pt x="6904" y="43389"/>
                    <a:pt x="6914" y="43389"/>
                  </a:cubicBezTo>
                  <a:cubicBezTo>
                    <a:pt x="6925" y="43389"/>
                    <a:pt x="6935" y="43389"/>
                    <a:pt x="6945" y="43399"/>
                  </a:cubicBezTo>
                  <a:cubicBezTo>
                    <a:pt x="6965" y="43440"/>
                    <a:pt x="6945" y="43481"/>
                    <a:pt x="6904" y="43501"/>
                  </a:cubicBezTo>
                  <a:cubicBezTo>
                    <a:pt x="6884" y="43501"/>
                    <a:pt x="6884" y="43501"/>
                    <a:pt x="6864" y="43481"/>
                  </a:cubicBezTo>
                  <a:cubicBezTo>
                    <a:pt x="6823" y="43419"/>
                    <a:pt x="6802" y="43358"/>
                    <a:pt x="6823" y="43277"/>
                  </a:cubicBezTo>
                  <a:close/>
                  <a:moveTo>
                    <a:pt x="6253" y="43419"/>
                  </a:moveTo>
                  <a:cubicBezTo>
                    <a:pt x="6293" y="43440"/>
                    <a:pt x="6334" y="43481"/>
                    <a:pt x="6375" y="43521"/>
                  </a:cubicBezTo>
                  <a:cubicBezTo>
                    <a:pt x="6354" y="43542"/>
                    <a:pt x="6334" y="43562"/>
                    <a:pt x="6293" y="43582"/>
                  </a:cubicBezTo>
                  <a:cubicBezTo>
                    <a:pt x="6253" y="43542"/>
                    <a:pt x="6191" y="43562"/>
                    <a:pt x="6151" y="43542"/>
                  </a:cubicBezTo>
                  <a:cubicBezTo>
                    <a:pt x="6191" y="43501"/>
                    <a:pt x="6191" y="43440"/>
                    <a:pt x="6253" y="43419"/>
                  </a:cubicBezTo>
                  <a:close/>
                  <a:moveTo>
                    <a:pt x="8085" y="43521"/>
                  </a:moveTo>
                  <a:cubicBezTo>
                    <a:pt x="8106" y="43521"/>
                    <a:pt x="8106" y="43542"/>
                    <a:pt x="8106" y="43542"/>
                  </a:cubicBezTo>
                  <a:cubicBezTo>
                    <a:pt x="8126" y="43562"/>
                    <a:pt x="8106" y="43582"/>
                    <a:pt x="8106" y="43582"/>
                  </a:cubicBezTo>
                  <a:cubicBezTo>
                    <a:pt x="8085" y="43582"/>
                    <a:pt x="8065" y="43582"/>
                    <a:pt x="8065" y="43562"/>
                  </a:cubicBezTo>
                  <a:cubicBezTo>
                    <a:pt x="8065" y="43542"/>
                    <a:pt x="8065" y="43521"/>
                    <a:pt x="8085" y="43521"/>
                  </a:cubicBezTo>
                  <a:close/>
                  <a:moveTo>
                    <a:pt x="8793" y="43391"/>
                  </a:moveTo>
                  <a:cubicBezTo>
                    <a:pt x="8820" y="43391"/>
                    <a:pt x="8845" y="43405"/>
                    <a:pt x="8859" y="43419"/>
                  </a:cubicBezTo>
                  <a:cubicBezTo>
                    <a:pt x="8839" y="43460"/>
                    <a:pt x="8778" y="43481"/>
                    <a:pt x="8798" y="43521"/>
                  </a:cubicBezTo>
                  <a:cubicBezTo>
                    <a:pt x="8839" y="43521"/>
                    <a:pt x="8859" y="43521"/>
                    <a:pt x="8880" y="43542"/>
                  </a:cubicBezTo>
                  <a:cubicBezTo>
                    <a:pt x="8880" y="43562"/>
                    <a:pt x="8859" y="43562"/>
                    <a:pt x="8839" y="43582"/>
                  </a:cubicBezTo>
                  <a:cubicBezTo>
                    <a:pt x="8839" y="43562"/>
                    <a:pt x="8819" y="43562"/>
                    <a:pt x="8798" y="43521"/>
                  </a:cubicBezTo>
                  <a:cubicBezTo>
                    <a:pt x="8758" y="43481"/>
                    <a:pt x="8758" y="43481"/>
                    <a:pt x="8758" y="43399"/>
                  </a:cubicBezTo>
                  <a:cubicBezTo>
                    <a:pt x="8769" y="43393"/>
                    <a:pt x="8781" y="43391"/>
                    <a:pt x="8793" y="43391"/>
                  </a:cubicBezTo>
                  <a:close/>
                  <a:moveTo>
                    <a:pt x="9572" y="43542"/>
                  </a:moveTo>
                  <a:cubicBezTo>
                    <a:pt x="9593" y="43542"/>
                    <a:pt x="9593" y="43562"/>
                    <a:pt x="9572" y="43582"/>
                  </a:cubicBezTo>
                  <a:cubicBezTo>
                    <a:pt x="9552" y="43562"/>
                    <a:pt x="9552" y="43542"/>
                    <a:pt x="9572" y="43542"/>
                  </a:cubicBezTo>
                  <a:close/>
                  <a:moveTo>
                    <a:pt x="8330" y="43562"/>
                  </a:moveTo>
                  <a:cubicBezTo>
                    <a:pt x="8371" y="43562"/>
                    <a:pt x="8391" y="43582"/>
                    <a:pt x="8411" y="43582"/>
                  </a:cubicBezTo>
                  <a:cubicBezTo>
                    <a:pt x="8411" y="43623"/>
                    <a:pt x="8371" y="43643"/>
                    <a:pt x="8310" y="43643"/>
                  </a:cubicBezTo>
                  <a:cubicBezTo>
                    <a:pt x="8310" y="43603"/>
                    <a:pt x="8350" y="43603"/>
                    <a:pt x="8330" y="43562"/>
                  </a:cubicBezTo>
                  <a:close/>
                  <a:moveTo>
                    <a:pt x="9165" y="43460"/>
                  </a:moveTo>
                  <a:cubicBezTo>
                    <a:pt x="9165" y="43481"/>
                    <a:pt x="9165" y="43501"/>
                    <a:pt x="9145" y="43501"/>
                  </a:cubicBezTo>
                  <a:lnTo>
                    <a:pt x="9145" y="43582"/>
                  </a:lnTo>
                  <a:cubicBezTo>
                    <a:pt x="9145" y="43623"/>
                    <a:pt x="9206" y="43623"/>
                    <a:pt x="9185" y="43664"/>
                  </a:cubicBezTo>
                  <a:cubicBezTo>
                    <a:pt x="9175" y="43684"/>
                    <a:pt x="9160" y="43689"/>
                    <a:pt x="9142" y="43689"/>
                  </a:cubicBezTo>
                  <a:cubicBezTo>
                    <a:pt x="9124" y="43689"/>
                    <a:pt x="9104" y="43684"/>
                    <a:pt x="9083" y="43684"/>
                  </a:cubicBezTo>
                  <a:lnTo>
                    <a:pt x="9083" y="43501"/>
                  </a:lnTo>
                  <a:cubicBezTo>
                    <a:pt x="9090" y="43494"/>
                    <a:pt x="9097" y="43492"/>
                    <a:pt x="9104" y="43492"/>
                  </a:cubicBezTo>
                  <a:cubicBezTo>
                    <a:pt x="9117" y="43492"/>
                    <a:pt x="9131" y="43501"/>
                    <a:pt x="9145" y="43501"/>
                  </a:cubicBezTo>
                  <a:cubicBezTo>
                    <a:pt x="9145" y="43481"/>
                    <a:pt x="9145" y="43481"/>
                    <a:pt x="9165" y="43460"/>
                  </a:cubicBezTo>
                  <a:close/>
                  <a:moveTo>
                    <a:pt x="7637" y="43582"/>
                  </a:moveTo>
                  <a:cubicBezTo>
                    <a:pt x="7637" y="43623"/>
                    <a:pt x="7658" y="43664"/>
                    <a:pt x="7637" y="43684"/>
                  </a:cubicBezTo>
                  <a:cubicBezTo>
                    <a:pt x="7617" y="43694"/>
                    <a:pt x="7602" y="43699"/>
                    <a:pt x="7587" y="43699"/>
                  </a:cubicBezTo>
                  <a:cubicBezTo>
                    <a:pt x="7571" y="43699"/>
                    <a:pt x="7556" y="43694"/>
                    <a:pt x="7536" y="43684"/>
                  </a:cubicBezTo>
                  <a:cubicBezTo>
                    <a:pt x="7536" y="43603"/>
                    <a:pt x="7536" y="43603"/>
                    <a:pt x="7637" y="43582"/>
                  </a:cubicBezTo>
                  <a:close/>
                  <a:moveTo>
                    <a:pt x="6640" y="43460"/>
                  </a:moveTo>
                  <a:cubicBezTo>
                    <a:pt x="6640" y="43481"/>
                    <a:pt x="6660" y="43481"/>
                    <a:pt x="6660" y="43481"/>
                  </a:cubicBezTo>
                  <a:lnTo>
                    <a:pt x="6660" y="43684"/>
                  </a:lnTo>
                  <a:cubicBezTo>
                    <a:pt x="6645" y="43699"/>
                    <a:pt x="6631" y="43713"/>
                    <a:pt x="6609" y="43713"/>
                  </a:cubicBezTo>
                  <a:cubicBezTo>
                    <a:pt x="6601" y="43713"/>
                    <a:pt x="6590" y="43711"/>
                    <a:pt x="6578" y="43705"/>
                  </a:cubicBezTo>
                  <a:cubicBezTo>
                    <a:pt x="6578" y="43705"/>
                    <a:pt x="6558" y="43705"/>
                    <a:pt x="6558" y="43684"/>
                  </a:cubicBezTo>
                  <a:cubicBezTo>
                    <a:pt x="6578" y="43623"/>
                    <a:pt x="6640" y="43562"/>
                    <a:pt x="6640" y="43460"/>
                  </a:cubicBezTo>
                  <a:close/>
                  <a:moveTo>
                    <a:pt x="7128" y="43664"/>
                  </a:moveTo>
                  <a:cubicBezTo>
                    <a:pt x="7149" y="43664"/>
                    <a:pt x="7169" y="43664"/>
                    <a:pt x="7210" y="43684"/>
                  </a:cubicBezTo>
                  <a:cubicBezTo>
                    <a:pt x="7200" y="43715"/>
                    <a:pt x="7184" y="43725"/>
                    <a:pt x="7169" y="43725"/>
                  </a:cubicBezTo>
                  <a:cubicBezTo>
                    <a:pt x="7154" y="43725"/>
                    <a:pt x="7138" y="43715"/>
                    <a:pt x="7128" y="43705"/>
                  </a:cubicBezTo>
                  <a:cubicBezTo>
                    <a:pt x="7128" y="43705"/>
                    <a:pt x="7128" y="43684"/>
                    <a:pt x="7128" y="43684"/>
                  </a:cubicBezTo>
                  <a:cubicBezTo>
                    <a:pt x="7128" y="43684"/>
                    <a:pt x="7128" y="43684"/>
                    <a:pt x="7128" y="43664"/>
                  </a:cubicBezTo>
                  <a:close/>
                  <a:moveTo>
                    <a:pt x="7780" y="43521"/>
                  </a:moveTo>
                  <a:lnTo>
                    <a:pt x="7780" y="43521"/>
                  </a:lnTo>
                  <a:cubicBezTo>
                    <a:pt x="7882" y="43562"/>
                    <a:pt x="7882" y="43623"/>
                    <a:pt x="7923" y="43684"/>
                  </a:cubicBezTo>
                  <a:cubicBezTo>
                    <a:pt x="7882" y="43725"/>
                    <a:pt x="7841" y="43745"/>
                    <a:pt x="7800" y="43745"/>
                  </a:cubicBezTo>
                  <a:cubicBezTo>
                    <a:pt x="7780" y="43684"/>
                    <a:pt x="7780" y="43603"/>
                    <a:pt x="7780" y="43521"/>
                  </a:cubicBezTo>
                  <a:close/>
                  <a:moveTo>
                    <a:pt x="9307" y="43705"/>
                  </a:moveTo>
                  <a:cubicBezTo>
                    <a:pt x="9348" y="43705"/>
                    <a:pt x="9369" y="43745"/>
                    <a:pt x="9389" y="43766"/>
                  </a:cubicBezTo>
                  <a:lnTo>
                    <a:pt x="9328" y="43766"/>
                  </a:lnTo>
                  <a:cubicBezTo>
                    <a:pt x="9307" y="43745"/>
                    <a:pt x="9307" y="43725"/>
                    <a:pt x="9307" y="43705"/>
                  </a:cubicBezTo>
                  <a:close/>
                  <a:moveTo>
                    <a:pt x="6110" y="43684"/>
                  </a:moveTo>
                  <a:cubicBezTo>
                    <a:pt x="6151" y="43705"/>
                    <a:pt x="6151" y="43745"/>
                    <a:pt x="6171" y="43766"/>
                  </a:cubicBezTo>
                  <a:cubicBezTo>
                    <a:pt x="6164" y="43772"/>
                    <a:pt x="6155" y="43775"/>
                    <a:pt x="6145" y="43775"/>
                  </a:cubicBezTo>
                  <a:cubicBezTo>
                    <a:pt x="6126" y="43775"/>
                    <a:pt x="6103" y="43766"/>
                    <a:pt x="6090" y="43766"/>
                  </a:cubicBezTo>
                  <a:cubicBezTo>
                    <a:pt x="6069" y="43766"/>
                    <a:pt x="6069" y="43745"/>
                    <a:pt x="6069" y="43745"/>
                  </a:cubicBezTo>
                  <a:cubicBezTo>
                    <a:pt x="6069" y="43725"/>
                    <a:pt x="6090" y="43705"/>
                    <a:pt x="6110" y="43684"/>
                  </a:cubicBezTo>
                  <a:close/>
                  <a:moveTo>
                    <a:pt x="8961" y="43786"/>
                  </a:moveTo>
                  <a:cubicBezTo>
                    <a:pt x="8982" y="43786"/>
                    <a:pt x="8982" y="43806"/>
                    <a:pt x="8961" y="43827"/>
                  </a:cubicBezTo>
                  <a:cubicBezTo>
                    <a:pt x="8941" y="43806"/>
                    <a:pt x="8941" y="43786"/>
                    <a:pt x="8961" y="43786"/>
                  </a:cubicBezTo>
                  <a:close/>
                  <a:moveTo>
                    <a:pt x="6232" y="43806"/>
                  </a:moveTo>
                  <a:cubicBezTo>
                    <a:pt x="6253" y="43827"/>
                    <a:pt x="6273" y="43827"/>
                    <a:pt x="6273" y="43847"/>
                  </a:cubicBezTo>
                  <a:cubicBezTo>
                    <a:pt x="6232" y="43847"/>
                    <a:pt x="6232" y="43847"/>
                    <a:pt x="6232" y="43806"/>
                  </a:cubicBezTo>
                  <a:close/>
                  <a:moveTo>
                    <a:pt x="9899" y="43838"/>
                  </a:moveTo>
                  <a:cubicBezTo>
                    <a:pt x="9900" y="43838"/>
                    <a:pt x="9905" y="43847"/>
                    <a:pt x="9918" y="43847"/>
                  </a:cubicBezTo>
                  <a:lnTo>
                    <a:pt x="9898" y="43847"/>
                  </a:lnTo>
                  <a:cubicBezTo>
                    <a:pt x="9898" y="43840"/>
                    <a:pt x="9898" y="43838"/>
                    <a:pt x="9899" y="43838"/>
                  </a:cubicBezTo>
                  <a:close/>
                  <a:moveTo>
                    <a:pt x="6762" y="43745"/>
                  </a:moveTo>
                  <a:cubicBezTo>
                    <a:pt x="6802" y="43745"/>
                    <a:pt x="6802" y="43766"/>
                    <a:pt x="6823" y="43786"/>
                  </a:cubicBezTo>
                  <a:cubicBezTo>
                    <a:pt x="6823" y="43806"/>
                    <a:pt x="6823" y="43827"/>
                    <a:pt x="6802" y="43847"/>
                  </a:cubicBezTo>
                  <a:cubicBezTo>
                    <a:pt x="6794" y="43851"/>
                    <a:pt x="6787" y="43853"/>
                    <a:pt x="6780" y="43853"/>
                  </a:cubicBezTo>
                  <a:cubicBezTo>
                    <a:pt x="6754" y="43853"/>
                    <a:pt x="6741" y="43827"/>
                    <a:pt x="6741" y="43827"/>
                  </a:cubicBezTo>
                  <a:cubicBezTo>
                    <a:pt x="6741" y="43786"/>
                    <a:pt x="6762" y="43766"/>
                    <a:pt x="6762" y="43745"/>
                  </a:cubicBezTo>
                  <a:close/>
                  <a:moveTo>
                    <a:pt x="9715" y="43684"/>
                  </a:moveTo>
                  <a:cubicBezTo>
                    <a:pt x="9715" y="43766"/>
                    <a:pt x="9674" y="43827"/>
                    <a:pt x="9694" y="43908"/>
                  </a:cubicBezTo>
                  <a:cubicBezTo>
                    <a:pt x="9654" y="43888"/>
                    <a:pt x="9633" y="43868"/>
                    <a:pt x="9613" y="43847"/>
                  </a:cubicBezTo>
                  <a:cubicBezTo>
                    <a:pt x="9593" y="43868"/>
                    <a:pt x="9572" y="43868"/>
                    <a:pt x="9552" y="43888"/>
                  </a:cubicBezTo>
                  <a:cubicBezTo>
                    <a:pt x="9531" y="43868"/>
                    <a:pt x="9511" y="43847"/>
                    <a:pt x="9511" y="43806"/>
                  </a:cubicBezTo>
                  <a:cubicBezTo>
                    <a:pt x="9531" y="43786"/>
                    <a:pt x="9552" y="43766"/>
                    <a:pt x="9593" y="43725"/>
                  </a:cubicBezTo>
                  <a:cubicBezTo>
                    <a:pt x="9603" y="43720"/>
                    <a:pt x="9613" y="43719"/>
                    <a:pt x="9623" y="43719"/>
                  </a:cubicBezTo>
                  <a:cubicBezTo>
                    <a:pt x="9633" y="43719"/>
                    <a:pt x="9643" y="43720"/>
                    <a:pt x="9654" y="43720"/>
                  </a:cubicBezTo>
                  <a:cubicBezTo>
                    <a:pt x="9674" y="43720"/>
                    <a:pt x="9694" y="43715"/>
                    <a:pt x="9715" y="43684"/>
                  </a:cubicBezTo>
                  <a:close/>
                  <a:moveTo>
                    <a:pt x="8432" y="43786"/>
                  </a:moveTo>
                  <a:cubicBezTo>
                    <a:pt x="8472" y="43806"/>
                    <a:pt x="8513" y="43806"/>
                    <a:pt x="8534" y="43868"/>
                  </a:cubicBezTo>
                  <a:cubicBezTo>
                    <a:pt x="8518" y="43883"/>
                    <a:pt x="8503" y="43886"/>
                    <a:pt x="8489" y="43886"/>
                  </a:cubicBezTo>
                  <a:cubicBezTo>
                    <a:pt x="8474" y="43886"/>
                    <a:pt x="8460" y="43882"/>
                    <a:pt x="8448" y="43882"/>
                  </a:cubicBezTo>
                  <a:cubicBezTo>
                    <a:pt x="8442" y="43882"/>
                    <a:pt x="8436" y="43883"/>
                    <a:pt x="8432" y="43888"/>
                  </a:cubicBezTo>
                  <a:cubicBezTo>
                    <a:pt x="8371" y="43908"/>
                    <a:pt x="8391" y="43969"/>
                    <a:pt x="8350" y="43969"/>
                  </a:cubicBezTo>
                  <a:cubicBezTo>
                    <a:pt x="8330" y="43929"/>
                    <a:pt x="8350" y="43908"/>
                    <a:pt x="8310" y="43868"/>
                  </a:cubicBezTo>
                  <a:cubicBezTo>
                    <a:pt x="8371" y="43868"/>
                    <a:pt x="8391" y="43827"/>
                    <a:pt x="8432" y="43786"/>
                  </a:cubicBezTo>
                  <a:close/>
                  <a:moveTo>
                    <a:pt x="9022" y="43888"/>
                  </a:moveTo>
                  <a:lnTo>
                    <a:pt x="9022" y="43888"/>
                  </a:lnTo>
                  <a:cubicBezTo>
                    <a:pt x="9043" y="43969"/>
                    <a:pt x="9002" y="43990"/>
                    <a:pt x="8961" y="44010"/>
                  </a:cubicBezTo>
                  <a:cubicBezTo>
                    <a:pt x="8941" y="43949"/>
                    <a:pt x="8941" y="43949"/>
                    <a:pt x="9022" y="43888"/>
                  </a:cubicBezTo>
                  <a:close/>
                  <a:moveTo>
                    <a:pt x="6864" y="44010"/>
                  </a:moveTo>
                  <a:cubicBezTo>
                    <a:pt x="6884" y="44010"/>
                    <a:pt x="6884" y="44010"/>
                    <a:pt x="6904" y="44030"/>
                  </a:cubicBezTo>
                  <a:cubicBezTo>
                    <a:pt x="6884" y="44030"/>
                    <a:pt x="6864" y="44030"/>
                    <a:pt x="6864" y="44010"/>
                  </a:cubicBezTo>
                  <a:close/>
                  <a:moveTo>
                    <a:pt x="6904" y="44030"/>
                  </a:moveTo>
                  <a:lnTo>
                    <a:pt x="6904" y="44030"/>
                  </a:lnTo>
                  <a:cubicBezTo>
                    <a:pt x="6904" y="44030"/>
                    <a:pt x="6925" y="44030"/>
                    <a:pt x="6925" y="44051"/>
                  </a:cubicBezTo>
                  <a:cubicBezTo>
                    <a:pt x="6904" y="44051"/>
                    <a:pt x="6904" y="44030"/>
                    <a:pt x="6904" y="44030"/>
                  </a:cubicBezTo>
                  <a:close/>
                  <a:moveTo>
                    <a:pt x="9919" y="44021"/>
                  </a:moveTo>
                  <a:cubicBezTo>
                    <a:pt x="9925" y="44021"/>
                    <a:pt x="9932" y="44024"/>
                    <a:pt x="9939" y="44030"/>
                  </a:cubicBezTo>
                  <a:cubicBezTo>
                    <a:pt x="9930" y="44048"/>
                    <a:pt x="9922" y="44054"/>
                    <a:pt x="9914" y="44054"/>
                  </a:cubicBezTo>
                  <a:cubicBezTo>
                    <a:pt x="9905" y="44054"/>
                    <a:pt x="9898" y="44042"/>
                    <a:pt x="9898" y="44030"/>
                  </a:cubicBezTo>
                  <a:cubicBezTo>
                    <a:pt x="9898" y="44030"/>
                    <a:pt x="9907" y="44021"/>
                    <a:pt x="9919" y="44021"/>
                  </a:cubicBezTo>
                  <a:close/>
                  <a:moveTo>
                    <a:pt x="9369" y="44030"/>
                  </a:moveTo>
                  <a:lnTo>
                    <a:pt x="9430" y="44071"/>
                  </a:lnTo>
                  <a:cubicBezTo>
                    <a:pt x="9409" y="44092"/>
                    <a:pt x="9389" y="44092"/>
                    <a:pt x="9369" y="44112"/>
                  </a:cubicBezTo>
                  <a:cubicBezTo>
                    <a:pt x="9348" y="44092"/>
                    <a:pt x="9348" y="44092"/>
                    <a:pt x="9328" y="44071"/>
                  </a:cubicBezTo>
                  <a:cubicBezTo>
                    <a:pt x="9348" y="44051"/>
                    <a:pt x="9348" y="44030"/>
                    <a:pt x="9369" y="44030"/>
                  </a:cubicBezTo>
                  <a:close/>
                  <a:moveTo>
                    <a:pt x="7417" y="43946"/>
                  </a:moveTo>
                  <a:cubicBezTo>
                    <a:pt x="7423" y="43946"/>
                    <a:pt x="7428" y="43947"/>
                    <a:pt x="7434" y="43949"/>
                  </a:cubicBezTo>
                  <a:cubicBezTo>
                    <a:pt x="7352" y="44030"/>
                    <a:pt x="7312" y="44112"/>
                    <a:pt x="7271" y="44193"/>
                  </a:cubicBezTo>
                  <a:cubicBezTo>
                    <a:pt x="7210" y="44193"/>
                    <a:pt x="7210" y="44132"/>
                    <a:pt x="7149" y="44112"/>
                  </a:cubicBezTo>
                  <a:cubicBezTo>
                    <a:pt x="7210" y="44071"/>
                    <a:pt x="7251" y="44030"/>
                    <a:pt x="7312" y="43990"/>
                  </a:cubicBezTo>
                  <a:cubicBezTo>
                    <a:pt x="7315" y="43997"/>
                    <a:pt x="7319" y="43999"/>
                    <a:pt x="7324" y="43999"/>
                  </a:cubicBezTo>
                  <a:cubicBezTo>
                    <a:pt x="7344" y="43999"/>
                    <a:pt x="7375" y="43946"/>
                    <a:pt x="7417" y="43946"/>
                  </a:cubicBezTo>
                  <a:close/>
                  <a:moveTo>
                    <a:pt x="6660" y="44193"/>
                  </a:moveTo>
                  <a:cubicBezTo>
                    <a:pt x="6680" y="44193"/>
                    <a:pt x="6660" y="44214"/>
                    <a:pt x="6660" y="44214"/>
                  </a:cubicBezTo>
                  <a:cubicBezTo>
                    <a:pt x="6640" y="44214"/>
                    <a:pt x="6660" y="44193"/>
                    <a:pt x="6660" y="44193"/>
                  </a:cubicBezTo>
                  <a:close/>
                  <a:moveTo>
                    <a:pt x="8920" y="44071"/>
                  </a:moveTo>
                  <a:cubicBezTo>
                    <a:pt x="8982" y="44112"/>
                    <a:pt x="8982" y="44153"/>
                    <a:pt x="9002" y="44193"/>
                  </a:cubicBezTo>
                  <a:cubicBezTo>
                    <a:pt x="8982" y="44214"/>
                    <a:pt x="8982" y="44234"/>
                    <a:pt x="8961" y="44234"/>
                  </a:cubicBezTo>
                  <a:cubicBezTo>
                    <a:pt x="8900" y="44214"/>
                    <a:pt x="8880" y="44153"/>
                    <a:pt x="8859" y="44092"/>
                  </a:cubicBezTo>
                  <a:cubicBezTo>
                    <a:pt x="8880" y="44071"/>
                    <a:pt x="8900" y="44071"/>
                    <a:pt x="8920" y="44071"/>
                  </a:cubicBezTo>
                  <a:close/>
                  <a:moveTo>
                    <a:pt x="8147" y="43847"/>
                  </a:moveTo>
                  <a:cubicBezTo>
                    <a:pt x="8187" y="43868"/>
                    <a:pt x="8208" y="43929"/>
                    <a:pt x="8248" y="43949"/>
                  </a:cubicBezTo>
                  <a:cubicBezTo>
                    <a:pt x="8269" y="43990"/>
                    <a:pt x="8228" y="44051"/>
                    <a:pt x="8269" y="44092"/>
                  </a:cubicBezTo>
                  <a:cubicBezTo>
                    <a:pt x="8248" y="44132"/>
                    <a:pt x="8208" y="44173"/>
                    <a:pt x="8187" y="44234"/>
                  </a:cubicBezTo>
                  <a:cubicBezTo>
                    <a:pt x="8168" y="44244"/>
                    <a:pt x="8149" y="44248"/>
                    <a:pt x="8132" y="44248"/>
                  </a:cubicBezTo>
                  <a:cubicBezTo>
                    <a:pt x="8076" y="44248"/>
                    <a:pt x="8030" y="44209"/>
                    <a:pt x="7984" y="44193"/>
                  </a:cubicBezTo>
                  <a:cubicBezTo>
                    <a:pt x="7963" y="44193"/>
                    <a:pt x="7963" y="44173"/>
                    <a:pt x="7984" y="44153"/>
                  </a:cubicBezTo>
                  <a:cubicBezTo>
                    <a:pt x="7996" y="44141"/>
                    <a:pt x="8010" y="44137"/>
                    <a:pt x="8024" y="44137"/>
                  </a:cubicBezTo>
                  <a:cubicBezTo>
                    <a:pt x="8040" y="44137"/>
                    <a:pt x="8056" y="44141"/>
                    <a:pt x="8072" y="44141"/>
                  </a:cubicBezTo>
                  <a:cubicBezTo>
                    <a:pt x="8092" y="44141"/>
                    <a:pt x="8110" y="44136"/>
                    <a:pt x="8126" y="44112"/>
                  </a:cubicBezTo>
                  <a:cubicBezTo>
                    <a:pt x="8147" y="44071"/>
                    <a:pt x="8147" y="44030"/>
                    <a:pt x="8147" y="43990"/>
                  </a:cubicBezTo>
                  <a:cubicBezTo>
                    <a:pt x="8147" y="43949"/>
                    <a:pt x="8085" y="43949"/>
                    <a:pt x="8085" y="43908"/>
                  </a:cubicBezTo>
                  <a:cubicBezTo>
                    <a:pt x="8106" y="43888"/>
                    <a:pt x="8106" y="43868"/>
                    <a:pt x="8147" y="43847"/>
                  </a:cubicBezTo>
                  <a:close/>
                  <a:moveTo>
                    <a:pt x="6130" y="43941"/>
                  </a:moveTo>
                  <a:cubicBezTo>
                    <a:pt x="6141" y="43941"/>
                    <a:pt x="6155" y="43944"/>
                    <a:pt x="6171" y="43949"/>
                  </a:cubicBezTo>
                  <a:cubicBezTo>
                    <a:pt x="6171" y="43990"/>
                    <a:pt x="6191" y="44030"/>
                    <a:pt x="6232" y="44071"/>
                  </a:cubicBezTo>
                  <a:cubicBezTo>
                    <a:pt x="6232" y="44112"/>
                    <a:pt x="6232" y="44153"/>
                    <a:pt x="6232" y="44193"/>
                  </a:cubicBezTo>
                  <a:cubicBezTo>
                    <a:pt x="6253" y="44234"/>
                    <a:pt x="6293" y="44214"/>
                    <a:pt x="6273" y="44254"/>
                  </a:cubicBezTo>
                  <a:cubicBezTo>
                    <a:pt x="6253" y="44275"/>
                    <a:pt x="6232" y="44275"/>
                    <a:pt x="6212" y="44275"/>
                  </a:cubicBezTo>
                  <a:cubicBezTo>
                    <a:pt x="6171" y="44234"/>
                    <a:pt x="6151" y="44153"/>
                    <a:pt x="6090" y="44132"/>
                  </a:cubicBezTo>
                  <a:cubicBezTo>
                    <a:pt x="6090" y="44071"/>
                    <a:pt x="6110" y="44030"/>
                    <a:pt x="6049" y="43990"/>
                  </a:cubicBezTo>
                  <a:cubicBezTo>
                    <a:pt x="6079" y="43960"/>
                    <a:pt x="6098" y="43941"/>
                    <a:pt x="6130" y="43941"/>
                  </a:cubicBezTo>
                  <a:close/>
                  <a:moveTo>
                    <a:pt x="8574" y="44214"/>
                  </a:moveTo>
                  <a:cubicBezTo>
                    <a:pt x="8534" y="44254"/>
                    <a:pt x="8513" y="44295"/>
                    <a:pt x="8452" y="44316"/>
                  </a:cubicBezTo>
                  <a:cubicBezTo>
                    <a:pt x="8472" y="44214"/>
                    <a:pt x="8493" y="44214"/>
                    <a:pt x="8574" y="44214"/>
                  </a:cubicBezTo>
                  <a:close/>
                  <a:moveTo>
                    <a:pt x="8941" y="44417"/>
                  </a:moveTo>
                  <a:cubicBezTo>
                    <a:pt x="8941" y="44417"/>
                    <a:pt x="8941" y="44438"/>
                    <a:pt x="8941" y="44438"/>
                  </a:cubicBezTo>
                  <a:lnTo>
                    <a:pt x="8920" y="44438"/>
                  </a:lnTo>
                  <a:cubicBezTo>
                    <a:pt x="8920" y="44417"/>
                    <a:pt x="8920" y="44417"/>
                    <a:pt x="8920" y="44417"/>
                  </a:cubicBezTo>
                  <a:close/>
                  <a:moveTo>
                    <a:pt x="8737" y="44397"/>
                  </a:moveTo>
                  <a:cubicBezTo>
                    <a:pt x="8758" y="44417"/>
                    <a:pt x="8758" y="44438"/>
                    <a:pt x="8737" y="44458"/>
                  </a:cubicBezTo>
                  <a:cubicBezTo>
                    <a:pt x="8731" y="44464"/>
                    <a:pt x="8727" y="44467"/>
                    <a:pt x="8724" y="44467"/>
                  </a:cubicBezTo>
                  <a:cubicBezTo>
                    <a:pt x="8715" y="44467"/>
                    <a:pt x="8711" y="44452"/>
                    <a:pt x="8696" y="44438"/>
                  </a:cubicBezTo>
                  <a:cubicBezTo>
                    <a:pt x="8696" y="44417"/>
                    <a:pt x="8717" y="44397"/>
                    <a:pt x="8737" y="44397"/>
                  </a:cubicBezTo>
                  <a:close/>
                  <a:moveTo>
                    <a:pt x="8880" y="44499"/>
                  </a:moveTo>
                  <a:cubicBezTo>
                    <a:pt x="8900" y="44519"/>
                    <a:pt x="8900" y="44519"/>
                    <a:pt x="8920" y="44540"/>
                  </a:cubicBezTo>
                  <a:cubicBezTo>
                    <a:pt x="8910" y="44550"/>
                    <a:pt x="8895" y="44555"/>
                    <a:pt x="8880" y="44555"/>
                  </a:cubicBezTo>
                  <a:cubicBezTo>
                    <a:pt x="8864" y="44555"/>
                    <a:pt x="8849" y="44550"/>
                    <a:pt x="8839" y="44540"/>
                  </a:cubicBezTo>
                  <a:cubicBezTo>
                    <a:pt x="8839" y="44519"/>
                    <a:pt x="8859" y="44519"/>
                    <a:pt x="8880" y="44499"/>
                  </a:cubicBezTo>
                  <a:close/>
                  <a:moveTo>
                    <a:pt x="9043" y="44743"/>
                  </a:moveTo>
                  <a:cubicBezTo>
                    <a:pt x="9043" y="44764"/>
                    <a:pt x="9043" y="44764"/>
                    <a:pt x="9022" y="44764"/>
                  </a:cubicBezTo>
                  <a:cubicBezTo>
                    <a:pt x="9022" y="44743"/>
                    <a:pt x="9043" y="44743"/>
                    <a:pt x="9043" y="44743"/>
                  </a:cubicBezTo>
                  <a:close/>
                  <a:moveTo>
                    <a:pt x="8819" y="44784"/>
                  </a:moveTo>
                  <a:cubicBezTo>
                    <a:pt x="8839" y="44784"/>
                    <a:pt x="8859" y="44804"/>
                    <a:pt x="8859" y="44804"/>
                  </a:cubicBezTo>
                  <a:cubicBezTo>
                    <a:pt x="8847" y="44817"/>
                    <a:pt x="8838" y="44822"/>
                    <a:pt x="8832" y="44822"/>
                  </a:cubicBezTo>
                  <a:cubicBezTo>
                    <a:pt x="8819" y="44822"/>
                    <a:pt x="8819" y="44798"/>
                    <a:pt x="8819" y="44784"/>
                  </a:cubicBezTo>
                  <a:close/>
                  <a:moveTo>
                    <a:pt x="8154" y="44755"/>
                  </a:moveTo>
                  <a:cubicBezTo>
                    <a:pt x="8157" y="44755"/>
                    <a:pt x="8161" y="44758"/>
                    <a:pt x="8167" y="44764"/>
                  </a:cubicBezTo>
                  <a:cubicBezTo>
                    <a:pt x="8167" y="44764"/>
                    <a:pt x="8147" y="44764"/>
                    <a:pt x="8147" y="44784"/>
                  </a:cubicBezTo>
                  <a:cubicBezTo>
                    <a:pt x="8147" y="44784"/>
                    <a:pt x="8147" y="44804"/>
                    <a:pt x="8126" y="44825"/>
                  </a:cubicBezTo>
                  <a:cubicBezTo>
                    <a:pt x="8106" y="44804"/>
                    <a:pt x="8106" y="44784"/>
                    <a:pt x="8147" y="44784"/>
                  </a:cubicBezTo>
                  <a:cubicBezTo>
                    <a:pt x="8147" y="44770"/>
                    <a:pt x="8147" y="44755"/>
                    <a:pt x="8154" y="44755"/>
                  </a:cubicBezTo>
                  <a:close/>
                  <a:moveTo>
                    <a:pt x="8963" y="44899"/>
                  </a:moveTo>
                  <a:cubicBezTo>
                    <a:pt x="8974" y="44899"/>
                    <a:pt x="8987" y="44901"/>
                    <a:pt x="9002" y="44906"/>
                  </a:cubicBezTo>
                  <a:cubicBezTo>
                    <a:pt x="9002" y="44927"/>
                    <a:pt x="9002" y="44947"/>
                    <a:pt x="9002" y="44947"/>
                  </a:cubicBezTo>
                  <a:cubicBezTo>
                    <a:pt x="8992" y="44967"/>
                    <a:pt x="8976" y="44972"/>
                    <a:pt x="8961" y="44972"/>
                  </a:cubicBezTo>
                  <a:cubicBezTo>
                    <a:pt x="8946" y="44972"/>
                    <a:pt x="8931" y="44967"/>
                    <a:pt x="8920" y="44967"/>
                  </a:cubicBezTo>
                  <a:cubicBezTo>
                    <a:pt x="8920" y="44921"/>
                    <a:pt x="8932" y="44899"/>
                    <a:pt x="8963" y="44899"/>
                  </a:cubicBezTo>
                  <a:close/>
                  <a:moveTo>
                    <a:pt x="8927" y="45141"/>
                  </a:moveTo>
                  <a:cubicBezTo>
                    <a:pt x="8930" y="45141"/>
                    <a:pt x="8934" y="45144"/>
                    <a:pt x="8941" y="45151"/>
                  </a:cubicBezTo>
                  <a:lnTo>
                    <a:pt x="8920" y="45151"/>
                  </a:lnTo>
                  <a:cubicBezTo>
                    <a:pt x="8920" y="45165"/>
                    <a:pt x="8920" y="45179"/>
                    <a:pt x="8913" y="45179"/>
                  </a:cubicBezTo>
                  <a:cubicBezTo>
                    <a:pt x="8910" y="45179"/>
                    <a:pt x="8906" y="45177"/>
                    <a:pt x="8900" y="45171"/>
                  </a:cubicBezTo>
                  <a:cubicBezTo>
                    <a:pt x="8900" y="45151"/>
                    <a:pt x="8900" y="45151"/>
                    <a:pt x="8920" y="45151"/>
                  </a:cubicBezTo>
                  <a:cubicBezTo>
                    <a:pt x="8920" y="45151"/>
                    <a:pt x="8920" y="45141"/>
                    <a:pt x="8927" y="45141"/>
                  </a:cubicBezTo>
                  <a:close/>
                  <a:moveTo>
                    <a:pt x="11812" y="0"/>
                  </a:moveTo>
                  <a:cubicBezTo>
                    <a:pt x="11751" y="41"/>
                    <a:pt x="11751" y="102"/>
                    <a:pt x="11751" y="143"/>
                  </a:cubicBezTo>
                  <a:cubicBezTo>
                    <a:pt x="11751" y="163"/>
                    <a:pt x="11731" y="163"/>
                    <a:pt x="11731" y="163"/>
                  </a:cubicBezTo>
                  <a:cubicBezTo>
                    <a:pt x="11690" y="143"/>
                    <a:pt x="11670" y="122"/>
                    <a:pt x="11629" y="122"/>
                  </a:cubicBezTo>
                  <a:cubicBezTo>
                    <a:pt x="11568" y="122"/>
                    <a:pt x="11588" y="183"/>
                    <a:pt x="11568" y="224"/>
                  </a:cubicBezTo>
                  <a:cubicBezTo>
                    <a:pt x="11560" y="228"/>
                    <a:pt x="11553" y="230"/>
                    <a:pt x="11548" y="230"/>
                  </a:cubicBezTo>
                  <a:cubicBezTo>
                    <a:pt x="11526" y="230"/>
                    <a:pt x="11519" y="204"/>
                    <a:pt x="11487" y="204"/>
                  </a:cubicBezTo>
                  <a:cubicBezTo>
                    <a:pt x="11466" y="224"/>
                    <a:pt x="11446" y="244"/>
                    <a:pt x="11425" y="265"/>
                  </a:cubicBezTo>
                  <a:lnTo>
                    <a:pt x="11303" y="265"/>
                  </a:lnTo>
                  <a:lnTo>
                    <a:pt x="11303" y="387"/>
                  </a:lnTo>
                  <a:cubicBezTo>
                    <a:pt x="11324" y="407"/>
                    <a:pt x="11364" y="407"/>
                    <a:pt x="11364" y="448"/>
                  </a:cubicBezTo>
                  <a:cubicBezTo>
                    <a:pt x="11344" y="469"/>
                    <a:pt x="11324" y="469"/>
                    <a:pt x="11324" y="489"/>
                  </a:cubicBezTo>
                  <a:cubicBezTo>
                    <a:pt x="11283" y="469"/>
                    <a:pt x="11242" y="448"/>
                    <a:pt x="11201" y="428"/>
                  </a:cubicBezTo>
                  <a:cubicBezTo>
                    <a:pt x="11201" y="448"/>
                    <a:pt x="11181" y="469"/>
                    <a:pt x="11181" y="469"/>
                  </a:cubicBezTo>
                  <a:cubicBezTo>
                    <a:pt x="11201" y="570"/>
                    <a:pt x="11283" y="631"/>
                    <a:pt x="11344" y="693"/>
                  </a:cubicBezTo>
                  <a:cubicBezTo>
                    <a:pt x="11324" y="703"/>
                    <a:pt x="11308" y="708"/>
                    <a:pt x="11296" y="708"/>
                  </a:cubicBezTo>
                  <a:cubicBezTo>
                    <a:pt x="11283" y="708"/>
                    <a:pt x="11273" y="703"/>
                    <a:pt x="11263" y="693"/>
                  </a:cubicBezTo>
                  <a:cubicBezTo>
                    <a:pt x="11263" y="652"/>
                    <a:pt x="11242" y="631"/>
                    <a:pt x="11201" y="631"/>
                  </a:cubicBezTo>
                  <a:cubicBezTo>
                    <a:pt x="11120" y="631"/>
                    <a:pt x="11120" y="693"/>
                    <a:pt x="11079" y="733"/>
                  </a:cubicBezTo>
                  <a:cubicBezTo>
                    <a:pt x="11120" y="774"/>
                    <a:pt x="11140" y="815"/>
                    <a:pt x="11181" y="835"/>
                  </a:cubicBezTo>
                  <a:cubicBezTo>
                    <a:pt x="11140" y="855"/>
                    <a:pt x="11079" y="835"/>
                    <a:pt x="11059" y="876"/>
                  </a:cubicBezTo>
                  <a:cubicBezTo>
                    <a:pt x="11039" y="876"/>
                    <a:pt x="11039" y="896"/>
                    <a:pt x="11039" y="896"/>
                  </a:cubicBezTo>
                  <a:cubicBezTo>
                    <a:pt x="11039" y="937"/>
                    <a:pt x="11100" y="957"/>
                    <a:pt x="11079" y="998"/>
                  </a:cubicBezTo>
                  <a:cubicBezTo>
                    <a:pt x="11072" y="1013"/>
                    <a:pt x="11061" y="1017"/>
                    <a:pt x="11049" y="1017"/>
                  </a:cubicBezTo>
                  <a:cubicBezTo>
                    <a:pt x="11036" y="1017"/>
                    <a:pt x="11021" y="1012"/>
                    <a:pt x="11005" y="1012"/>
                  </a:cubicBezTo>
                  <a:cubicBezTo>
                    <a:pt x="10996" y="1012"/>
                    <a:pt x="10987" y="1014"/>
                    <a:pt x="10977" y="1018"/>
                  </a:cubicBezTo>
                  <a:lnTo>
                    <a:pt x="10957" y="998"/>
                  </a:lnTo>
                  <a:cubicBezTo>
                    <a:pt x="10937" y="1039"/>
                    <a:pt x="10916" y="1059"/>
                    <a:pt x="10896" y="1079"/>
                  </a:cubicBezTo>
                  <a:cubicBezTo>
                    <a:pt x="10876" y="1079"/>
                    <a:pt x="10876" y="1039"/>
                    <a:pt x="10855" y="1018"/>
                  </a:cubicBezTo>
                  <a:lnTo>
                    <a:pt x="10794" y="1018"/>
                  </a:lnTo>
                  <a:cubicBezTo>
                    <a:pt x="10753" y="998"/>
                    <a:pt x="10753" y="998"/>
                    <a:pt x="10774" y="957"/>
                  </a:cubicBezTo>
                  <a:lnTo>
                    <a:pt x="10916" y="957"/>
                  </a:lnTo>
                  <a:cubicBezTo>
                    <a:pt x="10937" y="917"/>
                    <a:pt x="10937" y="876"/>
                    <a:pt x="10916" y="835"/>
                  </a:cubicBezTo>
                  <a:cubicBezTo>
                    <a:pt x="10896" y="815"/>
                    <a:pt x="10896" y="794"/>
                    <a:pt x="10855" y="794"/>
                  </a:cubicBezTo>
                  <a:lnTo>
                    <a:pt x="10814" y="835"/>
                  </a:lnTo>
                  <a:cubicBezTo>
                    <a:pt x="10795" y="845"/>
                    <a:pt x="10778" y="849"/>
                    <a:pt x="10762" y="849"/>
                  </a:cubicBezTo>
                  <a:cubicBezTo>
                    <a:pt x="10715" y="849"/>
                    <a:pt x="10687" y="810"/>
                    <a:pt x="10672" y="794"/>
                  </a:cubicBezTo>
                  <a:cubicBezTo>
                    <a:pt x="10631" y="815"/>
                    <a:pt x="10611" y="855"/>
                    <a:pt x="10570" y="876"/>
                  </a:cubicBezTo>
                  <a:cubicBezTo>
                    <a:pt x="10590" y="835"/>
                    <a:pt x="10550" y="815"/>
                    <a:pt x="10550" y="794"/>
                  </a:cubicBezTo>
                  <a:cubicBezTo>
                    <a:pt x="10550" y="754"/>
                    <a:pt x="10570" y="713"/>
                    <a:pt x="10570" y="672"/>
                  </a:cubicBezTo>
                  <a:cubicBezTo>
                    <a:pt x="10595" y="672"/>
                    <a:pt x="10616" y="675"/>
                    <a:pt x="10634" y="675"/>
                  </a:cubicBezTo>
                  <a:cubicBezTo>
                    <a:pt x="10661" y="675"/>
                    <a:pt x="10680" y="668"/>
                    <a:pt x="10692" y="631"/>
                  </a:cubicBezTo>
                  <a:lnTo>
                    <a:pt x="10692" y="489"/>
                  </a:lnTo>
                  <a:cubicBezTo>
                    <a:pt x="10635" y="413"/>
                    <a:pt x="10596" y="283"/>
                    <a:pt x="10475" y="283"/>
                  </a:cubicBezTo>
                  <a:cubicBezTo>
                    <a:pt x="10466" y="283"/>
                    <a:pt x="10457" y="284"/>
                    <a:pt x="10448" y="285"/>
                  </a:cubicBezTo>
                  <a:cubicBezTo>
                    <a:pt x="10407" y="367"/>
                    <a:pt x="10468" y="428"/>
                    <a:pt x="10489" y="489"/>
                  </a:cubicBezTo>
                  <a:cubicBezTo>
                    <a:pt x="10468" y="530"/>
                    <a:pt x="10448" y="550"/>
                    <a:pt x="10407" y="570"/>
                  </a:cubicBezTo>
                  <a:cubicBezTo>
                    <a:pt x="10407" y="530"/>
                    <a:pt x="10407" y="509"/>
                    <a:pt x="10387" y="489"/>
                  </a:cubicBezTo>
                  <a:cubicBezTo>
                    <a:pt x="10366" y="489"/>
                    <a:pt x="10346" y="489"/>
                    <a:pt x="10326" y="469"/>
                  </a:cubicBezTo>
                  <a:cubicBezTo>
                    <a:pt x="10326" y="387"/>
                    <a:pt x="10265" y="326"/>
                    <a:pt x="10285" y="244"/>
                  </a:cubicBezTo>
                  <a:cubicBezTo>
                    <a:pt x="10265" y="214"/>
                    <a:pt x="10244" y="199"/>
                    <a:pt x="10224" y="199"/>
                  </a:cubicBezTo>
                  <a:cubicBezTo>
                    <a:pt x="10204" y="199"/>
                    <a:pt x="10183" y="214"/>
                    <a:pt x="10163" y="244"/>
                  </a:cubicBezTo>
                  <a:cubicBezTo>
                    <a:pt x="10163" y="285"/>
                    <a:pt x="10183" y="306"/>
                    <a:pt x="10204" y="346"/>
                  </a:cubicBezTo>
                  <a:lnTo>
                    <a:pt x="10204" y="469"/>
                  </a:lnTo>
                  <a:cubicBezTo>
                    <a:pt x="10204" y="509"/>
                    <a:pt x="10204" y="550"/>
                    <a:pt x="10224" y="591"/>
                  </a:cubicBezTo>
                  <a:cubicBezTo>
                    <a:pt x="10183" y="611"/>
                    <a:pt x="10163" y="652"/>
                    <a:pt x="10122" y="693"/>
                  </a:cubicBezTo>
                  <a:cubicBezTo>
                    <a:pt x="10122" y="668"/>
                    <a:pt x="10118" y="660"/>
                    <a:pt x="10112" y="660"/>
                  </a:cubicBezTo>
                  <a:cubicBezTo>
                    <a:pt x="10103" y="660"/>
                    <a:pt x="10087" y="682"/>
                    <a:pt x="10074" y="682"/>
                  </a:cubicBezTo>
                  <a:cubicBezTo>
                    <a:pt x="10069" y="682"/>
                    <a:pt x="10065" y="679"/>
                    <a:pt x="10061" y="672"/>
                  </a:cubicBezTo>
                  <a:cubicBezTo>
                    <a:pt x="10020" y="652"/>
                    <a:pt x="10041" y="591"/>
                    <a:pt x="10020" y="570"/>
                  </a:cubicBezTo>
                  <a:lnTo>
                    <a:pt x="9939" y="570"/>
                  </a:lnTo>
                  <a:cubicBezTo>
                    <a:pt x="9922" y="587"/>
                    <a:pt x="9919" y="617"/>
                    <a:pt x="9897" y="617"/>
                  </a:cubicBezTo>
                  <a:cubicBezTo>
                    <a:pt x="9892" y="617"/>
                    <a:pt x="9885" y="615"/>
                    <a:pt x="9878" y="611"/>
                  </a:cubicBezTo>
                  <a:cubicBezTo>
                    <a:pt x="9857" y="489"/>
                    <a:pt x="9857" y="489"/>
                    <a:pt x="9776" y="489"/>
                  </a:cubicBezTo>
                  <a:cubicBezTo>
                    <a:pt x="9735" y="550"/>
                    <a:pt x="9674" y="591"/>
                    <a:pt x="9694" y="672"/>
                  </a:cubicBezTo>
                  <a:cubicBezTo>
                    <a:pt x="9633" y="672"/>
                    <a:pt x="9572" y="672"/>
                    <a:pt x="9552" y="733"/>
                  </a:cubicBezTo>
                  <a:cubicBezTo>
                    <a:pt x="9511" y="672"/>
                    <a:pt x="9491" y="631"/>
                    <a:pt x="9470" y="570"/>
                  </a:cubicBezTo>
                  <a:lnTo>
                    <a:pt x="9389" y="570"/>
                  </a:lnTo>
                  <a:cubicBezTo>
                    <a:pt x="9348" y="672"/>
                    <a:pt x="9246" y="672"/>
                    <a:pt x="9206" y="754"/>
                  </a:cubicBezTo>
                  <a:cubicBezTo>
                    <a:pt x="9145" y="733"/>
                    <a:pt x="9124" y="693"/>
                    <a:pt x="9083" y="672"/>
                  </a:cubicBezTo>
                  <a:cubicBezTo>
                    <a:pt x="9022" y="733"/>
                    <a:pt x="9063" y="835"/>
                    <a:pt x="8982" y="896"/>
                  </a:cubicBezTo>
                  <a:cubicBezTo>
                    <a:pt x="9022" y="957"/>
                    <a:pt x="9022" y="998"/>
                    <a:pt x="9002" y="1059"/>
                  </a:cubicBezTo>
                  <a:cubicBezTo>
                    <a:pt x="8961" y="1039"/>
                    <a:pt x="8920" y="998"/>
                    <a:pt x="8880" y="957"/>
                  </a:cubicBezTo>
                  <a:cubicBezTo>
                    <a:pt x="8859" y="876"/>
                    <a:pt x="8859" y="876"/>
                    <a:pt x="8778" y="855"/>
                  </a:cubicBezTo>
                  <a:cubicBezTo>
                    <a:pt x="8737" y="896"/>
                    <a:pt x="8696" y="957"/>
                    <a:pt x="8635" y="978"/>
                  </a:cubicBezTo>
                  <a:cubicBezTo>
                    <a:pt x="8615" y="1018"/>
                    <a:pt x="8656" y="1079"/>
                    <a:pt x="8574" y="1120"/>
                  </a:cubicBezTo>
                  <a:cubicBezTo>
                    <a:pt x="8554" y="1120"/>
                    <a:pt x="8534" y="1125"/>
                    <a:pt x="8513" y="1125"/>
                  </a:cubicBezTo>
                  <a:cubicBezTo>
                    <a:pt x="8493" y="1125"/>
                    <a:pt x="8472" y="1120"/>
                    <a:pt x="8452" y="1100"/>
                  </a:cubicBezTo>
                  <a:cubicBezTo>
                    <a:pt x="8472" y="1059"/>
                    <a:pt x="8493" y="1018"/>
                    <a:pt x="8472" y="978"/>
                  </a:cubicBezTo>
                  <a:cubicBezTo>
                    <a:pt x="8452" y="937"/>
                    <a:pt x="8411" y="896"/>
                    <a:pt x="8391" y="855"/>
                  </a:cubicBezTo>
                  <a:cubicBezTo>
                    <a:pt x="8379" y="849"/>
                    <a:pt x="8367" y="847"/>
                    <a:pt x="8356" y="847"/>
                  </a:cubicBezTo>
                  <a:cubicBezTo>
                    <a:pt x="8330" y="847"/>
                    <a:pt x="8310" y="861"/>
                    <a:pt x="8310" y="876"/>
                  </a:cubicBezTo>
                  <a:cubicBezTo>
                    <a:pt x="8248" y="978"/>
                    <a:pt x="8208" y="1059"/>
                    <a:pt x="8208" y="1181"/>
                  </a:cubicBezTo>
                  <a:cubicBezTo>
                    <a:pt x="8167" y="1161"/>
                    <a:pt x="8167" y="1120"/>
                    <a:pt x="8106" y="1120"/>
                  </a:cubicBezTo>
                  <a:cubicBezTo>
                    <a:pt x="8065" y="1161"/>
                    <a:pt x="8024" y="1202"/>
                    <a:pt x="7984" y="1263"/>
                  </a:cubicBezTo>
                  <a:cubicBezTo>
                    <a:pt x="8004" y="1324"/>
                    <a:pt x="8065" y="1365"/>
                    <a:pt x="8045" y="1446"/>
                  </a:cubicBezTo>
                  <a:cubicBezTo>
                    <a:pt x="8085" y="1487"/>
                    <a:pt x="8106" y="1507"/>
                    <a:pt x="8147" y="1548"/>
                  </a:cubicBezTo>
                  <a:cubicBezTo>
                    <a:pt x="8157" y="1538"/>
                    <a:pt x="8172" y="1538"/>
                    <a:pt x="8190" y="1538"/>
                  </a:cubicBezTo>
                  <a:cubicBezTo>
                    <a:pt x="8208" y="1538"/>
                    <a:pt x="8228" y="1538"/>
                    <a:pt x="8248" y="1528"/>
                  </a:cubicBezTo>
                  <a:cubicBezTo>
                    <a:pt x="8208" y="1466"/>
                    <a:pt x="8269" y="1426"/>
                    <a:pt x="8289" y="1385"/>
                  </a:cubicBezTo>
                  <a:lnTo>
                    <a:pt x="8289" y="1222"/>
                  </a:lnTo>
                  <a:cubicBezTo>
                    <a:pt x="8324" y="1205"/>
                    <a:pt x="8344" y="1157"/>
                    <a:pt x="8375" y="1157"/>
                  </a:cubicBezTo>
                  <a:cubicBezTo>
                    <a:pt x="8380" y="1157"/>
                    <a:pt x="8385" y="1158"/>
                    <a:pt x="8391" y="1161"/>
                  </a:cubicBezTo>
                  <a:cubicBezTo>
                    <a:pt x="8432" y="1202"/>
                    <a:pt x="8350" y="1222"/>
                    <a:pt x="8391" y="1283"/>
                  </a:cubicBezTo>
                  <a:cubicBezTo>
                    <a:pt x="8391" y="1283"/>
                    <a:pt x="8432" y="1304"/>
                    <a:pt x="8452" y="1324"/>
                  </a:cubicBezTo>
                  <a:cubicBezTo>
                    <a:pt x="8472" y="1283"/>
                    <a:pt x="8513" y="1263"/>
                    <a:pt x="8534" y="1222"/>
                  </a:cubicBezTo>
                  <a:cubicBezTo>
                    <a:pt x="8615" y="1181"/>
                    <a:pt x="8696" y="1161"/>
                    <a:pt x="8758" y="1120"/>
                  </a:cubicBezTo>
                  <a:cubicBezTo>
                    <a:pt x="8778" y="1079"/>
                    <a:pt x="8737" y="1039"/>
                    <a:pt x="8758" y="1018"/>
                  </a:cubicBezTo>
                  <a:cubicBezTo>
                    <a:pt x="8764" y="1016"/>
                    <a:pt x="8770" y="1015"/>
                    <a:pt x="8776" y="1015"/>
                  </a:cubicBezTo>
                  <a:cubicBezTo>
                    <a:pt x="8824" y="1015"/>
                    <a:pt x="8846" y="1082"/>
                    <a:pt x="8900" y="1100"/>
                  </a:cubicBezTo>
                  <a:cubicBezTo>
                    <a:pt x="8910" y="1100"/>
                    <a:pt x="8926" y="1095"/>
                    <a:pt x="8941" y="1095"/>
                  </a:cubicBezTo>
                  <a:cubicBezTo>
                    <a:pt x="8956" y="1095"/>
                    <a:pt x="8971" y="1100"/>
                    <a:pt x="8982" y="1120"/>
                  </a:cubicBezTo>
                  <a:cubicBezTo>
                    <a:pt x="8961" y="1120"/>
                    <a:pt x="8961" y="1141"/>
                    <a:pt x="8961" y="1161"/>
                  </a:cubicBezTo>
                  <a:cubicBezTo>
                    <a:pt x="8961" y="1181"/>
                    <a:pt x="9002" y="1202"/>
                    <a:pt x="9002" y="1242"/>
                  </a:cubicBezTo>
                  <a:cubicBezTo>
                    <a:pt x="8982" y="1283"/>
                    <a:pt x="8961" y="1344"/>
                    <a:pt x="8941" y="1405"/>
                  </a:cubicBezTo>
                  <a:lnTo>
                    <a:pt x="8859" y="1405"/>
                  </a:lnTo>
                  <a:cubicBezTo>
                    <a:pt x="8819" y="1426"/>
                    <a:pt x="8798" y="1466"/>
                    <a:pt x="8758" y="1487"/>
                  </a:cubicBezTo>
                  <a:cubicBezTo>
                    <a:pt x="8656" y="1487"/>
                    <a:pt x="8656" y="1487"/>
                    <a:pt x="8595" y="1528"/>
                  </a:cubicBezTo>
                  <a:cubicBezTo>
                    <a:pt x="8656" y="1568"/>
                    <a:pt x="8615" y="1629"/>
                    <a:pt x="8615" y="1670"/>
                  </a:cubicBezTo>
                  <a:cubicBezTo>
                    <a:pt x="8615" y="1690"/>
                    <a:pt x="8635" y="1711"/>
                    <a:pt x="8656" y="1711"/>
                  </a:cubicBezTo>
                  <a:cubicBezTo>
                    <a:pt x="8635" y="1731"/>
                    <a:pt x="8615" y="1752"/>
                    <a:pt x="8595" y="1772"/>
                  </a:cubicBezTo>
                  <a:lnTo>
                    <a:pt x="8595" y="1853"/>
                  </a:lnTo>
                  <a:cubicBezTo>
                    <a:pt x="8615" y="1874"/>
                    <a:pt x="8635" y="1894"/>
                    <a:pt x="8656" y="1914"/>
                  </a:cubicBezTo>
                  <a:cubicBezTo>
                    <a:pt x="8554" y="1935"/>
                    <a:pt x="8635" y="2057"/>
                    <a:pt x="8554" y="2098"/>
                  </a:cubicBezTo>
                  <a:cubicBezTo>
                    <a:pt x="8493" y="2037"/>
                    <a:pt x="8493" y="1955"/>
                    <a:pt x="8452" y="1894"/>
                  </a:cubicBezTo>
                  <a:cubicBezTo>
                    <a:pt x="8493" y="1853"/>
                    <a:pt x="8534" y="1813"/>
                    <a:pt x="8513" y="1752"/>
                  </a:cubicBezTo>
                  <a:cubicBezTo>
                    <a:pt x="8493" y="1711"/>
                    <a:pt x="8472" y="1711"/>
                    <a:pt x="8472" y="1690"/>
                  </a:cubicBezTo>
                  <a:cubicBezTo>
                    <a:pt x="8493" y="1670"/>
                    <a:pt x="8472" y="1609"/>
                    <a:pt x="8493" y="1589"/>
                  </a:cubicBezTo>
                  <a:cubicBezTo>
                    <a:pt x="8509" y="1589"/>
                    <a:pt x="8522" y="1592"/>
                    <a:pt x="8533" y="1592"/>
                  </a:cubicBezTo>
                  <a:cubicBezTo>
                    <a:pt x="8550" y="1592"/>
                    <a:pt x="8562" y="1585"/>
                    <a:pt x="8574" y="1548"/>
                  </a:cubicBezTo>
                  <a:cubicBezTo>
                    <a:pt x="8554" y="1528"/>
                    <a:pt x="8534" y="1507"/>
                    <a:pt x="8493" y="1487"/>
                  </a:cubicBezTo>
                  <a:cubicBezTo>
                    <a:pt x="8482" y="1481"/>
                    <a:pt x="8472" y="1479"/>
                    <a:pt x="8464" y="1479"/>
                  </a:cubicBezTo>
                  <a:cubicBezTo>
                    <a:pt x="8441" y="1479"/>
                    <a:pt x="8426" y="1498"/>
                    <a:pt x="8411" y="1528"/>
                  </a:cubicBezTo>
                  <a:cubicBezTo>
                    <a:pt x="8411" y="1589"/>
                    <a:pt x="8411" y="1629"/>
                    <a:pt x="8391" y="1711"/>
                  </a:cubicBezTo>
                  <a:cubicBezTo>
                    <a:pt x="8378" y="1686"/>
                    <a:pt x="8358" y="1668"/>
                    <a:pt x="8339" y="1668"/>
                  </a:cubicBezTo>
                  <a:cubicBezTo>
                    <a:pt x="8328" y="1668"/>
                    <a:pt x="8317" y="1675"/>
                    <a:pt x="8310" y="1690"/>
                  </a:cubicBezTo>
                  <a:cubicBezTo>
                    <a:pt x="8269" y="1731"/>
                    <a:pt x="8330" y="1752"/>
                    <a:pt x="8310" y="1792"/>
                  </a:cubicBezTo>
                  <a:cubicBezTo>
                    <a:pt x="8269" y="1813"/>
                    <a:pt x="8248" y="1853"/>
                    <a:pt x="8208" y="1874"/>
                  </a:cubicBezTo>
                  <a:cubicBezTo>
                    <a:pt x="8228" y="1914"/>
                    <a:pt x="8269" y="1914"/>
                    <a:pt x="8269" y="1976"/>
                  </a:cubicBezTo>
                  <a:cubicBezTo>
                    <a:pt x="8228" y="1996"/>
                    <a:pt x="8187" y="2016"/>
                    <a:pt x="8147" y="2037"/>
                  </a:cubicBezTo>
                  <a:cubicBezTo>
                    <a:pt x="8126" y="2016"/>
                    <a:pt x="8106" y="1996"/>
                    <a:pt x="8106" y="1955"/>
                  </a:cubicBezTo>
                  <a:cubicBezTo>
                    <a:pt x="8147" y="1894"/>
                    <a:pt x="8147" y="1813"/>
                    <a:pt x="8085" y="1731"/>
                  </a:cubicBezTo>
                  <a:cubicBezTo>
                    <a:pt x="8096" y="1721"/>
                    <a:pt x="8111" y="1721"/>
                    <a:pt x="8124" y="1721"/>
                  </a:cubicBezTo>
                  <a:cubicBezTo>
                    <a:pt x="8136" y="1721"/>
                    <a:pt x="8147" y="1721"/>
                    <a:pt x="8147" y="1711"/>
                  </a:cubicBezTo>
                  <a:cubicBezTo>
                    <a:pt x="8167" y="1670"/>
                    <a:pt x="8147" y="1650"/>
                    <a:pt x="8126" y="1629"/>
                  </a:cubicBezTo>
                  <a:cubicBezTo>
                    <a:pt x="8085" y="1609"/>
                    <a:pt x="8106" y="1568"/>
                    <a:pt x="8085" y="1548"/>
                  </a:cubicBezTo>
                  <a:cubicBezTo>
                    <a:pt x="8065" y="1528"/>
                    <a:pt x="8045" y="1528"/>
                    <a:pt x="8024" y="1528"/>
                  </a:cubicBezTo>
                  <a:cubicBezTo>
                    <a:pt x="8004" y="1487"/>
                    <a:pt x="8024" y="1446"/>
                    <a:pt x="8004" y="1426"/>
                  </a:cubicBezTo>
                  <a:cubicBezTo>
                    <a:pt x="7984" y="1405"/>
                    <a:pt x="7963" y="1400"/>
                    <a:pt x="7943" y="1400"/>
                  </a:cubicBezTo>
                  <a:cubicBezTo>
                    <a:pt x="7923" y="1400"/>
                    <a:pt x="7902" y="1405"/>
                    <a:pt x="7882" y="1405"/>
                  </a:cubicBezTo>
                  <a:cubicBezTo>
                    <a:pt x="7841" y="1446"/>
                    <a:pt x="7821" y="1507"/>
                    <a:pt x="7800" y="1548"/>
                  </a:cubicBezTo>
                  <a:cubicBezTo>
                    <a:pt x="7821" y="1568"/>
                    <a:pt x="7841" y="1589"/>
                    <a:pt x="7841" y="1609"/>
                  </a:cubicBezTo>
                  <a:cubicBezTo>
                    <a:pt x="7861" y="1670"/>
                    <a:pt x="7841" y="1731"/>
                    <a:pt x="7861" y="1813"/>
                  </a:cubicBezTo>
                  <a:cubicBezTo>
                    <a:pt x="7800" y="1874"/>
                    <a:pt x="7923" y="1935"/>
                    <a:pt x="7902" y="1996"/>
                  </a:cubicBezTo>
                  <a:cubicBezTo>
                    <a:pt x="7893" y="1999"/>
                    <a:pt x="7886" y="2000"/>
                    <a:pt x="7879" y="2000"/>
                  </a:cubicBezTo>
                  <a:cubicBezTo>
                    <a:pt x="7840" y="2000"/>
                    <a:pt x="7835" y="1955"/>
                    <a:pt x="7800" y="1955"/>
                  </a:cubicBezTo>
                  <a:cubicBezTo>
                    <a:pt x="7780" y="1945"/>
                    <a:pt x="7760" y="1945"/>
                    <a:pt x="7739" y="1945"/>
                  </a:cubicBezTo>
                  <a:cubicBezTo>
                    <a:pt x="7719" y="1945"/>
                    <a:pt x="7699" y="1945"/>
                    <a:pt x="7678" y="1935"/>
                  </a:cubicBezTo>
                  <a:cubicBezTo>
                    <a:pt x="7678" y="1894"/>
                    <a:pt x="7719" y="1874"/>
                    <a:pt x="7699" y="1813"/>
                  </a:cubicBezTo>
                  <a:cubicBezTo>
                    <a:pt x="7678" y="1813"/>
                    <a:pt x="7658" y="1792"/>
                    <a:pt x="7637" y="1772"/>
                  </a:cubicBezTo>
                  <a:cubicBezTo>
                    <a:pt x="7658" y="1752"/>
                    <a:pt x="7699" y="1731"/>
                    <a:pt x="7739" y="1711"/>
                  </a:cubicBezTo>
                  <a:cubicBezTo>
                    <a:pt x="7739" y="1690"/>
                    <a:pt x="7699" y="1670"/>
                    <a:pt x="7699" y="1629"/>
                  </a:cubicBezTo>
                  <a:cubicBezTo>
                    <a:pt x="7658" y="1629"/>
                    <a:pt x="7637" y="1589"/>
                    <a:pt x="7617" y="1568"/>
                  </a:cubicBezTo>
                  <a:cubicBezTo>
                    <a:pt x="7597" y="1589"/>
                    <a:pt x="7617" y="1629"/>
                    <a:pt x="7576" y="1650"/>
                  </a:cubicBezTo>
                  <a:lnTo>
                    <a:pt x="7536" y="1650"/>
                  </a:lnTo>
                  <a:cubicBezTo>
                    <a:pt x="7495" y="1589"/>
                    <a:pt x="7475" y="1548"/>
                    <a:pt x="7434" y="1507"/>
                  </a:cubicBezTo>
                  <a:cubicBezTo>
                    <a:pt x="7413" y="1507"/>
                    <a:pt x="7373" y="1507"/>
                    <a:pt x="7332" y="1528"/>
                  </a:cubicBezTo>
                  <a:lnTo>
                    <a:pt x="7332" y="1405"/>
                  </a:lnTo>
                  <a:cubicBezTo>
                    <a:pt x="7352" y="1385"/>
                    <a:pt x="7393" y="1405"/>
                    <a:pt x="7413" y="1365"/>
                  </a:cubicBezTo>
                  <a:cubicBezTo>
                    <a:pt x="7413" y="1344"/>
                    <a:pt x="7413" y="1304"/>
                    <a:pt x="7393" y="1263"/>
                  </a:cubicBezTo>
                  <a:cubicBezTo>
                    <a:pt x="7332" y="1263"/>
                    <a:pt x="7312" y="1324"/>
                    <a:pt x="7271" y="1365"/>
                  </a:cubicBezTo>
                  <a:cubicBezTo>
                    <a:pt x="7251" y="1324"/>
                    <a:pt x="7210" y="1304"/>
                    <a:pt x="7210" y="1242"/>
                  </a:cubicBezTo>
                  <a:cubicBezTo>
                    <a:pt x="7210" y="1222"/>
                    <a:pt x="7169" y="1202"/>
                    <a:pt x="7128" y="1202"/>
                  </a:cubicBezTo>
                  <a:cubicBezTo>
                    <a:pt x="7108" y="1202"/>
                    <a:pt x="7088" y="1222"/>
                    <a:pt x="7067" y="1242"/>
                  </a:cubicBezTo>
                  <a:cubicBezTo>
                    <a:pt x="7067" y="1263"/>
                    <a:pt x="7067" y="1304"/>
                    <a:pt x="7067" y="1324"/>
                  </a:cubicBezTo>
                  <a:cubicBezTo>
                    <a:pt x="7067" y="1324"/>
                    <a:pt x="7067" y="1324"/>
                    <a:pt x="7047" y="1344"/>
                  </a:cubicBezTo>
                  <a:cubicBezTo>
                    <a:pt x="7006" y="1344"/>
                    <a:pt x="7006" y="1283"/>
                    <a:pt x="6965" y="1263"/>
                  </a:cubicBezTo>
                  <a:cubicBezTo>
                    <a:pt x="6955" y="1253"/>
                    <a:pt x="6940" y="1253"/>
                    <a:pt x="6925" y="1253"/>
                  </a:cubicBezTo>
                  <a:cubicBezTo>
                    <a:pt x="6909" y="1253"/>
                    <a:pt x="6894" y="1253"/>
                    <a:pt x="6884" y="1242"/>
                  </a:cubicBezTo>
                  <a:cubicBezTo>
                    <a:pt x="6843" y="1222"/>
                    <a:pt x="6864" y="1161"/>
                    <a:pt x="6864" y="1141"/>
                  </a:cubicBezTo>
                  <a:cubicBezTo>
                    <a:pt x="6802" y="1079"/>
                    <a:pt x="6762" y="1039"/>
                    <a:pt x="6741" y="1018"/>
                  </a:cubicBezTo>
                  <a:cubicBezTo>
                    <a:pt x="6714" y="1018"/>
                    <a:pt x="6705" y="1027"/>
                    <a:pt x="6690" y="1027"/>
                  </a:cubicBezTo>
                  <a:cubicBezTo>
                    <a:pt x="6683" y="1027"/>
                    <a:pt x="6673" y="1025"/>
                    <a:pt x="6660" y="1018"/>
                  </a:cubicBezTo>
                  <a:cubicBezTo>
                    <a:pt x="6640" y="998"/>
                    <a:pt x="6701" y="978"/>
                    <a:pt x="6680" y="937"/>
                  </a:cubicBezTo>
                  <a:cubicBezTo>
                    <a:pt x="6668" y="912"/>
                    <a:pt x="6655" y="894"/>
                    <a:pt x="6633" y="894"/>
                  </a:cubicBezTo>
                  <a:cubicBezTo>
                    <a:pt x="6619" y="894"/>
                    <a:pt x="6602" y="901"/>
                    <a:pt x="6578" y="917"/>
                  </a:cubicBezTo>
                  <a:cubicBezTo>
                    <a:pt x="6578" y="937"/>
                    <a:pt x="6578" y="978"/>
                    <a:pt x="6578" y="998"/>
                  </a:cubicBezTo>
                  <a:cubicBezTo>
                    <a:pt x="6558" y="1018"/>
                    <a:pt x="6538" y="1039"/>
                    <a:pt x="6517" y="1059"/>
                  </a:cubicBezTo>
                  <a:cubicBezTo>
                    <a:pt x="6487" y="1039"/>
                    <a:pt x="6461" y="1034"/>
                    <a:pt x="6436" y="1034"/>
                  </a:cubicBezTo>
                  <a:cubicBezTo>
                    <a:pt x="6410" y="1034"/>
                    <a:pt x="6385" y="1039"/>
                    <a:pt x="6354" y="1039"/>
                  </a:cubicBezTo>
                  <a:cubicBezTo>
                    <a:pt x="6334" y="1059"/>
                    <a:pt x="6314" y="1079"/>
                    <a:pt x="6273" y="1100"/>
                  </a:cubicBezTo>
                  <a:cubicBezTo>
                    <a:pt x="6253" y="1079"/>
                    <a:pt x="6232" y="1059"/>
                    <a:pt x="6191" y="1039"/>
                  </a:cubicBezTo>
                  <a:lnTo>
                    <a:pt x="6069" y="1039"/>
                  </a:lnTo>
                  <a:cubicBezTo>
                    <a:pt x="6008" y="1100"/>
                    <a:pt x="5947" y="1161"/>
                    <a:pt x="5906" y="1222"/>
                  </a:cubicBezTo>
                  <a:cubicBezTo>
                    <a:pt x="5845" y="1283"/>
                    <a:pt x="5805" y="1344"/>
                    <a:pt x="5743" y="1405"/>
                  </a:cubicBezTo>
                  <a:lnTo>
                    <a:pt x="5764" y="1426"/>
                  </a:lnTo>
                  <a:cubicBezTo>
                    <a:pt x="5784" y="1446"/>
                    <a:pt x="5784" y="1446"/>
                    <a:pt x="5825" y="1446"/>
                  </a:cubicBezTo>
                  <a:cubicBezTo>
                    <a:pt x="5825" y="1426"/>
                    <a:pt x="5845" y="1426"/>
                    <a:pt x="5866" y="1405"/>
                  </a:cubicBezTo>
                  <a:cubicBezTo>
                    <a:pt x="5906" y="1426"/>
                    <a:pt x="5947" y="1426"/>
                    <a:pt x="5967" y="1446"/>
                  </a:cubicBezTo>
                  <a:cubicBezTo>
                    <a:pt x="5967" y="1487"/>
                    <a:pt x="5988" y="1507"/>
                    <a:pt x="6008" y="1528"/>
                  </a:cubicBezTo>
                  <a:cubicBezTo>
                    <a:pt x="5978" y="1528"/>
                    <a:pt x="5942" y="1533"/>
                    <a:pt x="5906" y="1533"/>
                  </a:cubicBezTo>
                  <a:cubicBezTo>
                    <a:pt x="5871" y="1533"/>
                    <a:pt x="5835" y="1528"/>
                    <a:pt x="5805" y="1507"/>
                  </a:cubicBezTo>
                  <a:cubicBezTo>
                    <a:pt x="5805" y="1568"/>
                    <a:pt x="5764" y="1629"/>
                    <a:pt x="5764" y="1711"/>
                  </a:cubicBezTo>
                  <a:cubicBezTo>
                    <a:pt x="5764" y="1772"/>
                    <a:pt x="5764" y="1853"/>
                    <a:pt x="5784" y="1914"/>
                  </a:cubicBezTo>
                  <a:cubicBezTo>
                    <a:pt x="5805" y="1935"/>
                    <a:pt x="5825" y="1976"/>
                    <a:pt x="5866" y="1996"/>
                  </a:cubicBezTo>
                  <a:cubicBezTo>
                    <a:pt x="5825" y="2077"/>
                    <a:pt x="5866" y="2159"/>
                    <a:pt x="5866" y="2240"/>
                  </a:cubicBezTo>
                  <a:cubicBezTo>
                    <a:pt x="5906" y="2281"/>
                    <a:pt x="5927" y="2322"/>
                    <a:pt x="5947" y="2363"/>
                  </a:cubicBezTo>
                  <a:cubicBezTo>
                    <a:pt x="5927" y="2403"/>
                    <a:pt x="5906" y="2424"/>
                    <a:pt x="5886" y="2444"/>
                  </a:cubicBezTo>
                  <a:cubicBezTo>
                    <a:pt x="5886" y="2464"/>
                    <a:pt x="5927" y="2485"/>
                    <a:pt x="5906" y="2525"/>
                  </a:cubicBezTo>
                  <a:cubicBezTo>
                    <a:pt x="5886" y="2546"/>
                    <a:pt x="5845" y="2546"/>
                    <a:pt x="5845" y="2566"/>
                  </a:cubicBezTo>
                  <a:cubicBezTo>
                    <a:pt x="5805" y="2688"/>
                    <a:pt x="5866" y="2770"/>
                    <a:pt x="5866" y="2872"/>
                  </a:cubicBezTo>
                  <a:cubicBezTo>
                    <a:pt x="5784" y="2973"/>
                    <a:pt x="5723" y="3157"/>
                    <a:pt x="5703" y="3360"/>
                  </a:cubicBezTo>
                  <a:cubicBezTo>
                    <a:pt x="5703" y="3422"/>
                    <a:pt x="5621" y="3381"/>
                    <a:pt x="5601" y="3422"/>
                  </a:cubicBezTo>
                  <a:cubicBezTo>
                    <a:pt x="5621" y="3483"/>
                    <a:pt x="5581" y="3523"/>
                    <a:pt x="5581" y="3584"/>
                  </a:cubicBezTo>
                  <a:cubicBezTo>
                    <a:pt x="5601" y="3625"/>
                    <a:pt x="5621" y="3646"/>
                    <a:pt x="5601" y="3686"/>
                  </a:cubicBezTo>
                  <a:cubicBezTo>
                    <a:pt x="5581" y="3747"/>
                    <a:pt x="5581" y="3808"/>
                    <a:pt x="5581" y="3870"/>
                  </a:cubicBezTo>
                  <a:cubicBezTo>
                    <a:pt x="5581" y="3890"/>
                    <a:pt x="5560" y="3890"/>
                    <a:pt x="5560" y="3890"/>
                  </a:cubicBezTo>
                  <a:cubicBezTo>
                    <a:pt x="5519" y="3890"/>
                    <a:pt x="5499" y="3849"/>
                    <a:pt x="5458" y="3829"/>
                  </a:cubicBezTo>
                  <a:lnTo>
                    <a:pt x="5418" y="3829"/>
                  </a:lnTo>
                  <a:cubicBezTo>
                    <a:pt x="5336" y="3808"/>
                    <a:pt x="5336" y="3727"/>
                    <a:pt x="5275" y="3707"/>
                  </a:cubicBezTo>
                  <a:cubicBezTo>
                    <a:pt x="5275" y="3707"/>
                    <a:pt x="5265" y="3702"/>
                    <a:pt x="5252" y="3702"/>
                  </a:cubicBezTo>
                  <a:cubicBezTo>
                    <a:pt x="5239" y="3702"/>
                    <a:pt x="5224" y="3707"/>
                    <a:pt x="5214" y="3727"/>
                  </a:cubicBezTo>
                  <a:cubicBezTo>
                    <a:pt x="5214" y="3747"/>
                    <a:pt x="5275" y="3768"/>
                    <a:pt x="5234" y="3808"/>
                  </a:cubicBezTo>
                  <a:cubicBezTo>
                    <a:pt x="5132" y="3808"/>
                    <a:pt x="5132" y="3808"/>
                    <a:pt x="5051" y="3849"/>
                  </a:cubicBezTo>
                  <a:cubicBezTo>
                    <a:pt x="5051" y="3870"/>
                    <a:pt x="5051" y="3890"/>
                    <a:pt x="5051" y="3910"/>
                  </a:cubicBezTo>
                  <a:cubicBezTo>
                    <a:pt x="5010" y="3931"/>
                    <a:pt x="4990" y="3931"/>
                    <a:pt x="4949" y="3951"/>
                  </a:cubicBezTo>
                  <a:cubicBezTo>
                    <a:pt x="4929" y="4032"/>
                    <a:pt x="4868" y="4053"/>
                    <a:pt x="4807" y="4094"/>
                  </a:cubicBezTo>
                  <a:cubicBezTo>
                    <a:pt x="4807" y="4114"/>
                    <a:pt x="4807" y="4134"/>
                    <a:pt x="4807" y="4155"/>
                  </a:cubicBezTo>
                  <a:cubicBezTo>
                    <a:pt x="4827" y="4175"/>
                    <a:pt x="4827" y="4195"/>
                    <a:pt x="4827" y="4195"/>
                  </a:cubicBezTo>
                  <a:lnTo>
                    <a:pt x="4929" y="4195"/>
                  </a:lnTo>
                  <a:cubicBezTo>
                    <a:pt x="4990" y="4155"/>
                    <a:pt x="4990" y="4114"/>
                    <a:pt x="5010" y="4053"/>
                  </a:cubicBezTo>
                  <a:lnTo>
                    <a:pt x="5010" y="4053"/>
                  </a:lnTo>
                  <a:cubicBezTo>
                    <a:pt x="5051" y="4155"/>
                    <a:pt x="4970" y="4236"/>
                    <a:pt x="5010" y="4318"/>
                  </a:cubicBezTo>
                  <a:cubicBezTo>
                    <a:pt x="5051" y="4358"/>
                    <a:pt x="5092" y="4399"/>
                    <a:pt x="5092" y="4460"/>
                  </a:cubicBezTo>
                  <a:cubicBezTo>
                    <a:pt x="5092" y="4481"/>
                    <a:pt x="5051" y="4501"/>
                    <a:pt x="5051" y="4521"/>
                  </a:cubicBezTo>
                  <a:cubicBezTo>
                    <a:pt x="5051" y="4562"/>
                    <a:pt x="5092" y="4582"/>
                    <a:pt x="5071" y="4623"/>
                  </a:cubicBezTo>
                  <a:cubicBezTo>
                    <a:pt x="5071" y="4640"/>
                    <a:pt x="5058" y="4669"/>
                    <a:pt x="5031" y="4669"/>
                  </a:cubicBezTo>
                  <a:cubicBezTo>
                    <a:pt x="5025" y="4669"/>
                    <a:pt x="5018" y="4668"/>
                    <a:pt x="5010" y="4664"/>
                  </a:cubicBezTo>
                  <a:cubicBezTo>
                    <a:pt x="4990" y="4603"/>
                    <a:pt x="4990" y="4542"/>
                    <a:pt x="5031" y="4501"/>
                  </a:cubicBezTo>
                  <a:cubicBezTo>
                    <a:pt x="4970" y="4399"/>
                    <a:pt x="4908" y="4318"/>
                    <a:pt x="4847" y="4216"/>
                  </a:cubicBezTo>
                  <a:cubicBezTo>
                    <a:pt x="4827" y="4226"/>
                    <a:pt x="4807" y="4226"/>
                    <a:pt x="4786" y="4226"/>
                  </a:cubicBezTo>
                  <a:cubicBezTo>
                    <a:pt x="4766" y="4226"/>
                    <a:pt x="4746" y="4226"/>
                    <a:pt x="4725" y="4236"/>
                  </a:cubicBezTo>
                  <a:cubicBezTo>
                    <a:pt x="4725" y="4257"/>
                    <a:pt x="4725" y="4277"/>
                    <a:pt x="4725" y="4297"/>
                  </a:cubicBezTo>
                  <a:cubicBezTo>
                    <a:pt x="4766" y="4318"/>
                    <a:pt x="4807" y="4297"/>
                    <a:pt x="4847" y="4338"/>
                  </a:cubicBezTo>
                  <a:cubicBezTo>
                    <a:pt x="4847" y="4379"/>
                    <a:pt x="4868" y="4419"/>
                    <a:pt x="4888" y="4460"/>
                  </a:cubicBezTo>
                  <a:cubicBezTo>
                    <a:pt x="4888" y="4460"/>
                    <a:pt x="4888" y="4481"/>
                    <a:pt x="4888" y="4481"/>
                  </a:cubicBezTo>
                  <a:cubicBezTo>
                    <a:pt x="4875" y="4494"/>
                    <a:pt x="4863" y="4499"/>
                    <a:pt x="4853" y="4499"/>
                  </a:cubicBezTo>
                  <a:cubicBezTo>
                    <a:pt x="4834" y="4499"/>
                    <a:pt x="4820" y="4481"/>
                    <a:pt x="4807" y="4481"/>
                  </a:cubicBezTo>
                  <a:cubicBezTo>
                    <a:pt x="4766" y="4481"/>
                    <a:pt x="4746" y="4501"/>
                    <a:pt x="4725" y="4521"/>
                  </a:cubicBezTo>
                  <a:cubicBezTo>
                    <a:pt x="4705" y="4542"/>
                    <a:pt x="4725" y="4582"/>
                    <a:pt x="4664" y="4582"/>
                  </a:cubicBezTo>
                  <a:cubicBezTo>
                    <a:pt x="4603" y="4481"/>
                    <a:pt x="4562" y="4358"/>
                    <a:pt x="4420" y="4338"/>
                  </a:cubicBezTo>
                  <a:cubicBezTo>
                    <a:pt x="4399" y="4297"/>
                    <a:pt x="4399" y="4257"/>
                    <a:pt x="4338" y="4257"/>
                  </a:cubicBezTo>
                  <a:cubicBezTo>
                    <a:pt x="4338" y="4257"/>
                    <a:pt x="4318" y="4277"/>
                    <a:pt x="4297" y="4277"/>
                  </a:cubicBezTo>
                  <a:cubicBezTo>
                    <a:pt x="4338" y="4358"/>
                    <a:pt x="4379" y="4460"/>
                    <a:pt x="4460" y="4481"/>
                  </a:cubicBezTo>
                  <a:cubicBezTo>
                    <a:pt x="4460" y="4521"/>
                    <a:pt x="4481" y="4562"/>
                    <a:pt x="4460" y="4582"/>
                  </a:cubicBezTo>
                  <a:cubicBezTo>
                    <a:pt x="4408" y="4582"/>
                    <a:pt x="4401" y="4537"/>
                    <a:pt x="4361" y="4537"/>
                  </a:cubicBezTo>
                  <a:cubicBezTo>
                    <a:pt x="4354" y="4537"/>
                    <a:pt x="4347" y="4539"/>
                    <a:pt x="4338" y="4542"/>
                  </a:cubicBezTo>
                  <a:cubicBezTo>
                    <a:pt x="4318" y="4542"/>
                    <a:pt x="4318" y="4562"/>
                    <a:pt x="4297" y="4562"/>
                  </a:cubicBezTo>
                  <a:lnTo>
                    <a:pt x="4297" y="4705"/>
                  </a:lnTo>
                  <a:cubicBezTo>
                    <a:pt x="4280" y="4722"/>
                    <a:pt x="4262" y="4770"/>
                    <a:pt x="4219" y="4770"/>
                  </a:cubicBezTo>
                  <a:cubicBezTo>
                    <a:pt x="4212" y="4770"/>
                    <a:pt x="4204" y="4768"/>
                    <a:pt x="4196" y="4766"/>
                  </a:cubicBezTo>
                  <a:cubicBezTo>
                    <a:pt x="4216" y="4725"/>
                    <a:pt x="4236" y="4664"/>
                    <a:pt x="4236" y="4623"/>
                  </a:cubicBezTo>
                  <a:cubicBezTo>
                    <a:pt x="4216" y="4582"/>
                    <a:pt x="4196" y="4562"/>
                    <a:pt x="4196" y="4521"/>
                  </a:cubicBezTo>
                  <a:cubicBezTo>
                    <a:pt x="4216" y="4481"/>
                    <a:pt x="4277" y="4481"/>
                    <a:pt x="4277" y="4419"/>
                  </a:cubicBezTo>
                  <a:cubicBezTo>
                    <a:pt x="4257" y="4419"/>
                    <a:pt x="4236" y="4399"/>
                    <a:pt x="4236" y="4399"/>
                  </a:cubicBezTo>
                  <a:cubicBezTo>
                    <a:pt x="4155" y="4399"/>
                    <a:pt x="4155" y="4481"/>
                    <a:pt x="4114" y="4521"/>
                  </a:cubicBezTo>
                  <a:lnTo>
                    <a:pt x="4114" y="4582"/>
                  </a:lnTo>
                  <a:cubicBezTo>
                    <a:pt x="4114" y="4603"/>
                    <a:pt x="4135" y="4623"/>
                    <a:pt x="4155" y="4664"/>
                  </a:cubicBezTo>
                  <a:cubicBezTo>
                    <a:pt x="4073" y="4705"/>
                    <a:pt x="4114" y="4806"/>
                    <a:pt x="4073" y="4867"/>
                  </a:cubicBezTo>
                  <a:cubicBezTo>
                    <a:pt x="4094" y="4888"/>
                    <a:pt x="4114" y="4908"/>
                    <a:pt x="4135" y="4929"/>
                  </a:cubicBezTo>
                  <a:cubicBezTo>
                    <a:pt x="4053" y="4929"/>
                    <a:pt x="4053" y="5010"/>
                    <a:pt x="4033" y="5051"/>
                  </a:cubicBezTo>
                  <a:cubicBezTo>
                    <a:pt x="3972" y="5030"/>
                    <a:pt x="3951" y="4969"/>
                    <a:pt x="3890" y="4969"/>
                  </a:cubicBezTo>
                  <a:cubicBezTo>
                    <a:pt x="3870" y="4990"/>
                    <a:pt x="3829" y="5010"/>
                    <a:pt x="3829" y="5071"/>
                  </a:cubicBezTo>
                  <a:cubicBezTo>
                    <a:pt x="3829" y="5112"/>
                    <a:pt x="3890" y="5132"/>
                    <a:pt x="3890" y="5173"/>
                  </a:cubicBezTo>
                  <a:cubicBezTo>
                    <a:pt x="3870" y="5193"/>
                    <a:pt x="3849" y="5193"/>
                    <a:pt x="3829" y="5214"/>
                  </a:cubicBezTo>
                  <a:cubicBezTo>
                    <a:pt x="3829" y="5234"/>
                    <a:pt x="3849" y="5254"/>
                    <a:pt x="3849" y="5275"/>
                  </a:cubicBezTo>
                  <a:cubicBezTo>
                    <a:pt x="3829" y="5295"/>
                    <a:pt x="3809" y="5316"/>
                    <a:pt x="3768" y="5336"/>
                  </a:cubicBezTo>
                  <a:cubicBezTo>
                    <a:pt x="3748" y="5336"/>
                    <a:pt x="3727" y="5316"/>
                    <a:pt x="3727" y="5295"/>
                  </a:cubicBezTo>
                  <a:cubicBezTo>
                    <a:pt x="3727" y="5254"/>
                    <a:pt x="3748" y="5234"/>
                    <a:pt x="3768" y="5214"/>
                  </a:cubicBezTo>
                  <a:cubicBezTo>
                    <a:pt x="3788" y="5193"/>
                    <a:pt x="3809" y="5153"/>
                    <a:pt x="3788" y="5132"/>
                  </a:cubicBezTo>
                  <a:cubicBezTo>
                    <a:pt x="3768" y="5112"/>
                    <a:pt x="3748" y="5112"/>
                    <a:pt x="3727" y="5112"/>
                  </a:cubicBezTo>
                  <a:cubicBezTo>
                    <a:pt x="3707" y="5091"/>
                    <a:pt x="3707" y="5051"/>
                    <a:pt x="3666" y="5051"/>
                  </a:cubicBezTo>
                  <a:cubicBezTo>
                    <a:pt x="3605" y="5091"/>
                    <a:pt x="3605" y="5091"/>
                    <a:pt x="3625" y="5173"/>
                  </a:cubicBezTo>
                  <a:cubicBezTo>
                    <a:pt x="3605" y="5234"/>
                    <a:pt x="3585" y="5254"/>
                    <a:pt x="3564" y="5295"/>
                  </a:cubicBezTo>
                  <a:cubicBezTo>
                    <a:pt x="3524" y="5295"/>
                    <a:pt x="3524" y="5234"/>
                    <a:pt x="3503" y="5234"/>
                  </a:cubicBezTo>
                  <a:cubicBezTo>
                    <a:pt x="3422" y="5214"/>
                    <a:pt x="3361" y="5132"/>
                    <a:pt x="3320" y="5071"/>
                  </a:cubicBezTo>
                  <a:lnTo>
                    <a:pt x="3137" y="5071"/>
                  </a:lnTo>
                  <a:cubicBezTo>
                    <a:pt x="3116" y="5091"/>
                    <a:pt x="3096" y="5091"/>
                    <a:pt x="3116" y="5112"/>
                  </a:cubicBezTo>
                  <a:cubicBezTo>
                    <a:pt x="3116" y="5153"/>
                    <a:pt x="3157" y="5132"/>
                    <a:pt x="3177" y="5153"/>
                  </a:cubicBezTo>
                  <a:cubicBezTo>
                    <a:pt x="3198" y="5193"/>
                    <a:pt x="3198" y="5234"/>
                    <a:pt x="3218" y="5254"/>
                  </a:cubicBezTo>
                  <a:cubicBezTo>
                    <a:pt x="3177" y="5295"/>
                    <a:pt x="3177" y="5336"/>
                    <a:pt x="3116" y="5336"/>
                  </a:cubicBezTo>
                  <a:cubicBezTo>
                    <a:pt x="3116" y="5295"/>
                    <a:pt x="3157" y="5275"/>
                    <a:pt x="3116" y="5234"/>
                  </a:cubicBezTo>
                  <a:cubicBezTo>
                    <a:pt x="3096" y="5234"/>
                    <a:pt x="3055" y="5214"/>
                    <a:pt x="3035" y="5214"/>
                  </a:cubicBezTo>
                  <a:cubicBezTo>
                    <a:pt x="3014" y="5214"/>
                    <a:pt x="2994" y="5254"/>
                    <a:pt x="2974" y="5254"/>
                  </a:cubicBezTo>
                  <a:lnTo>
                    <a:pt x="2933" y="5193"/>
                  </a:lnTo>
                  <a:cubicBezTo>
                    <a:pt x="2974" y="5153"/>
                    <a:pt x="2974" y="5112"/>
                    <a:pt x="2953" y="5071"/>
                  </a:cubicBezTo>
                  <a:cubicBezTo>
                    <a:pt x="2933" y="5051"/>
                    <a:pt x="2902" y="5051"/>
                    <a:pt x="2872" y="5051"/>
                  </a:cubicBezTo>
                  <a:cubicBezTo>
                    <a:pt x="2841" y="5051"/>
                    <a:pt x="2811" y="5051"/>
                    <a:pt x="2790" y="5030"/>
                  </a:cubicBezTo>
                  <a:cubicBezTo>
                    <a:pt x="2770" y="5051"/>
                    <a:pt x="2770" y="5071"/>
                    <a:pt x="2770" y="5091"/>
                  </a:cubicBezTo>
                  <a:cubicBezTo>
                    <a:pt x="2740" y="5091"/>
                    <a:pt x="2720" y="5057"/>
                    <a:pt x="2704" y="5057"/>
                  </a:cubicBezTo>
                  <a:cubicBezTo>
                    <a:pt x="2699" y="5057"/>
                    <a:pt x="2694" y="5061"/>
                    <a:pt x="2689" y="5071"/>
                  </a:cubicBezTo>
                  <a:cubicBezTo>
                    <a:pt x="2689" y="5112"/>
                    <a:pt x="2709" y="5153"/>
                    <a:pt x="2750" y="5193"/>
                  </a:cubicBezTo>
                  <a:cubicBezTo>
                    <a:pt x="2770" y="5214"/>
                    <a:pt x="2790" y="5254"/>
                    <a:pt x="2750" y="5275"/>
                  </a:cubicBezTo>
                  <a:cubicBezTo>
                    <a:pt x="2729" y="5254"/>
                    <a:pt x="2704" y="5254"/>
                    <a:pt x="2678" y="5254"/>
                  </a:cubicBezTo>
                  <a:cubicBezTo>
                    <a:pt x="2653" y="5254"/>
                    <a:pt x="2628" y="5254"/>
                    <a:pt x="2607" y="5234"/>
                  </a:cubicBezTo>
                  <a:cubicBezTo>
                    <a:pt x="2587" y="5254"/>
                    <a:pt x="2566" y="5275"/>
                    <a:pt x="2546" y="5295"/>
                  </a:cubicBezTo>
                  <a:cubicBezTo>
                    <a:pt x="2530" y="5279"/>
                    <a:pt x="2500" y="5249"/>
                    <a:pt x="2467" y="5249"/>
                  </a:cubicBezTo>
                  <a:cubicBezTo>
                    <a:pt x="2460" y="5249"/>
                    <a:pt x="2452" y="5251"/>
                    <a:pt x="2444" y="5254"/>
                  </a:cubicBezTo>
                  <a:cubicBezTo>
                    <a:pt x="2424" y="5275"/>
                    <a:pt x="2403" y="5295"/>
                    <a:pt x="2403" y="5336"/>
                  </a:cubicBezTo>
                  <a:cubicBezTo>
                    <a:pt x="2424" y="5397"/>
                    <a:pt x="2485" y="5397"/>
                    <a:pt x="2485" y="5458"/>
                  </a:cubicBezTo>
                  <a:cubicBezTo>
                    <a:pt x="2485" y="5499"/>
                    <a:pt x="2424" y="5458"/>
                    <a:pt x="2403" y="5519"/>
                  </a:cubicBezTo>
                  <a:cubicBezTo>
                    <a:pt x="2363" y="5540"/>
                    <a:pt x="2465" y="5560"/>
                    <a:pt x="2424" y="5601"/>
                  </a:cubicBezTo>
                  <a:cubicBezTo>
                    <a:pt x="2407" y="5609"/>
                    <a:pt x="2394" y="5614"/>
                    <a:pt x="2382" y="5614"/>
                  </a:cubicBezTo>
                  <a:cubicBezTo>
                    <a:pt x="2366" y="5614"/>
                    <a:pt x="2354" y="5604"/>
                    <a:pt x="2342" y="5580"/>
                  </a:cubicBezTo>
                  <a:cubicBezTo>
                    <a:pt x="2322" y="5560"/>
                    <a:pt x="2281" y="5560"/>
                    <a:pt x="2261" y="5560"/>
                  </a:cubicBezTo>
                  <a:cubicBezTo>
                    <a:pt x="2220" y="5601"/>
                    <a:pt x="2261" y="5662"/>
                    <a:pt x="2220" y="5702"/>
                  </a:cubicBezTo>
                  <a:cubicBezTo>
                    <a:pt x="2179" y="5682"/>
                    <a:pt x="2139" y="5662"/>
                    <a:pt x="2098" y="5641"/>
                  </a:cubicBezTo>
                  <a:cubicBezTo>
                    <a:pt x="2078" y="5641"/>
                    <a:pt x="2078" y="5662"/>
                    <a:pt x="2057" y="5662"/>
                  </a:cubicBezTo>
                  <a:cubicBezTo>
                    <a:pt x="2037" y="5702"/>
                    <a:pt x="2057" y="5723"/>
                    <a:pt x="2078" y="5743"/>
                  </a:cubicBezTo>
                  <a:cubicBezTo>
                    <a:pt x="2057" y="5784"/>
                    <a:pt x="2017" y="5784"/>
                    <a:pt x="1996" y="5784"/>
                  </a:cubicBezTo>
                  <a:cubicBezTo>
                    <a:pt x="1955" y="5784"/>
                    <a:pt x="1955" y="5723"/>
                    <a:pt x="1915" y="5702"/>
                  </a:cubicBezTo>
                  <a:lnTo>
                    <a:pt x="1854" y="5702"/>
                  </a:lnTo>
                  <a:cubicBezTo>
                    <a:pt x="1813" y="5723"/>
                    <a:pt x="1813" y="5743"/>
                    <a:pt x="1772" y="5764"/>
                  </a:cubicBezTo>
                  <a:cubicBezTo>
                    <a:pt x="1752" y="5743"/>
                    <a:pt x="1711" y="5723"/>
                    <a:pt x="1731" y="5682"/>
                  </a:cubicBezTo>
                  <a:cubicBezTo>
                    <a:pt x="1737" y="5677"/>
                    <a:pt x="1744" y="5676"/>
                    <a:pt x="1753" y="5676"/>
                  </a:cubicBezTo>
                  <a:cubicBezTo>
                    <a:pt x="1762" y="5676"/>
                    <a:pt x="1772" y="5677"/>
                    <a:pt x="1782" y="5677"/>
                  </a:cubicBezTo>
                  <a:cubicBezTo>
                    <a:pt x="1803" y="5677"/>
                    <a:pt x="1823" y="5672"/>
                    <a:pt x="1833" y="5641"/>
                  </a:cubicBezTo>
                  <a:cubicBezTo>
                    <a:pt x="1813" y="5621"/>
                    <a:pt x="1772" y="5601"/>
                    <a:pt x="1752" y="5580"/>
                  </a:cubicBezTo>
                  <a:cubicBezTo>
                    <a:pt x="1711" y="5601"/>
                    <a:pt x="1691" y="5621"/>
                    <a:pt x="1670" y="5641"/>
                  </a:cubicBezTo>
                  <a:cubicBezTo>
                    <a:pt x="1648" y="5626"/>
                    <a:pt x="1622" y="5622"/>
                    <a:pt x="1596" y="5622"/>
                  </a:cubicBezTo>
                  <a:cubicBezTo>
                    <a:pt x="1568" y="5622"/>
                    <a:pt x="1538" y="5627"/>
                    <a:pt x="1511" y="5627"/>
                  </a:cubicBezTo>
                  <a:cubicBezTo>
                    <a:pt x="1495" y="5627"/>
                    <a:pt x="1481" y="5626"/>
                    <a:pt x="1467" y="5621"/>
                  </a:cubicBezTo>
                  <a:cubicBezTo>
                    <a:pt x="1426" y="5682"/>
                    <a:pt x="1365" y="5723"/>
                    <a:pt x="1324" y="5784"/>
                  </a:cubicBezTo>
                  <a:lnTo>
                    <a:pt x="1202" y="5784"/>
                  </a:lnTo>
                  <a:cubicBezTo>
                    <a:pt x="1141" y="5906"/>
                    <a:pt x="1039" y="5988"/>
                    <a:pt x="937" y="6069"/>
                  </a:cubicBezTo>
                  <a:cubicBezTo>
                    <a:pt x="958" y="6171"/>
                    <a:pt x="876" y="6212"/>
                    <a:pt x="835" y="6273"/>
                  </a:cubicBezTo>
                  <a:lnTo>
                    <a:pt x="835" y="6456"/>
                  </a:lnTo>
                  <a:cubicBezTo>
                    <a:pt x="734" y="6599"/>
                    <a:pt x="754" y="6782"/>
                    <a:pt x="693" y="6965"/>
                  </a:cubicBezTo>
                  <a:cubicBezTo>
                    <a:pt x="672" y="7047"/>
                    <a:pt x="672" y="7148"/>
                    <a:pt x="713" y="7230"/>
                  </a:cubicBezTo>
                  <a:cubicBezTo>
                    <a:pt x="713" y="7291"/>
                    <a:pt x="652" y="7271"/>
                    <a:pt x="632" y="7332"/>
                  </a:cubicBezTo>
                  <a:cubicBezTo>
                    <a:pt x="611" y="7372"/>
                    <a:pt x="693" y="7413"/>
                    <a:pt x="693" y="7474"/>
                  </a:cubicBezTo>
                  <a:cubicBezTo>
                    <a:pt x="693" y="7515"/>
                    <a:pt x="652" y="7515"/>
                    <a:pt x="632" y="7556"/>
                  </a:cubicBezTo>
                  <a:cubicBezTo>
                    <a:pt x="632" y="7617"/>
                    <a:pt x="652" y="7678"/>
                    <a:pt x="611" y="7719"/>
                  </a:cubicBezTo>
                  <a:cubicBezTo>
                    <a:pt x="672" y="7841"/>
                    <a:pt x="591" y="7963"/>
                    <a:pt x="672" y="8085"/>
                  </a:cubicBezTo>
                  <a:cubicBezTo>
                    <a:pt x="611" y="8146"/>
                    <a:pt x="672" y="8228"/>
                    <a:pt x="611" y="8289"/>
                  </a:cubicBezTo>
                  <a:cubicBezTo>
                    <a:pt x="632" y="8391"/>
                    <a:pt x="652" y="8472"/>
                    <a:pt x="693" y="8554"/>
                  </a:cubicBezTo>
                  <a:cubicBezTo>
                    <a:pt x="672" y="8574"/>
                    <a:pt x="652" y="8594"/>
                    <a:pt x="632" y="8615"/>
                  </a:cubicBezTo>
                  <a:lnTo>
                    <a:pt x="632" y="8839"/>
                  </a:lnTo>
                  <a:cubicBezTo>
                    <a:pt x="652" y="8879"/>
                    <a:pt x="632" y="8941"/>
                    <a:pt x="652" y="8981"/>
                  </a:cubicBezTo>
                  <a:cubicBezTo>
                    <a:pt x="693" y="9063"/>
                    <a:pt x="672" y="9124"/>
                    <a:pt x="632" y="9185"/>
                  </a:cubicBezTo>
                  <a:cubicBezTo>
                    <a:pt x="672" y="9205"/>
                    <a:pt x="672" y="9246"/>
                    <a:pt x="693" y="9266"/>
                  </a:cubicBezTo>
                  <a:cubicBezTo>
                    <a:pt x="652" y="9287"/>
                    <a:pt x="693" y="9348"/>
                    <a:pt x="672" y="9368"/>
                  </a:cubicBezTo>
                  <a:cubicBezTo>
                    <a:pt x="632" y="9429"/>
                    <a:pt x="632" y="9490"/>
                    <a:pt x="672" y="9531"/>
                  </a:cubicBezTo>
                  <a:cubicBezTo>
                    <a:pt x="713" y="9592"/>
                    <a:pt x="713" y="9633"/>
                    <a:pt x="693" y="9694"/>
                  </a:cubicBezTo>
                  <a:cubicBezTo>
                    <a:pt x="683" y="9725"/>
                    <a:pt x="662" y="9730"/>
                    <a:pt x="639" y="9730"/>
                  </a:cubicBezTo>
                  <a:cubicBezTo>
                    <a:pt x="628" y="9730"/>
                    <a:pt x="616" y="9728"/>
                    <a:pt x="604" y="9728"/>
                  </a:cubicBezTo>
                  <a:cubicBezTo>
                    <a:pt x="592" y="9728"/>
                    <a:pt x="581" y="9730"/>
                    <a:pt x="571" y="9735"/>
                  </a:cubicBezTo>
                  <a:cubicBezTo>
                    <a:pt x="550" y="9755"/>
                    <a:pt x="530" y="9776"/>
                    <a:pt x="509" y="9796"/>
                  </a:cubicBezTo>
                  <a:cubicBezTo>
                    <a:pt x="530" y="9816"/>
                    <a:pt x="530" y="9837"/>
                    <a:pt x="571" y="9857"/>
                  </a:cubicBezTo>
                  <a:cubicBezTo>
                    <a:pt x="530" y="9918"/>
                    <a:pt x="591" y="9979"/>
                    <a:pt x="591" y="10040"/>
                  </a:cubicBezTo>
                  <a:cubicBezTo>
                    <a:pt x="509" y="10101"/>
                    <a:pt x="489" y="10163"/>
                    <a:pt x="428" y="10224"/>
                  </a:cubicBezTo>
                  <a:cubicBezTo>
                    <a:pt x="422" y="10227"/>
                    <a:pt x="417" y="10228"/>
                    <a:pt x="411" y="10228"/>
                  </a:cubicBezTo>
                  <a:cubicBezTo>
                    <a:pt x="385" y="10228"/>
                    <a:pt x="364" y="10199"/>
                    <a:pt x="318" y="10199"/>
                  </a:cubicBezTo>
                  <a:cubicBezTo>
                    <a:pt x="308" y="10199"/>
                    <a:pt x="297" y="10200"/>
                    <a:pt x="285" y="10203"/>
                  </a:cubicBezTo>
                  <a:lnTo>
                    <a:pt x="163" y="10264"/>
                  </a:lnTo>
                  <a:cubicBezTo>
                    <a:pt x="123" y="10346"/>
                    <a:pt x="82" y="10427"/>
                    <a:pt x="61" y="10509"/>
                  </a:cubicBezTo>
                  <a:cubicBezTo>
                    <a:pt x="61" y="10509"/>
                    <a:pt x="82" y="10529"/>
                    <a:pt x="82" y="10549"/>
                  </a:cubicBezTo>
                  <a:cubicBezTo>
                    <a:pt x="61" y="10570"/>
                    <a:pt x="41" y="10590"/>
                    <a:pt x="41" y="10611"/>
                  </a:cubicBezTo>
                  <a:cubicBezTo>
                    <a:pt x="41" y="10631"/>
                    <a:pt x="21" y="10672"/>
                    <a:pt x="41" y="10692"/>
                  </a:cubicBezTo>
                  <a:cubicBezTo>
                    <a:pt x="82" y="10733"/>
                    <a:pt x="82" y="10773"/>
                    <a:pt x="61" y="10814"/>
                  </a:cubicBezTo>
                  <a:cubicBezTo>
                    <a:pt x="21" y="10896"/>
                    <a:pt x="41" y="10957"/>
                    <a:pt x="61" y="11018"/>
                  </a:cubicBezTo>
                  <a:cubicBezTo>
                    <a:pt x="0" y="11140"/>
                    <a:pt x="82" y="11262"/>
                    <a:pt x="82" y="11384"/>
                  </a:cubicBezTo>
                  <a:cubicBezTo>
                    <a:pt x="82" y="11425"/>
                    <a:pt x="41" y="11446"/>
                    <a:pt x="41" y="11486"/>
                  </a:cubicBezTo>
                  <a:cubicBezTo>
                    <a:pt x="61" y="11507"/>
                    <a:pt x="82" y="11527"/>
                    <a:pt x="102" y="11547"/>
                  </a:cubicBezTo>
                  <a:lnTo>
                    <a:pt x="102" y="11894"/>
                  </a:lnTo>
                  <a:cubicBezTo>
                    <a:pt x="123" y="11934"/>
                    <a:pt x="123" y="11955"/>
                    <a:pt x="143" y="11995"/>
                  </a:cubicBezTo>
                  <a:cubicBezTo>
                    <a:pt x="143" y="12199"/>
                    <a:pt x="184" y="12403"/>
                    <a:pt x="204" y="12606"/>
                  </a:cubicBezTo>
                  <a:lnTo>
                    <a:pt x="347" y="12606"/>
                  </a:lnTo>
                  <a:cubicBezTo>
                    <a:pt x="428" y="12667"/>
                    <a:pt x="408" y="12769"/>
                    <a:pt x="469" y="12871"/>
                  </a:cubicBezTo>
                  <a:cubicBezTo>
                    <a:pt x="448" y="12858"/>
                    <a:pt x="435" y="12853"/>
                    <a:pt x="424" y="12853"/>
                  </a:cubicBezTo>
                  <a:cubicBezTo>
                    <a:pt x="403" y="12853"/>
                    <a:pt x="394" y="12871"/>
                    <a:pt x="367" y="12871"/>
                  </a:cubicBezTo>
                  <a:cubicBezTo>
                    <a:pt x="367" y="12790"/>
                    <a:pt x="367" y="12708"/>
                    <a:pt x="326" y="12627"/>
                  </a:cubicBezTo>
                  <a:cubicBezTo>
                    <a:pt x="245" y="12627"/>
                    <a:pt x="224" y="12667"/>
                    <a:pt x="204" y="12708"/>
                  </a:cubicBezTo>
                  <a:cubicBezTo>
                    <a:pt x="224" y="12810"/>
                    <a:pt x="224" y="12912"/>
                    <a:pt x="245" y="13014"/>
                  </a:cubicBezTo>
                  <a:cubicBezTo>
                    <a:pt x="204" y="13095"/>
                    <a:pt x="265" y="13177"/>
                    <a:pt x="265" y="13258"/>
                  </a:cubicBezTo>
                  <a:cubicBezTo>
                    <a:pt x="285" y="13360"/>
                    <a:pt x="347" y="13421"/>
                    <a:pt x="428" y="13482"/>
                  </a:cubicBezTo>
                  <a:cubicBezTo>
                    <a:pt x="408" y="13564"/>
                    <a:pt x="489" y="13625"/>
                    <a:pt x="428" y="13706"/>
                  </a:cubicBezTo>
                  <a:cubicBezTo>
                    <a:pt x="428" y="13706"/>
                    <a:pt x="408" y="13686"/>
                    <a:pt x="387" y="13686"/>
                  </a:cubicBezTo>
                  <a:cubicBezTo>
                    <a:pt x="367" y="13706"/>
                    <a:pt x="326" y="13726"/>
                    <a:pt x="347" y="13747"/>
                  </a:cubicBezTo>
                  <a:cubicBezTo>
                    <a:pt x="367" y="13788"/>
                    <a:pt x="387" y="13808"/>
                    <a:pt x="428" y="13849"/>
                  </a:cubicBezTo>
                  <a:cubicBezTo>
                    <a:pt x="408" y="13869"/>
                    <a:pt x="428" y="13910"/>
                    <a:pt x="408" y="13930"/>
                  </a:cubicBezTo>
                  <a:cubicBezTo>
                    <a:pt x="408" y="13951"/>
                    <a:pt x="367" y="13930"/>
                    <a:pt x="367" y="13991"/>
                  </a:cubicBezTo>
                  <a:cubicBezTo>
                    <a:pt x="408" y="14052"/>
                    <a:pt x="387" y="14113"/>
                    <a:pt x="367" y="14175"/>
                  </a:cubicBezTo>
                  <a:cubicBezTo>
                    <a:pt x="408" y="14276"/>
                    <a:pt x="448" y="14378"/>
                    <a:pt x="489" y="14460"/>
                  </a:cubicBezTo>
                  <a:cubicBezTo>
                    <a:pt x="530" y="14419"/>
                    <a:pt x="571" y="14358"/>
                    <a:pt x="611" y="14297"/>
                  </a:cubicBezTo>
                  <a:cubicBezTo>
                    <a:pt x="652" y="14337"/>
                    <a:pt x="652" y="14378"/>
                    <a:pt x="632" y="14419"/>
                  </a:cubicBezTo>
                  <a:cubicBezTo>
                    <a:pt x="611" y="14439"/>
                    <a:pt x="591" y="14419"/>
                    <a:pt x="571" y="14460"/>
                  </a:cubicBezTo>
                  <a:cubicBezTo>
                    <a:pt x="530" y="14480"/>
                    <a:pt x="591" y="14500"/>
                    <a:pt x="571" y="14521"/>
                  </a:cubicBezTo>
                  <a:cubicBezTo>
                    <a:pt x="556" y="14535"/>
                    <a:pt x="552" y="14550"/>
                    <a:pt x="544" y="14550"/>
                  </a:cubicBezTo>
                  <a:cubicBezTo>
                    <a:pt x="540" y="14550"/>
                    <a:pt x="536" y="14547"/>
                    <a:pt x="530" y="14541"/>
                  </a:cubicBezTo>
                  <a:cubicBezTo>
                    <a:pt x="509" y="14541"/>
                    <a:pt x="469" y="14521"/>
                    <a:pt x="448" y="14500"/>
                  </a:cubicBezTo>
                  <a:cubicBezTo>
                    <a:pt x="448" y="14521"/>
                    <a:pt x="428" y="14521"/>
                    <a:pt x="428" y="14541"/>
                  </a:cubicBezTo>
                  <a:cubicBezTo>
                    <a:pt x="448" y="14582"/>
                    <a:pt x="469" y="14623"/>
                    <a:pt x="489" y="14663"/>
                  </a:cubicBezTo>
                  <a:cubicBezTo>
                    <a:pt x="509" y="14684"/>
                    <a:pt x="509" y="14724"/>
                    <a:pt x="489" y="14745"/>
                  </a:cubicBezTo>
                  <a:cubicBezTo>
                    <a:pt x="448" y="14826"/>
                    <a:pt x="489" y="14887"/>
                    <a:pt x="489" y="14969"/>
                  </a:cubicBezTo>
                  <a:cubicBezTo>
                    <a:pt x="509" y="15050"/>
                    <a:pt x="530" y="15132"/>
                    <a:pt x="591" y="15193"/>
                  </a:cubicBezTo>
                  <a:cubicBezTo>
                    <a:pt x="530" y="15254"/>
                    <a:pt x="550" y="15315"/>
                    <a:pt x="591" y="15356"/>
                  </a:cubicBezTo>
                  <a:cubicBezTo>
                    <a:pt x="571" y="15417"/>
                    <a:pt x="530" y="15458"/>
                    <a:pt x="571" y="15519"/>
                  </a:cubicBezTo>
                  <a:cubicBezTo>
                    <a:pt x="575" y="15523"/>
                    <a:pt x="581" y="15525"/>
                    <a:pt x="587" y="15525"/>
                  </a:cubicBezTo>
                  <a:cubicBezTo>
                    <a:pt x="598" y="15525"/>
                    <a:pt x="609" y="15520"/>
                    <a:pt x="618" y="15520"/>
                  </a:cubicBezTo>
                  <a:cubicBezTo>
                    <a:pt x="626" y="15520"/>
                    <a:pt x="632" y="15524"/>
                    <a:pt x="632" y="15539"/>
                  </a:cubicBezTo>
                  <a:cubicBezTo>
                    <a:pt x="632" y="15580"/>
                    <a:pt x="611" y="15620"/>
                    <a:pt x="591" y="15661"/>
                  </a:cubicBezTo>
                  <a:lnTo>
                    <a:pt x="591" y="15824"/>
                  </a:lnTo>
                  <a:cubicBezTo>
                    <a:pt x="611" y="15865"/>
                    <a:pt x="632" y="15906"/>
                    <a:pt x="632" y="15926"/>
                  </a:cubicBezTo>
                  <a:lnTo>
                    <a:pt x="632" y="16272"/>
                  </a:lnTo>
                  <a:cubicBezTo>
                    <a:pt x="652" y="16293"/>
                    <a:pt x="693" y="16313"/>
                    <a:pt x="693" y="16354"/>
                  </a:cubicBezTo>
                  <a:cubicBezTo>
                    <a:pt x="713" y="16455"/>
                    <a:pt x="774" y="16537"/>
                    <a:pt x="815" y="16598"/>
                  </a:cubicBezTo>
                  <a:cubicBezTo>
                    <a:pt x="815" y="16659"/>
                    <a:pt x="754" y="16639"/>
                    <a:pt x="754" y="16659"/>
                  </a:cubicBezTo>
                  <a:cubicBezTo>
                    <a:pt x="734" y="16741"/>
                    <a:pt x="774" y="16781"/>
                    <a:pt x="774" y="16842"/>
                  </a:cubicBezTo>
                  <a:cubicBezTo>
                    <a:pt x="774" y="16904"/>
                    <a:pt x="734" y="16965"/>
                    <a:pt x="754" y="17026"/>
                  </a:cubicBezTo>
                  <a:cubicBezTo>
                    <a:pt x="856" y="17168"/>
                    <a:pt x="835" y="17229"/>
                    <a:pt x="835" y="17392"/>
                  </a:cubicBezTo>
                  <a:cubicBezTo>
                    <a:pt x="835" y="17392"/>
                    <a:pt x="856" y="17413"/>
                    <a:pt x="876" y="17433"/>
                  </a:cubicBezTo>
                  <a:cubicBezTo>
                    <a:pt x="896" y="17453"/>
                    <a:pt x="876" y="17494"/>
                    <a:pt x="896" y="17514"/>
                  </a:cubicBezTo>
                  <a:cubicBezTo>
                    <a:pt x="912" y="17509"/>
                    <a:pt x="924" y="17507"/>
                    <a:pt x="935" y="17507"/>
                  </a:cubicBezTo>
                  <a:cubicBezTo>
                    <a:pt x="1010" y="17507"/>
                    <a:pt x="985" y="17619"/>
                    <a:pt x="1039" y="17637"/>
                  </a:cubicBezTo>
                  <a:cubicBezTo>
                    <a:pt x="1053" y="17637"/>
                    <a:pt x="1057" y="17628"/>
                    <a:pt x="1071" y="17628"/>
                  </a:cubicBezTo>
                  <a:cubicBezTo>
                    <a:pt x="1077" y="17628"/>
                    <a:pt x="1087" y="17630"/>
                    <a:pt x="1100" y="17637"/>
                  </a:cubicBezTo>
                  <a:cubicBezTo>
                    <a:pt x="1100" y="17677"/>
                    <a:pt x="1141" y="17698"/>
                    <a:pt x="1202" y="17718"/>
                  </a:cubicBezTo>
                  <a:cubicBezTo>
                    <a:pt x="1161" y="17779"/>
                    <a:pt x="1222" y="17820"/>
                    <a:pt x="1222" y="17861"/>
                  </a:cubicBezTo>
                  <a:lnTo>
                    <a:pt x="1182" y="17861"/>
                  </a:lnTo>
                  <a:cubicBezTo>
                    <a:pt x="1141" y="17881"/>
                    <a:pt x="1141" y="17901"/>
                    <a:pt x="1141" y="17942"/>
                  </a:cubicBezTo>
                  <a:cubicBezTo>
                    <a:pt x="1161" y="17983"/>
                    <a:pt x="1202" y="18024"/>
                    <a:pt x="1263" y="18024"/>
                  </a:cubicBezTo>
                  <a:cubicBezTo>
                    <a:pt x="1283" y="18085"/>
                    <a:pt x="1324" y="18105"/>
                    <a:pt x="1385" y="18146"/>
                  </a:cubicBezTo>
                  <a:cubicBezTo>
                    <a:pt x="1365" y="18187"/>
                    <a:pt x="1283" y="18187"/>
                    <a:pt x="1283" y="18248"/>
                  </a:cubicBezTo>
                  <a:cubicBezTo>
                    <a:pt x="1283" y="18268"/>
                    <a:pt x="1304" y="18268"/>
                    <a:pt x="1304" y="18309"/>
                  </a:cubicBezTo>
                  <a:cubicBezTo>
                    <a:pt x="1283" y="18329"/>
                    <a:pt x="1243" y="18309"/>
                    <a:pt x="1243" y="18370"/>
                  </a:cubicBezTo>
                  <a:cubicBezTo>
                    <a:pt x="1263" y="18411"/>
                    <a:pt x="1365" y="18411"/>
                    <a:pt x="1365" y="18492"/>
                  </a:cubicBezTo>
                  <a:cubicBezTo>
                    <a:pt x="1324" y="18533"/>
                    <a:pt x="1324" y="18573"/>
                    <a:pt x="1324" y="18635"/>
                  </a:cubicBezTo>
                  <a:cubicBezTo>
                    <a:pt x="1385" y="18675"/>
                    <a:pt x="1385" y="18736"/>
                    <a:pt x="1406" y="18798"/>
                  </a:cubicBezTo>
                  <a:cubicBezTo>
                    <a:pt x="1385" y="18838"/>
                    <a:pt x="1344" y="18818"/>
                    <a:pt x="1344" y="18879"/>
                  </a:cubicBezTo>
                  <a:cubicBezTo>
                    <a:pt x="1426" y="18899"/>
                    <a:pt x="1385" y="19022"/>
                    <a:pt x="1487" y="19062"/>
                  </a:cubicBezTo>
                  <a:cubicBezTo>
                    <a:pt x="1467" y="19123"/>
                    <a:pt x="1446" y="19164"/>
                    <a:pt x="1446" y="19225"/>
                  </a:cubicBezTo>
                  <a:cubicBezTo>
                    <a:pt x="1446" y="19246"/>
                    <a:pt x="1446" y="19246"/>
                    <a:pt x="1446" y="19266"/>
                  </a:cubicBezTo>
                  <a:cubicBezTo>
                    <a:pt x="1487" y="19266"/>
                    <a:pt x="1487" y="19246"/>
                    <a:pt x="1528" y="19246"/>
                  </a:cubicBezTo>
                  <a:cubicBezTo>
                    <a:pt x="1528" y="19246"/>
                    <a:pt x="1548" y="19266"/>
                    <a:pt x="1548" y="19286"/>
                  </a:cubicBezTo>
                  <a:cubicBezTo>
                    <a:pt x="1548" y="19286"/>
                    <a:pt x="1528" y="19307"/>
                    <a:pt x="1507" y="19307"/>
                  </a:cubicBezTo>
                  <a:cubicBezTo>
                    <a:pt x="1491" y="19307"/>
                    <a:pt x="1488" y="19281"/>
                    <a:pt x="1466" y="19281"/>
                  </a:cubicBezTo>
                  <a:cubicBezTo>
                    <a:pt x="1461" y="19281"/>
                    <a:pt x="1454" y="19282"/>
                    <a:pt x="1446" y="19286"/>
                  </a:cubicBezTo>
                  <a:cubicBezTo>
                    <a:pt x="1406" y="19368"/>
                    <a:pt x="1507" y="19388"/>
                    <a:pt x="1507" y="19429"/>
                  </a:cubicBezTo>
                  <a:cubicBezTo>
                    <a:pt x="1487" y="19449"/>
                    <a:pt x="1467" y="19470"/>
                    <a:pt x="1446" y="19470"/>
                  </a:cubicBezTo>
                  <a:cubicBezTo>
                    <a:pt x="1440" y="19472"/>
                    <a:pt x="1435" y="19474"/>
                    <a:pt x="1431" y="19474"/>
                  </a:cubicBezTo>
                  <a:cubicBezTo>
                    <a:pt x="1404" y="19474"/>
                    <a:pt x="1397" y="19429"/>
                    <a:pt x="1344" y="19429"/>
                  </a:cubicBezTo>
                  <a:cubicBezTo>
                    <a:pt x="1324" y="19490"/>
                    <a:pt x="1243" y="19531"/>
                    <a:pt x="1243" y="19612"/>
                  </a:cubicBezTo>
                  <a:cubicBezTo>
                    <a:pt x="1283" y="19612"/>
                    <a:pt x="1315" y="19594"/>
                    <a:pt x="1350" y="19594"/>
                  </a:cubicBezTo>
                  <a:cubicBezTo>
                    <a:pt x="1367" y="19594"/>
                    <a:pt x="1385" y="19599"/>
                    <a:pt x="1406" y="19612"/>
                  </a:cubicBezTo>
                  <a:cubicBezTo>
                    <a:pt x="1406" y="19673"/>
                    <a:pt x="1426" y="19714"/>
                    <a:pt x="1467" y="19755"/>
                  </a:cubicBezTo>
                  <a:cubicBezTo>
                    <a:pt x="1446" y="19775"/>
                    <a:pt x="1426" y="19795"/>
                    <a:pt x="1426" y="19836"/>
                  </a:cubicBezTo>
                  <a:cubicBezTo>
                    <a:pt x="1406" y="19836"/>
                    <a:pt x="1426" y="19877"/>
                    <a:pt x="1406" y="19897"/>
                  </a:cubicBezTo>
                  <a:cubicBezTo>
                    <a:pt x="1406" y="19918"/>
                    <a:pt x="1385" y="19938"/>
                    <a:pt x="1365" y="19938"/>
                  </a:cubicBezTo>
                  <a:lnTo>
                    <a:pt x="1365" y="19775"/>
                  </a:lnTo>
                  <a:cubicBezTo>
                    <a:pt x="1304" y="19755"/>
                    <a:pt x="1304" y="19694"/>
                    <a:pt x="1283" y="19653"/>
                  </a:cubicBezTo>
                  <a:cubicBezTo>
                    <a:pt x="1277" y="19650"/>
                    <a:pt x="1272" y="19649"/>
                    <a:pt x="1268" y="19649"/>
                  </a:cubicBezTo>
                  <a:cubicBezTo>
                    <a:pt x="1247" y="19649"/>
                    <a:pt x="1241" y="19677"/>
                    <a:pt x="1230" y="19677"/>
                  </a:cubicBezTo>
                  <a:cubicBezTo>
                    <a:pt x="1228" y="19677"/>
                    <a:pt x="1225" y="19676"/>
                    <a:pt x="1222" y="19673"/>
                  </a:cubicBezTo>
                  <a:cubicBezTo>
                    <a:pt x="1161" y="19653"/>
                    <a:pt x="1182" y="19571"/>
                    <a:pt x="1120" y="19571"/>
                  </a:cubicBezTo>
                  <a:cubicBezTo>
                    <a:pt x="1080" y="19632"/>
                    <a:pt x="1141" y="19714"/>
                    <a:pt x="1100" y="19775"/>
                  </a:cubicBezTo>
                  <a:cubicBezTo>
                    <a:pt x="1100" y="19775"/>
                    <a:pt x="1100" y="19795"/>
                    <a:pt x="1100" y="19816"/>
                  </a:cubicBezTo>
                  <a:cubicBezTo>
                    <a:pt x="1161" y="19897"/>
                    <a:pt x="1120" y="19979"/>
                    <a:pt x="1141" y="20060"/>
                  </a:cubicBezTo>
                  <a:cubicBezTo>
                    <a:pt x="1141" y="20162"/>
                    <a:pt x="1120" y="20264"/>
                    <a:pt x="1161" y="20345"/>
                  </a:cubicBezTo>
                  <a:cubicBezTo>
                    <a:pt x="1182" y="20386"/>
                    <a:pt x="1182" y="20447"/>
                    <a:pt x="1141" y="20488"/>
                  </a:cubicBezTo>
                  <a:cubicBezTo>
                    <a:pt x="1202" y="20569"/>
                    <a:pt x="1202" y="20671"/>
                    <a:pt x="1161" y="20753"/>
                  </a:cubicBezTo>
                  <a:cubicBezTo>
                    <a:pt x="1182" y="20793"/>
                    <a:pt x="1222" y="20834"/>
                    <a:pt x="1243" y="20854"/>
                  </a:cubicBezTo>
                  <a:cubicBezTo>
                    <a:pt x="1222" y="20895"/>
                    <a:pt x="1182" y="20916"/>
                    <a:pt x="1161" y="20936"/>
                  </a:cubicBezTo>
                  <a:cubicBezTo>
                    <a:pt x="1182" y="20977"/>
                    <a:pt x="1202" y="20997"/>
                    <a:pt x="1202" y="21017"/>
                  </a:cubicBezTo>
                  <a:cubicBezTo>
                    <a:pt x="1182" y="21058"/>
                    <a:pt x="1182" y="21078"/>
                    <a:pt x="1202" y="21119"/>
                  </a:cubicBezTo>
                  <a:cubicBezTo>
                    <a:pt x="1222" y="21201"/>
                    <a:pt x="1243" y="21262"/>
                    <a:pt x="1243" y="21343"/>
                  </a:cubicBezTo>
                  <a:cubicBezTo>
                    <a:pt x="1243" y="21404"/>
                    <a:pt x="1202" y="21445"/>
                    <a:pt x="1182" y="21486"/>
                  </a:cubicBezTo>
                  <a:cubicBezTo>
                    <a:pt x="1263" y="21588"/>
                    <a:pt x="1263" y="21628"/>
                    <a:pt x="1263" y="21812"/>
                  </a:cubicBezTo>
                  <a:cubicBezTo>
                    <a:pt x="1254" y="21810"/>
                    <a:pt x="1245" y="21809"/>
                    <a:pt x="1237" y="21809"/>
                  </a:cubicBezTo>
                  <a:cubicBezTo>
                    <a:pt x="1140" y="21809"/>
                    <a:pt x="1136" y="21918"/>
                    <a:pt x="1080" y="21975"/>
                  </a:cubicBezTo>
                  <a:cubicBezTo>
                    <a:pt x="1161" y="22036"/>
                    <a:pt x="1263" y="22097"/>
                    <a:pt x="1324" y="22199"/>
                  </a:cubicBezTo>
                  <a:cubicBezTo>
                    <a:pt x="1283" y="22239"/>
                    <a:pt x="1222" y="22239"/>
                    <a:pt x="1202" y="22300"/>
                  </a:cubicBezTo>
                  <a:cubicBezTo>
                    <a:pt x="1182" y="22321"/>
                    <a:pt x="1182" y="22361"/>
                    <a:pt x="1202" y="22382"/>
                  </a:cubicBezTo>
                  <a:cubicBezTo>
                    <a:pt x="1222" y="22402"/>
                    <a:pt x="1243" y="22402"/>
                    <a:pt x="1243" y="22423"/>
                  </a:cubicBezTo>
                  <a:lnTo>
                    <a:pt x="1243" y="22504"/>
                  </a:lnTo>
                  <a:cubicBezTo>
                    <a:pt x="1283" y="22565"/>
                    <a:pt x="1324" y="22586"/>
                    <a:pt x="1365" y="22606"/>
                  </a:cubicBezTo>
                  <a:cubicBezTo>
                    <a:pt x="1344" y="22667"/>
                    <a:pt x="1304" y="22626"/>
                    <a:pt x="1283" y="22667"/>
                  </a:cubicBezTo>
                  <a:cubicBezTo>
                    <a:pt x="1283" y="22708"/>
                    <a:pt x="1222" y="22708"/>
                    <a:pt x="1222" y="22748"/>
                  </a:cubicBezTo>
                  <a:lnTo>
                    <a:pt x="1222" y="22850"/>
                  </a:lnTo>
                  <a:cubicBezTo>
                    <a:pt x="1243" y="22871"/>
                    <a:pt x="1283" y="22871"/>
                    <a:pt x="1304" y="22911"/>
                  </a:cubicBezTo>
                  <a:cubicBezTo>
                    <a:pt x="1304" y="22932"/>
                    <a:pt x="1304" y="22972"/>
                    <a:pt x="1304" y="22993"/>
                  </a:cubicBezTo>
                  <a:cubicBezTo>
                    <a:pt x="1324" y="23013"/>
                    <a:pt x="1344" y="23034"/>
                    <a:pt x="1365" y="23054"/>
                  </a:cubicBezTo>
                  <a:cubicBezTo>
                    <a:pt x="1365" y="23074"/>
                    <a:pt x="1324" y="23095"/>
                    <a:pt x="1304" y="23095"/>
                  </a:cubicBezTo>
                  <a:cubicBezTo>
                    <a:pt x="1304" y="23176"/>
                    <a:pt x="1243" y="23258"/>
                    <a:pt x="1283" y="23339"/>
                  </a:cubicBezTo>
                  <a:cubicBezTo>
                    <a:pt x="1385" y="23380"/>
                    <a:pt x="1406" y="23482"/>
                    <a:pt x="1487" y="23543"/>
                  </a:cubicBezTo>
                  <a:cubicBezTo>
                    <a:pt x="1487" y="23583"/>
                    <a:pt x="1507" y="23624"/>
                    <a:pt x="1487" y="23665"/>
                  </a:cubicBezTo>
                  <a:cubicBezTo>
                    <a:pt x="1446" y="23665"/>
                    <a:pt x="1446" y="23624"/>
                    <a:pt x="1385" y="23624"/>
                  </a:cubicBezTo>
                  <a:cubicBezTo>
                    <a:pt x="1365" y="23645"/>
                    <a:pt x="1344" y="23665"/>
                    <a:pt x="1324" y="23706"/>
                  </a:cubicBezTo>
                  <a:cubicBezTo>
                    <a:pt x="1365" y="23787"/>
                    <a:pt x="1365" y="23889"/>
                    <a:pt x="1324" y="23950"/>
                  </a:cubicBezTo>
                  <a:cubicBezTo>
                    <a:pt x="1324" y="24011"/>
                    <a:pt x="1385" y="24031"/>
                    <a:pt x="1385" y="24052"/>
                  </a:cubicBezTo>
                  <a:cubicBezTo>
                    <a:pt x="1385" y="24093"/>
                    <a:pt x="1344" y="24093"/>
                    <a:pt x="1344" y="24133"/>
                  </a:cubicBezTo>
                  <a:cubicBezTo>
                    <a:pt x="1365" y="24154"/>
                    <a:pt x="1385" y="24174"/>
                    <a:pt x="1385" y="24174"/>
                  </a:cubicBezTo>
                  <a:cubicBezTo>
                    <a:pt x="1426" y="24255"/>
                    <a:pt x="1385" y="24276"/>
                    <a:pt x="1385" y="24337"/>
                  </a:cubicBezTo>
                  <a:cubicBezTo>
                    <a:pt x="1385" y="24378"/>
                    <a:pt x="1426" y="24378"/>
                    <a:pt x="1426" y="24398"/>
                  </a:cubicBezTo>
                  <a:lnTo>
                    <a:pt x="1426" y="24541"/>
                  </a:lnTo>
                  <a:cubicBezTo>
                    <a:pt x="1406" y="24561"/>
                    <a:pt x="1365" y="24561"/>
                    <a:pt x="1385" y="24602"/>
                  </a:cubicBezTo>
                  <a:cubicBezTo>
                    <a:pt x="1426" y="24622"/>
                    <a:pt x="1467" y="24642"/>
                    <a:pt x="1528" y="24642"/>
                  </a:cubicBezTo>
                  <a:cubicBezTo>
                    <a:pt x="1548" y="24642"/>
                    <a:pt x="1548" y="24642"/>
                    <a:pt x="1568" y="24663"/>
                  </a:cubicBezTo>
                  <a:lnTo>
                    <a:pt x="1568" y="24765"/>
                  </a:lnTo>
                  <a:cubicBezTo>
                    <a:pt x="1548" y="24785"/>
                    <a:pt x="1528" y="24805"/>
                    <a:pt x="1507" y="24826"/>
                  </a:cubicBezTo>
                  <a:cubicBezTo>
                    <a:pt x="1528" y="24866"/>
                    <a:pt x="1548" y="24887"/>
                    <a:pt x="1528" y="24928"/>
                  </a:cubicBezTo>
                  <a:cubicBezTo>
                    <a:pt x="1487" y="24989"/>
                    <a:pt x="1446" y="25050"/>
                    <a:pt x="1385" y="25090"/>
                  </a:cubicBezTo>
                  <a:cubicBezTo>
                    <a:pt x="1385" y="25152"/>
                    <a:pt x="1426" y="25172"/>
                    <a:pt x="1446" y="25213"/>
                  </a:cubicBezTo>
                  <a:cubicBezTo>
                    <a:pt x="1467" y="25253"/>
                    <a:pt x="1426" y="25233"/>
                    <a:pt x="1406" y="25274"/>
                  </a:cubicBezTo>
                  <a:cubicBezTo>
                    <a:pt x="1385" y="25314"/>
                    <a:pt x="1406" y="25376"/>
                    <a:pt x="1446" y="25416"/>
                  </a:cubicBezTo>
                  <a:cubicBezTo>
                    <a:pt x="1507" y="25437"/>
                    <a:pt x="1568" y="25457"/>
                    <a:pt x="1589" y="25518"/>
                  </a:cubicBezTo>
                  <a:cubicBezTo>
                    <a:pt x="1568" y="25539"/>
                    <a:pt x="1568" y="25559"/>
                    <a:pt x="1548" y="25559"/>
                  </a:cubicBezTo>
                  <a:cubicBezTo>
                    <a:pt x="1518" y="25559"/>
                    <a:pt x="1487" y="25525"/>
                    <a:pt x="1456" y="25525"/>
                  </a:cubicBezTo>
                  <a:cubicBezTo>
                    <a:pt x="1446" y="25525"/>
                    <a:pt x="1436" y="25528"/>
                    <a:pt x="1426" y="25539"/>
                  </a:cubicBezTo>
                  <a:cubicBezTo>
                    <a:pt x="1426" y="25579"/>
                    <a:pt x="1487" y="25600"/>
                    <a:pt x="1446" y="25620"/>
                  </a:cubicBezTo>
                  <a:cubicBezTo>
                    <a:pt x="1436" y="25640"/>
                    <a:pt x="1416" y="25640"/>
                    <a:pt x="1395" y="25640"/>
                  </a:cubicBezTo>
                  <a:cubicBezTo>
                    <a:pt x="1375" y="25640"/>
                    <a:pt x="1355" y="25640"/>
                    <a:pt x="1344" y="25661"/>
                  </a:cubicBezTo>
                  <a:cubicBezTo>
                    <a:pt x="1365" y="25722"/>
                    <a:pt x="1426" y="25742"/>
                    <a:pt x="1446" y="25803"/>
                  </a:cubicBezTo>
                  <a:cubicBezTo>
                    <a:pt x="1446" y="25844"/>
                    <a:pt x="1487" y="25885"/>
                    <a:pt x="1507" y="25905"/>
                  </a:cubicBezTo>
                  <a:cubicBezTo>
                    <a:pt x="1528" y="25925"/>
                    <a:pt x="1548" y="25905"/>
                    <a:pt x="1568" y="25946"/>
                  </a:cubicBezTo>
                  <a:cubicBezTo>
                    <a:pt x="1568" y="25966"/>
                    <a:pt x="1548" y="25987"/>
                    <a:pt x="1528" y="25987"/>
                  </a:cubicBezTo>
                  <a:cubicBezTo>
                    <a:pt x="1514" y="25987"/>
                    <a:pt x="1510" y="25977"/>
                    <a:pt x="1502" y="25977"/>
                  </a:cubicBezTo>
                  <a:cubicBezTo>
                    <a:pt x="1498" y="25977"/>
                    <a:pt x="1494" y="25980"/>
                    <a:pt x="1487" y="25987"/>
                  </a:cubicBezTo>
                  <a:cubicBezTo>
                    <a:pt x="1467" y="26048"/>
                    <a:pt x="1528" y="26088"/>
                    <a:pt x="1507" y="26129"/>
                  </a:cubicBezTo>
                  <a:cubicBezTo>
                    <a:pt x="1538" y="26139"/>
                    <a:pt x="1563" y="26139"/>
                    <a:pt x="1586" y="26139"/>
                  </a:cubicBezTo>
                  <a:cubicBezTo>
                    <a:pt x="1609" y="26139"/>
                    <a:pt x="1630" y="26139"/>
                    <a:pt x="1650" y="26149"/>
                  </a:cubicBezTo>
                  <a:cubicBezTo>
                    <a:pt x="1568" y="26251"/>
                    <a:pt x="1528" y="26353"/>
                    <a:pt x="1446" y="26435"/>
                  </a:cubicBezTo>
                  <a:cubicBezTo>
                    <a:pt x="1487" y="26475"/>
                    <a:pt x="1507" y="26516"/>
                    <a:pt x="1548" y="26516"/>
                  </a:cubicBezTo>
                  <a:cubicBezTo>
                    <a:pt x="1589" y="26516"/>
                    <a:pt x="1609" y="26557"/>
                    <a:pt x="1630" y="26577"/>
                  </a:cubicBezTo>
                  <a:cubicBezTo>
                    <a:pt x="1650" y="26598"/>
                    <a:pt x="1650" y="26618"/>
                    <a:pt x="1650" y="26618"/>
                  </a:cubicBezTo>
                  <a:cubicBezTo>
                    <a:pt x="1630" y="26638"/>
                    <a:pt x="1609" y="26638"/>
                    <a:pt x="1591" y="26638"/>
                  </a:cubicBezTo>
                  <a:cubicBezTo>
                    <a:pt x="1574" y="26638"/>
                    <a:pt x="1558" y="26638"/>
                    <a:pt x="1548" y="26659"/>
                  </a:cubicBezTo>
                  <a:cubicBezTo>
                    <a:pt x="1528" y="26720"/>
                    <a:pt x="1589" y="26740"/>
                    <a:pt x="1609" y="26781"/>
                  </a:cubicBezTo>
                  <a:cubicBezTo>
                    <a:pt x="1650" y="26760"/>
                    <a:pt x="1650" y="26699"/>
                    <a:pt x="1691" y="26699"/>
                  </a:cubicBezTo>
                  <a:cubicBezTo>
                    <a:pt x="1691" y="26720"/>
                    <a:pt x="1711" y="26720"/>
                    <a:pt x="1711" y="26740"/>
                  </a:cubicBezTo>
                  <a:cubicBezTo>
                    <a:pt x="1727" y="26744"/>
                    <a:pt x="1742" y="26746"/>
                    <a:pt x="1758" y="26746"/>
                  </a:cubicBezTo>
                  <a:cubicBezTo>
                    <a:pt x="1823" y="26746"/>
                    <a:pt x="1886" y="26716"/>
                    <a:pt x="1935" y="26699"/>
                  </a:cubicBezTo>
                  <a:cubicBezTo>
                    <a:pt x="1976" y="26679"/>
                    <a:pt x="1935" y="26618"/>
                    <a:pt x="1996" y="26618"/>
                  </a:cubicBezTo>
                  <a:cubicBezTo>
                    <a:pt x="2017" y="26638"/>
                    <a:pt x="2017" y="26679"/>
                    <a:pt x="1996" y="26699"/>
                  </a:cubicBezTo>
                  <a:cubicBezTo>
                    <a:pt x="1976" y="26740"/>
                    <a:pt x="1935" y="26760"/>
                    <a:pt x="1915" y="26822"/>
                  </a:cubicBezTo>
                  <a:cubicBezTo>
                    <a:pt x="1915" y="26842"/>
                    <a:pt x="1894" y="26903"/>
                    <a:pt x="1833" y="26903"/>
                  </a:cubicBezTo>
                  <a:cubicBezTo>
                    <a:pt x="1813" y="26842"/>
                    <a:pt x="1731" y="26781"/>
                    <a:pt x="1711" y="26781"/>
                  </a:cubicBezTo>
                  <a:cubicBezTo>
                    <a:pt x="1691" y="26822"/>
                    <a:pt x="1691" y="26842"/>
                    <a:pt x="1691" y="26883"/>
                  </a:cubicBezTo>
                  <a:cubicBezTo>
                    <a:pt x="1670" y="26903"/>
                    <a:pt x="1650" y="26923"/>
                    <a:pt x="1630" y="26944"/>
                  </a:cubicBezTo>
                  <a:cubicBezTo>
                    <a:pt x="1589" y="26944"/>
                    <a:pt x="1568" y="26883"/>
                    <a:pt x="1528" y="26883"/>
                  </a:cubicBezTo>
                  <a:cubicBezTo>
                    <a:pt x="1507" y="26903"/>
                    <a:pt x="1487" y="26923"/>
                    <a:pt x="1487" y="26984"/>
                  </a:cubicBezTo>
                  <a:cubicBezTo>
                    <a:pt x="1568" y="27005"/>
                    <a:pt x="1548" y="27107"/>
                    <a:pt x="1630" y="27147"/>
                  </a:cubicBezTo>
                  <a:cubicBezTo>
                    <a:pt x="1670" y="27066"/>
                    <a:pt x="1752" y="27086"/>
                    <a:pt x="1772" y="27025"/>
                  </a:cubicBezTo>
                  <a:cubicBezTo>
                    <a:pt x="1813" y="27046"/>
                    <a:pt x="1813" y="27066"/>
                    <a:pt x="1833" y="27086"/>
                  </a:cubicBezTo>
                  <a:cubicBezTo>
                    <a:pt x="1874" y="27066"/>
                    <a:pt x="1894" y="27066"/>
                    <a:pt x="1915" y="27046"/>
                  </a:cubicBezTo>
                  <a:cubicBezTo>
                    <a:pt x="1935" y="27066"/>
                    <a:pt x="1955" y="27086"/>
                    <a:pt x="1955" y="27107"/>
                  </a:cubicBezTo>
                  <a:cubicBezTo>
                    <a:pt x="1955" y="27147"/>
                    <a:pt x="1915" y="27168"/>
                    <a:pt x="1935" y="27208"/>
                  </a:cubicBezTo>
                  <a:cubicBezTo>
                    <a:pt x="1935" y="27229"/>
                    <a:pt x="1915" y="27249"/>
                    <a:pt x="1894" y="27249"/>
                  </a:cubicBezTo>
                  <a:cubicBezTo>
                    <a:pt x="1874" y="27208"/>
                    <a:pt x="1874" y="27127"/>
                    <a:pt x="1813" y="27107"/>
                  </a:cubicBezTo>
                  <a:cubicBezTo>
                    <a:pt x="1813" y="27147"/>
                    <a:pt x="1752" y="27168"/>
                    <a:pt x="1731" y="27208"/>
                  </a:cubicBezTo>
                  <a:cubicBezTo>
                    <a:pt x="1752" y="27290"/>
                    <a:pt x="1711" y="27392"/>
                    <a:pt x="1772" y="27473"/>
                  </a:cubicBezTo>
                  <a:cubicBezTo>
                    <a:pt x="1813" y="27494"/>
                    <a:pt x="1833" y="27534"/>
                    <a:pt x="1874" y="27575"/>
                  </a:cubicBezTo>
                  <a:cubicBezTo>
                    <a:pt x="1874" y="27595"/>
                    <a:pt x="1874" y="27595"/>
                    <a:pt x="1874" y="27616"/>
                  </a:cubicBezTo>
                  <a:cubicBezTo>
                    <a:pt x="1858" y="27631"/>
                    <a:pt x="1846" y="27638"/>
                    <a:pt x="1834" y="27638"/>
                  </a:cubicBezTo>
                  <a:cubicBezTo>
                    <a:pt x="1815" y="27638"/>
                    <a:pt x="1797" y="27621"/>
                    <a:pt x="1772" y="27595"/>
                  </a:cubicBezTo>
                  <a:cubicBezTo>
                    <a:pt x="1772" y="27555"/>
                    <a:pt x="1772" y="27514"/>
                    <a:pt x="1772" y="27473"/>
                  </a:cubicBezTo>
                  <a:lnTo>
                    <a:pt x="1711" y="27473"/>
                  </a:lnTo>
                  <a:cubicBezTo>
                    <a:pt x="1670" y="27412"/>
                    <a:pt x="1691" y="27351"/>
                    <a:pt x="1630" y="27331"/>
                  </a:cubicBezTo>
                  <a:cubicBezTo>
                    <a:pt x="1609" y="27351"/>
                    <a:pt x="1589" y="27351"/>
                    <a:pt x="1589" y="27392"/>
                  </a:cubicBezTo>
                  <a:cubicBezTo>
                    <a:pt x="1589" y="27392"/>
                    <a:pt x="1589" y="27412"/>
                    <a:pt x="1609" y="27433"/>
                  </a:cubicBezTo>
                  <a:cubicBezTo>
                    <a:pt x="1589" y="27473"/>
                    <a:pt x="1548" y="27514"/>
                    <a:pt x="1548" y="27555"/>
                  </a:cubicBezTo>
                  <a:cubicBezTo>
                    <a:pt x="1568" y="27616"/>
                    <a:pt x="1630" y="27595"/>
                    <a:pt x="1650" y="27616"/>
                  </a:cubicBezTo>
                  <a:cubicBezTo>
                    <a:pt x="1691" y="27697"/>
                    <a:pt x="1772" y="27779"/>
                    <a:pt x="1772" y="27901"/>
                  </a:cubicBezTo>
                  <a:cubicBezTo>
                    <a:pt x="1752" y="27901"/>
                    <a:pt x="1731" y="27921"/>
                    <a:pt x="1691" y="27942"/>
                  </a:cubicBezTo>
                  <a:cubicBezTo>
                    <a:pt x="1672" y="27923"/>
                    <a:pt x="1654" y="27913"/>
                    <a:pt x="1638" y="27913"/>
                  </a:cubicBezTo>
                  <a:cubicBezTo>
                    <a:pt x="1617" y="27913"/>
                    <a:pt x="1600" y="27928"/>
                    <a:pt x="1589" y="27962"/>
                  </a:cubicBezTo>
                  <a:cubicBezTo>
                    <a:pt x="1568" y="28003"/>
                    <a:pt x="1568" y="28043"/>
                    <a:pt x="1589" y="28064"/>
                  </a:cubicBezTo>
                  <a:cubicBezTo>
                    <a:pt x="1600" y="28074"/>
                    <a:pt x="1609" y="28078"/>
                    <a:pt x="1617" y="28078"/>
                  </a:cubicBezTo>
                  <a:cubicBezTo>
                    <a:pt x="1636" y="28078"/>
                    <a:pt x="1649" y="28060"/>
                    <a:pt x="1661" y="28060"/>
                  </a:cubicBezTo>
                  <a:cubicBezTo>
                    <a:pt x="1664" y="28060"/>
                    <a:pt x="1667" y="28061"/>
                    <a:pt x="1670" y="28064"/>
                  </a:cubicBezTo>
                  <a:cubicBezTo>
                    <a:pt x="1711" y="28105"/>
                    <a:pt x="1691" y="28125"/>
                    <a:pt x="1650" y="28166"/>
                  </a:cubicBezTo>
                  <a:cubicBezTo>
                    <a:pt x="1645" y="28171"/>
                    <a:pt x="1636" y="28172"/>
                    <a:pt x="1625" y="28172"/>
                  </a:cubicBezTo>
                  <a:cubicBezTo>
                    <a:pt x="1614" y="28172"/>
                    <a:pt x="1602" y="28171"/>
                    <a:pt x="1589" y="28171"/>
                  </a:cubicBezTo>
                  <a:cubicBezTo>
                    <a:pt x="1563" y="28171"/>
                    <a:pt x="1538" y="28176"/>
                    <a:pt x="1528" y="28206"/>
                  </a:cubicBezTo>
                  <a:cubicBezTo>
                    <a:pt x="1548" y="28227"/>
                    <a:pt x="1568" y="28247"/>
                    <a:pt x="1589" y="28267"/>
                  </a:cubicBezTo>
                  <a:lnTo>
                    <a:pt x="1711" y="28267"/>
                  </a:lnTo>
                  <a:cubicBezTo>
                    <a:pt x="1711" y="28329"/>
                    <a:pt x="1752" y="28349"/>
                    <a:pt x="1772" y="28369"/>
                  </a:cubicBezTo>
                  <a:cubicBezTo>
                    <a:pt x="1731" y="28430"/>
                    <a:pt x="1691" y="28471"/>
                    <a:pt x="1670" y="28532"/>
                  </a:cubicBezTo>
                  <a:cubicBezTo>
                    <a:pt x="1691" y="28614"/>
                    <a:pt x="1630" y="28695"/>
                    <a:pt x="1630" y="28797"/>
                  </a:cubicBezTo>
                  <a:cubicBezTo>
                    <a:pt x="1691" y="28858"/>
                    <a:pt x="1772" y="28899"/>
                    <a:pt x="1813" y="29001"/>
                  </a:cubicBezTo>
                  <a:lnTo>
                    <a:pt x="1813" y="29143"/>
                  </a:lnTo>
                  <a:cubicBezTo>
                    <a:pt x="1833" y="29184"/>
                    <a:pt x="1854" y="29204"/>
                    <a:pt x="1874" y="29225"/>
                  </a:cubicBezTo>
                  <a:cubicBezTo>
                    <a:pt x="1854" y="29265"/>
                    <a:pt x="1813" y="29225"/>
                    <a:pt x="1813" y="29286"/>
                  </a:cubicBezTo>
                  <a:cubicBezTo>
                    <a:pt x="1793" y="29306"/>
                    <a:pt x="1854" y="29306"/>
                    <a:pt x="1833" y="29347"/>
                  </a:cubicBezTo>
                  <a:cubicBezTo>
                    <a:pt x="1813" y="29388"/>
                    <a:pt x="1752" y="29367"/>
                    <a:pt x="1731" y="29408"/>
                  </a:cubicBezTo>
                  <a:lnTo>
                    <a:pt x="1731" y="29510"/>
                  </a:lnTo>
                  <a:cubicBezTo>
                    <a:pt x="1752" y="29510"/>
                    <a:pt x="1793" y="29530"/>
                    <a:pt x="1813" y="29571"/>
                  </a:cubicBezTo>
                  <a:cubicBezTo>
                    <a:pt x="1793" y="29612"/>
                    <a:pt x="1813" y="29673"/>
                    <a:pt x="1772" y="29713"/>
                  </a:cubicBezTo>
                  <a:cubicBezTo>
                    <a:pt x="1793" y="29734"/>
                    <a:pt x="1793" y="29754"/>
                    <a:pt x="1813" y="29754"/>
                  </a:cubicBezTo>
                  <a:cubicBezTo>
                    <a:pt x="1833" y="29775"/>
                    <a:pt x="1833" y="29795"/>
                    <a:pt x="1833" y="29815"/>
                  </a:cubicBezTo>
                  <a:cubicBezTo>
                    <a:pt x="1731" y="29815"/>
                    <a:pt x="1650" y="29897"/>
                    <a:pt x="1568" y="29917"/>
                  </a:cubicBezTo>
                  <a:cubicBezTo>
                    <a:pt x="1589" y="29999"/>
                    <a:pt x="1650" y="29978"/>
                    <a:pt x="1711" y="30019"/>
                  </a:cubicBezTo>
                  <a:cubicBezTo>
                    <a:pt x="1752" y="29999"/>
                    <a:pt x="1813" y="29999"/>
                    <a:pt x="1854" y="29937"/>
                  </a:cubicBezTo>
                  <a:cubicBezTo>
                    <a:pt x="1854" y="29937"/>
                    <a:pt x="1874" y="29937"/>
                    <a:pt x="1894" y="29958"/>
                  </a:cubicBezTo>
                  <a:cubicBezTo>
                    <a:pt x="1894" y="29999"/>
                    <a:pt x="1854" y="30019"/>
                    <a:pt x="1833" y="30039"/>
                  </a:cubicBezTo>
                  <a:cubicBezTo>
                    <a:pt x="1813" y="30080"/>
                    <a:pt x="1793" y="30121"/>
                    <a:pt x="1813" y="30141"/>
                  </a:cubicBezTo>
                  <a:cubicBezTo>
                    <a:pt x="1833" y="30223"/>
                    <a:pt x="1813" y="30263"/>
                    <a:pt x="1813" y="30324"/>
                  </a:cubicBezTo>
                  <a:cubicBezTo>
                    <a:pt x="1793" y="30406"/>
                    <a:pt x="1833" y="30487"/>
                    <a:pt x="1833" y="30569"/>
                  </a:cubicBezTo>
                  <a:cubicBezTo>
                    <a:pt x="1833" y="30630"/>
                    <a:pt x="1854" y="30691"/>
                    <a:pt x="1894" y="30732"/>
                  </a:cubicBezTo>
                  <a:cubicBezTo>
                    <a:pt x="1833" y="30772"/>
                    <a:pt x="1813" y="30813"/>
                    <a:pt x="1793" y="30874"/>
                  </a:cubicBezTo>
                  <a:cubicBezTo>
                    <a:pt x="1793" y="30895"/>
                    <a:pt x="1813" y="30915"/>
                    <a:pt x="1833" y="30935"/>
                  </a:cubicBezTo>
                  <a:cubicBezTo>
                    <a:pt x="1813" y="30996"/>
                    <a:pt x="1874" y="31058"/>
                    <a:pt x="1854" y="31139"/>
                  </a:cubicBezTo>
                  <a:cubicBezTo>
                    <a:pt x="1833" y="31200"/>
                    <a:pt x="1833" y="31261"/>
                    <a:pt x="1833" y="31322"/>
                  </a:cubicBezTo>
                  <a:cubicBezTo>
                    <a:pt x="1854" y="31363"/>
                    <a:pt x="1874" y="31404"/>
                    <a:pt x="1894" y="31445"/>
                  </a:cubicBezTo>
                  <a:lnTo>
                    <a:pt x="1894" y="31546"/>
                  </a:lnTo>
                  <a:cubicBezTo>
                    <a:pt x="1915" y="31587"/>
                    <a:pt x="1935" y="31607"/>
                    <a:pt x="1976" y="31628"/>
                  </a:cubicBezTo>
                  <a:lnTo>
                    <a:pt x="1976" y="31709"/>
                  </a:lnTo>
                  <a:cubicBezTo>
                    <a:pt x="1935" y="31730"/>
                    <a:pt x="1894" y="31730"/>
                    <a:pt x="1874" y="31750"/>
                  </a:cubicBezTo>
                  <a:cubicBezTo>
                    <a:pt x="1833" y="31811"/>
                    <a:pt x="1874" y="31852"/>
                    <a:pt x="1894" y="31893"/>
                  </a:cubicBezTo>
                  <a:cubicBezTo>
                    <a:pt x="1874" y="31933"/>
                    <a:pt x="1854" y="31954"/>
                    <a:pt x="1833" y="31994"/>
                  </a:cubicBezTo>
                  <a:cubicBezTo>
                    <a:pt x="1874" y="32035"/>
                    <a:pt x="1894" y="32076"/>
                    <a:pt x="1915" y="32137"/>
                  </a:cubicBezTo>
                  <a:cubicBezTo>
                    <a:pt x="1874" y="32198"/>
                    <a:pt x="1894" y="32259"/>
                    <a:pt x="1894" y="32320"/>
                  </a:cubicBezTo>
                  <a:cubicBezTo>
                    <a:pt x="1915" y="32341"/>
                    <a:pt x="1955" y="32381"/>
                    <a:pt x="1976" y="32402"/>
                  </a:cubicBezTo>
                  <a:cubicBezTo>
                    <a:pt x="1996" y="32412"/>
                    <a:pt x="2017" y="32412"/>
                    <a:pt x="2034" y="32412"/>
                  </a:cubicBezTo>
                  <a:cubicBezTo>
                    <a:pt x="2052" y="32412"/>
                    <a:pt x="2067" y="32412"/>
                    <a:pt x="2078" y="32422"/>
                  </a:cubicBezTo>
                  <a:cubicBezTo>
                    <a:pt x="2078" y="32442"/>
                    <a:pt x="2078" y="32463"/>
                    <a:pt x="2098" y="32483"/>
                  </a:cubicBezTo>
                  <a:cubicBezTo>
                    <a:pt x="2139" y="32504"/>
                    <a:pt x="2200" y="32504"/>
                    <a:pt x="2220" y="32565"/>
                  </a:cubicBezTo>
                  <a:cubicBezTo>
                    <a:pt x="2200" y="32585"/>
                    <a:pt x="2179" y="32605"/>
                    <a:pt x="2179" y="32626"/>
                  </a:cubicBezTo>
                  <a:cubicBezTo>
                    <a:pt x="2159" y="32666"/>
                    <a:pt x="2179" y="32707"/>
                    <a:pt x="2159" y="32728"/>
                  </a:cubicBezTo>
                  <a:cubicBezTo>
                    <a:pt x="2149" y="32738"/>
                    <a:pt x="2134" y="32738"/>
                    <a:pt x="2118" y="32738"/>
                  </a:cubicBezTo>
                  <a:cubicBezTo>
                    <a:pt x="2103" y="32738"/>
                    <a:pt x="2088" y="32738"/>
                    <a:pt x="2078" y="32748"/>
                  </a:cubicBezTo>
                  <a:cubicBezTo>
                    <a:pt x="2078" y="32809"/>
                    <a:pt x="2118" y="32809"/>
                    <a:pt x="2159" y="32829"/>
                  </a:cubicBezTo>
                  <a:cubicBezTo>
                    <a:pt x="2179" y="32850"/>
                    <a:pt x="2241" y="32870"/>
                    <a:pt x="2220" y="32931"/>
                  </a:cubicBezTo>
                  <a:cubicBezTo>
                    <a:pt x="2159" y="32911"/>
                    <a:pt x="2118" y="32911"/>
                    <a:pt x="2078" y="32890"/>
                  </a:cubicBezTo>
                  <a:cubicBezTo>
                    <a:pt x="2037" y="32850"/>
                    <a:pt x="1996" y="32809"/>
                    <a:pt x="1915" y="32809"/>
                  </a:cubicBezTo>
                  <a:cubicBezTo>
                    <a:pt x="1935" y="32911"/>
                    <a:pt x="1955" y="33013"/>
                    <a:pt x="1955" y="33094"/>
                  </a:cubicBezTo>
                  <a:cubicBezTo>
                    <a:pt x="1976" y="33155"/>
                    <a:pt x="2037" y="33176"/>
                    <a:pt x="2037" y="33216"/>
                  </a:cubicBezTo>
                  <a:cubicBezTo>
                    <a:pt x="2030" y="33223"/>
                    <a:pt x="2023" y="33225"/>
                    <a:pt x="2017" y="33225"/>
                  </a:cubicBezTo>
                  <a:cubicBezTo>
                    <a:pt x="2003" y="33225"/>
                    <a:pt x="1989" y="33216"/>
                    <a:pt x="1976" y="33216"/>
                  </a:cubicBezTo>
                  <a:cubicBezTo>
                    <a:pt x="1935" y="33318"/>
                    <a:pt x="1935" y="33318"/>
                    <a:pt x="2017" y="33379"/>
                  </a:cubicBezTo>
                  <a:cubicBezTo>
                    <a:pt x="2017" y="33379"/>
                    <a:pt x="2030" y="33353"/>
                    <a:pt x="2045" y="33353"/>
                  </a:cubicBezTo>
                  <a:cubicBezTo>
                    <a:pt x="2049" y="33353"/>
                    <a:pt x="2053" y="33355"/>
                    <a:pt x="2057" y="33359"/>
                  </a:cubicBezTo>
                  <a:cubicBezTo>
                    <a:pt x="2057" y="33400"/>
                    <a:pt x="2037" y="33400"/>
                    <a:pt x="2017" y="33440"/>
                  </a:cubicBezTo>
                  <a:cubicBezTo>
                    <a:pt x="2017" y="33461"/>
                    <a:pt x="2057" y="33481"/>
                    <a:pt x="2037" y="33501"/>
                  </a:cubicBezTo>
                  <a:cubicBezTo>
                    <a:pt x="2017" y="33501"/>
                    <a:pt x="1996" y="33522"/>
                    <a:pt x="1996" y="33563"/>
                  </a:cubicBezTo>
                  <a:cubicBezTo>
                    <a:pt x="1996" y="33644"/>
                    <a:pt x="2098" y="33603"/>
                    <a:pt x="2139" y="33644"/>
                  </a:cubicBezTo>
                  <a:cubicBezTo>
                    <a:pt x="2098" y="33725"/>
                    <a:pt x="1996" y="33725"/>
                    <a:pt x="1935" y="33787"/>
                  </a:cubicBezTo>
                  <a:lnTo>
                    <a:pt x="1935" y="33970"/>
                  </a:lnTo>
                  <a:cubicBezTo>
                    <a:pt x="1976" y="34031"/>
                    <a:pt x="1996" y="34072"/>
                    <a:pt x="2037" y="34133"/>
                  </a:cubicBezTo>
                  <a:cubicBezTo>
                    <a:pt x="2017" y="34174"/>
                    <a:pt x="1996" y="34235"/>
                    <a:pt x="1955" y="34255"/>
                  </a:cubicBezTo>
                  <a:cubicBezTo>
                    <a:pt x="1923" y="34255"/>
                    <a:pt x="1916" y="34229"/>
                    <a:pt x="1894" y="34229"/>
                  </a:cubicBezTo>
                  <a:cubicBezTo>
                    <a:pt x="1889" y="34229"/>
                    <a:pt x="1882" y="34231"/>
                    <a:pt x="1874" y="34235"/>
                  </a:cubicBezTo>
                  <a:cubicBezTo>
                    <a:pt x="1833" y="34296"/>
                    <a:pt x="1813" y="34357"/>
                    <a:pt x="1854" y="34398"/>
                  </a:cubicBezTo>
                  <a:cubicBezTo>
                    <a:pt x="1857" y="34401"/>
                    <a:pt x="1860" y="34402"/>
                    <a:pt x="1863" y="34402"/>
                  </a:cubicBezTo>
                  <a:cubicBezTo>
                    <a:pt x="1877" y="34402"/>
                    <a:pt x="1891" y="34373"/>
                    <a:pt x="1906" y="34373"/>
                  </a:cubicBezTo>
                  <a:cubicBezTo>
                    <a:pt x="1909" y="34373"/>
                    <a:pt x="1912" y="34374"/>
                    <a:pt x="1915" y="34377"/>
                  </a:cubicBezTo>
                  <a:cubicBezTo>
                    <a:pt x="1996" y="34438"/>
                    <a:pt x="1955" y="34540"/>
                    <a:pt x="1996" y="34581"/>
                  </a:cubicBezTo>
                  <a:cubicBezTo>
                    <a:pt x="1996" y="34723"/>
                    <a:pt x="1996" y="34846"/>
                    <a:pt x="1996" y="34947"/>
                  </a:cubicBezTo>
                  <a:cubicBezTo>
                    <a:pt x="2017" y="34988"/>
                    <a:pt x="2057" y="35008"/>
                    <a:pt x="2057" y="35049"/>
                  </a:cubicBezTo>
                  <a:cubicBezTo>
                    <a:pt x="2017" y="35070"/>
                    <a:pt x="1996" y="35110"/>
                    <a:pt x="1976" y="35151"/>
                  </a:cubicBezTo>
                  <a:cubicBezTo>
                    <a:pt x="2017" y="35253"/>
                    <a:pt x="1976" y="35375"/>
                    <a:pt x="2057" y="35457"/>
                  </a:cubicBezTo>
                  <a:cubicBezTo>
                    <a:pt x="2017" y="35497"/>
                    <a:pt x="2037" y="35538"/>
                    <a:pt x="2017" y="35558"/>
                  </a:cubicBezTo>
                  <a:cubicBezTo>
                    <a:pt x="1976" y="35599"/>
                    <a:pt x="1894" y="35579"/>
                    <a:pt x="1894" y="35660"/>
                  </a:cubicBezTo>
                  <a:cubicBezTo>
                    <a:pt x="1935" y="35660"/>
                    <a:pt x="1894" y="35721"/>
                    <a:pt x="1935" y="35742"/>
                  </a:cubicBezTo>
                  <a:lnTo>
                    <a:pt x="1955" y="35742"/>
                  </a:lnTo>
                  <a:cubicBezTo>
                    <a:pt x="1976" y="35823"/>
                    <a:pt x="2037" y="35884"/>
                    <a:pt x="2037" y="35986"/>
                  </a:cubicBezTo>
                  <a:lnTo>
                    <a:pt x="2098" y="35986"/>
                  </a:lnTo>
                  <a:cubicBezTo>
                    <a:pt x="2098" y="35966"/>
                    <a:pt x="2118" y="35945"/>
                    <a:pt x="2139" y="35945"/>
                  </a:cubicBezTo>
                  <a:cubicBezTo>
                    <a:pt x="2139" y="35945"/>
                    <a:pt x="2139" y="35925"/>
                    <a:pt x="2159" y="35925"/>
                  </a:cubicBezTo>
                  <a:cubicBezTo>
                    <a:pt x="2159" y="35945"/>
                    <a:pt x="2139" y="35945"/>
                    <a:pt x="2139" y="35945"/>
                  </a:cubicBezTo>
                  <a:cubicBezTo>
                    <a:pt x="2139" y="35966"/>
                    <a:pt x="2118" y="35986"/>
                    <a:pt x="2098" y="35986"/>
                  </a:cubicBezTo>
                  <a:cubicBezTo>
                    <a:pt x="2098" y="36006"/>
                    <a:pt x="2118" y="36047"/>
                    <a:pt x="2098" y="36088"/>
                  </a:cubicBezTo>
                  <a:cubicBezTo>
                    <a:pt x="2078" y="36088"/>
                    <a:pt x="2078" y="36067"/>
                    <a:pt x="2057" y="36067"/>
                  </a:cubicBezTo>
                  <a:cubicBezTo>
                    <a:pt x="2057" y="36108"/>
                    <a:pt x="2057" y="36129"/>
                    <a:pt x="2078" y="36149"/>
                  </a:cubicBezTo>
                  <a:cubicBezTo>
                    <a:pt x="2057" y="36190"/>
                    <a:pt x="2017" y="36190"/>
                    <a:pt x="2017" y="36230"/>
                  </a:cubicBezTo>
                  <a:cubicBezTo>
                    <a:pt x="2037" y="36251"/>
                    <a:pt x="2037" y="36271"/>
                    <a:pt x="2057" y="36292"/>
                  </a:cubicBezTo>
                  <a:cubicBezTo>
                    <a:pt x="2037" y="36312"/>
                    <a:pt x="2017" y="36332"/>
                    <a:pt x="1996" y="36353"/>
                  </a:cubicBezTo>
                  <a:lnTo>
                    <a:pt x="1996" y="36556"/>
                  </a:lnTo>
                  <a:cubicBezTo>
                    <a:pt x="2017" y="36597"/>
                    <a:pt x="2037" y="36638"/>
                    <a:pt x="2057" y="36678"/>
                  </a:cubicBezTo>
                  <a:cubicBezTo>
                    <a:pt x="1996" y="36760"/>
                    <a:pt x="2037" y="36841"/>
                    <a:pt x="2017" y="36923"/>
                  </a:cubicBezTo>
                  <a:cubicBezTo>
                    <a:pt x="2005" y="36929"/>
                    <a:pt x="1994" y="36931"/>
                    <a:pt x="1985" y="36931"/>
                  </a:cubicBezTo>
                  <a:cubicBezTo>
                    <a:pt x="1964" y="36931"/>
                    <a:pt x="1949" y="36917"/>
                    <a:pt x="1935" y="36902"/>
                  </a:cubicBezTo>
                  <a:cubicBezTo>
                    <a:pt x="1894" y="36964"/>
                    <a:pt x="1854" y="37004"/>
                    <a:pt x="1813" y="37025"/>
                  </a:cubicBezTo>
                  <a:cubicBezTo>
                    <a:pt x="1813" y="37045"/>
                    <a:pt x="1833" y="37065"/>
                    <a:pt x="1833" y="37065"/>
                  </a:cubicBezTo>
                  <a:cubicBezTo>
                    <a:pt x="1856" y="37043"/>
                    <a:pt x="1878" y="37034"/>
                    <a:pt x="1900" y="37034"/>
                  </a:cubicBezTo>
                  <a:cubicBezTo>
                    <a:pt x="1937" y="37034"/>
                    <a:pt x="1970" y="37060"/>
                    <a:pt x="1996" y="37086"/>
                  </a:cubicBezTo>
                  <a:cubicBezTo>
                    <a:pt x="2017" y="37106"/>
                    <a:pt x="2057" y="37106"/>
                    <a:pt x="2098" y="37147"/>
                  </a:cubicBezTo>
                  <a:cubicBezTo>
                    <a:pt x="2098" y="37147"/>
                    <a:pt x="2098" y="37167"/>
                    <a:pt x="2098" y="37167"/>
                  </a:cubicBezTo>
                  <a:cubicBezTo>
                    <a:pt x="2078" y="37167"/>
                    <a:pt x="2037" y="37188"/>
                    <a:pt x="2037" y="37228"/>
                  </a:cubicBezTo>
                  <a:lnTo>
                    <a:pt x="2037" y="37575"/>
                  </a:lnTo>
                  <a:cubicBezTo>
                    <a:pt x="2098" y="37615"/>
                    <a:pt x="2057" y="37697"/>
                    <a:pt x="2159" y="37717"/>
                  </a:cubicBezTo>
                  <a:cubicBezTo>
                    <a:pt x="2098" y="37758"/>
                    <a:pt x="2118" y="37819"/>
                    <a:pt x="2118" y="37900"/>
                  </a:cubicBezTo>
                  <a:cubicBezTo>
                    <a:pt x="2078" y="37921"/>
                    <a:pt x="2037" y="37941"/>
                    <a:pt x="1996" y="37961"/>
                  </a:cubicBezTo>
                  <a:cubicBezTo>
                    <a:pt x="1996" y="38063"/>
                    <a:pt x="2098" y="38145"/>
                    <a:pt x="2017" y="38226"/>
                  </a:cubicBezTo>
                  <a:cubicBezTo>
                    <a:pt x="2098" y="38308"/>
                    <a:pt x="2037" y="38389"/>
                    <a:pt x="1996" y="38450"/>
                  </a:cubicBezTo>
                  <a:cubicBezTo>
                    <a:pt x="1996" y="38511"/>
                    <a:pt x="1996" y="38572"/>
                    <a:pt x="2057" y="38613"/>
                  </a:cubicBezTo>
                  <a:cubicBezTo>
                    <a:pt x="2066" y="38622"/>
                    <a:pt x="2073" y="38625"/>
                    <a:pt x="2080" y="38625"/>
                  </a:cubicBezTo>
                  <a:cubicBezTo>
                    <a:pt x="2103" y="38625"/>
                    <a:pt x="2121" y="38589"/>
                    <a:pt x="2146" y="38589"/>
                  </a:cubicBezTo>
                  <a:cubicBezTo>
                    <a:pt x="2150" y="38589"/>
                    <a:pt x="2154" y="38590"/>
                    <a:pt x="2159" y="38593"/>
                  </a:cubicBezTo>
                  <a:cubicBezTo>
                    <a:pt x="2139" y="38634"/>
                    <a:pt x="2139" y="38634"/>
                    <a:pt x="2098" y="38654"/>
                  </a:cubicBezTo>
                  <a:cubicBezTo>
                    <a:pt x="2078" y="38695"/>
                    <a:pt x="2017" y="38735"/>
                    <a:pt x="2078" y="38796"/>
                  </a:cubicBezTo>
                  <a:cubicBezTo>
                    <a:pt x="2057" y="38898"/>
                    <a:pt x="1874" y="38878"/>
                    <a:pt x="1894" y="39021"/>
                  </a:cubicBezTo>
                  <a:cubicBezTo>
                    <a:pt x="1955" y="39061"/>
                    <a:pt x="1996" y="39143"/>
                    <a:pt x="2037" y="39183"/>
                  </a:cubicBezTo>
                  <a:cubicBezTo>
                    <a:pt x="2078" y="39245"/>
                    <a:pt x="2037" y="39245"/>
                    <a:pt x="2037" y="39285"/>
                  </a:cubicBezTo>
                  <a:cubicBezTo>
                    <a:pt x="2037" y="39285"/>
                    <a:pt x="2057" y="39306"/>
                    <a:pt x="2057" y="39306"/>
                  </a:cubicBezTo>
                  <a:cubicBezTo>
                    <a:pt x="2092" y="39306"/>
                    <a:pt x="2082" y="39261"/>
                    <a:pt x="2117" y="39261"/>
                  </a:cubicBezTo>
                  <a:cubicBezTo>
                    <a:pt x="2123" y="39261"/>
                    <a:pt x="2130" y="39262"/>
                    <a:pt x="2139" y="39265"/>
                  </a:cubicBezTo>
                  <a:cubicBezTo>
                    <a:pt x="2098" y="39306"/>
                    <a:pt x="2098" y="39367"/>
                    <a:pt x="2118" y="39407"/>
                  </a:cubicBezTo>
                  <a:cubicBezTo>
                    <a:pt x="2115" y="39410"/>
                    <a:pt x="2112" y="39412"/>
                    <a:pt x="2108" y="39412"/>
                  </a:cubicBezTo>
                  <a:cubicBezTo>
                    <a:pt x="2090" y="39412"/>
                    <a:pt x="2063" y="39383"/>
                    <a:pt x="2034" y="39383"/>
                  </a:cubicBezTo>
                  <a:cubicBezTo>
                    <a:pt x="2028" y="39383"/>
                    <a:pt x="2023" y="39384"/>
                    <a:pt x="2017" y="39387"/>
                  </a:cubicBezTo>
                  <a:cubicBezTo>
                    <a:pt x="1983" y="39420"/>
                    <a:pt x="1964" y="39454"/>
                    <a:pt x="1924" y="39454"/>
                  </a:cubicBezTo>
                  <a:cubicBezTo>
                    <a:pt x="1915" y="39454"/>
                    <a:pt x="1906" y="39452"/>
                    <a:pt x="1894" y="39448"/>
                  </a:cubicBezTo>
                  <a:cubicBezTo>
                    <a:pt x="1894" y="39509"/>
                    <a:pt x="1833" y="39530"/>
                    <a:pt x="1833" y="39570"/>
                  </a:cubicBezTo>
                  <a:cubicBezTo>
                    <a:pt x="1854" y="39591"/>
                    <a:pt x="1854" y="39611"/>
                    <a:pt x="1894" y="39611"/>
                  </a:cubicBezTo>
                  <a:cubicBezTo>
                    <a:pt x="1911" y="39611"/>
                    <a:pt x="1927" y="39585"/>
                    <a:pt x="1954" y="39585"/>
                  </a:cubicBezTo>
                  <a:cubicBezTo>
                    <a:pt x="1960" y="39585"/>
                    <a:pt x="1968" y="39587"/>
                    <a:pt x="1976" y="39591"/>
                  </a:cubicBezTo>
                  <a:cubicBezTo>
                    <a:pt x="1996" y="39611"/>
                    <a:pt x="2057" y="39611"/>
                    <a:pt x="2078" y="39652"/>
                  </a:cubicBezTo>
                  <a:cubicBezTo>
                    <a:pt x="2078" y="39693"/>
                    <a:pt x="2098" y="39733"/>
                    <a:pt x="2057" y="39774"/>
                  </a:cubicBezTo>
                  <a:cubicBezTo>
                    <a:pt x="1996" y="39794"/>
                    <a:pt x="2037" y="39855"/>
                    <a:pt x="2017" y="39896"/>
                  </a:cubicBezTo>
                  <a:cubicBezTo>
                    <a:pt x="1996" y="39917"/>
                    <a:pt x="1971" y="39917"/>
                    <a:pt x="1948" y="39917"/>
                  </a:cubicBezTo>
                  <a:cubicBezTo>
                    <a:pt x="1925" y="39917"/>
                    <a:pt x="1905" y="39917"/>
                    <a:pt x="1894" y="39937"/>
                  </a:cubicBezTo>
                  <a:cubicBezTo>
                    <a:pt x="1854" y="39957"/>
                    <a:pt x="1833" y="39998"/>
                    <a:pt x="1833" y="40039"/>
                  </a:cubicBezTo>
                  <a:cubicBezTo>
                    <a:pt x="1854" y="40059"/>
                    <a:pt x="1854" y="40080"/>
                    <a:pt x="1894" y="40080"/>
                  </a:cubicBezTo>
                  <a:cubicBezTo>
                    <a:pt x="1915" y="40059"/>
                    <a:pt x="1955" y="40039"/>
                    <a:pt x="1996" y="40018"/>
                  </a:cubicBezTo>
                  <a:lnTo>
                    <a:pt x="1996" y="40018"/>
                  </a:lnTo>
                  <a:cubicBezTo>
                    <a:pt x="1935" y="40141"/>
                    <a:pt x="2037" y="40222"/>
                    <a:pt x="2017" y="40324"/>
                  </a:cubicBezTo>
                  <a:cubicBezTo>
                    <a:pt x="2011" y="40330"/>
                    <a:pt x="2005" y="40332"/>
                    <a:pt x="1999" y="40332"/>
                  </a:cubicBezTo>
                  <a:cubicBezTo>
                    <a:pt x="1984" y="40332"/>
                    <a:pt x="1970" y="40318"/>
                    <a:pt x="1955" y="40304"/>
                  </a:cubicBezTo>
                  <a:cubicBezTo>
                    <a:pt x="1935" y="40324"/>
                    <a:pt x="1915" y="40344"/>
                    <a:pt x="1874" y="40344"/>
                  </a:cubicBezTo>
                  <a:cubicBezTo>
                    <a:pt x="1894" y="40405"/>
                    <a:pt x="1874" y="40446"/>
                    <a:pt x="1854" y="40487"/>
                  </a:cubicBezTo>
                  <a:cubicBezTo>
                    <a:pt x="1874" y="40507"/>
                    <a:pt x="1915" y="40507"/>
                    <a:pt x="1935" y="40528"/>
                  </a:cubicBezTo>
                  <a:cubicBezTo>
                    <a:pt x="1955" y="40507"/>
                    <a:pt x="1976" y="40507"/>
                    <a:pt x="2017" y="40507"/>
                  </a:cubicBezTo>
                  <a:cubicBezTo>
                    <a:pt x="2037" y="40528"/>
                    <a:pt x="2057" y="40548"/>
                    <a:pt x="2078" y="40568"/>
                  </a:cubicBezTo>
                  <a:cubicBezTo>
                    <a:pt x="2118" y="40650"/>
                    <a:pt x="2017" y="40690"/>
                    <a:pt x="2017" y="40772"/>
                  </a:cubicBezTo>
                  <a:cubicBezTo>
                    <a:pt x="2057" y="40792"/>
                    <a:pt x="2078" y="40833"/>
                    <a:pt x="2078" y="40894"/>
                  </a:cubicBezTo>
                  <a:cubicBezTo>
                    <a:pt x="2118" y="40894"/>
                    <a:pt x="2139" y="40914"/>
                    <a:pt x="2159" y="40935"/>
                  </a:cubicBezTo>
                  <a:lnTo>
                    <a:pt x="2159" y="41016"/>
                  </a:lnTo>
                  <a:cubicBezTo>
                    <a:pt x="2261" y="41057"/>
                    <a:pt x="2281" y="41139"/>
                    <a:pt x="2302" y="41240"/>
                  </a:cubicBezTo>
                  <a:cubicBezTo>
                    <a:pt x="2383" y="41261"/>
                    <a:pt x="2465" y="41301"/>
                    <a:pt x="2505" y="41363"/>
                  </a:cubicBezTo>
                  <a:lnTo>
                    <a:pt x="2607" y="41363"/>
                  </a:lnTo>
                  <a:cubicBezTo>
                    <a:pt x="2607" y="41342"/>
                    <a:pt x="2607" y="41322"/>
                    <a:pt x="2587" y="41301"/>
                  </a:cubicBezTo>
                  <a:cubicBezTo>
                    <a:pt x="2566" y="41301"/>
                    <a:pt x="2546" y="41281"/>
                    <a:pt x="2546" y="41261"/>
                  </a:cubicBezTo>
                  <a:cubicBezTo>
                    <a:pt x="2566" y="41200"/>
                    <a:pt x="2526" y="41139"/>
                    <a:pt x="2485" y="41077"/>
                  </a:cubicBezTo>
                  <a:cubicBezTo>
                    <a:pt x="2500" y="41067"/>
                    <a:pt x="2513" y="41063"/>
                    <a:pt x="2524" y="41063"/>
                  </a:cubicBezTo>
                  <a:cubicBezTo>
                    <a:pt x="2556" y="41063"/>
                    <a:pt x="2572" y="41098"/>
                    <a:pt x="2587" y="41098"/>
                  </a:cubicBezTo>
                  <a:cubicBezTo>
                    <a:pt x="2587" y="41118"/>
                    <a:pt x="2566" y="41139"/>
                    <a:pt x="2587" y="41200"/>
                  </a:cubicBezTo>
                  <a:cubicBezTo>
                    <a:pt x="2607" y="41220"/>
                    <a:pt x="2628" y="41261"/>
                    <a:pt x="2689" y="41261"/>
                  </a:cubicBezTo>
                  <a:cubicBezTo>
                    <a:pt x="2709" y="41281"/>
                    <a:pt x="2729" y="41322"/>
                    <a:pt x="2750" y="41342"/>
                  </a:cubicBezTo>
                  <a:lnTo>
                    <a:pt x="2729" y="41342"/>
                  </a:lnTo>
                  <a:cubicBezTo>
                    <a:pt x="2790" y="41363"/>
                    <a:pt x="2811" y="41403"/>
                    <a:pt x="2852" y="41444"/>
                  </a:cubicBezTo>
                  <a:lnTo>
                    <a:pt x="2852" y="41546"/>
                  </a:lnTo>
                  <a:cubicBezTo>
                    <a:pt x="2811" y="41566"/>
                    <a:pt x="2750" y="41587"/>
                    <a:pt x="2709" y="41607"/>
                  </a:cubicBezTo>
                  <a:cubicBezTo>
                    <a:pt x="2709" y="41668"/>
                    <a:pt x="2689" y="41729"/>
                    <a:pt x="2770" y="41749"/>
                  </a:cubicBezTo>
                  <a:cubicBezTo>
                    <a:pt x="2797" y="41749"/>
                    <a:pt x="2824" y="41759"/>
                    <a:pt x="2852" y="41759"/>
                  </a:cubicBezTo>
                  <a:cubicBezTo>
                    <a:pt x="2865" y="41759"/>
                    <a:pt x="2879" y="41756"/>
                    <a:pt x="2892" y="41749"/>
                  </a:cubicBezTo>
                  <a:cubicBezTo>
                    <a:pt x="2913" y="41688"/>
                    <a:pt x="2831" y="41688"/>
                    <a:pt x="2852" y="41627"/>
                  </a:cubicBezTo>
                  <a:cubicBezTo>
                    <a:pt x="2872" y="41587"/>
                    <a:pt x="2913" y="41587"/>
                    <a:pt x="2953" y="41566"/>
                  </a:cubicBezTo>
                  <a:cubicBezTo>
                    <a:pt x="2974" y="41607"/>
                    <a:pt x="2953" y="41627"/>
                    <a:pt x="2974" y="41668"/>
                  </a:cubicBezTo>
                  <a:cubicBezTo>
                    <a:pt x="2953" y="41688"/>
                    <a:pt x="2953" y="41729"/>
                    <a:pt x="2933" y="41770"/>
                  </a:cubicBezTo>
                  <a:cubicBezTo>
                    <a:pt x="2953" y="41790"/>
                    <a:pt x="2953" y="41790"/>
                    <a:pt x="2974" y="41811"/>
                  </a:cubicBezTo>
                  <a:lnTo>
                    <a:pt x="3157" y="41811"/>
                  </a:lnTo>
                  <a:cubicBezTo>
                    <a:pt x="3157" y="41749"/>
                    <a:pt x="3137" y="41688"/>
                    <a:pt x="3177" y="41648"/>
                  </a:cubicBezTo>
                  <a:cubicBezTo>
                    <a:pt x="3177" y="41607"/>
                    <a:pt x="3157" y="41607"/>
                    <a:pt x="3157" y="41587"/>
                  </a:cubicBezTo>
                  <a:cubicBezTo>
                    <a:pt x="3157" y="41546"/>
                    <a:pt x="3177" y="41546"/>
                    <a:pt x="3218" y="41525"/>
                  </a:cubicBezTo>
                  <a:cubicBezTo>
                    <a:pt x="3218" y="41546"/>
                    <a:pt x="3238" y="41546"/>
                    <a:pt x="3238" y="41546"/>
                  </a:cubicBezTo>
                  <a:cubicBezTo>
                    <a:pt x="3259" y="41648"/>
                    <a:pt x="3320" y="41688"/>
                    <a:pt x="3422" y="41729"/>
                  </a:cubicBezTo>
                  <a:cubicBezTo>
                    <a:pt x="3462" y="41749"/>
                    <a:pt x="3462" y="41790"/>
                    <a:pt x="3462" y="41831"/>
                  </a:cubicBezTo>
                  <a:cubicBezTo>
                    <a:pt x="3471" y="41828"/>
                    <a:pt x="3479" y="41827"/>
                    <a:pt x="3486" y="41827"/>
                  </a:cubicBezTo>
                  <a:cubicBezTo>
                    <a:pt x="3534" y="41827"/>
                    <a:pt x="3567" y="41877"/>
                    <a:pt x="3585" y="41912"/>
                  </a:cubicBezTo>
                  <a:cubicBezTo>
                    <a:pt x="3605" y="41933"/>
                    <a:pt x="3605" y="41953"/>
                    <a:pt x="3605" y="41994"/>
                  </a:cubicBezTo>
                  <a:cubicBezTo>
                    <a:pt x="3625" y="42014"/>
                    <a:pt x="3646" y="42035"/>
                    <a:pt x="3666" y="42055"/>
                  </a:cubicBezTo>
                  <a:cubicBezTo>
                    <a:pt x="3707" y="42035"/>
                    <a:pt x="3727" y="41994"/>
                    <a:pt x="3768" y="41974"/>
                  </a:cubicBezTo>
                  <a:cubicBezTo>
                    <a:pt x="3822" y="41992"/>
                    <a:pt x="3844" y="42058"/>
                    <a:pt x="3906" y="42058"/>
                  </a:cubicBezTo>
                  <a:cubicBezTo>
                    <a:pt x="3914" y="42058"/>
                    <a:pt x="3922" y="42057"/>
                    <a:pt x="3931" y="42055"/>
                  </a:cubicBezTo>
                  <a:cubicBezTo>
                    <a:pt x="3931" y="42075"/>
                    <a:pt x="3931" y="42096"/>
                    <a:pt x="3931" y="42096"/>
                  </a:cubicBezTo>
                  <a:cubicBezTo>
                    <a:pt x="3931" y="42157"/>
                    <a:pt x="4012" y="42177"/>
                    <a:pt x="4012" y="42218"/>
                  </a:cubicBezTo>
                  <a:cubicBezTo>
                    <a:pt x="3992" y="42279"/>
                    <a:pt x="3951" y="42238"/>
                    <a:pt x="3931" y="42279"/>
                  </a:cubicBezTo>
                  <a:lnTo>
                    <a:pt x="3931" y="42340"/>
                  </a:lnTo>
                  <a:cubicBezTo>
                    <a:pt x="3903" y="42326"/>
                    <a:pt x="3884" y="42302"/>
                    <a:pt x="3862" y="42302"/>
                  </a:cubicBezTo>
                  <a:cubicBezTo>
                    <a:pt x="3852" y="42302"/>
                    <a:pt x="3842" y="42307"/>
                    <a:pt x="3829" y="42320"/>
                  </a:cubicBezTo>
                  <a:cubicBezTo>
                    <a:pt x="3809" y="42360"/>
                    <a:pt x="3849" y="42401"/>
                    <a:pt x="3809" y="42442"/>
                  </a:cubicBezTo>
                  <a:cubicBezTo>
                    <a:pt x="3788" y="42442"/>
                    <a:pt x="3748" y="42442"/>
                    <a:pt x="3748" y="42462"/>
                  </a:cubicBezTo>
                  <a:lnTo>
                    <a:pt x="3748" y="42564"/>
                  </a:lnTo>
                  <a:cubicBezTo>
                    <a:pt x="3768" y="42605"/>
                    <a:pt x="3809" y="42646"/>
                    <a:pt x="3829" y="42686"/>
                  </a:cubicBezTo>
                  <a:lnTo>
                    <a:pt x="3829" y="42931"/>
                  </a:lnTo>
                  <a:cubicBezTo>
                    <a:pt x="3870" y="42971"/>
                    <a:pt x="3870" y="43053"/>
                    <a:pt x="3911" y="43114"/>
                  </a:cubicBezTo>
                  <a:lnTo>
                    <a:pt x="3992" y="43114"/>
                  </a:lnTo>
                  <a:cubicBezTo>
                    <a:pt x="4012" y="43094"/>
                    <a:pt x="4033" y="43073"/>
                    <a:pt x="4053" y="43053"/>
                  </a:cubicBezTo>
                  <a:cubicBezTo>
                    <a:pt x="4094" y="43236"/>
                    <a:pt x="4175" y="43379"/>
                    <a:pt x="4277" y="43460"/>
                  </a:cubicBezTo>
                  <a:cubicBezTo>
                    <a:pt x="4297" y="43603"/>
                    <a:pt x="4460" y="43582"/>
                    <a:pt x="4522" y="43705"/>
                  </a:cubicBezTo>
                  <a:cubicBezTo>
                    <a:pt x="4522" y="43725"/>
                    <a:pt x="4501" y="43745"/>
                    <a:pt x="4501" y="43766"/>
                  </a:cubicBezTo>
                  <a:cubicBezTo>
                    <a:pt x="4542" y="43766"/>
                    <a:pt x="4583" y="43786"/>
                    <a:pt x="4623" y="43827"/>
                  </a:cubicBezTo>
                  <a:cubicBezTo>
                    <a:pt x="4603" y="43847"/>
                    <a:pt x="4583" y="43847"/>
                    <a:pt x="4583" y="43888"/>
                  </a:cubicBezTo>
                  <a:lnTo>
                    <a:pt x="4644" y="43888"/>
                  </a:lnTo>
                  <a:cubicBezTo>
                    <a:pt x="4684" y="43847"/>
                    <a:pt x="4705" y="43806"/>
                    <a:pt x="4746" y="43766"/>
                  </a:cubicBezTo>
                  <a:cubicBezTo>
                    <a:pt x="4769" y="43790"/>
                    <a:pt x="4793" y="43799"/>
                    <a:pt x="4817" y="43799"/>
                  </a:cubicBezTo>
                  <a:cubicBezTo>
                    <a:pt x="4834" y="43799"/>
                    <a:pt x="4851" y="43794"/>
                    <a:pt x="4868" y="43786"/>
                  </a:cubicBezTo>
                  <a:cubicBezTo>
                    <a:pt x="4868" y="43725"/>
                    <a:pt x="4908" y="43684"/>
                    <a:pt x="4970" y="43684"/>
                  </a:cubicBezTo>
                  <a:cubicBezTo>
                    <a:pt x="4990" y="43643"/>
                    <a:pt x="4970" y="43582"/>
                    <a:pt x="5031" y="43562"/>
                  </a:cubicBezTo>
                  <a:cubicBezTo>
                    <a:pt x="5041" y="43552"/>
                    <a:pt x="5056" y="43552"/>
                    <a:pt x="5071" y="43552"/>
                  </a:cubicBezTo>
                  <a:cubicBezTo>
                    <a:pt x="5087" y="43552"/>
                    <a:pt x="5102" y="43552"/>
                    <a:pt x="5112" y="43542"/>
                  </a:cubicBezTo>
                  <a:cubicBezTo>
                    <a:pt x="5112" y="43521"/>
                    <a:pt x="5112" y="43521"/>
                    <a:pt x="5092" y="43501"/>
                  </a:cubicBezTo>
                  <a:cubicBezTo>
                    <a:pt x="5092" y="43501"/>
                    <a:pt x="5071" y="43501"/>
                    <a:pt x="5071" y="43481"/>
                  </a:cubicBezTo>
                  <a:cubicBezTo>
                    <a:pt x="5092" y="43481"/>
                    <a:pt x="5092" y="43481"/>
                    <a:pt x="5092" y="43501"/>
                  </a:cubicBezTo>
                  <a:cubicBezTo>
                    <a:pt x="5112" y="43501"/>
                    <a:pt x="5132" y="43501"/>
                    <a:pt x="5153" y="43521"/>
                  </a:cubicBezTo>
                  <a:cubicBezTo>
                    <a:pt x="5173" y="43582"/>
                    <a:pt x="5132" y="43623"/>
                    <a:pt x="5112" y="43664"/>
                  </a:cubicBezTo>
                  <a:lnTo>
                    <a:pt x="5051" y="43664"/>
                  </a:lnTo>
                  <a:cubicBezTo>
                    <a:pt x="5071" y="43705"/>
                    <a:pt x="5010" y="43725"/>
                    <a:pt x="5010" y="43766"/>
                  </a:cubicBezTo>
                  <a:cubicBezTo>
                    <a:pt x="5071" y="43806"/>
                    <a:pt x="5071" y="43806"/>
                    <a:pt x="5153" y="43806"/>
                  </a:cubicBezTo>
                  <a:cubicBezTo>
                    <a:pt x="5173" y="43786"/>
                    <a:pt x="5173" y="43725"/>
                    <a:pt x="5214" y="43705"/>
                  </a:cubicBezTo>
                  <a:cubicBezTo>
                    <a:pt x="5214" y="43705"/>
                    <a:pt x="5234" y="43705"/>
                    <a:pt x="5234" y="43684"/>
                  </a:cubicBezTo>
                  <a:cubicBezTo>
                    <a:pt x="5275" y="43725"/>
                    <a:pt x="5275" y="43766"/>
                    <a:pt x="5316" y="43786"/>
                  </a:cubicBezTo>
                  <a:cubicBezTo>
                    <a:pt x="5377" y="43725"/>
                    <a:pt x="5458" y="43766"/>
                    <a:pt x="5499" y="43705"/>
                  </a:cubicBezTo>
                  <a:cubicBezTo>
                    <a:pt x="5518" y="43717"/>
                    <a:pt x="5535" y="43722"/>
                    <a:pt x="5551" y="43722"/>
                  </a:cubicBezTo>
                  <a:cubicBezTo>
                    <a:pt x="5585" y="43722"/>
                    <a:pt x="5614" y="43698"/>
                    <a:pt x="5642" y="43684"/>
                  </a:cubicBezTo>
                  <a:cubicBezTo>
                    <a:pt x="5662" y="43623"/>
                    <a:pt x="5642" y="43582"/>
                    <a:pt x="5621" y="43542"/>
                  </a:cubicBezTo>
                  <a:cubicBezTo>
                    <a:pt x="5642" y="43521"/>
                    <a:pt x="5662" y="43501"/>
                    <a:pt x="5682" y="43501"/>
                  </a:cubicBezTo>
                  <a:cubicBezTo>
                    <a:pt x="5703" y="43501"/>
                    <a:pt x="5723" y="43521"/>
                    <a:pt x="5764" y="43521"/>
                  </a:cubicBezTo>
                  <a:cubicBezTo>
                    <a:pt x="5805" y="43521"/>
                    <a:pt x="5825" y="43501"/>
                    <a:pt x="5845" y="43501"/>
                  </a:cubicBezTo>
                  <a:cubicBezTo>
                    <a:pt x="5886" y="43521"/>
                    <a:pt x="5886" y="43542"/>
                    <a:pt x="5947" y="43562"/>
                  </a:cubicBezTo>
                  <a:cubicBezTo>
                    <a:pt x="5950" y="43565"/>
                    <a:pt x="5953" y="43566"/>
                    <a:pt x="5955" y="43566"/>
                  </a:cubicBezTo>
                  <a:cubicBezTo>
                    <a:pt x="5966" y="43566"/>
                    <a:pt x="5971" y="43537"/>
                    <a:pt x="5993" y="43537"/>
                  </a:cubicBezTo>
                  <a:cubicBezTo>
                    <a:pt x="5997" y="43537"/>
                    <a:pt x="6002" y="43539"/>
                    <a:pt x="6008" y="43542"/>
                  </a:cubicBezTo>
                  <a:cubicBezTo>
                    <a:pt x="6049" y="43603"/>
                    <a:pt x="6069" y="43664"/>
                    <a:pt x="6008" y="43725"/>
                  </a:cubicBezTo>
                  <a:cubicBezTo>
                    <a:pt x="5973" y="43707"/>
                    <a:pt x="5968" y="43660"/>
                    <a:pt x="5929" y="43660"/>
                  </a:cubicBezTo>
                  <a:cubicBezTo>
                    <a:pt x="5922" y="43660"/>
                    <a:pt x="5915" y="43661"/>
                    <a:pt x="5906" y="43664"/>
                  </a:cubicBezTo>
                  <a:cubicBezTo>
                    <a:pt x="5866" y="43725"/>
                    <a:pt x="5927" y="43745"/>
                    <a:pt x="5927" y="43786"/>
                  </a:cubicBezTo>
                  <a:cubicBezTo>
                    <a:pt x="5886" y="43827"/>
                    <a:pt x="5845" y="43868"/>
                    <a:pt x="5825" y="43908"/>
                  </a:cubicBezTo>
                  <a:cubicBezTo>
                    <a:pt x="5805" y="43969"/>
                    <a:pt x="5825" y="43990"/>
                    <a:pt x="5866" y="43990"/>
                  </a:cubicBezTo>
                  <a:cubicBezTo>
                    <a:pt x="5886" y="43990"/>
                    <a:pt x="5906" y="43990"/>
                    <a:pt x="5927" y="43969"/>
                  </a:cubicBezTo>
                  <a:cubicBezTo>
                    <a:pt x="5947" y="44092"/>
                    <a:pt x="6008" y="44193"/>
                    <a:pt x="6049" y="44295"/>
                  </a:cubicBezTo>
                  <a:cubicBezTo>
                    <a:pt x="6069" y="44305"/>
                    <a:pt x="6090" y="44305"/>
                    <a:pt x="6110" y="44305"/>
                  </a:cubicBezTo>
                  <a:cubicBezTo>
                    <a:pt x="6130" y="44305"/>
                    <a:pt x="6151" y="44305"/>
                    <a:pt x="6171" y="44316"/>
                  </a:cubicBezTo>
                  <a:cubicBezTo>
                    <a:pt x="6191" y="44336"/>
                    <a:pt x="6171" y="44377"/>
                    <a:pt x="6191" y="44397"/>
                  </a:cubicBezTo>
                  <a:cubicBezTo>
                    <a:pt x="6191" y="44397"/>
                    <a:pt x="6191" y="44417"/>
                    <a:pt x="6191" y="44417"/>
                  </a:cubicBezTo>
                  <a:cubicBezTo>
                    <a:pt x="6151" y="44417"/>
                    <a:pt x="6110" y="44417"/>
                    <a:pt x="6069" y="44397"/>
                  </a:cubicBezTo>
                  <a:cubicBezTo>
                    <a:pt x="6049" y="44417"/>
                    <a:pt x="6008" y="44417"/>
                    <a:pt x="5988" y="44478"/>
                  </a:cubicBezTo>
                  <a:cubicBezTo>
                    <a:pt x="5988" y="44702"/>
                    <a:pt x="6171" y="44784"/>
                    <a:pt x="6334" y="44886"/>
                  </a:cubicBezTo>
                  <a:cubicBezTo>
                    <a:pt x="6375" y="44825"/>
                    <a:pt x="6456" y="44825"/>
                    <a:pt x="6517" y="44825"/>
                  </a:cubicBezTo>
                  <a:cubicBezTo>
                    <a:pt x="6517" y="44784"/>
                    <a:pt x="6517" y="44764"/>
                    <a:pt x="6497" y="44743"/>
                  </a:cubicBezTo>
                  <a:lnTo>
                    <a:pt x="6375" y="44743"/>
                  </a:lnTo>
                  <a:cubicBezTo>
                    <a:pt x="6334" y="44723"/>
                    <a:pt x="6314" y="44702"/>
                    <a:pt x="6293" y="44702"/>
                  </a:cubicBezTo>
                  <a:cubicBezTo>
                    <a:pt x="6273" y="44641"/>
                    <a:pt x="6293" y="44601"/>
                    <a:pt x="6314" y="44560"/>
                  </a:cubicBezTo>
                  <a:cubicBezTo>
                    <a:pt x="6273" y="44560"/>
                    <a:pt x="6253" y="44540"/>
                    <a:pt x="6273" y="44499"/>
                  </a:cubicBezTo>
                  <a:lnTo>
                    <a:pt x="6477" y="44499"/>
                  </a:lnTo>
                  <a:cubicBezTo>
                    <a:pt x="6497" y="44519"/>
                    <a:pt x="6497" y="44560"/>
                    <a:pt x="6517" y="44580"/>
                  </a:cubicBezTo>
                  <a:cubicBezTo>
                    <a:pt x="6640" y="44580"/>
                    <a:pt x="6640" y="44580"/>
                    <a:pt x="6640" y="44478"/>
                  </a:cubicBezTo>
                  <a:lnTo>
                    <a:pt x="6640" y="44478"/>
                  </a:lnTo>
                  <a:cubicBezTo>
                    <a:pt x="6632" y="44480"/>
                    <a:pt x="6624" y="44481"/>
                    <a:pt x="6618" y="44481"/>
                  </a:cubicBezTo>
                  <a:cubicBezTo>
                    <a:pt x="6537" y="44481"/>
                    <a:pt x="6531" y="44377"/>
                    <a:pt x="6456" y="44377"/>
                  </a:cubicBezTo>
                  <a:cubicBezTo>
                    <a:pt x="6436" y="44316"/>
                    <a:pt x="6456" y="44275"/>
                    <a:pt x="6477" y="44214"/>
                  </a:cubicBezTo>
                  <a:cubicBezTo>
                    <a:pt x="6456" y="44214"/>
                    <a:pt x="6436" y="44193"/>
                    <a:pt x="6395" y="44173"/>
                  </a:cubicBezTo>
                  <a:cubicBezTo>
                    <a:pt x="6436" y="44153"/>
                    <a:pt x="6436" y="44092"/>
                    <a:pt x="6416" y="44071"/>
                  </a:cubicBezTo>
                  <a:cubicBezTo>
                    <a:pt x="6375" y="44010"/>
                    <a:pt x="6395" y="43949"/>
                    <a:pt x="6436" y="43888"/>
                  </a:cubicBezTo>
                  <a:cubicBezTo>
                    <a:pt x="6477" y="43888"/>
                    <a:pt x="6497" y="43868"/>
                    <a:pt x="6538" y="43868"/>
                  </a:cubicBezTo>
                  <a:cubicBezTo>
                    <a:pt x="6538" y="43929"/>
                    <a:pt x="6477" y="43990"/>
                    <a:pt x="6517" y="44071"/>
                  </a:cubicBezTo>
                  <a:cubicBezTo>
                    <a:pt x="6517" y="44092"/>
                    <a:pt x="6558" y="44112"/>
                    <a:pt x="6558" y="44153"/>
                  </a:cubicBezTo>
                  <a:cubicBezTo>
                    <a:pt x="6558" y="44173"/>
                    <a:pt x="6517" y="44153"/>
                    <a:pt x="6517" y="44193"/>
                  </a:cubicBezTo>
                  <a:cubicBezTo>
                    <a:pt x="6517" y="44254"/>
                    <a:pt x="6497" y="44295"/>
                    <a:pt x="6517" y="44356"/>
                  </a:cubicBezTo>
                  <a:cubicBezTo>
                    <a:pt x="6525" y="44360"/>
                    <a:pt x="6532" y="44362"/>
                    <a:pt x="6538" y="44362"/>
                  </a:cubicBezTo>
                  <a:cubicBezTo>
                    <a:pt x="6560" y="44362"/>
                    <a:pt x="6566" y="44336"/>
                    <a:pt x="6599" y="44336"/>
                  </a:cubicBezTo>
                  <a:lnTo>
                    <a:pt x="6660" y="44336"/>
                  </a:lnTo>
                  <a:cubicBezTo>
                    <a:pt x="6701" y="44356"/>
                    <a:pt x="6721" y="44417"/>
                    <a:pt x="6762" y="44417"/>
                  </a:cubicBezTo>
                  <a:cubicBezTo>
                    <a:pt x="6782" y="44397"/>
                    <a:pt x="6823" y="44377"/>
                    <a:pt x="6843" y="44356"/>
                  </a:cubicBezTo>
                  <a:cubicBezTo>
                    <a:pt x="6823" y="44295"/>
                    <a:pt x="6782" y="44214"/>
                    <a:pt x="6823" y="44153"/>
                  </a:cubicBezTo>
                  <a:cubicBezTo>
                    <a:pt x="6828" y="44151"/>
                    <a:pt x="6833" y="44150"/>
                    <a:pt x="6838" y="44150"/>
                  </a:cubicBezTo>
                  <a:cubicBezTo>
                    <a:pt x="6876" y="44150"/>
                    <a:pt x="6869" y="44216"/>
                    <a:pt x="6895" y="44216"/>
                  </a:cubicBezTo>
                  <a:cubicBezTo>
                    <a:pt x="6897" y="44216"/>
                    <a:pt x="6901" y="44216"/>
                    <a:pt x="6904" y="44214"/>
                  </a:cubicBezTo>
                  <a:cubicBezTo>
                    <a:pt x="6919" y="44210"/>
                    <a:pt x="6931" y="44208"/>
                    <a:pt x="6940" y="44208"/>
                  </a:cubicBezTo>
                  <a:cubicBezTo>
                    <a:pt x="6980" y="44208"/>
                    <a:pt x="6969" y="44242"/>
                    <a:pt x="6986" y="44275"/>
                  </a:cubicBezTo>
                  <a:cubicBezTo>
                    <a:pt x="6986" y="44295"/>
                    <a:pt x="6965" y="44316"/>
                    <a:pt x="6986" y="44336"/>
                  </a:cubicBezTo>
                  <a:cubicBezTo>
                    <a:pt x="7006" y="44336"/>
                    <a:pt x="7006" y="44336"/>
                    <a:pt x="7026" y="44316"/>
                  </a:cubicBezTo>
                  <a:cubicBezTo>
                    <a:pt x="7047" y="44316"/>
                    <a:pt x="7047" y="44295"/>
                    <a:pt x="7067" y="44295"/>
                  </a:cubicBezTo>
                  <a:cubicBezTo>
                    <a:pt x="7108" y="44336"/>
                    <a:pt x="7128" y="44356"/>
                    <a:pt x="7149" y="44377"/>
                  </a:cubicBezTo>
                  <a:cubicBezTo>
                    <a:pt x="7149" y="44438"/>
                    <a:pt x="7149" y="44478"/>
                    <a:pt x="7108" y="44499"/>
                  </a:cubicBezTo>
                  <a:cubicBezTo>
                    <a:pt x="7088" y="44519"/>
                    <a:pt x="7088" y="44519"/>
                    <a:pt x="7088" y="44519"/>
                  </a:cubicBezTo>
                  <a:cubicBezTo>
                    <a:pt x="7128" y="44540"/>
                    <a:pt x="7149" y="44540"/>
                    <a:pt x="7169" y="44540"/>
                  </a:cubicBezTo>
                  <a:cubicBezTo>
                    <a:pt x="7230" y="44519"/>
                    <a:pt x="7189" y="44417"/>
                    <a:pt x="7271" y="44397"/>
                  </a:cubicBezTo>
                  <a:cubicBezTo>
                    <a:pt x="7271" y="44438"/>
                    <a:pt x="7312" y="44458"/>
                    <a:pt x="7332" y="44478"/>
                  </a:cubicBezTo>
                  <a:cubicBezTo>
                    <a:pt x="7271" y="44560"/>
                    <a:pt x="7332" y="44621"/>
                    <a:pt x="7352" y="44662"/>
                  </a:cubicBezTo>
                  <a:cubicBezTo>
                    <a:pt x="7379" y="44662"/>
                    <a:pt x="7389" y="44671"/>
                    <a:pt x="7398" y="44671"/>
                  </a:cubicBezTo>
                  <a:cubicBezTo>
                    <a:pt x="7402" y="44671"/>
                    <a:pt x="7407" y="44669"/>
                    <a:pt x="7413" y="44662"/>
                  </a:cubicBezTo>
                  <a:cubicBezTo>
                    <a:pt x="7434" y="44621"/>
                    <a:pt x="7373" y="44601"/>
                    <a:pt x="7393" y="44560"/>
                  </a:cubicBezTo>
                  <a:cubicBezTo>
                    <a:pt x="7434" y="44519"/>
                    <a:pt x="7475" y="44478"/>
                    <a:pt x="7515" y="44438"/>
                  </a:cubicBezTo>
                  <a:cubicBezTo>
                    <a:pt x="7454" y="44356"/>
                    <a:pt x="7352" y="44316"/>
                    <a:pt x="7352" y="44193"/>
                  </a:cubicBezTo>
                  <a:lnTo>
                    <a:pt x="7495" y="44193"/>
                  </a:lnTo>
                  <a:cubicBezTo>
                    <a:pt x="7515" y="44214"/>
                    <a:pt x="7515" y="44254"/>
                    <a:pt x="7556" y="44275"/>
                  </a:cubicBezTo>
                  <a:cubicBezTo>
                    <a:pt x="7597" y="44275"/>
                    <a:pt x="7617" y="44275"/>
                    <a:pt x="7637" y="44234"/>
                  </a:cubicBezTo>
                  <a:cubicBezTo>
                    <a:pt x="7658" y="44214"/>
                    <a:pt x="7637" y="44153"/>
                    <a:pt x="7658" y="44132"/>
                  </a:cubicBezTo>
                  <a:cubicBezTo>
                    <a:pt x="7678" y="44112"/>
                    <a:pt x="7678" y="44071"/>
                    <a:pt x="7658" y="44051"/>
                  </a:cubicBezTo>
                  <a:cubicBezTo>
                    <a:pt x="7617" y="43990"/>
                    <a:pt x="7658" y="43929"/>
                    <a:pt x="7637" y="43888"/>
                  </a:cubicBezTo>
                  <a:cubicBezTo>
                    <a:pt x="7658" y="43847"/>
                    <a:pt x="7678" y="43827"/>
                    <a:pt x="7719" y="43827"/>
                  </a:cubicBezTo>
                  <a:cubicBezTo>
                    <a:pt x="7739" y="43888"/>
                    <a:pt x="7760" y="43949"/>
                    <a:pt x="7841" y="43969"/>
                  </a:cubicBezTo>
                  <a:cubicBezTo>
                    <a:pt x="7780" y="44030"/>
                    <a:pt x="7780" y="44092"/>
                    <a:pt x="7760" y="44153"/>
                  </a:cubicBezTo>
                  <a:cubicBezTo>
                    <a:pt x="7760" y="44153"/>
                    <a:pt x="7780" y="44173"/>
                    <a:pt x="7760" y="44193"/>
                  </a:cubicBezTo>
                  <a:cubicBezTo>
                    <a:pt x="7760" y="44234"/>
                    <a:pt x="7719" y="44214"/>
                    <a:pt x="7699" y="44234"/>
                  </a:cubicBezTo>
                  <a:cubicBezTo>
                    <a:pt x="7719" y="44295"/>
                    <a:pt x="7658" y="44336"/>
                    <a:pt x="7658" y="44377"/>
                  </a:cubicBezTo>
                  <a:cubicBezTo>
                    <a:pt x="7637" y="44438"/>
                    <a:pt x="7678" y="44458"/>
                    <a:pt x="7658" y="44499"/>
                  </a:cubicBezTo>
                  <a:cubicBezTo>
                    <a:pt x="7658" y="44540"/>
                    <a:pt x="7637" y="44601"/>
                    <a:pt x="7658" y="44662"/>
                  </a:cubicBezTo>
                  <a:cubicBezTo>
                    <a:pt x="7692" y="44679"/>
                    <a:pt x="7715" y="44689"/>
                    <a:pt x="7732" y="44689"/>
                  </a:cubicBezTo>
                  <a:cubicBezTo>
                    <a:pt x="7756" y="44689"/>
                    <a:pt x="7768" y="44669"/>
                    <a:pt x="7780" y="44621"/>
                  </a:cubicBezTo>
                  <a:cubicBezTo>
                    <a:pt x="7780" y="44601"/>
                    <a:pt x="7780" y="44560"/>
                    <a:pt x="7800" y="44560"/>
                  </a:cubicBezTo>
                  <a:cubicBezTo>
                    <a:pt x="7902" y="44621"/>
                    <a:pt x="7780" y="44682"/>
                    <a:pt x="7780" y="44743"/>
                  </a:cubicBezTo>
                  <a:cubicBezTo>
                    <a:pt x="7800" y="44804"/>
                    <a:pt x="7841" y="44825"/>
                    <a:pt x="7882" y="44845"/>
                  </a:cubicBezTo>
                  <a:cubicBezTo>
                    <a:pt x="7861" y="44886"/>
                    <a:pt x="7821" y="44886"/>
                    <a:pt x="7800" y="44927"/>
                  </a:cubicBezTo>
                  <a:cubicBezTo>
                    <a:pt x="7780" y="44967"/>
                    <a:pt x="7760" y="45008"/>
                    <a:pt x="7760" y="45028"/>
                  </a:cubicBezTo>
                  <a:cubicBezTo>
                    <a:pt x="7780" y="45069"/>
                    <a:pt x="7841" y="45049"/>
                    <a:pt x="7841" y="45089"/>
                  </a:cubicBezTo>
                  <a:cubicBezTo>
                    <a:pt x="7882" y="45110"/>
                    <a:pt x="7841" y="45151"/>
                    <a:pt x="7882" y="45171"/>
                  </a:cubicBezTo>
                  <a:cubicBezTo>
                    <a:pt x="7861" y="45191"/>
                    <a:pt x="7841" y="45232"/>
                    <a:pt x="7821" y="45252"/>
                  </a:cubicBezTo>
                  <a:cubicBezTo>
                    <a:pt x="7861" y="45273"/>
                    <a:pt x="7861" y="45334"/>
                    <a:pt x="7923" y="45354"/>
                  </a:cubicBezTo>
                  <a:cubicBezTo>
                    <a:pt x="7984" y="45354"/>
                    <a:pt x="8024" y="45293"/>
                    <a:pt x="8085" y="45273"/>
                  </a:cubicBezTo>
                  <a:cubicBezTo>
                    <a:pt x="8106" y="45130"/>
                    <a:pt x="8024" y="44988"/>
                    <a:pt x="8167" y="44886"/>
                  </a:cubicBezTo>
                  <a:cubicBezTo>
                    <a:pt x="8216" y="44902"/>
                    <a:pt x="8266" y="44932"/>
                    <a:pt x="8326" y="44932"/>
                  </a:cubicBezTo>
                  <a:cubicBezTo>
                    <a:pt x="8340" y="44932"/>
                    <a:pt x="8355" y="44930"/>
                    <a:pt x="8371" y="44927"/>
                  </a:cubicBezTo>
                  <a:cubicBezTo>
                    <a:pt x="8310" y="44865"/>
                    <a:pt x="8350" y="44804"/>
                    <a:pt x="8330" y="44743"/>
                  </a:cubicBezTo>
                  <a:cubicBezTo>
                    <a:pt x="8310" y="44702"/>
                    <a:pt x="8269" y="44682"/>
                    <a:pt x="8248" y="44621"/>
                  </a:cubicBezTo>
                  <a:cubicBezTo>
                    <a:pt x="8269" y="44580"/>
                    <a:pt x="8269" y="44519"/>
                    <a:pt x="8330" y="44478"/>
                  </a:cubicBezTo>
                  <a:cubicBezTo>
                    <a:pt x="8371" y="44478"/>
                    <a:pt x="8391" y="44519"/>
                    <a:pt x="8411" y="44519"/>
                  </a:cubicBezTo>
                  <a:cubicBezTo>
                    <a:pt x="8464" y="44519"/>
                    <a:pt x="8501" y="44474"/>
                    <a:pt x="8549" y="44474"/>
                  </a:cubicBezTo>
                  <a:cubicBezTo>
                    <a:pt x="8557" y="44474"/>
                    <a:pt x="8566" y="44476"/>
                    <a:pt x="8574" y="44478"/>
                  </a:cubicBezTo>
                  <a:cubicBezTo>
                    <a:pt x="8574" y="44560"/>
                    <a:pt x="8635" y="44601"/>
                    <a:pt x="8676" y="44641"/>
                  </a:cubicBezTo>
                  <a:cubicBezTo>
                    <a:pt x="8709" y="44641"/>
                    <a:pt x="8728" y="44615"/>
                    <a:pt x="8745" y="44615"/>
                  </a:cubicBezTo>
                  <a:cubicBezTo>
                    <a:pt x="8749" y="44615"/>
                    <a:pt x="8753" y="44617"/>
                    <a:pt x="8758" y="44621"/>
                  </a:cubicBezTo>
                  <a:cubicBezTo>
                    <a:pt x="8778" y="44641"/>
                    <a:pt x="8778" y="44662"/>
                    <a:pt x="8778" y="44682"/>
                  </a:cubicBezTo>
                  <a:cubicBezTo>
                    <a:pt x="8717" y="44723"/>
                    <a:pt x="8656" y="44702"/>
                    <a:pt x="8534" y="44743"/>
                  </a:cubicBezTo>
                  <a:cubicBezTo>
                    <a:pt x="8656" y="44784"/>
                    <a:pt x="8574" y="44865"/>
                    <a:pt x="8615" y="44906"/>
                  </a:cubicBezTo>
                  <a:cubicBezTo>
                    <a:pt x="8633" y="44912"/>
                    <a:pt x="8651" y="44915"/>
                    <a:pt x="8669" y="44915"/>
                  </a:cubicBezTo>
                  <a:cubicBezTo>
                    <a:pt x="8712" y="44915"/>
                    <a:pt x="8755" y="44900"/>
                    <a:pt x="8798" y="44886"/>
                  </a:cubicBezTo>
                  <a:cubicBezTo>
                    <a:pt x="8798" y="44927"/>
                    <a:pt x="8798" y="44947"/>
                    <a:pt x="8798" y="44967"/>
                  </a:cubicBezTo>
                  <a:cubicBezTo>
                    <a:pt x="8780" y="44973"/>
                    <a:pt x="8764" y="44976"/>
                    <a:pt x="8749" y="44976"/>
                  </a:cubicBezTo>
                  <a:cubicBezTo>
                    <a:pt x="8713" y="44976"/>
                    <a:pt x="8685" y="44961"/>
                    <a:pt x="8656" y="44947"/>
                  </a:cubicBezTo>
                  <a:cubicBezTo>
                    <a:pt x="8595" y="45008"/>
                    <a:pt x="8595" y="45069"/>
                    <a:pt x="8656" y="45089"/>
                  </a:cubicBezTo>
                  <a:cubicBezTo>
                    <a:pt x="8676" y="45069"/>
                    <a:pt x="8696" y="45069"/>
                    <a:pt x="8717" y="45049"/>
                  </a:cubicBezTo>
                  <a:cubicBezTo>
                    <a:pt x="8737" y="45089"/>
                    <a:pt x="8778" y="45110"/>
                    <a:pt x="8798" y="45130"/>
                  </a:cubicBezTo>
                  <a:lnTo>
                    <a:pt x="8798" y="45334"/>
                  </a:lnTo>
                  <a:cubicBezTo>
                    <a:pt x="8822" y="45328"/>
                    <a:pt x="8844" y="45325"/>
                    <a:pt x="8865" y="45325"/>
                  </a:cubicBezTo>
                  <a:cubicBezTo>
                    <a:pt x="8914" y="45325"/>
                    <a:pt x="8953" y="45340"/>
                    <a:pt x="8982" y="45354"/>
                  </a:cubicBezTo>
                  <a:cubicBezTo>
                    <a:pt x="9022" y="45354"/>
                    <a:pt x="9043" y="45313"/>
                    <a:pt x="9083" y="45293"/>
                  </a:cubicBezTo>
                  <a:cubicBezTo>
                    <a:pt x="9118" y="45293"/>
                    <a:pt x="9138" y="45338"/>
                    <a:pt x="9182" y="45338"/>
                  </a:cubicBezTo>
                  <a:cubicBezTo>
                    <a:pt x="9189" y="45338"/>
                    <a:pt x="9197" y="45337"/>
                    <a:pt x="9206" y="45334"/>
                  </a:cubicBezTo>
                  <a:cubicBezTo>
                    <a:pt x="9267" y="45273"/>
                    <a:pt x="9246" y="45191"/>
                    <a:pt x="9307" y="45130"/>
                  </a:cubicBezTo>
                  <a:cubicBezTo>
                    <a:pt x="9287" y="45110"/>
                    <a:pt x="9246" y="45089"/>
                    <a:pt x="9287" y="45049"/>
                  </a:cubicBezTo>
                  <a:lnTo>
                    <a:pt x="9287" y="45049"/>
                  </a:lnTo>
                  <a:cubicBezTo>
                    <a:pt x="9304" y="45065"/>
                    <a:pt x="9307" y="45095"/>
                    <a:pt x="9329" y="45095"/>
                  </a:cubicBezTo>
                  <a:cubicBezTo>
                    <a:pt x="9334" y="45095"/>
                    <a:pt x="9340" y="45093"/>
                    <a:pt x="9348" y="45089"/>
                  </a:cubicBezTo>
                  <a:cubicBezTo>
                    <a:pt x="9369" y="45069"/>
                    <a:pt x="9409" y="45069"/>
                    <a:pt x="9409" y="45028"/>
                  </a:cubicBezTo>
                  <a:cubicBezTo>
                    <a:pt x="9389" y="44947"/>
                    <a:pt x="9348" y="44906"/>
                    <a:pt x="9267" y="44865"/>
                  </a:cubicBezTo>
                  <a:cubicBezTo>
                    <a:pt x="9287" y="44804"/>
                    <a:pt x="9226" y="44784"/>
                    <a:pt x="9226" y="44764"/>
                  </a:cubicBezTo>
                  <a:cubicBezTo>
                    <a:pt x="9206" y="44723"/>
                    <a:pt x="9267" y="44702"/>
                    <a:pt x="9226" y="44662"/>
                  </a:cubicBezTo>
                  <a:lnTo>
                    <a:pt x="9145" y="44662"/>
                  </a:lnTo>
                  <a:cubicBezTo>
                    <a:pt x="9104" y="44682"/>
                    <a:pt x="9083" y="44743"/>
                    <a:pt x="9043" y="44743"/>
                  </a:cubicBezTo>
                  <a:cubicBezTo>
                    <a:pt x="9063" y="44682"/>
                    <a:pt x="9104" y="44621"/>
                    <a:pt x="9124" y="44540"/>
                  </a:cubicBezTo>
                  <a:cubicBezTo>
                    <a:pt x="9185" y="44580"/>
                    <a:pt x="9226" y="44641"/>
                    <a:pt x="9307" y="44641"/>
                  </a:cubicBezTo>
                  <a:cubicBezTo>
                    <a:pt x="9307" y="44682"/>
                    <a:pt x="9307" y="44702"/>
                    <a:pt x="9307" y="44743"/>
                  </a:cubicBezTo>
                  <a:cubicBezTo>
                    <a:pt x="9328" y="44764"/>
                    <a:pt x="9369" y="44804"/>
                    <a:pt x="9409" y="44845"/>
                  </a:cubicBezTo>
                  <a:cubicBezTo>
                    <a:pt x="9430" y="44743"/>
                    <a:pt x="9491" y="44682"/>
                    <a:pt x="9491" y="44601"/>
                  </a:cubicBezTo>
                  <a:cubicBezTo>
                    <a:pt x="9430" y="44560"/>
                    <a:pt x="9389" y="44499"/>
                    <a:pt x="9328" y="44458"/>
                  </a:cubicBezTo>
                  <a:cubicBezTo>
                    <a:pt x="9318" y="44468"/>
                    <a:pt x="9307" y="44473"/>
                    <a:pt x="9297" y="44473"/>
                  </a:cubicBezTo>
                  <a:cubicBezTo>
                    <a:pt x="9287" y="44473"/>
                    <a:pt x="9277" y="44468"/>
                    <a:pt x="9267" y="44458"/>
                  </a:cubicBezTo>
                  <a:cubicBezTo>
                    <a:pt x="9226" y="44458"/>
                    <a:pt x="9267" y="44417"/>
                    <a:pt x="9226" y="44397"/>
                  </a:cubicBezTo>
                  <a:cubicBezTo>
                    <a:pt x="9206" y="44377"/>
                    <a:pt x="9165" y="44397"/>
                    <a:pt x="9165" y="44336"/>
                  </a:cubicBezTo>
                  <a:cubicBezTo>
                    <a:pt x="9246" y="44316"/>
                    <a:pt x="9287" y="44234"/>
                    <a:pt x="9348" y="44173"/>
                  </a:cubicBezTo>
                  <a:lnTo>
                    <a:pt x="9348" y="44173"/>
                  </a:lnTo>
                  <a:cubicBezTo>
                    <a:pt x="9389" y="44234"/>
                    <a:pt x="9307" y="44254"/>
                    <a:pt x="9307" y="44316"/>
                  </a:cubicBezTo>
                  <a:cubicBezTo>
                    <a:pt x="9328" y="44356"/>
                    <a:pt x="9369" y="44377"/>
                    <a:pt x="9389" y="44417"/>
                  </a:cubicBezTo>
                  <a:cubicBezTo>
                    <a:pt x="9406" y="44400"/>
                    <a:pt x="9423" y="44394"/>
                    <a:pt x="9441" y="44394"/>
                  </a:cubicBezTo>
                  <a:cubicBezTo>
                    <a:pt x="9477" y="44394"/>
                    <a:pt x="9514" y="44421"/>
                    <a:pt x="9551" y="44421"/>
                  </a:cubicBezTo>
                  <a:cubicBezTo>
                    <a:pt x="9558" y="44421"/>
                    <a:pt x="9565" y="44420"/>
                    <a:pt x="9572" y="44417"/>
                  </a:cubicBezTo>
                  <a:lnTo>
                    <a:pt x="9572" y="44540"/>
                  </a:lnTo>
                  <a:cubicBezTo>
                    <a:pt x="9593" y="44560"/>
                    <a:pt x="9613" y="44580"/>
                    <a:pt x="9633" y="44580"/>
                  </a:cubicBezTo>
                  <a:cubicBezTo>
                    <a:pt x="9674" y="44560"/>
                    <a:pt x="9654" y="44499"/>
                    <a:pt x="9674" y="44478"/>
                  </a:cubicBezTo>
                  <a:cubicBezTo>
                    <a:pt x="9688" y="44478"/>
                    <a:pt x="9710" y="44469"/>
                    <a:pt x="9730" y="44469"/>
                  </a:cubicBezTo>
                  <a:cubicBezTo>
                    <a:pt x="9740" y="44469"/>
                    <a:pt x="9749" y="44472"/>
                    <a:pt x="9755" y="44478"/>
                  </a:cubicBezTo>
                  <a:cubicBezTo>
                    <a:pt x="9776" y="44540"/>
                    <a:pt x="9776" y="44601"/>
                    <a:pt x="9735" y="44682"/>
                  </a:cubicBezTo>
                  <a:cubicBezTo>
                    <a:pt x="9735" y="44682"/>
                    <a:pt x="9735" y="44702"/>
                    <a:pt x="9755" y="44723"/>
                  </a:cubicBezTo>
                  <a:lnTo>
                    <a:pt x="9837" y="44723"/>
                  </a:lnTo>
                  <a:cubicBezTo>
                    <a:pt x="9857" y="44641"/>
                    <a:pt x="9959" y="44641"/>
                    <a:pt x="9979" y="44601"/>
                  </a:cubicBezTo>
                  <a:cubicBezTo>
                    <a:pt x="9959" y="44540"/>
                    <a:pt x="9918" y="44519"/>
                    <a:pt x="9857" y="44519"/>
                  </a:cubicBezTo>
                  <a:cubicBezTo>
                    <a:pt x="9837" y="44438"/>
                    <a:pt x="9776" y="44377"/>
                    <a:pt x="9796" y="44316"/>
                  </a:cubicBezTo>
                  <a:cubicBezTo>
                    <a:pt x="9789" y="44314"/>
                    <a:pt x="9782" y="44313"/>
                    <a:pt x="9776" y="44313"/>
                  </a:cubicBezTo>
                  <a:cubicBezTo>
                    <a:pt x="9724" y="44313"/>
                    <a:pt x="9726" y="44379"/>
                    <a:pt x="9674" y="44379"/>
                  </a:cubicBezTo>
                  <a:cubicBezTo>
                    <a:pt x="9668" y="44379"/>
                    <a:pt x="9661" y="44379"/>
                    <a:pt x="9654" y="44377"/>
                  </a:cubicBezTo>
                  <a:cubicBezTo>
                    <a:pt x="9674" y="44316"/>
                    <a:pt x="9613" y="44254"/>
                    <a:pt x="9633" y="44173"/>
                  </a:cubicBezTo>
                  <a:cubicBezTo>
                    <a:pt x="9715" y="44132"/>
                    <a:pt x="9796" y="44092"/>
                    <a:pt x="9837" y="44030"/>
                  </a:cubicBezTo>
                  <a:lnTo>
                    <a:pt x="9837" y="44030"/>
                  </a:lnTo>
                  <a:cubicBezTo>
                    <a:pt x="9837" y="44051"/>
                    <a:pt x="9817" y="44092"/>
                    <a:pt x="9837" y="44112"/>
                  </a:cubicBezTo>
                  <a:cubicBezTo>
                    <a:pt x="9857" y="44173"/>
                    <a:pt x="9898" y="44193"/>
                    <a:pt x="9959" y="44214"/>
                  </a:cubicBezTo>
                  <a:cubicBezTo>
                    <a:pt x="9979" y="44153"/>
                    <a:pt x="10041" y="44112"/>
                    <a:pt x="10081" y="44071"/>
                  </a:cubicBezTo>
                  <a:cubicBezTo>
                    <a:pt x="10081" y="44051"/>
                    <a:pt x="10061" y="44030"/>
                    <a:pt x="10061" y="44010"/>
                  </a:cubicBezTo>
                  <a:cubicBezTo>
                    <a:pt x="10081" y="43969"/>
                    <a:pt x="10081" y="43949"/>
                    <a:pt x="10102" y="43908"/>
                  </a:cubicBezTo>
                  <a:cubicBezTo>
                    <a:pt x="10092" y="43888"/>
                    <a:pt x="10076" y="43888"/>
                    <a:pt x="10061" y="43888"/>
                  </a:cubicBezTo>
                  <a:cubicBezTo>
                    <a:pt x="10046" y="43888"/>
                    <a:pt x="10030" y="43888"/>
                    <a:pt x="10020" y="43868"/>
                  </a:cubicBezTo>
                  <a:lnTo>
                    <a:pt x="10020" y="43725"/>
                  </a:lnTo>
                  <a:cubicBezTo>
                    <a:pt x="10041" y="43705"/>
                    <a:pt x="10061" y="43705"/>
                    <a:pt x="10081" y="43664"/>
                  </a:cubicBezTo>
                  <a:cubicBezTo>
                    <a:pt x="10081" y="43623"/>
                    <a:pt x="10061" y="43603"/>
                    <a:pt x="10000" y="43582"/>
                  </a:cubicBezTo>
                  <a:cubicBezTo>
                    <a:pt x="9997" y="43579"/>
                    <a:pt x="9994" y="43578"/>
                    <a:pt x="9991" y="43578"/>
                  </a:cubicBezTo>
                  <a:cubicBezTo>
                    <a:pt x="9976" y="43578"/>
                    <a:pt x="9960" y="43607"/>
                    <a:pt x="9935" y="43607"/>
                  </a:cubicBezTo>
                  <a:cubicBezTo>
                    <a:pt x="9930" y="43607"/>
                    <a:pt x="9924" y="43606"/>
                    <a:pt x="9918" y="43603"/>
                  </a:cubicBezTo>
                  <a:cubicBezTo>
                    <a:pt x="9882" y="43585"/>
                    <a:pt x="9894" y="43518"/>
                    <a:pt x="9840" y="43518"/>
                  </a:cubicBezTo>
                  <a:cubicBezTo>
                    <a:pt x="9833" y="43518"/>
                    <a:pt x="9825" y="43519"/>
                    <a:pt x="9817" y="43521"/>
                  </a:cubicBezTo>
                  <a:cubicBezTo>
                    <a:pt x="9776" y="43562"/>
                    <a:pt x="9735" y="43603"/>
                    <a:pt x="9694" y="43664"/>
                  </a:cubicBezTo>
                  <a:cubicBezTo>
                    <a:pt x="9674" y="43643"/>
                    <a:pt x="9654" y="43623"/>
                    <a:pt x="9633" y="43623"/>
                  </a:cubicBezTo>
                  <a:cubicBezTo>
                    <a:pt x="9674" y="43582"/>
                    <a:pt x="9654" y="43542"/>
                    <a:pt x="9674" y="43501"/>
                  </a:cubicBezTo>
                  <a:cubicBezTo>
                    <a:pt x="9694" y="43501"/>
                    <a:pt x="9735" y="43481"/>
                    <a:pt x="9735" y="43440"/>
                  </a:cubicBezTo>
                  <a:cubicBezTo>
                    <a:pt x="9735" y="43419"/>
                    <a:pt x="9735" y="43399"/>
                    <a:pt x="9715" y="43379"/>
                  </a:cubicBezTo>
                  <a:cubicBezTo>
                    <a:pt x="9796" y="43379"/>
                    <a:pt x="9755" y="43460"/>
                    <a:pt x="9817" y="43460"/>
                  </a:cubicBezTo>
                  <a:cubicBezTo>
                    <a:pt x="9878" y="43460"/>
                    <a:pt x="9878" y="43379"/>
                    <a:pt x="9918" y="43358"/>
                  </a:cubicBezTo>
                  <a:cubicBezTo>
                    <a:pt x="9959" y="43379"/>
                    <a:pt x="9959" y="43419"/>
                    <a:pt x="9979" y="43440"/>
                  </a:cubicBezTo>
                  <a:cubicBezTo>
                    <a:pt x="10041" y="43440"/>
                    <a:pt x="10081" y="43440"/>
                    <a:pt x="10122" y="43419"/>
                  </a:cubicBezTo>
                  <a:lnTo>
                    <a:pt x="10122" y="43216"/>
                  </a:lnTo>
                  <a:cubicBezTo>
                    <a:pt x="10102" y="43114"/>
                    <a:pt x="10061" y="43033"/>
                    <a:pt x="10020" y="42951"/>
                  </a:cubicBezTo>
                  <a:cubicBezTo>
                    <a:pt x="10041" y="42910"/>
                    <a:pt x="10081" y="42910"/>
                    <a:pt x="10102" y="42890"/>
                  </a:cubicBezTo>
                  <a:cubicBezTo>
                    <a:pt x="10102" y="42849"/>
                    <a:pt x="10122" y="42808"/>
                    <a:pt x="10102" y="42788"/>
                  </a:cubicBezTo>
                  <a:cubicBezTo>
                    <a:pt x="10083" y="42775"/>
                    <a:pt x="10066" y="42771"/>
                    <a:pt x="10050" y="42771"/>
                  </a:cubicBezTo>
                  <a:cubicBezTo>
                    <a:pt x="10015" y="42771"/>
                    <a:pt x="9987" y="42794"/>
                    <a:pt x="9959" y="42808"/>
                  </a:cubicBezTo>
                  <a:cubicBezTo>
                    <a:pt x="9878" y="42727"/>
                    <a:pt x="9878" y="42646"/>
                    <a:pt x="9857" y="42584"/>
                  </a:cubicBezTo>
                  <a:cubicBezTo>
                    <a:pt x="9878" y="42503"/>
                    <a:pt x="9979" y="42544"/>
                    <a:pt x="10000" y="42462"/>
                  </a:cubicBezTo>
                  <a:cubicBezTo>
                    <a:pt x="10000" y="42422"/>
                    <a:pt x="9979" y="42401"/>
                    <a:pt x="9979" y="42381"/>
                  </a:cubicBezTo>
                  <a:cubicBezTo>
                    <a:pt x="9979" y="42340"/>
                    <a:pt x="10000" y="42320"/>
                    <a:pt x="10000" y="42279"/>
                  </a:cubicBezTo>
                  <a:cubicBezTo>
                    <a:pt x="9979" y="42259"/>
                    <a:pt x="9959" y="42238"/>
                    <a:pt x="9939" y="42218"/>
                  </a:cubicBezTo>
                  <a:lnTo>
                    <a:pt x="9939" y="42055"/>
                  </a:lnTo>
                  <a:cubicBezTo>
                    <a:pt x="9918" y="42035"/>
                    <a:pt x="9918" y="42035"/>
                    <a:pt x="9898" y="42035"/>
                  </a:cubicBezTo>
                  <a:cubicBezTo>
                    <a:pt x="9894" y="42030"/>
                    <a:pt x="9890" y="42029"/>
                    <a:pt x="9887" y="42029"/>
                  </a:cubicBezTo>
                  <a:cubicBezTo>
                    <a:pt x="9880" y="42029"/>
                    <a:pt x="9876" y="42040"/>
                    <a:pt x="9868" y="42040"/>
                  </a:cubicBezTo>
                  <a:cubicBezTo>
                    <a:pt x="9865" y="42040"/>
                    <a:pt x="9862" y="42039"/>
                    <a:pt x="9857" y="42035"/>
                  </a:cubicBezTo>
                  <a:cubicBezTo>
                    <a:pt x="9857" y="41994"/>
                    <a:pt x="9857" y="41933"/>
                    <a:pt x="9837" y="41912"/>
                  </a:cubicBezTo>
                  <a:cubicBezTo>
                    <a:pt x="9817" y="41892"/>
                    <a:pt x="9817" y="41892"/>
                    <a:pt x="9817" y="41892"/>
                  </a:cubicBezTo>
                  <a:cubicBezTo>
                    <a:pt x="9823" y="41886"/>
                    <a:pt x="9827" y="41884"/>
                    <a:pt x="9830" y="41884"/>
                  </a:cubicBezTo>
                  <a:cubicBezTo>
                    <a:pt x="9837" y="41884"/>
                    <a:pt x="9837" y="41898"/>
                    <a:pt x="9837" y="41912"/>
                  </a:cubicBezTo>
                  <a:cubicBezTo>
                    <a:pt x="9847" y="41902"/>
                    <a:pt x="9857" y="41902"/>
                    <a:pt x="9865" y="41902"/>
                  </a:cubicBezTo>
                  <a:cubicBezTo>
                    <a:pt x="9873" y="41902"/>
                    <a:pt x="9878" y="41902"/>
                    <a:pt x="9878" y="41892"/>
                  </a:cubicBezTo>
                  <a:lnTo>
                    <a:pt x="9878" y="41831"/>
                  </a:lnTo>
                  <a:cubicBezTo>
                    <a:pt x="9873" y="41833"/>
                    <a:pt x="9869" y="41834"/>
                    <a:pt x="9865" y="41834"/>
                  </a:cubicBezTo>
                  <a:cubicBezTo>
                    <a:pt x="9840" y="41834"/>
                    <a:pt x="9834" y="41787"/>
                    <a:pt x="9809" y="41787"/>
                  </a:cubicBezTo>
                  <a:cubicBezTo>
                    <a:pt x="9805" y="41787"/>
                    <a:pt x="9801" y="41788"/>
                    <a:pt x="9796" y="41790"/>
                  </a:cubicBezTo>
                  <a:cubicBezTo>
                    <a:pt x="9776" y="41811"/>
                    <a:pt x="9776" y="41831"/>
                    <a:pt x="9755" y="41851"/>
                  </a:cubicBezTo>
                  <a:cubicBezTo>
                    <a:pt x="9755" y="41811"/>
                    <a:pt x="9694" y="41831"/>
                    <a:pt x="9694" y="41790"/>
                  </a:cubicBezTo>
                  <a:cubicBezTo>
                    <a:pt x="9694" y="41749"/>
                    <a:pt x="9735" y="41770"/>
                    <a:pt x="9755" y="41749"/>
                  </a:cubicBezTo>
                  <a:cubicBezTo>
                    <a:pt x="9755" y="41729"/>
                    <a:pt x="9755" y="41709"/>
                    <a:pt x="9735" y="41688"/>
                  </a:cubicBezTo>
                  <a:cubicBezTo>
                    <a:pt x="9731" y="41684"/>
                    <a:pt x="9727" y="41683"/>
                    <a:pt x="9722" y="41683"/>
                  </a:cubicBezTo>
                  <a:cubicBezTo>
                    <a:pt x="9710" y="41683"/>
                    <a:pt x="9696" y="41694"/>
                    <a:pt x="9677" y="41694"/>
                  </a:cubicBezTo>
                  <a:cubicBezTo>
                    <a:pt x="9670" y="41694"/>
                    <a:pt x="9662" y="41693"/>
                    <a:pt x="9654" y="41688"/>
                  </a:cubicBezTo>
                  <a:cubicBezTo>
                    <a:pt x="9694" y="41627"/>
                    <a:pt x="9633" y="41566"/>
                    <a:pt x="9613" y="41505"/>
                  </a:cubicBezTo>
                  <a:cubicBezTo>
                    <a:pt x="9593" y="41444"/>
                    <a:pt x="9674" y="41444"/>
                    <a:pt x="9654" y="41403"/>
                  </a:cubicBezTo>
                  <a:cubicBezTo>
                    <a:pt x="9633" y="41301"/>
                    <a:pt x="9572" y="41240"/>
                    <a:pt x="9511" y="41179"/>
                  </a:cubicBezTo>
                  <a:cubicBezTo>
                    <a:pt x="9552" y="41159"/>
                    <a:pt x="9593" y="41139"/>
                    <a:pt x="9593" y="41098"/>
                  </a:cubicBezTo>
                  <a:cubicBezTo>
                    <a:pt x="9613" y="41139"/>
                    <a:pt x="9593" y="41179"/>
                    <a:pt x="9613" y="41200"/>
                  </a:cubicBezTo>
                  <a:cubicBezTo>
                    <a:pt x="9633" y="41200"/>
                    <a:pt x="9654" y="41179"/>
                    <a:pt x="9654" y="41179"/>
                  </a:cubicBezTo>
                  <a:cubicBezTo>
                    <a:pt x="9654" y="41159"/>
                    <a:pt x="9633" y="41139"/>
                    <a:pt x="9654" y="41118"/>
                  </a:cubicBezTo>
                  <a:cubicBezTo>
                    <a:pt x="9682" y="41132"/>
                    <a:pt x="9710" y="41156"/>
                    <a:pt x="9745" y="41156"/>
                  </a:cubicBezTo>
                  <a:cubicBezTo>
                    <a:pt x="9760" y="41156"/>
                    <a:pt x="9777" y="41151"/>
                    <a:pt x="9796" y="41139"/>
                  </a:cubicBezTo>
                  <a:cubicBezTo>
                    <a:pt x="9796" y="41098"/>
                    <a:pt x="9796" y="41057"/>
                    <a:pt x="9796" y="41016"/>
                  </a:cubicBezTo>
                  <a:cubicBezTo>
                    <a:pt x="9715" y="41037"/>
                    <a:pt x="9654" y="41037"/>
                    <a:pt x="9572" y="41057"/>
                  </a:cubicBezTo>
                  <a:cubicBezTo>
                    <a:pt x="9572" y="41037"/>
                    <a:pt x="9552" y="41037"/>
                    <a:pt x="9552" y="41016"/>
                  </a:cubicBezTo>
                  <a:cubicBezTo>
                    <a:pt x="9572" y="41016"/>
                    <a:pt x="9593" y="41016"/>
                    <a:pt x="9613" y="40976"/>
                  </a:cubicBezTo>
                  <a:cubicBezTo>
                    <a:pt x="9593" y="40955"/>
                    <a:pt x="9572" y="40935"/>
                    <a:pt x="9572" y="40894"/>
                  </a:cubicBezTo>
                  <a:cubicBezTo>
                    <a:pt x="9593" y="40874"/>
                    <a:pt x="9633" y="40894"/>
                    <a:pt x="9654" y="40853"/>
                  </a:cubicBezTo>
                  <a:lnTo>
                    <a:pt x="9654" y="40792"/>
                  </a:lnTo>
                  <a:cubicBezTo>
                    <a:pt x="9633" y="40752"/>
                    <a:pt x="9593" y="40731"/>
                    <a:pt x="9572" y="40670"/>
                  </a:cubicBezTo>
                  <a:cubicBezTo>
                    <a:pt x="9593" y="40650"/>
                    <a:pt x="9633" y="40609"/>
                    <a:pt x="9654" y="40589"/>
                  </a:cubicBezTo>
                  <a:cubicBezTo>
                    <a:pt x="9654" y="40548"/>
                    <a:pt x="9654" y="40507"/>
                    <a:pt x="9654" y="40487"/>
                  </a:cubicBezTo>
                  <a:cubicBezTo>
                    <a:pt x="9694" y="40446"/>
                    <a:pt x="9715" y="40466"/>
                    <a:pt x="9735" y="40446"/>
                  </a:cubicBezTo>
                  <a:lnTo>
                    <a:pt x="9735" y="40324"/>
                  </a:lnTo>
                  <a:cubicBezTo>
                    <a:pt x="9755" y="40283"/>
                    <a:pt x="9796" y="40263"/>
                    <a:pt x="9796" y="40222"/>
                  </a:cubicBezTo>
                  <a:cubicBezTo>
                    <a:pt x="9755" y="40141"/>
                    <a:pt x="9735" y="40039"/>
                    <a:pt x="9755" y="39957"/>
                  </a:cubicBezTo>
                  <a:cubicBezTo>
                    <a:pt x="9755" y="39937"/>
                    <a:pt x="9776" y="39917"/>
                    <a:pt x="9796" y="39917"/>
                  </a:cubicBezTo>
                  <a:cubicBezTo>
                    <a:pt x="9837" y="39957"/>
                    <a:pt x="9837" y="39998"/>
                    <a:pt x="9878" y="40039"/>
                  </a:cubicBezTo>
                  <a:cubicBezTo>
                    <a:pt x="9888" y="40039"/>
                    <a:pt x="9898" y="40044"/>
                    <a:pt x="9908" y="40044"/>
                  </a:cubicBezTo>
                  <a:cubicBezTo>
                    <a:pt x="9918" y="40044"/>
                    <a:pt x="9929" y="40039"/>
                    <a:pt x="9939" y="40018"/>
                  </a:cubicBezTo>
                  <a:cubicBezTo>
                    <a:pt x="9959" y="39998"/>
                    <a:pt x="9898" y="39937"/>
                    <a:pt x="9979" y="39937"/>
                  </a:cubicBezTo>
                  <a:cubicBezTo>
                    <a:pt x="10000" y="39998"/>
                    <a:pt x="9979" y="40080"/>
                    <a:pt x="10041" y="40120"/>
                  </a:cubicBezTo>
                  <a:cubicBezTo>
                    <a:pt x="10081" y="40120"/>
                    <a:pt x="10081" y="40100"/>
                    <a:pt x="10081" y="40080"/>
                  </a:cubicBezTo>
                  <a:cubicBezTo>
                    <a:pt x="10081" y="40018"/>
                    <a:pt x="10142" y="40018"/>
                    <a:pt x="10163" y="39957"/>
                  </a:cubicBezTo>
                  <a:cubicBezTo>
                    <a:pt x="10163" y="39957"/>
                    <a:pt x="10163" y="39957"/>
                    <a:pt x="10163" y="39937"/>
                  </a:cubicBezTo>
                  <a:cubicBezTo>
                    <a:pt x="10122" y="39937"/>
                    <a:pt x="10102" y="39917"/>
                    <a:pt x="10081" y="39896"/>
                  </a:cubicBezTo>
                  <a:cubicBezTo>
                    <a:pt x="10102" y="39876"/>
                    <a:pt x="10122" y="39855"/>
                    <a:pt x="10102" y="39815"/>
                  </a:cubicBezTo>
                  <a:cubicBezTo>
                    <a:pt x="10081" y="39794"/>
                    <a:pt x="10061" y="39754"/>
                    <a:pt x="10041" y="39754"/>
                  </a:cubicBezTo>
                  <a:cubicBezTo>
                    <a:pt x="10033" y="39752"/>
                    <a:pt x="10027" y="39751"/>
                    <a:pt x="10021" y="39751"/>
                  </a:cubicBezTo>
                  <a:cubicBezTo>
                    <a:pt x="9968" y="39751"/>
                    <a:pt x="9972" y="39817"/>
                    <a:pt x="9933" y="39817"/>
                  </a:cubicBezTo>
                  <a:cubicBezTo>
                    <a:pt x="9929" y="39817"/>
                    <a:pt x="9924" y="39817"/>
                    <a:pt x="9918" y="39815"/>
                  </a:cubicBezTo>
                  <a:cubicBezTo>
                    <a:pt x="9898" y="39774"/>
                    <a:pt x="9918" y="39733"/>
                    <a:pt x="9939" y="39672"/>
                  </a:cubicBezTo>
                  <a:cubicBezTo>
                    <a:pt x="9918" y="39652"/>
                    <a:pt x="9878" y="39611"/>
                    <a:pt x="9857" y="39591"/>
                  </a:cubicBezTo>
                  <a:lnTo>
                    <a:pt x="9857" y="39509"/>
                  </a:lnTo>
                  <a:cubicBezTo>
                    <a:pt x="9878" y="39489"/>
                    <a:pt x="9918" y="39509"/>
                    <a:pt x="9939" y="39469"/>
                  </a:cubicBezTo>
                  <a:lnTo>
                    <a:pt x="9939" y="39367"/>
                  </a:lnTo>
                  <a:cubicBezTo>
                    <a:pt x="9898" y="39326"/>
                    <a:pt x="9857" y="39285"/>
                    <a:pt x="9837" y="39265"/>
                  </a:cubicBezTo>
                  <a:cubicBezTo>
                    <a:pt x="9755" y="39204"/>
                    <a:pt x="9776" y="39143"/>
                    <a:pt x="9776" y="39082"/>
                  </a:cubicBezTo>
                  <a:lnTo>
                    <a:pt x="9776" y="39082"/>
                  </a:lnTo>
                  <a:cubicBezTo>
                    <a:pt x="9857" y="39122"/>
                    <a:pt x="9898" y="39224"/>
                    <a:pt x="9979" y="39224"/>
                  </a:cubicBezTo>
                  <a:cubicBezTo>
                    <a:pt x="10020" y="39285"/>
                    <a:pt x="9959" y="39306"/>
                    <a:pt x="9979" y="39346"/>
                  </a:cubicBezTo>
                  <a:cubicBezTo>
                    <a:pt x="10020" y="39367"/>
                    <a:pt x="10081" y="39326"/>
                    <a:pt x="10102" y="39407"/>
                  </a:cubicBezTo>
                  <a:cubicBezTo>
                    <a:pt x="10102" y="39428"/>
                    <a:pt x="10122" y="39469"/>
                    <a:pt x="10081" y="39509"/>
                  </a:cubicBezTo>
                  <a:cubicBezTo>
                    <a:pt x="10041" y="39550"/>
                    <a:pt x="10061" y="39591"/>
                    <a:pt x="10020" y="39652"/>
                  </a:cubicBezTo>
                  <a:cubicBezTo>
                    <a:pt x="10020" y="39652"/>
                    <a:pt x="10020" y="39672"/>
                    <a:pt x="10041" y="39672"/>
                  </a:cubicBezTo>
                  <a:cubicBezTo>
                    <a:pt x="10061" y="39672"/>
                    <a:pt x="10081" y="39652"/>
                    <a:pt x="10102" y="39631"/>
                  </a:cubicBezTo>
                  <a:cubicBezTo>
                    <a:pt x="10134" y="39631"/>
                    <a:pt x="10154" y="39658"/>
                    <a:pt x="10192" y="39658"/>
                  </a:cubicBezTo>
                  <a:cubicBezTo>
                    <a:pt x="10201" y="39658"/>
                    <a:pt x="10212" y="39656"/>
                    <a:pt x="10224" y="39652"/>
                  </a:cubicBezTo>
                  <a:lnTo>
                    <a:pt x="10224" y="39428"/>
                  </a:lnTo>
                  <a:cubicBezTo>
                    <a:pt x="10163" y="39306"/>
                    <a:pt x="10122" y="39183"/>
                    <a:pt x="10142" y="39041"/>
                  </a:cubicBezTo>
                  <a:cubicBezTo>
                    <a:pt x="10163" y="39000"/>
                    <a:pt x="10204" y="38980"/>
                    <a:pt x="10224" y="38939"/>
                  </a:cubicBezTo>
                  <a:cubicBezTo>
                    <a:pt x="10204" y="38878"/>
                    <a:pt x="10204" y="38878"/>
                    <a:pt x="10142" y="38817"/>
                  </a:cubicBezTo>
                  <a:cubicBezTo>
                    <a:pt x="10094" y="38817"/>
                    <a:pt x="10058" y="38843"/>
                    <a:pt x="10014" y="38843"/>
                  </a:cubicBezTo>
                  <a:cubicBezTo>
                    <a:pt x="10003" y="38843"/>
                    <a:pt x="9992" y="38841"/>
                    <a:pt x="9979" y="38837"/>
                  </a:cubicBezTo>
                  <a:lnTo>
                    <a:pt x="9979" y="38837"/>
                  </a:lnTo>
                  <a:cubicBezTo>
                    <a:pt x="9959" y="38898"/>
                    <a:pt x="10041" y="38898"/>
                    <a:pt x="10020" y="38959"/>
                  </a:cubicBezTo>
                  <a:cubicBezTo>
                    <a:pt x="10020" y="38980"/>
                    <a:pt x="10000" y="39000"/>
                    <a:pt x="9979" y="39021"/>
                  </a:cubicBezTo>
                  <a:lnTo>
                    <a:pt x="9918" y="38959"/>
                  </a:lnTo>
                  <a:cubicBezTo>
                    <a:pt x="9939" y="38939"/>
                    <a:pt x="9939" y="38919"/>
                    <a:pt x="9939" y="38898"/>
                  </a:cubicBezTo>
                  <a:cubicBezTo>
                    <a:pt x="9898" y="38858"/>
                    <a:pt x="9898" y="38776"/>
                    <a:pt x="9857" y="38735"/>
                  </a:cubicBezTo>
                  <a:cubicBezTo>
                    <a:pt x="9898" y="38695"/>
                    <a:pt x="9898" y="38654"/>
                    <a:pt x="9939" y="38634"/>
                  </a:cubicBezTo>
                  <a:cubicBezTo>
                    <a:pt x="9955" y="38634"/>
                    <a:pt x="9971" y="38660"/>
                    <a:pt x="9998" y="38660"/>
                  </a:cubicBezTo>
                  <a:cubicBezTo>
                    <a:pt x="10005" y="38660"/>
                    <a:pt x="10012" y="38658"/>
                    <a:pt x="10020" y="38654"/>
                  </a:cubicBezTo>
                  <a:cubicBezTo>
                    <a:pt x="10020" y="38613"/>
                    <a:pt x="10061" y="38593"/>
                    <a:pt x="10081" y="38552"/>
                  </a:cubicBezTo>
                  <a:cubicBezTo>
                    <a:pt x="10081" y="38511"/>
                    <a:pt x="10061" y="38471"/>
                    <a:pt x="10102" y="38450"/>
                  </a:cubicBezTo>
                  <a:cubicBezTo>
                    <a:pt x="10122" y="38450"/>
                    <a:pt x="10122" y="38471"/>
                    <a:pt x="10163" y="38471"/>
                  </a:cubicBezTo>
                  <a:cubicBezTo>
                    <a:pt x="10142" y="38410"/>
                    <a:pt x="10204" y="38369"/>
                    <a:pt x="10224" y="38328"/>
                  </a:cubicBezTo>
                  <a:lnTo>
                    <a:pt x="10224" y="38206"/>
                  </a:lnTo>
                  <a:cubicBezTo>
                    <a:pt x="10244" y="38165"/>
                    <a:pt x="10265" y="38145"/>
                    <a:pt x="10285" y="38104"/>
                  </a:cubicBezTo>
                  <a:cubicBezTo>
                    <a:pt x="10265" y="38084"/>
                    <a:pt x="10265" y="38063"/>
                    <a:pt x="10244" y="38043"/>
                  </a:cubicBezTo>
                  <a:cubicBezTo>
                    <a:pt x="10285" y="37982"/>
                    <a:pt x="10285" y="37921"/>
                    <a:pt x="10265" y="37839"/>
                  </a:cubicBezTo>
                  <a:cubicBezTo>
                    <a:pt x="10244" y="37799"/>
                    <a:pt x="10224" y="37778"/>
                    <a:pt x="10204" y="37737"/>
                  </a:cubicBezTo>
                  <a:cubicBezTo>
                    <a:pt x="10183" y="37676"/>
                    <a:pt x="10122" y="37676"/>
                    <a:pt x="10081" y="37656"/>
                  </a:cubicBezTo>
                  <a:cubicBezTo>
                    <a:pt x="10102" y="37615"/>
                    <a:pt x="10081" y="37595"/>
                    <a:pt x="10061" y="37575"/>
                  </a:cubicBezTo>
                  <a:cubicBezTo>
                    <a:pt x="10061" y="37493"/>
                    <a:pt x="10122" y="37432"/>
                    <a:pt x="10163" y="37412"/>
                  </a:cubicBezTo>
                  <a:cubicBezTo>
                    <a:pt x="10183" y="37310"/>
                    <a:pt x="10122" y="37269"/>
                    <a:pt x="10102" y="37208"/>
                  </a:cubicBezTo>
                  <a:cubicBezTo>
                    <a:pt x="10122" y="37147"/>
                    <a:pt x="10163" y="37086"/>
                    <a:pt x="10102" y="37025"/>
                  </a:cubicBezTo>
                  <a:cubicBezTo>
                    <a:pt x="10183" y="36943"/>
                    <a:pt x="10102" y="36862"/>
                    <a:pt x="10102" y="36780"/>
                  </a:cubicBezTo>
                  <a:cubicBezTo>
                    <a:pt x="10020" y="36780"/>
                    <a:pt x="10081" y="36882"/>
                    <a:pt x="10020" y="36882"/>
                  </a:cubicBezTo>
                  <a:cubicBezTo>
                    <a:pt x="10000" y="36841"/>
                    <a:pt x="10000" y="36821"/>
                    <a:pt x="9979" y="36801"/>
                  </a:cubicBezTo>
                  <a:cubicBezTo>
                    <a:pt x="10020" y="36740"/>
                    <a:pt x="10061" y="36699"/>
                    <a:pt x="10102" y="36658"/>
                  </a:cubicBezTo>
                  <a:cubicBezTo>
                    <a:pt x="10081" y="36597"/>
                    <a:pt x="10041" y="36617"/>
                    <a:pt x="10000" y="36577"/>
                  </a:cubicBezTo>
                  <a:cubicBezTo>
                    <a:pt x="10041" y="36536"/>
                    <a:pt x="10041" y="36454"/>
                    <a:pt x="10020" y="36393"/>
                  </a:cubicBezTo>
                  <a:cubicBezTo>
                    <a:pt x="10000" y="36383"/>
                    <a:pt x="9985" y="36378"/>
                    <a:pt x="9969" y="36378"/>
                  </a:cubicBezTo>
                  <a:cubicBezTo>
                    <a:pt x="9954" y="36378"/>
                    <a:pt x="9939" y="36383"/>
                    <a:pt x="9918" y="36393"/>
                  </a:cubicBezTo>
                  <a:cubicBezTo>
                    <a:pt x="9939" y="36454"/>
                    <a:pt x="9898" y="36495"/>
                    <a:pt x="9878" y="36556"/>
                  </a:cubicBezTo>
                  <a:cubicBezTo>
                    <a:pt x="9898" y="36577"/>
                    <a:pt x="9918" y="36597"/>
                    <a:pt x="9939" y="36617"/>
                  </a:cubicBezTo>
                  <a:cubicBezTo>
                    <a:pt x="9918" y="36604"/>
                    <a:pt x="9896" y="36602"/>
                    <a:pt x="9873" y="36602"/>
                  </a:cubicBezTo>
                  <a:cubicBezTo>
                    <a:pt x="9862" y="36602"/>
                    <a:pt x="9851" y="36602"/>
                    <a:pt x="9839" y="36602"/>
                  </a:cubicBezTo>
                  <a:cubicBezTo>
                    <a:pt x="9806" y="36602"/>
                    <a:pt x="9776" y="36597"/>
                    <a:pt x="9755" y="36556"/>
                  </a:cubicBezTo>
                  <a:cubicBezTo>
                    <a:pt x="9776" y="36495"/>
                    <a:pt x="9837" y="36454"/>
                    <a:pt x="9837" y="36373"/>
                  </a:cubicBezTo>
                  <a:lnTo>
                    <a:pt x="9837" y="36373"/>
                  </a:lnTo>
                  <a:cubicBezTo>
                    <a:pt x="9792" y="36403"/>
                    <a:pt x="9747" y="36422"/>
                    <a:pt x="9703" y="36422"/>
                  </a:cubicBezTo>
                  <a:cubicBezTo>
                    <a:pt x="9686" y="36422"/>
                    <a:pt x="9670" y="36419"/>
                    <a:pt x="9654" y="36414"/>
                  </a:cubicBezTo>
                  <a:cubicBezTo>
                    <a:pt x="9613" y="36393"/>
                    <a:pt x="9613" y="36332"/>
                    <a:pt x="9552" y="36312"/>
                  </a:cubicBezTo>
                  <a:cubicBezTo>
                    <a:pt x="9623" y="36288"/>
                    <a:pt x="9688" y="36278"/>
                    <a:pt x="9750" y="36278"/>
                  </a:cubicBezTo>
                  <a:cubicBezTo>
                    <a:pt x="9793" y="36278"/>
                    <a:pt x="9835" y="36283"/>
                    <a:pt x="9878" y="36292"/>
                  </a:cubicBezTo>
                  <a:cubicBezTo>
                    <a:pt x="9898" y="36271"/>
                    <a:pt x="9939" y="36251"/>
                    <a:pt x="9959" y="36230"/>
                  </a:cubicBezTo>
                  <a:cubicBezTo>
                    <a:pt x="9973" y="36230"/>
                    <a:pt x="9986" y="36239"/>
                    <a:pt x="10000" y="36239"/>
                  </a:cubicBezTo>
                  <a:cubicBezTo>
                    <a:pt x="10007" y="36239"/>
                    <a:pt x="10013" y="36237"/>
                    <a:pt x="10020" y="36230"/>
                  </a:cubicBezTo>
                  <a:cubicBezTo>
                    <a:pt x="10041" y="36169"/>
                    <a:pt x="10000" y="36149"/>
                    <a:pt x="9959" y="36108"/>
                  </a:cubicBezTo>
                  <a:cubicBezTo>
                    <a:pt x="9939" y="36129"/>
                    <a:pt x="9939" y="36129"/>
                    <a:pt x="9918" y="36129"/>
                  </a:cubicBezTo>
                  <a:cubicBezTo>
                    <a:pt x="9878" y="36108"/>
                    <a:pt x="9918" y="36067"/>
                    <a:pt x="9857" y="36047"/>
                  </a:cubicBezTo>
                  <a:cubicBezTo>
                    <a:pt x="9837" y="36067"/>
                    <a:pt x="9817" y="36088"/>
                    <a:pt x="9776" y="36129"/>
                  </a:cubicBezTo>
                  <a:cubicBezTo>
                    <a:pt x="9796" y="36149"/>
                    <a:pt x="9817" y="36169"/>
                    <a:pt x="9837" y="36190"/>
                  </a:cubicBezTo>
                  <a:cubicBezTo>
                    <a:pt x="9837" y="36210"/>
                    <a:pt x="9837" y="36230"/>
                    <a:pt x="9817" y="36251"/>
                  </a:cubicBezTo>
                  <a:cubicBezTo>
                    <a:pt x="9776" y="36251"/>
                    <a:pt x="9755" y="36210"/>
                    <a:pt x="9735" y="36169"/>
                  </a:cubicBezTo>
                  <a:cubicBezTo>
                    <a:pt x="9755" y="36149"/>
                    <a:pt x="9776" y="36108"/>
                    <a:pt x="9715" y="36108"/>
                  </a:cubicBezTo>
                  <a:cubicBezTo>
                    <a:pt x="9697" y="36108"/>
                    <a:pt x="9710" y="36153"/>
                    <a:pt x="9688" y="36153"/>
                  </a:cubicBezTo>
                  <a:cubicBezTo>
                    <a:pt x="9684" y="36153"/>
                    <a:pt x="9680" y="36152"/>
                    <a:pt x="9674" y="36149"/>
                  </a:cubicBezTo>
                  <a:cubicBezTo>
                    <a:pt x="9674" y="36149"/>
                    <a:pt x="9654" y="36129"/>
                    <a:pt x="9654" y="36129"/>
                  </a:cubicBezTo>
                  <a:cubicBezTo>
                    <a:pt x="9633" y="36088"/>
                    <a:pt x="9674" y="36067"/>
                    <a:pt x="9674" y="36047"/>
                  </a:cubicBezTo>
                  <a:cubicBezTo>
                    <a:pt x="9644" y="36017"/>
                    <a:pt x="9625" y="35998"/>
                    <a:pt x="9601" y="35998"/>
                  </a:cubicBezTo>
                  <a:cubicBezTo>
                    <a:pt x="9593" y="35998"/>
                    <a:pt x="9583" y="36001"/>
                    <a:pt x="9572" y="36006"/>
                  </a:cubicBezTo>
                  <a:cubicBezTo>
                    <a:pt x="9552" y="36027"/>
                    <a:pt x="9572" y="36067"/>
                    <a:pt x="9552" y="36088"/>
                  </a:cubicBezTo>
                  <a:cubicBezTo>
                    <a:pt x="9511" y="36088"/>
                    <a:pt x="9491" y="36108"/>
                    <a:pt x="9470" y="36129"/>
                  </a:cubicBezTo>
                  <a:cubicBezTo>
                    <a:pt x="9470" y="36169"/>
                    <a:pt x="9511" y="36190"/>
                    <a:pt x="9491" y="36210"/>
                  </a:cubicBezTo>
                  <a:cubicBezTo>
                    <a:pt x="9450" y="36230"/>
                    <a:pt x="9409" y="36271"/>
                    <a:pt x="9369" y="36312"/>
                  </a:cubicBezTo>
                  <a:cubicBezTo>
                    <a:pt x="9348" y="36251"/>
                    <a:pt x="9328" y="36210"/>
                    <a:pt x="9348" y="36149"/>
                  </a:cubicBezTo>
                  <a:cubicBezTo>
                    <a:pt x="9389" y="36108"/>
                    <a:pt x="9409" y="36067"/>
                    <a:pt x="9450" y="36047"/>
                  </a:cubicBezTo>
                  <a:lnTo>
                    <a:pt x="9450" y="35905"/>
                  </a:lnTo>
                  <a:cubicBezTo>
                    <a:pt x="9491" y="35803"/>
                    <a:pt x="9633" y="35823"/>
                    <a:pt x="9674" y="35701"/>
                  </a:cubicBezTo>
                  <a:cubicBezTo>
                    <a:pt x="9593" y="35640"/>
                    <a:pt x="9511" y="35579"/>
                    <a:pt x="9450" y="35477"/>
                  </a:cubicBezTo>
                  <a:cubicBezTo>
                    <a:pt x="9443" y="35470"/>
                    <a:pt x="9437" y="35467"/>
                    <a:pt x="9431" y="35467"/>
                  </a:cubicBezTo>
                  <a:cubicBezTo>
                    <a:pt x="9408" y="35467"/>
                    <a:pt x="9391" y="35507"/>
                    <a:pt x="9368" y="35507"/>
                  </a:cubicBezTo>
                  <a:cubicBezTo>
                    <a:pt x="9362" y="35507"/>
                    <a:pt x="9355" y="35504"/>
                    <a:pt x="9348" y="35497"/>
                  </a:cubicBezTo>
                  <a:cubicBezTo>
                    <a:pt x="9328" y="35457"/>
                    <a:pt x="9348" y="35416"/>
                    <a:pt x="9328" y="35375"/>
                  </a:cubicBezTo>
                  <a:cubicBezTo>
                    <a:pt x="9319" y="35372"/>
                    <a:pt x="9312" y="35371"/>
                    <a:pt x="9305" y="35371"/>
                  </a:cubicBezTo>
                  <a:cubicBezTo>
                    <a:pt x="9266" y="35371"/>
                    <a:pt x="9261" y="35416"/>
                    <a:pt x="9226" y="35416"/>
                  </a:cubicBezTo>
                  <a:cubicBezTo>
                    <a:pt x="9185" y="35355"/>
                    <a:pt x="9104" y="35375"/>
                    <a:pt x="9063" y="35314"/>
                  </a:cubicBezTo>
                  <a:cubicBezTo>
                    <a:pt x="9054" y="35331"/>
                    <a:pt x="9046" y="35337"/>
                    <a:pt x="9036" y="35337"/>
                  </a:cubicBezTo>
                  <a:cubicBezTo>
                    <a:pt x="9022" y="35337"/>
                    <a:pt x="9005" y="35326"/>
                    <a:pt x="8982" y="35314"/>
                  </a:cubicBezTo>
                  <a:cubicBezTo>
                    <a:pt x="8966" y="35329"/>
                    <a:pt x="8939" y="35368"/>
                    <a:pt x="8900" y="35368"/>
                  </a:cubicBezTo>
                  <a:cubicBezTo>
                    <a:pt x="8888" y="35368"/>
                    <a:pt x="8874" y="35364"/>
                    <a:pt x="8859" y="35355"/>
                  </a:cubicBezTo>
                  <a:cubicBezTo>
                    <a:pt x="8880" y="35314"/>
                    <a:pt x="8900" y="35294"/>
                    <a:pt x="8920" y="35253"/>
                  </a:cubicBezTo>
                  <a:cubicBezTo>
                    <a:pt x="8900" y="35233"/>
                    <a:pt x="8880" y="35192"/>
                    <a:pt x="8839" y="35171"/>
                  </a:cubicBezTo>
                  <a:cubicBezTo>
                    <a:pt x="8819" y="35192"/>
                    <a:pt x="8819" y="35233"/>
                    <a:pt x="8778" y="35233"/>
                  </a:cubicBezTo>
                  <a:cubicBezTo>
                    <a:pt x="8737" y="35212"/>
                    <a:pt x="8717" y="35192"/>
                    <a:pt x="8696" y="35131"/>
                  </a:cubicBezTo>
                  <a:cubicBezTo>
                    <a:pt x="8737" y="35090"/>
                    <a:pt x="8798" y="35049"/>
                    <a:pt x="8798" y="34968"/>
                  </a:cubicBezTo>
                  <a:cubicBezTo>
                    <a:pt x="8758" y="34927"/>
                    <a:pt x="8798" y="34866"/>
                    <a:pt x="8778" y="34825"/>
                  </a:cubicBezTo>
                  <a:cubicBezTo>
                    <a:pt x="8737" y="34805"/>
                    <a:pt x="8737" y="34805"/>
                    <a:pt x="8696" y="34723"/>
                  </a:cubicBezTo>
                  <a:cubicBezTo>
                    <a:pt x="8717" y="34683"/>
                    <a:pt x="8778" y="34642"/>
                    <a:pt x="8758" y="34581"/>
                  </a:cubicBezTo>
                  <a:cubicBezTo>
                    <a:pt x="8737" y="34560"/>
                    <a:pt x="8696" y="34540"/>
                    <a:pt x="8696" y="34499"/>
                  </a:cubicBezTo>
                  <a:cubicBezTo>
                    <a:pt x="8717" y="34479"/>
                    <a:pt x="8737" y="34459"/>
                    <a:pt x="8758" y="34438"/>
                  </a:cubicBezTo>
                  <a:cubicBezTo>
                    <a:pt x="8737" y="34418"/>
                    <a:pt x="8717" y="34377"/>
                    <a:pt x="8737" y="34357"/>
                  </a:cubicBezTo>
                  <a:cubicBezTo>
                    <a:pt x="8778" y="34296"/>
                    <a:pt x="8758" y="34255"/>
                    <a:pt x="8717" y="34194"/>
                  </a:cubicBezTo>
                  <a:cubicBezTo>
                    <a:pt x="8696" y="34194"/>
                    <a:pt x="8696" y="34174"/>
                    <a:pt x="8696" y="34153"/>
                  </a:cubicBezTo>
                  <a:cubicBezTo>
                    <a:pt x="8717" y="34092"/>
                    <a:pt x="8676" y="34072"/>
                    <a:pt x="8635" y="34031"/>
                  </a:cubicBezTo>
                  <a:cubicBezTo>
                    <a:pt x="8696" y="34011"/>
                    <a:pt x="8696" y="33970"/>
                    <a:pt x="8696" y="33909"/>
                  </a:cubicBezTo>
                  <a:cubicBezTo>
                    <a:pt x="8696" y="33909"/>
                    <a:pt x="8717" y="33909"/>
                    <a:pt x="8717" y="33888"/>
                  </a:cubicBezTo>
                  <a:cubicBezTo>
                    <a:pt x="8749" y="33888"/>
                    <a:pt x="8756" y="33914"/>
                    <a:pt x="8778" y="33914"/>
                  </a:cubicBezTo>
                  <a:cubicBezTo>
                    <a:pt x="8784" y="33914"/>
                    <a:pt x="8790" y="33913"/>
                    <a:pt x="8798" y="33909"/>
                  </a:cubicBezTo>
                  <a:cubicBezTo>
                    <a:pt x="8819" y="33888"/>
                    <a:pt x="8839" y="33888"/>
                    <a:pt x="8839" y="33848"/>
                  </a:cubicBezTo>
                  <a:cubicBezTo>
                    <a:pt x="8830" y="33843"/>
                    <a:pt x="8820" y="33842"/>
                    <a:pt x="8809" y="33842"/>
                  </a:cubicBezTo>
                  <a:cubicBezTo>
                    <a:pt x="8789" y="33842"/>
                    <a:pt x="8768" y="33846"/>
                    <a:pt x="8748" y="33846"/>
                  </a:cubicBezTo>
                  <a:cubicBezTo>
                    <a:pt x="8729" y="33846"/>
                    <a:pt x="8712" y="33842"/>
                    <a:pt x="8696" y="33827"/>
                  </a:cubicBezTo>
                  <a:cubicBezTo>
                    <a:pt x="8696" y="33787"/>
                    <a:pt x="8737" y="33766"/>
                    <a:pt x="8717" y="33705"/>
                  </a:cubicBezTo>
                  <a:cubicBezTo>
                    <a:pt x="8696" y="33705"/>
                    <a:pt x="8656" y="33685"/>
                    <a:pt x="8635" y="33644"/>
                  </a:cubicBezTo>
                  <a:cubicBezTo>
                    <a:pt x="8635" y="33583"/>
                    <a:pt x="8737" y="33563"/>
                    <a:pt x="8676" y="33481"/>
                  </a:cubicBezTo>
                  <a:cubicBezTo>
                    <a:pt x="8635" y="33440"/>
                    <a:pt x="8574" y="33400"/>
                    <a:pt x="8554" y="33318"/>
                  </a:cubicBezTo>
                  <a:cubicBezTo>
                    <a:pt x="8554" y="33257"/>
                    <a:pt x="8554" y="33196"/>
                    <a:pt x="8574" y="33155"/>
                  </a:cubicBezTo>
                  <a:cubicBezTo>
                    <a:pt x="8584" y="33125"/>
                    <a:pt x="8605" y="33125"/>
                    <a:pt x="8628" y="33125"/>
                  </a:cubicBezTo>
                  <a:cubicBezTo>
                    <a:pt x="8651" y="33125"/>
                    <a:pt x="8676" y="33125"/>
                    <a:pt x="8696" y="33094"/>
                  </a:cubicBezTo>
                  <a:cubicBezTo>
                    <a:pt x="8696" y="33013"/>
                    <a:pt x="8696" y="32890"/>
                    <a:pt x="8696" y="32789"/>
                  </a:cubicBezTo>
                  <a:cubicBezTo>
                    <a:pt x="8696" y="32748"/>
                    <a:pt x="8717" y="32728"/>
                    <a:pt x="8737" y="32728"/>
                  </a:cubicBezTo>
                  <a:cubicBezTo>
                    <a:pt x="8798" y="32748"/>
                    <a:pt x="8819" y="32789"/>
                    <a:pt x="8819" y="32850"/>
                  </a:cubicBezTo>
                  <a:cubicBezTo>
                    <a:pt x="8920" y="32829"/>
                    <a:pt x="8920" y="32829"/>
                    <a:pt x="8920" y="32728"/>
                  </a:cubicBezTo>
                  <a:cubicBezTo>
                    <a:pt x="8900" y="32666"/>
                    <a:pt x="8839" y="32707"/>
                    <a:pt x="8798" y="32666"/>
                  </a:cubicBezTo>
                  <a:cubicBezTo>
                    <a:pt x="8798" y="32626"/>
                    <a:pt x="8758" y="32585"/>
                    <a:pt x="8737" y="32565"/>
                  </a:cubicBezTo>
                  <a:cubicBezTo>
                    <a:pt x="8758" y="32524"/>
                    <a:pt x="8783" y="32514"/>
                    <a:pt x="8811" y="32514"/>
                  </a:cubicBezTo>
                  <a:cubicBezTo>
                    <a:pt x="8839" y="32514"/>
                    <a:pt x="8870" y="32524"/>
                    <a:pt x="8900" y="32524"/>
                  </a:cubicBezTo>
                  <a:cubicBezTo>
                    <a:pt x="8920" y="32544"/>
                    <a:pt x="8941" y="32565"/>
                    <a:pt x="8961" y="32565"/>
                  </a:cubicBezTo>
                  <a:lnTo>
                    <a:pt x="9083" y="32565"/>
                  </a:lnTo>
                  <a:cubicBezTo>
                    <a:pt x="9104" y="32544"/>
                    <a:pt x="9104" y="32504"/>
                    <a:pt x="9165" y="32483"/>
                  </a:cubicBezTo>
                  <a:lnTo>
                    <a:pt x="9287" y="32483"/>
                  </a:lnTo>
                  <a:cubicBezTo>
                    <a:pt x="9307" y="32463"/>
                    <a:pt x="9348" y="32422"/>
                    <a:pt x="9348" y="32381"/>
                  </a:cubicBezTo>
                  <a:cubicBezTo>
                    <a:pt x="9389" y="32381"/>
                    <a:pt x="9412" y="32408"/>
                    <a:pt x="9434" y="32408"/>
                  </a:cubicBezTo>
                  <a:cubicBezTo>
                    <a:pt x="9445" y="32408"/>
                    <a:pt x="9457" y="32402"/>
                    <a:pt x="9470" y="32381"/>
                  </a:cubicBezTo>
                  <a:cubicBezTo>
                    <a:pt x="9470" y="32320"/>
                    <a:pt x="9409" y="32280"/>
                    <a:pt x="9369" y="32259"/>
                  </a:cubicBezTo>
                  <a:cubicBezTo>
                    <a:pt x="9348" y="32218"/>
                    <a:pt x="9348" y="32198"/>
                    <a:pt x="9348" y="32178"/>
                  </a:cubicBezTo>
                  <a:cubicBezTo>
                    <a:pt x="9287" y="32117"/>
                    <a:pt x="9246" y="32055"/>
                    <a:pt x="9246" y="31974"/>
                  </a:cubicBezTo>
                  <a:lnTo>
                    <a:pt x="9206" y="31974"/>
                  </a:lnTo>
                  <a:cubicBezTo>
                    <a:pt x="9185" y="31974"/>
                    <a:pt x="9185" y="31994"/>
                    <a:pt x="9165" y="32015"/>
                  </a:cubicBezTo>
                  <a:lnTo>
                    <a:pt x="9165" y="32117"/>
                  </a:lnTo>
                  <a:cubicBezTo>
                    <a:pt x="9185" y="32157"/>
                    <a:pt x="9226" y="32157"/>
                    <a:pt x="9226" y="32198"/>
                  </a:cubicBezTo>
                  <a:cubicBezTo>
                    <a:pt x="9226" y="32239"/>
                    <a:pt x="9206" y="32239"/>
                    <a:pt x="9165" y="32259"/>
                  </a:cubicBezTo>
                  <a:cubicBezTo>
                    <a:pt x="9165" y="32239"/>
                    <a:pt x="9145" y="32198"/>
                    <a:pt x="9104" y="32178"/>
                  </a:cubicBezTo>
                  <a:cubicBezTo>
                    <a:pt x="9063" y="32198"/>
                    <a:pt x="9043" y="32239"/>
                    <a:pt x="9022" y="32259"/>
                  </a:cubicBezTo>
                  <a:cubicBezTo>
                    <a:pt x="9022" y="32300"/>
                    <a:pt x="9043" y="32361"/>
                    <a:pt x="9022" y="32402"/>
                  </a:cubicBezTo>
                  <a:cubicBezTo>
                    <a:pt x="8995" y="32402"/>
                    <a:pt x="8968" y="32411"/>
                    <a:pt x="8947" y="32411"/>
                  </a:cubicBezTo>
                  <a:cubicBezTo>
                    <a:pt x="8936" y="32411"/>
                    <a:pt x="8927" y="32408"/>
                    <a:pt x="8920" y="32402"/>
                  </a:cubicBezTo>
                  <a:cubicBezTo>
                    <a:pt x="8900" y="32341"/>
                    <a:pt x="8941" y="32280"/>
                    <a:pt x="8900" y="32239"/>
                  </a:cubicBezTo>
                  <a:cubicBezTo>
                    <a:pt x="8920" y="32178"/>
                    <a:pt x="8982" y="32178"/>
                    <a:pt x="9002" y="32137"/>
                  </a:cubicBezTo>
                  <a:cubicBezTo>
                    <a:pt x="9002" y="32076"/>
                    <a:pt x="8961" y="32035"/>
                    <a:pt x="8920" y="31994"/>
                  </a:cubicBezTo>
                  <a:cubicBezTo>
                    <a:pt x="8900" y="31974"/>
                    <a:pt x="8880" y="31954"/>
                    <a:pt x="8900" y="31913"/>
                  </a:cubicBezTo>
                  <a:cubicBezTo>
                    <a:pt x="8918" y="31906"/>
                    <a:pt x="8935" y="31903"/>
                    <a:pt x="8951" y="31903"/>
                  </a:cubicBezTo>
                  <a:cubicBezTo>
                    <a:pt x="9014" y="31903"/>
                    <a:pt x="9071" y="31943"/>
                    <a:pt x="9134" y="31943"/>
                  </a:cubicBezTo>
                  <a:cubicBezTo>
                    <a:pt x="9151" y="31943"/>
                    <a:pt x="9168" y="31940"/>
                    <a:pt x="9185" y="31933"/>
                  </a:cubicBezTo>
                  <a:cubicBezTo>
                    <a:pt x="9185" y="31852"/>
                    <a:pt x="9124" y="31872"/>
                    <a:pt x="9083" y="31852"/>
                  </a:cubicBezTo>
                  <a:cubicBezTo>
                    <a:pt x="9124" y="31791"/>
                    <a:pt x="9185" y="31770"/>
                    <a:pt x="9206" y="31709"/>
                  </a:cubicBezTo>
                  <a:cubicBezTo>
                    <a:pt x="9185" y="31689"/>
                    <a:pt x="9170" y="31684"/>
                    <a:pt x="9157" y="31684"/>
                  </a:cubicBezTo>
                  <a:cubicBezTo>
                    <a:pt x="9145" y="31684"/>
                    <a:pt x="9134" y="31689"/>
                    <a:pt x="9124" y="31689"/>
                  </a:cubicBezTo>
                  <a:cubicBezTo>
                    <a:pt x="9063" y="31709"/>
                    <a:pt x="9002" y="31709"/>
                    <a:pt x="8961" y="31770"/>
                  </a:cubicBezTo>
                  <a:cubicBezTo>
                    <a:pt x="8947" y="31785"/>
                    <a:pt x="8922" y="31799"/>
                    <a:pt x="8895" y="31799"/>
                  </a:cubicBezTo>
                  <a:cubicBezTo>
                    <a:pt x="8883" y="31799"/>
                    <a:pt x="8871" y="31797"/>
                    <a:pt x="8859" y="31791"/>
                  </a:cubicBezTo>
                  <a:cubicBezTo>
                    <a:pt x="8900" y="31750"/>
                    <a:pt x="8900" y="31730"/>
                    <a:pt x="8880" y="31689"/>
                  </a:cubicBezTo>
                  <a:cubicBezTo>
                    <a:pt x="8870" y="31689"/>
                    <a:pt x="8859" y="31684"/>
                    <a:pt x="8849" y="31684"/>
                  </a:cubicBezTo>
                  <a:cubicBezTo>
                    <a:pt x="8839" y="31684"/>
                    <a:pt x="8829" y="31689"/>
                    <a:pt x="8819" y="31709"/>
                  </a:cubicBezTo>
                  <a:lnTo>
                    <a:pt x="8819" y="31770"/>
                  </a:lnTo>
                  <a:cubicBezTo>
                    <a:pt x="8819" y="31770"/>
                    <a:pt x="8839" y="31791"/>
                    <a:pt x="8819" y="31811"/>
                  </a:cubicBezTo>
                  <a:cubicBezTo>
                    <a:pt x="8737" y="31811"/>
                    <a:pt x="8717" y="31770"/>
                    <a:pt x="8696" y="31709"/>
                  </a:cubicBezTo>
                  <a:cubicBezTo>
                    <a:pt x="8717" y="31648"/>
                    <a:pt x="8758" y="31607"/>
                    <a:pt x="8758" y="31567"/>
                  </a:cubicBezTo>
                  <a:cubicBezTo>
                    <a:pt x="8778" y="31557"/>
                    <a:pt x="8793" y="31557"/>
                    <a:pt x="8806" y="31557"/>
                  </a:cubicBezTo>
                  <a:cubicBezTo>
                    <a:pt x="8819" y="31557"/>
                    <a:pt x="8829" y="31557"/>
                    <a:pt x="8839" y="31546"/>
                  </a:cubicBezTo>
                  <a:cubicBezTo>
                    <a:pt x="8798" y="31485"/>
                    <a:pt x="8859" y="31424"/>
                    <a:pt x="8819" y="31383"/>
                  </a:cubicBezTo>
                  <a:cubicBezTo>
                    <a:pt x="8798" y="31363"/>
                    <a:pt x="8737" y="31363"/>
                    <a:pt x="8737" y="31322"/>
                  </a:cubicBezTo>
                  <a:cubicBezTo>
                    <a:pt x="8737" y="31302"/>
                    <a:pt x="8778" y="31282"/>
                    <a:pt x="8778" y="31241"/>
                  </a:cubicBezTo>
                  <a:cubicBezTo>
                    <a:pt x="8758" y="31220"/>
                    <a:pt x="8737" y="31200"/>
                    <a:pt x="8717" y="31180"/>
                  </a:cubicBezTo>
                  <a:cubicBezTo>
                    <a:pt x="8696" y="31180"/>
                    <a:pt x="8676" y="31200"/>
                    <a:pt x="8656" y="31200"/>
                  </a:cubicBezTo>
                  <a:cubicBezTo>
                    <a:pt x="8635" y="31159"/>
                    <a:pt x="8595" y="31139"/>
                    <a:pt x="8554" y="31098"/>
                  </a:cubicBezTo>
                  <a:cubicBezTo>
                    <a:pt x="8574" y="31078"/>
                    <a:pt x="8595" y="31058"/>
                    <a:pt x="8574" y="30996"/>
                  </a:cubicBezTo>
                  <a:cubicBezTo>
                    <a:pt x="8567" y="30981"/>
                    <a:pt x="8554" y="30977"/>
                    <a:pt x="8539" y="30977"/>
                  </a:cubicBezTo>
                  <a:cubicBezTo>
                    <a:pt x="8523" y="30977"/>
                    <a:pt x="8506" y="30982"/>
                    <a:pt x="8492" y="30982"/>
                  </a:cubicBezTo>
                  <a:cubicBezTo>
                    <a:pt x="8484" y="30982"/>
                    <a:pt x="8477" y="30981"/>
                    <a:pt x="8472" y="30976"/>
                  </a:cubicBezTo>
                  <a:cubicBezTo>
                    <a:pt x="8472" y="30935"/>
                    <a:pt x="8452" y="30915"/>
                    <a:pt x="8452" y="30895"/>
                  </a:cubicBezTo>
                  <a:cubicBezTo>
                    <a:pt x="8472" y="30874"/>
                    <a:pt x="8513" y="30854"/>
                    <a:pt x="8493" y="30813"/>
                  </a:cubicBezTo>
                  <a:cubicBezTo>
                    <a:pt x="8472" y="30813"/>
                    <a:pt x="8472" y="30813"/>
                    <a:pt x="8452" y="30793"/>
                  </a:cubicBezTo>
                  <a:cubicBezTo>
                    <a:pt x="8461" y="30784"/>
                    <a:pt x="8469" y="30779"/>
                    <a:pt x="8476" y="30779"/>
                  </a:cubicBezTo>
                  <a:cubicBezTo>
                    <a:pt x="8486" y="30779"/>
                    <a:pt x="8493" y="30789"/>
                    <a:pt x="8493" y="30813"/>
                  </a:cubicBezTo>
                  <a:cubicBezTo>
                    <a:pt x="8534" y="30813"/>
                    <a:pt x="8554" y="30834"/>
                    <a:pt x="8574" y="30834"/>
                  </a:cubicBezTo>
                  <a:cubicBezTo>
                    <a:pt x="8595" y="30813"/>
                    <a:pt x="8595" y="30772"/>
                    <a:pt x="8635" y="30752"/>
                  </a:cubicBezTo>
                  <a:cubicBezTo>
                    <a:pt x="8652" y="30752"/>
                    <a:pt x="8668" y="30755"/>
                    <a:pt x="8683" y="30755"/>
                  </a:cubicBezTo>
                  <a:cubicBezTo>
                    <a:pt x="8705" y="30755"/>
                    <a:pt x="8725" y="30748"/>
                    <a:pt x="8737" y="30711"/>
                  </a:cubicBezTo>
                  <a:cubicBezTo>
                    <a:pt x="8676" y="30650"/>
                    <a:pt x="8737" y="30610"/>
                    <a:pt x="8758" y="30569"/>
                  </a:cubicBezTo>
                  <a:cubicBezTo>
                    <a:pt x="8859" y="30548"/>
                    <a:pt x="8880" y="30548"/>
                    <a:pt x="8880" y="30508"/>
                  </a:cubicBezTo>
                  <a:cubicBezTo>
                    <a:pt x="8859" y="30508"/>
                    <a:pt x="8859" y="30487"/>
                    <a:pt x="8839" y="30487"/>
                  </a:cubicBezTo>
                  <a:cubicBezTo>
                    <a:pt x="8824" y="30482"/>
                    <a:pt x="8808" y="30481"/>
                    <a:pt x="8794" y="30481"/>
                  </a:cubicBezTo>
                  <a:cubicBezTo>
                    <a:pt x="8779" y="30481"/>
                    <a:pt x="8764" y="30482"/>
                    <a:pt x="8750" y="30482"/>
                  </a:cubicBezTo>
                  <a:cubicBezTo>
                    <a:pt x="8722" y="30482"/>
                    <a:pt x="8696" y="30477"/>
                    <a:pt x="8676" y="30447"/>
                  </a:cubicBezTo>
                  <a:cubicBezTo>
                    <a:pt x="8696" y="30386"/>
                    <a:pt x="8696" y="30324"/>
                    <a:pt x="8737" y="30304"/>
                  </a:cubicBezTo>
                  <a:cubicBezTo>
                    <a:pt x="8717" y="30243"/>
                    <a:pt x="8656" y="30284"/>
                    <a:pt x="8635" y="30243"/>
                  </a:cubicBezTo>
                  <a:lnTo>
                    <a:pt x="8635" y="30100"/>
                  </a:lnTo>
                  <a:cubicBezTo>
                    <a:pt x="8656" y="30060"/>
                    <a:pt x="8696" y="30039"/>
                    <a:pt x="8696" y="29999"/>
                  </a:cubicBezTo>
                  <a:cubicBezTo>
                    <a:pt x="8656" y="29978"/>
                    <a:pt x="8635" y="29937"/>
                    <a:pt x="8615" y="29897"/>
                  </a:cubicBezTo>
                  <a:lnTo>
                    <a:pt x="8615" y="29775"/>
                  </a:lnTo>
                  <a:cubicBezTo>
                    <a:pt x="8574" y="29754"/>
                    <a:pt x="8513" y="29754"/>
                    <a:pt x="8534" y="29693"/>
                  </a:cubicBezTo>
                  <a:cubicBezTo>
                    <a:pt x="8544" y="29673"/>
                    <a:pt x="8559" y="29673"/>
                    <a:pt x="8577" y="29673"/>
                  </a:cubicBezTo>
                  <a:cubicBezTo>
                    <a:pt x="8595" y="29673"/>
                    <a:pt x="8615" y="29673"/>
                    <a:pt x="8635" y="29652"/>
                  </a:cubicBezTo>
                  <a:cubicBezTo>
                    <a:pt x="8635" y="29632"/>
                    <a:pt x="8635" y="29612"/>
                    <a:pt x="8635" y="29591"/>
                  </a:cubicBezTo>
                  <a:cubicBezTo>
                    <a:pt x="8635" y="29571"/>
                    <a:pt x="8635" y="29551"/>
                    <a:pt x="8615" y="29530"/>
                  </a:cubicBezTo>
                  <a:cubicBezTo>
                    <a:pt x="8579" y="29554"/>
                    <a:pt x="8550" y="29564"/>
                    <a:pt x="8520" y="29564"/>
                  </a:cubicBezTo>
                  <a:cubicBezTo>
                    <a:pt x="8499" y="29564"/>
                    <a:pt x="8477" y="29559"/>
                    <a:pt x="8452" y="29551"/>
                  </a:cubicBezTo>
                  <a:cubicBezTo>
                    <a:pt x="8432" y="29530"/>
                    <a:pt x="8411" y="29510"/>
                    <a:pt x="8391" y="29489"/>
                  </a:cubicBezTo>
                  <a:cubicBezTo>
                    <a:pt x="8411" y="29489"/>
                    <a:pt x="8411" y="29449"/>
                    <a:pt x="8432" y="29428"/>
                  </a:cubicBezTo>
                  <a:cubicBezTo>
                    <a:pt x="8448" y="29428"/>
                    <a:pt x="8464" y="29454"/>
                    <a:pt x="8481" y="29454"/>
                  </a:cubicBezTo>
                  <a:cubicBezTo>
                    <a:pt x="8485" y="29454"/>
                    <a:pt x="8489" y="29453"/>
                    <a:pt x="8493" y="29449"/>
                  </a:cubicBezTo>
                  <a:cubicBezTo>
                    <a:pt x="8493" y="29428"/>
                    <a:pt x="8493" y="29428"/>
                    <a:pt x="8493" y="29408"/>
                  </a:cubicBezTo>
                  <a:cubicBezTo>
                    <a:pt x="8483" y="29398"/>
                    <a:pt x="8472" y="29398"/>
                    <a:pt x="8460" y="29398"/>
                  </a:cubicBezTo>
                  <a:cubicBezTo>
                    <a:pt x="8447" y="29398"/>
                    <a:pt x="8432" y="29398"/>
                    <a:pt x="8411" y="29388"/>
                  </a:cubicBezTo>
                  <a:cubicBezTo>
                    <a:pt x="8432" y="29326"/>
                    <a:pt x="8411" y="29286"/>
                    <a:pt x="8432" y="29225"/>
                  </a:cubicBezTo>
                  <a:cubicBezTo>
                    <a:pt x="8493" y="29286"/>
                    <a:pt x="8534" y="29388"/>
                    <a:pt x="8635" y="29388"/>
                  </a:cubicBezTo>
                  <a:cubicBezTo>
                    <a:pt x="8676" y="29408"/>
                    <a:pt x="8656" y="29489"/>
                    <a:pt x="8717" y="29510"/>
                  </a:cubicBezTo>
                  <a:cubicBezTo>
                    <a:pt x="8778" y="29428"/>
                    <a:pt x="8737" y="29347"/>
                    <a:pt x="8737" y="29286"/>
                  </a:cubicBezTo>
                  <a:cubicBezTo>
                    <a:pt x="8737" y="29225"/>
                    <a:pt x="8656" y="29245"/>
                    <a:pt x="8656" y="29184"/>
                  </a:cubicBezTo>
                  <a:cubicBezTo>
                    <a:pt x="8696" y="29184"/>
                    <a:pt x="8737" y="29164"/>
                    <a:pt x="8737" y="29123"/>
                  </a:cubicBezTo>
                  <a:cubicBezTo>
                    <a:pt x="8758" y="29082"/>
                    <a:pt x="8717" y="29062"/>
                    <a:pt x="8717" y="29021"/>
                  </a:cubicBezTo>
                  <a:cubicBezTo>
                    <a:pt x="8778" y="28919"/>
                    <a:pt x="8778" y="28817"/>
                    <a:pt x="8778" y="28695"/>
                  </a:cubicBezTo>
                  <a:cubicBezTo>
                    <a:pt x="8758" y="28634"/>
                    <a:pt x="8778" y="28593"/>
                    <a:pt x="8778" y="28553"/>
                  </a:cubicBezTo>
                  <a:cubicBezTo>
                    <a:pt x="8676" y="28532"/>
                    <a:pt x="8635" y="28451"/>
                    <a:pt x="8554" y="28390"/>
                  </a:cubicBezTo>
                  <a:cubicBezTo>
                    <a:pt x="8615" y="28390"/>
                    <a:pt x="8595" y="28329"/>
                    <a:pt x="8615" y="28329"/>
                  </a:cubicBezTo>
                  <a:cubicBezTo>
                    <a:pt x="8625" y="28329"/>
                    <a:pt x="8630" y="28334"/>
                    <a:pt x="8638" y="28334"/>
                  </a:cubicBezTo>
                  <a:cubicBezTo>
                    <a:pt x="8646" y="28334"/>
                    <a:pt x="8656" y="28329"/>
                    <a:pt x="8676" y="28308"/>
                  </a:cubicBezTo>
                  <a:cubicBezTo>
                    <a:pt x="8696" y="28267"/>
                    <a:pt x="8737" y="28206"/>
                    <a:pt x="8758" y="28166"/>
                  </a:cubicBezTo>
                  <a:cubicBezTo>
                    <a:pt x="8717" y="28105"/>
                    <a:pt x="8778" y="28023"/>
                    <a:pt x="8717" y="27962"/>
                  </a:cubicBezTo>
                  <a:cubicBezTo>
                    <a:pt x="8737" y="27942"/>
                    <a:pt x="8778" y="27921"/>
                    <a:pt x="8778" y="27881"/>
                  </a:cubicBezTo>
                  <a:cubicBezTo>
                    <a:pt x="8717" y="27819"/>
                    <a:pt x="8758" y="27738"/>
                    <a:pt x="8737" y="27657"/>
                  </a:cubicBezTo>
                  <a:cubicBezTo>
                    <a:pt x="8717" y="27636"/>
                    <a:pt x="8676" y="27595"/>
                    <a:pt x="8656" y="27555"/>
                  </a:cubicBezTo>
                  <a:cubicBezTo>
                    <a:pt x="8696" y="27534"/>
                    <a:pt x="8676" y="27473"/>
                    <a:pt x="8696" y="27433"/>
                  </a:cubicBezTo>
                  <a:cubicBezTo>
                    <a:pt x="8737" y="27433"/>
                    <a:pt x="8758" y="27412"/>
                    <a:pt x="8778" y="27371"/>
                  </a:cubicBezTo>
                  <a:cubicBezTo>
                    <a:pt x="8758" y="27351"/>
                    <a:pt x="8737" y="27331"/>
                    <a:pt x="8717" y="27290"/>
                  </a:cubicBezTo>
                  <a:cubicBezTo>
                    <a:pt x="8696" y="27270"/>
                    <a:pt x="8656" y="27249"/>
                    <a:pt x="8676" y="27208"/>
                  </a:cubicBezTo>
                  <a:cubicBezTo>
                    <a:pt x="8696" y="27208"/>
                    <a:pt x="8696" y="27229"/>
                    <a:pt x="8717" y="27229"/>
                  </a:cubicBezTo>
                  <a:cubicBezTo>
                    <a:pt x="8737" y="27086"/>
                    <a:pt x="8798" y="26964"/>
                    <a:pt x="8778" y="26822"/>
                  </a:cubicBezTo>
                  <a:cubicBezTo>
                    <a:pt x="8758" y="26781"/>
                    <a:pt x="8717" y="26760"/>
                    <a:pt x="8717" y="26720"/>
                  </a:cubicBezTo>
                  <a:cubicBezTo>
                    <a:pt x="8696" y="26699"/>
                    <a:pt x="8758" y="26679"/>
                    <a:pt x="8737" y="26618"/>
                  </a:cubicBezTo>
                  <a:cubicBezTo>
                    <a:pt x="8737" y="26598"/>
                    <a:pt x="8676" y="26618"/>
                    <a:pt x="8656" y="26577"/>
                  </a:cubicBezTo>
                  <a:cubicBezTo>
                    <a:pt x="8656" y="26577"/>
                    <a:pt x="8635" y="26577"/>
                    <a:pt x="8635" y="26557"/>
                  </a:cubicBezTo>
                  <a:cubicBezTo>
                    <a:pt x="8656" y="26557"/>
                    <a:pt x="8656" y="26557"/>
                    <a:pt x="8656" y="26577"/>
                  </a:cubicBezTo>
                  <a:cubicBezTo>
                    <a:pt x="8696" y="26577"/>
                    <a:pt x="8717" y="26557"/>
                    <a:pt x="8737" y="26516"/>
                  </a:cubicBezTo>
                  <a:cubicBezTo>
                    <a:pt x="8737" y="26475"/>
                    <a:pt x="8778" y="26414"/>
                    <a:pt x="8676" y="26373"/>
                  </a:cubicBezTo>
                  <a:cubicBezTo>
                    <a:pt x="8676" y="26373"/>
                    <a:pt x="8667" y="26392"/>
                    <a:pt x="8655" y="26392"/>
                  </a:cubicBezTo>
                  <a:cubicBezTo>
                    <a:pt x="8649" y="26392"/>
                    <a:pt x="8642" y="26387"/>
                    <a:pt x="8635" y="26373"/>
                  </a:cubicBezTo>
                  <a:cubicBezTo>
                    <a:pt x="8676" y="26353"/>
                    <a:pt x="8717" y="26312"/>
                    <a:pt x="8778" y="26272"/>
                  </a:cubicBezTo>
                  <a:cubicBezTo>
                    <a:pt x="8758" y="26211"/>
                    <a:pt x="8819" y="26129"/>
                    <a:pt x="8798" y="26088"/>
                  </a:cubicBezTo>
                  <a:cubicBezTo>
                    <a:pt x="8798" y="26027"/>
                    <a:pt x="8737" y="26048"/>
                    <a:pt x="8758" y="26007"/>
                  </a:cubicBezTo>
                  <a:cubicBezTo>
                    <a:pt x="8819" y="25966"/>
                    <a:pt x="8819" y="25885"/>
                    <a:pt x="8880" y="25844"/>
                  </a:cubicBezTo>
                  <a:lnTo>
                    <a:pt x="8880" y="25722"/>
                  </a:lnTo>
                  <a:cubicBezTo>
                    <a:pt x="8880" y="25661"/>
                    <a:pt x="8819" y="25701"/>
                    <a:pt x="8798" y="25661"/>
                  </a:cubicBezTo>
                  <a:cubicBezTo>
                    <a:pt x="8798" y="25620"/>
                    <a:pt x="8839" y="25600"/>
                    <a:pt x="8819" y="25559"/>
                  </a:cubicBezTo>
                  <a:cubicBezTo>
                    <a:pt x="8819" y="25539"/>
                    <a:pt x="8778" y="25518"/>
                    <a:pt x="8778" y="25498"/>
                  </a:cubicBezTo>
                  <a:cubicBezTo>
                    <a:pt x="8819" y="25457"/>
                    <a:pt x="8839" y="25437"/>
                    <a:pt x="8859" y="25416"/>
                  </a:cubicBezTo>
                  <a:cubicBezTo>
                    <a:pt x="8859" y="25376"/>
                    <a:pt x="8859" y="25355"/>
                    <a:pt x="8859" y="25335"/>
                  </a:cubicBezTo>
                  <a:cubicBezTo>
                    <a:pt x="8839" y="25314"/>
                    <a:pt x="8819" y="25314"/>
                    <a:pt x="8798" y="25294"/>
                  </a:cubicBezTo>
                  <a:cubicBezTo>
                    <a:pt x="8798" y="25192"/>
                    <a:pt x="8839" y="25070"/>
                    <a:pt x="8839" y="24968"/>
                  </a:cubicBezTo>
                  <a:cubicBezTo>
                    <a:pt x="8839" y="24907"/>
                    <a:pt x="8880" y="24887"/>
                    <a:pt x="8880" y="24826"/>
                  </a:cubicBezTo>
                  <a:cubicBezTo>
                    <a:pt x="8859" y="24785"/>
                    <a:pt x="8859" y="24744"/>
                    <a:pt x="8819" y="24724"/>
                  </a:cubicBezTo>
                  <a:cubicBezTo>
                    <a:pt x="8798" y="24704"/>
                    <a:pt x="8778" y="24724"/>
                    <a:pt x="8737" y="24683"/>
                  </a:cubicBezTo>
                  <a:lnTo>
                    <a:pt x="8737" y="24622"/>
                  </a:lnTo>
                  <a:cubicBezTo>
                    <a:pt x="8737" y="24622"/>
                    <a:pt x="8717" y="24622"/>
                    <a:pt x="8717" y="24602"/>
                  </a:cubicBezTo>
                  <a:cubicBezTo>
                    <a:pt x="8737" y="24602"/>
                    <a:pt x="8737" y="24622"/>
                    <a:pt x="8737" y="24622"/>
                  </a:cubicBezTo>
                  <a:cubicBezTo>
                    <a:pt x="8758" y="24622"/>
                    <a:pt x="8778" y="24627"/>
                    <a:pt x="8801" y="24627"/>
                  </a:cubicBezTo>
                  <a:cubicBezTo>
                    <a:pt x="8824" y="24627"/>
                    <a:pt x="8849" y="24622"/>
                    <a:pt x="8880" y="24602"/>
                  </a:cubicBezTo>
                  <a:cubicBezTo>
                    <a:pt x="8880" y="24541"/>
                    <a:pt x="8920" y="24459"/>
                    <a:pt x="8961" y="24378"/>
                  </a:cubicBezTo>
                  <a:cubicBezTo>
                    <a:pt x="8941" y="24357"/>
                    <a:pt x="8920" y="24337"/>
                    <a:pt x="8900" y="24317"/>
                  </a:cubicBezTo>
                  <a:cubicBezTo>
                    <a:pt x="8880" y="24255"/>
                    <a:pt x="8880" y="24194"/>
                    <a:pt x="8900" y="24154"/>
                  </a:cubicBezTo>
                  <a:cubicBezTo>
                    <a:pt x="8900" y="24093"/>
                    <a:pt x="8839" y="24113"/>
                    <a:pt x="8839" y="24072"/>
                  </a:cubicBezTo>
                  <a:cubicBezTo>
                    <a:pt x="8859" y="23991"/>
                    <a:pt x="8920" y="24031"/>
                    <a:pt x="8982" y="24011"/>
                  </a:cubicBezTo>
                  <a:cubicBezTo>
                    <a:pt x="8961" y="23970"/>
                    <a:pt x="8941" y="23930"/>
                    <a:pt x="8920" y="23889"/>
                  </a:cubicBezTo>
                  <a:cubicBezTo>
                    <a:pt x="8941" y="23848"/>
                    <a:pt x="8941" y="23807"/>
                    <a:pt x="8961" y="23787"/>
                  </a:cubicBezTo>
                  <a:cubicBezTo>
                    <a:pt x="8941" y="23746"/>
                    <a:pt x="8920" y="23726"/>
                    <a:pt x="8920" y="23685"/>
                  </a:cubicBezTo>
                  <a:cubicBezTo>
                    <a:pt x="8961" y="23624"/>
                    <a:pt x="8982" y="23563"/>
                    <a:pt x="9022" y="23502"/>
                  </a:cubicBezTo>
                  <a:cubicBezTo>
                    <a:pt x="9002" y="23441"/>
                    <a:pt x="8982" y="23380"/>
                    <a:pt x="8941" y="23339"/>
                  </a:cubicBezTo>
                  <a:cubicBezTo>
                    <a:pt x="8961" y="23278"/>
                    <a:pt x="9022" y="23237"/>
                    <a:pt x="8982" y="23196"/>
                  </a:cubicBezTo>
                  <a:cubicBezTo>
                    <a:pt x="8961" y="23156"/>
                    <a:pt x="9022" y="23135"/>
                    <a:pt x="9002" y="23095"/>
                  </a:cubicBezTo>
                  <a:cubicBezTo>
                    <a:pt x="8982" y="23054"/>
                    <a:pt x="8961" y="23013"/>
                    <a:pt x="8982" y="22952"/>
                  </a:cubicBezTo>
                  <a:cubicBezTo>
                    <a:pt x="8982" y="22932"/>
                    <a:pt x="9022" y="22911"/>
                    <a:pt x="9022" y="22871"/>
                  </a:cubicBezTo>
                  <a:cubicBezTo>
                    <a:pt x="8941" y="22789"/>
                    <a:pt x="9002" y="22667"/>
                    <a:pt x="8941" y="22586"/>
                  </a:cubicBezTo>
                  <a:cubicBezTo>
                    <a:pt x="8961" y="22545"/>
                    <a:pt x="8982" y="22524"/>
                    <a:pt x="8961" y="22463"/>
                  </a:cubicBezTo>
                  <a:cubicBezTo>
                    <a:pt x="8961" y="22443"/>
                    <a:pt x="8900" y="22443"/>
                    <a:pt x="8900" y="22423"/>
                  </a:cubicBezTo>
                  <a:lnTo>
                    <a:pt x="8900" y="22368"/>
                  </a:lnTo>
                  <a:lnTo>
                    <a:pt x="8900" y="22368"/>
                  </a:lnTo>
                  <a:cubicBezTo>
                    <a:pt x="8922" y="22376"/>
                    <a:pt x="8941" y="22382"/>
                    <a:pt x="8959" y="22382"/>
                  </a:cubicBezTo>
                  <a:cubicBezTo>
                    <a:pt x="8982" y="22382"/>
                    <a:pt x="9002" y="22372"/>
                    <a:pt x="9022" y="22341"/>
                  </a:cubicBezTo>
                  <a:lnTo>
                    <a:pt x="9022" y="22199"/>
                  </a:lnTo>
                  <a:cubicBezTo>
                    <a:pt x="9002" y="22178"/>
                    <a:pt x="8961" y="22158"/>
                    <a:pt x="8982" y="22117"/>
                  </a:cubicBezTo>
                  <a:cubicBezTo>
                    <a:pt x="9002" y="22097"/>
                    <a:pt x="9043" y="22097"/>
                    <a:pt x="9043" y="22056"/>
                  </a:cubicBezTo>
                  <a:cubicBezTo>
                    <a:pt x="9022" y="22036"/>
                    <a:pt x="9022" y="22015"/>
                    <a:pt x="9022" y="21995"/>
                  </a:cubicBezTo>
                  <a:cubicBezTo>
                    <a:pt x="9043" y="21954"/>
                    <a:pt x="9083" y="21934"/>
                    <a:pt x="9083" y="21893"/>
                  </a:cubicBezTo>
                  <a:cubicBezTo>
                    <a:pt x="9083" y="21832"/>
                    <a:pt x="9002" y="21791"/>
                    <a:pt x="9022" y="21751"/>
                  </a:cubicBezTo>
                  <a:cubicBezTo>
                    <a:pt x="9043" y="21710"/>
                    <a:pt x="9083" y="21730"/>
                    <a:pt x="9104" y="21689"/>
                  </a:cubicBezTo>
                  <a:cubicBezTo>
                    <a:pt x="9104" y="21649"/>
                    <a:pt x="9104" y="21588"/>
                    <a:pt x="9104" y="21547"/>
                  </a:cubicBezTo>
                  <a:cubicBezTo>
                    <a:pt x="9104" y="21506"/>
                    <a:pt x="9083" y="21465"/>
                    <a:pt x="9083" y="21445"/>
                  </a:cubicBezTo>
                  <a:cubicBezTo>
                    <a:pt x="9063" y="21425"/>
                    <a:pt x="9063" y="21384"/>
                    <a:pt x="9083" y="21384"/>
                  </a:cubicBezTo>
                  <a:cubicBezTo>
                    <a:pt x="9124" y="21323"/>
                    <a:pt x="9083" y="21262"/>
                    <a:pt x="9124" y="21221"/>
                  </a:cubicBezTo>
                  <a:cubicBezTo>
                    <a:pt x="9145" y="21180"/>
                    <a:pt x="9104" y="21160"/>
                    <a:pt x="9104" y="21140"/>
                  </a:cubicBezTo>
                  <a:cubicBezTo>
                    <a:pt x="9145" y="20916"/>
                    <a:pt x="9185" y="20732"/>
                    <a:pt x="9145" y="20508"/>
                  </a:cubicBezTo>
                  <a:cubicBezTo>
                    <a:pt x="9145" y="20488"/>
                    <a:pt x="9165" y="20488"/>
                    <a:pt x="9165" y="20447"/>
                  </a:cubicBezTo>
                  <a:cubicBezTo>
                    <a:pt x="9165" y="20406"/>
                    <a:pt x="9165" y="20345"/>
                    <a:pt x="9185" y="20305"/>
                  </a:cubicBezTo>
                  <a:cubicBezTo>
                    <a:pt x="9226" y="20203"/>
                    <a:pt x="9226" y="20121"/>
                    <a:pt x="9226" y="20019"/>
                  </a:cubicBezTo>
                  <a:cubicBezTo>
                    <a:pt x="9206" y="19958"/>
                    <a:pt x="9206" y="19897"/>
                    <a:pt x="9226" y="19857"/>
                  </a:cubicBezTo>
                  <a:cubicBezTo>
                    <a:pt x="9246" y="19755"/>
                    <a:pt x="9246" y="19673"/>
                    <a:pt x="9246" y="19571"/>
                  </a:cubicBezTo>
                  <a:cubicBezTo>
                    <a:pt x="9226" y="19551"/>
                    <a:pt x="9206" y="19531"/>
                    <a:pt x="9185" y="19510"/>
                  </a:cubicBezTo>
                  <a:cubicBezTo>
                    <a:pt x="9165" y="19449"/>
                    <a:pt x="9226" y="19388"/>
                    <a:pt x="9246" y="19327"/>
                  </a:cubicBezTo>
                  <a:lnTo>
                    <a:pt x="9246" y="19225"/>
                  </a:lnTo>
                  <a:cubicBezTo>
                    <a:pt x="9267" y="19184"/>
                    <a:pt x="9287" y="19164"/>
                    <a:pt x="9287" y="19144"/>
                  </a:cubicBezTo>
                  <a:cubicBezTo>
                    <a:pt x="9246" y="19022"/>
                    <a:pt x="9307" y="18920"/>
                    <a:pt x="9348" y="18838"/>
                  </a:cubicBezTo>
                  <a:cubicBezTo>
                    <a:pt x="9369" y="18798"/>
                    <a:pt x="9307" y="18757"/>
                    <a:pt x="9328" y="18736"/>
                  </a:cubicBezTo>
                  <a:cubicBezTo>
                    <a:pt x="9328" y="18696"/>
                    <a:pt x="9389" y="18675"/>
                    <a:pt x="9389" y="18614"/>
                  </a:cubicBezTo>
                  <a:cubicBezTo>
                    <a:pt x="9348" y="18594"/>
                    <a:pt x="9369" y="18512"/>
                    <a:pt x="9307" y="18472"/>
                  </a:cubicBezTo>
                  <a:cubicBezTo>
                    <a:pt x="9287" y="18472"/>
                    <a:pt x="9246" y="18472"/>
                    <a:pt x="9226" y="18492"/>
                  </a:cubicBezTo>
                  <a:cubicBezTo>
                    <a:pt x="9206" y="18533"/>
                    <a:pt x="9226" y="18594"/>
                    <a:pt x="9206" y="18635"/>
                  </a:cubicBezTo>
                  <a:cubicBezTo>
                    <a:pt x="9195" y="18645"/>
                    <a:pt x="9185" y="18650"/>
                    <a:pt x="9175" y="18650"/>
                  </a:cubicBezTo>
                  <a:cubicBezTo>
                    <a:pt x="9165" y="18650"/>
                    <a:pt x="9155" y="18645"/>
                    <a:pt x="9145" y="18635"/>
                  </a:cubicBezTo>
                  <a:cubicBezTo>
                    <a:pt x="9124" y="18594"/>
                    <a:pt x="9124" y="18573"/>
                    <a:pt x="9145" y="18553"/>
                  </a:cubicBezTo>
                  <a:cubicBezTo>
                    <a:pt x="9165" y="18533"/>
                    <a:pt x="9124" y="18512"/>
                    <a:pt x="9145" y="18472"/>
                  </a:cubicBezTo>
                  <a:cubicBezTo>
                    <a:pt x="9155" y="18451"/>
                    <a:pt x="9175" y="18451"/>
                    <a:pt x="9198" y="18451"/>
                  </a:cubicBezTo>
                  <a:cubicBezTo>
                    <a:pt x="9221" y="18451"/>
                    <a:pt x="9246" y="18451"/>
                    <a:pt x="9267" y="18431"/>
                  </a:cubicBezTo>
                  <a:cubicBezTo>
                    <a:pt x="9280" y="18431"/>
                    <a:pt x="9285" y="18440"/>
                    <a:pt x="9298" y="18440"/>
                  </a:cubicBezTo>
                  <a:cubicBezTo>
                    <a:pt x="9305" y="18440"/>
                    <a:pt x="9314" y="18438"/>
                    <a:pt x="9328" y="18431"/>
                  </a:cubicBezTo>
                  <a:cubicBezTo>
                    <a:pt x="9328" y="18411"/>
                    <a:pt x="9307" y="18390"/>
                    <a:pt x="9307" y="18370"/>
                  </a:cubicBezTo>
                  <a:cubicBezTo>
                    <a:pt x="9328" y="18349"/>
                    <a:pt x="9348" y="18309"/>
                    <a:pt x="9389" y="18288"/>
                  </a:cubicBezTo>
                  <a:cubicBezTo>
                    <a:pt x="9389" y="18207"/>
                    <a:pt x="9369" y="18146"/>
                    <a:pt x="9409" y="18085"/>
                  </a:cubicBezTo>
                  <a:cubicBezTo>
                    <a:pt x="9389" y="18044"/>
                    <a:pt x="9369" y="18003"/>
                    <a:pt x="9369" y="17963"/>
                  </a:cubicBezTo>
                  <a:cubicBezTo>
                    <a:pt x="9389" y="17861"/>
                    <a:pt x="9389" y="17840"/>
                    <a:pt x="9348" y="17739"/>
                  </a:cubicBezTo>
                  <a:cubicBezTo>
                    <a:pt x="9430" y="17677"/>
                    <a:pt x="9430" y="17596"/>
                    <a:pt x="9470" y="17514"/>
                  </a:cubicBezTo>
                  <a:cubicBezTo>
                    <a:pt x="9450" y="17453"/>
                    <a:pt x="9430" y="17413"/>
                    <a:pt x="9409" y="17372"/>
                  </a:cubicBezTo>
                  <a:cubicBezTo>
                    <a:pt x="9430" y="17352"/>
                    <a:pt x="9430" y="17331"/>
                    <a:pt x="9430" y="17311"/>
                  </a:cubicBezTo>
                  <a:cubicBezTo>
                    <a:pt x="9430" y="17270"/>
                    <a:pt x="9389" y="17229"/>
                    <a:pt x="9389" y="17189"/>
                  </a:cubicBezTo>
                  <a:cubicBezTo>
                    <a:pt x="9409" y="17148"/>
                    <a:pt x="9450" y="17148"/>
                    <a:pt x="9491" y="17128"/>
                  </a:cubicBezTo>
                  <a:cubicBezTo>
                    <a:pt x="9511" y="17046"/>
                    <a:pt x="9470" y="16944"/>
                    <a:pt x="9511" y="16863"/>
                  </a:cubicBezTo>
                  <a:cubicBezTo>
                    <a:pt x="9470" y="16802"/>
                    <a:pt x="9491" y="16720"/>
                    <a:pt x="9450" y="16679"/>
                  </a:cubicBezTo>
                  <a:cubicBezTo>
                    <a:pt x="9491" y="16557"/>
                    <a:pt x="9450" y="16455"/>
                    <a:pt x="9470" y="16333"/>
                  </a:cubicBezTo>
                  <a:cubicBezTo>
                    <a:pt x="9511" y="16272"/>
                    <a:pt x="9552" y="16211"/>
                    <a:pt x="9572" y="16130"/>
                  </a:cubicBezTo>
                  <a:cubicBezTo>
                    <a:pt x="9593" y="16028"/>
                    <a:pt x="9593" y="15946"/>
                    <a:pt x="9633" y="15845"/>
                  </a:cubicBezTo>
                  <a:cubicBezTo>
                    <a:pt x="9633" y="15824"/>
                    <a:pt x="9633" y="15783"/>
                    <a:pt x="9613" y="15763"/>
                  </a:cubicBezTo>
                  <a:cubicBezTo>
                    <a:pt x="9593" y="15743"/>
                    <a:pt x="9613" y="15702"/>
                    <a:pt x="9613" y="15661"/>
                  </a:cubicBezTo>
                  <a:cubicBezTo>
                    <a:pt x="9572" y="15478"/>
                    <a:pt x="9674" y="15315"/>
                    <a:pt x="9674" y="15132"/>
                  </a:cubicBezTo>
                  <a:cubicBezTo>
                    <a:pt x="9674" y="15111"/>
                    <a:pt x="9694" y="15091"/>
                    <a:pt x="9694" y="15050"/>
                  </a:cubicBezTo>
                  <a:cubicBezTo>
                    <a:pt x="9694" y="15010"/>
                    <a:pt x="9633" y="14989"/>
                    <a:pt x="9633" y="14969"/>
                  </a:cubicBezTo>
                  <a:cubicBezTo>
                    <a:pt x="9654" y="14908"/>
                    <a:pt x="9715" y="14948"/>
                    <a:pt x="9735" y="14908"/>
                  </a:cubicBezTo>
                  <a:cubicBezTo>
                    <a:pt x="9776" y="14785"/>
                    <a:pt x="9674" y="14684"/>
                    <a:pt x="9694" y="14561"/>
                  </a:cubicBezTo>
                  <a:cubicBezTo>
                    <a:pt x="9735" y="14521"/>
                    <a:pt x="9755" y="14480"/>
                    <a:pt x="9796" y="14439"/>
                  </a:cubicBezTo>
                  <a:cubicBezTo>
                    <a:pt x="9796" y="14399"/>
                    <a:pt x="9796" y="14378"/>
                    <a:pt x="9796" y="14337"/>
                  </a:cubicBezTo>
                  <a:cubicBezTo>
                    <a:pt x="9796" y="14215"/>
                    <a:pt x="9776" y="14093"/>
                    <a:pt x="9817" y="13971"/>
                  </a:cubicBezTo>
                  <a:cubicBezTo>
                    <a:pt x="9837" y="13951"/>
                    <a:pt x="9837" y="13889"/>
                    <a:pt x="9817" y="13869"/>
                  </a:cubicBezTo>
                  <a:cubicBezTo>
                    <a:pt x="9776" y="13808"/>
                    <a:pt x="9796" y="13767"/>
                    <a:pt x="9796" y="13706"/>
                  </a:cubicBezTo>
                  <a:cubicBezTo>
                    <a:pt x="9817" y="13686"/>
                    <a:pt x="9837" y="13665"/>
                    <a:pt x="9857" y="13645"/>
                  </a:cubicBezTo>
                  <a:cubicBezTo>
                    <a:pt x="9857" y="13584"/>
                    <a:pt x="9837" y="13502"/>
                    <a:pt x="9878" y="13462"/>
                  </a:cubicBezTo>
                  <a:cubicBezTo>
                    <a:pt x="9837" y="13421"/>
                    <a:pt x="9857" y="13360"/>
                    <a:pt x="9857" y="13319"/>
                  </a:cubicBezTo>
                  <a:cubicBezTo>
                    <a:pt x="9837" y="13278"/>
                    <a:pt x="9878" y="13238"/>
                    <a:pt x="9878" y="13197"/>
                  </a:cubicBezTo>
                  <a:cubicBezTo>
                    <a:pt x="9898" y="13156"/>
                    <a:pt x="9918" y="13116"/>
                    <a:pt x="9939" y="13075"/>
                  </a:cubicBezTo>
                  <a:cubicBezTo>
                    <a:pt x="9918" y="13034"/>
                    <a:pt x="9898" y="12993"/>
                    <a:pt x="9878" y="12953"/>
                  </a:cubicBezTo>
                  <a:cubicBezTo>
                    <a:pt x="9898" y="12932"/>
                    <a:pt x="9918" y="12912"/>
                    <a:pt x="9939" y="12892"/>
                  </a:cubicBezTo>
                  <a:cubicBezTo>
                    <a:pt x="9918" y="12830"/>
                    <a:pt x="9939" y="12769"/>
                    <a:pt x="9979" y="12708"/>
                  </a:cubicBezTo>
                  <a:cubicBezTo>
                    <a:pt x="9979" y="12647"/>
                    <a:pt x="9918" y="12627"/>
                    <a:pt x="9939" y="12566"/>
                  </a:cubicBezTo>
                  <a:cubicBezTo>
                    <a:pt x="9959" y="12545"/>
                    <a:pt x="10000" y="12505"/>
                    <a:pt x="10020" y="12464"/>
                  </a:cubicBezTo>
                  <a:lnTo>
                    <a:pt x="10020" y="11955"/>
                  </a:lnTo>
                  <a:cubicBezTo>
                    <a:pt x="10142" y="11853"/>
                    <a:pt x="10183" y="11710"/>
                    <a:pt x="10142" y="11527"/>
                  </a:cubicBezTo>
                  <a:lnTo>
                    <a:pt x="10142" y="11527"/>
                  </a:lnTo>
                  <a:cubicBezTo>
                    <a:pt x="10081" y="11568"/>
                    <a:pt x="10061" y="11629"/>
                    <a:pt x="10000" y="11649"/>
                  </a:cubicBezTo>
                  <a:cubicBezTo>
                    <a:pt x="9979" y="11588"/>
                    <a:pt x="9918" y="11568"/>
                    <a:pt x="9898" y="11527"/>
                  </a:cubicBezTo>
                  <a:cubicBezTo>
                    <a:pt x="9898" y="11507"/>
                    <a:pt x="9898" y="11486"/>
                    <a:pt x="9918" y="11466"/>
                  </a:cubicBezTo>
                  <a:lnTo>
                    <a:pt x="9979" y="11466"/>
                  </a:lnTo>
                  <a:cubicBezTo>
                    <a:pt x="9979" y="11466"/>
                    <a:pt x="9979" y="11466"/>
                    <a:pt x="9979" y="11446"/>
                  </a:cubicBezTo>
                  <a:cubicBezTo>
                    <a:pt x="10020" y="11364"/>
                    <a:pt x="9939" y="11303"/>
                    <a:pt x="9979" y="11222"/>
                  </a:cubicBezTo>
                  <a:cubicBezTo>
                    <a:pt x="10020" y="11222"/>
                    <a:pt x="10061" y="11216"/>
                    <a:pt x="10099" y="11216"/>
                  </a:cubicBezTo>
                  <a:cubicBezTo>
                    <a:pt x="10137" y="11216"/>
                    <a:pt x="10173" y="11222"/>
                    <a:pt x="10204" y="11242"/>
                  </a:cubicBezTo>
                  <a:cubicBezTo>
                    <a:pt x="10224" y="11201"/>
                    <a:pt x="10163" y="11181"/>
                    <a:pt x="10183" y="11140"/>
                  </a:cubicBezTo>
                  <a:cubicBezTo>
                    <a:pt x="10204" y="11120"/>
                    <a:pt x="10244" y="11140"/>
                    <a:pt x="10224" y="11079"/>
                  </a:cubicBezTo>
                  <a:lnTo>
                    <a:pt x="10224" y="11079"/>
                  </a:lnTo>
                  <a:cubicBezTo>
                    <a:pt x="10210" y="11106"/>
                    <a:pt x="10199" y="11115"/>
                    <a:pt x="10188" y="11115"/>
                  </a:cubicBezTo>
                  <a:cubicBezTo>
                    <a:pt x="10167" y="11115"/>
                    <a:pt x="10149" y="11079"/>
                    <a:pt x="10122" y="11079"/>
                  </a:cubicBezTo>
                  <a:cubicBezTo>
                    <a:pt x="10102" y="11099"/>
                    <a:pt x="10081" y="11120"/>
                    <a:pt x="10061" y="11120"/>
                  </a:cubicBezTo>
                  <a:cubicBezTo>
                    <a:pt x="10061" y="11079"/>
                    <a:pt x="10000" y="11059"/>
                    <a:pt x="10020" y="11018"/>
                  </a:cubicBezTo>
                  <a:lnTo>
                    <a:pt x="10020" y="11018"/>
                  </a:lnTo>
                  <a:cubicBezTo>
                    <a:pt x="10051" y="11038"/>
                    <a:pt x="10081" y="11043"/>
                    <a:pt x="10114" y="11043"/>
                  </a:cubicBezTo>
                  <a:cubicBezTo>
                    <a:pt x="10148" y="11043"/>
                    <a:pt x="10183" y="11038"/>
                    <a:pt x="10224" y="11038"/>
                  </a:cubicBezTo>
                  <a:lnTo>
                    <a:pt x="10224" y="10998"/>
                  </a:lnTo>
                  <a:cubicBezTo>
                    <a:pt x="10218" y="10995"/>
                    <a:pt x="10212" y="10993"/>
                    <a:pt x="10206" y="10993"/>
                  </a:cubicBezTo>
                  <a:cubicBezTo>
                    <a:pt x="10178" y="10993"/>
                    <a:pt x="10151" y="11022"/>
                    <a:pt x="10132" y="11022"/>
                  </a:cubicBezTo>
                  <a:cubicBezTo>
                    <a:pt x="10128" y="11022"/>
                    <a:pt x="10125" y="11021"/>
                    <a:pt x="10122" y="11018"/>
                  </a:cubicBezTo>
                  <a:cubicBezTo>
                    <a:pt x="10061" y="10957"/>
                    <a:pt x="10061" y="10896"/>
                    <a:pt x="10041" y="10835"/>
                  </a:cubicBezTo>
                  <a:cubicBezTo>
                    <a:pt x="10061" y="10814"/>
                    <a:pt x="10081" y="10814"/>
                    <a:pt x="10102" y="10794"/>
                  </a:cubicBezTo>
                  <a:lnTo>
                    <a:pt x="10224" y="10794"/>
                  </a:lnTo>
                  <a:cubicBezTo>
                    <a:pt x="10285" y="10753"/>
                    <a:pt x="10346" y="10692"/>
                    <a:pt x="10346" y="10631"/>
                  </a:cubicBezTo>
                  <a:cubicBezTo>
                    <a:pt x="10366" y="10529"/>
                    <a:pt x="10428" y="10468"/>
                    <a:pt x="10448" y="10366"/>
                  </a:cubicBezTo>
                  <a:cubicBezTo>
                    <a:pt x="10387" y="10325"/>
                    <a:pt x="10428" y="10264"/>
                    <a:pt x="10407" y="10203"/>
                  </a:cubicBezTo>
                  <a:cubicBezTo>
                    <a:pt x="10468" y="10142"/>
                    <a:pt x="10489" y="10061"/>
                    <a:pt x="10509" y="9979"/>
                  </a:cubicBezTo>
                  <a:cubicBezTo>
                    <a:pt x="10468" y="9938"/>
                    <a:pt x="10428" y="9918"/>
                    <a:pt x="10448" y="9857"/>
                  </a:cubicBezTo>
                  <a:cubicBezTo>
                    <a:pt x="10448" y="9816"/>
                    <a:pt x="10489" y="9796"/>
                    <a:pt x="10489" y="9755"/>
                  </a:cubicBezTo>
                  <a:cubicBezTo>
                    <a:pt x="10448" y="9653"/>
                    <a:pt x="10407" y="9552"/>
                    <a:pt x="10387" y="9450"/>
                  </a:cubicBezTo>
                  <a:cubicBezTo>
                    <a:pt x="10387" y="9450"/>
                    <a:pt x="10407" y="9450"/>
                    <a:pt x="10407" y="9429"/>
                  </a:cubicBezTo>
                  <a:cubicBezTo>
                    <a:pt x="10407" y="9409"/>
                    <a:pt x="10407" y="9389"/>
                    <a:pt x="10428" y="9368"/>
                  </a:cubicBezTo>
                  <a:cubicBezTo>
                    <a:pt x="10438" y="9358"/>
                    <a:pt x="10443" y="9353"/>
                    <a:pt x="10448" y="9353"/>
                  </a:cubicBezTo>
                  <a:cubicBezTo>
                    <a:pt x="10453" y="9353"/>
                    <a:pt x="10458" y="9358"/>
                    <a:pt x="10468" y="9368"/>
                  </a:cubicBezTo>
                  <a:cubicBezTo>
                    <a:pt x="10468" y="9409"/>
                    <a:pt x="10448" y="9429"/>
                    <a:pt x="10407" y="9429"/>
                  </a:cubicBezTo>
                  <a:cubicBezTo>
                    <a:pt x="10407" y="9470"/>
                    <a:pt x="10428" y="9470"/>
                    <a:pt x="10448" y="9490"/>
                  </a:cubicBezTo>
                  <a:lnTo>
                    <a:pt x="10570" y="9490"/>
                  </a:lnTo>
                  <a:cubicBezTo>
                    <a:pt x="10590" y="9470"/>
                    <a:pt x="10631" y="9450"/>
                    <a:pt x="10631" y="9429"/>
                  </a:cubicBezTo>
                  <a:cubicBezTo>
                    <a:pt x="10652" y="9307"/>
                    <a:pt x="10611" y="9185"/>
                    <a:pt x="10652" y="9104"/>
                  </a:cubicBezTo>
                  <a:cubicBezTo>
                    <a:pt x="10672" y="9042"/>
                    <a:pt x="10631" y="9042"/>
                    <a:pt x="10631" y="9002"/>
                  </a:cubicBezTo>
                  <a:cubicBezTo>
                    <a:pt x="10753" y="8941"/>
                    <a:pt x="10733" y="8818"/>
                    <a:pt x="10774" y="8717"/>
                  </a:cubicBezTo>
                  <a:cubicBezTo>
                    <a:pt x="10733" y="8676"/>
                    <a:pt x="10794" y="8635"/>
                    <a:pt x="10753" y="8594"/>
                  </a:cubicBezTo>
                  <a:cubicBezTo>
                    <a:pt x="10740" y="8581"/>
                    <a:pt x="10726" y="8576"/>
                    <a:pt x="10713" y="8576"/>
                  </a:cubicBezTo>
                  <a:cubicBezTo>
                    <a:pt x="10686" y="8576"/>
                    <a:pt x="10658" y="8594"/>
                    <a:pt x="10631" y="8594"/>
                  </a:cubicBezTo>
                  <a:lnTo>
                    <a:pt x="10631" y="8370"/>
                  </a:lnTo>
                  <a:cubicBezTo>
                    <a:pt x="10652" y="8330"/>
                    <a:pt x="10692" y="8289"/>
                    <a:pt x="10713" y="8269"/>
                  </a:cubicBezTo>
                  <a:cubicBezTo>
                    <a:pt x="10692" y="8167"/>
                    <a:pt x="10611" y="8248"/>
                    <a:pt x="10570" y="8167"/>
                  </a:cubicBezTo>
                  <a:cubicBezTo>
                    <a:pt x="10580" y="8164"/>
                    <a:pt x="10589" y="8163"/>
                    <a:pt x="10598" y="8163"/>
                  </a:cubicBezTo>
                  <a:cubicBezTo>
                    <a:pt x="10644" y="8163"/>
                    <a:pt x="10685" y="8190"/>
                    <a:pt x="10729" y="8190"/>
                  </a:cubicBezTo>
                  <a:cubicBezTo>
                    <a:pt x="10750" y="8190"/>
                    <a:pt x="10771" y="8184"/>
                    <a:pt x="10794" y="8167"/>
                  </a:cubicBezTo>
                  <a:cubicBezTo>
                    <a:pt x="10814" y="8167"/>
                    <a:pt x="10835" y="8146"/>
                    <a:pt x="10855" y="8106"/>
                  </a:cubicBezTo>
                  <a:cubicBezTo>
                    <a:pt x="10845" y="8095"/>
                    <a:pt x="10830" y="8095"/>
                    <a:pt x="10814" y="8095"/>
                  </a:cubicBezTo>
                  <a:cubicBezTo>
                    <a:pt x="10799" y="8095"/>
                    <a:pt x="10784" y="8095"/>
                    <a:pt x="10774" y="8085"/>
                  </a:cubicBezTo>
                  <a:cubicBezTo>
                    <a:pt x="10774" y="8024"/>
                    <a:pt x="10855" y="8024"/>
                    <a:pt x="10855" y="7963"/>
                  </a:cubicBezTo>
                  <a:cubicBezTo>
                    <a:pt x="10855" y="7943"/>
                    <a:pt x="10835" y="7943"/>
                    <a:pt x="10814" y="7943"/>
                  </a:cubicBezTo>
                  <a:cubicBezTo>
                    <a:pt x="10794" y="8024"/>
                    <a:pt x="10713" y="8024"/>
                    <a:pt x="10672" y="8065"/>
                  </a:cubicBezTo>
                  <a:cubicBezTo>
                    <a:pt x="10631" y="8065"/>
                    <a:pt x="10631" y="8024"/>
                    <a:pt x="10611" y="8004"/>
                  </a:cubicBezTo>
                  <a:cubicBezTo>
                    <a:pt x="10672" y="7963"/>
                    <a:pt x="10611" y="7902"/>
                    <a:pt x="10611" y="7861"/>
                  </a:cubicBezTo>
                  <a:lnTo>
                    <a:pt x="10631" y="7780"/>
                  </a:lnTo>
                  <a:cubicBezTo>
                    <a:pt x="10611" y="7759"/>
                    <a:pt x="10611" y="7719"/>
                    <a:pt x="10590" y="7698"/>
                  </a:cubicBezTo>
                  <a:cubicBezTo>
                    <a:pt x="10590" y="7637"/>
                    <a:pt x="10672" y="7637"/>
                    <a:pt x="10692" y="7596"/>
                  </a:cubicBezTo>
                  <a:cubicBezTo>
                    <a:pt x="10692" y="7556"/>
                    <a:pt x="10672" y="7556"/>
                    <a:pt x="10672" y="7535"/>
                  </a:cubicBezTo>
                  <a:cubicBezTo>
                    <a:pt x="10672" y="7515"/>
                    <a:pt x="10692" y="7495"/>
                    <a:pt x="10713" y="7495"/>
                  </a:cubicBezTo>
                  <a:lnTo>
                    <a:pt x="10774" y="7556"/>
                  </a:lnTo>
                  <a:cubicBezTo>
                    <a:pt x="10733" y="7596"/>
                    <a:pt x="10733" y="7637"/>
                    <a:pt x="10794" y="7678"/>
                  </a:cubicBezTo>
                  <a:cubicBezTo>
                    <a:pt x="10814" y="7658"/>
                    <a:pt x="10814" y="7637"/>
                    <a:pt x="10835" y="7617"/>
                  </a:cubicBezTo>
                  <a:cubicBezTo>
                    <a:pt x="10835" y="7596"/>
                    <a:pt x="10794" y="7576"/>
                    <a:pt x="10814" y="7535"/>
                  </a:cubicBezTo>
                  <a:lnTo>
                    <a:pt x="10977" y="7535"/>
                  </a:lnTo>
                  <a:cubicBezTo>
                    <a:pt x="11018" y="7454"/>
                    <a:pt x="10937" y="7393"/>
                    <a:pt x="10957" y="7311"/>
                  </a:cubicBezTo>
                  <a:cubicBezTo>
                    <a:pt x="10937" y="7291"/>
                    <a:pt x="10937" y="7271"/>
                    <a:pt x="10916" y="7250"/>
                  </a:cubicBezTo>
                  <a:cubicBezTo>
                    <a:pt x="10916" y="7189"/>
                    <a:pt x="10916" y="7128"/>
                    <a:pt x="10896" y="7087"/>
                  </a:cubicBezTo>
                  <a:cubicBezTo>
                    <a:pt x="10916" y="7047"/>
                    <a:pt x="10957" y="7026"/>
                    <a:pt x="10977" y="6965"/>
                  </a:cubicBezTo>
                  <a:cubicBezTo>
                    <a:pt x="10977" y="6945"/>
                    <a:pt x="10937" y="6924"/>
                    <a:pt x="10937" y="6904"/>
                  </a:cubicBezTo>
                  <a:lnTo>
                    <a:pt x="10998" y="6843"/>
                  </a:lnTo>
                  <a:cubicBezTo>
                    <a:pt x="10998" y="6802"/>
                    <a:pt x="10998" y="6782"/>
                    <a:pt x="10977" y="6741"/>
                  </a:cubicBezTo>
                  <a:cubicBezTo>
                    <a:pt x="10957" y="6741"/>
                    <a:pt x="10937" y="6721"/>
                    <a:pt x="10916" y="6700"/>
                  </a:cubicBezTo>
                  <a:cubicBezTo>
                    <a:pt x="10937" y="6639"/>
                    <a:pt x="11018" y="6660"/>
                    <a:pt x="11039" y="6578"/>
                  </a:cubicBezTo>
                  <a:cubicBezTo>
                    <a:pt x="11018" y="6558"/>
                    <a:pt x="10977" y="6558"/>
                    <a:pt x="10957" y="6537"/>
                  </a:cubicBezTo>
                  <a:cubicBezTo>
                    <a:pt x="10977" y="6497"/>
                    <a:pt x="10957" y="6456"/>
                    <a:pt x="10977" y="6415"/>
                  </a:cubicBezTo>
                  <a:cubicBezTo>
                    <a:pt x="11018" y="6375"/>
                    <a:pt x="11079" y="6415"/>
                    <a:pt x="11100" y="6354"/>
                  </a:cubicBezTo>
                  <a:cubicBezTo>
                    <a:pt x="11100" y="6313"/>
                    <a:pt x="11059" y="6293"/>
                    <a:pt x="11079" y="6252"/>
                  </a:cubicBezTo>
                  <a:cubicBezTo>
                    <a:pt x="11120" y="6232"/>
                    <a:pt x="11161" y="6212"/>
                    <a:pt x="11201" y="6212"/>
                  </a:cubicBezTo>
                  <a:cubicBezTo>
                    <a:pt x="11181" y="6130"/>
                    <a:pt x="11120" y="6089"/>
                    <a:pt x="11079" y="6028"/>
                  </a:cubicBezTo>
                  <a:cubicBezTo>
                    <a:pt x="11079" y="6008"/>
                    <a:pt x="11100" y="5967"/>
                    <a:pt x="11120" y="5947"/>
                  </a:cubicBezTo>
                  <a:cubicBezTo>
                    <a:pt x="11130" y="5967"/>
                    <a:pt x="11145" y="5972"/>
                    <a:pt x="11163" y="5972"/>
                  </a:cubicBezTo>
                  <a:cubicBezTo>
                    <a:pt x="11181" y="5972"/>
                    <a:pt x="11201" y="5967"/>
                    <a:pt x="11222" y="5967"/>
                  </a:cubicBezTo>
                  <a:cubicBezTo>
                    <a:pt x="11263" y="5947"/>
                    <a:pt x="11263" y="5886"/>
                    <a:pt x="11303" y="5886"/>
                  </a:cubicBezTo>
                  <a:cubicBezTo>
                    <a:pt x="11364" y="5886"/>
                    <a:pt x="11364" y="5845"/>
                    <a:pt x="11364" y="5825"/>
                  </a:cubicBezTo>
                  <a:cubicBezTo>
                    <a:pt x="11364" y="5743"/>
                    <a:pt x="11405" y="5682"/>
                    <a:pt x="11405" y="5601"/>
                  </a:cubicBezTo>
                  <a:cubicBezTo>
                    <a:pt x="11405" y="5540"/>
                    <a:pt x="11425" y="5478"/>
                    <a:pt x="11466" y="5417"/>
                  </a:cubicBezTo>
                  <a:cubicBezTo>
                    <a:pt x="11466" y="5295"/>
                    <a:pt x="11507" y="5173"/>
                    <a:pt x="11527" y="5071"/>
                  </a:cubicBezTo>
                  <a:cubicBezTo>
                    <a:pt x="11507" y="4969"/>
                    <a:pt x="11527" y="4888"/>
                    <a:pt x="11527" y="4806"/>
                  </a:cubicBezTo>
                  <a:cubicBezTo>
                    <a:pt x="11527" y="4725"/>
                    <a:pt x="11568" y="4623"/>
                    <a:pt x="11548" y="4542"/>
                  </a:cubicBezTo>
                  <a:cubicBezTo>
                    <a:pt x="11527" y="4501"/>
                    <a:pt x="11466" y="4481"/>
                    <a:pt x="11466" y="4419"/>
                  </a:cubicBezTo>
                  <a:lnTo>
                    <a:pt x="11507" y="4338"/>
                  </a:lnTo>
                  <a:cubicBezTo>
                    <a:pt x="11527" y="4338"/>
                    <a:pt x="11548" y="4343"/>
                    <a:pt x="11565" y="4343"/>
                  </a:cubicBezTo>
                  <a:cubicBezTo>
                    <a:pt x="11583" y="4343"/>
                    <a:pt x="11599" y="4338"/>
                    <a:pt x="11609" y="4318"/>
                  </a:cubicBezTo>
                  <a:cubicBezTo>
                    <a:pt x="11617" y="4314"/>
                    <a:pt x="11624" y="4312"/>
                    <a:pt x="11631" y="4312"/>
                  </a:cubicBezTo>
                  <a:cubicBezTo>
                    <a:pt x="11658" y="4312"/>
                    <a:pt x="11678" y="4338"/>
                    <a:pt x="11711" y="4338"/>
                  </a:cubicBezTo>
                  <a:cubicBezTo>
                    <a:pt x="11711" y="4318"/>
                    <a:pt x="11731" y="4318"/>
                    <a:pt x="11731" y="4297"/>
                  </a:cubicBezTo>
                  <a:cubicBezTo>
                    <a:pt x="11711" y="4257"/>
                    <a:pt x="11670" y="4257"/>
                    <a:pt x="11649" y="4257"/>
                  </a:cubicBezTo>
                  <a:cubicBezTo>
                    <a:pt x="11609" y="4236"/>
                    <a:pt x="11588" y="4216"/>
                    <a:pt x="11568" y="4155"/>
                  </a:cubicBezTo>
                  <a:cubicBezTo>
                    <a:pt x="11548" y="4134"/>
                    <a:pt x="11629" y="4114"/>
                    <a:pt x="11588" y="4073"/>
                  </a:cubicBezTo>
                  <a:cubicBezTo>
                    <a:pt x="11582" y="4070"/>
                    <a:pt x="11577" y="4069"/>
                    <a:pt x="11572" y="4069"/>
                  </a:cubicBezTo>
                  <a:cubicBezTo>
                    <a:pt x="11546" y="4069"/>
                    <a:pt x="11526" y="4098"/>
                    <a:pt x="11491" y="4098"/>
                  </a:cubicBezTo>
                  <a:cubicBezTo>
                    <a:pt x="11483" y="4098"/>
                    <a:pt x="11475" y="4097"/>
                    <a:pt x="11466" y="4094"/>
                  </a:cubicBezTo>
                  <a:cubicBezTo>
                    <a:pt x="11466" y="4073"/>
                    <a:pt x="11425" y="4053"/>
                    <a:pt x="11405" y="4032"/>
                  </a:cubicBezTo>
                  <a:lnTo>
                    <a:pt x="11405" y="3910"/>
                  </a:lnTo>
                  <a:cubicBezTo>
                    <a:pt x="11446" y="3890"/>
                    <a:pt x="11487" y="3870"/>
                    <a:pt x="11527" y="3829"/>
                  </a:cubicBezTo>
                  <a:cubicBezTo>
                    <a:pt x="11446" y="3768"/>
                    <a:pt x="11466" y="3686"/>
                    <a:pt x="11405" y="3625"/>
                  </a:cubicBezTo>
                  <a:lnTo>
                    <a:pt x="11405" y="3442"/>
                  </a:lnTo>
                  <a:cubicBezTo>
                    <a:pt x="11425" y="3422"/>
                    <a:pt x="11466" y="3381"/>
                    <a:pt x="11466" y="3360"/>
                  </a:cubicBezTo>
                  <a:cubicBezTo>
                    <a:pt x="11487" y="3340"/>
                    <a:pt x="11487" y="3340"/>
                    <a:pt x="11507" y="3340"/>
                  </a:cubicBezTo>
                  <a:cubicBezTo>
                    <a:pt x="11527" y="3381"/>
                    <a:pt x="11527" y="3422"/>
                    <a:pt x="11588" y="3422"/>
                  </a:cubicBezTo>
                  <a:cubicBezTo>
                    <a:pt x="11609" y="3401"/>
                    <a:pt x="11629" y="3381"/>
                    <a:pt x="11629" y="3340"/>
                  </a:cubicBezTo>
                  <a:cubicBezTo>
                    <a:pt x="11609" y="3299"/>
                    <a:pt x="11568" y="3259"/>
                    <a:pt x="11548" y="3218"/>
                  </a:cubicBezTo>
                  <a:cubicBezTo>
                    <a:pt x="11507" y="3197"/>
                    <a:pt x="11446" y="3218"/>
                    <a:pt x="11425" y="3177"/>
                  </a:cubicBezTo>
                  <a:cubicBezTo>
                    <a:pt x="11405" y="3197"/>
                    <a:pt x="11385" y="3238"/>
                    <a:pt x="11344" y="3238"/>
                  </a:cubicBezTo>
                  <a:cubicBezTo>
                    <a:pt x="11324" y="3197"/>
                    <a:pt x="11324" y="3157"/>
                    <a:pt x="11344" y="3136"/>
                  </a:cubicBezTo>
                  <a:cubicBezTo>
                    <a:pt x="11385" y="3116"/>
                    <a:pt x="11446" y="3096"/>
                    <a:pt x="11487" y="3075"/>
                  </a:cubicBezTo>
                  <a:cubicBezTo>
                    <a:pt x="11466" y="3055"/>
                    <a:pt x="11425" y="3075"/>
                    <a:pt x="11405" y="3035"/>
                  </a:cubicBezTo>
                  <a:cubicBezTo>
                    <a:pt x="11405" y="3014"/>
                    <a:pt x="11405" y="2953"/>
                    <a:pt x="11446" y="2933"/>
                  </a:cubicBezTo>
                  <a:cubicBezTo>
                    <a:pt x="11487" y="2973"/>
                    <a:pt x="11527" y="2994"/>
                    <a:pt x="11568" y="3035"/>
                  </a:cubicBezTo>
                  <a:cubicBezTo>
                    <a:pt x="11609" y="3035"/>
                    <a:pt x="11629" y="3035"/>
                    <a:pt x="11649" y="3014"/>
                  </a:cubicBezTo>
                  <a:cubicBezTo>
                    <a:pt x="11670" y="3055"/>
                    <a:pt x="11690" y="3116"/>
                    <a:pt x="11731" y="3136"/>
                  </a:cubicBezTo>
                  <a:cubicBezTo>
                    <a:pt x="11731" y="3157"/>
                    <a:pt x="11711" y="3157"/>
                    <a:pt x="11731" y="3197"/>
                  </a:cubicBezTo>
                  <a:cubicBezTo>
                    <a:pt x="11751" y="3197"/>
                    <a:pt x="11751" y="3259"/>
                    <a:pt x="11812" y="3259"/>
                  </a:cubicBezTo>
                  <a:cubicBezTo>
                    <a:pt x="11853" y="3197"/>
                    <a:pt x="11792" y="3157"/>
                    <a:pt x="11772" y="3136"/>
                  </a:cubicBezTo>
                  <a:cubicBezTo>
                    <a:pt x="11792" y="3116"/>
                    <a:pt x="11812" y="3116"/>
                    <a:pt x="11833" y="3075"/>
                  </a:cubicBezTo>
                  <a:cubicBezTo>
                    <a:pt x="11853" y="3035"/>
                    <a:pt x="11772" y="3014"/>
                    <a:pt x="11772" y="2973"/>
                  </a:cubicBezTo>
                  <a:lnTo>
                    <a:pt x="11772" y="2973"/>
                  </a:lnTo>
                  <a:cubicBezTo>
                    <a:pt x="11778" y="2979"/>
                    <a:pt x="11784" y="2982"/>
                    <a:pt x="11790" y="2982"/>
                  </a:cubicBezTo>
                  <a:cubicBezTo>
                    <a:pt x="11806" y="2982"/>
                    <a:pt x="11824" y="2968"/>
                    <a:pt x="11853" y="2953"/>
                  </a:cubicBezTo>
                  <a:lnTo>
                    <a:pt x="11873" y="3014"/>
                  </a:lnTo>
                  <a:cubicBezTo>
                    <a:pt x="11935" y="3014"/>
                    <a:pt x="11975" y="2973"/>
                    <a:pt x="12016" y="2933"/>
                  </a:cubicBezTo>
                  <a:cubicBezTo>
                    <a:pt x="12016" y="2912"/>
                    <a:pt x="12036" y="2892"/>
                    <a:pt x="11996" y="2872"/>
                  </a:cubicBezTo>
                  <a:cubicBezTo>
                    <a:pt x="11986" y="2861"/>
                    <a:pt x="11977" y="2858"/>
                    <a:pt x="11968" y="2858"/>
                  </a:cubicBezTo>
                  <a:cubicBezTo>
                    <a:pt x="11944" y="2858"/>
                    <a:pt x="11924" y="2892"/>
                    <a:pt x="11894" y="2892"/>
                  </a:cubicBezTo>
                  <a:cubicBezTo>
                    <a:pt x="11833" y="2851"/>
                    <a:pt x="11751" y="2892"/>
                    <a:pt x="11690" y="2811"/>
                  </a:cubicBezTo>
                  <a:cubicBezTo>
                    <a:pt x="11711" y="2770"/>
                    <a:pt x="11731" y="2709"/>
                    <a:pt x="11772" y="2668"/>
                  </a:cubicBezTo>
                  <a:cubicBezTo>
                    <a:pt x="11782" y="2648"/>
                    <a:pt x="11792" y="2637"/>
                    <a:pt x="11802" y="2637"/>
                  </a:cubicBezTo>
                  <a:cubicBezTo>
                    <a:pt x="11812" y="2637"/>
                    <a:pt x="11823" y="2648"/>
                    <a:pt x="11833" y="2668"/>
                  </a:cubicBezTo>
                  <a:cubicBezTo>
                    <a:pt x="11853" y="2668"/>
                    <a:pt x="11873" y="2688"/>
                    <a:pt x="11894" y="2688"/>
                  </a:cubicBezTo>
                  <a:cubicBezTo>
                    <a:pt x="11955" y="2668"/>
                    <a:pt x="11935" y="2627"/>
                    <a:pt x="11935" y="2587"/>
                  </a:cubicBezTo>
                  <a:cubicBezTo>
                    <a:pt x="11894" y="2525"/>
                    <a:pt x="11812" y="2505"/>
                    <a:pt x="11833" y="2424"/>
                  </a:cubicBezTo>
                  <a:cubicBezTo>
                    <a:pt x="11812" y="2424"/>
                    <a:pt x="11792" y="2424"/>
                    <a:pt x="11792" y="2403"/>
                  </a:cubicBezTo>
                  <a:cubicBezTo>
                    <a:pt x="11792" y="2403"/>
                    <a:pt x="11772" y="2403"/>
                    <a:pt x="11772" y="2383"/>
                  </a:cubicBezTo>
                  <a:cubicBezTo>
                    <a:pt x="11792" y="2383"/>
                    <a:pt x="11792" y="2383"/>
                    <a:pt x="11792" y="2403"/>
                  </a:cubicBezTo>
                  <a:cubicBezTo>
                    <a:pt x="11812" y="2403"/>
                    <a:pt x="11833" y="2403"/>
                    <a:pt x="11833" y="2424"/>
                  </a:cubicBezTo>
                  <a:cubicBezTo>
                    <a:pt x="11873" y="2383"/>
                    <a:pt x="11935" y="2363"/>
                    <a:pt x="11975" y="2322"/>
                  </a:cubicBezTo>
                  <a:cubicBezTo>
                    <a:pt x="11955" y="2301"/>
                    <a:pt x="11955" y="2281"/>
                    <a:pt x="11955" y="2261"/>
                  </a:cubicBezTo>
                  <a:cubicBezTo>
                    <a:pt x="11955" y="2240"/>
                    <a:pt x="11935" y="2240"/>
                    <a:pt x="11935" y="2200"/>
                  </a:cubicBezTo>
                  <a:cubicBezTo>
                    <a:pt x="12016" y="2200"/>
                    <a:pt x="12057" y="2118"/>
                    <a:pt x="12098" y="2057"/>
                  </a:cubicBezTo>
                  <a:cubicBezTo>
                    <a:pt x="12138" y="2098"/>
                    <a:pt x="12179" y="2077"/>
                    <a:pt x="12220" y="2118"/>
                  </a:cubicBezTo>
                  <a:cubicBezTo>
                    <a:pt x="12199" y="2179"/>
                    <a:pt x="12118" y="2159"/>
                    <a:pt x="12138" y="2220"/>
                  </a:cubicBezTo>
                  <a:lnTo>
                    <a:pt x="12301" y="2220"/>
                  </a:lnTo>
                  <a:cubicBezTo>
                    <a:pt x="12342" y="2138"/>
                    <a:pt x="12362" y="2037"/>
                    <a:pt x="12403" y="1914"/>
                  </a:cubicBezTo>
                  <a:cubicBezTo>
                    <a:pt x="12425" y="1920"/>
                    <a:pt x="12444" y="1922"/>
                    <a:pt x="12461" y="1922"/>
                  </a:cubicBezTo>
                  <a:cubicBezTo>
                    <a:pt x="12508" y="1922"/>
                    <a:pt x="12542" y="1904"/>
                    <a:pt x="12586" y="1874"/>
                  </a:cubicBezTo>
                  <a:cubicBezTo>
                    <a:pt x="12607" y="1833"/>
                    <a:pt x="12627" y="1772"/>
                    <a:pt x="12668" y="1731"/>
                  </a:cubicBezTo>
                  <a:lnTo>
                    <a:pt x="12668" y="1568"/>
                  </a:lnTo>
                  <a:cubicBezTo>
                    <a:pt x="12729" y="1446"/>
                    <a:pt x="12770" y="1344"/>
                    <a:pt x="12770" y="1222"/>
                  </a:cubicBezTo>
                  <a:cubicBezTo>
                    <a:pt x="12822" y="1169"/>
                    <a:pt x="12845" y="1116"/>
                    <a:pt x="12903" y="1116"/>
                  </a:cubicBezTo>
                  <a:cubicBezTo>
                    <a:pt x="12912" y="1116"/>
                    <a:pt x="12922" y="1117"/>
                    <a:pt x="12933" y="1120"/>
                  </a:cubicBezTo>
                  <a:cubicBezTo>
                    <a:pt x="12933" y="1079"/>
                    <a:pt x="12953" y="1059"/>
                    <a:pt x="12933" y="1039"/>
                  </a:cubicBezTo>
                  <a:cubicBezTo>
                    <a:pt x="12920" y="1030"/>
                    <a:pt x="12909" y="1027"/>
                    <a:pt x="12900" y="1027"/>
                  </a:cubicBezTo>
                  <a:cubicBezTo>
                    <a:pt x="12868" y="1027"/>
                    <a:pt x="12849" y="1062"/>
                    <a:pt x="12824" y="1062"/>
                  </a:cubicBezTo>
                  <a:cubicBezTo>
                    <a:pt x="12819" y="1062"/>
                    <a:pt x="12815" y="1061"/>
                    <a:pt x="12810" y="1059"/>
                  </a:cubicBezTo>
                  <a:cubicBezTo>
                    <a:pt x="12831" y="1039"/>
                    <a:pt x="12831" y="998"/>
                    <a:pt x="12851" y="978"/>
                  </a:cubicBezTo>
                  <a:cubicBezTo>
                    <a:pt x="12851" y="917"/>
                    <a:pt x="12871" y="855"/>
                    <a:pt x="12831" y="794"/>
                  </a:cubicBezTo>
                  <a:cubicBezTo>
                    <a:pt x="12831" y="754"/>
                    <a:pt x="12871" y="754"/>
                    <a:pt x="12851" y="713"/>
                  </a:cubicBezTo>
                  <a:cubicBezTo>
                    <a:pt x="12831" y="693"/>
                    <a:pt x="12810" y="672"/>
                    <a:pt x="12790" y="672"/>
                  </a:cubicBezTo>
                  <a:cubicBezTo>
                    <a:pt x="12790" y="631"/>
                    <a:pt x="12810" y="611"/>
                    <a:pt x="12790" y="570"/>
                  </a:cubicBezTo>
                  <a:cubicBezTo>
                    <a:pt x="12790" y="509"/>
                    <a:pt x="12708" y="550"/>
                    <a:pt x="12668" y="489"/>
                  </a:cubicBezTo>
                  <a:cubicBezTo>
                    <a:pt x="12668" y="489"/>
                    <a:pt x="12647" y="448"/>
                    <a:pt x="12647" y="428"/>
                  </a:cubicBezTo>
                  <a:cubicBezTo>
                    <a:pt x="12627" y="346"/>
                    <a:pt x="12586" y="326"/>
                    <a:pt x="12546" y="265"/>
                  </a:cubicBezTo>
                  <a:cubicBezTo>
                    <a:pt x="12535" y="255"/>
                    <a:pt x="12525" y="250"/>
                    <a:pt x="12515" y="250"/>
                  </a:cubicBezTo>
                  <a:cubicBezTo>
                    <a:pt x="12505" y="250"/>
                    <a:pt x="12495" y="255"/>
                    <a:pt x="12484" y="265"/>
                  </a:cubicBezTo>
                  <a:cubicBezTo>
                    <a:pt x="12444" y="306"/>
                    <a:pt x="12505" y="326"/>
                    <a:pt x="12505" y="346"/>
                  </a:cubicBezTo>
                  <a:cubicBezTo>
                    <a:pt x="12484" y="367"/>
                    <a:pt x="12464" y="387"/>
                    <a:pt x="12464" y="387"/>
                  </a:cubicBezTo>
                  <a:lnTo>
                    <a:pt x="12362" y="387"/>
                  </a:lnTo>
                  <a:cubicBezTo>
                    <a:pt x="12362" y="326"/>
                    <a:pt x="12301" y="326"/>
                    <a:pt x="12281" y="285"/>
                  </a:cubicBezTo>
                  <a:cubicBezTo>
                    <a:pt x="12301" y="204"/>
                    <a:pt x="12301" y="204"/>
                    <a:pt x="12301" y="102"/>
                  </a:cubicBezTo>
                  <a:cubicBezTo>
                    <a:pt x="12289" y="94"/>
                    <a:pt x="12276" y="90"/>
                    <a:pt x="12264" y="90"/>
                  </a:cubicBezTo>
                  <a:cubicBezTo>
                    <a:pt x="12222" y="90"/>
                    <a:pt x="12180" y="126"/>
                    <a:pt x="12139" y="126"/>
                  </a:cubicBezTo>
                  <a:cubicBezTo>
                    <a:pt x="12132" y="126"/>
                    <a:pt x="12125" y="125"/>
                    <a:pt x="12118" y="122"/>
                  </a:cubicBezTo>
                  <a:cubicBezTo>
                    <a:pt x="12089" y="108"/>
                    <a:pt x="12050" y="93"/>
                    <a:pt x="12008" y="93"/>
                  </a:cubicBezTo>
                  <a:cubicBezTo>
                    <a:pt x="11991" y="93"/>
                    <a:pt x="11973" y="96"/>
                    <a:pt x="11955" y="102"/>
                  </a:cubicBezTo>
                  <a:cubicBezTo>
                    <a:pt x="11935" y="102"/>
                    <a:pt x="11914" y="143"/>
                    <a:pt x="11894" y="143"/>
                  </a:cubicBezTo>
                  <a:cubicBezTo>
                    <a:pt x="11873" y="82"/>
                    <a:pt x="11833" y="41"/>
                    <a:pt x="11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6" name="Google Shape;17026;p19"/>
            <p:cNvSpPr/>
            <p:nvPr/>
          </p:nvSpPr>
          <p:spPr>
            <a:xfrm rot="10800000">
              <a:off x="-1141745" y="5054516"/>
              <a:ext cx="19375" cy="31925"/>
            </a:xfrm>
            <a:custGeom>
              <a:avLst/>
              <a:gdLst/>
              <a:ahLst/>
              <a:cxnLst/>
              <a:rect l="l" t="t" r="r" b="b"/>
              <a:pathLst>
                <a:path w="775" h="1277" extrusionOk="0">
                  <a:moveTo>
                    <a:pt x="469" y="1"/>
                  </a:moveTo>
                  <a:cubicBezTo>
                    <a:pt x="453" y="1"/>
                    <a:pt x="438" y="6"/>
                    <a:pt x="428" y="26"/>
                  </a:cubicBezTo>
                  <a:cubicBezTo>
                    <a:pt x="428" y="67"/>
                    <a:pt x="469" y="87"/>
                    <a:pt x="469" y="108"/>
                  </a:cubicBezTo>
                  <a:cubicBezTo>
                    <a:pt x="448" y="148"/>
                    <a:pt x="428" y="169"/>
                    <a:pt x="408" y="209"/>
                  </a:cubicBezTo>
                  <a:cubicBezTo>
                    <a:pt x="367" y="189"/>
                    <a:pt x="367" y="189"/>
                    <a:pt x="347" y="169"/>
                  </a:cubicBezTo>
                  <a:cubicBezTo>
                    <a:pt x="265" y="189"/>
                    <a:pt x="285" y="250"/>
                    <a:pt x="285" y="311"/>
                  </a:cubicBezTo>
                  <a:cubicBezTo>
                    <a:pt x="245" y="332"/>
                    <a:pt x="204" y="332"/>
                    <a:pt x="204" y="393"/>
                  </a:cubicBezTo>
                  <a:cubicBezTo>
                    <a:pt x="224" y="393"/>
                    <a:pt x="265" y="413"/>
                    <a:pt x="265" y="454"/>
                  </a:cubicBezTo>
                  <a:cubicBezTo>
                    <a:pt x="265" y="495"/>
                    <a:pt x="306" y="495"/>
                    <a:pt x="347" y="535"/>
                  </a:cubicBezTo>
                  <a:cubicBezTo>
                    <a:pt x="245" y="556"/>
                    <a:pt x="326" y="657"/>
                    <a:pt x="245" y="698"/>
                  </a:cubicBezTo>
                  <a:cubicBezTo>
                    <a:pt x="214" y="678"/>
                    <a:pt x="184" y="673"/>
                    <a:pt x="153" y="673"/>
                  </a:cubicBezTo>
                  <a:cubicBezTo>
                    <a:pt x="122" y="673"/>
                    <a:pt x="92" y="678"/>
                    <a:pt x="61" y="678"/>
                  </a:cubicBezTo>
                  <a:cubicBezTo>
                    <a:pt x="41" y="698"/>
                    <a:pt x="0" y="698"/>
                    <a:pt x="21" y="739"/>
                  </a:cubicBezTo>
                  <a:cubicBezTo>
                    <a:pt x="61" y="759"/>
                    <a:pt x="61" y="820"/>
                    <a:pt x="82" y="882"/>
                  </a:cubicBezTo>
                  <a:cubicBezTo>
                    <a:pt x="122" y="902"/>
                    <a:pt x="163" y="922"/>
                    <a:pt x="204" y="943"/>
                  </a:cubicBezTo>
                  <a:cubicBezTo>
                    <a:pt x="204" y="963"/>
                    <a:pt x="204" y="983"/>
                    <a:pt x="245" y="1024"/>
                  </a:cubicBezTo>
                  <a:cubicBezTo>
                    <a:pt x="245" y="1024"/>
                    <a:pt x="263" y="1006"/>
                    <a:pt x="281" y="1006"/>
                  </a:cubicBezTo>
                  <a:cubicBezTo>
                    <a:pt x="290" y="1006"/>
                    <a:pt x="299" y="1010"/>
                    <a:pt x="306" y="1024"/>
                  </a:cubicBezTo>
                  <a:cubicBezTo>
                    <a:pt x="265" y="1065"/>
                    <a:pt x="285" y="1106"/>
                    <a:pt x="285" y="1167"/>
                  </a:cubicBezTo>
                  <a:cubicBezTo>
                    <a:pt x="326" y="1187"/>
                    <a:pt x="347" y="1228"/>
                    <a:pt x="347" y="1268"/>
                  </a:cubicBezTo>
                  <a:cubicBezTo>
                    <a:pt x="363" y="1274"/>
                    <a:pt x="376" y="1276"/>
                    <a:pt x="388" y="1276"/>
                  </a:cubicBezTo>
                  <a:cubicBezTo>
                    <a:pt x="419" y="1276"/>
                    <a:pt x="433" y="1258"/>
                    <a:pt x="448" y="1228"/>
                  </a:cubicBezTo>
                  <a:cubicBezTo>
                    <a:pt x="428" y="1167"/>
                    <a:pt x="448" y="1106"/>
                    <a:pt x="428" y="1044"/>
                  </a:cubicBezTo>
                  <a:cubicBezTo>
                    <a:pt x="428" y="1044"/>
                    <a:pt x="448" y="1024"/>
                    <a:pt x="448" y="1024"/>
                  </a:cubicBezTo>
                  <a:cubicBezTo>
                    <a:pt x="469" y="1004"/>
                    <a:pt x="469" y="1004"/>
                    <a:pt x="489" y="1004"/>
                  </a:cubicBezTo>
                  <a:lnTo>
                    <a:pt x="509" y="1004"/>
                  </a:lnTo>
                  <a:cubicBezTo>
                    <a:pt x="530" y="1004"/>
                    <a:pt x="550" y="1004"/>
                    <a:pt x="550" y="983"/>
                  </a:cubicBezTo>
                  <a:lnTo>
                    <a:pt x="591" y="983"/>
                  </a:lnTo>
                  <a:cubicBezTo>
                    <a:pt x="591" y="1004"/>
                    <a:pt x="591" y="1004"/>
                    <a:pt x="611" y="1004"/>
                  </a:cubicBezTo>
                  <a:cubicBezTo>
                    <a:pt x="591" y="1065"/>
                    <a:pt x="571" y="1085"/>
                    <a:pt x="530" y="1126"/>
                  </a:cubicBezTo>
                  <a:cubicBezTo>
                    <a:pt x="530" y="1146"/>
                    <a:pt x="530" y="1146"/>
                    <a:pt x="530" y="1167"/>
                  </a:cubicBezTo>
                  <a:cubicBezTo>
                    <a:pt x="536" y="1170"/>
                    <a:pt x="541" y="1171"/>
                    <a:pt x="546" y="1171"/>
                  </a:cubicBezTo>
                  <a:cubicBezTo>
                    <a:pt x="576" y="1171"/>
                    <a:pt x="594" y="1126"/>
                    <a:pt x="611" y="1126"/>
                  </a:cubicBezTo>
                  <a:lnTo>
                    <a:pt x="713" y="1187"/>
                  </a:lnTo>
                  <a:cubicBezTo>
                    <a:pt x="754" y="1167"/>
                    <a:pt x="774" y="1146"/>
                    <a:pt x="774" y="1106"/>
                  </a:cubicBezTo>
                  <a:cubicBezTo>
                    <a:pt x="754" y="1085"/>
                    <a:pt x="754" y="1065"/>
                    <a:pt x="733" y="1044"/>
                  </a:cubicBezTo>
                  <a:cubicBezTo>
                    <a:pt x="754" y="983"/>
                    <a:pt x="774" y="943"/>
                    <a:pt x="774" y="902"/>
                  </a:cubicBezTo>
                  <a:lnTo>
                    <a:pt x="713" y="861"/>
                  </a:lnTo>
                  <a:cubicBezTo>
                    <a:pt x="672" y="902"/>
                    <a:pt x="652" y="943"/>
                    <a:pt x="591" y="943"/>
                  </a:cubicBezTo>
                  <a:cubicBezTo>
                    <a:pt x="591" y="922"/>
                    <a:pt x="571" y="922"/>
                    <a:pt x="571" y="902"/>
                  </a:cubicBezTo>
                  <a:cubicBezTo>
                    <a:pt x="591" y="861"/>
                    <a:pt x="652" y="841"/>
                    <a:pt x="672" y="780"/>
                  </a:cubicBezTo>
                  <a:cubicBezTo>
                    <a:pt x="632" y="698"/>
                    <a:pt x="550" y="739"/>
                    <a:pt x="489" y="698"/>
                  </a:cubicBezTo>
                  <a:cubicBezTo>
                    <a:pt x="469" y="780"/>
                    <a:pt x="367" y="800"/>
                    <a:pt x="367" y="902"/>
                  </a:cubicBezTo>
                  <a:cubicBezTo>
                    <a:pt x="326" y="861"/>
                    <a:pt x="245" y="882"/>
                    <a:pt x="224" y="820"/>
                  </a:cubicBezTo>
                  <a:cubicBezTo>
                    <a:pt x="306" y="759"/>
                    <a:pt x="408" y="739"/>
                    <a:pt x="448" y="657"/>
                  </a:cubicBezTo>
                  <a:cubicBezTo>
                    <a:pt x="469" y="617"/>
                    <a:pt x="428" y="576"/>
                    <a:pt x="428" y="535"/>
                  </a:cubicBezTo>
                  <a:cubicBezTo>
                    <a:pt x="448" y="495"/>
                    <a:pt x="428" y="454"/>
                    <a:pt x="469" y="393"/>
                  </a:cubicBezTo>
                  <a:cubicBezTo>
                    <a:pt x="489" y="352"/>
                    <a:pt x="550" y="393"/>
                    <a:pt x="591" y="332"/>
                  </a:cubicBezTo>
                  <a:cubicBezTo>
                    <a:pt x="591" y="291"/>
                    <a:pt x="591" y="250"/>
                    <a:pt x="571" y="209"/>
                  </a:cubicBezTo>
                  <a:cubicBezTo>
                    <a:pt x="550" y="169"/>
                    <a:pt x="571" y="128"/>
                    <a:pt x="591" y="87"/>
                  </a:cubicBezTo>
                  <a:cubicBezTo>
                    <a:pt x="571" y="47"/>
                    <a:pt x="550" y="26"/>
                    <a:pt x="509" y="6"/>
                  </a:cubicBezTo>
                  <a:cubicBezTo>
                    <a:pt x="499" y="6"/>
                    <a:pt x="484" y="1"/>
                    <a:pt x="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7" name="Google Shape;17027;p19"/>
            <p:cNvSpPr/>
            <p:nvPr/>
          </p:nvSpPr>
          <p:spPr>
            <a:xfrm rot="10800000">
              <a:off x="-1138170" y="5087091"/>
              <a:ext cx="10725" cy="17550"/>
            </a:xfrm>
            <a:custGeom>
              <a:avLst/>
              <a:gdLst/>
              <a:ahLst/>
              <a:cxnLst/>
              <a:rect l="l" t="t" r="r" b="b"/>
              <a:pathLst>
                <a:path w="429" h="702" extrusionOk="0">
                  <a:moveTo>
                    <a:pt x="286" y="1"/>
                  </a:moveTo>
                  <a:cubicBezTo>
                    <a:pt x="286" y="41"/>
                    <a:pt x="306" y="41"/>
                    <a:pt x="306" y="62"/>
                  </a:cubicBezTo>
                  <a:cubicBezTo>
                    <a:pt x="286" y="82"/>
                    <a:pt x="286" y="123"/>
                    <a:pt x="245" y="143"/>
                  </a:cubicBezTo>
                  <a:cubicBezTo>
                    <a:pt x="225" y="123"/>
                    <a:pt x="184" y="102"/>
                    <a:pt x="164" y="82"/>
                  </a:cubicBezTo>
                  <a:cubicBezTo>
                    <a:pt x="82" y="82"/>
                    <a:pt x="42" y="123"/>
                    <a:pt x="42" y="184"/>
                  </a:cubicBezTo>
                  <a:cubicBezTo>
                    <a:pt x="62" y="204"/>
                    <a:pt x="62" y="225"/>
                    <a:pt x="42" y="245"/>
                  </a:cubicBezTo>
                  <a:cubicBezTo>
                    <a:pt x="31" y="255"/>
                    <a:pt x="21" y="260"/>
                    <a:pt x="14" y="260"/>
                  </a:cubicBezTo>
                  <a:cubicBezTo>
                    <a:pt x="6" y="260"/>
                    <a:pt x="1" y="255"/>
                    <a:pt x="1" y="245"/>
                  </a:cubicBezTo>
                  <a:lnTo>
                    <a:pt x="1" y="591"/>
                  </a:lnTo>
                  <a:cubicBezTo>
                    <a:pt x="42" y="652"/>
                    <a:pt x="82" y="652"/>
                    <a:pt x="103" y="673"/>
                  </a:cubicBezTo>
                  <a:cubicBezTo>
                    <a:pt x="123" y="652"/>
                    <a:pt x="144" y="632"/>
                    <a:pt x="144" y="612"/>
                  </a:cubicBezTo>
                  <a:cubicBezTo>
                    <a:pt x="123" y="591"/>
                    <a:pt x="103" y="571"/>
                    <a:pt x="82" y="530"/>
                  </a:cubicBezTo>
                  <a:cubicBezTo>
                    <a:pt x="144" y="510"/>
                    <a:pt x="82" y="449"/>
                    <a:pt x="123" y="408"/>
                  </a:cubicBezTo>
                  <a:lnTo>
                    <a:pt x="164" y="408"/>
                  </a:lnTo>
                  <a:cubicBezTo>
                    <a:pt x="184" y="449"/>
                    <a:pt x="123" y="469"/>
                    <a:pt x="164" y="510"/>
                  </a:cubicBezTo>
                  <a:cubicBezTo>
                    <a:pt x="225" y="530"/>
                    <a:pt x="266" y="612"/>
                    <a:pt x="327" y="632"/>
                  </a:cubicBezTo>
                  <a:cubicBezTo>
                    <a:pt x="347" y="652"/>
                    <a:pt x="327" y="673"/>
                    <a:pt x="347" y="693"/>
                  </a:cubicBezTo>
                  <a:cubicBezTo>
                    <a:pt x="359" y="699"/>
                    <a:pt x="369" y="701"/>
                    <a:pt x="378" y="701"/>
                  </a:cubicBezTo>
                  <a:cubicBezTo>
                    <a:pt x="400" y="701"/>
                    <a:pt x="414" y="687"/>
                    <a:pt x="429" y="673"/>
                  </a:cubicBezTo>
                  <a:cubicBezTo>
                    <a:pt x="429" y="612"/>
                    <a:pt x="368" y="571"/>
                    <a:pt x="347" y="530"/>
                  </a:cubicBezTo>
                  <a:cubicBezTo>
                    <a:pt x="306" y="428"/>
                    <a:pt x="408" y="388"/>
                    <a:pt x="388" y="306"/>
                  </a:cubicBezTo>
                  <a:cubicBezTo>
                    <a:pt x="368" y="245"/>
                    <a:pt x="347" y="184"/>
                    <a:pt x="388" y="102"/>
                  </a:cubicBezTo>
                  <a:cubicBezTo>
                    <a:pt x="347" y="82"/>
                    <a:pt x="327" y="62"/>
                    <a:pt x="327" y="21"/>
                  </a:cubicBezTo>
                  <a:cubicBezTo>
                    <a:pt x="327" y="1"/>
                    <a:pt x="306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8" name="Google Shape;17028;p19"/>
            <p:cNvSpPr/>
            <p:nvPr/>
          </p:nvSpPr>
          <p:spPr>
            <a:xfrm rot="10800000">
              <a:off x="-1133595" y="5036391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82" y="1"/>
                  </a:moveTo>
                  <a:cubicBezTo>
                    <a:pt x="41" y="21"/>
                    <a:pt x="21" y="41"/>
                    <a:pt x="0" y="82"/>
                  </a:cubicBezTo>
                  <a:cubicBezTo>
                    <a:pt x="0" y="143"/>
                    <a:pt x="21" y="225"/>
                    <a:pt x="61" y="286"/>
                  </a:cubicBezTo>
                  <a:cubicBezTo>
                    <a:pt x="61" y="286"/>
                    <a:pt x="82" y="306"/>
                    <a:pt x="82" y="306"/>
                  </a:cubicBezTo>
                  <a:cubicBezTo>
                    <a:pt x="102" y="286"/>
                    <a:pt x="123" y="286"/>
                    <a:pt x="143" y="286"/>
                  </a:cubicBezTo>
                  <a:cubicBezTo>
                    <a:pt x="163" y="306"/>
                    <a:pt x="123" y="347"/>
                    <a:pt x="163" y="347"/>
                  </a:cubicBezTo>
                  <a:cubicBezTo>
                    <a:pt x="224" y="367"/>
                    <a:pt x="286" y="347"/>
                    <a:pt x="347" y="388"/>
                  </a:cubicBezTo>
                  <a:cubicBezTo>
                    <a:pt x="367" y="388"/>
                    <a:pt x="387" y="388"/>
                    <a:pt x="387" y="347"/>
                  </a:cubicBezTo>
                  <a:cubicBezTo>
                    <a:pt x="286" y="286"/>
                    <a:pt x="204" y="225"/>
                    <a:pt x="123" y="123"/>
                  </a:cubicBezTo>
                  <a:cubicBezTo>
                    <a:pt x="102" y="82"/>
                    <a:pt x="143" y="21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9" name="Google Shape;17029;p19"/>
            <p:cNvSpPr/>
            <p:nvPr/>
          </p:nvSpPr>
          <p:spPr>
            <a:xfrm rot="10800000">
              <a:off x="-1105070" y="4773666"/>
              <a:ext cx="10700" cy="6150"/>
            </a:xfrm>
            <a:custGeom>
              <a:avLst/>
              <a:gdLst/>
              <a:ahLst/>
              <a:cxnLst/>
              <a:rect l="l" t="t" r="r" b="b"/>
              <a:pathLst>
                <a:path w="428" h="246" extrusionOk="0">
                  <a:moveTo>
                    <a:pt x="0" y="1"/>
                  </a:moveTo>
                  <a:cubicBezTo>
                    <a:pt x="0" y="21"/>
                    <a:pt x="0" y="42"/>
                    <a:pt x="0" y="62"/>
                  </a:cubicBezTo>
                  <a:cubicBezTo>
                    <a:pt x="61" y="82"/>
                    <a:pt x="102" y="164"/>
                    <a:pt x="204" y="164"/>
                  </a:cubicBezTo>
                  <a:cubicBezTo>
                    <a:pt x="209" y="162"/>
                    <a:pt x="215" y="161"/>
                    <a:pt x="220" y="161"/>
                  </a:cubicBezTo>
                  <a:cubicBezTo>
                    <a:pt x="273" y="161"/>
                    <a:pt x="315" y="245"/>
                    <a:pt x="407" y="245"/>
                  </a:cubicBezTo>
                  <a:cubicBezTo>
                    <a:pt x="407" y="184"/>
                    <a:pt x="428" y="143"/>
                    <a:pt x="387" y="123"/>
                  </a:cubicBezTo>
                  <a:cubicBezTo>
                    <a:pt x="372" y="108"/>
                    <a:pt x="357" y="104"/>
                    <a:pt x="342" y="104"/>
                  </a:cubicBezTo>
                  <a:cubicBezTo>
                    <a:pt x="326" y="104"/>
                    <a:pt x="309" y="109"/>
                    <a:pt x="293" y="109"/>
                  </a:cubicBezTo>
                  <a:cubicBezTo>
                    <a:pt x="283" y="109"/>
                    <a:pt x="274" y="107"/>
                    <a:pt x="265" y="103"/>
                  </a:cubicBezTo>
                  <a:cubicBezTo>
                    <a:pt x="245" y="62"/>
                    <a:pt x="245" y="21"/>
                    <a:pt x="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0" name="Google Shape;17030;p19"/>
            <p:cNvSpPr/>
            <p:nvPr/>
          </p:nvSpPr>
          <p:spPr>
            <a:xfrm rot="10800000">
              <a:off x="-1188070" y="5911591"/>
              <a:ext cx="8175" cy="6150"/>
            </a:xfrm>
            <a:custGeom>
              <a:avLst/>
              <a:gdLst/>
              <a:ahLst/>
              <a:cxnLst/>
              <a:rect l="l" t="t" r="r" b="b"/>
              <a:pathLst>
                <a:path w="327" h="246" extrusionOk="0">
                  <a:moveTo>
                    <a:pt x="21" y="1"/>
                  </a:moveTo>
                  <a:cubicBezTo>
                    <a:pt x="1" y="103"/>
                    <a:pt x="82" y="164"/>
                    <a:pt x="102" y="245"/>
                  </a:cubicBezTo>
                  <a:cubicBezTo>
                    <a:pt x="143" y="245"/>
                    <a:pt x="164" y="204"/>
                    <a:pt x="204" y="204"/>
                  </a:cubicBezTo>
                  <a:cubicBezTo>
                    <a:pt x="204" y="164"/>
                    <a:pt x="204" y="143"/>
                    <a:pt x="184" y="103"/>
                  </a:cubicBezTo>
                  <a:cubicBezTo>
                    <a:pt x="164" y="103"/>
                    <a:pt x="143" y="103"/>
                    <a:pt x="123" y="82"/>
                  </a:cubicBezTo>
                  <a:cubicBezTo>
                    <a:pt x="131" y="74"/>
                    <a:pt x="140" y="69"/>
                    <a:pt x="148" y="69"/>
                  </a:cubicBezTo>
                  <a:cubicBezTo>
                    <a:pt x="160" y="69"/>
                    <a:pt x="172" y="79"/>
                    <a:pt x="184" y="103"/>
                  </a:cubicBezTo>
                  <a:lnTo>
                    <a:pt x="306" y="103"/>
                  </a:lnTo>
                  <a:cubicBezTo>
                    <a:pt x="326" y="62"/>
                    <a:pt x="326" y="2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1" name="Google Shape;17031;p19"/>
            <p:cNvSpPr/>
            <p:nvPr/>
          </p:nvSpPr>
          <p:spPr>
            <a:xfrm rot="10800000">
              <a:off x="-1160070" y="4947791"/>
              <a:ext cx="6650" cy="8175"/>
            </a:xfrm>
            <a:custGeom>
              <a:avLst/>
              <a:gdLst/>
              <a:ahLst/>
              <a:cxnLst/>
              <a:rect l="l" t="t" r="r" b="b"/>
              <a:pathLst>
                <a:path w="266" h="327" extrusionOk="0">
                  <a:moveTo>
                    <a:pt x="143" y="0"/>
                  </a:moveTo>
                  <a:cubicBezTo>
                    <a:pt x="102" y="61"/>
                    <a:pt x="82" y="123"/>
                    <a:pt x="1" y="184"/>
                  </a:cubicBezTo>
                  <a:cubicBezTo>
                    <a:pt x="102" y="204"/>
                    <a:pt x="102" y="306"/>
                    <a:pt x="184" y="326"/>
                  </a:cubicBezTo>
                  <a:cubicBezTo>
                    <a:pt x="225" y="306"/>
                    <a:pt x="245" y="265"/>
                    <a:pt x="265" y="204"/>
                  </a:cubicBezTo>
                  <a:cubicBezTo>
                    <a:pt x="225" y="184"/>
                    <a:pt x="204" y="143"/>
                    <a:pt x="184" y="123"/>
                  </a:cubicBezTo>
                  <a:cubicBezTo>
                    <a:pt x="164" y="82"/>
                    <a:pt x="204" y="61"/>
                    <a:pt x="204" y="41"/>
                  </a:cubicBezTo>
                  <a:cubicBezTo>
                    <a:pt x="184" y="21"/>
                    <a:pt x="164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2" name="Google Shape;17032;p19"/>
            <p:cNvSpPr/>
            <p:nvPr/>
          </p:nvSpPr>
          <p:spPr>
            <a:xfrm rot="10800000">
              <a:off x="-1209970" y="5846416"/>
              <a:ext cx="5625" cy="7675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122" y="1"/>
                  </a:moveTo>
                  <a:cubicBezTo>
                    <a:pt x="102" y="21"/>
                    <a:pt x="82" y="41"/>
                    <a:pt x="61" y="62"/>
                  </a:cubicBezTo>
                  <a:cubicBezTo>
                    <a:pt x="61" y="82"/>
                    <a:pt x="82" y="82"/>
                    <a:pt x="82" y="102"/>
                  </a:cubicBezTo>
                  <a:cubicBezTo>
                    <a:pt x="61" y="163"/>
                    <a:pt x="21" y="184"/>
                    <a:pt x="0" y="225"/>
                  </a:cubicBezTo>
                  <a:cubicBezTo>
                    <a:pt x="21" y="265"/>
                    <a:pt x="41" y="286"/>
                    <a:pt x="82" y="306"/>
                  </a:cubicBezTo>
                  <a:cubicBezTo>
                    <a:pt x="122" y="265"/>
                    <a:pt x="163" y="245"/>
                    <a:pt x="183" y="225"/>
                  </a:cubicBezTo>
                  <a:cubicBezTo>
                    <a:pt x="204" y="184"/>
                    <a:pt x="143" y="143"/>
                    <a:pt x="163" y="102"/>
                  </a:cubicBezTo>
                  <a:cubicBezTo>
                    <a:pt x="183" y="62"/>
                    <a:pt x="224" y="62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3" name="Google Shape;17033;p19"/>
            <p:cNvSpPr/>
            <p:nvPr/>
          </p:nvSpPr>
          <p:spPr>
            <a:xfrm rot="10800000">
              <a:off x="-980845" y="5792641"/>
              <a:ext cx="6650" cy="6075"/>
            </a:xfrm>
            <a:custGeom>
              <a:avLst/>
              <a:gdLst/>
              <a:ahLst/>
              <a:cxnLst/>
              <a:rect l="l" t="t" r="r" b="b"/>
              <a:pathLst>
                <a:path w="266" h="243" extrusionOk="0">
                  <a:moveTo>
                    <a:pt x="52" y="0"/>
                  </a:moveTo>
                  <a:cubicBezTo>
                    <a:pt x="37" y="0"/>
                    <a:pt x="21" y="5"/>
                    <a:pt x="1" y="26"/>
                  </a:cubicBezTo>
                  <a:cubicBezTo>
                    <a:pt x="62" y="66"/>
                    <a:pt x="62" y="148"/>
                    <a:pt x="103" y="209"/>
                  </a:cubicBezTo>
                  <a:cubicBezTo>
                    <a:pt x="139" y="233"/>
                    <a:pt x="153" y="243"/>
                    <a:pt x="180" y="243"/>
                  </a:cubicBezTo>
                  <a:cubicBezTo>
                    <a:pt x="199" y="243"/>
                    <a:pt x="223" y="238"/>
                    <a:pt x="266" y="229"/>
                  </a:cubicBezTo>
                  <a:cubicBezTo>
                    <a:pt x="225" y="128"/>
                    <a:pt x="164" y="66"/>
                    <a:pt x="103" y="5"/>
                  </a:cubicBezTo>
                  <a:cubicBezTo>
                    <a:pt x="82" y="5"/>
                    <a:pt x="67" y="0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4" name="Google Shape;17034;p19"/>
            <p:cNvSpPr/>
            <p:nvPr/>
          </p:nvSpPr>
          <p:spPr>
            <a:xfrm rot="10800000">
              <a:off x="-1125445" y="5173891"/>
              <a:ext cx="6125" cy="4625"/>
            </a:xfrm>
            <a:custGeom>
              <a:avLst/>
              <a:gdLst/>
              <a:ahLst/>
              <a:cxnLst/>
              <a:rect l="l" t="t" r="r" b="b"/>
              <a:pathLst>
                <a:path w="245" h="185" extrusionOk="0">
                  <a:moveTo>
                    <a:pt x="168" y="0"/>
                  </a:moveTo>
                  <a:cubicBezTo>
                    <a:pt x="152" y="0"/>
                    <a:pt x="136" y="3"/>
                    <a:pt x="122" y="3"/>
                  </a:cubicBezTo>
                  <a:cubicBezTo>
                    <a:pt x="61" y="23"/>
                    <a:pt x="82" y="64"/>
                    <a:pt x="61" y="104"/>
                  </a:cubicBezTo>
                  <a:cubicBezTo>
                    <a:pt x="61" y="145"/>
                    <a:pt x="0" y="125"/>
                    <a:pt x="0" y="166"/>
                  </a:cubicBezTo>
                  <a:cubicBezTo>
                    <a:pt x="31" y="178"/>
                    <a:pt x="60" y="185"/>
                    <a:pt x="87" y="185"/>
                  </a:cubicBezTo>
                  <a:cubicBezTo>
                    <a:pt x="149" y="185"/>
                    <a:pt x="202" y="149"/>
                    <a:pt x="244" y="64"/>
                  </a:cubicBezTo>
                  <a:cubicBezTo>
                    <a:pt x="231" y="9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5" name="Google Shape;17035;p19"/>
            <p:cNvSpPr/>
            <p:nvPr/>
          </p:nvSpPr>
          <p:spPr>
            <a:xfrm rot="10800000">
              <a:off x="-971695" y="4879566"/>
              <a:ext cx="5125" cy="5750"/>
            </a:xfrm>
            <a:custGeom>
              <a:avLst/>
              <a:gdLst/>
              <a:ahLst/>
              <a:cxnLst/>
              <a:rect l="l" t="t" r="r" b="b"/>
              <a:pathLst>
                <a:path w="205" h="230" extrusionOk="0">
                  <a:moveTo>
                    <a:pt x="100" y="0"/>
                  </a:moveTo>
                  <a:cubicBezTo>
                    <a:pt x="77" y="0"/>
                    <a:pt x="51" y="5"/>
                    <a:pt x="21" y="26"/>
                  </a:cubicBezTo>
                  <a:lnTo>
                    <a:pt x="41" y="26"/>
                  </a:lnTo>
                  <a:cubicBezTo>
                    <a:pt x="0" y="87"/>
                    <a:pt x="21" y="148"/>
                    <a:pt x="62" y="229"/>
                  </a:cubicBezTo>
                  <a:cubicBezTo>
                    <a:pt x="102" y="168"/>
                    <a:pt x="163" y="168"/>
                    <a:pt x="204" y="148"/>
                  </a:cubicBezTo>
                  <a:cubicBezTo>
                    <a:pt x="204" y="87"/>
                    <a:pt x="163" y="46"/>
                    <a:pt x="163" y="5"/>
                  </a:cubicBezTo>
                  <a:cubicBezTo>
                    <a:pt x="143" y="5"/>
                    <a:pt x="123" y="0"/>
                    <a:pt x="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6" name="Google Shape;17036;p19"/>
            <p:cNvSpPr/>
            <p:nvPr/>
          </p:nvSpPr>
          <p:spPr>
            <a:xfrm rot="10800000">
              <a:off x="-1103545" y="4765016"/>
              <a:ext cx="4600" cy="8175"/>
            </a:xfrm>
            <a:custGeom>
              <a:avLst/>
              <a:gdLst/>
              <a:ahLst/>
              <a:cxnLst/>
              <a:rect l="l" t="t" r="r" b="b"/>
              <a:pathLst>
                <a:path w="184" h="327" extrusionOk="0">
                  <a:moveTo>
                    <a:pt x="41" y="1"/>
                  </a:moveTo>
                  <a:cubicBezTo>
                    <a:pt x="41" y="1"/>
                    <a:pt x="21" y="21"/>
                    <a:pt x="0" y="21"/>
                  </a:cubicBezTo>
                  <a:cubicBezTo>
                    <a:pt x="0" y="41"/>
                    <a:pt x="0" y="62"/>
                    <a:pt x="0" y="62"/>
                  </a:cubicBezTo>
                  <a:cubicBezTo>
                    <a:pt x="21" y="82"/>
                    <a:pt x="62" y="82"/>
                    <a:pt x="62" y="102"/>
                  </a:cubicBezTo>
                  <a:lnTo>
                    <a:pt x="62" y="225"/>
                  </a:lnTo>
                  <a:cubicBezTo>
                    <a:pt x="82" y="265"/>
                    <a:pt x="123" y="306"/>
                    <a:pt x="163" y="326"/>
                  </a:cubicBezTo>
                  <a:cubicBezTo>
                    <a:pt x="184" y="286"/>
                    <a:pt x="163" y="245"/>
                    <a:pt x="163" y="204"/>
                  </a:cubicBezTo>
                  <a:cubicBezTo>
                    <a:pt x="163" y="184"/>
                    <a:pt x="123" y="184"/>
                    <a:pt x="123" y="164"/>
                  </a:cubicBezTo>
                  <a:cubicBezTo>
                    <a:pt x="143" y="143"/>
                    <a:pt x="143" y="123"/>
                    <a:pt x="143" y="123"/>
                  </a:cubicBezTo>
                  <a:cubicBezTo>
                    <a:pt x="143" y="102"/>
                    <a:pt x="143" y="82"/>
                    <a:pt x="143" y="82"/>
                  </a:cubicBezTo>
                  <a:cubicBezTo>
                    <a:pt x="102" y="41"/>
                    <a:pt x="102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7" name="Google Shape;17037;p19"/>
            <p:cNvSpPr/>
            <p:nvPr/>
          </p:nvSpPr>
          <p:spPr>
            <a:xfrm rot="10800000">
              <a:off x="-1138170" y="5045416"/>
              <a:ext cx="5625" cy="5900"/>
            </a:xfrm>
            <a:custGeom>
              <a:avLst/>
              <a:gdLst/>
              <a:ahLst/>
              <a:cxnLst/>
              <a:rect l="l" t="t" r="r" b="b"/>
              <a:pathLst>
                <a:path w="225" h="236" extrusionOk="0">
                  <a:moveTo>
                    <a:pt x="66" y="0"/>
                  </a:moveTo>
                  <a:cubicBezTo>
                    <a:pt x="58" y="0"/>
                    <a:pt x="49" y="2"/>
                    <a:pt x="41" y="6"/>
                  </a:cubicBezTo>
                  <a:cubicBezTo>
                    <a:pt x="1" y="47"/>
                    <a:pt x="41" y="47"/>
                    <a:pt x="41" y="67"/>
                  </a:cubicBezTo>
                  <a:cubicBezTo>
                    <a:pt x="41" y="87"/>
                    <a:pt x="41" y="108"/>
                    <a:pt x="41" y="149"/>
                  </a:cubicBezTo>
                  <a:cubicBezTo>
                    <a:pt x="102" y="149"/>
                    <a:pt x="102" y="230"/>
                    <a:pt x="164" y="230"/>
                  </a:cubicBezTo>
                  <a:cubicBezTo>
                    <a:pt x="164" y="230"/>
                    <a:pt x="169" y="235"/>
                    <a:pt x="176" y="235"/>
                  </a:cubicBezTo>
                  <a:cubicBezTo>
                    <a:pt x="184" y="235"/>
                    <a:pt x="194" y="230"/>
                    <a:pt x="204" y="210"/>
                  </a:cubicBezTo>
                  <a:cubicBezTo>
                    <a:pt x="225" y="149"/>
                    <a:pt x="164" y="108"/>
                    <a:pt x="184" y="26"/>
                  </a:cubicBezTo>
                  <a:cubicBezTo>
                    <a:pt x="135" y="26"/>
                    <a:pt x="99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8" name="Google Shape;17038;p19"/>
            <p:cNvSpPr/>
            <p:nvPr/>
          </p:nvSpPr>
          <p:spPr>
            <a:xfrm rot="10800000">
              <a:off x="-1139695" y="5069491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61" y="0"/>
                  </a:moveTo>
                  <a:cubicBezTo>
                    <a:pt x="20" y="41"/>
                    <a:pt x="20" y="82"/>
                    <a:pt x="0" y="122"/>
                  </a:cubicBezTo>
                  <a:cubicBezTo>
                    <a:pt x="20" y="163"/>
                    <a:pt x="61" y="163"/>
                    <a:pt x="102" y="204"/>
                  </a:cubicBezTo>
                  <a:cubicBezTo>
                    <a:pt x="143" y="163"/>
                    <a:pt x="183" y="163"/>
                    <a:pt x="183" y="122"/>
                  </a:cubicBezTo>
                  <a:cubicBezTo>
                    <a:pt x="143" y="82"/>
                    <a:pt x="204" y="41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9" name="Google Shape;17039;p19"/>
            <p:cNvSpPr/>
            <p:nvPr/>
          </p:nvSpPr>
          <p:spPr>
            <a:xfrm rot="10800000">
              <a:off x="-929945" y="5412641"/>
              <a:ext cx="3600" cy="7150"/>
            </a:xfrm>
            <a:custGeom>
              <a:avLst/>
              <a:gdLst/>
              <a:ahLst/>
              <a:cxnLst/>
              <a:rect l="l" t="t" r="r" b="b"/>
              <a:pathLst>
                <a:path w="144" h="286" extrusionOk="0">
                  <a:moveTo>
                    <a:pt x="82" y="0"/>
                  </a:moveTo>
                  <a:cubicBezTo>
                    <a:pt x="62" y="21"/>
                    <a:pt x="21" y="41"/>
                    <a:pt x="1" y="82"/>
                  </a:cubicBezTo>
                  <a:cubicBezTo>
                    <a:pt x="41" y="143"/>
                    <a:pt x="62" y="184"/>
                    <a:pt x="1" y="245"/>
                  </a:cubicBezTo>
                  <a:cubicBezTo>
                    <a:pt x="21" y="265"/>
                    <a:pt x="41" y="285"/>
                    <a:pt x="82" y="285"/>
                  </a:cubicBezTo>
                  <a:cubicBezTo>
                    <a:pt x="102" y="245"/>
                    <a:pt x="143" y="245"/>
                    <a:pt x="143" y="204"/>
                  </a:cubicBezTo>
                  <a:cubicBezTo>
                    <a:pt x="123" y="123"/>
                    <a:pt x="123" y="123"/>
                    <a:pt x="143" y="41"/>
                  </a:cubicBezTo>
                  <a:cubicBezTo>
                    <a:pt x="123" y="41"/>
                    <a:pt x="123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0" name="Google Shape;17040;p19"/>
            <p:cNvSpPr/>
            <p:nvPr/>
          </p:nvSpPr>
          <p:spPr>
            <a:xfrm rot="10800000">
              <a:off x="-1096420" y="4795066"/>
              <a:ext cx="5625" cy="5100"/>
            </a:xfrm>
            <a:custGeom>
              <a:avLst/>
              <a:gdLst/>
              <a:ahLst/>
              <a:cxnLst/>
              <a:rect l="l" t="t" r="r" b="b"/>
              <a:pathLst>
                <a:path w="225" h="204" extrusionOk="0">
                  <a:moveTo>
                    <a:pt x="123" y="0"/>
                  </a:moveTo>
                  <a:cubicBezTo>
                    <a:pt x="82" y="0"/>
                    <a:pt x="41" y="0"/>
                    <a:pt x="21" y="41"/>
                  </a:cubicBezTo>
                  <a:cubicBezTo>
                    <a:pt x="41" y="102"/>
                    <a:pt x="1" y="163"/>
                    <a:pt x="82" y="204"/>
                  </a:cubicBezTo>
                  <a:cubicBezTo>
                    <a:pt x="102" y="184"/>
                    <a:pt x="123" y="163"/>
                    <a:pt x="143" y="163"/>
                  </a:cubicBezTo>
                  <a:cubicBezTo>
                    <a:pt x="159" y="163"/>
                    <a:pt x="173" y="166"/>
                    <a:pt x="184" y="166"/>
                  </a:cubicBezTo>
                  <a:cubicBezTo>
                    <a:pt x="200" y="166"/>
                    <a:pt x="212" y="159"/>
                    <a:pt x="225" y="122"/>
                  </a:cubicBezTo>
                  <a:cubicBezTo>
                    <a:pt x="184" y="82"/>
                    <a:pt x="143" y="61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1" name="Google Shape;17041;p19"/>
            <p:cNvSpPr/>
            <p:nvPr/>
          </p:nvSpPr>
          <p:spPr>
            <a:xfrm rot="10800000">
              <a:off x="-1125445" y="5089341"/>
              <a:ext cx="5125" cy="4100"/>
            </a:xfrm>
            <a:custGeom>
              <a:avLst/>
              <a:gdLst/>
              <a:ahLst/>
              <a:cxnLst/>
              <a:rect l="l" t="t" r="r" b="b"/>
              <a:pathLst>
                <a:path w="205" h="164" extrusionOk="0">
                  <a:moveTo>
                    <a:pt x="82" y="1"/>
                  </a:moveTo>
                  <a:cubicBezTo>
                    <a:pt x="62" y="21"/>
                    <a:pt x="42" y="41"/>
                    <a:pt x="1" y="82"/>
                  </a:cubicBezTo>
                  <a:cubicBezTo>
                    <a:pt x="143" y="164"/>
                    <a:pt x="143" y="164"/>
                    <a:pt x="204" y="164"/>
                  </a:cubicBezTo>
                  <a:cubicBezTo>
                    <a:pt x="204" y="102"/>
                    <a:pt x="204" y="62"/>
                    <a:pt x="204" y="21"/>
                  </a:cubicBezTo>
                  <a:cubicBezTo>
                    <a:pt x="184" y="21"/>
                    <a:pt x="164" y="26"/>
                    <a:pt x="143" y="26"/>
                  </a:cubicBezTo>
                  <a:cubicBezTo>
                    <a:pt x="123" y="26"/>
                    <a:pt x="103" y="21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2" name="Google Shape;17042;p19"/>
            <p:cNvSpPr/>
            <p:nvPr/>
          </p:nvSpPr>
          <p:spPr>
            <a:xfrm rot="10800000">
              <a:off x="-1131045" y="5082216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02" y="87"/>
                  </a:moveTo>
                  <a:cubicBezTo>
                    <a:pt x="102" y="87"/>
                    <a:pt x="102" y="108"/>
                    <a:pt x="102" y="108"/>
                  </a:cubicBezTo>
                  <a:lnTo>
                    <a:pt x="82" y="108"/>
                  </a:lnTo>
                  <a:lnTo>
                    <a:pt x="102" y="87"/>
                  </a:lnTo>
                  <a:close/>
                  <a:moveTo>
                    <a:pt x="75" y="0"/>
                  </a:moveTo>
                  <a:cubicBezTo>
                    <a:pt x="64" y="0"/>
                    <a:pt x="52" y="2"/>
                    <a:pt x="41" y="6"/>
                  </a:cubicBezTo>
                  <a:cubicBezTo>
                    <a:pt x="21" y="47"/>
                    <a:pt x="41" y="67"/>
                    <a:pt x="62" y="87"/>
                  </a:cubicBezTo>
                  <a:cubicBezTo>
                    <a:pt x="62" y="108"/>
                    <a:pt x="0" y="128"/>
                    <a:pt x="62" y="169"/>
                  </a:cubicBezTo>
                  <a:cubicBezTo>
                    <a:pt x="73" y="157"/>
                    <a:pt x="92" y="145"/>
                    <a:pt x="113" y="145"/>
                  </a:cubicBezTo>
                  <a:cubicBezTo>
                    <a:pt x="129" y="145"/>
                    <a:pt x="146" y="151"/>
                    <a:pt x="163" y="169"/>
                  </a:cubicBezTo>
                  <a:cubicBezTo>
                    <a:pt x="184" y="128"/>
                    <a:pt x="225" y="128"/>
                    <a:pt x="225" y="67"/>
                  </a:cubicBezTo>
                  <a:cubicBezTo>
                    <a:pt x="175" y="34"/>
                    <a:pt x="125" y="0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3" name="Google Shape;17043;p19"/>
            <p:cNvSpPr/>
            <p:nvPr/>
          </p:nvSpPr>
          <p:spPr>
            <a:xfrm rot="10800000">
              <a:off x="-1104570" y="5901191"/>
              <a:ext cx="3075" cy="5850"/>
            </a:xfrm>
            <a:custGeom>
              <a:avLst/>
              <a:gdLst/>
              <a:ahLst/>
              <a:cxnLst/>
              <a:rect l="l" t="t" r="r" b="b"/>
              <a:pathLst>
                <a:path w="123" h="234" extrusionOk="0">
                  <a:moveTo>
                    <a:pt x="82" y="1"/>
                  </a:moveTo>
                  <a:cubicBezTo>
                    <a:pt x="41" y="1"/>
                    <a:pt x="21" y="1"/>
                    <a:pt x="21" y="21"/>
                  </a:cubicBezTo>
                  <a:cubicBezTo>
                    <a:pt x="0" y="41"/>
                    <a:pt x="21" y="62"/>
                    <a:pt x="41" y="82"/>
                  </a:cubicBezTo>
                  <a:cubicBezTo>
                    <a:pt x="21" y="143"/>
                    <a:pt x="0" y="184"/>
                    <a:pt x="21" y="225"/>
                  </a:cubicBezTo>
                  <a:cubicBezTo>
                    <a:pt x="48" y="225"/>
                    <a:pt x="66" y="234"/>
                    <a:pt x="87" y="234"/>
                  </a:cubicBezTo>
                  <a:cubicBezTo>
                    <a:pt x="98" y="234"/>
                    <a:pt x="109" y="231"/>
                    <a:pt x="122" y="225"/>
                  </a:cubicBezTo>
                  <a:cubicBezTo>
                    <a:pt x="122" y="143"/>
                    <a:pt x="122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4" name="Google Shape;17044;p19"/>
            <p:cNvSpPr/>
            <p:nvPr/>
          </p:nvSpPr>
          <p:spPr>
            <a:xfrm rot="10800000">
              <a:off x="-1106095" y="5894291"/>
              <a:ext cx="4100" cy="5125"/>
            </a:xfrm>
            <a:custGeom>
              <a:avLst/>
              <a:gdLst/>
              <a:ahLst/>
              <a:cxnLst/>
              <a:rect l="l" t="t" r="r" b="b"/>
              <a:pathLst>
                <a:path w="164" h="205" extrusionOk="0">
                  <a:moveTo>
                    <a:pt x="62" y="1"/>
                  </a:moveTo>
                  <a:cubicBezTo>
                    <a:pt x="41" y="42"/>
                    <a:pt x="1" y="62"/>
                    <a:pt x="1" y="103"/>
                  </a:cubicBezTo>
                  <a:cubicBezTo>
                    <a:pt x="21" y="144"/>
                    <a:pt x="82" y="164"/>
                    <a:pt x="123" y="205"/>
                  </a:cubicBezTo>
                  <a:cubicBezTo>
                    <a:pt x="164" y="164"/>
                    <a:pt x="164" y="123"/>
                    <a:pt x="164" y="82"/>
                  </a:cubicBezTo>
                  <a:cubicBezTo>
                    <a:pt x="143" y="62"/>
                    <a:pt x="123" y="2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5" name="Google Shape;17045;p19"/>
            <p:cNvSpPr/>
            <p:nvPr/>
          </p:nvSpPr>
          <p:spPr>
            <a:xfrm rot="10800000">
              <a:off x="-954870" y="5102066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41" y="1"/>
                  </a:moveTo>
                  <a:cubicBezTo>
                    <a:pt x="1" y="42"/>
                    <a:pt x="21" y="62"/>
                    <a:pt x="21" y="103"/>
                  </a:cubicBezTo>
                  <a:cubicBezTo>
                    <a:pt x="41" y="123"/>
                    <a:pt x="82" y="184"/>
                    <a:pt x="123" y="204"/>
                  </a:cubicBezTo>
                  <a:cubicBezTo>
                    <a:pt x="143" y="204"/>
                    <a:pt x="164" y="204"/>
                    <a:pt x="184" y="184"/>
                  </a:cubicBezTo>
                  <a:cubicBezTo>
                    <a:pt x="184" y="164"/>
                    <a:pt x="184" y="143"/>
                    <a:pt x="184" y="123"/>
                  </a:cubicBezTo>
                  <a:cubicBezTo>
                    <a:pt x="123" y="82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6" name="Google Shape;17046;p19"/>
            <p:cNvSpPr/>
            <p:nvPr/>
          </p:nvSpPr>
          <p:spPr>
            <a:xfrm rot="10800000">
              <a:off x="-1148345" y="4881616"/>
              <a:ext cx="3575" cy="4950"/>
            </a:xfrm>
            <a:custGeom>
              <a:avLst/>
              <a:gdLst/>
              <a:ahLst/>
              <a:cxnLst/>
              <a:rect l="l" t="t" r="r" b="b"/>
              <a:pathLst>
                <a:path w="143" h="198" extrusionOk="0">
                  <a:moveTo>
                    <a:pt x="50" y="1"/>
                  </a:moveTo>
                  <a:cubicBezTo>
                    <a:pt x="36" y="1"/>
                    <a:pt x="20" y="5"/>
                    <a:pt x="0" y="14"/>
                  </a:cubicBezTo>
                  <a:cubicBezTo>
                    <a:pt x="21" y="116"/>
                    <a:pt x="21" y="116"/>
                    <a:pt x="143" y="198"/>
                  </a:cubicBezTo>
                  <a:lnTo>
                    <a:pt x="143" y="55"/>
                  </a:lnTo>
                  <a:cubicBezTo>
                    <a:pt x="112" y="40"/>
                    <a:pt x="93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7" name="Google Shape;17047;p19"/>
            <p:cNvSpPr/>
            <p:nvPr/>
          </p:nvSpPr>
          <p:spPr>
            <a:xfrm rot="10800000">
              <a:off x="-946745" y="5185566"/>
              <a:ext cx="4625" cy="4675"/>
            </a:xfrm>
            <a:custGeom>
              <a:avLst/>
              <a:gdLst/>
              <a:ahLst/>
              <a:cxnLst/>
              <a:rect l="l" t="t" r="r" b="b"/>
              <a:pathLst>
                <a:path w="185" h="187" extrusionOk="0">
                  <a:moveTo>
                    <a:pt x="142" y="1"/>
                  </a:moveTo>
                  <a:cubicBezTo>
                    <a:pt x="62" y="1"/>
                    <a:pt x="57" y="107"/>
                    <a:pt x="1" y="125"/>
                  </a:cubicBezTo>
                  <a:cubicBezTo>
                    <a:pt x="42" y="166"/>
                    <a:pt x="42" y="186"/>
                    <a:pt x="82" y="186"/>
                  </a:cubicBezTo>
                  <a:cubicBezTo>
                    <a:pt x="123" y="166"/>
                    <a:pt x="123" y="105"/>
                    <a:pt x="184" y="85"/>
                  </a:cubicBezTo>
                  <a:cubicBezTo>
                    <a:pt x="164" y="64"/>
                    <a:pt x="184" y="24"/>
                    <a:pt x="164" y="3"/>
                  </a:cubicBezTo>
                  <a:cubicBezTo>
                    <a:pt x="156" y="2"/>
                    <a:pt x="149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8" name="Google Shape;17048;p19"/>
            <p:cNvSpPr/>
            <p:nvPr/>
          </p:nvSpPr>
          <p:spPr>
            <a:xfrm rot="10800000">
              <a:off x="-1129520" y="5134141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82" y="21"/>
                    <a:pt x="62" y="61"/>
                    <a:pt x="1" y="82"/>
                  </a:cubicBezTo>
                  <a:lnTo>
                    <a:pt x="1" y="143"/>
                  </a:lnTo>
                  <a:cubicBezTo>
                    <a:pt x="42" y="184"/>
                    <a:pt x="42" y="224"/>
                    <a:pt x="103" y="224"/>
                  </a:cubicBezTo>
                  <a:cubicBezTo>
                    <a:pt x="143" y="163"/>
                    <a:pt x="82" y="82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9" name="Google Shape;17049;p19"/>
            <p:cNvSpPr/>
            <p:nvPr/>
          </p:nvSpPr>
          <p:spPr>
            <a:xfrm rot="10800000">
              <a:off x="-917720" y="5682991"/>
              <a:ext cx="4600" cy="4175"/>
            </a:xfrm>
            <a:custGeom>
              <a:avLst/>
              <a:gdLst/>
              <a:ahLst/>
              <a:cxnLst/>
              <a:rect l="l" t="t" r="r" b="b"/>
              <a:pathLst>
                <a:path w="184" h="167" extrusionOk="0">
                  <a:moveTo>
                    <a:pt x="118" y="0"/>
                  </a:moveTo>
                  <a:cubicBezTo>
                    <a:pt x="57" y="0"/>
                    <a:pt x="36" y="71"/>
                    <a:pt x="0" y="126"/>
                  </a:cubicBezTo>
                  <a:cubicBezTo>
                    <a:pt x="20" y="146"/>
                    <a:pt x="41" y="166"/>
                    <a:pt x="61" y="166"/>
                  </a:cubicBezTo>
                  <a:cubicBezTo>
                    <a:pt x="102" y="146"/>
                    <a:pt x="143" y="126"/>
                    <a:pt x="163" y="85"/>
                  </a:cubicBezTo>
                  <a:cubicBezTo>
                    <a:pt x="163" y="65"/>
                    <a:pt x="183" y="24"/>
                    <a:pt x="143" y="3"/>
                  </a:cubicBezTo>
                  <a:cubicBezTo>
                    <a:pt x="134" y="1"/>
                    <a:pt x="126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0" name="Google Shape;17050;p19"/>
            <p:cNvSpPr/>
            <p:nvPr/>
          </p:nvSpPr>
          <p:spPr>
            <a:xfrm rot="10800000">
              <a:off x="-1179420" y="5905491"/>
              <a:ext cx="4100" cy="3575"/>
            </a:xfrm>
            <a:custGeom>
              <a:avLst/>
              <a:gdLst/>
              <a:ahLst/>
              <a:cxnLst/>
              <a:rect l="l" t="t" r="r" b="b"/>
              <a:pathLst>
                <a:path w="164" h="143" extrusionOk="0">
                  <a:moveTo>
                    <a:pt x="82" y="0"/>
                  </a:moveTo>
                  <a:cubicBezTo>
                    <a:pt x="21" y="0"/>
                    <a:pt x="0" y="41"/>
                    <a:pt x="0" y="102"/>
                  </a:cubicBezTo>
                  <a:cubicBezTo>
                    <a:pt x="21" y="122"/>
                    <a:pt x="21" y="122"/>
                    <a:pt x="41" y="143"/>
                  </a:cubicBezTo>
                  <a:cubicBezTo>
                    <a:pt x="102" y="143"/>
                    <a:pt x="143" y="122"/>
                    <a:pt x="163" y="102"/>
                  </a:cubicBezTo>
                  <a:cubicBezTo>
                    <a:pt x="143" y="41"/>
                    <a:pt x="123" y="2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1" name="Google Shape;17051;p19"/>
            <p:cNvSpPr/>
            <p:nvPr/>
          </p:nvSpPr>
          <p:spPr>
            <a:xfrm rot="10800000">
              <a:off x="-933995" y="5429941"/>
              <a:ext cx="4075" cy="5125"/>
            </a:xfrm>
            <a:custGeom>
              <a:avLst/>
              <a:gdLst/>
              <a:ahLst/>
              <a:cxnLst/>
              <a:rect l="l" t="t" r="r" b="b"/>
              <a:pathLst>
                <a:path w="163" h="205" extrusionOk="0">
                  <a:moveTo>
                    <a:pt x="41" y="0"/>
                  </a:moveTo>
                  <a:cubicBezTo>
                    <a:pt x="20" y="21"/>
                    <a:pt x="20" y="41"/>
                    <a:pt x="0" y="61"/>
                  </a:cubicBezTo>
                  <a:cubicBezTo>
                    <a:pt x="41" y="102"/>
                    <a:pt x="20" y="143"/>
                    <a:pt x="41" y="204"/>
                  </a:cubicBezTo>
                  <a:cubicBezTo>
                    <a:pt x="82" y="184"/>
                    <a:pt x="122" y="184"/>
                    <a:pt x="163" y="123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2" name="Google Shape;17052;p19"/>
            <p:cNvSpPr/>
            <p:nvPr/>
          </p:nvSpPr>
          <p:spPr>
            <a:xfrm rot="10800000">
              <a:off x="-1048045" y="5855466"/>
              <a:ext cx="4600" cy="3725"/>
            </a:xfrm>
            <a:custGeom>
              <a:avLst/>
              <a:gdLst/>
              <a:ahLst/>
              <a:cxnLst/>
              <a:rect l="l" t="t" r="r" b="b"/>
              <a:pathLst>
                <a:path w="184" h="149" extrusionOk="0">
                  <a:moveTo>
                    <a:pt x="102" y="1"/>
                  </a:moveTo>
                  <a:cubicBezTo>
                    <a:pt x="82" y="42"/>
                    <a:pt x="41" y="62"/>
                    <a:pt x="1" y="82"/>
                  </a:cubicBezTo>
                  <a:cubicBezTo>
                    <a:pt x="1" y="103"/>
                    <a:pt x="1" y="123"/>
                    <a:pt x="21" y="143"/>
                  </a:cubicBezTo>
                  <a:cubicBezTo>
                    <a:pt x="36" y="147"/>
                    <a:pt x="50" y="149"/>
                    <a:pt x="62" y="149"/>
                  </a:cubicBezTo>
                  <a:cubicBezTo>
                    <a:pt x="117" y="149"/>
                    <a:pt x="151" y="116"/>
                    <a:pt x="184" y="82"/>
                  </a:cubicBezTo>
                  <a:cubicBezTo>
                    <a:pt x="184" y="21"/>
                    <a:pt x="123" y="4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3" name="Google Shape;17053;p19"/>
            <p:cNvSpPr/>
            <p:nvPr/>
          </p:nvSpPr>
          <p:spPr>
            <a:xfrm rot="10800000">
              <a:off x="-929420" y="5472216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21" y="1"/>
                  </a:moveTo>
                  <a:cubicBezTo>
                    <a:pt x="21" y="42"/>
                    <a:pt x="1" y="82"/>
                    <a:pt x="1" y="123"/>
                  </a:cubicBezTo>
                  <a:cubicBezTo>
                    <a:pt x="1" y="123"/>
                    <a:pt x="21" y="143"/>
                    <a:pt x="62" y="164"/>
                  </a:cubicBezTo>
                  <a:cubicBezTo>
                    <a:pt x="103" y="123"/>
                    <a:pt x="123" y="103"/>
                    <a:pt x="164" y="62"/>
                  </a:cubicBezTo>
                  <a:cubicBezTo>
                    <a:pt x="123" y="1"/>
                    <a:pt x="62" y="42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4" name="Google Shape;17054;p19"/>
            <p:cNvSpPr/>
            <p:nvPr/>
          </p:nvSpPr>
          <p:spPr>
            <a:xfrm rot="10800000">
              <a:off x="-1128495" y="5130066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0"/>
                  </a:moveTo>
                  <a:cubicBezTo>
                    <a:pt x="20" y="41"/>
                    <a:pt x="0" y="62"/>
                    <a:pt x="0" y="102"/>
                  </a:cubicBezTo>
                  <a:cubicBezTo>
                    <a:pt x="20" y="123"/>
                    <a:pt x="41" y="163"/>
                    <a:pt x="82" y="163"/>
                  </a:cubicBezTo>
                  <a:cubicBezTo>
                    <a:pt x="143" y="143"/>
                    <a:pt x="143" y="82"/>
                    <a:pt x="122" y="41"/>
                  </a:cubicBezTo>
                  <a:cubicBezTo>
                    <a:pt x="102" y="2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5" name="Google Shape;17055;p19"/>
            <p:cNvSpPr/>
            <p:nvPr/>
          </p:nvSpPr>
          <p:spPr>
            <a:xfrm rot="10800000">
              <a:off x="-1194695" y="5804166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61" y="0"/>
                  </a:moveTo>
                  <a:cubicBezTo>
                    <a:pt x="20" y="21"/>
                    <a:pt x="0" y="41"/>
                    <a:pt x="20" y="82"/>
                  </a:cubicBezTo>
                  <a:cubicBezTo>
                    <a:pt x="41" y="123"/>
                    <a:pt x="61" y="143"/>
                    <a:pt x="102" y="163"/>
                  </a:cubicBezTo>
                  <a:cubicBezTo>
                    <a:pt x="122" y="123"/>
                    <a:pt x="122" y="82"/>
                    <a:pt x="122" y="41"/>
                  </a:cubicBezTo>
                  <a:cubicBezTo>
                    <a:pt x="102" y="21"/>
                    <a:pt x="81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6" name="Google Shape;17056;p19"/>
            <p:cNvSpPr/>
            <p:nvPr/>
          </p:nvSpPr>
          <p:spPr>
            <a:xfrm rot="10800000">
              <a:off x="-1158020" y="5631566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21" y="0"/>
                  </a:moveTo>
                  <a:cubicBezTo>
                    <a:pt x="41" y="61"/>
                    <a:pt x="0" y="102"/>
                    <a:pt x="82" y="163"/>
                  </a:cubicBezTo>
                  <a:cubicBezTo>
                    <a:pt x="102" y="123"/>
                    <a:pt x="123" y="102"/>
                    <a:pt x="143" y="82"/>
                  </a:cubicBezTo>
                  <a:cubicBezTo>
                    <a:pt x="102" y="0"/>
                    <a:pt x="10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7" name="Google Shape;17057;p19"/>
            <p:cNvSpPr/>
            <p:nvPr/>
          </p:nvSpPr>
          <p:spPr>
            <a:xfrm rot="10800000">
              <a:off x="-932995" y="5456416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82" y="0"/>
                  </a:moveTo>
                  <a:cubicBezTo>
                    <a:pt x="62" y="20"/>
                    <a:pt x="41" y="41"/>
                    <a:pt x="21" y="81"/>
                  </a:cubicBezTo>
                  <a:cubicBezTo>
                    <a:pt x="21" y="122"/>
                    <a:pt x="1" y="183"/>
                    <a:pt x="41" y="224"/>
                  </a:cubicBezTo>
                  <a:lnTo>
                    <a:pt x="82" y="224"/>
                  </a:lnTo>
                  <a:cubicBezTo>
                    <a:pt x="62" y="163"/>
                    <a:pt x="82" y="102"/>
                    <a:pt x="143" y="61"/>
                  </a:cubicBezTo>
                  <a:cubicBezTo>
                    <a:pt x="123" y="41"/>
                    <a:pt x="103" y="2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8" name="Google Shape;17058;p19"/>
            <p:cNvSpPr/>
            <p:nvPr/>
          </p:nvSpPr>
          <p:spPr>
            <a:xfrm rot="10800000">
              <a:off x="-1121370" y="5883591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21" y="0"/>
                  </a:moveTo>
                  <a:cubicBezTo>
                    <a:pt x="1" y="21"/>
                    <a:pt x="1" y="62"/>
                    <a:pt x="1" y="62"/>
                  </a:cubicBezTo>
                  <a:lnTo>
                    <a:pt x="103" y="163"/>
                  </a:lnTo>
                  <a:cubicBezTo>
                    <a:pt x="144" y="143"/>
                    <a:pt x="144" y="102"/>
                    <a:pt x="123" y="82"/>
                  </a:cubicBezTo>
                  <a:cubicBezTo>
                    <a:pt x="103" y="4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9" name="Google Shape;17059;p19"/>
            <p:cNvSpPr/>
            <p:nvPr/>
          </p:nvSpPr>
          <p:spPr>
            <a:xfrm rot="10800000">
              <a:off x="-997145" y="4861716"/>
              <a:ext cx="3075" cy="4125"/>
            </a:xfrm>
            <a:custGeom>
              <a:avLst/>
              <a:gdLst/>
              <a:ahLst/>
              <a:cxnLst/>
              <a:rect l="l" t="t" r="r" b="b"/>
              <a:pathLst>
                <a:path w="123" h="165" extrusionOk="0">
                  <a:moveTo>
                    <a:pt x="41" y="0"/>
                  </a:moveTo>
                  <a:cubicBezTo>
                    <a:pt x="0" y="41"/>
                    <a:pt x="21" y="82"/>
                    <a:pt x="21" y="122"/>
                  </a:cubicBezTo>
                  <a:cubicBezTo>
                    <a:pt x="33" y="147"/>
                    <a:pt x="53" y="165"/>
                    <a:pt x="77" y="165"/>
                  </a:cubicBezTo>
                  <a:cubicBezTo>
                    <a:pt x="91" y="165"/>
                    <a:pt x="107" y="158"/>
                    <a:pt x="122" y="143"/>
                  </a:cubicBezTo>
                  <a:lnTo>
                    <a:pt x="122" y="82"/>
                  </a:lnTo>
                  <a:cubicBezTo>
                    <a:pt x="102" y="61"/>
                    <a:pt x="61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0" name="Google Shape;17060;p19"/>
            <p:cNvSpPr/>
            <p:nvPr/>
          </p:nvSpPr>
          <p:spPr>
            <a:xfrm rot="10800000">
              <a:off x="-931470" y="5463566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62" y="1"/>
                  </a:moveTo>
                  <a:cubicBezTo>
                    <a:pt x="41" y="42"/>
                    <a:pt x="1" y="62"/>
                    <a:pt x="1" y="123"/>
                  </a:cubicBezTo>
                  <a:cubicBezTo>
                    <a:pt x="12" y="118"/>
                    <a:pt x="22" y="115"/>
                    <a:pt x="33" y="115"/>
                  </a:cubicBezTo>
                  <a:cubicBezTo>
                    <a:pt x="62" y="115"/>
                    <a:pt x="88" y="134"/>
                    <a:pt x="102" y="164"/>
                  </a:cubicBezTo>
                  <a:lnTo>
                    <a:pt x="143" y="164"/>
                  </a:lnTo>
                  <a:lnTo>
                    <a:pt x="143" y="62"/>
                  </a:lnTo>
                  <a:cubicBezTo>
                    <a:pt x="123" y="62"/>
                    <a:pt x="102" y="42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1" name="Google Shape;17061;p19"/>
            <p:cNvSpPr/>
            <p:nvPr/>
          </p:nvSpPr>
          <p:spPr>
            <a:xfrm rot="10800000">
              <a:off x="-1178895" y="5897141"/>
              <a:ext cx="3075" cy="3800"/>
            </a:xfrm>
            <a:custGeom>
              <a:avLst/>
              <a:gdLst/>
              <a:ahLst/>
              <a:cxnLst/>
              <a:rect l="l" t="t" r="r" b="b"/>
              <a:pathLst>
                <a:path w="123" h="152" extrusionOk="0">
                  <a:moveTo>
                    <a:pt x="62" y="1"/>
                  </a:moveTo>
                  <a:cubicBezTo>
                    <a:pt x="1" y="42"/>
                    <a:pt x="1" y="82"/>
                    <a:pt x="21" y="143"/>
                  </a:cubicBezTo>
                  <a:cubicBezTo>
                    <a:pt x="32" y="149"/>
                    <a:pt x="43" y="151"/>
                    <a:pt x="53" y="151"/>
                  </a:cubicBezTo>
                  <a:cubicBezTo>
                    <a:pt x="82" y="151"/>
                    <a:pt x="108" y="133"/>
                    <a:pt x="123" y="103"/>
                  </a:cubicBezTo>
                  <a:cubicBezTo>
                    <a:pt x="123" y="62"/>
                    <a:pt x="103" y="42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2" name="Google Shape;17062;p19"/>
            <p:cNvSpPr/>
            <p:nvPr/>
          </p:nvSpPr>
          <p:spPr>
            <a:xfrm rot="10800000">
              <a:off x="-1018520" y="5809266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122"/>
                    <a:pt x="0" y="143"/>
                    <a:pt x="122" y="143"/>
                  </a:cubicBezTo>
                  <a:cubicBezTo>
                    <a:pt x="143" y="61"/>
                    <a:pt x="82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3" name="Google Shape;17063;p19"/>
            <p:cNvSpPr/>
            <p:nvPr/>
          </p:nvSpPr>
          <p:spPr>
            <a:xfrm rot="10800000">
              <a:off x="-1111195" y="4785391"/>
              <a:ext cx="4100" cy="3075"/>
            </a:xfrm>
            <a:custGeom>
              <a:avLst/>
              <a:gdLst/>
              <a:ahLst/>
              <a:cxnLst/>
              <a:rect l="l" t="t" r="r" b="b"/>
              <a:pathLst>
                <a:path w="164" h="123" extrusionOk="0">
                  <a:moveTo>
                    <a:pt x="102" y="1"/>
                  </a:moveTo>
                  <a:cubicBezTo>
                    <a:pt x="82" y="1"/>
                    <a:pt x="41" y="1"/>
                    <a:pt x="21" y="21"/>
                  </a:cubicBezTo>
                  <a:cubicBezTo>
                    <a:pt x="0" y="82"/>
                    <a:pt x="102" y="62"/>
                    <a:pt x="61" y="123"/>
                  </a:cubicBezTo>
                  <a:cubicBezTo>
                    <a:pt x="82" y="123"/>
                    <a:pt x="123" y="123"/>
                    <a:pt x="143" y="102"/>
                  </a:cubicBezTo>
                  <a:cubicBezTo>
                    <a:pt x="163" y="62"/>
                    <a:pt x="143" y="2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4" name="Google Shape;17064;p19"/>
            <p:cNvSpPr/>
            <p:nvPr/>
          </p:nvSpPr>
          <p:spPr>
            <a:xfrm rot="10800000">
              <a:off x="-1105070" y="4747716"/>
              <a:ext cx="2050" cy="4600"/>
            </a:xfrm>
            <a:custGeom>
              <a:avLst/>
              <a:gdLst/>
              <a:ahLst/>
              <a:cxnLst/>
              <a:rect l="l" t="t" r="r" b="b"/>
              <a:pathLst>
                <a:path w="82" h="184" extrusionOk="0">
                  <a:moveTo>
                    <a:pt x="82" y="1"/>
                  </a:moveTo>
                  <a:cubicBezTo>
                    <a:pt x="41" y="1"/>
                    <a:pt x="21" y="21"/>
                    <a:pt x="0" y="41"/>
                  </a:cubicBezTo>
                  <a:cubicBezTo>
                    <a:pt x="21" y="102"/>
                    <a:pt x="0" y="143"/>
                    <a:pt x="21" y="184"/>
                  </a:cubicBezTo>
                  <a:lnTo>
                    <a:pt x="61" y="184"/>
                  </a:lnTo>
                  <a:cubicBezTo>
                    <a:pt x="61" y="123"/>
                    <a:pt x="82" y="6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5" name="Google Shape;17065;p19"/>
            <p:cNvSpPr/>
            <p:nvPr/>
          </p:nvSpPr>
          <p:spPr>
            <a:xfrm rot="10800000">
              <a:off x="-1170245" y="5923316"/>
              <a:ext cx="3575" cy="3075"/>
            </a:xfrm>
            <a:custGeom>
              <a:avLst/>
              <a:gdLst/>
              <a:ahLst/>
              <a:cxnLst/>
              <a:rect l="l" t="t" r="r" b="b"/>
              <a:pathLst>
                <a:path w="143" h="123" extrusionOk="0">
                  <a:moveTo>
                    <a:pt x="61" y="1"/>
                  </a:moveTo>
                  <a:cubicBezTo>
                    <a:pt x="41" y="1"/>
                    <a:pt x="20" y="1"/>
                    <a:pt x="20" y="21"/>
                  </a:cubicBezTo>
                  <a:cubicBezTo>
                    <a:pt x="20" y="41"/>
                    <a:pt x="0" y="62"/>
                    <a:pt x="20" y="82"/>
                  </a:cubicBezTo>
                  <a:cubicBezTo>
                    <a:pt x="20" y="102"/>
                    <a:pt x="41" y="102"/>
                    <a:pt x="82" y="123"/>
                  </a:cubicBezTo>
                  <a:cubicBezTo>
                    <a:pt x="122" y="82"/>
                    <a:pt x="143" y="6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6" name="Google Shape;17066;p19"/>
            <p:cNvSpPr/>
            <p:nvPr/>
          </p:nvSpPr>
          <p:spPr>
            <a:xfrm rot="10800000">
              <a:off x="-1139195" y="5040466"/>
              <a:ext cx="3600" cy="2675"/>
            </a:xfrm>
            <a:custGeom>
              <a:avLst/>
              <a:gdLst/>
              <a:ahLst/>
              <a:cxnLst/>
              <a:rect l="l" t="t" r="r" b="b"/>
              <a:pathLst>
                <a:path w="144" h="107" extrusionOk="0">
                  <a:moveTo>
                    <a:pt x="26" y="1"/>
                  </a:moveTo>
                  <a:cubicBezTo>
                    <a:pt x="18" y="1"/>
                    <a:pt x="10" y="2"/>
                    <a:pt x="1" y="5"/>
                  </a:cubicBezTo>
                  <a:cubicBezTo>
                    <a:pt x="21" y="46"/>
                    <a:pt x="42" y="86"/>
                    <a:pt x="82" y="107"/>
                  </a:cubicBezTo>
                  <a:cubicBezTo>
                    <a:pt x="103" y="107"/>
                    <a:pt x="123" y="107"/>
                    <a:pt x="143" y="86"/>
                  </a:cubicBezTo>
                  <a:lnTo>
                    <a:pt x="143" y="25"/>
                  </a:lnTo>
                  <a:cubicBezTo>
                    <a:pt x="137" y="28"/>
                    <a:pt x="131" y="29"/>
                    <a:pt x="125" y="29"/>
                  </a:cubicBezTo>
                  <a:cubicBezTo>
                    <a:pt x="96" y="29"/>
                    <a:pt x="66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7" name="Google Shape;17067;p19"/>
            <p:cNvSpPr/>
            <p:nvPr/>
          </p:nvSpPr>
          <p:spPr>
            <a:xfrm rot="10800000">
              <a:off x="-1181445" y="5908941"/>
              <a:ext cx="4100" cy="4200"/>
            </a:xfrm>
            <a:custGeom>
              <a:avLst/>
              <a:gdLst/>
              <a:ahLst/>
              <a:cxnLst/>
              <a:rect l="l" t="t" r="r" b="b"/>
              <a:pathLst>
                <a:path w="164" h="168" extrusionOk="0">
                  <a:moveTo>
                    <a:pt x="42" y="0"/>
                  </a:moveTo>
                  <a:lnTo>
                    <a:pt x="42" y="0"/>
                  </a:lnTo>
                  <a:cubicBezTo>
                    <a:pt x="1" y="61"/>
                    <a:pt x="62" y="82"/>
                    <a:pt x="62" y="122"/>
                  </a:cubicBezTo>
                  <a:cubicBezTo>
                    <a:pt x="97" y="122"/>
                    <a:pt x="117" y="167"/>
                    <a:pt x="147" y="167"/>
                  </a:cubicBezTo>
                  <a:cubicBezTo>
                    <a:pt x="152" y="167"/>
                    <a:pt x="158" y="166"/>
                    <a:pt x="164" y="163"/>
                  </a:cubicBezTo>
                  <a:cubicBezTo>
                    <a:pt x="143" y="102"/>
                    <a:pt x="103" y="4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8" name="Google Shape;17068;p19"/>
            <p:cNvSpPr/>
            <p:nvPr/>
          </p:nvSpPr>
          <p:spPr>
            <a:xfrm rot="10800000">
              <a:off x="-955895" y="4891291"/>
              <a:ext cx="3075" cy="3575"/>
            </a:xfrm>
            <a:custGeom>
              <a:avLst/>
              <a:gdLst/>
              <a:ahLst/>
              <a:cxnLst/>
              <a:rect l="l" t="t" r="r" b="b"/>
              <a:pathLst>
                <a:path w="123" h="143" extrusionOk="0">
                  <a:moveTo>
                    <a:pt x="82" y="0"/>
                  </a:moveTo>
                  <a:cubicBezTo>
                    <a:pt x="62" y="21"/>
                    <a:pt x="21" y="0"/>
                    <a:pt x="1" y="61"/>
                  </a:cubicBezTo>
                  <a:cubicBezTo>
                    <a:pt x="21" y="82"/>
                    <a:pt x="41" y="102"/>
                    <a:pt x="102" y="143"/>
                  </a:cubicBezTo>
                  <a:cubicBezTo>
                    <a:pt x="123" y="82"/>
                    <a:pt x="123" y="4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9" name="Google Shape;17069;p19"/>
            <p:cNvSpPr/>
            <p:nvPr/>
          </p:nvSpPr>
          <p:spPr>
            <a:xfrm rot="10800000">
              <a:off x="-990520" y="5791441"/>
              <a:ext cx="2050" cy="5125"/>
            </a:xfrm>
            <a:custGeom>
              <a:avLst/>
              <a:gdLst/>
              <a:ahLst/>
              <a:cxnLst/>
              <a:rect l="l" t="t" r="r" b="b"/>
              <a:pathLst>
                <a:path w="82" h="205" extrusionOk="0">
                  <a:moveTo>
                    <a:pt x="61" y="1"/>
                  </a:moveTo>
                  <a:cubicBezTo>
                    <a:pt x="20" y="1"/>
                    <a:pt x="0" y="21"/>
                    <a:pt x="0" y="42"/>
                  </a:cubicBezTo>
                  <a:cubicBezTo>
                    <a:pt x="0" y="62"/>
                    <a:pt x="20" y="103"/>
                    <a:pt x="41" y="123"/>
                  </a:cubicBezTo>
                  <a:cubicBezTo>
                    <a:pt x="20" y="143"/>
                    <a:pt x="0" y="164"/>
                    <a:pt x="61" y="204"/>
                  </a:cubicBezTo>
                  <a:cubicBezTo>
                    <a:pt x="82" y="123"/>
                    <a:pt x="82" y="62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0" name="Google Shape;17070;p19"/>
            <p:cNvSpPr/>
            <p:nvPr/>
          </p:nvSpPr>
          <p:spPr>
            <a:xfrm rot="10800000">
              <a:off x="-1111195" y="4758391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122" y="0"/>
                  </a:moveTo>
                  <a:cubicBezTo>
                    <a:pt x="82" y="0"/>
                    <a:pt x="20" y="21"/>
                    <a:pt x="0" y="61"/>
                  </a:cubicBezTo>
                  <a:cubicBezTo>
                    <a:pt x="20" y="102"/>
                    <a:pt x="0" y="143"/>
                    <a:pt x="61" y="163"/>
                  </a:cubicBezTo>
                  <a:cubicBezTo>
                    <a:pt x="82" y="143"/>
                    <a:pt x="61" y="122"/>
                    <a:pt x="61" y="122"/>
                  </a:cubicBezTo>
                  <a:cubicBezTo>
                    <a:pt x="61" y="61"/>
                    <a:pt x="102" y="41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1" name="Google Shape;17071;p19"/>
            <p:cNvSpPr/>
            <p:nvPr/>
          </p:nvSpPr>
          <p:spPr>
            <a:xfrm rot="10800000">
              <a:off x="-1043970" y="5867291"/>
              <a:ext cx="3075" cy="3600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42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82"/>
                    <a:pt x="21" y="143"/>
                    <a:pt x="103" y="143"/>
                  </a:cubicBezTo>
                  <a:cubicBezTo>
                    <a:pt x="103" y="82"/>
                    <a:pt x="123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2" name="Google Shape;17072;p19"/>
            <p:cNvSpPr/>
            <p:nvPr/>
          </p:nvSpPr>
          <p:spPr>
            <a:xfrm rot="10800000">
              <a:off x="-1188570" y="5921266"/>
              <a:ext cx="3575" cy="3600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41" y="1"/>
                  </a:moveTo>
                  <a:cubicBezTo>
                    <a:pt x="0" y="62"/>
                    <a:pt x="61" y="103"/>
                    <a:pt x="61" y="143"/>
                  </a:cubicBezTo>
                  <a:cubicBezTo>
                    <a:pt x="102" y="143"/>
                    <a:pt x="122" y="143"/>
                    <a:pt x="143" y="123"/>
                  </a:cubicBezTo>
                  <a:cubicBezTo>
                    <a:pt x="143" y="103"/>
                    <a:pt x="143" y="82"/>
                    <a:pt x="122" y="62"/>
                  </a:cubicBezTo>
                  <a:cubicBezTo>
                    <a:pt x="102" y="62"/>
                    <a:pt x="82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3" name="Google Shape;17073;p19"/>
            <p:cNvSpPr/>
            <p:nvPr/>
          </p:nvSpPr>
          <p:spPr>
            <a:xfrm rot="10800000">
              <a:off x="-1133595" y="5134641"/>
              <a:ext cx="2575" cy="3600"/>
            </a:xfrm>
            <a:custGeom>
              <a:avLst/>
              <a:gdLst/>
              <a:ahLst/>
              <a:cxnLst/>
              <a:rect l="l" t="t" r="r" b="b"/>
              <a:pathLst>
                <a:path w="103" h="144" extrusionOk="0">
                  <a:moveTo>
                    <a:pt x="62" y="0"/>
                  </a:moveTo>
                  <a:cubicBezTo>
                    <a:pt x="1" y="62"/>
                    <a:pt x="1" y="62"/>
                    <a:pt x="21" y="143"/>
                  </a:cubicBezTo>
                  <a:cubicBezTo>
                    <a:pt x="41" y="102"/>
                    <a:pt x="82" y="82"/>
                    <a:pt x="102" y="41"/>
                  </a:cubicBezTo>
                  <a:cubicBezTo>
                    <a:pt x="82" y="2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4" name="Google Shape;17074;p19"/>
            <p:cNvSpPr/>
            <p:nvPr/>
          </p:nvSpPr>
          <p:spPr>
            <a:xfrm rot="10800000">
              <a:off x="-1109670" y="4781816"/>
              <a:ext cx="2575" cy="3725"/>
            </a:xfrm>
            <a:custGeom>
              <a:avLst/>
              <a:gdLst/>
              <a:ahLst/>
              <a:cxnLst/>
              <a:rect l="l" t="t" r="r" b="b"/>
              <a:pathLst>
                <a:path w="103" h="149" extrusionOk="0">
                  <a:moveTo>
                    <a:pt x="33" y="1"/>
                  </a:moveTo>
                  <a:cubicBezTo>
                    <a:pt x="26" y="1"/>
                    <a:pt x="21" y="6"/>
                    <a:pt x="21" y="26"/>
                  </a:cubicBezTo>
                  <a:cubicBezTo>
                    <a:pt x="21" y="47"/>
                    <a:pt x="0" y="108"/>
                    <a:pt x="21" y="148"/>
                  </a:cubicBezTo>
                  <a:cubicBezTo>
                    <a:pt x="102" y="87"/>
                    <a:pt x="102" y="87"/>
                    <a:pt x="61" y="6"/>
                  </a:cubicBezTo>
                  <a:cubicBezTo>
                    <a:pt x="51" y="6"/>
                    <a:pt x="41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5" name="Google Shape;17075;p19"/>
            <p:cNvSpPr/>
            <p:nvPr/>
          </p:nvSpPr>
          <p:spPr>
            <a:xfrm rot="10800000">
              <a:off x="-1213520" y="5913641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41" y="1"/>
                  </a:moveTo>
                  <a:cubicBezTo>
                    <a:pt x="21" y="21"/>
                    <a:pt x="1" y="41"/>
                    <a:pt x="1" y="82"/>
                  </a:cubicBezTo>
                  <a:cubicBezTo>
                    <a:pt x="21" y="82"/>
                    <a:pt x="41" y="102"/>
                    <a:pt x="62" y="123"/>
                  </a:cubicBezTo>
                  <a:cubicBezTo>
                    <a:pt x="102" y="102"/>
                    <a:pt x="123" y="82"/>
                    <a:pt x="123" y="41"/>
                  </a:cubicBezTo>
                  <a:cubicBezTo>
                    <a:pt x="102" y="21"/>
                    <a:pt x="82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6" name="Google Shape;17076;p19"/>
            <p:cNvSpPr/>
            <p:nvPr/>
          </p:nvSpPr>
          <p:spPr>
            <a:xfrm rot="10800000">
              <a:off x="-919745" y="5494116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82" y="1"/>
                  </a:moveTo>
                  <a:cubicBezTo>
                    <a:pt x="1" y="21"/>
                    <a:pt x="1" y="62"/>
                    <a:pt x="21" y="123"/>
                  </a:cubicBezTo>
                  <a:cubicBezTo>
                    <a:pt x="42" y="123"/>
                    <a:pt x="62" y="103"/>
                    <a:pt x="82" y="103"/>
                  </a:cubicBezTo>
                  <a:cubicBezTo>
                    <a:pt x="103" y="62"/>
                    <a:pt x="103" y="42"/>
                    <a:pt x="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7" name="Google Shape;17077;p19"/>
            <p:cNvSpPr/>
            <p:nvPr/>
          </p:nvSpPr>
          <p:spPr>
            <a:xfrm rot="10800000">
              <a:off x="-1142745" y="5904866"/>
              <a:ext cx="2550" cy="2675"/>
            </a:xfrm>
            <a:custGeom>
              <a:avLst/>
              <a:gdLst/>
              <a:ahLst/>
              <a:cxnLst/>
              <a:rect l="l" t="t" r="r" b="b"/>
              <a:pathLst>
                <a:path w="102" h="107" extrusionOk="0">
                  <a:moveTo>
                    <a:pt x="82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18" y="58"/>
                    <a:pt x="35" y="106"/>
                    <a:pt x="66" y="106"/>
                  </a:cubicBezTo>
                  <a:cubicBezTo>
                    <a:pt x="71" y="106"/>
                    <a:pt x="76" y="105"/>
                    <a:pt x="82" y="102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8" name="Google Shape;17078;p19"/>
            <p:cNvSpPr/>
            <p:nvPr/>
          </p:nvSpPr>
          <p:spPr>
            <a:xfrm rot="10800000">
              <a:off x="-1183495" y="5754266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2" y="0"/>
                  </a:moveTo>
                  <a:cubicBezTo>
                    <a:pt x="0" y="0"/>
                    <a:pt x="0" y="0"/>
                    <a:pt x="21" y="102"/>
                  </a:cubicBezTo>
                  <a:cubicBezTo>
                    <a:pt x="61" y="82"/>
                    <a:pt x="102" y="61"/>
                    <a:pt x="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9" name="Google Shape;17079;p19"/>
            <p:cNvSpPr/>
            <p:nvPr/>
          </p:nvSpPr>
          <p:spPr>
            <a:xfrm rot="10800000">
              <a:off x="-1101520" y="5898366"/>
              <a:ext cx="2575" cy="3575"/>
            </a:xfrm>
            <a:custGeom>
              <a:avLst/>
              <a:gdLst/>
              <a:ahLst/>
              <a:cxnLst/>
              <a:rect l="l" t="t" r="r" b="b"/>
              <a:pathLst>
                <a:path w="103" h="143" extrusionOk="0">
                  <a:moveTo>
                    <a:pt x="82" y="0"/>
                  </a:moveTo>
                  <a:cubicBezTo>
                    <a:pt x="41" y="0"/>
                    <a:pt x="21" y="21"/>
                    <a:pt x="0" y="61"/>
                  </a:cubicBezTo>
                  <a:cubicBezTo>
                    <a:pt x="21" y="82"/>
                    <a:pt x="21" y="122"/>
                    <a:pt x="82" y="143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0" name="Google Shape;17080;p19"/>
            <p:cNvSpPr/>
            <p:nvPr/>
          </p:nvSpPr>
          <p:spPr>
            <a:xfrm rot="10800000">
              <a:off x="-1114245" y="4795941"/>
              <a:ext cx="2575" cy="3225"/>
            </a:xfrm>
            <a:custGeom>
              <a:avLst/>
              <a:gdLst/>
              <a:ahLst/>
              <a:cxnLst/>
              <a:rect l="l" t="t" r="r" b="b"/>
              <a:pathLst>
                <a:path w="103" h="129" extrusionOk="0">
                  <a:moveTo>
                    <a:pt x="62" y="1"/>
                  </a:moveTo>
                  <a:cubicBezTo>
                    <a:pt x="1" y="21"/>
                    <a:pt x="21" y="82"/>
                    <a:pt x="21" y="123"/>
                  </a:cubicBezTo>
                  <a:cubicBezTo>
                    <a:pt x="29" y="127"/>
                    <a:pt x="36" y="129"/>
                    <a:pt x="42" y="129"/>
                  </a:cubicBezTo>
                  <a:cubicBezTo>
                    <a:pt x="69" y="129"/>
                    <a:pt x="86" y="99"/>
                    <a:pt x="102" y="8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1" name="Google Shape;17081;p19"/>
            <p:cNvSpPr/>
            <p:nvPr/>
          </p:nvSpPr>
          <p:spPr>
            <a:xfrm rot="10800000">
              <a:off x="-931470" y="5387791"/>
              <a:ext cx="3100" cy="2475"/>
            </a:xfrm>
            <a:custGeom>
              <a:avLst/>
              <a:gdLst/>
              <a:ahLst/>
              <a:cxnLst/>
              <a:rect l="l" t="t" r="r" b="b"/>
              <a:pathLst>
                <a:path w="124" h="99" extrusionOk="0">
                  <a:moveTo>
                    <a:pt x="62" y="1"/>
                  </a:moveTo>
                  <a:cubicBezTo>
                    <a:pt x="42" y="21"/>
                    <a:pt x="1" y="41"/>
                    <a:pt x="1" y="82"/>
                  </a:cubicBezTo>
                  <a:cubicBezTo>
                    <a:pt x="19" y="94"/>
                    <a:pt x="35" y="99"/>
                    <a:pt x="49" y="99"/>
                  </a:cubicBezTo>
                  <a:cubicBezTo>
                    <a:pt x="84" y="99"/>
                    <a:pt x="109" y="70"/>
                    <a:pt x="123" y="41"/>
                  </a:cubicBezTo>
                  <a:cubicBezTo>
                    <a:pt x="103" y="21"/>
                    <a:pt x="103" y="1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2" name="Google Shape;17082;p19"/>
            <p:cNvSpPr/>
            <p:nvPr/>
          </p:nvSpPr>
          <p:spPr>
            <a:xfrm rot="10800000">
              <a:off x="-1094895" y="5881691"/>
              <a:ext cx="3075" cy="2450"/>
            </a:xfrm>
            <a:custGeom>
              <a:avLst/>
              <a:gdLst/>
              <a:ahLst/>
              <a:cxnLst/>
              <a:rect l="l" t="t" r="r" b="b"/>
              <a:pathLst>
                <a:path w="123" h="98" extrusionOk="0">
                  <a:moveTo>
                    <a:pt x="21" y="1"/>
                  </a:moveTo>
                  <a:cubicBezTo>
                    <a:pt x="0" y="21"/>
                    <a:pt x="0" y="62"/>
                    <a:pt x="21" y="82"/>
                  </a:cubicBezTo>
                  <a:cubicBezTo>
                    <a:pt x="41" y="93"/>
                    <a:pt x="56" y="98"/>
                    <a:pt x="72" y="98"/>
                  </a:cubicBezTo>
                  <a:cubicBezTo>
                    <a:pt x="87" y="98"/>
                    <a:pt x="102" y="93"/>
                    <a:pt x="123" y="82"/>
                  </a:cubicBezTo>
                  <a:cubicBezTo>
                    <a:pt x="123" y="21"/>
                    <a:pt x="8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3" name="Google Shape;17083;p19"/>
            <p:cNvSpPr/>
            <p:nvPr/>
          </p:nvSpPr>
          <p:spPr>
            <a:xfrm rot="10800000">
              <a:off x="-1146320" y="5037766"/>
              <a:ext cx="2050" cy="2725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"/>
                  </a:moveTo>
                  <a:cubicBezTo>
                    <a:pt x="20" y="1"/>
                    <a:pt x="0" y="21"/>
                    <a:pt x="0" y="62"/>
                  </a:cubicBezTo>
                  <a:cubicBezTo>
                    <a:pt x="16" y="78"/>
                    <a:pt x="33" y="108"/>
                    <a:pt x="60" y="108"/>
                  </a:cubicBezTo>
                  <a:cubicBezTo>
                    <a:pt x="67" y="108"/>
                    <a:pt x="74" y="106"/>
                    <a:pt x="81" y="103"/>
                  </a:cubicBezTo>
                  <a:cubicBezTo>
                    <a:pt x="81" y="82"/>
                    <a:pt x="81" y="41"/>
                    <a:pt x="81" y="21"/>
                  </a:cubicBezTo>
                  <a:cubicBezTo>
                    <a:pt x="8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4" name="Google Shape;17084;p19"/>
            <p:cNvSpPr/>
            <p:nvPr/>
          </p:nvSpPr>
          <p:spPr>
            <a:xfrm rot="10800000">
              <a:off x="-1109145" y="5906516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82" y="0"/>
                  </a:moveTo>
                  <a:cubicBezTo>
                    <a:pt x="62" y="0"/>
                    <a:pt x="21" y="0"/>
                    <a:pt x="21" y="20"/>
                  </a:cubicBezTo>
                  <a:cubicBezTo>
                    <a:pt x="1" y="61"/>
                    <a:pt x="21" y="82"/>
                    <a:pt x="42" y="102"/>
                  </a:cubicBezTo>
                  <a:cubicBezTo>
                    <a:pt x="82" y="82"/>
                    <a:pt x="103" y="61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5" name="Google Shape;17085;p19"/>
            <p:cNvSpPr/>
            <p:nvPr/>
          </p:nvSpPr>
          <p:spPr>
            <a:xfrm rot="10800000">
              <a:off x="-1174320" y="5912416"/>
              <a:ext cx="3075" cy="1975"/>
            </a:xfrm>
            <a:custGeom>
              <a:avLst/>
              <a:gdLst/>
              <a:ahLst/>
              <a:cxnLst/>
              <a:rect l="l" t="t" r="r" b="b"/>
              <a:pathLst>
                <a:path w="123" h="79" extrusionOk="0">
                  <a:moveTo>
                    <a:pt x="58" y="1"/>
                  </a:moveTo>
                  <a:cubicBezTo>
                    <a:pt x="29" y="1"/>
                    <a:pt x="15" y="15"/>
                    <a:pt x="0" y="30"/>
                  </a:cubicBezTo>
                  <a:cubicBezTo>
                    <a:pt x="15" y="60"/>
                    <a:pt x="41" y="78"/>
                    <a:pt x="70" y="78"/>
                  </a:cubicBezTo>
                  <a:cubicBezTo>
                    <a:pt x="80" y="78"/>
                    <a:pt x="91" y="76"/>
                    <a:pt x="102" y="70"/>
                  </a:cubicBezTo>
                  <a:cubicBezTo>
                    <a:pt x="102" y="50"/>
                    <a:pt x="123" y="30"/>
                    <a:pt x="102" y="9"/>
                  </a:cubicBezTo>
                  <a:cubicBezTo>
                    <a:pt x="84" y="3"/>
                    <a:pt x="70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6" name="Google Shape;17086;p19"/>
            <p:cNvSpPr/>
            <p:nvPr/>
          </p:nvSpPr>
          <p:spPr>
            <a:xfrm rot="10800000">
              <a:off x="-1126970" y="5126516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2" y="1"/>
                  </a:moveTo>
                  <a:cubicBezTo>
                    <a:pt x="1" y="41"/>
                    <a:pt x="1" y="82"/>
                    <a:pt x="21" y="123"/>
                  </a:cubicBezTo>
                  <a:cubicBezTo>
                    <a:pt x="41" y="123"/>
                    <a:pt x="62" y="123"/>
                    <a:pt x="82" y="103"/>
                  </a:cubicBezTo>
                  <a:cubicBezTo>
                    <a:pt x="103" y="82"/>
                    <a:pt x="103" y="62"/>
                    <a:pt x="82" y="41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7" name="Google Shape;17087;p19"/>
            <p:cNvSpPr/>
            <p:nvPr/>
          </p:nvSpPr>
          <p:spPr>
            <a:xfrm rot="10800000">
              <a:off x="-928920" y="5461016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2" y="21"/>
                    <a:pt x="1" y="41"/>
                    <a:pt x="21" y="123"/>
                  </a:cubicBezTo>
                  <a:cubicBezTo>
                    <a:pt x="62" y="102"/>
                    <a:pt x="102" y="62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8" name="Google Shape;17088;p19"/>
            <p:cNvSpPr/>
            <p:nvPr/>
          </p:nvSpPr>
          <p:spPr>
            <a:xfrm rot="10800000">
              <a:off x="-1146320" y="5018566"/>
              <a:ext cx="3075" cy="1925"/>
            </a:xfrm>
            <a:custGeom>
              <a:avLst/>
              <a:gdLst/>
              <a:ahLst/>
              <a:cxnLst/>
              <a:rect l="l" t="t" r="r" b="b"/>
              <a:pathLst>
                <a:path w="123" h="77" extrusionOk="0">
                  <a:moveTo>
                    <a:pt x="61" y="0"/>
                  </a:moveTo>
                  <a:cubicBezTo>
                    <a:pt x="41" y="0"/>
                    <a:pt x="21" y="5"/>
                    <a:pt x="0" y="15"/>
                  </a:cubicBezTo>
                  <a:cubicBezTo>
                    <a:pt x="0" y="56"/>
                    <a:pt x="21" y="76"/>
                    <a:pt x="61" y="76"/>
                  </a:cubicBezTo>
                  <a:cubicBezTo>
                    <a:pt x="102" y="76"/>
                    <a:pt x="122" y="56"/>
                    <a:pt x="122" y="15"/>
                  </a:cubicBezTo>
                  <a:cubicBezTo>
                    <a:pt x="102" y="5"/>
                    <a:pt x="82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9" name="Google Shape;17089;p19"/>
            <p:cNvSpPr/>
            <p:nvPr/>
          </p:nvSpPr>
          <p:spPr>
            <a:xfrm rot="10800000">
              <a:off x="-1169745" y="5910591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41" y="0"/>
                  </a:moveTo>
                  <a:cubicBezTo>
                    <a:pt x="0" y="41"/>
                    <a:pt x="21" y="82"/>
                    <a:pt x="62" y="102"/>
                  </a:cubicBezTo>
                  <a:cubicBezTo>
                    <a:pt x="82" y="102"/>
                    <a:pt x="102" y="82"/>
                    <a:pt x="102" y="41"/>
                  </a:cubicBezTo>
                  <a:cubicBezTo>
                    <a:pt x="82" y="20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0" name="Google Shape;17090;p19"/>
            <p:cNvSpPr/>
            <p:nvPr/>
          </p:nvSpPr>
          <p:spPr>
            <a:xfrm rot="10800000">
              <a:off x="-970670" y="5795291"/>
              <a:ext cx="2575" cy="2275"/>
            </a:xfrm>
            <a:custGeom>
              <a:avLst/>
              <a:gdLst/>
              <a:ahLst/>
              <a:cxnLst/>
              <a:rect l="l" t="t" r="r" b="b"/>
              <a:pathLst>
                <a:path w="103" h="91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41"/>
                    <a:pt x="1" y="61"/>
                    <a:pt x="21" y="82"/>
                  </a:cubicBezTo>
                  <a:cubicBezTo>
                    <a:pt x="34" y="82"/>
                    <a:pt x="48" y="91"/>
                    <a:pt x="62" y="91"/>
                  </a:cubicBezTo>
                  <a:cubicBezTo>
                    <a:pt x="68" y="91"/>
                    <a:pt x="75" y="88"/>
                    <a:pt x="82" y="82"/>
                  </a:cubicBezTo>
                  <a:cubicBezTo>
                    <a:pt x="82" y="61"/>
                    <a:pt x="102" y="2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1" name="Google Shape;17091;p19"/>
            <p:cNvSpPr/>
            <p:nvPr/>
          </p:nvSpPr>
          <p:spPr>
            <a:xfrm rot="10800000">
              <a:off x="-1141220" y="5076616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61"/>
                    <a:pt x="21" y="82"/>
                    <a:pt x="62" y="82"/>
                  </a:cubicBezTo>
                  <a:cubicBezTo>
                    <a:pt x="62" y="82"/>
                    <a:pt x="82" y="61"/>
                    <a:pt x="103" y="61"/>
                  </a:cubicBezTo>
                  <a:cubicBezTo>
                    <a:pt x="62" y="0"/>
                    <a:pt x="6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2" name="Google Shape;17092;p19"/>
            <p:cNvSpPr/>
            <p:nvPr/>
          </p:nvSpPr>
          <p:spPr>
            <a:xfrm rot="10800000">
              <a:off x="-1137145" y="5038416"/>
              <a:ext cx="2550" cy="2725"/>
            </a:xfrm>
            <a:custGeom>
              <a:avLst/>
              <a:gdLst/>
              <a:ahLst/>
              <a:cxnLst/>
              <a:rect l="l" t="t" r="r" b="b"/>
              <a:pathLst>
                <a:path w="102" h="109" extrusionOk="0">
                  <a:moveTo>
                    <a:pt x="30" y="1"/>
                  </a:moveTo>
                  <a:cubicBezTo>
                    <a:pt x="21" y="1"/>
                    <a:pt x="11" y="3"/>
                    <a:pt x="0" y="6"/>
                  </a:cubicBezTo>
                  <a:cubicBezTo>
                    <a:pt x="0" y="47"/>
                    <a:pt x="41" y="67"/>
                    <a:pt x="61" y="108"/>
                  </a:cubicBezTo>
                  <a:cubicBezTo>
                    <a:pt x="82" y="88"/>
                    <a:pt x="82" y="88"/>
                    <a:pt x="102" y="67"/>
                  </a:cubicBezTo>
                  <a:cubicBezTo>
                    <a:pt x="85" y="34"/>
                    <a:pt x="69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3" name="Google Shape;17093;p19"/>
            <p:cNvSpPr/>
            <p:nvPr/>
          </p:nvSpPr>
          <p:spPr>
            <a:xfrm rot="10800000">
              <a:off x="-1097445" y="5884616"/>
              <a:ext cx="2575" cy="2100"/>
            </a:xfrm>
            <a:custGeom>
              <a:avLst/>
              <a:gdLst/>
              <a:ahLst/>
              <a:cxnLst/>
              <a:rect l="l" t="t" r="r" b="b"/>
              <a:pathLst>
                <a:path w="103" h="84" extrusionOk="0">
                  <a:moveTo>
                    <a:pt x="62" y="0"/>
                  </a:moveTo>
                  <a:cubicBezTo>
                    <a:pt x="43" y="0"/>
                    <a:pt x="26" y="18"/>
                    <a:pt x="1" y="43"/>
                  </a:cubicBezTo>
                  <a:cubicBezTo>
                    <a:pt x="21" y="43"/>
                    <a:pt x="21" y="63"/>
                    <a:pt x="21" y="63"/>
                  </a:cubicBezTo>
                  <a:cubicBezTo>
                    <a:pt x="41" y="84"/>
                    <a:pt x="62" y="84"/>
                    <a:pt x="62" y="84"/>
                  </a:cubicBezTo>
                  <a:cubicBezTo>
                    <a:pt x="82" y="63"/>
                    <a:pt x="102" y="63"/>
                    <a:pt x="102" y="43"/>
                  </a:cubicBezTo>
                  <a:cubicBezTo>
                    <a:pt x="102" y="43"/>
                    <a:pt x="102" y="23"/>
                    <a:pt x="102" y="23"/>
                  </a:cubicBezTo>
                  <a:cubicBezTo>
                    <a:pt x="87" y="7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4" name="Google Shape;17094;p19"/>
            <p:cNvSpPr/>
            <p:nvPr/>
          </p:nvSpPr>
          <p:spPr>
            <a:xfrm rot="10800000">
              <a:off x="-1140220" y="5081191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1" y="0"/>
                  </a:moveTo>
                  <a:cubicBezTo>
                    <a:pt x="21" y="21"/>
                    <a:pt x="0" y="61"/>
                    <a:pt x="21" y="102"/>
                  </a:cubicBezTo>
                  <a:cubicBezTo>
                    <a:pt x="21" y="102"/>
                    <a:pt x="21" y="102"/>
                    <a:pt x="41" y="122"/>
                  </a:cubicBezTo>
                  <a:cubicBezTo>
                    <a:pt x="61" y="102"/>
                    <a:pt x="102" y="82"/>
                    <a:pt x="102" y="41"/>
                  </a:cubicBezTo>
                  <a:cubicBezTo>
                    <a:pt x="8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5" name="Google Shape;17095;p19"/>
            <p:cNvSpPr/>
            <p:nvPr/>
          </p:nvSpPr>
          <p:spPr>
            <a:xfrm rot="10800000">
              <a:off x="-1144270" y="5908041"/>
              <a:ext cx="3075" cy="2700"/>
            </a:xfrm>
            <a:custGeom>
              <a:avLst/>
              <a:gdLst/>
              <a:ahLst/>
              <a:cxnLst/>
              <a:rect l="l" t="t" r="r" b="b"/>
              <a:pathLst>
                <a:path w="123" h="108" extrusionOk="0">
                  <a:moveTo>
                    <a:pt x="31" y="1"/>
                  </a:moveTo>
                  <a:cubicBezTo>
                    <a:pt x="22" y="1"/>
                    <a:pt x="12" y="2"/>
                    <a:pt x="1" y="6"/>
                  </a:cubicBezTo>
                  <a:cubicBezTo>
                    <a:pt x="1" y="47"/>
                    <a:pt x="42" y="67"/>
                    <a:pt x="82" y="108"/>
                  </a:cubicBezTo>
                  <a:cubicBezTo>
                    <a:pt x="82" y="87"/>
                    <a:pt x="103" y="67"/>
                    <a:pt x="123" y="67"/>
                  </a:cubicBezTo>
                  <a:cubicBezTo>
                    <a:pt x="90" y="34"/>
                    <a:pt x="70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6" name="Google Shape;17096;p19"/>
            <p:cNvSpPr/>
            <p:nvPr/>
          </p:nvSpPr>
          <p:spPr>
            <a:xfrm rot="10800000">
              <a:off x="-1196720" y="5816891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21" y="0"/>
                    <a:pt x="1" y="21"/>
                    <a:pt x="1" y="61"/>
                  </a:cubicBezTo>
                  <a:cubicBezTo>
                    <a:pt x="1" y="82"/>
                    <a:pt x="21" y="102"/>
                    <a:pt x="42" y="102"/>
                  </a:cubicBezTo>
                  <a:cubicBezTo>
                    <a:pt x="82" y="82"/>
                    <a:pt x="103" y="4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7" name="Google Shape;17097;p19"/>
            <p:cNvSpPr/>
            <p:nvPr/>
          </p:nvSpPr>
          <p:spPr>
            <a:xfrm rot="10800000">
              <a:off x="-1151920" y="4911141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6" y="0"/>
                    <a:pt x="31" y="5"/>
                    <a:pt x="21" y="15"/>
                  </a:cubicBezTo>
                  <a:cubicBezTo>
                    <a:pt x="1" y="36"/>
                    <a:pt x="1" y="56"/>
                    <a:pt x="21" y="77"/>
                  </a:cubicBezTo>
                  <a:cubicBezTo>
                    <a:pt x="62" y="77"/>
                    <a:pt x="102" y="56"/>
                    <a:pt x="102" y="15"/>
                  </a:cubicBezTo>
                  <a:cubicBezTo>
                    <a:pt x="92" y="5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8" name="Google Shape;17098;p19"/>
            <p:cNvSpPr/>
            <p:nvPr/>
          </p:nvSpPr>
          <p:spPr>
            <a:xfrm rot="10800000">
              <a:off x="-1102545" y="5890216"/>
              <a:ext cx="2075" cy="2175"/>
            </a:xfrm>
            <a:custGeom>
              <a:avLst/>
              <a:gdLst/>
              <a:ahLst/>
              <a:cxnLst/>
              <a:rect l="l" t="t" r="r" b="b"/>
              <a:pathLst>
                <a:path w="83" h="87" extrusionOk="0">
                  <a:moveTo>
                    <a:pt x="31" y="0"/>
                  </a:moveTo>
                  <a:cubicBezTo>
                    <a:pt x="21" y="0"/>
                    <a:pt x="11" y="5"/>
                    <a:pt x="1" y="25"/>
                  </a:cubicBezTo>
                  <a:cubicBezTo>
                    <a:pt x="21" y="46"/>
                    <a:pt x="21" y="87"/>
                    <a:pt x="82" y="87"/>
                  </a:cubicBezTo>
                  <a:cubicBezTo>
                    <a:pt x="82" y="66"/>
                    <a:pt x="82" y="25"/>
                    <a:pt x="62" y="5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9" name="Google Shape;17099;p19"/>
            <p:cNvSpPr/>
            <p:nvPr/>
          </p:nvSpPr>
          <p:spPr>
            <a:xfrm rot="10800000">
              <a:off x="-1095395" y="4780791"/>
              <a:ext cx="2050" cy="2575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41" y="0"/>
                  </a:moveTo>
                  <a:cubicBezTo>
                    <a:pt x="21" y="21"/>
                    <a:pt x="21" y="21"/>
                    <a:pt x="0" y="4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82"/>
                    <a:pt x="82" y="41"/>
                  </a:cubicBezTo>
                  <a:cubicBezTo>
                    <a:pt x="82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0" name="Google Shape;17100;p19"/>
            <p:cNvSpPr/>
            <p:nvPr/>
          </p:nvSpPr>
          <p:spPr>
            <a:xfrm rot="10800000">
              <a:off x="-1204870" y="5857641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103" y="1"/>
                  </a:moveTo>
                  <a:cubicBezTo>
                    <a:pt x="41" y="1"/>
                    <a:pt x="21" y="41"/>
                    <a:pt x="1" y="62"/>
                  </a:cubicBezTo>
                  <a:cubicBezTo>
                    <a:pt x="21" y="82"/>
                    <a:pt x="41" y="82"/>
                    <a:pt x="82" y="82"/>
                  </a:cubicBezTo>
                  <a:cubicBezTo>
                    <a:pt x="82" y="62"/>
                    <a:pt x="103" y="2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1" name="Google Shape;17101;p19"/>
            <p:cNvSpPr/>
            <p:nvPr/>
          </p:nvSpPr>
          <p:spPr>
            <a:xfrm rot="10800000">
              <a:off x="-1197745" y="5820966"/>
              <a:ext cx="2575" cy="1950"/>
            </a:xfrm>
            <a:custGeom>
              <a:avLst/>
              <a:gdLst/>
              <a:ahLst/>
              <a:cxnLst/>
              <a:rect l="l" t="t" r="r" b="b"/>
              <a:pathLst>
                <a:path w="103" h="78" extrusionOk="0">
                  <a:moveTo>
                    <a:pt x="51" y="1"/>
                  </a:moveTo>
                  <a:cubicBezTo>
                    <a:pt x="41" y="1"/>
                    <a:pt x="31" y="6"/>
                    <a:pt x="21" y="16"/>
                  </a:cubicBezTo>
                  <a:cubicBezTo>
                    <a:pt x="1" y="37"/>
                    <a:pt x="21" y="57"/>
                    <a:pt x="62" y="77"/>
                  </a:cubicBezTo>
                  <a:cubicBezTo>
                    <a:pt x="62" y="57"/>
                    <a:pt x="102" y="37"/>
                    <a:pt x="82" y="16"/>
                  </a:cubicBezTo>
                  <a:cubicBezTo>
                    <a:pt x="72" y="6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2" name="Google Shape;17102;p19"/>
            <p:cNvSpPr/>
            <p:nvPr/>
          </p:nvSpPr>
          <p:spPr>
            <a:xfrm rot="10800000">
              <a:off x="-968120" y="5792466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1"/>
                  </a:moveTo>
                  <a:cubicBezTo>
                    <a:pt x="1" y="42"/>
                    <a:pt x="21" y="82"/>
                    <a:pt x="62" y="103"/>
                  </a:cubicBezTo>
                  <a:cubicBezTo>
                    <a:pt x="82" y="82"/>
                    <a:pt x="103" y="82"/>
                    <a:pt x="82" y="42"/>
                  </a:cubicBezTo>
                  <a:cubicBezTo>
                    <a:pt x="62" y="42"/>
                    <a:pt x="6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3" name="Google Shape;17103;p19"/>
            <p:cNvSpPr/>
            <p:nvPr/>
          </p:nvSpPr>
          <p:spPr>
            <a:xfrm rot="10800000">
              <a:off x="-1108645" y="5901416"/>
              <a:ext cx="2075" cy="2050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21" y="0"/>
                  </a:moveTo>
                  <a:cubicBezTo>
                    <a:pt x="1" y="41"/>
                    <a:pt x="1" y="61"/>
                    <a:pt x="21" y="82"/>
                  </a:cubicBezTo>
                  <a:cubicBezTo>
                    <a:pt x="62" y="82"/>
                    <a:pt x="82" y="61"/>
                    <a:pt x="82" y="41"/>
                  </a:cubicBezTo>
                  <a:cubicBezTo>
                    <a:pt x="6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4" name="Google Shape;17104;p19"/>
            <p:cNvSpPr/>
            <p:nvPr/>
          </p:nvSpPr>
          <p:spPr>
            <a:xfrm rot="10800000">
              <a:off x="-945720" y="5192316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1" y="21"/>
                    <a:pt x="1" y="41"/>
                    <a:pt x="41" y="61"/>
                  </a:cubicBezTo>
                  <a:cubicBezTo>
                    <a:pt x="52" y="72"/>
                    <a:pt x="67" y="77"/>
                    <a:pt x="80" y="77"/>
                  </a:cubicBezTo>
                  <a:cubicBezTo>
                    <a:pt x="92" y="77"/>
                    <a:pt x="102" y="72"/>
                    <a:pt x="102" y="61"/>
                  </a:cubicBezTo>
                  <a:cubicBezTo>
                    <a:pt x="102" y="21"/>
                    <a:pt x="82" y="2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5" name="Google Shape;17105;p19"/>
            <p:cNvSpPr/>
            <p:nvPr/>
          </p:nvSpPr>
          <p:spPr>
            <a:xfrm rot="10800000">
              <a:off x="-1139695" y="5908441"/>
              <a:ext cx="2575" cy="2025"/>
            </a:xfrm>
            <a:custGeom>
              <a:avLst/>
              <a:gdLst/>
              <a:ahLst/>
              <a:cxnLst/>
              <a:rect l="l" t="t" r="r" b="b"/>
              <a:pathLst>
                <a:path w="103" h="81" extrusionOk="0">
                  <a:moveTo>
                    <a:pt x="49" y="0"/>
                  </a:moveTo>
                  <a:cubicBezTo>
                    <a:pt x="37" y="0"/>
                    <a:pt x="21" y="5"/>
                    <a:pt x="1" y="15"/>
                  </a:cubicBezTo>
                  <a:cubicBezTo>
                    <a:pt x="36" y="33"/>
                    <a:pt x="11" y="81"/>
                    <a:pt x="42" y="81"/>
                  </a:cubicBezTo>
                  <a:cubicBezTo>
                    <a:pt x="47" y="81"/>
                    <a:pt x="53" y="79"/>
                    <a:pt x="62" y="76"/>
                  </a:cubicBezTo>
                  <a:cubicBezTo>
                    <a:pt x="103" y="76"/>
                    <a:pt x="82" y="36"/>
                    <a:pt x="82" y="15"/>
                  </a:cubicBezTo>
                  <a:cubicBezTo>
                    <a:pt x="72" y="5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6" name="Google Shape;17106;p19"/>
            <p:cNvSpPr/>
            <p:nvPr/>
          </p:nvSpPr>
          <p:spPr>
            <a:xfrm rot="10800000">
              <a:off x="-1148870" y="5019891"/>
              <a:ext cx="2075" cy="1750"/>
            </a:xfrm>
            <a:custGeom>
              <a:avLst/>
              <a:gdLst/>
              <a:ahLst/>
              <a:cxnLst/>
              <a:rect l="l" t="t" r="r" b="b"/>
              <a:pathLst>
                <a:path w="83" h="70" extrusionOk="0">
                  <a:moveTo>
                    <a:pt x="42" y="0"/>
                  </a:moveTo>
                  <a:cubicBezTo>
                    <a:pt x="21" y="21"/>
                    <a:pt x="1" y="21"/>
                    <a:pt x="21" y="61"/>
                  </a:cubicBezTo>
                  <a:cubicBezTo>
                    <a:pt x="32" y="67"/>
                    <a:pt x="40" y="69"/>
                    <a:pt x="46" y="69"/>
                  </a:cubicBezTo>
                  <a:cubicBezTo>
                    <a:pt x="63" y="69"/>
                    <a:pt x="67" y="50"/>
                    <a:pt x="82" y="21"/>
                  </a:cubicBezTo>
                  <a:cubicBezTo>
                    <a:pt x="62" y="21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7" name="Google Shape;17107;p19"/>
            <p:cNvSpPr/>
            <p:nvPr/>
          </p:nvSpPr>
          <p:spPr>
            <a:xfrm rot="10800000">
              <a:off x="-1110170" y="5876966"/>
              <a:ext cx="2575" cy="2075"/>
            </a:xfrm>
            <a:custGeom>
              <a:avLst/>
              <a:gdLst/>
              <a:ahLst/>
              <a:cxnLst/>
              <a:rect l="l" t="t" r="r" b="b"/>
              <a:pathLst>
                <a:path w="103" h="83" extrusionOk="0">
                  <a:moveTo>
                    <a:pt x="21" y="1"/>
                  </a:moveTo>
                  <a:cubicBezTo>
                    <a:pt x="21" y="1"/>
                    <a:pt x="21" y="1"/>
                    <a:pt x="21" y="21"/>
                  </a:cubicBezTo>
                  <a:cubicBezTo>
                    <a:pt x="21" y="41"/>
                    <a:pt x="1" y="62"/>
                    <a:pt x="41" y="82"/>
                  </a:cubicBezTo>
                  <a:lnTo>
                    <a:pt x="62" y="82"/>
                  </a:lnTo>
                  <a:cubicBezTo>
                    <a:pt x="82" y="41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8" name="Google Shape;17108;p19"/>
            <p:cNvSpPr/>
            <p:nvPr/>
          </p:nvSpPr>
          <p:spPr>
            <a:xfrm rot="10800000">
              <a:off x="-915570" y="5702841"/>
              <a:ext cx="1950" cy="2200"/>
            </a:xfrm>
            <a:custGeom>
              <a:avLst/>
              <a:gdLst/>
              <a:ahLst/>
              <a:cxnLst/>
              <a:rect l="l" t="t" r="r" b="b"/>
              <a:pathLst>
                <a:path w="78" h="88" extrusionOk="0">
                  <a:moveTo>
                    <a:pt x="42" y="0"/>
                  </a:moveTo>
                  <a:cubicBezTo>
                    <a:pt x="36" y="0"/>
                    <a:pt x="29" y="2"/>
                    <a:pt x="21" y="6"/>
                  </a:cubicBezTo>
                  <a:cubicBezTo>
                    <a:pt x="21" y="26"/>
                    <a:pt x="0" y="67"/>
                    <a:pt x="41" y="87"/>
                  </a:cubicBezTo>
                  <a:cubicBezTo>
                    <a:pt x="61" y="67"/>
                    <a:pt x="61" y="67"/>
                    <a:pt x="61" y="46"/>
                  </a:cubicBezTo>
                  <a:cubicBezTo>
                    <a:pt x="78" y="30"/>
                    <a:pt x="68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9" name="Google Shape;17109;p19"/>
            <p:cNvSpPr/>
            <p:nvPr/>
          </p:nvSpPr>
          <p:spPr>
            <a:xfrm rot="10800000">
              <a:off x="-915170" y="5712791"/>
              <a:ext cx="2050" cy="155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48" y="1"/>
                  </a:moveTo>
                  <a:cubicBezTo>
                    <a:pt x="36" y="1"/>
                    <a:pt x="20" y="11"/>
                    <a:pt x="0" y="31"/>
                  </a:cubicBezTo>
                  <a:cubicBezTo>
                    <a:pt x="20" y="52"/>
                    <a:pt x="31" y="62"/>
                    <a:pt x="41" y="62"/>
                  </a:cubicBezTo>
                  <a:cubicBezTo>
                    <a:pt x="51" y="62"/>
                    <a:pt x="61" y="52"/>
                    <a:pt x="81" y="31"/>
                  </a:cubicBezTo>
                  <a:cubicBezTo>
                    <a:pt x="71" y="11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0" name="Google Shape;17110;p19"/>
            <p:cNvSpPr/>
            <p:nvPr/>
          </p:nvSpPr>
          <p:spPr>
            <a:xfrm rot="10800000">
              <a:off x="-1001220" y="5795016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62" y="0"/>
                  </a:moveTo>
                  <a:cubicBezTo>
                    <a:pt x="0" y="21"/>
                    <a:pt x="0" y="21"/>
                    <a:pt x="62" y="82"/>
                  </a:cubicBezTo>
                  <a:cubicBezTo>
                    <a:pt x="82" y="41"/>
                    <a:pt x="102" y="21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1" name="Google Shape;17111;p19"/>
            <p:cNvSpPr/>
            <p:nvPr/>
          </p:nvSpPr>
          <p:spPr>
            <a:xfrm rot="10800000">
              <a:off x="-1026170" y="5820316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61" y="0"/>
                  </a:moveTo>
                  <a:cubicBezTo>
                    <a:pt x="41" y="41"/>
                    <a:pt x="0" y="41"/>
                    <a:pt x="41" y="82"/>
                  </a:cubicBezTo>
                  <a:cubicBezTo>
                    <a:pt x="49" y="86"/>
                    <a:pt x="55" y="87"/>
                    <a:pt x="60" y="87"/>
                  </a:cubicBezTo>
                  <a:cubicBezTo>
                    <a:pt x="83" y="87"/>
                    <a:pt x="86" y="57"/>
                    <a:pt x="102" y="41"/>
                  </a:cubicBezTo>
                  <a:cubicBezTo>
                    <a:pt x="10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2" name="Google Shape;17112;p19"/>
            <p:cNvSpPr/>
            <p:nvPr/>
          </p:nvSpPr>
          <p:spPr>
            <a:xfrm rot="10800000">
              <a:off x="-1121370" y="5165491"/>
              <a:ext cx="2050" cy="1525"/>
            </a:xfrm>
            <a:custGeom>
              <a:avLst/>
              <a:gdLst/>
              <a:ahLst/>
              <a:cxnLst/>
              <a:rect l="l" t="t" r="r" b="b"/>
              <a:pathLst>
                <a:path w="82" h="61" extrusionOk="0">
                  <a:moveTo>
                    <a:pt x="41" y="1"/>
                  </a:moveTo>
                  <a:cubicBezTo>
                    <a:pt x="31" y="1"/>
                    <a:pt x="20" y="11"/>
                    <a:pt x="0" y="31"/>
                  </a:cubicBezTo>
                  <a:cubicBezTo>
                    <a:pt x="14" y="46"/>
                    <a:pt x="19" y="60"/>
                    <a:pt x="27" y="60"/>
                  </a:cubicBezTo>
                  <a:cubicBezTo>
                    <a:pt x="31" y="60"/>
                    <a:pt x="35" y="58"/>
                    <a:pt x="41" y="52"/>
                  </a:cubicBezTo>
                  <a:cubicBezTo>
                    <a:pt x="61" y="52"/>
                    <a:pt x="61" y="52"/>
                    <a:pt x="82" y="31"/>
                  </a:cubicBezTo>
                  <a:cubicBezTo>
                    <a:pt x="61" y="11"/>
                    <a:pt x="5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3" name="Google Shape;17113;p19"/>
            <p:cNvSpPr/>
            <p:nvPr/>
          </p:nvSpPr>
          <p:spPr>
            <a:xfrm rot="10800000">
              <a:off x="-1153945" y="4853616"/>
              <a:ext cx="2050" cy="20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0"/>
                  </a:moveTo>
                  <a:cubicBezTo>
                    <a:pt x="21" y="21"/>
                    <a:pt x="0" y="41"/>
                    <a:pt x="0" y="41"/>
                  </a:cubicBezTo>
                  <a:lnTo>
                    <a:pt x="41" y="82"/>
                  </a:lnTo>
                  <a:cubicBezTo>
                    <a:pt x="41" y="82"/>
                    <a:pt x="62" y="61"/>
                    <a:pt x="82" y="4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4" name="Google Shape;17114;p19"/>
            <p:cNvSpPr/>
            <p:nvPr/>
          </p:nvSpPr>
          <p:spPr>
            <a:xfrm rot="10800000">
              <a:off x="-931470" y="544726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62"/>
                    <a:pt x="20" y="62"/>
                    <a:pt x="41" y="62"/>
                  </a:cubicBezTo>
                  <a:cubicBezTo>
                    <a:pt x="41" y="62"/>
                    <a:pt x="61" y="41"/>
                    <a:pt x="6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5" name="Google Shape;17115;p19"/>
            <p:cNvSpPr/>
            <p:nvPr/>
          </p:nvSpPr>
          <p:spPr>
            <a:xfrm rot="10800000">
              <a:off x="-936045" y="5435541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21" y="21"/>
                    <a:pt x="0" y="41"/>
                    <a:pt x="21" y="82"/>
                  </a:cubicBezTo>
                  <a:cubicBezTo>
                    <a:pt x="41" y="62"/>
                    <a:pt x="61" y="62"/>
                    <a:pt x="6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6" name="Google Shape;17116;p19"/>
            <p:cNvSpPr/>
            <p:nvPr/>
          </p:nvSpPr>
          <p:spPr>
            <a:xfrm rot="10800000">
              <a:off x="-1125445" y="518251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0" y="62"/>
                    <a:pt x="21" y="62"/>
                    <a:pt x="41" y="62"/>
                  </a:cubicBezTo>
                  <a:cubicBezTo>
                    <a:pt x="61" y="62"/>
                    <a:pt x="61" y="41"/>
                    <a:pt x="61" y="2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7" name="Google Shape;17117;p19"/>
            <p:cNvSpPr/>
            <p:nvPr/>
          </p:nvSpPr>
          <p:spPr>
            <a:xfrm rot="10800000">
              <a:off x="-1163620" y="5913116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1" y="15"/>
                    <a:pt x="1" y="30"/>
                  </a:cubicBezTo>
                  <a:cubicBezTo>
                    <a:pt x="1" y="50"/>
                    <a:pt x="21" y="50"/>
                    <a:pt x="21" y="50"/>
                  </a:cubicBezTo>
                  <a:cubicBezTo>
                    <a:pt x="42" y="50"/>
                    <a:pt x="42" y="50"/>
                    <a:pt x="62" y="30"/>
                  </a:cubicBezTo>
                  <a:cubicBezTo>
                    <a:pt x="62" y="9"/>
                    <a:pt x="62" y="9"/>
                    <a:pt x="42" y="9"/>
                  </a:cubicBezTo>
                  <a:cubicBezTo>
                    <a:pt x="36" y="3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8" name="Google Shape;17118;p19"/>
            <p:cNvSpPr/>
            <p:nvPr/>
          </p:nvSpPr>
          <p:spPr>
            <a:xfrm rot="10800000">
              <a:off x="-1120345" y="5178441"/>
              <a:ext cx="1025" cy="155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20" y="62"/>
                    <a:pt x="20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9" name="Google Shape;17119;p19"/>
            <p:cNvSpPr/>
            <p:nvPr/>
          </p:nvSpPr>
          <p:spPr>
            <a:xfrm rot="10800000">
              <a:off x="-1118320" y="5145841"/>
              <a:ext cx="1050" cy="1575"/>
            </a:xfrm>
            <a:custGeom>
              <a:avLst/>
              <a:gdLst/>
              <a:ahLst/>
              <a:cxnLst/>
              <a:rect l="l" t="t" r="r" b="b"/>
              <a:pathLst>
                <a:path w="42" h="63" extrusionOk="0">
                  <a:moveTo>
                    <a:pt x="21" y="1"/>
                  </a:moveTo>
                  <a:cubicBezTo>
                    <a:pt x="1" y="1"/>
                    <a:pt x="1" y="21"/>
                    <a:pt x="1" y="42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1" y="62"/>
                    <a:pt x="41" y="42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0" name="Google Shape;17120;p19"/>
            <p:cNvSpPr/>
            <p:nvPr/>
          </p:nvSpPr>
          <p:spPr>
            <a:xfrm rot="10800000">
              <a:off x="-1123420" y="5143816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41"/>
                    <a:pt x="1" y="61"/>
                    <a:pt x="42" y="61"/>
                  </a:cubicBezTo>
                  <a:cubicBezTo>
                    <a:pt x="42" y="61"/>
                    <a:pt x="62" y="41"/>
                    <a:pt x="62" y="41"/>
                  </a:cubicBezTo>
                  <a:cubicBezTo>
                    <a:pt x="62" y="21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1" name="Google Shape;17121;p19"/>
            <p:cNvSpPr/>
            <p:nvPr/>
          </p:nvSpPr>
          <p:spPr>
            <a:xfrm rot="10800000">
              <a:off x="-1173820" y="5899891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0" y="62"/>
                    <a:pt x="21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2" name="Google Shape;17122;p19"/>
            <p:cNvSpPr/>
            <p:nvPr/>
          </p:nvSpPr>
          <p:spPr>
            <a:xfrm rot="10800000">
              <a:off x="-1130020" y="5116316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41"/>
                    <a:pt x="0" y="41"/>
                    <a:pt x="20" y="41"/>
                  </a:cubicBezTo>
                  <a:cubicBezTo>
                    <a:pt x="41" y="41"/>
                    <a:pt x="41" y="41"/>
                    <a:pt x="41" y="21"/>
                  </a:cubicBezTo>
                  <a:cubicBezTo>
                    <a:pt x="41" y="0"/>
                    <a:pt x="4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3" name="Google Shape;17123;p19"/>
            <p:cNvSpPr/>
            <p:nvPr/>
          </p:nvSpPr>
          <p:spPr>
            <a:xfrm rot="10800000">
              <a:off x="-953345" y="5099516"/>
              <a:ext cx="1550" cy="2575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1" y="0"/>
                  </a:moveTo>
                  <a:cubicBezTo>
                    <a:pt x="21" y="41"/>
                    <a:pt x="1" y="82"/>
                    <a:pt x="21" y="102"/>
                  </a:cubicBezTo>
                  <a:cubicBezTo>
                    <a:pt x="42" y="82"/>
                    <a:pt x="62" y="82"/>
                    <a:pt x="62" y="62"/>
                  </a:cubicBezTo>
                  <a:cubicBezTo>
                    <a:pt x="62" y="41"/>
                    <a:pt x="42" y="4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4" name="Google Shape;17124;p19"/>
            <p:cNvSpPr/>
            <p:nvPr/>
          </p:nvSpPr>
          <p:spPr>
            <a:xfrm rot="10800000">
              <a:off x="-1119845" y="5085766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0" y="41"/>
                    <a:pt x="0" y="62"/>
                    <a:pt x="21" y="82"/>
                  </a:cubicBezTo>
                  <a:cubicBezTo>
                    <a:pt x="41" y="82"/>
                    <a:pt x="41" y="62"/>
                    <a:pt x="61" y="41"/>
                  </a:cubicBezTo>
                  <a:cubicBezTo>
                    <a:pt x="4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5" name="Google Shape;17125;p19"/>
            <p:cNvSpPr/>
            <p:nvPr/>
          </p:nvSpPr>
          <p:spPr>
            <a:xfrm rot="10800000">
              <a:off x="-1125445" y="5897841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50"/>
                    <a:pt x="21" y="50"/>
                    <a:pt x="21" y="50"/>
                  </a:cubicBezTo>
                  <a:cubicBezTo>
                    <a:pt x="41" y="50"/>
                    <a:pt x="61" y="50"/>
                    <a:pt x="61" y="9"/>
                  </a:cubicBezTo>
                  <a:lnTo>
                    <a:pt x="41" y="9"/>
                  </a:lnTo>
                  <a:cubicBezTo>
                    <a:pt x="35" y="3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6" name="Google Shape;17126;p19"/>
            <p:cNvSpPr/>
            <p:nvPr/>
          </p:nvSpPr>
          <p:spPr>
            <a:xfrm rot="10800000">
              <a:off x="-1125445" y="508476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42"/>
                    <a:pt x="0" y="62"/>
                    <a:pt x="41" y="62"/>
                  </a:cubicBezTo>
                  <a:cubicBezTo>
                    <a:pt x="41" y="62"/>
                    <a:pt x="61" y="42"/>
                    <a:pt x="61" y="21"/>
                  </a:cubicBezTo>
                  <a:cubicBezTo>
                    <a:pt x="61" y="21"/>
                    <a:pt x="4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7" name="Google Shape;17127;p19"/>
            <p:cNvSpPr/>
            <p:nvPr/>
          </p:nvSpPr>
          <p:spPr>
            <a:xfrm rot="10800000">
              <a:off x="-1138170" y="505471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41" y="61"/>
                  </a:cubicBezTo>
                  <a:cubicBezTo>
                    <a:pt x="62" y="4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8" name="Google Shape;17128;p19"/>
            <p:cNvSpPr/>
            <p:nvPr/>
          </p:nvSpPr>
          <p:spPr>
            <a:xfrm rot="10800000">
              <a:off x="-1127470" y="5050141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62" y="62"/>
                    <a:pt x="62" y="41"/>
                    <a:pt x="62" y="21"/>
                  </a:cubicBezTo>
                  <a:cubicBezTo>
                    <a:pt x="62" y="2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9" name="Google Shape;17129;p19"/>
            <p:cNvSpPr/>
            <p:nvPr/>
          </p:nvSpPr>
          <p:spPr>
            <a:xfrm rot="10800000">
              <a:off x="-1147845" y="5036391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21"/>
                    <a:pt x="0" y="41"/>
                    <a:pt x="0" y="62"/>
                  </a:cubicBezTo>
                  <a:cubicBezTo>
                    <a:pt x="41" y="62"/>
                    <a:pt x="62" y="41"/>
                    <a:pt x="4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0" name="Google Shape;17130;p19"/>
            <p:cNvSpPr/>
            <p:nvPr/>
          </p:nvSpPr>
          <p:spPr>
            <a:xfrm rot="10800000">
              <a:off x="-1142745" y="503486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42" y="62"/>
                    <a:pt x="62" y="41"/>
                    <a:pt x="62" y="41"/>
                  </a:cubicBezTo>
                  <a:cubicBezTo>
                    <a:pt x="62" y="21"/>
                    <a:pt x="62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1" name="Google Shape;17131;p19"/>
            <p:cNvSpPr/>
            <p:nvPr/>
          </p:nvSpPr>
          <p:spPr>
            <a:xfrm rot="10800000">
              <a:off x="-1147345" y="5024666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34" y="1"/>
                  </a:moveTo>
                  <a:cubicBezTo>
                    <a:pt x="31" y="1"/>
                    <a:pt x="27" y="3"/>
                    <a:pt x="21" y="9"/>
                  </a:cubicBezTo>
                  <a:cubicBezTo>
                    <a:pt x="0" y="9"/>
                    <a:pt x="0" y="9"/>
                    <a:pt x="0" y="30"/>
                  </a:cubicBezTo>
                  <a:cubicBezTo>
                    <a:pt x="0" y="50"/>
                    <a:pt x="0" y="50"/>
                    <a:pt x="21" y="50"/>
                  </a:cubicBezTo>
                  <a:cubicBezTo>
                    <a:pt x="41" y="50"/>
                    <a:pt x="41" y="50"/>
                    <a:pt x="41" y="30"/>
                  </a:cubicBezTo>
                  <a:cubicBezTo>
                    <a:pt x="41" y="15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2" name="Google Shape;17132;p19"/>
            <p:cNvSpPr/>
            <p:nvPr/>
          </p:nvSpPr>
          <p:spPr>
            <a:xfrm rot="10800000">
              <a:off x="-1182470" y="576751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41"/>
                    <a:pt x="21" y="62"/>
                    <a:pt x="21" y="62"/>
                  </a:cubicBezTo>
                  <a:cubicBezTo>
                    <a:pt x="41" y="62"/>
                    <a:pt x="41" y="41"/>
                    <a:pt x="41" y="4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3" name="Google Shape;17133;p19"/>
            <p:cNvSpPr/>
            <p:nvPr/>
          </p:nvSpPr>
          <p:spPr>
            <a:xfrm rot="10800000">
              <a:off x="-1108145" y="5873416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41"/>
                    <a:pt x="21" y="41"/>
                    <a:pt x="21" y="62"/>
                  </a:cubicBezTo>
                  <a:cubicBezTo>
                    <a:pt x="42" y="62"/>
                    <a:pt x="62" y="41"/>
                    <a:pt x="62" y="21"/>
                  </a:cubicBezTo>
                  <a:cubicBezTo>
                    <a:pt x="62" y="1"/>
                    <a:pt x="42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4" name="Google Shape;17134;p19"/>
            <p:cNvSpPr/>
            <p:nvPr/>
          </p:nvSpPr>
          <p:spPr>
            <a:xfrm rot="10800000">
              <a:off x="-1210470" y="5859666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2" y="62"/>
                    <a:pt x="42" y="41"/>
                    <a:pt x="42" y="21"/>
                  </a:cubicBez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5" name="Google Shape;17135;p19"/>
            <p:cNvSpPr/>
            <p:nvPr/>
          </p:nvSpPr>
          <p:spPr>
            <a:xfrm rot="10800000">
              <a:off x="-1198245" y="5850866"/>
              <a:ext cx="1550" cy="1200"/>
            </a:xfrm>
            <a:custGeom>
              <a:avLst/>
              <a:gdLst/>
              <a:ahLst/>
              <a:cxnLst/>
              <a:rect l="l" t="t" r="r" b="b"/>
              <a:pathLst>
                <a:path w="62" h="48" extrusionOk="0">
                  <a:moveTo>
                    <a:pt x="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29" y="46"/>
                    <a:pt x="35" y="47"/>
                    <a:pt x="40" y="47"/>
                  </a:cubicBezTo>
                  <a:cubicBezTo>
                    <a:pt x="62" y="47"/>
                    <a:pt x="62" y="17"/>
                    <a:pt x="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6" name="Google Shape;17136;p19"/>
            <p:cNvSpPr/>
            <p:nvPr/>
          </p:nvSpPr>
          <p:spPr>
            <a:xfrm rot="10800000">
              <a:off x="-1165145" y="5917716"/>
              <a:ext cx="1025" cy="1350"/>
            </a:xfrm>
            <a:custGeom>
              <a:avLst/>
              <a:gdLst/>
              <a:ahLst/>
              <a:cxnLst/>
              <a:rect l="l" t="t" r="r" b="b"/>
              <a:pathLst>
                <a:path w="41" h="54" extrusionOk="0">
                  <a:moveTo>
                    <a:pt x="31" y="1"/>
                  </a:moveTo>
                  <a:cubicBezTo>
                    <a:pt x="25" y="1"/>
                    <a:pt x="15" y="6"/>
                    <a:pt x="0" y="13"/>
                  </a:cubicBezTo>
                  <a:cubicBezTo>
                    <a:pt x="21" y="13"/>
                    <a:pt x="41" y="33"/>
                    <a:pt x="41" y="54"/>
                  </a:cubicBezTo>
                  <a:cubicBezTo>
                    <a:pt x="41" y="15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7" name="Google Shape;17137;p19"/>
            <p:cNvSpPr/>
            <p:nvPr/>
          </p:nvSpPr>
          <p:spPr>
            <a:xfrm rot="10800000">
              <a:off x="-996120" y="579601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20"/>
                    <a:pt x="1" y="41"/>
                    <a:pt x="1" y="61"/>
                  </a:cubicBezTo>
                  <a:lnTo>
                    <a:pt x="41" y="61"/>
                  </a:lnTo>
                  <a:cubicBezTo>
                    <a:pt x="41" y="61"/>
                    <a:pt x="62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8" name="Google Shape;17138;p19"/>
            <p:cNvSpPr/>
            <p:nvPr/>
          </p:nvSpPr>
          <p:spPr>
            <a:xfrm rot="10800000">
              <a:off x="-995620" y="5792466"/>
              <a:ext cx="1050" cy="1425"/>
            </a:xfrm>
            <a:custGeom>
              <a:avLst/>
              <a:gdLst/>
              <a:ahLst/>
              <a:cxnLst/>
              <a:rect l="l" t="t" r="r" b="b"/>
              <a:pathLst>
                <a:path w="42" h="57" extrusionOk="0">
                  <a:moveTo>
                    <a:pt x="21" y="1"/>
                  </a:moveTo>
                  <a:cubicBezTo>
                    <a:pt x="16" y="1"/>
                    <a:pt x="11" y="6"/>
                    <a:pt x="1" y="16"/>
                  </a:cubicBezTo>
                  <a:cubicBezTo>
                    <a:pt x="1" y="36"/>
                    <a:pt x="21" y="36"/>
                    <a:pt x="41" y="57"/>
                  </a:cubicBezTo>
                  <a:cubicBezTo>
                    <a:pt x="41" y="36"/>
                    <a:pt x="41" y="16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9" name="Google Shape;17139;p19"/>
            <p:cNvSpPr/>
            <p:nvPr/>
          </p:nvSpPr>
          <p:spPr>
            <a:xfrm rot="10800000">
              <a:off x="-1148270" y="4877191"/>
              <a:ext cx="1475" cy="875"/>
            </a:xfrm>
            <a:custGeom>
              <a:avLst/>
              <a:gdLst/>
              <a:ahLst/>
              <a:cxnLst/>
              <a:rect l="l" t="t" r="r" b="b"/>
              <a:pathLst>
                <a:path w="59" h="35" extrusionOk="0">
                  <a:moveTo>
                    <a:pt x="42" y="0"/>
                  </a:moveTo>
                  <a:cubicBezTo>
                    <a:pt x="21" y="0"/>
                    <a:pt x="21" y="21"/>
                    <a:pt x="1" y="21"/>
                  </a:cubicBezTo>
                  <a:cubicBezTo>
                    <a:pt x="26" y="29"/>
                    <a:pt x="41" y="34"/>
                    <a:pt x="48" y="34"/>
                  </a:cubicBezTo>
                  <a:cubicBezTo>
                    <a:pt x="58" y="34"/>
                    <a:pt x="54" y="24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0" name="Google Shape;17140;p19"/>
            <p:cNvSpPr/>
            <p:nvPr/>
          </p:nvSpPr>
          <p:spPr>
            <a:xfrm rot="10800000">
              <a:off x="-1150895" y="4868891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4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1" name="Google Shape;17141;p19"/>
            <p:cNvSpPr/>
            <p:nvPr/>
          </p:nvSpPr>
          <p:spPr>
            <a:xfrm rot="10800000">
              <a:off x="-1075545" y="4809191"/>
              <a:ext cx="2050" cy="650"/>
            </a:xfrm>
            <a:custGeom>
              <a:avLst/>
              <a:gdLst/>
              <a:ahLst/>
              <a:cxnLst/>
              <a:rect l="l" t="t" r="r" b="b"/>
              <a:pathLst>
                <a:path w="82" h="26" extrusionOk="0">
                  <a:moveTo>
                    <a:pt x="0" y="0"/>
                  </a:moveTo>
                  <a:cubicBezTo>
                    <a:pt x="10" y="21"/>
                    <a:pt x="21" y="26"/>
                    <a:pt x="33" y="26"/>
                  </a:cubicBezTo>
                  <a:cubicBezTo>
                    <a:pt x="46" y="26"/>
                    <a:pt x="61" y="21"/>
                    <a:pt x="82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2" name="Google Shape;17142;p19"/>
            <p:cNvSpPr/>
            <p:nvPr/>
          </p:nvSpPr>
          <p:spPr>
            <a:xfrm rot="10800000">
              <a:off x="-1177370" y="5923441"/>
              <a:ext cx="1025" cy="625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6" y="0"/>
                  </a:moveTo>
                  <a:cubicBezTo>
                    <a:pt x="2" y="0"/>
                    <a:pt x="0" y="3"/>
                    <a:pt x="0" y="9"/>
                  </a:cubicBezTo>
                  <a:cubicBezTo>
                    <a:pt x="0" y="20"/>
                    <a:pt x="5" y="25"/>
                    <a:pt x="13" y="25"/>
                  </a:cubicBezTo>
                  <a:cubicBezTo>
                    <a:pt x="20" y="25"/>
                    <a:pt x="31" y="20"/>
                    <a:pt x="41" y="9"/>
                  </a:cubicBezTo>
                  <a:cubicBezTo>
                    <a:pt x="27" y="9"/>
                    <a:pt x="14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3" name="Google Shape;17143;p19"/>
            <p:cNvSpPr/>
            <p:nvPr/>
          </p:nvSpPr>
          <p:spPr>
            <a:xfrm rot="10800000">
              <a:off x="-919745" y="5750316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21" y="1"/>
                  </a:moveTo>
                  <a:cubicBezTo>
                    <a:pt x="14" y="1"/>
                    <a:pt x="7" y="3"/>
                    <a:pt x="1" y="10"/>
                  </a:cubicBezTo>
                  <a:cubicBezTo>
                    <a:pt x="11" y="20"/>
                    <a:pt x="21" y="25"/>
                    <a:pt x="31" y="25"/>
                  </a:cubicBezTo>
                  <a:cubicBezTo>
                    <a:pt x="41" y="25"/>
                    <a:pt x="52" y="20"/>
                    <a:pt x="62" y="10"/>
                  </a:cubicBezTo>
                  <a:cubicBezTo>
                    <a:pt x="48" y="10"/>
                    <a:pt x="35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4" name="Google Shape;17144;p19"/>
            <p:cNvSpPr/>
            <p:nvPr/>
          </p:nvSpPr>
          <p:spPr>
            <a:xfrm rot="10800000">
              <a:off x="-1178395" y="5918716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0"/>
                  </a:moveTo>
                  <a:cubicBezTo>
                    <a:pt x="21" y="0"/>
                    <a:pt x="0" y="21"/>
                    <a:pt x="41" y="41"/>
                  </a:cubicBezTo>
                  <a:cubicBezTo>
                    <a:pt x="62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5" name="Google Shape;17145;p19"/>
            <p:cNvSpPr/>
            <p:nvPr/>
          </p:nvSpPr>
          <p:spPr>
            <a:xfrm rot="10800000">
              <a:off x="-1191120" y="5917991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4" y="0"/>
                  </a:moveTo>
                  <a:cubicBezTo>
                    <a:pt x="6" y="0"/>
                    <a:pt x="1" y="5"/>
                    <a:pt x="1" y="15"/>
                  </a:cubicBezTo>
                  <a:cubicBezTo>
                    <a:pt x="8" y="22"/>
                    <a:pt x="12" y="25"/>
                    <a:pt x="16" y="25"/>
                  </a:cubicBezTo>
                  <a:cubicBezTo>
                    <a:pt x="24" y="25"/>
                    <a:pt x="28" y="15"/>
                    <a:pt x="42" y="15"/>
                  </a:cubicBezTo>
                  <a:cubicBezTo>
                    <a:pt x="31" y="5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6" name="Google Shape;17146;p19"/>
            <p:cNvSpPr/>
            <p:nvPr/>
          </p:nvSpPr>
          <p:spPr>
            <a:xfrm rot="10800000">
              <a:off x="-1221170" y="5906516"/>
              <a:ext cx="1050" cy="1025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7" name="Google Shape;17147;p19"/>
            <p:cNvSpPr/>
            <p:nvPr/>
          </p:nvSpPr>
          <p:spPr>
            <a:xfrm rot="10800000">
              <a:off x="-1204870" y="5834841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6" y="0"/>
                  </a:moveTo>
                  <a:cubicBezTo>
                    <a:pt x="12" y="0"/>
                    <a:pt x="8" y="2"/>
                    <a:pt x="1" y="9"/>
                  </a:cubicBezTo>
                  <a:cubicBezTo>
                    <a:pt x="11" y="19"/>
                    <a:pt x="21" y="24"/>
                    <a:pt x="29" y="24"/>
                  </a:cubicBezTo>
                  <a:cubicBezTo>
                    <a:pt x="36" y="24"/>
                    <a:pt x="42" y="19"/>
                    <a:pt x="42" y="9"/>
                  </a:cubicBezTo>
                  <a:cubicBezTo>
                    <a:pt x="28" y="9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8" name="Google Shape;17148;p19"/>
            <p:cNvSpPr/>
            <p:nvPr/>
          </p:nvSpPr>
          <p:spPr>
            <a:xfrm rot="10800000">
              <a:off x="-1207420" y="5835741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42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9" name="Google Shape;17149;p19"/>
            <p:cNvSpPr/>
            <p:nvPr/>
          </p:nvSpPr>
          <p:spPr>
            <a:xfrm rot="10800000">
              <a:off x="-1120870" y="5901916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21" y="41"/>
                  </a:cubicBezTo>
                  <a:cubicBezTo>
                    <a:pt x="2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0" name="Google Shape;17150;p19"/>
            <p:cNvSpPr/>
            <p:nvPr/>
          </p:nvSpPr>
          <p:spPr>
            <a:xfrm rot="10800000">
              <a:off x="-1200295" y="5838166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61" y="0"/>
                  </a:moveTo>
                  <a:cubicBezTo>
                    <a:pt x="41" y="0"/>
                    <a:pt x="20" y="0"/>
                    <a:pt x="0" y="21"/>
                  </a:cubicBezTo>
                  <a:cubicBezTo>
                    <a:pt x="10" y="21"/>
                    <a:pt x="20" y="26"/>
                    <a:pt x="31" y="26"/>
                  </a:cubicBezTo>
                  <a:cubicBezTo>
                    <a:pt x="41" y="26"/>
                    <a:pt x="51" y="21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1" name="Google Shape;17151;p19"/>
            <p:cNvSpPr/>
            <p:nvPr/>
          </p:nvSpPr>
          <p:spPr>
            <a:xfrm rot="10800000">
              <a:off x="-1098470" y="5895816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21"/>
                    <a:pt x="21" y="42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2" name="Google Shape;17152;p19"/>
            <p:cNvSpPr/>
            <p:nvPr/>
          </p:nvSpPr>
          <p:spPr>
            <a:xfrm rot="10800000">
              <a:off x="-1061795" y="5894791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41"/>
                    <a:pt x="41" y="2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3" name="Google Shape;17153;p19"/>
            <p:cNvSpPr/>
            <p:nvPr/>
          </p:nvSpPr>
          <p:spPr>
            <a:xfrm rot="10800000">
              <a:off x="-1041945" y="4822941"/>
              <a:ext cx="1050" cy="650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42" y="0"/>
                  </a:moveTo>
                  <a:cubicBezTo>
                    <a:pt x="21" y="0"/>
                    <a:pt x="21" y="0"/>
                    <a:pt x="1" y="21"/>
                  </a:cubicBezTo>
                  <a:cubicBezTo>
                    <a:pt x="11" y="21"/>
                    <a:pt x="21" y="26"/>
                    <a:pt x="29" y="26"/>
                  </a:cubicBezTo>
                  <a:cubicBezTo>
                    <a:pt x="36" y="26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4" name="Google Shape;17154;p19"/>
            <p:cNvSpPr/>
            <p:nvPr/>
          </p:nvSpPr>
          <p:spPr>
            <a:xfrm rot="10800000">
              <a:off x="-1016995" y="5815891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1"/>
                  </a:move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42" y="2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5" name="Google Shape;17155;p19"/>
            <p:cNvSpPr/>
            <p:nvPr/>
          </p:nvSpPr>
          <p:spPr>
            <a:xfrm rot="10800000">
              <a:off x="-951820" y="4895641"/>
              <a:ext cx="1025" cy="850"/>
            </a:xfrm>
            <a:custGeom>
              <a:avLst/>
              <a:gdLst/>
              <a:ahLst/>
              <a:cxnLst/>
              <a:rect l="l" t="t" r="r" b="b"/>
              <a:pathLst>
                <a:path w="41" h="34" extrusionOk="0">
                  <a:moveTo>
                    <a:pt x="18" y="1"/>
                  </a:moveTo>
                  <a:cubicBezTo>
                    <a:pt x="14" y="1"/>
                    <a:pt x="9" y="7"/>
                    <a:pt x="0" y="24"/>
                  </a:cubicBezTo>
                  <a:cubicBezTo>
                    <a:pt x="7" y="31"/>
                    <a:pt x="14" y="34"/>
                    <a:pt x="20" y="34"/>
                  </a:cubicBezTo>
                  <a:cubicBezTo>
                    <a:pt x="32" y="34"/>
                    <a:pt x="41" y="24"/>
                    <a:pt x="41" y="24"/>
                  </a:cubicBezTo>
                  <a:cubicBezTo>
                    <a:pt x="29" y="13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6" name="Google Shape;17156;p19"/>
            <p:cNvSpPr/>
            <p:nvPr/>
          </p:nvSpPr>
          <p:spPr>
            <a:xfrm rot="10800000">
              <a:off x="-1126470" y="5146366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21"/>
                    <a:pt x="0" y="42"/>
                    <a:pt x="41" y="42"/>
                  </a:cubicBezTo>
                  <a:cubicBezTo>
                    <a:pt x="6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7" name="Google Shape;17157;p19"/>
            <p:cNvSpPr/>
            <p:nvPr/>
          </p:nvSpPr>
          <p:spPr>
            <a:xfrm rot="10800000">
              <a:off x="-1149370" y="4875116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7" y="0"/>
                  </a:moveTo>
                  <a:cubicBezTo>
                    <a:pt x="19" y="0"/>
                    <a:pt x="15" y="9"/>
                    <a:pt x="1" y="9"/>
                  </a:cubicBezTo>
                  <a:cubicBezTo>
                    <a:pt x="11" y="19"/>
                    <a:pt x="16" y="24"/>
                    <a:pt x="21" y="24"/>
                  </a:cubicBezTo>
                  <a:cubicBezTo>
                    <a:pt x="26" y="24"/>
                    <a:pt x="31" y="19"/>
                    <a:pt x="42" y="9"/>
                  </a:cubicBezTo>
                  <a:cubicBezTo>
                    <a:pt x="35" y="2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8" name="Google Shape;17158;p19"/>
            <p:cNvSpPr/>
            <p:nvPr/>
          </p:nvSpPr>
          <p:spPr>
            <a:xfrm rot="10800000">
              <a:off x="-1125445" y="5051791"/>
              <a:ext cx="1550" cy="625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21" y="0"/>
                  </a:moveTo>
                  <a:cubicBezTo>
                    <a:pt x="14" y="0"/>
                    <a:pt x="7" y="2"/>
                    <a:pt x="0" y="9"/>
                  </a:cubicBezTo>
                  <a:cubicBezTo>
                    <a:pt x="11" y="19"/>
                    <a:pt x="21" y="25"/>
                    <a:pt x="31" y="25"/>
                  </a:cubicBezTo>
                  <a:cubicBezTo>
                    <a:pt x="41" y="25"/>
                    <a:pt x="51" y="19"/>
                    <a:pt x="61" y="9"/>
                  </a:cubicBezTo>
                  <a:cubicBezTo>
                    <a:pt x="48" y="9"/>
                    <a:pt x="34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9" name="Google Shape;17159;p19"/>
            <p:cNvSpPr/>
            <p:nvPr/>
          </p:nvSpPr>
          <p:spPr>
            <a:xfrm rot="10800000">
              <a:off x="-928920" y="5408491"/>
              <a:ext cx="1050" cy="850"/>
            </a:xfrm>
            <a:custGeom>
              <a:avLst/>
              <a:gdLst/>
              <a:ahLst/>
              <a:cxnLst/>
              <a:rect l="l" t="t" r="r" b="b"/>
              <a:pathLst>
                <a:path w="42" h="34" extrusionOk="0">
                  <a:moveTo>
                    <a:pt x="35" y="1"/>
                  </a:moveTo>
                  <a:cubicBezTo>
                    <a:pt x="28" y="1"/>
                    <a:pt x="14" y="10"/>
                    <a:pt x="1" y="10"/>
                  </a:cubicBezTo>
                  <a:cubicBezTo>
                    <a:pt x="12" y="22"/>
                    <a:pt x="24" y="34"/>
                    <a:pt x="32" y="34"/>
                  </a:cubicBezTo>
                  <a:cubicBezTo>
                    <a:pt x="38" y="34"/>
                    <a:pt x="41" y="27"/>
                    <a:pt x="41" y="10"/>
                  </a:cubicBezTo>
                  <a:cubicBezTo>
                    <a:pt x="41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0" name="Google Shape;17160;p19"/>
            <p:cNvSpPr/>
            <p:nvPr/>
          </p:nvSpPr>
          <p:spPr>
            <a:xfrm rot="10800000">
              <a:off x="-1038895" y="5827866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31" y="1"/>
                  </a:moveTo>
                  <a:cubicBezTo>
                    <a:pt x="21" y="1"/>
                    <a:pt x="10" y="6"/>
                    <a:pt x="0" y="16"/>
                  </a:cubicBezTo>
                  <a:cubicBezTo>
                    <a:pt x="14" y="16"/>
                    <a:pt x="18" y="25"/>
                    <a:pt x="32" y="25"/>
                  </a:cubicBezTo>
                  <a:cubicBezTo>
                    <a:pt x="39" y="25"/>
                    <a:pt x="48" y="23"/>
                    <a:pt x="61" y="16"/>
                  </a:cubicBezTo>
                  <a:cubicBezTo>
                    <a:pt x="51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1" name="Google Shape;17161;p19"/>
            <p:cNvSpPr/>
            <p:nvPr/>
          </p:nvSpPr>
          <p:spPr>
            <a:xfrm rot="10800000">
              <a:off x="-1162095" y="592179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2" name="Google Shape;17162;p19"/>
            <p:cNvSpPr/>
            <p:nvPr/>
          </p:nvSpPr>
          <p:spPr>
            <a:xfrm rot="10800000">
              <a:off x="-1150395" y="592024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3" name="Google Shape;17163;p19"/>
            <p:cNvSpPr/>
            <p:nvPr/>
          </p:nvSpPr>
          <p:spPr>
            <a:xfrm rot="10800000">
              <a:off x="-1175845" y="591619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1"/>
                  </a:moveTo>
                  <a:lnTo>
                    <a:pt x="21" y="1"/>
                  </a:lnTo>
                  <a:cubicBezTo>
                    <a:pt x="21" y="1"/>
                    <a:pt x="21" y="1"/>
                    <a:pt x="21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4" name="Google Shape;17164;p19"/>
            <p:cNvSpPr/>
            <p:nvPr/>
          </p:nvSpPr>
          <p:spPr>
            <a:xfrm rot="10800000">
              <a:off x="-1118820" y="5904991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5" name="Google Shape;17165;p19"/>
            <p:cNvSpPr/>
            <p:nvPr/>
          </p:nvSpPr>
          <p:spPr>
            <a:xfrm rot="10800000">
              <a:off x="-1173295" y="590499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6" name="Google Shape;17166;p19"/>
            <p:cNvSpPr/>
            <p:nvPr/>
          </p:nvSpPr>
          <p:spPr>
            <a:xfrm rot="10800000">
              <a:off x="-1172295" y="5904466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21" y="16"/>
                    <a:pt x="21" y="8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7" name="Google Shape;17167;p19"/>
            <p:cNvSpPr/>
            <p:nvPr/>
          </p:nvSpPr>
          <p:spPr>
            <a:xfrm rot="10800000">
              <a:off x="-1110170" y="5898866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8" name="Google Shape;17168;p19"/>
            <p:cNvSpPr/>
            <p:nvPr/>
          </p:nvSpPr>
          <p:spPr>
            <a:xfrm rot="10800000">
              <a:off x="-1144795" y="503589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9" name="Google Shape;17169;p19"/>
            <p:cNvSpPr/>
            <p:nvPr/>
          </p:nvSpPr>
          <p:spPr>
            <a:xfrm rot="10800000">
              <a:off x="-950820" y="5012466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0" name="Google Shape;17170;p19"/>
            <p:cNvSpPr/>
            <p:nvPr/>
          </p:nvSpPr>
          <p:spPr>
            <a:xfrm rot="10800000">
              <a:off x="-950820" y="4971216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0"/>
                    <a:pt x="1" y="20"/>
                  </a:cubicBezTo>
                  <a:cubicBezTo>
                    <a:pt x="1" y="0"/>
                    <a:pt x="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1" name="Google Shape;17171;p19"/>
            <p:cNvSpPr/>
            <p:nvPr/>
          </p:nvSpPr>
          <p:spPr>
            <a:xfrm rot="10800000">
              <a:off x="-911095" y="557709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21" y="20"/>
                    <a:pt x="21" y="2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2" name="Google Shape;17172;p19"/>
            <p:cNvSpPr/>
            <p:nvPr/>
          </p:nvSpPr>
          <p:spPr>
            <a:xfrm rot="10800000">
              <a:off x="-929945" y="5443316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1" y="15"/>
                    <a:pt x="3" y="15"/>
                  </a:cubicBezTo>
                  <a:cubicBezTo>
                    <a:pt x="6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3" name="Google Shape;17173;p19"/>
            <p:cNvSpPr/>
            <p:nvPr/>
          </p:nvSpPr>
          <p:spPr>
            <a:xfrm rot="10800000">
              <a:off x="-1153445" y="4949316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1"/>
                  </a:cubicBezTo>
                  <a:lnTo>
                    <a:pt x="1" y="21"/>
                  </a:ln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4" name="Google Shape;17174;p19"/>
            <p:cNvSpPr/>
            <p:nvPr/>
          </p:nvSpPr>
          <p:spPr>
            <a:xfrm rot="10800000">
              <a:off x="-974745" y="4868366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lnTo>
                    <a:pt x="1" y="0"/>
                  </a:lnTo>
                  <a:cubicBezTo>
                    <a:pt x="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5" name="Google Shape;17175;p19"/>
            <p:cNvSpPr/>
            <p:nvPr/>
          </p:nvSpPr>
          <p:spPr>
            <a:xfrm rot="10800000">
              <a:off x="-1002745" y="5800091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20" y="2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6" name="Google Shape;17176;p19"/>
            <p:cNvSpPr/>
            <p:nvPr/>
          </p:nvSpPr>
          <p:spPr>
            <a:xfrm rot="10800000">
              <a:off x="-1022095" y="5824541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7" name="Google Shape;17177;p19"/>
            <p:cNvSpPr/>
            <p:nvPr/>
          </p:nvSpPr>
          <p:spPr>
            <a:xfrm rot="10800000">
              <a:off x="-1123920" y="5158066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2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8" name="Google Shape;17178;p19"/>
            <p:cNvSpPr/>
            <p:nvPr/>
          </p:nvSpPr>
          <p:spPr>
            <a:xfrm rot="10800000">
              <a:off x="-1047545" y="482814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0" y="0"/>
                  </a:cubicBez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9" name="Google Shape;17179;p19"/>
            <p:cNvSpPr/>
            <p:nvPr/>
          </p:nvSpPr>
          <p:spPr>
            <a:xfrm rot="10800000">
              <a:off x="-969145" y="4878566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0" name="Google Shape;17180;p19"/>
            <p:cNvSpPr/>
            <p:nvPr/>
          </p:nvSpPr>
          <p:spPr>
            <a:xfrm rot="10800000">
              <a:off x="-1092870" y="4802316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1"/>
                    <a:pt x="1" y="16"/>
                    <a:pt x="3" y="16"/>
                  </a:cubicBezTo>
                  <a:cubicBezTo>
                    <a:pt x="6" y="16"/>
                    <a:pt x="11" y="1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1" name="Google Shape;17181;p19"/>
            <p:cNvSpPr/>
            <p:nvPr/>
          </p:nvSpPr>
          <p:spPr>
            <a:xfrm rot="10800000">
              <a:off x="-1158545" y="5644291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2" name="Google Shape;17182;p19"/>
            <p:cNvSpPr/>
            <p:nvPr/>
          </p:nvSpPr>
          <p:spPr>
            <a:xfrm rot="10800000">
              <a:off x="-1115270" y="4800141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0" y="21"/>
                    <a:pt x="0" y="2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3" name="Google Shape;17183;p19"/>
            <p:cNvSpPr/>
            <p:nvPr/>
          </p:nvSpPr>
          <p:spPr>
            <a:xfrm rot="10800000">
              <a:off x="-949270" y="5780741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4" name="Google Shape;17184;p19"/>
            <p:cNvSpPr/>
            <p:nvPr/>
          </p:nvSpPr>
          <p:spPr>
            <a:xfrm rot="10800000">
              <a:off x="-1108645" y="4790466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5" name="Google Shape;17185;p19"/>
            <p:cNvSpPr/>
            <p:nvPr/>
          </p:nvSpPr>
          <p:spPr>
            <a:xfrm rot="10800000">
              <a:off x="-1092870" y="4786916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6" name="Google Shape;17186;p19"/>
            <p:cNvSpPr/>
            <p:nvPr/>
          </p:nvSpPr>
          <p:spPr>
            <a:xfrm rot="10800000">
              <a:off x="-1147345" y="5892241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17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30"/>
                    <a:pt x="0" y="50"/>
                    <a:pt x="21" y="50"/>
                  </a:cubicBezTo>
                  <a:cubicBezTo>
                    <a:pt x="41" y="50"/>
                    <a:pt x="41" y="30"/>
                    <a:pt x="41" y="30"/>
                  </a:cubicBezTo>
                  <a:cubicBezTo>
                    <a:pt x="41" y="9"/>
                    <a:pt x="41" y="9"/>
                    <a:pt x="21" y="9"/>
                  </a:cubicBezTo>
                  <a:cubicBezTo>
                    <a:pt x="21" y="3"/>
                    <a:pt x="19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7" name="Google Shape;17187;p19"/>
            <p:cNvSpPr/>
            <p:nvPr/>
          </p:nvSpPr>
          <p:spPr>
            <a:xfrm rot="10800000">
              <a:off x="-1148345" y="5861691"/>
              <a:ext cx="4075" cy="8700"/>
            </a:xfrm>
            <a:custGeom>
              <a:avLst/>
              <a:gdLst/>
              <a:ahLst/>
              <a:cxnLst/>
              <a:rect l="l" t="t" r="r" b="b"/>
              <a:pathLst>
                <a:path w="163" h="348" extrusionOk="0">
                  <a:moveTo>
                    <a:pt x="81" y="1"/>
                  </a:moveTo>
                  <a:cubicBezTo>
                    <a:pt x="61" y="1"/>
                    <a:pt x="61" y="1"/>
                    <a:pt x="41" y="21"/>
                  </a:cubicBezTo>
                  <a:cubicBezTo>
                    <a:pt x="0" y="143"/>
                    <a:pt x="20" y="266"/>
                    <a:pt x="102" y="347"/>
                  </a:cubicBezTo>
                  <a:cubicBezTo>
                    <a:pt x="163" y="266"/>
                    <a:pt x="122" y="184"/>
                    <a:pt x="102" y="103"/>
                  </a:cubicBezTo>
                  <a:cubicBezTo>
                    <a:pt x="122" y="82"/>
                    <a:pt x="163" y="103"/>
                    <a:pt x="163" y="62"/>
                  </a:cubicBezTo>
                  <a:cubicBezTo>
                    <a:pt x="122" y="42"/>
                    <a:pt x="102" y="21"/>
                    <a:pt x="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8" name="Google Shape;17188;p19"/>
            <p:cNvSpPr/>
            <p:nvPr/>
          </p:nvSpPr>
          <p:spPr>
            <a:xfrm rot="10800000">
              <a:off x="-1047045" y="4851566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0" y="41"/>
                    <a:pt x="41" y="41"/>
                  </a:cubicBezTo>
                  <a:cubicBezTo>
                    <a:pt x="61" y="41"/>
                    <a:pt x="61" y="41"/>
                    <a:pt x="61" y="21"/>
                  </a:cubicBezTo>
                  <a:cubicBezTo>
                    <a:pt x="6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9" name="Google Shape;17189;p19"/>
            <p:cNvSpPr/>
            <p:nvPr/>
          </p:nvSpPr>
          <p:spPr>
            <a:xfrm rot="10800000">
              <a:off x="-1082170" y="586119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0" name="Google Shape;17190;p19"/>
            <p:cNvSpPr/>
            <p:nvPr/>
          </p:nvSpPr>
          <p:spPr>
            <a:xfrm rot="10800000">
              <a:off x="-1091845" y="5811166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41" y="1"/>
                  </a:moveTo>
                  <a:cubicBezTo>
                    <a:pt x="21" y="21"/>
                    <a:pt x="1" y="42"/>
                    <a:pt x="1" y="82"/>
                  </a:cubicBezTo>
                  <a:cubicBezTo>
                    <a:pt x="21" y="82"/>
                    <a:pt x="41" y="87"/>
                    <a:pt x="59" y="87"/>
                  </a:cubicBezTo>
                  <a:cubicBezTo>
                    <a:pt x="77" y="87"/>
                    <a:pt x="92" y="82"/>
                    <a:pt x="102" y="62"/>
                  </a:cubicBezTo>
                  <a:cubicBezTo>
                    <a:pt x="102" y="1"/>
                    <a:pt x="62" y="42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1" name="Google Shape;17191;p19"/>
            <p:cNvSpPr/>
            <p:nvPr/>
          </p:nvSpPr>
          <p:spPr>
            <a:xfrm rot="10800000">
              <a:off x="-1092870" y="5814866"/>
              <a:ext cx="1575" cy="1050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1" y="42"/>
                    <a:pt x="1" y="42"/>
                    <a:pt x="42" y="42"/>
                  </a:cubicBezTo>
                  <a:cubicBezTo>
                    <a:pt x="42" y="42"/>
                    <a:pt x="62" y="42"/>
                    <a:pt x="6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2" name="Google Shape;17192;p19"/>
            <p:cNvSpPr/>
            <p:nvPr/>
          </p:nvSpPr>
          <p:spPr>
            <a:xfrm rot="10800000">
              <a:off x="-1078595" y="5839091"/>
              <a:ext cx="2550" cy="2775"/>
            </a:xfrm>
            <a:custGeom>
              <a:avLst/>
              <a:gdLst/>
              <a:ahLst/>
              <a:cxnLst/>
              <a:rect l="l" t="t" r="r" b="b"/>
              <a:pathLst>
                <a:path w="102" h="111" extrusionOk="0">
                  <a:moveTo>
                    <a:pt x="41" y="0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4" y="96"/>
                    <a:pt x="29" y="111"/>
                    <a:pt x="50" y="111"/>
                  </a:cubicBezTo>
                  <a:cubicBezTo>
                    <a:pt x="59" y="111"/>
                    <a:pt x="70" y="108"/>
                    <a:pt x="81" y="102"/>
                  </a:cubicBezTo>
                  <a:cubicBezTo>
                    <a:pt x="102" y="61"/>
                    <a:pt x="81" y="4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3" name="Google Shape;17193;p19"/>
            <p:cNvSpPr/>
            <p:nvPr/>
          </p:nvSpPr>
          <p:spPr>
            <a:xfrm rot="10800000">
              <a:off x="-1085220" y="5819441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1" y="21"/>
                    <a:pt x="1" y="41"/>
                  </a:cubicBezTo>
                  <a:cubicBezTo>
                    <a:pt x="1" y="41"/>
                    <a:pt x="21" y="61"/>
                    <a:pt x="21" y="61"/>
                  </a:cubicBezTo>
                  <a:cubicBezTo>
                    <a:pt x="41" y="61"/>
                    <a:pt x="62" y="41"/>
                    <a:pt x="62" y="41"/>
                  </a:cubicBezTo>
                  <a:cubicBezTo>
                    <a:pt x="62" y="21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94" name="Google Shape;17194;p19"/>
          <p:cNvSpPr/>
          <p:nvPr/>
        </p:nvSpPr>
        <p:spPr>
          <a:xfrm rot="7386134">
            <a:off x="10058854" y="5852737"/>
            <a:ext cx="2775895" cy="2092547"/>
          </a:xfrm>
          <a:custGeom>
            <a:avLst/>
            <a:gdLst/>
            <a:ahLst/>
            <a:cxnLst/>
            <a:rect l="l" t="t" r="r" b="b"/>
            <a:pathLst>
              <a:path w="35987" h="27128" extrusionOk="0">
                <a:moveTo>
                  <a:pt x="14358" y="1752"/>
                </a:moveTo>
                <a:cubicBezTo>
                  <a:pt x="14460" y="1793"/>
                  <a:pt x="14501" y="1874"/>
                  <a:pt x="14542" y="2078"/>
                </a:cubicBezTo>
                <a:cubicBezTo>
                  <a:pt x="14501" y="1976"/>
                  <a:pt x="14440" y="1874"/>
                  <a:pt x="14358" y="1752"/>
                </a:cubicBezTo>
                <a:close/>
                <a:moveTo>
                  <a:pt x="11446" y="2078"/>
                </a:moveTo>
                <a:lnTo>
                  <a:pt x="11446" y="2078"/>
                </a:lnTo>
                <a:cubicBezTo>
                  <a:pt x="11629" y="2220"/>
                  <a:pt x="12587" y="3870"/>
                  <a:pt x="12688" y="4176"/>
                </a:cubicBezTo>
                <a:cubicBezTo>
                  <a:pt x="12464" y="3829"/>
                  <a:pt x="12281" y="3463"/>
                  <a:pt x="12077" y="3117"/>
                </a:cubicBezTo>
                <a:cubicBezTo>
                  <a:pt x="11874" y="2770"/>
                  <a:pt x="11650" y="2424"/>
                  <a:pt x="11446" y="2078"/>
                </a:cubicBezTo>
                <a:close/>
                <a:moveTo>
                  <a:pt x="13177" y="428"/>
                </a:moveTo>
                <a:cubicBezTo>
                  <a:pt x="13605" y="1691"/>
                  <a:pt x="14134" y="2933"/>
                  <a:pt x="14521" y="4216"/>
                </a:cubicBezTo>
                <a:cubicBezTo>
                  <a:pt x="14053" y="2974"/>
                  <a:pt x="13523" y="1732"/>
                  <a:pt x="13177" y="428"/>
                </a:cubicBezTo>
                <a:close/>
                <a:moveTo>
                  <a:pt x="17169" y="2770"/>
                </a:moveTo>
                <a:cubicBezTo>
                  <a:pt x="17189" y="2811"/>
                  <a:pt x="17230" y="2831"/>
                  <a:pt x="17230" y="2893"/>
                </a:cubicBezTo>
                <a:cubicBezTo>
                  <a:pt x="17373" y="3280"/>
                  <a:pt x="17495" y="3666"/>
                  <a:pt x="17637" y="4053"/>
                </a:cubicBezTo>
                <a:cubicBezTo>
                  <a:pt x="17698" y="4257"/>
                  <a:pt x="17739" y="4461"/>
                  <a:pt x="17800" y="4664"/>
                </a:cubicBezTo>
                <a:cubicBezTo>
                  <a:pt x="17821" y="4705"/>
                  <a:pt x="17841" y="4746"/>
                  <a:pt x="17861" y="4807"/>
                </a:cubicBezTo>
                <a:cubicBezTo>
                  <a:pt x="17882" y="4848"/>
                  <a:pt x="17882" y="4909"/>
                  <a:pt x="17902" y="4970"/>
                </a:cubicBezTo>
                <a:cubicBezTo>
                  <a:pt x="17922" y="5011"/>
                  <a:pt x="17922" y="5072"/>
                  <a:pt x="17943" y="5112"/>
                </a:cubicBezTo>
                <a:cubicBezTo>
                  <a:pt x="17943" y="5133"/>
                  <a:pt x="17943" y="5153"/>
                  <a:pt x="17943" y="5153"/>
                </a:cubicBezTo>
                <a:cubicBezTo>
                  <a:pt x="17882" y="5072"/>
                  <a:pt x="17800" y="4990"/>
                  <a:pt x="17780" y="4868"/>
                </a:cubicBezTo>
                <a:cubicBezTo>
                  <a:pt x="17759" y="4705"/>
                  <a:pt x="17698" y="4522"/>
                  <a:pt x="17658" y="4359"/>
                </a:cubicBezTo>
                <a:cubicBezTo>
                  <a:pt x="17597" y="4176"/>
                  <a:pt x="17515" y="3992"/>
                  <a:pt x="17474" y="3809"/>
                </a:cubicBezTo>
                <a:cubicBezTo>
                  <a:pt x="17373" y="3544"/>
                  <a:pt x="17311" y="3280"/>
                  <a:pt x="17230" y="3035"/>
                </a:cubicBezTo>
                <a:cubicBezTo>
                  <a:pt x="17210" y="2933"/>
                  <a:pt x="17189" y="2852"/>
                  <a:pt x="17169" y="2770"/>
                </a:cubicBezTo>
                <a:close/>
                <a:moveTo>
                  <a:pt x="21323" y="5703"/>
                </a:moveTo>
                <a:lnTo>
                  <a:pt x="21323" y="5703"/>
                </a:lnTo>
                <a:cubicBezTo>
                  <a:pt x="21332" y="5712"/>
                  <a:pt x="21333" y="5720"/>
                  <a:pt x="21332" y="5730"/>
                </a:cubicBezTo>
                <a:lnTo>
                  <a:pt x="21332" y="5730"/>
                </a:lnTo>
                <a:cubicBezTo>
                  <a:pt x="21328" y="5721"/>
                  <a:pt x="21323" y="5712"/>
                  <a:pt x="21323" y="5703"/>
                </a:cubicBezTo>
                <a:close/>
                <a:moveTo>
                  <a:pt x="21359" y="5831"/>
                </a:moveTo>
                <a:cubicBezTo>
                  <a:pt x="21396" y="5891"/>
                  <a:pt x="21418" y="5970"/>
                  <a:pt x="21466" y="6049"/>
                </a:cubicBezTo>
                <a:cubicBezTo>
                  <a:pt x="21385" y="6029"/>
                  <a:pt x="21385" y="5988"/>
                  <a:pt x="21364" y="5947"/>
                </a:cubicBezTo>
                <a:cubicBezTo>
                  <a:pt x="21364" y="5908"/>
                  <a:pt x="21364" y="5870"/>
                  <a:pt x="21359" y="5831"/>
                </a:cubicBezTo>
                <a:close/>
                <a:moveTo>
                  <a:pt x="5540" y="4909"/>
                </a:moveTo>
                <a:lnTo>
                  <a:pt x="5540" y="4909"/>
                </a:lnTo>
                <a:cubicBezTo>
                  <a:pt x="5785" y="5011"/>
                  <a:pt x="7719" y="6762"/>
                  <a:pt x="7841" y="6986"/>
                </a:cubicBezTo>
                <a:cubicBezTo>
                  <a:pt x="7108" y="6273"/>
                  <a:pt x="6334" y="5581"/>
                  <a:pt x="5540" y="4909"/>
                </a:cubicBezTo>
                <a:close/>
                <a:moveTo>
                  <a:pt x="1223" y="8513"/>
                </a:moveTo>
                <a:cubicBezTo>
                  <a:pt x="1284" y="8554"/>
                  <a:pt x="1365" y="8575"/>
                  <a:pt x="1426" y="8595"/>
                </a:cubicBezTo>
                <a:cubicBezTo>
                  <a:pt x="1508" y="8615"/>
                  <a:pt x="1610" y="8656"/>
                  <a:pt x="1691" y="8697"/>
                </a:cubicBezTo>
                <a:cubicBezTo>
                  <a:pt x="1752" y="8717"/>
                  <a:pt x="1813" y="8778"/>
                  <a:pt x="1895" y="8799"/>
                </a:cubicBezTo>
                <a:cubicBezTo>
                  <a:pt x="1813" y="8778"/>
                  <a:pt x="1732" y="8758"/>
                  <a:pt x="1650" y="8737"/>
                </a:cubicBezTo>
                <a:cubicBezTo>
                  <a:pt x="1589" y="8697"/>
                  <a:pt x="1508" y="8656"/>
                  <a:pt x="1426" y="8656"/>
                </a:cubicBezTo>
                <a:cubicBezTo>
                  <a:pt x="1345" y="8636"/>
                  <a:pt x="1263" y="8595"/>
                  <a:pt x="1223" y="8513"/>
                </a:cubicBezTo>
                <a:close/>
                <a:moveTo>
                  <a:pt x="18920" y="8921"/>
                </a:moveTo>
                <a:cubicBezTo>
                  <a:pt x="19022" y="8961"/>
                  <a:pt x="19083" y="8982"/>
                  <a:pt x="19083" y="9084"/>
                </a:cubicBezTo>
                <a:cubicBezTo>
                  <a:pt x="19009" y="9102"/>
                  <a:pt x="18986" y="9188"/>
                  <a:pt x="18905" y="9188"/>
                </a:cubicBezTo>
                <a:cubicBezTo>
                  <a:pt x="18897" y="9188"/>
                  <a:pt x="18889" y="9187"/>
                  <a:pt x="18880" y="9186"/>
                </a:cubicBezTo>
                <a:cubicBezTo>
                  <a:pt x="18819" y="9084"/>
                  <a:pt x="18920" y="9063"/>
                  <a:pt x="18961" y="9002"/>
                </a:cubicBezTo>
                <a:cubicBezTo>
                  <a:pt x="18941" y="8982"/>
                  <a:pt x="18941" y="8961"/>
                  <a:pt x="18920" y="8921"/>
                </a:cubicBezTo>
                <a:close/>
                <a:moveTo>
                  <a:pt x="4359" y="9247"/>
                </a:moveTo>
                <a:lnTo>
                  <a:pt x="4359" y="9247"/>
                </a:lnTo>
                <a:cubicBezTo>
                  <a:pt x="4440" y="9287"/>
                  <a:pt x="4522" y="9308"/>
                  <a:pt x="4624" y="9328"/>
                </a:cubicBezTo>
                <a:cubicBezTo>
                  <a:pt x="4685" y="9369"/>
                  <a:pt x="4766" y="9410"/>
                  <a:pt x="4848" y="9471"/>
                </a:cubicBezTo>
                <a:cubicBezTo>
                  <a:pt x="4664" y="9430"/>
                  <a:pt x="4501" y="9389"/>
                  <a:pt x="4359" y="9247"/>
                </a:cubicBezTo>
                <a:close/>
                <a:moveTo>
                  <a:pt x="18920" y="9267"/>
                </a:moveTo>
                <a:lnTo>
                  <a:pt x="18920" y="9267"/>
                </a:lnTo>
                <a:cubicBezTo>
                  <a:pt x="18981" y="9369"/>
                  <a:pt x="19043" y="9471"/>
                  <a:pt x="19104" y="9552"/>
                </a:cubicBezTo>
                <a:cubicBezTo>
                  <a:pt x="18920" y="9511"/>
                  <a:pt x="18880" y="9430"/>
                  <a:pt x="18920" y="9267"/>
                </a:cubicBezTo>
                <a:close/>
                <a:moveTo>
                  <a:pt x="5255" y="9634"/>
                </a:moveTo>
                <a:cubicBezTo>
                  <a:pt x="5357" y="9634"/>
                  <a:pt x="5560" y="9715"/>
                  <a:pt x="5622" y="9776"/>
                </a:cubicBezTo>
                <a:cubicBezTo>
                  <a:pt x="5479" y="9756"/>
                  <a:pt x="5357" y="9735"/>
                  <a:pt x="5255" y="9634"/>
                </a:cubicBezTo>
                <a:close/>
                <a:moveTo>
                  <a:pt x="5744" y="9837"/>
                </a:moveTo>
                <a:cubicBezTo>
                  <a:pt x="5886" y="9858"/>
                  <a:pt x="6029" y="9878"/>
                  <a:pt x="6131" y="9980"/>
                </a:cubicBezTo>
                <a:cubicBezTo>
                  <a:pt x="6131" y="10000"/>
                  <a:pt x="6110" y="10000"/>
                  <a:pt x="6110" y="10021"/>
                </a:cubicBezTo>
                <a:cubicBezTo>
                  <a:pt x="6049" y="10000"/>
                  <a:pt x="5988" y="9959"/>
                  <a:pt x="5927" y="9959"/>
                </a:cubicBezTo>
                <a:cubicBezTo>
                  <a:pt x="5866" y="9939"/>
                  <a:pt x="5805" y="9939"/>
                  <a:pt x="5723" y="9919"/>
                </a:cubicBezTo>
                <a:cubicBezTo>
                  <a:pt x="5723" y="9898"/>
                  <a:pt x="5723" y="9878"/>
                  <a:pt x="5723" y="9878"/>
                </a:cubicBezTo>
                <a:cubicBezTo>
                  <a:pt x="5723" y="9858"/>
                  <a:pt x="5723" y="9858"/>
                  <a:pt x="5744" y="9837"/>
                </a:cubicBezTo>
                <a:close/>
                <a:moveTo>
                  <a:pt x="6334" y="10082"/>
                </a:moveTo>
                <a:cubicBezTo>
                  <a:pt x="6436" y="10082"/>
                  <a:pt x="6619" y="10163"/>
                  <a:pt x="6681" y="10224"/>
                </a:cubicBezTo>
                <a:cubicBezTo>
                  <a:pt x="6652" y="10259"/>
                  <a:pt x="6627" y="10270"/>
                  <a:pt x="6603" y="10270"/>
                </a:cubicBezTo>
                <a:cubicBezTo>
                  <a:pt x="6566" y="10270"/>
                  <a:pt x="6534" y="10242"/>
                  <a:pt x="6510" y="10242"/>
                </a:cubicBezTo>
                <a:cubicBezTo>
                  <a:pt x="6505" y="10242"/>
                  <a:pt x="6501" y="10243"/>
                  <a:pt x="6497" y="10245"/>
                </a:cubicBezTo>
                <a:cubicBezTo>
                  <a:pt x="6436" y="10183"/>
                  <a:pt x="6375" y="10122"/>
                  <a:pt x="6334" y="10082"/>
                </a:cubicBezTo>
                <a:close/>
                <a:moveTo>
                  <a:pt x="3931" y="4277"/>
                </a:moveTo>
                <a:cubicBezTo>
                  <a:pt x="4074" y="4400"/>
                  <a:pt x="4216" y="4542"/>
                  <a:pt x="4339" y="4685"/>
                </a:cubicBezTo>
                <a:cubicBezTo>
                  <a:pt x="4787" y="5133"/>
                  <a:pt x="5235" y="5581"/>
                  <a:pt x="5683" y="6029"/>
                </a:cubicBezTo>
                <a:cubicBezTo>
                  <a:pt x="6009" y="6375"/>
                  <a:pt x="6314" y="6701"/>
                  <a:pt x="6640" y="7027"/>
                </a:cubicBezTo>
                <a:cubicBezTo>
                  <a:pt x="7108" y="7495"/>
                  <a:pt x="7577" y="7984"/>
                  <a:pt x="8045" y="8452"/>
                </a:cubicBezTo>
                <a:cubicBezTo>
                  <a:pt x="8310" y="8737"/>
                  <a:pt x="8595" y="9002"/>
                  <a:pt x="8880" y="9287"/>
                </a:cubicBezTo>
                <a:cubicBezTo>
                  <a:pt x="8962" y="9369"/>
                  <a:pt x="9043" y="9430"/>
                  <a:pt x="9124" y="9511"/>
                </a:cubicBezTo>
                <a:cubicBezTo>
                  <a:pt x="9145" y="9511"/>
                  <a:pt x="9165" y="9532"/>
                  <a:pt x="9186" y="9552"/>
                </a:cubicBezTo>
                <a:cubicBezTo>
                  <a:pt x="9348" y="9715"/>
                  <a:pt x="9511" y="9878"/>
                  <a:pt x="9674" y="10021"/>
                </a:cubicBezTo>
                <a:cubicBezTo>
                  <a:pt x="9939" y="10265"/>
                  <a:pt x="10224" y="10489"/>
                  <a:pt x="10489" y="10713"/>
                </a:cubicBezTo>
                <a:cubicBezTo>
                  <a:pt x="10570" y="10774"/>
                  <a:pt x="10632" y="10855"/>
                  <a:pt x="10713" y="10917"/>
                </a:cubicBezTo>
                <a:cubicBezTo>
                  <a:pt x="10733" y="10937"/>
                  <a:pt x="10754" y="10957"/>
                  <a:pt x="10754" y="10998"/>
                </a:cubicBezTo>
                <a:cubicBezTo>
                  <a:pt x="10591" y="10896"/>
                  <a:pt x="10469" y="10774"/>
                  <a:pt x="10326" y="10652"/>
                </a:cubicBezTo>
                <a:cubicBezTo>
                  <a:pt x="10163" y="10550"/>
                  <a:pt x="10021" y="10428"/>
                  <a:pt x="9858" y="10306"/>
                </a:cubicBezTo>
                <a:cubicBezTo>
                  <a:pt x="9756" y="10183"/>
                  <a:pt x="9613" y="10082"/>
                  <a:pt x="9491" y="9959"/>
                </a:cubicBezTo>
                <a:cubicBezTo>
                  <a:pt x="9450" y="9939"/>
                  <a:pt x="9410" y="9898"/>
                  <a:pt x="9369" y="9858"/>
                </a:cubicBezTo>
                <a:cubicBezTo>
                  <a:pt x="9369" y="9858"/>
                  <a:pt x="9348" y="9837"/>
                  <a:pt x="9328" y="9817"/>
                </a:cubicBezTo>
                <a:cubicBezTo>
                  <a:pt x="9206" y="9695"/>
                  <a:pt x="9084" y="9572"/>
                  <a:pt x="8941" y="9450"/>
                </a:cubicBezTo>
                <a:cubicBezTo>
                  <a:pt x="8778" y="9287"/>
                  <a:pt x="8595" y="9124"/>
                  <a:pt x="8432" y="8961"/>
                </a:cubicBezTo>
                <a:cubicBezTo>
                  <a:pt x="7923" y="8452"/>
                  <a:pt x="7434" y="7964"/>
                  <a:pt x="6945" y="7454"/>
                </a:cubicBezTo>
                <a:cubicBezTo>
                  <a:pt x="6436" y="6945"/>
                  <a:pt x="5947" y="6416"/>
                  <a:pt x="5438" y="5907"/>
                </a:cubicBezTo>
                <a:cubicBezTo>
                  <a:pt x="5255" y="5703"/>
                  <a:pt x="5051" y="5520"/>
                  <a:pt x="4868" y="5316"/>
                </a:cubicBezTo>
                <a:cubicBezTo>
                  <a:pt x="4725" y="5174"/>
                  <a:pt x="4583" y="5011"/>
                  <a:pt x="4440" y="4868"/>
                </a:cubicBezTo>
                <a:lnTo>
                  <a:pt x="4033" y="4420"/>
                </a:lnTo>
                <a:cubicBezTo>
                  <a:pt x="3992" y="4379"/>
                  <a:pt x="3952" y="4339"/>
                  <a:pt x="3911" y="4298"/>
                </a:cubicBezTo>
                <a:cubicBezTo>
                  <a:pt x="3911" y="4277"/>
                  <a:pt x="3931" y="4277"/>
                  <a:pt x="3931" y="4277"/>
                </a:cubicBezTo>
                <a:close/>
                <a:moveTo>
                  <a:pt x="1895" y="8799"/>
                </a:moveTo>
                <a:lnTo>
                  <a:pt x="1895" y="8799"/>
                </a:lnTo>
                <a:cubicBezTo>
                  <a:pt x="2078" y="8819"/>
                  <a:pt x="2261" y="8900"/>
                  <a:pt x="2424" y="8982"/>
                </a:cubicBezTo>
                <a:cubicBezTo>
                  <a:pt x="2445" y="9002"/>
                  <a:pt x="2485" y="9023"/>
                  <a:pt x="2506" y="9023"/>
                </a:cubicBezTo>
                <a:cubicBezTo>
                  <a:pt x="2770" y="9145"/>
                  <a:pt x="3035" y="9247"/>
                  <a:pt x="3300" y="9369"/>
                </a:cubicBezTo>
                <a:cubicBezTo>
                  <a:pt x="3626" y="9511"/>
                  <a:pt x="3931" y="9654"/>
                  <a:pt x="4277" y="9796"/>
                </a:cubicBezTo>
                <a:cubicBezTo>
                  <a:pt x="4461" y="9878"/>
                  <a:pt x="4644" y="9959"/>
                  <a:pt x="4807" y="10061"/>
                </a:cubicBezTo>
                <a:cubicBezTo>
                  <a:pt x="4929" y="10122"/>
                  <a:pt x="5072" y="10183"/>
                  <a:pt x="5194" y="10245"/>
                </a:cubicBezTo>
                <a:cubicBezTo>
                  <a:pt x="5357" y="10306"/>
                  <a:pt x="5520" y="10387"/>
                  <a:pt x="5683" y="10469"/>
                </a:cubicBezTo>
                <a:cubicBezTo>
                  <a:pt x="5785" y="10530"/>
                  <a:pt x="5886" y="10570"/>
                  <a:pt x="5988" y="10611"/>
                </a:cubicBezTo>
                <a:cubicBezTo>
                  <a:pt x="6070" y="10652"/>
                  <a:pt x="6131" y="10713"/>
                  <a:pt x="6212" y="10754"/>
                </a:cubicBezTo>
                <a:cubicBezTo>
                  <a:pt x="6355" y="10815"/>
                  <a:pt x="6497" y="10896"/>
                  <a:pt x="6660" y="10978"/>
                </a:cubicBezTo>
                <a:cubicBezTo>
                  <a:pt x="6742" y="11018"/>
                  <a:pt x="6823" y="11059"/>
                  <a:pt x="6925" y="11120"/>
                </a:cubicBezTo>
                <a:cubicBezTo>
                  <a:pt x="6899" y="11137"/>
                  <a:pt x="6881" y="11144"/>
                  <a:pt x="6865" y="11144"/>
                </a:cubicBezTo>
                <a:cubicBezTo>
                  <a:pt x="6843" y="11144"/>
                  <a:pt x="6826" y="11132"/>
                  <a:pt x="6803" y="11120"/>
                </a:cubicBezTo>
                <a:cubicBezTo>
                  <a:pt x="6518" y="10978"/>
                  <a:pt x="6233" y="10835"/>
                  <a:pt x="5947" y="10713"/>
                </a:cubicBezTo>
                <a:cubicBezTo>
                  <a:pt x="5723" y="10631"/>
                  <a:pt x="5540" y="10509"/>
                  <a:pt x="5316" y="10448"/>
                </a:cubicBezTo>
                <a:cubicBezTo>
                  <a:pt x="5275" y="10428"/>
                  <a:pt x="5235" y="10407"/>
                  <a:pt x="5214" y="10387"/>
                </a:cubicBezTo>
                <a:cubicBezTo>
                  <a:pt x="5174" y="10367"/>
                  <a:pt x="5133" y="10346"/>
                  <a:pt x="5092" y="10346"/>
                </a:cubicBezTo>
                <a:cubicBezTo>
                  <a:pt x="5051" y="10326"/>
                  <a:pt x="5011" y="10306"/>
                  <a:pt x="4970" y="10285"/>
                </a:cubicBezTo>
                <a:cubicBezTo>
                  <a:pt x="4929" y="10265"/>
                  <a:pt x="4888" y="10245"/>
                  <a:pt x="4848" y="10224"/>
                </a:cubicBezTo>
                <a:cubicBezTo>
                  <a:pt x="4766" y="10122"/>
                  <a:pt x="4644" y="10102"/>
                  <a:pt x="4542" y="10061"/>
                </a:cubicBezTo>
                <a:cubicBezTo>
                  <a:pt x="4522" y="10041"/>
                  <a:pt x="4481" y="10041"/>
                  <a:pt x="4461" y="10041"/>
                </a:cubicBezTo>
                <a:cubicBezTo>
                  <a:pt x="4318" y="9898"/>
                  <a:pt x="4135" y="9858"/>
                  <a:pt x="3952" y="9776"/>
                </a:cubicBezTo>
                <a:cubicBezTo>
                  <a:pt x="3789" y="9695"/>
                  <a:pt x="3626" y="9613"/>
                  <a:pt x="3442" y="9532"/>
                </a:cubicBezTo>
                <a:cubicBezTo>
                  <a:pt x="3280" y="9450"/>
                  <a:pt x="3137" y="9369"/>
                  <a:pt x="2974" y="9308"/>
                </a:cubicBezTo>
                <a:cubicBezTo>
                  <a:pt x="2689" y="9206"/>
                  <a:pt x="2445" y="9023"/>
                  <a:pt x="2139" y="8941"/>
                </a:cubicBezTo>
                <a:cubicBezTo>
                  <a:pt x="2058" y="8921"/>
                  <a:pt x="1976" y="8860"/>
                  <a:pt x="1895" y="8799"/>
                </a:cubicBezTo>
                <a:close/>
                <a:moveTo>
                  <a:pt x="7373" y="11365"/>
                </a:moveTo>
                <a:lnTo>
                  <a:pt x="7373" y="11365"/>
                </a:lnTo>
                <a:cubicBezTo>
                  <a:pt x="7454" y="11385"/>
                  <a:pt x="7516" y="11426"/>
                  <a:pt x="7577" y="11446"/>
                </a:cubicBezTo>
                <a:lnTo>
                  <a:pt x="7577" y="11466"/>
                </a:lnTo>
                <a:cubicBezTo>
                  <a:pt x="7475" y="11466"/>
                  <a:pt x="7414" y="11446"/>
                  <a:pt x="7373" y="11365"/>
                </a:cubicBezTo>
                <a:close/>
                <a:moveTo>
                  <a:pt x="10835" y="11039"/>
                </a:moveTo>
                <a:cubicBezTo>
                  <a:pt x="11018" y="11161"/>
                  <a:pt x="11120" y="11344"/>
                  <a:pt x="11283" y="11487"/>
                </a:cubicBezTo>
                <a:cubicBezTo>
                  <a:pt x="11202" y="11487"/>
                  <a:pt x="11141" y="11466"/>
                  <a:pt x="11100" y="11405"/>
                </a:cubicBezTo>
                <a:cubicBezTo>
                  <a:pt x="11080" y="11344"/>
                  <a:pt x="11018" y="11304"/>
                  <a:pt x="10957" y="11263"/>
                </a:cubicBezTo>
                <a:cubicBezTo>
                  <a:pt x="10896" y="11202"/>
                  <a:pt x="10856" y="11141"/>
                  <a:pt x="10815" y="11059"/>
                </a:cubicBezTo>
                <a:cubicBezTo>
                  <a:pt x="10815" y="11059"/>
                  <a:pt x="10835" y="11039"/>
                  <a:pt x="10835" y="11039"/>
                </a:cubicBezTo>
                <a:close/>
                <a:moveTo>
                  <a:pt x="8371" y="11813"/>
                </a:moveTo>
                <a:lnTo>
                  <a:pt x="8371" y="11813"/>
                </a:lnTo>
                <a:cubicBezTo>
                  <a:pt x="8513" y="11833"/>
                  <a:pt x="8534" y="11853"/>
                  <a:pt x="8595" y="11894"/>
                </a:cubicBezTo>
                <a:cubicBezTo>
                  <a:pt x="8570" y="11900"/>
                  <a:pt x="8547" y="11905"/>
                  <a:pt x="8524" y="11905"/>
                </a:cubicBezTo>
                <a:cubicBezTo>
                  <a:pt x="8474" y="11905"/>
                  <a:pt x="8427" y="11883"/>
                  <a:pt x="8371" y="11813"/>
                </a:cubicBezTo>
                <a:close/>
                <a:moveTo>
                  <a:pt x="4277" y="12729"/>
                </a:moveTo>
                <a:cubicBezTo>
                  <a:pt x="4950" y="12892"/>
                  <a:pt x="5622" y="13055"/>
                  <a:pt x="6294" y="13218"/>
                </a:cubicBezTo>
                <a:cubicBezTo>
                  <a:pt x="6268" y="13235"/>
                  <a:pt x="6249" y="13241"/>
                  <a:pt x="6230" y="13241"/>
                </a:cubicBezTo>
                <a:cubicBezTo>
                  <a:pt x="6204" y="13241"/>
                  <a:pt x="6178" y="13230"/>
                  <a:pt x="6131" y="13218"/>
                </a:cubicBezTo>
                <a:cubicBezTo>
                  <a:pt x="5846" y="13157"/>
                  <a:pt x="5560" y="13096"/>
                  <a:pt x="5275" y="13035"/>
                </a:cubicBezTo>
                <a:cubicBezTo>
                  <a:pt x="5112" y="12994"/>
                  <a:pt x="4929" y="12933"/>
                  <a:pt x="4766" y="12892"/>
                </a:cubicBezTo>
                <a:cubicBezTo>
                  <a:pt x="4725" y="12892"/>
                  <a:pt x="4685" y="12872"/>
                  <a:pt x="4624" y="12872"/>
                </a:cubicBezTo>
                <a:cubicBezTo>
                  <a:pt x="4583" y="12851"/>
                  <a:pt x="4542" y="12851"/>
                  <a:pt x="4501" y="12831"/>
                </a:cubicBezTo>
                <a:cubicBezTo>
                  <a:pt x="4461" y="12831"/>
                  <a:pt x="4420" y="12811"/>
                  <a:pt x="4379" y="12811"/>
                </a:cubicBezTo>
                <a:cubicBezTo>
                  <a:pt x="4339" y="12790"/>
                  <a:pt x="4298" y="12770"/>
                  <a:pt x="4257" y="12770"/>
                </a:cubicBezTo>
                <a:cubicBezTo>
                  <a:pt x="4277" y="12749"/>
                  <a:pt x="4277" y="12729"/>
                  <a:pt x="4277" y="12729"/>
                </a:cubicBezTo>
                <a:close/>
                <a:moveTo>
                  <a:pt x="7338" y="13441"/>
                </a:moveTo>
                <a:cubicBezTo>
                  <a:pt x="7397" y="13441"/>
                  <a:pt x="7449" y="13466"/>
                  <a:pt x="7495" y="13523"/>
                </a:cubicBezTo>
                <a:cubicBezTo>
                  <a:pt x="7470" y="13536"/>
                  <a:pt x="7447" y="13541"/>
                  <a:pt x="7425" y="13541"/>
                </a:cubicBezTo>
                <a:cubicBezTo>
                  <a:pt x="7348" y="13541"/>
                  <a:pt x="7284" y="13480"/>
                  <a:pt x="7213" y="13480"/>
                </a:cubicBezTo>
                <a:cubicBezTo>
                  <a:pt x="7206" y="13480"/>
                  <a:pt x="7198" y="13481"/>
                  <a:pt x="7190" y="13483"/>
                </a:cubicBezTo>
                <a:cubicBezTo>
                  <a:pt x="7243" y="13456"/>
                  <a:pt x="7293" y="13441"/>
                  <a:pt x="7338" y="13441"/>
                </a:cubicBezTo>
                <a:close/>
                <a:moveTo>
                  <a:pt x="8448" y="16323"/>
                </a:moveTo>
                <a:cubicBezTo>
                  <a:pt x="8762" y="16323"/>
                  <a:pt x="9494" y="16386"/>
                  <a:pt x="9593" y="16436"/>
                </a:cubicBezTo>
                <a:cubicBezTo>
                  <a:pt x="9165" y="16436"/>
                  <a:pt x="8738" y="16375"/>
                  <a:pt x="8310" y="16334"/>
                </a:cubicBezTo>
                <a:cubicBezTo>
                  <a:pt x="8325" y="16326"/>
                  <a:pt x="8375" y="16323"/>
                  <a:pt x="8448" y="16323"/>
                </a:cubicBezTo>
                <a:close/>
                <a:moveTo>
                  <a:pt x="3381" y="16293"/>
                </a:moveTo>
                <a:cubicBezTo>
                  <a:pt x="3463" y="16313"/>
                  <a:pt x="3524" y="16313"/>
                  <a:pt x="3605" y="16334"/>
                </a:cubicBezTo>
                <a:cubicBezTo>
                  <a:pt x="3748" y="16375"/>
                  <a:pt x="3870" y="16415"/>
                  <a:pt x="4013" y="16436"/>
                </a:cubicBezTo>
                <a:cubicBezTo>
                  <a:pt x="4359" y="16517"/>
                  <a:pt x="4725" y="16599"/>
                  <a:pt x="5092" y="16660"/>
                </a:cubicBezTo>
                <a:cubicBezTo>
                  <a:pt x="5825" y="16782"/>
                  <a:pt x="6558" y="16904"/>
                  <a:pt x="7292" y="17006"/>
                </a:cubicBezTo>
                <a:cubicBezTo>
                  <a:pt x="7740" y="17087"/>
                  <a:pt x="8208" y="17148"/>
                  <a:pt x="8656" y="17210"/>
                </a:cubicBezTo>
                <a:cubicBezTo>
                  <a:pt x="9043" y="17250"/>
                  <a:pt x="9410" y="17311"/>
                  <a:pt x="9797" y="17352"/>
                </a:cubicBezTo>
                <a:cubicBezTo>
                  <a:pt x="10346" y="17413"/>
                  <a:pt x="10896" y="17474"/>
                  <a:pt x="11446" y="17495"/>
                </a:cubicBezTo>
                <a:cubicBezTo>
                  <a:pt x="11813" y="17535"/>
                  <a:pt x="12179" y="17535"/>
                  <a:pt x="12546" y="17535"/>
                </a:cubicBezTo>
                <a:cubicBezTo>
                  <a:pt x="12689" y="17544"/>
                  <a:pt x="12833" y="17549"/>
                  <a:pt x="12978" y="17549"/>
                </a:cubicBezTo>
                <a:cubicBezTo>
                  <a:pt x="13182" y="17549"/>
                  <a:pt x="13390" y="17539"/>
                  <a:pt x="13605" y="17515"/>
                </a:cubicBezTo>
                <a:cubicBezTo>
                  <a:pt x="13971" y="17474"/>
                  <a:pt x="14358" y="17434"/>
                  <a:pt x="14725" y="17393"/>
                </a:cubicBezTo>
                <a:cubicBezTo>
                  <a:pt x="15092" y="17372"/>
                  <a:pt x="15438" y="17311"/>
                  <a:pt x="15784" y="17271"/>
                </a:cubicBezTo>
                <a:lnTo>
                  <a:pt x="15906" y="17271"/>
                </a:lnTo>
                <a:cubicBezTo>
                  <a:pt x="15906" y="17271"/>
                  <a:pt x="15906" y="17291"/>
                  <a:pt x="15906" y="17291"/>
                </a:cubicBezTo>
                <a:cubicBezTo>
                  <a:pt x="15784" y="17311"/>
                  <a:pt x="15662" y="17332"/>
                  <a:pt x="15540" y="17352"/>
                </a:cubicBezTo>
                <a:cubicBezTo>
                  <a:pt x="15214" y="17393"/>
                  <a:pt x="14868" y="17454"/>
                  <a:pt x="14521" y="17495"/>
                </a:cubicBezTo>
                <a:cubicBezTo>
                  <a:pt x="14277" y="17535"/>
                  <a:pt x="14012" y="17556"/>
                  <a:pt x="13768" y="17596"/>
                </a:cubicBezTo>
                <a:cubicBezTo>
                  <a:pt x="13615" y="17617"/>
                  <a:pt x="13462" y="17622"/>
                  <a:pt x="13312" y="17622"/>
                </a:cubicBezTo>
                <a:cubicBezTo>
                  <a:pt x="13162" y="17622"/>
                  <a:pt x="13014" y="17617"/>
                  <a:pt x="12872" y="17617"/>
                </a:cubicBezTo>
                <a:cubicBezTo>
                  <a:pt x="12322" y="17617"/>
                  <a:pt x="11792" y="17596"/>
                  <a:pt x="11263" y="17556"/>
                </a:cubicBezTo>
                <a:cubicBezTo>
                  <a:pt x="10896" y="17556"/>
                  <a:pt x="10530" y="17515"/>
                  <a:pt x="10143" y="17474"/>
                </a:cubicBezTo>
                <a:cubicBezTo>
                  <a:pt x="10082" y="17474"/>
                  <a:pt x="10000" y="17474"/>
                  <a:pt x="9919" y="17454"/>
                </a:cubicBezTo>
                <a:cubicBezTo>
                  <a:pt x="9328" y="17372"/>
                  <a:pt x="8738" y="17291"/>
                  <a:pt x="8147" y="17210"/>
                </a:cubicBezTo>
                <a:cubicBezTo>
                  <a:pt x="7862" y="17189"/>
                  <a:pt x="7577" y="17128"/>
                  <a:pt x="7271" y="17087"/>
                </a:cubicBezTo>
                <a:cubicBezTo>
                  <a:pt x="6823" y="17026"/>
                  <a:pt x="6375" y="16945"/>
                  <a:pt x="5927" y="16884"/>
                </a:cubicBezTo>
                <a:cubicBezTo>
                  <a:pt x="5805" y="16863"/>
                  <a:pt x="5683" y="16843"/>
                  <a:pt x="5560" y="16823"/>
                </a:cubicBezTo>
                <a:lnTo>
                  <a:pt x="5540" y="16823"/>
                </a:lnTo>
                <a:cubicBezTo>
                  <a:pt x="5523" y="16824"/>
                  <a:pt x="5506" y="16825"/>
                  <a:pt x="5489" y="16825"/>
                </a:cubicBezTo>
                <a:cubicBezTo>
                  <a:pt x="5288" y="16825"/>
                  <a:pt x="5117" y="16719"/>
                  <a:pt x="4929" y="16700"/>
                </a:cubicBezTo>
                <a:cubicBezTo>
                  <a:pt x="4583" y="16639"/>
                  <a:pt x="4257" y="16537"/>
                  <a:pt x="3931" y="16497"/>
                </a:cubicBezTo>
                <a:cubicBezTo>
                  <a:pt x="3728" y="16456"/>
                  <a:pt x="3544" y="16395"/>
                  <a:pt x="3381" y="16293"/>
                </a:cubicBezTo>
                <a:close/>
                <a:moveTo>
                  <a:pt x="13910" y="19104"/>
                </a:moveTo>
                <a:cubicBezTo>
                  <a:pt x="13910" y="19104"/>
                  <a:pt x="13910" y="19124"/>
                  <a:pt x="13910" y="19144"/>
                </a:cubicBezTo>
                <a:cubicBezTo>
                  <a:pt x="13890" y="19144"/>
                  <a:pt x="13870" y="19144"/>
                  <a:pt x="13849" y="19165"/>
                </a:cubicBezTo>
                <a:cubicBezTo>
                  <a:pt x="13544" y="19205"/>
                  <a:pt x="13259" y="19266"/>
                  <a:pt x="12953" y="19307"/>
                </a:cubicBezTo>
                <a:cubicBezTo>
                  <a:pt x="12546" y="19368"/>
                  <a:pt x="12139" y="19429"/>
                  <a:pt x="11731" y="19490"/>
                </a:cubicBezTo>
                <a:cubicBezTo>
                  <a:pt x="11568" y="19511"/>
                  <a:pt x="11405" y="19552"/>
                  <a:pt x="11242" y="19572"/>
                </a:cubicBezTo>
                <a:cubicBezTo>
                  <a:pt x="11175" y="19572"/>
                  <a:pt x="11122" y="19572"/>
                  <a:pt x="11071" y="19583"/>
                </a:cubicBezTo>
                <a:lnTo>
                  <a:pt x="11071" y="19583"/>
                </a:lnTo>
                <a:cubicBezTo>
                  <a:pt x="11142" y="19562"/>
                  <a:pt x="11215" y="19531"/>
                  <a:pt x="11304" y="19531"/>
                </a:cubicBezTo>
                <a:cubicBezTo>
                  <a:pt x="11813" y="19429"/>
                  <a:pt x="12322" y="19348"/>
                  <a:pt x="12811" y="19266"/>
                </a:cubicBezTo>
                <a:cubicBezTo>
                  <a:pt x="13136" y="19205"/>
                  <a:pt x="13462" y="19165"/>
                  <a:pt x="13788" y="19124"/>
                </a:cubicBezTo>
                <a:cubicBezTo>
                  <a:pt x="13829" y="19124"/>
                  <a:pt x="13870" y="19104"/>
                  <a:pt x="13910" y="19104"/>
                </a:cubicBezTo>
                <a:close/>
                <a:moveTo>
                  <a:pt x="10960" y="19587"/>
                </a:moveTo>
                <a:cubicBezTo>
                  <a:pt x="10987" y="19587"/>
                  <a:pt x="11013" y="19589"/>
                  <a:pt x="11039" y="19592"/>
                </a:cubicBezTo>
                <a:cubicBezTo>
                  <a:pt x="10957" y="19633"/>
                  <a:pt x="10733" y="19653"/>
                  <a:pt x="10632" y="19653"/>
                </a:cubicBezTo>
                <a:cubicBezTo>
                  <a:pt x="10731" y="19620"/>
                  <a:pt x="10845" y="19587"/>
                  <a:pt x="10960" y="19587"/>
                </a:cubicBezTo>
                <a:close/>
                <a:moveTo>
                  <a:pt x="16334" y="19857"/>
                </a:moveTo>
                <a:lnTo>
                  <a:pt x="16334" y="19857"/>
                </a:lnTo>
                <a:cubicBezTo>
                  <a:pt x="14420" y="20081"/>
                  <a:pt x="12505" y="20387"/>
                  <a:pt x="10570" y="20549"/>
                </a:cubicBezTo>
                <a:cubicBezTo>
                  <a:pt x="10550" y="20549"/>
                  <a:pt x="10550" y="20549"/>
                  <a:pt x="10530" y="20529"/>
                </a:cubicBezTo>
                <a:cubicBezTo>
                  <a:pt x="12464" y="20285"/>
                  <a:pt x="14399" y="19939"/>
                  <a:pt x="16334" y="19857"/>
                </a:cubicBezTo>
                <a:close/>
                <a:moveTo>
                  <a:pt x="18778" y="21486"/>
                </a:moveTo>
                <a:lnTo>
                  <a:pt x="18778" y="21486"/>
                </a:lnTo>
                <a:cubicBezTo>
                  <a:pt x="17821" y="21690"/>
                  <a:pt x="16843" y="21894"/>
                  <a:pt x="15865" y="22097"/>
                </a:cubicBezTo>
                <a:cubicBezTo>
                  <a:pt x="16823" y="21833"/>
                  <a:pt x="17780" y="21588"/>
                  <a:pt x="18778" y="21486"/>
                </a:cubicBezTo>
                <a:close/>
                <a:moveTo>
                  <a:pt x="20713" y="22219"/>
                </a:moveTo>
                <a:cubicBezTo>
                  <a:pt x="20733" y="22219"/>
                  <a:pt x="20753" y="22219"/>
                  <a:pt x="20774" y="22240"/>
                </a:cubicBezTo>
                <a:cubicBezTo>
                  <a:pt x="19816" y="22382"/>
                  <a:pt x="18859" y="22545"/>
                  <a:pt x="17882" y="22688"/>
                </a:cubicBezTo>
                <a:cubicBezTo>
                  <a:pt x="16924" y="22830"/>
                  <a:pt x="15947" y="22993"/>
                  <a:pt x="14990" y="23136"/>
                </a:cubicBezTo>
                <a:lnTo>
                  <a:pt x="14990" y="23095"/>
                </a:lnTo>
                <a:cubicBezTo>
                  <a:pt x="15112" y="23075"/>
                  <a:pt x="15255" y="23034"/>
                  <a:pt x="15377" y="23014"/>
                </a:cubicBezTo>
                <a:cubicBezTo>
                  <a:pt x="15764" y="22953"/>
                  <a:pt x="16151" y="22892"/>
                  <a:pt x="16517" y="22810"/>
                </a:cubicBezTo>
                <a:cubicBezTo>
                  <a:pt x="16884" y="22749"/>
                  <a:pt x="17230" y="22688"/>
                  <a:pt x="17576" y="22627"/>
                </a:cubicBezTo>
                <a:cubicBezTo>
                  <a:pt x="18208" y="22525"/>
                  <a:pt x="18859" y="22423"/>
                  <a:pt x="19491" y="22342"/>
                </a:cubicBezTo>
                <a:cubicBezTo>
                  <a:pt x="19898" y="22281"/>
                  <a:pt x="20305" y="22260"/>
                  <a:pt x="20713" y="22219"/>
                </a:cubicBezTo>
                <a:close/>
                <a:moveTo>
                  <a:pt x="21914" y="23971"/>
                </a:moveTo>
                <a:lnTo>
                  <a:pt x="21914" y="23971"/>
                </a:lnTo>
                <a:cubicBezTo>
                  <a:pt x="21099" y="24256"/>
                  <a:pt x="20305" y="24521"/>
                  <a:pt x="19491" y="24806"/>
                </a:cubicBezTo>
                <a:cubicBezTo>
                  <a:pt x="20285" y="24480"/>
                  <a:pt x="21079" y="24175"/>
                  <a:pt x="21914" y="23971"/>
                </a:cubicBezTo>
                <a:close/>
                <a:moveTo>
                  <a:pt x="24399" y="24337"/>
                </a:moveTo>
                <a:cubicBezTo>
                  <a:pt x="24399" y="24358"/>
                  <a:pt x="24399" y="24358"/>
                  <a:pt x="24399" y="24378"/>
                </a:cubicBezTo>
                <a:cubicBezTo>
                  <a:pt x="22794" y="24805"/>
                  <a:pt x="21169" y="25252"/>
                  <a:pt x="19565" y="25719"/>
                </a:cubicBezTo>
                <a:lnTo>
                  <a:pt x="19565" y="25719"/>
                </a:lnTo>
                <a:cubicBezTo>
                  <a:pt x="19574" y="25713"/>
                  <a:pt x="19578" y="25702"/>
                  <a:pt x="19592" y="25702"/>
                </a:cubicBezTo>
                <a:cubicBezTo>
                  <a:pt x="20794" y="25274"/>
                  <a:pt x="22036" y="24908"/>
                  <a:pt x="23279" y="24602"/>
                </a:cubicBezTo>
                <a:cubicBezTo>
                  <a:pt x="23625" y="24521"/>
                  <a:pt x="23971" y="24439"/>
                  <a:pt x="24317" y="24358"/>
                </a:cubicBezTo>
                <a:cubicBezTo>
                  <a:pt x="24358" y="24358"/>
                  <a:pt x="24378" y="24358"/>
                  <a:pt x="24399" y="24337"/>
                </a:cubicBezTo>
                <a:close/>
                <a:moveTo>
                  <a:pt x="13218" y="1"/>
                </a:moveTo>
                <a:cubicBezTo>
                  <a:pt x="13177" y="62"/>
                  <a:pt x="13116" y="123"/>
                  <a:pt x="13035" y="184"/>
                </a:cubicBezTo>
                <a:cubicBezTo>
                  <a:pt x="13055" y="245"/>
                  <a:pt x="13055" y="327"/>
                  <a:pt x="13075" y="388"/>
                </a:cubicBezTo>
                <a:cubicBezTo>
                  <a:pt x="13177" y="978"/>
                  <a:pt x="13320" y="1528"/>
                  <a:pt x="13503" y="2098"/>
                </a:cubicBezTo>
                <a:cubicBezTo>
                  <a:pt x="13768" y="2974"/>
                  <a:pt x="14073" y="3850"/>
                  <a:pt x="14358" y="4725"/>
                </a:cubicBezTo>
                <a:cubicBezTo>
                  <a:pt x="14908" y="6518"/>
                  <a:pt x="15458" y="8310"/>
                  <a:pt x="16008" y="10102"/>
                </a:cubicBezTo>
                <a:cubicBezTo>
                  <a:pt x="16130" y="10530"/>
                  <a:pt x="16252" y="10957"/>
                  <a:pt x="16375" y="11385"/>
                </a:cubicBezTo>
                <a:cubicBezTo>
                  <a:pt x="16517" y="11874"/>
                  <a:pt x="16680" y="12363"/>
                  <a:pt x="16823" y="12851"/>
                </a:cubicBezTo>
                <a:cubicBezTo>
                  <a:pt x="17047" y="13605"/>
                  <a:pt x="17352" y="14318"/>
                  <a:pt x="17739" y="14990"/>
                </a:cubicBezTo>
                <a:cubicBezTo>
                  <a:pt x="17963" y="15336"/>
                  <a:pt x="18187" y="15662"/>
                  <a:pt x="18472" y="15967"/>
                </a:cubicBezTo>
                <a:cubicBezTo>
                  <a:pt x="18615" y="16130"/>
                  <a:pt x="18757" y="16293"/>
                  <a:pt x="18900" y="16456"/>
                </a:cubicBezTo>
                <a:cubicBezTo>
                  <a:pt x="18941" y="16476"/>
                  <a:pt x="18961" y="16517"/>
                  <a:pt x="18981" y="16558"/>
                </a:cubicBezTo>
                <a:cubicBezTo>
                  <a:pt x="18961" y="16558"/>
                  <a:pt x="18961" y="16558"/>
                  <a:pt x="18961" y="16578"/>
                </a:cubicBezTo>
                <a:cubicBezTo>
                  <a:pt x="18941" y="16558"/>
                  <a:pt x="18900" y="16558"/>
                  <a:pt x="18880" y="16537"/>
                </a:cubicBezTo>
                <a:cubicBezTo>
                  <a:pt x="18757" y="16456"/>
                  <a:pt x="18615" y="16354"/>
                  <a:pt x="18493" y="16273"/>
                </a:cubicBezTo>
                <a:cubicBezTo>
                  <a:pt x="18330" y="16151"/>
                  <a:pt x="18167" y="16049"/>
                  <a:pt x="18004" y="15947"/>
                </a:cubicBezTo>
                <a:cubicBezTo>
                  <a:pt x="17821" y="15825"/>
                  <a:pt x="17658" y="15702"/>
                  <a:pt x="17495" y="15601"/>
                </a:cubicBezTo>
                <a:cubicBezTo>
                  <a:pt x="17373" y="15519"/>
                  <a:pt x="17230" y="15438"/>
                  <a:pt x="17108" y="15356"/>
                </a:cubicBezTo>
                <a:cubicBezTo>
                  <a:pt x="16965" y="15254"/>
                  <a:pt x="16823" y="15092"/>
                  <a:pt x="16721" y="14949"/>
                </a:cubicBezTo>
                <a:cubicBezTo>
                  <a:pt x="16538" y="14623"/>
                  <a:pt x="16375" y="14297"/>
                  <a:pt x="16191" y="13971"/>
                </a:cubicBezTo>
                <a:cubicBezTo>
                  <a:pt x="16028" y="13646"/>
                  <a:pt x="15906" y="13299"/>
                  <a:pt x="15804" y="12953"/>
                </a:cubicBezTo>
                <a:cubicBezTo>
                  <a:pt x="15682" y="12505"/>
                  <a:pt x="15580" y="12057"/>
                  <a:pt x="15458" y="11629"/>
                </a:cubicBezTo>
                <a:cubicBezTo>
                  <a:pt x="15336" y="11100"/>
                  <a:pt x="15214" y="10591"/>
                  <a:pt x="15071" y="10061"/>
                </a:cubicBezTo>
                <a:cubicBezTo>
                  <a:pt x="14969" y="9634"/>
                  <a:pt x="14827" y="9206"/>
                  <a:pt x="14705" y="8778"/>
                </a:cubicBezTo>
                <a:cubicBezTo>
                  <a:pt x="14623" y="8534"/>
                  <a:pt x="14542" y="8269"/>
                  <a:pt x="14460" y="8004"/>
                </a:cubicBezTo>
                <a:cubicBezTo>
                  <a:pt x="14338" y="7658"/>
                  <a:pt x="14216" y="7292"/>
                  <a:pt x="14094" y="6945"/>
                </a:cubicBezTo>
                <a:cubicBezTo>
                  <a:pt x="13849" y="6294"/>
                  <a:pt x="13564" y="5642"/>
                  <a:pt x="13259" y="5011"/>
                </a:cubicBezTo>
                <a:cubicBezTo>
                  <a:pt x="12750" y="3911"/>
                  <a:pt x="12118" y="2872"/>
                  <a:pt x="11446" y="1874"/>
                </a:cubicBezTo>
                <a:cubicBezTo>
                  <a:pt x="11405" y="1793"/>
                  <a:pt x="11324" y="1711"/>
                  <a:pt x="11263" y="1630"/>
                </a:cubicBezTo>
                <a:cubicBezTo>
                  <a:pt x="11242" y="1650"/>
                  <a:pt x="11242" y="1671"/>
                  <a:pt x="11242" y="1691"/>
                </a:cubicBezTo>
                <a:cubicBezTo>
                  <a:pt x="11161" y="1610"/>
                  <a:pt x="11080" y="1528"/>
                  <a:pt x="11018" y="1426"/>
                </a:cubicBezTo>
                <a:cubicBezTo>
                  <a:pt x="10937" y="1223"/>
                  <a:pt x="10754" y="1080"/>
                  <a:pt x="10652" y="897"/>
                </a:cubicBezTo>
                <a:cubicBezTo>
                  <a:pt x="10570" y="754"/>
                  <a:pt x="10448" y="652"/>
                  <a:pt x="10346" y="510"/>
                </a:cubicBezTo>
                <a:cubicBezTo>
                  <a:pt x="10265" y="428"/>
                  <a:pt x="10204" y="347"/>
                  <a:pt x="10122" y="265"/>
                </a:cubicBezTo>
                <a:cubicBezTo>
                  <a:pt x="10061" y="225"/>
                  <a:pt x="10000" y="184"/>
                  <a:pt x="9939" y="143"/>
                </a:cubicBezTo>
                <a:cubicBezTo>
                  <a:pt x="9919" y="184"/>
                  <a:pt x="9878" y="204"/>
                  <a:pt x="9837" y="245"/>
                </a:cubicBezTo>
                <a:cubicBezTo>
                  <a:pt x="9878" y="367"/>
                  <a:pt x="9919" y="469"/>
                  <a:pt x="9959" y="571"/>
                </a:cubicBezTo>
                <a:cubicBezTo>
                  <a:pt x="9980" y="632"/>
                  <a:pt x="10021" y="693"/>
                  <a:pt x="10061" y="754"/>
                </a:cubicBezTo>
                <a:cubicBezTo>
                  <a:pt x="10183" y="1019"/>
                  <a:pt x="10306" y="1284"/>
                  <a:pt x="10428" y="1548"/>
                </a:cubicBezTo>
                <a:cubicBezTo>
                  <a:pt x="10550" y="1772"/>
                  <a:pt x="10652" y="1996"/>
                  <a:pt x="10754" y="2241"/>
                </a:cubicBezTo>
                <a:cubicBezTo>
                  <a:pt x="10917" y="2587"/>
                  <a:pt x="11080" y="2933"/>
                  <a:pt x="11242" y="3280"/>
                </a:cubicBezTo>
                <a:cubicBezTo>
                  <a:pt x="11548" y="3952"/>
                  <a:pt x="11853" y="4603"/>
                  <a:pt x="12118" y="5275"/>
                </a:cubicBezTo>
                <a:cubicBezTo>
                  <a:pt x="12118" y="5316"/>
                  <a:pt x="12139" y="5357"/>
                  <a:pt x="12139" y="5377"/>
                </a:cubicBezTo>
                <a:cubicBezTo>
                  <a:pt x="12037" y="5235"/>
                  <a:pt x="11955" y="5092"/>
                  <a:pt x="11894" y="4929"/>
                </a:cubicBezTo>
                <a:cubicBezTo>
                  <a:pt x="11731" y="4603"/>
                  <a:pt x="11589" y="4257"/>
                  <a:pt x="11426" y="3931"/>
                </a:cubicBezTo>
                <a:cubicBezTo>
                  <a:pt x="11405" y="3870"/>
                  <a:pt x="11365" y="3809"/>
                  <a:pt x="11344" y="3748"/>
                </a:cubicBezTo>
                <a:cubicBezTo>
                  <a:pt x="11242" y="3524"/>
                  <a:pt x="11141" y="3300"/>
                  <a:pt x="11039" y="3076"/>
                </a:cubicBezTo>
                <a:cubicBezTo>
                  <a:pt x="10917" y="2811"/>
                  <a:pt x="10815" y="2526"/>
                  <a:pt x="10652" y="2282"/>
                </a:cubicBezTo>
                <a:cubicBezTo>
                  <a:pt x="10591" y="2159"/>
                  <a:pt x="10550" y="1996"/>
                  <a:pt x="10489" y="1874"/>
                </a:cubicBezTo>
                <a:cubicBezTo>
                  <a:pt x="10387" y="1610"/>
                  <a:pt x="10265" y="1345"/>
                  <a:pt x="10143" y="1080"/>
                </a:cubicBezTo>
                <a:cubicBezTo>
                  <a:pt x="10061" y="897"/>
                  <a:pt x="9959" y="734"/>
                  <a:pt x="9898" y="530"/>
                </a:cubicBezTo>
                <a:cubicBezTo>
                  <a:pt x="9878" y="489"/>
                  <a:pt x="9837" y="449"/>
                  <a:pt x="9817" y="408"/>
                </a:cubicBezTo>
                <a:cubicBezTo>
                  <a:pt x="9797" y="408"/>
                  <a:pt x="9797" y="428"/>
                  <a:pt x="9776" y="428"/>
                </a:cubicBezTo>
                <a:cubicBezTo>
                  <a:pt x="9776" y="469"/>
                  <a:pt x="9776" y="510"/>
                  <a:pt x="9797" y="551"/>
                </a:cubicBezTo>
                <a:cubicBezTo>
                  <a:pt x="9858" y="693"/>
                  <a:pt x="9898" y="856"/>
                  <a:pt x="9959" y="1019"/>
                </a:cubicBezTo>
                <a:cubicBezTo>
                  <a:pt x="10082" y="1324"/>
                  <a:pt x="10204" y="1650"/>
                  <a:pt x="10326" y="1956"/>
                </a:cubicBezTo>
                <a:cubicBezTo>
                  <a:pt x="10570" y="2567"/>
                  <a:pt x="10794" y="3157"/>
                  <a:pt x="11039" y="3748"/>
                </a:cubicBezTo>
                <a:cubicBezTo>
                  <a:pt x="11385" y="4603"/>
                  <a:pt x="11752" y="5438"/>
                  <a:pt x="12098" y="6294"/>
                </a:cubicBezTo>
                <a:cubicBezTo>
                  <a:pt x="12322" y="6843"/>
                  <a:pt x="12546" y="7414"/>
                  <a:pt x="12770" y="7964"/>
                </a:cubicBezTo>
                <a:cubicBezTo>
                  <a:pt x="13279" y="9267"/>
                  <a:pt x="13788" y="10591"/>
                  <a:pt x="14399" y="11853"/>
                </a:cubicBezTo>
                <a:cubicBezTo>
                  <a:pt x="14786" y="12648"/>
                  <a:pt x="15193" y="13442"/>
                  <a:pt x="15723" y="14175"/>
                </a:cubicBezTo>
                <a:cubicBezTo>
                  <a:pt x="15764" y="14216"/>
                  <a:pt x="15784" y="14257"/>
                  <a:pt x="15804" y="14338"/>
                </a:cubicBezTo>
                <a:cubicBezTo>
                  <a:pt x="15723" y="14297"/>
                  <a:pt x="15682" y="14257"/>
                  <a:pt x="15621" y="14216"/>
                </a:cubicBezTo>
                <a:cubicBezTo>
                  <a:pt x="15377" y="14033"/>
                  <a:pt x="15153" y="13849"/>
                  <a:pt x="14908" y="13666"/>
                </a:cubicBezTo>
                <a:cubicBezTo>
                  <a:pt x="14664" y="13483"/>
                  <a:pt x="14481" y="13279"/>
                  <a:pt x="14358" y="13014"/>
                </a:cubicBezTo>
                <a:cubicBezTo>
                  <a:pt x="14257" y="12811"/>
                  <a:pt x="14175" y="12607"/>
                  <a:pt x="14094" y="12383"/>
                </a:cubicBezTo>
                <a:cubicBezTo>
                  <a:pt x="13849" y="11731"/>
                  <a:pt x="13585" y="11080"/>
                  <a:pt x="13340" y="10428"/>
                </a:cubicBezTo>
                <a:cubicBezTo>
                  <a:pt x="13157" y="9980"/>
                  <a:pt x="12974" y="9532"/>
                  <a:pt x="12811" y="9084"/>
                </a:cubicBezTo>
                <a:cubicBezTo>
                  <a:pt x="12709" y="8839"/>
                  <a:pt x="12587" y="8595"/>
                  <a:pt x="12485" y="8351"/>
                </a:cubicBezTo>
                <a:cubicBezTo>
                  <a:pt x="12302" y="7862"/>
                  <a:pt x="12077" y="7414"/>
                  <a:pt x="11833" y="6945"/>
                </a:cubicBezTo>
                <a:cubicBezTo>
                  <a:pt x="11731" y="6742"/>
                  <a:pt x="11609" y="6538"/>
                  <a:pt x="11507" y="6334"/>
                </a:cubicBezTo>
                <a:cubicBezTo>
                  <a:pt x="11283" y="5947"/>
                  <a:pt x="11080" y="5560"/>
                  <a:pt x="10835" y="5194"/>
                </a:cubicBezTo>
                <a:cubicBezTo>
                  <a:pt x="10611" y="4807"/>
                  <a:pt x="10346" y="4461"/>
                  <a:pt x="10102" y="4094"/>
                </a:cubicBezTo>
                <a:cubicBezTo>
                  <a:pt x="10021" y="3972"/>
                  <a:pt x="9939" y="3850"/>
                  <a:pt x="9858" y="3728"/>
                </a:cubicBezTo>
                <a:cubicBezTo>
                  <a:pt x="9797" y="3646"/>
                  <a:pt x="9735" y="3544"/>
                  <a:pt x="9654" y="3463"/>
                </a:cubicBezTo>
                <a:cubicBezTo>
                  <a:pt x="9634" y="3442"/>
                  <a:pt x="9613" y="3402"/>
                  <a:pt x="9593" y="3381"/>
                </a:cubicBezTo>
                <a:cubicBezTo>
                  <a:pt x="9573" y="3402"/>
                  <a:pt x="9573" y="3402"/>
                  <a:pt x="9573" y="3402"/>
                </a:cubicBezTo>
                <a:cubicBezTo>
                  <a:pt x="9593" y="3442"/>
                  <a:pt x="9593" y="3483"/>
                  <a:pt x="9634" y="3504"/>
                </a:cubicBezTo>
                <a:cubicBezTo>
                  <a:pt x="9735" y="3666"/>
                  <a:pt x="9858" y="3829"/>
                  <a:pt x="9980" y="3992"/>
                </a:cubicBezTo>
                <a:cubicBezTo>
                  <a:pt x="10041" y="4074"/>
                  <a:pt x="10102" y="4176"/>
                  <a:pt x="10163" y="4277"/>
                </a:cubicBezTo>
                <a:cubicBezTo>
                  <a:pt x="10306" y="4501"/>
                  <a:pt x="10448" y="4705"/>
                  <a:pt x="10591" y="4929"/>
                </a:cubicBezTo>
                <a:cubicBezTo>
                  <a:pt x="10754" y="5194"/>
                  <a:pt x="10917" y="5479"/>
                  <a:pt x="11080" y="5744"/>
                </a:cubicBezTo>
                <a:cubicBezTo>
                  <a:pt x="11141" y="5866"/>
                  <a:pt x="11202" y="5968"/>
                  <a:pt x="11242" y="6090"/>
                </a:cubicBezTo>
                <a:cubicBezTo>
                  <a:pt x="11222" y="6090"/>
                  <a:pt x="11202" y="6070"/>
                  <a:pt x="11202" y="6049"/>
                </a:cubicBezTo>
                <a:cubicBezTo>
                  <a:pt x="10998" y="5723"/>
                  <a:pt x="10815" y="5418"/>
                  <a:pt x="10632" y="5112"/>
                </a:cubicBezTo>
                <a:cubicBezTo>
                  <a:pt x="10489" y="4909"/>
                  <a:pt x="10367" y="4705"/>
                  <a:pt x="10245" y="4501"/>
                </a:cubicBezTo>
                <a:cubicBezTo>
                  <a:pt x="10082" y="4257"/>
                  <a:pt x="9919" y="4033"/>
                  <a:pt x="9776" y="3789"/>
                </a:cubicBezTo>
                <a:cubicBezTo>
                  <a:pt x="9634" y="3585"/>
                  <a:pt x="9450" y="3402"/>
                  <a:pt x="9328" y="3157"/>
                </a:cubicBezTo>
                <a:cubicBezTo>
                  <a:pt x="9308" y="3137"/>
                  <a:pt x="9287" y="3117"/>
                  <a:pt x="9267" y="3096"/>
                </a:cubicBezTo>
                <a:cubicBezTo>
                  <a:pt x="9206" y="3035"/>
                  <a:pt x="9145" y="2974"/>
                  <a:pt x="9104" y="2893"/>
                </a:cubicBezTo>
                <a:cubicBezTo>
                  <a:pt x="9043" y="2831"/>
                  <a:pt x="8982" y="2770"/>
                  <a:pt x="9002" y="2689"/>
                </a:cubicBezTo>
                <a:cubicBezTo>
                  <a:pt x="8941" y="2628"/>
                  <a:pt x="8880" y="2607"/>
                  <a:pt x="8839" y="2567"/>
                </a:cubicBezTo>
                <a:cubicBezTo>
                  <a:pt x="8778" y="2485"/>
                  <a:pt x="8717" y="2404"/>
                  <a:pt x="8656" y="2343"/>
                </a:cubicBezTo>
                <a:cubicBezTo>
                  <a:pt x="8554" y="2220"/>
                  <a:pt x="8452" y="2098"/>
                  <a:pt x="8330" y="1956"/>
                </a:cubicBezTo>
                <a:cubicBezTo>
                  <a:pt x="8249" y="1874"/>
                  <a:pt x="8147" y="1772"/>
                  <a:pt x="8086" y="1671"/>
                </a:cubicBezTo>
                <a:cubicBezTo>
                  <a:pt x="7964" y="1487"/>
                  <a:pt x="7780" y="1365"/>
                  <a:pt x="7638" y="1223"/>
                </a:cubicBezTo>
                <a:cubicBezTo>
                  <a:pt x="7609" y="1185"/>
                  <a:pt x="7585" y="1169"/>
                  <a:pt x="7560" y="1169"/>
                </a:cubicBezTo>
                <a:cubicBezTo>
                  <a:pt x="7530" y="1169"/>
                  <a:pt x="7498" y="1190"/>
                  <a:pt x="7454" y="1223"/>
                </a:cubicBezTo>
                <a:cubicBezTo>
                  <a:pt x="7454" y="1284"/>
                  <a:pt x="7475" y="1324"/>
                  <a:pt x="7495" y="1386"/>
                </a:cubicBezTo>
                <a:cubicBezTo>
                  <a:pt x="7556" y="1487"/>
                  <a:pt x="7638" y="1569"/>
                  <a:pt x="7679" y="1671"/>
                </a:cubicBezTo>
                <a:cubicBezTo>
                  <a:pt x="7740" y="1834"/>
                  <a:pt x="7841" y="1976"/>
                  <a:pt x="7923" y="2119"/>
                </a:cubicBezTo>
                <a:cubicBezTo>
                  <a:pt x="7943" y="2139"/>
                  <a:pt x="7964" y="2180"/>
                  <a:pt x="7984" y="2220"/>
                </a:cubicBezTo>
                <a:cubicBezTo>
                  <a:pt x="8025" y="2282"/>
                  <a:pt x="8045" y="2343"/>
                  <a:pt x="8065" y="2404"/>
                </a:cubicBezTo>
                <a:cubicBezTo>
                  <a:pt x="8167" y="2587"/>
                  <a:pt x="8269" y="2750"/>
                  <a:pt x="8371" y="2933"/>
                </a:cubicBezTo>
                <a:cubicBezTo>
                  <a:pt x="8432" y="3035"/>
                  <a:pt x="8513" y="3157"/>
                  <a:pt x="8595" y="3280"/>
                </a:cubicBezTo>
                <a:cubicBezTo>
                  <a:pt x="8615" y="3300"/>
                  <a:pt x="8615" y="3341"/>
                  <a:pt x="8636" y="3361"/>
                </a:cubicBezTo>
                <a:cubicBezTo>
                  <a:pt x="8697" y="3483"/>
                  <a:pt x="8758" y="3605"/>
                  <a:pt x="8839" y="3728"/>
                </a:cubicBezTo>
                <a:cubicBezTo>
                  <a:pt x="8900" y="3850"/>
                  <a:pt x="8982" y="3952"/>
                  <a:pt x="9043" y="4074"/>
                </a:cubicBezTo>
                <a:cubicBezTo>
                  <a:pt x="9267" y="4481"/>
                  <a:pt x="9491" y="4888"/>
                  <a:pt x="9695" y="5296"/>
                </a:cubicBezTo>
                <a:cubicBezTo>
                  <a:pt x="10041" y="6008"/>
                  <a:pt x="10408" y="6721"/>
                  <a:pt x="10754" y="7434"/>
                </a:cubicBezTo>
                <a:cubicBezTo>
                  <a:pt x="10856" y="7617"/>
                  <a:pt x="10937" y="7821"/>
                  <a:pt x="11018" y="8004"/>
                </a:cubicBezTo>
                <a:cubicBezTo>
                  <a:pt x="11039" y="8025"/>
                  <a:pt x="11039" y="8065"/>
                  <a:pt x="11059" y="8086"/>
                </a:cubicBezTo>
                <a:cubicBezTo>
                  <a:pt x="11018" y="8065"/>
                  <a:pt x="10998" y="8025"/>
                  <a:pt x="10978" y="8004"/>
                </a:cubicBezTo>
                <a:cubicBezTo>
                  <a:pt x="10835" y="7719"/>
                  <a:pt x="10693" y="7454"/>
                  <a:pt x="10550" y="7169"/>
                </a:cubicBezTo>
                <a:cubicBezTo>
                  <a:pt x="10387" y="6884"/>
                  <a:pt x="10224" y="6579"/>
                  <a:pt x="10061" y="6273"/>
                </a:cubicBezTo>
                <a:cubicBezTo>
                  <a:pt x="9959" y="6090"/>
                  <a:pt x="9878" y="5886"/>
                  <a:pt x="9776" y="5683"/>
                </a:cubicBezTo>
                <a:cubicBezTo>
                  <a:pt x="9573" y="5275"/>
                  <a:pt x="9348" y="4888"/>
                  <a:pt x="9145" y="4481"/>
                </a:cubicBezTo>
                <a:cubicBezTo>
                  <a:pt x="9002" y="4216"/>
                  <a:pt x="8860" y="3931"/>
                  <a:pt x="8697" y="3666"/>
                </a:cubicBezTo>
                <a:cubicBezTo>
                  <a:pt x="8676" y="3605"/>
                  <a:pt x="8615" y="3565"/>
                  <a:pt x="8595" y="3504"/>
                </a:cubicBezTo>
                <a:cubicBezTo>
                  <a:pt x="8473" y="3280"/>
                  <a:pt x="8371" y="3076"/>
                  <a:pt x="8249" y="2852"/>
                </a:cubicBezTo>
                <a:lnTo>
                  <a:pt x="8086" y="2567"/>
                </a:lnTo>
                <a:cubicBezTo>
                  <a:pt x="8025" y="2465"/>
                  <a:pt x="7984" y="2363"/>
                  <a:pt x="7923" y="2261"/>
                </a:cubicBezTo>
                <a:cubicBezTo>
                  <a:pt x="7882" y="2180"/>
                  <a:pt x="7841" y="2119"/>
                  <a:pt x="7801" y="2058"/>
                </a:cubicBezTo>
                <a:cubicBezTo>
                  <a:pt x="7719" y="1895"/>
                  <a:pt x="7638" y="1732"/>
                  <a:pt x="7536" y="1569"/>
                </a:cubicBezTo>
                <a:cubicBezTo>
                  <a:pt x="7516" y="1487"/>
                  <a:pt x="7454" y="1426"/>
                  <a:pt x="7414" y="1345"/>
                </a:cubicBezTo>
                <a:cubicBezTo>
                  <a:pt x="7414" y="1345"/>
                  <a:pt x="7414" y="1345"/>
                  <a:pt x="7373" y="1324"/>
                </a:cubicBezTo>
                <a:lnTo>
                  <a:pt x="7373" y="1324"/>
                </a:lnTo>
                <a:cubicBezTo>
                  <a:pt x="7393" y="1365"/>
                  <a:pt x="7393" y="1386"/>
                  <a:pt x="7393" y="1406"/>
                </a:cubicBezTo>
                <a:cubicBezTo>
                  <a:pt x="7495" y="1630"/>
                  <a:pt x="7597" y="1854"/>
                  <a:pt x="7699" y="2078"/>
                </a:cubicBezTo>
                <a:cubicBezTo>
                  <a:pt x="7719" y="2159"/>
                  <a:pt x="7780" y="2220"/>
                  <a:pt x="7821" y="2302"/>
                </a:cubicBezTo>
                <a:cubicBezTo>
                  <a:pt x="7841" y="2363"/>
                  <a:pt x="7862" y="2445"/>
                  <a:pt x="7882" y="2506"/>
                </a:cubicBezTo>
                <a:cubicBezTo>
                  <a:pt x="8086" y="2933"/>
                  <a:pt x="8310" y="3361"/>
                  <a:pt x="8513" y="3789"/>
                </a:cubicBezTo>
                <a:cubicBezTo>
                  <a:pt x="8900" y="4583"/>
                  <a:pt x="9287" y="5357"/>
                  <a:pt x="9654" y="6151"/>
                </a:cubicBezTo>
                <a:cubicBezTo>
                  <a:pt x="9919" y="6701"/>
                  <a:pt x="10183" y="7271"/>
                  <a:pt x="10469" y="7821"/>
                </a:cubicBezTo>
                <a:cubicBezTo>
                  <a:pt x="10733" y="8391"/>
                  <a:pt x="11039" y="8941"/>
                  <a:pt x="11324" y="9471"/>
                </a:cubicBezTo>
                <a:cubicBezTo>
                  <a:pt x="11568" y="9919"/>
                  <a:pt x="11813" y="10326"/>
                  <a:pt x="12077" y="10754"/>
                </a:cubicBezTo>
                <a:cubicBezTo>
                  <a:pt x="12302" y="11100"/>
                  <a:pt x="12546" y="11426"/>
                  <a:pt x="12790" y="11772"/>
                </a:cubicBezTo>
                <a:cubicBezTo>
                  <a:pt x="12831" y="11833"/>
                  <a:pt x="12851" y="11894"/>
                  <a:pt x="12892" y="11955"/>
                </a:cubicBezTo>
                <a:cubicBezTo>
                  <a:pt x="12872" y="11955"/>
                  <a:pt x="12872" y="11955"/>
                  <a:pt x="12872" y="11976"/>
                </a:cubicBezTo>
                <a:cubicBezTo>
                  <a:pt x="12831" y="11935"/>
                  <a:pt x="12790" y="11915"/>
                  <a:pt x="12770" y="11894"/>
                </a:cubicBezTo>
                <a:cubicBezTo>
                  <a:pt x="12566" y="11731"/>
                  <a:pt x="12403" y="11548"/>
                  <a:pt x="12179" y="11426"/>
                </a:cubicBezTo>
                <a:cubicBezTo>
                  <a:pt x="12159" y="11405"/>
                  <a:pt x="12118" y="11365"/>
                  <a:pt x="12098" y="11324"/>
                </a:cubicBezTo>
                <a:cubicBezTo>
                  <a:pt x="12057" y="11283"/>
                  <a:pt x="12037" y="11242"/>
                  <a:pt x="11996" y="11222"/>
                </a:cubicBezTo>
                <a:cubicBezTo>
                  <a:pt x="11915" y="11141"/>
                  <a:pt x="11833" y="11080"/>
                  <a:pt x="11731" y="10998"/>
                </a:cubicBezTo>
                <a:cubicBezTo>
                  <a:pt x="11365" y="10672"/>
                  <a:pt x="10998" y="10346"/>
                  <a:pt x="10632" y="10021"/>
                </a:cubicBezTo>
                <a:cubicBezTo>
                  <a:pt x="10570" y="9980"/>
                  <a:pt x="10509" y="9919"/>
                  <a:pt x="10448" y="9837"/>
                </a:cubicBezTo>
                <a:cubicBezTo>
                  <a:pt x="10285" y="9674"/>
                  <a:pt x="10122" y="9491"/>
                  <a:pt x="9959" y="9308"/>
                </a:cubicBezTo>
                <a:cubicBezTo>
                  <a:pt x="9878" y="9206"/>
                  <a:pt x="9776" y="9104"/>
                  <a:pt x="9695" y="8982"/>
                </a:cubicBezTo>
                <a:cubicBezTo>
                  <a:pt x="9654" y="8941"/>
                  <a:pt x="9634" y="8860"/>
                  <a:pt x="9593" y="8819"/>
                </a:cubicBezTo>
                <a:cubicBezTo>
                  <a:pt x="9267" y="8412"/>
                  <a:pt x="8941" y="8025"/>
                  <a:pt x="8595" y="7638"/>
                </a:cubicBezTo>
                <a:cubicBezTo>
                  <a:pt x="8351" y="7353"/>
                  <a:pt x="8086" y="7088"/>
                  <a:pt x="7821" y="6823"/>
                </a:cubicBezTo>
                <a:cubicBezTo>
                  <a:pt x="7597" y="6579"/>
                  <a:pt x="7353" y="6334"/>
                  <a:pt x="7108" y="6110"/>
                </a:cubicBezTo>
                <a:cubicBezTo>
                  <a:pt x="6619" y="5662"/>
                  <a:pt x="6110" y="5214"/>
                  <a:pt x="5581" y="4827"/>
                </a:cubicBezTo>
                <a:cubicBezTo>
                  <a:pt x="5377" y="4685"/>
                  <a:pt x="5153" y="4522"/>
                  <a:pt x="4929" y="4379"/>
                </a:cubicBezTo>
                <a:cubicBezTo>
                  <a:pt x="4929" y="4359"/>
                  <a:pt x="4909" y="4359"/>
                  <a:pt x="4888" y="4359"/>
                </a:cubicBezTo>
                <a:cubicBezTo>
                  <a:pt x="4929" y="4400"/>
                  <a:pt x="4950" y="4420"/>
                  <a:pt x="4970" y="4440"/>
                </a:cubicBezTo>
                <a:cubicBezTo>
                  <a:pt x="4909" y="4420"/>
                  <a:pt x="4888" y="4379"/>
                  <a:pt x="4848" y="4359"/>
                </a:cubicBezTo>
                <a:cubicBezTo>
                  <a:pt x="4787" y="4277"/>
                  <a:pt x="4746" y="4216"/>
                  <a:pt x="4624" y="4216"/>
                </a:cubicBezTo>
                <a:cubicBezTo>
                  <a:pt x="4624" y="4216"/>
                  <a:pt x="4603" y="4196"/>
                  <a:pt x="4583" y="4176"/>
                </a:cubicBezTo>
                <a:cubicBezTo>
                  <a:pt x="4461" y="4094"/>
                  <a:pt x="4359" y="4013"/>
                  <a:pt x="4257" y="3952"/>
                </a:cubicBezTo>
                <a:cubicBezTo>
                  <a:pt x="4176" y="3911"/>
                  <a:pt x="4074" y="3850"/>
                  <a:pt x="3992" y="3829"/>
                </a:cubicBezTo>
                <a:cubicBezTo>
                  <a:pt x="3953" y="3810"/>
                  <a:pt x="3913" y="3798"/>
                  <a:pt x="3877" y="3798"/>
                </a:cubicBezTo>
                <a:cubicBezTo>
                  <a:pt x="3800" y="3798"/>
                  <a:pt x="3735" y="3848"/>
                  <a:pt x="3707" y="3972"/>
                </a:cubicBezTo>
                <a:cubicBezTo>
                  <a:pt x="3748" y="4033"/>
                  <a:pt x="3809" y="4094"/>
                  <a:pt x="3870" y="4176"/>
                </a:cubicBezTo>
                <a:cubicBezTo>
                  <a:pt x="3789" y="4135"/>
                  <a:pt x="3748" y="4053"/>
                  <a:pt x="3646" y="4053"/>
                </a:cubicBezTo>
                <a:cubicBezTo>
                  <a:pt x="3687" y="4114"/>
                  <a:pt x="3707" y="4176"/>
                  <a:pt x="3728" y="4216"/>
                </a:cubicBezTo>
                <a:cubicBezTo>
                  <a:pt x="3850" y="4359"/>
                  <a:pt x="3952" y="4522"/>
                  <a:pt x="4074" y="4664"/>
                </a:cubicBezTo>
                <a:cubicBezTo>
                  <a:pt x="4624" y="5316"/>
                  <a:pt x="5194" y="5968"/>
                  <a:pt x="5764" y="6599"/>
                </a:cubicBezTo>
                <a:cubicBezTo>
                  <a:pt x="6049" y="6925"/>
                  <a:pt x="6355" y="7230"/>
                  <a:pt x="6640" y="7556"/>
                </a:cubicBezTo>
                <a:cubicBezTo>
                  <a:pt x="7169" y="8106"/>
                  <a:pt x="7699" y="8656"/>
                  <a:pt x="8269" y="9165"/>
                </a:cubicBezTo>
                <a:cubicBezTo>
                  <a:pt x="8493" y="9389"/>
                  <a:pt x="8717" y="9572"/>
                  <a:pt x="8962" y="9776"/>
                </a:cubicBezTo>
                <a:cubicBezTo>
                  <a:pt x="9165" y="9959"/>
                  <a:pt x="9369" y="10122"/>
                  <a:pt x="9593" y="10285"/>
                </a:cubicBezTo>
                <a:cubicBezTo>
                  <a:pt x="9776" y="10428"/>
                  <a:pt x="9959" y="10550"/>
                  <a:pt x="10143" y="10693"/>
                </a:cubicBezTo>
                <a:cubicBezTo>
                  <a:pt x="10367" y="10855"/>
                  <a:pt x="10591" y="11039"/>
                  <a:pt x="10794" y="11202"/>
                </a:cubicBezTo>
                <a:cubicBezTo>
                  <a:pt x="10917" y="11283"/>
                  <a:pt x="11039" y="11365"/>
                  <a:pt x="11120" y="11466"/>
                </a:cubicBezTo>
                <a:cubicBezTo>
                  <a:pt x="11283" y="11650"/>
                  <a:pt x="11507" y="11772"/>
                  <a:pt x="11691" y="11935"/>
                </a:cubicBezTo>
                <a:cubicBezTo>
                  <a:pt x="11711" y="11955"/>
                  <a:pt x="11752" y="11976"/>
                  <a:pt x="11792" y="11996"/>
                </a:cubicBezTo>
                <a:cubicBezTo>
                  <a:pt x="11833" y="12016"/>
                  <a:pt x="11853" y="12057"/>
                  <a:pt x="11894" y="12098"/>
                </a:cubicBezTo>
                <a:cubicBezTo>
                  <a:pt x="11915" y="12098"/>
                  <a:pt x="11915" y="12139"/>
                  <a:pt x="11935" y="12159"/>
                </a:cubicBezTo>
                <a:cubicBezTo>
                  <a:pt x="12098" y="12301"/>
                  <a:pt x="12261" y="12464"/>
                  <a:pt x="12424" y="12607"/>
                </a:cubicBezTo>
                <a:cubicBezTo>
                  <a:pt x="12526" y="12709"/>
                  <a:pt x="12648" y="12811"/>
                  <a:pt x="12750" y="12912"/>
                </a:cubicBezTo>
                <a:cubicBezTo>
                  <a:pt x="12790" y="12933"/>
                  <a:pt x="12811" y="12974"/>
                  <a:pt x="12851" y="13035"/>
                </a:cubicBezTo>
                <a:cubicBezTo>
                  <a:pt x="12750" y="13014"/>
                  <a:pt x="12688" y="13014"/>
                  <a:pt x="12648" y="13014"/>
                </a:cubicBezTo>
                <a:cubicBezTo>
                  <a:pt x="12526" y="12933"/>
                  <a:pt x="12403" y="12851"/>
                  <a:pt x="12302" y="12790"/>
                </a:cubicBezTo>
                <a:cubicBezTo>
                  <a:pt x="12118" y="12709"/>
                  <a:pt x="11935" y="12627"/>
                  <a:pt x="11752" y="12546"/>
                </a:cubicBezTo>
                <a:cubicBezTo>
                  <a:pt x="11670" y="12485"/>
                  <a:pt x="11568" y="12444"/>
                  <a:pt x="11446" y="12403"/>
                </a:cubicBezTo>
                <a:cubicBezTo>
                  <a:pt x="11324" y="12301"/>
                  <a:pt x="11161" y="12179"/>
                  <a:pt x="10978" y="12118"/>
                </a:cubicBezTo>
                <a:cubicBezTo>
                  <a:pt x="10896" y="12057"/>
                  <a:pt x="10815" y="12016"/>
                  <a:pt x="10754" y="11976"/>
                </a:cubicBezTo>
                <a:cubicBezTo>
                  <a:pt x="10550" y="11813"/>
                  <a:pt x="10306" y="11711"/>
                  <a:pt x="10102" y="11589"/>
                </a:cubicBezTo>
                <a:cubicBezTo>
                  <a:pt x="9858" y="11426"/>
                  <a:pt x="9573" y="11304"/>
                  <a:pt x="9308" y="11181"/>
                </a:cubicBezTo>
                <a:cubicBezTo>
                  <a:pt x="9247" y="11141"/>
                  <a:pt x="9186" y="11100"/>
                  <a:pt x="9124" y="11080"/>
                </a:cubicBezTo>
                <a:cubicBezTo>
                  <a:pt x="9023" y="10998"/>
                  <a:pt x="8921" y="10937"/>
                  <a:pt x="8819" y="10937"/>
                </a:cubicBezTo>
                <a:cubicBezTo>
                  <a:pt x="8758" y="10876"/>
                  <a:pt x="8717" y="10815"/>
                  <a:pt x="8656" y="10794"/>
                </a:cubicBezTo>
                <a:cubicBezTo>
                  <a:pt x="8554" y="10754"/>
                  <a:pt x="8432" y="10713"/>
                  <a:pt x="8330" y="10652"/>
                </a:cubicBezTo>
                <a:cubicBezTo>
                  <a:pt x="8310" y="10631"/>
                  <a:pt x="8269" y="10611"/>
                  <a:pt x="8228" y="10611"/>
                </a:cubicBezTo>
                <a:cubicBezTo>
                  <a:pt x="8147" y="10570"/>
                  <a:pt x="8065" y="10530"/>
                  <a:pt x="7984" y="10489"/>
                </a:cubicBezTo>
                <a:cubicBezTo>
                  <a:pt x="7841" y="10428"/>
                  <a:pt x="7719" y="10367"/>
                  <a:pt x="7597" y="10306"/>
                </a:cubicBezTo>
                <a:cubicBezTo>
                  <a:pt x="7551" y="10321"/>
                  <a:pt x="7516" y="10360"/>
                  <a:pt x="7475" y="10360"/>
                </a:cubicBezTo>
                <a:cubicBezTo>
                  <a:pt x="7462" y="10360"/>
                  <a:pt x="7449" y="10356"/>
                  <a:pt x="7434" y="10346"/>
                </a:cubicBezTo>
                <a:cubicBezTo>
                  <a:pt x="7454" y="10326"/>
                  <a:pt x="7454" y="10306"/>
                  <a:pt x="7475" y="10265"/>
                </a:cubicBezTo>
                <a:cubicBezTo>
                  <a:pt x="7353" y="10204"/>
                  <a:pt x="7230" y="10122"/>
                  <a:pt x="7068" y="10082"/>
                </a:cubicBezTo>
                <a:cubicBezTo>
                  <a:pt x="7068" y="10122"/>
                  <a:pt x="7068" y="10143"/>
                  <a:pt x="7068" y="10183"/>
                </a:cubicBezTo>
                <a:cubicBezTo>
                  <a:pt x="6966" y="10143"/>
                  <a:pt x="6864" y="10163"/>
                  <a:pt x="6803" y="10102"/>
                </a:cubicBezTo>
                <a:cubicBezTo>
                  <a:pt x="6640" y="9980"/>
                  <a:pt x="6457" y="9980"/>
                  <a:pt x="6294" y="9878"/>
                </a:cubicBezTo>
                <a:cubicBezTo>
                  <a:pt x="6171" y="9817"/>
                  <a:pt x="6049" y="9796"/>
                  <a:pt x="5927" y="9756"/>
                </a:cubicBezTo>
                <a:cubicBezTo>
                  <a:pt x="5846" y="9715"/>
                  <a:pt x="5785" y="9695"/>
                  <a:pt x="5723" y="9674"/>
                </a:cubicBezTo>
                <a:cubicBezTo>
                  <a:pt x="5662" y="9654"/>
                  <a:pt x="5601" y="9634"/>
                  <a:pt x="5540" y="9613"/>
                </a:cubicBezTo>
                <a:cubicBezTo>
                  <a:pt x="5459" y="9572"/>
                  <a:pt x="5377" y="9532"/>
                  <a:pt x="5296" y="9511"/>
                </a:cubicBezTo>
                <a:cubicBezTo>
                  <a:pt x="5174" y="9450"/>
                  <a:pt x="5051" y="9410"/>
                  <a:pt x="4929" y="9348"/>
                </a:cubicBezTo>
                <a:cubicBezTo>
                  <a:pt x="4725" y="9287"/>
                  <a:pt x="4542" y="9186"/>
                  <a:pt x="4339" y="9145"/>
                </a:cubicBezTo>
                <a:cubicBezTo>
                  <a:pt x="4318" y="9145"/>
                  <a:pt x="4298" y="9145"/>
                  <a:pt x="4257" y="9124"/>
                </a:cubicBezTo>
                <a:cubicBezTo>
                  <a:pt x="3931" y="9002"/>
                  <a:pt x="3585" y="8880"/>
                  <a:pt x="3239" y="8758"/>
                </a:cubicBezTo>
                <a:cubicBezTo>
                  <a:pt x="3015" y="8676"/>
                  <a:pt x="2770" y="8656"/>
                  <a:pt x="2546" y="8575"/>
                </a:cubicBezTo>
                <a:cubicBezTo>
                  <a:pt x="2383" y="8534"/>
                  <a:pt x="2200" y="8575"/>
                  <a:pt x="2058" y="8452"/>
                </a:cubicBezTo>
                <a:lnTo>
                  <a:pt x="1935" y="8452"/>
                </a:lnTo>
                <a:cubicBezTo>
                  <a:pt x="1871" y="8414"/>
                  <a:pt x="1806" y="8399"/>
                  <a:pt x="1737" y="8399"/>
                </a:cubicBezTo>
                <a:cubicBezTo>
                  <a:pt x="1696" y="8399"/>
                  <a:pt x="1654" y="8404"/>
                  <a:pt x="1610" y="8412"/>
                </a:cubicBezTo>
                <a:cubicBezTo>
                  <a:pt x="1550" y="8376"/>
                  <a:pt x="1491" y="8354"/>
                  <a:pt x="1428" y="8354"/>
                </a:cubicBezTo>
                <a:cubicBezTo>
                  <a:pt x="1382" y="8354"/>
                  <a:pt x="1335" y="8366"/>
                  <a:pt x="1284" y="8391"/>
                </a:cubicBezTo>
                <a:cubicBezTo>
                  <a:pt x="1263" y="8371"/>
                  <a:pt x="1263" y="8351"/>
                  <a:pt x="1243" y="8330"/>
                </a:cubicBezTo>
                <a:cubicBezTo>
                  <a:pt x="1223" y="8330"/>
                  <a:pt x="1202" y="8310"/>
                  <a:pt x="1162" y="8289"/>
                </a:cubicBezTo>
                <a:cubicBezTo>
                  <a:pt x="1162" y="8351"/>
                  <a:pt x="1162" y="8412"/>
                  <a:pt x="1162" y="8452"/>
                </a:cubicBezTo>
                <a:cubicBezTo>
                  <a:pt x="1182" y="8473"/>
                  <a:pt x="1202" y="8493"/>
                  <a:pt x="1223" y="8513"/>
                </a:cubicBezTo>
                <a:cubicBezTo>
                  <a:pt x="1202" y="8534"/>
                  <a:pt x="1182" y="8534"/>
                  <a:pt x="1141" y="8554"/>
                </a:cubicBezTo>
                <a:cubicBezTo>
                  <a:pt x="1243" y="8615"/>
                  <a:pt x="1324" y="8656"/>
                  <a:pt x="1406" y="8697"/>
                </a:cubicBezTo>
                <a:cubicBezTo>
                  <a:pt x="1996" y="8982"/>
                  <a:pt x="2567" y="9267"/>
                  <a:pt x="3137" y="9552"/>
                </a:cubicBezTo>
                <a:cubicBezTo>
                  <a:pt x="3585" y="9776"/>
                  <a:pt x="4013" y="10000"/>
                  <a:pt x="4440" y="10224"/>
                </a:cubicBezTo>
                <a:cubicBezTo>
                  <a:pt x="4766" y="10407"/>
                  <a:pt x="5112" y="10591"/>
                  <a:pt x="5459" y="10774"/>
                </a:cubicBezTo>
                <a:cubicBezTo>
                  <a:pt x="5662" y="10876"/>
                  <a:pt x="5866" y="10978"/>
                  <a:pt x="6070" y="11080"/>
                </a:cubicBezTo>
                <a:cubicBezTo>
                  <a:pt x="6436" y="11263"/>
                  <a:pt x="6782" y="11446"/>
                  <a:pt x="7149" y="11629"/>
                </a:cubicBezTo>
                <a:cubicBezTo>
                  <a:pt x="7373" y="11731"/>
                  <a:pt x="7617" y="11853"/>
                  <a:pt x="7841" y="11955"/>
                </a:cubicBezTo>
                <a:cubicBezTo>
                  <a:pt x="8065" y="12057"/>
                  <a:pt x="8289" y="12159"/>
                  <a:pt x="8534" y="12261"/>
                </a:cubicBezTo>
                <a:cubicBezTo>
                  <a:pt x="9206" y="12505"/>
                  <a:pt x="9878" y="12709"/>
                  <a:pt x="10570" y="12892"/>
                </a:cubicBezTo>
                <a:cubicBezTo>
                  <a:pt x="11120" y="13035"/>
                  <a:pt x="11650" y="13177"/>
                  <a:pt x="12179" y="13381"/>
                </a:cubicBezTo>
                <a:cubicBezTo>
                  <a:pt x="12444" y="13483"/>
                  <a:pt x="12709" y="13605"/>
                  <a:pt x="12974" y="13686"/>
                </a:cubicBezTo>
                <a:cubicBezTo>
                  <a:pt x="13279" y="13808"/>
                  <a:pt x="13585" y="13931"/>
                  <a:pt x="13931" y="13992"/>
                </a:cubicBezTo>
                <a:cubicBezTo>
                  <a:pt x="13971" y="14012"/>
                  <a:pt x="14012" y="14033"/>
                  <a:pt x="14053" y="14053"/>
                </a:cubicBezTo>
                <a:cubicBezTo>
                  <a:pt x="14440" y="14379"/>
                  <a:pt x="14806" y="14705"/>
                  <a:pt x="15193" y="15010"/>
                </a:cubicBezTo>
                <a:cubicBezTo>
                  <a:pt x="15214" y="15030"/>
                  <a:pt x="15234" y="15071"/>
                  <a:pt x="15255" y="15092"/>
                </a:cubicBezTo>
                <a:cubicBezTo>
                  <a:pt x="15255" y="15112"/>
                  <a:pt x="15255" y="15112"/>
                  <a:pt x="15255" y="15132"/>
                </a:cubicBezTo>
                <a:lnTo>
                  <a:pt x="15132" y="15132"/>
                </a:lnTo>
                <a:cubicBezTo>
                  <a:pt x="15030" y="15112"/>
                  <a:pt x="14908" y="15092"/>
                  <a:pt x="14786" y="15071"/>
                </a:cubicBezTo>
                <a:cubicBezTo>
                  <a:pt x="14501" y="15010"/>
                  <a:pt x="14196" y="14949"/>
                  <a:pt x="13890" y="14888"/>
                </a:cubicBezTo>
                <a:cubicBezTo>
                  <a:pt x="13361" y="14745"/>
                  <a:pt x="12851" y="14603"/>
                  <a:pt x="12322" y="14440"/>
                </a:cubicBezTo>
                <a:cubicBezTo>
                  <a:pt x="12098" y="14379"/>
                  <a:pt x="11853" y="14318"/>
                  <a:pt x="11609" y="14257"/>
                </a:cubicBezTo>
                <a:cubicBezTo>
                  <a:pt x="11426" y="14195"/>
                  <a:pt x="11242" y="14134"/>
                  <a:pt x="11039" y="14073"/>
                </a:cubicBezTo>
                <a:cubicBezTo>
                  <a:pt x="10876" y="14033"/>
                  <a:pt x="10713" y="13992"/>
                  <a:pt x="10550" y="13951"/>
                </a:cubicBezTo>
                <a:cubicBezTo>
                  <a:pt x="10306" y="13870"/>
                  <a:pt x="10061" y="13808"/>
                  <a:pt x="9797" y="13747"/>
                </a:cubicBezTo>
                <a:cubicBezTo>
                  <a:pt x="9613" y="13686"/>
                  <a:pt x="9430" y="13646"/>
                  <a:pt x="9247" y="13605"/>
                </a:cubicBezTo>
                <a:cubicBezTo>
                  <a:pt x="8982" y="13544"/>
                  <a:pt x="8717" y="13462"/>
                  <a:pt x="8452" y="13401"/>
                </a:cubicBezTo>
                <a:cubicBezTo>
                  <a:pt x="8330" y="13360"/>
                  <a:pt x="8208" y="13340"/>
                  <a:pt x="8086" y="13320"/>
                </a:cubicBezTo>
                <a:cubicBezTo>
                  <a:pt x="7943" y="13299"/>
                  <a:pt x="7821" y="13259"/>
                  <a:pt x="7679" y="13238"/>
                </a:cubicBezTo>
                <a:cubicBezTo>
                  <a:pt x="7679" y="13238"/>
                  <a:pt x="7679" y="13238"/>
                  <a:pt x="7658" y="13259"/>
                </a:cubicBezTo>
                <a:cubicBezTo>
                  <a:pt x="7964" y="13360"/>
                  <a:pt x="8289" y="13401"/>
                  <a:pt x="8595" y="13544"/>
                </a:cubicBezTo>
                <a:cubicBezTo>
                  <a:pt x="8473" y="13544"/>
                  <a:pt x="8351" y="13523"/>
                  <a:pt x="8249" y="13503"/>
                </a:cubicBezTo>
                <a:cubicBezTo>
                  <a:pt x="8086" y="13483"/>
                  <a:pt x="7943" y="13422"/>
                  <a:pt x="7780" y="13401"/>
                </a:cubicBezTo>
                <a:cubicBezTo>
                  <a:pt x="7556" y="13340"/>
                  <a:pt x="7312" y="13299"/>
                  <a:pt x="7088" y="13238"/>
                </a:cubicBezTo>
                <a:cubicBezTo>
                  <a:pt x="6782" y="13177"/>
                  <a:pt x="6497" y="13116"/>
                  <a:pt x="6212" y="13035"/>
                </a:cubicBezTo>
                <a:cubicBezTo>
                  <a:pt x="5927" y="12974"/>
                  <a:pt x="5642" y="12912"/>
                  <a:pt x="5357" y="12851"/>
                </a:cubicBezTo>
                <a:cubicBezTo>
                  <a:pt x="5072" y="12790"/>
                  <a:pt x="4766" y="12709"/>
                  <a:pt x="4481" y="12648"/>
                </a:cubicBezTo>
                <a:cubicBezTo>
                  <a:pt x="4094" y="12546"/>
                  <a:pt x="3707" y="12464"/>
                  <a:pt x="3300" y="12363"/>
                </a:cubicBezTo>
                <a:cubicBezTo>
                  <a:pt x="3076" y="12322"/>
                  <a:pt x="2831" y="12261"/>
                  <a:pt x="2587" y="12220"/>
                </a:cubicBezTo>
                <a:cubicBezTo>
                  <a:pt x="2485" y="12179"/>
                  <a:pt x="2363" y="12179"/>
                  <a:pt x="2261" y="12159"/>
                </a:cubicBezTo>
                <a:cubicBezTo>
                  <a:pt x="2078" y="12139"/>
                  <a:pt x="1895" y="12098"/>
                  <a:pt x="1711" y="12077"/>
                </a:cubicBezTo>
                <a:cubicBezTo>
                  <a:pt x="1610" y="12057"/>
                  <a:pt x="1508" y="12037"/>
                  <a:pt x="1406" y="12016"/>
                </a:cubicBezTo>
                <a:cubicBezTo>
                  <a:pt x="1365" y="12016"/>
                  <a:pt x="1324" y="11996"/>
                  <a:pt x="1263" y="11996"/>
                </a:cubicBezTo>
                <a:cubicBezTo>
                  <a:pt x="1100" y="11976"/>
                  <a:pt x="917" y="11955"/>
                  <a:pt x="734" y="11955"/>
                </a:cubicBezTo>
                <a:cubicBezTo>
                  <a:pt x="734" y="11948"/>
                  <a:pt x="732" y="11946"/>
                  <a:pt x="728" y="11946"/>
                </a:cubicBezTo>
                <a:cubicBezTo>
                  <a:pt x="720" y="11946"/>
                  <a:pt x="707" y="11955"/>
                  <a:pt x="693" y="11955"/>
                </a:cubicBezTo>
                <a:cubicBezTo>
                  <a:pt x="673" y="11976"/>
                  <a:pt x="632" y="11996"/>
                  <a:pt x="612" y="12016"/>
                </a:cubicBezTo>
                <a:cubicBezTo>
                  <a:pt x="536" y="11986"/>
                  <a:pt x="471" y="11933"/>
                  <a:pt x="393" y="11933"/>
                </a:cubicBezTo>
                <a:cubicBezTo>
                  <a:pt x="366" y="11933"/>
                  <a:pt x="338" y="11940"/>
                  <a:pt x="306" y="11955"/>
                </a:cubicBezTo>
                <a:cubicBezTo>
                  <a:pt x="265" y="12016"/>
                  <a:pt x="306" y="12057"/>
                  <a:pt x="347" y="12118"/>
                </a:cubicBezTo>
                <a:cubicBezTo>
                  <a:pt x="327" y="12118"/>
                  <a:pt x="306" y="12139"/>
                  <a:pt x="286" y="12159"/>
                </a:cubicBezTo>
                <a:cubicBezTo>
                  <a:pt x="306" y="12240"/>
                  <a:pt x="388" y="12240"/>
                  <a:pt x="469" y="12261"/>
                </a:cubicBezTo>
                <a:cubicBezTo>
                  <a:pt x="571" y="12281"/>
                  <a:pt x="673" y="12322"/>
                  <a:pt x="754" y="12342"/>
                </a:cubicBezTo>
                <a:cubicBezTo>
                  <a:pt x="836" y="12363"/>
                  <a:pt x="897" y="12403"/>
                  <a:pt x="958" y="12424"/>
                </a:cubicBezTo>
                <a:cubicBezTo>
                  <a:pt x="1080" y="12444"/>
                  <a:pt x="1202" y="12464"/>
                  <a:pt x="1304" y="12505"/>
                </a:cubicBezTo>
                <a:cubicBezTo>
                  <a:pt x="1467" y="12566"/>
                  <a:pt x="1630" y="12627"/>
                  <a:pt x="1813" y="12688"/>
                </a:cubicBezTo>
                <a:cubicBezTo>
                  <a:pt x="2221" y="12811"/>
                  <a:pt x="2628" y="12933"/>
                  <a:pt x="3035" y="13055"/>
                </a:cubicBezTo>
                <a:cubicBezTo>
                  <a:pt x="3239" y="13136"/>
                  <a:pt x="3463" y="13218"/>
                  <a:pt x="3687" y="13279"/>
                </a:cubicBezTo>
                <a:cubicBezTo>
                  <a:pt x="3972" y="13360"/>
                  <a:pt x="4257" y="13462"/>
                  <a:pt x="4542" y="13544"/>
                </a:cubicBezTo>
                <a:cubicBezTo>
                  <a:pt x="4868" y="13646"/>
                  <a:pt x="5214" y="13747"/>
                  <a:pt x="5560" y="13849"/>
                </a:cubicBezTo>
                <a:cubicBezTo>
                  <a:pt x="5805" y="13910"/>
                  <a:pt x="6049" y="13992"/>
                  <a:pt x="6294" y="14053"/>
                </a:cubicBezTo>
                <a:cubicBezTo>
                  <a:pt x="6742" y="14175"/>
                  <a:pt x="7190" y="14277"/>
                  <a:pt x="7658" y="14399"/>
                </a:cubicBezTo>
                <a:cubicBezTo>
                  <a:pt x="7862" y="14460"/>
                  <a:pt x="8065" y="14501"/>
                  <a:pt x="8269" y="14562"/>
                </a:cubicBezTo>
                <a:cubicBezTo>
                  <a:pt x="8452" y="14603"/>
                  <a:pt x="8636" y="14643"/>
                  <a:pt x="8819" y="14684"/>
                </a:cubicBezTo>
                <a:cubicBezTo>
                  <a:pt x="9104" y="14745"/>
                  <a:pt x="9389" y="14806"/>
                  <a:pt x="9654" y="14868"/>
                </a:cubicBezTo>
                <a:cubicBezTo>
                  <a:pt x="10143" y="14969"/>
                  <a:pt x="10632" y="15071"/>
                  <a:pt x="11100" y="15153"/>
                </a:cubicBezTo>
                <a:cubicBezTo>
                  <a:pt x="11467" y="15214"/>
                  <a:pt x="11833" y="15254"/>
                  <a:pt x="12220" y="15316"/>
                </a:cubicBezTo>
                <a:cubicBezTo>
                  <a:pt x="12220" y="15316"/>
                  <a:pt x="12240" y="15336"/>
                  <a:pt x="12261" y="15336"/>
                </a:cubicBezTo>
                <a:cubicBezTo>
                  <a:pt x="12261" y="15336"/>
                  <a:pt x="12261" y="15356"/>
                  <a:pt x="12261" y="15356"/>
                </a:cubicBezTo>
                <a:cubicBezTo>
                  <a:pt x="10448" y="15153"/>
                  <a:pt x="8676" y="14806"/>
                  <a:pt x="6905" y="14379"/>
                </a:cubicBezTo>
                <a:lnTo>
                  <a:pt x="6823" y="14379"/>
                </a:lnTo>
                <a:cubicBezTo>
                  <a:pt x="6681" y="14318"/>
                  <a:pt x="6558" y="14257"/>
                  <a:pt x="6416" y="14216"/>
                </a:cubicBezTo>
                <a:cubicBezTo>
                  <a:pt x="6334" y="14216"/>
                  <a:pt x="6253" y="14195"/>
                  <a:pt x="6192" y="14155"/>
                </a:cubicBezTo>
                <a:cubicBezTo>
                  <a:pt x="6151" y="14155"/>
                  <a:pt x="6131" y="14134"/>
                  <a:pt x="6110" y="14134"/>
                </a:cubicBezTo>
                <a:cubicBezTo>
                  <a:pt x="5866" y="14053"/>
                  <a:pt x="5601" y="14033"/>
                  <a:pt x="5377" y="13931"/>
                </a:cubicBezTo>
                <a:cubicBezTo>
                  <a:pt x="5357" y="13931"/>
                  <a:pt x="5357" y="13931"/>
                  <a:pt x="5336" y="13910"/>
                </a:cubicBezTo>
                <a:cubicBezTo>
                  <a:pt x="5112" y="13849"/>
                  <a:pt x="4888" y="13808"/>
                  <a:pt x="4664" y="13727"/>
                </a:cubicBezTo>
                <a:cubicBezTo>
                  <a:pt x="4522" y="13686"/>
                  <a:pt x="4359" y="13625"/>
                  <a:pt x="4216" y="13584"/>
                </a:cubicBezTo>
                <a:cubicBezTo>
                  <a:pt x="3972" y="13503"/>
                  <a:pt x="3748" y="13422"/>
                  <a:pt x="3524" y="13360"/>
                </a:cubicBezTo>
                <a:cubicBezTo>
                  <a:pt x="3422" y="13320"/>
                  <a:pt x="3320" y="13299"/>
                  <a:pt x="3198" y="13259"/>
                </a:cubicBezTo>
                <a:cubicBezTo>
                  <a:pt x="3056" y="13198"/>
                  <a:pt x="2913" y="13136"/>
                  <a:pt x="2770" y="13096"/>
                </a:cubicBezTo>
                <a:cubicBezTo>
                  <a:pt x="2628" y="13035"/>
                  <a:pt x="2485" y="12994"/>
                  <a:pt x="2343" y="12953"/>
                </a:cubicBezTo>
                <a:cubicBezTo>
                  <a:pt x="2282" y="12933"/>
                  <a:pt x="2200" y="12912"/>
                  <a:pt x="2139" y="12892"/>
                </a:cubicBezTo>
                <a:cubicBezTo>
                  <a:pt x="1996" y="12851"/>
                  <a:pt x="1874" y="12790"/>
                  <a:pt x="1752" y="12749"/>
                </a:cubicBezTo>
                <a:cubicBezTo>
                  <a:pt x="1528" y="12688"/>
                  <a:pt x="1304" y="12627"/>
                  <a:pt x="1080" y="12546"/>
                </a:cubicBezTo>
                <a:cubicBezTo>
                  <a:pt x="937" y="12485"/>
                  <a:pt x="775" y="12444"/>
                  <a:pt x="632" y="12403"/>
                </a:cubicBezTo>
                <a:cubicBezTo>
                  <a:pt x="428" y="12322"/>
                  <a:pt x="225" y="12281"/>
                  <a:pt x="21" y="12240"/>
                </a:cubicBezTo>
                <a:cubicBezTo>
                  <a:pt x="21" y="12240"/>
                  <a:pt x="21" y="12240"/>
                  <a:pt x="1" y="12261"/>
                </a:cubicBezTo>
                <a:cubicBezTo>
                  <a:pt x="102" y="12301"/>
                  <a:pt x="184" y="12322"/>
                  <a:pt x="286" y="12363"/>
                </a:cubicBezTo>
                <a:cubicBezTo>
                  <a:pt x="449" y="12424"/>
                  <a:pt x="612" y="12485"/>
                  <a:pt x="795" y="12546"/>
                </a:cubicBezTo>
                <a:cubicBezTo>
                  <a:pt x="1039" y="12648"/>
                  <a:pt x="1284" y="12749"/>
                  <a:pt x="1548" y="12851"/>
                </a:cubicBezTo>
                <a:cubicBezTo>
                  <a:pt x="1752" y="12933"/>
                  <a:pt x="1976" y="13014"/>
                  <a:pt x="2200" y="13096"/>
                </a:cubicBezTo>
                <a:lnTo>
                  <a:pt x="2913" y="13360"/>
                </a:lnTo>
                <a:cubicBezTo>
                  <a:pt x="3056" y="13422"/>
                  <a:pt x="3198" y="13483"/>
                  <a:pt x="3341" y="13523"/>
                </a:cubicBezTo>
                <a:cubicBezTo>
                  <a:pt x="3707" y="13666"/>
                  <a:pt x="4074" y="13808"/>
                  <a:pt x="4420" y="13931"/>
                </a:cubicBezTo>
                <a:cubicBezTo>
                  <a:pt x="4664" y="14012"/>
                  <a:pt x="4888" y="14094"/>
                  <a:pt x="5112" y="14155"/>
                </a:cubicBezTo>
                <a:cubicBezTo>
                  <a:pt x="5560" y="14297"/>
                  <a:pt x="5988" y="14419"/>
                  <a:pt x="6416" y="14562"/>
                </a:cubicBezTo>
                <a:cubicBezTo>
                  <a:pt x="6477" y="14582"/>
                  <a:pt x="6538" y="14582"/>
                  <a:pt x="6599" y="14603"/>
                </a:cubicBezTo>
                <a:cubicBezTo>
                  <a:pt x="6803" y="14643"/>
                  <a:pt x="6986" y="14705"/>
                  <a:pt x="7169" y="14766"/>
                </a:cubicBezTo>
                <a:cubicBezTo>
                  <a:pt x="7393" y="14827"/>
                  <a:pt x="7617" y="14868"/>
                  <a:pt x="7862" y="14929"/>
                </a:cubicBezTo>
                <a:cubicBezTo>
                  <a:pt x="8106" y="14990"/>
                  <a:pt x="8371" y="15071"/>
                  <a:pt x="8636" y="15112"/>
                </a:cubicBezTo>
                <a:cubicBezTo>
                  <a:pt x="9104" y="15214"/>
                  <a:pt x="9573" y="15295"/>
                  <a:pt x="10041" y="15397"/>
                </a:cubicBezTo>
                <a:cubicBezTo>
                  <a:pt x="10876" y="15540"/>
                  <a:pt x="11731" y="15641"/>
                  <a:pt x="12587" y="15682"/>
                </a:cubicBezTo>
                <a:cubicBezTo>
                  <a:pt x="13747" y="15743"/>
                  <a:pt x="14929" y="15784"/>
                  <a:pt x="16090" y="15845"/>
                </a:cubicBezTo>
                <a:cubicBezTo>
                  <a:pt x="16171" y="15845"/>
                  <a:pt x="16232" y="15865"/>
                  <a:pt x="16293" y="15906"/>
                </a:cubicBezTo>
                <a:cubicBezTo>
                  <a:pt x="16619" y="16151"/>
                  <a:pt x="16965" y="16395"/>
                  <a:pt x="17291" y="16660"/>
                </a:cubicBezTo>
                <a:cubicBezTo>
                  <a:pt x="17332" y="16680"/>
                  <a:pt x="17352" y="16700"/>
                  <a:pt x="17373" y="16741"/>
                </a:cubicBezTo>
                <a:cubicBezTo>
                  <a:pt x="17352" y="16762"/>
                  <a:pt x="17352" y="16762"/>
                  <a:pt x="17332" y="16762"/>
                </a:cubicBezTo>
                <a:cubicBezTo>
                  <a:pt x="17291" y="16782"/>
                  <a:pt x="17271" y="16782"/>
                  <a:pt x="17230" y="16782"/>
                </a:cubicBezTo>
                <a:cubicBezTo>
                  <a:pt x="16762" y="16741"/>
                  <a:pt x="16293" y="16721"/>
                  <a:pt x="15804" y="16700"/>
                </a:cubicBezTo>
                <a:cubicBezTo>
                  <a:pt x="15540" y="16680"/>
                  <a:pt x="15255" y="16660"/>
                  <a:pt x="14990" y="16660"/>
                </a:cubicBezTo>
                <a:cubicBezTo>
                  <a:pt x="14684" y="16639"/>
                  <a:pt x="14399" y="16619"/>
                  <a:pt x="14114" y="16599"/>
                </a:cubicBezTo>
                <a:cubicBezTo>
                  <a:pt x="13544" y="16578"/>
                  <a:pt x="12994" y="16558"/>
                  <a:pt x="12424" y="16537"/>
                </a:cubicBezTo>
                <a:cubicBezTo>
                  <a:pt x="11874" y="16517"/>
                  <a:pt x="11344" y="16476"/>
                  <a:pt x="10794" y="16436"/>
                </a:cubicBezTo>
                <a:cubicBezTo>
                  <a:pt x="10326" y="16415"/>
                  <a:pt x="9837" y="16375"/>
                  <a:pt x="9369" y="16334"/>
                </a:cubicBezTo>
                <a:cubicBezTo>
                  <a:pt x="9002" y="16313"/>
                  <a:pt x="8656" y="16273"/>
                  <a:pt x="8289" y="16232"/>
                </a:cubicBezTo>
                <a:cubicBezTo>
                  <a:pt x="7862" y="16212"/>
                  <a:pt x="7414" y="16171"/>
                  <a:pt x="6966" y="16130"/>
                </a:cubicBezTo>
                <a:cubicBezTo>
                  <a:pt x="6497" y="16110"/>
                  <a:pt x="6029" y="16069"/>
                  <a:pt x="5560" y="16049"/>
                </a:cubicBezTo>
                <a:cubicBezTo>
                  <a:pt x="5540" y="16089"/>
                  <a:pt x="5520" y="16089"/>
                  <a:pt x="5520" y="16110"/>
                </a:cubicBezTo>
                <a:cubicBezTo>
                  <a:pt x="5487" y="16113"/>
                  <a:pt x="5451" y="16115"/>
                  <a:pt x="5413" y="16115"/>
                </a:cubicBezTo>
                <a:cubicBezTo>
                  <a:pt x="5235" y="16115"/>
                  <a:pt x="5017" y="16079"/>
                  <a:pt x="4950" y="16028"/>
                </a:cubicBezTo>
                <a:cubicBezTo>
                  <a:pt x="4888" y="16049"/>
                  <a:pt x="4827" y="16054"/>
                  <a:pt x="4766" y="16054"/>
                </a:cubicBezTo>
                <a:cubicBezTo>
                  <a:pt x="4705" y="16054"/>
                  <a:pt x="4644" y="16049"/>
                  <a:pt x="4583" y="16049"/>
                </a:cubicBezTo>
                <a:cubicBezTo>
                  <a:pt x="4318" y="16028"/>
                  <a:pt x="4053" y="16008"/>
                  <a:pt x="3789" y="15988"/>
                </a:cubicBezTo>
                <a:cubicBezTo>
                  <a:pt x="3642" y="15988"/>
                  <a:pt x="3482" y="16014"/>
                  <a:pt x="3331" y="16014"/>
                </a:cubicBezTo>
                <a:cubicBezTo>
                  <a:pt x="3293" y="16014"/>
                  <a:pt x="3255" y="16012"/>
                  <a:pt x="3218" y="16008"/>
                </a:cubicBezTo>
                <a:cubicBezTo>
                  <a:pt x="3178" y="16008"/>
                  <a:pt x="3137" y="16028"/>
                  <a:pt x="3096" y="16028"/>
                </a:cubicBezTo>
                <a:cubicBezTo>
                  <a:pt x="3076" y="16212"/>
                  <a:pt x="3218" y="16232"/>
                  <a:pt x="3320" y="16293"/>
                </a:cubicBezTo>
                <a:lnTo>
                  <a:pt x="3157" y="16293"/>
                </a:lnTo>
                <a:cubicBezTo>
                  <a:pt x="3157" y="16313"/>
                  <a:pt x="3178" y="16334"/>
                  <a:pt x="3198" y="16334"/>
                </a:cubicBezTo>
                <a:cubicBezTo>
                  <a:pt x="3361" y="16415"/>
                  <a:pt x="3504" y="16497"/>
                  <a:pt x="3687" y="16558"/>
                </a:cubicBezTo>
                <a:cubicBezTo>
                  <a:pt x="4074" y="16680"/>
                  <a:pt x="4481" y="16802"/>
                  <a:pt x="4888" y="16884"/>
                </a:cubicBezTo>
                <a:cubicBezTo>
                  <a:pt x="5601" y="17047"/>
                  <a:pt x="6334" y="17189"/>
                  <a:pt x="7068" y="17332"/>
                </a:cubicBezTo>
                <a:cubicBezTo>
                  <a:pt x="7943" y="17495"/>
                  <a:pt x="8839" y="17637"/>
                  <a:pt x="9735" y="17759"/>
                </a:cubicBezTo>
                <a:cubicBezTo>
                  <a:pt x="10733" y="17882"/>
                  <a:pt x="11731" y="17963"/>
                  <a:pt x="12750" y="17963"/>
                </a:cubicBezTo>
                <a:cubicBezTo>
                  <a:pt x="13136" y="17963"/>
                  <a:pt x="13523" y="17943"/>
                  <a:pt x="13910" y="17882"/>
                </a:cubicBezTo>
                <a:cubicBezTo>
                  <a:pt x="14460" y="17821"/>
                  <a:pt x="15010" y="17698"/>
                  <a:pt x="15540" y="17596"/>
                </a:cubicBezTo>
                <a:cubicBezTo>
                  <a:pt x="15865" y="17515"/>
                  <a:pt x="16191" y="17434"/>
                  <a:pt x="16538" y="17393"/>
                </a:cubicBezTo>
                <a:cubicBezTo>
                  <a:pt x="17047" y="17352"/>
                  <a:pt x="17576" y="17332"/>
                  <a:pt x="18106" y="17311"/>
                </a:cubicBezTo>
                <a:cubicBezTo>
                  <a:pt x="18187" y="17311"/>
                  <a:pt x="18248" y="17332"/>
                  <a:pt x="18330" y="17372"/>
                </a:cubicBezTo>
                <a:cubicBezTo>
                  <a:pt x="18533" y="17515"/>
                  <a:pt x="18737" y="17658"/>
                  <a:pt x="18941" y="17780"/>
                </a:cubicBezTo>
                <a:cubicBezTo>
                  <a:pt x="19144" y="17922"/>
                  <a:pt x="19368" y="18065"/>
                  <a:pt x="19572" y="18187"/>
                </a:cubicBezTo>
                <a:cubicBezTo>
                  <a:pt x="19959" y="18452"/>
                  <a:pt x="20346" y="18676"/>
                  <a:pt x="20753" y="18920"/>
                </a:cubicBezTo>
                <a:cubicBezTo>
                  <a:pt x="20977" y="19063"/>
                  <a:pt x="21222" y="19205"/>
                  <a:pt x="21466" y="19348"/>
                </a:cubicBezTo>
                <a:cubicBezTo>
                  <a:pt x="21486" y="19368"/>
                  <a:pt x="21527" y="19389"/>
                  <a:pt x="21527" y="19470"/>
                </a:cubicBezTo>
                <a:cubicBezTo>
                  <a:pt x="21507" y="19470"/>
                  <a:pt x="21486" y="19450"/>
                  <a:pt x="21466" y="19450"/>
                </a:cubicBezTo>
                <a:cubicBezTo>
                  <a:pt x="21303" y="19409"/>
                  <a:pt x="21120" y="19429"/>
                  <a:pt x="20957" y="19368"/>
                </a:cubicBezTo>
                <a:cubicBezTo>
                  <a:pt x="20916" y="19348"/>
                  <a:pt x="20875" y="19348"/>
                  <a:pt x="20814" y="19348"/>
                </a:cubicBezTo>
                <a:cubicBezTo>
                  <a:pt x="20651" y="19307"/>
                  <a:pt x="20468" y="19328"/>
                  <a:pt x="20305" y="19266"/>
                </a:cubicBezTo>
                <a:cubicBezTo>
                  <a:pt x="20163" y="19226"/>
                  <a:pt x="20020" y="19205"/>
                  <a:pt x="19878" y="19185"/>
                </a:cubicBezTo>
                <a:cubicBezTo>
                  <a:pt x="19796" y="19165"/>
                  <a:pt x="19694" y="19124"/>
                  <a:pt x="19613" y="19124"/>
                </a:cubicBezTo>
                <a:cubicBezTo>
                  <a:pt x="19450" y="19104"/>
                  <a:pt x="19307" y="19063"/>
                  <a:pt x="19144" y="19063"/>
                </a:cubicBezTo>
                <a:lnTo>
                  <a:pt x="19083" y="19063"/>
                </a:lnTo>
                <a:cubicBezTo>
                  <a:pt x="19043" y="19042"/>
                  <a:pt x="18981" y="19022"/>
                  <a:pt x="18941" y="19022"/>
                </a:cubicBezTo>
                <a:cubicBezTo>
                  <a:pt x="18839" y="19002"/>
                  <a:pt x="18717" y="18981"/>
                  <a:pt x="18615" y="18961"/>
                </a:cubicBezTo>
                <a:cubicBezTo>
                  <a:pt x="18472" y="18941"/>
                  <a:pt x="18330" y="18941"/>
                  <a:pt x="18187" y="18920"/>
                </a:cubicBezTo>
                <a:cubicBezTo>
                  <a:pt x="18167" y="18920"/>
                  <a:pt x="18146" y="18941"/>
                  <a:pt x="18126" y="18961"/>
                </a:cubicBezTo>
                <a:lnTo>
                  <a:pt x="18126" y="18941"/>
                </a:lnTo>
                <a:cubicBezTo>
                  <a:pt x="18065" y="18920"/>
                  <a:pt x="18004" y="18920"/>
                  <a:pt x="17963" y="18920"/>
                </a:cubicBezTo>
                <a:cubicBezTo>
                  <a:pt x="17902" y="18900"/>
                  <a:pt x="17821" y="18880"/>
                  <a:pt x="17759" y="18880"/>
                </a:cubicBezTo>
                <a:cubicBezTo>
                  <a:pt x="17738" y="18875"/>
                  <a:pt x="17716" y="18874"/>
                  <a:pt x="17695" y="18874"/>
                </a:cubicBezTo>
                <a:cubicBezTo>
                  <a:pt x="17636" y="18874"/>
                  <a:pt x="17577" y="18885"/>
                  <a:pt x="17519" y="18885"/>
                </a:cubicBezTo>
                <a:cubicBezTo>
                  <a:pt x="17497" y="18885"/>
                  <a:pt x="17476" y="18884"/>
                  <a:pt x="17454" y="18880"/>
                </a:cubicBezTo>
                <a:cubicBezTo>
                  <a:pt x="17311" y="18880"/>
                  <a:pt x="17169" y="18859"/>
                  <a:pt x="17026" y="18839"/>
                </a:cubicBezTo>
                <a:cubicBezTo>
                  <a:pt x="16935" y="18839"/>
                  <a:pt x="16838" y="18834"/>
                  <a:pt x="16741" y="18834"/>
                </a:cubicBezTo>
                <a:cubicBezTo>
                  <a:pt x="16644" y="18834"/>
                  <a:pt x="16548" y="18839"/>
                  <a:pt x="16456" y="18859"/>
                </a:cubicBezTo>
                <a:cubicBezTo>
                  <a:pt x="16405" y="18869"/>
                  <a:pt x="16359" y="18874"/>
                  <a:pt x="16314" y="18874"/>
                </a:cubicBezTo>
                <a:cubicBezTo>
                  <a:pt x="16268" y="18874"/>
                  <a:pt x="16222" y="18869"/>
                  <a:pt x="16171" y="18859"/>
                </a:cubicBezTo>
                <a:lnTo>
                  <a:pt x="16069" y="18859"/>
                </a:lnTo>
                <a:cubicBezTo>
                  <a:pt x="15804" y="18859"/>
                  <a:pt x="15560" y="18880"/>
                  <a:pt x="15295" y="18900"/>
                </a:cubicBezTo>
                <a:cubicBezTo>
                  <a:pt x="14929" y="18920"/>
                  <a:pt x="14562" y="18961"/>
                  <a:pt x="14196" y="19002"/>
                </a:cubicBezTo>
                <a:cubicBezTo>
                  <a:pt x="13381" y="19124"/>
                  <a:pt x="12566" y="19246"/>
                  <a:pt x="11752" y="19389"/>
                </a:cubicBezTo>
                <a:cubicBezTo>
                  <a:pt x="11181" y="19470"/>
                  <a:pt x="10611" y="19572"/>
                  <a:pt x="10041" y="19694"/>
                </a:cubicBezTo>
                <a:cubicBezTo>
                  <a:pt x="9287" y="19857"/>
                  <a:pt x="8513" y="19959"/>
                  <a:pt x="7760" y="20183"/>
                </a:cubicBezTo>
                <a:cubicBezTo>
                  <a:pt x="7536" y="20244"/>
                  <a:pt x="7292" y="20285"/>
                  <a:pt x="7068" y="20346"/>
                </a:cubicBezTo>
                <a:cubicBezTo>
                  <a:pt x="6925" y="20387"/>
                  <a:pt x="6782" y="20448"/>
                  <a:pt x="6640" y="20529"/>
                </a:cubicBezTo>
                <a:cubicBezTo>
                  <a:pt x="6538" y="20570"/>
                  <a:pt x="6518" y="20611"/>
                  <a:pt x="6558" y="20733"/>
                </a:cubicBezTo>
                <a:cubicBezTo>
                  <a:pt x="6585" y="20759"/>
                  <a:pt x="6611" y="20766"/>
                  <a:pt x="6637" y="20766"/>
                </a:cubicBezTo>
                <a:cubicBezTo>
                  <a:pt x="6672" y="20766"/>
                  <a:pt x="6707" y="20753"/>
                  <a:pt x="6742" y="20753"/>
                </a:cubicBezTo>
                <a:cubicBezTo>
                  <a:pt x="6823" y="20753"/>
                  <a:pt x="6884" y="20774"/>
                  <a:pt x="6945" y="20774"/>
                </a:cubicBezTo>
                <a:cubicBezTo>
                  <a:pt x="6945" y="20794"/>
                  <a:pt x="6945" y="20794"/>
                  <a:pt x="6945" y="20814"/>
                </a:cubicBezTo>
                <a:cubicBezTo>
                  <a:pt x="6823" y="20814"/>
                  <a:pt x="6721" y="20814"/>
                  <a:pt x="6619" y="20835"/>
                </a:cubicBezTo>
                <a:cubicBezTo>
                  <a:pt x="6619" y="20835"/>
                  <a:pt x="6619" y="20855"/>
                  <a:pt x="6619" y="20855"/>
                </a:cubicBezTo>
                <a:cubicBezTo>
                  <a:pt x="6660" y="20875"/>
                  <a:pt x="6681" y="20896"/>
                  <a:pt x="6721" y="20896"/>
                </a:cubicBezTo>
                <a:cubicBezTo>
                  <a:pt x="6823" y="20916"/>
                  <a:pt x="6925" y="20936"/>
                  <a:pt x="7027" y="20936"/>
                </a:cubicBezTo>
                <a:cubicBezTo>
                  <a:pt x="7429" y="20966"/>
                  <a:pt x="7843" y="20985"/>
                  <a:pt x="8251" y="20985"/>
                </a:cubicBezTo>
                <a:cubicBezTo>
                  <a:pt x="8401" y="20985"/>
                  <a:pt x="8549" y="20983"/>
                  <a:pt x="8697" y="20977"/>
                </a:cubicBezTo>
                <a:cubicBezTo>
                  <a:pt x="9654" y="20936"/>
                  <a:pt x="10611" y="20855"/>
                  <a:pt x="11548" y="20774"/>
                </a:cubicBezTo>
                <a:cubicBezTo>
                  <a:pt x="12261" y="20692"/>
                  <a:pt x="12974" y="20611"/>
                  <a:pt x="13686" y="20529"/>
                </a:cubicBezTo>
                <a:cubicBezTo>
                  <a:pt x="14053" y="20488"/>
                  <a:pt x="14420" y="20427"/>
                  <a:pt x="14786" y="20387"/>
                </a:cubicBezTo>
                <a:cubicBezTo>
                  <a:pt x="15255" y="20325"/>
                  <a:pt x="15723" y="20285"/>
                  <a:pt x="16212" y="20224"/>
                </a:cubicBezTo>
                <a:cubicBezTo>
                  <a:pt x="16843" y="20142"/>
                  <a:pt x="17474" y="20101"/>
                  <a:pt x="18126" y="20101"/>
                </a:cubicBezTo>
                <a:cubicBezTo>
                  <a:pt x="18819" y="20081"/>
                  <a:pt x="19491" y="20061"/>
                  <a:pt x="20183" y="19979"/>
                </a:cubicBezTo>
                <a:cubicBezTo>
                  <a:pt x="20397" y="19959"/>
                  <a:pt x="20616" y="19949"/>
                  <a:pt x="20837" y="19949"/>
                </a:cubicBezTo>
                <a:cubicBezTo>
                  <a:pt x="21059" y="19949"/>
                  <a:pt x="21283" y="19959"/>
                  <a:pt x="21507" y="19979"/>
                </a:cubicBezTo>
                <a:cubicBezTo>
                  <a:pt x="21812" y="20000"/>
                  <a:pt x="22138" y="20040"/>
                  <a:pt x="22444" y="20061"/>
                </a:cubicBezTo>
                <a:cubicBezTo>
                  <a:pt x="22790" y="20061"/>
                  <a:pt x="23075" y="20244"/>
                  <a:pt x="23360" y="20387"/>
                </a:cubicBezTo>
                <a:cubicBezTo>
                  <a:pt x="23441" y="20427"/>
                  <a:pt x="23523" y="20468"/>
                  <a:pt x="23584" y="20488"/>
                </a:cubicBezTo>
                <a:cubicBezTo>
                  <a:pt x="23686" y="20448"/>
                  <a:pt x="23767" y="20407"/>
                  <a:pt x="23849" y="20366"/>
                </a:cubicBezTo>
                <a:cubicBezTo>
                  <a:pt x="23869" y="20366"/>
                  <a:pt x="23869" y="20325"/>
                  <a:pt x="23890" y="20285"/>
                </a:cubicBezTo>
                <a:cubicBezTo>
                  <a:pt x="23930" y="20305"/>
                  <a:pt x="23951" y="20325"/>
                  <a:pt x="23991" y="20346"/>
                </a:cubicBezTo>
                <a:cubicBezTo>
                  <a:pt x="23971" y="20407"/>
                  <a:pt x="23951" y="20427"/>
                  <a:pt x="23930" y="20468"/>
                </a:cubicBezTo>
                <a:cubicBezTo>
                  <a:pt x="23890" y="20488"/>
                  <a:pt x="23869" y="20488"/>
                  <a:pt x="23828" y="20488"/>
                </a:cubicBezTo>
                <a:cubicBezTo>
                  <a:pt x="23828" y="20529"/>
                  <a:pt x="23808" y="20570"/>
                  <a:pt x="23808" y="20611"/>
                </a:cubicBezTo>
                <a:cubicBezTo>
                  <a:pt x="23910" y="20672"/>
                  <a:pt x="23991" y="20712"/>
                  <a:pt x="24093" y="20753"/>
                </a:cubicBezTo>
                <a:cubicBezTo>
                  <a:pt x="24134" y="20774"/>
                  <a:pt x="24175" y="20814"/>
                  <a:pt x="24215" y="20835"/>
                </a:cubicBezTo>
                <a:cubicBezTo>
                  <a:pt x="24338" y="20896"/>
                  <a:pt x="24480" y="20957"/>
                  <a:pt x="24602" y="21018"/>
                </a:cubicBezTo>
                <a:cubicBezTo>
                  <a:pt x="24663" y="21059"/>
                  <a:pt x="24725" y="21079"/>
                  <a:pt x="24745" y="21160"/>
                </a:cubicBezTo>
                <a:cubicBezTo>
                  <a:pt x="24684" y="21181"/>
                  <a:pt x="24643" y="21181"/>
                  <a:pt x="24602" y="21181"/>
                </a:cubicBezTo>
                <a:cubicBezTo>
                  <a:pt x="24290" y="21181"/>
                  <a:pt x="23987" y="21190"/>
                  <a:pt x="23681" y="21190"/>
                </a:cubicBezTo>
                <a:cubicBezTo>
                  <a:pt x="23527" y="21190"/>
                  <a:pt x="23374" y="21188"/>
                  <a:pt x="23217" y="21181"/>
                </a:cubicBezTo>
                <a:cubicBezTo>
                  <a:pt x="22764" y="21156"/>
                  <a:pt x="22303" y="21138"/>
                  <a:pt x="21840" y="21138"/>
                </a:cubicBezTo>
                <a:cubicBezTo>
                  <a:pt x="21553" y="21138"/>
                  <a:pt x="21265" y="21145"/>
                  <a:pt x="20977" y="21160"/>
                </a:cubicBezTo>
                <a:cubicBezTo>
                  <a:pt x="20264" y="21181"/>
                  <a:pt x="19552" y="21262"/>
                  <a:pt x="18839" y="21384"/>
                </a:cubicBezTo>
                <a:cubicBezTo>
                  <a:pt x="18391" y="21466"/>
                  <a:pt x="17922" y="21547"/>
                  <a:pt x="17474" y="21629"/>
                </a:cubicBezTo>
                <a:cubicBezTo>
                  <a:pt x="17067" y="21731"/>
                  <a:pt x="16660" y="21812"/>
                  <a:pt x="16252" y="21914"/>
                </a:cubicBezTo>
                <a:cubicBezTo>
                  <a:pt x="16008" y="21975"/>
                  <a:pt x="15784" y="22057"/>
                  <a:pt x="15560" y="22118"/>
                </a:cubicBezTo>
                <a:cubicBezTo>
                  <a:pt x="15356" y="22179"/>
                  <a:pt x="15173" y="22219"/>
                  <a:pt x="14990" y="22281"/>
                </a:cubicBezTo>
                <a:cubicBezTo>
                  <a:pt x="14969" y="22281"/>
                  <a:pt x="14949" y="22301"/>
                  <a:pt x="14908" y="22321"/>
                </a:cubicBezTo>
                <a:cubicBezTo>
                  <a:pt x="14969" y="22321"/>
                  <a:pt x="14990" y="22321"/>
                  <a:pt x="15010" y="22342"/>
                </a:cubicBezTo>
                <a:cubicBezTo>
                  <a:pt x="14969" y="22362"/>
                  <a:pt x="14929" y="22382"/>
                  <a:pt x="14908" y="22382"/>
                </a:cubicBezTo>
                <a:cubicBezTo>
                  <a:pt x="14868" y="22362"/>
                  <a:pt x="14868" y="22342"/>
                  <a:pt x="14847" y="22321"/>
                </a:cubicBezTo>
                <a:cubicBezTo>
                  <a:pt x="14806" y="22342"/>
                  <a:pt x="14786" y="22342"/>
                  <a:pt x="14766" y="22342"/>
                </a:cubicBezTo>
                <a:cubicBezTo>
                  <a:pt x="14521" y="22443"/>
                  <a:pt x="14277" y="22484"/>
                  <a:pt x="14053" y="22606"/>
                </a:cubicBezTo>
                <a:cubicBezTo>
                  <a:pt x="14053" y="22627"/>
                  <a:pt x="14053" y="22627"/>
                  <a:pt x="14033" y="22627"/>
                </a:cubicBezTo>
                <a:cubicBezTo>
                  <a:pt x="13829" y="22688"/>
                  <a:pt x="13605" y="22769"/>
                  <a:pt x="13381" y="22851"/>
                </a:cubicBezTo>
                <a:cubicBezTo>
                  <a:pt x="13218" y="22912"/>
                  <a:pt x="13035" y="22993"/>
                  <a:pt x="12872" y="23054"/>
                </a:cubicBezTo>
                <a:cubicBezTo>
                  <a:pt x="12729" y="23116"/>
                  <a:pt x="12566" y="23197"/>
                  <a:pt x="12424" y="23258"/>
                </a:cubicBezTo>
                <a:cubicBezTo>
                  <a:pt x="12363" y="23299"/>
                  <a:pt x="12281" y="23340"/>
                  <a:pt x="12200" y="23380"/>
                </a:cubicBezTo>
                <a:cubicBezTo>
                  <a:pt x="12200" y="23380"/>
                  <a:pt x="12179" y="23401"/>
                  <a:pt x="12179" y="23421"/>
                </a:cubicBezTo>
                <a:cubicBezTo>
                  <a:pt x="12179" y="23462"/>
                  <a:pt x="12200" y="23482"/>
                  <a:pt x="12200" y="23523"/>
                </a:cubicBezTo>
                <a:cubicBezTo>
                  <a:pt x="12240" y="23543"/>
                  <a:pt x="12261" y="23564"/>
                  <a:pt x="12302" y="23584"/>
                </a:cubicBezTo>
                <a:lnTo>
                  <a:pt x="12220" y="23645"/>
                </a:lnTo>
                <a:cubicBezTo>
                  <a:pt x="12281" y="23665"/>
                  <a:pt x="12322" y="23665"/>
                  <a:pt x="12342" y="23665"/>
                </a:cubicBezTo>
                <a:cubicBezTo>
                  <a:pt x="12546" y="23645"/>
                  <a:pt x="12750" y="23645"/>
                  <a:pt x="12953" y="23625"/>
                </a:cubicBezTo>
                <a:cubicBezTo>
                  <a:pt x="13340" y="23584"/>
                  <a:pt x="13707" y="23523"/>
                  <a:pt x="14094" y="23482"/>
                </a:cubicBezTo>
                <a:cubicBezTo>
                  <a:pt x="14420" y="23462"/>
                  <a:pt x="14725" y="23421"/>
                  <a:pt x="15051" y="23380"/>
                </a:cubicBezTo>
                <a:cubicBezTo>
                  <a:pt x="15703" y="23299"/>
                  <a:pt x="16354" y="23217"/>
                  <a:pt x="17026" y="23136"/>
                </a:cubicBezTo>
                <a:cubicBezTo>
                  <a:pt x="17719" y="23034"/>
                  <a:pt x="18391" y="22932"/>
                  <a:pt x="19083" y="22830"/>
                </a:cubicBezTo>
                <a:cubicBezTo>
                  <a:pt x="20081" y="22708"/>
                  <a:pt x="21099" y="22566"/>
                  <a:pt x="22097" y="22423"/>
                </a:cubicBezTo>
                <a:cubicBezTo>
                  <a:pt x="22810" y="22321"/>
                  <a:pt x="23523" y="22179"/>
                  <a:pt x="24236" y="21975"/>
                </a:cubicBezTo>
                <a:cubicBezTo>
                  <a:pt x="24684" y="21833"/>
                  <a:pt x="25132" y="21731"/>
                  <a:pt x="25600" y="21629"/>
                </a:cubicBezTo>
                <a:cubicBezTo>
                  <a:pt x="25638" y="21621"/>
                  <a:pt x="25675" y="21617"/>
                  <a:pt x="25712" y="21617"/>
                </a:cubicBezTo>
                <a:cubicBezTo>
                  <a:pt x="25777" y="21617"/>
                  <a:pt x="25841" y="21631"/>
                  <a:pt x="25906" y="21670"/>
                </a:cubicBezTo>
                <a:cubicBezTo>
                  <a:pt x="26069" y="21751"/>
                  <a:pt x="26232" y="21833"/>
                  <a:pt x="26395" y="21894"/>
                </a:cubicBezTo>
                <a:cubicBezTo>
                  <a:pt x="26598" y="21995"/>
                  <a:pt x="26802" y="22077"/>
                  <a:pt x="26985" y="22158"/>
                </a:cubicBezTo>
                <a:cubicBezTo>
                  <a:pt x="27331" y="22321"/>
                  <a:pt x="27657" y="22464"/>
                  <a:pt x="28003" y="22606"/>
                </a:cubicBezTo>
                <a:cubicBezTo>
                  <a:pt x="28024" y="22606"/>
                  <a:pt x="28064" y="22647"/>
                  <a:pt x="28105" y="22668"/>
                </a:cubicBezTo>
                <a:cubicBezTo>
                  <a:pt x="28044" y="22688"/>
                  <a:pt x="28024" y="22708"/>
                  <a:pt x="28003" y="22729"/>
                </a:cubicBezTo>
                <a:cubicBezTo>
                  <a:pt x="27840" y="22769"/>
                  <a:pt x="27678" y="22810"/>
                  <a:pt x="27494" y="22851"/>
                </a:cubicBezTo>
                <a:cubicBezTo>
                  <a:pt x="27107" y="22912"/>
                  <a:pt x="26700" y="22953"/>
                  <a:pt x="26313" y="23014"/>
                </a:cubicBezTo>
                <a:cubicBezTo>
                  <a:pt x="25397" y="23136"/>
                  <a:pt x="24501" y="23299"/>
                  <a:pt x="23604" y="23482"/>
                </a:cubicBezTo>
                <a:cubicBezTo>
                  <a:pt x="22688" y="23665"/>
                  <a:pt x="21772" y="23889"/>
                  <a:pt x="20896" y="24195"/>
                </a:cubicBezTo>
                <a:cubicBezTo>
                  <a:pt x="20040" y="24480"/>
                  <a:pt x="19226" y="24826"/>
                  <a:pt x="18432" y="25193"/>
                </a:cubicBezTo>
                <a:cubicBezTo>
                  <a:pt x="18146" y="25335"/>
                  <a:pt x="17861" y="25478"/>
                  <a:pt x="17597" y="25600"/>
                </a:cubicBezTo>
                <a:cubicBezTo>
                  <a:pt x="17373" y="25722"/>
                  <a:pt x="17149" y="25824"/>
                  <a:pt x="16924" y="25946"/>
                </a:cubicBezTo>
                <a:cubicBezTo>
                  <a:pt x="16639" y="26089"/>
                  <a:pt x="16375" y="26231"/>
                  <a:pt x="16110" y="26394"/>
                </a:cubicBezTo>
                <a:cubicBezTo>
                  <a:pt x="15845" y="26537"/>
                  <a:pt x="15601" y="26680"/>
                  <a:pt x="15356" y="26822"/>
                </a:cubicBezTo>
                <a:cubicBezTo>
                  <a:pt x="15336" y="26842"/>
                  <a:pt x="15295" y="26863"/>
                  <a:pt x="15275" y="26883"/>
                </a:cubicBezTo>
                <a:cubicBezTo>
                  <a:pt x="15275" y="27046"/>
                  <a:pt x="15397" y="27026"/>
                  <a:pt x="15479" y="27046"/>
                </a:cubicBezTo>
                <a:cubicBezTo>
                  <a:pt x="15438" y="27066"/>
                  <a:pt x="15397" y="27087"/>
                  <a:pt x="15356" y="27107"/>
                </a:cubicBezTo>
                <a:cubicBezTo>
                  <a:pt x="15356" y="27107"/>
                  <a:pt x="15356" y="27128"/>
                  <a:pt x="15356" y="27128"/>
                </a:cubicBezTo>
                <a:lnTo>
                  <a:pt x="15519" y="27128"/>
                </a:lnTo>
                <a:cubicBezTo>
                  <a:pt x="15621" y="27107"/>
                  <a:pt x="15723" y="27107"/>
                  <a:pt x="15825" y="27087"/>
                </a:cubicBezTo>
                <a:cubicBezTo>
                  <a:pt x="16762" y="26863"/>
                  <a:pt x="17698" y="26598"/>
                  <a:pt x="18615" y="26333"/>
                </a:cubicBezTo>
                <a:cubicBezTo>
                  <a:pt x="19674" y="26048"/>
                  <a:pt x="20713" y="25722"/>
                  <a:pt x="21772" y="25437"/>
                </a:cubicBezTo>
                <a:cubicBezTo>
                  <a:pt x="22912" y="25111"/>
                  <a:pt x="24073" y="24826"/>
                  <a:pt x="25213" y="24500"/>
                </a:cubicBezTo>
                <a:cubicBezTo>
                  <a:pt x="25885" y="24317"/>
                  <a:pt x="26578" y="24093"/>
                  <a:pt x="27230" y="23808"/>
                </a:cubicBezTo>
                <a:cubicBezTo>
                  <a:pt x="27576" y="23645"/>
                  <a:pt x="27922" y="23503"/>
                  <a:pt x="28268" y="23360"/>
                </a:cubicBezTo>
                <a:cubicBezTo>
                  <a:pt x="28492" y="23258"/>
                  <a:pt x="28716" y="23177"/>
                  <a:pt x="28940" y="23075"/>
                </a:cubicBezTo>
                <a:cubicBezTo>
                  <a:pt x="28981" y="23054"/>
                  <a:pt x="29027" y="23044"/>
                  <a:pt x="29075" y="23044"/>
                </a:cubicBezTo>
                <a:cubicBezTo>
                  <a:pt x="29124" y="23044"/>
                  <a:pt x="29174" y="23054"/>
                  <a:pt x="29225" y="23075"/>
                </a:cubicBezTo>
                <a:cubicBezTo>
                  <a:pt x="29429" y="23156"/>
                  <a:pt x="29653" y="23258"/>
                  <a:pt x="29877" y="23319"/>
                </a:cubicBezTo>
                <a:cubicBezTo>
                  <a:pt x="30223" y="23441"/>
                  <a:pt x="30569" y="23564"/>
                  <a:pt x="30916" y="23686"/>
                </a:cubicBezTo>
                <a:cubicBezTo>
                  <a:pt x="31242" y="23808"/>
                  <a:pt x="31588" y="23910"/>
                  <a:pt x="31934" y="24032"/>
                </a:cubicBezTo>
                <a:cubicBezTo>
                  <a:pt x="32138" y="24113"/>
                  <a:pt x="32382" y="24175"/>
                  <a:pt x="32586" y="24236"/>
                </a:cubicBezTo>
                <a:cubicBezTo>
                  <a:pt x="32912" y="24337"/>
                  <a:pt x="33217" y="24439"/>
                  <a:pt x="33522" y="24541"/>
                </a:cubicBezTo>
                <a:cubicBezTo>
                  <a:pt x="33991" y="24684"/>
                  <a:pt x="34480" y="24806"/>
                  <a:pt x="34948" y="24948"/>
                </a:cubicBezTo>
                <a:cubicBezTo>
                  <a:pt x="35152" y="25010"/>
                  <a:pt x="35355" y="25050"/>
                  <a:pt x="35559" y="25111"/>
                </a:cubicBezTo>
                <a:lnTo>
                  <a:pt x="35661" y="25111"/>
                </a:lnTo>
                <a:cubicBezTo>
                  <a:pt x="35722" y="25091"/>
                  <a:pt x="35783" y="25091"/>
                  <a:pt x="35865" y="25071"/>
                </a:cubicBezTo>
                <a:cubicBezTo>
                  <a:pt x="35905" y="25010"/>
                  <a:pt x="35946" y="24948"/>
                  <a:pt x="35987" y="24887"/>
                </a:cubicBezTo>
                <a:cubicBezTo>
                  <a:pt x="35946" y="24867"/>
                  <a:pt x="35926" y="24867"/>
                  <a:pt x="35905" y="24847"/>
                </a:cubicBezTo>
                <a:cubicBezTo>
                  <a:pt x="35855" y="24821"/>
                  <a:pt x="35805" y="24804"/>
                  <a:pt x="35754" y="24804"/>
                </a:cubicBezTo>
                <a:cubicBezTo>
                  <a:pt x="35723" y="24804"/>
                  <a:pt x="35692" y="24811"/>
                  <a:pt x="35661" y="24826"/>
                </a:cubicBezTo>
                <a:cubicBezTo>
                  <a:pt x="35647" y="24833"/>
                  <a:pt x="35634" y="24835"/>
                  <a:pt x="35620" y="24835"/>
                </a:cubicBezTo>
                <a:cubicBezTo>
                  <a:pt x="35593" y="24835"/>
                  <a:pt x="35566" y="24826"/>
                  <a:pt x="35539" y="24826"/>
                </a:cubicBezTo>
                <a:cubicBezTo>
                  <a:pt x="35559" y="24704"/>
                  <a:pt x="35600" y="24663"/>
                  <a:pt x="35722" y="24643"/>
                </a:cubicBezTo>
                <a:cubicBezTo>
                  <a:pt x="35803" y="24623"/>
                  <a:pt x="35885" y="24602"/>
                  <a:pt x="35946" y="24602"/>
                </a:cubicBezTo>
                <a:cubicBezTo>
                  <a:pt x="35946" y="24541"/>
                  <a:pt x="35926" y="24500"/>
                  <a:pt x="35926" y="24460"/>
                </a:cubicBezTo>
                <a:cubicBezTo>
                  <a:pt x="35824" y="24419"/>
                  <a:pt x="35742" y="24378"/>
                  <a:pt x="35661" y="24358"/>
                </a:cubicBezTo>
                <a:cubicBezTo>
                  <a:pt x="35600" y="24134"/>
                  <a:pt x="35600" y="24134"/>
                  <a:pt x="35416" y="24113"/>
                </a:cubicBezTo>
                <a:cubicBezTo>
                  <a:pt x="35355" y="24052"/>
                  <a:pt x="35416" y="23991"/>
                  <a:pt x="35437" y="23930"/>
                </a:cubicBezTo>
                <a:cubicBezTo>
                  <a:pt x="35396" y="23889"/>
                  <a:pt x="35355" y="23849"/>
                  <a:pt x="35315" y="23788"/>
                </a:cubicBezTo>
                <a:cubicBezTo>
                  <a:pt x="35254" y="23788"/>
                  <a:pt x="35192" y="23767"/>
                  <a:pt x="35131" y="23767"/>
                </a:cubicBezTo>
                <a:lnTo>
                  <a:pt x="34928" y="23767"/>
                </a:lnTo>
                <a:cubicBezTo>
                  <a:pt x="34843" y="23700"/>
                  <a:pt x="34703" y="23660"/>
                  <a:pt x="34518" y="23660"/>
                </a:cubicBezTo>
                <a:cubicBezTo>
                  <a:pt x="34480" y="23660"/>
                  <a:pt x="34440" y="23662"/>
                  <a:pt x="34398" y="23665"/>
                </a:cubicBezTo>
                <a:cubicBezTo>
                  <a:pt x="34337" y="23564"/>
                  <a:pt x="34215" y="23564"/>
                  <a:pt x="34133" y="23564"/>
                </a:cubicBezTo>
                <a:cubicBezTo>
                  <a:pt x="34011" y="23564"/>
                  <a:pt x="33869" y="23543"/>
                  <a:pt x="33746" y="23523"/>
                </a:cubicBezTo>
                <a:cubicBezTo>
                  <a:pt x="33726" y="23523"/>
                  <a:pt x="33706" y="23503"/>
                  <a:pt x="33685" y="23503"/>
                </a:cubicBezTo>
                <a:cubicBezTo>
                  <a:pt x="33563" y="23401"/>
                  <a:pt x="33441" y="23401"/>
                  <a:pt x="33319" y="23401"/>
                </a:cubicBezTo>
                <a:cubicBezTo>
                  <a:pt x="33176" y="23401"/>
                  <a:pt x="33054" y="23360"/>
                  <a:pt x="32952" y="23299"/>
                </a:cubicBezTo>
                <a:cubicBezTo>
                  <a:pt x="32912" y="23299"/>
                  <a:pt x="32871" y="23299"/>
                  <a:pt x="32830" y="23319"/>
                </a:cubicBezTo>
                <a:cubicBezTo>
                  <a:pt x="32810" y="23299"/>
                  <a:pt x="32789" y="23278"/>
                  <a:pt x="32769" y="23258"/>
                </a:cubicBezTo>
                <a:cubicBezTo>
                  <a:pt x="32728" y="23299"/>
                  <a:pt x="32708" y="23319"/>
                  <a:pt x="32687" y="23360"/>
                </a:cubicBezTo>
                <a:cubicBezTo>
                  <a:pt x="32606" y="23319"/>
                  <a:pt x="32687" y="23278"/>
                  <a:pt x="32667" y="23238"/>
                </a:cubicBezTo>
                <a:cubicBezTo>
                  <a:pt x="32626" y="23217"/>
                  <a:pt x="32565" y="23197"/>
                  <a:pt x="32525" y="23177"/>
                </a:cubicBezTo>
                <a:cubicBezTo>
                  <a:pt x="32484" y="23217"/>
                  <a:pt x="32463" y="23258"/>
                  <a:pt x="32423" y="23278"/>
                </a:cubicBezTo>
                <a:lnTo>
                  <a:pt x="32402" y="23278"/>
                </a:lnTo>
                <a:cubicBezTo>
                  <a:pt x="32423" y="23238"/>
                  <a:pt x="32423" y="23217"/>
                  <a:pt x="32423" y="23197"/>
                </a:cubicBezTo>
                <a:cubicBezTo>
                  <a:pt x="32392" y="23151"/>
                  <a:pt x="32359" y="23137"/>
                  <a:pt x="32324" y="23137"/>
                </a:cubicBezTo>
                <a:cubicBezTo>
                  <a:pt x="32265" y="23137"/>
                  <a:pt x="32201" y="23177"/>
                  <a:pt x="32138" y="23177"/>
                </a:cubicBezTo>
                <a:cubicBezTo>
                  <a:pt x="32138" y="23136"/>
                  <a:pt x="32117" y="23075"/>
                  <a:pt x="32117" y="23034"/>
                </a:cubicBezTo>
                <a:cubicBezTo>
                  <a:pt x="32056" y="23014"/>
                  <a:pt x="31995" y="23014"/>
                  <a:pt x="31934" y="22993"/>
                </a:cubicBezTo>
                <a:cubicBezTo>
                  <a:pt x="31669" y="22932"/>
                  <a:pt x="31425" y="22830"/>
                  <a:pt x="31160" y="22729"/>
                </a:cubicBezTo>
                <a:cubicBezTo>
                  <a:pt x="30732" y="22586"/>
                  <a:pt x="30305" y="22423"/>
                  <a:pt x="29877" y="22281"/>
                </a:cubicBezTo>
                <a:cubicBezTo>
                  <a:pt x="29775" y="22240"/>
                  <a:pt x="29673" y="22179"/>
                  <a:pt x="29612" y="22077"/>
                </a:cubicBezTo>
                <a:cubicBezTo>
                  <a:pt x="29449" y="21873"/>
                  <a:pt x="29286" y="21690"/>
                  <a:pt x="29164" y="21466"/>
                </a:cubicBezTo>
                <a:cubicBezTo>
                  <a:pt x="29164" y="21446"/>
                  <a:pt x="29144" y="21425"/>
                  <a:pt x="29144" y="21425"/>
                </a:cubicBezTo>
                <a:cubicBezTo>
                  <a:pt x="29042" y="21262"/>
                  <a:pt x="28940" y="21120"/>
                  <a:pt x="28859" y="20977"/>
                </a:cubicBezTo>
                <a:cubicBezTo>
                  <a:pt x="28818" y="20916"/>
                  <a:pt x="28777" y="20835"/>
                  <a:pt x="28737" y="20774"/>
                </a:cubicBezTo>
                <a:cubicBezTo>
                  <a:pt x="28716" y="20733"/>
                  <a:pt x="28696" y="20672"/>
                  <a:pt x="28675" y="20611"/>
                </a:cubicBezTo>
                <a:cubicBezTo>
                  <a:pt x="28614" y="20448"/>
                  <a:pt x="28513" y="20285"/>
                  <a:pt x="28451" y="20101"/>
                </a:cubicBezTo>
                <a:cubicBezTo>
                  <a:pt x="28309" y="19674"/>
                  <a:pt x="28166" y="19246"/>
                  <a:pt x="28024" y="18818"/>
                </a:cubicBezTo>
                <a:cubicBezTo>
                  <a:pt x="27922" y="18513"/>
                  <a:pt x="27861" y="18187"/>
                  <a:pt x="27759" y="17861"/>
                </a:cubicBezTo>
                <a:cubicBezTo>
                  <a:pt x="27698" y="17617"/>
                  <a:pt x="27678" y="17372"/>
                  <a:pt x="27616" y="17108"/>
                </a:cubicBezTo>
                <a:cubicBezTo>
                  <a:pt x="27555" y="16700"/>
                  <a:pt x="27494" y="16293"/>
                  <a:pt x="27413" y="15886"/>
                </a:cubicBezTo>
                <a:cubicBezTo>
                  <a:pt x="27331" y="15275"/>
                  <a:pt x="27230" y="14664"/>
                  <a:pt x="27148" y="14053"/>
                </a:cubicBezTo>
                <a:cubicBezTo>
                  <a:pt x="27107" y="13890"/>
                  <a:pt x="27087" y="13747"/>
                  <a:pt x="27046" y="13584"/>
                </a:cubicBezTo>
                <a:cubicBezTo>
                  <a:pt x="26985" y="13259"/>
                  <a:pt x="26944" y="12912"/>
                  <a:pt x="26863" y="12587"/>
                </a:cubicBezTo>
                <a:cubicBezTo>
                  <a:pt x="26761" y="12118"/>
                  <a:pt x="26659" y="11670"/>
                  <a:pt x="26557" y="11222"/>
                </a:cubicBezTo>
                <a:cubicBezTo>
                  <a:pt x="26354" y="10326"/>
                  <a:pt x="26069" y="9471"/>
                  <a:pt x="25763" y="8636"/>
                </a:cubicBezTo>
                <a:cubicBezTo>
                  <a:pt x="25641" y="8289"/>
                  <a:pt x="25478" y="7964"/>
                  <a:pt x="25335" y="7638"/>
                </a:cubicBezTo>
                <a:cubicBezTo>
                  <a:pt x="25234" y="7434"/>
                  <a:pt x="25132" y="7230"/>
                  <a:pt x="25010" y="7006"/>
                </a:cubicBezTo>
                <a:cubicBezTo>
                  <a:pt x="24969" y="6905"/>
                  <a:pt x="24887" y="6782"/>
                  <a:pt x="24826" y="6681"/>
                </a:cubicBezTo>
                <a:cubicBezTo>
                  <a:pt x="24786" y="6599"/>
                  <a:pt x="24745" y="6497"/>
                  <a:pt x="24684" y="6416"/>
                </a:cubicBezTo>
                <a:cubicBezTo>
                  <a:pt x="24663" y="6375"/>
                  <a:pt x="24623" y="6334"/>
                  <a:pt x="24582" y="6294"/>
                </a:cubicBezTo>
                <a:cubicBezTo>
                  <a:pt x="24541" y="6192"/>
                  <a:pt x="24521" y="6110"/>
                  <a:pt x="24460" y="6029"/>
                </a:cubicBezTo>
                <a:cubicBezTo>
                  <a:pt x="24419" y="5947"/>
                  <a:pt x="24378" y="5825"/>
                  <a:pt x="24256" y="5784"/>
                </a:cubicBezTo>
                <a:cubicBezTo>
                  <a:pt x="24195" y="5805"/>
                  <a:pt x="24175" y="5866"/>
                  <a:pt x="24195" y="5907"/>
                </a:cubicBezTo>
                <a:cubicBezTo>
                  <a:pt x="24215" y="5968"/>
                  <a:pt x="24256" y="6029"/>
                  <a:pt x="24256" y="6090"/>
                </a:cubicBezTo>
                <a:cubicBezTo>
                  <a:pt x="24297" y="6171"/>
                  <a:pt x="24317" y="6273"/>
                  <a:pt x="24358" y="6355"/>
                </a:cubicBezTo>
                <a:cubicBezTo>
                  <a:pt x="24338" y="6355"/>
                  <a:pt x="24317" y="6375"/>
                  <a:pt x="24317" y="6375"/>
                </a:cubicBezTo>
                <a:cubicBezTo>
                  <a:pt x="24276" y="6253"/>
                  <a:pt x="24215" y="6131"/>
                  <a:pt x="24175" y="6008"/>
                </a:cubicBezTo>
                <a:cubicBezTo>
                  <a:pt x="24154" y="6029"/>
                  <a:pt x="24154" y="6070"/>
                  <a:pt x="24154" y="6090"/>
                </a:cubicBezTo>
                <a:cubicBezTo>
                  <a:pt x="24175" y="6151"/>
                  <a:pt x="24195" y="6192"/>
                  <a:pt x="24215" y="6253"/>
                </a:cubicBezTo>
                <a:cubicBezTo>
                  <a:pt x="24297" y="6558"/>
                  <a:pt x="24378" y="6843"/>
                  <a:pt x="24460" y="7149"/>
                </a:cubicBezTo>
                <a:cubicBezTo>
                  <a:pt x="24541" y="7475"/>
                  <a:pt x="24643" y="7801"/>
                  <a:pt x="24725" y="8147"/>
                </a:cubicBezTo>
                <a:cubicBezTo>
                  <a:pt x="24969" y="9206"/>
                  <a:pt x="25193" y="10285"/>
                  <a:pt x="25417" y="11344"/>
                </a:cubicBezTo>
                <a:cubicBezTo>
                  <a:pt x="25661" y="12525"/>
                  <a:pt x="25845" y="13707"/>
                  <a:pt x="26008" y="14868"/>
                </a:cubicBezTo>
                <a:cubicBezTo>
                  <a:pt x="26150" y="15743"/>
                  <a:pt x="26272" y="16599"/>
                  <a:pt x="26476" y="17434"/>
                </a:cubicBezTo>
                <a:cubicBezTo>
                  <a:pt x="26578" y="17800"/>
                  <a:pt x="26680" y="18187"/>
                  <a:pt x="26781" y="18554"/>
                </a:cubicBezTo>
                <a:cubicBezTo>
                  <a:pt x="26924" y="19002"/>
                  <a:pt x="27107" y="19429"/>
                  <a:pt x="27291" y="19857"/>
                </a:cubicBezTo>
                <a:cubicBezTo>
                  <a:pt x="27494" y="20325"/>
                  <a:pt x="27759" y="20774"/>
                  <a:pt x="28105" y="21160"/>
                </a:cubicBezTo>
                <a:cubicBezTo>
                  <a:pt x="28227" y="21323"/>
                  <a:pt x="28370" y="21486"/>
                  <a:pt x="28513" y="21629"/>
                </a:cubicBezTo>
                <a:cubicBezTo>
                  <a:pt x="28533" y="21670"/>
                  <a:pt x="28553" y="21710"/>
                  <a:pt x="28574" y="21751"/>
                </a:cubicBezTo>
                <a:lnTo>
                  <a:pt x="28553" y="21771"/>
                </a:lnTo>
                <a:cubicBezTo>
                  <a:pt x="28533" y="21751"/>
                  <a:pt x="28492" y="21751"/>
                  <a:pt x="28451" y="21751"/>
                </a:cubicBezTo>
                <a:cubicBezTo>
                  <a:pt x="28227" y="21670"/>
                  <a:pt x="28024" y="21507"/>
                  <a:pt x="27759" y="21466"/>
                </a:cubicBezTo>
                <a:cubicBezTo>
                  <a:pt x="27759" y="21466"/>
                  <a:pt x="27739" y="21446"/>
                  <a:pt x="27718" y="21446"/>
                </a:cubicBezTo>
                <a:cubicBezTo>
                  <a:pt x="27637" y="21405"/>
                  <a:pt x="27555" y="21384"/>
                  <a:pt x="27454" y="21344"/>
                </a:cubicBezTo>
                <a:cubicBezTo>
                  <a:pt x="27352" y="21303"/>
                  <a:pt x="27270" y="21242"/>
                  <a:pt x="27148" y="21222"/>
                </a:cubicBezTo>
                <a:cubicBezTo>
                  <a:pt x="27148" y="21222"/>
                  <a:pt x="27128" y="21201"/>
                  <a:pt x="27107" y="21201"/>
                </a:cubicBezTo>
                <a:cubicBezTo>
                  <a:pt x="27087" y="21181"/>
                  <a:pt x="27046" y="21140"/>
                  <a:pt x="27026" y="21140"/>
                </a:cubicBezTo>
                <a:cubicBezTo>
                  <a:pt x="26843" y="21018"/>
                  <a:pt x="26680" y="20916"/>
                  <a:pt x="26496" y="20794"/>
                </a:cubicBezTo>
                <a:cubicBezTo>
                  <a:pt x="26496" y="20774"/>
                  <a:pt x="26496" y="20733"/>
                  <a:pt x="26496" y="20692"/>
                </a:cubicBezTo>
                <a:cubicBezTo>
                  <a:pt x="26476" y="20651"/>
                  <a:pt x="26435" y="20631"/>
                  <a:pt x="26395" y="20590"/>
                </a:cubicBezTo>
                <a:cubicBezTo>
                  <a:pt x="26395" y="20570"/>
                  <a:pt x="26395" y="20529"/>
                  <a:pt x="26395" y="20509"/>
                </a:cubicBezTo>
                <a:cubicBezTo>
                  <a:pt x="26354" y="20427"/>
                  <a:pt x="26313" y="20387"/>
                  <a:pt x="26293" y="20325"/>
                </a:cubicBezTo>
                <a:cubicBezTo>
                  <a:pt x="26272" y="20224"/>
                  <a:pt x="26191" y="20142"/>
                  <a:pt x="26130" y="20040"/>
                </a:cubicBezTo>
                <a:cubicBezTo>
                  <a:pt x="26069" y="19939"/>
                  <a:pt x="26008" y="19816"/>
                  <a:pt x="25946" y="19694"/>
                </a:cubicBezTo>
                <a:cubicBezTo>
                  <a:pt x="25906" y="19613"/>
                  <a:pt x="25885" y="19531"/>
                  <a:pt x="25804" y="19511"/>
                </a:cubicBezTo>
                <a:cubicBezTo>
                  <a:pt x="25804" y="19470"/>
                  <a:pt x="25804" y="19450"/>
                  <a:pt x="25804" y="19409"/>
                </a:cubicBezTo>
                <a:cubicBezTo>
                  <a:pt x="25763" y="19328"/>
                  <a:pt x="25743" y="19226"/>
                  <a:pt x="25702" y="19144"/>
                </a:cubicBezTo>
                <a:cubicBezTo>
                  <a:pt x="25600" y="18920"/>
                  <a:pt x="25498" y="18696"/>
                  <a:pt x="25437" y="18452"/>
                </a:cubicBezTo>
                <a:cubicBezTo>
                  <a:pt x="25376" y="18269"/>
                  <a:pt x="25295" y="18106"/>
                  <a:pt x="25234" y="17922"/>
                </a:cubicBezTo>
                <a:cubicBezTo>
                  <a:pt x="25213" y="17882"/>
                  <a:pt x="25213" y="17821"/>
                  <a:pt x="25213" y="17780"/>
                </a:cubicBezTo>
                <a:cubicBezTo>
                  <a:pt x="25173" y="17637"/>
                  <a:pt x="25152" y="17515"/>
                  <a:pt x="25111" y="17393"/>
                </a:cubicBezTo>
                <a:cubicBezTo>
                  <a:pt x="25071" y="17169"/>
                  <a:pt x="25010" y="16945"/>
                  <a:pt x="24969" y="16700"/>
                </a:cubicBezTo>
                <a:cubicBezTo>
                  <a:pt x="24928" y="16476"/>
                  <a:pt x="24887" y="16273"/>
                  <a:pt x="24847" y="16049"/>
                </a:cubicBezTo>
                <a:cubicBezTo>
                  <a:pt x="24786" y="15662"/>
                  <a:pt x="24745" y="15295"/>
                  <a:pt x="24684" y="14908"/>
                </a:cubicBezTo>
                <a:cubicBezTo>
                  <a:pt x="24582" y="14216"/>
                  <a:pt x="24419" y="13523"/>
                  <a:pt x="24236" y="12831"/>
                </a:cubicBezTo>
                <a:cubicBezTo>
                  <a:pt x="24032" y="12016"/>
                  <a:pt x="23808" y="11222"/>
                  <a:pt x="23564" y="10428"/>
                </a:cubicBezTo>
                <a:cubicBezTo>
                  <a:pt x="23279" y="9430"/>
                  <a:pt x="22953" y="8473"/>
                  <a:pt x="22647" y="7495"/>
                </a:cubicBezTo>
                <a:cubicBezTo>
                  <a:pt x="22566" y="7230"/>
                  <a:pt x="22464" y="6966"/>
                  <a:pt x="22362" y="6721"/>
                </a:cubicBezTo>
                <a:cubicBezTo>
                  <a:pt x="22260" y="6395"/>
                  <a:pt x="22138" y="6090"/>
                  <a:pt x="22016" y="5764"/>
                </a:cubicBezTo>
                <a:cubicBezTo>
                  <a:pt x="21996" y="5703"/>
                  <a:pt x="21975" y="5662"/>
                  <a:pt x="21934" y="5601"/>
                </a:cubicBezTo>
                <a:cubicBezTo>
                  <a:pt x="21873" y="5560"/>
                  <a:pt x="21853" y="5499"/>
                  <a:pt x="21853" y="5438"/>
                </a:cubicBezTo>
                <a:cubicBezTo>
                  <a:pt x="21833" y="5336"/>
                  <a:pt x="21812" y="5235"/>
                  <a:pt x="21731" y="5153"/>
                </a:cubicBezTo>
                <a:cubicBezTo>
                  <a:pt x="21670" y="5092"/>
                  <a:pt x="21629" y="5011"/>
                  <a:pt x="21588" y="4929"/>
                </a:cubicBezTo>
                <a:cubicBezTo>
                  <a:pt x="21568" y="4848"/>
                  <a:pt x="21547" y="4787"/>
                  <a:pt x="21527" y="4725"/>
                </a:cubicBezTo>
                <a:cubicBezTo>
                  <a:pt x="21323" y="4359"/>
                  <a:pt x="21140" y="3972"/>
                  <a:pt x="20937" y="3605"/>
                </a:cubicBezTo>
                <a:cubicBezTo>
                  <a:pt x="20896" y="3544"/>
                  <a:pt x="20835" y="3483"/>
                  <a:pt x="20794" y="3422"/>
                </a:cubicBezTo>
                <a:cubicBezTo>
                  <a:pt x="20733" y="3442"/>
                  <a:pt x="20713" y="3463"/>
                  <a:pt x="20651" y="3483"/>
                </a:cubicBezTo>
                <a:cubicBezTo>
                  <a:pt x="20672" y="3565"/>
                  <a:pt x="20692" y="3626"/>
                  <a:pt x="20713" y="3687"/>
                </a:cubicBezTo>
                <a:cubicBezTo>
                  <a:pt x="20774" y="3870"/>
                  <a:pt x="20835" y="4033"/>
                  <a:pt x="20896" y="4216"/>
                </a:cubicBezTo>
                <a:cubicBezTo>
                  <a:pt x="20998" y="4542"/>
                  <a:pt x="21120" y="4888"/>
                  <a:pt x="21201" y="5214"/>
                </a:cubicBezTo>
                <a:cubicBezTo>
                  <a:pt x="21262" y="5377"/>
                  <a:pt x="21303" y="5540"/>
                  <a:pt x="21323" y="5703"/>
                </a:cubicBezTo>
                <a:cubicBezTo>
                  <a:pt x="21242" y="5479"/>
                  <a:pt x="21181" y="5255"/>
                  <a:pt x="21099" y="5011"/>
                </a:cubicBezTo>
                <a:cubicBezTo>
                  <a:pt x="21038" y="4827"/>
                  <a:pt x="20998" y="4644"/>
                  <a:pt x="20937" y="4461"/>
                </a:cubicBezTo>
                <a:cubicBezTo>
                  <a:pt x="20855" y="4196"/>
                  <a:pt x="20774" y="3911"/>
                  <a:pt x="20692" y="3646"/>
                </a:cubicBezTo>
                <a:cubicBezTo>
                  <a:pt x="20672" y="3605"/>
                  <a:pt x="20651" y="3565"/>
                  <a:pt x="20631" y="3504"/>
                </a:cubicBezTo>
                <a:lnTo>
                  <a:pt x="20611" y="3524"/>
                </a:lnTo>
                <a:cubicBezTo>
                  <a:pt x="20611" y="3585"/>
                  <a:pt x="20631" y="3646"/>
                  <a:pt x="20651" y="3707"/>
                </a:cubicBezTo>
                <a:cubicBezTo>
                  <a:pt x="20733" y="4074"/>
                  <a:pt x="20835" y="4420"/>
                  <a:pt x="20916" y="4787"/>
                </a:cubicBezTo>
                <a:cubicBezTo>
                  <a:pt x="21018" y="5235"/>
                  <a:pt x="21140" y="5683"/>
                  <a:pt x="21242" y="6131"/>
                </a:cubicBezTo>
                <a:cubicBezTo>
                  <a:pt x="21364" y="6701"/>
                  <a:pt x="21486" y="7292"/>
                  <a:pt x="21609" y="7862"/>
                </a:cubicBezTo>
                <a:cubicBezTo>
                  <a:pt x="21975" y="9654"/>
                  <a:pt x="22403" y="11446"/>
                  <a:pt x="22851" y="13218"/>
                </a:cubicBezTo>
                <a:cubicBezTo>
                  <a:pt x="22993" y="13808"/>
                  <a:pt x="23156" y="14399"/>
                  <a:pt x="23299" y="15010"/>
                </a:cubicBezTo>
                <a:cubicBezTo>
                  <a:pt x="23462" y="15743"/>
                  <a:pt x="23645" y="16456"/>
                  <a:pt x="23869" y="17148"/>
                </a:cubicBezTo>
                <a:cubicBezTo>
                  <a:pt x="23951" y="17454"/>
                  <a:pt x="24073" y="17739"/>
                  <a:pt x="24195" y="18024"/>
                </a:cubicBezTo>
                <a:cubicBezTo>
                  <a:pt x="24439" y="18594"/>
                  <a:pt x="24745" y="19124"/>
                  <a:pt x="25132" y="19633"/>
                </a:cubicBezTo>
                <a:cubicBezTo>
                  <a:pt x="25295" y="19857"/>
                  <a:pt x="25478" y="20081"/>
                  <a:pt x="25682" y="20285"/>
                </a:cubicBezTo>
                <a:cubicBezTo>
                  <a:pt x="25763" y="20346"/>
                  <a:pt x="25804" y="20427"/>
                  <a:pt x="25885" y="20509"/>
                </a:cubicBezTo>
                <a:cubicBezTo>
                  <a:pt x="25885" y="20529"/>
                  <a:pt x="25885" y="20549"/>
                  <a:pt x="25885" y="20570"/>
                </a:cubicBezTo>
                <a:cubicBezTo>
                  <a:pt x="25824" y="20570"/>
                  <a:pt x="25784" y="20549"/>
                  <a:pt x="25722" y="20549"/>
                </a:cubicBezTo>
                <a:cubicBezTo>
                  <a:pt x="25691" y="20471"/>
                  <a:pt x="25623" y="20441"/>
                  <a:pt x="25546" y="20441"/>
                </a:cubicBezTo>
                <a:cubicBezTo>
                  <a:pt x="25524" y="20441"/>
                  <a:pt x="25501" y="20443"/>
                  <a:pt x="25478" y="20448"/>
                </a:cubicBezTo>
                <a:cubicBezTo>
                  <a:pt x="25458" y="20407"/>
                  <a:pt x="25437" y="20387"/>
                  <a:pt x="25417" y="20346"/>
                </a:cubicBezTo>
                <a:cubicBezTo>
                  <a:pt x="25397" y="20346"/>
                  <a:pt x="25356" y="20325"/>
                  <a:pt x="25315" y="20325"/>
                </a:cubicBezTo>
                <a:lnTo>
                  <a:pt x="25315" y="20427"/>
                </a:lnTo>
                <a:cubicBezTo>
                  <a:pt x="25254" y="20407"/>
                  <a:pt x="25213" y="20407"/>
                  <a:pt x="25152" y="20387"/>
                </a:cubicBezTo>
                <a:cubicBezTo>
                  <a:pt x="25152" y="20346"/>
                  <a:pt x="25173" y="20325"/>
                  <a:pt x="25193" y="20285"/>
                </a:cubicBezTo>
                <a:lnTo>
                  <a:pt x="25152" y="20285"/>
                </a:lnTo>
                <a:cubicBezTo>
                  <a:pt x="25135" y="20335"/>
                  <a:pt x="25105" y="20372"/>
                  <a:pt x="25049" y="20372"/>
                </a:cubicBezTo>
                <a:cubicBezTo>
                  <a:pt x="25037" y="20372"/>
                  <a:pt x="25024" y="20370"/>
                  <a:pt x="25010" y="20366"/>
                </a:cubicBezTo>
                <a:cubicBezTo>
                  <a:pt x="24989" y="20325"/>
                  <a:pt x="24969" y="20285"/>
                  <a:pt x="24969" y="20264"/>
                </a:cubicBezTo>
                <a:cubicBezTo>
                  <a:pt x="24989" y="20244"/>
                  <a:pt x="24989" y="20224"/>
                  <a:pt x="25010" y="20183"/>
                </a:cubicBezTo>
                <a:cubicBezTo>
                  <a:pt x="24949" y="20163"/>
                  <a:pt x="24908" y="20163"/>
                  <a:pt x="24847" y="20142"/>
                </a:cubicBezTo>
                <a:lnTo>
                  <a:pt x="24847" y="20142"/>
                </a:lnTo>
                <a:cubicBezTo>
                  <a:pt x="24867" y="20183"/>
                  <a:pt x="24887" y="20203"/>
                  <a:pt x="24908" y="20224"/>
                </a:cubicBezTo>
                <a:cubicBezTo>
                  <a:pt x="24887" y="20244"/>
                  <a:pt x="24887" y="20244"/>
                  <a:pt x="24867" y="20264"/>
                </a:cubicBezTo>
                <a:cubicBezTo>
                  <a:pt x="24806" y="20224"/>
                  <a:pt x="24765" y="20183"/>
                  <a:pt x="24704" y="20163"/>
                </a:cubicBezTo>
                <a:cubicBezTo>
                  <a:pt x="24704" y="20122"/>
                  <a:pt x="24704" y="20081"/>
                  <a:pt x="24704" y="20040"/>
                </a:cubicBezTo>
                <a:cubicBezTo>
                  <a:pt x="24643" y="19979"/>
                  <a:pt x="24562" y="19939"/>
                  <a:pt x="24460" y="19939"/>
                </a:cubicBezTo>
                <a:cubicBezTo>
                  <a:pt x="24501" y="20000"/>
                  <a:pt x="24521" y="20020"/>
                  <a:pt x="24562" y="20081"/>
                </a:cubicBezTo>
                <a:cubicBezTo>
                  <a:pt x="24480" y="20081"/>
                  <a:pt x="24439" y="20101"/>
                  <a:pt x="24399" y="20101"/>
                </a:cubicBezTo>
                <a:cubicBezTo>
                  <a:pt x="24358" y="20061"/>
                  <a:pt x="24317" y="20040"/>
                  <a:pt x="24276" y="20020"/>
                </a:cubicBezTo>
                <a:cubicBezTo>
                  <a:pt x="24256" y="20061"/>
                  <a:pt x="24236" y="20101"/>
                  <a:pt x="24236" y="20142"/>
                </a:cubicBezTo>
                <a:cubicBezTo>
                  <a:pt x="24175" y="20040"/>
                  <a:pt x="24073" y="20020"/>
                  <a:pt x="23971" y="19979"/>
                </a:cubicBezTo>
                <a:cubicBezTo>
                  <a:pt x="23971" y="19959"/>
                  <a:pt x="23971" y="19939"/>
                  <a:pt x="23971" y="19918"/>
                </a:cubicBezTo>
                <a:cubicBezTo>
                  <a:pt x="23951" y="19898"/>
                  <a:pt x="23910" y="19898"/>
                  <a:pt x="23890" y="19877"/>
                </a:cubicBezTo>
                <a:cubicBezTo>
                  <a:pt x="23869" y="19837"/>
                  <a:pt x="23869" y="19776"/>
                  <a:pt x="23849" y="19735"/>
                </a:cubicBezTo>
                <a:cubicBezTo>
                  <a:pt x="23727" y="19592"/>
                  <a:pt x="23604" y="19450"/>
                  <a:pt x="23482" y="19307"/>
                </a:cubicBezTo>
                <a:cubicBezTo>
                  <a:pt x="23441" y="19246"/>
                  <a:pt x="23380" y="19185"/>
                  <a:pt x="23340" y="19124"/>
                </a:cubicBezTo>
                <a:cubicBezTo>
                  <a:pt x="23217" y="18941"/>
                  <a:pt x="23095" y="18778"/>
                  <a:pt x="22953" y="18594"/>
                </a:cubicBezTo>
                <a:cubicBezTo>
                  <a:pt x="22851" y="18452"/>
                  <a:pt x="22729" y="18289"/>
                  <a:pt x="22647" y="18126"/>
                </a:cubicBezTo>
                <a:cubicBezTo>
                  <a:pt x="22545" y="17922"/>
                  <a:pt x="22403" y="17739"/>
                  <a:pt x="22321" y="17515"/>
                </a:cubicBezTo>
                <a:cubicBezTo>
                  <a:pt x="22260" y="17352"/>
                  <a:pt x="22179" y="17189"/>
                  <a:pt x="22118" y="17006"/>
                </a:cubicBezTo>
                <a:cubicBezTo>
                  <a:pt x="22057" y="16863"/>
                  <a:pt x="21996" y="16741"/>
                  <a:pt x="21955" y="16599"/>
                </a:cubicBezTo>
                <a:cubicBezTo>
                  <a:pt x="21894" y="16415"/>
                  <a:pt x="21833" y="16232"/>
                  <a:pt x="21772" y="16049"/>
                </a:cubicBezTo>
                <a:cubicBezTo>
                  <a:pt x="21690" y="15845"/>
                  <a:pt x="21629" y="15641"/>
                  <a:pt x="21568" y="15417"/>
                </a:cubicBezTo>
                <a:cubicBezTo>
                  <a:pt x="21486" y="15051"/>
                  <a:pt x="21344" y="14684"/>
                  <a:pt x="21262" y="14318"/>
                </a:cubicBezTo>
                <a:cubicBezTo>
                  <a:pt x="21242" y="14134"/>
                  <a:pt x="21181" y="13951"/>
                  <a:pt x="21140" y="13768"/>
                </a:cubicBezTo>
                <a:cubicBezTo>
                  <a:pt x="21099" y="13605"/>
                  <a:pt x="21038" y="13462"/>
                  <a:pt x="20998" y="13299"/>
                </a:cubicBezTo>
                <a:cubicBezTo>
                  <a:pt x="20977" y="13238"/>
                  <a:pt x="20957" y="13177"/>
                  <a:pt x="20957" y="13096"/>
                </a:cubicBezTo>
                <a:cubicBezTo>
                  <a:pt x="20937" y="13014"/>
                  <a:pt x="20937" y="12933"/>
                  <a:pt x="20875" y="12851"/>
                </a:cubicBezTo>
                <a:cubicBezTo>
                  <a:pt x="20835" y="12811"/>
                  <a:pt x="20835" y="12749"/>
                  <a:pt x="20835" y="12688"/>
                </a:cubicBezTo>
                <a:cubicBezTo>
                  <a:pt x="20814" y="12546"/>
                  <a:pt x="20774" y="12403"/>
                  <a:pt x="20794" y="12261"/>
                </a:cubicBezTo>
                <a:cubicBezTo>
                  <a:pt x="20794" y="12240"/>
                  <a:pt x="20774" y="12240"/>
                  <a:pt x="20774" y="12220"/>
                </a:cubicBezTo>
                <a:cubicBezTo>
                  <a:pt x="20733" y="12098"/>
                  <a:pt x="20692" y="11976"/>
                  <a:pt x="20672" y="11833"/>
                </a:cubicBezTo>
                <a:cubicBezTo>
                  <a:pt x="20651" y="11752"/>
                  <a:pt x="20631" y="11670"/>
                  <a:pt x="20611" y="11589"/>
                </a:cubicBezTo>
                <a:cubicBezTo>
                  <a:pt x="20611" y="11548"/>
                  <a:pt x="20590" y="11487"/>
                  <a:pt x="20570" y="11446"/>
                </a:cubicBezTo>
                <a:cubicBezTo>
                  <a:pt x="20529" y="11324"/>
                  <a:pt x="20468" y="11242"/>
                  <a:pt x="20488" y="11100"/>
                </a:cubicBezTo>
                <a:cubicBezTo>
                  <a:pt x="20529" y="10957"/>
                  <a:pt x="20468" y="10815"/>
                  <a:pt x="20407" y="10693"/>
                </a:cubicBezTo>
                <a:cubicBezTo>
                  <a:pt x="20387" y="10652"/>
                  <a:pt x="20387" y="10611"/>
                  <a:pt x="20366" y="10570"/>
                </a:cubicBezTo>
                <a:cubicBezTo>
                  <a:pt x="20346" y="10428"/>
                  <a:pt x="20346" y="10285"/>
                  <a:pt x="20326" y="10143"/>
                </a:cubicBezTo>
                <a:cubicBezTo>
                  <a:pt x="20244" y="10082"/>
                  <a:pt x="20203" y="10000"/>
                  <a:pt x="20203" y="9898"/>
                </a:cubicBezTo>
                <a:cubicBezTo>
                  <a:pt x="20203" y="9858"/>
                  <a:pt x="20183" y="9817"/>
                  <a:pt x="20163" y="9796"/>
                </a:cubicBezTo>
                <a:cubicBezTo>
                  <a:pt x="20142" y="9776"/>
                  <a:pt x="20122" y="9735"/>
                  <a:pt x="20102" y="9715"/>
                </a:cubicBezTo>
                <a:cubicBezTo>
                  <a:pt x="20122" y="9674"/>
                  <a:pt x="20142" y="9634"/>
                  <a:pt x="20142" y="9613"/>
                </a:cubicBezTo>
                <a:cubicBezTo>
                  <a:pt x="20122" y="9532"/>
                  <a:pt x="20102" y="9491"/>
                  <a:pt x="20102" y="9430"/>
                </a:cubicBezTo>
                <a:cubicBezTo>
                  <a:pt x="20081" y="9328"/>
                  <a:pt x="20081" y="9247"/>
                  <a:pt x="20020" y="9165"/>
                </a:cubicBezTo>
                <a:cubicBezTo>
                  <a:pt x="20000" y="9124"/>
                  <a:pt x="20000" y="9104"/>
                  <a:pt x="20000" y="9063"/>
                </a:cubicBezTo>
                <a:cubicBezTo>
                  <a:pt x="19979" y="8961"/>
                  <a:pt x="20000" y="8860"/>
                  <a:pt x="19918" y="8758"/>
                </a:cubicBezTo>
                <a:lnTo>
                  <a:pt x="19857" y="8758"/>
                </a:lnTo>
                <a:cubicBezTo>
                  <a:pt x="19857" y="8758"/>
                  <a:pt x="19837" y="8778"/>
                  <a:pt x="19837" y="8778"/>
                </a:cubicBezTo>
                <a:cubicBezTo>
                  <a:pt x="19857" y="8615"/>
                  <a:pt x="19837" y="8493"/>
                  <a:pt x="19735" y="8371"/>
                </a:cubicBezTo>
                <a:cubicBezTo>
                  <a:pt x="19735" y="8330"/>
                  <a:pt x="19755" y="8289"/>
                  <a:pt x="19755" y="8249"/>
                </a:cubicBezTo>
                <a:cubicBezTo>
                  <a:pt x="19755" y="8228"/>
                  <a:pt x="19755" y="8188"/>
                  <a:pt x="19735" y="8167"/>
                </a:cubicBezTo>
                <a:cubicBezTo>
                  <a:pt x="19694" y="8106"/>
                  <a:pt x="19674" y="8045"/>
                  <a:pt x="19674" y="7964"/>
                </a:cubicBezTo>
                <a:cubicBezTo>
                  <a:pt x="19674" y="7923"/>
                  <a:pt x="19674" y="7882"/>
                  <a:pt x="19653" y="7862"/>
                </a:cubicBezTo>
                <a:cubicBezTo>
                  <a:pt x="19633" y="7821"/>
                  <a:pt x="19613" y="7801"/>
                  <a:pt x="19572" y="7780"/>
                </a:cubicBezTo>
                <a:cubicBezTo>
                  <a:pt x="19633" y="7719"/>
                  <a:pt x="19613" y="7658"/>
                  <a:pt x="19592" y="7597"/>
                </a:cubicBezTo>
                <a:cubicBezTo>
                  <a:pt x="19531" y="7454"/>
                  <a:pt x="19470" y="7332"/>
                  <a:pt x="19450" y="7210"/>
                </a:cubicBezTo>
                <a:cubicBezTo>
                  <a:pt x="19409" y="7068"/>
                  <a:pt x="19368" y="6925"/>
                  <a:pt x="19307" y="6803"/>
                </a:cubicBezTo>
                <a:cubicBezTo>
                  <a:pt x="19267" y="6782"/>
                  <a:pt x="19246" y="6762"/>
                  <a:pt x="19205" y="6742"/>
                </a:cubicBezTo>
                <a:cubicBezTo>
                  <a:pt x="19226" y="6701"/>
                  <a:pt x="19246" y="6681"/>
                  <a:pt x="19267" y="6640"/>
                </a:cubicBezTo>
                <a:cubicBezTo>
                  <a:pt x="19267" y="6619"/>
                  <a:pt x="19246" y="6579"/>
                  <a:pt x="19246" y="6558"/>
                </a:cubicBezTo>
                <a:cubicBezTo>
                  <a:pt x="19185" y="6416"/>
                  <a:pt x="19144" y="6273"/>
                  <a:pt x="19083" y="6131"/>
                </a:cubicBezTo>
                <a:cubicBezTo>
                  <a:pt x="19022" y="5947"/>
                  <a:pt x="18981" y="5764"/>
                  <a:pt x="18880" y="5581"/>
                </a:cubicBezTo>
                <a:cubicBezTo>
                  <a:pt x="18859" y="5560"/>
                  <a:pt x="18859" y="5540"/>
                  <a:pt x="18859" y="5520"/>
                </a:cubicBezTo>
                <a:cubicBezTo>
                  <a:pt x="18859" y="5418"/>
                  <a:pt x="18819" y="5336"/>
                  <a:pt x="18778" y="5296"/>
                </a:cubicBezTo>
                <a:cubicBezTo>
                  <a:pt x="18717" y="5133"/>
                  <a:pt x="18656" y="4990"/>
                  <a:pt x="18615" y="4848"/>
                </a:cubicBezTo>
                <a:lnTo>
                  <a:pt x="18533" y="4848"/>
                </a:lnTo>
                <a:cubicBezTo>
                  <a:pt x="18472" y="4705"/>
                  <a:pt x="18432" y="4563"/>
                  <a:pt x="18370" y="4440"/>
                </a:cubicBezTo>
                <a:cubicBezTo>
                  <a:pt x="18391" y="4420"/>
                  <a:pt x="18411" y="4379"/>
                  <a:pt x="18411" y="4359"/>
                </a:cubicBezTo>
                <a:cubicBezTo>
                  <a:pt x="18370" y="4339"/>
                  <a:pt x="18330" y="4318"/>
                  <a:pt x="18289" y="4277"/>
                </a:cubicBezTo>
                <a:cubicBezTo>
                  <a:pt x="18350" y="4094"/>
                  <a:pt x="18248" y="3992"/>
                  <a:pt x="18146" y="3890"/>
                </a:cubicBezTo>
                <a:cubicBezTo>
                  <a:pt x="18126" y="3829"/>
                  <a:pt x="18106" y="3768"/>
                  <a:pt x="18085" y="3728"/>
                </a:cubicBezTo>
                <a:cubicBezTo>
                  <a:pt x="18065" y="3666"/>
                  <a:pt x="18045" y="3626"/>
                  <a:pt x="18024" y="3565"/>
                </a:cubicBezTo>
                <a:cubicBezTo>
                  <a:pt x="18004" y="3565"/>
                  <a:pt x="18004" y="3544"/>
                  <a:pt x="18004" y="3524"/>
                </a:cubicBezTo>
                <a:lnTo>
                  <a:pt x="17739" y="3035"/>
                </a:lnTo>
                <a:cubicBezTo>
                  <a:pt x="17698" y="2954"/>
                  <a:pt x="17637" y="2872"/>
                  <a:pt x="17617" y="2791"/>
                </a:cubicBezTo>
                <a:cubicBezTo>
                  <a:pt x="17576" y="2730"/>
                  <a:pt x="17556" y="2648"/>
                  <a:pt x="17515" y="2587"/>
                </a:cubicBezTo>
                <a:cubicBezTo>
                  <a:pt x="17474" y="2485"/>
                  <a:pt x="17352" y="2383"/>
                  <a:pt x="17332" y="2241"/>
                </a:cubicBezTo>
                <a:cubicBezTo>
                  <a:pt x="17332" y="2241"/>
                  <a:pt x="17332" y="2220"/>
                  <a:pt x="17311" y="2220"/>
                </a:cubicBezTo>
                <a:cubicBezTo>
                  <a:pt x="17291" y="2139"/>
                  <a:pt x="17250" y="2078"/>
                  <a:pt x="17210" y="2017"/>
                </a:cubicBezTo>
                <a:cubicBezTo>
                  <a:pt x="17189" y="1976"/>
                  <a:pt x="17169" y="1935"/>
                  <a:pt x="17108" y="1935"/>
                </a:cubicBezTo>
                <a:cubicBezTo>
                  <a:pt x="17067" y="1956"/>
                  <a:pt x="17047" y="1976"/>
                  <a:pt x="17006" y="2017"/>
                </a:cubicBezTo>
                <a:cubicBezTo>
                  <a:pt x="17006" y="2098"/>
                  <a:pt x="17006" y="2180"/>
                  <a:pt x="17047" y="2261"/>
                </a:cubicBezTo>
                <a:cubicBezTo>
                  <a:pt x="17067" y="2383"/>
                  <a:pt x="17128" y="2526"/>
                  <a:pt x="17169" y="2648"/>
                </a:cubicBezTo>
                <a:cubicBezTo>
                  <a:pt x="17169" y="2689"/>
                  <a:pt x="17169" y="2730"/>
                  <a:pt x="17169" y="2770"/>
                </a:cubicBezTo>
                <a:cubicBezTo>
                  <a:pt x="17149" y="2709"/>
                  <a:pt x="17108" y="2669"/>
                  <a:pt x="17087" y="2607"/>
                </a:cubicBezTo>
                <a:cubicBezTo>
                  <a:pt x="17047" y="2445"/>
                  <a:pt x="17006" y="2282"/>
                  <a:pt x="16945" y="2119"/>
                </a:cubicBezTo>
                <a:cubicBezTo>
                  <a:pt x="16945" y="2098"/>
                  <a:pt x="16945" y="2098"/>
                  <a:pt x="16924" y="2078"/>
                </a:cubicBezTo>
                <a:lnTo>
                  <a:pt x="16924" y="2078"/>
                </a:lnTo>
                <a:cubicBezTo>
                  <a:pt x="16904" y="2200"/>
                  <a:pt x="16924" y="2322"/>
                  <a:pt x="16965" y="2445"/>
                </a:cubicBezTo>
                <a:cubicBezTo>
                  <a:pt x="17026" y="2709"/>
                  <a:pt x="17087" y="2974"/>
                  <a:pt x="17169" y="3239"/>
                </a:cubicBezTo>
                <a:lnTo>
                  <a:pt x="17454" y="4318"/>
                </a:lnTo>
                <a:cubicBezTo>
                  <a:pt x="17535" y="4624"/>
                  <a:pt x="17617" y="4909"/>
                  <a:pt x="17698" y="5194"/>
                </a:cubicBezTo>
                <a:cubicBezTo>
                  <a:pt x="17800" y="5622"/>
                  <a:pt x="17902" y="6049"/>
                  <a:pt x="18004" y="6457"/>
                </a:cubicBezTo>
                <a:cubicBezTo>
                  <a:pt x="18065" y="6660"/>
                  <a:pt x="18106" y="6864"/>
                  <a:pt x="18146" y="7088"/>
                </a:cubicBezTo>
                <a:cubicBezTo>
                  <a:pt x="18248" y="7454"/>
                  <a:pt x="18330" y="7821"/>
                  <a:pt x="18432" y="8208"/>
                </a:cubicBezTo>
                <a:cubicBezTo>
                  <a:pt x="18472" y="8391"/>
                  <a:pt x="18533" y="8575"/>
                  <a:pt x="18574" y="8778"/>
                </a:cubicBezTo>
                <a:cubicBezTo>
                  <a:pt x="18574" y="8799"/>
                  <a:pt x="18594" y="8839"/>
                  <a:pt x="18615" y="8880"/>
                </a:cubicBezTo>
                <a:cubicBezTo>
                  <a:pt x="18635" y="8961"/>
                  <a:pt x="18656" y="9063"/>
                  <a:pt x="18676" y="9145"/>
                </a:cubicBezTo>
                <a:cubicBezTo>
                  <a:pt x="18696" y="9206"/>
                  <a:pt x="18696" y="9247"/>
                  <a:pt x="18717" y="9287"/>
                </a:cubicBezTo>
                <a:cubicBezTo>
                  <a:pt x="18757" y="9389"/>
                  <a:pt x="18819" y="9491"/>
                  <a:pt x="18819" y="9634"/>
                </a:cubicBezTo>
                <a:cubicBezTo>
                  <a:pt x="18819" y="9634"/>
                  <a:pt x="18819" y="9634"/>
                  <a:pt x="18819" y="9654"/>
                </a:cubicBezTo>
                <a:lnTo>
                  <a:pt x="18880" y="9695"/>
                </a:lnTo>
                <a:cubicBezTo>
                  <a:pt x="18859" y="9735"/>
                  <a:pt x="18859" y="9756"/>
                  <a:pt x="18819" y="9776"/>
                </a:cubicBezTo>
                <a:cubicBezTo>
                  <a:pt x="18880" y="9796"/>
                  <a:pt x="18920" y="9817"/>
                  <a:pt x="18961" y="9817"/>
                </a:cubicBezTo>
                <a:cubicBezTo>
                  <a:pt x="18920" y="9858"/>
                  <a:pt x="18900" y="9878"/>
                  <a:pt x="18859" y="9898"/>
                </a:cubicBezTo>
                <a:cubicBezTo>
                  <a:pt x="18880" y="10000"/>
                  <a:pt x="18900" y="10082"/>
                  <a:pt x="18920" y="10183"/>
                </a:cubicBezTo>
                <a:cubicBezTo>
                  <a:pt x="18981" y="10387"/>
                  <a:pt x="19043" y="10591"/>
                  <a:pt x="19063" y="10794"/>
                </a:cubicBezTo>
                <a:cubicBezTo>
                  <a:pt x="19063" y="10835"/>
                  <a:pt x="19083" y="10876"/>
                  <a:pt x="19104" y="10917"/>
                </a:cubicBezTo>
                <a:cubicBezTo>
                  <a:pt x="19124" y="11018"/>
                  <a:pt x="19165" y="11141"/>
                  <a:pt x="19185" y="11242"/>
                </a:cubicBezTo>
                <a:lnTo>
                  <a:pt x="19348" y="11915"/>
                </a:lnTo>
                <a:cubicBezTo>
                  <a:pt x="19348" y="11955"/>
                  <a:pt x="19368" y="11996"/>
                  <a:pt x="19389" y="12037"/>
                </a:cubicBezTo>
                <a:cubicBezTo>
                  <a:pt x="19429" y="12261"/>
                  <a:pt x="19450" y="12464"/>
                  <a:pt x="19511" y="12688"/>
                </a:cubicBezTo>
                <a:cubicBezTo>
                  <a:pt x="19592" y="13055"/>
                  <a:pt x="19694" y="13401"/>
                  <a:pt x="19776" y="13768"/>
                </a:cubicBezTo>
                <a:cubicBezTo>
                  <a:pt x="19816" y="13870"/>
                  <a:pt x="19837" y="13992"/>
                  <a:pt x="19857" y="14094"/>
                </a:cubicBezTo>
                <a:cubicBezTo>
                  <a:pt x="19918" y="14338"/>
                  <a:pt x="19979" y="14562"/>
                  <a:pt x="20040" y="14806"/>
                </a:cubicBezTo>
                <a:cubicBezTo>
                  <a:pt x="20102" y="14969"/>
                  <a:pt x="20163" y="15132"/>
                  <a:pt x="20224" y="15295"/>
                </a:cubicBezTo>
                <a:cubicBezTo>
                  <a:pt x="20387" y="15764"/>
                  <a:pt x="20550" y="16212"/>
                  <a:pt x="20753" y="16639"/>
                </a:cubicBezTo>
                <a:cubicBezTo>
                  <a:pt x="21018" y="17169"/>
                  <a:pt x="21323" y="17637"/>
                  <a:pt x="21710" y="18085"/>
                </a:cubicBezTo>
                <a:cubicBezTo>
                  <a:pt x="21833" y="18207"/>
                  <a:pt x="21934" y="18330"/>
                  <a:pt x="22057" y="18472"/>
                </a:cubicBezTo>
                <a:cubicBezTo>
                  <a:pt x="22077" y="18493"/>
                  <a:pt x="22118" y="18533"/>
                  <a:pt x="22077" y="18594"/>
                </a:cubicBezTo>
                <a:cubicBezTo>
                  <a:pt x="22057" y="18574"/>
                  <a:pt x="22016" y="18554"/>
                  <a:pt x="21975" y="18533"/>
                </a:cubicBezTo>
                <a:cubicBezTo>
                  <a:pt x="21914" y="18493"/>
                  <a:pt x="21853" y="18452"/>
                  <a:pt x="21792" y="18391"/>
                </a:cubicBezTo>
                <a:cubicBezTo>
                  <a:pt x="21629" y="18289"/>
                  <a:pt x="21446" y="18207"/>
                  <a:pt x="21283" y="18085"/>
                </a:cubicBezTo>
                <a:cubicBezTo>
                  <a:pt x="21079" y="17943"/>
                  <a:pt x="20875" y="17841"/>
                  <a:pt x="20672" y="17719"/>
                </a:cubicBezTo>
                <a:cubicBezTo>
                  <a:pt x="20387" y="17556"/>
                  <a:pt x="20142" y="17332"/>
                  <a:pt x="19939" y="17067"/>
                </a:cubicBezTo>
                <a:cubicBezTo>
                  <a:pt x="19776" y="16843"/>
                  <a:pt x="19613" y="16619"/>
                  <a:pt x="19450" y="16375"/>
                </a:cubicBezTo>
                <a:cubicBezTo>
                  <a:pt x="19246" y="16089"/>
                  <a:pt x="19043" y="15784"/>
                  <a:pt x="18900" y="15438"/>
                </a:cubicBezTo>
                <a:cubicBezTo>
                  <a:pt x="18717" y="15051"/>
                  <a:pt x="18554" y="14643"/>
                  <a:pt x="18452" y="14216"/>
                </a:cubicBezTo>
                <a:cubicBezTo>
                  <a:pt x="18391" y="14053"/>
                  <a:pt x="18370" y="13870"/>
                  <a:pt x="18309" y="13686"/>
                </a:cubicBezTo>
                <a:cubicBezTo>
                  <a:pt x="18269" y="13564"/>
                  <a:pt x="18228" y="13422"/>
                  <a:pt x="18208" y="13279"/>
                </a:cubicBezTo>
                <a:cubicBezTo>
                  <a:pt x="18167" y="13014"/>
                  <a:pt x="18106" y="12770"/>
                  <a:pt x="18045" y="12525"/>
                </a:cubicBezTo>
                <a:cubicBezTo>
                  <a:pt x="18024" y="12444"/>
                  <a:pt x="18004" y="12363"/>
                  <a:pt x="17984" y="12281"/>
                </a:cubicBezTo>
                <a:cubicBezTo>
                  <a:pt x="17943" y="12077"/>
                  <a:pt x="17922" y="11874"/>
                  <a:pt x="17882" y="11670"/>
                </a:cubicBezTo>
                <a:cubicBezTo>
                  <a:pt x="17780" y="11222"/>
                  <a:pt x="17698" y="10794"/>
                  <a:pt x="17576" y="10367"/>
                </a:cubicBezTo>
                <a:cubicBezTo>
                  <a:pt x="17413" y="9715"/>
                  <a:pt x="17230" y="9063"/>
                  <a:pt x="17067" y="8432"/>
                </a:cubicBezTo>
                <a:cubicBezTo>
                  <a:pt x="16986" y="8147"/>
                  <a:pt x="16884" y="7862"/>
                  <a:pt x="16802" y="7577"/>
                </a:cubicBezTo>
                <a:cubicBezTo>
                  <a:pt x="16558" y="6864"/>
                  <a:pt x="16334" y="6131"/>
                  <a:pt x="16090" y="5398"/>
                </a:cubicBezTo>
                <a:cubicBezTo>
                  <a:pt x="15723" y="4359"/>
                  <a:pt x="15295" y="3341"/>
                  <a:pt x="14806" y="2343"/>
                </a:cubicBezTo>
                <a:cubicBezTo>
                  <a:pt x="14603" y="1976"/>
                  <a:pt x="14399" y="1610"/>
                  <a:pt x="14196" y="1243"/>
                </a:cubicBezTo>
                <a:cubicBezTo>
                  <a:pt x="14155" y="1161"/>
                  <a:pt x="14094" y="1121"/>
                  <a:pt x="14033" y="1039"/>
                </a:cubicBezTo>
                <a:cubicBezTo>
                  <a:pt x="14033" y="1039"/>
                  <a:pt x="14033" y="1019"/>
                  <a:pt x="14033" y="1019"/>
                </a:cubicBezTo>
                <a:cubicBezTo>
                  <a:pt x="13992" y="978"/>
                  <a:pt x="13951" y="958"/>
                  <a:pt x="13931" y="917"/>
                </a:cubicBezTo>
                <a:cubicBezTo>
                  <a:pt x="13809" y="713"/>
                  <a:pt x="13666" y="489"/>
                  <a:pt x="13523" y="286"/>
                </a:cubicBezTo>
                <a:cubicBezTo>
                  <a:pt x="13503" y="225"/>
                  <a:pt x="13442" y="164"/>
                  <a:pt x="13401" y="102"/>
                </a:cubicBezTo>
                <a:cubicBezTo>
                  <a:pt x="13361" y="62"/>
                  <a:pt x="13320" y="1"/>
                  <a:pt x="132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1925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25" name="Google Shape;27225;p30"/>
          <p:cNvGrpSpPr/>
          <p:nvPr/>
        </p:nvGrpSpPr>
        <p:grpSpPr>
          <a:xfrm rot="-10072896">
            <a:off x="-286785" y="-268656"/>
            <a:ext cx="3210581" cy="3145232"/>
            <a:chOff x="-999634" y="4816"/>
            <a:chExt cx="1563576" cy="1531751"/>
          </a:xfrm>
        </p:grpSpPr>
        <p:sp>
          <p:nvSpPr>
            <p:cNvPr id="27226" name="Google Shape;27226;p30"/>
            <p:cNvSpPr/>
            <p:nvPr/>
          </p:nvSpPr>
          <p:spPr>
            <a:xfrm rot="-1454116" flipH="1">
              <a:off x="-839485" y="198999"/>
              <a:ext cx="1167463" cy="1030951"/>
            </a:xfrm>
            <a:custGeom>
              <a:avLst/>
              <a:gdLst/>
              <a:ahLst/>
              <a:cxnLst/>
              <a:rect l="l" t="t" r="r" b="b"/>
              <a:pathLst>
                <a:path w="43359" h="38289" extrusionOk="0">
                  <a:moveTo>
                    <a:pt x="13462" y="490"/>
                  </a:moveTo>
                  <a:cubicBezTo>
                    <a:pt x="13585" y="539"/>
                    <a:pt x="13709" y="566"/>
                    <a:pt x="13832" y="566"/>
                  </a:cubicBezTo>
                  <a:cubicBezTo>
                    <a:pt x="13912" y="566"/>
                    <a:pt x="13993" y="554"/>
                    <a:pt x="14073" y="530"/>
                  </a:cubicBezTo>
                  <a:lnTo>
                    <a:pt x="14073" y="530"/>
                  </a:lnTo>
                  <a:cubicBezTo>
                    <a:pt x="14154" y="652"/>
                    <a:pt x="14114" y="714"/>
                    <a:pt x="14032" y="795"/>
                  </a:cubicBezTo>
                  <a:lnTo>
                    <a:pt x="13869" y="714"/>
                  </a:lnTo>
                  <a:cubicBezTo>
                    <a:pt x="13829" y="734"/>
                    <a:pt x="13788" y="754"/>
                    <a:pt x="13747" y="795"/>
                  </a:cubicBezTo>
                  <a:cubicBezTo>
                    <a:pt x="13706" y="754"/>
                    <a:pt x="13625" y="734"/>
                    <a:pt x="13564" y="693"/>
                  </a:cubicBezTo>
                  <a:cubicBezTo>
                    <a:pt x="13482" y="775"/>
                    <a:pt x="13442" y="856"/>
                    <a:pt x="13380" y="917"/>
                  </a:cubicBezTo>
                  <a:cubicBezTo>
                    <a:pt x="13299" y="917"/>
                    <a:pt x="13319" y="836"/>
                    <a:pt x="13319" y="795"/>
                  </a:cubicBezTo>
                  <a:cubicBezTo>
                    <a:pt x="13360" y="693"/>
                    <a:pt x="13401" y="612"/>
                    <a:pt x="13462" y="490"/>
                  </a:cubicBezTo>
                  <a:close/>
                  <a:moveTo>
                    <a:pt x="13299" y="428"/>
                  </a:moveTo>
                  <a:cubicBezTo>
                    <a:pt x="13319" y="591"/>
                    <a:pt x="13095" y="693"/>
                    <a:pt x="13197" y="856"/>
                  </a:cubicBezTo>
                  <a:cubicBezTo>
                    <a:pt x="13116" y="958"/>
                    <a:pt x="13034" y="1039"/>
                    <a:pt x="12973" y="1141"/>
                  </a:cubicBezTo>
                  <a:cubicBezTo>
                    <a:pt x="12953" y="1121"/>
                    <a:pt x="12932" y="1101"/>
                    <a:pt x="12932" y="1101"/>
                  </a:cubicBezTo>
                  <a:cubicBezTo>
                    <a:pt x="12973" y="999"/>
                    <a:pt x="13014" y="876"/>
                    <a:pt x="13075" y="734"/>
                  </a:cubicBezTo>
                  <a:cubicBezTo>
                    <a:pt x="13075" y="693"/>
                    <a:pt x="13055" y="612"/>
                    <a:pt x="13055" y="551"/>
                  </a:cubicBezTo>
                  <a:cubicBezTo>
                    <a:pt x="13116" y="449"/>
                    <a:pt x="13197" y="428"/>
                    <a:pt x="13299" y="428"/>
                  </a:cubicBezTo>
                  <a:close/>
                  <a:moveTo>
                    <a:pt x="25600" y="1141"/>
                  </a:moveTo>
                  <a:cubicBezTo>
                    <a:pt x="25600" y="1182"/>
                    <a:pt x="25579" y="1202"/>
                    <a:pt x="25579" y="1243"/>
                  </a:cubicBezTo>
                  <a:cubicBezTo>
                    <a:pt x="25549" y="1251"/>
                    <a:pt x="25521" y="1258"/>
                    <a:pt x="25498" y="1258"/>
                  </a:cubicBezTo>
                  <a:cubicBezTo>
                    <a:pt x="25461" y="1258"/>
                    <a:pt x="25437" y="1238"/>
                    <a:pt x="25437" y="1162"/>
                  </a:cubicBezTo>
                  <a:cubicBezTo>
                    <a:pt x="25457" y="1162"/>
                    <a:pt x="25478" y="1141"/>
                    <a:pt x="25518" y="1141"/>
                  </a:cubicBezTo>
                  <a:close/>
                  <a:moveTo>
                    <a:pt x="22647" y="1202"/>
                  </a:moveTo>
                  <a:cubicBezTo>
                    <a:pt x="22769" y="1223"/>
                    <a:pt x="22871" y="1223"/>
                    <a:pt x="22973" y="1243"/>
                  </a:cubicBezTo>
                  <a:cubicBezTo>
                    <a:pt x="22973" y="1263"/>
                    <a:pt x="22993" y="1304"/>
                    <a:pt x="22993" y="1345"/>
                  </a:cubicBezTo>
                  <a:cubicBezTo>
                    <a:pt x="22891" y="1345"/>
                    <a:pt x="22789" y="1345"/>
                    <a:pt x="22688" y="1325"/>
                  </a:cubicBezTo>
                  <a:cubicBezTo>
                    <a:pt x="22667" y="1284"/>
                    <a:pt x="22667" y="1263"/>
                    <a:pt x="22647" y="1202"/>
                  </a:cubicBezTo>
                  <a:close/>
                  <a:moveTo>
                    <a:pt x="24907" y="1426"/>
                  </a:moveTo>
                  <a:cubicBezTo>
                    <a:pt x="24928" y="1426"/>
                    <a:pt x="24969" y="1447"/>
                    <a:pt x="25050" y="1467"/>
                  </a:cubicBezTo>
                  <a:cubicBezTo>
                    <a:pt x="24989" y="1508"/>
                    <a:pt x="24948" y="1549"/>
                    <a:pt x="24907" y="1569"/>
                  </a:cubicBezTo>
                  <a:cubicBezTo>
                    <a:pt x="24846" y="1508"/>
                    <a:pt x="24826" y="1467"/>
                    <a:pt x="24907" y="1426"/>
                  </a:cubicBezTo>
                  <a:close/>
                  <a:moveTo>
                    <a:pt x="10998" y="1569"/>
                  </a:moveTo>
                  <a:lnTo>
                    <a:pt x="10998" y="1569"/>
                  </a:lnTo>
                  <a:cubicBezTo>
                    <a:pt x="10977" y="1650"/>
                    <a:pt x="10977" y="1711"/>
                    <a:pt x="10957" y="1793"/>
                  </a:cubicBezTo>
                  <a:lnTo>
                    <a:pt x="11120" y="1793"/>
                  </a:lnTo>
                  <a:cubicBezTo>
                    <a:pt x="11140" y="1813"/>
                    <a:pt x="11161" y="1834"/>
                    <a:pt x="11201" y="1874"/>
                  </a:cubicBezTo>
                  <a:cubicBezTo>
                    <a:pt x="11140" y="1956"/>
                    <a:pt x="11100" y="2037"/>
                    <a:pt x="11018" y="2139"/>
                  </a:cubicBezTo>
                  <a:cubicBezTo>
                    <a:pt x="10977" y="2098"/>
                    <a:pt x="10937" y="2078"/>
                    <a:pt x="10916" y="2058"/>
                  </a:cubicBezTo>
                  <a:cubicBezTo>
                    <a:pt x="10855" y="2017"/>
                    <a:pt x="10814" y="1956"/>
                    <a:pt x="10835" y="1895"/>
                  </a:cubicBezTo>
                  <a:cubicBezTo>
                    <a:pt x="10817" y="1858"/>
                    <a:pt x="10782" y="1806"/>
                    <a:pt x="10760" y="1766"/>
                  </a:cubicBezTo>
                  <a:lnTo>
                    <a:pt x="10760" y="1766"/>
                  </a:lnTo>
                  <a:cubicBezTo>
                    <a:pt x="10821" y="1707"/>
                    <a:pt x="10900" y="1647"/>
                    <a:pt x="10998" y="1569"/>
                  </a:cubicBezTo>
                  <a:close/>
                  <a:moveTo>
                    <a:pt x="10509" y="2363"/>
                  </a:moveTo>
                  <a:lnTo>
                    <a:pt x="10509" y="2363"/>
                  </a:lnTo>
                  <a:cubicBezTo>
                    <a:pt x="10672" y="2445"/>
                    <a:pt x="10672" y="2445"/>
                    <a:pt x="10590" y="2587"/>
                  </a:cubicBezTo>
                  <a:cubicBezTo>
                    <a:pt x="10489" y="2546"/>
                    <a:pt x="10529" y="2465"/>
                    <a:pt x="10509" y="2363"/>
                  </a:cubicBezTo>
                  <a:close/>
                  <a:moveTo>
                    <a:pt x="29816" y="2241"/>
                  </a:moveTo>
                  <a:cubicBezTo>
                    <a:pt x="29938" y="2343"/>
                    <a:pt x="30019" y="2445"/>
                    <a:pt x="30182" y="2485"/>
                  </a:cubicBezTo>
                  <a:cubicBezTo>
                    <a:pt x="30141" y="2567"/>
                    <a:pt x="30121" y="2628"/>
                    <a:pt x="30101" y="2689"/>
                  </a:cubicBezTo>
                  <a:cubicBezTo>
                    <a:pt x="29999" y="2669"/>
                    <a:pt x="30040" y="2608"/>
                    <a:pt x="30019" y="2567"/>
                  </a:cubicBezTo>
                  <a:cubicBezTo>
                    <a:pt x="29917" y="2485"/>
                    <a:pt x="29816" y="2424"/>
                    <a:pt x="29693" y="2343"/>
                  </a:cubicBezTo>
                  <a:cubicBezTo>
                    <a:pt x="29714" y="2302"/>
                    <a:pt x="29734" y="2282"/>
                    <a:pt x="29734" y="2241"/>
                  </a:cubicBezTo>
                  <a:close/>
                  <a:moveTo>
                    <a:pt x="10122" y="2872"/>
                  </a:moveTo>
                  <a:lnTo>
                    <a:pt x="10122" y="2872"/>
                  </a:lnTo>
                  <a:cubicBezTo>
                    <a:pt x="10183" y="2995"/>
                    <a:pt x="10183" y="2995"/>
                    <a:pt x="10020" y="3076"/>
                  </a:cubicBezTo>
                  <a:cubicBezTo>
                    <a:pt x="10061" y="2974"/>
                    <a:pt x="10102" y="2933"/>
                    <a:pt x="10122" y="2872"/>
                  </a:cubicBezTo>
                  <a:close/>
                  <a:moveTo>
                    <a:pt x="8808" y="4490"/>
                  </a:moveTo>
                  <a:cubicBezTo>
                    <a:pt x="8832" y="4490"/>
                    <a:pt x="8856" y="4498"/>
                    <a:pt x="8880" y="4522"/>
                  </a:cubicBezTo>
                  <a:cubicBezTo>
                    <a:pt x="8831" y="4571"/>
                    <a:pt x="8806" y="4596"/>
                    <a:pt x="8777" y="4596"/>
                  </a:cubicBezTo>
                  <a:cubicBezTo>
                    <a:pt x="8749" y="4596"/>
                    <a:pt x="8719" y="4573"/>
                    <a:pt x="8662" y="4525"/>
                  </a:cubicBezTo>
                  <a:lnTo>
                    <a:pt x="8662" y="4525"/>
                  </a:lnTo>
                  <a:cubicBezTo>
                    <a:pt x="8711" y="4523"/>
                    <a:pt x="8759" y="4490"/>
                    <a:pt x="8808" y="4490"/>
                  </a:cubicBezTo>
                  <a:close/>
                  <a:moveTo>
                    <a:pt x="31078" y="4624"/>
                  </a:moveTo>
                  <a:cubicBezTo>
                    <a:pt x="31099" y="4664"/>
                    <a:pt x="31099" y="4685"/>
                    <a:pt x="31119" y="4705"/>
                  </a:cubicBezTo>
                  <a:cubicBezTo>
                    <a:pt x="31099" y="4746"/>
                    <a:pt x="31058" y="4766"/>
                    <a:pt x="31017" y="4807"/>
                  </a:cubicBezTo>
                  <a:cubicBezTo>
                    <a:pt x="30976" y="4726"/>
                    <a:pt x="30997" y="4664"/>
                    <a:pt x="31078" y="4624"/>
                  </a:cubicBezTo>
                  <a:close/>
                  <a:moveTo>
                    <a:pt x="8004" y="5133"/>
                  </a:moveTo>
                  <a:lnTo>
                    <a:pt x="8004" y="5133"/>
                  </a:lnTo>
                  <a:cubicBezTo>
                    <a:pt x="8085" y="5296"/>
                    <a:pt x="8085" y="5296"/>
                    <a:pt x="7943" y="5377"/>
                  </a:cubicBezTo>
                  <a:cubicBezTo>
                    <a:pt x="7963" y="5275"/>
                    <a:pt x="7984" y="5214"/>
                    <a:pt x="8004" y="5133"/>
                  </a:cubicBezTo>
                  <a:close/>
                  <a:moveTo>
                    <a:pt x="32764" y="5511"/>
                  </a:moveTo>
                  <a:cubicBezTo>
                    <a:pt x="32767" y="5511"/>
                    <a:pt x="32769" y="5514"/>
                    <a:pt x="32769" y="5520"/>
                  </a:cubicBezTo>
                  <a:cubicBezTo>
                    <a:pt x="32850" y="5581"/>
                    <a:pt x="32952" y="5662"/>
                    <a:pt x="33054" y="5744"/>
                  </a:cubicBezTo>
                  <a:cubicBezTo>
                    <a:pt x="33013" y="5785"/>
                    <a:pt x="32993" y="5846"/>
                    <a:pt x="32952" y="5907"/>
                  </a:cubicBezTo>
                  <a:cubicBezTo>
                    <a:pt x="32911" y="5744"/>
                    <a:pt x="32748" y="5683"/>
                    <a:pt x="32728" y="5540"/>
                  </a:cubicBezTo>
                  <a:cubicBezTo>
                    <a:pt x="32742" y="5526"/>
                    <a:pt x="32757" y="5511"/>
                    <a:pt x="32764" y="5511"/>
                  </a:cubicBezTo>
                  <a:close/>
                  <a:moveTo>
                    <a:pt x="7332" y="5703"/>
                  </a:moveTo>
                  <a:cubicBezTo>
                    <a:pt x="7393" y="5723"/>
                    <a:pt x="7434" y="5723"/>
                    <a:pt x="7495" y="5723"/>
                  </a:cubicBezTo>
                  <a:cubicBezTo>
                    <a:pt x="7454" y="5846"/>
                    <a:pt x="7413" y="5927"/>
                    <a:pt x="7393" y="6009"/>
                  </a:cubicBezTo>
                  <a:lnTo>
                    <a:pt x="7332" y="6009"/>
                  </a:lnTo>
                  <a:cubicBezTo>
                    <a:pt x="7332" y="5907"/>
                    <a:pt x="7332" y="5825"/>
                    <a:pt x="7332" y="5703"/>
                  </a:cubicBezTo>
                  <a:close/>
                  <a:moveTo>
                    <a:pt x="34744" y="6640"/>
                  </a:moveTo>
                  <a:cubicBezTo>
                    <a:pt x="34941" y="6689"/>
                    <a:pt x="35098" y="6831"/>
                    <a:pt x="35290" y="6831"/>
                  </a:cubicBezTo>
                  <a:cubicBezTo>
                    <a:pt x="35337" y="6831"/>
                    <a:pt x="35385" y="6823"/>
                    <a:pt x="35436" y="6803"/>
                  </a:cubicBezTo>
                  <a:lnTo>
                    <a:pt x="35436" y="6803"/>
                  </a:lnTo>
                  <a:cubicBezTo>
                    <a:pt x="35436" y="6966"/>
                    <a:pt x="35416" y="7068"/>
                    <a:pt x="35416" y="7251"/>
                  </a:cubicBezTo>
                  <a:cubicBezTo>
                    <a:pt x="35416" y="7251"/>
                    <a:pt x="35396" y="7292"/>
                    <a:pt x="35355" y="7332"/>
                  </a:cubicBezTo>
                  <a:cubicBezTo>
                    <a:pt x="35335" y="7312"/>
                    <a:pt x="35314" y="7312"/>
                    <a:pt x="35314" y="7292"/>
                  </a:cubicBezTo>
                  <a:cubicBezTo>
                    <a:pt x="35274" y="7210"/>
                    <a:pt x="35253" y="7108"/>
                    <a:pt x="35233" y="7007"/>
                  </a:cubicBezTo>
                  <a:lnTo>
                    <a:pt x="34988" y="7007"/>
                  </a:lnTo>
                  <a:cubicBezTo>
                    <a:pt x="34948" y="6966"/>
                    <a:pt x="34907" y="6905"/>
                    <a:pt x="34866" y="6864"/>
                  </a:cubicBezTo>
                  <a:cubicBezTo>
                    <a:pt x="34825" y="6864"/>
                    <a:pt x="34785" y="6884"/>
                    <a:pt x="34724" y="6884"/>
                  </a:cubicBezTo>
                  <a:cubicBezTo>
                    <a:pt x="34703" y="6864"/>
                    <a:pt x="34683" y="6823"/>
                    <a:pt x="34642" y="6783"/>
                  </a:cubicBezTo>
                  <a:cubicBezTo>
                    <a:pt x="34683" y="6742"/>
                    <a:pt x="34703" y="6681"/>
                    <a:pt x="34744" y="6640"/>
                  </a:cubicBezTo>
                  <a:close/>
                  <a:moveTo>
                    <a:pt x="4359" y="7007"/>
                  </a:moveTo>
                  <a:cubicBezTo>
                    <a:pt x="4379" y="7068"/>
                    <a:pt x="4420" y="7108"/>
                    <a:pt x="4460" y="7169"/>
                  </a:cubicBezTo>
                  <a:cubicBezTo>
                    <a:pt x="4379" y="7210"/>
                    <a:pt x="4297" y="7251"/>
                    <a:pt x="4236" y="7312"/>
                  </a:cubicBezTo>
                  <a:cubicBezTo>
                    <a:pt x="4196" y="7393"/>
                    <a:pt x="4114" y="7373"/>
                    <a:pt x="4012" y="7393"/>
                  </a:cubicBezTo>
                  <a:cubicBezTo>
                    <a:pt x="3992" y="7495"/>
                    <a:pt x="3972" y="7597"/>
                    <a:pt x="3951" y="7699"/>
                  </a:cubicBezTo>
                  <a:cubicBezTo>
                    <a:pt x="3809" y="7597"/>
                    <a:pt x="3849" y="7434"/>
                    <a:pt x="3788" y="7292"/>
                  </a:cubicBezTo>
                  <a:cubicBezTo>
                    <a:pt x="4033" y="7271"/>
                    <a:pt x="4196" y="7149"/>
                    <a:pt x="4359" y="7007"/>
                  </a:cubicBezTo>
                  <a:close/>
                  <a:moveTo>
                    <a:pt x="35579" y="8452"/>
                  </a:moveTo>
                  <a:cubicBezTo>
                    <a:pt x="35620" y="8473"/>
                    <a:pt x="35660" y="8473"/>
                    <a:pt x="35681" y="8493"/>
                  </a:cubicBezTo>
                  <a:cubicBezTo>
                    <a:pt x="35722" y="8595"/>
                    <a:pt x="35660" y="8615"/>
                    <a:pt x="35579" y="8656"/>
                  </a:cubicBezTo>
                  <a:cubicBezTo>
                    <a:pt x="35559" y="8636"/>
                    <a:pt x="35538" y="8615"/>
                    <a:pt x="35538" y="8595"/>
                  </a:cubicBezTo>
                  <a:cubicBezTo>
                    <a:pt x="35559" y="8554"/>
                    <a:pt x="35559" y="8514"/>
                    <a:pt x="35579" y="8452"/>
                  </a:cubicBezTo>
                  <a:close/>
                  <a:moveTo>
                    <a:pt x="3910" y="8697"/>
                  </a:moveTo>
                  <a:cubicBezTo>
                    <a:pt x="3931" y="8717"/>
                    <a:pt x="3931" y="8717"/>
                    <a:pt x="3951" y="8717"/>
                  </a:cubicBezTo>
                  <a:cubicBezTo>
                    <a:pt x="3951" y="8758"/>
                    <a:pt x="3951" y="8778"/>
                    <a:pt x="3951" y="8839"/>
                  </a:cubicBezTo>
                  <a:cubicBezTo>
                    <a:pt x="3910" y="8819"/>
                    <a:pt x="3870" y="8819"/>
                    <a:pt x="3870" y="8799"/>
                  </a:cubicBezTo>
                  <a:cubicBezTo>
                    <a:pt x="3870" y="8758"/>
                    <a:pt x="3890" y="8738"/>
                    <a:pt x="3910" y="8697"/>
                  </a:cubicBezTo>
                  <a:close/>
                  <a:moveTo>
                    <a:pt x="35594" y="9473"/>
                  </a:moveTo>
                  <a:cubicBezTo>
                    <a:pt x="35628" y="9473"/>
                    <a:pt x="35665" y="9482"/>
                    <a:pt x="35701" y="9491"/>
                  </a:cubicBezTo>
                  <a:cubicBezTo>
                    <a:pt x="35681" y="9552"/>
                    <a:pt x="35660" y="9593"/>
                    <a:pt x="35640" y="9654"/>
                  </a:cubicBezTo>
                  <a:cubicBezTo>
                    <a:pt x="35579" y="9593"/>
                    <a:pt x="35538" y="9573"/>
                    <a:pt x="35477" y="9532"/>
                  </a:cubicBezTo>
                  <a:cubicBezTo>
                    <a:pt x="35511" y="9487"/>
                    <a:pt x="35551" y="9473"/>
                    <a:pt x="35594" y="9473"/>
                  </a:cubicBezTo>
                  <a:close/>
                  <a:moveTo>
                    <a:pt x="37534" y="9511"/>
                  </a:moveTo>
                  <a:cubicBezTo>
                    <a:pt x="37493" y="9593"/>
                    <a:pt x="37493" y="9634"/>
                    <a:pt x="37453" y="9654"/>
                  </a:cubicBezTo>
                  <a:cubicBezTo>
                    <a:pt x="37453" y="9654"/>
                    <a:pt x="37412" y="9634"/>
                    <a:pt x="37330" y="9613"/>
                  </a:cubicBezTo>
                  <a:cubicBezTo>
                    <a:pt x="37412" y="9573"/>
                    <a:pt x="37453" y="9552"/>
                    <a:pt x="37534" y="9511"/>
                  </a:cubicBezTo>
                  <a:close/>
                  <a:moveTo>
                    <a:pt x="4134" y="9552"/>
                  </a:moveTo>
                  <a:cubicBezTo>
                    <a:pt x="4155" y="9593"/>
                    <a:pt x="4175" y="9613"/>
                    <a:pt x="4196" y="9654"/>
                  </a:cubicBezTo>
                  <a:cubicBezTo>
                    <a:pt x="4155" y="9674"/>
                    <a:pt x="4114" y="9695"/>
                    <a:pt x="4053" y="9736"/>
                  </a:cubicBezTo>
                  <a:cubicBezTo>
                    <a:pt x="4094" y="9654"/>
                    <a:pt x="4114" y="9613"/>
                    <a:pt x="4134" y="9552"/>
                  </a:cubicBezTo>
                  <a:close/>
                  <a:moveTo>
                    <a:pt x="2648" y="9593"/>
                  </a:moveTo>
                  <a:cubicBezTo>
                    <a:pt x="2689" y="9634"/>
                    <a:pt x="2729" y="9654"/>
                    <a:pt x="2790" y="9674"/>
                  </a:cubicBezTo>
                  <a:cubicBezTo>
                    <a:pt x="2770" y="9736"/>
                    <a:pt x="2770" y="9756"/>
                    <a:pt x="2750" y="9797"/>
                  </a:cubicBezTo>
                  <a:cubicBezTo>
                    <a:pt x="2689" y="9776"/>
                    <a:pt x="2648" y="9756"/>
                    <a:pt x="2607" y="9736"/>
                  </a:cubicBezTo>
                  <a:cubicBezTo>
                    <a:pt x="2627" y="9674"/>
                    <a:pt x="2627" y="9654"/>
                    <a:pt x="2648" y="9593"/>
                  </a:cubicBezTo>
                  <a:close/>
                  <a:moveTo>
                    <a:pt x="2424" y="9634"/>
                  </a:moveTo>
                  <a:cubicBezTo>
                    <a:pt x="2485" y="9695"/>
                    <a:pt x="2526" y="9736"/>
                    <a:pt x="2566" y="9776"/>
                  </a:cubicBezTo>
                  <a:cubicBezTo>
                    <a:pt x="2526" y="9797"/>
                    <a:pt x="2485" y="9817"/>
                    <a:pt x="2444" y="9858"/>
                  </a:cubicBezTo>
                  <a:cubicBezTo>
                    <a:pt x="2424" y="9817"/>
                    <a:pt x="2383" y="9776"/>
                    <a:pt x="2363" y="9756"/>
                  </a:cubicBezTo>
                  <a:cubicBezTo>
                    <a:pt x="2383" y="9715"/>
                    <a:pt x="2403" y="9695"/>
                    <a:pt x="2424" y="9634"/>
                  </a:cubicBezTo>
                  <a:close/>
                  <a:moveTo>
                    <a:pt x="2559" y="10362"/>
                  </a:moveTo>
                  <a:cubicBezTo>
                    <a:pt x="2580" y="10362"/>
                    <a:pt x="2604" y="10371"/>
                    <a:pt x="2627" y="10387"/>
                  </a:cubicBezTo>
                  <a:cubicBezTo>
                    <a:pt x="2689" y="10428"/>
                    <a:pt x="2709" y="10489"/>
                    <a:pt x="2627" y="10570"/>
                  </a:cubicBezTo>
                  <a:cubicBezTo>
                    <a:pt x="2587" y="10530"/>
                    <a:pt x="2526" y="10489"/>
                    <a:pt x="2485" y="10448"/>
                  </a:cubicBezTo>
                  <a:cubicBezTo>
                    <a:pt x="2497" y="10386"/>
                    <a:pt x="2525" y="10362"/>
                    <a:pt x="2559" y="10362"/>
                  </a:cubicBezTo>
                  <a:close/>
                  <a:moveTo>
                    <a:pt x="38267" y="10387"/>
                  </a:moveTo>
                  <a:cubicBezTo>
                    <a:pt x="38349" y="10469"/>
                    <a:pt x="38267" y="10509"/>
                    <a:pt x="38247" y="10591"/>
                  </a:cubicBezTo>
                  <a:cubicBezTo>
                    <a:pt x="38186" y="10469"/>
                    <a:pt x="38206" y="10428"/>
                    <a:pt x="38267" y="10387"/>
                  </a:cubicBezTo>
                  <a:close/>
                  <a:moveTo>
                    <a:pt x="37758" y="10856"/>
                  </a:moveTo>
                  <a:cubicBezTo>
                    <a:pt x="37778" y="10937"/>
                    <a:pt x="37778" y="10998"/>
                    <a:pt x="37656" y="11019"/>
                  </a:cubicBezTo>
                  <a:cubicBezTo>
                    <a:pt x="37677" y="10957"/>
                    <a:pt x="37677" y="10917"/>
                    <a:pt x="37677" y="10856"/>
                  </a:cubicBezTo>
                  <a:close/>
                  <a:moveTo>
                    <a:pt x="39623" y="11215"/>
                  </a:moveTo>
                  <a:cubicBezTo>
                    <a:pt x="39638" y="11215"/>
                    <a:pt x="39654" y="11218"/>
                    <a:pt x="39672" y="11222"/>
                  </a:cubicBezTo>
                  <a:cubicBezTo>
                    <a:pt x="39632" y="11304"/>
                    <a:pt x="39632" y="11304"/>
                    <a:pt x="39510" y="11324"/>
                  </a:cubicBezTo>
                  <a:cubicBezTo>
                    <a:pt x="39541" y="11245"/>
                    <a:pt x="39573" y="11215"/>
                    <a:pt x="39623" y="11215"/>
                  </a:cubicBezTo>
                  <a:close/>
                  <a:moveTo>
                    <a:pt x="37982" y="11792"/>
                  </a:moveTo>
                  <a:cubicBezTo>
                    <a:pt x="38023" y="11813"/>
                    <a:pt x="38043" y="11833"/>
                    <a:pt x="38104" y="11874"/>
                  </a:cubicBezTo>
                  <a:cubicBezTo>
                    <a:pt x="38064" y="11915"/>
                    <a:pt x="38023" y="11955"/>
                    <a:pt x="37982" y="12016"/>
                  </a:cubicBezTo>
                  <a:cubicBezTo>
                    <a:pt x="37901" y="11915"/>
                    <a:pt x="37880" y="11854"/>
                    <a:pt x="37982" y="11792"/>
                  </a:cubicBezTo>
                  <a:close/>
                  <a:moveTo>
                    <a:pt x="38634" y="12750"/>
                  </a:moveTo>
                  <a:cubicBezTo>
                    <a:pt x="38675" y="12790"/>
                    <a:pt x="38695" y="12831"/>
                    <a:pt x="38715" y="12872"/>
                  </a:cubicBezTo>
                  <a:cubicBezTo>
                    <a:pt x="38736" y="12892"/>
                    <a:pt x="38756" y="12933"/>
                    <a:pt x="38776" y="12974"/>
                  </a:cubicBezTo>
                  <a:cubicBezTo>
                    <a:pt x="38902" y="12974"/>
                    <a:pt x="39039" y="13034"/>
                    <a:pt x="39170" y="13034"/>
                  </a:cubicBezTo>
                  <a:cubicBezTo>
                    <a:pt x="39209" y="13034"/>
                    <a:pt x="39248" y="13028"/>
                    <a:pt x="39286" y="13014"/>
                  </a:cubicBezTo>
                  <a:cubicBezTo>
                    <a:pt x="39326" y="13055"/>
                    <a:pt x="39326" y="13096"/>
                    <a:pt x="39367" y="13137"/>
                  </a:cubicBezTo>
                  <a:cubicBezTo>
                    <a:pt x="39286" y="13157"/>
                    <a:pt x="39224" y="13157"/>
                    <a:pt x="39163" y="13157"/>
                  </a:cubicBezTo>
                  <a:cubicBezTo>
                    <a:pt x="39123" y="13198"/>
                    <a:pt x="39062" y="13238"/>
                    <a:pt x="39021" y="13279"/>
                  </a:cubicBezTo>
                  <a:cubicBezTo>
                    <a:pt x="38838" y="13279"/>
                    <a:pt x="38736" y="13157"/>
                    <a:pt x="38573" y="13075"/>
                  </a:cubicBezTo>
                  <a:cubicBezTo>
                    <a:pt x="38634" y="12974"/>
                    <a:pt x="38512" y="12851"/>
                    <a:pt x="38634" y="12750"/>
                  </a:cubicBezTo>
                  <a:close/>
                  <a:moveTo>
                    <a:pt x="1915" y="14705"/>
                  </a:moveTo>
                  <a:cubicBezTo>
                    <a:pt x="1935" y="14827"/>
                    <a:pt x="1935" y="14908"/>
                    <a:pt x="1955" y="15010"/>
                  </a:cubicBezTo>
                  <a:cubicBezTo>
                    <a:pt x="1935" y="15010"/>
                    <a:pt x="1935" y="15010"/>
                    <a:pt x="1915" y="15031"/>
                  </a:cubicBezTo>
                  <a:cubicBezTo>
                    <a:pt x="1874" y="14949"/>
                    <a:pt x="1813" y="14888"/>
                    <a:pt x="1772" y="14807"/>
                  </a:cubicBezTo>
                  <a:cubicBezTo>
                    <a:pt x="1813" y="14786"/>
                    <a:pt x="1854" y="14745"/>
                    <a:pt x="1915" y="14705"/>
                  </a:cubicBezTo>
                  <a:close/>
                  <a:moveTo>
                    <a:pt x="672" y="17760"/>
                  </a:moveTo>
                  <a:cubicBezTo>
                    <a:pt x="658" y="17846"/>
                    <a:pt x="623" y="17871"/>
                    <a:pt x="553" y="17871"/>
                  </a:cubicBezTo>
                  <a:cubicBezTo>
                    <a:pt x="524" y="17871"/>
                    <a:pt x="490" y="17867"/>
                    <a:pt x="448" y="17861"/>
                  </a:cubicBezTo>
                  <a:cubicBezTo>
                    <a:pt x="550" y="17800"/>
                    <a:pt x="591" y="17800"/>
                    <a:pt x="672" y="17760"/>
                  </a:cubicBezTo>
                  <a:close/>
                  <a:moveTo>
                    <a:pt x="42544" y="19124"/>
                  </a:moveTo>
                  <a:cubicBezTo>
                    <a:pt x="42626" y="19165"/>
                    <a:pt x="42666" y="19185"/>
                    <a:pt x="42707" y="19226"/>
                  </a:cubicBezTo>
                  <a:cubicBezTo>
                    <a:pt x="42666" y="19328"/>
                    <a:pt x="42605" y="19348"/>
                    <a:pt x="42503" y="19348"/>
                  </a:cubicBezTo>
                  <a:cubicBezTo>
                    <a:pt x="42524" y="19287"/>
                    <a:pt x="42524" y="19226"/>
                    <a:pt x="42544" y="19124"/>
                  </a:cubicBezTo>
                  <a:close/>
                  <a:moveTo>
                    <a:pt x="42076" y="19328"/>
                  </a:moveTo>
                  <a:cubicBezTo>
                    <a:pt x="42076" y="19389"/>
                    <a:pt x="42076" y="19430"/>
                    <a:pt x="42055" y="19552"/>
                  </a:cubicBezTo>
                  <a:cubicBezTo>
                    <a:pt x="41974" y="19470"/>
                    <a:pt x="41933" y="19430"/>
                    <a:pt x="41872" y="19368"/>
                  </a:cubicBezTo>
                  <a:cubicBezTo>
                    <a:pt x="41953" y="19348"/>
                    <a:pt x="41994" y="19348"/>
                    <a:pt x="42076" y="19328"/>
                  </a:cubicBezTo>
                  <a:close/>
                  <a:moveTo>
                    <a:pt x="41546" y="20203"/>
                  </a:moveTo>
                  <a:lnTo>
                    <a:pt x="41546" y="20203"/>
                  </a:lnTo>
                  <a:cubicBezTo>
                    <a:pt x="41587" y="20326"/>
                    <a:pt x="41607" y="20387"/>
                    <a:pt x="41648" y="20448"/>
                  </a:cubicBezTo>
                  <a:cubicBezTo>
                    <a:pt x="41505" y="20427"/>
                    <a:pt x="41505" y="20427"/>
                    <a:pt x="41546" y="20203"/>
                  </a:cubicBezTo>
                  <a:close/>
                  <a:moveTo>
                    <a:pt x="41607" y="21079"/>
                  </a:moveTo>
                  <a:cubicBezTo>
                    <a:pt x="41689" y="21079"/>
                    <a:pt x="41750" y="21099"/>
                    <a:pt x="41791" y="21201"/>
                  </a:cubicBezTo>
                  <a:cubicBezTo>
                    <a:pt x="41729" y="21222"/>
                    <a:pt x="41689" y="21222"/>
                    <a:pt x="41628" y="21242"/>
                  </a:cubicBezTo>
                  <a:cubicBezTo>
                    <a:pt x="41628" y="21181"/>
                    <a:pt x="41607" y="21140"/>
                    <a:pt x="41607" y="21079"/>
                  </a:cubicBezTo>
                  <a:close/>
                  <a:moveTo>
                    <a:pt x="42392" y="21724"/>
                  </a:moveTo>
                  <a:cubicBezTo>
                    <a:pt x="42419" y="21724"/>
                    <a:pt x="42449" y="21734"/>
                    <a:pt x="42483" y="21751"/>
                  </a:cubicBezTo>
                  <a:cubicBezTo>
                    <a:pt x="42464" y="21790"/>
                    <a:pt x="42463" y="21828"/>
                    <a:pt x="42463" y="21867"/>
                  </a:cubicBezTo>
                  <a:lnTo>
                    <a:pt x="42463" y="21867"/>
                  </a:lnTo>
                  <a:cubicBezTo>
                    <a:pt x="42408" y="21848"/>
                    <a:pt x="42354" y="21828"/>
                    <a:pt x="42300" y="21792"/>
                  </a:cubicBezTo>
                  <a:cubicBezTo>
                    <a:pt x="42324" y="21744"/>
                    <a:pt x="42354" y="21724"/>
                    <a:pt x="42392" y="21724"/>
                  </a:cubicBezTo>
                  <a:close/>
                  <a:moveTo>
                    <a:pt x="40976" y="22464"/>
                  </a:moveTo>
                  <a:cubicBezTo>
                    <a:pt x="40996" y="22484"/>
                    <a:pt x="41017" y="22505"/>
                    <a:pt x="41057" y="22525"/>
                  </a:cubicBezTo>
                  <a:cubicBezTo>
                    <a:pt x="41027" y="22566"/>
                    <a:pt x="41001" y="22586"/>
                    <a:pt x="40978" y="22586"/>
                  </a:cubicBezTo>
                  <a:cubicBezTo>
                    <a:pt x="40956" y="22586"/>
                    <a:pt x="40935" y="22566"/>
                    <a:pt x="40915" y="22525"/>
                  </a:cubicBezTo>
                  <a:cubicBezTo>
                    <a:pt x="40915" y="22505"/>
                    <a:pt x="40956" y="22484"/>
                    <a:pt x="40976" y="22464"/>
                  </a:cubicBezTo>
                  <a:close/>
                  <a:moveTo>
                    <a:pt x="40100" y="22586"/>
                  </a:moveTo>
                  <a:cubicBezTo>
                    <a:pt x="40121" y="22607"/>
                    <a:pt x="40161" y="22607"/>
                    <a:pt x="40182" y="22627"/>
                  </a:cubicBezTo>
                  <a:cubicBezTo>
                    <a:pt x="40243" y="22688"/>
                    <a:pt x="40222" y="22769"/>
                    <a:pt x="40182" y="22831"/>
                  </a:cubicBezTo>
                  <a:cubicBezTo>
                    <a:pt x="40202" y="22851"/>
                    <a:pt x="40222" y="22871"/>
                    <a:pt x="40243" y="22892"/>
                  </a:cubicBezTo>
                  <a:cubicBezTo>
                    <a:pt x="40243" y="22912"/>
                    <a:pt x="40263" y="22953"/>
                    <a:pt x="40283" y="22993"/>
                  </a:cubicBezTo>
                  <a:cubicBezTo>
                    <a:pt x="40243" y="23014"/>
                    <a:pt x="40202" y="23034"/>
                    <a:pt x="40161" y="23095"/>
                  </a:cubicBezTo>
                  <a:cubicBezTo>
                    <a:pt x="40100" y="22953"/>
                    <a:pt x="40059" y="22851"/>
                    <a:pt x="40019" y="22749"/>
                  </a:cubicBezTo>
                  <a:cubicBezTo>
                    <a:pt x="40039" y="22688"/>
                    <a:pt x="40080" y="22647"/>
                    <a:pt x="40100" y="22586"/>
                  </a:cubicBezTo>
                  <a:close/>
                  <a:moveTo>
                    <a:pt x="41892" y="23055"/>
                  </a:moveTo>
                  <a:cubicBezTo>
                    <a:pt x="41953" y="23258"/>
                    <a:pt x="41953" y="23258"/>
                    <a:pt x="41831" y="23360"/>
                  </a:cubicBezTo>
                  <a:cubicBezTo>
                    <a:pt x="41811" y="23279"/>
                    <a:pt x="41770" y="23218"/>
                    <a:pt x="41750" y="23116"/>
                  </a:cubicBezTo>
                  <a:cubicBezTo>
                    <a:pt x="41791" y="23095"/>
                    <a:pt x="41852" y="23075"/>
                    <a:pt x="41892" y="23055"/>
                  </a:cubicBezTo>
                  <a:close/>
                  <a:moveTo>
                    <a:pt x="41488" y="23412"/>
                  </a:moveTo>
                  <a:cubicBezTo>
                    <a:pt x="41535" y="23412"/>
                    <a:pt x="41566" y="23448"/>
                    <a:pt x="41607" y="23503"/>
                  </a:cubicBezTo>
                  <a:lnTo>
                    <a:pt x="41485" y="23503"/>
                  </a:lnTo>
                  <a:cubicBezTo>
                    <a:pt x="41465" y="23503"/>
                    <a:pt x="41444" y="23482"/>
                    <a:pt x="41404" y="23442"/>
                  </a:cubicBezTo>
                  <a:cubicBezTo>
                    <a:pt x="41438" y="23421"/>
                    <a:pt x="41465" y="23412"/>
                    <a:pt x="41488" y="23412"/>
                  </a:cubicBezTo>
                  <a:close/>
                  <a:moveTo>
                    <a:pt x="41791" y="23625"/>
                  </a:moveTo>
                  <a:cubicBezTo>
                    <a:pt x="41811" y="23686"/>
                    <a:pt x="41831" y="23727"/>
                    <a:pt x="41831" y="23767"/>
                  </a:cubicBezTo>
                  <a:cubicBezTo>
                    <a:pt x="41811" y="23788"/>
                    <a:pt x="41791" y="23808"/>
                    <a:pt x="41750" y="23828"/>
                  </a:cubicBezTo>
                  <a:cubicBezTo>
                    <a:pt x="41709" y="23808"/>
                    <a:pt x="41648" y="23808"/>
                    <a:pt x="41587" y="23788"/>
                  </a:cubicBezTo>
                  <a:cubicBezTo>
                    <a:pt x="41566" y="23808"/>
                    <a:pt x="41546" y="23828"/>
                    <a:pt x="41526" y="23849"/>
                  </a:cubicBezTo>
                  <a:cubicBezTo>
                    <a:pt x="41566" y="23869"/>
                    <a:pt x="41587" y="23890"/>
                    <a:pt x="41607" y="23910"/>
                  </a:cubicBezTo>
                  <a:cubicBezTo>
                    <a:pt x="41607" y="23930"/>
                    <a:pt x="41607" y="23951"/>
                    <a:pt x="41587" y="23951"/>
                  </a:cubicBezTo>
                  <a:cubicBezTo>
                    <a:pt x="41564" y="23966"/>
                    <a:pt x="41537" y="23973"/>
                    <a:pt x="41510" y="23973"/>
                  </a:cubicBezTo>
                  <a:cubicBezTo>
                    <a:pt x="41467" y="23973"/>
                    <a:pt x="41421" y="23955"/>
                    <a:pt x="41383" y="23930"/>
                  </a:cubicBezTo>
                  <a:cubicBezTo>
                    <a:pt x="41383" y="23849"/>
                    <a:pt x="41363" y="23747"/>
                    <a:pt x="41363" y="23645"/>
                  </a:cubicBezTo>
                  <a:lnTo>
                    <a:pt x="41566" y="23645"/>
                  </a:lnTo>
                  <a:cubicBezTo>
                    <a:pt x="41628" y="23645"/>
                    <a:pt x="41709" y="23645"/>
                    <a:pt x="41791" y="23625"/>
                  </a:cubicBezTo>
                  <a:close/>
                  <a:moveTo>
                    <a:pt x="41017" y="23645"/>
                  </a:moveTo>
                  <a:cubicBezTo>
                    <a:pt x="41118" y="23706"/>
                    <a:pt x="41180" y="23767"/>
                    <a:pt x="41261" y="23849"/>
                  </a:cubicBezTo>
                  <a:cubicBezTo>
                    <a:pt x="41180" y="23991"/>
                    <a:pt x="40996" y="23849"/>
                    <a:pt x="40915" y="24032"/>
                  </a:cubicBezTo>
                  <a:cubicBezTo>
                    <a:pt x="40874" y="23951"/>
                    <a:pt x="40854" y="23910"/>
                    <a:pt x="40833" y="23849"/>
                  </a:cubicBezTo>
                  <a:cubicBezTo>
                    <a:pt x="40793" y="23869"/>
                    <a:pt x="40772" y="23890"/>
                    <a:pt x="40732" y="23910"/>
                  </a:cubicBezTo>
                  <a:cubicBezTo>
                    <a:pt x="40650" y="23890"/>
                    <a:pt x="40569" y="23849"/>
                    <a:pt x="40487" y="23808"/>
                  </a:cubicBezTo>
                  <a:cubicBezTo>
                    <a:pt x="40487" y="23788"/>
                    <a:pt x="40487" y="23767"/>
                    <a:pt x="40487" y="23727"/>
                  </a:cubicBezTo>
                  <a:cubicBezTo>
                    <a:pt x="40670" y="23706"/>
                    <a:pt x="40833" y="23666"/>
                    <a:pt x="41017" y="23645"/>
                  </a:cubicBezTo>
                  <a:close/>
                  <a:moveTo>
                    <a:pt x="2363" y="24093"/>
                  </a:moveTo>
                  <a:lnTo>
                    <a:pt x="2363" y="24093"/>
                  </a:lnTo>
                  <a:cubicBezTo>
                    <a:pt x="2485" y="24175"/>
                    <a:pt x="2485" y="24175"/>
                    <a:pt x="2424" y="24277"/>
                  </a:cubicBezTo>
                  <a:cubicBezTo>
                    <a:pt x="2403" y="24215"/>
                    <a:pt x="2383" y="24175"/>
                    <a:pt x="2363" y="24093"/>
                  </a:cubicBezTo>
                  <a:close/>
                  <a:moveTo>
                    <a:pt x="39774" y="24378"/>
                  </a:moveTo>
                  <a:cubicBezTo>
                    <a:pt x="39774" y="24419"/>
                    <a:pt x="39774" y="24439"/>
                    <a:pt x="39774" y="24480"/>
                  </a:cubicBezTo>
                  <a:cubicBezTo>
                    <a:pt x="39738" y="24489"/>
                    <a:pt x="39706" y="24498"/>
                    <a:pt x="39675" y="24498"/>
                  </a:cubicBezTo>
                  <a:cubicBezTo>
                    <a:pt x="39638" y="24498"/>
                    <a:pt x="39604" y="24484"/>
                    <a:pt x="39571" y="24439"/>
                  </a:cubicBezTo>
                  <a:cubicBezTo>
                    <a:pt x="39632" y="24419"/>
                    <a:pt x="39693" y="24399"/>
                    <a:pt x="39774" y="24378"/>
                  </a:cubicBezTo>
                  <a:close/>
                  <a:moveTo>
                    <a:pt x="38878" y="25519"/>
                  </a:moveTo>
                  <a:cubicBezTo>
                    <a:pt x="38909" y="25610"/>
                    <a:pt x="38871" y="25622"/>
                    <a:pt x="38824" y="25622"/>
                  </a:cubicBezTo>
                  <a:cubicBezTo>
                    <a:pt x="38808" y="25622"/>
                    <a:pt x="38792" y="25621"/>
                    <a:pt x="38776" y="25621"/>
                  </a:cubicBezTo>
                  <a:cubicBezTo>
                    <a:pt x="38756" y="25580"/>
                    <a:pt x="38756" y="25560"/>
                    <a:pt x="38756" y="25519"/>
                  </a:cubicBezTo>
                  <a:close/>
                  <a:moveTo>
                    <a:pt x="38247" y="25458"/>
                  </a:moveTo>
                  <a:cubicBezTo>
                    <a:pt x="38288" y="25580"/>
                    <a:pt x="38308" y="25641"/>
                    <a:pt x="38328" y="25682"/>
                  </a:cubicBezTo>
                  <a:cubicBezTo>
                    <a:pt x="38310" y="25694"/>
                    <a:pt x="38296" y="25699"/>
                    <a:pt x="38284" y="25699"/>
                  </a:cubicBezTo>
                  <a:cubicBezTo>
                    <a:pt x="38255" y="25699"/>
                    <a:pt x="38241" y="25670"/>
                    <a:pt x="38227" y="25641"/>
                  </a:cubicBezTo>
                  <a:cubicBezTo>
                    <a:pt x="38227" y="25600"/>
                    <a:pt x="38247" y="25560"/>
                    <a:pt x="38247" y="25458"/>
                  </a:cubicBezTo>
                  <a:close/>
                  <a:moveTo>
                    <a:pt x="39245" y="26237"/>
                  </a:moveTo>
                  <a:cubicBezTo>
                    <a:pt x="39296" y="26237"/>
                    <a:pt x="39347" y="26262"/>
                    <a:pt x="39408" y="26293"/>
                  </a:cubicBezTo>
                  <a:cubicBezTo>
                    <a:pt x="39357" y="26344"/>
                    <a:pt x="39306" y="26359"/>
                    <a:pt x="39252" y="26359"/>
                  </a:cubicBezTo>
                  <a:cubicBezTo>
                    <a:pt x="39199" y="26359"/>
                    <a:pt x="39143" y="26344"/>
                    <a:pt x="39082" y="26333"/>
                  </a:cubicBezTo>
                  <a:cubicBezTo>
                    <a:pt x="39143" y="26262"/>
                    <a:pt x="39194" y="26237"/>
                    <a:pt x="39245" y="26237"/>
                  </a:cubicBezTo>
                  <a:close/>
                  <a:moveTo>
                    <a:pt x="37554" y="27270"/>
                  </a:moveTo>
                  <a:cubicBezTo>
                    <a:pt x="37636" y="27291"/>
                    <a:pt x="37677" y="27331"/>
                    <a:pt x="37656" y="27413"/>
                  </a:cubicBezTo>
                  <a:cubicBezTo>
                    <a:pt x="37616" y="27413"/>
                    <a:pt x="37575" y="27413"/>
                    <a:pt x="37514" y="27392"/>
                  </a:cubicBezTo>
                  <a:cubicBezTo>
                    <a:pt x="37534" y="27352"/>
                    <a:pt x="37534" y="27311"/>
                    <a:pt x="37554" y="27270"/>
                  </a:cubicBezTo>
                  <a:close/>
                  <a:moveTo>
                    <a:pt x="2057" y="27291"/>
                  </a:moveTo>
                  <a:cubicBezTo>
                    <a:pt x="2159" y="27372"/>
                    <a:pt x="2159" y="27454"/>
                    <a:pt x="2159" y="27555"/>
                  </a:cubicBezTo>
                  <a:cubicBezTo>
                    <a:pt x="2118" y="27576"/>
                    <a:pt x="2098" y="27596"/>
                    <a:pt x="2037" y="27637"/>
                  </a:cubicBezTo>
                  <a:cubicBezTo>
                    <a:pt x="1996" y="27494"/>
                    <a:pt x="1976" y="27392"/>
                    <a:pt x="2057" y="27291"/>
                  </a:cubicBezTo>
                  <a:close/>
                  <a:moveTo>
                    <a:pt x="3320" y="27515"/>
                  </a:moveTo>
                  <a:cubicBezTo>
                    <a:pt x="3340" y="27535"/>
                    <a:pt x="3361" y="27555"/>
                    <a:pt x="3401" y="27616"/>
                  </a:cubicBezTo>
                  <a:cubicBezTo>
                    <a:pt x="3279" y="27657"/>
                    <a:pt x="3198" y="27698"/>
                    <a:pt x="3137" y="27718"/>
                  </a:cubicBezTo>
                  <a:cubicBezTo>
                    <a:pt x="3075" y="27678"/>
                    <a:pt x="3096" y="27637"/>
                    <a:pt x="3137" y="27616"/>
                  </a:cubicBezTo>
                  <a:cubicBezTo>
                    <a:pt x="3177" y="27576"/>
                    <a:pt x="3259" y="27555"/>
                    <a:pt x="3320" y="27515"/>
                  </a:cubicBezTo>
                  <a:close/>
                  <a:moveTo>
                    <a:pt x="37249" y="27576"/>
                  </a:moveTo>
                  <a:lnTo>
                    <a:pt x="37249" y="27576"/>
                  </a:lnTo>
                  <a:cubicBezTo>
                    <a:pt x="37330" y="27616"/>
                    <a:pt x="37371" y="27616"/>
                    <a:pt x="37432" y="27657"/>
                  </a:cubicBezTo>
                  <a:cubicBezTo>
                    <a:pt x="37371" y="27698"/>
                    <a:pt x="37330" y="27718"/>
                    <a:pt x="37269" y="27739"/>
                  </a:cubicBezTo>
                  <a:cubicBezTo>
                    <a:pt x="37269" y="27678"/>
                    <a:pt x="37249" y="27637"/>
                    <a:pt x="37249" y="27576"/>
                  </a:cubicBezTo>
                  <a:close/>
                  <a:moveTo>
                    <a:pt x="2444" y="27678"/>
                  </a:moveTo>
                  <a:lnTo>
                    <a:pt x="2444" y="27678"/>
                  </a:lnTo>
                  <a:cubicBezTo>
                    <a:pt x="2485" y="27698"/>
                    <a:pt x="2546" y="27718"/>
                    <a:pt x="2627" y="27718"/>
                  </a:cubicBezTo>
                  <a:cubicBezTo>
                    <a:pt x="2573" y="27755"/>
                    <a:pt x="2542" y="27775"/>
                    <a:pt x="2520" y="27775"/>
                  </a:cubicBezTo>
                  <a:cubicBezTo>
                    <a:pt x="2493" y="27775"/>
                    <a:pt x="2478" y="27745"/>
                    <a:pt x="2444" y="27678"/>
                  </a:cubicBezTo>
                  <a:close/>
                  <a:moveTo>
                    <a:pt x="2728" y="27644"/>
                  </a:moveTo>
                  <a:cubicBezTo>
                    <a:pt x="2754" y="27644"/>
                    <a:pt x="2782" y="27659"/>
                    <a:pt x="2811" y="27678"/>
                  </a:cubicBezTo>
                  <a:cubicBezTo>
                    <a:pt x="2811" y="27718"/>
                    <a:pt x="2790" y="27759"/>
                    <a:pt x="2770" y="27840"/>
                  </a:cubicBezTo>
                  <a:cubicBezTo>
                    <a:pt x="2709" y="27779"/>
                    <a:pt x="2668" y="27739"/>
                    <a:pt x="2648" y="27718"/>
                  </a:cubicBezTo>
                  <a:cubicBezTo>
                    <a:pt x="2670" y="27664"/>
                    <a:pt x="2697" y="27644"/>
                    <a:pt x="2728" y="27644"/>
                  </a:cubicBezTo>
                  <a:close/>
                  <a:moveTo>
                    <a:pt x="3783" y="27999"/>
                  </a:moveTo>
                  <a:cubicBezTo>
                    <a:pt x="3801" y="27999"/>
                    <a:pt x="3820" y="28009"/>
                    <a:pt x="3849" y="28024"/>
                  </a:cubicBezTo>
                  <a:cubicBezTo>
                    <a:pt x="3809" y="28044"/>
                    <a:pt x="3788" y="28065"/>
                    <a:pt x="3768" y="28085"/>
                  </a:cubicBezTo>
                  <a:cubicBezTo>
                    <a:pt x="3727" y="28085"/>
                    <a:pt x="3707" y="28085"/>
                    <a:pt x="3646" y="28105"/>
                  </a:cubicBezTo>
                  <a:cubicBezTo>
                    <a:pt x="3723" y="28028"/>
                    <a:pt x="3752" y="27999"/>
                    <a:pt x="3783" y="27999"/>
                  </a:cubicBezTo>
                  <a:close/>
                  <a:moveTo>
                    <a:pt x="4562" y="28126"/>
                  </a:moveTo>
                  <a:cubicBezTo>
                    <a:pt x="4623" y="28207"/>
                    <a:pt x="4623" y="28289"/>
                    <a:pt x="4583" y="28370"/>
                  </a:cubicBezTo>
                  <a:cubicBezTo>
                    <a:pt x="4501" y="28370"/>
                    <a:pt x="4399" y="28390"/>
                    <a:pt x="4297" y="28411"/>
                  </a:cubicBezTo>
                  <a:cubicBezTo>
                    <a:pt x="4297" y="28370"/>
                    <a:pt x="4297" y="28350"/>
                    <a:pt x="4297" y="28309"/>
                  </a:cubicBezTo>
                  <a:cubicBezTo>
                    <a:pt x="4379" y="28309"/>
                    <a:pt x="4440" y="28309"/>
                    <a:pt x="4501" y="28289"/>
                  </a:cubicBezTo>
                  <a:cubicBezTo>
                    <a:pt x="4521" y="28248"/>
                    <a:pt x="4521" y="28207"/>
                    <a:pt x="4562" y="28126"/>
                  </a:cubicBezTo>
                  <a:close/>
                  <a:moveTo>
                    <a:pt x="37697" y="28207"/>
                  </a:moveTo>
                  <a:cubicBezTo>
                    <a:pt x="37697" y="28207"/>
                    <a:pt x="37717" y="28227"/>
                    <a:pt x="37738" y="28248"/>
                  </a:cubicBezTo>
                  <a:cubicBezTo>
                    <a:pt x="37697" y="28309"/>
                    <a:pt x="37677" y="28370"/>
                    <a:pt x="37636" y="28451"/>
                  </a:cubicBezTo>
                  <a:cubicBezTo>
                    <a:pt x="37575" y="28411"/>
                    <a:pt x="37534" y="28370"/>
                    <a:pt x="37473" y="28350"/>
                  </a:cubicBezTo>
                  <a:cubicBezTo>
                    <a:pt x="37473" y="28329"/>
                    <a:pt x="37473" y="28309"/>
                    <a:pt x="37473" y="28309"/>
                  </a:cubicBezTo>
                  <a:cubicBezTo>
                    <a:pt x="37554" y="28289"/>
                    <a:pt x="37636" y="28268"/>
                    <a:pt x="37697" y="28207"/>
                  </a:cubicBezTo>
                  <a:close/>
                  <a:moveTo>
                    <a:pt x="38365" y="28385"/>
                  </a:moveTo>
                  <a:cubicBezTo>
                    <a:pt x="38405" y="28385"/>
                    <a:pt x="38434" y="28415"/>
                    <a:pt x="38471" y="28451"/>
                  </a:cubicBezTo>
                  <a:cubicBezTo>
                    <a:pt x="38437" y="28460"/>
                    <a:pt x="38417" y="28465"/>
                    <a:pt x="38397" y="28465"/>
                  </a:cubicBezTo>
                  <a:cubicBezTo>
                    <a:pt x="38368" y="28465"/>
                    <a:pt x="38339" y="28455"/>
                    <a:pt x="38267" y="28431"/>
                  </a:cubicBezTo>
                  <a:cubicBezTo>
                    <a:pt x="38308" y="28398"/>
                    <a:pt x="38339" y="28385"/>
                    <a:pt x="38365" y="28385"/>
                  </a:cubicBezTo>
                  <a:close/>
                  <a:moveTo>
                    <a:pt x="8405" y="28646"/>
                  </a:moveTo>
                  <a:cubicBezTo>
                    <a:pt x="8409" y="28646"/>
                    <a:pt x="8411" y="28648"/>
                    <a:pt x="8411" y="28655"/>
                  </a:cubicBezTo>
                  <a:cubicBezTo>
                    <a:pt x="8472" y="28696"/>
                    <a:pt x="8513" y="28757"/>
                    <a:pt x="8554" y="28818"/>
                  </a:cubicBezTo>
                  <a:cubicBezTo>
                    <a:pt x="8513" y="28859"/>
                    <a:pt x="8472" y="28859"/>
                    <a:pt x="8411" y="28899"/>
                  </a:cubicBezTo>
                  <a:cubicBezTo>
                    <a:pt x="8391" y="28798"/>
                    <a:pt x="8391" y="28716"/>
                    <a:pt x="8371" y="28655"/>
                  </a:cubicBezTo>
                  <a:cubicBezTo>
                    <a:pt x="8384" y="28655"/>
                    <a:pt x="8398" y="28646"/>
                    <a:pt x="8405" y="28646"/>
                  </a:cubicBezTo>
                  <a:close/>
                  <a:moveTo>
                    <a:pt x="38267" y="28675"/>
                  </a:moveTo>
                  <a:cubicBezTo>
                    <a:pt x="38410" y="28675"/>
                    <a:pt x="38552" y="28675"/>
                    <a:pt x="38715" y="28696"/>
                  </a:cubicBezTo>
                  <a:lnTo>
                    <a:pt x="38817" y="28777"/>
                  </a:lnTo>
                  <a:lnTo>
                    <a:pt x="38685" y="28947"/>
                  </a:lnTo>
                  <a:lnTo>
                    <a:pt x="38685" y="28947"/>
                  </a:lnTo>
                  <a:cubicBezTo>
                    <a:pt x="38625" y="28871"/>
                    <a:pt x="38553" y="28840"/>
                    <a:pt x="38479" y="28840"/>
                  </a:cubicBezTo>
                  <a:cubicBezTo>
                    <a:pt x="38428" y="28840"/>
                    <a:pt x="38377" y="28855"/>
                    <a:pt x="38328" y="28879"/>
                  </a:cubicBezTo>
                  <a:cubicBezTo>
                    <a:pt x="38247" y="28838"/>
                    <a:pt x="38206" y="28777"/>
                    <a:pt x="38227" y="28696"/>
                  </a:cubicBezTo>
                  <a:cubicBezTo>
                    <a:pt x="38247" y="28675"/>
                    <a:pt x="38267" y="28675"/>
                    <a:pt x="38267" y="28675"/>
                  </a:cubicBezTo>
                  <a:close/>
                  <a:moveTo>
                    <a:pt x="4481" y="28794"/>
                  </a:moveTo>
                  <a:cubicBezTo>
                    <a:pt x="4564" y="28794"/>
                    <a:pt x="4634" y="28844"/>
                    <a:pt x="4705" y="28879"/>
                  </a:cubicBezTo>
                  <a:cubicBezTo>
                    <a:pt x="4660" y="28933"/>
                    <a:pt x="4615" y="28951"/>
                    <a:pt x="4570" y="28951"/>
                  </a:cubicBezTo>
                  <a:cubicBezTo>
                    <a:pt x="4513" y="28951"/>
                    <a:pt x="4456" y="28922"/>
                    <a:pt x="4399" y="28899"/>
                  </a:cubicBezTo>
                  <a:cubicBezTo>
                    <a:pt x="4399" y="28859"/>
                    <a:pt x="4420" y="28818"/>
                    <a:pt x="4440" y="28798"/>
                  </a:cubicBezTo>
                  <a:cubicBezTo>
                    <a:pt x="4454" y="28795"/>
                    <a:pt x="4467" y="28794"/>
                    <a:pt x="4481" y="28794"/>
                  </a:cubicBezTo>
                  <a:close/>
                  <a:moveTo>
                    <a:pt x="37758" y="28574"/>
                  </a:moveTo>
                  <a:cubicBezTo>
                    <a:pt x="37799" y="28655"/>
                    <a:pt x="37840" y="28757"/>
                    <a:pt x="37880" y="28859"/>
                  </a:cubicBezTo>
                  <a:cubicBezTo>
                    <a:pt x="37941" y="28838"/>
                    <a:pt x="37982" y="28838"/>
                    <a:pt x="38043" y="28818"/>
                  </a:cubicBezTo>
                  <a:cubicBezTo>
                    <a:pt x="38084" y="28859"/>
                    <a:pt x="38125" y="28899"/>
                    <a:pt x="38165" y="28920"/>
                  </a:cubicBezTo>
                  <a:cubicBezTo>
                    <a:pt x="38267" y="28940"/>
                    <a:pt x="38349" y="28961"/>
                    <a:pt x="38471" y="29001"/>
                  </a:cubicBezTo>
                  <a:cubicBezTo>
                    <a:pt x="38527" y="28983"/>
                    <a:pt x="38600" y="28981"/>
                    <a:pt x="38675" y="28965"/>
                  </a:cubicBezTo>
                  <a:lnTo>
                    <a:pt x="38675" y="28965"/>
                  </a:lnTo>
                  <a:cubicBezTo>
                    <a:pt x="38675" y="28987"/>
                    <a:pt x="38675" y="29023"/>
                    <a:pt x="38675" y="29042"/>
                  </a:cubicBezTo>
                  <a:cubicBezTo>
                    <a:pt x="38573" y="29062"/>
                    <a:pt x="38471" y="29083"/>
                    <a:pt x="38369" y="29103"/>
                  </a:cubicBezTo>
                  <a:cubicBezTo>
                    <a:pt x="38288" y="29103"/>
                    <a:pt x="38186" y="29103"/>
                    <a:pt x="38145" y="29001"/>
                  </a:cubicBezTo>
                  <a:cubicBezTo>
                    <a:pt x="38084" y="29038"/>
                    <a:pt x="38023" y="29045"/>
                    <a:pt x="37962" y="29045"/>
                  </a:cubicBezTo>
                  <a:cubicBezTo>
                    <a:pt x="37921" y="29045"/>
                    <a:pt x="37880" y="29042"/>
                    <a:pt x="37840" y="29042"/>
                  </a:cubicBezTo>
                  <a:cubicBezTo>
                    <a:pt x="37758" y="29022"/>
                    <a:pt x="37656" y="29001"/>
                    <a:pt x="37554" y="28961"/>
                  </a:cubicBezTo>
                  <a:cubicBezTo>
                    <a:pt x="37514" y="29001"/>
                    <a:pt x="37473" y="29022"/>
                    <a:pt x="37412" y="29062"/>
                  </a:cubicBezTo>
                  <a:cubicBezTo>
                    <a:pt x="37351" y="29001"/>
                    <a:pt x="37310" y="28961"/>
                    <a:pt x="37249" y="28899"/>
                  </a:cubicBezTo>
                  <a:cubicBezTo>
                    <a:pt x="37351" y="28838"/>
                    <a:pt x="37432" y="28798"/>
                    <a:pt x="37514" y="28737"/>
                  </a:cubicBezTo>
                  <a:cubicBezTo>
                    <a:pt x="37554" y="28757"/>
                    <a:pt x="37595" y="28777"/>
                    <a:pt x="37636" y="28777"/>
                  </a:cubicBezTo>
                  <a:cubicBezTo>
                    <a:pt x="37636" y="28777"/>
                    <a:pt x="37656" y="28757"/>
                    <a:pt x="37656" y="28757"/>
                  </a:cubicBezTo>
                  <a:cubicBezTo>
                    <a:pt x="37656" y="28635"/>
                    <a:pt x="37656" y="28635"/>
                    <a:pt x="37758" y="28574"/>
                  </a:cubicBezTo>
                  <a:close/>
                  <a:moveTo>
                    <a:pt x="37636" y="29042"/>
                  </a:moveTo>
                  <a:cubicBezTo>
                    <a:pt x="37675" y="29121"/>
                    <a:pt x="37677" y="29181"/>
                    <a:pt x="37621" y="29222"/>
                  </a:cubicBezTo>
                  <a:lnTo>
                    <a:pt x="37621" y="29222"/>
                  </a:lnTo>
                  <a:cubicBezTo>
                    <a:pt x="37590" y="29169"/>
                    <a:pt x="37569" y="29115"/>
                    <a:pt x="37534" y="29062"/>
                  </a:cubicBezTo>
                  <a:cubicBezTo>
                    <a:pt x="37575" y="29062"/>
                    <a:pt x="37595" y="29042"/>
                    <a:pt x="37636" y="29042"/>
                  </a:cubicBezTo>
                  <a:close/>
                  <a:moveTo>
                    <a:pt x="5397" y="29307"/>
                  </a:moveTo>
                  <a:cubicBezTo>
                    <a:pt x="5499" y="29327"/>
                    <a:pt x="5519" y="29388"/>
                    <a:pt x="5499" y="29510"/>
                  </a:cubicBezTo>
                  <a:cubicBezTo>
                    <a:pt x="5458" y="29490"/>
                    <a:pt x="5418" y="29470"/>
                    <a:pt x="5356" y="29449"/>
                  </a:cubicBezTo>
                  <a:cubicBezTo>
                    <a:pt x="5377" y="29388"/>
                    <a:pt x="5397" y="29348"/>
                    <a:pt x="5397" y="29307"/>
                  </a:cubicBezTo>
                  <a:close/>
                  <a:moveTo>
                    <a:pt x="6639" y="29490"/>
                  </a:moveTo>
                  <a:cubicBezTo>
                    <a:pt x="6660" y="29531"/>
                    <a:pt x="6701" y="29551"/>
                    <a:pt x="6721" y="29592"/>
                  </a:cubicBezTo>
                  <a:cubicBezTo>
                    <a:pt x="6698" y="29596"/>
                    <a:pt x="6679" y="29599"/>
                    <a:pt x="6664" y="29599"/>
                  </a:cubicBezTo>
                  <a:cubicBezTo>
                    <a:pt x="6613" y="29599"/>
                    <a:pt x="6608" y="29569"/>
                    <a:pt x="6639" y="29490"/>
                  </a:cubicBezTo>
                  <a:close/>
                  <a:moveTo>
                    <a:pt x="36190" y="31140"/>
                  </a:moveTo>
                  <a:cubicBezTo>
                    <a:pt x="36210" y="31242"/>
                    <a:pt x="36129" y="31242"/>
                    <a:pt x="36068" y="31262"/>
                  </a:cubicBezTo>
                  <a:cubicBezTo>
                    <a:pt x="36047" y="31221"/>
                    <a:pt x="36027" y="31201"/>
                    <a:pt x="36007" y="31160"/>
                  </a:cubicBezTo>
                  <a:cubicBezTo>
                    <a:pt x="36068" y="31160"/>
                    <a:pt x="36129" y="31140"/>
                    <a:pt x="36190" y="31140"/>
                  </a:cubicBezTo>
                  <a:close/>
                  <a:moveTo>
                    <a:pt x="12342" y="31038"/>
                  </a:moveTo>
                  <a:cubicBezTo>
                    <a:pt x="12444" y="31079"/>
                    <a:pt x="12444" y="31180"/>
                    <a:pt x="12484" y="31242"/>
                  </a:cubicBezTo>
                  <a:cubicBezTo>
                    <a:pt x="12464" y="31364"/>
                    <a:pt x="12362" y="31404"/>
                    <a:pt x="12260" y="31466"/>
                  </a:cubicBezTo>
                  <a:cubicBezTo>
                    <a:pt x="12077" y="31303"/>
                    <a:pt x="12077" y="31303"/>
                    <a:pt x="12159" y="31180"/>
                  </a:cubicBezTo>
                  <a:lnTo>
                    <a:pt x="12159" y="31180"/>
                  </a:lnTo>
                  <a:cubicBezTo>
                    <a:pt x="12199" y="31201"/>
                    <a:pt x="12260" y="31221"/>
                    <a:pt x="12342" y="31282"/>
                  </a:cubicBezTo>
                  <a:cubicBezTo>
                    <a:pt x="12321" y="31180"/>
                    <a:pt x="12301" y="31140"/>
                    <a:pt x="12301" y="31099"/>
                  </a:cubicBezTo>
                  <a:cubicBezTo>
                    <a:pt x="12301" y="31079"/>
                    <a:pt x="12321" y="31058"/>
                    <a:pt x="12342" y="31038"/>
                  </a:cubicBezTo>
                  <a:close/>
                  <a:moveTo>
                    <a:pt x="12036" y="31425"/>
                  </a:moveTo>
                  <a:cubicBezTo>
                    <a:pt x="12077" y="31486"/>
                    <a:pt x="12097" y="31527"/>
                    <a:pt x="12118" y="31567"/>
                  </a:cubicBezTo>
                  <a:cubicBezTo>
                    <a:pt x="12077" y="31588"/>
                    <a:pt x="12057" y="31608"/>
                    <a:pt x="12036" y="31608"/>
                  </a:cubicBezTo>
                  <a:cubicBezTo>
                    <a:pt x="12016" y="31628"/>
                    <a:pt x="11975" y="31628"/>
                    <a:pt x="11955" y="31649"/>
                  </a:cubicBezTo>
                  <a:cubicBezTo>
                    <a:pt x="11914" y="31669"/>
                    <a:pt x="11914" y="31690"/>
                    <a:pt x="11873" y="31690"/>
                  </a:cubicBezTo>
                  <a:cubicBezTo>
                    <a:pt x="11853" y="31690"/>
                    <a:pt x="11833" y="31669"/>
                    <a:pt x="11772" y="31649"/>
                  </a:cubicBezTo>
                  <a:cubicBezTo>
                    <a:pt x="11853" y="31588"/>
                    <a:pt x="11894" y="31567"/>
                    <a:pt x="11935" y="31527"/>
                  </a:cubicBezTo>
                  <a:cubicBezTo>
                    <a:pt x="11975" y="31506"/>
                    <a:pt x="11996" y="31466"/>
                    <a:pt x="12036" y="31425"/>
                  </a:cubicBezTo>
                  <a:close/>
                  <a:moveTo>
                    <a:pt x="12464" y="31669"/>
                  </a:moveTo>
                  <a:cubicBezTo>
                    <a:pt x="12505" y="31710"/>
                    <a:pt x="12545" y="31771"/>
                    <a:pt x="12586" y="31852"/>
                  </a:cubicBezTo>
                  <a:cubicBezTo>
                    <a:pt x="12563" y="31862"/>
                    <a:pt x="12543" y="31866"/>
                    <a:pt x="12527" y="31866"/>
                  </a:cubicBezTo>
                  <a:cubicBezTo>
                    <a:pt x="12474" y="31866"/>
                    <a:pt x="12455" y="31823"/>
                    <a:pt x="12423" y="31791"/>
                  </a:cubicBezTo>
                  <a:cubicBezTo>
                    <a:pt x="12403" y="31771"/>
                    <a:pt x="12403" y="31710"/>
                    <a:pt x="12403" y="31669"/>
                  </a:cubicBezTo>
                  <a:close/>
                  <a:moveTo>
                    <a:pt x="12912" y="31934"/>
                  </a:moveTo>
                  <a:cubicBezTo>
                    <a:pt x="12912" y="31975"/>
                    <a:pt x="12912" y="31995"/>
                    <a:pt x="12912" y="32036"/>
                  </a:cubicBezTo>
                  <a:cubicBezTo>
                    <a:pt x="12831" y="32036"/>
                    <a:pt x="12749" y="32036"/>
                    <a:pt x="12668" y="32056"/>
                  </a:cubicBezTo>
                  <a:cubicBezTo>
                    <a:pt x="12749" y="31934"/>
                    <a:pt x="12749" y="31934"/>
                    <a:pt x="12912" y="31934"/>
                  </a:cubicBezTo>
                  <a:close/>
                  <a:moveTo>
                    <a:pt x="12995" y="32206"/>
                  </a:moveTo>
                  <a:cubicBezTo>
                    <a:pt x="13031" y="32206"/>
                    <a:pt x="13072" y="32210"/>
                    <a:pt x="13116" y="32219"/>
                  </a:cubicBezTo>
                  <a:cubicBezTo>
                    <a:pt x="13055" y="32280"/>
                    <a:pt x="13014" y="32341"/>
                    <a:pt x="12953" y="32423"/>
                  </a:cubicBezTo>
                  <a:cubicBezTo>
                    <a:pt x="12871" y="32382"/>
                    <a:pt x="12831" y="32362"/>
                    <a:pt x="12790" y="32341"/>
                  </a:cubicBezTo>
                  <a:cubicBezTo>
                    <a:pt x="12774" y="32261"/>
                    <a:pt x="12859" y="32206"/>
                    <a:pt x="12995" y="32206"/>
                  </a:cubicBezTo>
                  <a:close/>
                  <a:moveTo>
                    <a:pt x="12566" y="32239"/>
                  </a:moveTo>
                  <a:cubicBezTo>
                    <a:pt x="12627" y="32280"/>
                    <a:pt x="12668" y="32321"/>
                    <a:pt x="12708" y="32362"/>
                  </a:cubicBezTo>
                  <a:cubicBezTo>
                    <a:pt x="12688" y="32382"/>
                    <a:pt x="12688" y="32423"/>
                    <a:pt x="12668" y="32423"/>
                  </a:cubicBezTo>
                  <a:cubicBezTo>
                    <a:pt x="12634" y="32440"/>
                    <a:pt x="12604" y="32449"/>
                    <a:pt x="12575" y="32449"/>
                  </a:cubicBezTo>
                  <a:cubicBezTo>
                    <a:pt x="12536" y="32449"/>
                    <a:pt x="12500" y="32430"/>
                    <a:pt x="12464" y="32382"/>
                  </a:cubicBezTo>
                  <a:cubicBezTo>
                    <a:pt x="12484" y="32341"/>
                    <a:pt x="12525" y="32301"/>
                    <a:pt x="12566" y="32239"/>
                  </a:cubicBezTo>
                  <a:close/>
                  <a:moveTo>
                    <a:pt x="13319" y="32382"/>
                  </a:moveTo>
                  <a:lnTo>
                    <a:pt x="13319" y="32382"/>
                  </a:lnTo>
                  <a:cubicBezTo>
                    <a:pt x="13340" y="32443"/>
                    <a:pt x="13360" y="32504"/>
                    <a:pt x="13299" y="32565"/>
                  </a:cubicBezTo>
                  <a:cubicBezTo>
                    <a:pt x="13258" y="32545"/>
                    <a:pt x="13218" y="32525"/>
                    <a:pt x="13156" y="32463"/>
                  </a:cubicBezTo>
                  <a:cubicBezTo>
                    <a:pt x="13218" y="32443"/>
                    <a:pt x="13258" y="32402"/>
                    <a:pt x="13319" y="32382"/>
                  </a:cubicBezTo>
                  <a:close/>
                  <a:moveTo>
                    <a:pt x="13543" y="32239"/>
                  </a:moveTo>
                  <a:cubicBezTo>
                    <a:pt x="13604" y="32280"/>
                    <a:pt x="13645" y="32321"/>
                    <a:pt x="13686" y="32341"/>
                  </a:cubicBezTo>
                  <a:cubicBezTo>
                    <a:pt x="13706" y="32484"/>
                    <a:pt x="13625" y="32504"/>
                    <a:pt x="13482" y="32586"/>
                  </a:cubicBezTo>
                  <a:cubicBezTo>
                    <a:pt x="13523" y="32484"/>
                    <a:pt x="13523" y="32443"/>
                    <a:pt x="13523" y="32382"/>
                  </a:cubicBezTo>
                  <a:cubicBezTo>
                    <a:pt x="13503" y="32382"/>
                    <a:pt x="13482" y="32362"/>
                    <a:pt x="13421" y="32321"/>
                  </a:cubicBezTo>
                  <a:cubicBezTo>
                    <a:pt x="13462" y="32301"/>
                    <a:pt x="13503" y="32280"/>
                    <a:pt x="13543" y="32239"/>
                  </a:cubicBezTo>
                  <a:close/>
                  <a:moveTo>
                    <a:pt x="18879" y="33115"/>
                  </a:moveTo>
                  <a:cubicBezTo>
                    <a:pt x="18920" y="33115"/>
                    <a:pt x="18981" y="33136"/>
                    <a:pt x="19022" y="33156"/>
                  </a:cubicBezTo>
                  <a:cubicBezTo>
                    <a:pt x="19042" y="33258"/>
                    <a:pt x="19042" y="33258"/>
                    <a:pt x="18920" y="33319"/>
                  </a:cubicBezTo>
                  <a:cubicBezTo>
                    <a:pt x="18838" y="33278"/>
                    <a:pt x="18798" y="33217"/>
                    <a:pt x="18879" y="33115"/>
                  </a:cubicBezTo>
                  <a:close/>
                  <a:moveTo>
                    <a:pt x="36020" y="34214"/>
                  </a:moveTo>
                  <a:cubicBezTo>
                    <a:pt x="36056" y="34214"/>
                    <a:pt x="36086" y="34239"/>
                    <a:pt x="36109" y="34296"/>
                  </a:cubicBezTo>
                  <a:cubicBezTo>
                    <a:pt x="36054" y="34333"/>
                    <a:pt x="36023" y="34353"/>
                    <a:pt x="36001" y="34353"/>
                  </a:cubicBezTo>
                  <a:cubicBezTo>
                    <a:pt x="35974" y="34353"/>
                    <a:pt x="35959" y="34323"/>
                    <a:pt x="35925" y="34256"/>
                  </a:cubicBezTo>
                  <a:cubicBezTo>
                    <a:pt x="35961" y="34229"/>
                    <a:pt x="35992" y="34214"/>
                    <a:pt x="36020" y="34214"/>
                  </a:cubicBezTo>
                  <a:close/>
                  <a:moveTo>
                    <a:pt x="35722" y="34235"/>
                  </a:moveTo>
                  <a:cubicBezTo>
                    <a:pt x="35783" y="34276"/>
                    <a:pt x="35823" y="34317"/>
                    <a:pt x="35905" y="34337"/>
                  </a:cubicBezTo>
                  <a:cubicBezTo>
                    <a:pt x="35844" y="34398"/>
                    <a:pt x="35803" y="34419"/>
                    <a:pt x="35742" y="34480"/>
                  </a:cubicBezTo>
                  <a:cubicBezTo>
                    <a:pt x="35742" y="34378"/>
                    <a:pt x="35722" y="34317"/>
                    <a:pt x="35722" y="34235"/>
                  </a:cubicBezTo>
                  <a:close/>
                  <a:moveTo>
                    <a:pt x="35783" y="35579"/>
                  </a:moveTo>
                  <a:cubicBezTo>
                    <a:pt x="35844" y="35579"/>
                    <a:pt x="35905" y="35579"/>
                    <a:pt x="35986" y="35600"/>
                  </a:cubicBezTo>
                  <a:cubicBezTo>
                    <a:pt x="36007" y="35640"/>
                    <a:pt x="36027" y="35681"/>
                    <a:pt x="36047" y="35742"/>
                  </a:cubicBezTo>
                  <a:lnTo>
                    <a:pt x="35864" y="35742"/>
                  </a:lnTo>
                  <a:cubicBezTo>
                    <a:pt x="35864" y="35763"/>
                    <a:pt x="35864" y="35783"/>
                    <a:pt x="35864" y="35824"/>
                  </a:cubicBezTo>
                  <a:cubicBezTo>
                    <a:pt x="35905" y="35844"/>
                    <a:pt x="35925" y="35885"/>
                    <a:pt x="35986" y="35926"/>
                  </a:cubicBezTo>
                  <a:cubicBezTo>
                    <a:pt x="35946" y="35966"/>
                    <a:pt x="35905" y="36007"/>
                    <a:pt x="35864" y="36068"/>
                  </a:cubicBezTo>
                  <a:cubicBezTo>
                    <a:pt x="35844" y="36027"/>
                    <a:pt x="35803" y="36007"/>
                    <a:pt x="35803" y="36007"/>
                  </a:cubicBezTo>
                  <a:cubicBezTo>
                    <a:pt x="35823" y="35946"/>
                    <a:pt x="35823" y="35905"/>
                    <a:pt x="35844" y="35844"/>
                  </a:cubicBezTo>
                  <a:cubicBezTo>
                    <a:pt x="35823" y="35844"/>
                    <a:pt x="35783" y="35824"/>
                    <a:pt x="35742" y="35803"/>
                  </a:cubicBezTo>
                  <a:cubicBezTo>
                    <a:pt x="35762" y="35722"/>
                    <a:pt x="35762" y="35661"/>
                    <a:pt x="35783" y="35579"/>
                  </a:cubicBezTo>
                  <a:close/>
                  <a:moveTo>
                    <a:pt x="24032" y="35579"/>
                  </a:moveTo>
                  <a:cubicBezTo>
                    <a:pt x="24072" y="35600"/>
                    <a:pt x="24093" y="35620"/>
                    <a:pt x="24134" y="35640"/>
                  </a:cubicBezTo>
                  <a:cubicBezTo>
                    <a:pt x="24093" y="35702"/>
                    <a:pt x="24032" y="35722"/>
                    <a:pt x="23991" y="35763"/>
                  </a:cubicBezTo>
                  <a:cubicBezTo>
                    <a:pt x="24011" y="35783"/>
                    <a:pt x="24011" y="35824"/>
                    <a:pt x="24032" y="35844"/>
                  </a:cubicBezTo>
                  <a:cubicBezTo>
                    <a:pt x="24113" y="35824"/>
                    <a:pt x="24174" y="35783"/>
                    <a:pt x="24276" y="35763"/>
                  </a:cubicBezTo>
                  <a:cubicBezTo>
                    <a:pt x="24276" y="35824"/>
                    <a:pt x="24296" y="35865"/>
                    <a:pt x="24276" y="35885"/>
                  </a:cubicBezTo>
                  <a:cubicBezTo>
                    <a:pt x="24221" y="36013"/>
                    <a:pt x="24134" y="36092"/>
                    <a:pt x="23983" y="36092"/>
                  </a:cubicBezTo>
                  <a:cubicBezTo>
                    <a:pt x="23966" y="36092"/>
                    <a:pt x="23949" y="36091"/>
                    <a:pt x="23930" y="36089"/>
                  </a:cubicBezTo>
                  <a:cubicBezTo>
                    <a:pt x="23930" y="36027"/>
                    <a:pt x="23930" y="35966"/>
                    <a:pt x="23930" y="35905"/>
                  </a:cubicBezTo>
                  <a:cubicBezTo>
                    <a:pt x="23889" y="35885"/>
                    <a:pt x="23848" y="35865"/>
                    <a:pt x="23808" y="35824"/>
                  </a:cubicBezTo>
                  <a:cubicBezTo>
                    <a:pt x="23808" y="35783"/>
                    <a:pt x="23808" y="35742"/>
                    <a:pt x="23808" y="35702"/>
                  </a:cubicBezTo>
                  <a:cubicBezTo>
                    <a:pt x="23889" y="35661"/>
                    <a:pt x="23971" y="35620"/>
                    <a:pt x="24032" y="35579"/>
                  </a:cubicBezTo>
                  <a:close/>
                  <a:moveTo>
                    <a:pt x="31587" y="36048"/>
                  </a:moveTo>
                  <a:cubicBezTo>
                    <a:pt x="31587" y="36068"/>
                    <a:pt x="31608" y="36089"/>
                    <a:pt x="31628" y="36129"/>
                  </a:cubicBezTo>
                  <a:cubicBezTo>
                    <a:pt x="31593" y="36165"/>
                    <a:pt x="31557" y="36187"/>
                    <a:pt x="31522" y="36187"/>
                  </a:cubicBezTo>
                  <a:cubicBezTo>
                    <a:pt x="31496" y="36187"/>
                    <a:pt x="31470" y="36175"/>
                    <a:pt x="31445" y="36150"/>
                  </a:cubicBezTo>
                  <a:cubicBezTo>
                    <a:pt x="31445" y="36109"/>
                    <a:pt x="31445" y="36109"/>
                    <a:pt x="31587" y="36048"/>
                  </a:cubicBezTo>
                  <a:close/>
                  <a:moveTo>
                    <a:pt x="22138" y="36007"/>
                  </a:moveTo>
                  <a:cubicBezTo>
                    <a:pt x="22158" y="36027"/>
                    <a:pt x="22178" y="36048"/>
                    <a:pt x="22199" y="36089"/>
                  </a:cubicBezTo>
                  <a:cubicBezTo>
                    <a:pt x="22101" y="36186"/>
                    <a:pt x="22004" y="36284"/>
                    <a:pt x="21870" y="36310"/>
                  </a:cubicBezTo>
                  <a:lnTo>
                    <a:pt x="21870" y="36310"/>
                  </a:lnTo>
                  <a:cubicBezTo>
                    <a:pt x="21851" y="36288"/>
                    <a:pt x="21831" y="36250"/>
                    <a:pt x="21812" y="36211"/>
                  </a:cubicBezTo>
                  <a:cubicBezTo>
                    <a:pt x="21934" y="36150"/>
                    <a:pt x="22016" y="36068"/>
                    <a:pt x="22138" y="36007"/>
                  </a:cubicBezTo>
                  <a:close/>
                  <a:moveTo>
                    <a:pt x="24174" y="36129"/>
                  </a:moveTo>
                  <a:cubicBezTo>
                    <a:pt x="24235" y="36170"/>
                    <a:pt x="24276" y="36170"/>
                    <a:pt x="24317" y="36190"/>
                  </a:cubicBezTo>
                  <a:cubicBezTo>
                    <a:pt x="24317" y="36231"/>
                    <a:pt x="24317" y="36251"/>
                    <a:pt x="24317" y="36272"/>
                  </a:cubicBezTo>
                  <a:cubicBezTo>
                    <a:pt x="24290" y="36326"/>
                    <a:pt x="24263" y="36344"/>
                    <a:pt x="24217" y="36344"/>
                  </a:cubicBezTo>
                  <a:cubicBezTo>
                    <a:pt x="24195" y="36344"/>
                    <a:pt x="24167" y="36340"/>
                    <a:pt x="24134" y="36333"/>
                  </a:cubicBezTo>
                  <a:cubicBezTo>
                    <a:pt x="24154" y="36272"/>
                    <a:pt x="24154" y="36231"/>
                    <a:pt x="24174" y="36129"/>
                  </a:cubicBezTo>
                  <a:close/>
                  <a:moveTo>
                    <a:pt x="20997" y="35865"/>
                  </a:moveTo>
                  <a:cubicBezTo>
                    <a:pt x="21079" y="35905"/>
                    <a:pt x="21099" y="36027"/>
                    <a:pt x="21221" y="36027"/>
                  </a:cubicBezTo>
                  <a:cubicBezTo>
                    <a:pt x="21303" y="36027"/>
                    <a:pt x="21384" y="36089"/>
                    <a:pt x="21506" y="36129"/>
                  </a:cubicBezTo>
                  <a:cubicBezTo>
                    <a:pt x="21567" y="36109"/>
                    <a:pt x="21629" y="36089"/>
                    <a:pt x="21690" y="36068"/>
                  </a:cubicBezTo>
                  <a:cubicBezTo>
                    <a:pt x="21690" y="36089"/>
                    <a:pt x="21710" y="36089"/>
                    <a:pt x="21710" y="36109"/>
                  </a:cubicBezTo>
                  <a:cubicBezTo>
                    <a:pt x="21690" y="36150"/>
                    <a:pt x="21669" y="36211"/>
                    <a:pt x="21649" y="36251"/>
                  </a:cubicBezTo>
                  <a:cubicBezTo>
                    <a:pt x="21588" y="36313"/>
                    <a:pt x="21527" y="36353"/>
                    <a:pt x="21466" y="36414"/>
                  </a:cubicBezTo>
                  <a:cubicBezTo>
                    <a:pt x="21282" y="36292"/>
                    <a:pt x="21099" y="36170"/>
                    <a:pt x="20916" y="36027"/>
                  </a:cubicBezTo>
                  <a:cubicBezTo>
                    <a:pt x="20916" y="35966"/>
                    <a:pt x="20916" y="35966"/>
                    <a:pt x="20997" y="35865"/>
                  </a:cubicBezTo>
                  <a:close/>
                  <a:moveTo>
                    <a:pt x="34337" y="36251"/>
                  </a:moveTo>
                  <a:lnTo>
                    <a:pt x="34337" y="36251"/>
                  </a:lnTo>
                  <a:cubicBezTo>
                    <a:pt x="34439" y="36292"/>
                    <a:pt x="34520" y="36333"/>
                    <a:pt x="34581" y="36435"/>
                  </a:cubicBezTo>
                  <a:cubicBezTo>
                    <a:pt x="34540" y="36455"/>
                    <a:pt x="34500" y="36475"/>
                    <a:pt x="34459" y="36496"/>
                  </a:cubicBezTo>
                  <a:cubicBezTo>
                    <a:pt x="34377" y="36394"/>
                    <a:pt x="34377" y="36394"/>
                    <a:pt x="34337" y="36251"/>
                  </a:cubicBezTo>
                  <a:close/>
                  <a:moveTo>
                    <a:pt x="31669" y="36292"/>
                  </a:moveTo>
                  <a:cubicBezTo>
                    <a:pt x="31730" y="36414"/>
                    <a:pt x="31750" y="36475"/>
                    <a:pt x="31648" y="36557"/>
                  </a:cubicBezTo>
                  <a:cubicBezTo>
                    <a:pt x="31608" y="36455"/>
                    <a:pt x="31608" y="36394"/>
                    <a:pt x="31669" y="36292"/>
                  </a:cubicBezTo>
                  <a:close/>
                  <a:moveTo>
                    <a:pt x="32606" y="36353"/>
                  </a:moveTo>
                  <a:cubicBezTo>
                    <a:pt x="32524" y="36394"/>
                    <a:pt x="32483" y="36435"/>
                    <a:pt x="32443" y="36455"/>
                  </a:cubicBezTo>
                  <a:cubicBezTo>
                    <a:pt x="32402" y="36475"/>
                    <a:pt x="32361" y="36516"/>
                    <a:pt x="32280" y="36557"/>
                  </a:cubicBezTo>
                  <a:cubicBezTo>
                    <a:pt x="32280" y="36455"/>
                    <a:pt x="32280" y="36414"/>
                    <a:pt x="32259" y="36353"/>
                  </a:cubicBezTo>
                  <a:close/>
                  <a:moveTo>
                    <a:pt x="33959" y="36203"/>
                  </a:moveTo>
                  <a:cubicBezTo>
                    <a:pt x="33987" y="36203"/>
                    <a:pt x="34017" y="36213"/>
                    <a:pt x="34072" y="36231"/>
                  </a:cubicBezTo>
                  <a:cubicBezTo>
                    <a:pt x="34052" y="36313"/>
                    <a:pt x="34052" y="36394"/>
                    <a:pt x="34052" y="36496"/>
                  </a:cubicBezTo>
                  <a:cubicBezTo>
                    <a:pt x="33990" y="36516"/>
                    <a:pt x="33929" y="36537"/>
                    <a:pt x="33868" y="36557"/>
                  </a:cubicBezTo>
                  <a:cubicBezTo>
                    <a:pt x="33807" y="36435"/>
                    <a:pt x="33807" y="36435"/>
                    <a:pt x="33828" y="36251"/>
                  </a:cubicBezTo>
                  <a:cubicBezTo>
                    <a:pt x="33895" y="36218"/>
                    <a:pt x="33925" y="36203"/>
                    <a:pt x="33959" y="36203"/>
                  </a:cubicBezTo>
                  <a:close/>
                  <a:moveTo>
                    <a:pt x="24358" y="36333"/>
                  </a:moveTo>
                  <a:cubicBezTo>
                    <a:pt x="24419" y="36353"/>
                    <a:pt x="24439" y="36353"/>
                    <a:pt x="24480" y="36374"/>
                  </a:cubicBezTo>
                  <a:cubicBezTo>
                    <a:pt x="24459" y="36414"/>
                    <a:pt x="24459" y="36475"/>
                    <a:pt x="24439" y="36537"/>
                  </a:cubicBezTo>
                  <a:cubicBezTo>
                    <a:pt x="24358" y="36537"/>
                    <a:pt x="24276" y="36557"/>
                    <a:pt x="24174" y="36577"/>
                  </a:cubicBezTo>
                  <a:cubicBezTo>
                    <a:pt x="24256" y="36475"/>
                    <a:pt x="24296" y="36414"/>
                    <a:pt x="24358" y="36333"/>
                  </a:cubicBezTo>
                  <a:close/>
                  <a:moveTo>
                    <a:pt x="13218" y="1"/>
                  </a:moveTo>
                  <a:cubicBezTo>
                    <a:pt x="13055" y="408"/>
                    <a:pt x="12871" y="775"/>
                    <a:pt x="12729" y="1182"/>
                  </a:cubicBezTo>
                  <a:cubicBezTo>
                    <a:pt x="12668" y="1141"/>
                    <a:pt x="12607" y="1121"/>
                    <a:pt x="12566" y="1080"/>
                  </a:cubicBezTo>
                  <a:cubicBezTo>
                    <a:pt x="12586" y="1039"/>
                    <a:pt x="12607" y="999"/>
                    <a:pt x="12627" y="917"/>
                  </a:cubicBezTo>
                  <a:lnTo>
                    <a:pt x="12627" y="917"/>
                  </a:lnTo>
                  <a:cubicBezTo>
                    <a:pt x="12545" y="958"/>
                    <a:pt x="12505" y="978"/>
                    <a:pt x="12464" y="999"/>
                  </a:cubicBezTo>
                  <a:cubicBezTo>
                    <a:pt x="12403" y="1080"/>
                    <a:pt x="12484" y="1182"/>
                    <a:pt x="12342" y="1223"/>
                  </a:cubicBezTo>
                  <a:lnTo>
                    <a:pt x="12220" y="1080"/>
                  </a:lnTo>
                  <a:cubicBezTo>
                    <a:pt x="12159" y="1101"/>
                    <a:pt x="12097" y="1121"/>
                    <a:pt x="12057" y="1141"/>
                  </a:cubicBezTo>
                  <a:cubicBezTo>
                    <a:pt x="12077" y="1182"/>
                    <a:pt x="12077" y="1202"/>
                    <a:pt x="12097" y="1263"/>
                  </a:cubicBezTo>
                  <a:cubicBezTo>
                    <a:pt x="11996" y="1406"/>
                    <a:pt x="11955" y="1610"/>
                    <a:pt x="11772" y="1732"/>
                  </a:cubicBezTo>
                  <a:cubicBezTo>
                    <a:pt x="11690" y="1671"/>
                    <a:pt x="11792" y="1610"/>
                    <a:pt x="11731" y="1549"/>
                  </a:cubicBezTo>
                  <a:lnTo>
                    <a:pt x="11731" y="1549"/>
                  </a:lnTo>
                  <a:cubicBezTo>
                    <a:pt x="11649" y="1569"/>
                    <a:pt x="11609" y="1650"/>
                    <a:pt x="11568" y="1732"/>
                  </a:cubicBezTo>
                  <a:cubicBezTo>
                    <a:pt x="11548" y="1854"/>
                    <a:pt x="11548" y="1976"/>
                    <a:pt x="11527" y="2098"/>
                  </a:cubicBezTo>
                  <a:cubicBezTo>
                    <a:pt x="11486" y="2139"/>
                    <a:pt x="11425" y="2160"/>
                    <a:pt x="11405" y="2200"/>
                  </a:cubicBezTo>
                  <a:cubicBezTo>
                    <a:pt x="11385" y="2241"/>
                    <a:pt x="11364" y="2282"/>
                    <a:pt x="11344" y="2322"/>
                  </a:cubicBezTo>
                  <a:cubicBezTo>
                    <a:pt x="11242" y="2302"/>
                    <a:pt x="11201" y="2241"/>
                    <a:pt x="11222" y="2160"/>
                  </a:cubicBezTo>
                  <a:cubicBezTo>
                    <a:pt x="11222" y="2098"/>
                    <a:pt x="11262" y="2037"/>
                    <a:pt x="11303" y="1997"/>
                  </a:cubicBezTo>
                  <a:cubicBezTo>
                    <a:pt x="11385" y="1874"/>
                    <a:pt x="11446" y="1752"/>
                    <a:pt x="11466" y="1589"/>
                  </a:cubicBezTo>
                  <a:cubicBezTo>
                    <a:pt x="11466" y="1508"/>
                    <a:pt x="11507" y="1447"/>
                    <a:pt x="11527" y="1365"/>
                  </a:cubicBezTo>
                  <a:cubicBezTo>
                    <a:pt x="11405" y="1325"/>
                    <a:pt x="11364" y="1202"/>
                    <a:pt x="11324" y="1121"/>
                  </a:cubicBezTo>
                  <a:cubicBezTo>
                    <a:pt x="11283" y="1019"/>
                    <a:pt x="11242" y="958"/>
                    <a:pt x="11140" y="917"/>
                  </a:cubicBezTo>
                  <a:lnTo>
                    <a:pt x="11079" y="917"/>
                  </a:lnTo>
                  <a:cubicBezTo>
                    <a:pt x="11079" y="958"/>
                    <a:pt x="11079" y="978"/>
                    <a:pt x="11059" y="1019"/>
                  </a:cubicBezTo>
                  <a:cubicBezTo>
                    <a:pt x="11120" y="1060"/>
                    <a:pt x="11181" y="1080"/>
                    <a:pt x="11242" y="1121"/>
                  </a:cubicBezTo>
                  <a:cubicBezTo>
                    <a:pt x="11201" y="1223"/>
                    <a:pt x="11181" y="1325"/>
                    <a:pt x="11140" y="1406"/>
                  </a:cubicBezTo>
                  <a:cubicBezTo>
                    <a:pt x="11059" y="1386"/>
                    <a:pt x="10998" y="1386"/>
                    <a:pt x="10916" y="1365"/>
                  </a:cubicBezTo>
                  <a:cubicBezTo>
                    <a:pt x="10855" y="1487"/>
                    <a:pt x="10794" y="1589"/>
                    <a:pt x="10733" y="1711"/>
                  </a:cubicBezTo>
                  <a:cubicBezTo>
                    <a:pt x="10733" y="1727"/>
                    <a:pt x="10733" y="1743"/>
                    <a:pt x="10743" y="1759"/>
                  </a:cubicBezTo>
                  <a:lnTo>
                    <a:pt x="10743" y="1759"/>
                  </a:lnTo>
                  <a:cubicBezTo>
                    <a:pt x="10649" y="1821"/>
                    <a:pt x="10611" y="1919"/>
                    <a:pt x="10611" y="2017"/>
                  </a:cubicBezTo>
                  <a:cubicBezTo>
                    <a:pt x="10570" y="2160"/>
                    <a:pt x="10468" y="2261"/>
                    <a:pt x="10407" y="2384"/>
                  </a:cubicBezTo>
                  <a:cubicBezTo>
                    <a:pt x="10326" y="2363"/>
                    <a:pt x="10346" y="2302"/>
                    <a:pt x="10326" y="2241"/>
                  </a:cubicBezTo>
                  <a:cubicBezTo>
                    <a:pt x="10326" y="2221"/>
                    <a:pt x="10305" y="2180"/>
                    <a:pt x="10265" y="2119"/>
                  </a:cubicBezTo>
                  <a:cubicBezTo>
                    <a:pt x="10203" y="2221"/>
                    <a:pt x="10163" y="2282"/>
                    <a:pt x="10122" y="2363"/>
                  </a:cubicBezTo>
                  <a:cubicBezTo>
                    <a:pt x="10020" y="2302"/>
                    <a:pt x="9918" y="2282"/>
                    <a:pt x="9837" y="2241"/>
                  </a:cubicBezTo>
                  <a:cubicBezTo>
                    <a:pt x="9816" y="2160"/>
                    <a:pt x="9816" y="2078"/>
                    <a:pt x="9796" y="2017"/>
                  </a:cubicBezTo>
                  <a:cubicBezTo>
                    <a:pt x="9796" y="1997"/>
                    <a:pt x="9776" y="1997"/>
                    <a:pt x="9755" y="1976"/>
                  </a:cubicBezTo>
                  <a:cubicBezTo>
                    <a:pt x="9715" y="2017"/>
                    <a:pt x="9654" y="2078"/>
                    <a:pt x="9613" y="2119"/>
                  </a:cubicBezTo>
                  <a:cubicBezTo>
                    <a:pt x="9572" y="2098"/>
                    <a:pt x="9552" y="2078"/>
                    <a:pt x="9552" y="2058"/>
                  </a:cubicBezTo>
                  <a:cubicBezTo>
                    <a:pt x="9531" y="1976"/>
                    <a:pt x="9633" y="1895"/>
                    <a:pt x="9511" y="1793"/>
                  </a:cubicBezTo>
                  <a:cubicBezTo>
                    <a:pt x="9491" y="1874"/>
                    <a:pt x="9450" y="1956"/>
                    <a:pt x="9430" y="2017"/>
                  </a:cubicBezTo>
                  <a:cubicBezTo>
                    <a:pt x="9267" y="1976"/>
                    <a:pt x="9328" y="1854"/>
                    <a:pt x="9328" y="1793"/>
                  </a:cubicBezTo>
                  <a:cubicBezTo>
                    <a:pt x="9246" y="1650"/>
                    <a:pt x="9043" y="1732"/>
                    <a:pt x="9002" y="1569"/>
                  </a:cubicBezTo>
                  <a:cubicBezTo>
                    <a:pt x="8859" y="1508"/>
                    <a:pt x="8839" y="1386"/>
                    <a:pt x="8880" y="1263"/>
                  </a:cubicBezTo>
                  <a:cubicBezTo>
                    <a:pt x="8798" y="1223"/>
                    <a:pt x="8737" y="1202"/>
                    <a:pt x="8676" y="1182"/>
                  </a:cubicBezTo>
                  <a:cubicBezTo>
                    <a:pt x="8696" y="1101"/>
                    <a:pt x="8696" y="1060"/>
                    <a:pt x="8696" y="1019"/>
                  </a:cubicBezTo>
                  <a:lnTo>
                    <a:pt x="8696" y="1019"/>
                  </a:lnTo>
                  <a:cubicBezTo>
                    <a:pt x="8635" y="1039"/>
                    <a:pt x="8615" y="1060"/>
                    <a:pt x="8595" y="1101"/>
                  </a:cubicBezTo>
                  <a:cubicBezTo>
                    <a:pt x="8533" y="1141"/>
                    <a:pt x="8513" y="1182"/>
                    <a:pt x="8513" y="1243"/>
                  </a:cubicBezTo>
                  <a:cubicBezTo>
                    <a:pt x="8493" y="1263"/>
                    <a:pt x="8432" y="1284"/>
                    <a:pt x="8391" y="1325"/>
                  </a:cubicBezTo>
                  <a:cubicBezTo>
                    <a:pt x="8350" y="1263"/>
                    <a:pt x="8330" y="1243"/>
                    <a:pt x="8309" y="1202"/>
                  </a:cubicBezTo>
                  <a:cubicBezTo>
                    <a:pt x="8208" y="1365"/>
                    <a:pt x="8106" y="1508"/>
                    <a:pt x="8004" y="1650"/>
                  </a:cubicBezTo>
                  <a:lnTo>
                    <a:pt x="7861" y="1691"/>
                  </a:lnTo>
                  <a:cubicBezTo>
                    <a:pt x="7780" y="1834"/>
                    <a:pt x="7719" y="1956"/>
                    <a:pt x="7637" y="2078"/>
                  </a:cubicBezTo>
                  <a:cubicBezTo>
                    <a:pt x="7576" y="2180"/>
                    <a:pt x="7495" y="2282"/>
                    <a:pt x="7495" y="2404"/>
                  </a:cubicBezTo>
                  <a:cubicBezTo>
                    <a:pt x="7474" y="2546"/>
                    <a:pt x="7393" y="2648"/>
                    <a:pt x="7250" y="2689"/>
                  </a:cubicBezTo>
                  <a:cubicBezTo>
                    <a:pt x="7312" y="2770"/>
                    <a:pt x="7332" y="2852"/>
                    <a:pt x="7312" y="2933"/>
                  </a:cubicBezTo>
                  <a:cubicBezTo>
                    <a:pt x="7271" y="3015"/>
                    <a:pt x="7230" y="3096"/>
                    <a:pt x="7210" y="3178"/>
                  </a:cubicBezTo>
                  <a:cubicBezTo>
                    <a:pt x="7250" y="3239"/>
                    <a:pt x="7291" y="3300"/>
                    <a:pt x="7352" y="3361"/>
                  </a:cubicBezTo>
                  <a:cubicBezTo>
                    <a:pt x="7271" y="3483"/>
                    <a:pt x="7210" y="3605"/>
                    <a:pt x="7271" y="3728"/>
                  </a:cubicBezTo>
                  <a:cubicBezTo>
                    <a:pt x="7312" y="3768"/>
                    <a:pt x="7352" y="3789"/>
                    <a:pt x="7393" y="3829"/>
                  </a:cubicBezTo>
                  <a:cubicBezTo>
                    <a:pt x="7393" y="3931"/>
                    <a:pt x="7393" y="4013"/>
                    <a:pt x="7393" y="4115"/>
                  </a:cubicBezTo>
                  <a:cubicBezTo>
                    <a:pt x="7434" y="4155"/>
                    <a:pt x="7495" y="4196"/>
                    <a:pt x="7515" y="4216"/>
                  </a:cubicBezTo>
                  <a:cubicBezTo>
                    <a:pt x="7678" y="4237"/>
                    <a:pt x="7780" y="4257"/>
                    <a:pt x="7922" y="4257"/>
                  </a:cubicBezTo>
                  <a:cubicBezTo>
                    <a:pt x="7943" y="4237"/>
                    <a:pt x="7984" y="4196"/>
                    <a:pt x="8045" y="4135"/>
                  </a:cubicBezTo>
                  <a:cubicBezTo>
                    <a:pt x="8167" y="4298"/>
                    <a:pt x="8350" y="4216"/>
                    <a:pt x="8472" y="4298"/>
                  </a:cubicBezTo>
                  <a:cubicBezTo>
                    <a:pt x="8546" y="4279"/>
                    <a:pt x="8587" y="4193"/>
                    <a:pt x="8670" y="4193"/>
                  </a:cubicBezTo>
                  <a:cubicBezTo>
                    <a:pt x="8679" y="4193"/>
                    <a:pt x="8687" y="4194"/>
                    <a:pt x="8696" y="4196"/>
                  </a:cubicBezTo>
                  <a:cubicBezTo>
                    <a:pt x="8717" y="4216"/>
                    <a:pt x="8717" y="4237"/>
                    <a:pt x="8717" y="4257"/>
                  </a:cubicBezTo>
                  <a:cubicBezTo>
                    <a:pt x="8698" y="4333"/>
                    <a:pt x="8661" y="4427"/>
                    <a:pt x="8640" y="4505"/>
                  </a:cubicBezTo>
                  <a:lnTo>
                    <a:pt x="8640" y="4505"/>
                  </a:lnTo>
                  <a:cubicBezTo>
                    <a:pt x="8638" y="4504"/>
                    <a:pt x="8637" y="4503"/>
                    <a:pt x="8635" y="4502"/>
                  </a:cubicBezTo>
                  <a:cubicBezTo>
                    <a:pt x="8595" y="4522"/>
                    <a:pt x="8574" y="4522"/>
                    <a:pt x="8554" y="4522"/>
                  </a:cubicBezTo>
                  <a:cubicBezTo>
                    <a:pt x="8574" y="4787"/>
                    <a:pt x="8513" y="4889"/>
                    <a:pt x="8309" y="4950"/>
                  </a:cubicBezTo>
                  <a:cubicBezTo>
                    <a:pt x="8289" y="4909"/>
                    <a:pt x="8269" y="4868"/>
                    <a:pt x="8228" y="4827"/>
                  </a:cubicBezTo>
                  <a:cubicBezTo>
                    <a:pt x="8085" y="4848"/>
                    <a:pt x="8228" y="4990"/>
                    <a:pt x="8126" y="5011"/>
                  </a:cubicBezTo>
                  <a:cubicBezTo>
                    <a:pt x="8115" y="5014"/>
                    <a:pt x="8106" y="5016"/>
                    <a:pt x="8097" y="5016"/>
                  </a:cubicBezTo>
                  <a:cubicBezTo>
                    <a:pt x="8058" y="5016"/>
                    <a:pt x="8041" y="4980"/>
                    <a:pt x="8024" y="4929"/>
                  </a:cubicBezTo>
                  <a:cubicBezTo>
                    <a:pt x="8024" y="4868"/>
                    <a:pt x="8004" y="4807"/>
                    <a:pt x="7984" y="4746"/>
                  </a:cubicBezTo>
                  <a:cubicBezTo>
                    <a:pt x="7922" y="4726"/>
                    <a:pt x="7882" y="4705"/>
                    <a:pt x="7821" y="4685"/>
                  </a:cubicBezTo>
                  <a:cubicBezTo>
                    <a:pt x="7800" y="4603"/>
                    <a:pt x="7780" y="4542"/>
                    <a:pt x="7760" y="4461"/>
                  </a:cubicBezTo>
                  <a:cubicBezTo>
                    <a:pt x="7698" y="4502"/>
                    <a:pt x="7637" y="4522"/>
                    <a:pt x="7597" y="4563"/>
                  </a:cubicBezTo>
                  <a:cubicBezTo>
                    <a:pt x="7556" y="4522"/>
                    <a:pt x="7536" y="4502"/>
                    <a:pt x="7515" y="4502"/>
                  </a:cubicBezTo>
                  <a:cubicBezTo>
                    <a:pt x="7373" y="4664"/>
                    <a:pt x="7250" y="4827"/>
                    <a:pt x="7128" y="4970"/>
                  </a:cubicBezTo>
                  <a:cubicBezTo>
                    <a:pt x="7128" y="5092"/>
                    <a:pt x="7128" y="5194"/>
                    <a:pt x="7108" y="5296"/>
                  </a:cubicBezTo>
                  <a:cubicBezTo>
                    <a:pt x="7169" y="5337"/>
                    <a:pt x="7210" y="5357"/>
                    <a:pt x="7271" y="5398"/>
                  </a:cubicBezTo>
                  <a:cubicBezTo>
                    <a:pt x="7230" y="5479"/>
                    <a:pt x="7210" y="5561"/>
                    <a:pt x="7189" y="5642"/>
                  </a:cubicBezTo>
                  <a:cubicBezTo>
                    <a:pt x="7108" y="5622"/>
                    <a:pt x="7047" y="5601"/>
                    <a:pt x="6965" y="5601"/>
                  </a:cubicBezTo>
                  <a:cubicBezTo>
                    <a:pt x="6904" y="5622"/>
                    <a:pt x="6843" y="5642"/>
                    <a:pt x="6782" y="5662"/>
                  </a:cubicBezTo>
                  <a:cubicBezTo>
                    <a:pt x="6762" y="5723"/>
                    <a:pt x="6762" y="5744"/>
                    <a:pt x="6741" y="5785"/>
                  </a:cubicBezTo>
                  <a:cubicBezTo>
                    <a:pt x="6680" y="5785"/>
                    <a:pt x="6639" y="5785"/>
                    <a:pt x="6578" y="5805"/>
                  </a:cubicBezTo>
                  <a:cubicBezTo>
                    <a:pt x="6599" y="5866"/>
                    <a:pt x="6619" y="5927"/>
                    <a:pt x="6639" y="5968"/>
                  </a:cubicBezTo>
                  <a:cubicBezTo>
                    <a:pt x="6619" y="6049"/>
                    <a:pt x="6578" y="6110"/>
                    <a:pt x="6558" y="6172"/>
                  </a:cubicBezTo>
                  <a:cubicBezTo>
                    <a:pt x="6497" y="6212"/>
                    <a:pt x="6436" y="6253"/>
                    <a:pt x="6354" y="6294"/>
                  </a:cubicBezTo>
                  <a:cubicBezTo>
                    <a:pt x="6375" y="6436"/>
                    <a:pt x="6375" y="6558"/>
                    <a:pt x="6375" y="6660"/>
                  </a:cubicBezTo>
                  <a:cubicBezTo>
                    <a:pt x="6232" y="6823"/>
                    <a:pt x="6110" y="6986"/>
                    <a:pt x="5988" y="7169"/>
                  </a:cubicBezTo>
                  <a:cubicBezTo>
                    <a:pt x="5947" y="7129"/>
                    <a:pt x="5886" y="7088"/>
                    <a:pt x="5845" y="7068"/>
                  </a:cubicBezTo>
                  <a:cubicBezTo>
                    <a:pt x="5804" y="7108"/>
                    <a:pt x="5764" y="7129"/>
                    <a:pt x="5723" y="7169"/>
                  </a:cubicBezTo>
                  <a:cubicBezTo>
                    <a:pt x="5671" y="7144"/>
                    <a:pt x="5620" y="7118"/>
                    <a:pt x="5563" y="7118"/>
                  </a:cubicBezTo>
                  <a:cubicBezTo>
                    <a:pt x="5530" y="7118"/>
                    <a:pt x="5496" y="7127"/>
                    <a:pt x="5458" y="7149"/>
                  </a:cubicBezTo>
                  <a:cubicBezTo>
                    <a:pt x="5438" y="7149"/>
                    <a:pt x="5377" y="7129"/>
                    <a:pt x="5336" y="7129"/>
                  </a:cubicBezTo>
                  <a:cubicBezTo>
                    <a:pt x="5181" y="7112"/>
                    <a:pt x="5041" y="6993"/>
                    <a:pt x="4879" y="6993"/>
                  </a:cubicBezTo>
                  <a:cubicBezTo>
                    <a:pt x="4849" y="6993"/>
                    <a:pt x="4818" y="6997"/>
                    <a:pt x="4786" y="7007"/>
                  </a:cubicBezTo>
                  <a:cubicBezTo>
                    <a:pt x="4705" y="7027"/>
                    <a:pt x="4644" y="7068"/>
                    <a:pt x="4562" y="7108"/>
                  </a:cubicBezTo>
                  <a:cubicBezTo>
                    <a:pt x="4542" y="7088"/>
                    <a:pt x="4521" y="7068"/>
                    <a:pt x="4501" y="7047"/>
                  </a:cubicBezTo>
                  <a:cubicBezTo>
                    <a:pt x="4521" y="6986"/>
                    <a:pt x="4562" y="6925"/>
                    <a:pt x="4583" y="6864"/>
                  </a:cubicBezTo>
                  <a:cubicBezTo>
                    <a:pt x="4436" y="6846"/>
                    <a:pt x="4298" y="6836"/>
                    <a:pt x="4159" y="6836"/>
                  </a:cubicBezTo>
                  <a:cubicBezTo>
                    <a:pt x="3988" y="6836"/>
                    <a:pt x="3816" y="6851"/>
                    <a:pt x="3625" y="6884"/>
                  </a:cubicBezTo>
                  <a:cubicBezTo>
                    <a:pt x="3605" y="6966"/>
                    <a:pt x="3605" y="7047"/>
                    <a:pt x="3585" y="7149"/>
                  </a:cubicBezTo>
                  <a:cubicBezTo>
                    <a:pt x="3515" y="7114"/>
                    <a:pt x="3475" y="7019"/>
                    <a:pt x="3387" y="7019"/>
                  </a:cubicBezTo>
                  <a:cubicBezTo>
                    <a:pt x="3373" y="7019"/>
                    <a:pt x="3357" y="7021"/>
                    <a:pt x="3340" y="7027"/>
                  </a:cubicBezTo>
                  <a:cubicBezTo>
                    <a:pt x="3381" y="7190"/>
                    <a:pt x="3422" y="7353"/>
                    <a:pt x="3462" y="7536"/>
                  </a:cubicBezTo>
                  <a:cubicBezTo>
                    <a:pt x="3533" y="7483"/>
                    <a:pt x="3557" y="7385"/>
                    <a:pt x="3628" y="7385"/>
                  </a:cubicBezTo>
                  <a:cubicBezTo>
                    <a:pt x="3640" y="7385"/>
                    <a:pt x="3652" y="7388"/>
                    <a:pt x="3666" y="7393"/>
                  </a:cubicBezTo>
                  <a:cubicBezTo>
                    <a:pt x="3707" y="7516"/>
                    <a:pt x="3748" y="7658"/>
                    <a:pt x="3788" y="7842"/>
                  </a:cubicBezTo>
                  <a:cubicBezTo>
                    <a:pt x="3788" y="7855"/>
                    <a:pt x="3788" y="7899"/>
                    <a:pt x="3788" y="7943"/>
                  </a:cubicBezTo>
                  <a:cubicBezTo>
                    <a:pt x="3768" y="7984"/>
                    <a:pt x="3768" y="8045"/>
                    <a:pt x="3748" y="8127"/>
                  </a:cubicBezTo>
                  <a:cubicBezTo>
                    <a:pt x="3686" y="8004"/>
                    <a:pt x="3646" y="7923"/>
                    <a:pt x="3605" y="7862"/>
                  </a:cubicBezTo>
                  <a:cubicBezTo>
                    <a:pt x="3646" y="7801"/>
                    <a:pt x="3666" y="7760"/>
                    <a:pt x="3686" y="7740"/>
                  </a:cubicBezTo>
                  <a:cubicBezTo>
                    <a:pt x="3625" y="7679"/>
                    <a:pt x="3585" y="7658"/>
                    <a:pt x="3544" y="7638"/>
                  </a:cubicBezTo>
                  <a:lnTo>
                    <a:pt x="3483" y="7638"/>
                  </a:lnTo>
                  <a:cubicBezTo>
                    <a:pt x="3524" y="7760"/>
                    <a:pt x="3585" y="7882"/>
                    <a:pt x="3544" y="7964"/>
                  </a:cubicBezTo>
                  <a:cubicBezTo>
                    <a:pt x="3585" y="8106"/>
                    <a:pt x="3625" y="8208"/>
                    <a:pt x="3625" y="8290"/>
                  </a:cubicBezTo>
                  <a:cubicBezTo>
                    <a:pt x="3625" y="8391"/>
                    <a:pt x="3646" y="8452"/>
                    <a:pt x="3686" y="8534"/>
                  </a:cubicBezTo>
                  <a:cubicBezTo>
                    <a:pt x="3748" y="8738"/>
                    <a:pt x="3748" y="8962"/>
                    <a:pt x="3768" y="9186"/>
                  </a:cubicBezTo>
                  <a:cubicBezTo>
                    <a:pt x="3768" y="9186"/>
                    <a:pt x="3748" y="9186"/>
                    <a:pt x="3727" y="9206"/>
                  </a:cubicBezTo>
                  <a:cubicBezTo>
                    <a:pt x="3686" y="9186"/>
                    <a:pt x="3646" y="9165"/>
                    <a:pt x="3625" y="9165"/>
                  </a:cubicBezTo>
                  <a:cubicBezTo>
                    <a:pt x="3585" y="9084"/>
                    <a:pt x="3585" y="9043"/>
                    <a:pt x="3564" y="8982"/>
                  </a:cubicBezTo>
                  <a:cubicBezTo>
                    <a:pt x="3524" y="9002"/>
                    <a:pt x="3483" y="9002"/>
                    <a:pt x="3442" y="9023"/>
                  </a:cubicBezTo>
                  <a:cubicBezTo>
                    <a:pt x="3483" y="9186"/>
                    <a:pt x="3625" y="9349"/>
                    <a:pt x="3503" y="9552"/>
                  </a:cubicBezTo>
                  <a:cubicBezTo>
                    <a:pt x="3462" y="9532"/>
                    <a:pt x="3422" y="9511"/>
                    <a:pt x="3401" y="9471"/>
                  </a:cubicBezTo>
                  <a:cubicBezTo>
                    <a:pt x="3299" y="9287"/>
                    <a:pt x="3279" y="9084"/>
                    <a:pt x="3279" y="8880"/>
                  </a:cubicBezTo>
                  <a:cubicBezTo>
                    <a:pt x="3259" y="8758"/>
                    <a:pt x="3259" y="8636"/>
                    <a:pt x="3259" y="8514"/>
                  </a:cubicBezTo>
                  <a:lnTo>
                    <a:pt x="3137" y="8514"/>
                  </a:lnTo>
                  <a:cubicBezTo>
                    <a:pt x="3137" y="8514"/>
                    <a:pt x="3116" y="8514"/>
                    <a:pt x="3116" y="8534"/>
                  </a:cubicBezTo>
                  <a:cubicBezTo>
                    <a:pt x="3116" y="8615"/>
                    <a:pt x="3198" y="8697"/>
                    <a:pt x="3157" y="8799"/>
                  </a:cubicBezTo>
                  <a:cubicBezTo>
                    <a:pt x="3137" y="8860"/>
                    <a:pt x="3218" y="8921"/>
                    <a:pt x="3177" y="9002"/>
                  </a:cubicBezTo>
                  <a:cubicBezTo>
                    <a:pt x="3137" y="9084"/>
                    <a:pt x="3238" y="9125"/>
                    <a:pt x="3238" y="9206"/>
                  </a:cubicBezTo>
                  <a:cubicBezTo>
                    <a:pt x="3218" y="9267"/>
                    <a:pt x="3279" y="9369"/>
                    <a:pt x="3177" y="9450"/>
                  </a:cubicBezTo>
                  <a:cubicBezTo>
                    <a:pt x="3157" y="9369"/>
                    <a:pt x="3157" y="9308"/>
                    <a:pt x="3137" y="9267"/>
                  </a:cubicBezTo>
                  <a:cubicBezTo>
                    <a:pt x="3096" y="9226"/>
                    <a:pt x="3055" y="9206"/>
                    <a:pt x="2974" y="9145"/>
                  </a:cubicBezTo>
                  <a:lnTo>
                    <a:pt x="2974" y="9145"/>
                  </a:lnTo>
                  <a:cubicBezTo>
                    <a:pt x="2994" y="9247"/>
                    <a:pt x="2974" y="9328"/>
                    <a:pt x="3014" y="9349"/>
                  </a:cubicBezTo>
                  <a:cubicBezTo>
                    <a:pt x="3096" y="9389"/>
                    <a:pt x="3055" y="9471"/>
                    <a:pt x="3075" y="9552"/>
                  </a:cubicBezTo>
                  <a:cubicBezTo>
                    <a:pt x="3137" y="9552"/>
                    <a:pt x="3218" y="9552"/>
                    <a:pt x="3299" y="9573"/>
                  </a:cubicBezTo>
                  <a:cubicBezTo>
                    <a:pt x="3340" y="9654"/>
                    <a:pt x="3361" y="9715"/>
                    <a:pt x="3401" y="9797"/>
                  </a:cubicBezTo>
                  <a:cubicBezTo>
                    <a:pt x="3340" y="9837"/>
                    <a:pt x="3299" y="9858"/>
                    <a:pt x="3279" y="9878"/>
                  </a:cubicBezTo>
                  <a:cubicBezTo>
                    <a:pt x="3208" y="9860"/>
                    <a:pt x="3246" y="9749"/>
                    <a:pt x="3174" y="9749"/>
                  </a:cubicBezTo>
                  <a:cubicBezTo>
                    <a:pt x="3164" y="9749"/>
                    <a:pt x="3152" y="9751"/>
                    <a:pt x="3137" y="9756"/>
                  </a:cubicBezTo>
                  <a:cubicBezTo>
                    <a:pt x="3116" y="9817"/>
                    <a:pt x="3096" y="9878"/>
                    <a:pt x="3075" y="9939"/>
                  </a:cubicBezTo>
                  <a:cubicBezTo>
                    <a:pt x="3035" y="9939"/>
                    <a:pt x="2994" y="9939"/>
                    <a:pt x="2953" y="9919"/>
                  </a:cubicBezTo>
                  <a:cubicBezTo>
                    <a:pt x="2933" y="9817"/>
                    <a:pt x="2933" y="9695"/>
                    <a:pt x="2913" y="9593"/>
                  </a:cubicBezTo>
                  <a:cubicBezTo>
                    <a:pt x="2913" y="9511"/>
                    <a:pt x="2913" y="9430"/>
                    <a:pt x="2872" y="9349"/>
                  </a:cubicBezTo>
                  <a:cubicBezTo>
                    <a:pt x="2851" y="9267"/>
                    <a:pt x="2790" y="9186"/>
                    <a:pt x="2750" y="9125"/>
                  </a:cubicBezTo>
                  <a:cubicBezTo>
                    <a:pt x="2627" y="9043"/>
                    <a:pt x="2526" y="8982"/>
                    <a:pt x="2403" y="8901"/>
                  </a:cubicBezTo>
                  <a:cubicBezTo>
                    <a:pt x="2363" y="8901"/>
                    <a:pt x="2281" y="8901"/>
                    <a:pt x="2179" y="8921"/>
                  </a:cubicBezTo>
                  <a:cubicBezTo>
                    <a:pt x="2179" y="8962"/>
                    <a:pt x="2200" y="8982"/>
                    <a:pt x="2200" y="9023"/>
                  </a:cubicBezTo>
                  <a:cubicBezTo>
                    <a:pt x="2261" y="9023"/>
                    <a:pt x="2302" y="9002"/>
                    <a:pt x="2363" y="8982"/>
                  </a:cubicBezTo>
                  <a:cubicBezTo>
                    <a:pt x="2403" y="9084"/>
                    <a:pt x="2424" y="9186"/>
                    <a:pt x="2444" y="9287"/>
                  </a:cubicBezTo>
                  <a:cubicBezTo>
                    <a:pt x="2363" y="9308"/>
                    <a:pt x="2322" y="9328"/>
                    <a:pt x="2261" y="9349"/>
                  </a:cubicBezTo>
                  <a:cubicBezTo>
                    <a:pt x="2281" y="9634"/>
                    <a:pt x="2302" y="9878"/>
                    <a:pt x="2383" y="10143"/>
                  </a:cubicBezTo>
                  <a:cubicBezTo>
                    <a:pt x="2424" y="10245"/>
                    <a:pt x="2403" y="10367"/>
                    <a:pt x="2424" y="10469"/>
                  </a:cubicBezTo>
                  <a:cubicBezTo>
                    <a:pt x="2409" y="10472"/>
                    <a:pt x="2395" y="10474"/>
                    <a:pt x="2383" y="10474"/>
                  </a:cubicBezTo>
                  <a:cubicBezTo>
                    <a:pt x="2328" y="10474"/>
                    <a:pt x="2298" y="10441"/>
                    <a:pt x="2281" y="10408"/>
                  </a:cubicBezTo>
                  <a:cubicBezTo>
                    <a:pt x="2261" y="10367"/>
                    <a:pt x="2200" y="10367"/>
                    <a:pt x="2159" y="10346"/>
                  </a:cubicBezTo>
                  <a:cubicBezTo>
                    <a:pt x="2159" y="10428"/>
                    <a:pt x="2159" y="10509"/>
                    <a:pt x="2139" y="10570"/>
                  </a:cubicBezTo>
                  <a:cubicBezTo>
                    <a:pt x="2037" y="10591"/>
                    <a:pt x="1955" y="10611"/>
                    <a:pt x="1874" y="10632"/>
                  </a:cubicBezTo>
                  <a:cubicBezTo>
                    <a:pt x="1813" y="10570"/>
                    <a:pt x="1752" y="10530"/>
                    <a:pt x="1670" y="10448"/>
                  </a:cubicBezTo>
                  <a:cubicBezTo>
                    <a:pt x="1670" y="10550"/>
                    <a:pt x="1650" y="10632"/>
                    <a:pt x="1650" y="10693"/>
                  </a:cubicBezTo>
                  <a:cubicBezTo>
                    <a:pt x="1634" y="10696"/>
                    <a:pt x="1619" y="10698"/>
                    <a:pt x="1606" y="10698"/>
                  </a:cubicBezTo>
                  <a:cubicBezTo>
                    <a:pt x="1476" y="10698"/>
                    <a:pt x="1517" y="10522"/>
                    <a:pt x="1405" y="10448"/>
                  </a:cubicBezTo>
                  <a:cubicBezTo>
                    <a:pt x="1385" y="10530"/>
                    <a:pt x="1405" y="10591"/>
                    <a:pt x="1385" y="10632"/>
                  </a:cubicBezTo>
                  <a:cubicBezTo>
                    <a:pt x="1365" y="10652"/>
                    <a:pt x="1344" y="10672"/>
                    <a:pt x="1304" y="10693"/>
                  </a:cubicBezTo>
                  <a:cubicBezTo>
                    <a:pt x="1263" y="10652"/>
                    <a:pt x="1243" y="10591"/>
                    <a:pt x="1202" y="10550"/>
                  </a:cubicBezTo>
                  <a:cubicBezTo>
                    <a:pt x="1125" y="10576"/>
                    <a:pt x="1052" y="10587"/>
                    <a:pt x="979" y="10587"/>
                  </a:cubicBezTo>
                  <a:cubicBezTo>
                    <a:pt x="878" y="10587"/>
                    <a:pt x="779" y="10565"/>
                    <a:pt x="672" y="10530"/>
                  </a:cubicBezTo>
                  <a:cubicBezTo>
                    <a:pt x="632" y="10489"/>
                    <a:pt x="591" y="10448"/>
                    <a:pt x="550" y="10408"/>
                  </a:cubicBezTo>
                  <a:cubicBezTo>
                    <a:pt x="489" y="10428"/>
                    <a:pt x="448" y="10448"/>
                    <a:pt x="408" y="10448"/>
                  </a:cubicBezTo>
                  <a:cubicBezTo>
                    <a:pt x="326" y="10387"/>
                    <a:pt x="387" y="10265"/>
                    <a:pt x="245" y="10265"/>
                  </a:cubicBezTo>
                  <a:cubicBezTo>
                    <a:pt x="245" y="10387"/>
                    <a:pt x="245" y="10530"/>
                    <a:pt x="265" y="10672"/>
                  </a:cubicBezTo>
                  <a:lnTo>
                    <a:pt x="61" y="10672"/>
                  </a:lnTo>
                  <a:cubicBezTo>
                    <a:pt x="82" y="10856"/>
                    <a:pt x="102" y="11019"/>
                    <a:pt x="122" y="11181"/>
                  </a:cubicBezTo>
                  <a:cubicBezTo>
                    <a:pt x="61" y="11243"/>
                    <a:pt x="21" y="11263"/>
                    <a:pt x="0" y="11304"/>
                  </a:cubicBezTo>
                  <a:cubicBezTo>
                    <a:pt x="0" y="11467"/>
                    <a:pt x="21" y="11630"/>
                    <a:pt x="21" y="11772"/>
                  </a:cubicBezTo>
                  <a:cubicBezTo>
                    <a:pt x="21" y="11874"/>
                    <a:pt x="41" y="11976"/>
                    <a:pt x="82" y="12078"/>
                  </a:cubicBezTo>
                  <a:cubicBezTo>
                    <a:pt x="122" y="12179"/>
                    <a:pt x="143" y="12302"/>
                    <a:pt x="82" y="12424"/>
                  </a:cubicBezTo>
                  <a:cubicBezTo>
                    <a:pt x="285" y="12485"/>
                    <a:pt x="224" y="12668"/>
                    <a:pt x="306" y="12811"/>
                  </a:cubicBezTo>
                  <a:cubicBezTo>
                    <a:pt x="326" y="12851"/>
                    <a:pt x="387" y="12872"/>
                    <a:pt x="408" y="12892"/>
                  </a:cubicBezTo>
                  <a:cubicBezTo>
                    <a:pt x="489" y="13014"/>
                    <a:pt x="550" y="13137"/>
                    <a:pt x="611" y="13218"/>
                  </a:cubicBezTo>
                  <a:cubicBezTo>
                    <a:pt x="693" y="13238"/>
                    <a:pt x="733" y="13259"/>
                    <a:pt x="795" y="13259"/>
                  </a:cubicBezTo>
                  <a:cubicBezTo>
                    <a:pt x="835" y="13340"/>
                    <a:pt x="896" y="13401"/>
                    <a:pt x="937" y="13483"/>
                  </a:cubicBezTo>
                  <a:cubicBezTo>
                    <a:pt x="1019" y="13483"/>
                    <a:pt x="1080" y="13503"/>
                    <a:pt x="1120" y="13503"/>
                  </a:cubicBezTo>
                  <a:cubicBezTo>
                    <a:pt x="1243" y="13422"/>
                    <a:pt x="1344" y="13361"/>
                    <a:pt x="1446" y="13299"/>
                  </a:cubicBezTo>
                  <a:cubicBezTo>
                    <a:pt x="1446" y="13259"/>
                    <a:pt x="1467" y="13218"/>
                    <a:pt x="1467" y="13177"/>
                  </a:cubicBezTo>
                  <a:cubicBezTo>
                    <a:pt x="1670" y="13116"/>
                    <a:pt x="1854" y="13055"/>
                    <a:pt x="2057" y="12994"/>
                  </a:cubicBezTo>
                  <a:cubicBezTo>
                    <a:pt x="2057" y="13096"/>
                    <a:pt x="2078" y="13157"/>
                    <a:pt x="2078" y="13218"/>
                  </a:cubicBezTo>
                  <a:cubicBezTo>
                    <a:pt x="2118" y="13259"/>
                    <a:pt x="2159" y="13279"/>
                    <a:pt x="2200" y="13299"/>
                  </a:cubicBezTo>
                  <a:cubicBezTo>
                    <a:pt x="2200" y="13401"/>
                    <a:pt x="2200" y="13483"/>
                    <a:pt x="2200" y="13585"/>
                  </a:cubicBezTo>
                  <a:cubicBezTo>
                    <a:pt x="2200" y="13605"/>
                    <a:pt x="2159" y="13625"/>
                    <a:pt x="2159" y="13646"/>
                  </a:cubicBezTo>
                  <a:cubicBezTo>
                    <a:pt x="2098" y="13625"/>
                    <a:pt x="2057" y="13605"/>
                    <a:pt x="1976" y="13605"/>
                  </a:cubicBezTo>
                  <a:cubicBezTo>
                    <a:pt x="1996" y="13686"/>
                    <a:pt x="2016" y="13748"/>
                    <a:pt x="2057" y="13829"/>
                  </a:cubicBezTo>
                  <a:cubicBezTo>
                    <a:pt x="1996" y="13849"/>
                    <a:pt x="1976" y="13849"/>
                    <a:pt x="1935" y="13849"/>
                  </a:cubicBezTo>
                  <a:cubicBezTo>
                    <a:pt x="1874" y="13788"/>
                    <a:pt x="1792" y="13727"/>
                    <a:pt x="1731" y="13666"/>
                  </a:cubicBezTo>
                  <a:cubicBezTo>
                    <a:pt x="1670" y="13666"/>
                    <a:pt x="1630" y="13686"/>
                    <a:pt x="1630" y="13686"/>
                  </a:cubicBezTo>
                  <a:cubicBezTo>
                    <a:pt x="1500" y="13668"/>
                    <a:pt x="1488" y="13582"/>
                    <a:pt x="1410" y="13582"/>
                  </a:cubicBezTo>
                  <a:cubicBezTo>
                    <a:pt x="1403" y="13582"/>
                    <a:pt x="1394" y="13583"/>
                    <a:pt x="1385" y="13585"/>
                  </a:cubicBezTo>
                  <a:cubicBezTo>
                    <a:pt x="1365" y="13625"/>
                    <a:pt x="1365" y="13666"/>
                    <a:pt x="1344" y="13686"/>
                  </a:cubicBezTo>
                  <a:cubicBezTo>
                    <a:pt x="1222" y="13768"/>
                    <a:pt x="1202" y="13890"/>
                    <a:pt x="1202" y="14012"/>
                  </a:cubicBezTo>
                  <a:cubicBezTo>
                    <a:pt x="1222" y="14196"/>
                    <a:pt x="1283" y="14379"/>
                    <a:pt x="1344" y="14542"/>
                  </a:cubicBezTo>
                  <a:cubicBezTo>
                    <a:pt x="1344" y="14562"/>
                    <a:pt x="1365" y="14562"/>
                    <a:pt x="1385" y="14583"/>
                  </a:cubicBezTo>
                  <a:lnTo>
                    <a:pt x="1548" y="14583"/>
                  </a:lnTo>
                  <a:cubicBezTo>
                    <a:pt x="1568" y="14664"/>
                    <a:pt x="1568" y="14745"/>
                    <a:pt x="1589" y="14827"/>
                  </a:cubicBezTo>
                  <a:cubicBezTo>
                    <a:pt x="1467" y="14868"/>
                    <a:pt x="1344" y="14929"/>
                    <a:pt x="1324" y="15071"/>
                  </a:cubicBezTo>
                  <a:cubicBezTo>
                    <a:pt x="1324" y="15112"/>
                    <a:pt x="1324" y="15153"/>
                    <a:pt x="1344" y="15173"/>
                  </a:cubicBezTo>
                  <a:cubicBezTo>
                    <a:pt x="1304" y="15214"/>
                    <a:pt x="1263" y="15234"/>
                    <a:pt x="1222" y="15275"/>
                  </a:cubicBezTo>
                  <a:cubicBezTo>
                    <a:pt x="1365" y="15397"/>
                    <a:pt x="1365" y="15397"/>
                    <a:pt x="1385" y="15601"/>
                  </a:cubicBezTo>
                  <a:cubicBezTo>
                    <a:pt x="1344" y="15642"/>
                    <a:pt x="1324" y="15703"/>
                    <a:pt x="1304" y="15703"/>
                  </a:cubicBezTo>
                  <a:cubicBezTo>
                    <a:pt x="1283" y="15927"/>
                    <a:pt x="1446" y="15967"/>
                    <a:pt x="1528" y="16090"/>
                  </a:cubicBezTo>
                  <a:cubicBezTo>
                    <a:pt x="1487" y="16151"/>
                    <a:pt x="1467" y="16212"/>
                    <a:pt x="1446" y="16273"/>
                  </a:cubicBezTo>
                  <a:cubicBezTo>
                    <a:pt x="1385" y="16252"/>
                    <a:pt x="1324" y="16232"/>
                    <a:pt x="1263" y="16212"/>
                  </a:cubicBezTo>
                  <a:cubicBezTo>
                    <a:pt x="1202" y="16232"/>
                    <a:pt x="1120" y="16252"/>
                    <a:pt x="1059" y="16252"/>
                  </a:cubicBezTo>
                  <a:cubicBezTo>
                    <a:pt x="978" y="16334"/>
                    <a:pt x="937" y="16395"/>
                    <a:pt x="876" y="16456"/>
                  </a:cubicBezTo>
                  <a:cubicBezTo>
                    <a:pt x="693" y="16619"/>
                    <a:pt x="550" y="16802"/>
                    <a:pt x="509" y="17047"/>
                  </a:cubicBezTo>
                  <a:cubicBezTo>
                    <a:pt x="469" y="17189"/>
                    <a:pt x="448" y="17332"/>
                    <a:pt x="408" y="17454"/>
                  </a:cubicBezTo>
                  <a:cubicBezTo>
                    <a:pt x="367" y="17597"/>
                    <a:pt x="346" y="17739"/>
                    <a:pt x="367" y="17882"/>
                  </a:cubicBezTo>
                  <a:cubicBezTo>
                    <a:pt x="448" y="17963"/>
                    <a:pt x="530" y="18024"/>
                    <a:pt x="489" y="18167"/>
                  </a:cubicBezTo>
                  <a:cubicBezTo>
                    <a:pt x="428" y="18126"/>
                    <a:pt x="387" y="18106"/>
                    <a:pt x="346" y="18085"/>
                  </a:cubicBezTo>
                  <a:cubicBezTo>
                    <a:pt x="346" y="18472"/>
                    <a:pt x="326" y="18819"/>
                    <a:pt x="326" y="19185"/>
                  </a:cubicBezTo>
                  <a:cubicBezTo>
                    <a:pt x="326" y="19205"/>
                    <a:pt x="326" y="19205"/>
                    <a:pt x="326" y="19226"/>
                  </a:cubicBezTo>
                  <a:cubicBezTo>
                    <a:pt x="326" y="19552"/>
                    <a:pt x="326" y="19878"/>
                    <a:pt x="346" y="20203"/>
                  </a:cubicBezTo>
                  <a:cubicBezTo>
                    <a:pt x="346" y="20285"/>
                    <a:pt x="326" y="20387"/>
                    <a:pt x="346" y="20468"/>
                  </a:cubicBezTo>
                  <a:cubicBezTo>
                    <a:pt x="387" y="20672"/>
                    <a:pt x="408" y="20896"/>
                    <a:pt x="387" y="21059"/>
                  </a:cubicBezTo>
                  <a:cubicBezTo>
                    <a:pt x="408" y="21242"/>
                    <a:pt x="428" y="21344"/>
                    <a:pt x="448" y="21466"/>
                  </a:cubicBezTo>
                  <a:cubicBezTo>
                    <a:pt x="469" y="21527"/>
                    <a:pt x="469" y="21609"/>
                    <a:pt x="509" y="21670"/>
                  </a:cubicBezTo>
                  <a:cubicBezTo>
                    <a:pt x="591" y="21853"/>
                    <a:pt x="611" y="22036"/>
                    <a:pt x="632" y="22220"/>
                  </a:cubicBezTo>
                  <a:cubicBezTo>
                    <a:pt x="652" y="22281"/>
                    <a:pt x="652" y="22362"/>
                    <a:pt x="672" y="22444"/>
                  </a:cubicBezTo>
                  <a:cubicBezTo>
                    <a:pt x="774" y="22790"/>
                    <a:pt x="896" y="23136"/>
                    <a:pt x="937" y="23503"/>
                  </a:cubicBezTo>
                  <a:cubicBezTo>
                    <a:pt x="937" y="23523"/>
                    <a:pt x="957" y="23543"/>
                    <a:pt x="978" y="23584"/>
                  </a:cubicBezTo>
                  <a:cubicBezTo>
                    <a:pt x="1039" y="23604"/>
                    <a:pt x="1120" y="23625"/>
                    <a:pt x="1202" y="23645"/>
                  </a:cubicBezTo>
                  <a:cubicBezTo>
                    <a:pt x="1161" y="23869"/>
                    <a:pt x="1141" y="24073"/>
                    <a:pt x="1100" y="24277"/>
                  </a:cubicBezTo>
                  <a:cubicBezTo>
                    <a:pt x="1120" y="24297"/>
                    <a:pt x="1141" y="24317"/>
                    <a:pt x="1161" y="24338"/>
                  </a:cubicBezTo>
                  <a:cubicBezTo>
                    <a:pt x="1161" y="24439"/>
                    <a:pt x="1181" y="24562"/>
                    <a:pt x="1181" y="24663"/>
                  </a:cubicBezTo>
                  <a:cubicBezTo>
                    <a:pt x="1141" y="24725"/>
                    <a:pt x="1100" y="24765"/>
                    <a:pt x="1059" y="24806"/>
                  </a:cubicBezTo>
                  <a:cubicBezTo>
                    <a:pt x="1080" y="24867"/>
                    <a:pt x="1100" y="24928"/>
                    <a:pt x="1141" y="24989"/>
                  </a:cubicBezTo>
                  <a:cubicBezTo>
                    <a:pt x="1080" y="25010"/>
                    <a:pt x="1039" y="25030"/>
                    <a:pt x="978" y="25050"/>
                  </a:cubicBezTo>
                  <a:cubicBezTo>
                    <a:pt x="1039" y="25152"/>
                    <a:pt x="1080" y="25234"/>
                    <a:pt x="1141" y="25336"/>
                  </a:cubicBezTo>
                  <a:cubicBezTo>
                    <a:pt x="1019" y="25458"/>
                    <a:pt x="1141" y="25539"/>
                    <a:pt x="1161" y="25621"/>
                  </a:cubicBezTo>
                  <a:cubicBezTo>
                    <a:pt x="1141" y="25682"/>
                    <a:pt x="1141" y="25743"/>
                    <a:pt x="1120" y="25784"/>
                  </a:cubicBezTo>
                  <a:cubicBezTo>
                    <a:pt x="1263" y="25824"/>
                    <a:pt x="1263" y="25967"/>
                    <a:pt x="1385" y="26028"/>
                  </a:cubicBezTo>
                  <a:cubicBezTo>
                    <a:pt x="1487" y="26069"/>
                    <a:pt x="1548" y="26191"/>
                    <a:pt x="1630" y="26252"/>
                  </a:cubicBezTo>
                  <a:cubicBezTo>
                    <a:pt x="1609" y="26313"/>
                    <a:pt x="1589" y="26354"/>
                    <a:pt x="1589" y="26395"/>
                  </a:cubicBezTo>
                  <a:cubicBezTo>
                    <a:pt x="1691" y="26395"/>
                    <a:pt x="1752" y="26415"/>
                    <a:pt x="1833" y="26415"/>
                  </a:cubicBezTo>
                  <a:cubicBezTo>
                    <a:pt x="1915" y="26496"/>
                    <a:pt x="1996" y="26578"/>
                    <a:pt x="2037" y="26639"/>
                  </a:cubicBezTo>
                  <a:cubicBezTo>
                    <a:pt x="2159" y="26720"/>
                    <a:pt x="2240" y="26781"/>
                    <a:pt x="2322" y="26843"/>
                  </a:cubicBezTo>
                  <a:cubicBezTo>
                    <a:pt x="2322" y="26843"/>
                    <a:pt x="2322" y="26863"/>
                    <a:pt x="2322" y="26883"/>
                  </a:cubicBezTo>
                  <a:cubicBezTo>
                    <a:pt x="2281" y="26904"/>
                    <a:pt x="2220" y="26904"/>
                    <a:pt x="2179" y="26904"/>
                  </a:cubicBezTo>
                  <a:cubicBezTo>
                    <a:pt x="2078" y="27209"/>
                    <a:pt x="2078" y="27209"/>
                    <a:pt x="1915" y="27352"/>
                  </a:cubicBezTo>
                  <a:cubicBezTo>
                    <a:pt x="1915" y="27616"/>
                    <a:pt x="1996" y="27881"/>
                    <a:pt x="1894" y="28126"/>
                  </a:cubicBezTo>
                  <a:cubicBezTo>
                    <a:pt x="1915" y="28309"/>
                    <a:pt x="2037" y="28431"/>
                    <a:pt x="2078" y="28574"/>
                  </a:cubicBezTo>
                  <a:cubicBezTo>
                    <a:pt x="2098" y="28696"/>
                    <a:pt x="2200" y="28798"/>
                    <a:pt x="2322" y="28818"/>
                  </a:cubicBezTo>
                  <a:cubicBezTo>
                    <a:pt x="2485" y="28798"/>
                    <a:pt x="2505" y="28655"/>
                    <a:pt x="2526" y="28614"/>
                  </a:cubicBezTo>
                  <a:cubicBezTo>
                    <a:pt x="2572" y="28581"/>
                    <a:pt x="2611" y="28570"/>
                    <a:pt x="2647" y="28570"/>
                  </a:cubicBezTo>
                  <a:cubicBezTo>
                    <a:pt x="2721" y="28570"/>
                    <a:pt x="2776" y="28621"/>
                    <a:pt x="2831" y="28635"/>
                  </a:cubicBezTo>
                  <a:cubicBezTo>
                    <a:pt x="2851" y="28594"/>
                    <a:pt x="2851" y="28553"/>
                    <a:pt x="2872" y="28513"/>
                  </a:cubicBezTo>
                  <a:cubicBezTo>
                    <a:pt x="2811" y="28390"/>
                    <a:pt x="2729" y="28248"/>
                    <a:pt x="2668" y="28105"/>
                  </a:cubicBezTo>
                  <a:cubicBezTo>
                    <a:pt x="2627" y="28126"/>
                    <a:pt x="2607" y="28146"/>
                    <a:pt x="2546" y="28146"/>
                  </a:cubicBezTo>
                  <a:cubicBezTo>
                    <a:pt x="2587" y="28187"/>
                    <a:pt x="2627" y="28227"/>
                    <a:pt x="2689" y="28289"/>
                  </a:cubicBezTo>
                  <a:cubicBezTo>
                    <a:pt x="2648" y="28309"/>
                    <a:pt x="2627" y="28350"/>
                    <a:pt x="2607" y="28350"/>
                  </a:cubicBezTo>
                  <a:cubicBezTo>
                    <a:pt x="2526" y="28350"/>
                    <a:pt x="2465" y="28329"/>
                    <a:pt x="2383" y="28309"/>
                  </a:cubicBezTo>
                  <a:cubicBezTo>
                    <a:pt x="2341" y="28337"/>
                    <a:pt x="2298" y="28375"/>
                    <a:pt x="2235" y="28375"/>
                  </a:cubicBezTo>
                  <a:cubicBezTo>
                    <a:pt x="2207" y="28375"/>
                    <a:pt x="2176" y="28368"/>
                    <a:pt x="2139" y="28350"/>
                  </a:cubicBezTo>
                  <a:cubicBezTo>
                    <a:pt x="2139" y="28309"/>
                    <a:pt x="2139" y="28248"/>
                    <a:pt x="2118" y="28187"/>
                  </a:cubicBezTo>
                  <a:cubicBezTo>
                    <a:pt x="2098" y="28166"/>
                    <a:pt x="2057" y="28126"/>
                    <a:pt x="1996" y="28085"/>
                  </a:cubicBezTo>
                  <a:cubicBezTo>
                    <a:pt x="2057" y="28044"/>
                    <a:pt x="2118" y="28003"/>
                    <a:pt x="2200" y="27942"/>
                  </a:cubicBezTo>
                  <a:cubicBezTo>
                    <a:pt x="2240" y="27963"/>
                    <a:pt x="2281" y="27963"/>
                    <a:pt x="2322" y="27983"/>
                  </a:cubicBezTo>
                  <a:cubicBezTo>
                    <a:pt x="2379" y="27955"/>
                    <a:pt x="2425" y="27916"/>
                    <a:pt x="2490" y="27916"/>
                  </a:cubicBezTo>
                  <a:cubicBezTo>
                    <a:pt x="2518" y="27916"/>
                    <a:pt x="2550" y="27924"/>
                    <a:pt x="2587" y="27942"/>
                  </a:cubicBezTo>
                  <a:cubicBezTo>
                    <a:pt x="2607" y="27983"/>
                    <a:pt x="2627" y="28044"/>
                    <a:pt x="2648" y="28105"/>
                  </a:cubicBezTo>
                  <a:cubicBezTo>
                    <a:pt x="2729" y="28085"/>
                    <a:pt x="2811" y="28085"/>
                    <a:pt x="2892" y="28065"/>
                  </a:cubicBezTo>
                  <a:cubicBezTo>
                    <a:pt x="2933" y="28044"/>
                    <a:pt x="2953" y="28003"/>
                    <a:pt x="2994" y="27963"/>
                  </a:cubicBezTo>
                  <a:cubicBezTo>
                    <a:pt x="2933" y="27902"/>
                    <a:pt x="2933" y="27840"/>
                    <a:pt x="3014" y="27800"/>
                  </a:cubicBezTo>
                  <a:cubicBezTo>
                    <a:pt x="3055" y="27800"/>
                    <a:pt x="3116" y="27820"/>
                    <a:pt x="3157" y="27840"/>
                  </a:cubicBezTo>
                  <a:cubicBezTo>
                    <a:pt x="3177" y="27902"/>
                    <a:pt x="3177" y="27963"/>
                    <a:pt x="3177" y="28024"/>
                  </a:cubicBezTo>
                  <a:cubicBezTo>
                    <a:pt x="3238" y="28003"/>
                    <a:pt x="3279" y="28003"/>
                    <a:pt x="3340" y="28003"/>
                  </a:cubicBezTo>
                  <a:cubicBezTo>
                    <a:pt x="3381" y="28024"/>
                    <a:pt x="3422" y="28065"/>
                    <a:pt x="3462" y="28105"/>
                  </a:cubicBezTo>
                  <a:cubicBezTo>
                    <a:pt x="3340" y="28268"/>
                    <a:pt x="3524" y="28390"/>
                    <a:pt x="3524" y="28513"/>
                  </a:cubicBezTo>
                  <a:cubicBezTo>
                    <a:pt x="3503" y="28574"/>
                    <a:pt x="3483" y="28635"/>
                    <a:pt x="3462" y="28675"/>
                  </a:cubicBezTo>
                  <a:cubicBezTo>
                    <a:pt x="3503" y="28716"/>
                    <a:pt x="3524" y="28757"/>
                    <a:pt x="3564" y="28777"/>
                  </a:cubicBezTo>
                  <a:cubicBezTo>
                    <a:pt x="3625" y="28757"/>
                    <a:pt x="3686" y="28716"/>
                    <a:pt x="3727" y="28696"/>
                  </a:cubicBezTo>
                  <a:cubicBezTo>
                    <a:pt x="3768" y="28553"/>
                    <a:pt x="3625" y="28431"/>
                    <a:pt x="3686" y="28289"/>
                  </a:cubicBezTo>
                  <a:cubicBezTo>
                    <a:pt x="3768" y="28289"/>
                    <a:pt x="3849" y="28289"/>
                    <a:pt x="3951" y="28248"/>
                  </a:cubicBezTo>
                  <a:cubicBezTo>
                    <a:pt x="3951" y="28390"/>
                    <a:pt x="3951" y="28492"/>
                    <a:pt x="3972" y="28614"/>
                  </a:cubicBezTo>
                  <a:lnTo>
                    <a:pt x="3870" y="28696"/>
                  </a:lnTo>
                  <a:cubicBezTo>
                    <a:pt x="3910" y="28757"/>
                    <a:pt x="3951" y="28818"/>
                    <a:pt x="3972" y="28879"/>
                  </a:cubicBezTo>
                  <a:cubicBezTo>
                    <a:pt x="4073" y="28879"/>
                    <a:pt x="4175" y="28879"/>
                    <a:pt x="4277" y="28899"/>
                  </a:cubicBezTo>
                  <a:cubicBezTo>
                    <a:pt x="4277" y="28940"/>
                    <a:pt x="4277" y="29001"/>
                    <a:pt x="4277" y="29062"/>
                  </a:cubicBezTo>
                  <a:cubicBezTo>
                    <a:pt x="4330" y="29080"/>
                    <a:pt x="4397" y="29128"/>
                    <a:pt x="4441" y="29128"/>
                  </a:cubicBezTo>
                  <a:cubicBezTo>
                    <a:pt x="4448" y="29128"/>
                    <a:pt x="4455" y="29126"/>
                    <a:pt x="4460" y="29124"/>
                  </a:cubicBezTo>
                  <a:cubicBezTo>
                    <a:pt x="4481" y="29111"/>
                    <a:pt x="4499" y="29106"/>
                    <a:pt x="4515" y="29106"/>
                  </a:cubicBezTo>
                  <a:cubicBezTo>
                    <a:pt x="4580" y="29106"/>
                    <a:pt x="4619" y="29185"/>
                    <a:pt x="4684" y="29185"/>
                  </a:cubicBezTo>
                  <a:cubicBezTo>
                    <a:pt x="4725" y="29124"/>
                    <a:pt x="4745" y="29042"/>
                    <a:pt x="4766" y="29001"/>
                  </a:cubicBezTo>
                  <a:cubicBezTo>
                    <a:pt x="4827" y="28940"/>
                    <a:pt x="4908" y="29001"/>
                    <a:pt x="4929" y="28899"/>
                  </a:cubicBezTo>
                  <a:cubicBezTo>
                    <a:pt x="4868" y="28879"/>
                    <a:pt x="4827" y="28838"/>
                    <a:pt x="4786" y="28818"/>
                  </a:cubicBezTo>
                  <a:cubicBezTo>
                    <a:pt x="4766" y="28757"/>
                    <a:pt x="4766" y="28737"/>
                    <a:pt x="4766" y="28696"/>
                  </a:cubicBezTo>
                  <a:cubicBezTo>
                    <a:pt x="4705" y="28655"/>
                    <a:pt x="4644" y="28635"/>
                    <a:pt x="4583" y="28614"/>
                  </a:cubicBezTo>
                  <a:cubicBezTo>
                    <a:pt x="4603" y="28574"/>
                    <a:pt x="4644" y="28513"/>
                    <a:pt x="4664" y="28472"/>
                  </a:cubicBezTo>
                  <a:cubicBezTo>
                    <a:pt x="4807" y="28492"/>
                    <a:pt x="4949" y="28513"/>
                    <a:pt x="5092" y="28553"/>
                  </a:cubicBezTo>
                  <a:cubicBezTo>
                    <a:pt x="5051" y="28594"/>
                    <a:pt x="5051" y="28635"/>
                    <a:pt x="5031" y="28696"/>
                  </a:cubicBezTo>
                  <a:cubicBezTo>
                    <a:pt x="5214" y="28798"/>
                    <a:pt x="5356" y="28920"/>
                    <a:pt x="5418" y="29144"/>
                  </a:cubicBezTo>
                  <a:cubicBezTo>
                    <a:pt x="5356" y="29164"/>
                    <a:pt x="5316" y="29185"/>
                    <a:pt x="5275" y="29205"/>
                  </a:cubicBezTo>
                  <a:cubicBezTo>
                    <a:pt x="5295" y="29327"/>
                    <a:pt x="5295" y="29449"/>
                    <a:pt x="5295" y="29572"/>
                  </a:cubicBezTo>
                  <a:cubicBezTo>
                    <a:pt x="5356" y="29572"/>
                    <a:pt x="5418" y="29551"/>
                    <a:pt x="5479" y="29551"/>
                  </a:cubicBezTo>
                  <a:cubicBezTo>
                    <a:pt x="5560" y="29551"/>
                    <a:pt x="5621" y="29572"/>
                    <a:pt x="5682" y="29592"/>
                  </a:cubicBezTo>
                  <a:cubicBezTo>
                    <a:pt x="5703" y="29673"/>
                    <a:pt x="5723" y="29714"/>
                    <a:pt x="5743" y="29775"/>
                  </a:cubicBezTo>
                  <a:cubicBezTo>
                    <a:pt x="5849" y="29867"/>
                    <a:pt x="5971" y="29891"/>
                    <a:pt x="6099" y="29891"/>
                  </a:cubicBezTo>
                  <a:cubicBezTo>
                    <a:pt x="6170" y="29891"/>
                    <a:pt x="6242" y="29884"/>
                    <a:pt x="6314" y="29877"/>
                  </a:cubicBezTo>
                  <a:cubicBezTo>
                    <a:pt x="6410" y="29931"/>
                    <a:pt x="6456" y="29956"/>
                    <a:pt x="6502" y="29956"/>
                  </a:cubicBezTo>
                  <a:cubicBezTo>
                    <a:pt x="6542" y="29956"/>
                    <a:pt x="6583" y="29936"/>
                    <a:pt x="6660" y="29897"/>
                  </a:cubicBezTo>
                  <a:cubicBezTo>
                    <a:pt x="6680" y="29918"/>
                    <a:pt x="6680" y="29958"/>
                    <a:pt x="6721" y="29958"/>
                  </a:cubicBezTo>
                  <a:cubicBezTo>
                    <a:pt x="6762" y="29968"/>
                    <a:pt x="6805" y="29971"/>
                    <a:pt x="6848" y="29971"/>
                  </a:cubicBezTo>
                  <a:cubicBezTo>
                    <a:pt x="6926" y="29971"/>
                    <a:pt x="7006" y="29961"/>
                    <a:pt x="7087" y="29961"/>
                  </a:cubicBezTo>
                  <a:cubicBezTo>
                    <a:pt x="7161" y="29961"/>
                    <a:pt x="7236" y="29969"/>
                    <a:pt x="7312" y="29999"/>
                  </a:cubicBezTo>
                  <a:cubicBezTo>
                    <a:pt x="7332" y="29979"/>
                    <a:pt x="7373" y="29938"/>
                    <a:pt x="7454" y="29897"/>
                  </a:cubicBezTo>
                  <a:lnTo>
                    <a:pt x="7597" y="29999"/>
                  </a:lnTo>
                  <a:cubicBezTo>
                    <a:pt x="7658" y="29938"/>
                    <a:pt x="7678" y="29918"/>
                    <a:pt x="7719" y="29877"/>
                  </a:cubicBezTo>
                  <a:cubicBezTo>
                    <a:pt x="7821" y="29938"/>
                    <a:pt x="7902" y="29999"/>
                    <a:pt x="7984" y="30040"/>
                  </a:cubicBezTo>
                  <a:cubicBezTo>
                    <a:pt x="7990" y="30047"/>
                    <a:pt x="7999" y="30049"/>
                    <a:pt x="8009" y="30049"/>
                  </a:cubicBezTo>
                  <a:cubicBezTo>
                    <a:pt x="8029" y="30049"/>
                    <a:pt x="8051" y="30040"/>
                    <a:pt x="8065" y="30040"/>
                  </a:cubicBezTo>
                  <a:cubicBezTo>
                    <a:pt x="8024" y="29979"/>
                    <a:pt x="8004" y="29918"/>
                    <a:pt x="7984" y="29857"/>
                  </a:cubicBezTo>
                  <a:cubicBezTo>
                    <a:pt x="8024" y="29796"/>
                    <a:pt x="8045" y="29734"/>
                    <a:pt x="8085" y="29673"/>
                  </a:cubicBezTo>
                  <a:cubicBezTo>
                    <a:pt x="8065" y="29633"/>
                    <a:pt x="8045" y="29592"/>
                    <a:pt x="8004" y="29551"/>
                  </a:cubicBezTo>
                  <a:cubicBezTo>
                    <a:pt x="8126" y="29388"/>
                    <a:pt x="7882" y="29225"/>
                    <a:pt x="7984" y="29042"/>
                  </a:cubicBezTo>
                  <a:cubicBezTo>
                    <a:pt x="8106" y="29022"/>
                    <a:pt x="8187" y="28981"/>
                    <a:pt x="8289" y="28961"/>
                  </a:cubicBezTo>
                  <a:cubicBezTo>
                    <a:pt x="8330" y="29022"/>
                    <a:pt x="8371" y="29062"/>
                    <a:pt x="8391" y="29103"/>
                  </a:cubicBezTo>
                  <a:cubicBezTo>
                    <a:pt x="8350" y="29164"/>
                    <a:pt x="8330" y="29205"/>
                    <a:pt x="8289" y="29246"/>
                  </a:cubicBezTo>
                  <a:cubicBezTo>
                    <a:pt x="8309" y="29348"/>
                    <a:pt x="8330" y="29429"/>
                    <a:pt x="8350" y="29510"/>
                  </a:cubicBezTo>
                  <a:cubicBezTo>
                    <a:pt x="8472" y="29612"/>
                    <a:pt x="8574" y="29714"/>
                    <a:pt x="8676" y="29816"/>
                  </a:cubicBezTo>
                  <a:lnTo>
                    <a:pt x="8900" y="29816"/>
                  </a:lnTo>
                  <a:cubicBezTo>
                    <a:pt x="8920" y="29755"/>
                    <a:pt x="8920" y="29694"/>
                    <a:pt x="8941" y="29612"/>
                  </a:cubicBezTo>
                  <a:cubicBezTo>
                    <a:pt x="9002" y="29633"/>
                    <a:pt x="9063" y="29653"/>
                    <a:pt x="9104" y="29673"/>
                  </a:cubicBezTo>
                  <a:cubicBezTo>
                    <a:pt x="9063" y="29490"/>
                    <a:pt x="9063" y="29490"/>
                    <a:pt x="9124" y="29368"/>
                  </a:cubicBezTo>
                  <a:cubicBezTo>
                    <a:pt x="9165" y="29449"/>
                    <a:pt x="9226" y="29510"/>
                    <a:pt x="9267" y="29572"/>
                  </a:cubicBezTo>
                  <a:cubicBezTo>
                    <a:pt x="9328" y="29612"/>
                    <a:pt x="9368" y="29673"/>
                    <a:pt x="9430" y="29714"/>
                  </a:cubicBezTo>
                  <a:cubicBezTo>
                    <a:pt x="9348" y="29796"/>
                    <a:pt x="9531" y="29836"/>
                    <a:pt x="9470" y="29918"/>
                  </a:cubicBezTo>
                  <a:cubicBezTo>
                    <a:pt x="9368" y="29958"/>
                    <a:pt x="9287" y="30020"/>
                    <a:pt x="9185" y="30060"/>
                  </a:cubicBezTo>
                  <a:cubicBezTo>
                    <a:pt x="9165" y="30040"/>
                    <a:pt x="9124" y="30020"/>
                    <a:pt x="9083" y="29999"/>
                  </a:cubicBezTo>
                  <a:cubicBezTo>
                    <a:pt x="8982" y="30020"/>
                    <a:pt x="8880" y="30060"/>
                    <a:pt x="8778" y="30081"/>
                  </a:cubicBezTo>
                  <a:cubicBezTo>
                    <a:pt x="8696" y="30142"/>
                    <a:pt x="8676" y="30203"/>
                    <a:pt x="8696" y="30305"/>
                  </a:cubicBezTo>
                  <a:cubicBezTo>
                    <a:pt x="8737" y="30407"/>
                    <a:pt x="8615" y="30468"/>
                    <a:pt x="8595" y="30569"/>
                  </a:cubicBezTo>
                  <a:cubicBezTo>
                    <a:pt x="8635" y="30651"/>
                    <a:pt x="8676" y="30732"/>
                    <a:pt x="8737" y="30855"/>
                  </a:cubicBezTo>
                  <a:cubicBezTo>
                    <a:pt x="8717" y="30895"/>
                    <a:pt x="8676" y="30936"/>
                    <a:pt x="8656" y="30956"/>
                  </a:cubicBezTo>
                  <a:cubicBezTo>
                    <a:pt x="8717" y="31099"/>
                    <a:pt x="8757" y="31180"/>
                    <a:pt x="8798" y="31303"/>
                  </a:cubicBezTo>
                  <a:cubicBezTo>
                    <a:pt x="8798" y="31323"/>
                    <a:pt x="8757" y="31343"/>
                    <a:pt x="8757" y="31343"/>
                  </a:cubicBezTo>
                  <a:cubicBezTo>
                    <a:pt x="8839" y="31425"/>
                    <a:pt x="8920" y="31466"/>
                    <a:pt x="8941" y="31527"/>
                  </a:cubicBezTo>
                  <a:cubicBezTo>
                    <a:pt x="9043" y="31730"/>
                    <a:pt x="9206" y="31893"/>
                    <a:pt x="9328" y="32077"/>
                  </a:cubicBezTo>
                  <a:cubicBezTo>
                    <a:pt x="9348" y="32097"/>
                    <a:pt x="9368" y="32117"/>
                    <a:pt x="9389" y="32117"/>
                  </a:cubicBezTo>
                  <a:cubicBezTo>
                    <a:pt x="9430" y="32138"/>
                    <a:pt x="9470" y="32138"/>
                    <a:pt x="9531" y="32158"/>
                  </a:cubicBezTo>
                  <a:cubicBezTo>
                    <a:pt x="9613" y="32260"/>
                    <a:pt x="9694" y="32362"/>
                    <a:pt x="9776" y="32463"/>
                  </a:cubicBezTo>
                  <a:cubicBezTo>
                    <a:pt x="9837" y="32443"/>
                    <a:pt x="9878" y="32423"/>
                    <a:pt x="9918" y="32402"/>
                  </a:cubicBezTo>
                  <a:cubicBezTo>
                    <a:pt x="10020" y="32463"/>
                    <a:pt x="10061" y="32586"/>
                    <a:pt x="10203" y="32586"/>
                  </a:cubicBezTo>
                  <a:cubicBezTo>
                    <a:pt x="10183" y="32525"/>
                    <a:pt x="10163" y="32463"/>
                    <a:pt x="10142" y="32423"/>
                  </a:cubicBezTo>
                  <a:cubicBezTo>
                    <a:pt x="10183" y="32382"/>
                    <a:pt x="10203" y="32362"/>
                    <a:pt x="10244" y="32341"/>
                  </a:cubicBezTo>
                  <a:cubicBezTo>
                    <a:pt x="10244" y="32301"/>
                    <a:pt x="10244" y="32239"/>
                    <a:pt x="10244" y="32199"/>
                  </a:cubicBezTo>
                  <a:cubicBezTo>
                    <a:pt x="10346" y="32056"/>
                    <a:pt x="10427" y="31934"/>
                    <a:pt x="10570" y="31852"/>
                  </a:cubicBezTo>
                  <a:cubicBezTo>
                    <a:pt x="10570" y="31812"/>
                    <a:pt x="10550" y="31771"/>
                    <a:pt x="10550" y="31710"/>
                  </a:cubicBezTo>
                  <a:lnTo>
                    <a:pt x="10550" y="31710"/>
                  </a:lnTo>
                  <a:cubicBezTo>
                    <a:pt x="10631" y="31751"/>
                    <a:pt x="10692" y="31771"/>
                    <a:pt x="10774" y="31812"/>
                  </a:cubicBezTo>
                  <a:cubicBezTo>
                    <a:pt x="10753" y="31730"/>
                    <a:pt x="10733" y="31690"/>
                    <a:pt x="10733" y="31649"/>
                  </a:cubicBezTo>
                  <a:cubicBezTo>
                    <a:pt x="10733" y="31608"/>
                    <a:pt x="10753" y="31588"/>
                    <a:pt x="10774" y="31547"/>
                  </a:cubicBezTo>
                  <a:cubicBezTo>
                    <a:pt x="10835" y="31567"/>
                    <a:pt x="10876" y="31588"/>
                    <a:pt x="10916" y="31608"/>
                  </a:cubicBezTo>
                  <a:cubicBezTo>
                    <a:pt x="10937" y="31547"/>
                    <a:pt x="10937" y="31486"/>
                    <a:pt x="10957" y="31425"/>
                  </a:cubicBezTo>
                  <a:cubicBezTo>
                    <a:pt x="11018" y="31384"/>
                    <a:pt x="11100" y="31343"/>
                    <a:pt x="11161" y="31303"/>
                  </a:cubicBezTo>
                  <a:cubicBezTo>
                    <a:pt x="11231" y="31320"/>
                    <a:pt x="11240" y="31413"/>
                    <a:pt x="11306" y="31413"/>
                  </a:cubicBezTo>
                  <a:cubicBezTo>
                    <a:pt x="11317" y="31413"/>
                    <a:pt x="11330" y="31410"/>
                    <a:pt x="11344" y="31404"/>
                  </a:cubicBezTo>
                  <a:cubicBezTo>
                    <a:pt x="11425" y="31364"/>
                    <a:pt x="11283" y="31262"/>
                    <a:pt x="11405" y="31221"/>
                  </a:cubicBezTo>
                  <a:lnTo>
                    <a:pt x="11405" y="31221"/>
                  </a:lnTo>
                  <a:cubicBezTo>
                    <a:pt x="11466" y="31303"/>
                    <a:pt x="11527" y="31384"/>
                    <a:pt x="11588" y="31466"/>
                  </a:cubicBezTo>
                  <a:cubicBezTo>
                    <a:pt x="11710" y="31649"/>
                    <a:pt x="11792" y="31832"/>
                    <a:pt x="11975" y="31975"/>
                  </a:cubicBezTo>
                  <a:cubicBezTo>
                    <a:pt x="12016" y="31975"/>
                    <a:pt x="12057" y="31954"/>
                    <a:pt x="12118" y="31954"/>
                  </a:cubicBezTo>
                  <a:cubicBezTo>
                    <a:pt x="12159" y="32015"/>
                    <a:pt x="12199" y="32056"/>
                    <a:pt x="12240" y="32117"/>
                  </a:cubicBezTo>
                  <a:cubicBezTo>
                    <a:pt x="12199" y="32178"/>
                    <a:pt x="12179" y="32219"/>
                    <a:pt x="12159" y="32239"/>
                  </a:cubicBezTo>
                  <a:cubicBezTo>
                    <a:pt x="12281" y="32565"/>
                    <a:pt x="12362" y="32912"/>
                    <a:pt x="12627" y="33136"/>
                  </a:cubicBezTo>
                  <a:cubicBezTo>
                    <a:pt x="12729" y="33095"/>
                    <a:pt x="12831" y="33054"/>
                    <a:pt x="12912" y="33034"/>
                  </a:cubicBezTo>
                  <a:cubicBezTo>
                    <a:pt x="12932" y="32993"/>
                    <a:pt x="12953" y="32952"/>
                    <a:pt x="12973" y="32891"/>
                  </a:cubicBezTo>
                  <a:cubicBezTo>
                    <a:pt x="13075" y="32932"/>
                    <a:pt x="13177" y="32973"/>
                    <a:pt x="13279" y="33013"/>
                  </a:cubicBezTo>
                  <a:lnTo>
                    <a:pt x="13421" y="32932"/>
                  </a:lnTo>
                  <a:cubicBezTo>
                    <a:pt x="13380" y="32912"/>
                    <a:pt x="13360" y="32891"/>
                    <a:pt x="13299" y="32871"/>
                  </a:cubicBezTo>
                  <a:cubicBezTo>
                    <a:pt x="13333" y="32836"/>
                    <a:pt x="13361" y="32824"/>
                    <a:pt x="13385" y="32824"/>
                  </a:cubicBezTo>
                  <a:cubicBezTo>
                    <a:pt x="13419" y="32824"/>
                    <a:pt x="13447" y="32847"/>
                    <a:pt x="13482" y="32871"/>
                  </a:cubicBezTo>
                  <a:cubicBezTo>
                    <a:pt x="13462" y="32891"/>
                    <a:pt x="13462" y="32912"/>
                    <a:pt x="13442" y="32932"/>
                  </a:cubicBezTo>
                  <a:cubicBezTo>
                    <a:pt x="13453" y="32936"/>
                    <a:pt x="13463" y="32937"/>
                    <a:pt x="13473" y="32937"/>
                  </a:cubicBezTo>
                  <a:cubicBezTo>
                    <a:pt x="13559" y="32937"/>
                    <a:pt x="13592" y="32804"/>
                    <a:pt x="13706" y="32804"/>
                  </a:cubicBezTo>
                  <a:cubicBezTo>
                    <a:pt x="13718" y="32804"/>
                    <a:pt x="13732" y="32806"/>
                    <a:pt x="13747" y="32810"/>
                  </a:cubicBezTo>
                  <a:cubicBezTo>
                    <a:pt x="13808" y="32891"/>
                    <a:pt x="13890" y="32973"/>
                    <a:pt x="13971" y="33074"/>
                  </a:cubicBezTo>
                  <a:cubicBezTo>
                    <a:pt x="14093" y="33136"/>
                    <a:pt x="14195" y="33176"/>
                    <a:pt x="14277" y="33237"/>
                  </a:cubicBezTo>
                  <a:cubicBezTo>
                    <a:pt x="14378" y="33522"/>
                    <a:pt x="14317" y="33808"/>
                    <a:pt x="14541" y="34052"/>
                  </a:cubicBezTo>
                  <a:cubicBezTo>
                    <a:pt x="14656" y="34167"/>
                    <a:pt x="14795" y="34202"/>
                    <a:pt x="14938" y="34202"/>
                  </a:cubicBezTo>
                  <a:cubicBezTo>
                    <a:pt x="15023" y="34202"/>
                    <a:pt x="15109" y="34189"/>
                    <a:pt x="15193" y="34174"/>
                  </a:cubicBezTo>
                  <a:cubicBezTo>
                    <a:pt x="15234" y="34093"/>
                    <a:pt x="15254" y="34052"/>
                    <a:pt x="15274" y="34011"/>
                  </a:cubicBezTo>
                  <a:cubicBezTo>
                    <a:pt x="15379" y="34041"/>
                    <a:pt x="15472" y="34060"/>
                    <a:pt x="15571" y="34060"/>
                  </a:cubicBezTo>
                  <a:cubicBezTo>
                    <a:pt x="15607" y="34060"/>
                    <a:pt x="15644" y="34057"/>
                    <a:pt x="15682" y="34052"/>
                  </a:cubicBezTo>
                  <a:cubicBezTo>
                    <a:pt x="15926" y="34032"/>
                    <a:pt x="16150" y="34032"/>
                    <a:pt x="16415" y="34011"/>
                  </a:cubicBezTo>
                  <a:cubicBezTo>
                    <a:pt x="16415" y="33930"/>
                    <a:pt x="16415" y="33869"/>
                    <a:pt x="16435" y="33808"/>
                  </a:cubicBezTo>
                  <a:cubicBezTo>
                    <a:pt x="16558" y="33767"/>
                    <a:pt x="16700" y="33726"/>
                    <a:pt x="16822" y="33685"/>
                  </a:cubicBezTo>
                  <a:cubicBezTo>
                    <a:pt x="16843" y="33746"/>
                    <a:pt x="16843" y="33787"/>
                    <a:pt x="16863" y="33828"/>
                  </a:cubicBezTo>
                  <a:cubicBezTo>
                    <a:pt x="16904" y="33848"/>
                    <a:pt x="16944" y="33848"/>
                    <a:pt x="16965" y="33848"/>
                  </a:cubicBezTo>
                  <a:cubicBezTo>
                    <a:pt x="17006" y="33726"/>
                    <a:pt x="17046" y="33624"/>
                    <a:pt x="17067" y="33522"/>
                  </a:cubicBezTo>
                  <a:cubicBezTo>
                    <a:pt x="17230" y="33502"/>
                    <a:pt x="17352" y="33421"/>
                    <a:pt x="17393" y="33278"/>
                  </a:cubicBezTo>
                  <a:cubicBezTo>
                    <a:pt x="17576" y="33258"/>
                    <a:pt x="17678" y="33156"/>
                    <a:pt x="17759" y="33034"/>
                  </a:cubicBezTo>
                  <a:cubicBezTo>
                    <a:pt x="17942" y="32973"/>
                    <a:pt x="18105" y="32932"/>
                    <a:pt x="18207" y="32891"/>
                  </a:cubicBezTo>
                  <a:cubicBezTo>
                    <a:pt x="18370" y="32932"/>
                    <a:pt x="18472" y="32973"/>
                    <a:pt x="18594" y="32993"/>
                  </a:cubicBezTo>
                  <a:cubicBezTo>
                    <a:pt x="18655" y="33136"/>
                    <a:pt x="18716" y="33298"/>
                    <a:pt x="18818" y="33461"/>
                  </a:cubicBezTo>
                  <a:cubicBezTo>
                    <a:pt x="18981" y="33360"/>
                    <a:pt x="19144" y="33339"/>
                    <a:pt x="19327" y="33319"/>
                  </a:cubicBezTo>
                  <a:lnTo>
                    <a:pt x="19327" y="33319"/>
                  </a:lnTo>
                  <a:cubicBezTo>
                    <a:pt x="19287" y="33584"/>
                    <a:pt x="19490" y="33726"/>
                    <a:pt x="19572" y="33909"/>
                  </a:cubicBezTo>
                  <a:cubicBezTo>
                    <a:pt x="19612" y="34011"/>
                    <a:pt x="19694" y="34072"/>
                    <a:pt x="19755" y="34174"/>
                  </a:cubicBezTo>
                  <a:cubicBezTo>
                    <a:pt x="19673" y="34419"/>
                    <a:pt x="19796" y="34622"/>
                    <a:pt x="19918" y="34826"/>
                  </a:cubicBezTo>
                  <a:cubicBezTo>
                    <a:pt x="19979" y="34867"/>
                    <a:pt x="20040" y="34907"/>
                    <a:pt x="20101" y="34948"/>
                  </a:cubicBezTo>
                  <a:cubicBezTo>
                    <a:pt x="20223" y="34968"/>
                    <a:pt x="20346" y="34968"/>
                    <a:pt x="20447" y="34989"/>
                  </a:cubicBezTo>
                  <a:cubicBezTo>
                    <a:pt x="20468" y="35111"/>
                    <a:pt x="20508" y="35233"/>
                    <a:pt x="20508" y="35335"/>
                  </a:cubicBezTo>
                  <a:cubicBezTo>
                    <a:pt x="20529" y="35457"/>
                    <a:pt x="20549" y="35579"/>
                    <a:pt x="20651" y="35681"/>
                  </a:cubicBezTo>
                  <a:cubicBezTo>
                    <a:pt x="20712" y="35702"/>
                    <a:pt x="20773" y="35742"/>
                    <a:pt x="20834" y="35763"/>
                  </a:cubicBezTo>
                  <a:cubicBezTo>
                    <a:pt x="20834" y="35824"/>
                    <a:pt x="20834" y="35865"/>
                    <a:pt x="20814" y="35926"/>
                  </a:cubicBezTo>
                  <a:cubicBezTo>
                    <a:pt x="20753" y="35905"/>
                    <a:pt x="20671" y="35885"/>
                    <a:pt x="20590" y="35865"/>
                  </a:cubicBezTo>
                  <a:lnTo>
                    <a:pt x="20590" y="35865"/>
                  </a:lnTo>
                  <a:cubicBezTo>
                    <a:pt x="20712" y="36211"/>
                    <a:pt x="20875" y="36475"/>
                    <a:pt x="21099" y="36740"/>
                  </a:cubicBezTo>
                  <a:cubicBezTo>
                    <a:pt x="21160" y="36720"/>
                    <a:pt x="21201" y="36720"/>
                    <a:pt x="21242" y="36699"/>
                  </a:cubicBezTo>
                  <a:cubicBezTo>
                    <a:pt x="21303" y="36699"/>
                    <a:pt x="21343" y="36699"/>
                    <a:pt x="21425" y="36679"/>
                  </a:cubicBezTo>
                  <a:lnTo>
                    <a:pt x="21425" y="36679"/>
                  </a:lnTo>
                  <a:cubicBezTo>
                    <a:pt x="21384" y="36761"/>
                    <a:pt x="21343" y="36801"/>
                    <a:pt x="21343" y="36862"/>
                  </a:cubicBezTo>
                  <a:cubicBezTo>
                    <a:pt x="21323" y="36903"/>
                    <a:pt x="21323" y="36944"/>
                    <a:pt x="21384" y="36964"/>
                  </a:cubicBezTo>
                  <a:cubicBezTo>
                    <a:pt x="21527" y="36842"/>
                    <a:pt x="21649" y="36740"/>
                    <a:pt x="21791" y="36638"/>
                  </a:cubicBezTo>
                  <a:cubicBezTo>
                    <a:pt x="21791" y="36638"/>
                    <a:pt x="21791" y="36598"/>
                    <a:pt x="21791" y="36598"/>
                  </a:cubicBezTo>
                  <a:cubicBezTo>
                    <a:pt x="21710" y="36557"/>
                    <a:pt x="21629" y="36618"/>
                    <a:pt x="21567" y="36516"/>
                  </a:cubicBezTo>
                  <a:cubicBezTo>
                    <a:pt x="21587" y="36361"/>
                    <a:pt x="21717" y="36335"/>
                    <a:pt x="21853" y="36315"/>
                  </a:cubicBezTo>
                  <a:lnTo>
                    <a:pt x="21853" y="36315"/>
                  </a:lnTo>
                  <a:cubicBezTo>
                    <a:pt x="21853" y="36376"/>
                    <a:pt x="21853" y="36457"/>
                    <a:pt x="21853" y="36577"/>
                  </a:cubicBezTo>
                  <a:cubicBezTo>
                    <a:pt x="21995" y="36394"/>
                    <a:pt x="22178" y="36313"/>
                    <a:pt x="22301" y="36170"/>
                  </a:cubicBezTo>
                  <a:cubicBezTo>
                    <a:pt x="22382" y="36089"/>
                    <a:pt x="22504" y="36027"/>
                    <a:pt x="22565" y="35926"/>
                  </a:cubicBezTo>
                  <a:cubicBezTo>
                    <a:pt x="22565" y="35905"/>
                    <a:pt x="22606" y="35865"/>
                    <a:pt x="22647" y="35865"/>
                  </a:cubicBezTo>
                  <a:cubicBezTo>
                    <a:pt x="22769" y="35803"/>
                    <a:pt x="22871" y="35722"/>
                    <a:pt x="22952" y="35600"/>
                  </a:cubicBezTo>
                  <a:cubicBezTo>
                    <a:pt x="22993" y="35545"/>
                    <a:pt x="23052" y="35518"/>
                    <a:pt x="23123" y="35518"/>
                  </a:cubicBezTo>
                  <a:cubicBezTo>
                    <a:pt x="23158" y="35518"/>
                    <a:pt x="23197" y="35525"/>
                    <a:pt x="23237" y="35539"/>
                  </a:cubicBezTo>
                  <a:cubicBezTo>
                    <a:pt x="23197" y="35640"/>
                    <a:pt x="23156" y="35722"/>
                    <a:pt x="23095" y="35865"/>
                  </a:cubicBezTo>
                  <a:cubicBezTo>
                    <a:pt x="23176" y="35824"/>
                    <a:pt x="23237" y="35824"/>
                    <a:pt x="23258" y="35783"/>
                  </a:cubicBezTo>
                  <a:cubicBezTo>
                    <a:pt x="23299" y="35763"/>
                    <a:pt x="23319" y="35702"/>
                    <a:pt x="23360" y="35661"/>
                  </a:cubicBezTo>
                  <a:cubicBezTo>
                    <a:pt x="23419" y="35601"/>
                    <a:pt x="23490" y="35563"/>
                    <a:pt x="23571" y="35563"/>
                  </a:cubicBezTo>
                  <a:cubicBezTo>
                    <a:pt x="23601" y="35563"/>
                    <a:pt x="23632" y="35568"/>
                    <a:pt x="23665" y="35579"/>
                  </a:cubicBezTo>
                  <a:cubicBezTo>
                    <a:pt x="23665" y="35620"/>
                    <a:pt x="23645" y="35661"/>
                    <a:pt x="23624" y="35702"/>
                  </a:cubicBezTo>
                  <a:cubicBezTo>
                    <a:pt x="23502" y="35865"/>
                    <a:pt x="23339" y="35987"/>
                    <a:pt x="23176" y="36089"/>
                  </a:cubicBezTo>
                  <a:cubicBezTo>
                    <a:pt x="23115" y="36129"/>
                    <a:pt x="23034" y="36150"/>
                    <a:pt x="22993" y="36211"/>
                  </a:cubicBezTo>
                  <a:cubicBezTo>
                    <a:pt x="22952" y="36251"/>
                    <a:pt x="22871" y="36292"/>
                    <a:pt x="22810" y="36333"/>
                  </a:cubicBezTo>
                  <a:cubicBezTo>
                    <a:pt x="22850" y="36374"/>
                    <a:pt x="22871" y="36394"/>
                    <a:pt x="22871" y="36435"/>
                  </a:cubicBezTo>
                  <a:cubicBezTo>
                    <a:pt x="22973" y="36374"/>
                    <a:pt x="23075" y="36333"/>
                    <a:pt x="23136" y="36272"/>
                  </a:cubicBezTo>
                  <a:cubicBezTo>
                    <a:pt x="23187" y="36187"/>
                    <a:pt x="23252" y="36145"/>
                    <a:pt x="23331" y="36145"/>
                  </a:cubicBezTo>
                  <a:cubicBezTo>
                    <a:pt x="23347" y="36145"/>
                    <a:pt x="23363" y="36146"/>
                    <a:pt x="23380" y="36150"/>
                  </a:cubicBezTo>
                  <a:cubicBezTo>
                    <a:pt x="23400" y="36089"/>
                    <a:pt x="23421" y="36027"/>
                    <a:pt x="23461" y="35966"/>
                  </a:cubicBezTo>
                  <a:cubicBezTo>
                    <a:pt x="23523" y="35951"/>
                    <a:pt x="23584" y="35878"/>
                    <a:pt x="23663" y="35878"/>
                  </a:cubicBezTo>
                  <a:cubicBezTo>
                    <a:pt x="23689" y="35878"/>
                    <a:pt x="23717" y="35885"/>
                    <a:pt x="23747" y="35905"/>
                  </a:cubicBezTo>
                  <a:cubicBezTo>
                    <a:pt x="23543" y="36109"/>
                    <a:pt x="23543" y="36129"/>
                    <a:pt x="23523" y="36272"/>
                  </a:cubicBezTo>
                  <a:cubicBezTo>
                    <a:pt x="23665" y="36272"/>
                    <a:pt x="23726" y="36150"/>
                    <a:pt x="23808" y="36068"/>
                  </a:cubicBezTo>
                  <a:lnTo>
                    <a:pt x="23869" y="36068"/>
                  </a:lnTo>
                  <a:cubicBezTo>
                    <a:pt x="23869" y="36089"/>
                    <a:pt x="23889" y="36109"/>
                    <a:pt x="23910" y="36150"/>
                  </a:cubicBezTo>
                  <a:cubicBezTo>
                    <a:pt x="23808" y="36251"/>
                    <a:pt x="23726" y="36374"/>
                    <a:pt x="23624" y="36475"/>
                  </a:cubicBezTo>
                  <a:cubicBezTo>
                    <a:pt x="23624" y="36577"/>
                    <a:pt x="23665" y="36659"/>
                    <a:pt x="23645" y="36740"/>
                  </a:cubicBezTo>
                  <a:cubicBezTo>
                    <a:pt x="23604" y="36883"/>
                    <a:pt x="23645" y="37005"/>
                    <a:pt x="23706" y="37127"/>
                  </a:cubicBezTo>
                  <a:cubicBezTo>
                    <a:pt x="23726" y="37107"/>
                    <a:pt x="23767" y="37107"/>
                    <a:pt x="23808" y="37086"/>
                  </a:cubicBezTo>
                  <a:cubicBezTo>
                    <a:pt x="23787" y="37005"/>
                    <a:pt x="23767" y="36924"/>
                    <a:pt x="23767" y="36862"/>
                  </a:cubicBezTo>
                  <a:cubicBezTo>
                    <a:pt x="23828" y="36781"/>
                    <a:pt x="23889" y="36720"/>
                    <a:pt x="23991" y="36699"/>
                  </a:cubicBezTo>
                  <a:cubicBezTo>
                    <a:pt x="24032" y="36740"/>
                    <a:pt x="24072" y="36781"/>
                    <a:pt x="24113" y="36822"/>
                  </a:cubicBezTo>
                  <a:cubicBezTo>
                    <a:pt x="24154" y="36801"/>
                    <a:pt x="24174" y="36781"/>
                    <a:pt x="24195" y="36781"/>
                  </a:cubicBezTo>
                  <a:cubicBezTo>
                    <a:pt x="24398" y="36577"/>
                    <a:pt x="24683" y="36475"/>
                    <a:pt x="24846" y="36231"/>
                  </a:cubicBezTo>
                  <a:cubicBezTo>
                    <a:pt x="24887" y="36211"/>
                    <a:pt x="24928" y="36170"/>
                    <a:pt x="24948" y="36150"/>
                  </a:cubicBezTo>
                  <a:cubicBezTo>
                    <a:pt x="24928" y="36068"/>
                    <a:pt x="24907" y="36007"/>
                    <a:pt x="24887" y="35926"/>
                  </a:cubicBezTo>
                  <a:cubicBezTo>
                    <a:pt x="24928" y="35905"/>
                    <a:pt x="24969" y="35885"/>
                    <a:pt x="25009" y="35865"/>
                  </a:cubicBezTo>
                  <a:cubicBezTo>
                    <a:pt x="25050" y="35987"/>
                    <a:pt x="25091" y="36089"/>
                    <a:pt x="25131" y="36190"/>
                  </a:cubicBezTo>
                  <a:cubicBezTo>
                    <a:pt x="25091" y="36251"/>
                    <a:pt x="25070" y="36313"/>
                    <a:pt x="25030" y="36374"/>
                  </a:cubicBezTo>
                  <a:cubicBezTo>
                    <a:pt x="25070" y="36394"/>
                    <a:pt x="25091" y="36394"/>
                    <a:pt x="25111" y="36414"/>
                  </a:cubicBezTo>
                  <a:cubicBezTo>
                    <a:pt x="25152" y="36394"/>
                    <a:pt x="25172" y="36374"/>
                    <a:pt x="25213" y="36353"/>
                  </a:cubicBezTo>
                  <a:cubicBezTo>
                    <a:pt x="25233" y="36333"/>
                    <a:pt x="25274" y="36333"/>
                    <a:pt x="25315" y="36313"/>
                  </a:cubicBezTo>
                  <a:cubicBezTo>
                    <a:pt x="25376" y="36394"/>
                    <a:pt x="25437" y="36475"/>
                    <a:pt x="25518" y="36557"/>
                  </a:cubicBezTo>
                  <a:cubicBezTo>
                    <a:pt x="25478" y="36638"/>
                    <a:pt x="25457" y="36720"/>
                    <a:pt x="25437" y="36801"/>
                  </a:cubicBezTo>
                  <a:cubicBezTo>
                    <a:pt x="25462" y="36812"/>
                    <a:pt x="25483" y="36816"/>
                    <a:pt x="25501" y="36816"/>
                  </a:cubicBezTo>
                  <a:cubicBezTo>
                    <a:pt x="25589" y="36816"/>
                    <a:pt x="25618" y="36716"/>
                    <a:pt x="25702" y="36699"/>
                  </a:cubicBezTo>
                  <a:cubicBezTo>
                    <a:pt x="25702" y="36761"/>
                    <a:pt x="25702" y="36801"/>
                    <a:pt x="25702" y="36822"/>
                  </a:cubicBezTo>
                  <a:cubicBezTo>
                    <a:pt x="25681" y="36924"/>
                    <a:pt x="25579" y="36944"/>
                    <a:pt x="25600" y="37066"/>
                  </a:cubicBezTo>
                  <a:cubicBezTo>
                    <a:pt x="25661" y="37046"/>
                    <a:pt x="25722" y="37005"/>
                    <a:pt x="25783" y="36985"/>
                  </a:cubicBezTo>
                  <a:cubicBezTo>
                    <a:pt x="25844" y="37046"/>
                    <a:pt x="25844" y="37086"/>
                    <a:pt x="25804" y="37148"/>
                  </a:cubicBezTo>
                  <a:cubicBezTo>
                    <a:pt x="25783" y="37168"/>
                    <a:pt x="25804" y="37209"/>
                    <a:pt x="25783" y="37249"/>
                  </a:cubicBezTo>
                  <a:lnTo>
                    <a:pt x="25946" y="37412"/>
                  </a:lnTo>
                  <a:cubicBezTo>
                    <a:pt x="25987" y="37494"/>
                    <a:pt x="26007" y="37575"/>
                    <a:pt x="26028" y="37677"/>
                  </a:cubicBezTo>
                  <a:cubicBezTo>
                    <a:pt x="26007" y="37759"/>
                    <a:pt x="25966" y="37820"/>
                    <a:pt x="25946" y="37901"/>
                  </a:cubicBezTo>
                  <a:cubicBezTo>
                    <a:pt x="26028" y="37942"/>
                    <a:pt x="26048" y="37962"/>
                    <a:pt x="26048" y="38064"/>
                  </a:cubicBezTo>
                  <a:cubicBezTo>
                    <a:pt x="26028" y="38084"/>
                    <a:pt x="25966" y="38125"/>
                    <a:pt x="25946" y="38166"/>
                  </a:cubicBezTo>
                  <a:cubicBezTo>
                    <a:pt x="25905" y="38186"/>
                    <a:pt x="25885" y="38227"/>
                    <a:pt x="25946" y="38288"/>
                  </a:cubicBezTo>
                  <a:cubicBezTo>
                    <a:pt x="26068" y="38207"/>
                    <a:pt x="26211" y="38105"/>
                    <a:pt x="26353" y="38023"/>
                  </a:cubicBezTo>
                  <a:cubicBezTo>
                    <a:pt x="26374" y="38105"/>
                    <a:pt x="26394" y="38145"/>
                    <a:pt x="26435" y="38227"/>
                  </a:cubicBezTo>
                  <a:cubicBezTo>
                    <a:pt x="26598" y="38105"/>
                    <a:pt x="26740" y="38003"/>
                    <a:pt x="26903" y="37901"/>
                  </a:cubicBezTo>
                  <a:cubicBezTo>
                    <a:pt x="26964" y="37921"/>
                    <a:pt x="27005" y="37942"/>
                    <a:pt x="27066" y="37962"/>
                  </a:cubicBezTo>
                  <a:cubicBezTo>
                    <a:pt x="27148" y="37921"/>
                    <a:pt x="27209" y="37881"/>
                    <a:pt x="27290" y="37840"/>
                  </a:cubicBezTo>
                  <a:cubicBezTo>
                    <a:pt x="27372" y="37820"/>
                    <a:pt x="27453" y="37820"/>
                    <a:pt x="27535" y="37779"/>
                  </a:cubicBezTo>
                  <a:lnTo>
                    <a:pt x="27535" y="37779"/>
                  </a:lnTo>
                  <a:cubicBezTo>
                    <a:pt x="27535" y="37840"/>
                    <a:pt x="27535" y="37881"/>
                    <a:pt x="27514" y="37901"/>
                  </a:cubicBezTo>
                  <a:cubicBezTo>
                    <a:pt x="27514" y="37942"/>
                    <a:pt x="27514" y="37962"/>
                    <a:pt x="27494" y="38003"/>
                  </a:cubicBezTo>
                  <a:cubicBezTo>
                    <a:pt x="27718" y="38023"/>
                    <a:pt x="27901" y="38023"/>
                    <a:pt x="28084" y="38023"/>
                  </a:cubicBezTo>
                  <a:cubicBezTo>
                    <a:pt x="28125" y="38084"/>
                    <a:pt x="28146" y="38125"/>
                    <a:pt x="28166" y="38166"/>
                  </a:cubicBezTo>
                  <a:cubicBezTo>
                    <a:pt x="28208" y="38169"/>
                    <a:pt x="28250" y="38170"/>
                    <a:pt x="28292" y="38170"/>
                  </a:cubicBezTo>
                  <a:cubicBezTo>
                    <a:pt x="28397" y="38170"/>
                    <a:pt x="28500" y="38163"/>
                    <a:pt x="28604" y="38163"/>
                  </a:cubicBezTo>
                  <a:cubicBezTo>
                    <a:pt x="28714" y="38163"/>
                    <a:pt x="28825" y="38171"/>
                    <a:pt x="28940" y="38207"/>
                  </a:cubicBezTo>
                  <a:cubicBezTo>
                    <a:pt x="29049" y="38158"/>
                    <a:pt x="29157" y="38117"/>
                    <a:pt x="29270" y="38117"/>
                  </a:cubicBezTo>
                  <a:cubicBezTo>
                    <a:pt x="29348" y="38117"/>
                    <a:pt x="29427" y="38136"/>
                    <a:pt x="29510" y="38186"/>
                  </a:cubicBezTo>
                  <a:cubicBezTo>
                    <a:pt x="29510" y="38125"/>
                    <a:pt x="29510" y="38084"/>
                    <a:pt x="29510" y="38064"/>
                  </a:cubicBezTo>
                  <a:cubicBezTo>
                    <a:pt x="29693" y="38023"/>
                    <a:pt x="29836" y="37983"/>
                    <a:pt x="29958" y="37962"/>
                  </a:cubicBezTo>
                  <a:cubicBezTo>
                    <a:pt x="29999" y="37901"/>
                    <a:pt x="30019" y="37860"/>
                    <a:pt x="30040" y="37799"/>
                  </a:cubicBezTo>
                  <a:cubicBezTo>
                    <a:pt x="30101" y="37799"/>
                    <a:pt x="30162" y="37799"/>
                    <a:pt x="30223" y="37779"/>
                  </a:cubicBezTo>
                  <a:cubicBezTo>
                    <a:pt x="30304" y="37759"/>
                    <a:pt x="30365" y="37718"/>
                    <a:pt x="30427" y="37677"/>
                  </a:cubicBezTo>
                  <a:cubicBezTo>
                    <a:pt x="30427" y="37616"/>
                    <a:pt x="30447" y="37555"/>
                    <a:pt x="30467" y="37494"/>
                  </a:cubicBezTo>
                  <a:cubicBezTo>
                    <a:pt x="30569" y="37433"/>
                    <a:pt x="30651" y="37372"/>
                    <a:pt x="30773" y="37331"/>
                  </a:cubicBezTo>
                  <a:cubicBezTo>
                    <a:pt x="30773" y="37249"/>
                    <a:pt x="30793" y="37168"/>
                    <a:pt x="30793" y="37086"/>
                  </a:cubicBezTo>
                  <a:cubicBezTo>
                    <a:pt x="30752" y="37025"/>
                    <a:pt x="30712" y="36985"/>
                    <a:pt x="30691" y="36924"/>
                  </a:cubicBezTo>
                  <a:cubicBezTo>
                    <a:pt x="30651" y="36862"/>
                    <a:pt x="30630" y="36801"/>
                    <a:pt x="30630" y="36761"/>
                  </a:cubicBezTo>
                  <a:cubicBezTo>
                    <a:pt x="30569" y="36740"/>
                    <a:pt x="30508" y="36699"/>
                    <a:pt x="30447" y="36679"/>
                  </a:cubicBezTo>
                  <a:cubicBezTo>
                    <a:pt x="30447" y="36618"/>
                    <a:pt x="30467" y="36557"/>
                    <a:pt x="30467" y="36516"/>
                  </a:cubicBezTo>
                  <a:cubicBezTo>
                    <a:pt x="30427" y="36414"/>
                    <a:pt x="30386" y="36313"/>
                    <a:pt x="30345" y="36190"/>
                  </a:cubicBezTo>
                  <a:cubicBezTo>
                    <a:pt x="30325" y="36170"/>
                    <a:pt x="30284" y="36150"/>
                    <a:pt x="30243" y="36150"/>
                  </a:cubicBezTo>
                  <a:cubicBezTo>
                    <a:pt x="30202" y="36129"/>
                    <a:pt x="30182" y="36109"/>
                    <a:pt x="30141" y="36068"/>
                  </a:cubicBezTo>
                  <a:cubicBezTo>
                    <a:pt x="30182" y="35926"/>
                    <a:pt x="30325" y="36007"/>
                    <a:pt x="30406" y="35926"/>
                  </a:cubicBezTo>
                  <a:cubicBezTo>
                    <a:pt x="30427" y="35865"/>
                    <a:pt x="30304" y="35763"/>
                    <a:pt x="30427" y="35702"/>
                  </a:cubicBezTo>
                  <a:lnTo>
                    <a:pt x="30427" y="35702"/>
                  </a:lnTo>
                  <a:cubicBezTo>
                    <a:pt x="30589" y="35763"/>
                    <a:pt x="30406" y="35987"/>
                    <a:pt x="30589" y="36068"/>
                  </a:cubicBezTo>
                  <a:cubicBezTo>
                    <a:pt x="30610" y="35946"/>
                    <a:pt x="30671" y="35905"/>
                    <a:pt x="30773" y="35885"/>
                  </a:cubicBezTo>
                  <a:cubicBezTo>
                    <a:pt x="30875" y="35885"/>
                    <a:pt x="30976" y="35885"/>
                    <a:pt x="31058" y="35987"/>
                  </a:cubicBezTo>
                  <a:cubicBezTo>
                    <a:pt x="31037" y="36048"/>
                    <a:pt x="31017" y="36109"/>
                    <a:pt x="31017" y="36190"/>
                  </a:cubicBezTo>
                  <a:cubicBezTo>
                    <a:pt x="31099" y="36150"/>
                    <a:pt x="31160" y="36129"/>
                    <a:pt x="31241" y="36109"/>
                  </a:cubicBezTo>
                  <a:cubicBezTo>
                    <a:pt x="31241" y="36150"/>
                    <a:pt x="31261" y="36211"/>
                    <a:pt x="31261" y="36231"/>
                  </a:cubicBezTo>
                  <a:cubicBezTo>
                    <a:pt x="31180" y="36313"/>
                    <a:pt x="31099" y="36374"/>
                    <a:pt x="31037" y="36435"/>
                  </a:cubicBezTo>
                  <a:cubicBezTo>
                    <a:pt x="31037" y="36516"/>
                    <a:pt x="31058" y="36577"/>
                    <a:pt x="31058" y="36638"/>
                  </a:cubicBezTo>
                  <a:cubicBezTo>
                    <a:pt x="30997" y="36699"/>
                    <a:pt x="30956" y="36740"/>
                    <a:pt x="30895" y="36781"/>
                  </a:cubicBezTo>
                  <a:cubicBezTo>
                    <a:pt x="30976" y="36862"/>
                    <a:pt x="31037" y="36924"/>
                    <a:pt x="31119" y="37005"/>
                  </a:cubicBezTo>
                  <a:cubicBezTo>
                    <a:pt x="31282" y="37025"/>
                    <a:pt x="31465" y="37066"/>
                    <a:pt x="31648" y="37107"/>
                  </a:cubicBezTo>
                  <a:cubicBezTo>
                    <a:pt x="31689" y="37107"/>
                    <a:pt x="31730" y="37086"/>
                    <a:pt x="31771" y="37066"/>
                  </a:cubicBezTo>
                  <a:cubicBezTo>
                    <a:pt x="31852" y="37046"/>
                    <a:pt x="31934" y="36985"/>
                    <a:pt x="32035" y="36944"/>
                  </a:cubicBezTo>
                  <a:cubicBezTo>
                    <a:pt x="32035" y="36883"/>
                    <a:pt x="32035" y="36822"/>
                    <a:pt x="32056" y="36761"/>
                  </a:cubicBezTo>
                  <a:cubicBezTo>
                    <a:pt x="32137" y="36740"/>
                    <a:pt x="32239" y="36740"/>
                    <a:pt x="32321" y="36720"/>
                  </a:cubicBezTo>
                  <a:cubicBezTo>
                    <a:pt x="32341" y="36801"/>
                    <a:pt x="32361" y="36883"/>
                    <a:pt x="32382" y="36964"/>
                  </a:cubicBezTo>
                  <a:cubicBezTo>
                    <a:pt x="32443" y="37005"/>
                    <a:pt x="32504" y="37046"/>
                    <a:pt x="32565" y="37086"/>
                  </a:cubicBezTo>
                  <a:cubicBezTo>
                    <a:pt x="32626" y="37066"/>
                    <a:pt x="32667" y="37046"/>
                    <a:pt x="32687" y="37025"/>
                  </a:cubicBezTo>
                  <a:cubicBezTo>
                    <a:pt x="32789" y="37046"/>
                    <a:pt x="32687" y="37168"/>
                    <a:pt x="32789" y="37168"/>
                  </a:cubicBezTo>
                  <a:cubicBezTo>
                    <a:pt x="32830" y="37107"/>
                    <a:pt x="32850" y="37066"/>
                    <a:pt x="32870" y="37005"/>
                  </a:cubicBezTo>
                  <a:cubicBezTo>
                    <a:pt x="32972" y="37025"/>
                    <a:pt x="33074" y="37025"/>
                    <a:pt x="33176" y="37025"/>
                  </a:cubicBezTo>
                  <a:cubicBezTo>
                    <a:pt x="33278" y="37107"/>
                    <a:pt x="33339" y="37148"/>
                    <a:pt x="33397" y="37148"/>
                  </a:cubicBezTo>
                  <a:cubicBezTo>
                    <a:pt x="33456" y="37148"/>
                    <a:pt x="33512" y="37107"/>
                    <a:pt x="33604" y="37025"/>
                  </a:cubicBezTo>
                  <a:cubicBezTo>
                    <a:pt x="33644" y="36985"/>
                    <a:pt x="33685" y="36944"/>
                    <a:pt x="33726" y="36903"/>
                  </a:cubicBezTo>
                  <a:cubicBezTo>
                    <a:pt x="33990" y="37005"/>
                    <a:pt x="34255" y="37046"/>
                    <a:pt x="34540" y="37046"/>
                  </a:cubicBezTo>
                  <a:cubicBezTo>
                    <a:pt x="34581" y="37107"/>
                    <a:pt x="34622" y="37168"/>
                    <a:pt x="34642" y="37209"/>
                  </a:cubicBezTo>
                  <a:cubicBezTo>
                    <a:pt x="34752" y="37255"/>
                    <a:pt x="34861" y="37263"/>
                    <a:pt x="34966" y="37263"/>
                  </a:cubicBezTo>
                  <a:cubicBezTo>
                    <a:pt x="35019" y="37263"/>
                    <a:pt x="35071" y="37261"/>
                    <a:pt x="35122" y="37261"/>
                  </a:cubicBezTo>
                  <a:cubicBezTo>
                    <a:pt x="35230" y="37261"/>
                    <a:pt x="35330" y="37271"/>
                    <a:pt x="35416" y="37331"/>
                  </a:cubicBezTo>
                  <a:cubicBezTo>
                    <a:pt x="35538" y="37290"/>
                    <a:pt x="35620" y="37270"/>
                    <a:pt x="35742" y="37229"/>
                  </a:cubicBezTo>
                  <a:cubicBezTo>
                    <a:pt x="35803" y="37148"/>
                    <a:pt x="35905" y="37025"/>
                    <a:pt x="36027" y="36883"/>
                  </a:cubicBezTo>
                  <a:cubicBezTo>
                    <a:pt x="36129" y="36883"/>
                    <a:pt x="36231" y="36862"/>
                    <a:pt x="36292" y="36740"/>
                  </a:cubicBezTo>
                  <a:cubicBezTo>
                    <a:pt x="36292" y="36699"/>
                    <a:pt x="36292" y="36659"/>
                    <a:pt x="36292" y="36638"/>
                  </a:cubicBezTo>
                  <a:cubicBezTo>
                    <a:pt x="36394" y="36577"/>
                    <a:pt x="36495" y="36537"/>
                    <a:pt x="36577" y="36496"/>
                  </a:cubicBezTo>
                  <a:cubicBezTo>
                    <a:pt x="36618" y="36394"/>
                    <a:pt x="36658" y="36333"/>
                    <a:pt x="36679" y="36251"/>
                  </a:cubicBezTo>
                  <a:cubicBezTo>
                    <a:pt x="36781" y="36211"/>
                    <a:pt x="36862" y="36170"/>
                    <a:pt x="36943" y="36109"/>
                  </a:cubicBezTo>
                  <a:cubicBezTo>
                    <a:pt x="36943" y="36048"/>
                    <a:pt x="36964" y="35966"/>
                    <a:pt x="36984" y="35905"/>
                  </a:cubicBezTo>
                  <a:cubicBezTo>
                    <a:pt x="37045" y="35865"/>
                    <a:pt x="37106" y="35824"/>
                    <a:pt x="37168" y="35803"/>
                  </a:cubicBezTo>
                  <a:cubicBezTo>
                    <a:pt x="37188" y="35742"/>
                    <a:pt x="37188" y="35681"/>
                    <a:pt x="37188" y="35640"/>
                  </a:cubicBezTo>
                  <a:cubicBezTo>
                    <a:pt x="37310" y="35518"/>
                    <a:pt x="37473" y="35559"/>
                    <a:pt x="37616" y="35498"/>
                  </a:cubicBezTo>
                  <a:cubicBezTo>
                    <a:pt x="37616" y="35478"/>
                    <a:pt x="37636" y="35437"/>
                    <a:pt x="37656" y="35396"/>
                  </a:cubicBezTo>
                  <a:cubicBezTo>
                    <a:pt x="37636" y="35388"/>
                    <a:pt x="37616" y="35386"/>
                    <a:pt x="37595" y="35386"/>
                  </a:cubicBezTo>
                  <a:cubicBezTo>
                    <a:pt x="37565" y="35386"/>
                    <a:pt x="37535" y="35391"/>
                    <a:pt x="37506" y="35391"/>
                  </a:cubicBezTo>
                  <a:cubicBezTo>
                    <a:pt x="37458" y="35391"/>
                    <a:pt x="37412" y="35376"/>
                    <a:pt x="37371" y="35294"/>
                  </a:cubicBezTo>
                  <a:cubicBezTo>
                    <a:pt x="37371" y="35274"/>
                    <a:pt x="37351" y="35192"/>
                    <a:pt x="37330" y="35131"/>
                  </a:cubicBezTo>
                  <a:cubicBezTo>
                    <a:pt x="37269" y="35111"/>
                    <a:pt x="37208" y="35091"/>
                    <a:pt x="37147" y="35070"/>
                  </a:cubicBezTo>
                  <a:cubicBezTo>
                    <a:pt x="37025" y="34907"/>
                    <a:pt x="36842" y="34826"/>
                    <a:pt x="36679" y="34744"/>
                  </a:cubicBezTo>
                  <a:cubicBezTo>
                    <a:pt x="36658" y="34643"/>
                    <a:pt x="36557" y="34581"/>
                    <a:pt x="36475" y="34541"/>
                  </a:cubicBezTo>
                  <a:cubicBezTo>
                    <a:pt x="36462" y="34538"/>
                    <a:pt x="36449" y="34536"/>
                    <a:pt x="36436" y="34536"/>
                  </a:cubicBezTo>
                  <a:cubicBezTo>
                    <a:pt x="36393" y="34536"/>
                    <a:pt x="36347" y="34548"/>
                    <a:pt x="36303" y="34548"/>
                  </a:cubicBezTo>
                  <a:cubicBezTo>
                    <a:pt x="36271" y="34548"/>
                    <a:pt x="36239" y="34542"/>
                    <a:pt x="36210" y="34520"/>
                  </a:cubicBezTo>
                  <a:cubicBezTo>
                    <a:pt x="36170" y="34459"/>
                    <a:pt x="36251" y="34419"/>
                    <a:pt x="36251" y="34398"/>
                  </a:cubicBezTo>
                  <a:cubicBezTo>
                    <a:pt x="36210" y="34276"/>
                    <a:pt x="36190" y="34174"/>
                    <a:pt x="36170" y="34072"/>
                  </a:cubicBezTo>
                  <a:cubicBezTo>
                    <a:pt x="36129" y="34072"/>
                    <a:pt x="36068" y="34052"/>
                    <a:pt x="36047" y="34052"/>
                  </a:cubicBezTo>
                  <a:cubicBezTo>
                    <a:pt x="35925" y="33991"/>
                    <a:pt x="35986" y="33889"/>
                    <a:pt x="35966" y="33828"/>
                  </a:cubicBezTo>
                  <a:cubicBezTo>
                    <a:pt x="35932" y="33787"/>
                    <a:pt x="35891" y="33778"/>
                    <a:pt x="35849" y="33778"/>
                  </a:cubicBezTo>
                  <a:cubicBezTo>
                    <a:pt x="35815" y="33778"/>
                    <a:pt x="35780" y="33784"/>
                    <a:pt x="35747" y="33784"/>
                  </a:cubicBezTo>
                  <a:cubicBezTo>
                    <a:pt x="35698" y="33784"/>
                    <a:pt x="35652" y="33771"/>
                    <a:pt x="35620" y="33706"/>
                  </a:cubicBezTo>
                  <a:cubicBezTo>
                    <a:pt x="35620" y="33665"/>
                    <a:pt x="35620" y="33624"/>
                    <a:pt x="35620" y="33543"/>
                  </a:cubicBezTo>
                  <a:cubicBezTo>
                    <a:pt x="35436" y="33461"/>
                    <a:pt x="35335" y="33278"/>
                    <a:pt x="35212" y="33115"/>
                  </a:cubicBezTo>
                  <a:cubicBezTo>
                    <a:pt x="35253" y="33034"/>
                    <a:pt x="35375" y="33095"/>
                    <a:pt x="35396" y="32973"/>
                  </a:cubicBezTo>
                  <a:lnTo>
                    <a:pt x="35396" y="32973"/>
                  </a:lnTo>
                  <a:cubicBezTo>
                    <a:pt x="35274" y="32993"/>
                    <a:pt x="35172" y="32993"/>
                    <a:pt x="35070" y="33013"/>
                  </a:cubicBezTo>
                  <a:cubicBezTo>
                    <a:pt x="35009" y="32952"/>
                    <a:pt x="34948" y="32912"/>
                    <a:pt x="34907" y="32871"/>
                  </a:cubicBezTo>
                  <a:cubicBezTo>
                    <a:pt x="34887" y="32810"/>
                    <a:pt x="34948" y="32769"/>
                    <a:pt x="34866" y="32728"/>
                  </a:cubicBezTo>
                  <a:cubicBezTo>
                    <a:pt x="34846" y="32769"/>
                    <a:pt x="34825" y="32789"/>
                    <a:pt x="34785" y="32830"/>
                  </a:cubicBezTo>
                  <a:cubicBezTo>
                    <a:pt x="34744" y="32789"/>
                    <a:pt x="34703" y="32749"/>
                    <a:pt x="34683" y="32708"/>
                  </a:cubicBezTo>
                  <a:cubicBezTo>
                    <a:pt x="34622" y="32667"/>
                    <a:pt x="34581" y="32626"/>
                    <a:pt x="34520" y="32565"/>
                  </a:cubicBezTo>
                  <a:cubicBezTo>
                    <a:pt x="34622" y="32525"/>
                    <a:pt x="34703" y="32504"/>
                    <a:pt x="34785" y="32463"/>
                  </a:cubicBezTo>
                  <a:cubicBezTo>
                    <a:pt x="34785" y="32382"/>
                    <a:pt x="34683" y="32301"/>
                    <a:pt x="34785" y="32199"/>
                  </a:cubicBezTo>
                  <a:lnTo>
                    <a:pt x="34968" y="32199"/>
                  </a:lnTo>
                  <a:cubicBezTo>
                    <a:pt x="34948" y="32117"/>
                    <a:pt x="34948" y="32036"/>
                    <a:pt x="34927" y="31995"/>
                  </a:cubicBezTo>
                  <a:cubicBezTo>
                    <a:pt x="35029" y="31873"/>
                    <a:pt x="35131" y="31852"/>
                    <a:pt x="35253" y="31832"/>
                  </a:cubicBezTo>
                  <a:cubicBezTo>
                    <a:pt x="35253" y="31771"/>
                    <a:pt x="35253" y="31710"/>
                    <a:pt x="35233" y="31628"/>
                  </a:cubicBezTo>
                  <a:cubicBezTo>
                    <a:pt x="35274" y="31608"/>
                    <a:pt x="35314" y="31608"/>
                    <a:pt x="35355" y="31588"/>
                  </a:cubicBezTo>
                  <a:cubicBezTo>
                    <a:pt x="35396" y="31649"/>
                    <a:pt x="35436" y="31710"/>
                    <a:pt x="35457" y="31751"/>
                  </a:cubicBezTo>
                  <a:cubicBezTo>
                    <a:pt x="35599" y="31832"/>
                    <a:pt x="35803" y="31771"/>
                    <a:pt x="35905" y="31914"/>
                  </a:cubicBezTo>
                  <a:cubicBezTo>
                    <a:pt x="35905" y="31975"/>
                    <a:pt x="35884" y="32015"/>
                    <a:pt x="35884" y="32097"/>
                  </a:cubicBezTo>
                  <a:cubicBezTo>
                    <a:pt x="35966" y="32077"/>
                    <a:pt x="36007" y="32056"/>
                    <a:pt x="36068" y="32036"/>
                  </a:cubicBezTo>
                  <a:cubicBezTo>
                    <a:pt x="35986" y="31873"/>
                    <a:pt x="35925" y="31710"/>
                    <a:pt x="35864" y="31527"/>
                  </a:cubicBezTo>
                  <a:lnTo>
                    <a:pt x="35864" y="31527"/>
                  </a:lnTo>
                  <a:cubicBezTo>
                    <a:pt x="35986" y="31547"/>
                    <a:pt x="36068" y="31547"/>
                    <a:pt x="36170" y="31547"/>
                  </a:cubicBezTo>
                  <a:cubicBezTo>
                    <a:pt x="36190" y="31547"/>
                    <a:pt x="36210" y="31527"/>
                    <a:pt x="36231" y="31506"/>
                  </a:cubicBezTo>
                  <a:cubicBezTo>
                    <a:pt x="36292" y="31466"/>
                    <a:pt x="36353" y="31445"/>
                    <a:pt x="36434" y="31404"/>
                  </a:cubicBezTo>
                  <a:cubicBezTo>
                    <a:pt x="36373" y="31018"/>
                    <a:pt x="36455" y="30651"/>
                    <a:pt x="36516" y="30284"/>
                  </a:cubicBezTo>
                  <a:cubicBezTo>
                    <a:pt x="36577" y="30223"/>
                    <a:pt x="36618" y="30183"/>
                    <a:pt x="36679" y="30121"/>
                  </a:cubicBezTo>
                  <a:cubicBezTo>
                    <a:pt x="36638" y="30081"/>
                    <a:pt x="36618" y="30040"/>
                    <a:pt x="36597" y="30020"/>
                  </a:cubicBezTo>
                  <a:cubicBezTo>
                    <a:pt x="36618" y="29938"/>
                    <a:pt x="36638" y="29877"/>
                    <a:pt x="36658" y="29796"/>
                  </a:cubicBezTo>
                  <a:cubicBezTo>
                    <a:pt x="36719" y="29775"/>
                    <a:pt x="36781" y="29775"/>
                    <a:pt x="36862" y="29775"/>
                  </a:cubicBezTo>
                  <a:cubicBezTo>
                    <a:pt x="36882" y="29694"/>
                    <a:pt x="36923" y="29612"/>
                    <a:pt x="36964" y="29551"/>
                  </a:cubicBezTo>
                  <a:cubicBezTo>
                    <a:pt x="36923" y="29531"/>
                    <a:pt x="36882" y="29510"/>
                    <a:pt x="36862" y="29510"/>
                  </a:cubicBezTo>
                  <a:cubicBezTo>
                    <a:pt x="36903" y="29449"/>
                    <a:pt x="36923" y="29409"/>
                    <a:pt x="36943" y="29348"/>
                  </a:cubicBezTo>
                  <a:cubicBezTo>
                    <a:pt x="36923" y="29327"/>
                    <a:pt x="36903" y="29286"/>
                    <a:pt x="36882" y="29266"/>
                  </a:cubicBezTo>
                  <a:cubicBezTo>
                    <a:pt x="36903" y="29205"/>
                    <a:pt x="36923" y="29144"/>
                    <a:pt x="36964" y="29042"/>
                  </a:cubicBezTo>
                  <a:cubicBezTo>
                    <a:pt x="37066" y="29124"/>
                    <a:pt x="37147" y="29205"/>
                    <a:pt x="37208" y="29246"/>
                  </a:cubicBezTo>
                  <a:cubicBezTo>
                    <a:pt x="37296" y="29246"/>
                    <a:pt x="37293" y="29156"/>
                    <a:pt x="37342" y="29156"/>
                  </a:cubicBezTo>
                  <a:cubicBezTo>
                    <a:pt x="37350" y="29156"/>
                    <a:pt x="37360" y="29158"/>
                    <a:pt x="37371" y="29164"/>
                  </a:cubicBezTo>
                  <a:cubicBezTo>
                    <a:pt x="37392" y="29205"/>
                    <a:pt x="37412" y="29246"/>
                    <a:pt x="37453" y="29307"/>
                  </a:cubicBezTo>
                  <a:cubicBezTo>
                    <a:pt x="37514" y="29286"/>
                    <a:pt x="37575" y="29266"/>
                    <a:pt x="37636" y="29246"/>
                  </a:cubicBezTo>
                  <a:cubicBezTo>
                    <a:pt x="37633" y="29242"/>
                    <a:pt x="37631" y="29237"/>
                    <a:pt x="37628" y="29233"/>
                  </a:cubicBezTo>
                  <a:lnTo>
                    <a:pt x="37628" y="29233"/>
                  </a:lnTo>
                  <a:cubicBezTo>
                    <a:pt x="37685" y="29269"/>
                    <a:pt x="37742" y="29288"/>
                    <a:pt x="37799" y="29307"/>
                  </a:cubicBezTo>
                  <a:cubicBezTo>
                    <a:pt x="37840" y="29286"/>
                    <a:pt x="37901" y="29266"/>
                    <a:pt x="37941" y="29246"/>
                  </a:cubicBezTo>
                  <a:cubicBezTo>
                    <a:pt x="38003" y="29286"/>
                    <a:pt x="38064" y="29327"/>
                    <a:pt x="38125" y="29368"/>
                  </a:cubicBezTo>
                  <a:lnTo>
                    <a:pt x="38349" y="29368"/>
                  </a:lnTo>
                  <a:cubicBezTo>
                    <a:pt x="38369" y="29429"/>
                    <a:pt x="38410" y="29490"/>
                    <a:pt x="38430" y="29531"/>
                  </a:cubicBezTo>
                  <a:cubicBezTo>
                    <a:pt x="38491" y="29510"/>
                    <a:pt x="38532" y="29490"/>
                    <a:pt x="38552" y="29470"/>
                  </a:cubicBezTo>
                  <a:cubicBezTo>
                    <a:pt x="38593" y="29510"/>
                    <a:pt x="38613" y="29531"/>
                    <a:pt x="38654" y="29551"/>
                  </a:cubicBezTo>
                  <a:cubicBezTo>
                    <a:pt x="38756" y="29429"/>
                    <a:pt x="38838" y="29307"/>
                    <a:pt x="38878" y="29164"/>
                  </a:cubicBezTo>
                  <a:cubicBezTo>
                    <a:pt x="38939" y="28961"/>
                    <a:pt x="39021" y="28798"/>
                    <a:pt x="38919" y="28614"/>
                  </a:cubicBezTo>
                  <a:cubicBezTo>
                    <a:pt x="38919" y="28594"/>
                    <a:pt x="38939" y="28574"/>
                    <a:pt x="38939" y="28553"/>
                  </a:cubicBezTo>
                  <a:cubicBezTo>
                    <a:pt x="38939" y="28411"/>
                    <a:pt x="38919" y="28268"/>
                    <a:pt x="38919" y="28126"/>
                  </a:cubicBezTo>
                  <a:cubicBezTo>
                    <a:pt x="38919" y="28044"/>
                    <a:pt x="38919" y="27963"/>
                    <a:pt x="38858" y="27902"/>
                  </a:cubicBezTo>
                  <a:lnTo>
                    <a:pt x="38756" y="27902"/>
                  </a:lnTo>
                  <a:cubicBezTo>
                    <a:pt x="38838" y="28003"/>
                    <a:pt x="38838" y="28126"/>
                    <a:pt x="38817" y="28248"/>
                  </a:cubicBezTo>
                  <a:cubicBezTo>
                    <a:pt x="38776" y="28268"/>
                    <a:pt x="38736" y="28268"/>
                    <a:pt x="38675" y="28289"/>
                  </a:cubicBezTo>
                  <a:cubicBezTo>
                    <a:pt x="38675" y="28166"/>
                    <a:pt x="38675" y="28065"/>
                    <a:pt x="38675" y="27942"/>
                  </a:cubicBezTo>
                  <a:cubicBezTo>
                    <a:pt x="38695" y="27922"/>
                    <a:pt x="38715" y="27922"/>
                    <a:pt x="38736" y="27902"/>
                  </a:cubicBezTo>
                  <a:cubicBezTo>
                    <a:pt x="38695" y="27779"/>
                    <a:pt x="38634" y="27657"/>
                    <a:pt x="38593" y="27535"/>
                  </a:cubicBezTo>
                  <a:lnTo>
                    <a:pt x="38389" y="27494"/>
                  </a:lnTo>
                  <a:cubicBezTo>
                    <a:pt x="38389" y="27413"/>
                    <a:pt x="38369" y="27331"/>
                    <a:pt x="38369" y="27291"/>
                  </a:cubicBezTo>
                  <a:cubicBezTo>
                    <a:pt x="38410" y="27168"/>
                    <a:pt x="38532" y="27128"/>
                    <a:pt x="38532" y="27026"/>
                  </a:cubicBezTo>
                  <a:cubicBezTo>
                    <a:pt x="38510" y="27013"/>
                    <a:pt x="38491" y="27008"/>
                    <a:pt x="38476" y="27008"/>
                  </a:cubicBezTo>
                  <a:cubicBezTo>
                    <a:pt x="38400" y="27008"/>
                    <a:pt x="38389" y="27133"/>
                    <a:pt x="38300" y="27133"/>
                  </a:cubicBezTo>
                  <a:cubicBezTo>
                    <a:pt x="38290" y="27133"/>
                    <a:pt x="38279" y="27131"/>
                    <a:pt x="38267" y="27128"/>
                  </a:cubicBezTo>
                  <a:cubicBezTo>
                    <a:pt x="38267" y="27087"/>
                    <a:pt x="38267" y="27026"/>
                    <a:pt x="38227" y="26985"/>
                  </a:cubicBezTo>
                  <a:cubicBezTo>
                    <a:pt x="38206" y="26924"/>
                    <a:pt x="38145" y="26883"/>
                    <a:pt x="38104" y="26843"/>
                  </a:cubicBezTo>
                  <a:cubicBezTo>
                    <a:pt x="38125" y="26802"/>
                    <a:pt x="38145" y="26781"/>
                    <a:pt x="38165" y="26761"/>
                  </a:cubicBezTo>
                  <a:cubicBezTo>
                    <a:pt x="38186" y="26761"/>
                    <a:pt x="38206" y="26741"/>
                    <a:pt x="38206" y="26741"/>
                  </a:cubicBezTo>
                  <a:cubicBezTo>
                    <a:pt x="38233" y="26743"/>
                    <a:pt x="38260" y="26744"/>
                    <a:pt x="38286" y="26744"/>
                  </a:cubicBezTo>
                  <a:cubicBezTo>
                    <a:pt x="38474" y="26744"/>
                    <a:pt x="38631" y="26678"/>
                    <a:pt x="38756" y="26517"/>
                  </a:cubicBezTo>
                  <a:cubicBezTo>
                    <a:pt x="38797" y="26476"/>
                    <a:pt x="38878" y="26456"/>
                    <a:pt x="38960" y="26415"/>
                  </a:cubicBezTo>
                  <a:cubicBezTo>
                    <a:pt x="39000" y="26476"/>
                    <a:pt x="39041" y="26517"/>
                    <a:pt x="39082" y="26578"/>
                  </a:cubicBezTo>
                  <a:cubicBezTo>
                    <a:pt x="39123" y="26537"/>
                    <a:pt x="39163" y="26517"/>
                    <a:pt x="39224" y="26476"/>
                  </a:cubicBezTo>
                  <a:lnTo>
                    <a:pt x="39387" y="26476"/>
                  </a:lnTo>
                  <a:cubicBezTo>
                    <a:pt x="39489" y="26374"/>
                    <a:pt x="39550" y="26293"/>
                    <a:pt x="39632" y="26211"/>
                  </a:cubicBezTo>
                  <a:cubicBezTo>
                    <a:pt x="39611" y="26171"/>
                    <a:pt x="39591" y="26130"/>
                    <a:pt x="39550" y="26069"/>
                  </a:cubicBezTo>
                  <a:cubicBezTo>
                    <a:pt x="39611" y="25987"/>
                    <a:pt x="39591" y="25906"/>
                    <a:pt x="39591" y="25824"/>
                  </a:cubicBezTo>
                  <a:cubicBezTo>
                    <a:pt x="39571" y="25600"/>
                    <a:pt x="39469" y="25376"/>
                    <a:pt x="39591" y="25173"/>
                  </a:cubicBezTo>
                  <a:cubicBezTo>
                    <a:pt x="39387" y="25030"/>
                    <a:pt x="39489" y="24826"/>
                    <a:pt x="39448" y="24582"/>
                  </a:cubicBezTo>
                  <a:lnTo>
                    <a:pt x="39448" y="24582"/>
                  </a:lnTo>
                  <a:cubicBezTo>
                    <a:pt x="39509" y="24643"/>
                    <a:pt x="39565" y="24661"/>
                    <a:pt x="39617" y="24661"/>
                  </a:cubicBezTo>
                  <a:cubicBezTo>
                    <a:pt x="39696" y="24661"/>
                    <a:pt x="39769" y="24621"/>
                    <a:pt x="39847" y="24621"/>
                  </a:cubicBezTo>
                  <a:cubicBezTo>
                    <a:pt x="39856" y="24621"/>
                    <a:pt x="39866" y="24621"/>
                    <a:pt x="39876" y="24623"/>
                  </a:cubicBezTo>
                  <a:cubicBezTo>
                    <a:pt x="39897" y="24562"/>
                    <a:pt x="39917" y="24521"/>
                    <a:pt x="39958" y="24460"/>
                  </a:cubicBezTo>
                  <a:lnTo>
                    <a:pt x="40243" y="24460"/>
                  </a:lnTo>
                  <a:cubicBezTo>
                    <a:pt x="40283" y="24297"/>
                    <a:pt x="40263" y="24134"/>
                    <a:pt x="40263" y="23971"/>
                  </a:cubicBezTo>
                  <a:cubicBezTo>
                    <a:pt x="40263" y="23930"/>
                    <a:pt x="40304" y="23910"/>
                    <a:pt x="40324" y="23828"/>
                  </a:cubicBezTo>
                  <a:cubicBezTo>
                    <a:pt x="40406" y="23910"/>
                    <a:pt x="40446" y="23971"/>
                    <a:pt x="40507" y="24032"/>
                  </a:cubicBezTo>
                  <a:cubicBezTo>
                    <a:pt x="40520" y="24031"/>
                    <a:pt x="40532" y="24030"/>
                    <a:pt x="40544" y="24030"/>
                  </a:cubicBezTo>
                  <a:cubicBezTo>
                    <a:pt x="40701" y="24030"/>
                    <a:pt x="40848" y="24127"/>
                    <a:pt x="41014" y="24127"/>
                  </a:cubicBezTo>
                  <a:cubicBezTo>
                    <a:pt x="41048" y="24127"/>
                    <a:pt x="41083" y="24123"/>
                    <a:pt x="41118" y="24114"/>
                  </a:cubicBezTo>
                  <a:cubicBezTo>
                    <a:pt x="41139" y="24175"/>
                    <a:pt x="41159" y="24215"/>
                    <a:pt x="41159" y="24277"/>
                  </a:cubicBezTo>
                  <a:cubicBezTo>
                    <a:pt x="41241" y="24236"/>
                    <a:pt x="41322" y="24215"/>
                    <a:pt x="41363" y="24195"/>
                  </a:cubicBezTo>
                  <a:cubicBezTo>
                    <a:pt x="41505" y="24256"/>
                    <a:pt x="41607" y="24317"/>
                    <a:pt x="41709" y="24378"/>
                  </a:cubicBezTo>
                  <a:cubicBezTo>
                    <a:pt x="41892" y="24215"/>
                    <a:pt x="41953" y="24012"/>
                    <a:pt x="41994" y="23849"/>
                  </a:cubicBezTo>
                  <a:cubicBezTo>
                    <a:pt x="41994" y="23747"/>
                    <a:pt x="41974" y="23666"/>
                    <a:pt x="41974" y="23604"/>
                  </a:cubicBezTo>
                  <a:cubicBezTo>
                    <a:pt x="41933" y="23482"/>
                    <a:pt x="41974" y="23380"/>
                    <a:pt x="41994" y="23279"/>
                  </a:cubicBezTo>
                  <a:cubicBezTo>
                    <a:pt x="42015" y="23177"/>
                    <a:pt x="42015" y="23075"/>
                    <a:pt x="41892" y="23055"/>
                  </a:cubicBezTo>
                  <a:lnTo>
                    <a:pt x="41892" y="23055"/>
                  </a:lnTo>
                  <a:cubicBezTo>
                    <a:pt x="41892" y="23055"/>
                    <a:pt x="41892" y="23055"/>
                    <a:pt x="41892" y="23055"/>
                  </a:cubicBezTo>
                  <a:cubicBezTo>
                    <a:pt x="41852" y="22973"/>
                    <a:pt x="41811" y="22871"/>
                    <a:pt x="41770" y="22769"/>
                  </a:cubicBezTo>
                  <a:cubicBezTo>
                    <a:pt x="41729" y="22749"/>
                    <a:pt x="41668" y="22729"/>
                    <a:pt x="41628" y="22708"/>
                  </a:cubicBezTo>
                  <a:cubicBezTo>
                    <a:pt x="41587" y="22586"/>
                    <a:pt x="41546" y="22505"/>
                    <a:pt x="41546" y="22403"/>
                  </a:cubicBezTo>
                  <a:cubicBezTo>
                    <a:pt x="41546" y="22281"/>
                    <a:pt x="41424" y="22240"/>
                    <a:pt x="41444" y="22138"/>
                  </a:cubicBezTo>
                  <a:cubicBezTo>
                    <a:pt x="41494" y="22097"/>
                    <a:pt x="41544" y="22086"/>
                    <a:pt x="41592" y="22086"/>
                  </a:cubicBezTo>
                  <a:cubicBezTo>
                    <a:pt x="41648" y="22086"/>
                    <a:pt x="41703" y="22101"/>
                    <a:pt x="41753" y="22101"/>
                  </a:cubicBezTo>
                  <a:cubicBezTo>
                    <a:pt x="41766" y="22101"/>
                    <a:pt x="41778" y="22100"/>
                    <a:pt x="41791" y="22097"/>
                  </a:cubicBezTo>
                  <a:cubicBezTo>
                    <a:pt x="41892" y="22016"/>
                    <a:pt x="41994" y="21914"/>
                    <a:pt x="42116" y="21873"/>
                  </a:cubicBezTo>
                  <a:cubicBezTo>
                    <a:pt x="42157" y="21914"/>
                    <a:pt x="42198" y="21934"/>
                    <a:pt x="42239" y="21975"/>
                  </a:cubicBezTo>
                  <a:cubicBezTo>
                    <a:pt x="42315" y="21956"/>
                    <a:pt x="42392" y="21919"/>
                    <a:pt x="42469" y="21880"/>
                  </a:cubicBezTo>
                  <a:lnTo>
                    <a:pt x="42469" y="21880"/>
                  </a:lnTo>
                  <a:cubicBezTo>
                    <a:pt x="42483" y="21898"/>
                    <a:pt x="42485" y="21916"/>
                    <a:pt x="42503" y="21934"/>
                  </a:cubicBezTo>
                  <a:cubicBezTo>
                    <a:pt x="42564" y="21853"/>
                    <a:pt x="42626" y="21792"/>
                    <a:pt x="42687" y="21731"/>
                  </a:cubicBezTo>
                  <a:cubicBezTo>
                    <a:pt x="42666" y="21690"/>
                    <a:pt x="42646" y="21670"/>
                    <a:pt x="42646" y="21649"/>
                  </a:cubicBezTo>
                  <a:cubicBezTo>
                    <a:pt x="42646" y="21568"/>
                    <a:pt x="42687" y="21486"/>
                    <a:pt x="42666" y="21405"/>
                  </a:cubicBezTo>
                  <a:cubicBezTo>
                    <a:pt x="42626" y="21222"/>
                    <a:pt x="42646" y="21059"/>
                    <a:pt x="42727" y="20896"/>
                  </a:cubicBezTo>
                  <a:cubicBezTo>
                    <a:pt x="42687" y="20835"/>
                    <a:pt x="42646" y="20794"/>
                    <a:pt x="42605" y="20753"/>
                  </a:cubicBezTo>
                  <a:cubicBezTo>
                    <a:pt x="42625" y="20653"/>
                    <a:pt x="42626" y="20552"/>
                    <a:pt x="42704" y="20452"/>
                  </a:cubicBezTo>
                  <a:lnTo>
                    <a:pt x="42704" y="20452"/>
                  </a:lnTo>
                  <a:cubicBezTo>
                    <a:pt x="42705" y="20457"/>
                    <a:pt x="42706" y="20463"/>
                    <a:pt x="42707" y="20468"/>
                  </a:cubicBezTo>
                  <a:cubicBezTo>
                    <a:pt x="42707" y="20448"/>
                    <a:pt x="42707" y="20448"/>
                    <a:pt x="42707" y="20448"/>
                  </a:cubicBezTo>
                  <a:cubicBezTo>
                    <a:pt x="42706" y="20449"/>
                    <a:pt x="42705" y="20451"/>
                    <a:pt x="42704" y="20452"/>
                  </a:cubicBezTo>
                  <a:lnTo>
                    <a:pt x="42704" y="20452"/>
                  </a:lnTo>
                  <a:cubicBezTo>
                    <a:pt x="42665" y="20255"/>
                    <a:pt x="42645" y="20076"/>
                    <a:pt x="42626" y="19898"/>
                  </a:cubicBezTo>
                  <a:cubicBezTo>
                    <a:pt x="42707" y="19878"/>
                    <a:pt x="42768" y="19837"/>
                    <a:pt x="42809" y="19837"/>
                  </a:cubicBezTo>
                  <a:cubicBezTo>
                    <a:pt x="42890" y="19572"/>
                    <a:pt x="42951" y="19328"/>
                    <a:pt x="43012" y="19083"/>
                  </a:cubicBezTo>
                  <a:cubicBezTo>
                    <a:pt x="43053" y="18839"/>
                    <a:pt x="43094" y="18595"/>
                    <a:pt x="43175" y="18371"/>
                  </a:cubicBezTo>
                  <a:cubicBezTo>
                    <a:pt x="43257" y="18126"/>
                    <a:pt x="43216" y="17882"/>
                    <a:pt x="43318" y="17678"/>
                  </a:cubicBezTo>
                  <a:cubicBezTo>
                    <a:pt x="43318" y="17271"/>
                    <a:pt x="43359" y="16884"/>
                    <a:pt x="43359" y="16497"/>
                  </a:cubicBezTo>
                  <a:cubicBezTo>
                    <a:pt x="43359" y="16110"/>
                    <a:pt x="43359" y="15703"/>
                    <a:pt x="43359" y="15316"/>
                  </a:cubicBezTo>
                  <a:lnTo>
                    <a:pt x="43196" y="15316"/>
                  </a:lnTo>
                  <a:cubicBezTo>
                    <a:pt x="43155" y="15173"/>
                    <a:pt x="43318" y="15173"/>
                    <a:pt x="43338" y="15092"/>
                  </a:cubicBezTo>
                  <a:cubicBezTo>
                    <a:pt x="43298" y="15071"/>
                    <a:pt x="43277" y="15071"/>
                    <a:pt x="43236" y="15071"/>
                  </a:cubicBezTo>
                  <a:cubicBezTo>
                    <a:pt x="43236" y="15031"/>
                    <a:pt x="43216" y="14969"/>
                    <a:pt x="43216" y="14929"/>
                  </a:cubicBezTo>
                  <a:cubicBezTo>
                    <a:pt x="43196" y="14888"/>
                    <a:pt x="43114" y="14888"/>
                    <a:pt x="43135" y="14807"/>
                  </a:cubicBezTo>
                  <a:cubicBezTo>
                    <a:pt x="43196" y="14786"/>
                    <a:pt x="43257" y="14786"/>
                    <a:pt x="43338" y="14786"/>
                  </a:cubicBezTo>
                  <a:cubicBezTo>
                    <a:pt x="43359" y="14521"/>
                    <a:pt x="43257" y="14297"/>
                    <a:pt x="43196" y="14053"/>
                  </a:cubicBezTo>
                  <a:cubicBezTo>
                    <a:pt x="43135" y="13829"/>
                    <a:pt x="42951" y="13666"/>
                    <a:pt x="42727" y="13462"/>
                  </a:cubicBezTo>
                  <a:cubicBezTo>
                    <a:pt x="42687" y="13442"/>
                    <a:pt x="42605" y="13422"/>
                    <a:pt x="42564" y="13401"/>
                  </a:cubicBezTo>
                  <a:cubicBezTo>
                    <a:pt x="42483" y="13442"/>
                    <a:pt x="42442" y="13462"/>
                    <a:pt x="42401" y="13483"/>
                  </a:cubicBezTo>
                  <a:cubicBezTo>
                    <a:pt x="42361" y="13442"/>
                    <a:pt x="42340" y="13401"/>
                    <a:pt x="42320" y="13381"/>
                  </a:cubicBezTo>
                  <a:cubicBezTo>
                    <a:pt x="42271" y="13381"/>
                    <a:pt x="42235" y="13407"/>
                    <a:pt x="42192" y="13407"/>
                  </a:cubicBezTo>
                  <a:cubicBezTo>
                    <a:pt x="42181" y="13407"/>
                    <a:pt x="42169" y="13405"/>
                    <a:pt x="42157" y="13401"/>
                  </a:cubicBezTo>
                  <a:cubicBezTo>
                    <a:pt x="42073" y="13384"/>
                    <a:pt x="41988" y="13375"/>
                    <a:pt x="41904" y="13375"/>
                  </a:cubicBezTo>
                  <a:cubicBezTo>
                    <a:pt x="41785" y="13375"/>
                    <a:pt x="41665" y="13394"/>
                    <a:pt x="41546" y="13442"/>
                  </a:cubicBezTo>
                  <a:cubicBezTo>
                    <a:pt x="41454" y="13481"/>
                    <a:pt x="41345" y="13504"/>
                    <a:pt x="41235" y="13504"/>
                  </a:cubicBezTo>
                  <a:cubicBezTo>
                    <a:pt x="41175" y="13504"/>
                    <a:pt x="41115" y="13497"/>
                    <a:pt x="41057" y="13483"/>
                  </a:cubicBezTo>
                  <a:cubicBezTo>
                    <a:pt x="40894" y="13422"/>
                    <a:pt x="40711" y="13422"/>
                    <a:pt x="40528" y="13422"/>
                  </a:cubicBezTo>
                  <a:cubicBezTo>
                    <a:pt x="40446" y="13422"/>
                    <a:pt x="40365" y="13428"/>
                    <a:pt x="40285" y="13428"/>
                  </a:cubicBezTo>
                  <a:cubicBezTo>
                    <a:pt x="40165" y="13428"/>
                    <a:pt x="40047" y="13414"/>
                    <a:pt x="39937" y="13340"/>
                  </a:cubicBezTo>
                  <a:cubicBezTo>
                    <a:pt x="39958" y="13299"/>
                    <a:pt x="39998" y="13259"/>
                    <a:pt x="39998" y="13218"/>
                  </a:cubicBezTo>
                  <a:cubicBezTo>
                    <a:pt x="40019" y="13177"/>
                    <a:pt x="40019" y="13116"/>
                    <a:pt x="40039" y="13055"/>
                  </a:cubicBezTo>
                  <a:cubicBezTo>
                    <a:pt x="40121" y="13014"/>
                    <a:pt x="40222" y="12953"/>
                    <a:pt x="40304" y="12913"/>
                  </a:cubicBezTo>
                  <a:cubicBezTo>
                    <a:pt x="40365" y="12790"/>
                    <a:pt x="40406" y="12648"/>
                    <a:pt x="40406" y="12505"/>
                  </a:cubicBezTo>
                  <a:cubicBezTo>
                    <a:pt x="40446" y="12464"/>
                    <a:pt x="40487" y="12444"/>
                    <a:pt x="40528" y="12403"/>
                  </a:cubicBezTo>
                  <a:cubicBezTo>
                    <a:pt x="40650" y="12281"/>
                    <a:pt x="40569" y="12118"/>
                    <a:pt x="40630" y="11976"/>
                  </a:cubicBezTo>
                  <a:cubicBezTo>
                    <a:pt x="40691" y="11955"/>
                    <a:pt x="40732" y="11915"/>
                    <a:pt x="40793" y="11894"/>
                  </a:cubicBezTo>
                  <a:cubicBezTo>
                    <a:pt x="40752" y="11833"/>
                    <a:pt x="40691" y="11772"/>
                    <a:pt x="40650" y="11731"/>
                  </a:cubicBezTo>
                  <a:cubicBezTo>
                    <a:pt x="40670" y="11589"/>
                    <a:pt x="40691" y="11426"/>
                    <a:pt x="40711" y="11263"/>
                  </a:cubicBezTo>
                  <a:cubicBezTo>
                    <a:pt x="40630" y="11059"/>
                    <a:pt x="40609" y="10835"/>
                    <a:pt x="40630" y="10611"/>
                  </a:cubicBezTo>
                  <a:cubicBezTo>
                    <a:pt x="40630" y="10591"/>
                    <a:pt x="40609" y="10570"/>
                    <a:pt x="40609" y="10570"/>
                  </a:cubicBezTo>
                  <a:cubicBezTo>
                    <a:pt x="40548" y="10530"/>
                    <a:pt x="40487" y="10509"/>
                    <a:pt x="40446" y="10469"/>
                  </a:cubicBezTo>
                  <a:cubicBezTo>
                    <a:pt x="40385" y="10265"/>
                    <a:pt x="40467" y="10061"/>
                    <a:pt x="40365" y="9878"/>
                  </a:cubicBezTo>
                  <a:cubicBezTo>
                    <a:pt x="40304" y="9898"/>
                    <a:pt x="40263" y="9919"/>
                    <a:pt x="40222" y="9939"/>
                  </a:cubicBezTo>
                  <a:cubicBezTo>
                    <a:pt x="40141" y="9736"/>
                    <a:pt x="40080" y="9532"/>
                    <a:pt x="40100" y="9328"/>
                  </a:cubicBezTo>
                  <a:lnTo>
                    <a:pt x="40100" y="9328"/>
                  </a:lnTo>
                  <a:cubicBezTo>
                    <a:pt x="39998" y="9511"/>
                    <a:pt x="39998" y="9511"/>
                    <a:pt x="39998" y="9695"/>
                  </a:cubicBezTo>
                  <a:cubicBezTo>
                    <a:pt x="39958" y="9715"/>
                    <a:pt x="39917" y="9715"/>
                    <a:pt x="39897" y="9736"/>
                  </a:cubicBezTo>
                  <a:cubicBezTo>
                    <a:pt x="39856" y="9715"/>
                    <a:pt x="39815" y="9674"/>
                    <a:pt x="39795" y="9654"/>
                  </a:cubicBezTo>
                  <a:cubicBezTo>
                    <a:pt x="39754" y="9736"/>
                    <a:pt x="39713" y="9817"/>
                    <a:pt x="39693" y="9878"/>
                  </a:cubicBezTo>
                  <a:cubicBezTo>
                    <a:pt x="39571" y="9919"/>
                    <a:pt x="39448" y="9960"/>
                    <a:pt x="39326" y="10000"/>
                  </a:cubicBezTo>
                  <a:lnTo>
                    <a:pt x="39082" y="10000"/>
                  </a:lnTo>
                  <a:cubicBezTo>
                    <a:pt x="39062" y="10082"/>
                    <a:pt x="39041" y="10143"/>
                    <a:pt x="39000" y="10204"/>
                  </a:cubicBezTo>
                  <a:cubicBezTo>
                    <a:pt x="38858" y="10184"/>
                    <a:pt x="38858" y="10082"/>
                    <a:pt x="38838" y="10000"/>
                  </a:cubicBezTo>
                  <a:cubicBezTo>
                    <a:pt x="38838" y="9980"/>
                    <a:pt x="38797" y="9980"/>
                    <a:pt x="38776" y="9960"/>
                  </a:cubicBezTo>
                  <a:cubicBezTo>
                    <a:pt x="38756" y="10041"/>
                    <a:pt x="38736" y="10122"/>
                    <a:pt x="38715" y="10184"/>
                  </a:cubicBezTo>
                  <a:cubicBezTo>
                    <a:pt x="38675" y="10224"/>
                    <a:pt x="38613" y="10245"/>
                    <a:pt x="38532" y="10285"/>
                  </a:cubicBezTo>
                  <a:cubicBezTo>
                    <a:pt x="38552" y="10184"/>
                    <a:pt x="38573" y="10122"/>
                    <a:pt x="38593" y="10041"/>
                  </a:cubicBezTo>
                  <a:cubicBezTo>
                    <a:pt x="38593" y="10021"/>
                    <a:pt x="38573" y="10021"/>
                    <a:pt x="38552" y="9980"/>
                  </a:cubicBezTo>
                  <a:cubicBezTo>
                    <a:pt x="38532" y="10000"/>
                    <a:pt x="38491" y="10000"/>
                    <a:pt x="38451" y="10000"/>
                  </a:cubicBezTo>
                  <a:cubicBezTo>
                    <a:pt x="38430" y="10082"/>
                    <a:pt x="38389" y="10163"/>
                    <a:pt x="38349" y="10245"/>
                  </a:cubicBezTo>
                  <a:cubicBezTo>
                    <a:pt x="38227" y="10245"/>
                    <a:pt x="38104" y="10245"/>
                    <a:pt x="37982" y="10224"/>
                  </a:cubicBezTo>
                  <a:cubicBezTo>
                    <a:pt x="37962" y="10143"/>
                    <a:pt x="37962" y="10041"/>
                    <a:pt x="37962" y="9960"/>
                  </a:cubicBezTo>
                  <a:lnTo>
                    <a:pt x="37860" y="9960"/>
                  </a:lnTo>
                  <a:cubicBezTo>
                    <a:pt x="37840" y="10021"/>
                    <a:pt x="37799" y="10102"/>
                    <a:pt x="37778" y="10163"/>
                  </a:cubicBezTo>
                  <a:lnTo>
                    <a:pt x="37656" y="10163"/>
                  </a:lnTo>
                  <a:cubicBezTo>
                    <a:pt x="37493" y="10224"/>
                    <a:pt x="37493" y="10346"/>
                    <a:pt x="37453" y="10489"/>
                  </a:cubicBezTo>
                  <a:cubicBezTo>
                    <a:pt x="37412" y="10367"/>
                    <a:pt x="37392" y="10285"/>
                    <a:pt x="37371" y="10204"/>
                  </a:cubicBezTo>
                  <a:cubicBezTo>
                    <a:pt x="37392" y="10163"/>
                    <a:pt x="37412" y="10122"/>
                    <a:pt x="37432" y="10082"/>
                  </a:cubicBezTo>
                  <a:cubicBezTo>
                    <a:pt x="37493" y="10061"/>
                    <a:pt x="37554" y="10041"/>
                    <a:pt x="37616" y="10021"/>
                  </a:cubicBezTo>
                  <a:cubicBezTo>
                    <a:pt x="37595" y="9797"/>
                    <a:pt x="37738" y="9573"/>
                    <a:pt x="37636" y="9308"/>
                  </a:cubicBezTo>
                  <a:lnTo>
                    <a:pt x="37636" y="9308"/>
                  </a:lnTo>
                  <a:cubicBezTo>
                    <a:pt x="37595" y="9369"/>
                    <a:pt x="37554" y="9410"/>
                    <a:pt x="37514" y="9450"/>
                  </a:cubicBezTo>
                  <a:cubicBezTo>
                    <a:pt x="37432" y="9430"/>
                    <a:pt x="37351" y="9430"/>
                    <a:pt x="37269" y="9410"/>
                  </a:cubicBezTo>
                  <a:cubicBezTo>
                    <a:pt x="37229" y="9430"/>
                    <a:pt x="37188" y="9450"/>
                    <a:pt x="37147" y="9471"/>
                  </a:cubicBezTo>
                  <a:cubicBezTo>
                    <a:pt x="37066" y="9349"/>
                    <a:pt x="37127" y="9287"/>
                    <a:pt x="37188" y="9226"/>
                  </a:cubicBezTo>
                  <a:cubicBezTo>
                    <a:pt x="37249" y="9247"/>
                    <a:pt x="37290" y="9267"/>
                    <a:pt x="37330" y="9287"/>
                  </a:cubicBezTo>
                  <a:cubicBezTo>
                    <a:pt x="37371" y="9226"/>
                    <a:pt x="37392" y="9165"/>
                    <a:pt x="37432" y="9104"/>
                  </a:cubicBezTo>
                  <a:cubicBezTo>
                    <a:pt x="37493" y="9125"/>
                    <a:pt x="37554" y="9145"/>
                    <a:pt x="37595" y="9165"/>
                  </a:cubicBezTo>
                  <a:cubicBezTo>
                    <a:pt x="37656" y="9063"/>
                    <a:pt x="37656" y="9043"/>
                    <a:pt x="37636" y="8860"/>
                  </a:cubicBezTo>
                  <a:cubicBezTo>
                    <a:pt x="37636" y="8839"/>
                    <a:pt x="37616" y="8839"/>
                    <a:pt x="37595" y="8819"/>
                  </a:cubicBezTo>
                  <a:cubicBezTo>
                    <a:pt x="37554" y="8819"/>
                    <a:pt x="37493" y="8819"/>
                    <a:pt x="37432" y="8839"/>
                  </a:cubicBezTo>
                  <a:cubicBezTo>
                    <a:pt x="37392" y="8717"/>
                    <a:pt x="37392" y="8595"/>
                    <a:pt x="37432" y="8473"/>
                  </a:cubicBezTo>
                  <a:cubicBezTo>
                    <a:pt x="37473" y="8452"/>
                    <a:pt x="37514" y="8473"/>
                    <a:pt x="37554" y="8432"/>
                  </a:cubicBezTo>
                  <a:cubicBezTo>
                    <a:pt x="37575" y="8412"/>
                    <a:pt x="37656" y="8391"/>
                    <a:pt x="37616" y="8290"/>
                  </a:cubicBezTo>
                  <a:lnTo>
                    <a:pt x="37616" y="8290"/>
                  </a:lnTo>
                  <a:cubicBezTo>
                    <a:pt x="37534" y="8310"/>
                    <a:pt x="37432" y="8351"/>
                    <a:pt x="37351" y="8371"/>
                  </a:cubicBezTo>
                  <a:cubicBezTo>
                    <a:pt x="37371" y="8371"/>
                    <a:pt x="37371" y="8391"/>
                    <a:pt x="37371" y="8391"/>
                  </a:cubicBezTo>
                  <a:cubicBezTo>
                    <a:pt x="37249" y="8493"/>
                    <a:pt x="37127" y="8575"/>
                    <a:pt x="37005" y="8656"/>
                  </a:cubicBezTo>
                  <a:cubicBezTo>
                    <a:pt x="36964" y="8839"/>
                    <a:pt x="36943" y="9002"/>
                    <a:pt x="36903" y="9186"/>
                  </a:cubicBezTo>
                  <a:cubicBezTo>
                    <a:pt x="36943" y="9247"/>
                    <a:pt x="36964" y="9328"/>
                    <a:pt x="37005" y="9389"/>
                  </a:cubicBezTo>
                  <a:cubicBezTo>
                    <a:pt x="36984" y="9471"/>
                    <a:pt x="36964" y="9532"/>
                    <a:pt x="36943" y="9613"/>
                  </a:cubicBezTo>
                  <a:cubicBezTo>
                    <a:pt x="36886" y="9655"/>
                    <a:pt x="36828" y="9666"/>
                    <a:pt x="36769" y="9666"/>
                  </a:cubicBezTo>
                  <a:cubicBezTo>
                    <a:pt x="36699" y="9666"/>
                    <a:pt x="36628" y="9651"/>
                    <a:pt x="36553" y="9651"/>
                  </a:cubicBezTo>
                  <a:cubicBezTo>
                    <a:pt x="36534" y="9651"/>
                    <a:pt x="36515" y="9652"/>
                    <a:pt x="36495" y="9654"/>
                  </a:cubicBezTo>
                  <a:cubicBezTo>
                    <a:pt x="36495" y="9593"/>
                    <a:pt x="36495" y="9552"/>
                    <a:pt x="36475" y="9511"/>
                  </a:cubicBezTo>
                  <a:cubicBezTo>
                    <a:pt x="36475" y="9471"/>
                    <a:pt x="36455" y="9430"/>
                    <a:pt x="36434" y="9369"/>
                  </a:cubicBezTo>
                  <a:cubicBezTo>
                    <a:pt x="36495" y="9328"/>
                    <a:pt x="36536" y="9267"/>
                    <a:pt x="36597" y="9226"/>
                  </a:cubicBezTo>
                  <a:cubicBezTo>
                    <a:pt x="36516" y="9125"/>
                    <a:pt x="36475" y="9002"/>
                    <a:pt x="36495" y="8819"/>
                  </a:cubicBezTo>
                  <a:cubicBezTo>
                    <a:pt x="36495" y="8799"/>
                    <a:pt x="36536" y="8738"/>
                    <a:pt x="36557" y="8676"/>
                  </a:cubicBezTo>
                  <a:cubicBezTo>
                    <a:pt x="36495" y="8636"/>
                    <a:pt x="36455" y="8554"/>
                    <a:pt x="36495" y="8493"/>
                  </a:cubicBezTo>
                  <a:cubicBezTo>
                    <a:pt x="36557" y="8391"/>
                    <a:pt x="36455" y="8330"/>
                    <a:pt x="36455" y="8269"/>
                  </a:cubicBezTo>
                  <a:cubicBezTo>
                    <a:pt x="36475" y="8228"/>
                    <a:pt x="36495" y="8188"/>
                    <a:pt x="36516" y="8147"/>
                  </a:cubicBezTo>
                  <a:cubicBezTo>
                    <a:pt x="36495" y="8066"/>
                    <a:pt x="36475" y="7984"/>
                    <a:pt x="36414" y="7903"/>
                  </a:cubicBezTo>
                  <a:cubicBezTo>
                    <a:pt x="36353" y="8025"/>
                    <a:pt x="36353" y="8147"/>
                    <a:pt x="36210" y="8167"/>
                  </a:cubicBezTo>
                  <a:cubicBezTo>
                    <a:pt x="36190" y="8127"/>
                    <a:pt x="36170" y="8086"/>
                    <a:pt x="36129" y="8025"/>
                  </a:cubicBezTo>
                  <a:cubicBezTo>
                    <a:pt x="36129" y="8025"/>
                    <a:pt x="36109" y="8045"/>
                    <a:pt x="36109" y="8045"/>
                  </a:cubicBezTo>
                  <a:cubicBezTo>
                    <a:pt x="36068" y="8106"/>
                    <a:pt x="36047" y="8167"/>
                    <a:pt x="36027" y="8228"/>
                  </a:cubicBezTo>
                  <a:cubicBezTo>
                    <a:pt x="36047" y="8269"/>
                    <a:pt x="36068" y="8310"/>
                    <a:pt x="36109" y="8371"/>
                  </a:cubicBezTo>
                  <a:cubicBezTo>
                    <a:pt x="36129" y="8330"/>
                    <a:pt x="36149" y="8290"/>
                    <a:pt x="36170" y="8249"/>
                  </a:cubicBezTo>
                  <a:cubicBezTo>
                    <a:pt x="36192" y="8226"/>
                    <a:pt x="36220" y="8210"/>
                    <a:pt x="36248" y="8210"/>
                  </a:cubicBezTo>
                  <a:cubicBezTo>
                    <a:pt x="36271" y="8210"/>
                    <a:pt x="36294" y="8221"/>
                    <a:pt x="36312" y="8249"/>
                  </a:cubicBezTo>
                  <a:cubicBezTo>
                    <a:pt x="36353" y="8554"/>
                    <a:pt x="36394" y="8860"/>
                    <a:pt x="36373" y="9186"/>
                  </a:cubicBezTo>
                  <a:cubicBezTo>
                    <a:pt x="36353" y="9226"/>
                    <a:pt x="36312" y="9267"/>
                    <a:pt x="36271" y="9308"/>
                  </a:cubicBezTo>
                  <a:cubicBezTo>
                    <a:pt x="36231" y="9287"/>
                    <a:pt x="36190" y="9267"/>
                    <a:pt x="36129" y="9226"/>
                  </a:cubicBezTo>
                  <a:cubicBezTo>
                    <a:pt x="36170" y="9125"/>
                    <a:pt x="36109" y="9023"/>
                    <a:pt x="36170" y="8921"/>
                  </a:cubicBezTo>
                  <a:cubicBezTo>
                    <a:pt x="36210" y="8839"/>
                    <a:pt x="36190" y="8758"/>
                    <a:pt x="36149" y="8697"/>
                  </a:cubicBezTo>
                  <a:cubicBezTo>
                    <a:pt x="36027" y="8697"/>
                    <a:pt x="36068" y="8778"/>
                    <a:pt x="36047" y="8839"/>
                  </a:cubicBezTo>
                  <a:cubicBezTo>
                    <a:pt x="36027" y="8880"/>
                    <a:pt x="36007" y="8941"/>
                    <a:pt x="35986" y="8982"/>
                  </a:cubicBezTo>
                  <a:cubicBezTo>
                    <a:pt x="35966" y="9043"/>
                    <a:pt x="35946" y="9104"/>
                    <a:pt x="35925" y="9165"/>
                  </a:cubicBezTo>
                  <a:cubicBezTo>
                    <a:pt x="35884" y="9145"/>
                    <a:pt x="35844" y="9145"/>
                    <a:pt x="35844" y="9125"/>
                  </a:cubicBezTo>
                  <a:cubicBezTo>
                    <a:pt x="35803" y="8962"/>
                    <a:pt x="35762" y="8799"/>
                    <a:pt x="35864" y="8656"/>
                  </a:cubicBezTo>
                  <a:cubicBezTo>
                    <a:pt x="35803" y="8351"/>
                    <a:pt x="35803" y="8351"/>
                    <a:pt x="35864" y="8127"/>
                  </a:cubicBezTo>
                  <a:lnTo>
                    <a:pt x="35844" y="8106"/>
                  </a:lnTo>
                  <a:cubicBezTo>
                    <a:pt x="35844" y="7984"/>
                    <a:pt x="35823" y="7882"/>
                    <a:pt x="35823" y="7780"/>
                  </a:cubicBezTo>
                  <a:cubicBezTo>
                    <a:pt x="35844" y="7679"/>
                    <a:pt x="35884" y="7556"/>
                    <a:pt x="35864" y="7475"/>
                  </a:cubicBezTo>
                  <a:cubicBezTo>
                    <a:pt x="35803" y="7373"/>
                    <a:pt x="35905" y="7271"/>
                    <a:pt x="35864" y="7149"/>
                  </a:cubicBezTo>
                  <a:cubicBezTo>
                    <a:pt x="35742" y="7149"/>
                    <a:pt x="35701" y="7210"/>
                    <a:pt x="35660" y="7312"/>
                  </a:cubicBezTo>
                  <a:cubicBezTo>
                    <a:pt x="35681" y="7332"/>
                    <a:pt x="35701" y="7373"/>
                    <a:pt x="35742" y="7393"/>
                  </a:cubicBezTo>
                  <a:cubicBezTo>
                    <a:pt x="35722" y="7495"/>
                    <a:pt x="35722" y="7577"/>
                    <a:pt x="35701" y="7679"/>
                  </a:cubicBezTo>
                  <a:cubicBezTo>
                    <a:pt x="35681" y="7699"/>
                    <a:pt x="35660" y="7699"/>
                    <a:pt x="35620" y="7719"/>
                  </a:cubicBezTo>
                  <a:cubicBezTo>
                    <a:pt x="35599" y="7577"/>
                    <a:pt x="35559" y="7455"/>
                    <a:pt x="35538" y="7332"/>
                  </a:cubicBezTo>
                  <a:cubicBezTo>
                    <a:pt x="35559" y="7292"/>
                    <a:pt x="35579" y="7251"/>
                    <a:pt x="35599" y="7231"/>
                  </a:cubicBezTo>
                  <a:cubicBezTo>
                    <a:pt x="35640" y="7088"/>
                    <a:pt x="35518" y="6986"/>
                    <a:pt x="35640" y="6864"/>
                  </a:cubicBezTo>
                  <a:cubicBezTo>
                    <a:pt x="35701" y="6925"/>
                    <a:pt x="35783" y="6966"/>
                    <a:pt x="35864" y="7047"/>
                  </a:cubicBezTo>
                  <a:cubicBezTo>
                    <a:pt x="35946" y="6844"/>
                    <a:pt x="35823" y="6640"/>
                    <a:pt x="35905" y="6477"/>
                  </a:cubicBezTo>
                  <a:cubicBezTo>
                    <a:pt x="35925" y="6457"/>
                    <a:pt x="35905" y="6457"/>
                    <a:pt x="35905" y="6436"/>
                  </a:cubicBezTo>
                  <a:cubicBezTo>
                    <a:pt x="35905" y="6436"/>
                    <a:pt x="35905" y="6436"/>
                    <a:pt x="35884" y="6416"/>
                  </a:cubicBezTo>
                  <a:lnTo>
                    <a:pt x="35823" y="6416"/>
                  </a:lnTo>
                  <a:cubicBezTo>
                    <a:pt x="35701" y="6457"/>
                    <a:pt x="35762" y="6599"/>
                    <a:pt x="35640" y="6640"/>
                  </a:cubicBezTo>
                  <a:cubicBezTo>
                    <a:pt x="35620" y="6538"/>
                    <a:pt x="35579" y="6457"/>
                    <a:pt x="35559" y="6355"/>
                  </a:cubicBezTo>
                  <a:cubicBezTo>
                    <a:pt x="35416" y="6334"/>
                    <a:pt x="35294" y="6314"/>
                    <a:pt x="35172" y="6314"/>
                  </a:cubicBezTo>
                  <a:cubicBezTo>
                    <a:pt x="34927" y="6416"/>
                    <a:pt x="34642" y="6375"/>
                    <a:pt x="34377" y="6518"/>
                  </a:cubicBezTo>
                  <a:cubicBezTo>
                    <a:pt x="34459" y="6558"/>
                    <a:pt x="34520" y="6599"/>
                    <a:pt x="34601" y="6640"/>
                  </a:cubicBezTo>
                  <a:cubicBezTo>
                    <a:pt x="34581" y="6701"/>
                    <a:pt x="34561" y="6721"/>
                    <a:pt x="34540" y="6762"/>
                  </a:cubicBezTo>
                  <a:cubicBezTo>
                    <a:pt x="34439" y="6742"/>
                    <a:pt x="34337" y="6701"/>
                    <a:pt x="34276" y="6681"/>
                  </a:cubicBezTo>
                  <a:cubicBezTo>
                    <a:pt x="34035" y="6699"/>
                    <a:pt x="33828" y="6785"/>
                    <a:pt x="33593" y="6785"/>
                  </a:cubicBezTo>
                  <a:cubicBezTo>
                    <a:pt x="33569" y="6785"/>
                    <a:pt x="33546" y="6784"/>
                    <a:pt x="33522" y="6783"/>
                  </a:cubicBezTo>
                  <a:cubicBezTo>
                    <a:pt x="33522" y="6742"/>
                    <a:pt x="33542" y="6721"/>
                    <a:pt x="33542" y="6681"/>
                  </a:cubicBezTo>
                  <a:cubicBezTo>
                    <a:pt x="33563" y="6640"/>
                    <a:pt x="33563" y="6599"/>
                    <a:pt x="33563" y="6558"/>
                  </a:cubicBezTo>
                  <a:cubicBezTo>
                    <a:pt x="33481" y="6538"/>
                    <a:pt x="33420" y="6538"/>
                    <a:pt x="33359" y="6518"/>
                  </a:cubicBezTo>
                  <a:cubicBezTo>
                    <a:pt x="33339" y="6497"/>
                    <a:pt x="33339" y="6477"/>
                    <a:pt x="33339" y="6436"/>
                  </a:cubicBezTo>
                  <a:cubicBezTo>
                    <a:pt x="33339" y="6416"/>
                    <a:pt x="33318" y="6375"/>
                    <a:pt x="33318" y="6355"/>
                  </a:cubicBezTo>
                  <a:cubicBezTo>
                    <a:pt x="33441" y="6192"/>
                    <a:pt x="33441" y="6131"/>
                    <a:pt x="33339" y="5886"/>
                  </a:cubicBezTo>
                  <a:cubicBezTo>
                    <a:pt x="33309" y="5886"/>
                    <a:pt x="33290" y="5930"/>
                    <a:pt x="33259" y="5930"/>
                  </a:cubicBezTo>
                  <a:cubicBezTo>
                    <a:pt x="33247" y="5930"/>
                    <a:pt x="33233" y="5923"/>
                    <a:pt x="33217" y="5907"/>
                  </a:cubicBezTo>
                  <a:cubicBezTo>
                    <a:pt x="33257" y="5825"/>
                    <a:pt x="33298" y="5723"/>
                    <a:pt x="33339" y="5622"/>
                  </a:cubicBezTo>
                  <a:cubicBezTo>
                    <a:pt x="33298" y="5601"/>
                    <a:pt x="33257" y="5601"/>
                    <a:pt x="33217" y="5601"/>
                  </a:cubicBezTo>
                  <a:cubicBezTo>
                    <a:pt x="33155" y="5499"/>
                    <a:pt x="33094" y="5438"/>
                    <a:pt x="32993" y="5418"/>
                  </a:cubicBezTo>
                  <a:cubicBezTo>
                    <a:pt x="32830" y="5418"/>
                    <a:pt x="32687" y="5377"/>
                    <a:pt x="32545" y="5357"/>
                  </a:cubicBezTo>
                  <a:cubicBezTo>
                    <a:pt x="32545" y="5275"/>
                    <a:pt x="32545" y="5214"/>
                    <a:pt x="32545" y="5174"/>
                  </a:cubicBezTo>
                  <a:cubicBezTo>
                    <a:pt x="32463" y="5153"/>
                    <a:pt x="32382" y="5153"/>
                    <a:pt x="32321" y="5133"/>
                  </a:cubicBezTo>
                  <a:cubicBezTo>
                    <a:pt x="32253" y="5210"/>
                    <a:pt x="32181" y="5232"/>
                    <a:pt x="32109" y="5232"/>
                  </a:cubicBezTo>
                  <a:cubicBezTo>
                    <a:pt x="32028" y="5232"/>
                    <a:pt x="31948" y="5205"/>
                    <a:pt x="31872" y="5194"/>
                  </a:cubicBezTo>
                  <a:cubicBezTo>
                    <a:pt x="31800" y="5194"/>
                    <a:pt x="31792" y="5258"/>
                    <a:pt x="31748" y="5258"/>
                  </a:cubicBezTo>
                  <a:cubicBezTo>
                    <a:pt x="31743" y="5258"/>
                    <a:pt x="31737" y="5257"/>
                    <a:pt x="31730" y="5255"/>
                  </a:cubicBezTo>
                  <a:cubicBezTo>
                    <a:pt x="31710" y="5194"/>
                    <a:pt x="31689" y="5153"/>
                    <a:pt x="31669" y="5092"/>
                  </a:cubicBezTo>
                  <a:cubicBezTo>
                    <a:pt x="31628" y="5113"/>
                    <a:pt x="31587" y="5153"/>
                    <a:pt x="31567" y="5174"/>
                  </a:cubicBezTo>
                  <a:cubicBezTo>
                    <a:pt x="31486" y="5072"/>
                    <a:pt x="31424" y="4990"/>
                    <a:pt x="31363" y="4909"/>
                  </a:cubicBezTo>
                  <a:cubicBezTo>
                    <a:pt x="31343" y="4868"/>
                    <a:pt x="31302" y="4807"/>
                    <a:pt x="31282" y="4766"/>
                  </a:cubicBezTo>
                  <a:cubicBezTo>
                    <a:pt x="31282" y="4746"/>
                    <a:pt x="31282" y="4726"/>
                    <a:pt x="31282" y="4705"/>
                  </a:cubicBezTo>
                  <a:cubicBezTo>
                    <a:pt x="31323" y="4705"/>
                    <a:pt x="31343" y="4685"/>
                    <a:pt x="31384" y="4664"/>
                  </a:cubicBezTo>
                  <a:cubicBezTo>
                    <a:pt x="31404" y="4624"/>
                    <a:pt x="31445" y="4563"/>
                    <a:pt x="31445" y="4542"/>
                  </a:cubicBezTo>
                  <a:cubicBezTo>
                    <a:pt x="31424" y="4461"/>
                    <a:pt x="31404" y="4400"/>
                    <a:pt x="31384" y="4359"/>
                  </a:cubicBezTo>
                  <a:cubicBezTo>
                    <a:pt x="31486" y="4257"/>
                    <a:pt x="31486" y="4257"/>
                    <a:pt x="31526" y="4054"/>
                  </a:cubicBezTo>
                  <a:cubicBezTo>
                    <a:pt x="31368" y="3948"/>
                    <a:pt x="31225" y="3797"/>
                    <a:pt x="31018" y="3797"/>
                  </a:cubicBezTo>
                  <a:cubicBezTo>
                    <a:pt x="30986" y="3797"/>
                    <a:pt x="30951" y="3801"/>
                    <a:pt x="30915" y="3809"/>
                  </a:cubicBezTo>
                  <a:cubicBezTo>
                    <a:pt x="30915" y="3768"/>
                    <a:pt x="30915" y="3728"/>
                    <a:pt x="30936" y="3687"/>
                  </a:cubicBezTo>
                  <a:cubicBezTo>
                    <a:pt x="30936" y="3667"/>
                    <a:pt x="30936" y="3626"/>
                    <a:pt x="30956" y="3585"/>
                  </a:cubicBezTo>
                  <a:cubicBezTo>
                    <a:pt x="30915" y="3565"/>
                    <a:pt x="30875" y="3565"/>
                    <a:pt x="30834" y="3565"/>
                  </a:cubicBezTo>
                  <a:cubicBezTo>
                    <a:pt x="30827" y="3558"/>
                    <a:pt x="30822" y="3556"/>
                    <a:pt x="30819" y="3556"/>
                  </a:cubicBezTo>
                  <a:cubicBezTo>
                    <a:pt x="30811" y="3556"/>
                    <a:pt x="30807" y="3565"/>
                    <a:pt x="30793" y="3565"/>
                  </a:cubicBezTo>
                  <a:cubicBezTo>
                    <a:pt x="30813" y="3707"/>
                    <a:pt x="30793" y="3789"/>
                    <a:pt x="30671" y="3829"/>
                  </a:cubicBezTo>
                  <a:cubicBezTo>
                    <a:pt x="30630" y="3829"/>
                    <a:pt x="30569" y="3809"/>
                    <a:pt x="30508" y="3789"/>
                  </a:cubicBezTo>
                  <a:cubicBezTo>
                    <a:pt x="30508" y="3728"/>
                    <a:pt x="30508" y="3707"/>
                    <a:pt x="30508" y="3667"/>
                  </a:cubicBezTo>
                  <a:cubicBezTo>
                    <a:pt x="30508" y="3646"/>
                    <a:pt x="30488" y="3605"/>
                    <a:pt x="30488" y="3565"/>
                  </a:cubicBezTo>
                  <a:cubicBezTo>
                    <a:pt x="30406" y="3605"/>
                    <a:pt x="30365" y="3646"/>
                    <a:pt x="30304" y="3667"/>
                  </a:cubicBezTo>
                  <a:cubicBezTo>
                    <a:pt x="30345" y="3667"/>
                    <a:pt x="30365" y="3687"/>
                    <a:pt x="30427" y="3707"/>
                  </a:cubicBezTo>
                  <a:cubicBezTo>
                    <a:pt x="30406" y="3748"/>
                    <a:pt x="30386" y="3768"/>
                    <a:pt x="30365" y="3789"/>
                  </a:cubicBezTo>
                  <a:cubicBezTo>
                    <a:pt x="30304" y="3768"/>
                    <a:pt x="30264" y="3768"/>
                    <a:pt x="30243" y="3768"/>
                  </a:cubicBezTo>
                  <a:cubicBezTo>
                    <a:pt x="30169" y="3805"/>
                    <a:pt x="30162" y="3893"/>
                    <a:pt x="30070" y="3893"/>
                  </a:cubicBezTo>
                  <a:cubicBezTo>
                    <a:pt x="30060" y="3893"/>
                    <a:pt x="30050" y="3892"/>
                    <a:pt x="30040" y="3891"/>
                  </a:cubicBezTo>
                  <a:cubicBezTo>
                    <a:pt x="30040" y="3850"/>
                    <a:pt x="30019" y="3809"/>
                    <a:pt x="30019" y="3789"/>
                  </a:cubicBezTo>
                  <a:cubicBezTo>
                    <a:pt x="30101" y="3402"/>
                    <a:pt x="30325" y="3096"/>
                    <a:pt x="30406" y="2730"/>
                  </a:cubicBezTo>
                  <a:lnTo>
                    <a:pt x="30406" y="2730"/>
                  </a:lnTo>
                  <a:lnTo>
                    <a:pt x="30264" y="2811"/>
                  </a:lnTo>
                  <a:cubicBezTo>
                    <a:pt x="30243" y="2913"/>
                    <a:pt x="30243" y="2995"/>
                    <a:pt x="30162" y="3076"/>
                  </a:cubicBezTo>
                  <a:cubicBezTo>
                    <a:pt x="30101" y="2974"/>
                    <a:pt x="30162" y="2913"/>
                    <a:pt x="30162" y="2832"/>
                  </a:cubicBezTo>
                  <a:cubicBezTo>
                    <a:pt x="30202" y="2811"/>
                    <a:pt x="30243" y="2811"/>
                    <a:pt x="30264" y="2811"/>
                  </a:cubicBezTo>
                  <a:cubicBezTo>
                    <a:pt x="30223" y="2730"/>
                    <a:pt x="30202" y="2648"/>
                    <a:pt x="30284" y="2546"/>
                  </a:cubicBezTo>
                  <a:cubicBezTo>
                    <a:pt x="30386" y="2567"/>
                    <a:pt x="30365" y="2669"/>
                    <a:pt x="30386" y="2730"/>
                  </a:cubicBezTo>
                  <a:cubicBezTo>
                    <a:pt x="30406" y="2730"/>
                    <a:pt x="30406" y="2730"/>
                    <a:pt x="30406" y="2709"/>
                  </a:cubicBezTo>
                  <a:cubicBezTo>
                    <a:pt x="30467" y="2587"/>
                    <a:pt x="30508" y="2465"/>
                    <a:pt x="30569" y="2302"/>
                  </a:cubicBezTo>
                  <a:lnTo>
                    <a:pt x="30569" y="2302"/>
                  </a:lnTo>
                  <a:cubicBezTo>
                    <a:pt x="30467" y="2343"/>
                    <a:pt x="30406" y="2363"/>
                    <a:pt x="30345" y="2404"/>
                  </a:cubicBezTo>
                  <a:cubicBezTo>
                    <a:pt x="30325" y="2322"/>
                    <a:pt x="30325" y="2261"/>
                    <a:pt x="30325" y="2200"/>
                  </a:cubicBezTo>
                  <a:cubicBezTo>
                    <a:pt x="30202" y="2180"/>
                    <a:pt x="30121" y="2098"/>
                    <a:pt x="29999" y="2098"/>
                  </a:cubicBezTo>
                  <a:cubicBezTo>
                    <a:pt x="29977" y="2103"/>
                    <a:pt x="29956" y="2104"/>
                    <a:pt x="29934" y="2104"/>
                  </a:cubicBezTo>
                  <a:cubicBezTo>
                    <a:pt x="29875" y="2104"/>
                    <a:pt x="29817" y="2093"/>
                    <a:pt x="29758" y="2093"/>
                  </a:cubicBezTo>
                  <a:cubicBezTo>
                    <a:pt x="29736" y="2093"/>
                    <a:pt x="29715" y="2094"/>
                    <a:pt x="29693" y="2098"/>
                  </a:cubicBezTo>
                  <a:cubicBezTo>
                    <a:pt x="29673" y="2139"/>
                    <a:pt x="29673" y="2200"/>
                    <a:pt x="29673" y="2241"/>
                  </a:cubicBezTo>
                  <a:cubicBezTo>
                    <a:pt x="29571" y="2221"/>
                    <a:pt x="29469" y="2160"/>
                    <a:pt x="29367" y="2160"/>
                  </a:cubicBezTo>
                  <a:cubicBezTo>
                    <a:pt x="29245" y="2160"/>
                    <a:pt x="29143" y="2200"/>
                    <a:pt x="29042" y="2200"/>
                  </a:cubicBezTo>
                  <a:cubicBezTo>
                    <a:pt x="28919" y="2200"/>
                    <a:pt x="28797" y="2180"/>
                    <a:pt x="28695" y="2119"/>
                  </a:cubicBezTo>
                  <a:lnTo>
                    <a:pt x="28634" y="2119"/>
                  </a:lnTo>
                  <a:cubicBezTo>
                    <a:pt x="28614" y="2139"/>
                    <a:pt x="28573" y="2160"/>
                    <a:pt x="28553" y="2180"/>
                  </a:cubicBezTo>
                  <a:cubicBezTo>
                    <a:pt x="28370" y="2037"/>
                    <a:pt x="28084" y="2037"/>
                    <a:pt x="27942" y="1874"/>
                  </a:cubicBezTo>
                  <a:cubicBezTo>
                    <a:pt x="27820" y="1874"/>
                    <a:pt x="27698" y="1854"/>
                    <a:pt x="27596" y="1854"/>
                  </a:cubicBezTo>
                  <a:cubicBezTo>
                    <a:pt x="27575" y="1813"/>
                    <a:pt x="27555" y="1773"/>
                    <a:pt x="27535" y="1752"/>
                  </a:cubicBezTo>
                  <a:cubicBezTo>
                    <a:pt x="27433" y="1711"/>
                    <a:pt x="27331" y="1671"/>
                    <a:pt x="27249" y="1630"/>
                  </a:cubicBezTo>
                  <a:cubicBezTo>
                    <a:pt x="27229" y="1589"/>
                    <a:pt x="27229" y="1569"/>
                    <a:pt x="27229" y="1549"/>
                  </a:cubicBezTo>
                  <a:cubicBezTo>
                    <a:pt x="27107" y="1549"/>
                    <a:pt x="27005" y="1549"/>
                    <a:pt x="26903" y="1569"/>
                  </a:cubicBezTo>
                  <a:cubicBezTo>
                    <a:pt x="26822" y="1569"/>
                    <a:pt x="26720" y="1589"/>
                    <a:pt x="26618" y="1589"/>
                  </a:cubicBezTo>
                  <a:cubicBezTo>
                    <a:pt x="26496" y="1487"/>
                    <a:pt x="26292" y="1508"/>
                    <a:pt x="26252" y="1345"/>
                  </a:cubicBezTo>
                  <a:cubicBezTo>
                    <a:pt x="26129" y="1263"/>
                    <a:pt x="25987" y="1263"/>
                    <a:pt x="25926" y="1162"/>
                  </a:cubicBezTo>
                  <a:cubicBezTo>
                    <a:pt x="25966" y="1121"/>
                    <a:pt x="26007" y="1101"/>
                    <a:pt x="26068" y="1080"/>
                  </a:cubicBezTo>
                  <a:cubicBezTo>
                    <a:pt x="25966" y="1019"/>
                    <a:pt x="25885" y="978"/>
                    <a:pt x="25824" y="917"/>
                  </a:cubicBezTo>
                  <a:cubicBezTo>
                    <a:pt x="25783" y="876"/>
                    <a:pt x="25763" y="815"/>
                    <a:pt x="25702" y="775"/>
                  </a:cubicBezTo>
                  <a:cubicBezTo>
                    <a:pt x="25661" y="754"/>
                    <a:pt x="25641" y="714"/>
                    <a:pt x="25620" y="652"/>
                  </a:cubicBezTo>
                  <a:cubicBezTo>
                    <a:pt x="25579" y="612"/>
                    <a:pt x="25539" y="571"/>
                    <a:pt x="25498" y="510"/>
                  </a:cubicBezTo>
                  <a:cubicBezTo>
                    <a:pt x="25478" y="469"/>
                    <a:pt x="25478" y="408"/>
                    <a:pt x="25478" y="327"/>
                  </a:cubicBezTo>
                  <a:cubicBezTo>
                    <a:pt x="25417" y="388"/>
                    <a:pt x="25376" y="428"/>
                    <a:pt x="25355" y="469"/>
                  </a:cubicBezTo>
                  <a:cubicBezTo>
                    <a:pt x="25233" y="428"/>
                    <a:pt x="25131" y="408"/>
                    <a:pt x="25009" y="367"/>
                  </a:cubicBezTo>
                  <a:cubicBezTo>
                    <a:pt x="25009" y="408"/>
                    <a:pt x="25009" y="428"/>
                    <a:pt x="24989" y="469"/>
                  </a:cubicBezTo>
                  <a:cubicBezTo>
                    <a:pt x="25070" y="469"/>
                    <a:pt x="25131" y="469"/>
                    <a:pt x="25193" y="490"/>
                  </a:cubicBezTo>
                  <a:cubicBezTo>
                    <a:pt x="25233" y="551"/>
                    <a:pt x="25274" y="632"/>
                    <a:pt x="25315" y="714"/>
                  </a:cubicBezTo>
                  <a:cubicBezTo>
                    <a:pt x="25213" y="815"/>
                    <a:pt x="25254" y="999"/>
                    <a:pt x="25131" y="1141"/>
                  </a:cubicBezTo>
                  <a:cubicBezTo>
                    <a:pt x="25091" y="1101"/>
                    <a:pt x="25050" y="1060"/>
                    <a:pt x="25009" y="1019"/>
                  </a:cubicBezTo>
                  <a:cubicBezTo>
                    <a:pt x="25050" y="999"/>
                    <a:pt x="25091" y="978"/>
                    <a:pt x="25131" y="958"/>
                  </a:cubicBezTo>
                  <a:cubicBezTo>
                    <a:pt x="25152" y="897"/>
                    <a:pt x="25152" y="856"/>
                    <a:pt x="25152" y="775"/>
                  </a:cubicBezTo>
                  <a:lnTo>
                    <a:pt x="25152" y="775"/>
                  </a:lnTo>
                  <a:cubicBezTo>
                    <a:pt x="25070" y="856"/>
                    <a:pt x="25009" y="897"/>
                    <a:pt x="24948" y="958"/>
                  </a:cubicBezTo>
                  <a:cubicBezTo>
                    <a:pt x="24907" y="938"/>
                    <a:pt x="24867" y="917"/>
                    <a:pt x="24846" y="897"/>
                  </a:cubicBezTo>
                  <a:cubicBezTo>
                    <a:pt x="24785" y="978"/>
                    <a:pt x="24744" y="1060"/>
                    <a:pt x="24683" y="1162"/>
                  </a:cubicBezTo>
                  <a:cubicBezTo>
                    <a:pt x="24622" y="1121"/>
                    <a:pt x="24561" y="1101"/>
                    <a:pt x="24500" y="1060"/>
                  </a:cubicBezTo>
                  <a:cubicBezTo>
                    <a:pt x="24500" y="1005"/>
                    <a:pt x="24527" y="1005"/>
                    <a:pt x="24557" y="1005"/>
                  </a:cubicBezTo>
                  <a:cubicBezTo>
                    <a:pt x="24573" y="1005"/>
                    <a:pt x="24588" y="1005"/>
                    <a:pt x="24602" y="999"/>
                  </a:cubicBezTo>
                  <a:cubicBezTo>
                    <a:pt x="24658" y="962"/>
                    <a:pt x="24646" y="874"/>
                    <a:pt x="24720" y="874"/>
                  </a:cubicBezTo>
                  <a:cubicBezTo>
                    <a:pt x="24727" y="874"/>
                    <a:pt x="24735" y="875"/>
                    <a:pt x="24744" y="876"/>
                  </a:cubicBezTo>
                  <a:cubicBezTo>
                    <a:pt x="24724" y="775"/>
                    <a:pt x="24643" y="775"/>
                    <a:pt x="24582" y="754"/>
                  </a:cubicBezTo>
                  <a:cubicBezTo>
                    <a:pt x="24561" y="714"/>
                    <a:pt x="24541" y="693"/>
                    <a:pt x="24541" y="652"/>
                  </a:cubicBezTo>
                  <a:cubicBezTo>
                    <a:pt x="24459" y="652"/>
                    <a:pt x="24378" y="652"/>
                    <a:pt x="24296" y="673"/>
                  </a:cubicBezTo>
                  <a:cubicBezTo>
                    <a:pt x="24276" y="714"/>
                    <a:pt x="24235" y="734"/>
                    <a:pt x="24215" y="775"/>
                  </a:cubicBezTo>
                  <a:cubicBezTo>
                    <a:pt x="24134" y="795"/>
                    <a:pt x="24072" y="795"/>
                    <a:pt x="24011" y="815"/>
                  </a:cubicBezTo>
                  <a:cubicBezTo>
                    <a:pt x="23971" y="917"/>
                    <a:pt x="23950" y="1019"/>
                    <a:pt x="23910" y="1141"/>
                  </a:cubicBezTo>
                  <a:cubicBezTo>
                    <a:pt x="23828" y="1101"/>
                    <a:pt x="23767" y="1080"/>
                    <a:pt x="23706" y="1039"/>
                  </a:cubicBezTo>
                  <a:cubicBezTo>
                    <a:pt x="23685" y="1039"/>
                    <a:pt x="23685" y="999"/>
                    <a:pt x="23685" y="958"/>
                  </a:cubicBezTo>
                  <a:cubicBezTo>
                    <a:pt x="23726" y="958"/>
                    <a:pt x="23767" y="958"/>
                    <a:pt x="23828" y="978"/>
                  </a:cubicBezTo>
                  <a:cubicBezTo>
                    <a:pt x="23808" y="938"/>
                    <a:pt x="23808" y="897"/>
                    <a:pt x="23787" y="856"/>
                  </a:cubicBezTo>
                  <a:cubicBezTo>
                    <a:pt x="23726" y="876"/>
                    <a:pt x="23665" y="897"/>
                    <a:pt x="23624" y="938"/>
                  </a:cubicBezTo>
                  <a:cubicBezTo>
                    <a:pt x="23563" y="978"/>
                    <a:pt x="23482" y="1039"/>
                    <a:pt x="23421" y="1101"/>
                  </a:cubicBezTo>
                  <a:cubicBezTo>
                    <a:pt x="23421" y="1121"/>
                    <a:pt x="23441" y="1162"/>
                    <a:pt x="23441" y="1202"/>
                  </a:cubicBezTo>
                  <a:cubicBezTo>
                    <a:pt x="23461" y="1223"/>
                    <a:pt x="23502" y="1263"/>
                    <a:pt x="23523" y="1284"/>
                  </a:cubicBezTo>
                  <a:cubicBezTo>
                    <a:pt x="23523" y="1325"/>
                    <a:pt x="23523" y="1345"/>
                    <a:pt x="23523" y="1386"/>
                  </a:cubicBezTo>
                  <a:cubicBezTo>
                    <a:pt x="23461" y="1386"/>
                    <a:pt x="23421" y="1406"/>
                    <a:pt x="23360" y="1426"/>
                  </a:cubicBezTo>
                  <a:cubicBezTo>
                    <a:pt x="23339" y="1386"/>
                    <a:pt x="23299" y="1365"/>
                    <a:pt x="23258" y="1345"/>
                  </a:cubicBezTo>
                  <a:cubicBezTo>
                    <a:pt x="23258" y="1304"/>
                    <a:pt x="23258" y="1263"/>
                    <a:pt x="23258" y="1223"/>
                  </a:cubicBezTo>
                  <a:cubicBezTo>
                    <a:pt x="23217" y="1223"/>
                    <a:pt x="23176" y="1223"/>
                    <a:pt x="23136" y="1243"/>
                  </a:cubicBezTo>
                  <a:cubicBezTo>
                    <a:pt x="23156" y="1121"/>
                    <a:pt x="23156" y="1039"/>
                    <a:pt x="23176" y="958"/>
                  </a:cubicBezTo>
                  <a:cubicBezTo>
                    <a:pt x="23034" y="897"/>
                    <a:pt x="22912" y="836"/>
                    <a:pt x="22789" y="775"/>
                  </a:cubicBezTo>
                  <a:cubicBezTo>
                    <a:pt x="22626" y="876"/>
                    <a:pt x="22586" y="1019"/>
                    <a:pt x="22504" y="1141"/>
                  </a:cubicBezTo>
                  <a:cubicBezTo>
                    <a:pt x="22545" y="1345"/>
                    <a:pt x="22504" y="1549"/>
                    <a:pt x="22443" y="1773"/>
                  </a:cubicBezTo>
                  <a:cubicBezTo>
                    <a:pt x="22382" y="1752"/>
                    <a:pt x="22362" y="1732"/>
                    <a:pt x="22321" y="1711"/>
                  </a:cubicBezTo>
                  <a:cubicBezTo>
                    <a:pt x="22362" y="1365"/>
                    <a:pt x="22301" y="1060"/>
                    <a:pt x="22138" y="795"/>
                  </a:cubicBezTo>
                  <a:cubicBezTo>
                    <a:pt x="22036" y="693"/>
                    <a:pt x="21934" y="612"/>
                    <a:pt x="21832" y="530"/>
                  </a:cubicBezTo>
                  <a:cubicBezTo>
                    <a:pt x="21751" y="428"/>
                    <a:pt x="21649" y="347"/>
                    <a:pt x="21506" y="327"/>
                  </a:cubicBezTo>
                  <a:cubicBezTo>
                    <a:pt x="21384" y="306"/>
                    <a:pt x="21282" y="204"/>
                    <a:pt x="21140" y="204"/>
                  </a:cubicBezTo>
                  <a:cubicBezTo>
                    <a:pt x="21099" y="204"/>
                    <a:pt x="21058" y="143"/>
                    <a:pt x="21018" y="123"/>
                  </a:cubicBezTo>
                  <a:lnTo>
                    <a:pt x="21018" y="123"/>
                  </a:lnTo>
                  <a:cubicBezTo>
                    <a:pt x="21058" y="245"/>
                    <a:pt x="21018" y="347"/>
                    <a:pt x="20977" y="449"/>
                  </a:cubicBezTo>
                  <a:cubicBezTo>
                    <a:pt x="20936" y="551"/>
                    <a:pt x="20855" y="652"/>
                    <a:pt x="20773" y="734"/>
                  </a:cubicBezTo>
                  <a:cubicBezTo>
                    <a:pt x="20712" y="754"/>
                    <a:pt x="20671" y="775"/>
                    <a:pt x="20610" y="775"/>
                  </a:cubicBezTo>
                  <a:cubicBezTo>
                    <a:pt x="20590" y="781"/>
                    <a:pt x="20570" y="784"/>
                    <a:pt x="20549" y="784"/>
                  </a:cubicBezTo>
                  <a:cubicBezTo>
                    <a:pt x="20508" y="784"/>
                    <a:pt x="20468" y="775"/>
                    <a:pt x="20427" y="775"/>
                  </a:cubicBezTo>
                  <a:cubicBezTo>
                    <a:pt x="20332" y="869"/>
                    <a:pt x="20233" y="915"/>
                    <a:pt x="20138" y="915"/>
                  </a:cubicBezTo>
                  <a:cubicBezTo>
                    <a:pt x="20028" y="915"/>
                    <a:pt x="19924" y="854"/>
                    <a:pt x="19836" y="734"/>
                  </a:cubicBezTo>
                  <a:cubicBezTo>
                    <a:pt x="19796" y="673"/>
                    <a:pt x="19775" y="591"/>
                    <a:pt x="19735" y="510"/>
                  </a:cubicBezTo>
                  <a:cubicBezTo>
                    <a:pt x="19633" y="510"/>
                    <a:pt x="19551" y="510"/>
                    <a:pt x="19470" y="490"/>
                  </a:cubicBezTo>
                  <a:cubicBezTo>
                    <a:pt x="19429" y="530"/>
                    <a:pt x="19409" y="551"/>
                    <a:pt x="19348" y="612"/>
                  </a:cubicBezTo>
                  <a:cubicBezTo>
                    <a:pt x="19327" y="530"/>
                    <a:pt x="19307" y="469"/>
                    <a:pt x="19287" y="408"/>
                  </a:cubicBezTo>
                  <a:cubicBezTo>
                    <a:pt x="19205" y="449"/>
                    <a:pt x="19144" y="490"/>
                    <a:pt x="19083" y="551"/>
                  </a:cubicBezTo>
                  <a:cubicBezTo>
                    <a:pt x="18981" y="530"/>
                    <a:pt x="18859" y="530"/>
                    <a:pt x="18737" y="490"/>
                  </a:cubicBezTo>
                  <a:cubicBezTo>
                    <a:pt x="18665" y="469"/>
                    <a:pt x="18594" y="454"/>
                    <a:pt x="18523" y="454"/>
                  </a:cubicBezTo>
                  <a:cubicBezTo>
                    <a:pt x="18452" y="454"/>
                    <a:pt x="18380" y="469"/>
                    <a:pt x="18309" y="510"/>
                  </a:cubicBezTo>
                  <a:cubicBezTo>
                    <a:pt x="18289" y="510"/>
                    <a:pt x="18268" y="510"/>
                    <a:pt x="18227" y="490"/>
                  </a:cubicBezTo>
                  <a:cubicBezTo>
                    <a:pt x="18187" y="408"/>
                    <a:pt x="18126" y="327"/>
                    <a:pt x="18065" y="225"/>
                  </a:cubicBezTo>
                  <a:cubicBezTo>
                    <a:pt x="17779" y="367"/>
                    <a:pt x="17555" y="551"/>
                    <a:pt x="17331" y="754"/>
                  </a:cubicBezTo>
                  <a:cubicBezTo>
                    <a:pt x="17352" y="856"/>
                    <a:pt x="17372" y="938"/>
                    <a:pt x="17372" y="1039"/>
                  </a:cubicBezTo>
                  <a:cubicBezTo>
                    <a:pt x="17393" y="1080"/>
                    <a:pt x="17393" y="1121"/>
                    <a:pt x="17393" y="1182"/>
                  </a:cubicBezTo>
                  <a:cubicBezTo>
                    <a:pt x="17230" y="1162"/>
                    <a:pt x="17067" y="1162"/>
                    <a:pt x="16924" y="1141"/>
                  </a:cubicBezTo>
                  <a:cubicBezTo>
                    <a:pt x="16863" y="1182"/>
                    <a:pt x="16822" y="1202"/>
                    <a:pt x="16761" y="1223"/>
                  </a:cubicBezTo>
                  <a:cubicBezTo>
                    <a:pt x="16680" y="1223"/>
                    <a:pt x="16619" y="1223"/>
                    <a:pt x="16537" y="1202"/>
                  </a:cubicBezTo>
                  <a:cubicBezTo>
                    <a:pt x="16496" y="1263"/>
                    <a:pt x="16456" y="1304"/>
                    <a:pt x="16415" y="1365"/>
                  </a:cubicBezTo>
                  <a:cubicBezTo>
                    <a:pt x="16381" y="1355"/>
                    <a:pt x="16349" y="1350"/>
                    <a:pt x="16320" y="1350"/>
                  </a:cubicBezTo>
                  <a:cubicBezTo>
                    <a:pt x="16178" y="1350"/>
                    <a:pt x="16096" y="1460"/>
                    <a:pt x="16028" y="1528"/>
                  </a:cubicBezTo>
                  <a:cubicBezTo>
                    <a:pt x="15865" y="1549"/>
                    <a:pt x="15763" y="1569"/>
                    <a:pt x="15641" y="1589"/>
                  </a:cubicBezTo>
                  <a:cubicBezTo>
                    <a:pt x="15560" y="1549"/>
                    <a:pt x="15478" y="1487"/>
                    <a:pt x="15397" y="1426"/>
                  </a:cubicBezTo>
                  <a:cubicBezTo>
                    <a:pt x="15336" y="1447"/>
                    <a:pt x="15254" y="1467"/>
                    <a:pt x="15193" y="1467"/>
                  </a:cubicBezTo>
                  <a:cubicBezTo>
                    <a:pt x="15091" y="1386"/>
                    <a:pt x="14989" y="1325"/>
                    <a:pt x="14908" y="1243"/>
                  </a:cubicBezTo>
                  <a:cubicBezTo>
                    <a:pt x="14806" y="1162"/>
                    <a:pt x="14745" y="1060"/>
                    <a:pt x="14643" y="917"/>
                  </a:cubicBezTo>
                  <a:cubicBezTo>
                    <a:pt x="14602" y="897"/>
                    <a:pt x="14521" y="836"/>
                    <a:pt x="14460" y="795"/>
                  </a:cubicBezTo>
                  <a:cubicBezTo>
                    <a:pt x="14236" y="775"/>
                    <a:pt x="14236" y="775"/>
                    <a:pt x="14195" y="632"/>
                  </a:cubicBezTo>
                  <a:cubicBezTo>
                    <a:pt x="14256" y="612"/>
                    <a:pt x="14297" y="591"/>
                    <a:pt x="14399" y="551"/>
                  </a:cubicBezTo>
                  <a:cubicBezTo>
                    <a:pt x="14093" y="388"/>
                    <a:pt x="13849" y="143"/>
                    <a:pt x="13543" y="62"/>
                  </a:cubicBezTo>
                  <a:cubicBezTo>
                    <a:pt x="13462" y="103"/>
                    <a:pt x="13442" y="225"/>
                    <a:pt x="13319" y="266"/>
                  </a:cubicBezTo>
                  <a:cubicBezTo>
                    <a:pt x="13319" y="164"/>
                    <a:pt x="13319" y="103"/>
                    <a:pt x="13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7" name="Google Shape;27227;p30"/>
            <p:cNvSpPr/>
            <p:nvPr/>
          </p:nvSpPr>
          <p:spPr>
            <a:xfrm rot="-1454116" flipH="1">
              <a:off x="88465" y="246021"/>
              <a:ext cx="9343" cy="10232"/>
            </a:xfrm>
            <a:custGeom>
              <a:avLst/>
              <a:gdLst/>
              <a:ahLst/>
              <a:cxnLst/>
              <a:rect l="l" t="t" r="r" b="b"/>
              <a:pathLst>
                <a:path w="347" h="380" extrusionOk="0">
                  <a:moveTo>
                    <a:pt x="190" y="1"/>
                  </a:moveTo>
                  <a:cubicBezTo>
                    <a:pt x="112" y="1"/>
                    <a:pt x="52" y="15"/>
                    <a:pt x="0" y="54"/>
                  </a:cubicBezTo>
                  <a:cubicBezTo>
                    <a:pt x="21" y="156"/>
                    <a:pt x="21" y="278"/>
                    <a:pt x="82" y="380"/>
                  </a:cubicBezTo>
                  <a:cubicBezTo>
                    <a:pt x="123" y="339"/>
                    <a:pt x="163" y="319"/>
                    <a:pt x="184" y="298"/>
                  </a:cubicBezTo>
                  <a:cubicBezTo>
                    <a:pt x="163" y="237"/>
                    <a:pt x="163" y="176"/>
                    <a:pt x="163" y="135"/>
                  </a:cubicBezTo>
                  <a:cubicBezTo>
                    <a:pt x="224" y="94"/>
                    <a:pt x="265" y="74"/>
                    <a:pt x="347" y="13"/>
                  </a:cubicBezTo>
                  <a:cubicBezTo>
                    <a:pt x="287" y="6"/>
                    <a:pt x="236" y="1"/>
                    <a:pt x="190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8" name="Google Shape;27228;p30"/>
            <p:cNvSpPr/>
            <p:nvPr/>
          </p:nvSpPr>
          <p:spPr>
            <a:xfrm rot="-1454116" flipH="1">
              <a:off x="-215265" y="155624"/>
              <a:ext cx="10447" cy="11551"/>
            </a:xfrm>
            <a:custGeom>
              <a:avLst/>
              <a:gdLst/>
              <a:ahLst/>
              <a:cxnLst/>
              <a:rect l="l" t="t" r="r" b="b"/>
              <a:pathLst>
                <a:path w="388" h="429" extrusionOk="0">
                  <a:moveTo>
                    <a:pt x="143" y="1"/>
                  </a:moveTo>
                  <a:cubicBezTo>
                    <a:pt x="103" y="143"/>
                    <a:pt x="42" y="245"/>
                    <a:pt x="1" y="347"/>
                  </a:cubicBezTo>
                  <a:cubicBezTo>
                    <a:pt x="21" y="388"/>
                    <a:pt x="21" y="408"/>
                    <a:pt x="21" y="429"/>
                  </a:cubicBezTo>
                  <a:cubicBezTo>
                    <a:pt x="143" y="388"/>
                    <a:pt x="204" y="266"/>
                    <a:pt x="266" y="184"/>
                  </a:cubicBezTo>
                  <a:lnTo>
                    <a:pt x="388" y="184"/>
                  </a:lnTo>
                  <a:cubicBezTo>
                    <a:pt x="327" y="103"/>
                    <a:pt x="245" y="62"/>
                    <a:pt x="143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9" name="Google Shape;27229;p30"/>
            <p:cNvSpPr/>
            <p:nvPr/>
          </p:nvSpPr>
          <p:spPr>
            <a:xfrm rot="-1454116" flipH="1">
              <a:off x="296052" y="730509"/>
              <a:ext cx="10716" cy="9882"/>
            </a:xfrm>
            <a:custGeom>
              <a:avLst/>
              <a:gdLst/>
              <a:ahLst/>
              <a:cxnLst/>
              <a:rect l="l" t="t" r="r" b="b"/>
              <a:pathLst>
                <a:path w="398" h="367" extrusionOk="0">
                  <a:moveTo>
                    <a:pt x="388" y="0"/>
                  </a:moveTo>
                  <a:cubicBezTo>
                    <a:pt x="245" y="41"/>
                    <a:pt x="143" y="82"/>
                    <a:pt x="1" y="143"/>
                  </a:cubicBezTo>
                  <a:cubicBezTo>
                    <a:pt x="1" y="245"/>
                    <a:pt x="21" y="326"/>
                    <a:pt x="143" y="367"/>
                  </a:cubicBezTo>
                  <a:cubicBezTo>
                    <a:pt x="184" y="285"/>
                    <a:pt x="205" y="204"/>
                    <a:pt x="266" y="61"/>
                  </a:cubicBezTo>
                  <a:cubicBezTo>
                    <a:pt x="266" y="61"/>
                    <a:pt x="306" y="85"/>
                    <a:pt x="341" y="85"/>
                  </a:cubicBezTo>
                  <a:cubicBezTo>
                    <a:pt x="371" y="85"/>
                    <a:pt x="397" y="67"/>
                    <a:pt x="388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0" name="Google Shape;27230;p30"/>
            <p:cNvSpPr/>
            <p:nvPr/>
          </p:nvSpPr>
          <p:spPr>
            <a:xfrm rot="-1454116" flipH="1">
              <a:off x="-751441" y="563319"/>
              <a:ext cx="5493" cy="7701"/>
            </a:xfrm>
            <a:custGeom>
              <a:avLst/>
              <a:gdLst/>
              <a:ahLst/>
              <a:cxnLst/>
              <a:rect l="l" t="t" r="r" b="b"/>
              <a:pathLst>
                <a:path w="204" h="286" extrusionOk="0">
                  <a:moveTo>
                    <a:pt x="102" y="0"/>
                  </a:moveTo>
                  <a:cubicBezTo>
                    <a:pt x="0" y="123"/>
                    <a:pt x="0" y="123"/>
                    <a:pt x="41" y="286"/>
                  </a:cubicBezTo>
                  <a:lnTo>
                    <a:pt x="204" y="286"/>
                  </a:lnTo>
                  <a:cubicBezTo>
                    <a:pt x="163" y="184"/>
                    <a:pt x="163" y="82"/>
                    <a:pt x="10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1" name="Google Shape;27231;p30"/>
            <p:cNvSpPr/>
            <p:nvPr/>
          </p:nvSpPr>
          <p:spPr>
            <a:xfrm rot="-1454116" flipH="1">
              <a:off x="27737" y="1020416"/>
              <a:ext cx="7162" cy="8805"/>
            </a:xfrm>
            <a:custGeom>
              <a:avLst/>
              <a:gdLst/>
              <a:ahLst/>
              <a:cxnLst/>
              <a:rect l="l" t="t" r="r" b="b"/>
              <a:pathLst>
                <a:path w="266" h="327" extrusionOk="0">
                  <a:moveTo>
                    <a:pt x="59" y="0"/>
                  </a:moveTo>
                  <a:cubicBezTo>
                    <a:pt x="42" y="0"/>
                    <a:pt x="23" y="6"/>
                    <a:pt x="1" y="21"/>
                  </a:cubicBezTo>
                  <a:cubicBezTo>
                    <a:pt x="21" y="62"/>
                    <a:pt x="62" y="103"/>
                    <a:pt x="62" y="143"/>
                  </a:cubicBezTo>
                  <a:cubicBezTo>
                    <a:pt x="82" y="184"/>
                    <a:pt x="82" y="225"/>
                    <a:pt x="123" y="265"/>
                  </a:cubicBezTo>
                  <a:cubicBezTo>
                    <a:pt x="143" y="286"/>
                    <a:pt x="184" y="306"/>
                    <a:pt x="245" y="327"/>
                  </a:cubicBezTo>
                  <a:cubicBezTo>
                    <a:pt x="245" y="245"/>
                    <a:pt x="245" y="184"/>
                    <a:pt x="265" y="103"/>
                  </a:cubicBezTo>
                  <a:lnTo>
                    <a:pt x="265" y="103"/>
                  </a:lnTo>
                  <a:cubicBezTo>
                    <a:pt x="259" y="104"/>
                    <a:pt x="253" y="104"/>
                    <a:pt x="247" y="104"/>
                  </a:cubicBezTo>
                  <a:cubicBezTo>
                    <a:pt x="161" y="104"/>
                    <a:pt x="129" y="0"/>
                    <a:pt x="59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2" name="Google Shape;27232;p30"/>
            <p:cNvSpPr/>
            <p:nvPr/>
          </p:nvSpPr>
          <p:spPr>
            <a:xfrm rot="-1454116" flipH="1">
              <a:off x="-254173" y="146547"/>
              <a:ext cx="4981" cy="7701"/>
            </a:xfrm>
            <a:custGeom>
              <a:avLst/>
              <a:gdLst/>
              <a:ahLst/>
              <a:cxnLst/>
              <a:rect l="l" t="t" r="r" b="b"/>
              <a:pathLst>
                <a:path w="185" h="286" extrusionOk="0">
                  <a:moveTo>
                    <a:pt x="144" y="0"/>
                  </a:moveTo>
                  <a:cubicBezTo>
                    <a:pt x="42" y="41"/>
                    <a:pt x="42" y="122"/>
                    <a:pt x="1" y="183"/>
                  </a:cubicBezTo>
                  <a:cubicBezTo>
                    <a:pt x="19" y="220"/>
                    <a:pt x="37" y="256"/>
                    <a:pt x="55" y="278"/>
                  </a:cubicBezTo>
                  <a:lnTo>
                    <a:pt x="55" y="278"/>
                  </a:lnTo>
                  <a:cubicBezTo>
                    <a:pt x="91" y="256"/>
                    <a:pt x="125" y="222"/>
                    <a:pt x="144" y="204"/>
                  </a:cubicBezTo>
                  <a:cubicBezTo>
                    <a:pt x="184" y="20"/>
                    <a:pt x="184" y="20"/>
                    <a:pt x="144" y="0"/>
                  </a:cubicBezTo>
                  <a:close/>
                  <a:moveTo>
                    <a:pt x="55" y="278"/>
                  </a:moveTo>
                  <a:lnTo>
                    <a:pt x="55" y="278"/>
                  </a:lnTo>
                  <a:cubicBezTo>
                    <a:pt x="51" y="280"/>
                    <a:pt x="46" y="283"/>
                    <a:pt x="42" y="285"/>
                  </a:cubicBezTo>
                  <a:lnTo>
                    <a:pt x="62" y="285"/>
                  </a:lnTo>
                  <a:cubicBezTo>
                    <a:pt x="60" y="283"/>
                    <a:pt x="58" y="280"/>
                    <a:pt x="55" y="278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3" name="Google Shape;27233;p30"/>
            <p:cNvSpPr/>
            <p:nvPr/>
          </p:nvSpPr>
          <p:spPr>
            <a:xfrm rot="-1454116" flipH="1">
              <a:off x="-248567" y="152432"/>
              <a:ext cx="4416" cy="4954"/>
            </a:xfrm>
            <a:custGeom>
              <a:avLst/>
              <a:gdLst/>
              <a:ahLst/>
              <a:cxnLst/>
              <a:rect l="l" t="t" r="r" b="b"/>
              <a:pathLst>
                <a:path w="164" h="184" extrusionOk="0">
                  <a:moveTo>
                    <a:pt x="143" y="0"/>
                  </a:moveTo>
                  <a:lnTo>
                    <a:pt x="143" y="6"/>
                  </a:lnTo>
                  <a:lnTo>
                    <a:pt x="143" y="6"/>
                  </a:lnTo>
                  <a:cubicBezTo>
                    <a:pt x="149" y="5"/>
                    <a:pt x="156" y="3"/>
                    <a:pt x="163" y="0"/>
                  </a:cubicBezTo>
                  <a:close/>
                  <a:moveTo>
                    <a:pt x="143" y="6"/>
                  </a:moveTo>
                  <a:cubicBezTo>
                    <a:pt x="93" y="21"/>
                    <a:pt x="57" y="23"/>
                    <a:pt x="21" y="41"/>
                  </a:cubicBezTo>
                  <a:cubicBezTo>
                    <a:pt x="0" y="183"/>
                    <a:pt x="0" y="183"/>
                    <a:pt x="143" y="183"/>
                  </a:cubicBezTo>
                  <a:lnTo>
                    <a:pt x="143" y="6"/>
                  </a:ln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4" name="Google Shape;27234;p30"/>
            <p:cNvSpPr/>
            <p:nvPr/>
          </p:nvSpPr>
          <p:spPr>
            <a:xfrm rot="-1454116" flipH="1">
              <a:off x="-498569" y="287020"/>
              <a:ext cx="5520" cy="6058"/>
            </a:xfrm>
            <a:custGeom>
              <a:avLst/>
              <a:gdLst/>
              <a:ahLst/>
              <a:cxnLst/>
              <a:rect l="l" t="t" r="r" b="b"/>
              <a:pathLst>
                <a:path w="205" h="225" extrusionOk="0">
                  <a:moveTo>
                    <a:pt x="82" y="1"/>
                  </a:moveTo>
                  <a:cubicBezTo>
                    <a:pt x="2" y="121"/>
                    <a:pt x="0" y="123"/>
                    <a:pt x="39" y="219"/>
                  </a:cubicBezTo>
                  <a:lnTo>
                    <a:pt x="39" y="219"/>
                  </a:lnTo>
                  <a:cubicBezTo>
                    <a:pt x="94" y="204"/>
                    <a:pt x="149" y="202"/>
                    <a:pt x="204" y="184"/>
                  </a:cubicBezTo>
                  <a:cubicBezTo>
                    <a:pt x="204" y="164"/>
                    <a:pt x="184" y="123"/>
                    <a:pt x="184" y="82"/>
                  </a:cubicBezTo>
                  <a:cubicBezTo>
                    <a:pt x="143" y="62"/>
                    <a:pt x="123" y="41"/>
                    <a:pt x="82" y="1"/>
                  </a:cubicBezTo>
                  <a:close/>
                  <a:moveTo>
                    <a:pt x="39" y="219"/>
                  </a:moveTo>
                  <a:lnTo>
                    <a:pt x="39" y="219"/>
                  </a:lnTo>
                  <a:cubicBezTo>
                    <a:pt x="33" y="221"/>
                    <a:pt x="27" y="223"/>
                    <a:pt x="21" y="225"/>
                  </a:cubicBezTo>
                  <a:lnTo>
                    <a:pt x="41" y="225"/>
                  </a:lnTo>
                  <a:cubicBezTo>
                    <a:pt x="40" y="223"/>
                    <a:pt x="40" y="221"/>
                    <a:pt x="39" y="219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5" name="Google Shape;27235;p30"/>
            <p:cNvSpPr/>
            <p:nvPr/>
          </p:nvSpPr>
          <p:spPr>
            <a:xfrm rot="-1454116" flipH="1">
              <a:off x="73848" y="250435"/>
              <a:ext cx="3877" cy="7162"/>
            </a:xfrm>
            <a:custGeom>
              <a:avLst/>
              <a:gdLst/>
              <a:ahLst/>
              <a:cxnLst/>
              <a:rect l="l" t="t" r="r" b="b"/>
              <a:pathLst>
                <a:path w="144" h="266" extrusionOk="0">
                  <a:moveTo>
                    <a:pt x="62" y="1"/>
                  </a:moveTo>
                  <a:lnTo>
                    <a:pt x="62" y="1"/>
                  </a:lnTo>
                  <a:cubicBezTo>
                    <a:pt x="1" y="103"/>
                    <a:pt x="82" y="184"/>
                    <a:pt x="123" y="266"/>
                  </a:cubicBezTo>
                  <a:cubicBezTo>
                    <a:pt x="143" y="164"/>
                    <a:pt x="143" y="62"/>
                    <a:pt x="62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6" name="Google Shape;27236;p30"/>
            <p:cNvSpPr/>
            <p:nvPr/>
          </p:nvSpPr>
          <p:spPr>
            <a:xfrm rot="-1454116" flipH="1">
              <a:off x="-747426" y="574211"/>
              <a:ext cx="4416" cy="3985"/>
            </a:xfrm>
            <a:custGeom>
              <a:avLst/>
              <a:gdLst/>
              <a:ahLst/>
              <a:cxnLst/>
              <a:rect l="l" t="t" r="r" b="b"/>
              <a:pathLst>
                <a:path w="164" h="148" extrusionOk="0">
                  <a:moveTo>
                    <a:pt x="164" y="0"/>
                  </a:moveTo>
                  <a:cubicBezTo>
                    <a:pt x="1" y="0"/>
                    <a:pt x="1" y="0"/>
                    <a:pt x="21" y="143"/>
                  </a:cubicBezTo>
                  <a:cubicBezTo>
                    <a:pt x="38" y="146"/>
                    <a:pt x="53" y="148"/>
                    <a:pt x="66" y="148"/>
                  </a:cubicBezTo>
                  <a:cubicBezTo>
                    <a:pt x="135" y="148"/>
                    <a:pt x="164" y="102"/>
                    <a:pt x="164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7" name="Google Shape;27237;p30"/>
            <p:cNvSpPr/>
            <p:nvPr/>
          </p:nvSpPr>
          <p:spPr>
            <a:xfrm rot="-1454116" flipH="1">
              <a:off x="64469" y="214852"/>
              <a:ext cx="4416" cy="7162"/>
            </a:xfrm>
            <a:custGeom>
              <a:avLst/>
              <a:gdLst/>
              <a:ahLst/>
              <a:cxnLst/>
              <a:rect l="l" t="t" r="r" b="b"/>
              <a:pathLst>
                <a:path w="164" h="266" extrusionOk="0">
                  <a:moveTo>
                    <a:pt x="41" y="1"/>
                  </a:moveTo>
                  <a:cubicBezTo>
                    <a:pt x="21" y="103"/>
                    <a:pt x="21" y="164"/>
                    <a:pt x="0" y="265"/>
                  </a:cubicBezTo>
                  <a:cubicBezTo>
                    <a:pt x="82" y="245"/>
                    <a:pt x="122" y="225"/>
                    <a:pt x="163" y="204"/>
                  </a:cubicBezTo>
                  <a:cubicBezTo>
                    <a:pt x="122" y="143"/>
                    <a:pt x="102" y="82"/>
                    <a:pt x="41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8" name="Google Shape;27238;p30"/>
            <p:cNvSpPr/>
            <p:nvPr/>
          </p:nvSpPr>
          <p:spPr>
            <a:xfrm rot="-1454116" flipH="1">
              <a:off x="66800" y="224316"/>
              <a:ext cx="3770" cy="3581"/>
            </a:xfrm>
            <a:custGeom>
              <a:avLst/>
              <a:gdLst/>
              <a:ahLst/>
              <a:cxnLst/>
              <a:rect l="l" t="t" r="r" b="b"/>
              <a:pathLst>
                <a:path w="140" h="133" extrusionOk="0">
                  <a:moveTo>
                    <a:pt x="88" y="1"/>
                  </a:moveTo>
                  <a:cubicBezTo>
                    <a:pt x="68" y="1"/>
                    <a:pt x="39" y="5"/>
                    <a:pt x="0" y="10"/>
                  </a:cubicBezTo>
                  <a:cubicBezTo>
                    <a:pt x="0" y="31"/>
                    <a:pt x="0" y="51"/>
                    <a:pt x="21" y="71"/>
                  </a:cubicBezTo>
                  <a:cubicBezTo>
                    <a:pt x="41" y="112"/>
                    <a:pt x="61" y="112"/>
                    <a:pt x="102" y="132"/>
                  </a:cubicBezTo>
                  <a:cubicBezTo>
                    <a:pt x="132" y="29"/>
                    <a:pt x="140" y="1"/>
                    <a:pt x="88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9" name="Google Shape;27239;p30"/>
            <p:cNvSpPr/>
            <p:nvPr/>
          </p:nvSpPr>
          <p:spPr>
            <a:xfrm rot="-1454116" flipH="1">
              <a:off x="-642822" y="422775"/>
              <a:ext cx="3877" cy="7701"/>
            </a:xfrm>
            <a:custGeom>
              <a:avLst/>
              <a:gdLst/>
              <a:ahLst/>
              <a:cxnLst/>
              <a:rect l="l" t="t" r="r" b="b"/>
              <a:pathLst>
                <a:path w="144" h="286" extrusionOk="0">
                  <a:moveTo>
                    <a:pt x="62" y="0"/>
                  </a:moveTo>
                  <a:lnTo>
                    <a:pt x="62" y="0"/>
                  </a:lnTo>
                  <a:cubicBezTo>
                    <a:pt x="41" y="82"/>
                    <a:pt x="21" y="143"/>
                    <a:pt x="1" y="224"/>
                  </a:cubicBezTo>
                  <a:cubicBezTo>
                    <a:pt x="1" y="224"/>
                    <a:pt x="21" y="265"/>
                    <a:pt x="41" y="286"/>
                  </a:cubicBezTo>
                  <a:cubicBezTo>
                    <a:pt x="41" y="204"/>
                    <a:pt x="143" y="123"/>
                    <a:pt x="6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0" name="Google Shape;27240;p30"/>
            <p:cNvSpPr/>
            <p:nvPr/>
          </p:nvSpPr>
          <p:spPr>
            <a:xfrm rot="-1454116" flipH="1">
              <a:off x="-737628" y="588982"/>
              <a:ext cx="2773" cy="7701"/>
            </a:xfrm>
            <a:custGeom>
              <a:avLst/>
              <a:gdLst/>
              <a:ahLst/>
              <a:cxnLst/>
              <a:rect l="l" t="t" r="r" b="b"/>
              <a:pathLst>
                <a:path w="103" h="286" extrusionOk="0">
                  <a:moveTo>
                    <a:pt x="102" y="0"/>
                  </a:moveTo>
                  <a:lnTo>
                    <a:pt x="102" y="0"/>
                  </a:lnTo>
                  <a:cubicBezTo>
                    <a:pt x="41" y="82"/>
                    <a:pt x="21" y="123"/>
                    <a:pt x="0" y="143"/>
                  </a:cubicBezTo>
                  <a:cubicBezTo>
                    <a:pt x="21" y="204"/>
                    <a:pt x="41" y="245"/>
                    <a:pt x="62" y="286"/>
                  </a:cubicBezTo>
                  <a:lnTo>
                    <a:pt x="102" y="286"/>
                  </a:lnTo>
                  <a:cubicBezTo>
                    <a:pt x="102" y="245"/>
                    <a:pt x="82" y="204"/>
                    <a:pt x="82" y="163"/>
                  </a:cubicBezTo>
                  <a:cubicBezTo>
                    <a:pt x="82" y="123"/>
                    <a:pt x="82" y="82"/>
                    <a:pt x="10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1" name="Google Shape;27241;p30"/>
            <p:cNvSpPr/>
            <p:nvPr/>
          </p:nvSpPr>
          <p:spPr>
            <a:xfrm rot="-1454116" flipH="1">
              <a:off x="-238848" y="152965"/>
              <a:ext cx="3877" cy="4416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62" y="0"/>
                  </a:moveTo>
                  <a:cubicBezTo>
                    <a:pt x="62" y="61"/>
                    <a:pt x="41" y="102"/>
                    <a:pt x="1" y="163"/>
                  </a:cubicBezTo>
                  <a:cubicBezTo>
                    <a:pt x="62" y="163"/>
                    <a:pt x="102" y="143"/>
                    <a:pt x="143" y="143"/>
                  </a:cubicBezTo>
                  <a:cubicBezTo>
                    <a:pt x="123" y="102"/>
                    <a:pt x="123" y="61"/>
                    <a:pt x="123" y="20"/>
                  </a:cubicBezTo>
                  <a:cubicBezTo>
                    <a:pt x="102" y="20"/>
                    <a:pt x="82" y="0"/>
                    <a:pt x="6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2" name="Google Shape;27242;p30"/>
            <p:cNvSpPr/>
            <p:nvPr/>
          </p:nvSpPr>
          <p:spPr>
            <a:xfrm rot="-1454116" flipH="1">
              <a:off x="71522" y="240278"/>
              <a:ext cx="2773" cy="6624"/>
            </a:xfrm>
            <a:custGeom>
              <a:avLst/>
              <a:gdLst/>
              <a:ahLst/>
              <a:cxnLst/>
              <a:rect l="l" t="t" r="r" b="b"/>
              <a:pathLst>
                <a:path w="103" h="246" extrusionOk="0">
                  <a:moveTo>
                    <a:pt x="21" y="1"/>
                  </a:moveTo>
                  <a:cubicBezTo>
                    <a:pt x="21" y="62"/>
                    <a:pt x="21" y="123"/>
                    <a:pt x="1" y="245"/>
                  </a:cubicBezTo>
                  <a:cubicBezTo>
                    <a:pt x="82" y="123"/>
                    <a:pt x="103" y="62"/>
                    <a:pt x="21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3" name="Google Shape;27243;p30"/>
            <p:cNvSpPr/>
            <p:nvPr/>
          </p:nvSpPr>
          <p:spPr>
            <a:xfrm rot="-1454116" flipH="1">
              <a:off x="131406" y="281278"/>
              <a:ext cx="2235" cy="3850"/>
            </a:xfrm>
            <a:custGeom>
              <a:avLst/>
              <a:gdLst/>
              <a:ahLst/>
              <a:cxnLst/>
              <a:rect l="l" t="t" r="r" b="b"/>
              <a:pathLst>
                <a:path w="83" h="143" extrusionOk="0">
                  <a:moveTo>
                    <a:pt x="1" y="0"/>
                  </a:moveTo>
                  <a:cubicBezTo>
                    <a:pt x="1" y="41"/>
                    <a:pt x="1" y="82"/>
                    <a:pt x="21" y="143"/>
                  </a:cubicBezTo>
                  <a:cubicBezTo>
                    <a:pt x="41" y="122"/>
                    <a:pt x="62" y="122"/>
                    <a:pt x="82" y="122"/>
                  </a:cubicBezTo>
                  <a:cubicBezTo>
                    <a:pt x="62" y="82"/>
                    <a:pt x="62" y="41"/>
                    <a:pt x="41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4" name="Google Shape;27244;p30"/>
            <p:cNvSpPr/>
            <p:nvPr/>
          </p:nvSpPr>
          <p:spPr>
            <a:xfrm rot="-1454116" flipH="1">
              <a:off x="-217702" y="151861"/>
              <a:ext cx="3877" cy="4416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102" y="0"/>
                  </a:moveTo>
                  <a:cubicBezTo>
                    <a:pt x="41" y="41"/>
                    <a:pt x="0" y="82"/>
                    <a:pt x="41" y="163"/>
                  </a:cubicBezTo>
                  <a:cubicBezTo>
                    <a:pt x="82" y="122"/>
                    <a:pt x="123" y="102"/>
                    <a:pt x="143" y="82"/>
                  </a:cubicBezTo>
                  <a:cubicBezTo>
                    <a:pt x="123" y="41"/>
                    <a:pt x="102" y="21"/>
                    <a:pt x="102" y="0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5" name="Google Shape;27245;p30"/>
            <p:cNvSpPr/>
            <p:nvPr/>
          </p:nvSpPr>
          <p:spPr>
            <a:xfrm rot="-1454116" flipH="1">
              <a:off x="-661004" y="403220"/>
              <a:ext cx="3204" cy="3043"/>
            </a:xfrm>
            <a:custGeom>
              <a:avLst/>
              <a:gdLst/>
              <a:ahLst/>
              <a:cxnLst/>
              <a:rect l="l" t="t" r="r" b="b"/>
              <a:pathLst>
                <a:path w="119" h="113" extrusionOk="0">
                  <a:moveTo>
                    <a:pt x="82" y="1"/>
                  </a:moveTo>
                  <a:lnTo>
                    <a:pt x="82" y="1"/>
                  </a:lnTo>
                  <a:cubicBezTo>
                    <a:pt x="61" y="41"/>
                    <a:pt x="20" y="62"/>
                    <a:pt x="0" y="102"/>
                  </a:cubicBezTo>
                  <a:cubicBezTo>
                    <a:pt x="35" y="108"/>
                    <a:pt x="61" y="113"/>
                    <a:pt x="78" y="113"/>
                  </a:cubicBezTo>
                  <a:cubicBezTo>
                    <a:pt x="119" y="113"/>
                    <a:pt x="110" y="87"/>
                    <a:pt x="82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6" name="Google Shape;27246;p30"/>
            <p:cNvSpPr/>
            <p:nvPr/>
          </p:nvSpPr>
          <p:spPr>
            <a:xfrm rot="-1454116" flipH="1">
              <a:off x="-185005" y="172113"/>
              <a:ext cx="6058" cy="4416"/>
            </a:xfrm>
            <a:custGeom>
              <a:avLst/>
              <a:gdLst/>
              <a:ahLst/>
              <a:cxnLst/>
              <a:rect l="l" t="t" r="r" b="b"/>
              <a:pathLst>
                <a:path w="225" h="164" extrusionOk="0">
                  <a:moveTo>
                    <a:pt x="1" y="1"/>
                  </a:moveTo>
                  <a:cubicBezTo>
                    <a:pt x="1" y="62"/>
                    <a:pt x="21" y="123"/>
                    <a:pt x="82" y="164"/>
                  </a:cubicBezTo>
                  <a:cubicBezTo>
                    <a:pt x="123" y="123"/>
                    <a:pt x="143" y="103"/>
                    <a:pt x="225" y="42"/>
                  </a:cubicBezTo>
                  <a:cubicBezTo>
                    <a:pt x="123" y="21"/>
                    <a:pt x="62" y="1"/>
                    <a:pt x="1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7" name="Google Shape;27247;p30"/>
            <p:cNvSpPr/>
            <p:nvPr/>
          </p:nvSpPr>
          <p:spPr>
            <a:xfrm rot="-1454116" flipH="1">
              <a:off x="313073" y="722641"/>
              <a:ext cx="7701" cy="4416"/>
            </a:xfrm>
            <a:custGeom>
              <a:avLst/>
              <a:gdLst/>
              <a:ahLst/>
              <a:cxnLst/>
              <a:rect l="l" t="t" r="r" b="b"/>
              <a:pathLst>
                <a:path w="286" h="164" extrusionOk="0">
                  <a:moveTo>
                    <a:pt x="136" y="1"/>
                  </a:moveTo>
                  <a:cubicBezTo>
                    <a:pt x="87" y="1"/>
                    <a:pt x="41" y="11"/>
                    <a:pt x="1" y="62"/>
                  </a:cubicBezTo>
                  <a:cubicBezTo>
                    <a:pt x="41" y="103"/>
                    <a:pt x="82" y="123"/>
                    <a:pt x="102" y="164"/>
                  </a:cubicBezTo>
                  <a:cubicBezTo>
                    <a:pt x="164" y="123"/>
                    <a:pt x="225" y="62"/>
                    <a:pt x="286" y="1"/>
                  </a:cubicBezTo>
                  <a:lnTo>
                    <a:pt x="286" y="1"/>
                  </a:lnTo>
                  <a:cubicBezTo>
                    <a:pt x="269" y="4"/>
                    <a:pt x="252" y="5"/>
                    <a:pt x="235" y="5"/>
                  </a:cubicBezTo>
                  <a:cubicBezTo>
                    <a:pt x="201" y="5"/>
                    <a:pt x="168" y="1"/>
                    <a:pt x="136" y="1"/>
                  </a:cubicBezTo>
                  <a:close/>
                </a:path>
              </a:pathLst>
            </a:custGeom>
            <a:solidFill>
              <a:srgbClr val="F6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8" name="Google Shape;27248;p30"/>
            <p:cNvSpPr/>
            <p:nvPr/>
          </p:nvSpPr>
          <p:spPr>
            <a:xfrm rot="-1454116" flipH="1">
              <a:off x="-436713" y="495163"/>
              <a:ext cx="852165" cy="906447"/>
            </a:xfrm>
            <a:custGeom>
              <a:avLst/>
              <a:gdLst/>
              <a:ahLst/>
              <a:cxnLst/>
              <a:rect l="l" t="t" r="r" b="b"/>
              <a:pathLst>
                <a:path w="31649" h="33665" extrusionOk="0">
                  <a:moveTo>
                    <a:pt x="25213" y="2159"/>
                  </a:moveTo>
                  <a:lnTo>
                    <a:pt x="25213" y="2159"/>
                  </a:lnTo>
                  <a:cubicBezTo>
                    <a:pt x="25172" y="2220"/>
                    <a:pt x="25132" y="2281"/>
                    <a:pt x="25091" y="2343"/>
                  </a:cubicBezTo>
                  <a:cubicBezTo>
                    <a:pt x="25030" y="2424"/>
                    <a:pt x="24989" y="2506"/>
                    <a:pt x="24928" y="2587"/>
                  </a:cubicBezTo>
                  <a:cubicBezTo>
                    <a:pt x="24881" y="2634"/>
                    <a:pt x="24834" y="2681"/>
                    <a:pt x="24787" y="2728"/>
                  </a:cubicBezTo>
                  <a:lnTo>
                    <a:pt x="24787" y="2728"/>
                  </a:lnTo>
                  <a:cubicBezTo>
                    <a:pt x="24820" y="2666"/>
                    <a:pt x="24854" y="2613"/>
                    <a:pt x="24887" y="2546"/>
                  </a:cubicBezTo>
                  <a:cubicBezTo>
                    <a:pt x="24928" y="2485"/>
                    <a:pt x="24989" y="2404"/>
                    <a:pt x="25030" y="2343"/>
                  </a:cubicBezTo>
                  <a:cubicBezTo>
                    <a:pt x="25070" y="2241"/>
                    <a:pt x="25132" y="2180"/>
                    <a:pt x="25213" y="2159"/>
                  </a:cubicBezTo>
                  <a:close/>
                  <a:moveTo>
                    <a:pt x="23706" y="5153"/>
                  </a:moveTo>
                  <a:cubicBezTo>
                    <a:pt x="23665" y="5234"/>
                    <a:pt x="23624" y="5336"/>
                    <a:pt x="23563" y="5397"/>
                  </a:cubicBezTo>
                  <a:cubicBezTo>
                    <a:pt x="23502" y="5479"/>
                    <a:pt x="23441" y="5540"/>
                    <a:pt x="23380" y="5601"/>
                  </a:cubicBezTo>
                  <a:cubicBezTo>
                    <a:pt x="23441" y="5418"/>
                    <a:pt x="23543" y="5255"/>
                    <a:pt x="23706" y="5153"/>
                  </a:cubicBezTo>
                  <a:close/>
                  <a:moveTo>
                    <a:pt x="20142" y="4216"/>
                  </a:moveTo>
                  <a:cubicBezTo>
                    <a:pt x="20162" y="4237"/>
                    <a:pt x="20183" y="4237"/>
                    <a:pt x="20183" y="4237"/>
                  </a:cubicBezTo>
                  <a:cubicBezTo>
                    <a:pt x="19857" y="4888"/>
                    <a:pt x="19531" y="5540"/>
                    <a:pt x="19185" y="6192"/>
                  </a:cubicBezTo>
                  <a:cubicBezTo>
                    <a:pt x="19185" y="6110"/>
                    <a:pt x="19205" y="6090"/>
                    <a:pt x="19246" y="6008"/>
                  </a:cubicBezTo>
                  <a:cubicBezTo>
                    <a:pt x="19368" y="5744"/>
                    <a:pt x="19490" y="5459"/>
                    <a:pt x="19633" y="5194"/>
                  </a:cubicBezTo>
                  <a:cubicBezTo>
                    <a:pt x="19714" y="5031"/>
                    <a:pt x="19816" y="4868"/>
                    <a:pt x="19898" y="4705"/>
                  </a:cubicBezTo>
                  <a:cubicBezTo>
                    <a:pt x="19918" y="4664"/>
                    <a:pt x="19938" y="4603"/>
                    <a:pt x="19959" y="4562"/>
                  </a:cubicBezTo>
                  <a:cubicBezTo>
                    <a:pt x="19979" y="4522"/>
                    <a:pt x="19999" y="4481"/>
                    <a:pt x="20020" y="4440"/>
                  </a:cubicBezTo>
                  <a:lnTo>
                    <a:pt x="20081" y="4338"/>
                  </a:lnTo>
                  <a:cubicBezTo>
                    <a:pt x="20101" y="4298"/>
                    <a:pt x="20122" y="4257"/>
                    <a:pt x="20142" y="4216"/>
                  </a:cubicBezTo>
                  <a:close/>
                  <a:moveTo>
                    <a:pt x="23095" y="5968"/>
                  </a:moveTo>
                  <a:lnTo>
                    <a:pt x="23095" y="5968"/>
                  </a:lnTo>
                  <a:cubicBezTo>
                    <a:pt x="23075" y="6090"/>
                    <a:pt x="22952" y="6273"/>
                    <a:pt x="22851" y="6334"/>
                  </a:cubicBezTo>
                  <a:cubicBezTo>
                    <a:pt x="22912" y="6171"/>
                    <a:pt x="22973" y="6049"/>
                    <a:pt x="23095" y="5968"/>
                  </a:cubicBezTo>
                  <a:close/>
                  <a:moveTo>
                    <a:pt x="22688" y="6395"/>
                  </a:moveTo>
                  <a:cubicBezTo>
                    <a:pt x="22728" y="6416"/>
                    <a:pt x="22728" y="6416"/>
                    <a:pt x="22749" y="6416"/>
                  </a:cubicBezTo>
                  <a:cubicBezTo>
                    <a:pt x="22769" y="6416"/>
                    <a:pt x="22769" y="6416"/>
                    <a:pt x="22790" y="6436"/>
                  </a:cubicBezTo>
                  <a:cubicBezTo>
                    <a:pt x="22728" y="6558"/>
                    <a:pt x="22667" y="6721"/>
                    <a:pt x="22525" y="6782"/>
                  </a:cubicBezTo>
                  <a:cubicBezTo>
                    <a:pt x="22525" y="6782"/>
                    <a:pt x="22504" y="6782"/>
                    <a:pt x="22504" y="6762"/>
                  </a:cubicBezTo>
                  <a:cubicBezTo>
                    <a:pt x="22545" y="6721"/>
                    <a:pt x="22586" y="6660"/>
                    <a:pt x="22606" y="6599"/>
                  </a:cubicBezTo>
                  <a:cubicBezTo>
                    <a:pt x="22647" y="6538"/>
                    <a:pt x="22667" y="6477"/>
                    <a:pt x="22688" y="6395"/>
                  </a:cubicBezTo>
                  <a:close/>
                  <a:moveTo>
                    <a:pt x="22382" y="6966"/>
                  </a:moveTo>
                  <a:lnTo>
                    <a:pt x="22382" y="6966"/>
                  </a:lnTo>
                  <a:cubicBezTo>
                    <a:pt x="22362" y="7088"/>
                    <a:pt x="22240" y="7251"/>
                    <a:pt x="22138" y="7291"/>
                  </a:cubicBezTo>
                  <a:cubicBezTo>
                    <a:pt x="22077" y="7190"/>
                    <a:pt x="22179" y="7149"/>
                    <a:pt x="22179" y="7108"/>
                  </a:cubicBezTo>
                  <a:cubicBezTo>
                    <a:pt x="22260" y="7047"/>
                    <a:pt x="22321" y="7006"/>
                    <a:pt x="22382" y="6966"/>
                  </a:cubicBezTo>
                  <a:close/>
                  <a:moveTo>
                    <a:pt x="18716" y="7027"/>
                  </a:moveTo>
                  <a:lnTo>
                    <a:pt x="18716" y="7027"/>
                  </a:lnTo>
                  <a:cubicBezTo>
                    <a:pt x="18757" y="7169"/>
                    <a:pt x="18716" y="7251"/>
                    <a:pt x="18594" y="7332"/>
                  </a:cubicBezTo>
                  <a:cubicBezTo>
                    <a:pt x="18553" y="7190"/>
                    <a:pt x="18716" y="7149"/>
                    <a:pt x="18716" y="7027"/>
                  </a:cubicBezTo>
                  <a:close/>
                  <a:moveTo>
                    <a:pt x="24739" y="2795"/>
                  </a:moveTo>
                  <a:cubicBezTo>
                    <a:pt x="24692" y="2986"/>
                    <a:pt x="24556" y="3123"/>
                    <a:pt x="24439" y="3279"/>
                  </a:cubicBezTo>
                  <a:lnTo>
                    <a:pt x="24378" y="3340"/>
                  </a:lnTo>
                  <a:cubicBezTo>
                    <a:pt x="24215" y="3585"/>
                    <a:pt x="24032" y="3829"/>
                    <a:pt x="23849" y="4074"/>
                  </a:cubicBezTo>
                  <a:cubicBezTo>
                    <a:pt x="23624" y="4359"/>
                    <a:pt x="23400" y="4664"/>
                    <a:pt x="23176" y="4949"/>
                  </a:cubicBezTo>
                  <a:cubicBezTo>
                    <a:pt x="23054" y="5133"/>
                    <a:pt x="22912" y="5296"/>
                    <a:pt x="22769" y="5438"/>
                  </a:cubicBezTo>
                  <a:cubicBezTo>
                    <a:pt x="22667" y="5540"/>
                    <a:pt x="22606" y="5683"/>
                    <a:pt x="22504" y="5784"/>
                  </a:cubicBezTo>
                  <a:cubicBezTo>
                    <a:pt x="22382" y="5927"/>
                    <a:pt x="22260" y="6069"/>
                    <a:pt x="22138" y="6232"/>
                  </a:cubicBezTo>
                  <a:cubicBezTo>
                    <a:pt x="22077" y="6314"/>
                    <a:pt x="21995" y="6416"/>
                    <a:pt x="21914" y="6497"/>
                  </a:cubicBezTo>
                  <a:cubicBezTo>
                    <a:pt x="21853" y="6579"/>
                    <a:pt x="21792" y="6640"/>
                    <a:pt x="21730" y="6701"/>
                  </a:cubicBezTo>
                  <a:cubicBezTo>
                    <a:pt x="21629" y="6843"/>
                    <a:pt x="21506" y="6966"/>
                    <a:pt x="21405" y="7108"/>
                  </a:cubicBezTo>
                  <a:cubicBezTo>
                    <a:pt x="21323" y="7169"/>
                    <a:pt x="21262" y="7251"/>
                    <a:pt x="21181" y="7332"/>
                  </a:cubicBezTo>
                  <a:cubicBezTo>
                    <a:pt x="21140" y="7271"/>
                    <a:pt x="21181" y="7251"/>
                    <a:pt x="21201" y="7230"/>
                  </a:cubicBezTo>
                  <a:cubicBezTo>
                    <a:pt x="21405" y="6966"/>
                    <a:pt x="21629" y="6721"/>
                    <a:pt x="21832" y="6436"/>
                  </a:cubicBezTo>
                  <a:cubicBezTo>
                    <a:pt x="21975" y="6253"/>
                    <a:pt x="22138" y="6069"/>
                    <a:pt x="22260" y="5866"/>
                  </a:cubicBezTo>
                  <a:cubicBezTo>
                    <a:pt x="22280" y="5825"/>
                    <a:pt x="22321" y="5805"/>
                    <a:pt x="22341" y="5764"/>
                  </a:cubicBezTo>
                  <a:cubicBezTo>
                    <a:pt x="22382" y="5744"/>
                    <a:pt x="22403" y="5703"/>
                    <a:pt x="22423" y="5662"/>
                  </a:cubicBezTo>
                  <a:cubicBezTo>
                    <a:pt x="22443" y="5621"/>
                    <a:pt x="22484" y="5581"/>
                    <a:pt x="22525" y="5540"/>
                  </a:cubicBezTo>
                  <a:cubicBezTo>
                    <a:pt x="22545" y="5520"/>
                    <a:pt x="22565" y="5479"/>
                    <a:pt x="22606" y="5438"/>
                  </a:cubicBezTo>
                  <a:cubicBezTo>
                    <a:pt x="22708" y="5397"/>
                    <a:pt x="22769" y="5275"/>
                    <a:pt x="22851" y="5173"/>
                  </a:cubicBezTo>
                  <a:cubicBezTo>
                    <a:pt x="22851" y="5153"/>
                    <a:pt x="22871" y="5112"/>
                    <a:pt x="22891" y="5112"/>
                  </a:cubicBezTo>
                  <a:cubicBezTo>
                    <a:pt x="23054" y="4990"/>
                    <a:pt x="23156" y="4807"/>
                    <a:pt x="23278" y="4644"/>
                  </a:cubicBezTo>
                  <a:cubicBezTo>
                    <a:pt x="23400" y="4481"/>
                    <a:pt x="23502" y="4338"/>
                    <a:pt x="23624" y="4175"/>
                  </a:cubicBezTo>
                  <a:cubicBezTo>
                    <a:pt x="23747" y="4033"/>
                    <a:pt x="23889" y="3911"/>
                    <a:pt x="23991" y="3748"/>
                  </a:cubicBezTo>
                  <a:cubicBezTo>
                    <a:pt x="24154" y="3483"/>
                    <a:pt x="24398" y="3279"/>
                    <a:pt x="24541" y="2994"/>
                  </a:cubicBezTo>
                  <a:cubicBezTo>
                    <a:pt x="24577" y="2921"/>
                    <a:pt x="24663" y="2865"/>
                    <a:pt x="24739" y="2795"/>
                  </a:cubicBezTo>
                  <a:close/>
                  <a:moveTo>
                    <a:pt x="20834" y="7739"/>
                  </a:moveTo>
                  <a:lnTo>
                    <a:pt x="20834" y="7739"/>
                  </a:lnTo>
                  <a:cubicBezTo>
                    <a:pt x="20773" y="7801"/>
                    <a:pt x="20733" y="7862"/>
                    <a:pt x="20692" y="7923"/>
                  </a:cubicBezTo>
                  <a:lnTo>
                    <a:pt x="20671" y="7902"/>
                  </a:lnTo>
                  <a:cubicBezTo>
                    <a:pt x="20692" y="7801"/>
                    <a:pt x="20712" y="7760"/>
                    <a:pt x="20834" y="7739"/>
                  </a:cubicBezTo>
                  <a:close/>
                  <a:moveTo>
                    <a:pt x="15539" y="7475"/>
                  </a:moveTo>
                  <a:lnTo>
                    <a:pt x="15539" y="7475"/>
                  </a:lnTo>
                  <a:cubicBezTo>
                    <a:pt x="15539" y="7577"/>
                    <a:pt x="15193" y="8656"/>
                    <a:pt x="15112" y="8758"/>
                  </a:cubicBezTo>
                  <a:cubicBezTo>
                    <a:pt x="15213" y="8330"/>
                    <a:pt x="15397" y="7902"/>
                    <a:pt x="15539" y="7475"/>
                  </a:cubicBezTo>
                  <a:close/>
                  <a:moveTo>
                    <a:pt x="20122" y="8615"/>
                  </a:moveTo>
                  <a:lnTo>
                    <a:pt x="20122" y="8615"/>
                  </a:lnTo>
                  <a:cubicBezTo>
                    <a:pt x="20061" y="8758"/>
                    <a:pt x="20040" y="8798"/>
                    <a:pt x="19979" y="8839"/>
                  </a:cubicBezTo>
                  <a:cubicBezTo>
                    <a:pt x="19979" y="8758"/>
                    <a:pt x="20020" y="8697"/>
                    <a:pt x="20122" y="8615"/>
                  </a:cubicBezTo>
                  <a:close/>
                  <a:moveTo>
                    <a:pt x="27840" y="7414"/>
                  </a:moveTo>
                  <a:cubicBezTo>
                    <a:pt x="27677" y="7638"/>
                    <a:pt x="25437" y="9185"/>
                    <a:pt x="25172" y="9247"/>
                  </a:cubicBezTo>
                  <a:cubicBezTo>
                    <a:pt x="26089" y="8676"/>
                    <a:pt x="26964" y="8065"/>
                    <a:pt x="27840" y="7414"/>
                  </a:cubicBezTo>
                  <a:close/>
                  <a:moveTo>
                    <a:pt x="28879" y="5907"/>
                  </a:moveTo>
                  <a:lnTo>
                    <a:pt x="28879" y="5927"/>
                  </a:lnTo>
                  <a:cubicBezTo>
                    <a:pt x="28716" y="6029"/>
                    <a:pt x="28533" y="6151"/>
                    <a:pt x="28370" y="6253"/>
                  </a:cubicBezTo>
                  <a:cubicBezTo>
                    <a:pt x="27799" y="6599"/>
                    <a:pt x="27229" y="6945"/>
                    <a:pt x="26659" y="7291"/>
                  </a:cubicBezTo>
                  <a:cubicBezTo>
                    <a:pt x="26252" y="7536"/>
                    <a:pt x="25844" y="7780"/>
                    <a:pt x="25437" y="8025"/>
                  </a:cubicBezTo>
                  <a:cubicBezTo>
                    <a:pt x="24826" y="8391"/>
                    <a:pt x="24235" y="8737"/>
                    <a:pt x="23624" y="9104"/>
                  </a:cubicBezTo>
                  <a:cubicBezTo>
                    <a:pt x="23278" y="9328"/>
                    <a:pt x="22932" y="9532"/>
                    <a:pt x="22586" y="9756"/>
                  </a:cubicBezTo>
                  <a:cubicBezTo>
                    <a:pt x="22484" y="9817"/>
                    <a:pt x="22403" y="9898"/>
                    <a:pt x="22301" y="9959"/>
                  </a:cubicBezTo>
                  <a:cubicBezTo>
                    <a:pt x="22280" y="9980"/>
                    <a:pt x="22260" y="10000"/>
                    <a:pt x="22219" y="10020"/>
                  </a:cubicBezTo>
                  <a:cubicBezTo>
                    <a:pt x="22036" y="10143"/>
                    <a:pt x="21832" y="10265"/>
                    <a:pt x="21629" y="10407"/>
                  </a:cubicBezTo>
                  <a:cubicBezTo>
                    <a:pt x="21344" y="10611"/>
                    <a:pt x="21038" y="10835"/>
                    <a:pt x="20733" y="11059"/>
                  </a:cubicBezTo>
                  <a:cubicBezTo>
                    <a:pt x="20651" y="11120"/>
                    <a:pt x="20549" y="11181"/>
                    <a:pt x="20468" y="11242"/>
                  </a:cubicBezTo>
                  <a:cubicBezTo>
                    <a:pt x="20447" y="11242"/>
                    <a:pt x="20427" y="11263"/>
                    <a:pt x="20386" y="11263"/>
                  </a:cubicBezTo>
                  <a:cubicBezTo>
                    <a:pt x="20509" y="11120"/>
                    <a:pt x="20671" y="11018"/>
                    <a:pt x="20834" y="10896"/>
                  </a:cubicBezTo>
                  <a:cubicBezTo>
                    <a:pt x="20997" y="10774"/>
                    <a:pt x="21140" y="10652"/>
                    <a:pt x="21303" y="10509"/>
                  </a:cubicBezTo>
                  <a:cubicBezTo>
                    <a:pt x="21445" y="10448"/>
                    <a:pt x="21588" y="10326"/>
                    <a:pt x="21730" y="10224"/>
                  </a:cubicBezTo>
                  <a:cubicBezTo>
                    <a:pt x="21792" y="10183"/>
                    <a:pt x="21832" y="10163"/>
                    <a:pt x="21873" y="10122"/>
                  </a:cubicBezTo>
                  <a:cubicBezTo>
                    <a:pt x="21893" y="10122"/>
                    <a:pt x="21914" y="10102"/>
                    <a:pt x="21934" y="10102"/>
                  </a:cubicBezTo>
                  <a:cubicBezTo>
                    <a:pt x="22077" y="10000"/>
                    <a:pt x="22240" y="9898"/>
                    <a:pt x="22403" y="9776"/>
                  </a:cubicBezTo>
                  <a:cubicBezTo>
                    <a:pt x="22606" y="9654"/>
                    <a:pt x="22810" y="9511"/>
                    <a:pt x="23014" y="9389"/>
                  </a:cubicBezTo>
                  <a:cubicBezTo>
                    <a:pt x="23645" y="9002"/>
                    <a:pt x="24276" y="8595"/>
                    <a:pt x="24908" y="8228"/>
                  </a:cubicBezTo>
                  <a:cubicBezTo>
                    <a:pt x="25559" y="7841"/>
                    <a:pt x="26211" y="7454"/>
                    <a:pt x="26863" y="7067"/>
                  </a:cubicBezTo>
                  <a:cubicBezTo>
                    <a:pt x="27107" y="6925"/>
                    <a:pt x="27331" y="6782"/>
                    <a:pt x="27575" y="6619"/>
                  </a:cubicBezTo>
                  <a:cubicBezTo>
                    <a:pt x="27779" y="6518"/>
                    <a:pt x="27962" y="6416"/>
                    <a:pt x="28166" y="6293"/>
                  </a:cubicBezTo>
                  <a:cubicBezTo>
                    <a:pt x="28349" y="6192"/>
                    <a:pt x="28533" y="6090"/>
                    <a:pt x="28716" y="5988"/>
                  </a:cubicBezTo>
                  <a:cubicBezTo>
                    <a:pt x="28757" y="5947"/>
                    <a:pt x="28818" y="5927"/>
                    <a:pt x="28879" y="5907"/>
                  </a:cubicBezTo>
                  <a:close/>
                  <a:moveTo>
                    <a:pt x="19873" y="11509"/>
                  </a:moveTo>
                  <a:cubicBezTo>
                    <a:pt x="19851" y="11517"/>
                    <a:pt x="19831" y="11531"/>
                    <a:pt x="19815" y="11549"/>
                  </a:cubicBezTo>
                  <a:lnTo>
                    <a:pt x="19815" y="11549"/>
                  </a:lnTo>
                  <a:cubicBezTo>
                    <a:pt x="19815" y="11548"/>
                    <a:pt x="19816" y="11548"/>
                    <a:pt x="19816" y="11548"/>
                  </a:cubicBezTo>
                  <a:cubicBezTo>
                    <a:pt x="19835" y="11535"/>
                    <a:pt x="19854" y="11522"/>
                    <a:pt x="19873" y="11509"/>
                  </a:cubicBezTo>
                  <a:close/>
                  <a:moveTo>
                    <a:pt x="11588" y="9043"/>
                  </a:moveTo>
                  <a:lnTo>
                    <a:pt x="11588" y="9043"/>
                  </a:lnTo>
                  <a:cubicBezTo>
                    <a:pt x="11609" y="9185"/>
                    <a:pt x="11609" y="9328"/>
                    <a:pt x="11568" y="9471"/>
                  </a:cubicBezTo>
                  <a:cubicBezTo>
                    <a:pt x="11568" y="9572"/>
                    <a:pt x="11568" y="9674"/>
                    <a:pt x="11568" y="9756"/>
                  </a:cubicBezTo>
                  <a:cubicBezTo>
                    <a:pt x="11527" y="10285"/>
                    <a:pt x="11507" y="10835"/>
                    <a:pt x="11466" y="11365"/>
                  </a:cubicBezTo>
                  <a:cubicBezTo>
                    <a:pt x="11425" y="11711"/>
                    <a:pt x="11405" y="12057"/>
                    <a:pt x="11364" y="12403"/>
                  </a:cubicBezTo>
                  <a:cubicBezTo>
                    <a:pt x="11364" y="12444"/>
                    <a:pt x="11364" y="12485"/>
                    <a:pt x="11364" y="12525"/>
                  </a:cubicBezTo>
                  <a:lnTo>
                    <a:pt x="11324" y="12525"/>
                  </a:lnTo>
                  <a:cubicBezTo>
                    <a:pt x="11324" y="12485"/>
                    <a:pt x="11324" y="12464"/>
                    <a:pt x="11324" y="12444"/>
                  </a:cubicBezTo>
                  <a:cubicBezTo>
                    <a:pt x="11344" y="12118"/>
                    <a:pt x="11364" y="11813"/>
                    <a:pt x="11385" y="11487"/>
                  </a:cubicBezTo>
                  <a:cubicBezTo>
                    <a:pt x="11425" y="11059"/>
                    <a:pt x="11466" y="10631"/>
                    <a:pt x="11487" y="10224"/>
                  </a:cubicBezTo>
                  <a:cubicBezTo>
                    <a:pt x="11507" y="10041"/>
                    <a:pt x="11507" y="9857"/>
                    <a:pt x="11527" y="9674"/>
                  </a:cubicBezTo>
                  <a:cubicBezTo>
                    <a:pt x="11527" y="9613"/>
                    <a:pt x="11548" y="9552"/>
                    <a:pt x="11568" y="9471"/>
                  </a:cubicBezTo>
                  <a:cubicBezTo>
                    <a:pt x="11548" y="9389"/>
                    <a:pt x="11568" y="9145"/>
                    <a:pt x="11588" y="9043"/>
                  </a:cubicBezTo>
                  <a:close/>
                  <a:moveTo>
                    <a:pt x="10713" y="8737"/>
                  </a:moveTo>
                  <a:lnTo>
                    <a:pt x="10713" y="8737"/>
                  </a:lnTo>
                  <a:cubicBezTo>
                    <a:pt x="10509" y="10774"/>
                    <a:pt x="10387" y="12810"/>
                    <a:pt x="10020" y="14827"/>
                  </a:cubicBezTo>
                  <a:cubicBezTo>
                    <a:pt x="10244" y="12810"/>
                    <a:pt x="10387" y="10774"/>
                    <a:pt x="10692" y="8758"/>
                  </a:cubicBezTo>
                  <a:cubicBezTo>
                    <a:pt x="10692" y="8758"/>
                    <a:pt x="10692" y="8758"/>
                    <a:pt x="10713" y="8737"/>
                  </a:cubicBezTo>
                  <a:close/>
                  <a:moveTo>
                    <a:pt x="29307" y="14114"/>
                  </a:moveTo>
                  <a:lnTo>
                    <a:pt x="29307" y="14114"/>
                  </a:lnTo>
                  <a:cubicBezTo>
                    <a:pt x="29123" y="14256"/>
                    <a:pt x="27209" y="14847"/>
                    <a:pt x="26883" y="14867"/>
                  </a:cubicBezTo>
                  <a:cubicBezTo>
                    <a:pt x="27270" y="14745"/>
                    <a:pt x="27677" y="14643"/>
                    <a:pt x="28085" y="14501"/>
                  </a:cubicBezTo>
                  <a:cubicBezTo>
                    <a:pt x="28492" y="14379"/>
                    <a:pt x="28899" y="14256"/>
                    <a:pt x="29307" y="14114"/>
                  </a:cubicBezTo>
                  <a:close/>
                  <a:moveTo>
                    <a:pt x="16761" y="2465"/>
                  </a:moveTo>
                  <a:lnTo>
                    <a:pt x="16761" y="2465"/>
                  </a:lnTo>
                  <a:cubicBezTo>
                    <a:pt x="16721" y="2546"/>
                    <a:pt x="16700" y="2628"/>
                    <a:pt x="16659" y="2689"/>
                  </a:cubicBezTo>
                  <a:cubicBezTo>
                    <a:pt x="16598" y="2831"/>
                    <a:pt x="16517" y="2954"/>
                    <a:pt x="16456" y="3076"/>
                  </a:cubicBezTo>
                  <a:cubicBezTo>
                    <a:pt x="16293" y="3422"/>
                    <a:pt x="16110" y="3768"/>
                    <a:pt x="15967" y="4135"/>
                  </a:cubicBezTo>
                  <a:cubicBezTo>
                    <a:pt x="15662" y="4848"/>
                    <a:pt x="15376" y="5560"/>
                    <a:pt x="15091" y="6273"/>
                  </a:cubicBezTo>
                  <a:cubicBezTo>
                    <a:pt x="14908" y="6721"/>
                    <a:pt x="14725" y="7190"/>
                    <a:pt x="14562" y="7638"/>
                  </a:cubicBezTo>
                  <a:cubicBezTo>
                    <a:pt x="14419" y="8004"/>
                    <a:pt x="14277" y="8371"/>
                    <a:pt x="14134" y="8758"/>
                  </a:cubicBezTo>
                  <a:cubicBezTo>
                    <a:pt x="13951" y="9287"/>
                    <a:pt x="13768" y="9837"/>
                    <a:pt x="13584" y="10387"/>
                  </a:cubicBezTo>
                  <a:cubicBezTo>
                    <a:pt x="13462" y="10754"/>
                    <a:pt x="13381" y="11140"/>
                    <a:pt x="13279" y="11507"/>
                  </a:cubicBezTo>
                  <a:cubicBezTo>
                    <a:pt x="13177" y="11853"/>
                    <a:pt x="13095" y="12220"/>
                    <a:pt x="13055" y="12586"/>
                  </a:cubicBezTo>
                  <a:cubicBezTo>
                    <a:pt x="13014" y="12994"/>
                    <a:pt x="12953" y="13381"/>
                    <a:pt x="12892" y="13768"/>
                  </a:cubicBezTo>
                  <a:cubicBezTo>
                    <a:pt x="12851" y="14134"/>
                    <a:pt x="12810" y="14501"/>
                    <a:pt x="12770" y="14867"/>
                  </a:cubicBezTo>
                  <a:cubicBezTo>
                    <a:pt x="12770" y="14908"/>
                    <a:pt x="12749" y="14949"/>
                    <a:pt x="12749" y="14990"/>
                  </a:cubicBezTo>
                  <a:lnTo>
                    <a:pt x="12729" y="14990"/>
                  </a:lnTo>
                  <a:cubicBezTo>
                    <a:pt x="12729" y="14867"/>
                    <a:pt x="12749" y="14745"/>
                    <a:pt x="12749" y="14623"/>
                  </a:cubicBezTo>
                  <a:cubicBezTo>
                    <a:pt x="12770" y="14256"/>
                    <a:pt x="12790" y="13890"/>
                    <a:pt x="12831" y="13544"/>
                  </a:cubicBezTo>
                  <a:cubicBezTo>
                    <a:pt x="12851" y="13259"/>
                    <a:pt x="12892" y="12994"/>
                    <a:pt x="12912" y="12729"/>
                  </a:cubicBezTo>
                  <a:cubicBezTo>
                    <a:pt x="12953" y="12424"/>
                    <a:pt x="13034" y="12118"/>
                    <a:pt x="13116" y="11813"/>
                  </a:cubicBezTo>
                  <a:cubicBezTo>
                    <a:pt x="13238" y="11263"/>
                    <a:pt x="13401" y="10733"/>
                    <a:pt x="13544" y="10183"/>
                  </a:cubicBezTo>
                  <a:cubicBezTo>
                    <a:pt x="13666" y="9817"/>
                    <a:pt x="13788" y="9450"/>
                    <a:pt x="13910" y="9084"/>
                  </a:cubicBezTo>
                  <a:cubicBezTo>
                    <a:pt x="13930" y="9002"/>
                    <a:pt x="13951" y="8921"/>
                    <a:pt x="13971" y="8860"/>
                  </a:cubicBezTo>
                  <a:cubicBezTo>
                    <a:pt x="14195" y="8269"/>
                    <a:pt x="14419" y="7678"/>
                    <a:pt x="14643" y="7108"/>
                  </a:cubicBezTo>
                  <a:cubicBezTo>
                    <a:pt x="14765" y="6823"/>
                    <a:pt x="14888" y="6538"/>
                    <a:pt x="14989" y="6253"/>
                  </a:cubicBezTo>
                  <a:cubicBezTo>
                    <a:pt x="15173" y="5805"/>
                    <a:pt x="15356" y="5357"/>
                    <a:pt x="15539" y="4929"/>
                  </a:cubicBezTo>
                  <a:cubicBezTo>
                    <a:pt x="15580" y="4807"/>
                    <a:pt x="15641" y="4685"/>
                    <a:pt x="15702" y="4562"/>
                  </a:cubicBezTo>
                  <a:cubicBezTo>
                    <a:pt x="15702" y="4562"/>
                    <a:pt x="15702" y="4562"/>
                    <a:pt x="15702" y="4542"/>
                  </a:cubicBezTo>
                  <a:cubicBezTo>
                    <a:pt x="15723" y="4318"/>
                    <a:pt x="15886" y="4155"/>
                    <a:pt x="15967" y="3951"/>
                  </a:cubicBezTo>
                  <a:cubicBezTo>
                    <a:pt x="16110" y="3605"/>
                    <a:pt x="16293" y="3300"/>
                    <a:pt x="16435" y="2974"/>
                  </a:cubicBezTo>
                  <a:cubicBezTo>
                    <a:pt x="16517" y="2791"/>
                    <a:pt x="16619" y="2628"/>
                    <a:pt x="16761" y="2465"/>
                  </a:cubicBezTo>
                  <a:close/>
                  <a:moveTo>
                    <a:pt x="30569" y="16293"/>
                  </a:moveTo>
                  <a:lnTo>
                    <a:pt x="30569" y="16293"/>
                  </a:lnTo>
                  <a:cubicBezTo>
                    <a:pt x="29164" y="16415"/>
                    <a:pt x="27779" y="16660"/>
                    <a:pt x="26374" y="16741"/>
                  </a:cubicBezTo>
                  <a:cubicBezTo>
                    <a:pt x="27779" y="16558"/>
                    <a:pt x="29164" y="16313"/>
                    <a:pt x="30569" y="16293"/>
                  </a:cubicBezTo>
                  <a:close/>
                  <a:moveTo>
                    <a:pt x="7841" y="13788"/>
                  </a:moveTo>
                  <a:lnTo>
                    <a:pt x="7841" y="13788"/>
                  </a:lnTo>
                  <a:cubicBezTo>
                    <a:pt x="7882" y="14827"/>
                    <a:pt x="7902" y="15886"/>
                    <a:pt x="7760" y="16924"/>
                  </a:cubicBezTo>
                  <a:cubicBezTo>
                    <a:pt x="7780" y="15886"/>
                    <a:pt x="7800" y="14827"/>
                    <a:pt x="7841" y="13788"/>
                  </a:cubicBezTo>
                  <a:close/>
                  <a:moveTo>
                    <a:pt x="28940" y="17169"/>
                  </a:moveTo>
                  <a:cubicBezTo>
                    <a:pt x="28877" y="17248"/>
                    <a:pt x="28826" y="17278"/>
                    <a:pt x="28692" y="17278"/>
                  </a:cubicBezTo>
                  <a:cubicBezTo>
                    <a:pt x="28654" y="17278"/>
                    <a:pt x="28608" y="17275"/>
                    <a:pt x="28553" y="17271"/>
                  </a:cubicBezTo>
                  <a:cubicBezTo>
                    <a:pt x="28675" y="17250"/>
                    <a:pt x="28797" y="17209"/>
                    <a:pt x="28940" y="17169"/>
                  </a:cubicBezTo>
                  <a:close/>
                  <a:moveTo>
                    <a:pt x="7027" y="12648"/>
                  </a:moveTo>
                  <a:cubicBezTo>
                    <a:pt x="7027" y="12790"/>
                    <a:pt x="7027" y="12933"/>
                    <a:pt x="7006" y="13075"/>
                  </a:cubicBezTo>
                  <a:cubicBezTo>
                    <a:pt x="6986" y="13483"/>
                    <a:pt x="6965" y="13890"/>
                    <a:pt x="6945" y="14297"/>
                  </a:cubicBezTo>
                  <a:cubicBezTo>
                    <a:pt x="6925" y="14664"/>
                    <a:pt x="6904" y="15051"/>
                    <a:pt x="6884" y="15417"/>
                  </a:cubicBezTo>
                  <a:cubicBezTo>
                    <a:pt x="6823" y="16089"/>
                    <a:pt x="6782" y="16761"/>
                    <a:pt x="6701" y="17433"/>
                  </a:cubicBezTo>
                  <a:cubicBezTo>
                    <a:pt x="6660" y="17861"/>
                    <a:pt x="6599" y="18289"/>
                    <a:pt x="6538" y="18716"/>
                  </a:cubicBezTo>
                  <a:cubicBezTo>
                    <a:pt x="6538" y="18737"/>
                    <a:pt x="6517" y="18757"/>
                    <a:pt x="6497" y="18778"/>
                  </a:cubicBezTo>
                  <a:lnTo>
                    <a:pt x="6741" y="15723"/>
                  </a:lnTo>
                  <a:cubicBezTo>
                    <a:pt x="6823" y="14684"/>
                    <a:pt x="6904" y="13666"/>
                    <a:pt x="6986" y="12648"/>
                  </a:cubicBezTo>
                  <a:close/>
                  <a:moveTo>
                    <a:pt x="4196" y="16822"/>
                  </a:moveTo>
                  <a:lnTo>
                    <a:pt x="4196" y="16822"/>
                  </a:lnTo>
                  <a:cubicBezTo>
                    <a:pt x="4359" y="17719"/>
                    <a:pt x="4460" y="18615"/>
                    <a:pt x="4460" y="19511"/>
                  </a:cubicBezTo>
                  <a:cubicBezTo>
                    <a:pt x="4379" y="18615"/>
                    <a:pt x="4277" y="17719"/>
                    <a:pt x="4196" y="16822"/>
                  </a:cubicBezTo>
                  <a:close/>
                  <a:moveTo>
                    <a:pt x="27181" y="19816"/>
                  </a:moveTo>
                  <a:lnTo>
                    <a:pt x="27181" y="19816"/>
                  </a:lnTo>
                  <a:cubicBezTo>
                    <a:pt x="27148" y="19828"/>
                    <a:pt x="27113" y="19837"/>
                    <a:pt x="27087" y="19837"/>
                  </a:cubicBezTo>
                  <a:cubicBezTo>
                    <a:pt x="26659" y="19877"/>
                    <a:pt x="26231" y="19918"/>
                    <a:pt x="25804" y="19959"/>
                  </a:cubicBezTo>
                  <a:cubicBezTo>
                    <a:pt x="25580" y="19979"/>
                    <a:pt x="25356" y="19979"/>
                    <a:pt x="25152" y="20000"/>
                  </a:cubicBezTo>
                  <a:cubicBezTo>
                    <a:pt x="25091" y="20000"/>
                    <a:pt x="25030" y="20020"/>
                    <a:pt x="24989" y="20020"/>
                  </a:cubicBezTo>
                  <a:lnTo>
                    <a:pt x="24643" y="20020"/>
                  </a:lnTo>
                  <a:cubicBezTo>
                    <a:pt x="24622" y="20020"/>
                    <a:pt x="24622" y="20020"/>
                    <a:pt x="24602" y="20000"/>
                  </a:cubicBezTo>
                  <a:cubicBezTo>
                    <a:pt x="24690" y="19982"/>
                    <a:pt x="24777" y="19934"/>
                    <a:pt x="24878" y="19934"/>
                  </a:cubicBezTo>
                  <a:cubicBezTo>
                    <a:pt x="24894" y="19934"/>
                    <a:pt x="24911" y="19936"/>
                    <a:pt x="24928" y="19938"/>
                  </a:cubicBezTo>
                  <a:cubicBezTo>
                    <a:pt x="25111" y="19938"/>
                    <a:pt x="25294" y="19938"/>
                    <a:pt x="25478" y="19918"/>
                  </a:cubicBezTo>
                  <a:cubicBezTo>
                    <a:pt x="25681" y="19898"/>
                    <a:pt x="25885" y="19877"/>
                    <a:pt x="26089" y="19857"/>
                  </a:cubicBezTo>
                  <a:cubicBezTo>
                    <a:pt x="26374" y="19837"/>
                    <a:pt x="26659" y="19816"/>
                    <a:pt x="26944" y="19816"/>
                  </a:cubicBezTo>
                  <a:close/>
                  <a:moveTo>
                    <a:pt x="20024" y="19953"/>
                  </a:moveTo>
                  <a:cubicBezTo>
                    <a:pt x="20070" y="19953"/>
                    <a:pt x="20122" y="19969"/>
                    <a:pt x="20183" y="20000"/>
                  </a:cubicBezTo>
                  <a:cubicBezTo>
                    <a:pt x="20061" y="20040"/>
                    <a:pt x="19959" y="20061"/>
                    <a:pt x="19836" y="20101"/>
                  </a:cubicBezTo>
                  <a:cubicBezTo>
                    <a:pt x="19888" y="19999"/>
                    <a:pt x="19947" y="19953"/>
                    <a:pt x="20024" y="19953"/>
                  </a:cubicBezTo>
                  <a:close/>
                  <a:moveTo>
                    <a:pt x="20314" y="19970"/>
                  </a:moveTo>
                  <a:cubicBezTo>
                    <a:pt x="20387" y="19970"/>
                    <a:pt x="20393" y="20050"/>
                    <a:pt x="20427" y="20101"/>
                  </a:cubicBezTo>
                  <a:lnTo>
                    <a:pt x="20529" y="20101"/>
                  </a:lnTo>
                  <a:cubicBezTo>
                    <a:pt x="20478" y="20169"/>
                    <a:pt x="20442" y="20208"/>
                    <a:pt x="20373" y="20208"/>
                  </a:cubicBezTo>
                  <a:cubicBezTo>
                    <a:pt x="20358" y="20208"/>
                    <a:pt x="20343" y="20207"/>
                    <a:pt x="20325" y="20203"/>
                  </a:cubicBezTo>
                  <a:cubicBezTo>
                    <a:pt x="20325" y="20122"/>
                    <a:pt x="20223" y="20061"/>
                    <a:pt x="20264" y="19979"/>
                  </a:cubicBezTo>
                  <a:cubicBezTo>
                    <a:pt x="20284" y="19973"/>
                    <a:pt x="20300" y="19970"/>
                    <a:pt x="20314" y="19970"/>
                  </a:cubicBezTo>
                  <a:close/>
                  <a:moveTo>
                    <a:pt x="3239" y="16680"/>
                  </a:moveTo>
                  <a:lnTo>
                    <a:pt x="3239" y="16680"/>
                  </a:lnTo>
                  <a:cubicBezTo>
                    <a:pt x="3259" y="16700"/>
                    <a:pt x="3259" y="16721"/>
                    <a:pt x="3259" y="16721"/>
                  </a:cubicBezTo>
                  <a:cubicBezTo>
                    <a:pt x="3422" y="18065"/>
                    <a:pt x="3483" y="19409"/>
                    <a:pt x="3483" y="20733"/>
                  </a:cubicBezTo>
                  <a:cubicBezTo>
                    <a:pt x="3483" y="21120"/>
                    <a:pt x="3483" y="21507"/>
                    <a:pt x="3483" y="21873"/>
                  </a:cubicBezTo>
                  <a:cubicBezTo>
                    <a:pt x="3483" y="21894"/>
                    <a:pt x="3483" y="21914"/>
                    <a:pt x="3483" y="21955"/>
                  </a:cubicBezTo>
                  <a:lnTo>
                    <a:pt x="3463" y="21955"/>
                  </a:lnTo>
                  <a:cubicBezTo>
                    <a:pt x="3401" y="20183"/>
                    <a:pt x="3361" y="18431"/>
                    <a:pt x="3239" y="16680"/>
                  </a:cubicBezTo>
                  <a:close/>
                  <a:moveTo>
                    <a:pt x="25315" y="23189"/>
                  </a:moveTo>
                  <a:lnTo>
                    <a:pt x="25315" y="23189"/>
                  </a:lnTo>
                  <a:cubicBezTo>
                    <a:pt x="25153" y="23205"/>
                    <a:pt x="24993" y="23221"/>
                    <a:pt x="24846" y="23238"/>
                  </a:cubicBezTo>
                  <a:cubicBezTo>
                    <a:pt x="24480" y="23258"/>
                    <a:pt x="24113" y="23278"/>
                    <a:pt x="23767" y="23299"/>
                  </a:cubicBezTo>
                  <a:cubicBezTo>
                    <a:pt x="23584" y="23319"/>
                    <a:pt x="23400" y="23319"/>
                    <a:pt x="23238" y="23319"/>
                  </a:cubicBezTo>
                  <a:cubicBezTo>
                    <a:pt x="23235" y="23319"/>
                    <a:pt x="23232" y="23319"/>
                    <a:pt x="23229" y="23318"/>
                  </a:cubicBezTo>
                  <a:lnTo>
                    <a:pt x="23229" y="23318"/>
                  </a:lnTo>
                  <a:cubicBezTo>
                    <a:pt x="23490" y="23298"/>
                    <a:pt x="23750" y="23278"/>
                    <a:pt x="23991" y="23258"/>
                  </a:cubicBezTo>
                  <a:cubicBezTo>
                    <a:pt x="24195" y="23238"/>
                    <a:pt x="24398" y="23238"/>
                    <a:pt x="24582" y="23238"/>
                  </a:cubicBezTo>
                  <a:cubicBezTo>
                    <a:pt x="24826" y="23221"/>
                    <a:pt x="25071" y="23205"/>
                    <a:pt x="25315" y="23189"/>
                  </a:cubicBezTo>
                  <a:close/>
                  <a:moveTo>
                    <a:pt x="22938" y="23308"/>
                  </a:moveTo>
                  <a:cubicBezTo>
                    <a:pt x="22955" y="23308"/>
                    <a:pt x="22973" y="23312"/>
                    <a:pt x="22993" y="23319"/>
                  </a:cubicBezTo>
                  <a:cubicBezTo>
                    <a:pt x="23024" y="23319"/>
                    <a:pt x="23054" y="23319"/>
                    <a:pt x="23085" y="23322"/>
                  </a:cubicBezTo>
                  <a:lnTo>
                    <a:pt x="23085" y="23322"/>
                  </a:lnTo>
                  <a:cubicBezTo>
                    <a:pt x="23007" y="23342"/>
                    <a:pt x="22929" y="23349"/>
                    <a:pt x="22851" y="23380"/>
                  </a:cubicBezTo>
                  <a:cubicBezTo>
                    <a:pt x="22878" y="23326"/>
                    <a:pt x="22905" y="23308"/>
                    <a:pt x="22938" y="23308"/>
                  </a:cubicBezTo>
                  <a:close/>
                  <a:moveTo>
                    <a:pt x="21710" y="1"/>
                  </a:moveTo>
                  <a:lnTo>
                    <a:pt x="21527" y="265"/>
                  </a:lnTo>
                  <a:cubicBezTo>
                    <a:pt x="21425" y="408"/>
                    <a:pt x="21323" y="571"/>
                    <a:pt x="21221" y="734"/>
                  </a:cubicBezTo>
                  <a:cubicBezTo>
                    <a:pt x="21058" y="958"/>
                    <a:pt x="20896" y="1202"/>
                    <a:pt x="20733" y="1426"/>
                  </a:cubicBezTo>
                  <a:cubicBezTo>
                    <a:pt x="20590" y="1630"/>
                    <a:pt x="20468" y="1833"/>
                    <a:pt x="20325" y="2037"/>
                  </a:cubicBezTo>
                  <a:cubicBezTo>
                    <a:pt x="20183" y="2241"/>
                    <a:pt x="20020" y="2465"/>
                    <a:pt x="19877" y="2689"/>
                  </a:cubicBezTo>
                  <a:cubicBezTo>
                    <a:pt x="19775" y="2831"/>
                    <a:pt x="19694" y="2974"/>
                    <a:pt x="19612" y="3096"/>
                  </a:cubicBezTo>
                  <a:cubicBezTo>
                    <a:pt x="19388" y="3442"/>
                    <a:pt x="19144" y="3768"/>
                    <a:pt x="18940" y="4114"/>
                  </a:cubicBezTo>
                  <a:cubicBezTo>
                    <a:pt x="18798" y="4318"/>
                    <a:pt x="18655" y="4542"/>
                    <a:pt x="18533" y="4746"/>
                  </a:cubicBezTo>
                  <a:cubicBezTo>
                    <a:pt x="18289" y="5153"/>
                    <a:pt x="18044" y="5581"/>
                    <a:pt x="17820" y="5988"/>
                  </a:cubicBezTo>
                  <a:cubicBezTo>
                    <a:pt x="17780" y="6049"/>
                    <a:pt x="17759" y="6110"/>
                    <a:pt x="17739" y="6171"/>
                  </a:cubicBezTo>
                  <a:cubicBezTo>
                    <a:pt x="17637" y="6355"/>
                    <a:pt x="17515" y="6518"/>
                    <a:pt x="17433" y="6701"/>
                  </a:cubicBezTo>
                  <a:cubicBezTo>
                    <a:pt x="17311" y="6925"/>
                    <a:pt x="17209" y="7128"/>
                    <a:pt x="17087" y="7353"/>
                  </a:cubicBezTo>
                  <a:cubicBezTo>
                    <a:pt x="16965" y="7597"/>
                    <a:pt x="16822" y="7841"/>
                    <a:pt x="16700" y="8106"/>
                  </a:cubicBezTo>
                  <a:cubicBezTo>
                    <a:pt x="16497" y="8554"/>
                    <a:pt x="16293" y="9002"/>
                    <a:pt x="16089" y="9471"/>
                  </a:cubicBezTo>
                  <a:cubicBezTo>
                    <a:pt x="15743" y="10285"/>
                    <a:pt x="15438" y="11140"/>
                    <a:pt x="15193" y="11996"/>
                  </a:cubicBezTo>
                  <a:cubicBezTo>
                    <a:pt x="14847" y="13177"/>
                    <a:pt x="14501" y="14358"/>
                    <a:pt x="14175" y="15539"/>
                  </a:cubicBezTo>
                  <a:cubicBezTo>
                    <a:pt x="14154" y="15621"/>
                    <a:pt x="14114" y="15682"/>
                    <a:pt x="14053" y="15723"/>
                  </a:cubicBezTo>
                  <a:cubicBezTo>
                    <a:pt x="13727" y="16008"/>
                    <a:pt x="13401" y="16293"/>
                    <a:pt x="13055" y="16558"/>
                  </a:cubicBezTo>
                  <a:cubicBezTo>
                    <a:pt x="13034" y="16598"/>
                    <a:pt x="12994" y="16598"/>
                    <a:pt x="12953" y="16619"/>
                  </a:cubicBezTo>
                  <a:cubicBezTo>
                    <a:pt x="12933" y="16598"/>
                    <a:pt x="12933" y="16578"/>
                    <a:pt x="12933" y="16578"/>
                  </a:cubicBezTo>
                  <a:cubicBezTo>
                    <a:pt x="12933" y="16537"/>
                    <a:pt x="12933" y="16497"/>
                    <a:pt x="12953" y="16476"/>
                  </a:cubicBezTo>
                  <a:cubicBezTo>
                    <a:pt x="13095" y="15987"/>
                    <a:pt x="13218" y="15519"/>
                    <a:pt x="13360" y="15051"/>
                  </a:cubicBezTo>
                  <a:cubicBezTo>
                    <a:pt x="13442" y="14766"/>
                    <a:pt x="13523" y="14480"/>
                    <a:pt x="13605" y="14216"/>
                  </a:cubicBezTo>
                  <a:cubicBezTo>
                    <a:pt x="13706" y="13931"/>
                    <a:pt x="13788" y="13625"/>
                    <a:pt x="13869" y="13340"/>
                  </a:cubicBezTo>
                  <a:cubicBezTo>
                    <a:pt x="14032" y="12770"/>
                    <a:pt x="14195" y="12200"/>
                    <a:pt x="14358" y="11629"/>
                  </a:cubicBezTo>
                  <a:cubicBezTo>
                    <a:pt x="14501" y="11079"/>
                    <a:pt x="14664" y="10530"/>
                    <a:pt x="14827" y="10000"/>
                  </a:cubicBezTo>
                  <a:cubicBezTo>
                    <a:pt x="14989" y="9511"/>
                    <a:pt x="15132" y="9043"/>
                    <a:pt x="15295" y="8554"/>
                  </a:cubicBezTo>
                  <a:cubicBezTo>
                    <a:pt x="15417" y="8208"/>
                    <a:pt x="15539" y="7862"/>
                    <a:pt x="15641" y="7495"/>
                  </a:cubicBezTo>
                  <a:cubicBezTo>
                    <a:pt x="15784" y="7067"/>
                    <a:pt x="15926" y="6619"/>
                    <a:pt x="16069" y="6171"/>
                  </a:cubicBezTo>
                  <a:cubicBezTo>
                    <a:pt x="16211" y="5703"/>
                    <a:pt x="16354" y="5214"/>
                    <a:pt x="16497" y="4746"/>
                  </a:cubicBezTo>
                  <a:cubicBezTo>
                    <a:pt x="16476" y="4725"/>
                    <a:pt x="16456" y="4705"/>
                    <a:pt x="16456" y="4705"/>
                  </a:cubicBezTo>
                  <a:cubicBezTo>
                    <a:pt x="16476" y="4501"/>
                    <a:pt x="16598" y="4196"/>
                    <a:pt x="16659" y="4155"/>
                  </a:cubicBezTo>
                  <a:cubicBezTo>
                    <a:pt x="16639" y="4013"/>
                    <a:pt x="16700" y="3890"/>
                    <a:pt x="16741" y="3748"/>
                  </a:cubicBezTo>
                  <a:cubicBezTo>
                    <a:pt x="16822" y="3483"/>
                    <a:pt x="16904" y="3218"/>
                    <a:pt x="16985" y="2954"/>
                  </a:cubicBezTo>
                  <a:cubicBezTo>
                    <a:pt x="17046" y="2770"/>
                    <a:pt x="17026" y="2567"/>
                    <a:pt x="17107" y="2363"/>
                  </a:cubicBezTo>
                  <a:cubicBezTo>
                    <a:pt x="17107" y="2343"/>
                    <a:pt x="17107" y="2281"/>
                    <a:pt x="17107" y="2261"/>
                  </a:cubicBezTo>
                  <a:cubicBezTo>
                    <a:pt x="17073" y="2244"/>
                    <a:pt x="17044" y="2237"/>
                    <a:pt x="17017" y="2237"/>
                  </a:cubicBezTo>
                  <a:cubicBezTo>
                    <a:pt x="16917" y="2237"/>
                    <a:pt x="16862" y="2339"/>
                    <a:pt x="16782" y="2404"/>
                  </a:cubicBezTo>
                  <a:cubicBezTo>
                    <a:pt x="16802" y="2343"/>
                    <a:pt x="16822" y="2281"/>
                    <a:pt x="16843" y="2241"/>
                  </a:cubicBezTo>
                  <a:cubicBezTo>
                    <a:pt x="16802" y="2241"/>
                    <a:pt x="16782" y="2261"/>
                    <a:pt x="16782" y="2261"/>
                  </a:cubicBezTo>
                  <a:cubicBezTo>
                    <a:pt x="16659" y="2424"/>
                    <a:pt x="16537" y="2546"/>
                    <a:pt x="16435" y="2709"/>
                  </a:cubicBezTo>
                  <a:cubicBezTo>
                    <a:pt x="16211" y="3096"/>
                    <a:pt x="15987" y="3463"/>
                    <a:pt x="15804" y="3870"/>
                  </a:cubicBezTo>
                  <a:cubicBezTo>
                    <a:pt x="15478" y="4562"/>
                    <a:pt x="15152" y="5275"/>
                    <a:pt x="14847" y="5968"/>
                  </a:cubicBezTo>
                  <a:cubicBezTo>
                    <a:pt x="14440" y="6843"/>
                    <a:pt x="14093" y="7719"/>
                    <a:pt x="13747" y="8595"/>
                  </a:cubicBezTo>
                  <a:cubicBezTo>
                    <a:pt x="13381" y="9593"/>
                    <a:pt x="13055" y="10591"/>
                    <a:pt x="12810" y="11609"/>
                  </a:cubicBezTo>
                  <a:cubicBezTo>
                    <a:pt x="12729" y="12016"/>
                    <a:pt x="12647" y="12424"/>
                    <a:pt x="12607" y="12831"/>
                  </a:cubicBezTo>
                  <a:cubicBezTo>
                    <a:pt x="12546" y="13401"/>
                    <a:pt x="12525" y="13971"/>
                    <a:pt x="12525" y="14562"/>
                  </a:cubicBezTo>
                  <a:cubicBezTo>
                    <a:pt x="12505" y="14908"/>
                    <a:pt x="12525" y="15254"/>
                    <a:pt x="12484" y="15621"/>
                  </a:cubicBezTo>
                  <a:cubicBezTo>
                    <a:pt x="12403" y="16150"/>
                    <a:pt x="12281" y="16700"/>
                    <a:pt x="12179" y="17230"/>
                  </a:cubicBezTo>
                  <a:cubicBezTo>
                    <a:pt x="12159" y="17311"/>
                    <a:pt x="12118" y="17372"/>
                    <a:pt x="12057" y="17433"/>
                  </a:cubicBezTo>
                  <a:cubicBezTo>
                    <a:pt x="11874" y="17617"/>
                    <a:pt x="11690" y="17780"/>
                    <a:pt x="11507" y="17963"/>
                  </a:cubicBezTo>
                  <a:cubicBezTo>
                    <a:pt x="11303" y="18146"/>
                    <a:pt x="11120" y="18330"/>
                    <a:pt x="10937" y="18513"/>
                  </a:cubicBezTo>
                  <a:cubicBezTo>
                    <a:pt x="10590" y="18859"/>
                    <a:pt x="10244" y="19185"/>
                    <a:pt x="9898" y="19531"/>
                  </a:cubicBezTo>
                  <a:cubicBezTo>
                    <a:pt x="9694" y="19735"/>
                    <a:pt x="9491" y="19938"/>
                    <a:pt x="9287" y="20162"/>
                  </a:cubicBezTo>
                  <a:cubicBezTo>
                    <a:pt x="9273" y="20176"/>
                    <a:pt x="9259" y="20200"/>
                    <a:pt x="9225" y="20200"/>
                  </a:cubicBezTo>
                  <a:cubicBezTo>
                    <a:pt x="9210" y="20200"/>
                    <a:pt x="9190" y="20195"/>
                    <a:pt x="9165" y="20183"/>
                  </a:cubicBezTo>
                  <a:cubicBezTo>
                    <a:pt x="9165" y="20162"/>
                    <a:pt x="9185" y="20162"/>
                    <a:pt x="9185" y="20142"/>
                  </a:cubicBezTo>
                  <a:cubicBezTo>
                    <a:pt x="9287" y="19979"/>
                    <a:pt x="9307" y="19796"/>
                    <a:pt x="9409" y="19653"/>
                  </a:cubicBezTo>
                  <a:cubicBezTo>
                    <a:pt x="9430" y="19613"/>
                    <a:pt x="9430" y="19551"/>
                    <a:pt x="9450" y="19511"/>
                  </a:cubicBezTo>
                  <a:cubicBezTo>
                    <a:pt x="9531" y="19348"/>
                    <a:pt x="9572" y="19165"/>
                    <a:pt x="9654" y="19002"/>
                  </a:cubicBezTo>
                  <a:cubicBezTo>
                    <a:pt x="9735" y="18859"/>
                    <a:pt x="9776" y="18716"/>
                    <a:pt x="9857" y="18594"/>
                  </a:cubicBezTo>
                  <a:cubicBezTo>
                    <a:pt x="9898" y="18492"/>
                    <a:pt x="9939" y="18411"/>
                    <a:pt x="9980" y="18330"/>
                  </a:cubicBezTo>
                  <a:cubicBezTo>
                    <a:pt x="10020" y="18167"/>
                    <a:pt x="10122" y="18024"/>
                    <a:pt x="10142" y="17861"/>
                  </a:cubicBezTo>
                  <a:cubicBezTo>
                    <a:pt x="10142" y="17841"/>
                    <a:pt x="10163" y="17820"/>
                    <a:pt x="10163" y="17800"/>
                  </a:cubicBezTo>
                  <a:cubicBezTo>
                    <a:pt x="10204" y="17759"/>
                    <a:pt x="10224" y="17698"/>
                    <a:pt x="10244" y="17657"/>
                  </a:cubicBezTo>
                  <a:cubicBezTo>
                    <a:pt x="10285" y="17556"/>
                    <a:pt x="10326" y="17454"/>
                    <a:pt x="10366" y="17352"/>
                  </a:cubicBezTo>
                  <a:cubicBezTo>
                    <a:pt x="10428" y="17209"/>
                    <a:pt x="10468" y="17067"/>
                    <a:pt x="10509" y="16924"/>
                  </a:cubicBezTo>
                  <a:cubicBezTo>
                    <a:pt x="10509" y="16904"/>
                    <a:pt x="10509" y="16863"/>
                    <a:pt x="10509" y="16843"/>
                  </a:cubicBezTo>
                  <a:lnTo>
                    <a:pt x="10529" y="16843"/>
                  </a:lnTo>
                  <a:cubicBezTo>
                    <a:pt x="10550" y="16802"/>
                    <a:pt x="10550" y="16741"/>
                    <a:pt x="10570" y="16680"/>
                  </a:cubicBezTo>
                  <a:cubicBezTo>
                    <a:pt x="10611" y="16619"/>
                    <a:pt x="10652" y="16558"/>
                    <a:pt x="10672" y="16497"/>
                  </a:cubicBezTo>
                  <a:cubicBezTo>
                    <a:pt x="10713" y="16395"/>
                    <a:pt x="10713" y="16273"/>
                    <a:pt x="10733" y="16171"/>
                  </a:cubicBezTo>
                  <a:cubicBezTo>
                    <a:pt x="10774" y="16028"/>
                    <a:pt x="10835" y="15906"/>
                    <a:pt x="10876" y="15763"/>
                  </a:cubicBezTo>
                  <a:cubicBezTo>
                    <a:pt x="10937" y="15560"/>
                    <a:pt x="10998" y="15377"/>
                    <a:pt x="11018" y="15173"/>
                  </a:cubicBezTo>
                  <a:cubicBezTo>
                    <a:pt x="11018" y="15071"/>
                    <a:pt x="11039" y="14969"/>
                    <a:pt x="11079" y="14867"/>
                  </a:cubicBezTo>
                  <a:cubicBezTo>
                    <a:pt x="11079" y="14847"/>
                    <a:pt x="11100" y="14806"/>
                    <a:pt x="11100" y="14766"/>
                  </a:cubicBezTo>
                  <a:cubicBezTo>
                    <a:pt x="11161" y="14501"/>
                    <a:pt x="11201" y="14236"/>
                    <a:pt x="11242" y="13992"/>
                  </a:cubicBezTo>
                  <a:cubicBezTo>
                    <a:pt x="11303" y="13605"/>
                    <a:pt x="11364" y="13218"/>
                    <a:pt x="11405" y="12831"/>
                  </a:cubicBezTo>
                  <a:cubicBezTo>
                    <a:pt x="11487" y="11975"/>
                    <a:pt x="11548" y="11120"/>
                    <a:pt x="11609" y="10244"/>
                  </a:cubicBezTo>
                  <a:cubicBezTo>
                    <a:pt x="11650" y="9633"/>
                    <a:pt x="11690" y="9043"/>
                    <a:pt x="11711" y="8432"/>
                  </a:cubicBezTo>
                  <a:cubicBezTo>
                    <a:pt x="11731" y="7617"/>
                    <a:pt x="11812" y="6803"/>
                    <a:pt x="11751" y="5988"/>
                  </a:cubicBezTo>
                  <a:cubicBezTo>
                    <a:pt x="11751" y="5744"/>
                    <a:pt x="11772" y="5499"/>
                    <a:pt x="11751" y="5234"/>
                  </a:cubicBezTo>
                  <a:cubicBezTo>
                    <a:pt x="11751" y="5072"/>
                    <a:pt x="11711" y="4909"/>
                    <a:pt x="11690" y="4766"/>
                  </a:cubicBezTo>
                  <a:cubicBezTo>
                    <a:pt x="11650" y="4644"/>
                    <a:pt x="11609" y="4624"/>
                    <a:pt x="11487" y="4624"/>
                  </a:cubicBezTo>
                  <a:cubicBezTo>
                    <a:pt x="11425" y="4664"/>
                    <a:pt x="11425" y="4746"/>
                    <a:pt x="11405" y="4807"/>
                  </a:cubicBezTo>
                  <a:cubicBezTo>
                    <a:pt x="11385" y="4888"/>
                    <a:pt x="11364" y="4949"/>
                    <a:pt x="11344" y="5010"/>
                  </a:cubicBezTo>
                  <a:cubicBezTo>
                    <a:pt x="11344" y="4990"/>
                    <a:pt x="11324" y="4990"/>
                    <a:pt x="11324" y="4990"/>
                  </a:cubicBezTo>
                  <a:cubicBezTo>
                    <a:pt x="11344" y="4888"/>
                    <a:pt x="11364" y="4766"/>
                    <a:pt x="11385" y="4664"/>
                  </a:cubicBezTo>
                  <a:lnTo>
                    <a:pt x="11344" y="4664"/>
                  </a:lnTo>
                  <a:cubicBezTo>
                    <a:pt x="11324" y="4685"/>
                    <a:pt x="11303" y="4725"/>
                    <a:pt x="11283" y="4746"/>
                  </a:cubicBezTo>
                  <a:cubicBezTo>
                    <a:pt x="11242" y="4848"/>
                    <a:pt x="11201" y="4949"/>
                    <a:pt x="11161" y="5051"/>
                  </a:cubicBezTo>
                  <a:cubicBezTo>
                    <a:pt x="10998" y="5601"/>
                    <a:pt x="10835" y="6171"/>
                    <a:pt x="10713" y="6742"/>
                  </a:cubicBezTo>
                  <a:cubicBezTo>
                    <a:pt x="10529" y="7719"/>
                    <a:pt x="10387" y="8717"/>
                    <a:pt x="10244" y="9695"/>
                  </a:cubicBezTo>
                  <a:cubicBezTo>
                    <a:pt x="10163" y="10448"/>
                    <a:pt x="10061" y="11202"/>
                    <a:pt x="9980" y="11955"/>
                  </a:cubicBezTo>
                  <a:cubicBezTo>
                    <a:pt x="9939" y="12322"/>
                    <a:pt x="9898" y="12709"/>
                    <a:pt x="9857" y="13096"/>
                  </a:cubicBezTo>
                  <a:cubicBezTo>
                    <a:pt x="9796" y="13584"/>
                    <a:pt x="9735" y="14073"/>
                    <a:pt x="9674" y="14582"/>
                  </a:cubicBezTo>
                  <a:cubicBezTo>
                    <a:pt x="9593" y="15254"/>
                    <a:pt x="9491" y="15906"/>
                    <a:pt x="9348" y="16578"/>
                  </a:cubicBezTo>
                  <a:cubicBezTo>
                    <a:pt x="9206" y="17271"/>
                    <a:pt x="9043" y="17983"/>
                    <a:pt x="8961" y="18696"/>
                  </a:cubicBezTo>
                  <a:cubicBezTo>
                    <a:pt x="8900" y="19144"/>
                    <a:pt x="8798" y="19592"/>
                    <a:pt x="8656" y="20040"/>
                  </a:cubicBezTo>
                  <a:cubicBezTo>
                    <a:pt x="8554" y="20366"/>
                    <a:pt x="8432" y="20672"/>
                    <a:pt x="8330" y="20997"/>
                  </a:cubicBezTo>
                  <a:cubicBezTo>
                    <a:pt x="8248" y="21344"/>
                    <a:pt x="8004" y="21588"/>
                    <a:pt x="7780" y="21853"/>
                  </a:cubicBezTo>
                  <a:cubicBezTo>
                    <a:pt x="7719" y="21914"/>
                    <a:pt x="7658" y="21995"/>
                    <a:pt x="7637" y="22056"/>
                  </a:cubicBezTo>
                  <a:cubicBezTo>
                    <a:pt x="7637" y="22158"/>
                    <a:pt x="7658" y="22240"/>
                    <a:pt x="7678" y="22342"/>
                  </a:cubicBezTo>
                  <a:cubicBezTo>
                    <a:pt x="7678" y="22342"/>
                    <a:pt x="7719" y="22362"/>
                    <a:pt x="7739" y="22403"/>
                  </a:cubicBezTo>
                  <a:cubicBezTo>
                    <a:pt x="7719" y="22423"/>
                    <a:pt x="7699" y="22464"/>
                    <a:pt x="7658" y="22484"/>
                  </a:cubicBezTo>
                  <a:cubicBezTo>
                    <a:pt x="7617" y="22443"/>
                    <a:pt x="7576" y="22423"/>
                    <a:pt x="7556" y="22403"/>
                  </a:cubicBezTo>
                  <a:cubicBezTo>
                    <a:pt x="7556" y="22362"/>
                    <a:pt x="7556" y="22321"/>
                    <a:pt x="7556" y="22280"/>
                  </a:cubicBezTo>
                  <a:cubicBezTo>
                    <a:pt x="7515" y="22260"/>
                    <a:pt x="7495" y="22260"/>
                    <a:pt x="7434" y="22240"/>
                  </a:cubicBezTo>
                  <a:cubicBezTo>
                    <a:pt x="7373" y="22321"/>
                    <a:pt x="7291" y="22403"/>
                    <a:pt x="7230" y="22484"/>
                  </a:cubicBezTo>
                  <a:cubicBezTo>
                    <a:pt x="7189" y="22525"/>
                    <a:pt x="7149" y="22566"/>
                    <a:pt x="7108" y="22606"/>
                  </a:cubicBezTo>
                  <a:cubicBezTo>
                    <a:pt x="7027" y="22708"/>
                    <a:pt x="6925" y="22830"/>
                    <a:pt x="6823" y="22932"/>
                  </a:cubicBezTo>
                  <a:cubicBezTo>
                    <a:pt x="6782" y="22993"/>
                    <a:pt x="6741" y="23054"/>
                    <a:pt x="6640" y="23054"/>
                  </a:cubicBezTo>
                  <a:cubicBezTo>
                    <a:pt x="6660" y="22993"/>
                    <a:pt x="6660" y="22932"/>
                    <a:pt x="6660" y="22891"/>
                  </a:cubicBezTo>
                  <a:cubicBezTo>
                    <a:pt x="6782" y="22423"/>
                    <a:pt x="6884" y="21975"/>
                    <a:pt x="7006" y="21507"/>
                  </a:cubicBezTo>
                  <a:cubicBezTo>
                    <a:pt x="7230" y="20753"/>
                    <a:pt x="7434" y="20000"/>
                    <a:pt x="7576" y="19226"/>
                  </a:cubicBezTo>
                  <a:cubicBezTo>
                    <a:pt x="7699" y="18492"/>
                    <a:pt x="7821" y="17739"/>
                    <a:pt x="7862" y="16985"/>
                  </a:cubicBezTo>
                  <a:cubicBezTo>
                    <a:pt x="7882" y="16497"/>
                    <a:pt x="7902" y="16028"/>
                    <a:pt x="7923" y="15539"/>
                  </a:cubicBezTo>
                  <a:cubicBezTo>
                    <a:pt x="7943" y="15091"/>
                    <a:pt x="7943" y="14664"/>
                    <a:pt x="7923" y="14216"/>
                  </a:cubicBezTo>
                  <a:cubicBezTo>
                    <a:pt x="7923" y="13971"/>
                    <a:pt x="7902" y="13707"/>
                    <a:pt x="7902" y="13462"/>
                  </a:cubicBezTo>
                  <a:cubicBezTo>
                    <a:pt x="7882" y="13259"/>
                    <a:pt x="7882" y="13034"/>
                    <a:pt x="7862" y="12831"/>
                  </a:cubicBezTo>
                  <a:cubicBezTo>
                    <a:pt x="7862" y="12810"/>
                    <a:pt x="7862" y="12790"/>
                    <a:pt x="7841" y="12749"/>
                  </a:cubicBezTo>
                  <a:cubicBezTo>
                    <a:pt x="7821" y="12810"/>
                    <a:pt x="7821" y="12831"/>
                    <a:pt x="7800" y="12851"/>
                  </a:cubicBezTo>
                  <a:cubicBezTo>
                    <a:pt x="7780" y="12810"/>
                    <a:pt x="7780" y="12770"/>
                    <a:pt x="7780" y="12729"/>
                  </a:cubicBezTo>
                  <a:cubicBezTo>
                    <a:pt x="7800" y="12709"/>
                    <a:pt x="7841" y="12688"/>
                    <a:pt x="7862" y="12688"/>
                  </a:cubicBezTo>
                  <a:cubicBezTo>
                    <a:pt x="7862" y="12648"/>
                    <a:pt x="7862" y="12627"/>
                    <a:pt x="7862" y="12586"/>
                  </a:cubicBezTo>
                  <a:cubicBezTo>
                    <a:pt x="7800" y="12342"/>
                    <a:pt x="7841" y="12077"/>
                    <a:pt x="7760" y="11813"/>
                  </a:cubicBezTo>
                  <a:cubicBezTo>
                    <a:pt x="7760" y="11813"/>
                    <a:pt x="7760" y="11792"/>
                    <a:pt x="7760" y="11792"/>
                  </a:cubicBezTo>
                  <a:cubicBezTo>
                    <a:pt x="7719" y="11548"/>
                    <a:pt x="7719" y="11324"/>
                    <a:pt x="7678" y="11079"/>
                  </a:cubicBezTo>
                  <a:cubicBezTo>
                    <a:pt x="7658" y="10876"/>
                    <a:pt x="7617" y="10692"/>
                    <a:pt x="7576" y="10489"/>
                  </a:cubicBezTo>
                  <a:cubicBezTo>
                    <a:pt x="7556" y="10326"/>
                    <a:pt x="7536" y="10163"/>
                    <a:pt x="7495" y="10000"/>
                  </a:cubicBezTo>
                  <a:cubicBezTo>
                    <a:pt x="7475" y="9919"/>
                    <a:pt x="7454" y="9817"/>
                    <a:pt x="7413" y="9735"/>
                  </a:cubicBezTo>
                  <a:cubicBezTo>
                    <a:pt x="7413" y="9735"/>
                    <a:pt x="7393" y="9715"/>
                    <a:pt x="7393" y="9695"/>
                  </a:cubicBezTo>
                  <a:lnTo>
                    <a:pt x="7291" y="9695"/>
                  </a:lnTo>
                  <a:cubicBezTo>
                    <a:pt x="7251" y="9735"/>
                    <a:pt x="7230" y="9756"/>
                    <a:pt x="7210" y="9796"/>
                  </a:cubicBezTo>
                  <a:cubicBezTo>
                    <a:pt x="7189" y="9756"/>
                    <a:pt x="7169" y="9735"/>
                    <a:pt x="7149" y="9695"/>
                  </a:cubicBezTo>
                  <a:cubicBezTo>
                    <a:pt x="7128" y="9756"/>
                    <a:pt x="7108" y="9776"/>
                    <a:pt x="7108" y="9817"/>
                  </a:cubicBezTo>
                  <a:cubicBezTo>
                    <a:pt x="7067" y="10020"/>
                    <a:pt x="7027" y="10244"/>
                    <a:pt x="7006" y="10448"/>
                  </a:cubicBezTo>
                  <a:cubicBezTo>
                    <a:pt x="6945" y="10835"/>
                    <a:pt x="6904" y="11242"/>
                    <a:pt x="6864" y="11650"/>
                  </a:cubicBezTo>
                  <a:cubicBezTo>
                    <a:pt x="6823" y="11975"/>
                    <a:pt x="6782" y="12301"/>
                    <a:pt x="6741" y="12627"/>
                  </a:cubicBezTo>
                  <a:cubicBezTo>
                    <a:pt x="6660" y="13320"/>
                    <a:pt x="6578" y="14012"/>
                    <a:pt x="6517" y="14704"/>
                  </a:cubicBezTo>
                  <a:cubicBezTo>
                    <a:pt x="6436" y="15438"/>
                    <a:pt x="6395" y="16150"/>
                    <a:pt x="6314" y="16884"/>
                  </a:cubicBezTo>
                  <a:cubicBezTo>
                    <a:pt x="6212" y="17943"/>
                    <a:pt x="6110" y="19002"/>
                    <a:pt x="6008" y="20061"/>
                  </a:cubicBezTo>
                  <a:cubicBezTo>
                    <a:pt x="5947" y="20814"/>
                    <a:pt x="5906" y="21588"/>
                    <a:pt x="5968" y="22342"/>
                  </a:cubicBezTo>
                  <a:cubicBezTo>
                    <a:pt x="5988" y="22830"/>
                    <a:pt x="5988" y="23319"/>
                    <a:pt x="5968" y="23808"/>
                  </a:cubicBezTo>
                  <a:cubicBezTo>
                    <a:pt x="5968" y="23930"/>
                    <a:pt x="5947" y="24032"/>
                    <a:pt x="5866" y="24113"/>
                  </a:cubicBezTo>
                  <a:cubicBezTo>
                    <a:pt x="5743" y="24256"/>
                    <a:pt x="5621" y="24419"/>
                    <a:pt x="5499" y="24561"/>
                  </a:cubicBezTo>
                  <a:cubicBezTo>
                    <a:pt x="5377" y="24745"/>
                    <a:pt x="5234" y="24928"/>
                    <a:pt x="5092" y="25111"/>
                  </a:cubicBezTo>
                  <a:cubicBezTo>
                    <a:pt x="4868" y="25417"/>
                    <a:pt x="4644" y="25722"/>
                    <a:pt x="4420" y="26028"/>
                  </a:cubicBezTo>
                  <a:cubicBezTo>
                    <a:pt x="4379" y="26048"/>
                    <a:pt x="4359" y="26068"/>
                    <a:pt x="4318" y="26130"/>
                  </a:cubicBezTo>
                  <a:cubicBezTo>
                    <a:pt x="4298" y="26068"/>
                    <a:pt x="4277" y="26028"/>
                    <a:pt x="4277" y="26007"/>
                  </a:cubicBezTo>
                  <a:cubicBezTo>
                    <a:pt x="4277" y="25824"/>
                    <a:pt x="4277" y="25641"/>
                    <a:pt x="4277" y="25478"/>
                  </a:cubicBezTo>
                  <a:cubicBezTo>
                    <a:pt x="4318" y="25050"/>
                    <a:pt x="4359" y="24622"/>
                    <a:pt x="4399" y="24195"/>
                  </a:cubicBezTo>
                  <a:cubicBezTo>
                    <a:pt x="4481" y="23258"/>
                    <a:pt x="4542" y="22301"/>
                    <a:pt x="4583" y="21344"/>
                  </a:cubicBezTo>
                  <a:cubicBezTo>
                    <a:pt x="4603" y="20346"/>
                    <a:pt x="4603" y="19368"/>
                    <a:pt x="4501" y="18391"/>
                  </a:cubicBezTo>
                  <a:cubicBezTo>
                    <a:pt x="4420" y="17474"/>
                    <a:pt x="4257" y="16558"/>
                    <a:pt x="4073" y="15641"/>
                  </a:cubicBezTo>
                  <a:cubicBezTo>
                    <a:pt x="4012" y="15336"/>
                    <a:pt x="3931" y="15010"/>
                    <a:pt x="3849" y="14704"/>
                  </a:cubicBezTo>
                  <a:cubicBezTo>
                    <a:pt x="3809" y="14440"/>
                    <a:pt x="3748" y="14195"/>
                    <a:pt x="3687" y="13931"/>
                  </a:cubicBezTo>
                  <a:cubicBezTo>
                    <a:pt x="3605" y="13625"/>
                    <a:pt x="3503" y="13299"/>
                    <a:pt x="3422" y="12994"/>
                  </a:cubicBezTo>
                  <a:cubicBezTo>
                    <a:pt x="3340" y="12709"/>
                    <a:pt x="3239" y="12424"/>
                    <a:pt x="3157" y="12138"/>
                  </a:cubicBezTo>
                  <a:cubicBezTo>
                    <a:pt x="3157" y="12098"/>
                    <a:pt x="3116" y="12057"/>
                    <a:pt x="3116" y="12016"/>
                  </a:cubicBezTo>
                  <a:cubicBezTo>
                    <a:pt x="3104" y="12015"/>
                    <a:pt x="3093" y="12014"/>
                    <a:pt x="3082" y="12014"/>
                  </a:cubicBezTo>
                  <a:cubicBezTo>
                    <a:pt x="2953" y="12014"/>
                    <a:pt x="2949" y="12124"/>
                    <a:pt x="2892" y="12200"/>
                  </a:cubicBezTo>
                  <a:cubicBezTo>
                    <a:pt x="2892" y="12138"/>
                    <a:pt x="2872" y="12098"/>
                    <a:pt x="2872" y="12057"/>
                  </a:cubicBezTo>
                  <a:lnTo>
                    <a:pt x="2852" y="12057"/>
                  </a:lnTo>
                  <a:cubicBezTo>
                    <a:pt x="2831" y="12098"/>
                    <a:pt x="2811" y="12159"/>
                    <a:pt x="2811" y="12220"/>
                  </a:cubicBezTo>
                  <a:cubicBezTo>
                    <a:pt x="2790" y="12322"/>
                    <a:pt x="2790" y="12444"/>
                    <a:pt x="2790" y="12546"/>
                  </a:cubicBezTo>
                  <a:cubicBezTo>
                    <a:pt x="2770" y="13564"/>
                    <a:pt x="2811" y="14562"/>
                    <a:pt x="2852" y="15560"/>
                  </a:cubicBezTo>
                  <a:cubicBezTo>
                    <a:pt x="2913" y="16700"/>
                    <a:pt x="2974" y="17861"/>
                    <a:pt x="3014" y="19002"/>
                  </a:cubicBezTo>
                  <a:cubicBezTo>
                    <a:pt x="3076" y="20244"/>
                    <a:pt x="3096" y="21486"/>
                    <a:pt x="3137" y="22728"/>
                  </a:cubicBezTo>
                  <a:cubicBezTo>
                    <a:pt x="3157" y="23482"/>
                    <a:pt x="3239" y="24215"/>
                    <a:pt x="3361" y="24948"/>
                  </a:cubicBezTo>
                  <a:cubicBezTo>
                    <a:pt x="3442" y="25356"/>
                    <a:pt x="3503" y="25743"/>
                    <a:pt x="3585" y="26130"/>
                  </a:cubicBezTo>
                  <a:cubicBezTo>
                    <a:pt x="3625" y="26374"/>
                    <a:pt x="3646" y="26618"/>
                    <a:pt x="3687" y="26863"/>
                  </a:cubicBezTo>
                  <a:cubicBezTo>
                    <a:pt x="3707" y="26985"/>
                    <a:pt x="3687" y="27066"/>
                    <a:pt x="3625" y="27168"/>
                  </a:cubicBezTo>
                  <a:cubicBezTo>
                    <a:pt x="3483" y="27372"/>
                    <a:pt x="3340" y="27575"/>
                    <a:pt x="3218" y="27779"/>
                  </a:cubicBezTo>
                  <a:cubicBezTo>
                    <a:pt x="2994" y="28105"/>
                    <a:pt x="2790" y="28431"/>
                    <a:pt x="2587" y="28757"/>
                  </a:cubicBezTo>
                  <a:cubicBezTo>
                    <a:pt x="2404" y="29062"/>
                    <a:pt x="2200" y="29388"/>
                    <a:pt x="1996" y="29694"/>
                  </a:cubicBezTo>
                  <a:cubicBezTo>
                    <a:pt x="1874" y="29897"/>
                    <a:pt x="1752" y="30121"/>
                    <a:pt x="1630" y="30325"/>
                  </a:cubicBezTo>
                  <a:cubicBezTo>
                    <a:pt x="1446" y="30630"/>
                    <a:pt x="1283" y="30915"/>
                    <a:pt x="1100" y="31201"/>
                  </a:cubicBezTo>
                  <a:cubicBezTo>
                    <a:pt x="856" y="31649"/>
                    <a:pt x="591" y="32097"/>
                    <a:pt x="347" y="32565"/>
                  </a:cubicBezTo>
                  <a:cubicBezTo>
                    <a:pt x="224" y="32748"/>
                    <a:pt x="123" y="32952"/>
                    <a:pt x="21" y="33135"/>
                  </a:cubicBezTo>
                  <a:cubicBezTo>
                    <a:pt x="21" y="33176"/>
                    <a:pt x="0" y="33196"/>
                    <a:pt x="0" y="33237"/>
                  </a:cubicBezTo>
                  <a:cubicBezTo>
                    <a:pt x="0" y="33319"/>
                    <a:pt x="0" y="33380"/>
                    <a:pt x="0" y="33461"/>
                  </a:cubicBezTo>
                  <a:cubicBezTo>
                    <a:pt x="41" y="33522"/>
                    <a:pt x="102" y="33563"/>
                    <a:pt x="143" y="33624"/>
                  </a:cubicBezTo>
                  <a:cubicBezTo>
                    <a:pt x="163" y="33604"/>
                    <a:pt x="184" y="33563"/>
                    <a:pt x="204" y="33543"/>
                  </a:cubicBezTo>
                  <a:cubicBezTo>
                    <a:pt x="265" y="33482"/>
                    <a:pt x="306" y="33420"/>
                    <a:pt x="285" y="33319"/>
                  </a:cubicBezTo>
                  <a:cubicBezTo>
                    <a:pt x="285" y="33278"/>
                    <a:pt x="306" y="33237"/>
                    <a:pt x="306" y="33196"/>
                  </a:cubicBezTo>
                  <a:cubicBezTo>
                    <a:pt x="448" y="33237"/>
                    <a:pt x="489" y="33298"/>
                    <a:pt x="469" y="33420"/>
                  </a:cubicBezTo>
                  <a:cubicBezTo>
                    <a:pt x="448" y="33502"/>
                    <a:pt x="448" y="33583"/>
                    <a:pt x="448" y="33665"/>
                  </a:cubicBezTo>
                  <a:lnTo>
                    <a:pt x="611" y="33665"/>
                  </a:lnTo>
                  <a:cubicBezTo>
                    <a:pt x="672" y="33583"/>
                    <a:pt x="713" y="33502"/>
                    <a:pt x="774" y="33420"/>
                  </a:cubicBezTo>
                  <a:cubicBezTo>
                    <a:pt x="1019" y="33420"/>
                    <a:pt x="1019" y="33420"/>
                    <a:pt x="1080" y="33237"/>
                  </a:cubicBezTo>
                  <a:cubicBezTo>
                    <a:pt x="1098" y="33223"/>
                    <a:pt x="1114" y="33218"/>
                    <a:pt x="1129" y="33218"/>
                  </a:cubicBezTo>
                  <a:cubicBezTo>
                    <a:pt x="1181" y="33218"/>
                    <a:pt x="1216" y="33282"/>
                    <a:pt x="1263" y="33298"/>
                  </a:cubicBezTo>
                  <a:cubicBezTo>
                    <a:pt x="1324" y="33257"/>
                    <a:pt x="1365" y="33237"/>
                    <a:pt x="1426" y="33217"/>
                  </a:cubicBezTo>
                  <a:cubicBezTo>
                    <a:pt x="1446" y="33156"/>
                    <a:pt x="1487" y="33095"/>
                    <a:pt x="1507" y="33033"/>
                  </a:cubicBezTo>
                  <a:cubicBezTo>
                    <a:pt x="1528" y="32972"/>
                    <a:pt x="1528" y="32911"/>
                    <a:pt x="1548" y="32830"/>
                  </a:cubicBezTo>
                  <a:cubicBezTo>
                    <a:pt x="1650" y="32728"/>
                    <a:pt x="1731" y="32545"/>
                    <a:pt x="1793" y="32300"/>
                  </a:cubicBezTo>
                  <a:cubicBezTo>
                    <a:pt x="1894" y="32260"/>
                    <a:pt x="1915" y="32158"/>
                    <a:pt x="1935" y="32056"/>
                  </a:cubicBezTo>
                  <a:cubicBezTo>
                    <a:pt x="1976" y="31934"/>
                    <a:pt x="2017" y="31812"/>
                    <a:pt x="2078" y="31689"/>
                  </a:cubicBezTo>
                  <a:cubicBezTo>
                    <a:pt x="2078" y="31669"/>
                    <a:pt x="2098" y="31628"/>
                    <a:pt x="2118" y="31628"/>
                  </a:cubicBezTo>
                  <a:cubicBezTo>
                    <a:pt x="2241" y="31526"/>
                    <a:pt x="2281" y="31404"/>
                    <a:pt x="2302" y="31262"/>
                  </a:cubicBezTo>
                  <a:cubicBezTo>
                    <a:pt x="2322" y="31119"/>
                    <a:pt x="2424" y="31017"/>
                    <a:pt x="2505" y="30915"/>
                  </a:cubicBezTo>
                  <a:cubicBezTo>
                    <a:pt x="2505" y="30875"/>
                    <a:pt x="2505" y="30834"/>
                    <a:pt x="2505" y="30793"/>
                  </a:cubicBezTo>
                  <a:cubicBezTo>
                    <a:pt x="2526" y="30773"/>
                    <a:pt x="2546" y="30753"/>
                    <a:pt x="2587" y="30732"/>
                  </a:cubicBezTo>
                  <a:cubicBezTo>
                    <a:pt x="2546" y="30712"/>
                    <a:pt x="2526" y="30671"/>
                    <a:pt x="2505" y="30630"/>
                  </a:cubicBezTo>
                  <a:cubicBezTo>
                    <a:pt x="2522" y="30614"/>
                    <a:pt x="2536" y="30608"/>
                    <a:pt x="2547" y="30608"/>
                  </a:cubicBezTo>
                  <a:cubicBezTo>
                    <a:pt x="2579" y="30608"/>
                    <a:pt x="2598" y="30651"/>
                    <a:pt x="2628" y="30651"/>
                  </a:cubicBezTo>
                  <a:cubicBezTo>
                    <a:pt x="2668" y="30610"/>
                    <a:pt x="2689" y="30569"/>
                    <a:pt x="2729" y="30529"/>
                  </a:cubicBezTo>
                  <a:cubicBezTo>
                    <a:pt x="2689" y="30467"/>
                    <a:pt x="2668" y="30427"/>
                    <a:pt x="2648" y="30386"/>
                  </a:cubicBezTo>
                  <a:lnTo>
                    <a:pt x="2668" y="30386"/>
                  </a:lnTo>
                  <a:cubicBezTo>
                    <a:pt x="2689" y="30386"/>
                    <a:pt x="2709" y="30406"/>
                    <a:pt x="2729" y="30406"/>
                  </a:cubicBezTo>
                  <a:cubicBezTo>
                    <a:pt x="2892" y="30345"/>
                    <a:pt x="2790" y="30223"/>
                    <a:pt x="2831" y="30121"/>
                  </a:cubicBezTo>
                  <a:lnTo>
                    <a:pt x="2974" y="30121"/>
                  </a:lnTo>
                  <a:cubicBezTo>
                    <a:pt x="2994" y="30080"/>
                    <a:pt x="3035" y="30019"/>
                    <a:pt x="3055" y="29958"/>
                  </a:cubicBezTo>
                  <a:cubicBezTo>
                    <a:pt x="3198" y="29714"/>
                    <a:pt x="3361" y="29469"/>
                    <a:pt x="3503" y="29245"/>
                  </a:cubicBezTo>
                  <a:cubicBezTo>
                    <a:pt x="3768" y="28838"/>
                    <a:pt x="4033" y="28431"/>
                    <a:pt x="4277" y="28044"/>
                  </a:cubicBezTo>
                  <a:cubicBezTo>
                    <a:pt x="4359" y="27922"/>
                    <a:pt x="4440" y="27861"/>
                    <a:pt x="4542" y="27800"/>
                  </a:cubicBezTo>
                  <a:cubicBezTo>
                    <a:pt x="4786" y="27698"/>
                    <a:pt x="5031" y="27575"/>
                    <a:pt x="5295" y="27514"/>
                  </a:cubicBezTo>
                  <a:cubicBezTo>
                    <a:pt x="5316" y="27494"/>
                    <a:pt x="5316" y="27494"/>
                    <a:pt x="5336" y="27474"/>
                  </a:cubicBezTo>
                  <a:cubicBezTo>
                    <a:pt x="5519" y="27413"/>
                    <a:pt x="5703" y="27351"/>
                    <a:pt x="5866" y="27311"/>
                  </a:cubicBezTo>
                  <a:cubicBezTo>
                    <a:pt x="5947" y="27270"/>
                    <a:pt x="6008" y="27250"/>
                    <a:pt x="6110" y="27229"/>
                  </a:cubicBezTo>
                  <a:cubicBezTo>
                    <a:pt x="6151" y="27229"/>
                    <a:pt x="6212" y="27229"/>
                    <a:pt x="6273" y="27209"/>
                  </a:cubicBezTo>
                  <a:cubicBezTo>
                    <a:pt x="6456" y="27189"/>
                    <a:pt x="6660" y="27127"/>
                    <a:pt x="6843" y="27107"/>
                  </a:cubicBezTo>
                  <a:cubicBezTo>
                    <a:pt x="7312" y="27066"/>
                    <a:pt x="7780" y="27026"/>
                    <a:pt x="8248" y="26985"/>
                  </a:cubicBezTo>
                  <a:cubicBezTo>
                    <a:pt x="8595" y="26944"/>
                    <a:pt x="8941" y="26965"/>
                    <a:pt x="9287" y="26944"/>
                  </a:cubicBezTo>
                  <a:cubicBezTo>
                    <a:pt x="9338" y="26940"/>
                    <a:pt x="9389" y="26939"/>
                    <a:pt x="9441" y="26939"/>
                  </a:cubicBezTo>
                  <a:cubicBezTo>
                    <a:pt x="9660" y="26939"/>
                    <a:pt x="9888" y="26968"/>
                    <a:pt x="10102" y="26985"/>
                  </a:cubicBezTo>
                  <a:cubicBezTo>
                    <a:pt x="10529" y="27005"/>
                    <a:pt x="10957" y="27046"/>
                    <a:pt x="11405" y="27066"/>
                  </a:cubicBezTo>
                  <a:cubicBezTo>
                    <a:pt x="12036" y="27127"/>
                    <a:pt x="12688" y="27168"/>
                    <a:pt x="13340" y="27229"/>
                  </a:cubicBezTo>
                  <a:cubicBezTo>
                    <a:pt x="13503" y="27229"/>
                    <a:pt x="13666" y="27250"/>
                    <a:pt x="13829" y="27250"/>
                  </a:cubicBezTo>
                  <a:cubicBezTo>
                    <a:pt x="14175" y="27270"/>
                    <a:pt x="14541" y="27290"/>
                    <a:pt x="14888" y="27311"/>
                  </a:cubicBezTo>
                  <a:lnTo>
                    <a:pt x="16354" y="27311"/>
                  </a:lnTo>
                  <a:cubicBezTo>
                    <a:pt x="17311" y="27311"/>
                    <a:pt x="18248" y="27250"/>
                    <a:pt x="19185" y="27127"/>
                  </a:cubicBezTo>
                  <a:cubicBezTo>
                    <a:pt x="19572" y="27066"/>
                    <a:pt x="19918" y="27005"/>
                    <a:pt x="20285" y="26944"/>
                  </a:cubicBezTo>
                  <a:cubicBezTo>
                    <a:pt x="20529" y="26883"/>
                    <a:pt x="20773" y="26822"/>
                    <a:pt x="21018" y="26761"/>
                  </a:cubicBezTo>
                  <a:cubicBezTo>
                    <a:pt x="21140" y="26720"/>
                    <a:pt x="21262" y="26700"/>
                    <a:pt x="21405" y="26659"/>
                  </a:cubicBezTo>
                  <a:cubicBezTo>
                    <a:pt x="21506" y="26618"/>
                    <a:pt x="21608" y="26598"/>
                    <a:pt x="21710" y="26578"/>
                  </a:cubicBezTo>
                  <a:cubicBezTo>
                    <a:pt x="21771" y="26557"/>
                    <a:pt x="21812" y="26516"/>
                    <a:pt x="21853" y="26496"/>
                  </a:cubicBezTo>
                  <a:cubicBezTo>
                    <a:pt x="21955" y="26476"/>
                    <a:pt x="22056" y="26476"/>
                    <a:pt x="22158" y="26435"/>
                  </a:cubicBezTo>
                  <a:cubicBezTo>
                    <a:pt x="22260" y="26394"/>
                    <a:pt x="22382" y="26394"/>
                    <a:pt x="22443" y="26292"/>
                  </a:cubicBezTo>
                  <a:cubicBezTo>
                    <a:pt x="22443" y="26211"/>
                    <a:pt x="22403" y="26191"/>
                    <a:pt x="22321" y="26191"/>
                  </a:cubicBezTo>
                  <a:cubicBezTo>
                    <a:pt x="22260" y="26191"/>
                    <a:pt x="22199" y="26211"/>
                    <a:pt x="22138" y="26211"/>
                  </a:cubicBezTo>
                  <a:cubicBezTo>
                    <a:pt x="22036" y="26231"/>
                    <a:pt x="21934" y="26231"/>
                    <a:pt x="21832" y="26231"/>
                  </a:cubicBezTo>
                  <a:cubicBezTo>
                    <a:pt x="21832" y="26231"/>
                    <a:pt x="21832" y="26211"/>
                    <a:pt x="21832" y="26191"/>
                  </a:cubicBezTo>
                  <a:cubicBezTo>
                    <a:pt x="21975" y="26191"/>
                    <a:pt x="22117" y="26170"/>
                    <a:pt x="22240" y="26150"/>
                  </a:cubicBezTo>
                  <a:cubicBezTo>
                    <a:pt x="22219" y="26130"/>
                    <a:pt x="22179" y="26109"/>
                    <a:pt x="22158" y="26109"/>
                  </a:cubicBezTo>
                  <a:cubicBezTo>
                    <a:pt x="22097" y="26109"/>
                    <a:pt x="22036" y="26109"/>
                    <a:pt x="21975" y="26130"/>
                  </a:cubicBezTo>
                  <a:cubicBezTo>
                    <a:pt x="21669" y="26130"/>
                    <a:pt x="21344" y="26130"/>
                    <a:pt x="21018" y="26150"/>
                  </a:cubicBezTo>
                  <a:cubicBezTo>
                    <a:pt x="20651" y="26170"/>
                    <a:pt x="20285" y="26191"/>
                    <a:pt x="19938" y="26191"/>
                  </a:cubicBezTo>
                  <a:cubicBezTo>
                    <a:pt x="18798" y="26170"/>
                    <a:pt x="17637" y="26150"/>
                    <a:pt x="16497" y="26130"/>
                  </a:cubicBezTo>
                  <a:cubicBezTo>
                    <a:pt x="15254" y="26089"/>
                    <a:pt x="14012" y="25987"/>
                    <a:pt x="12749" y="25885"/>
                  </a:cubicBezTo>
                  <a:cubicBezTo>
                    <a:pt x="11948" y="25812"/>
                    <a:pt x="11130" y="25739"/>
                    <a:pt x="10325" y="25739"/>
                  </a:cubicBezTo>
                  <a:cubicBezTo>
                    <a:pt x="10230" y="25739"/>
                    <a:pt x="10135" y="25740"/>
                    <a:pt x="10041" y="25743"/>
                  </a:cubicBezTo>
                  <a:cubicBezTo>
                    <a:pt x="9633" y="25743"/>
                    <a:pt x="9226" y="25763"/>
                    <a:pt x="8819" y="25783"/>
                  </a:cubicBezTo>
                  <a:cubicBezTo>
                    <a:pt x="8330" y="25804"/>
                    <a:pt x="7862" y="25885"/>
                    <a:pt x="7373" y="25987"/>
                  </a:cubicBezTo>
                  <a:cubicBezTo>
                    <a:pt x="6843" y="26089"/>
                    <a:pt x="6334" y="26252"/>
                    <a:pt x="5845" y="26496"/>
                  </a:cubicBezTo>
                  <a:cubicBezTo>
                    <a:pt x="5662" y="26578"/>
                    <a:pt x="5458" y="26700"/>
                    <a:pt x="5275" y="26802"/>
                  </a:cubicBezTo>
                  <a:cubicBezTo>
                    <a:pt x="5234" y="26822"/>
                    <a:pt x="5194" y="26822"/>
                    <a:pt x="5153" y="26842"/>
                  </a:cubicBezTo>
                  <a:cubicBezTo>
                    <a:pt x="5133" y="26822"/>
                    <a:pt x="5133" y="26822"/>
                    <a:pt x="5133" y="26822"/>
                  </a:cubicBezTo>
                  <a:cubicBezTo>
                    <a:pt x="5133" y="26781"/>
                    <a:pt x="5153" y="26741"/>
                    <a:pt x="5173" y="26700"/>
                  </a:cubicBezTo>
                  <a:cubicBezTo>
                    <a:pt x="5316" y="26496"/>
                    <a:pt x="5519" y="26313"/>
                    <a:pt x="5621" y="26068"/>
                  </a:cubicBezTo>
                  <a:cubicBezTo>
                    <a:pt x="5621" y="26048"/>
                    <a:pt x="5642" y="26048"/>
                    <a:pt x="5662" y="26028"/>
                  </a:cubicBezTo>
                  <a:cubicBezTo>
                    <a:pt x="5703" y="25946"/>
                    <a:pt x="5764" y="25865"/>
                    <a:pt x="5825" y="25783"/>
                  </a:cubicBezTo>
                  <a:cubicBezTo>
                    <a:pt x="5886" y="25702"/>
                    <a:pt x="5968" y="25620"/>
                    <a:pt x="6008" y="25498"/>
                  </a:cubicBezTo>
                  <a:cubicBezTo>
                    <a:pt x="6008" y="25498"/>
                    <a:pt x="6029" y="25478"/>
                    <a:pt x="6049" y="25478"/>
                  </a:cubicBezTo>
                  <a:cubicBezTo>
                    <a:pt x="6090" y="25437"/>
                    <a:pt x="6110" y="25417"/>
                    <a:pt x="6130" y="25396"/>
                  </a:cubicBezTo>
                  <a:cubicBezTo>
                    <a:pt x="6293" y="25254"/>
                    <a:pt x="6436" y="25091"/>
                    <a:pt x="6599" y="24928"/>
                  </a:cubicBezTo>
                  <a:cubicBezTo>
                    <a:pt x="6640" y="24948"/>
                    <a:pt x="6680" y="24969"/>
                    <a:pt x="6721" y="24969"/>
                  </a:cubicBezTo>
                  <a:cubicBezTo>
                    <a:pt x="6762" y="24948"/>
                    <a:pt x="6802" y="24928"/>
                    <a:pt x="6843" y="24887"/>
                  </a:cubicBezTo>
                  <a:cubicBezTo>
                    <a:pt x="6864" y="24908"/>
                    <a:pt x="6904" y="24908"/>
                    <a:pt x="6925" y="24908"/>
                  </a:cubicBezTo>
                  <a:cubicBezTo>
                    <a:pt x="7006" y="24887"/>
                    <a:pt x="7067" y="24847"/>
                    <a:pt x="7128" y="24847"/>
                  </a:cubicBezTo>
                  <a:cubicBezTo>
                    <a:pt x="7251" y="24847"/>
                    <a:pt x="7352" y="24785"/>
                    <a:pt x="7454" y="24765"/>
                  </a:cubicBezTo>
                  <a:cubicBezTo>
                    <a:pt x="7597" y="24704"/>
                    <a:pt x="7739" y="24684"/>
                    <a:pt x="7882" y="24643"/>
                  </a:cubicBezTo>
                  <a:cubicBezTo>
                    <a:pt x="7963" y="24622"/>
                    <a:pt x="8045" y="24622"/>
                    <a:pt x="8086" y="24541"/>
                  </a:cubicBezTo>
                  <a:cubicBezTo>
                    <a:pt x="8126" y="24561"/>
                    <a:pt x="8147" y="24561"/>
                    <a:pt x="8187" y="24561"/>
                  </a:cubicBezTo>
                  <a:cubicBezTo>
                    <a:pt x="8289" y="24561"/>
                    <a:pt x="8391" y="24541"/>
                    <a:pt x="8472" y="24521"/>
                  </a:cubicBezTo>
                  <a:cubicBezTo>
                    <a:pt x="8737" y="24480"/>
                    <a:pt x="9002" y="24439"/>
                    <a:pt x="9246" y="24419"/>
                  </a:cubicBezTo>
                  <a:cubicBezTo>
                    <a:pt x="9450" y="24398"/>
                    <a:pt x="9633" y="24358"/>
                    <a:pt x="9837" y="24337"/>
                  </a:cubicBezTo>
                  <a:cubicBezTo>
                    <a:pt x="9898" y="24337"/>
                    <a:pt x="9939" y="24358"/>
                    <a:pt x="10000" y="24358"/>
                  </a:cubicBezTo>
                  <a:lnTo>
                    <a:pt x="10407" y="24358"/>
                  </a:lnTo>
                  <a:cubicBezTo>
                    <a:pt x="10652" y="24358"/>
                    <a:pt x="10896" y="24358"/>
                    <a:pt x="11140" y="24378"/>
                  </a:cubicBezTo>
                  <a:cubicBezTo>
                    <a:pt x="11364" y="24378"/>
                    <a:pt x="11609" y="24378"/>
                    <a:pt x="11853" y="24398"/>
                  </a:cubicBezTo>
                  <a:cubicBezTo>
                    <a:pt x="12240" y="24439"/>
                    <a:pt x="12647" y="24480"/>
                    <a:pt x="13034" y="24500"/>
                  </a:cubicBezTo>
                  <a:cubicBezTo>
                    <a:pt x="13584" y="24546"/>
                    <a:pt x="14146" y="24569"/>
                    <a:pt x="14701" y="24569"/>
                  </a:cubicBezTo>
                  <a:cubicBezTo>
                    <a:pt x="14886" y="24569"/>
                    <a:pt x="15071" y="24566"/>
                    <a:pt x="15254" y="24561"/>
                  </a:cubicBezTo>
                  <a:cubicBezTo>
                    <a:pt x="16130" y="24541"/>
                    <a:pt x="17006" y="24500"/>
                    <a:pt x="17881" y="24460"/>
                  </a:cubicBezTo>
                  <a:cubicBezTo>
                    <a:pt x="18961" y="24398"/>
                    <a:pt x="20020" y="24317"/>
                    <a:pt x="21079" y="24236"/>
                  </a:cubicBezTo>
                  <a:cubicBezTo>
                    <a:pt x="21384" y="24195"/>
                    <a:pt x="21669" y="24154"/>
                    <a:pt x="21955" y="24134"/>
                  </a:cubicBezTo>
                  <a:cubicBezTo>
                    <a:pt x="22301" y="24093"/>
                    <a:pt x="22647" y="24052"/>
                    <a:pt x="22993" y="23991"/>
                  </a:cubicBezTo>
                  <a:cubicBezTo>
                    <a:pt x="23054" y="23991"/>
                    <a:pt x="23115" y="23971"/>
                    <a:pt x="23176" y="23950"/>
                  </a:cubicBezTo>
                  <a:cubicBezTo>
                    <a:pt x="23238" y="23910"/>
                    <a:pt x="23299" y="23910"/>
                    <a:pt x="23380" y="23910"/>
                  </a:cubicBezTo>
                  <a:cubicBezTo>
                    <a:pt x="23406" y="23915"/>
                    <a:pt x="23432" y="23917"/>
                    <a:pt x="23459" y="23917"/>
                  </a:cubicBezTo>
                  <a:cubicBezTo>
                    <a:pt x="23540" y="23917"/>
                    <a:pt x="23624" y="23894"/>
                    <a:pt x="23686" y="23849"/>
                  </a:cubicBezTo>
                  <a:cubicBezTo>
                    <a:pt x="23787" y="23808"/>
                    <a:pt x="23869" y="23788"/>
                    <a:pt x="23971" y="23767"/>
                  </a:cubicBezTo>
                  <a:cubicBezTo>
                    <a:pt x="24032" y="23767"/>
                    <a:pt x="24113" y="23767"/>
                    <a:pt x="24195" y="23747"/>
                  </a:cubicBezTo>
                  <a:cubicBezTo>
                    <a:pt x="24602" y="23645"/>
                    <a:pt x="25030" y="23523"/>
                    <a:pt x="25457" y="23421"/>
                  </a:cubicBezTo>
                  <a:cubicBezTo>
                    <a:pt x="25539" y="23401"/>
                    <a:pt x="25600" y="23339"/>
                    <a:pt x="25681" y="23299"/>
                  </a:cubicBezTo>
                  <a:cubicBezTo>
                    <a:pt x="25681" y="23258"/>
                    <a:pt x="25661" y="23217"/>
                    <a:pt x="25661" y="23156"/>
                  </a:cubicBezTo>
                  <a:cubicBezTo>
                    <a:pt x="25620" y="23166"/>
                    <a:pt x="25580" y="23166"/>
                    <a:pt x="25541" y="23166"/>
                  </a:cubicBezTo>
                  <a:cubicBezTo>
                    <a:pt x="25535" y="23166"/>
                    <a:pt x="25529" y="23166"/>
                    <a:pt x="25523" y="23166"/>
                  </a:cubicBezTo>
                  <a:lnTo>
                    <a:pt x="25523" y="23166"/>
                  </a:lnTo>
                  <a:cubicBezTo>
                    <a:pt x="25556" y="23156"/>
                    <a:pt x="25592" y="23156"/>
                    <a:pt x="25641" y="23156"/>
                  </a:cubicBezTo>
                  <a:lnTo>
                    <a:pt x="25641" y="23115"/>
                  </a:lnTo>
                  <a:lnTo>
                    <a:pt x="24256" y="23115"/>
                  </a:lnTo>
                  <a:cubicBezTo>
                    <a:pt x="23787" y="23136"/>
                    <a:pt x="23299" y="23136"/>
                    <a:pt x="22830" y="23136"/>
                  </a:cubicBezTo>
                  <a:cubicBezTo>
                    <a:pt x="22199" y="23115"/>
                    <a:pt x="21588" y="23095"/>
                    <a:pt x="20957" y="23075"/>
                  </a:cubicBezTo>
                  <a:cubicBezTo>
                    <a:pt x="19999" y="23044"/>
                    <a:pt x="19042" y="23034"/>
                    <a:pt x="18085" y="23034"/>
                  </a:cubicBezTo>
                  <a:cubicBezTo>
                    <a:pt x="17128" y="23034"/>
                    <a:pt x="16171" y="23044"/>
                    <a:pt x="15213" y="23054"/>
                  </a:cubicBezTo>
                  <a:cubicBezTo>
                    <a:pt x="14753" y="23069"/>
                    <a:pt x="14292" y="23083"/>
                    <a:pt x="13838" y="23083"/>
                  </a:cubicBezTo>
                  <a:cubicBezTo>
                    <a:pt x="13650" y="23083"/>
                    <a:pt x="13464" y="23081"/>
                    <a:pt x="13279" y="23075"/>
                  </a:cubicBezTo>
                  <a:cubicBezTo>
                    <a:pt x="12484" y="23075"/>
                    <a:pt x="11711" y="23095"/>
                    <a:pt x="10937" y="23156"/>
                  </a:cubicBezTo>
                  <a:cubicBezTo>
                    <a:pt x="10611" y="23177"/>
                    <a:pt x="10305" y="23217"/>
                    <a:pt x="9980" y="23278"/>
                  </a:cubicBezTo>
                  <a:cubicBezTo>
                    <a:pt x="9348" y="23401"/>
                    <a:pt x="8717" y="23584"/>
                    <a:pt x="8126" y="23828"/>
                  </a:cubicBezTo>
                  <a:cubicBezTo>
                    <a:pt x="7841" y="23950"/>
                    <a:pt x="7576" y="24073"/>
                    <a:pt x="7332" y="24236"/>
                  </a:cubicBezTo>
                  <a:cubicBezTo>
                    <a:pt x="7230" y="24297"/>
                    <a:pt x="7128" y="24337"/>
                    <a:pt x="7027" y="24378"/>
                  </a:cubicBezTo>
                  <a:cubicBezTo>
                    <a:pt x="7027" y="24385"/>
                    <a:pt x="7024" y="24387"/>
                    <a:pt x="7020" y="24387"/>
                  </a:cubicBezTo>
                  <a:cubicBezTo>
                    <a:pt x="7013" y="24387"/>
                    <a:pt x="6999" y="24378"/>
                    <a:pt x="6986" y="24378"/>
                  </a:cubicBezTo>
                  <a:cubicBezTo>
                    <a:pt x="7006" y="24317"/>
                    <a:pt x="7027" y="24276"/>
                    <a:pt x="7047" y="24236"/>
                  </a:cubicBezTo>
                  <a:cubicBezTo>
                    <a:pt x="7169" y="24195"/>
                    <a:pt x="7189" y="24113"/>
                    <a:pt x="7210" y="23991"/>
                  </a:cubicBezTo>
                  <a:cubicBezTo>
                    <a:pt x="7251" y="23991"/>
                    <a:pt x="7271" y="23971"/>
                    <a:pt x="7332" y="23971"/>
                  </a:cubicBezTo>
                  <a:cubicBezTo>
                    <a:pt x="7332" y="23930"/>
                    <a:pt x="7352" y="23889"/>
                    <a:pt x="7373" y="23849"/>
                  </a:cubicBezTo>
                  <a:cubicBezTo>
                    <a:pt x="7332" y="23849"/>
                    <a:pt x="7312" y="23849"/>
                    <a:pt x="7271" y="23828"/>
                  </a:cubicBezTo>
                  <a:cubicBezTo>
                    <a:pt x="7291" y="23788"/>
                    <a:pt x="7312" y="23747"/>
                    <a:pt x="7332" y="23665"/>
                  </a:cubicBezTo>
                  <a:cubicBezTo>
                    <a:pt x="7373" y="23706"/>
                    <a:pt x="7413" y="23726"/>
                    <a:pt x="7434" y="23747"/>
                  </a:cubicBezTo>
                  <a:cubicBezTo>
                    <a:pt x="7434" y="23726"/>
                    <a:pt x="7454" y="23726"/>
                    <a:pt x="7454" y="23706"/>
                  </a:cubicBezTo>
                  <a:cubicBezTo>
                    <a:pt x="7393" y="23665"/>
                    <a:pt x="7352" y="23625"/>
                    <a:pt x="7413" y="23543"/>
                  </a:cubicBezTo>
                  <a:cubicBezTo>
                    <a:pt x="7434" y="23523"/>
                    <a:pt x="7475" y="23523"/>
                    <a:pt x="7515" y="23523"/>
                  </a:cubicBezTo>
                  <a:cubicBezTo>
                    <a:pt x="7536" y="23543"/>
                    <a:pt x="7556" y="23563"/>
                    <a:pt x="7576" y="23584"/>
                  </a:cubicBezTo>
                  <a:cubicBezTo>
                    <a:pt x="7617" y="23543"/>
                    <a:pt x="7637" y="23482"/>
                    <a:pt x="7678" y="23421"/>
                  </a:cubicBezTo>
                  <a:lnTo>
                    <a:pt x="7678" y="23421"/>
                  </a:lnTo>
                  <a:cubicBezTo>
                    <a:pt x="7617" y="23441"/>
                    <a:pt x="7597" y="23462"/>
                    <a:pt x="7556" y="23462"/>
                  </a:cubicBezTo>
                  <a:cubicBezTo>
                    <a:pt x="7556" y="23441"/>
                    <a:pt x="7536" y="23441"/>
                    <a:pt x="7536" y="23421"/>
                  </a:cubicBezTo>
                  <a:cubicBezTo>
                    <a:pt x="7597" y="23380"/>
                    <a:pt x="7637" y="23339"/>
                    <a:pt x="7678" y="23278"/>
                  </a:cubicBezTo>
                  <a:cubicBezTo>
                    <a:pt x="7719" y="23299"/>
                    <a:pt x="7760" y="23299"/>
                    <a:pt x="7800" y="23319"/>
                  </a:cubicBezTo>
                  <a:cubicBezTo>
                    <a:pt x="7882" y="23258"/>
                    <a:pt x="7943" y="23197"/>
                    <a:pt x="7963" y="23075"/>
                  </a:cubicBezTo>
                  <a:lnTo>
                    <a:pt x="7963" y="23075"/>
                  </a:lnTo>
                  <a:cubicBezTo>
                    <a:pt x="7902" y="23115"/>
                    <a:pt x="7862" y="23115"/>
                    <a:pt x="7800" y="23156"/>
                  </a:cubicBezTo>
                  <a:cubicBezTo>
                    <a:pt x="7800" y="23075"/>
                    <a:pt x="7821" y="23014"/>
                    <a:pt x="7821" y="22993"/>
                  </a:cubicBezTo>
                  <a:cubicBezTo>
                    <a:pt x="7862" y="22953"/>
                    <a:pt x="7902" y="22912"/>
                    <a:pt x="7943" y="22871"/>
                  </a:cubicBezTo>
                  <a:cubicBezTo>
                    <a:pt x="7882" y="22851"/>
                    <a:pt x="7841" y="22830"/>
                    <a:pt x="7800" y="22810"/>
                  </a:cubicBezTo>
                  <a:cubicBezTo>
                    <a:pt x="7923" y="22769"/>
                    <a:pt x="7963" y="22667"/>
                    <a:pt x="8045" y="22586"/>
                  </a:cubicBezTo>
                  <a:lnTo>
                    <a:pt x="8106" y="22586"/>
                  </a:lnTo>
                  <a:cubicBezTo>
                    <a:pt x="8126" y="22566"/>
                    <a:pt x="8147" y="22545"/>
                    <a:pt x="8167" y="22525"/>
                  </a:cubicBezTo>
                  <a:cubicBezTo>
                    <a:pt x="8228" y="22525"/>
                    <a:pt x="8269" y="22525"/>
                    <a:pt x="8310" y="22504"/>
                  </a:cubicBezTo>
                  <a:cubicBezTo>
                    <a:pt x="8493" y="22423"/>
                    <a:pt x="8656" y="22342"/>
                    <a:pt x="8839" y="22260"/>
                  </a:cubicBezTo>
                  <a:cubicBezTo>
                    <a:pt x="8921" y="22219"/>
                    <a:pt x="9002" y="22179"/>
                    <a:pt x="9083" y="22138"/>
                  </a:cubicBezTo>
                  <a:cubicBezTo>
                    <a:pt x="9287" y="22056"/>
                    <a:pt x="9491" y="21975"/>
                    <a:pt x="9694" y="21894"/>
                  </a:cubicBezTo>
                  <a:cubicBezTo>
                    <a:pt x="9878" y="21812"/>
                    <a:pt x="10061" y="21710"/>
                    <a:pt x="10244" y="21669"/>
                  </a:cubicBezTo>
                  <a:cubicBezTo>
                    <a:pt x="10489" y="21629"/>
                    <a:pt x="10713" y="21527"/>
                    <a:pt x="10937" y="21507"/>
                  </a:cubicBezTo>
                  <a:cubicBezTo>
                    <a:pt x="11140" y="21486"/>
                    <a:pt x="11324" y="21445"/>
                    <a:pt x="11527" y="21405"/>
                  </a:cubicBezTo>
                  <a:cubicBezTo>
                    <a:pt x="11670" y="21384"/>
                    <a:pt x="11833" y="21344"/>
                    <a:pt x="11996" y="21344"/>
                  </a:cubicBezTo>
                  <a:cubicBezTo>
                    <a:pt x="12179" y="21323"/>
                    <a:pt x="12383" y="21323"/>
                    <a:pt x="12586" y="21283"/>
                  </a:cubicBezTo>
                  <a:cubicBezTo>
                    <a:pt x="12810" y="21262"/>
                    <a:pt x="13034" y="21242"/>
                    <a:pt x="13279" y="21242"/>
                  </a:cubicBezTo>
                  <a:cubicBezTo>
                    <a:pt x="13592" y="21225"/>
                    <a:pt x="13918" y="21196"/>
                    <a:pt x="14247" y="21196"/>
                  </a:cubicBezTo>
                  <a:cubicBezTo>
                    <a:pt x="14325" y="21196"/>
                    <a:pt x="14403" y="21197"/>
                    <a:pt x="14480" y="21201"/>
                  </a:cubicBezTo>
                  <a:lnTo>
                    <a:pt x="15071" y="21201"/>
                  </a:lnTo>
                  <a:cubicBezTo>
                    <a:pt x="15234" y="21181"/>
                    <a:pt x="15397" y="21181"/>
                    <a:pt x="15580" y="21160"/>
                  </a:cubicBezTo>
                  <a:lnTo>
                    <a:pt x="15784" y="21160"/>
                  </a:lnTo>
                  <a:cubicBezTo>
                    <a:pt x="15835" y="21171"/>
                    <a:pt x="15880" y="21181"/>
                    <a:pt x="15926" y="21181"/>
                  </a:cubicBezTo>
                  <a:cubicBezTo>
                    <a:pt x="15972" y="21181"/>
                    <a:pt x="16018" y="21171"/>
                    <a:pt x="16069" y="21140"/>
                  </a:cubicBezTo>
                  <a:cubicBezTo>
                    <a:pt x="16082" y="21133"/>
                    <a:pt x="16098" y="21131"/>
                    <a:pt x="16116" y="21131"/>
                  </a:cubicBezTo>
                  <a:cubicBezTo>
                    <a:pt x="16150" y="21131"/>
                    <a:pt x="16191" y="21140"/>
                    <a:pt x="16232" y="21140"/>
                  </a:cubicBezTo>
                  <a:cubicBezTo>
                    <a:pt x="16374" y="21160"/>
                    <a:pt x="16537" y="21160"/>
                    <a:pt x="16680" y="21201"/>
                  </a:cubicBezTo>
                  <a:cubicBezTo>
                    <a:pt x="16687" y="21208"/>
                    <a:pt x="16691" y="21210"/>
                    <a:pt x="16695" y="21210"/>
                  </a:cubicBezTo>
                  <a:cubicBezTo>
                    <a:pt x="16702" y="21210"/>
                    <a:pt x="16707" y="21201"/>
                    <a:pt x="16721" y="21201"/>
                  </a:cubicBezTo>
                  <a:cubicBezTo>
                    <a:pt x="16863" y="21201"/>
                    <a:pt x="17006" y="21181"/>
                    <a:pt x="17148" y="21181"/>
                  </a:cubicBezTo>
                  <a:cubicBezTo>
                    <a:pt x="17230" y="21181"/>
                    <a:pt x="17311" y="21181"/>
                    <a:pt x="17413" y="21201"/>
                  </a:cubicBezTo>
                  <a:cubicBezTo>
                    <a:pt x="17454" y="21201"/>
                    <a:pt x="17515" y="21201"/>
                    <a:pt x="17556" y="21181"/>
                  </a:cubicBezTo>
                  <a:cubicBezTo>
                    <a:pt x="17630" y="21168"/>
                    <a:pt x="17704" y="21148"/>
                    <a:pt x="17778" y="21148"/>
                  </a:cubicBezTo>
                  <a:cubicBezTo>
                    <a:pt x="17826" y="21148"/>
                    <a:pt x="17874" y="21157"/>
                    <a:pt x="17922" y="21181"/>
                  </a:cubicBezTo>
                  <a:cubicBezTo>
                    <a:pt x="18001" y="21214"/>
                    <a:pt x="18085" y="21229"/>
                    <a:pt x="18169" y="21229"/>
                  </a:cubicBezTo>
                  <a:cubicBezTo>
                    <a:pt x="18238" y="21229"/>
                    <a:pt x="18306" y="21219"/>
                    <a:pt x="18370" y="21201"/>
                  </a:cubicBezTo>
                  <a:cubicBezTo>
                    <a:pt x="18411" y="21201"/>
                    <a:pt x="18452" y="21181"/>
                    <a:pt x="18492" y="21181"/>
                  </a:cubicBezTo>
                  <a:cubicBezTo>
                    <a:pt x="18655" y="21201"/>
                    <a:pt x="18798" y="21221"/>
                    <a:pt x="18940" y="21242"/>
                  </a:cubicBezTo>
                  <a:cubicBezTo>
                    <a:pt x="19014" y="21198"/>
                    <a:pt x="19077" y="21164"/>
                    <a:pt x="19144" y="21164"/>
                  </a:cubicBezTo>
                  <a:cubicBezTo>
                    <a:pt x="19170" y="21164"/>
                    <a:pt x="19197" y="21169"/>
                    <a:pt x="19226" y="21181"/>
                  </a:cubicBezTo>
                  <a:cubicBezTo>
                    <a:pt x="19266" y="21181"/>
                    <a:pt x="19307" y="21181"/>
                    <a:pt x="19348" y="21160"/>
                  </a:cubicBezTo>
                  <a:cubicBezTo>
                    <a:pt x="19368" y="21140"/>
                    <a:pt x="19409" y="21120"/>
                    <a:pt x="19429" y="21120"/>
                  </a:cubicBezTo>
                  <a:cubicBezTo>
                    <a:pt x="19490" y="21140"/>
                    <a:pt x="19511" y="21181"/>
                    <a:pt x="19531" y="21181"/>
                  </a:cubicBezTo>
                  <a:lnTo>
                    <a:pt x="19735" y="21181"/>
                  </a:lnTo>
                  <a:cubicBezTo>
                    <a:pt x="19786" y="21191"/>
                    <a:pt x="19836" y="21196"/>
                    <a:pt x="19885" y="21196"/>
                  </a:cubicBezTo>
                  <a:cubicBezTo>
                    <a:pt x="19933" y="21196"/>
                    <a:pt x="19979" y="21191"/>
                    <a:pt x="20020" y="21181"/>
                  </a:cubicBezTo>
                  <a:cubicBezTo>
                    <a:pt x="20061" y="21160"/>
                    <a:pt x="20081" y="21160"/>
                    <a:pt x="20122" y="21160"/>
                  </a:cubicBezTo>
                  <a:cubicBezTo>
                    <a:pt x="20189" y="21160"/>
                    <a:pt x="20266" y="21188"/>
                    <a:pt x="20340" y="21188"/>
                  </a:cubicBezTo>
                  <a:cubicBezTo>
                    <a:pt x="20377" y="21188"/>
                    <a:pt x="20414" y="21181"/>
                    <a:pt x="20447" y="21160"/>
                  </a:cubicBezTo>
                  <a:cubicBezTo>
                    <a:pt x="20447" y="21140"/>
                    <a:pt x="20468" y="21120"/>
                    <a:pt x="20468" y="21099"/>
                  </a:cubicBezTo>
                  <a:cubicBezTo>
                    <a:pt x="20468" y="21099"/>
                    <a:pt x="20468" y="21079"/>
                    <a:pt x="20468" y="21079"/>
                  </a:cubicBezTo>
                  <a:cubicBezTo>
                    <a:pt x="20550" y="21102"/>
                    <a:pt x="20632" y="21126"/>
                    <a:pt x="20715" y="21126"/>
                  </a:cubicBezTo>
                  <a:cubicBezTo>
                    <a:pt x="20775" y="21126"/>
                    <a:pt x="20835" y="21113"/>
                    <a:pt x="20896" y="21079"/>
                  </a:cubicBezTo>
                  <a:cubicBezTo>
                    <a:pt x="20936" y="21079"/>
                    <a:pt x="20977" y="21099"/>
                    <a:pt x="21018" y="21120"/>
                  </a:cubicBezTo>
                  <a:cubicBezTo>
                    <a:pt x="21031" y="21120"/>
                    <a:pt x="21054" y="21129"/>
                    <a:pt x="21080" y="21129"/>
                  </a:cubicBezTo>
                  <a:cubicBezTo>
                    <a:pt x="21092" y="21129"/>
                    <a:pt x="21106" y="21126"/>
                    <a:pt x="21120" y="21120"/>
                  </a:cubicBezTo>
                  <a:cubicBezTo>
                    <a:pt x="21145" y="21102"/>
                    <a:pt x="21175" y="21096"/>
                    <a:pt x="21205" y="21096"/>
                  </a:cubicBezTo>
                  <a:cubicBezTo>
                    <a:pt x="21246" y="21096"/>
                    <a:pt x="21288" y="21108"/>
                    <a:pt x="21323" y="21120"/>
                  </a:cubicBezTo>
                  <a:lnTo>
                    <a:pt x="21445" y="21120"/>
                  </a:lnTo>
                  <a:cubicBezTo>
                    <a:pt x="21486" y="21099"/>
                    <a:pt x="21506" y="21079"/>
                    <a:pt x="21547" y="21059"/>
                  </a:cubicBezTo>
                  <a:cubicBezTo>
                    <a:pt x="21573" y="21097"/>
                    <a:pt x="21615" y="21111"/>
                    <a:pt x="21658" y="21111"/>
                  </a:cubicBezTo>
                  <a:cubicBezTo>
                    <a:pt x="21683" y="21111"/>
                    <a:pt x="21708" y="21107"/>
                    <a:pt x="21730" y="21099"/>
                  </a:cubicBezTo>
                  <a:cubicBezTo>
                    <a:pt x="21873" y="21099"/>
                    <a:pt x="22016" y="21059"/>
                    <a:pt x="22158" y="21059"/>
                  </a:cubicBezTo>
                  <a:cubicBezTo>
                    <a:pt x="22321" y="21059"/>
                    <a:pt x="22464" y="21059"/>
                    <a:pt x="22606" y="20997"/>
                  </a:cubicBezTo>
                  <a:cubicBezTo>
                    <a:pt x="22627" y="20977"/>
                    <a:pt x="22647" y="20957"/>
                    <a:pt x="22688" y="20916"/>
                  </a:cubicBezTo>
                  <a:cubicBezTo>
                    <a:pt x="22708" y="20957"/>
                    <a:pt x="22749" y="20977"/>
                    <a:pt x="22769" y="21018"/>
                  </a:cubicBezTo>
                  <a:cubicBezTo>
                    <a:pt x="22790" y="21008"/>
                    <a:pt x="22805" y="21008"/>
                    <a:pt x="22820" y="21008"/>
                  </a:cubicBezTo>
                  <a:cubicBezTo>
                    <a:pt x="22835" y="21008"/>
                    <a:pt x="22851" y="21008"/>
                    <a:pt x="22871" y="20997"/>
                  </a:cubicBezTo>
                  <a:cubicBezTo>
                    <a:pt x="23034" y="20997"/>
                    <a:pt x="23176" y="20957"/>
                    <a:pt x="23339" y="20957"/>
                  </a:cubicBezTo>
                  <a:cubicBezTo>
                    <a:pt x="23543" y="20936"/>
                    <a:pt x="23747" y="20936"/>
                    <a:pt x="23950" y="20875"/>
                  </a:cubicBezTo>
                  <a:cubicBezTo>
                    <a:pt x="23961" y="20865"/>
                    <a:pt x="23971" y="20860"/>
                    <a:pt x="23981" y="20860"/>
                  </a:cubicBezTo>
                  <a:cubicBezTo>
                    <a:pt x="23991" y="20860"/>
                    <a:pt x="24001" y="20865"/>
                    <a:pt x="24011" y="20875"/>
                  </a:cubicBezTo>
                  <a:cubicBezTo>
                    <a:pt x="24113" y="20875"/>
                    <a:pt x="24215" y="20855"/>
                    <a:pt x="24276" y="20835"/>
                  </a:cubicBezTo>
                  <a:cubicBezTo>
                    <a:pt x="24459" y="20814"/>
                    <a:pt x="24602" y="20794"/>
                    <a:pt x="24745" y="20773"/>
                  </a:cubicBezTo>
                  <a:cubicBezTo>
                    <a:pt x="24765" y="20733"/>
                    <a:pt x="24765" y="20712"/>
                    <a:pt x="24785" y="20692"/>
                  </a:cubicBezTo>
                  <a:cubicBezTo>
                    <a:pt x="24928" y="20672"/>
                    <a:pt x="25091" y="20651"/>
                    <a:pt x="25233" y="20631"/>
                  </a:cubicBezTo>
                  <a:cubicBezTo>
                    <a:pt x="25254" y="20651"/>
                    <a:pt x="25274" y="20672"/>
                    <a:pt x="25294" y="20692"/>
                  </a:cubicBezTo>
                  <a:cubicBezTo>
                    <a:pt x="25335" y="20651"/>
                    <a:pt x="25376" y="20610"/>
                    <a:pt x="25417" y="20570"/>
                  </a:cubicBezTo>
                  <a:cubicBezTo>
                    <a:pt x="25477" y="20615"/>
                    <a:pt x="25531" y="20632"/>
                    <a:pt x="25583" y="20632"/>
                  </a:cubicBezTo>
                  <a:cubicBezTo>
                    <a:pt x="25672" y="20632"/>
                    <a:pt x="25754" y="20581"/>
                    <a:pt x="25844" y="20529"/>
                  </a:cubicBezTo>
                  <a:cubicBezTo>
                    <a:pt x="25905" y="20529"/>
                    <a:pt x="25987" y="20509"/>
                    <a:pt x="26048" y="20509"/>
                  </a:cubicBezTo>
                  <a:cubicBezTo>
                    <a:pt x="26109" y="20488"/>
                    <a:pt x="26150" y="20488"/>
                    <a:pt x="26211" y="20468"/>
                  </a:cubicBezTo>
                  <a:lnTo>
                    <a:pt x="26272" y="20468"/>
                  </a:lnTo>
                  <a:cubicBezTo>
                    <a:pt x="26455" y="20427"/>
                    <a:pt x="26639" y="20366"/>
                    <a:pt x="26822" y="20325"/>
                  </a:cubicBezTo>
                  <a:cubicBezTo>
                    <a:pt x="26924" y="20285"/>
                    <a:pt x="27005" y="20264"/>
                    <a:pt x="27107" y="20244"/>
                  </a:cubicBezTo>
                  <a:cubicBezTo>
                    <a:pt x="27168" y="20224"/>
                    <a:pt x="27250" y="20224"/>
                    <a:pt x="27311" y="20203"/>
                  </a:cubicBezTo>
                  <a:cubicBezTo>
                    <a:pt x="27440" y="20185"/>
                    <a:pt x="27553" y="20099"/>
                    <a:pt x="27680" y="20099"/>
                  </a:cubicBezTo>
                  <a:cubicBezTo>
                    <a:pt x="27692" y="20099"/>
                    <a:pt x="27705" y="20100"/>
                    <a:pt x="27718" y="20101"/>
                  </a:cubicBezTo>
                  <a:lnTo>
                    <a:pt x="27759" y="20101"/>
                  </a:lnTo>
                  <a:cubicBezTo>
                    <a:pt x="27820" y="20081"/>
                    <a:pt x="27901" y="20061"/>
                    <a:pt x="27983" y="20040"/>
                  </a:cubicBezTo>
                  <a:cubicBezTo>
                    <a:pt x="28023" y="20020"/>
                    <a:pt x="28085" y="20020"/>
                    <a:pt x="28085" y="19938"/>
                  </a:cubicBezTo>
                  <a:cubicBezTo>
                    <a:pt x="28085" y="19898"/>
                    <a:pt x="28064" y="19857"/>
                    <a:pt x="28023" y="19816"/>
                  </a:cubicBezTo>
                  <a:cubicBezTo>
                    <a:pt x="27942" y="19796"/>
                    <a:pt x="27861" y="19796"/>
                    <a:pt x="27779" y="19796"/>
                  </a:cubicBezTo>
                  <a:cubicBezTo>
                    <a:pt x="27637" y="19796"/>
                    <a:pt x="27494" y="19816"/>
                    <a:pt x="27331" y="19837"/>
                  </a:cubicBezTo>
                  <a:cubicBezTo>
                    <a:pt x="27315" y="19837"/>
                    <a:pt x="27286" y="19824"/>
                    <a:pt x="27254" y="19808"/>
                  </a:cubicBezTo>
                  <a:lnTo>
                    <a:pt x="27254" y="19808"/>
                  </a:lnTo>
                  <a:cubicBezTo>
                    <a:pt x="27306" y="19791"/>
                    <a:pt x="27357" y="19775"/>
                    <a:pt x="27392" y="19775"/>
                  </a:cubicBezTo>
                  <a:cubicBezTo>
                    <a:pt x="27575" y="19755"/>
                    <a:pt x="27759" y="19755"/>
                    <a:pt x="27922" y="19735"/>
                  </a:cubicBezTo>
                  <a:lnTo>
                    <a:pt x="27983" y="19735"/>
                  </a:lnTo>
                  <a:cubicBezTo>
                    <a:pt x="27861" y="19674"/>
                    <a:pt x="27738" y="19674"/>
                    <a:pt x="27616" y="19674"/>
                  </a:cubicBezTo>
                  <a:cubicBezTo>
                    <a:pt x="27331" y="19674"/>
                    <a:pt x="27026" y="19674"/>
                    <a:pt x="26740" y="19694"/>
                  </a:cubicBezTo>
                  <a:cubicBezTo>
                    <a:pt x="26353" y="19694"/>
                    <a:pt x="25967" y="19714"/>
                    <a:pt x="25580" y="19714"/>
                  </a:cubicBezTo>
                  <a:cubicBezTo>
                    <a:pt x="25254" y="19735"/>
                    <a:pt x="24928" y="19755"/>
                    <a:pt x="24622" y="19755"/>
                  </a:cubicBezTo>
                  <a:cubicBezTo>
                    <a:pt x="24174" y="19755"/>
                    <a:pt x="23706" y="19775"/>
                    <a:pt x="23258" y="19775"/>
                  </a:cubicBezTo>
                  <a:lnTo>
                    <a:pt x="21384" y="19775"/>
                  </a:lnTo>
                  <a:cubicBezTo>
                    <a:pt x="21181" y="19775"/>
                    <a:pt x="20977" y="19775"/>
                    <a:pt x="20753" y="19796"/>
                  </a:cubicBezTo>
                  <a:lnTo>
                    <a:pt x="20651" y="19796"/>
                  </a:lnTo>
                  <a:cubicBezTo>
                    <a:pt x="20549" y="19816"/>
                    <a:pt x="20447" y="19816"/>
                    <a:pt x="20346" y="19816"/>
                  </a:cubicBezTo>
                  <a:cubicBezTo>
                    <a:pt x="20318" y="19816"/>
                    <a:pt x="20282" y="19807"/>
                    <a:pt x="20249" y="19807"/>
                  </a:cubicBezTo>
                  <a:cubicBezTo>
                    <a:pt x="20232" y="19807"/>
                    <a:pt x="20217" y="19809"/>
                    <a:pt x="20203" y="19816"/>
                  </a:cubicBezTo>
                  <a:cubicBezTo>
                    <a:pt x="20119" y="19830"/>
                    <a:pt x="20034" y="19854"/>
                    <a:pt x="19950" y="19854"/>
                  </a:cubicBezTo>
                  <a:cubicBezTo>
                    <a:pt x="19912" y="19854"/>
                    <a:pt x="19874" y="19849"/>
                    <a:pt x="19836" y="19837"/>
                  </a:cubicBezTo>
                  <a:lnTo>
                    <a:pt x="19796" y="19837"/>
                  </a:lnTo>
                  <a:cubicBezTo>
                    <a:pt x="19775" y="19857"/>
                    <a:pt x="19755" y="19857"/>
                    <a:pt x="19735" y="19877"/>
                  </a:cubicBezTo>
                  <a:cubicBezTo>
                    <a:pt x="19714" y="19857"/>
                    <a:pt x="19694" y="19837"/>
                    <a:pt x="19674" y="19796"/>
                  </a:cubicBezTo>
                  <a:cubicBezTo>
                    <a:pt x="19653" y="19837"/>
                    <a:pt x="19633" y="19877"/>
                    <a:pt x="19592" y="19918"/>
                  </a:cubicBezTo>
                  <a:cubicBezTo>
                    <a:pt x="19572" y="19877"/>
                    <a:pt x="19551" y="19837"/>
                    <a:pt x="19551" y="19816"/>
                  </a:cubicBezTo>
                  <a:cubicBezTo>
                    <a:pt x="19450" y="19796"/>
                    <a:pt x="19348" y="19796"/>
                    <a:pt x="19246" y="19796"/>
                  </a:cubicBezTo>
                  <a:cubicBezTo>
                    <a:pt x="19117" y="19808"/>
                    <a:pt x="18987" y="19819"/>
                    <a:pt x="18858" y="19819"/>
                  </a:cubicBezTo>
                  <a:cubicBezTo>
                    <a:pt x="18763" y="19819"/>
                    <a:pt x="18669" y="19813"/>
                    <a:pt x="18574" y="19796"/>
                  </a:cubicBezTo>
                  <a:lnTo>
                    <a:pt x="18452" y="19796"/>
                  </a:lnTo>
                  <a:cubicBezTo>
                    <a:pt x="18329" y="19816"/>
                    <a:pt x="18207" y="19816"/>
                    <a:pt x="18105" y="19816"/>
                  </a:cubicBezTo>
                  <a:lnTo>
                    <a:pt x="17230" y="19816"/>
                  </a:lnTo>
                  <a:cubicBezTo>
                    <a:pt x="17006" y="19816"/>
                    <a:pt x="16782" y="19796"/>
                    <a:pt x="16558" y="19796"/>
                  </a:cubicBezTo>
                  <a:cubicBezTo>
                    <a:pt x="16171" y="19796"/>
                    <a:pt x="15763" y="19796"/>
                    <a:pt x="15376" y="19816"/>
                  </a:cubicBezTo>
                  <a:lnTo>
                    <a:pt x="15030" y="19816"/>
                  </a:lnTo>
                  <a:cubicBezTo>
                    <a:pt x="14765" y="19816"/>
                    <a:pt x="14521" y="19816"/>
                    <a:pt x="14256" y="19837"/>
                  </a:cubicBezTo>
                  <a:cubicBezTo>
                    <a:pt x="14073" y="19837"/>
                    <a:pt x="13890" y="19877"/>
                    <a:pt x="13706" y="19898"/>
                  </a:cubicBezTo>
                  <a:cubicBezTo>
                    <a:pt x="13218" y="19938"/>
                    <a:pt x="12709" y="20000"/>
                    <a:pt x="12220" y="20122"/>
                  </a:cubicBezTo>
                  <a:cubicBezTo>
                    <a:pt x="11629" y="20244"/>
                    <a:pt x="11059" y="20448"/>
                    <a:pt x="10509" y="20733"/>
                  </a:cubicBezTo>
                  <a:cubicBezTo>
                    <a:pt x="10346" y="20835"/>
                    <a:pt x="10204" y="20916"/>
                    <a:pt x="10041" y="20997"/>
                  </a:cubicBezTo>
                  <a:cubicBezTo>
                    <a:pt x="10017" y="21009"/>
                    <a:pt x="9994" y="21021"/>
                    <a:pt x="9966" y="21021"/>
                  </a:cubicBezTo>
                  <a:cubicBezTo>
                    <a:pt x="9946" y="21021"/>
                    <a:pt x="9924" y="21015"/>
                    <a:pt x="9898" y="20997"/>
                  </a:cubicBezTo>
                  <a:cubicBezTo>
                    <a:pt x="9939" y="20957"/>
                    <a:pt x="9959" y="20916"/>
                    <a:pt x="10000" y="20896"/>
                  </a:cubicBezTo>
                  <a:cubicBezTo>
                    <a:pt x="10061" y="20835"/>
                    <a:pt x="10122" y="20794"/>
                    <a:pt x="10163" y="20733"/>
                  </a:cubicBezTo>
                  <a:cubicBezTo>
                    <a:pt x="10326" y="20610"/>
                    <a:pt x="10448" y="20427"/>
                    <a:pt x="10611" y="20285"/>
                  </a:cubicBezTo>
                  <a:cubicBezTo>
                    <a:pt x="10815" y="20142"/>
                    <a:pt x="10977" y="19938"/>
                    <a:pt x="11140" y="19755"/>
                  </a:cubicBezTo>
                  <a:cubicBezTo>
                    <a:pt x="11385" y="19511"/>
                    <a:pt x="11670" y="19327"/>
                    <a:pt x="11975" y="19185"/>
                  </a:cubicBezTo>
                  <a:cubicBezTo>
                    <a:pt x="12240" y="19063"/>
                    <a:pt x="12525" y="18961"/>
                    <a:pt x="12790" y="18859"/>
                  </a:cubicBezTo>
                  <a:cubicBezTo>
                    <a:pt x="13136" y="18716"/>
                    <a:pt x="13503" y="18574"/>
                    <a:pt x="13890" y="18513"/>
                  </a:cubicBezTo>
                  <a:cubicBezTo>
                    <a:pt x="14338" y="18431"/>
                    <a:pt x="14786" y="18350"/>
                    <a:pt x="15234" y="18330"/>
                  </a:cubicBezTo>
                  <a:cubicBezTo>
                    <a:pt x="15370" y="18330"/>
                    <a:pt x="15496" y="18339"/>
                    <a:pt x="15620" y="18339"/>
                  </a:cubicBezTo>
                  <a:cubicBezTo>
                    <a:pt x="15682" y="18339"/>
                    <a:pt x="15743" y="18336"/>
                    <a:pt x="15804" y="18330"/>
                  </a:cubicBezTo>
                  <a:cubicBezTo>
                    <a:pt x="15886" y="18319"/>
                    <a:pt x="15962" y="18314"/>
                    <a:pt x="16038" y="18314"/>
                  </a:cubicBezTo>
                  <a:cubicBezTo>
                    <a:pt x="16115" y="18314"/>
                    <a:pt x="16191" y="18319"/>
                    <a:pt x="16273" y="18330"/>
                  </a:cubicBezTo>
                  <a:cubicBezTo>
                    <a:pt x="16537" y="18330"/>
                    <a:pt x="16802" y="18330"/>
                    <a:pt x="17067" y="18350"/>
                  </a:cubicBezTo>
                  <a:lnTo>
                    <a:pt x="17332" y="18350"/>
                  </a:lnTo>
                  <a:cubicBezTo>
                    <a:pt x="17556" y="18350"/>
                    <a:pt x="17759" y="18370"/>
                    <a:pt x="17983" y="18370"/>
                  </a:cubicBezTo>
                  <a:cubicBezTo>
                    <a:pt x="18452" y="18391"/>
                    <a:pt x="18920" y="18391"/>
                    <a:pt x="19388" y="18391"/>
                  </a:cubicBezTo>
                  <a:cubicBezTo>
                    <a:pt x="20081" y="18370"/>
                    <a:pt x="20794" y="18350"/>
                    <a:pt x="21486" y="18330"/>
                  </a:cubicBezTo>
                  <a:cubicBezTo>
                    <a:pt x="21792" y="18309"/>
                    <a:pt x="22097" y="18289"/>
                    <a:pt x="22403" y="18268"/>
                  </a:cubicBezTo>
                  <a:cubicBezTo>
                    <a:pt x="23197" y="18207"/>
                    <a:pt x="23991" y="18146"/>
                    <a:pt x="24806" y="18065"/>
                  </a:cubicBezTo>
                  <a:cubicBezTo>
                    <a:pt x="25946" y="17943"/>
                    <a:pt x="27087" y="17759"/>
                    <a:pt x="28227" y="17495"/>
                  </a:cubicBezTo>
                  <a:cubicBezTo>
                    <a:pt x="28655" y="17393"/>
                    <a:pt x="29062" y="17271"/>
                    <a:pt x="29490" y="17148"/>
                  </a:cubicBezTo>
                  <a:cubicBezTo>
                    <a:pt x="29571" y="17128"/>
                    <a:pt x="29653" y="17067"/>
                    <a:pt x="29734" y="17026"/>
                  </a:cubicBezTo>
                  <a:lnTo>
                    <a:pt x="29755" y="17026"/>
                  </a:lnTo>
                  <a:cubicBezTo>
                    <a:pt x="29816" y="17006"/>
                    <a:pt x="29836" y="16965"/>
                    <a:pt x="29897" y="16965"/>
                  </a:cubicBezTo>
                  <a:cubicBezTo>
                    <a:pt x="30141" y="16863"/>
                    <a:pt x="30386" y="16782"/>
                    <a:pt x="30630" y="16700"/>
                  </a:cubicBezTo>
                  <a:cubicBezTo>
                    <a:pt x="30712" y="16680"/>
                    <a:pt x="30773" y="16639"/>
                    <a:pt x="30834" y="16598"/>
                  </a:cubicBezTo>
                  <a:cubicBezTo>
                    <a:pt x="30895" y="16578"/>
                    <a:pt x="30976" y="16537"/>
                    <a:pt x="30997" y="16456"/>
                  </a:cubicBezTo>
                  <a:cubicBezTo>
                    <a:pt x="30956" y="16374"/>
                    <a:pt x="30895" y="16313"/>
                    <a:pt x="30854" y="16232"/>
                  </a:cubicBezTo>
                  <a:cubicBezTo>
                    <a:pt x="30793" y="16212"/>
                    <a:pt x="30712" y="16191"/>
                    <a:pt x="30630" y="16191"/>
                  </a:cubicBezTo>
                  <a:cubicBezTo>
                    <a:pt x="30414" y="16177"/>
                    <a:pt x="30197" y="16170"/>
                    <a:pt x="29981" y="16170"/>
                  </a:cubicBezTo>
                  <a:cubicBezTo>
                    <a:pt x="29586" y="16170"/>
                    <a:pt x="29192" y="16192"/>
                    <a:pt x="28797" y="16232"/>
                  </a:cubicBezTo>
                  <a:cubicBezTo>
                    <a:pt x="27820" y="16293"/>
                    <a:pt x="26863" y="16395"/>
                    <a:pt x="25905" y="16456"/>
                  </a:cubicBezTo>
                  <a:cubicBezTo>
                    <a:pt x="23930" y="16598"/>
                    <a:pt x="21975" y="16721"/>
                    <a:pt x="20020" y="16843"/>
                  </a:cubicBezTo>
                  <a:cubicBezTo>
                    <a:pt x="19551" y="16863"/>
                    <a:pt x="19083" y="16884"/>
                    <a:pt x="18635" y="16924"/>
                  </a:cubicBezTo>
                  <a:cubicBezTo>
                    <a:pt x="18085" y="16945"/>
                    <a:pt x="17556" y="16985"/>
                    <a:pt x="17006" y="17026"/>
                  </a:cubicBezTo>
                  <a:cubicBezTo>
                    <a:pt x="16211" y="17067"/>
                    <a:pt x="15417" y="17209"/>
                    <a:pt x="14623" y="17454"/>
                  </a:cubicBezTo>
                  <a:cubicBezTo>
                    <a:pt x="14216" y="17576"/>
                    <a:pt x="13829" y="17739"/>
                    <a:pt x="13442" y="17963"/>
                  </a:cubicBezTo>
                  <a:cubicBezTo>
                    <a:pt x="13258" y="18065"/>
                    <a:pt x="13055" y="18167"/>
                    <a:pt x="12851" y="18268"/>
                  </a:cubicBezTo>
                  <a:cubicBezTo>
                    <a:pt x="12810" y="18289"/>
                    <a:pt x="12770" y="18309"/>
                    <a:pt x="12729" y="18330"/>
                  </a:cubicBezTo>
                  <a:cubicBezTo>
                    <a:pt x="12729" y="18309"/>
                    <a:pt x="12729" y="18309"/>
                    <a:pt x="12709" y="18289"/>
                  </a:cubicBezTo>
                  <a:cubicBezTo>
                    <a:pt x="12729" y="18268"/>
                    <a:pt x="12749" y="18248"/>
                    <a:pt x="12770" y="18228"/>
                  </a:cubicBezTo>
                  <a:cubicBezTo>
                    <a:pt x="12892" y="18106"/>
                    <a:pt x="13014" y="18004"/>
                    <a:pt x="13136" y="17881"/>
                  </a:cubicBezTo>
                  <a:cubicBezTo>
                    <a:pt x="13279" y="17739"/>
                    <a:pt x="13442" y="17617"/>
                    <a:pt x="13584" y="17474"/>
                  </a:cubicBezTo>
                  <a:cubicBezTo>
                    <a:pt x="13747" y="17332"/>
                    <a:pt x="13910" y="17189"/>
                    <a:pt x="14053" y="17047"/>
                  </a:cubicBezTo>
                  <a:cubicBezTo>
                    <a:pt x="14175" y="16924"/>
                    <a:pt x="14297" y="16822"/>
                    <a:pt x="14399" y="16700"/>
                  </a:cubicBezTo>
                  <a:cubicBezTo>
                    <a:pt x="14541" y="16578"/>
                    <a:pt x="14725" y="16476"/>
                    <a:pt x="14908" y="16415"/>
                  </a:cubicBezTo>
                  <a:cubicBezTo>
                    <a:pt x="15275" y="16293"/>
                    <a:pt x="15662" y="16212"/>
                    <a:pt x="16028" y="16110"/>
                  </a:cubicBezTo>
                  <a:cubicBezTo>
                    <a:pt x="16415" y="16008"/>
                    <a:pt x="16782" y="15967"/>
                    <a:pt x="17169" y="15947"/>
                  </a:cubicBezTo>
                  <a:cubicBezTo>
                    <a:pt x="17637" y="15926"/>
                    <a:pt x="18126" y="15926"/>
                    <a:pt x="18594" y="15926"/>
                  </a:cubicBezTo>
                  <a:cubicBezTo>
                    <a:pt x="19164" y="15926"/>
                    <a:pt x="19714" y="15926"/>
                    <a:pt x="20285" y="15906"/>
                  </a:cubicBezTo>
                  <a:cubicBezTo>
                    <a:pt x="20753" y="15886"/>
                    <a:pt x="21221" y="15865"/>
                    <a:pt x="21690" y="15825"/>
                  </a:cubicBezTo>
                  <a:cubicBezTo>
                    <a:pt x="21955" y="15825"/>
                    <a:pt x="22240" y="15784"/>
                    <a:pt x="22525" y="15763"/>
                  </a:cubicBezTo>
                  <a:cubicBezTo>
                    <a:pt x="22912" y="15723"/>
                    <a:pt x="23299" y="15702"/>
                    <a:pt x="23706" y="15662"/>
                  </a:cubicBezTo>
                  <a:cubicBezTo>
                    <a:pt x="24439" y="15560"/>
                    <a:pt x="25152" y="15438"/>
                    <a:pt x="25865" y="15275"/>
                  </a:cubicBezTo>
                  <a:cubicBezTo>
                    <a:pt x="27107" y="15010"/>
                    <a:pt x="28309" y="14623"/>
                    <a:pt x="29510" y="14195"/>
                  </a:cubicBezTo>
                  <a:cubicBezTo>
                    <a:pt x="29612" y="14155"/>
                    <a:pt x="29693" y="14094"/>
                    <a:pt x="29816" y="14053"/>
                  </a:cubicBezTo>
                  <a:cubicBezTo>
                    <a:pt x="29775" y="14032"/>
                    <a:pt x="29755" y="14032"/>
                    <a:pt x="29734" y="14012"/>
                  </a:cubicBezTo>
                  <a:cubicBezTo>
                    <a:pt x="29856" y="13951"/>
                    <a:pt x="29958" y="13890"/>
                    <a:pt x="30080" y="13869"/>
                  </a:cubicBezTo>
                  <a:cubicBezTo>
                    <a:pt x="30304" y="13829"/>
                    <a:pt x="30467" y="13666"/>
                    <a:pt x="30691" y="13605"/>
                  </a:cubicBezTo>
                  <a:cubicBezTo>
                    <a:pt x="30854" y="13564"/>
                    <a:pt x="30997" y="13462"/>
                    <a:pt x="31160" y="13381"/>
                  </a:cubicBezTo>
                  <a:cubicBezTo>
                    <a:pt x="31262" y="13320"/>
                    <a:pt x="31363" y="13279"/>
                    <a:pt x="31465" y="13218"/>
                  </a:cubicBezTo>
                  <a:cubicBezTo>
                    <a:pt x="31526" y="13177"/>
                    <a:pt x="31587" y="13116"/>
                    <a:pt x="31649" y="13055"/>
                  </a:cubicBezTo>
                  <a:cubicBezTo>
                    <a:pt x="31608" y="13014"/>
                    <a:pt x="31587" y="12973"/>
                    <a:pt x="31547" y="12933"/>
                  </a:cubicBezTo>
                  <a:cubicBezTo>
                    <a:pt x="31425" y="12953"/>
                    <a:pt x="31302" y="12953"/>
                    <a:pt x="31180" y="12973"/>
                  </a:cubicBezTo>
                  <a:cubicBezTo>
                    <a:pt x="31119" y="12994"/>
                    <a:pt x="31058" y="13014"/>
                    <a:pt x="30976" y="13034"/>
                  </a:cubicBezTo>
                  <a:cubicBezTo>
                    <a:pt x="30691" y="13096"/>
                    <a:pt x="30386" y="13157"/>
                    <a:pt x="30080" y="13218"/>
                  </a:cubicBezTo>
                  <a:cubicBezTo>
                    <a:pt x="29816" y="13279"/>
                    <a:pt x="29571" y="13340"/>
                    <a:pt x="29307" y="13401"/>
                  </a:cubicBezTo>
                  <a:cubicBezTo>
                    <a:pt x="28920" y="13462"/>
                    <a:pt x="28512" y="13544"/>
                    <a:pt x="28125" y="13625"/>
                  </a:cubicBezTo>
                  <a:cubicBezTo>
                    <a:pt x="27372" y="13768"/>
                    <a:pt x="26618" y="13931"/>
                    <a:pt x="25865" y="14032"/>
                  </a:cubicBezTo>
                  <a:cubicBezTo>
                    <a:pt x="25824" y="14032"/>
                    <a:pt x="25804" y="14032"/>
                    <a:pt x="25763" y="14053"/>
                  </a:cubicBezTo>
                  <a:cubicBezTo>
                    <a:pt x="25926" y="13971"/>
                    <a:pt x="26109" y="13931"/>
                    <a:pt x="26292" y="13890"/>
                  </a:cubicBezTo>
                  <a:cubicBezTo>
                    <a:pt x="26659" y="13808"/>
                    <a:pt x="27046" y="13747"/>
                    <a:pt x="27412" y="13666"/>
                  </a:cubicBezTo>
                  <a:cubicBezTo>
                    <a:pt x="27474" y="13666"/>
                    <a:pt x="27555" y="13625"/>
                    <a:pt x="27616" y="13625"/>
                  </a:cubicBezTo>
                  <a:cubicBezTo>
                    <a:pt x="27861" y="13564"/>
                    <a:pt x="28125" y="13523"/>
                    <a:pt x="28370" y="13483"/>
                  </a:cubicBezTo>
                  <a:cubicBezTo>
                    <a:pt x="28675" y="13421"/>
                    <a:pt x="28981" y="13381"/>
                    <a:pt x="29286" y="13279"/>
                  </a:cubicBezTo>
                  <a:cubicBezTo>
                    <a:pt x="29429" y="13238"/>
                    <a:pt x="29592" y="13238"/>
                    <a:pt x="29734" y="13218"/>
                  </a:cubicBezTo>
                  <a:cubicBezTo>
                    <a:pt x="30040" y="13157"/>
                    <a:pt x="30325" y="13096"/>
                    <a:pt x="30610" y="13055"/>
                  </a:cubicBezTo>
                  <a:cubicBezTo>
                    <a:pt x="30834" y="13014"/>
                    <a:pt x="31038" y="12933"/>
                    <a:pt x="31241" y="12912"/>
                  </a:cubicBezTo>
                  <a:cubicBezTo>
                    <a:pt x="31302" y="12912"/>
                    <a:pt x="31343" y="12892"/>
                    <a:pt x="31384" y="12872"/>
                  </a:cubicBezTo>
                  <a:cubicBezTo>
                    <a:pt x="31384" y="12851"/>
                    <a:pt x="31384" y="12851"/>
                    <a:pt x="31384" y="12831"/>
                  </a:cubicBezTo>
                  <a:cubicBezTo>
                    <a:pt x="31343" y="12831"/>
                    <a:pt x="31302" y="12810"/>
                    <a:pt x="31262" y="12810"/>
                  </a:cubicBezTo>
                  <a:cubicBezTo>
                    <a:pt x="31099" y="12831"/>
                    <a:pt x="30915" y="12851"/>
                    <a:pt x="30752" y="12872"/>
                  </a:cubicBezTo>
                  <a:cubicBezTo>
                    <a:pt x="30386" y="12933"/>
                    <a:pt x="30040" y="12973"/>
                    <a:pt x="29693" y="13034"/>
                  </a:cubicBezTo>
                  <a:cubicBezTo>
                    <a:pt x="29021" y="13116"/>
                    <a:pt x="28370" y="13197"/>
                    <a:pt x="27698" y="13320"/>
                  </a:cubicBezTo>
                  <a:cubicBezTo>
                    <a:pt x="26740" y="13462"/>
                    <a:pt x="25783" y="13625"/>
                    <a:pt x="24846" y="13768"/>
                  </a:cubicBezTo>
                  <a:cubicBezTo>
                    <a:pt x="24215" y="13869"/>
                    <a:pt x="23604" y="13971"/>
                    <a:pt x="22973" y="14053"/>
                  </a:cubicBezTo>
                  <a:cubicBezTo>
                    <a:pt x="21527" y="14277"/>
                    <a:pt x="20061" y="14460"/>
                    <a:pt x="18615" y="14786"/>
                  </a:cubicBezTo>
                  <a:cubicBezTo>
                    <a:pt x="17698" y="14990"/>
                    <a:pt x="16802" y="15214"/>
                    <a:pt x="15947" y="15580"/>
                  </a:cubicBezTo>
                  <a:cubicBezTo>
                    <a:pt x="15903" y="15595"/>
                    <a:pt x="15860" y="15609"/>
                    <a:pt x="15810" y="15609"/>
                  </a:cubicBezTo>
                  <a:cubicBezTo>
                    <a:pt x="15789" y="15609"/>
                    <a:pt x="15767" y="15607"/>
                    <a:pt x="15743" y="15601"/>
                  </a:cubicBezTo>
                  <a:cubicBezTo>
                    <a:pt x="15804" y="15539"/>
                    <a:pt x="15865" y="15499"/>
                    <a:pt x="15906" y="15458"/>
                  </a:cubicBezTo>
                  <a:cubicBezTo>
                    <a:pt x="16150" y="15254"/>
                    <a:pt x="16395" y="15051"/>
                    <a:pt x="16639" y="14847"/>
                  </a:cubicBezTo>
                  <a:cubicBezTo>
                    <a:pt x="16883" y="14664"/>
                    <a:pt x="17148" y="14542"/>
                    <a:pt x="17454" y="14460"/>
                  </a:cubicBezTo>
                  <a:cubicBezTo>
                    <a:pt x="17678" y="14419"/>
                    <a:pt x="17902" y="14379"/>
                    <a:pt x="18146" y="14338"/>
                  </a:cubicBezTo>
                  <a:cubicBezTo>
                    <a:pt x="18859" y="14236"/>
                    <a:pt x="19592" y="14134"/>
                    <a:pt x="20325" y="14032"/>
                  </a:cubicBezTo>
                  <a:cubicBezTo>
                    <a:pt x="20814" y="13971"/>
                    <a:pt x="21323" y="13910"/>
                    <a:pt x="21832" y="13829"/>
                  </a:cubicBezTo>
                  <a:cubicBezTo>
                    <a:pt x="22097" y="13788"/>
                    <a:pt x="22382" y="13727"/>
                    <a:pt x="22647" y="13686"/>
                  </a:cubicBezTo>
                  <a:cubicBezTo>
                    <a:pt x="23176" y="13605"/>
                    <a:pt x="23706" y="13483"/>
                    <a:pt x="24235" y="13360"/>
                  </a:cubicBezTo>
                  <a:cubicBezTo>
                    <a:pt x="24459" y="13299"/>
                    <a:pt x="24704" y="13238"/>
                    <a:pt x="24928" y="13157"/>
                  </a:cubicBezTo>
                  <a:cubicBezTo>
                    <a:pt x="25376" y="13034"/>
                    <a:pt x="25824" y="12912"/>
                    <a:pt x="26272" y="12770"/>
                  </a:cubicBezTo>
                  <a:cubicBezTo>
                    <a:pt x="26700" y="12627"/>
                    <a:pt x="27127" y="12444"/>
                    <a:pt x="27555" y="12281"/>
                  </a:cubicBezTo>
                  <a:cubicBezTo>
                    <a:pt x="27698" y="12220"/>
                    <a:pt x="27840" y="12179"/>
                    <a:pt x="27983" y="12118"/>
                  </a:cubicBezTo>
                  <a:cubicBezTo>
                    <a:pt x="28105" y="12077"/>
                    <a:pt x="28207" y="12037"/>
                    <a:pt x="28309" y="11975"/>
                  </a:cubicBezTo>
                  <a:cubicBezTo>
                    <a:pt x="28349" y="11955"/>
                    <a:pt x="28370" y="11935"/>
                    <a:pt x="28410" y="11914"/>
                  </a:cubicBezTo>
                  <a:cubicBezTo>
                    <a:pt x="28410" y="11914"/>
                    <a:pt x="28390" y="11894"/>
                    <a:pt x="28390" y="11894"/>
                  </a:cubicBezTo>
                  <a:cubicBezTo>
                    <a:pt x="28349" y="11914"/>
                    <a:pt x="28309" y="11914"/>
                    <a:pt x="28268" y="11935"/>
                  </a:cubicBezTo>
                  <a:cubicBezTo>
                    <a:pt x="28085" y="12016"/>
                    <a:pt x="27881" y="12098"/>
                    <a:pt x="27698" y="12159"/>
                  </a:cubicBezTo>
                  <a:cubicBezTo>
                    <a:pt x="27596" y="12220"/>
                    <a:pt x="27474" y="12240"/>
                    <a:pt x="27351" y="12281"/>
                  </a:cubicBezTo>
                  <a:cubicBezTo>
                    <a:pt x="27107" y="12383"/>
                    <a:pt x="26863" y="12485"/>
                    <a:pt x="26598" y="12566"/>
                  </a:cubicBezTo>
                  <a:cubicBezTo>
                    <a:pt x="26292" y="12668"/>
                    <a:pt x="25967" y="12770"/>
                    <a:pt x="25641" y="12872"/>
                  </a:cubicBezTo>
                  <a:cubicBezTo>
                    <a:pt x="25518" y="12912"/>
                    <a:pt x="25376" y="12933"/>
                    <a:pt x="25254" y="12973"/>
                  </a:cubicBezTo>
                  <a:cubicBezTo>
                    <a:pt x="25274" y="12933"/>
                    <a:pt x="25294" y="12933"/>
                    <a:pt x="25315" y="12912"/>
                  </a:cubicBezTo>
                  <a:cubicBezTo>
                    <a:pt x="25681" y="12790"/>
                    <a:pt x="26048" y="12688"/>
                    <a:pt x="26415" y="12566"/>
                  </a:cubicBezTo>
                  <a:cubicBezTo>
                    <a:pt x="26659" y="12485"/>
                    <a:pt x="26883" y="12403"/>
                    <a:pt x="27127" y="12322"/>
                  </a:cubicBezTo>
                  <a:cubicBezTo>
                    <a:pt x="27392" y="12220"/>
                    <a:pt x="27677" y="12118"/>
                    <a:pt x="27962" y="12016"/>
                  </a:cubicBezTo>
                  <a:cubicBezTo>
                    <a:pt x="28207" y="11914"/>
                    <a:pt x="28431" y="11772"/>
                    <a:pt x="28696" y="11711"/>
                  </a:cubicBezTo>
                  <a:cubicBezTo>
                    <a:pt x="28736" y="11690"/>
                    <a:pt x="28757" y="11670"/>
                    <a:pt x="28777" y="11670"/>
                  </a:cubicBezTo>
                  <a:cubicBezTo>
                    <a:pt x="28858" y="11629"/>
                    <a:pt x="28940" y="11568"/>
                    <a:pt x="29021" y="11548"/>
                  </a:cubicBezTo>
                  <a:cubicBezTo>
                    <a:pt x="29078" y="11519"/>
                    <a:pt x="29135" y="11481"/>
                    <a:pt x="29192" y="11481"/>
                  </a:cubicBezTo>
                  <a:cubicBezTo>
                    <a:pt x="29216" y="11481"/>
                    <a:pt x="29241" y="11489"/>
                    <a:pt x="29266" y="11507"/>
                  </a:cubicBezTo>
                  <a:cubicBezTo>
                    <a:pt x="29327" y="11446"/>
                    <a:pt x="29368" y="11405"/>
                    <a:pt x="29429" y="11365"/>
                  </a:cubicBezTo>
                  <a:cubicBezTo>
                    <a:pt x="29510" y="11303"/>
                    <a:pt x="29612" y="11283"/>
                    <a:pt x="29693" y="11242"/>
                  </a:cubicBezTo>
                  <a:cubicBezTo>
                    <a:pt x="29856" y="11161"/>
                    <a:pt x="30019" y="11079"/>
                    <a:pt x="30162" y="10998"/>
                  </a:cubicBezTo>
                  <a:cubicBezTo>
                    <a:pt x="30284" y="10937"/>
                    <a:pt x="30406" y="10835"/>
                    <a:pt x="30528" y="10794"/>
                  </a:cubicBezTo>
                  <a:cubicBezTo>
                    <a:pt x="30732" y="10713"/>
                    <a:pt x="30915" y="10570"/>
                    <a:pt x="31099" y="10448"/>
                  </a:cubicBezTo>
                  <a:cubicBezTo>
                    <a:pt x="31180" y="10407"/>
                    <a:pt x="31180" y="10367"/>
                    <a:pt x="31119" y="10265"/>
                  </a:cubicBezTo>
                  <a:cubicBezTo>
                    <a:pt x="31078" y="10265"/>
                    <a:pt x="31017" y="10265"/>
                    <a:pt x="30956" y="10285"/>
                  </a:cubicBezTo>
                  <a:cubicBezTo>
                    <a:pt x="30854" y="10306"/>
                    <a:pt x="30732" y="10367"/>
                    <a:pt x="30630" y="10387"/>
                  </a:cubicBezTo>
                  <a:cubicBezTo>
                    <a:pt x="30447" y="10407"/>
                    <a:pt x="30284" y="10489"/>
                    <a:pt x="30121" y="10550"/>
                  </a:cubicBezTo>
                  <a:cubicBezTo>
                    <a:pt x="30080" y="10550"/>
                    <a:pt x="30040" y="10570"/>
                    <a:pt x="29999" y="10570"/>
                  </a:cubicBezTo>
                  <a:cubicBezTo>
                    <a:pt x="29917" y="10591"/>
                    <a:pt x="29856" y="10591"/>
                    <a:pt x="29775" y="10611"/>
                  </a:cubicBezTo>
                  <a:cubicBezTo>
                    <a:pt x="29571" y="10672"/>
                    <a:pt x="29388" y="10733"/>
                    <a:pt x="29184" y="10794"/>
                  </a:cubicBezTo>
                  <a:cubicBezTo>
                    <a:pt x="29042" y="10835"/>
                    <a:pt x="28899" y="10876"/>
                    <a:pt x="28777" y="10937"/>
                  </a:cubicBezTo>
                  <a:cubicBezTo>
                    <a:pt x="28736" y="10937"/>
                    <a:pt x="28696" y="10957"/>
                    <a:pt x="28655" y="10957"/>
                  </a:cubicBezTo>
                  <a:cubicBezTo>
                    <a:pt x="28533" y="10998"/>
                    <a:pt x="28390" y="11039"/>
                    <a:pt x="28247" y="11079"/>
                  </a:cubicBezTo>
                  <a:cubicBezTo>
                    <a:pt x="28125" y="11120"/>
                    <a:pt x="27983" y="11161"/>
                    <a:pt x="27840" y="11202"/>
                  </a:cubicBezTo>
                  <a:cubicBezTo>
                    <a:pt x="27392" y="11324"/>
                    <a:pt x="26924" y="11446"/>
                    <a:pt x="26455" y="11568"/>
                  </a:cubicBezTo>
                  <a:cubicBezTo>
                    <a:pt x="25641" y="11772"/>
                    <a:pt x="24826" y="11955"/>
                    <a:pt x="24011" y="12138"/>
                  </a:cubicBezTo>
                  <a:cubicBezTo>
                    <a:pt x="23808" y="12200"/>
                    <a:pt x="23584" y="12240"/>
                    <a:pt x="23360" y="12281"/>
                  </a:cubicBezTo>
                  <a:lnTo>
                    <a:pt x="23278" y="12281"/>
                  </a:lnTo>
                  <a:cubicBezTo>
                    <a:pt x="23319" y="12240"/>
                    <a:pt x="23339" y="12240"/>
                    <a:pt x="23380" y="12220"/>
                  </a:cubicBezTo>
                  <a:cubicBezTo>
                    <a:pt x="23706" y="12138"/>
                    <a:pt x="24011" y="12077"/>
                    <a:pt x="24317" y="11996"/>
                  </a:cubicBezTo>
                  <a:cubicBezTo>
                    <a:pt x="24663" y="11894"/>
                    <a:pt x="25009" y="11792"/>
                    <a:pt x="25356" y="11711"/>
                  </a:cubicBezTo>
                  <a:cubicBezTo>
                    <a:pt x="25580" y="11670"/>
                    <a:pt x="25804" y="11629"/>
                    <a:pt x="26028" y="11568"/>
                  </a:cubicBezTo>
                  <a:cubicBezTo>
                    <a:pt x="26496" y="11446"/>
                    <a:pt x="26944" y="11324"/>
                    <a:pt x="27412" y="11202"/>
                  </a:cubicBezTo>
                  <a:cubicBezTo>
                    <a:pt x="27718" y="11120"/>
                    <a:pt x="28044" y="11039"/>
                    <a:pt x="28349" y="10957"/>
                  </a:cubicBezTo>
                  <a:cubicBezTo>
                    <a:pt x="28410" y="10937"/>
                    <a:pt x="28472" y="10896"/>
                    <a:pt x="28533" y="10876"/>
                  </a:cubicBezTo>
                  <a:cubicBezTo>
                    <a:pt x="28777" y="10815"/>
                    <a:pt x="29042" y="10754"/>
                    <a:pt x="29286" y="10692"/>
                  </a:cubicBezTo>
                  <a:lnTo>
                    <a:pt x="29612" y="10591"/>
                  </a:lnTo>
                  <a:cubicBezTo>
                    <a:pt x="29734" y="10550"/>
                    <a:pt x="29856" y="10530"/>
                    <a:pt x="29979" y="10489"/>
                  </a:cubicBezTo>
                  <a:cubicBezTo>
                    <a:pt x="30060" y="10468"/>
                    <a:pt x="30121" y="10448"/>
                    <a:pt x="30203" y="10428"/>
                  </a:cubicBezTo>
                  <a:cubicBezTo>
                    <a:pt x="30386" y="10367"/>
                    <a:pt x="30569" y="10326"/>
                    <a:pt x="30773" y="10285"/>
                  </a:cubicBezTo>
                  <a:cubicBezTo>
                    <a:pt x="30854" y="10265"/>
                    <a:pt x="30936" y="10224"/>
                    <a:pt x="31017" y="10204"/>
                  </a:cubicBezTo>
                  <a:cubicBezTo>
                    <a:pt x="31017" y="10204"/>
                    <a:pt x="31017" y="10183"/>
                    <a:pt x="31038" y="10163"/>
                  </a:cubicBezTo>
                  <a:lnTo>
                    <a:pt x="30956" y="10163"/>
                  </a:lnTo>
                  <a:cubicBezTo>
                    <a:pt x="30712" y="10204"/>
                    <a:pt x="30467" y="10265"/>
                    <a:pt x="30223" y="10306"/>
                  </a:cubicBezTo>
                  <a:cubicBezTo>
                    <a:pt x="30121" y="10326"/>
                    <a:pt x="30040" y="10346"/>
                    <a:pt x="29938" y="10367"/>
                  </a:cubicBezTo>
                  <a:cubicBezTo>
                    <a:pt x="29877" y="10387"/>
                    <a:pt x="29795" y="10387"/>
                    <a:pt x="29734" y="10407"/>
                  </a:cubicBezTo>
                  <a:cubicBezTo>
                    <a:pt x="29245" y="10509"/>
                    <a:pt x="28757" y="10631"/>
                    <a:pt x="28268" y="10733"/>
                  </a:cubicBezTo>
                  <a:cubicBezTo>
                    <a:pt x="27372" y="10937"/>
                    <a:pt x="26476" y="11140"/>
                    <a:pt x="25600" y="11324"/>
                  </a:cubicBezTo>
                  <a:cubicBezTo>
                    <a:pt x="24948" y="11466"/>
                    <a:pt x="24317" y="11609"/>
                    <a:pt x="23686" y="11751"/>
                  </a:cubicBezTo>
                  <a:cubicBezTo>
                    <a:pt x="23054" y="11894"/>
                    <a:pt x="22423" y="12057"/>
                    <a:pt x="21792" y="12220"/>
                  </a:cubicBezTo>
                  <a:cubicBezTo>
                    <a:pt x="21303" y="12362"/>
                    <a:pt x="20794" y="12525"/>
                    <a:pt x="20325" y="12688"/>
                  </a:cubicBezTo>
                  <a:cubicBezTo>
                    <a:pt x="19898" y="12831"/>
                    <a:pt x="19511" y="12994"/>
                    <a:pt x="19103" y="13157"/>
                  </a:cubicBezTo>
                  <a:cubicBezTo>
                    <a:pt x="19042" y="13177"/>
                    <a:pt x="18961" y="13197"/>
                    <a:pt x="18900" y="13218"/>
                  </a:cubicBezTo>
                  <a:cubicBezTo>
                    <a:pt x="18900" y="13218"/>
                    <a:pt x="18900" y="13197"/>
                    <a:pt x="18879" y="13197"/>
                  </a:cubicBezTo>
                  <a:cubicBezTo>
                    <a:pt x="18920" y="13157"/>
                    <a:pt x="18961" y="13136"/>
                    <a:pt x="18981" y="13116"/>
                  </a:cubicBezTo>
                  <a:cubicBezTo>
                    <a:pt x="19185" y="12953"/>
                    <a:pt x="19429" y="12831"/>
                    <a:pt x="19592" y="12627"/>
                  </a:cubicBezTo>
                  <a:cubicBezTo>
                    <a:pt x="19633" y="12607"/>
                    <a:pt x="19674" y="12586"/>
                    <a:pt x="19714" y="12566"/>
                  </a:cubicBezTo>
                  <a:cubicBezTo>
                    <a:pt x="19775" y="12546"/>
                    <a:pt x="19816" y="12525"/>
                    <a:pt x="19857" y="12485"/>
                  </a:cubicBezTo>
                  <a:cubicBezTo>
                    <a:pt x="19959" y="12424"/>
                    <a:pt x="20061" y="12342"/>
                    <a:pt x="20142" y="12281"/>
                  </a:cubicBezTo>
                  <a:cubicBezTo>
                    <a:pt x="20570" y="11975"/>
                    <a:pt x="20977" y="11690"/>
                    <a:pt x="21405" y="11385"/>
                  </a:cubicBezTo>
                  <a:cubicBezTo>
                    <a:pt x="21486" y="11344"/>
                    <a:pt x="21547" y="11283"/>
                    <a:pt x="21629" y="11242"/>
                  </a:cubicBezTo>
                  <a:cubicBezTo>
                    <a:pt x="21853" y="11120"/>
                    <a:pt x="22077" y="10998"/>
                    <a:pt x="22301" y="10876"/>
                  </a:cubicBezTo>
                  <a:cubicBezTo>
                    <a:pt x="22423" y="10815"/>
                    <a:pt x="22565" y="10754"/>
                    <a:pt x="22688" y="10692"/>
                  </a:cubicBezTo>
                  <a:cubicBezTo>
                    <a:pt x="22749" y="10652"/>
                    <a:pt x="22830" y="10652"/>
                    <a:pt x="22891" y="10611"/>
                  </a:cubicBezTo>
                  <a:cubicBezTo>
                    <a:pt x="23380" y="10367"/>
                    <a:pt x="23869" y="10143"/>
                    <a:pt x="24337" y="9898"/>
                  </a:cubicBezTo>
                  <a:cubicBezTo>
                    <a:pt x="24684" y="9715"/>
                    <a:pt x="25009" y="9511"/>
                    <a:pt x="25335" y="9308"/>
                  </a:cubicBezTo>
                  <a:cubicBezTo>
                    <a:pt x="25641" y="9124"/>
                    <a:pt x="25946" y="8921"/>
                    <a:pt x="26252" y="8737"/>
                  </a:cubicBezTo>
                  <a:cubicBezTo>
                    <a:pt x="26822" y="8350"/>
                    <a:pt x="27392" y="7943"/>
                    <a:pt x="27922" y="7495"/>
                  </a:cubicBezTo>
                  <a:cubicBezTo>
                    <a:pt x="28125" y="7312"/>
                    <a:pt x="28329" y="7128"/>
                    <a:pt x="28533" y="6945"/>
                  </a:cubicBezTo>
                  <a:cubicBezTo>
                    <a:pt x="28553" y="6925"/>
                    <a:pt x="28553" y="6925"/>
                    <a:pt x="28553" y="6904"/>
                  </a:cubicBezTo>
                  <a:lnTo>
                    <a:pt x="28553" y="6904"/>
                  </a:lnTo>
                  <a:cubicBezTo>
                    <a:pt x="28512" y="6925"/>
                    <a:pt x="28492" y="6945"/>
                    <a:pt x="28472" y="6945"/>
                  </a:cubicBezTo>
                  <a:cubicBezTo>
                    <a:pt x="28492" y="6904"/>
                    <a:pt x="28533" y="6884"/>
                    <a:pt x="28573" y="6864"/>
                  </a:cubicBezTo>
                  <a:cubicBezTo>
                    <a:pt x="28655" y="6823"/>
                    <a:pt x="28757" y="6782"/>
                    <a:pt x="28777" y="6660"/>
                  </a:cubicBezTo>
                  <a:cubicBezTo>
                    <a:pt x="28777" y="6640"/>
                    <a:pt x="28818" y="6640"/>
                    <a:pt x="28818" y="6619"/>
                  </a:cubicBezTo>
                  <a:cubicBezTo>
                    <a:pt x="28920" y="6518"/>
                    <a:pt x="29042" y="6436"/>
                    <a:pt x="29123" y="6334"/>
                  </a:cubicBezTo>
                  <a:cubicBezTo>
                    <a:pt x="29205" y="6273"/>
                    <a:pt x="29266" y="6192"/>
                    <a:pt x="29327" y="6110"/>
                  </a:cubicBezTo>
                  <a:cubicBezTo>
                    <a:pt x="29408" y="5988"/>
                    <a:pt x="29408" y="5866"/>
                    <a:pt x="29245" y="5784"/>
                  </a:cubicBezTo>
                  <a:cubicBezTo>
                    <a:pt x="29184" y="5825"/>
                    <a:pt x="29103" y="5866"/>
                    <a:pt x="29001" y="5907"/>
                  </a:cubicBezTo>
                  <a:cubicBezTo>
                    <a:pt x="29042" y="5825"/>
                    <a:pt x="29144" y="5805"/>
                    <a:pt x="29164" y="5703"/>
                  </a:cubicBezTo>
                  <a:lnTo>
                    <a:pt x="29164" y="5703"/>
                  </a:lnTo>
                  <a:cubicBezTo>
                    <a:pt x="29103" y="5723"/>
                    <a:pt x="29042" y="5723"/>
                    <a:pt x="28981" y="5744"/>
                  </a:cubicBezTo>
                  <a:cubicBezTo>
                    <a:pt x="28818" y="5825"/>
                    <a:pt x="28634" y="5886"/>
                    <a:pt x="28451" y="5988"/>
                  </a:cubicBezTo>
                  <a:cubicBezTo>
                    <a:pt x="27657" y="6395"/>
                    <a:pt x="26863" y="6823"/>
                    <a:pt x="26068" y="7251"/>
                  </a:cubicBezTo>
                  <a:cubicBezTo>
                    <a:pt x="25661" y="7454"/>
                    <a:pt x="25274" y="7699"/>
                    <a:pt x="24887" y="7923"/>
                  </a:cubicBezTo>
                  <a:cubicBezTo>
                    <a:pt x="24195" y="8310"/>
                    <a:pt x="23502" y="8737"/>
                    <a:pt x="22851" y="9185"/>
                  </a:cubicBezTo>
                  <a:cubicBezTo>
                    <a:pt x="22586" y="9348"/>
                    <a:pt x="22321" y="9552"/>
                    <a:pt x="22056" y="9735"/>
                  </a:cubicBezTo>
                  <a:cubicBezTo>
                    <a:pt x="21832" y="9898"/>
                    <a:pt x="21608" y="10081"/>
                    <a:pt x="21384" y="10265"/>
                  </a:cubicBezTo>
                  <a:cubicBezTo>
                    <a:pt x="21201" y="10407"/>
                    <a:pt x="21018" y="10570"/>
                    <a:pt x="20855" y="10713"/>
                  </a:cubicBezTo>
                  <a:cubicBezTo>
                    <a:pt x="20631" y="10896"/>
                    <a:pt x="20386" y="11079"/>
                    <a:pt x="20162" y="11263"/>
                  </a:cubicBezTo>
                  <a:cubicBezTo>
                    <a:pt x="20076" y="11349"/>
                    <a:pt x="19976" y="11435"/>
                    <a:pt x="19873" y="11509"/>
                  </a:cubicBezTo>
                  <a:lnTo>
                    <a:pt x="19873" y="11509"/>
                  </a:lnTo>
                  <a:cubicBezTo>
                    <a:pt x="19874" y="11508"/>
                    <a:pt x="19876" y="11508"/>
                    <a:pt x="19877" y="11507"/>
                  </a:cubicBezTo>
                  <a:cubicBezTo>
                    <a:pt x="19959" y="11487"/>
                    <a:pt x="19999" y="11446"/>
                    <a:pt x="20061" y="11405"/>
                  </a:cubicBezTo>
                  <a:cubicBezTo>
                    <a:pt x="20142" y="11365"/>
                    <a:pt x="20223" y="11344"/>
                    <a:pt x="20305" y="11303"/>
                  </a:cubicBezTo>
                  <a:cubicBezTo>
                    <a:pt x="20305" y="11303"/>
                    <a:pt x="20325" y="11324"/>
                    <a:pt x="20325" y="11344"/>
                  </a:cubicBezTo>
                  <a:cubicBezTo>
                    <a:pt x="20162" y="11487"/>
                    <a:pt x="19938" y="11548"/>
                    <a:pt x="19755" y="11670"/>
                  </a:cubicBezTo>
                  <a:cubicBezTo>
                    <a:pt x="19767" y="11620"/>
                    <a:pt x="19787" y="11578"/>
                    <a:pt x="19815" y="11549"/>
                  </a:cubicBezTo>
                  <a:lnTo>
                    <a:pt x="19815" y="11549"/>
                  </a:lnTo>
                  <a:cubicBezTo>
                    <a:pt x="19591" y="11671"/>
                    <a:pt x="19408" y="11854"/>
                    <a:pt x="19205" y="11996"/>
                  </a:cubicBezTo>
                  <a:cubicBezTo>
                    <a:pt x="19164" y="12016"/>
                    <a:pt x="19144" y="12057"/>
                    <a:pt x="19124" y="12077"/>
                  </a:cubicBezTo>
                  <a:cubicBezTo>
                    <a:pt x="19083" y="12118"/>
                    <a:pt x="19042" y="12138"/>
                    <a:pt x="19001" y="12159"/>
                  </a:cubicBezTo>
                  <a:cubicBezTo>
                    <a:pt x="18981" y="12179"/>
                    <a:pt x="18940" y="12179"/>
                    <a:pt x="18920" y="12200"/>
                  </a:cubicBezTo>
                  <a:cubicBezTo>
                    <a:pt x="18716" y="12322"/>
                    <a:pt x="18533" y="12444"/>
                    <a:pt x="18350" y="12586"/>
                  </a:cubicBezTo>
                  <a:cubicBezTo>
                    <a:pt x="18207" y="12668"/>
                    <a:pt x="18085" y="12770"/>
                    <a:pt x="17963" y="12851"/>
                  </a:cubicBezTo>
                  <a:cubicBezTo>
                    <a:pt x="17922" y="12872"/>
                    <a:pt x="17881" y="12892"/>
                    <a:pt x="17820" y="12912"/>
                  </a:cubicBezTo>
                  <a:cubicBezTo>
                    <a:pt x="17841" y="12831"/>
                    <a:pt x="17861" y="12749"/>
                    <a:pt x="17881" y="12729"/>
                  </a:cubicBezTo>
                  <a:cubicBezTo>
                    <a:pt x="18004" y="12607"/>
                    <a:pt x="18085" y="12505"/>
                    <a:pt x="18187" y="12403"/>
                  </a:cubicBezTo>
                  <a:cubicBezTo>
                    <a:pt x="18309" y="12240"/>
                    <a:pt x="18452" y="12077"/>
                    <a:pt x="18574" y="11935"/>
                  </a:cubicBezTo>
                  <a:cubicBezTo>
                    <a:pt x="18635" y="11853"/>
                    <a:pt x="18716" y="11751"/>
                    <a:pt x="18798" y="11650"/>
                  </a:cubicBezTo>
                  <a:cubicBezTo>
                    <a:pt x="18920" y="11548"/>
                    <a:pt x="19083" y="11405"/>
                    <a:pt x="19205" y="11222"/>
                  </a:cubicBezTo>
                  <a:cubicBezTo>
                    <a:pt x="19266" y="11161"/>
                    <a:pt x="19327" y="11079"/>
                    <a:pt x="19409" y="11039"/>
                  </a:cubicBezTo>
                  <a:cubicBezTo>
                    <a:pt x="19612" y="10876"/>
                    <a:pt x="19755" y="10652"/>
                    <a:pt x="19938" y="10468"/>
                  </a:cubicBezTo>
                  <a:cubicBezTo>
                    <a:pt x="20162" y="10244"/>
                    <a:pt x="20346" y="10000"/>
                    <a:pt x="20549" y="9756"/>
                  </a:cubicBezTo>
                  <a:cubicBezTo>
                    <a:pt x="20610" y="9695"/>
                    <a:pt x="20651" y="9654"/>
                    <a:pt x="20712" y="9593"/>
                  </a:cubicBezTo>
                  <a:cubicBezTo>
                    <a:pt x="20794" y="9511"/>
                    <a:pt x="20875" y="9430"/>
                    <a:pt x="20916" y="9308"/>
                  </a:cubicBezTo>
                  <a:cubicBezTo>
                    <a:pt x="20977" y="9267"/>
                    <a:pt x="21058" y="9247"/>
                    <a:pt x="21079" y="9185"/>
                  </a:cubicBezTo>
                  <a:cubicBezTo>
                    <a:pt x="21160" y="9084"/>
                    <a:pt x="21242" y="8982"/>
                    <a:pt x="21323" y="8900"/>
                  </a:cubicBezTo>
                  <a:cubicBezTo>
                    <a:pt x="21344" y="8860"/>
                    <a:pt x="21364" y="8819"/>
                    <a:pt x="21405" y="8798"/>
                  </a:cubicBezTo>
                  <a:cubicBezTo>
                    <a:pt x="21445" y="8717"/>
                    <a:pt x="21506" y="8636"/>
                    <a:pt x="21568" y="8574"/>
                  </a:cubicBezTo>
                  <a:cubicBezTo>
                    <a:pt x="21669" y="8452"/>
                    <a:pt x="21771" y="8330"/>
                    <a:pt x="21853" y="8208"/>
                  </a:cubicBezTo>
                  <a:cubicBezTo>
                    <a:pt x="21832" y="8147"/>
                    <a:pt x="21792" y="8106"/>
                    <a:pt x="21853" y="8045"/>
                  </a:cubicBezTo>
                  <a:cubicBezTo>
                    <a:pt x="21873" y="8065"/>
                    <a:pt x="21893" y="8086"/>
                    <a:pt x="21914" y="8106"/>
                  </a:cubicBezTo>
                  <a:cubicBezTo>
                    <a:pt x="22016" y="7984"/>
                    <a:pt x="22138" y="7882"/>
                    <a:pt x="22199" y="7739"/>
                  </a:cubicBezTo>
                  <a:cubicBezTo>
                    <a:pt x="22158" y="7719"/>
                    <a:pt x="22138" y="7719"/>
                    <a:pt x="22117" y="7699"/>
                  </a:cubicBezTo>
                  <a:cubicBezTo>
                    <a:pt x="22158" y="7617"/>
                    <a:pt x="22179" y="7515"/>
                    <a:pt x="22240" y="7454"/>
                  </a:cubicBezTo>
                  <a:cubicBezTo>
                    <a:pt x="22403" y="7332"/>
                    <a:pt x="22464" y="7128"/>
                    <a:pt x="22606" y="6986"/>
                  </a:cubicBezTo>
                  <a:cubicBezTo>
                    <a:pt x="22688" y="6904"/>
                    <a:pt x="22749" y="6762"/>
                    <a:pt x="22830" y="6660"/>
                  </a:cubicBezTo>
                  <a:cubicBezTo>
                    <a:pt x="22871" y="6579"/>
                    <a:pt x="22912" y="6518"/>
                    <a:pt x="22952" y="6456"/>
                  </a:cubicBezTo>
                  <a:cubicBezTo>
                    <a:pt x="22993" y="6395"/>
                    <a:pt x="23034" y="6355"/>
                    <a:pt x="23075" y="6293"/>
                  </a:cubicBezTo>
                  <a:cubicBezTo>
                    <a:pt x="23115" y="6212"/>
                    <a:pt x="23176" y="6151"/>
                    <a:pt x="23238" y="6069"/>
                  </a:cubicBezTo>
                  <a:cubicBezTo>
                    <a:pt x="23319" y="5968"/>
                    <a:pt x="23400" y="5845"/>
                    <a:pt x="23462" y="5723"/>
                  </a:cubicBezTo>
                  <a:cubicBezTo>
                    <a:pt x="23584" y="5560"/>
                    <a:pt x="23726" y="5397"/>
                    <a:pt x="23808" y="5194"/>
                  </a:cubicBezTo>
                  <a:cubicBezTo>
                    <a:pt x="23828" y="5173"/>
                    <a:pt x="23849" y="5133"/>
                    <a:pt x="23869" y="5112"/>
                  </a:cubicBezTo>
                  <a:cubicBezTo>
                    <a:pt x="24073" y="4807"/>
                    <a:pt x="24297" y="4481"/>
                    <a:pt x="24480" y="4155"/>
                  </a:cubicBezTo>
                  <a:cubicBezTo>
                    <a:pt x="24622" y="3951"/>
                    <a:pt x="24704" y="3707"/>
                    <a:pt x="24846" y="3483"/>
                  </a:cubicBezTo>
                  <a:cubicBezTo>
                    <a:pt x="24928" y="3340"/>
                    <a:pt x="24928" y="3137"/>
                    <a:pt x="25070" y="3015"/>
                  </a:cubicBezTo>
                  <a:cubicBezTo>
                    <a:pt x="25091" y="3015"/>
                    <a:pt x="25091" y="2994"/>
                    <a:pt x="25091" y="2974"/>
                  </a:cubicBezTo>
                  <a:cubicBezTo>
                    <a:pt x="25111" y="2933"/>
                    <a:pt x="25111" y="2913"/>
                    <a:pt x="25111" y="2892"/>
                  </a:cubicBezTo>
                  <a:cubicBezTo>
                    <a:pt x="25193" y="2811"/>
                    <a:pt x="25213" y="2709"/>
                    <a:pt x="25233" y="2587"/>
                  </a:cubicBezTo>
                  <a:cubicBezTo>
                    <a:pt x="25315" y="2506"/>
                    <a:pt x="25376" y="2383"/>
                    <a:pt x="25335" y="2261"/>
                  </a:cubicBezTo>
                  <a:cubicBezTo>
                    <a:pt x="25356" y="2241"/>
                    <a:pt x="25376" y="2241"/>
                    <a:pt x="25396" y="2220"/>
                  </a:cubicBezTo>
                  <a:cubicBezTo>
                    <a:pt x="25417" y="2200"/>
                    <a:pt x="25417" y="2180"/>
                    <a:pt x="25457" y="2159"/>
                  </a:cubicBezTo>
                  <a:cubicBezTo>
                    <a:pt x="25396" y="2139"/>
                    <a:pt x="25356" y="2119"/>
                    <a:pt x="25294" y="2098"/>
                  </a:cubicBezTo>
                  <a:cubicBezTo>
                    <a:pt x="25274" y="2119"/>
                    <a:pt x="25233" y="2139"/>
                    <a:pt x="25213" y="2159"/>
                  </a:cubicBezTo>
                  <a:cubicBezTo>
                    <a:pt x="25193" y="2139"/>
                    <a:pt x="25193" y="2098"/>
                    <a:pt x="25172" y="2078"/>
                  </a:cubicBezTo>
                  <a:cubicBezTo>
                    <a:pt x="25091" y="2159"/>
                    <a:pt x="25030" y="2220"/>
                    <a:pt x="24969" y="2302"/>
                  </a:cubicBezTo>
                  <a:cubicBezTo>
                    <a:pt x="24541" y="2831"/>
                    <a:pt x="24113" y="3340"/>
                    <a:pt x="23686" y="3870"/>
                  </a:cubicBezTo>
                  <a:cubicBezTo>
                    <a:pt x="23360" y="4257"/>
                    <a:pt x="23034" y="4644"/>
                    <a:pt x="22688" y="5010"/>
                  </a:cubicBezTo>
                  <a:cubicBezTo>
                    <a:pt x="22423" y="5316"/>
                    <a:pt x="22158" y="5621"/>
                    <a:pt x="21893" y="5927"/>
                  </a:cubicBezTo>
                  <a:cubicBezTo>
                    <a:pt x="21730" y="6110"/>
                    <a:pt x="21568" y="6293"/>
                    <a:pt x="21425" y="6477"/>
                  </a:cubicBezTo>
                  <a:cubicBezTo>
                    <a:pt x="21140" y="6803"/>
                    <a:pt x="20875" y="7128"/>
                    <a:pt x="20610" y="7454"/>
                  </a:cubicBezTo>
                  <a:cubicBezTo>
                    <a:pt x="20447" y="7658"/>
                    <a:pt x="20285" y="7862"/>
                    <a:pt x="20122" y="8065"/>
                  </a:cubicBezTo>
                  <a:cubicBezTo>
                    <a:pt x="19959" y="8289"/>
                    <a:pt x="19796" y="8493"/>
                    <a:pt x="19633" y="8717"/>
                  </a:cubicBezTo>
                  <a:cubicBezTo>
                    <a:pt x="19226" y="9328"/>
                    <a:pt x="18839" y="9959"/>
                    <a:pt x="18492" y="10631"/>
                  </a:cubicBezTo>
                  <a:cubicBezTo>
                    <a:pt x="18228" y="11140"/>
                    <a:pt x="17942" y="11650"/>
                    <a:pt x="17617" y="12138"/>
                  </a:cubicBezTo>
                  <a:cubicBezTo>
                    <a:pt x="17433" y="12383"/>
                    <a:pt x="17270" y="12627"/>
                    <a:pt x="17107" y="12872"/>
                  </a:cubicBezTo>
                  <a:cubicBezTo>
                    <a:pt x="16904" y="13177"/>
                    <a:pt x="16700" y="13462"/>
                    <a:pt x="16558" y="13768"/>
                  </a:cubicBezTo>
                  <a:cubicBezTo>
                    <a:pt x="16537" y="13829"/>
                    <a:pt x="16517" y="13869"/>
                    <a:pt x="16476" y="13890"/>
                  </a:cubicBezTo>
                  <a:cubicBezTo>
                    <a:pt x="16048" y="14195"/>
                    <a:pt x="15641" y="14521"/>
                    <a:pt x="15213" y="14827"/>
                  </a:cubicBezTo>
                  <a:cubicBezTo>
                    <a:pt x="15193" y="14847"/>
                    <a:pt x="15152" y="14847"/>
                    <a:pt x="15112" y="14867"/>
                  </a:cubicBezTo>
                  <a:cubicBezTo>
                    <a:pt x="15112" y="14867"/>
                    <a:pt x="15112" y="14867"/>
                    <a:pt x="15091" y="14847"/>
                  </a:cubicBezTo>
                  <a:cubicBezTo>
                    <a:pt x="15112" y="14806"/>
                    <a:pt x="15112" y="14786"/>
                    <a:pt x="15132" y="14745"/>
                  </a:cubicBezTo>
                  <a:cubicBezTo>
                    <a:pt x="15173" y="14623"/>
                    <a:pt x="15213" y="14521"/>
                    <a:pt x="15254" y="14399"/>
                  </a:cubicBezTo>
                  <a:cubicBezTo>
                    <a:pt x="15397" y="14114"/>
                    <a:pt x="15519" y="13808"/>
                    <a:pt x="15662" y="13523"/>
                  </a:cubicBezTo>
                  <a:cubicBezTo>
                    <a:pt x="15926" y="13034"/>
                    <a:pt x="16211" y="12546"/>
                    <a:pt x="16497" y="12037"/>
                  </a:cubicBezTo>
                  <a:cubicBezTo>
                    <a:pt x="16619" y="11813"/>
                    <a:pt x="16741" y="11589"/>
                    <a:pt x="16863" y="11365"/>
                  </a:cubicBezTo>
                  <a:cubicBezTo>
                    <a:pt x="16965" y="11181"/>
                    <a:pt x="17067" y="10998"/>
                    <a:pt x="17169" y="10815"/>
                  </a:cubicBezTo>
                  <a:cubicBezTo>
                    <a:pt x="17270" y="10672"/>
                    <a:pt x="17352" y="10509"/>
                    <a:pt x="17433" y="10346"/>
                  </a:cubicBezTo>
                  <a:cubicBezTo>
                    <a:pt x="17556" y="10102"/>
                    <a:pt x="17698" y="9878"/>
                    <a:pt x="17820" y="9633"/>
                  </a:cubicBezTo>
                  <a:cubicBezTo>
                    <a:pt x="17922" y="9450"/>
                    <a:pt x="18004" y="9267"/>
                    <a:pt x="18105" y="9084"/>
                  </a:cubicBezTo>
                  <a:cubicBezTo>
                    <a:pt x="18228" y="8839"/>
                    <a:pt x="18370" y="8595"/>
                    <a:pt x="18492" y="8350"/>
                  </a:cubicBezTo>
                  <a:cubicBezTo>
                    <a:pt x="18553" y="8228"/>
                    <a:pt x="18615" y="8106"/>
                    <a:pt x="18655" y="7984"/>
                  </a:cubicBezTo>
                  <a:lnTo>
                    <a:pt x="18839" y="7597"/>
                  </a:lnTo>
                  <a:cubicBezTo>
                    <a:pt x="18859" y="7597"/>
                    <a:pt x="18839" y="7577"/>
                    <a:pt x="18839" y="7556"/>
                  </a:cubicBezTo>
                  <a:cubicBezTo>
                    <a:pt x="18655" y="7862"/>
                    <a:pt x="18533" y="8167"/>
                    <a:pt x="18309" y="8452"/>
                  </a:cubicBezTo>
                  <a:cubicBezTo>
                    <a:pt x="18350" y="8330"/>
                    <a:pt x="18391" y="8208"/>
                    <a:pt x="18431" y="8106"/>
                  </a:cubicBezTo>
                  <a:cubicBezTo>
                    <a:pt x="18513" y="7963"/>
                    <a:pt x="18594" y="7801"/>
                    <a:pt x="18655" y="7658"/>
                  </a:cubicBezTo>
                  <a:cubicBezTo>
                    <a:pt x="18777" y="7434"/>
                    <a:pt x="18879" y="7210"/>
                    <a:pt x="18981" y="6986"/>
                  </a:cubicBezTo>
                  <a:cubicBezTo>
                    <a:pt x="19124" y="6701"/>
                    <a:pt x="19266" y="6416"/>
                    <a:pt x="19409" y="6131"/>
                  </a:cubicBezTo>
                  <a:cubicBezTo>
                    <a:pt x="19531" y="5866"/>
                    <a:pt x="19674" y="5581"/>
                    <a:pt x="19796" y="5316"/>
                  </a:cubicBezTo>
                  <a:cubicBezTo>
                    <a:pt x="19938" y="5031"/>
                    <a:pt x="20081" y="4746"/>
                    <a:pt x="20223" y="4481"/>
                  </a:cubicBezTo>
                  <a:cubicBezTo>
                    <a:pt x="20407" y="4094"/>
                    <a:pt x="20590" y="3727"/>
                    <a:pt x="20794" y="3340"/>
                  </a:cubicBezTo>
                  <a:cubicBezTo>
                    <a:pt x="20896" y="3116"/>
                    <a:pt x="21018" y="2892"/>
                    <a:pt x="21120" y="2648"/>
                  </a:cubicBezTo>
                  <a:cubicBezTo>
                    <a:pt x="21181" y="2546"/>
                    <a:pt x="21221" y="2444"/>
                    <a:pt x="21262" y="2322"/>
                  </a:cubicBezTo>
                  <a:cubicBezTo>
                    <a:pt x="21323" y="2159"/>
                    <a:pt x="21405" y="1976"/>
                    <a:pt x="21486" y="1793"/>
                  </a:cubicBezTo>
                  <a:cubicBezTo>
                    <a:pt x="21527" y="1691"/>
                    <a:pt x="21568" y="1589"/>
                    <a:pt x="21608" y="1487"/>
                  </a:cubicBezTo>
                  <a:cubicBezTo>
                    <a:pt x="21629" y="1446"/>
                    <a:pt x="21649" y="1406"/>
                    <a:pt x="21669" y="1365"/>
                  </a:cubicBezTo>
                  <a:cubicBezTo>
                    <a:pt x="21730" y="1182"/>
                    <a:pt x="21792" y="1019"/>
                    <a:pt x="21832" y="836"/>
                  </a:cubicBezTo>
                  <a:cubicBezTo>
                    <a:pt x="21853" y="815"/>
                    <a:pt x="21853" y="795"/>
                    <a:pt x="21853" y="795"/>
                  </a:cubicBezTo>
                  <a:cubicBezTo>
                    <a:pt x="21832" y="754"/>
                    <a:pt x="21812" y="713"/>
                    <a:pt x="21812" y="673"/>
                  </a:cubicBezTo>
                  <a:cubicBezTo>
                    <a:pt x="21873" y="591"/>
                    <a:pt x="21975" y="510"/>
                    <a:pt x="21955" y="387"/>
                  </a:cubicBezTo>
                  <a:cubicBezTo>
                    <a:pt x="21923" y="364"/>
                    <a:pt x="21897" y="355"/>
                    <a:pt x="21874" y="355"/>
                  </a:cubicBezTo>
                  <a:cubicBezTo>
                    <a:pt x="21838" y="355"/>
                    <a:pt x="21808" y="375"/>
                    <a:pt x="21771" y="387"/>
                  </a:cubicBezTo>
                  <a:cubicBezTo>
                    <a:pt x="21751" y="367"/>
                    <a:pt x="21751" y="347"/>
                    <a:pt x="21751" y="306"/>
                  </a:cubicBezTo>
                  <a:cubicBezTo>
                    <a:pt x="21629" y="326"/>
                    <a:pt x="21608" y="408"/>
                    <a:pt x="21588" y="469"/>
                  </a:cubicBezTo>
                  <a:cubicBezTo>
                    <a:pt x="21527" y="571"/>
                    <a:pt x="21486" y="673"/>
                    <a:pt x="21425" y="754"/>
                  </a:cubicBezTo>
                  <a:cubicBezTo>
                    <a:pt x="21384" y="815"/>
                    <a:pt x="21344" y="876"/>
                    <a:pt x="21303" y="937"/>
                  </a:cubicBezTo>
                  <a:cubicBezTo>
                    <a:pt x="21242" y="1060"/>
                    <a:pt x="21201" y="1161"/>
                    <a:pt x="21140" y="1284"/>
                  </a:cubicBezTo>
                  <a:cubicBezTo>
                    <a:pt x="21038" y="1426"/>
                    <a:pt x="20936" y="1589"/>
                    <a:pt x="20834" y="1752"/>
                  </a:cubicBezTo>
                  <a:cubicBezTo>
                    <a:pt x="20610" y="2119"/>
                    <a:pt x="20386" y="2506"/>
                    <a:pt x="20142" y="2892"/>
                  </a:cubicBezTo>
                  <a:cubicBezTo>
                    <a:pt x="20020" y="3096"/>
                    <a:pt x="19898" y="3300"/>
                    <a:pt x="19775" y="3503"/>
                  </a:cubicBezTo>
                  <a:cubicBezTo>
                    <a:pt x="19612" y="3789"/>
                    <a:pt x="19450" y="4053"/>
                    <a:pt x="19307" y="4318"/>
                  </a:cubicBezTo>
                  <a:cubicBezTo>
                    <a:pt x="19124" y="4644"/>
                    <a:pt x="18920" y="4949"/>
                    <a:pt x="18737" y="5275"/>
                  </a:cubicBezTo>
                  <a:cubicBezTo>
                    <a:pt x="18615" y="5520"/>
                    <a:pt x="18492" y="5744"/>
                    <a:pt x="18370" y="5988"/>
                  </a:cubicBezTo>
                  <a:cubicBezTo>
                    <a:pt x="18126" y="6416"/>
                    <a:pt x="17902" y="6843"/>
                    <a:pt x="17678" y="7291"/>
                  </a:cubicBezTo>
                  <a:cubicBezTo>
                    <a:pt x="17576" y="7475"/>
                    <a:pt x="17474" y="7678"/>
                    <a:pt x="17372" y="7882"/>
                  </a:cubicBezTo>
                  <a:cubicBezTo>
                    <a:pt x="17270" y="8065"/>
                    <a:pt x="17189" y="8228"/>
                    <a:pt x="17087" y="8412"/>
                  </a:cubicBezTo>
                  <a:cubicBezTo>
                    <a:pt x="16965" y="8676"/>
                    <a:pt x="16843" y="8961"/>
                    <a:pt x="16721" y="9226"/>
                  </a:cubicBezTo>
                  <a:cubicBezTo>
                    <a:pt x="16497" y="9695"/>
                    <a:pt x="16273" y="10163"/>
                    <a:pt x="16069" y="10631"/>
                  </a:cubicBezTo>
                  <a:cubicBezTo>
                    <a:pt x="15926" y="10978"/>
                    <a:pt x="15784" y="11344"/>
                    <a:pt x="15641" y="11711"/>
                  </a:cubicBezTo>
                  <a:cubicBezTo>
                    <a:pt x="15641" y="11731"/>
                    <a:pt x="15621" y="11751"/>
                    <a:pt x="15600" y="11751"/>
                  </a:cubicBezTo>
                  <a:lnTo>
                    <a:pt x="15580" y="11751"/>
                  </a:lnTo>
                  <a:cubicBezTo>
                    <a:pt x="16232" y="9959"/>
                    <a:pt x="17026" y="8249"/>
                    <a:pt x="17881" y="6518"/>
                  </a:cubicBezTo>
                  <a:cubicBezTo>
                    <a:pt x="17881" y="6518"/>
                    <a:pt x="17902" y="6477"/>
                    <a:pt x="17902" y="6436"/>
                  </a:cubicBezTo>
                  <a:cubicBezTo>
                    <a:pt x="18004" y="6334"/>
                    <a:pt x="18085" y="6212"/>
                    <a:pt x="18146" y="6069"/>
                  </a:cubicBezTo>
                  <a:cubicBezTo>
                    <a:pt x="18187" y="5988"/>
                    <a:pt x="18228" y="5907"/>
                    <a:pt x="18268" y="5845"/>
                  </a:cubicBezTo>
                  <a:cubicBezTo>
                    <a:pt x="18289" y="5825"/>
                    <a:pt x="18309" y="5805"/>
                    <a:pt x="18329" y="5784"/>
                  </a:cubicBezTo>
                  <a:cubicBezTo>
                    <a:pt x="18472" y="5560"/>
                    <a:pt x="18533" y="5275"/>
                    <a:pt x="18716" y="5072"/>
                  </a:cubicBezTo>
                  <a:cubicBezTo>
                    <a:pt x="18716" y="5072"/>
                    <a:pt x="18716" y="5051"/>
                    <a:pt x="18716" y="5051"/>
                  </a:cubicBezTo>
                  <a:cubicBezTo>
                    <a:pt x="18839" y="4827"/>
                    <a:pt x="18940" y="4603"/>
                    <a:pt x="19083" y="4400"/>
                  </a:cubicBezTo>
                  <a:cubicBezTo>
                    <a:pt x="19164" y="4257"/>
                    <a:pt x="19266" y="4114"/>
                    <a:pt x="19348" y="3972"/>
                  </a:cubicBezTo>
                  <a:cubicBezTo>
                    <a:pt x="19470" y="3748"/>
                    <a:pt x="19612" y="3544"/>
                    <a:pt x="19735" y="3340"/>
                  </a:cubicBezTo>
                  <a:cubicBezTo>
                    <a:pt x="19796" y="3239"/>
                    <a:pt x="19857" y="3137"/>
                    <a:pt x="19918" y="3035"/>
                  </a:cubicBezTo>
                  <a:cubicBezTo>
                    <a:pt x="19999" y="2892"/>
                    <a:pt x="20101" y="2750"/>
                    <a:pt x="20183" y="2628"/>
                  </a:cubicBezTo>
                  <a:cubicBezTo>
                    <a:pt x="20264" y="2485"/>
                    <a:pt x="20346" y="2363"/>
                    <a:pt x="20427" y="2220"/>
                  </a:cubicBezTo>
                  <a:cubicBezTo>
                    <a:pt x="20468" y="2159"/>
                    <a:pt x="20509" y="2078"/>
                    <a:pt x="20549" y="2017"/>
                  </a:cubicBezTo>
                  <a:cubicBezTo>
                    <a:pt x="20631" y="1895"/>
                    <a:pt x="20712" y="1793"/>
                    <a:pt x="20794" y="1650"/>
                  </a:cubicBezTo>
                  <a:cubicBezTo>
                    <a:pt x="20896" y="1446"/>
                    <a:pt x="21038" y="1243"/>
                    <a:pt x="21160" y="1039"/>
                  </a:cubicBezTo>
                  <a:cubicBezTo>
                    <a:pt x="21262" y="897"/>
                    <a:pt x="21323" y="754"/>
                    <a:pt x="21425" y="612"/>
                  </a:cubicBezTo>
                  <a:cubicBezTo>
                    <a:pt x="21527" y="428"/>
                    <a:pt x="21629" y="225"/>
                    <a:pt x="21730" y="41"/>
                  </a:cubicBezTo>
                  <a:cubicBezTo>
                    <a:pt x="21730" y="21"/>
                    <a:pt x="21710" y="21"/>
                    <a:pt x="217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9" name="Google Shape;27249;p30"/>
            <p:cNvSpPr/>
            <p:nvPr/>
          </p:nvSpPr>
          <p:spPr>
            <a:xfrm rot="-1454116" flipH="1">
              <a:off x="-251594" y="683206"/>
              <a:ext cx="28003" cy="57621"/>
            </a:xfrm>
            <a:custGeom>
              <a:avLst/>
              <a:gdLst/>
              <a:ahLst/>
              <a:cxnLst/>
              <a:rect l="l" t="t" r="r" b="b"/>
              <a:pathLst>
                <a:path w="1040" h="2140" extrusionOk="0">
                  <a:moveTo>
                    <a:pt x="1019" y="1"/>
                  </a:moveTo>
                  <a:cubicBezTo>
                    <a:pt x="978" y="82"/>
                    <a:pt x="917" y="164"/>
                    <a:pt x="876" y="225"/>
                  </a:cubicBezTo>
                  <a:cubicBezTo>
                    <a:pt x="774" y="469"/>
                    <a:pt x="673" y="693"/>
                    <a:pt x="550" y="917"/>
                  </a:cubicBezTo>
                  <a:cubicBezTo>
                    <a:pt x="387" y="1284"/>
                    <a:pt x="204" y="1650"/>
                    <a:pt x="21" y="1996"/>
                  </a:cubicBezTo>
                  <a:cubicBezTo>
                    <a:pt x="0" y="2037"/>
                    <a:pt x="0" y="2078"/>
                    <a:pt x="0" y="2119"/>
                  </a:cubicBezTo>
                  <a:cubicBezTo>
                    <a:pt x="0" y="2119"/>
                    <a:pt x="0" y="2139"/>
                    <a:pt x="21" y="2139"/>
                  </a:cubicBezTo>
                  <a:cubicBezTo>
                    <a:pt x="41" y="2119"/>
                    <a:pt x="41" y="2119"/>
                    <a:pt x="62" y="2119"/>
                  </a:cubicBezTo>
                  <a:cubicBezTo>
                    <a:pt x="387" y="1426"/>
                    <a:pt x="713" y="734"/>
                    <a:pt x="1039" y="41"/>
                  </a:cubicBezTo>
                  <a:cubicBezTo>
                    <a:pt x="1039" y="41"/>
                    <a:pt x="1039" y="21"/>
                    <a:pt x="1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0" name="Google Shape;27250;p30"/>
            <p:cNvSpPr/>
            <p:nvPr/>
          </p:nvSpPr>
          <p:spPr>
            <a:xfrm rot="-1454116" flipH="1">
              <a:off x="-207113" y="730723"/>
              <a:ext cx="12090" cy="24691"/>
            </a:xfrm>
            <a:custGeom>
              <a:avLst/>
              <a:gdLst/>
              <a:ahLst/>
              <a:cxnLst/>
              <a:rect l="l" t="t" r="r" b="b"/>
              <a:pathLst>
                <a:path w="449" h="917" extrusionOk="0">
                  <a:moveTo>
                    <a:pt x="448" y="1"/>
                  </a:moveTo>
                  <a:lnTo>
                    <a:pt x="448" y="1"/>
                  </a:lnTo>
                  <a:cubicBezTo>
                    <a:pt x="306" y="102"/>
                    <a:pt x="0" y="754"/>
                    <a:pt x="0" y="917"/>
                  </a:cubicBezTo>
                  <a:cubicBezTo>
                    <a:pt x="183" y="632"/>
                    <a:pt x="285" y="347"/>
                    <a:pt x="428" y="82"/>
                  </a:cubicBezTo>
                  <a:cubicBezTo>
                    <a:pt x="448" y="62"/>
                    <a:pt x="448" y="21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1" name="Google Shape;27251;p30"/>
            <p:cNvSpPr/>
            <p:nvPr/>
          </p:nvSpPr>
          <p:spPr>
            <a:xfrm rot="-1454116" flipH="1">
              <a:off x="-280315" y="671422"/>
              <a:ext cx="8805" cy="16478"/>
            </a:xfrm>
            <a:custGeom>
              <a:avLst/>
              <a:gdLst/>
              <a:ahLst/>
              <a:cxnLst/>
              <a:rect l="l" t="t" r="r" b="b"/>
              <a:pathLst>
                <a:path w="327" h="612" extrusionOk="0">
                  <a:moveTo>
                    <a:pt x="265" y="0"/>
                  </a:moveTo>
                  <a:cubicBezTo>
                    <a:pt x="224" y="102"/>
                    <a:pt x="184" y="204"/>
                    <a:pt x="143" y="306"/>
                  </a:cubicBezTo>
                  <a:cubicBezTo>
                    <a:pt x="102" y="408"/>
                    <a:pt x="21" y="489"/>
                    <a:pt x="0" y="611"/>
                  </a:cubicBezTo>
                  <a:lnTo>
                    <a:pt x="41" y="611"/>
                  </a:lnTo>
                  <a:cubicBezTo>
                    <a:pt x="122" y="428"/>
                    <a:pt x="224" y="204"/>
                    <a:pt x="326" y="21"/>
                  </a:cubicBezTo>
                  <a:cubicBezTo>
                    <a:pt x="306" y="0"/>
                    <a:pt x="285" y="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2" name="Google Shape;27252;p30"/>
            <p:cNvSpPr/>
            <p:nvPr/>
          </p:nvSpPr>
          <p:spPr>
            <a:xfrm rot="-1454116" flipH="1">
              <a:off x="-347740" y="602914"/>
              <a:ext cx="7162" cy="3850"/>
            </a:xfrm>
            <a:custGeom>
              <a:avLst/>
              <a:gdLst/>
              <a:ahLst/>
              <a:cxnLst/>
              <a:rect l="l" t="t" r="r" b="b"/>
              <a:pathLst>
                <a:path w="266" h="143" extrusionOk="0">
                  <a:moveTo>
                    <a:pt x="225" y="0"/>
                  </a:moveTo>
                  <a:cubicBezTo>
                    <a:pt x="164" y="0"/>
                    <a:pt x="103" y="21"/>
                    <a:pt x="42" y="21"/>
                  </a:cubicBezTo>
                  <a:cubicBezTo>
                    <a:pt x="21" y="61"/>
                    <a:pt x="21" y="102"/>
                    <a:pt x="1" y="143"/>
                  </a:cubicBezTo>
                  <a:lnTo>
                    <a:pt x="21" y="143"/>
                  </a:lnTo>
                  <a:cubicBezTo>
                    <a:pt x="62" y="122"/>
                    <a:pt x="82" y="122"/>
                    <a:pt x="103" y="102"/>
                  </a:cubicBezTo>
                  <a:cubicBezTo>
                    <a:pt x="143" y="102"/>
                    <a:pt x="184" y="102"/>
                    <a:pt x="205" y="122"/>
                  </a:cubicBezTo>
                  <a:cubicBezTo>
                    <a:pt x="266" y="82"/>
                    <a:pt x="266" y="41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3" name="Google Shape;27253;p30"/>
            <p:cNvSpPr/>
            <p:nvPr/>
          </p:nvSpPr>
          <p:spPr>
            <a:xfrm rot="-1454116" flipH="1">
              <a:off x="-333856" y="751010"/>
              <a:ext cx="6597" cy="9909"/>
            </a:xfrm>
            <a:custGeom>
              <a:avLst/>
              <a:gdLst/>
              <a:ahLst/>
              <a:cxnLst/>
              <a:rect l="l" t="t" r="r" b="b"/>
              <a:pathLst>
                <a:path w="245" h="368" extrusionOk="0">
                  <a:moveTo>
                    <a:pt x="224" y="1"/>
                  </a:moveTo>
                  <a:cubicBezTo>
                    <a:pt x="143" y="123"/>
                    <a:pt x="61" y="245"/>
                    <a:pt x="0" y="367"/>
                  </a:cubicBezTo>
                  <a:lnTo>
                    <a:pt x="20" y="367"/>
                  </a:lnTo>
                  <a:lnTo>
                    <a:pt x="245" y="21"/>
                  </a:lnTo>
                  <a:cubicBezTo>
                    <a:pt x="245" y="21"/>
                    <a:pt x="224" y="21"/>
                    <a:pt x="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54" name="Google Shape;27254;p30"/>
          <p:cNvGrpSpPr/>
          <p:nvPr/>
        </p:nvGrpSpPr>
        <p:grpSpPr>
          <a:xfrm>
            <a:off x="9798633" y="214839"/>
            <a:ext cx="2999883" cy="3016813"/>
            <a:chOff x="7348975" y="161129"/>
            <a:chExt cx="2249912" cy="2262610"/>
          </a:xfrm>
        </p:grpSpPr>
        <p:sp>
          <p:nvSpPr>
            <p:cNvPr id="27255" name="Google Shape;27255;p30"/>
            <p:cNvSpPr/>
            <p:nvPr/>
          </p:nvSpPr>
          <p:spPr>
            <a:xfrm>
              <a:off x="7348975" y="174776"/>
              <a:ext cx="2249912" cy="2248963"/>
            </a:xfrm>
            <a:custGeom>
              <a:avLst/>
              <a:gdLst/>
              <a:ahLst/>
              <a:cxnLst/>
              <a:rect l="l" t="t" r="r" b="b"/>
              <a:pathLst>
                <a:path w="18959" h="18951" extrusionOk="0">
                  <a:moveTo>
                    <a:pt x="9059" y="0"/>
                  </a:moveTo>
                  <a:cubicBezTo>
                    <a:pt x="8767" y="0"/>
                    <a:pt x="8468" y="52"/>
                    <a:pt x="8158" y="156"/>
                  </a:cubicBezTo>
                  <a:cubicBezTo>
                    <a:pt x="7741" y="295"/>
                    <a:pt x="7394" y="550"/>
                    <a:pt x="7069" y="851"/>
                  </a:cubicBezTo>
                  <a:lnTo>
                    <a:pt x="7023" y="897"/>
                  </a:lnTo>
                  <a:cubicBezTo>
                    <a:pt x="6629" y="1291"/>
                    <a:pt x="6304" y="1731"/>
                    <a:pt x="6003" y="2218"/>
                  </a:cubicBezTo>
                  <a:cubicBezTo>
                    <a:pt x="5725" y="2682"/>
                    <a:pt x="5470" y="3192"/>
                    <a:pt x="5238" y="3678"/>
                  </a:cubicBezTo>
                  <a:cubicBezTo>
                    <a:pt x="5099" y="4026"/>
                    <a:pt x="4937" y="4373"/>
                    <a:pt x="4775" y="4721"/>
                  </a:cubicBezTo>
                  <a:cubicBezTo>
                    <a:pt x="4589" y="5092"/>
                    <a:pt x="4358" y="5463"/>
                    <a:pt x="4080" y="5810"/>
                  </a:cubicBezTo>
                  <a:cubicBezTo>
                    <a:pt x="3871" y="6065"/>
                    <a:pt x="3639" y="6320"/>
                    <a:pt x="3384" y="6552"/>
                  </a:cubicBezTo>
                  <a:cubicBezTo>
                    <a:pt x="3199" y="6737"/>
                    <a:pt x="3013" y="6923"/>
                    <a:pt x="2851" y="7108"/>
                  </a:cubicBezTo>
                  <a:cubicBezTo>
                    <a:pt x="2805" y="7154"/>
                    <a:pt x="2759" y="7201"/>
                    <a:pt x="2712" y="7247"/>
                  </a:cubicBezTo>
                  <a:cubicBezTo>
                    <a:pt x="2295" y="7711"/>
                    <a:pt x="2017" y="8221"/>
                    <a:pt x="1832" y="8800"/>
                  </a:cubicBezTo>
                  <a:cubicBezTo>
                    <a:pt x="1739" y="9078"/>
                    <a:pt x="1669" y="9333"/>
                    <a:pt x="1623" y="9611"/>
                  </a:cubicBezTo>
                  <a:cubicBezTo>
                    <a:pt x="1414" y="10747"/>
                    <a:pt x="1345" y="11882"/>
                    <a:pt x="1438" y="13018"/>
                  </a:cubicBezTo>
                  <a:cubicBezTo>
                    <a:pt x="1461" y="13412"/>
                    <a:pt x="1484" y="13783"/>
                    <a:pt x="1461" y="14177"/>
                  </a:cubicBezTo>
                  <a:cubicBezTo>
                    <a:pt x="1438" y="14710"/>
                    <a:pt x="1391" y="15243"/>
                    <a:pt x="1275" y="15776"/>
                  </a:cubicBezTo>
                  <a:cubicBezTo>
                    <a:pt x="1159" y="16170"/>
                    <a:pt x="1044" y="16564"/>
                    <a:pt x="905" y="16934"/>
                  </a:cubicBezTo>
                  <a:cubicBezTo>
                    <a:pt x="673" y="17606"/>
                    <a:pt x="395" y="18232"/>
                    <a:pt x="24" y="18858"/>
                  </a:cubicBezTo>
                  <a:cubicBezTo>
                    <a:pt x="24" y="18881"/>
                    <a:pt x="1" y="18904"/>
                    <a:pt x="1" y="18927"/>
                  </a:cubicBezTo>
                  <a:lnTo>
                    <a:pt x="1" y="18951"/>
                  </a:lnTo>
                  <a:cubicBezTo>
                    <a:pt x="47" y="18927"/>
                    <a:pt x="70" y="18904"/>
                    <a:pt x="117" y="18904"/>
                  </a:cubicBezTo>
                  <a:cubicBezTo>
                    <a:pt x="742" y="18649"/>
                    <a:pt x="1368" y="18441"/>
                    <a:pt x="1994" y="18209"/>
                  </a:cubicBezTo>
                  <a:cubicBezTo>
                    <a:pt x="2480" y="18047"/>
                    <a:pt x="2967" y="17908"/>
                    <a:pt x="3477" y="17815"/>
                  </a:cubicBezTo>
                  <a:cubicBezTo>
                    <a:pt x="3848" y="17769"/>
                    <a:pt x="4195" y="17722"/>
                    <a:pt x="4543" y="17676"/>
                  </a:cubicBezTo>
                  <a:cubicBezTo>
                    <a:pt x="4858" y="17647"/>
                    <a:pt x="5164" y="17628"/>
                    <a:pt x="5473" y="17628"/>
                  </a:cubicBezTo>
                  <a:cubicBezTo>
                    <a:pt x="5663" y="17628"/>
                    <a:pt x="5855" y="17635"/>
                    <a:pt x="6049" y="17653"/>
                  </a:cubicBezTo>
                  <a:cubicBezTo>
                    <a:pt x="6490" y="17676"/>
                    <a:pt x="6907" y="17769"/>
                    <a:pt x="7347" y="17861"/>
                  </a:cubicBezTo>
                  <a:cubicBezTo>
                    <a:pt x="7788" y="17954"/>
                    <a:pt x="8228" y="18047"/>
                    <a:pt x="8645" y="18139"/>
                  </a:cubicBezTo>
                  <a:cubicBezTo>
                    <a:pt x="9232" y="18261"/>
                    <a:pt x="9818" y="18329"/>
                    <a:pt x="10421" y="18329"/>
                  </a:cubicBezTo>
                  <a:cubicBezTo>
                    <a:pt x="10508" y="18329"/>
                    <a:pt x="10596" y="18328"/>
                    <a:pt x="10684" y="18325"/>
                  </a:cubicBezTo>
                  <a:cubicBezTo>
                    <a:pt x="11449" y="18279"/>
                    <a:pt x="12191" y="18139"/>
                    <a:pt x="12909" y="17885"/>
                  </a:cubicBezTo>
                  <a:cubicBezTo>
                    <a:pt x="13303" y="17745"/>
                    <a:pt x="13651" y="17560"/>
                    <a:pt x="13975" y="17328"/>
                  </a:cubicBezTo>
                  <a:cubicBezTo>
                    <a:pt x="14253" y="17120"/>
                    <a:pt x="14485" y="16865"/>
                    <a:pt x="14647" y="16564"/>
                  </a:cubicBezTo>
                  <a:cubicBezTo>
                    <a:pt x="14740" y="16378"/>
                    <a:pt x="14810" y="16170"/>
                    <a:pt x="14856" y="15961"/>
                  </a:cubicBezTo>
                  <a:cubicBezTo>
                    <a:pt x="14902" y="15799"/>
                    <a:pt x="14926" y="15613"/>
                    <a:pt x="14972" y="15451"/>
                  </a:cubicBezTo>
                  <a:cubicBezTo>
                    <a:pt x="15065" y="15057"/>
                    <a:pt x="15273" y="14710"/>
                    <a:pt x="15551" y="14431"/>
                  </a:cubicBezTo>
                  <a:cubicBezTo>
                    <a:pt x="15760" y="14200"/>
                    <a:pt x="16015" y="14014"/>
                    <a:pt x="16270" y="13829"/>
                  </a:cubicBezTo>
                  <a:cubicBezTo>
                    <a:pt x="16548" y="13620"/>
                    <a:pt x="16826" y="13435"/>
                    <a:pt x="17104" y="13226"/>
                  </a:cubicBezTo>
                  <a:cubicBezTo>
                    <a:pt x="17405" y="13018"/>
                    <a:pt x="17683" y="12763"/>
                    <a:pt x="17915" y="12485"/>
                  </a:cubicBezTo>
                  <a:cubicBezTo>
                    <a:pt x="18425" y="11813"/>
                    <a:pt x="18773" y="11071"/>
                    <a:pt x="18888" y="10237"/>
                  </a:cubicBezTo>
                  <a:cubicBezTo>
                    <a:pt x="18958" y="9541"/>
                    <a:pt x="18865" y="8893"/>
                    <a:pt x="18564" y="8267"/>
                  </a:cubicBezTo>
                  <a:cubicBezTo>
                    <a:pt x="18402" y="7966"/>
                    <a:pt x="18216" y="7687"/>
                    <a:pt x="18008" y="7409"/>
                  </a:cubicBezTo>
                  <a:cubicBezTo>
                    <a:pt x="17846" y="7201"/>
                    <a:pt x="17683" y="7015"/>
                    <a:pt x="17498" y="6853"/>
                  </a:cubicBezTo>
                  <a:cubicBezTo>
                    <a:pt x="17011" y="6436"/>
                    <a:pt x="16455" y="6181"/>
                    <a:pt x="15853" y="6088"/>
                  </a:cubicBezTo>
                  <a:cubicBezTo>
                    <a:pt x="15572" y="6045"/>
                    <a:pt x="15292" y="6027"/>
                    <a:pt x="15012" y="6027"/>
                  </a:cubicBezTo>
                  <a:cubicBezTo>
                    <a:pt x="14690" y="6027"/>
                    <a:pt x="14367" y="6051"/>
                    <a:pt x="14045" y="6088"/>
                  </a:cubicBezTo>
                  <a:cubicBezTo>
                    <a:pt x="13581" y="6135"/>
                    <a:pt x="13141" y="6227"/>
                    <a:pt x="12701" y="6366"/>
                  </a:cubicBezTo>
                  <a:lnTo>
                    <a:pt x="12631" y="6366"/>
                  </a:lnTo>
                  <a:cubicBezTo>
                    <a:pt x="12608" y="6366"/>
                    <a:pt x="12608" y="6366"/>
                    <a:pt x="12608" y="6343"/>
                  </a:cubicBezTo>
                  <a:cubicBezTo>
                    <a:pt x="12608" y="6343"/>
                    <a:pt x="12631" y="6320"/>
                    <a:pt x="12631" y="6297"/>
                  </a:cubicBezTo>
                  <a:cubicBezTo>
                    <a:pt x="12631" y="6204"/>
                    <a:pt x="12654" y="6135"/>
                    <a:pt x="12654" y="6042"/>
                  </a:cubicBezTo>
                  <a:cubicBezTo>
                    <a:pt x="12701" y="5764"/>
                    <a:pt x="12724" y="5463"/>
                    <a:pt x="12724" y="5161"/>
                  </a:cubicBezTo>
                  <a:cubicBezTo>
                    <a:pt x="12701" y="4906"/>
                    <a:pt x="12678" y="4675"/>
                    <a:pt x="12654" y="4443"/>
                  </a:cubicBezTo>
                  <a:cubicBezTo>
                    <a:pt x="12585" y="3956"/>
                    <a:pt x="12469" y="3493"/>
                    <a:pt x="12330" y="3029"/>
                  </a:cubicBezTo>
                  <a:cubicBezTo>
                    <a:pt x="12145" y="2450"/>
                    <a:pt x="11866" y="1917"/>
                    <a:pt x="11496" y="1430"/>
                  </a:cubicBezTo>
                  <a:cubicBezTo>
                    <a:pt x="11194" y="1059"/>
                    <a:pt x="10870" y="735"/>
                    <a:pt x="10476" y="457"/>
                  </a:cubicBezTo>
                  <a:cubicBezTo>
                    <a:pt x="10024" y="151"/>
                    <a:pt x="9553" y="0"/>
                    <a:pt x="9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6" name="Google Shape;27256;p30"/>
            <p:cNvSpPr/>
            <p:nvPr/>
          </p:nvSpPr>
          <p:spPr>
            <a:xfrm>
              <a:off x="7580030" y="701921"/>
              <a:ext cx="1278934" cy="1523755"/>
            </a:xfrm>
            <a:custGeom>
              <a:avLst/>
              <a:gdLst/>
              <a:ahLst/>
              <a:cxnLst/>
              <a:rect l="l" t="t" r="r" b="b"/>
              <a:pathLst>
                <a:path w="10777" h="12840" extrusionOk="0">
                  <a:moveTo>
                    <a:pt x="10707" y="1"/>
                  </a:moveTo>
                  <a:cubicBezTo>
                    <a:pt x="10684" y="47"/>
                    <a:pt x="10661" y="70"/>
                    <a:pt x="10661" y="70"/>
                  </a:cubicBezTo>
                  <a:cubicBezTo>
                    <a:pt x="10406" y="557"/>
                    <a:pt x="10128" y="997"/>
                    <a:pt x="9850" y="1461"/>
                  </a:cubicBezTo>
                  <a:cubicBezTo>
                    <a:pt x="9131" y="2573"/>
                    <a:pt x="8367" y="3639"/>
                    <a:pt x="7556" y="4706"/>
                  </a:cubicBezTo>
                  <a:cubicBezTo>
                    <a:pt x="7046" y="5378"/>
                    <a:pt x="6513" y="6050"/>
                    <a:pt x="5933" y="6699"/>
                  </a:cubicBezTo>
                  <a:cubicBezTo>
                    <a:pt x="5493" y="7208"/>
                    <a:pt x="5053" y="7718"/>
                    <a:pt x="4612" y="8205"/>
                  </a:cubicBezTo>
                  <a:cubicBezTo>
                    <a:pt x="4241" y="8645"/>
                    <a:pt x="3848" y="9062"/>
                    <a:pt x="3454" y="9456"/>
                  </a:cubicBezTo>
                  <a:cubicBezTo>
                    <a:pt x="2990" y="9920"/>
                    <a:pt x="2550" y="10383"/>
                    <a:pt x="2086" y="10824"/>
                  </a:cubicBezTo>
                  <a:cubicBezTo>
                    <a:pt x="1808" y="11125"/>
                    <a:pt x="1507" y="11403"/>
                    <a:pt x="1206" y="11681"/>
                  </a:cubicBezTo>
                  <a:cubicBezTo>
                    <a:pt x="927" y="11936"/>
                    <a:pt x="649" y="12191"/>
                    <a:pt x="371" y="12446"/>
                  </a:cubicBezTo>
                  <a:cubicBezTo>
                    <a:pt x="255" y="12562"/>
                    <a:pt x="139" y="12678"/>
                    <a:pt x="24" y="12794"/>
                  </a:cubicBezTo>
                  <a:cubicBezTo>
                    <a:pt x="24" y="12794"/>
                    <a:pt x="0" y="12817"/>
                    <a:pt x="0" y="12840"/>
                  </a:cubicBezTo>
                  <a:cubicBezTo>
                    <a:pt x="47" y="12840"/>
                    <a:pt x="93" y="12794"/>
                    <a:pt x="139" y="12770"/>
                  </a:cubicBezTo>
                  <a:cubicBezTo>
                    <a:pt x="441" y="12585"/>
                    <a:pt x="742" y="12376"/>
                    <a:pt x="1020" y="12145"/>
                  </a:cubicBezTo>
                  <a:cubicBezTo>
                    <a:pt x="1391" y="11867"/>
                    <a:pt x="1762" y="11565"/>
                    <a:pt x="2133" y="11264"/>
                  </a:cubicBezTo>
                  <a:cubicBezTo>
                    <a:pt x="2248" y="11171"/>
                    <a:pt x="2364" y="11079"/>
                    <a:pt x="2480" y="10986"/>
                  </a:cubicBezTo>
                  <a:cubicBezTo>
                    <a:pt x="2967" y="10569"/>
                    <a:pt x="3430" y="10152"/>
                    <a:pt x="3894" y="9735"/>
                  </a:cubicBezTo>
                  <a:cubicBezTo>
                    <a:pt x="4404" y="9271"/>
                    <a:pt x="4890" y="8784"/>
                    <a:pt x="5354" y="8298"/>
                  </a:cubicBezTo>
                  <a:cubicBezTo>
                    <a:pt x="5725" y="7927"/>
                    <a:pt x="6072" y="7556"/>
                    <a:pt x="6420" y="7185"/>
                  </a:cubicBezTo>
                  <a:cubicBezTo>
                    <a:pt x="6999" y="6560"/>
                    <a:pt x="7556" y="5934"/>
                    <a:pt x="8089" y="5262"/>
                  </a:cubicBezTo>
                  <a:cubicBezTo>
                    <a:pt x="9016" y="4149"/>
                    <a:pt x="9873" y="2967"/>
                    <a:pt x="10638" y="1716"/>
                  </a:cubicBezTo>
                  <a:cubicBezTo>
                    <a:pt x="10661" y="1670"/>
                    <a:pt x="10684" y="1646"/>
                    <a:pt x="10707" y="1600"/>
                  </a:cubicBezTo>
                  <a:cubicBezTo>
                    <a:pt x="10754" y="1299"/>
                    <a:pt x="10777" y="1021"/>
                    <a:pt x="10777" y="719"/>
                  </a:cubicBezTo>
                  <a:cubicBezTo>
                    <a:pt x="10754" y="464"/>
                    <a:pt x="10731" y="233"/>
                    <a:pt x="10707" y="1"/>
                  </a:cubicBez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7" name="Google Shape;27257;p30"/>
            <p:cNvSpPr/>
            <p:nvPr/>
          </p:nvSpPr>
          <p:spPr>
            <a:xfrm>
              <a:off x="7566264" y="161129"/>
              <a:ext cx="1768576" cy="2072853"/>
            </a:xfrm>
            <a:custGeom>
              <a:avLst/>
              <a:gdLst/>
              <a:ahLst/>
              <a:cxnLst/>
              <a:rect l="l" t="t" r="r" b="b"/>
              <a:pathLst>
                <a:path w="14903" h="17467" extrusionOk="0">
                  <a:moveTo>
                    <a:pt x="13835" y="0"/>
                  </a:moveTo>
                  <a:cubicBezTo>
                    <a:pt x="13806" y="0"/>
                    <a:pt x="13771" y="12"/>
                    <a:pt x="13743" y="39"/>
                  </a:cubicBezTo>
                  <a:cubicBezTo>
                    <a:pt x="13651" y="108"/>
                    <a:pt x="13581" y="178"/>
                    <a:pt x="13558" y="294"/>
                  </a:cubicBezTo>
                  <a:cubicBezTo>
                    <a:pt x="13465" y="711"/>
                    <a:pt x="13349" y="1105"/>
                    <a:pt x="13210" y="1476"/>
                  </a:cubicBezTo>
                  <a:cubicBezTo>
                    <a:pt x="12955" y="2148"/>
                    <a:pt x="12654" y="2797"/>
                    <a:pt x="12330" y="3422"/>
                  </a:cubicBezTo>
                  <a:cubicBezTo>
                    <a:pt x="11727" y="4581"/>
                    <a:pt x="11055" y="5670"/>
                    <a:pt x="10337" y="6713"/>
                  </a:cubicBezTo>
                  <a:cubicBezTo>
                    <a:pt x="10314" y="6736"/>
                    <a:pt x="10314" y="6736"/>
                    <a:pt x="10290" y="6760"/>
                  </a:cubicBezTo>
                  <a:cubicBezTo>
                    <a:pt x="10290" y="6760"/>
                    <a:pt x="10267" y="6760"/>
                    <a:pt x="10267" y="6736"/>
                  </a:cubicBezTo>
                  <a:cubicBezTo>
                    <a:pt x="10174" y="6667"/>
                    <a:pt x="10082" y="6597"/>
                    <a:pt x="9989" y="6505"/>
                  </a:cubicBezTo>
                  <a:cubicBezTo>
                    <a:pt x="9711" y="6227"/>
                    <a:pt x="9479" y="5902"/>
                    <a:pt x="9294" y="5554"/>
                  </a:cubicBezTo>
                  <a:cubicBezTo>
                    <a:pt x="8993" y="5045"/>
                    <a:pt x="8784" y="4488"/>
                    <a:pt x="8622" y="3932"/>
                  </a:cubicBezTo>
                  <a:cubicBezTo>
                    <a:pt x="8483" y="3446"/>
                    <a:pt x="8390" y="2936"/>
                    <a:pt x="8344" y="2426"/>
                  </a:cubicBezTo>
                  <a:cubicBezTo>
                    <a:pt x="8344" y="2403"/>
                    <a:pt x="8344" y="2379"/>
                    <a:pt x="8344" y="2356"/>
                  </a:cubicBezTo>
                  <a:lnTo>
                    <a:pt x="8320" y="2356"/>
                  </a:lnTo>
                  <a:cubicBezTo>
                    <a:pt x="8320" y="2356"/>
                    <a:pt x="8320" y="2379"/>
                    <a:pt x="8320" y="2403"/>
                  </a:cubicBezTo>
                  <a:cubicBezTo>
                    <a:pt x="8320" y="2565"/>
                    <a:pt x="8320" y="2704"/>
                    <a:pt x="8320" y="2866"/>
                  </a:cubicBezTo>
                  <a:cubicBezTo>
                    <a:pt x="8367" y="3422"/>
                    <a:pt x="8483" y="3979"/>
                    <a:pt x="8668" y="4535"/>
                  </a:cubicBezTo>
                  <a:cubicBezTo>
                    <a:pt x="8877" y="5137"/>
                    <a:pt x="9132" y="5717"/>
                    <a:pt x="9502" y="6227"/>
                  </a:cubicBezTo>
                  <a:cubicBezTo>
                    <a:pt x="9688" y="6481"/>
                    <a:pt x="9896" y="6713"/>
                    <a:pt x="10151" y="6899"/>
                  </a:cubicBezTo>
                  <a:cubicBezTo>
                    <a:pt x="10151" y="6922"/>
                    <a:pt x="10174" y="6922"/>
                    <a:pt x="10174" y="6945"/>
                  </a:cubicBezTo>
                  <a:cubicBezTo>
                    <a:pt x="9896" y="7339"/>
                    <a:pt x="9618" y="7733"/>
                    <a:pt x="9340" y="8104"/>
                  </a:cubicBezTo>
                  <a:cubicBezTo>
                    <a:pt x="9294" y="8104"/>
                    <a:pt x="9294" y="8104"/>
                    <a:pt x="9271" y="8081"/>
                  </a:cubicBezTo>
                  <a:cubicBezTo>
                    <a:pt x="9039" y="7965"/>
                    <a:pt x="8830" y="7802"/>
                    <a:pt x="8622" y="7640"/>
                  </a:cubicBezTo>
                  <a:cubicBezTo>
                    <a:pt x="8181" y="7293"/>
                    <a:pt x="7787" y="6852"/>
                    <a:pt x="7463" y="6389"/>
                  </a:cubicBezTo>
                  <a:cubicBezTo>
                    <a:pt x="7231" y="6111"/>
                    <a:pt x="7046" y="5786"/>
                    <a:pt x="6860" y="5485"/>
                  </a:cubicBezTo>
                  <a:cubicBezTo>
                    <a:pt x="6443" y="4743"/>
                    <a:pt x="6142" y="3979"/>
                    <a:pt x="5933" y="3167"/>
                  </a:cubicBezTo>
                  <a:cubicBezTo>
                    <a:pt x="5887" y="2982"/>
                    <a:pt x="5864" y="2797"/>
                    <a:pt x="5818" y="2611"/>
                  </a:cubicBezTo>
                  <a:cubicBezTo>
                    <a:pt x="5818" y="2611"/>
                    <a:pt x="5818" y="2565"/>
                    <a:pt x="5794" y="2565"/>
                  </a:cubicBezTo>
                  <a:cubicBezTo>
                    <a:pt x="5771" y="2588"/>
                    <a:pt x="5771" y="2611"/>
                    <a:pt x="5771" y="2634"/>
                  </a:cubicBezTo>
                  <a:cubicBezTo>
                    <a:pt x="5794" y="2982"/>
                    <a:pt x="5864" y="3330"/>
                    <a:pt x="5957" y="3654"/>
                  </a:cubicBezTo>
                  <a:cubicBezTo>
                    <a:pt x="6165" y="4442"/>
                    <a:pt x="6490" y="5184"/>
                    <a:pt x="6907" y="5902"/>
                  </a:cubicBezTo>
                  <a:cubicBezTo>
                    <a:pt x="7231" y="6458"/>
                    <a:pt x="7625" y="6991"/>
                    <a:pt x="8112" y="7478"/>
                  </a:cubicBezTo>
                  <a:cubicBezTo>
                    <a:pt x="8413" y="7779"/>
                    <a:pt x="8761" y="8057"/>
                    <a:pt x="9155" y="8266"/>
                  </a:cubicBezTo>
                  <a:cubicBezTo>
                    <a:pt x="9155" y="8266"/>
                    <a:pt x="9178" y="8266"/>
                    <a:pt x="9178" y="8289"/>
                  </a:cubicBezTo>
                  <a:cubicBezTo>
                    <a:pt x="9178" y="8312"/>
                    <a:pt x="9155" y="8312"/>
                    <a:pt x="9155" y="8336"/>
                  </a:cubicBezTo>
                  <a:lnTo>
                    <a:pt x="8297" y="9402"/>
                  </a:lnTo>
                  <a:cubicBezTo>
                    <a:pt x="8274" y="9448"/>
                    <a:pt x="8228" y="9471"/>
                    <a:pt x="8181" y="9471"/>
                  </a:cubicBezTo>
                  <a:cubicBezTo>
                    <a:pt x="8042" y="9448"/>
                    <a:pt x="7903" y="9402"/>
                    <a:pt x="7787" y="9355"/>
                  </a:cubicBezTo>
                  <a:cubicBezTo>
                    <a:pt x="7532" y="9263"/>
                    <a:pt x="7301" y="9123"/>
                    <a:pt x="7092" y="8984"/>
                  </a:cubicBezTo>
                  <a:cubicBezTo>
                    <a:pt x="6536" y="8614"/>
                    <a:pt x="6049" y="8196"/>
                    <a:pt x="5586" y="7710"/>
                  </a:cubicBezTo>
                  <a:cubicBezTo>
                    <a:pt x="5169" y="7269"/>
                    <a:pt x="4775" y="6806"/>
                    <a:pt x="4427" y="6296"/>
                  </a:cubicBezTo>
                  <a:cubicBezTo>
                    <a:pt x="4265" y="6064"/>
                    <a:pt x="4103" y="5833"/>
                    <a:pt x="3987" y="5578"/>
                  </a:cubicBezTo>
                  <a:cubicBezTo>
                    <a:pt x="3894" y="5415"/>
                    <a:pt x="3801" y="5253"/>
                    <a:pt x="3732" y="5091"/>
                  </a:cubicBezTo>
                  <a:cubicBezTo>
                    <a:pt x="3709" y="5068"/>
                    <a:pt x="3709" y="5045"/>
                    <a:pt x="3662" y="5045"/>
                  </a:cubicBezTo>
                  <a:cubicBezTo>
                    <a:pt x="3662" y="5068"/>
                    <a:pt x="3685" y="5091"/>
                    <a:pt x="3685" y="5114"/>
                  </a:cubicBezTo>
                  <a:cubicBezTo>
                    <a:pt x="3732" y="5207"/>
                    <a:pt x="3755" y="5323"/>
                    <a:pt x="3801" y="5439"/>
                  </a:cubicBezTo>
                  <a:cubicBezTo>
                    <a:pt x="3987" y="5833"/>
                    <a:pt x="4218" y="6203"/>
                    <a:pt x="4450" y="6574"/>
                  </a:cubicBezTo>
                  <a:cubicBezTo>
                    <a:pt x="4659" y="6899"/>
                    <a:pt x="4891" y="7200"/>
                    <a:pt x="5145" y="7478"/>
                  </a:cubicBezTo>
                  <a:cubicBezTo>
                    <a:pt x="5493" y="7895"/>
                    <a:pt x="5887" y="8289"/>
                    <a:pt x="6281" y="8637"/>
                  </a:cubicBezTo>
                  <a:cubicBezTo>
                    <a:pt x="6559" y="8892"/>
                    <a:pt x="6860" y="9100"/>
                    <a:pt x="7162" y="9286"/>
                  </a:cubicBezTo>
                  <a:cubicBezTo>
                    <a:pt x="7440" y="9448"/>
                    <a:pt x="7718" y="9610"/>
                    <a:pt x="8042" y="9656"/>
                  </a:cubicBezTo>
                  <a:cubicBezTo>
                    <a:pt x="8066" y="9656"/>
                    <a:pt x="8066" y="9680"/>
                    <a:pt x="8089" y="9680"/>
                  </a:cubicBezTo>
                  <a:cubicBezTo>
                    <a:pt x="8066" y="9703"/>
                    <a:pt x="8042" y="9726"/>
                    <a:pt x="8019" y="9749"/>
                  </a:cubicBezTo>
                  <a:cubicBezTo>
                    <a:pt x="7764" y="10050"/>
                    <a:pt x="7509" y="10352"/>
                    <a:pt x="7254" y="10630"/>
                  </a:cubicBezTo>
                  <a:cubicBezTo>
                    <a:pt x="7208" y="10699"/>
                    <a:pt x="7162" y="10723"/>
                    <a:pt x="7092" y="10723"/>
                  </a:cubicBezTo>
                  <a:cubicBezTo>
                    <a:pt x="7027" y="10725"/>
                    <a:pt x="6963" y="10727"/>
                    <a:pt x="6898" y="10727"/>
                  </a:cubicBezTo>
                  <a:cubicBezTo>
                    <a:pt x="6453" y="10727"/>
                    <a:pt x="6008" y="10659"/>
                    <a:pt x="5563" y="10537"/>
                  </a:cubicBezTo>
                  <a:cubicBezTo>
                    <a:pt x="4983" y="10398"/>
                    <a:pt x="4427" y="10143"/>
                    <a:pt x="3871" y="9865"/>
                  </a:cubicBezTo>
                  <a:cubicBezTo>
                    <a:pt x="3315" y="9564"/>
                    <a:pt x="2805" y="9193"/>
                    <a:pt x="2341" y="8776"/>
                  </a:cubicBezTo>
                  <a:cubicBezTo>
                    <a:pt x="2110" y="8567"/>
                    <a:pt x="1878" y="8359"/>
                    <a:pt x="1669" y="8127"/>
                  </a:cubicBezTo>
                  <a:cubicBezTo>
                    <a:pt x="1623" y="8081"/>
                    <a:pt x="1600" y="8034"/>
                    <a:pt x="1553" y="8011"/>
                  </a:cubicBezTo>
                  <a:cubicBezTo>
                    <a:pt x="1553" y="7988"/>
                    <a:pt x="1530" y="7988"/>
                    <a:pt x="1530" y="7988"/>
                  </a:cubicBezTo>
                  <a:cubicBezTo>
                    <a:pt x="1530" y="8011"/>
                    <a:pt x="1530" y="8011"/>
                    <a:pt x="1530" y="8034"/>
                  </a:cubicBezTo>
                  <a:cubicBezTo>
                    <a:pt x="1623" y="8150"/>
                    <a:pt x="1739" y="8289"/>
                    <a:pt x="1831" y="8405"/>
                  </a:cubicBezTo>
                  <a:cubicBezTo>
                    <a:pt x="2017" y="8614"/>
                    <a:pt x="2202" y="8822"/>
                    <a:pt x="2388" y="9008"/>
                  </a:cubicBezTo>
                  <a:cubicBezTo>
                    <a:pt x="2596" y="9193"/>
                    <a:pt x="2805" y="9355"/>
                    <a:pt x="3013" y="9517"/>
                  </a:cubicBezTo>
                  <a:cubicBezTo>
                    <a:pt x="3593" y="9958"/>
                    <a:pt x="4195" y="10305"/>
                    <a:pt x="4867" y="10560"/>
                  </a:cubicBezTo>
                  <a:cubicBezTo>
                    <a:pt x="5539" y="10792"/>
                    <a:pt x="6212" y="10954"/>
                    <a:pt x="6930" y="10954"/>
                  </a:cubicBezTo>
                  <a:lnTo>
                    <a:pt x="6976" y="10954"/>
                  </a:lnTo>
                  <a:cubicBezTo>
                    <a:pt x="6953" y="10977"/>
                    <a:pt x="6953" y="11001"/>
                    <a:pt x="6930" y="11024"/>
                  </a:cubicBezTo>
                  <a:cubicBezTo>
                    <a:pt x="6837" y="11140"/>
                    <a:pt x="6721" y="11256"/>
                    <a:pt x="6629" y="11348"/>
                  </a:cubicBezTo>
                  <a:lnTo>
                    <a:pt x="5887" y="12159"/>
                  </a:lnTo>
                  <a:cubicBezTo>
                    <a:pt x="5864" y="12183"/>
                    <a:pt x="5818" y="12206"/>
                    <a:pt x="5771" y="12229"/>
                  </a:cubicBezTo>
                  <a:cubicBezTo>
                    <a:pt x="5539" y="12275"/>
                    <a:pt x="5285" y="12298"/>
                    <a:pt x="5053" y="12298"/>
                  </a:cubicBezTo>
                  <a:cubicBezTo>
                    <a:pt x="4990" y="12301"/>
                    <a:pt x="4927" y="12303"/>
                    <a:pt x="4865" y="12303"/>
                  </a:cubicBezTo>
                  <a:cubicBezTo>
                    <a:pt x="4446" y="12303"/>
                    <a:pt x="4043" y="12237"/>
                    <a:pt x="3639" y="12136"/>
                  </a:cubicBezTo>
                  <a:cubicBezTo>
                    <a:pt x="2758" y="11928"/>
                    <a:pt x="1947" y="11557"/>
                    <a:pt x="1206" y="11047"/>
                  </a:cubicBezTo>
                  <a:cubicBezTo>
                    <a:pt x="1043" y="10954"/>
                    <a:pt x="904" y="10838"/>
                    <a:pt x="742" y="10723"/>
                  </a:cubicBezTo>
                  <a:cubicBezTo>
                    <a:pt x="719" y="10723"/>
                    <a:pt x="719" y="10723"/>
                    <a:pt x="696" y="10699"/>
                  </a:cubicBezTo>
                  <a:lnTo>
                    <a:pt x="696" y="10699"/>
                  </a:lnTo>
                  <a:cubicBezTo>
                    <a:pt x="696" y="10723"/>
                    <a:pt x="719" y="10746"/>
                    <a:pt x="719" y="10746"/>
                  </a:cubicBezTo>
                  <a:cubicBezTo>
                    <a:pt x="765" y="10792"/>
                    <a:pt x="835" y="10838"/>
                    <a:pt x="881" y="10908"/>
                  </a:cubicBezTo>
                  <a:cubicBezTo>
                    <a:pt x="1067" y="11047"/>
                    <a:pt x="1252" y="11186"/>
                    <a:pt x="1437" y="11325"/>
                  </a:cubicBezTo>
                  <a:cubicBezTo>
                    <a:pt x="2202" y="11835"/>
                    <a:pt x="3037" y="12206"/>
                    <a:pt x="3940" y="12414"/>
                  </a:cubicBezTo>
                  <a:cubicBezTo>
                    <a:pt x="4287" y="12493"/>
                    <a:pt x="4644" y="12540"/>
                    <a:pt x="5004" y="12540"/>
                  </a:cubicBezTo>
                  <a:cubicBezTo>
                    <a:pt x="5175" y="12540"/>
                    <a:pt x="5345" y="12529"/>
                    <a:pt x="5516" y="12507"/>
                  </a:cubicBezTo>
                  <a:cubicBezTo>
                    <a:pt x="5539" y="12507"/>
                    <a:pt x="5539" y="12484"/>
                    <a:pt x="5539" y="12484"/>
                  </a:cubicBezTo>
                  <a:cubicBezTo>
                    <a:pt x="5563" y="12507"/>
                    <a:pt x="5563" y="12507"/>
                    <a:pt x="5563" y="12507"/>
                  </a:cubicBezTo>
                  <a:cubicBezTo>
                    <a:pt x="5539" y="12507"/>
                    <a:pt x="5539" y="12530"/>
                    <a:pt x="5539" y="12530"/>
                  </a:cubicBezTo>
                  <a:cubicBezTo>
                    <a:pt x="5470" y="12600"/>
                    <a:pt x="5400" y="12692"/>
                    <a:pt x="5308" y="12762"/>
                  </a:cubicBezTo>
                  <a:cubicBezTo>
                    <a:pt x="5145" y="12947"/>
                    <a:pt x="4960" y="13133"/>
                    <a:pt x="4775" y="13318"/>
                  </a:cubicBezTo>
                  <a:cubicBezTo>
                    <a:pt x="4566" y="13504"/>
                    <a:pt x="4357" y="13712"/>
                    <a:pt x="4149" y="13921"/>
                  </a:cubicBezTo>
                  <a:cubicBezTo>
                    <a:pt x="4126" y="13944"/>
                    <a:pt x="4079" y="13967"/>
                    <a:pt x="4033" y="13990"/>
                  </a:cubicBezTo>
                  <a:cubicBezTo>
                    <a:pt x="3917" y="13990"/>
                    <a:pt x="3801" y="14013"/>
                    <a:pt x="3685" y="14037"/>
                  </a:cubicBezTo>
                  <a:cubicBezTo>
                    <a:pt x="3611" y="14043"/>
                    <a:pt x="3536" y="14046"/>
                    <a:pt x="3461" y="14046"/>
                  </a:cubicBezTo>
                  <a:cubicBezTo>
                    <a:pt x="3281" y="14046"/>
                    <a:pt x="3101" y="14030"/>
                    <a:pt x="2921" y="14013"/>
                  </a:cubicBezTo>
                  <a:cubicBezTo>
                    <a:pt x="2341" y="13921"/>
                    <a:pt x="1785" y="13758"/>
                    <a:pt x="1252" y="13527"/>
                  </a:cubicBezTo>
                  <a:cubicBezTo>
                    <a:pt x="1113" y="13457"/>
                    <a:pt x="951" y="13388"/>
                    <a:pt x="812" y="13318"/>
                  </a:cubicBezTo>
                  <a:cubicBezTo>
                    <a:pt x="789" y="13318"/>
                    <a:pt x="789" y="13295"/>
                    <a:pt x="765" y="13295"/>
                  </a:cubicBezTo>
                  <a:cubicBezTo>
                    <a:pt x="789" y="13365"/>
                    <a:pt x="904" y="13457"/>
                    <a:pt x="1136" y="13573"/>
                  </a:cubicBezTo>
                  <a:cubicBezTo>
                    <a:pt x="1275" y="13643"/>
                    <a:pt x="1414" y="13712"/>
                    <a:pt x="1553" y="13782"/>
                  </a:cubicBezTo>
                  <a:cubicBezTo>
                    <a:pt x="1692" y="13851"/>
                    <a:pt x="1831" y="13898"/>
                    <a:pt x="1970" y="13944"/>
                  </a:cubicBezTo>
                  <a:cubicBezTo>
                    <a:pt x="2133" y="14013"/>
                    <a:pt x="2272" y="14037"/>
                    <a:pt x="2411" y="14083"/>
                  </a:cubicBezTo>
                  <a:cubicBezTo>
                    <a:pt x="2573" y="14129"/>
                    <a:pt x="2712" y="14152"/>
                    <a:pt x="2874" y="14199"/>
                  </a:cubicBezTo>
                  <a:cubicBezTo>
                    <a:pt x="3037" y="14222"/>
                    <a:pt x="3176" y="14245"/>
                    <a:pt x="3338" y="14245"/>
                  </a:cubicBezTo>
                  <a:lnTo>
                    <a:pt x="3801" y="14245"/>
                  </a:lnTo>
                  <a:lnTo>
                    <a:pt x="3755" y="14292"/>
                  </a:lnTo>
                  <a:cubicBezTo>
                    <a:pt x="3685" y="14361"/>
                    <a:pt x="3616" y="14431"/>
                    <a:pt x="3546" y="14500"/>
                  </a:cubicBezTo>
                  <a:lnTo>
                    <a:pt x="2805" y="15172"/>
                  </a:lnTo>
                  <a:cubicBezTo>
                    <a:pt x="2782" y="15172"/>
                    <a:pt x="2758" y="15195"/>
                    <a:pt x="2735" y="15195"/>
                  </a:cubicBezTo>
                  <a:cubicBezTo>
                    <a:pt x="2411" y="15311"/>
                    <a:pt x="2086" y="15358"/>
                    <a:pt x="1739" y="15358"/>
                  </a:cubicBezTo>
                  <a:cubicBezTo>
                    <a:pt x="1461" y="15358"/>
                    <a:pt x="1206" y="15334"/>
                    <a:pt x="951" y="15334"/>
                  </a:cubicBezTo>
                  <a:lnTo>
                    <a:pt x="742" y="15334"/>
                  </a:lnTo>
                  <a:lnTo>
                    <a:pt x="742" y="15358"/>
                  </a:lnTo>
                  <a:cubicBezTo>
                    <a:pt x="881" y="15381"/>
                    <a:pt x="1020" y="15427"/>
                    <a:pt x="1159" y="15450"/>
                  </a:cubicBezTo>
                  <a:cubicBezTo>
                    <a:pt x="1298" y="15450"/>
                    <a:pt x="1437" y="15473"/>
                    <a:pt x="1600" y="15497"/>
                  </a:cubicBezTo>
                  <a:lnTo>
                    <a:pt x="2040" y="15497"/>
                  </a:lnTo>
                  <a:cubicBezTo>
                    <a:pt x="2179" y="15497"/>
                    <a:pt x="2318" y="15473"/>
                    <a:pt x="2457" y="15450"/>
                  </a:cubicBezTo>
                  <a:lnTo>
                    <a:pt x="2457" y="15450"/>
                  </a:lnTo>
                  <a:cubicBezTo>
                    <a:pt x="2457" y="15473"/>
                    <a:pt x="2434" y="15473"/>
                    <a:pt x="2434" y="15497"/>
                  </a:cubicBezTo>
                  <a:cubicBezTo>
                    <a:pt x="2017" y="15844"/>
                    <a:pt x="1600" y="16192"/>
                    <a:pt x="1182" y="16516"/>
                  </a:cubicBezTo>
                  <a:cubicBezTo>
                    <a:pt x="951" y="16725"/>
                    <a:pt x="696" y="16910"/>
                    <a:pt x="464" y="17096"/>
                  </a:cubicBezTo>
                  <a:cubicBezTo>
                    <a:pt x="395" y="17142"/>
                    <a:pt x="325" y="17188"/>
                    <a:pt x="279" y="17235"/>
                  </a:cubicBezTo>
                  <a:cubicBezTo>
                    <a:pt x="186" y="17304"/>
                    <a:pt x="93" y="17374"/>
                    <a:pt x="24" y="17443"/>
                  </a:cubicBezTo>
                  <a:cubicBezTo>
                    <a:pt x="1" y="17443"/>
                    <a:pt x="1" y="17467"/>
                    <a:pt x="1" y="17467"/>
                  </a:cubicBezTo>
                  <a:lnTo>
                    <a:pt x="24" y="17467"/>
                  </a:lnTo>
                  <a:cubicBezTo>
                    <a:pt x="93" y="17443"/>
                    <a:pt x="140" y="17420"/>
                    <a:pt x="186" y="17374"/>
                  </a:cubicBezTo>
                  <a:cubicBezTo>
                    <a:pt x="418" y="17235"/>
                    <a:pt x="649" y="17073"/>
                    <a:pt x="881" y="16910"/>
                  </a:cubicBezTo>
                  <a:cubicBezTo>
                    <a:pt x="1113" y="16771"/>
                    <a:pt x="1345" y="16586"/>
                    <a:pt x="1576" y="16424"/>
                  </a:cubicBezTo>
                  <a:cubicBezTo>
                    <a:pt x="1878" y="16215"/>
                    <a:pt x="2156" y="15983"/>
                    <a:pt x="2457" y="15752"/>
                  </a:cubicBezTo>
                  <a:cubicBezTo>
                    <a:pt x="2457" y="15752"/>
                    <a:pt x="2467" y="15752"/>
                    <a:pt x="2474" y="15745"/>
                  </a:cubicBezTo>
                  <a:lnTo>
                    <a:pt x="2474" y="15745"/>
                  </a:lnTo>
                  <a:cubicBezTo>
                    <a:pt x="2384" y="15971"/>
                    <a:pt x="2317" y="16198"/>
                    <a:pt x="2272" y="16424"/>
                  </a:cubicBezTo>
                  <a:cubicBezTo>
                    <a:pt x="2225" y="16655"/>
                    <a:pt x="2179" y="16887"/>
                    <a:pt x="2202" y="17142"/>
                  </a:cubicBezTo>
                  <a:cubicBezTo>
                    <a:pt x="2202" y="17096"/>
                    <a:pt x="2225" y="17073"/>
                    <a:pt x="2225" y="17049"/>
                  </a:cubicBezTo>
                  <a:cubicBezTo>
                    <a:pt x="2272" y="16887"/>
                    <a:pt x="2295" y="16702"/>
                    <a:pt x="2341" y="16540"/>
                  </a:cubicBezTo>
                  <a:cubicBezTo>
                    <a:pt x="2411" y="16261"/>
                    <a:pt x="2503" y="15983"/>
                    <a:pt x="2666" y="15728"/>
                  </a:cubicBezTo>
                  <a:cubicBezTo>
                    <a:pt x="2712" y="15659"/>
                    <a:pt x="2735" y="15613"/>
                    <a:pt x="2782" y="15543"/>
                  </a:cubicBezTo>
                  <a:cubicBezTo>
                    <a:pt x="2805" y="15497"/>
                    <a:pt x="2828" y="15450"/>
                    <a:pt x="2874" y="15427"/>
                  </a:cubicBezTo>
                  <a:cubicBezTo>
                    <a:pt x="3245" y="15126"/>
                    <a:pt x="3616" y="14801"/>
                    <a:pt x="3987" y="14500"/>
                  </a:cubicBezTo>
                  <a:cubicBezTo>
                    <a:pt x="3987" y="14500"/>
                    <a:pt x="3987" y="14477"/>
                    <a:pt x="3987" y="14477"/>
                  </a:cubicBezTo>
                  <a:cubicBezTo>
                    <a:pt x="4010" y="14477"/>
                    <a:pt x="4010" y="14477"/>
                    <a:pt x="4033" y="14454"/>
                  </a:cubicBezTo>
                  <a:lnTo>
                    <a:pt x="4033" y="14454"/>
                  </a:lnTo>
                  <a:cubicBezTo>
                    <a:pt x="4010" y="14570"/>
                    <a:pt x="3987" y="14662"/>
                    <a:pt x="3987" y="14755"/>
                  </a:cubicBezTo>
                  <a:cubicBezTo>
                    <a:pt x="3894" y="15473"/>
                    <a:pt x="3940" y="16169"/>
                    <a:pt x="4195" y="16818"/>
                  </a:cubicBezTo>
                  <a:cubicBezTo>
                    <a:pt x="4218" y="16841"/>
                    <a:pt x="4218" y="16864"/>
                    <a:pt x="4242" y="16887"/>
                  </a:cubicBezTo>
                  <a:cubicBezTo>
                    <a:pt x="4242" y="16864"/>
                    <a:pt x="4242" y="16841"/>
                    <a:pt x="4242" y="16818"/>
                  </a:cubicBezTo>
                  <a:cubicBezTo>
                    <a:pt x="4218" y="16771"/>
                    <a:pt x="4218" y="16725"/>
                    <a:pt x="4218" y="16679"/>
                  </a:cubicBezTo>
                  <a:cubicBezTo>
                    <a:pt x="4103" y="16215"/>
                    <a:pt x="4056" y="15705"/>
                    <a:pt x="4103" y="15219"/>
                  </a:cubicBezTo>
                  <a:cubicBezTo>
                    <a:pt x="4103" y="14917"/>
                    <a:pt x="4149" y="14639"/>
                    <a:pt x="4218" y="14338"/>
                  </a:cubicBezTo>
                  <a:cubicBezTo>
                    <a:pt x="4242" y="14268"/>
                    <a:pt x="4265" y="14222"/>
                    <a:pt x="4311" y="14199"/>
                  </a:cubicBezTo>
                  <a:cubicBezTo>
                    <a:pt x="4381" y="14129"/>
                    <a:pt x="4450" y="14060"/>
                    <a:pt x="4520" y="14013"/>
                  </a:cubicBezTo>
                  <a:cubicBezTo>
                    <a:pt x="4775" y="13782"/>
                    <a:pt x="5006" y="13573"/>
                    <a:pt x="5238" y="13341"/>
                  </a:cubicBezTo>
                  <a:cubicBezTo>
                    <a:pt x="5400" y="13202"/>
                    <a:pt x="5539" y="13063"/>
                    <a:pt x="5702" y="12901"/>
                  </a:cubicBezTo>
                  <a:cubicBezTo>
                    <a:pt x="5702" y="12901"/>
                    <a:pt x="5725" y="12878"/>
                    <a:pt x="5748" y="12855"/>
                  </a:cubicBezTo>
                  <a:cubicBezTo>
                    <a:pt x="5748" y="12901"/>
                    <a:pt x="5748" y="12901"/>
                    <a:pt x="5748" y="12924"/>
                  </a:cubicBezTo>
                  <a:cubicBezTo>
                    <a:pt x="5678" y="13225"/>
                    <a:pt x="5678" y="13550"/>
                    <a:pt x="5678" y="13851"/>
                  </a:cubicBezTo>
                  <a:cubicBezTo>
                    <a:pt x="5702" y="14825"/>
                    <a:pt x="5887" y="15775"/>
                    <a:pt x="6235" y="16679"/>
                  </a:cubicBezTo>
                  <a:cubicBezTo>
                    <a:pt x="6304" y="16864"/>
                    <a:pt x="6397" y="17049"/>
                    <a:pt x="6466" y="17212"/>
                  </a:cubicBezTo>
                  <a:cubicBezTo>
                    <a:pt x="6466" y="17235"/>
                    <a:pt x="6466" y="17258"/>
                    <a:pt x="6513" y="17258"/>
                  </a:cubicBezTo>
                  <a:cubicBezTo>
                    <a:pt x="6513" y="17235"/>
                    <a:pt x="6513" y="17212"/>
                    <a:pt x="6490" y="17188"/>
                  </a:cubicBezTo>
                  <a:cubicBezTo>
                    <a:pt x="6258" y="16493"/>
                    <a:pt x="6072" y="15775"/>
                    <a:pt x="5957" y="15033"/>
                  </a:cubicBezTo>
                  <a:cubicBezTo>
                    <a:pt x="5887" y="14477"/>
                    <a:pt x="5841" y="13921"/>
                    <a:pt x="5887" y="13365"/>
                  </a:cubicBezTo>
                  <a:cubicBezTo>
                    <a:pt x="5910" y="13156"/>
                    <a:pt x="5957" y="12924"/>
                    <a:pt x="6003" y="12716"/>
                  </a:cubicBezTo>
                  <a:cubicBezTo>
                    <a:pt x="6026" y="12600"/>
                    <a:pt x="6072" y="12507"/>
                    <a:pt x="6165" y="12461"/>
                  </a:cubicBezTo>
                  <a:cubicBezTo>
                    <a:pt x="6165" y="12438"/>
                    <a:pt x="6188" y="12414"/>
                    <a:pt x="6212" y="12414"/>
                  </a:cubicBezTo>
                  <a:cubicBezTo>
                    <a:pt x="6536" y="12067"/>
                    <a:pt x="6884" y="11719"/>
                    <a:pt x="7208" y="11371"/>
                  </a:cubicBezTo>
                  <a:cubicBezTo>
                    <a:pt x="7208" y="11348"/>
                    <a:pt x="7231" y="11348"/>
                    <a:pt x="7254" y="11325"/>
                  </a:cubicBezTo>
                  <a:cubicBezTo>
                    <a:pt x="7254" y="11348"/>
                    <a:pt x="7254" y="11371"/>
                    <a:pt x="7254" y="11395"/>
                  </a:cubicBezTo>
                  <a:cubicBezTo>
                    <a:pt x="7254" y="11557"/>
                    <a:pt x="7254" y="11719"/>
                    <a:pt x="7278" y="11881"/>
                  </a:cubicBezTo>
                  <a:cubicBezTo>
                    <a:pt x="7347" y="12553"/>
                    <a:pt x="7532" y="13225"/>
                    <a:pt x="7811" y="13874"/>
                  </a:cubicBezTo>
                  <a:cubicBezTo>
                    <a:pt x="7996" y="14315"/>
                    <a:pt x="8251" y="14755"/>
                    <a:pt x="8529" y="15172"/>
                  </a:cubicBezTo>
                  <a:cubicBezTo>
                    <a:pt x="8645" y="15358"/>
                    <a:pt x="8784" y="15566"/>
                    <a:pt x="8946" y="15728"/>
                  </a:cubicBezTo>
                  <a:cubicBezTo>
                    <a:pt x="9132" y="15983"/>
                    <a:pt x="9340" y="16215"/>
                    <a:pt x="9595" y="16400"/>
                  </a:cubicBezTo>
                  <a:cubicBezTo>
                    <a:pt x="9711" y="16493"/>
                    <a:pt x="9827" y="16586"/>
                    <a:pt x="9943" y="16655"/>
                  </a:cubicBezTo>
                  <a:cubicBezTo>
                    <a:pt x="9943" y="16679"/>
                    <a:pt x="9966" y="16679"/>
                    <a:pt x="9966" y="16679"/>
                  </a:cubicBezTo>
                  <a:lnTo>
                    <a:pt x="9989" y="16679"/>
                  </a:lnTo>
                  <a:cubicBezTo>
                    <a:pt x="9966" y="16655"/>
                    <a:pt x="9966" y="16632"/>
                    <a:pt x="9943" y="16632"/>
                  </a:cubicBezTo>
                  <a:cubicBezTo>
                    <a:pt x="9780" y="16516"/>
                    <a:pt x="9641" y="16377"/>
                    <a:pt x="9502" y="16215"/>
                  </a:cubicBezTo>
                  <a:cubicBezTo>
                    <a:pt x="9224" y="15914"/>
                    <a:pt x="8946" y="15589"/>
                    <a:pt x="8714" y="15242"/>
                  </a:cubicBezTo>
                  <a:cubicBezTo>
                    <a:pt x="8506" y="14894"/>
                    <a:pt x="8320" y="14546"/>
                    <a:pt x="8135" y="14199"/>
                  </a:cubicBezTo>
                  <a:cubicBezTo>
                    <a:pt x="7857" y="13573"/>
                    <a:pt x="7648" y="12947"/>
                    <a:pt x="7532" y="12298"/>
                  </a:cubicBezTo>
                  <a:cubicBezTo>
                    <a:pt x="7486" y="11904"/>
                    <a:pt x="7440" y="11511"/>
                    <a:pt x="7486" y="11117"/>
                  </a:cubicBezTo>
                  <a:cubicBezTo>
                    <a:pt x="7486" y="11070"/>
                    <a:pt x="7509" y="11047"/>
                    <a:pt x="7532" y="11001"/>
                  </a:cubicBezTo>
                  <a:cubicBezTo>
                    <a:pt x="7787" y="10699"/>
                    <a:pt x="8066" y="10398"/>
                    <a:pt x="8344" y="10097"/>
                  </a:cubicBezTo>
                  <a:lnTo>
                    <a:pt x="8367" y="10050"/>
                  </a:lnTo>
                  <a:cubicBezTo>
                    <a:pt x="8390" y="10050"/>
                    <a:pt x="8390" y="10074"/>
                    <a:pt x="8390" y="10074"/>
                  </a:cubicBezTo>
                  <a:cubicBezTo>
                    <a:pt x="8390" y="10097"/>
                    <a:pt x="8413" y="10120"/>
                    <a:pt x="8413" y="10143"/>
                  </a:cubicBezTo>
                  <a:cubicBezTo>
                    <a:pt x="8483" y="10514"/>
                    <a:pt x="8622" y="10862"/>
                    <a:pt x="8807" y="11186"/>
                  </a:cubicBezTo>
                  <a:cubicBezTo>
                    <a:pt x="9085" y="11650"/>
                    <a:pt x="9410" y="12090"/>
                    <a:pt x="9757" y="12484"/>
                  </a:cubicBezTo>
                  <a:cubicBezTo>
                    <a:pt x="10151" y="12924"/>
                    <a:pt x="10592" y="13318"/>
                    <a:pt x="11055" y="13666"/>
                  </a:cubicBezTo>
                  <a:cubicBezTo>
                    <a:pt x="11426" y="13944"/>
                    <a:pt x="11820" y="14199"/>
                    <a:pt x="12237" y="14407"/>
                  </a:cubicBezTo>
                  <a:cubicBezTo>
                    <a:pt x="12330" y="14454"/>
                    <a:pt x="12446" y="14500"/>
                    <a:pt x="12538" y="14546"/>
                  </a:cubicBezTo>
                  <a:cubicBezTo>
                    <a:pt x="12554" y="14546"/>
                    <a:pt x="12569" y="14557"/>
                    <a:pt x="12585" y="14557"/>
                  </a:cubicBezTo>
                  <a:cubicBezTo>
                    <a:pt x="12592" y="14557"/>
                    <a:pt x="12600" y="14554"/>
                    <a:pt x="12608" y="14546"/>
                  </a:cubicBezTo>
                  <a:cubicBezTo>
                    <a:pt x="12585" y="14523"/>
                    <a:pt x="12562" y="14523"/>
                    <a:pt x="12538" y="14500"/>
                  </a:cubicBezTo>
                  <a:cubicBezTo>
                    <a:pt x="11727" y="14060"/>
                    <a:pt x="11009" y="13504"/>
                    <a:pt x="10360" y="12855"/>
                  </a:cubicBezTo>
                  <a:cubicBezTo>
                    <a:pt x="9966" y="12461"/>
                    <a:pt x="9595" y="12044"/>
                    <a:pt x="9294" y="11557"/>
                  </a:cubicBezTo>
                  <a:cubicBezTo>
                    <a:pt x="9108" y="11279"/>
                    <a:pt x="8946" y="11001"/>
                    <a:pt x="8807" y="10676"/>
                  </a:cubicBezTo>
                  <a:cubicBezTo>
                    <a:pt x="8691" y="10421"/>
                    <a:pt x="8622" y="10143"/>
                    <a:pt x="8599" y="9865"/>
                  </a:cubicBezTo>
                  <a:cubicBezTo>
                    <a:pt x="8599" y="9796"/>
                    <a:pt x="8622" y="9772"/>
                    <a:pt x="8645" y="9726"/>
                  </a:cubicBezTo>
                  <a:cubicBezTo>
                    <a:pt x="8946" y="9378"/>
                    <a:pt x="9224" y="9031"/>
                    <a:pt x="9502" y="8683"/>
                  </a:cubicBezTo>
                  <a:cubicBezTo>
                    <a:pt x="9526" y="8660"/>
                    <a:pt x="9526" y="8660"/>
                    <a:pt x="9549" y="8637"/>
                  </a:cubicBezTo>
                  <a:cubicBezTo>
                    <a:pt x="9572" y="8660"/>
                    <a:pt x="9572" y="8683"/>
                    <a:pt x="9572" y="8683"/>
                  </a:cubicBezTo>
                  <a:cubicBezTo>
                    <a:pt x="9711" y="8915"/>
                    <a:pt x="9850" y="9100"/>
                    <a:pt x="10012" y="9286"/>
                  </a:cubicBezTo>
                  <a:cubicBezTo>
                    <a:pt x="10290" y="9610"/>
                    <a:pt x="10592" y="9888"/>
                    <a:pt x="10916" y="10120"/>
                  </a:cubicBezTo>
                  <a:cubicBezTo>
                    <a:pt x="11750" y="10723"/>
                    <a:pt x="12654" y="11140"/>
                    <a:pt x="13651" y="11395"/>
                  </a:cubicBezTo>
                  <a:cubicBezTo>
                    <a:pt x="14045" y="11464"/>
                    <a:pt x="14416" y="11534"/>
                    <a:pt x="14810" y="11534"/>
                  </a:cubicBezTo>
                  <a:lnTo>
                    <a:pt x="14879" y="11534"/>
                  </a:lnTo>
                  <a:cubicBezTo>
                    <a:pt x="14879" y="11534"/>
                    <a:pt x="14879" y="11511"/>
                    <a:pt x="14902" y="11511"/>
                  </a:cubicBezTo>
                  <a:cubicBezTo>
                    <a:pt x="14879" y="11511"/>
                    <a:pt x="14856" y="11487"/>
                    <a:pt x="14833" y="11487"/>
                  </a:cubicBezTo>
                  <a:cubicBezTo>
                    <a:pt x="14624" y="11464"/>
                    <a:pt x="14416" y="11418"/>
                    <a:pt x="14230" y="11371"/>
                  </a:cubicBezTo>
                  <a:cubicBezTo>
                    <a:pt x="13396" y="11209"/>
                    <a:pt x="12631" y="10931"/>
                    <a:pt x="11889" y="10514"/>
                  </a:cubicBezTo>
                  <a:cubicBezTo>
                    <a:pt x="11356" y="10213"/>
                    <a:pt x="10847" y="9842"/>
                    <a:pt x="10406" y="9402"/>
                  </a:cubicBezTo>
                  <a:cubicBezTo>
                    <a:pt x="10151" y="9123"/>
                    <a:pt x="9920" y="8822"/>
                    <a:pt x="9757" y="8498"/>
                  </a:cubicBezTo>
                  <a:cubicBezTo>
                    <a:pt x="9734" y="8475"/>
                    <a:pt x="9734" y="8428"/>
                    <a:pt x="9711" y="8405"/>
                  </a:cubicBezTo>
                  <a:cubicBezTo>
                    <a:pt x="9989" y="8034"/>
                    <a:pt x="10267" y="7687"/>
                    <a:pt x="10545" y="7316"/>
                  </a:cubicBezTo>
                  <a:cubicBezTo>
                    <a:pt x="10568" y="7316"/>
                    <a:pt x="10568" y="7339"/>
                    <a:pt x="10592" y="7339"/>
                  </a:cubicBezTo>
                  <a:cubicBezTo>
                    <a:pt x="10847" y="7571"/>
                    <a:pt x="11125" y="7756"/>
                    <a:pt x="11426" y="7895"/>
                  </a:cubicBezTo>
                  <a:cubicBezTo>
                    <a:pt x="12168" y="8289"/>
                    <a:pt x="12955" y="8475"/>
                    <a:pt x="13790" y="8498"/>
                  </a:cubicBezTo>
                  <a:cubicBezTo>
                    <a:pt x="13975" y="8498"/>
                    <a:pt x="14184" y="8498"/>
                    <a:pt x="14392" y="8475"/>
                  </a:cubicBezTo>
                  <a:cubicBezTo>
                    <a:pt x="14416" y="8475"/>
                    <a:pt x="14439" y="8475"/>
                    <a:pt x="14462" y="8451"/>
                  </a:cubicBezTo>
                  <a:lnTo>
                    <a:pt x="14369" y="8451"/>
                  </a:lnTo>
                  <a:cubicBezTo>
                    <a:pt x="13674" y="8451"/>
                    <a:pt x="13025" y="8336"/>
                    <a:pt x="12376" y="8127"/>
                  </a:cubicBezTo>
                  <a:cubicBezTo>
                    <a:pt x="11797" y="7918"/>
                    <a:pt x="11287" y="7663"/>
                    <a:pt x="10823" y="7269"/>
                  </a:cubicBezTo>
                  <a:cubicBezTo>
                    <a:pt x="10754" y="7223"/>
                    <a:pt x="10707" y="7177"/>
                    <a:pt x="10661" y="7130"/>
                  </a:cubicBezTo>
                  <a:cubicBezTo>
                    <a:pt x="10684" y="7107"/>
                    <a:pt x="10684" y="7084"/>
                    <a:pt x="10707" y="7084"/>
                  </a:cubicBezTo>
                  <a:cubicBezTo>
                    <a:pt x="10939" y="6713"/>
                    <a:pt x="11194" y="6366"/>
                    <a:pt x="11449" y="5995"/>
                  </a:cubicBezTo>
                  <a:cubicBezTo>
                    <a:pt x="11866" y="5323"/>
                    <a:pt x="12260" y="4651"/>
                    <a:pt x="12631" y="3979"/>
                  </a:cubicBezTo>
                  <a:cubicBezTo>
                    <a:pt x="12955" y="3376"/>
                    <a:pt x="13280" y="2773"/>
                    <a:pt x="13558" y="2171"/>
                  </a:cubicBezTo>
                  <a:cubicBezTo>
                    <a:pt x="13743" y="1731"/>
                    <a:pt x="13929" y="1290"/>
                    <a:pt x="14091" y="827"/>
                  </a:cubicBezTo>
                  <a:cubicBezTo>
                    <a:pt x="14091" y="780"/>
                    <a:pt x="14114" y="734"/>
                    <a:pt x="14114" y="688"/>
                  </a:cubicBezTo>
                  <a:cubicBezTo>
                    <a:pt x="14114" y="525"/>
                    <a:pt x="14091" y="340"/>
                    <a:pt x="14022" y="178"/>
                  </a:cubicBezTo>
                  <a:cubicBezTo>
                    <a:pt x="13998" y="108"/>
                    <a:pt x="13952" y="62"/>
                    <a:pt x="13882" y="16"/>
                  </a:cubicBezTo>
                  <a:cubicBezTo>
                    <a:pt x="13873" y="6"/>
                    <a:pt x="13855" y="0"/>
                    <a:pt x="13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8" name="Google Shape;27258;p30"/>
            <p:cNvSpPr/>
            <p:nvPr/>
          </p:nvSpPr>
          <p:spPr>
            <a:xfrm>
              <a:off x="9287960" y="1199753"/>
              <a:ext cx="209101" cy="471367"/>
            </a:xfrm>
            <a:custGeom>
              <a:avLst/>
              <a:gdLst/>
              <a:ahLst/>
              <a:cxnLst/>
              <a:rect l="l" t="t" r="r" b="b"/>
              <a:pathLst>
                <a:path w="1762" h="3972" extrusionOk="0">
                  <a:moveTo>
                    <a:pt x="835" y="1"/>
                  </a:moveTo>
                  <a:cubicBezTo>
                    <a:pt x="765" y="24"/>
                    <a:pt x="742" y="70"/>
                    <a:pt x="719" y="163"/>
                  </a:cubicBezTo>
                  <a:cubicBezTo>
                    <a:pt x="788" y="256"/>
                    <a:pt x="835" y="348"/>
                    <a:pt x="904" y="464"/>
                  </a:cubicBezTo>
                  <a:cubicBezTo>
                    <a:pt x="950" y="580"/>
                    <a:pt x="997" y="696"/>
                    <a:pt x="1043" y="812"/>
                  </a:cubicBezTo>
                  <a:cubicBezTo>
                    <a:pt x="1043" y="835"/>
                    <a:pt x="1043" y="858"/>
                    <a:pt x="1043" y="881"/>
                  </a:cubicBezTo>
                  <a:cubicBezTo>
                    <a:pt x="1043" y="904"/>
                    <a:pt x="1043" y="951"/>
                    <a:pt x="1043" y="997"/>
                  </a:cubicBezTo>
                  <a:lnTo>
                    <a:pt x="1066" y="1159"/>
                  </a:lnTo>
                  <a:cubicBezTo>
                    <a:pt x="1066" y="1183"/>
                    <a:pt x="1066" y="1206"/>
                    <a:pt x="1066" y="1229"/>
                  </a:cubicBezTo>
                  <a:cubicBezTo>
                    <a:pt x="1066" y="1275"/>
                    <a:pt x="1043" y="1298"/>
                    <a:pt x="1043" y="1322"/>
                  </a:cubicBezTo>
                  <a:cubicBezTo>
                    <a:pt x="1043" y="1391"/>
                    <a:pt x="1066" y="1461"/>
                    <a:pt x="1066" y="1507"/>
                  </a:cubicBezTo>
                  <a:cubicBezTo>
                    <a:pt x="1066" y="1507"/>
                    <a:pt x="1066" y="1530"/>
                    <a:pt x="1066" y="1530"/>
                  </a:cubicBezTo>
                  <a:cubicBezTo>
                    <a:pt x="1043" y="1577"/>
                    <a:pt x="1043" y="1623"/>
                    <a:pt x="1043" y="1692"/>
                  </a:cubicBezTo>
                  <a:cubicBezTo>
                    <a:pt x="1020" y="1739"/>
                    <a:pt x="1020" y="1785"/>
                    <a:pt x="1020" y="1832"/>
                  </a:cubicBezTo>
                  <a:cubicBezTo>
                    <a:pt x="997" y="1901"/>
                    <a:pt x="997" y="1994"/>
                    <a:pt x="974" y="2063"/>
                  </a:cubicBezTo>
                  <a:cubicBezTo>
                    <a:pt x="950" y="2179"/>
                    <a:pt x="927" y="2295"/>
                    <a:pt x="881" y="2388"/>
                  </a:cubicBezTo>
                  <a:cubicBezTo>
                    <a:pt x="835" y="2504"/>
                    <a:pt x="811" y="2643"/>
                    <a:pt x="719" y="2759"/>
                  </a:cubicBezTo>
                  <a:cubicBezTo>
                    <a:pt x="695" y="2828"/>
                    <a:pt x="672" y="2898"/>
                    <a:pt x="626" y="2967"/>
                  </a:cubicBezTo>
                  <a:cubicBezTo>
                    <a:pt x="556" y="3083"/>
                    <a:pt x="510" y="3199"/>
                    <a:pt x="417" y="3292"/>
                  </a:cubicBezTo>
                  <a:cubicBezTo>
                    <a:pt x="371" y="3361"/>
                    <a:pt x="302" y="3454"/>
                    <a:pt x="255" y="3523"/>
                  </a:cubicBezTo>
                  <a:cubicBezTo>
                    <a:pt x="209" y="3593"/>
                    <a:pt x="139" y="3639"/>
                    <a:pt x="93" y="3686"/>
                  </a:cubicBezTo>
                  <a:cubicBezTo>
                    <a:pt x="70" y="3732"/>
                    <a:pt x="47" y="3778"/>
                    <a:pt x="0" y="3801"/>
                  </a:cubicBezTo>
                  <a:cubicBezTo>
                    <a:pt x="0" y="3825"/>
                    <a:pt x="23" y="3848"/>
                    <a:pt x="23" y="3871"/>
                  </a:cubicBezTo>
                  <a:cubicBezTo>
                    <a:pt x="59" y="3942"/>
                    <a:pt x="121" y="3972"/>
                    <a:pt x="190" y="3972"/>
                  </a:cubicBezTo>
                  <a:cubicBezTo>
                    <a:pt x="211" y="3972"/>
                    <a:pt x="233" y="3969"/>
                    <a:pt x="255" y="3964"/>
                  </a:cubicBezTo>
                  <a:cubicBezTo>
                    <a:pt x="278" y="3940"/>
                    <a:pt x="302" y="3940"/>
                    <a:pt x="325" y="3940"/>
                  </a:cubicBezTo>
                  <a:cubicBezTo>
                    <a:pt x="348" y="3917"/>
                    <a:pt x="394" y="3894"/>
                    <a:pt x="394" y="3871"/>
                  </a:cubicBezTo>
                  <a:cubicBezTo>
                    <a:pt x="487" y="3778"/>
                    <a:pt x="603" y="3709"/>
                    <a:pt x="695" y="3616"/>
                  </a:cubicBezTo>
                  <a:cubicBezTo>
                    <a:pt x="788" y="3523"/>
                    <a:pt x="904" y="3431"/>
                    <a:pt x="997" y="3315"/>
                  </a:cubicBezTo>
                  <a:cubicBezTo>
                    <a:pt x="1043" y="3222"/>
                    <a:pt x="1113" y="3152"/>
                    <a:pt x="1159" y="3083"/>
                  </a:cubicBezTo>
                  <a:cubicBezTo>
                    <a:pt x="1205" y="3013"/>
                    <a:pt x="1252" y="2921"/>
                    <a:pt x="1298" y="2851"/>
                  </a:cubicBezTo>
                  <a:cubicBezTo>
                    <a:pt x="1344" y="2759"/>
                    <a:pt x="1391" y="2689"/>
                    <a:pt x="1414" y="2596"/>
                  </a:cubicBezTo>
                  <a:cubicBezTo>
                    <a:pt x="1437" y="2573"/>
                    <a:pt x="1437" y="2550"/>
                    <a:pt x="1460" y="2504"/>
                  </a:cubicBezTo>
                  <a:cubicBezTo>
                    <a:pt x="1483" y="2480"/>
                    <a:pt x="1507" y="2457"/>
                    <a:pt x="1507" y="2434"/>
                  </a:cubicBezTo>
                  <a:cubicBezTo>
                    <a:pt x="1530" y="2365"/>
                    <a:pt x="1553" y="2318"/>
                    <a:pt x="1576" y="2272"/>
                  </a:cubicBezTo>
                  <a:cubicBezTo>
                    <a:pt x="1553" y="2249"/>
                    <a:pt x="1553" y="2225"/>
                    <a:pt x="1553" y="2202"/>
                  </a:cubicBezTo>
                  <a:cubicBezTo>
                    <a:pt x="1599" y="2202"/>
                    <a:pt x="1599" y="2156"/>
                    <a:pt x="1622" y="2133"/>
                  </a:cubicBezTo>
                  <a:cubicBezTo>
                    <a:pt x="1622" y="2086"/>
                    <a:pt x="1622" y="2040"/>
                    <a:pt x="1646" y="1994"/>
                  </a:cubicBezTo>
                  <a:cubicBezTo>
                    <a:pt x="1692" y="1901"/>
                    <a:pt x="1692" y="1808"/>
                    <a:pt x="1692" y="1716"/>
                  </a:cubicBezTo>
                  <a:cubicBezTo>
                    <a:pt x="1715" y="1623"/>
                    <a:pt x="1738" y="1553"/>
                    <a:pt x="1738" y="1461"/>
                  </a:cubicBezTo>
                  <a:cubicBezTo>
                    <a:pt x="1738" y="1461"/>
                    <a:pt x="1738" y="1438"/>
                    <a:pt x="1738" y="1414"/>
                  </a:cubicBezTo>
                  <a:cubicBezTo>
                    <a:pt x="1738" y="1391"/>
                    <a:pt x="1762" y="1368"/>
                    <a:pt x="1762" y="1345"/>
                  </a:cubicBezTo>
                  <a:cubicBezTo>
                    <a:pt x="1738" y="1252"/>
                    <a:pt x="1738" y="1136"/>
                    <a:pt x="1738" y="1044"/>
                  </a:cubicBezTo>
                  <a:cubicBezTo>
                    <a:pt x="1738" y="951"/>
                    <a:pt x="1715" y="858"/>
                    <a:pt x="1715" y="765"/>
                  </a:cubicBezTo>
                  <a:cubicBezTo>
                    <a:pt x="1692" y="719"/>
                    <a:pt x="1669" y="673"/>
                    <a:pt x="1646" y="626"/>
                  </a:cubicBezTo>
                  <a:cubicBezTo>
                    <a:pt x="1622" y="511"/>
                    <a:pt x="1553" y="418"/>
                    <a:pt x="1483" y="302"/>
                  </a:cubicBezTo>
                  <a:cubicBezTo>
                    <a:pt x="1460" y="256"/>
                    <a:pt x="1414" y="209"/>
                    <a:pt x="1368" y="163"/>
                  </a:cubicBezTo>
                  <a:cubicBezTo>
                    <a:pt x="1298" y="70"/>
                    <a:pt x="1182" y="47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9" name="Google Shape;27259;p30"/>
            <p:cNvSpPr/>
            <p:nvPr/>
          </p:nvSpPr>
          <p:spPr>
            <a:xfrm>
              <a:off x="8696617" y="1978128"/>
              <a:ext cx="288849" cy="297156"/>
            </a:xfrm>
            <a:custGeom>
              <a:avLst/>
              <a:gdLst/>
              <a:ahLst/>
              <a:cxnLst/>
              <a:rect l="l" t="t" r="r" b="b"/>
              <a:pathLst>
                <a:path w="2434" h="2504" extrusionOk="0">
                  <a:moveTo>
                    <a:pt x="1855" y="0"/>
                  </a:moveTo>
                  <a:cubicBezTo>
                    <a:pt x="1739" y="93"/>
                    <a:pt x="1692" y="162"/>
                    <a:pt x="1716" y="232"/>
                  </a:cubicBezTo>
                  <a:lnTo>
                    <a:pt x="1692" y="255"/>
                  </a:lnTo>
                  <a:cubicBezTo>
                    <a:pt x="1692" y="348"/>
                    <a:pt x="1692" y="417"/>
                    <a:pt x="1692" y="510"/>
                  </a:cubicBezTo>
                  <a:cubicBezTo>
                    <a:pt x="1692" y="533"/>
                    <a:pt x="1692" y="533"/>
                    <a:pt x="1669" y="556"/>
                  </a:cubicBezTo>
                  <a:cubicBezTo>
                    <a:pt x="1692" y="603"/>
                    <a:pt x="1692" y="649"/>
                    <a:pt x="1669" y="672"/>
                  </a:cubicBezTo>
                  <a:cubicBezTo>
                    <a:pt x="1669" y="719"/>
                    <a:pt x="1669" y="765"/>
                    <a:pt x="1646" y="788"/>
                  </a:cubicBezTo>
                  <a:cubicBezTo>
                    <a:pt x="1646" y="835"/>
                    <a:pt x="1646" y="858"/>
                    <a:pt x="1646" y="904"/>
                  </a:cubicBezTo>
                  <a:cubicBezTo>
                    <a:pt x="1623" y="950"/>
                    <a:pt x="1623" y="950"/>
                    <a:pt x="1623" y="1020"/>
                  </a:cubicBezTo>
                  <a:cubicBezTo>
                    <a:pt x="1576" y="1089"/>
                    <a:pt x="1553" y="1182"/>
                    <a:pt x="1530" y="1252"/>
                  </a:cubicBezTo>
                  <a:cubicBezTo>
                    <a:pt x="1507" y="1298"/>
                    <a:pt x="1461" y="1344"/>
                    <a:pt x="1437" y="1368"/>
                  </a:cubicBezTo>
                  <a:lnTo>
                    <a:pt x="1437" y="1414"/>
                  </a:lnTo>
                  <a:cubicBezTo>
                    <a:pt x="1414" y="1437"/>
                    <a:pt x="1391" y="1460"/>
                    <a:pt x="1368" y="1483"/>
                  </a:cubicBezTo>
                  <a:cubicBezTo>
                    <a:pt x="1345" y="1483"/>
                    <a:pt x="1345" y="1507"/>
                    <a:pt x="1322" y="1530"/>
                  </a:cubicBezTo>
                  <a:cubicBezTo>
                    <a:pt x="1275" y="1576"/>
                    <a:pt x="1229" y="1622"/>
                    <a:pt x="1182" y="1669"/>
                  </a:cubicBezTo>
                  <a:cubicBezTo>
                    <a:pt x="1159" y="1692"/>
                    <a:pt x="1159" y="1715"/>
                    <a:pt x="1136" y="1715"/>
                  </a:cubicBezTo>
                  <a:cubicBezTo>
                    <a:pt x="1136" y="1738"/>
                    <a:pt x="1136" y="1738"/>
                    <a:pt x="1136" y="1738"/>
                  </a:cubicBezTo>
                  <a:lnTo>
                    <a:pt x="1113" y="1738"/>
                  </a:lnTo>
                  <a:cubicBezTo>
                    <a:pt x="1043" y="1808"/>
                    <a:pt x="974" y="1854"/>
                    <a:pt x="904" y="1901"/>
                  </a:cubicBezTo>
                  <a:cubicBezTo>
                    <a:pt x="812" y="1947"/>
                    <a:pt x="742" y="1993"/>
                    <a:pt x="673" y="2040"/>
                  </a:cubicBezTo>
                  <a:cubicBezTo>
                    <a:pt x="649" y="2040"/>
                    <a:pt x="626" y="2063"/>
                    <a:pt x="603" y="2063"/>
                  </a:cubicBezTo>
                  <a:cubicBezTo>
                    <a:pt x="580" y="2086"/>
                    <a:pt x="557" y="2109"/>
                    <a:pt x="510" y="2109"/>
                  </a:cubicBezTo>
                  <a:cubicBezTo>
                    <a:pt x="418" y="2156"/>
                    <a:pt x="302" y="2225"/>
                    <a:pt x="209" y="2248"/>
                  </a:cubicBezTo>
                  <a:cubicBezTo>
                    <a:pt x="163" y="2248"/>
                    <a:pt x="140" y="2271"/>
                    <a:pt x="93" y="2295"/>
                  </a:cubicBezTo>
                  <a:cubicBezTo>
                    <a:pt x="80" y="2295"/>
                    <a:pt x="59" y="2279"/>
                    <a:pt x="39" y="2279"/>
                  </a:cubicBezTo>
                  <a:cubicBezTo>
                    <a:pt x="25" y="2279"/>
                    <a:pt x="10" y="2288"/>
                    <a:pt x="1" y="2318"/>
                  </a:cubicBezTo>
                  <a:cubicBezTo>
                    <a:pt x="1" y="2318"/>
                    <a:pt x="1" y="2341"/>
                    <a:pt x="1" y="2341"/>
                  </a:cubicBezTo>
                  <a:cubicBezTo>
                    <a:pt x="24" y="2434"/>
                    <a:pt x="116" y="2457"/>
                    <a:pt x="186" y="2480"/>
                  </a:cubicBezTo>
                  <a:cubicBezTo>
                    <a:pt x="198" y="2492"/>
                    <a:pt x="209" y="2492"/>
                    <a:pt x="224" y="2492"/>
                  </a:cubicBezTo>
                  <a:cubicBezTo>
                    <a:pt x="238" y="2492"/>
                    <a:pt x="255" y="2492"/>
                    <a:pt x="279" y="2503"/>
                  </a:cubicBezTo>
                  <a:cubicBezTo>
                    <a:pt x="348" y="2503"/>
                    <a:pt x="418" y="2480"/>
                    <a:pt x="487" y="2457"/>
                  </a:cubicBezTo>
                  <a:cubicBezTo>
                    <a:pt x="510" y="2457"/>
                    <a:pt x="534" y="2457"/>
                    <a:pt x="557" y="2434"/>
                  </a:cubicBezTo>
                  <a:lnTo>
                    <a:pt x="649" y="2410"/>
                  </a:lnTo>
                  <a:cubicBezTo>
                    <a:pt x="765" y="2387"/>
                    <a:pt x="858" y="2341"/>
                    <a:pt x="974" y="2318"/>
                  </a:cubicBezTo>
                  <a:cubicBezTo>
                    <a:pt x="1020" y="2295"/>
                    <a:pt x="1067" y="2248"/>
                    <a:pt x="1136" y="2248"/>
                  </a:cubicBezTo>
                  <a:cubicBezTo>
                    <a:pt x="1159" y="2248"/>
                    <a:pt x="1182" y="2248"/>
                    <a:pt x="1206" y="2225"/>
                  </a:cubicBezTo>
                  <a:cubicBezTo>
                    <a:pt x="1252" y="2202"/>
                    <a:pt x="1298" y="2179"/>
                    <a:pt x="1345" y="2156"/>
                  </a:cubicBezTo>
                  <a:cubicBezTo>
                    <a:pt x="1368" y="2156"/>
                    <a:pt x="1368" y="2132"/>
                    <a:pt x="1391" y="2109"/>
                  </a:cubicBezTo>
                  <a:cubicBezTo>
                    <a:pt x="1403" y="2121"/>
                    <a:pt x="1414" y="2127"/>
                    <a:pt x="1426" y="2127"/>
                  </a:cubicBezTo>
                  <a:cubicBezTo>
                    <a:pt x="1437" y="2127"/>
                    <a:pt x="1449" y="2121"/>
                    <a:pt x="1461" y="2109"/>
                  </a:cubicBezTo>
                  <a:cubicBezTo>
                    <a:pt x="1507" y="2063"/>
                    <a:pt x="1576" y="2016"/>
                    <a:pt x="1646" y="1993"/>
                  </a:cubicBezTo>
                  <a:cubicBezTo>
                    <a:pt x="1669" y="1970"/>
                    <a:pt x="1669" y="1947"/>
                    <a:pt x="1669" y="1924"/>
                  </a:cubicBezTo>
                  <a:lnTo>
                    <a:pt x="1716" y="1924"/>
                  </a:lnTo>
                  <a:cubicBezTo>
                    <a:pt x="1762" y="1901"/>
                    <a:pt x="1785" y="1877"/>
                    <a:pt x="1808" y="1854"/>
                  </a:cubicBezTo>
                  <a:cubicBezTo>
                    <a:pt x="1831" y="1831"/>
                    <a:pt x="1855" y="1831"/>
                    <a:pt x="1855" y="1808"/>
                  </a:cubicBezTo>
                  <a:cubicBezTo>
                    <a:pt x="1878" y="1762"/>
                    <a:pt x="1947" y="1738"/>
                    <a:pt x="1970" y="1669"/>
                  </a:cubicBezTo>
                  <a:cubicBezTo>
                    <a:pt x="2017" y="1646"/>
                    <a:pt x="2017" y="1622"/>
                    <a:pt x="2017" y="1576"/>
                  </a:cubicBezTo>
                  <a:lnTo>
                    <a:pt x="2063" y="1576"/>
                  </a:lnTo>
                  <a:cubicBezTo>
                    <a:pt x="2086" y="1530"/>
                    <a:pt x="2086" y="1507"/>
                    <a:pt x="2110" y="1483"/>
                  </a:cubicBezTo>
                  <a:cubicBezTo>
                    <a:pt x="2110" y="1437"/>
                    <a:pt x="2110" y="1414"/>
                    <a:pt x="2133" y="1391"/>
                  </a:cubicBezTo>
                  <a:cubicBezTo>
                    <a:pt x="2202" y="1321"/>
                    <a:pt x="2249" y="1252"/>
                    <a:pt x="2225" y="1182"/>
                  </a:cubicBezTo>
                  <a:cubicBezTo>
                    <a:pt x="2249" y="1136"/>
                    <a:pt x="2272" y="1113"/>
                    <a:pt x="2295" y="1089"/>
                  </a:cubicBezTo>
                  <a:cubicBezTo>
                    <a:pt x="2295" y="1066"/>
                    <a:pt x="2272" y="1043"/>
                    <a:pt x="2272" y="1020"/>
                  </a:cubicBezTo>
                  <a:cubicBezTo>
                    <a:pt x="2295" y="1020"/>
                    <a:pt x="2295" y="997"/>
                    <a:pt x="2318" y="997"/>
                  </a:cubicBezTo>
                  <a:cubicBezTo>
                    <a:pt x="2318" y="997"/>
                    <a:pt x="2295" y="997"/>
                    <a:pt x="2295" y="974"/>
                  </a:cubicBezTo>
                  <a:cubicBezTo>
                    <a:pt x="2295" y="950"/>
                    <a:pt x="2318" y="927"/>
                    <a:pt x="2341" y="904"/>
                  </a:cubicBezTo>
                  <a:cubicBezTo>
                    <a:pt x="2318" y="904"/>
                    <a:pt x="2318" y="881"/>
                    <a:pt x="2318" y="881"/>
                  </a:cubicBezTo>
                  <a:cubicBezTo>
                    <a:pt x="2364" y="811"/>
                    <a:pt x="2341" y="742"/>
                    <a:pt x="2364" y="672"/>
                  </a:cubicBezTo>
                  <a:cubicBezTo>
                    <a:pt x="2388" y="672"/>
                    <a:pt x="2388" y="626"/>
                    <a:pt x="2411" y="603"/>
                  </a:cubicBezTo>
                  <a:cubicBezTo>
                    <a:pt x="2388" y="603"/>
                    <a:pt x="2388" y="580"/>
                    <a:pt x="2388" y="580"/>
                  </a:cubicBezTo>
                  <a:cubicBezTo>
                    <a:pt x="2434" y="533"/>
                    <a:pt x="2388" y="510"/>
                    <a:pt x="2388" y="464"/>
                  </a:cubicBezTo>
                  <a:cubicBezTo>
                    <a:pt x="2388" y="464"/>
                    <a:pt x="2388" y="441"/>
                    <a:pt x="2388" y="441"/>
                  </a:cubicBezTo>
                  <a:cubicBezTo>
                    <a:pt x="2388" y="371"/>
                    <a:pt x="2364" y="302"/>
                    <a:pt x="2318" y="232"/>
                  </a:cubicBezTo>
                  <a:lnTo>
                    <a:pt x="2295" y="232"/>
                  </a:lnTo>
                  <a:cubicBezTo>
                    <a:pt x="2272" y="209"/>
                    <a:pt x="2272" y="209"/>
                    <a:pt x="2249" y="209"/>
                  </a:cubicBezTo>
                  <a:lnTo>
                    <a:pt x="2249" y="162"/>
                  </a:lnTo>
                  <a:lnTo>
                    <a:pt x="2225" y="162"/>
                  </a:lnTo>
                  <a:cubicBezTo>
                    <a:pt x="2225" y="162"/>
                    <a:pt x="2225" y="162"/>
                    <a:pt x="2202" y="139"/>
                  </a:cubicBezTo>
                  <a:cubicBezTo>
                    <a:pt x="2202" y="139"/>
                    <a:pt x="2179" y="139"/>
                    <a:pt x="2179" y="162"/>
                  </a:cubicBezTo>
                  <a:cubicBezTo>
                    <a:pt x="2179" y="116"/>
                    <a:pt x="2156" y="116"/>
                    <a:pt x="2133" y="93"/>
                  </a:cubicBezTo>
                  <a:cubicBezTo>
                    <a:pt x="2110" y="93"/>
                    <a:pt x="2086" y="70"/>
                    <a:pt x="2063" y="47"/>
                  </a:cubicBezTo>
                  <a:cubicBezTo>
                    <a:pt x="2040" y="47"/>
                    <a:pt x="2040" y="70"/>
                    <a:pt x="2017" y="70"/>
                  </a:cubicBezTo>
                  <a:cubicBezTo>
                    <a:pt x="1947" y="47"/>
                    <a:pt x="1901" y="23"/>
                    <a:pt x="1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0" name="Google Shape;27260;p30"/>
            <p:cNvSpPr/>
            <p:nvPr/>
          </p:nvSpPr>
          <p:spPr>
            <a:xfrm>
              <a:off x="7568993" y="1133771"/>
              <a:ext cx="154156" cy="349847"/>
            </a:xfrm>
            <a:custGeom>
              <a:avLst/>
              <a:gdLst/>
              <a:ahLst/>
              <a:cxnLst/>
              <a:rect l="l" t="t" r="r" b="b"/>
              <a:pathLst>
                <a:path w="1299" h="2948" extrusionOk="0">
                  <a:moveTo>
                    <a:pt x="974" y="0"/>
                  </a:moveTo>
                  <a:cubicBezTo>
                    <a:pt x="951" y="24"/>
                    <a:pt x="905" y="24"/>
                    <a:pt x="881" y="24"/>
                  </a:cubicBezTo>
                  <a:cubicBezTo>
                    <a:pt x="870" y="12"/>
                    <a:pt x="858" y="6"/>
                    <a:pt x="850" y="6"/>
                  </a:cubicBezTo>
                  <a:cubicBezTo>
                    <a:pt x="841" y="6"/>
                    <a:pt x="835" y="12"/>
                    <a:pt x="835" y="24"/>
                  </a:cubicBezTo>
                  <a:cubicBezTo>
                    <a:pt x="766" y="24"/>
                    <a:pt x="719" y="70"/>
                    <a:pt x="673" y="140"/>
                  </a:cubicBezTo>
                  <a:cubicBezTo>
                    <a:pt x="626" y="163"/>
                    <a:pt x="603" y="186"/>
                    <a:pt x="603" y="232"/>
                  </a:cubicBezTo>
                  <a:cubicBezTo>
                    <a:pt x="603" y="255"/>
                    <a:pt x="580" y="279"/>
                    <a:pt x="580" y="279"/>
                  </a:cubicBezTo>
                  <a:cubicBezTo>
                    <a:pt x="557" y="325"/>
                    <a:pt x="534" y="348"/>
                    <a:pt x="511" y="371"/>
                  </a:cubicBezTo>
                  <a:cubicBezTo>
                    <a:pt x="464" y="464"/>
                    <a:pt x="395" y="557"/>
                    <a:pt x="348" y="649"/>
                  </a:cubicBezTo>
                  <a:cubicBezTo>
                    <a:pt x="325" y="719"/>
                    <a:pt x="302" y="765"/>
                    <a:pt x="279" y="835"/>
                  </a:cubicBezTo>
                  <a:cubicBezTo>
                    <a:pt x="279" y="858"/>
                    <a:pt x="256" y="904"/>
                    <a:pt x="256" y="927"/>
                  </a:cubicBezTo>
                  <a:cubicBezTo>
                    <a:pt x="256" y="927"/>
                    <a:pt x="256" y="951"/>
                    <a:pt x="256" y="951"/>
                  </a:cubicBezTo>
                  <a:cubicBezTo>
                    <a:pt x="256" y="974"/>
                    <a:pt x="232" y="974"/>
                    <a:pt x="232" y="997"/>
                  </a:cubicBezTo>
                  <a:cubicBezTo>
                    <a:pt x="232" y="1020"/>
                    <a:pt x="232" y="1020"/>
                    <a:pt x="209" y="1043"/>
                  </a:cubicBezTo>
                  <a:cubicBezTo>
                    <a:pt x="209" y="1043"/>
                    <a:pt x="209" y="1067"/>
                    <a:pt x="186" y="1090"/>
                  </a:cubicBezTo>
                  <a:cubicBezTo>
                    <a:pt x="186" y="1159"/>
                    <a:pt x="163" y="1252"/>
                    <a:pt x="140" y="1345"/>
                  </a:cubicBezTo>
                  <a:cubicBezTo>
                    <a:pt x="117" y="1391"/>
                    <a:pt x="93" y="1437"/>
                    <a:pt x="93" y="1507"/>
                  </a:cubicBezTo>
                  <a:cubicBezTo>
                    <a:pt x="93" y="1553"/>
                    <a:pt x="70" y="1623"/>
                    <a:pt x="70" y="1692"/>
                  </a:cubicBezTo>
                  <a:cubicBezTo>
                    <a:pt x="70" y="1785"/>
                    <a:pt x="70" y="1878"/>
                    <a:pt x="47" y="1970"/>
                  </a:cubicBezTo>
                  <a:cubicBezTo>
                    <a:pt x="47" y="2040"/>
                    <a:pt x="47" y="2109"/>
                    <a:pt x="47" y="2179"/>
                  </a:cubicBezTo>
                  <a:cubicBezTo>
                    <a:pt x="47" y="2248"/>
                    <a:pt x="47" y="2318"/>
                    <a:pt x="24" y="2388"/>
                  </a:cubicBezTo>
                  <a:cubicBezTo>
                    <a:pt x="24" y="2434"/>
                    <a:pt x="24" y="2457"/>
                    <a:pt x="24" y="2503"/>
                  </a:cubicBezTo>
                  <a:lnTo>
                    <a:pt x="24" y="2573"/>
                  </a:lnTo>
                  <a:cubicBezTo>
                    <a:pt x="24" y="2596"/>
                    <a:pt x="24" y="2619"/>
                    <a:pt x="24" y="2642"/>
                  </a:cubicBezTo>
                  <a:cubicBezTo>
                    <a:pt x="24" y="2689"/>
                    <a:pt x="24" y="2735"/>
                    <a:pt x="24" y="2781"/>
                  </a:cubicBezTo>
                  <a:cubicBezTo>
                    <a:pt x="1" y="2851"/>
                    <a:pt x="47" y="2874"/>
                    <a:pt x="93" y="2921"/>
                  </a:cubicBezTo>
                  <a:cubicBezTo>
                    <a:pt x="120" y="2934"/>
                    <a:pt x="155" y="2947"/>
                    <a:pt x="188" y="2947"/>
                  </a:cubicBezTo>
                  <a:cubicBezTo>
                    <a:pt x="212" y="2947"/>
                    <a:pt x="236" y="2940"/>
                    <a:pt x="256" y="2921"/>
                  </a:cubicBezTo>
                  <a:cubicBezTo>
                    <a:pt x="256" y="2874"/>
                    <a:pt x="279" y="2851"/>
                    <a:pt x="279" y="2805"/>
                  </a:cubicBezTo>
                  <a:cubicBezTo>
                    <a:pt x="279" y="2735"/>
                    <a:pt x="302" y="2666"/>
                    <a:pt x="302" y="2596"/>
                  </a:cubicBezTo>
                  <a:cubicBezTo>
                    <a:pt x="325" y="2550"/>
                    <a:pt x="325" y="2503"/>
                    <a:pt x="325" y="2434"/>
                  </a:cubicBezTo>
                  <a:cubicBezTo>
                    <a:pt x="348" y="2434"/>
                    <a:pt x="348" y="2411"/>
                    <a:pt x="348" y="2388"/>
                  </a:cubicBezTo>
                  <a:cubicBezTo>
                    <a:pt x="372" y="2364"/>
                    <a:pt x="372" y="2318"/>
                    <a:pt x="372" y="2272"/>
                  </a:cubicBezTo>
                  <a:cubicBezTo>
                    <a:pt x="372" y="2272"/>
                    <a:pt x="372" y="2248"/>
                    <a:pt x="372" y="2248"/>
                  </a:cubicBezTo>
                  <a:cubicBezTo>
                    <a:pt x="372" y="2202"/>
                    <a:pt x="372" y="2156"/>
                    <a:pt x="395" y="2109"/>
                  </a:cubicBezTo>
                  <a:cubicBezTo>
                    <a:pt x="418" y="2086"/>
                    <a:pt x="395" y="2040"/>
                    <a:pt x="372" y="2017"/>
                  </a:cubicBezTo>
                  <a:cubicBezTo>
                    <a:pt x="395" y="1994"/>
                    <a:pt x="395" y="1994"/>
                    <a:pt x="418" y="1994"/>
                  </a:cubicBezTo>
                  <a:cubicBezTo>
                    <a:pt x="418" y="1947"/>
                    <a:pt x="441" y="1924"/>
                    <a:pt x="441" y="1878"/>
                  </a:cubicBezTo>
                  <a:cubicBezTo>
                    <a:pt x="441" y="1831"/>
                    <a:pt x="464" y="1785"/>
                    <a:pt x="464" y="1739"/>
                  </a:cubicBezTo>
                  <a:cubicBezTo>
                    <a:pt x="464" y="1715"/>
                    <a:pt x="464" y="1692"/>
                    <a:pt x="464" y="1669"/>
                  </a:cubicBezTo>
                  <a:cubicBezTo>
                    <a:pt x="487" y="1600"/>
                    <a:pt x="534" y="1530"/>
                    <a:pt x="557" y="1460"/>
                  </a:cubicBezTo>
                  <a:cubicBezTo>
                    <a:pt x="557" y="1437"/>
                    <a:pt x="580" y="1391"/>
                    <a:pt x="580" y="1368"/>
                  </a:cubicBezTo>
                  <a:cubicBezTo>
                    <a:pt x="626" y="1298"/>
                    <a:pt x="650" y="1252"/>
                    <a:pt x="650" y="1159"/>
                  </a:cubicBezTo>
                  <a:cubicBezTo>
                    <a:pt x="673" y="1159"/>
                    <a:pt x="696" y="1136"/>
                    <a:pt x="696" y="1136"/>
                  </a:cubicBezTo>
                  <a:cubicBezTo>
                    <a:pt x="719" y="1090"/>
                    <a:pt x="742" y="1067"/>
                    <a:pt x="742" y="1043"/>
                  </a:cubicBezTo>
                  <a:cubicBezTo>
                    <a:pt x="766" y="997"/>
                    <a:pt x="789" y="951"/>
                    <a:pt x="812" y="904"/>
                  </a:cubicBezTo>
                  <a:cubicBezTo>
                    <a:pt x="835" y="904"/>
                    <a:pt x="835" y="858"/>
                    <a:pt x="858" y="835"/>
                  </a:cubicBezTo>
                  <a:cubicBezTo>
                    <a:pt x="858" y="812"/>
                    <a:pt x="881" y="788"/>
                    <a:pt x="905" y="765"/>
                  </a:cubicBezTo>
                  <a:cubicBezTo>
                    <a:pt x="951" y="742"/>
                    <a:pt x="951" y="719"/>
                    <a:pt x="974" y="673"/>
                  </a:cubicBezTo>
                  <a:cubicBezTo>
                    <a:pt x="1020" y="626"/>
                    <a:pt x="1090" y="557"/>
                    <a:pt x="1090" y="464"/>
                  </a:cubicBezTo>
                  <a:cubicBezTo>
                    <a:pt x="1136" y="464"/>
                    <a:pt x="1159" y="441"/>
                    <a:pt x="1183" y="441"/>
                  </a:cubicBezTo>
                  <a:cubicBezTo>
                    <a:pt x="1206" y="371"/>
                    <a:pt x="1275" y="325"/>
                    <a:pt x="1299" y="279"/>
                  </a:cubicBezTo>
                  <a:lnTo>
                    <a:pt x="1299" y="232"/>
                  </a:lnTo>
                  <a:cubicBezTo>
                    <a:pt x="1275" y="186"/>
                    <a:pt x="1229" y="140"/>
                    <a:pt x="1206" y="93"/>
                  </a:cubicBezTo>
                  <a:cubicBezTo>
                    <a:pt x="1183" y="93"/>
                    <a:pt x="1159" y="70"/>
                    <a:pt x="1136" y="47"/>
                  </a:cubicBezTo>
                  <a:cubicBezTo>
                    <a:pt x="1136" y="47"/>
                    <a:pt x="1136" y="47"/>
                    <a:pt x="1136" y="70"/>
                  </a:cubicBezTo>
                  <a:cubicBezTo>
                    <a:pt x="1090" y="47"/>
                    <a:pt x="1044" y="24"/>
                    <a:pt x="9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1" name="Google Shape;27261;p30"/>
            <p:cNvSpPr/>
            <p:nvPr/>
          </p:nvSpPr>
          <p:spPr>
            <a:xfrm>
              <a:off x="9111969" y="1741613"/>
              <a:ext cx="90784" cy="98142"/>
            </a:xfrm>
            <a:custGeom>
              <a:avLst/>
              <a:gdLst/>
              <a:ahLst/>
              <a:cxnLst/>
              <a:rect l="l" t="t" r="r" b="b"/>
              <a:pathLst>
                <a:path w="765" h="827" extrusionOk="0">
                  <a:moveTo>
                    <a:pt x="394" y="0"/>
                  </a:moveTo>
                  <a:cubicBezTo>
                    <a:pt x="348" y="23"/>
                    <a:pt x="301" y="70"/>
                    <a:pt x="278" y="116"/>
                  </a:cubicBezTo>
                  <a:cubicBezTo>
                    <a:pt x="255" y="162"/>
                    <a:pt x="209" y="232"/>
                    <a:pt x="185" y="278"/>
                  </a:cubicBezTo>
                  <a:cubicBezTo>
                    <a:pt x="162" y="325"/>
                    <a:pt x="139" y="371"/>
                    <a:pt x="116" y="417"/>
                  </a:cubicBezTo>
                  <a:cubicBezTo>
                    <a:pt x="70" y="487"/>
                    <a:pt x="46" y="556"/>
                    <a:pt x="23" y="626"/>
                  </a:cubicBezTo>
                  <a:cubicBezTo>
                    <a:pt x="0" y="649"/>
                    <a:pt x="23" y="672"/>
                    <a:pt x="23" y="695"/>
                  </a:cubicBezTo>
                  <a:cubicBezTo>
                    <a:pt x="46" y="742"/>
                    <a:pt x="93" y="765"/>
                    <a:pt x="139" y="788"/>
                  </a:cubicBezTo>
                  <a:cubicBezTo>
                    <a:pt x="166" y="815"/>
                    <a:pt x="185" y="827"/>
                    <a:pt x="206" y="827"/>
                  </a:cubicBezTo>
                  <a:cubicBezTo>
                    <a:pt x="221" y="827"/>
                    <a:pt x="236" y="821"/>
                    <a:pt x="255" y="811"/>
                  </a:cubicBezTo>
                  <a:cubicBezTo>
                    <a:pt x="371" y="626"/>
                    <a:pt x="556" y="487"/>
                    <a:pt x="718" y="371"/>
                  </a:cubicBezTo>
                  <a:cubicBezTo>
                    <a:pt x="765" y="232"/>
                    <a:pt x="718" y="139"/>
                    <a:pt x="603" y="93"/>
                  </a:cubicBezTo>
                  <a:cubicBezTo>
                    <a:pt x="603" y="93"/>
                    <a:pt x="579" y="93"/>
                    <a:pt x="579" y="70"/>
                  </a:cubicBezTo>
                  <a:cubicBezTo>
                    <a:pt x="510" y="23"/>
                    <a:pt x="464" y="23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2" name="Google Shape;27262;p30"/>
            <p:cNvSpPr/>
            <p:nvPr/>
          </p:nvSpPr>
          <p:spPr>
            <a:xfrm>
              <a:off x="7687309" y="281226"/>
              <a:ext cx="495102" cy="737194"/>
            </a:xfrm>
            <a:custGeom>
              <a:avLst/>
              <a:gdLst/>
              <a:ahLst/>
              <a:cxnLst/>
              <a:rect l="l" t="t" r="r" b="b"/>
              <a:pathLst>
                <a:path w="4172" h="6212" extrusionOk="0">
                  <a:moveTo>
                    <a:pt x="4172" y="0"/>
                  </a:moveTo>
                  <a:lnTo>
                    <a:pt x="4172" y="0"/>
                  </a:lnTo>
                  <a:cubicBezTo>
                    <a:pt x="3778" y="394"/>
                    <a:pt x="3453" y="834"/>
                    <a:pt x="3152" y="1321"/>
                  </a:cubicBezTo>
                  <a:cubicBezTo>
                    <a:pt x="2874" y="1785"/>
                    <a:pt x="2619" y="2295"/>
                    <a:pt x="2387" y="2781"/>
                  </a:cubicBezTo>
                  <a:cubicBezTo>
                    <a:pt x="2225" y="3129"/>
                    <a:pt x="2086" y="3476"/>
                    <a:pt x="1924" y="3824"/>
                  </a:cubicBezTo>
                  <a:cubicBezTo>
                    <a:pt x="1738" y="4195"/>
                    <a:pt x="1507" y="4566"/>
                    <a:pt x="1229" y="4913"/>
                  </a:cubicBezTo>
                  <a:cubicBezTo>
                    <a:pt x="1020" y="5168"/>
                    <a:pt x="788" y="5423"/>
                    <a:pt x="533" y="5655"/>
                  </a:cubicBezTo>
                  <a:cubicBezTo>
                    <a:pt x="354" y="5834"/>
                    <a:pt x="174" y="6014"/>
                    <a:pt x="16" y="6193"/>
                  </a:cubicBezTo>
                  <a:lnTo>
                    <a:pt x="16" y="6193"/>
                  </a:lnTo>
                  <a:cubicBezTo>
                    <a:pt x="29" y="6188"/>
                    <a:pt x="47" y="6188"/>
                    <a:pt x="47" y="6188"/>
                  </a:cubicBezTo>
                  <a:cubicBezTo>
                    <a:pt x="186" y="6095"/>
                    <a:pt x="348" y="6026"/>
                    <a:pt x="487" y="5956"/>
                  </a:cubicBezTo>
                  <a:cubicBezTo>
                    <a:pt x="788" y="5817"/>
                    <a:pt x="1090" y="5678"/>
                    <a:pt x="1391" y="5539"/>
                  </a:cubicBezTo>
                  <a:cubicBezTo>
                    <a:pt x="1669" y="5400"/>
                    <a:pt x="1924" y="5238"/>
                    <a:pt x="2156" y="5029"/>
                  </a:cubicBezTo>
                  <a:cubicBezTo>
                    <a:pt x="2596" y="4682"/>
                    <a:pt x="2897" y="4241"/>
                    <a:pt x="3059" y="3731"/>
                  </a:cubicBezTo>
                  <a:cubicBezTo>
                    <a:pt x="3175" y="3430"/>
                    <a:pt x="3245" y="3129"/>
                    <a:pt x="3314" y="2828"/>
                  </a:cubicBezTo>
                  <a:cubicBezTo>
                    <a:pt x="3384" y="2410"/>
                    <a:pt x="3477" y="2016"/>
                    <a:pt x="3569" y="1622"/>
                  </a:cubicBezTo>
                  <a:cubicBezTo>
                    <a:pt x="3708" y="1089"/>
                    <a:pt x="3871" y="580"/>
                    <a:pt x="4149" y="70"/>
                  </a:cubicBezTo>
                  <a:cubicBezTo>
                    <a:pt x="4149" y="70"/>
                    <a:pt x="4149" y="47"/>
                    <a:pt x="4172" y="0"/>
                  </a:cubicBezTo>
                  <a:close/>
                  <a:moveTo>
                    <a:pt x="16" y="6193"/>
                  </a:moveTo>
                  <a:cubicBezTo>
                    <a:pt x="7" y="6196"/>
                    <a:pt x="0" y="6202"/>
                    <a:pt x="0" y="6211"/>
                  </a:cubicBezTo>
                  <a:cubicBezTo>
                    <a:pt x="6" y="6205"/>
                    <a:pt x="11" y="6199"/>
                    <a:pt x="16" y="61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63" name="Google Shape;27263;p30"/>
          <p:cNvGrpSpPr/>
          <p:nvPr/>
        </p:nvGrpSpPr>
        <p:grpSpPr>
          <a:xfrm>
            <a:off x="-950572" y="5403090"/>
            <a:ext cx="2915192" cy="2934591"/>
            <a:chOff x="-712929" y="4052317"/>
            <a:chExt cx="2186394" cy="2200943"/>
          </a:xfrm>
        </p:grpSpPr>
        <p:sp>
          <p:nvSpPr>
            <p:cNvPr id="27264" name="Google Shape;27264;p30"/>
            <p:cNvSpPr/>
            <p:nvPr/>
          </p:nvSpPr>
          <p:spPr>
            <a:xfrm rot="-2577554">
              <a:off x="-323582" y="4304496"/>
              <a:ext cx="1407699" cy="1696586"/>
            </a:xfrm>
            <a:custGeom>
              <a:avLst/>
              <a:gdLst/>
              <a:ahLst/>
              <a:cxnLst/>
              <a:rect l="l" t="t" r="r" b="b"/>
              <a:pathLst>
                <a:path w="15598" h="18799" extrusionOk="0">
                  <a:moveTo>
                    <a:pt x="7695" y="1576"/>
                  </a:moveTo>
                  <a:cubicBezTo>
                    <a:pt x="7695" y="1600"/>
                    <a:pt x="7695" y="1623"/>
                    <a:pt x="7671" y="1623"/>
                  </a:cubicBezTo>
                  <a:lnTo>
                    <a:pt x="7625" y="1623"/>
                  </a:lnTo>
                  <a:cubicBezTo>
                    <a:pt x="7625" y="1638"/>
                    <a:pt x="7625" y="1654"/>
                    <a:pt x="7625" y="1669"/>
                  </a:cubicBezTo>
                  <a:cubicBezTo>
                    <a:pt x="7648" y="1646"/>
                    <a:pt x="7671" y="1646"/>
                    <a:pt x="7695" y="1646"/>
                  </a:cubicBezTo>
                  <a:cubicBezTo>
                    <a:pt x="7695" y="1646"/>
                    <a:pt x="7695" y="1623"/>
                    <a:pt x="7695" y="1600"/>
                  </a:cubicBezTo>
                  <a:cubicBezTo>
                    <a:pt x="7718" y="1600"/>
                    <a:pt x="7718" y="1600"/>
                    <a:pt x="7741" y="1576"/>
                  </a:cubicBezTo>
                  <a:close/>
                  <a:moveTo>
                    <a:pt x="5400" y="1970"/>
                  </a:moveTo>
                  <a:cubicBezTo>
                    <a:pt x="5423" y="1970"/>
                    <a:pt x="5447" y="1994"/>
                    <a:pt x="5447" y="2017"/>
                  </a:cubicBezTo>
                  <a:cubicBezTo>
                    <a:pt x="5447" y="2040"/>
                    <a:pt x="5447" y="2086"/>
                    <a:pt x="5447" y="2133"/>
                  </a:cubicBezTo>
                  <a:lnTo>
                    <a:pt x="5423" y="2133"/>
                  </a:lnTo>
                  <a:cubicBezTo>
                    <a:pt x="5423" y="2110"/>
                    <a:pt x="5400" y="2086"/>
                    <a:pt x="5400" y="2063"/>
                  </a:cubicBezTo>
                  <a:cubicBezTo>
                    <a:pt x="5400" y="2017"/>
                    <a:pt x="5400" y="1994"/>
                    <a:pt x="5400" y="1970"/>
                  </a:cubicBezTo>
                  <a:close/>
                  <a:moveTo>
                    <a:pt x="9664" y="2782"/>
                  </a:moveTo>
                  <a:cubicBezTo>
                    <a:pt x="9664" y="2782"/>
                    <a:pt x="9688" y="2805"/>
                    <a:pt x="9711" y="2805"/>
                  </a:cubicBezTo>
                  <a:cubicBezTo>
                    <a:pt x="9711" y="2828"/>
                    <a:pt x="9711" y="2851"/>
                    <a:pt x="9734" y="2874"/>
                  </a:cubicBezTo>
                  <a:cubicBezTo>
                    <a:pt x="9711" y="2897"/>
                    <a:pt x="9711" y="2897"/>
                    <a:pt x="9688" y="2897"/>
                  </a:cubicBezTo>
                  <a:cubicBezTo>
                    <a:pt x="9664" y="2874"/>
                    <a:pt x="9641" y="2874"/>
                    <a:pt x="9641" y="2851"/>
                  </a:cubicBezTo>
                  <a:cubicBezTo>
                    <a:pt x="9641" y="2828"/>
                    <a:pt x="9641" y="2805"/>
                    <a:pt x="9664" y="2782"/>
                  </a:cubicBezTo>
                  <a:close/>
                  <a:moveTo>
                    <a:pt x="9039" y="3060"/>
                  </a:moveTo>
                  <a:cubicBezTo>
                    <a:pt x="9039" y="3083"/>
                    <a:pt x="9062" y="3083"/>
                    <a:pt x="9062" y="3106"/>
                  </a:cubicBezTo>
                  <a:cubicBezTo>
                    <a:pt x="9062" y="3106"/>
                    <a:pt x="9039" y="3106"/>
                    <a:pt x="9016" y="3129"/>
                  </a:cubicBezTo>
                  <a:cubicBezTo>
                    <a:pt x="9039" y="3152"/>
                    <a:pt x="9062" y="3152"/>
                    <a:pt x="9085" y="3176"/>
                  </a:cubicBezTo>
                  <a:cubicBezTo>
                    <a:pt x="9062" y="3199"/>
                    <a:pt x="9016" y="3222"/>
                    <a:pt x="8992" y="3245"/>
                  </a:cubicBezTo>
                  <a:cubicBezTo>
                    <a:pt x="8969" y="3245"/>
                    <a:pt x="8969" y="3245"/>
                    <a:pt x="8969" y="3222"/>
                  </a:cubicBezTo>
                  <a:cubicBezTo>
                    <a:pt x="8969" y="3222"/>
                    <a:pt x="8992" y="3199"/>
                    <a:pt x="8992" y="3199"/>
                  </a:cubicBezTo>
                  <a:cubicBezTo>
                    <a:pt x="8992" y="3176"/>
                    <a:pt x="8992" y="3176"/>
                    <a:pt x="8969" y="3152"/>
                  </a:cubicBezTo>
                  <a:cubicBezTo>
                    <a:pt x="8992" y="3129"/>
                    <a:pt x="9016" y="3083"/>
                    <a:pt x="9039" y="3060"/>
                  </a:cubicBezTo>
                  <a:close/>
                  <a:moveTo>
                    <a:pt x="9247" y="3268"/>
                  </a:moveTo>
                  <a:cubicBezTo>
                    <a:pt x="9247" y="3291"/>
                    <a:pt x="9271" y="3315"/>
                    <a:pt x="9271" y="3315"/>
                  </a:cubicBezTo>
                  <a:lnTo>
                    <a:pt x="9317" y="3315"/>
                  </a:lnTo>
                  <a:cubicBezTo>
                    <a:pt x="9294" y="3361"/>
                    <a:pt x="9294" y="3384"/>
                    <a:pt x="9271" y="3407"/>
                  </a:cubicBezTo>
                  <a:cubicBezTo>
                    <a:pt x="9247" y="3430"/>
                    <a:pt x="9224" y="3430"/>
                    <a:pt x="9201" y="3454"/>
                  </a:cubicBezTo>
                  <a:cubicBezTo>
                    <a:pt x="9178" y="3454"/>
                    <a:pt x="9178" y="3430"/>
                    <a:pt x="9155" y="3430"/>
                  </a:cubicBezTo>
                  <a:cubicBezTo>
                    <a:pt x="9178" y="3384"/>
                    <a:pt x="9224" y="3407"/>
                    <a:pt x="9247" y="3384"/>
                  </a:cubicBezTo>
                  <a:cubicBezTo>
                    <a:pt x="9247" y="3361"/>
                    <a:pt x="9224" y="3361"/>
                    <a:pt x="9201" y="3338"/>
                  </a:cubicBezTo>
                  <a:cubicBezTo>
                    <a:pt x="9224" y="3315"/>
                    <a:pt x="9224" y="3291"/>
                    <a:pt x="9247" y="3268"/>
                  </a:cubicBezTo>
                  <a:close/>
                  <a:moveTo>
                    <a:pt x="9068" y="3462"/>
                  </a:moveTo>
                  <a:cubicBezTo>
                    <a:pt x="9081" y="3462"/>
                    <a:pt x="9095" y="3473"/>
                    <a:pt x="9108" y="3500"/>
                  </a:cubicBezTo>
                  <a:lnTo>
                    <a:pt x="9108" y="3570"/>
                  </a:lnTo>
                  <a:lnTo>
                    <a:pt x="9085" y="3570"/>
                  </a:lnTo>
                  <a:cubicBezTo>
                    <a:pt x="9108" y="3593"/>
                    <a:pt x="9131" y="3616"/>
                    <a:pt x="9155" y="3616"/>
                  </a:cubicBezTo>
                  <a:cubicBezTo>
                    <a:pt x="9155" y="3639"/>
                    <a:pt x="9131" y="3662"/>
                    <a:pt x="9131" y="3709"/>
                  </a:cubicBezTo>
                  <a:cubicBezTo>
                    <a:pt x="9085" y="3685"/>
                    <a:pt x="9062" y="3662"/>
                    <a:pt x="9016" y="3639"/>
                  </a:cubicBezTo>
                  <a:cubicBezTo>
                    <a:pt x="9039" y="3616"/>
                    <a:pt x="9039" y="3593"/>
                    <a:pt x="9039" y="3570"/>
                  </a:cubicBezTo>
                  <a:cubicBezTo>
                    <a:pt x="9062" y="3546"/>
                    <a:pt x="9062" y="3523"/>
                    <a:pt x="9062" y="3523"/>
                  </a:cubicBezTo>
                  <a:lnTo>
                    <a:pt x="9039" y="3477"/>
                  </a:lnTo>
                  <a:cubicBezTo>
                    <a:pt x="9048" y="3467"/>
                    <a:pt x="9058" y="3462"/>
                    <a:pt x="9068" y="3462"/>
                  </a:cubicBezTo>
                  <a:close/>
                  <a:moveTo>
                    <a:pt x="11310" y="3639"/>
                  </a:moveTo>
                  <a:cubicBezTo>
                    <a:pt x="11333" y="3662"/>
                    <a:pt x="11333" y="3685"/>
                    <a:pt x="11333" y="3685"/>
                  </a:cubicBezTo>
                  <a:cubicBezTo>
                    <a:pt x="11333" y="3709"/>
                    <a:pt x="11356" y="3709"/>
                    <a:pt x="11379" y="3709"/>
                  </a:cubicBezTo>
                  <a:cubicBezTo>
                    <a:pt x="11356" y="3732"/>
                    <a:pt x="11333" y="3778"/>
                    <a:pt x="11333" y="3801"/>
                  </a:cubicBezTo>
                  <a:lnTo>
                    <a:pt x="11310" y="3801"/>
                  </a:lnTo>
                  <a:lnTo>
                    <a:pt x="11310" y="3778"/>
                  </a:lnTo>
                  <a:cubicBezTo>
                    <a:pt x="11287" y="3755"/>
                    <a:pt x="11264" y="3732"/>
                    <a:pt x="11240" y="3685"/>
                  </a:cubicBezTo>
                  <a:cubicBezTo>
                    <a:pt x="11240" y="3685"/>
                    <a:pt x="11264" y="3662"/>
                    <a:pt x="11264" y="3639"/>
                  </a:cubicBezTo>
                  <a:close/>
                  <a:moveTo>
                    <a:pt x="11125" y="3732"/>
                  </a:moveTo>
                  <a:lnTo>
                    <a:pt x="11125" y="3871"/>
                  </a:lnTo>
                  <a:cubicBezTo>
                    <a:pt x="11125" y="3871"/>
                    <a:pt x="11148" y="3871"/>
                    <a:pt x="11148" y="3894"/>
                  </a:cubicBezTo>
                  <a:cubicBezTo>
                    <a:pt x="11129" y="3894"/>
                    <a:pt x="11111" y="3898"/>
                    <a:pt x="11094" y="3898"/>
                  </a:cubicBezTo>
                  <a:cubicBezTo>
                    <a:pt x="11068" y="3898"/>
                    <a:pt x="11046" y="3889"/>
                    <a:pt x="11032" y="3848"/>
                  </a:cubicBezTo>
                  <a:cubicBezTo>
                    <a:pt x="11032" y="3848"/>
                    <a:pt x="11032" y="3848"/>
                    <a:pt x="11032" y="3824"/>
                  </a:cubicBezTo>
                  <a:cubicBezTo>
                    <a:pt x="11055" y="3801"/>
                    <a:pt x="11101" y="3778"/>
                    <a:pt x="11125" y="3732"/>
                  </a:cubicBezTo>
                  <a:close/>
                  <a:moveTo>
                    <a:pt x="11240" y="3824"/>
                  </a:moveTo>
                  <a:cubicBezTo>
                    <a:pt x="11264" y="3871"/>
                    <a:pt x="11287" y="3894"/>
                    <a:pt x="11287" y="3964"/>
                  </a:cubicBezTo>
                  <a:cubicBezTo>
                    <a:pt x="11240" y="3940"/>
                    <a:pt x="11217" y="3917"/>
                    <a:pt x="11171" y="3894"/>
                  </a:cubicBezTo>
                  <a:cubicBezTo>
                    <a:pt x="11171" y="3894"/>
                    <a:pt x="11171" y="3871"/>
                    <a:pt x="11148" y="3848"/>
                  </a:cubicBezTo>
                  <a:cubicBezTo>
                    <a:pt x="11171" y="3824"/>
                    <a:pt x="11194" y="3824"/>
                    <a:pt x="11240" y="3824"/>
                  </a:cubicBezTo>
                  <a:close/>
                  <a:moveTo>
                    <a:pt x="10707" y="3964"/>
                  </a:moveTo>
                  <a:cubicBezTo>
                    <a:pt x="10707" y="3987"/>
                    <a:pt x="10707" y="3987"/>
                    <a:pt x="10731" y="4010"/>
                  </a:cubicBezTo>
                  <a:cubicBezTo>
                    <a:pt x="10731" y="4010"/>
                    <a:pt x="10754" y="3987"/>
                    <a:pt x="10754" y="3987"/>
                  </a:cubicBezTo>
                  <a:lnTo>
                    <a:pt x="10754" y="3987"/>
                  </a:lnTo>
                  <a:cubicBezTo>
                    <a:pt x="10754" y="4033"/>
                    <a:pt x="10731" y="4079"/>
                    <a:pt x="10731" y="4126"/>
                  </a:cubicBezTo>
                  <a:cubicBezTo>
                    <a:pt x="10707" y="4149"/>
                    <a:pt x="10684" y="4149"/>
                    <a:pt x="10661" y="4172"/>
                  </a:cubicBezTo>
                  <a:cubicBezTo>
                    <a:pt x="10661" y="4195"/>
                    <a:pt x="10684" y="4195"/>
                    <a:pt x="10707" y="4195"/>
                  </a:cubicBezTo>
                  <a:cubicBezTo>
                    <a:pt x="10684" y="4218"/>
                    <a:pt x="10661" y="4218"/>
                    <a:pt x="10638" y="4218"/>
                  </a:cubicBezTo>
                  <a:cubicBezTo>
                    <a:pt x="10615" y="4195"/>
                    <a:pt x="10568" y="4172"/>
                    <a:pt x="10568" y="4126"/>
                  </a:cubicBezTo>
                  <a:cubicBezTo>
                    <a:pt x="10591" y="4126"/>
                    <a:pt x="10615" y="4126"/>
                    <a:pt x="10615" y="4149"/>
                  </a:cubicBezTo>
                  <a:cubicBezTo>
                    <a:pt x="10638" y="4126"/>
                    <a:pt x="10638" y="4103"/>
                    <a:pt x="10661" y="4056"/>
                  </a:cubicBezTo>
                  <a:cubicBezTo>
                    <a:pt x="10661" y="4056"/>
                    <a:pt x="10661" y="4056"/>
                    <a:pt x="10661" y="4033"/>
                  </a:cubicBezTo>
                  <a:lnTo>
                    <a:pt x="10684" y="4033"/>
                  </a:lnTo>
                  <a:lnTo>
                    <a:pt x="10684" y="3964"/>
                  </a:lnTo>
                  <a:close/>
                  <a:moveTo>
                    <a:pt x="10661" y="4242"/>
                  </a:moveTo>
                  <a:cubicBezTo>
                    <a:pt x="10661" y="4311"/>
                    <a:pt x="10568" y="4311"/>
                    <a:pt x="10568" y="4381"/>
                  </a:cubicBezTo>
                  <a:cubicBezTo>
                    <a:pt x="10545" y="4357"/>
                    <a:pt x="10545" y="4334"/>
                    <a:pt x="10522" y="4334"/>
                  </a:cubicBezTo>
                  <a:cubicBezTo>
                    <a:pt x="10568" y="4288"/>
                    <a:pt x="10591" y="4242"/>
                    <a:pt x="10661" y="4242"/>
                  </a:cubicBezTo>
                  <a:close/>
                  <a:moveTo>
                    <a:pt x="10916" y="6791"/>
                  </a:moveTo>
                  <a:cubicBezTo>
                    <a:pt x="10893" y="6814"/>
                    <a:pt x="10893" y="6836"/>
                    <a:pt x="10871" y="6859"/>
                  </a:cubicBezTo>
                  <a:lnTo>
                    <a:pt x="10871" y="6859"/>
                  </a:lnTo>
                  <a:cubicBezTo>
                    <a:pt x="10870" y="6859"/>
                    <a:pt x="10869" y="6859"/>
                    <a:pt x="10869" y="6859"/>
                  </a:cubicBezTo>
                  <a:lnTo>
                    <a:pt x="10869" y="6859"/>
                  </a:lnTo>
                  <a:cubicBezTo>
                    <a:pt x="10869" y="6859"/>
                    <a:pt x="10869" y="6860"/>
                    <a:pt x="10870" y="6860"/>
                  </a:cubicBezTo>
                  <a:cubicBezTo>
                    <a:pt x="10870" y="6860"/>
                    <a:pt x="10871" y="6859"/>
                    <a:pt x="10871" y="6859"/>
                  </a:cubicBezTo>
                  <a:lnTo>
                    <a:pt x="10871" y="6859"/>
                  </a:lnTo>
                  <a:cubicBezTo>
                    <a:pt x="10878" y="6860"/>
                    <a:pt x="10886" y="6860"/>
                    <a:pt x="10893" y="6860"/>
                  </a:cubicBezTo>
                  <a:cubicBezTo>
                    <a:pt x="10893" y="6860"/>
                    <a:pt x="10916" y="6884"/>
                    <a:pt x="10916" y="6884"/>
                  </a:cubicBezTo>
                  <a:cubicBezTo>
                    <a:pt x="10916" y="6846"/>
                    <a:pt x="10916" y="6823"/>
                    <a:pt x="10916" y="6791"/>
                  </a:cubicBezTo>
                  <a:close/>
                  <a:moveTo>
                    <a:pt x="10661" y="6860"/>
                  </a:moveTo>
                  <a:cubicBezTo>
                    <a:pt x="10661" y="6884"/>
                    <a:pt x="10684" y="6907"/>
                    <a:pt x="10684" y="6953"/>
                  </a:cubicBezTo>
                  <a:cubicBezTo>
                    <a:pt x="10684" y="6953"/>
                    <a:pt x="10661" y="6953"/>
                    <a:pt x="10638" y="6976"/>
                  </a:cubicBezTo>
                  <a:cubicBezTo>
                    <a:pt x="10638" y="6953"/>
                    <a:pt x="10615" y="6953"/>
                    <a:pt x="10591" y="6930"/>
                  </a:cubicBezTo>
                  <a:cubicBezTo>
                    <a:pt x="10591" y="6930"/>
                    <a:pt x="10568" y="6930"/>
                    <a:pt x="10545" y="6907"/>
                  </a:cubicBezTo>
                  <a:cubicBezTo>
                    <a:pt x="10591" y="6884"/>
                    <a:pt x="10615" y="6860"/>
                    <a:pt x="10661" y="6860"/>
                  </a:cubicBezTo>
                  <a:close/>
                  <a:moveTo>
                    <a:pt x="2272" y="6536"/>
                  </a:moveTo>
                  <a:cubicBezTo>
                    <a:pt x="2272" y="6582"/>
                    <a:pt x="2272" y="6605"/>
                    <a:pt x="2272" y="6629"/>
                  </a:cubicBezTo>
                  <a:cubicBezTo>
                    <a:pt x="2295" y="6652"/>
                    <a:pt x="2318" y="6652"/>
                    <a:pt x="2318" y="6675"/>
                  </a:cubicBezTo>
                  <a:cubicBezTo>
                    <a:pt x="2318" y="6698"/>
                    <a:pt x="2341" y="6721"/>
                    <a:pt x="2341" y="6768"/>
                  </a:cubicBezTo>
                  <a:lnTo>
                    <a:pt x="2364" y="6768"/>
                  </a:lnTo>
                  <a:cubicBezTo>
                    <a:pt x="2341" y="6768"/>
                    <a:pt x="2341" y="6791"/>
                    <a:pt x="2341" y="6814"/>
                  </a:cubicBezTo>
                  <a:cubicBezTo>
                    <a:pt x="2341" y="6837"/>
                    <a:pt x="2387" y="6860"/>
                    <a:pt x="2341" y="6907"/>
                  </a:cubicBezTo>
                  <a:lnTo>
                    <a:pt x="2387" y="6907"/>
                  </a:lnTo>
                  <a:cubicBezTo>
                    <a:pt x="2387" y="6930"/>
                    <a:pt x="2364" y="6953"/>
                    <a:pt x="2364" y="6976"/>
                  </a:cubicBezTo>
                  <a:lnTo>
                    <a:pt x="2272" y="7023"/>
                  </a:lnTo>
                  <a:lnTo>
                    <a:pt x="2272" y="6976"/>
                  </a:lnTo>
                  <a:lnTo>
                    <a:pt x="2225" y="6976"/>
                  </a:lnTo>
                  <a:cubicBezTo>
                    <a:pt x="2248" y="6953"/>
                    <a:pt x="2248" y="6930"/>
                    <a:pt x="2248" y="6907"/>
                  </a:cubicBezTo>
                  <a:cubicBezTo>
                    <a:pt x="2225" y="6907"/>
                    <a:pt x="2202" y="6884"/>
                    <a:pt x="2156" y="6884"/>
                  </a:cubicBezTo>
                  <a:cubicBezTo>
                    <a:pt x="2202" y="6860"/>
                    <a:pt x="2225" y="6860"/>
                    <a:pt x="2272" y="6837"/>
                  </a:cubicBezTo>
                  <a:cubicBezTo>
                    <a:pt x="2225" y="6791"/>
                    <a:pt x="2179" y="6814"/>
                    <a:pt x="2156" y="6791"/>
                  </a:cubicBezTo>
                  <a:cubicBezTo>
                    <a:pt x="2156" y="6768"/>
                    <a:pt x="2156" y="6745"/>
                    <a:pt x="2179" y="6721"/>
                  </a:cubicBezTo>
                  <a:cubicBezTo>
                    <a:pt x="2156" y="6698"/>
                    <a:pt x="2156" y="6675"/>
                    <a:pt x="2156" y="6675"/>
                  </a:cubicBezTo>
                  <a:cubicBezTo>
                    <a:pt x="2179" y="6652"/>
                    <a:pt x="2179" y="6652"/>
                    <a:pt x="2202" y="6629"/>
                  </a:cubicBezTo>
                  <a:cubicBezTo>
                    <a:pt x="2179" y="6629"/>
                    <a:pt x="2179" y="6605"/>
                    <a:pt x="2133" y="6605"/>
                  </a:cubicBezTo>
                  <a:cubicBezTo>
                    <a:pt x="2179" y="6582"/>
                    <a:pt x="2225" y="6559"/>
                    <a:pt x="2272" y="6536"/>
                  </a:cubicBezTo>
                  <a:close/>
                  <a:moveTo>
                    <a:pt x="10429" y="6953"/>
                  </a:moveTo>
                  <a:cubicBezTo>
                    <a:pt x="10452" y="6976"/>
                    <a:pt x="10476" y="6976"/>
                    <a:pt x="10499" y="6999"/>
                  </a:cubicBezTo>
                  <a:cubicBezTo>
                    <a:pt x="10476" y="7023"/>
                    <a:pt x="10476" y="7023"/>
                    <a:pt x="10476" y="7046"/>
                  </a:cubicBezTo>
                  <a:cubicBezTo>
                    <a:pt x="10499" y="7046"/>
                    <a:pt x="10499" y="7069"/>
                    <a:pt x="10522" y="7069"/>
                  </a:cubicBezTo>
                  <a:cubicBezTo>
                    <a:pt x="10512" y="7079"/>
                    <a:pt x="10507" y="7084"/>
                    <a:pt x="10499" y="7084"/>
                  </a:cubicBezTo>
                  <a:cubicBezTo>
                    <a:pt x="10487" y="7084"/>
                    <a:pt x="10470" y="7073"/>
                    <a:pt x="10429" y="7046"/>
                  </a:cubicBezTo>
                  <a:lnTo>
                    <a:pt x="10429" y="6953"/>
                  </a:lnTo>
                  <a:close/>
                  <a:moveTo>
                    <a:pt x="12005" y="7092"/>
                  </a:moveTo>
                  <a:cubicBezTo>
                    <a:pt x="12005" y="7115"/>
                    <a:pt x="12005" y="7139"/>
                    <a:pt x="12005" y="7162"/>
                  </a:cubicBezTo>
                  <a:cubicBezTo>
                    <a:pt x="12028" y="7162"/>
                    <a:pt x="12052" y="7162"/>
                    <a:pt x="12075" y="7185"/>
                  </a:cubicBezTo>
                  <a:lnTo>
                    <a:pt x="12075" y="7208"/>
                  </a:lnTo>
                  <a:cubicBezTo>
                    <a:pt x="12028" y="7208"/>
                    <a:pt x="11982" y="7185"/>
                    <a:pt x="11959" y="7162"/>
                  </a:cubicBezTo>
                  <a:cubicBezTo>
                    <a:pt x="11959" y="7139"/>
                    <a:pt x="11959" y="7115"/>
                    <a:pt x="11959" y="7092"/>
                  </a:cubicBezTo>
                  <a:close/>
                  <a:moveTo>
                    <a:pt x="9873" y="7254"/>
                  </a:moveTo>
                  <a:cubicBezTo>
                    <a:pt x="9850" y="7254"/>
                    <a:pt x="9850" y="7278"/>
                    <a:pt x="9827" y="7278"/>
                  </a:cubicBezTo>
                  <a:cubicBezTo>
                    <a:pt x="9827" y="7278"/>
                    <a:pt x="9850" y="7301"/>
                    <a:pt x="9873" y="7301"/>
                  </a:cubicBezTo>
                  <a:lnTo>
                    <a:pt x="9873" y="7254"/>
                  </a:lnTo>
                  <a:close/>
                  <a:moveTo>
                    <a:pt x="9340" y="7324"/>
                  </a:moveTo>
                  <a:cubicBezTo>
                    <a:pt x="9363" y="7370"/>
                    <a:pt x="9363" y="7370"/>
                    <a:pt x="9363" y="7393"/>
                  </a:cubicBezTo>
                  <a:cubicBezTo>
                    <a:pt x="9340" y="7440"/>
                    <a:pt x="9317" y="7486"/>
                    <a:pt x="9271" y="7532"/>
                  </a:cubicBezTo>
                  <a:lnTo>
                    <a:pt x="9294" y="7532"/>
                  </a:lnTo>
                  <a:cubicBezTo>
                    <a:pt x="9294" y="7556"/>
                    <a:pt x="9294" y="7556"/>
                    <a:pt x="9294" y="7556"/>
                  </a:cubicBezTo>
                  <a:cubicBezTo>
                    <a:pt x="9224" y="7556"/>
                    <a:pt x="9178" y="7602"/>
                    <a:pt x="9108" y="7625"/>
                  </a:cubicBezTo>
                  <a:cubicBezTo>
                    <a:pt x="9108" y="7648"/>
                    <a:pt x="9131" y="7648"/>
                    <a:pt x="9155" y="7672"/>
                  </a:cubicBezTo>
                  <a:cubicBezTo>
                    <a:pt x="9108" y="7695"/>
                    <a:pt x="9085" y="7695"/>
                    <a:pt x="9062" y="7718"/>
                  </a:cubicBezTo>
                  <a:cubicBezTo>
                    <a:pt x="9039" y="7718"/>
                    <a:pt x="9039" y="7718"/>
                    <a:pt x="9039" y="7695"/>
                  </a:cubicBezTo>
                  <a:cubicBezTo>
                    <a:pt x="9039" y="7718"/>
                    <a:pt x="9039" y="7718"/>
                    <a:pt x="9016" y="7741"/>
                  </a:cubicBezTo>
                  <a:cubicBezTo>
                    <a:pt x="8992" y="7718"/>
                    <a:pt x="8992" y="7718"/>
                    <a:pt x="8969" y="7695"/>
                  </a:cubicBezTo>
                  <a:cubicBezTo>
                    <a:pt x="8992" y="7672"/>
                    <a:pt x="9039" y="7648"/>
                    <a:pt x="9062" y="7625"/>
                  </a:cubicBezTo>
                  <a:cubicBezTo>
                    <a:pt x="9062" y="7602"/>
                    <a:pt x="9039" y="7602"/>
                    <a:pt x="9039" y="7579"/>
                  </a:cubicBezTo>
                  <a:cubicBezTo>
                    <a:pt x="9062" y="7579"/>
                    <a:pt x="9085" y="7556"/>
                    <a:pt x="9108" y="7532"/>
                  </a:cubicBezTo>
                  <a:cubicBezTo>
                    <a:pt x="9108" y="7532"/>
                    <a:pt x="9108" y="7532"/>
                    <a:pt x="9108" y="7509"/>
                  </a:cubicBezTo>
                  <a:cubicBezTo>
                    <a:pt x="9131" y="7463"/>
                    <a:pt x="9178" y="7393"/>
                    <a:pt x="9201" y="7347"/>
                  </a:cubicBezTo>
                  <a:cubicBezTo>
                    <a:pt x="9247" y="7347"/>
                    <a:pt x="9271" y="7370"/>
                    <a:pt x="9294" y="7370"/>
                  </a:cubicBezTo>
                  <a:cubicBezTo>
                    <a:pt x="9317" y="7370"/>
                    <a:pt x="9340" y="7347"/>
                    <a:pt x="9340" y="7324"/>
                  </a:cubicBezTo>
                  <a:close/>
                  <a:moveTo>
                    <a:pt x="9873" y="7092"/>
                  </a:moveTo>
                  <a:cubicBezTo>
                    <a:pt x="9873" y="7162"/>
                    <a:pt x="9896" y="7208"/>
                    <a:pt x="9919" y="7254"/>
                  </a:cubicBezTo>
                  <a:lnTo>
                    <a:pt x="9989" y="7254"/>
                  </a:lnTo>
                  <a:cubicBezTo>
                    <a:pt x="9989" y="7254"/>
                    <a:pt x="9966" y="7231"/>
                    <a:pt x="9966" y="7208"/>
                  </a:cubicBezTo>
                  <a:cubicBezTo>
                    <a:pt x="9989" y="7208"/>
                    <a:pt x="10012" y="7208"/>
                    <a:pt x="10035" y="7231"/>
                  </a:cubicBezTo>
                  <a:cubicBezTo>
                    <a:pt x="10035" y="7278"/>
                    <a:pt x="10082" y="7301"/>
                    <a:pt x="10128" y="7324"/>
                  </a:cubicBezTo>
                  <a:cubicBezTo>
                    <a:pt x="10082" y="7347"/>
                    <a:pt x="10082" y="7347"/>
                    <a:pt x="10058" y="7347"/>
                  </a:cubicBezTo>
                  <a:cubicBezTo>
                    <a:pt x="10035" y="7370"/>
                    <a:pt x="10035" y="7393"/>
                    <a:pt x="10035" y="7417"/>
                  </a:cubicBezTo>
                  <a:lnTo>
                    <a:pt x="9943" y="7417"/>
                  </a:lnTo>
                  <a:cubicBezTo>
                    <a:pt x="9943" y="7417"/>
                    <a:pt x="9943" y="7417"/>
                    <a:pt x="9943" y="7393"/>
                  </a:cubicBezTo>
                  <a:cubicBezTo>
                    <a:pt x="9919" y="7417"/>
                    <a:pt x="9919" y="7417"/>
                    <a:pt x="9896" y="7440"/>
                  </a:cubicBezTo>
                  <a:cubicBezTo>
                    <a:pt x="9873" y="7440"/>
                    <a:pt x="9873" y="7417"/>
                    <a:pt x="9850" y="7417"/>
                  </a:cubicBezTo>
                  <a:lnTo>
                    <a:pt x="9827" y="7440"/>
                  </a:lnTo>
                  <a:cubicBezTo>
                    <a:pt x="9850" y="7463"/>
                    <a:pt x="9896" y="7486"/>
                    <a:pt x="9919" y="7509"/>
                  </a:cubicBezTo>
                  <a:cubicBezTo>
                    <a:pt x="9906" y="7551"/>
                    <a:pt x="9892" y="7559"/>
                    <a:pt x="9873" y="7559"/>
                  </a:cubicBezTo>
                  <a:cubicBezTo>
                    <a:pt x="9860" y="7559"/>
                    <a:pt x="9845" y="7556"/>
                    <a:pt x="9827" y="7556"/>
                  </a:cubicBezTo>
                  <a:cubicBezTo>
                    <a:pt x="9827" y="7602"/>
                    <a:pt x="9850" y="7648"/>
                    <a:pt x="9850" y="7695"/>
                  </a:cubicBezTo>
                  <a:cubicBezTo>
                    <a:pt x="9804" y="7695"/>
                    <a:pt x="9780" y="7695"/>
                    <a:pt x="9757" y="7672"/>
                  </a:cubicBezTo>
                  <a:lnTo>
                    <a:pt x="9757" y="7672"/>
                  </a:lnTo>
                  <a:cubicBezTo>
                    <a:pt x="9757" y="7695"/>
                    <a:pt x="9780" y="7695"/>
                    <a:pt x="9780" y="7718"/>
                  </a:cubicBezTo>
                  <a:cubicBezTo>
                    <a:pt x="9780" y="7718"/>
                    <a:pt x="9757" y="7741"/>
                    <a:pt x="9757" y="7764"/>
                  </a:cubicBezTo>
                  <a:cubicBezTo>
                    <a:pt x="9734" y="7764"/>
                    <a:pt x="9688" y="7764"/>
                    <a:pt x="9664" y="7741"/>
                  </a:cubicBezTo>
                  <a:cubicBezTo>
                    <a:pt x="9664" y="7741"/>
                    <a:pt x="9664" y="7741"/>
                    <a:pt x="9641" y="7718"/>
                  </a:cubicBezTo>
                  <a:cubicBezTo>
                    <a:pt x="9641" y="7741"/>
                    <a:pt x="9641" y="7741"/>
                    <a:pt x="9618" y="7741"/>
                  </a:cubicBezTo>
                  <a:cubicBezTo>
                    <a:pt x="9641" y="7741"/>
                    <a:pt x="9641" y="7741"/>
                    <a:pt x="9664" y="7764"/>
                  </a:cubicBezTo>
                  <a:cubicBezTo>
                    <a:pt x="9664" y="7834"/>
                    <a:pt x="9572" y="7787"/>
                    <a:pt x="9572" y="7857"/>
                  </a:cubicBezTo>
                  <a:cubicBezTo>
                    <a:pt x="9549" y="7857"/>
                    <a:pt x="9502" y="7834"/>
                    <a:pt x="9479" y="7834"/>
                  </a:cubicBezTo>
                  <a:cubicBezTo>
                    <a:pt x="9479" y="7811"/>
                    <a:pt x="9502" y="7787"/>
                    <a:pt x="9502" y="7764"/>
                  </a:cubicBezTo>
                  <a:cubicBezTo>
                    <a:pt x="9502" y="7741"/>
                    <a:pt x="9479" y="7741"/>
                    <a:pt x="9479" y="7695"/>
                  </a:cubicBezTo>
                  <a:lnTo>
                    <a:pt x="9549" y="7695"/>
                  </a:lnTo>
                  <a:cubicBezTo>
                    <a:pt x="9549" y="7695"/>
                    <a:pt x="9549" y="7672"/>
                    <a:pt x="9549" y="7672"/>
                  </a:cubicBezTo>
                  <a:lnTo>
                    <a:pt x="9572" y="7672"/>
                  </a:lnTo>
                  <a:cubicBezTo>
                    <a:pt x="9572" y="7648"/>
                    <a:pt x="9572" y="7648"/>
                    <a:pt x="9572" y="7625"/>
                  </a:cubicBezTo>
                  <a:lnTo>
                    <a:pt x="9502" y="7625"/>
                  </a:lnTo>
                  <a:cubicBezTo>
                    <a:pt x="9502" y="7602"/>
                    <a:pt x="9479" y="7602"/>
                    <a:pt x="9456" y="7556"/>
                  </a:cubicBezTo>
                  <a:cubicBezTo>
                    <a:pt x="9456" y="7532"/>
                    <a:pt x="9433" y="7509"/>
                    <a:pt x="9386" y="7486"/>
                  </a:cubicBezTo>
                  <a:cubicBezTo>
                    <a:pt x="9386" y="7463"/>
                    <a:pt x="9386" y="7463"/>
                    <a:pt x="9386" y="7463"/>
                  </a:cubicBezTo>
                  <a:cubicBezTo>
                    <a:pt x="9386" y="7440"/>
                    <a:pt x="9386" y="7440"/>
                    <a:pt x="9363" y="7440"/>
                  </a:cubicBezTo>
                  <a:cubicBezTo>
                    <a:pt x="9386" y="7417"/>
                    <a:pt x="9410" y="7393"/>
                    <a:pt x="9456" y="7393"/>
                  </a:cubicBezTo>
                  <a:lnTo>
                    <a:pt x="9456" y="7440"/>
                  </a:lnTo>
                  <a:cubicBezTo>
                    <a:pt x="9479" y="7440"/>
                    <a:pt x="9479" y="7440"/>
                    <a:pt x="9525" y="7417"/>
                  </a:cubicBezTo>
                  <a:lnTo>
                    <a:pt x="9525" y="7417"/>
                  </a:lnTo>
                  <a:lnTo>
                    <a:pt x="9479" y="7463"/>
                  </a:lnTo>
                  <a:cubicBezTo>
                    <a:pt x="9502" y="7463"/>
                    <a:pt x="9525" y="7486"/>
                    <a:pt x="9525" y="7486"/>
                  </a:cubicBezTo>
                  <a:cubicBezTo>
                    <a:pt x="9549" y="7463"/>
                    <a:pt x="9572" y="7463"/>
                    <a:pt x="9595" y="7440"/>
                  </a:cubicBezTo>
                  <a:cubicBezTo>
                    <a:pt x="9618" y="7463"/>
                    <a:pt x="9641" y="7463"/>
                    <a:pt x="9641" y="7463"/>
                  </a:cubicBezTo>
                  <a:cubicBezTo>
                    <a:pt x="9641" y="7440"/>
                    <a:pt x="9618" y="7440"/>
                    <a:pt x="9618" y="7417"/>
                  </a:cubicBezTo>
                  <a:cubicBezTo>
                    <a:pt x="9618" y="7417"/>
                    <a:pt x="9641" y="7393"/>
                    <a:pt x="9641" y="7370"/>
                  </a:cubicBezTo>
                  <a:cubicBezTo>
                    <a:pt x="9664" y="7393"/>
                    <a:pt x="9664" y="7393"/>
                    <a:pt x="9664" y="7393"/>
                  </a:cubicBezTo>
                  <a:cubicBezTo>
                    <a:pt x="9688" y="7393"/>
                    <a:pt x="9711" y="7393"/>
                    <a:pt x="9734" y="7370"/>
                  </a:cubicBezTo>
                  <a:cubicBezTo>
                    <a:pt x="9711" y="7347"/>
                    <a:pt x="9688" y="7324"/>
                    <a:pt x="9641" y="7301"/>
                  </a:cubicBezTo>
                  <a:cubicBezTo>
                    <a:pt x="9676" y="7301"/>
                    <a:pt x="9711" y="7307"/>
                    <a:pt x="9743" y="7307"/>
                  </a:cubicBezTo>
                  <a:cubicBezTo>
                    <a:pt x="9775" y="7307"/>
                    <a:pt x="9804" y="7301"/>
                    <a:pt x="9827" y="7278"/>
                  </a:cubicBezTo>
                  <a:cubicBezTo>
                    <a:pt x="9804" y="7254"/>
                    <a:pt x="9827" y="7162"/>
                    <a:pt x="9873" y="7092"/>
                  </a:cubicBezTo>
                  <a:close/>
                  <a:moveTo>
                    <a:pt x="9780" y="7834"/>
                  </a:moveTo>
                  <a:cubicBezTo>
                    <a:pt x="9827" y="7834"/>
                    <a:pt x="9873" y="7857"/>
                    <a:pt x="9919" y="7857"/>
                  </a:cubicBezTo>
                  <a:cubicBezTo>
                    <a:pt x="9919" y="7880"/>
                    <a:pt x="9896" y="7903"/>
                    <a:pt x="9896" y="7950"/>
                  </a:cubicBezTo>
                  <a:cubicBezTo>
                    <a:pt x="9850" y="7903"/>
                    <a:pt x="9827" y="7880"/>
                    <a:pt x="9780" y="7857"/>
                  </a:cubicBezTo>
                  <a:cubicBezTo>
                    <a:pt x="9780" y="7857"/>
                    <a:pt x="9780" y="7834"/>
                    <a:pt x="9780" y="7834"/>
                  </a:cubicBezTo>
                  <a:close/>
                  <a:moveTo>
                    <a:pt x="9448" y="7920"/>
                  </a:moveTo>
                  <a:cubicBezTo>
                    <a:pt x="9473" y="7920"/>
                    <a:pt x="9507" y="7954"/>
                    <a:pt x="9525" y="7973"/>
                  </a:cubicBezTo>
                  <a:cubicBezTo>
                    <a:pt x="9502" y="7973"/>
                    <a:pt x="9479" y="7996"/>
                    <a:pt x="9456" y="7996"/>
                  </a:cubicBezTo>
                  <a:cubicBezTo>
                    <a:pt x="9433" y="7996"/>
                    <a:pt x="9410" y="7996"/>
                    <a:pt x="9386" y="8019"/>
                  </a:cubicBezTo>
                  <a:cubicBezTo>
                    <a:pt x="9386" y="7973"/>
                    <a:pt x="9386" y="7950"/>
                    <a:pt x="9433" y="7950"/>
                  </a:cubicBezTo>
                  <a:cubicBezTo>
                    <a:pt x="9433" y="7950"/>
                    <a:pt x="9433" y="7926"/>
                    <a:pt x="9433" y="7926"/>
                  </a:cubicBezTo>
                  <a:cubicBezTo>
                    <a:pt x="9437" y="7922"/>
                    <a:pt x="9442" y="7920"/>
                    <a:pt x="9448" y="7920"/>
                  </a:cubicBezTo>
                  <a:close/>
                  <a:moveTo>
                    <a:pt x="9317" y="8552"/>
                  </a:moveTo>
                  <a:cubicBezTo>
                    <a:pt x="9340" y="8575"/>
                    <a:pt x="9363" y="8575"/>
                    <a:pt x="9386" y="8575"/>
                  </a:cubicBezTo>
                  <a:cubicBezTo>
                    <a:pt x="9386" y="8575"/>
                    <a:pt x="9386" y="8599"/>
                    <a:pt x="9386" y="8622"/>
                  </a:cubicBezTo>
                  <a:lnTo>
                    <a:pt x="9525" y="8622"/>
                  </a:lnTo>
                  <a:cubicBezTo>
                    <a:pt x="9549" y="8622"/>
                    <a:pt x="9572" y="8645"/>
                    <a:pt x="9618" y="8668"/>
                  </a:cubicBezTo>
                  <a:lnTo>
                    <a:pt x="9549" y="8738"/>
                  </a:lnTo>
                  <a:lnTo>
                    <a:pt x="9456" y="8738"/>
                  </a:lnTo>
                  <a:cubicBezTo>
                    <a:pt x="9433" y="8738"/>
                    <a:pt x="9433" y="8738"/>
                    <a:pt x="9410" y="8761"/>
                  </a:cubicBezTo>
                  <a:cubicBezTo>
                    <a:pt x="9386" y="8714"/>
                    <a:pt x="9433" y="8691"/>
                    <a:pt x="9433" y="8668"/>
                  </a:cubicBezTo>
                  <a:cubicBezTo>
                    <a:pt x="9410" y="8668"/>
                    <a:pt x="9386" y="8691"/>
                    <a:pt x="9363" y="8691"/>
                  </a:cubicBezTo>
                  <a:lnTo>
                    <a:pt x="9363" y="8622"/>
                  </a:lnTo>
                  <a:lnTo>
                    <a:pt x="9317" y="8622"/>
                  </a:lnTo>
                  <a:lnTo>
                    <a:pt x="9317" y="8552"/>
                  </a:lnTo>
                  <a:close/>
                  <a:moveTo>
                    <a:pt x="12376" y="9572"/>
                  </a:moveTo>
                  <a:cubicBezTo>
                    <a:pt x="12399" y="9595"/>
                    <a:pt x="12399" y="9618"/>
                    <a:pt x="12422" y="9641"/>
                  </a:cubicBezTo>
                  <a:cubicBezTo>
                    <a:pt x="12399" y="9665"/>
                    <a:pt x="12376" y="9688"/>
                    <a:pt x="12353" y="9711"/>
                  </a:cubicBezTo>
                  <a:cubicBezTo>
                    <a:pt x="12330" y="9711"/>
                    <a:pt x="12306" y="9688"/>
                    <a:pt x="12283" y="9688"/>
                  </a:cubicBezTo>
                  <a:lnTo>
                    <a:pt x="12283" y="9734"/>
                  </a:lnTo>
                  <a:cubicBezTo>
                    <a:pt x="12260" y="9734"/>
                    <a:pt x="12260" y="9711"/>
                    <a:pt x="12237" y="9688"/>
                  </a:cubicBezTo>
                  <a:cubicBezTo>
                    <a:pt x="12260" y="9665"/>
                    <a:pt x="12283" y="9665"/>
                    <a:pt x="12306" y="9665"/>
                  </a:cubicBezTo>
                  <a:cubicBezTo>
                    <a:pt x="12330" y="9665"/>
                    <a:pt x="12353" y="9641"/>
                    <a:pt x="12353" y="9595"/>
                  </a:cubicBezTo>
                  <a:cubicBezTo>
                    <a:pt x="12353" y="9595"/>
                    <a:pt x="12353" y="9595"/>
                    <a:pt x="12376" y="9572"/>
                  </a:cubicBezTo>
                  <a:close/>
                  <a:moveTo>
                    <a:pt x="14253" y="12561"/>
                  </a:moveTo>
                  <a:cubicBezTo>
                    <a:pt x="14276" y="12585"/>
                    <a:pt x="14276" y="12608"/>
                    <a:pt x="14300" y="12608"/>
                  </a:cubicBezTo>
                  <a:cubicBezTo>
                    <a:pt x="14300" y="12677"/>
                    <a:pt x="14253" y="12701"/>
                    <a:pt x="14207" y="12724"/>
                  </a:cubicBezTo>
                  <a:cubicBezTo>
                    <a:pt x="14230" y="12747"/>
                    <a:pt x="14230" y="12747"/>
                    <a:pt x="14253" y="12770"/>
                  </a:cubicBezTo>
                  <a:lnTo>
                    <a:pt x="14230" y="12770"/>
                  </a:lnTo>
                  <a:cubicBezTo>
                    <a:pt x="14230" y="12770"/>
                    <a:pt x="14207" y="12770"/>
                    <a:pt x="14184" y="12747"/>
                  </a:cubicBezTo>
                  <a:cubicBezTo>
                    <a:pt x="14184" y="12724"/>
                    <a:pt x="14207" y="12701"/>
                    <a:pt x="14230" y="12677"/>
                  </a:cubicBezTo>
                  <a:cubicBezTo>
                    <a:pt x="14207" y="12654"/>
                    <a:pt x="14207" y="12654"/>
                    <a:pt x="14184" y="12631"/>
                  </a:cubicBezTo>
                  <a:lnTo>
                    <a:pt x="14253" y="12631"/>
                  </a:lnTo>
                  <a:cubicBezTo>
                    <a:pt x="14253" y="12608"/>
                    <a:pt x="14253" y="12608"/>
                    <a:pt x="14253" y="12561"/>
                  </a:cubicBezTo>
                  <a:close/>
                  <a:moveTo>
                    <a:pt x="11912" y="13396"/>
                  </a:moveTo>
                  <a:cubicBezTo>
                    <a:pt x="11936" y="13419"/>
                    <a:pt x="11959" y="13419"/>
                    <a:pt x="11982" y="13419"/>
                  </a:cubicBezTo>
                  <a:cubicBezTo>
                    <a:pt x="11959" y="13442"/>
                    <a:pt x="11959" y="13465"/>
                    <a:pt x="11959" y="13465"/>
                  </a:cubicBezTo>
                  <a:lnTo>
                    <a:pt x="11982" y="13512"/>
                  </a:lnTo>
                  <a:lnTo>
                    <a:pt x="11959" y="13535"/>
                  </a:lnTo>
                  <a:cubicBezTo>
                    <a:pt x="11936" y="13512"/>
                    <a:pt x="11889" y="13489"/>
                    <a:pt x="11866" y="13465"/>
                  </a:cubicBezTo>
                  <a:cubicBezTo>
                    <a:pt x="11889" y="13442"/>
                    <a:pt x="11889" y="13419"/>
                    <a:pt x="11912" y="13396"/>
                  </a:cubicBezTo>
                  <a:close/>
                  <a:moveTo>
                    <a:pt x="7926" y="13558"/>
                  </a:moveTo>
                  <a:cubicBezTo>
                    <a:pt x="7950" y="13581"/>
                    <a:pt x="7973" y="13604"/>
                    <a:pt x="7973" y="13628"/>
                  </a:cubicBezTo>
                  <a:cubicBezTo>
                    <a:pt x="7973" y="13651"/>
                    <a:pt x="7950" y="13651"/>
                    <a:pt x="7926" y="13651"/>
                  </a:cubicBezTo>
                  <a:cubicBezTo>
                    <a:pt x="7926" y="13628"/>
                    <a:pt x="7903" y="13628"/>
                    <a:pt x="7880" y="13628"/>
                  </a:cubicBezTo>
                  <a:cubicBezTo>
                    <a:pt x="7880" y="13651"/>
                    <a:pt x="7880" y="13674"/>
                    <a:pt x="7903" y="13697"/>
                  </a:cubicBezTo>
                  <a:lnTo>
                    <a:pt x="7834" y="13697"/>
                  </a:lnTo>
                  <a:cubicBezTo>
                    <a:pt x="7834" y="13720"/>
                    <a:pt x="7834" y="13767"/>
                    <a:pt x="7834" y="13790"/>
                  </a:cubicBezTo>
                  <a:lnTo>
                    <a:pt x="7810" y="13790"/>
                  </a:lnTo>
                  <a:cubicBezTo>
                    <a:pt x="7787" y="13743"/>
                    <a:pt x="7787" y="13720"/>
                    <a:pt x="7764" y="13674"/>
                  </a:cubicBezTo>
                  <a:cubicBezTo>
                    <a:pt x="7764" y="13674"/>
                    <a:pt x="7787" y="13651"/>
                    <a:pt x="7787" y="13651"/>
                  </a:cubicBezTo>
                  <a:cubicBezTo>
                    <a:pt x="7787" y="13651"/>
                    <a:pt x="7787" y="13628"/>
                    <a:pt x="7787" y="13604"/>
                  </a:cubicBezTo>
                  <a:lnTo>
                    <a:pt x="7834" y="13604"/>
                  </a:lnTo>
                  <a:cubicBezTo>
                    <a:pt x="7857" y="13604"/>
                    <a:pt x="7857" y="13581"/>
                    <a:pt x="7880" y="13558"/>
                  </a:cubicBezTo>
                  <a:close/>
                  <a:moveTo>
                    <a:pt x="7671" y="13674"/>
                  </a:moveTo>
                  <a:lnTo>
                    <a:pt x="7671" y="13674"/>
                  </a:lnTo>
                  <a:cubicBezTo>
                    <a:pt x="7695" y="13697"/>
                    <a:pt x="7718" y="13697"/>
                    <a:pt x="7741" y="13720"/>
                  </a:cubicBezTo>
                  <a:cubicBezTo>
                    <a:pt x="7648" y="13767"/>
                    <a:pt x="7741" y="13836"/>
                    <a:pt x="7695" y="13859"/>
                  </a:cubicBezTo>
                  <a:cubicBezTo>
                    <a:pt x="7718" y="13882"/>
                    <a:pt x="7718" y="13906"/>
                    <a:pt x="7718" y="13929"/>
                  </a:cubicBezTo>
                  <a:cubicBezTo>
                    <a:pt x="7718" y="13929"/>
                    <a:pt x="7718" y="13929"/>
                    <a:pt x="7718" y="13952"/>
                  </a:cubicBezTo>
                  <a:cubicBezTo>
                    <a:pt x="7695" y="13929"/>
                    <a:pt x="7695" y="13906"/>
                    <a:pt x="7671" y="13906"/>
                  </a:cubicBezTo>
                  <a:cubicBezTo>
                    <a:pt x="7648" y="13906"/>
                    <a:pt x="7648" y="13906"/>
                    <a:pt x="7648" y="13952"/>
                  </a:cubicBezTo>
                  <a:cubicBezTo>
                    <a:pt x="7648" y="13952"/>
                    <a:pt x="7625" y="13952"/>
                    <a:pt x="7602" y="13975"/>
                  </a:cubicBezTo>
                  <a:cubicBezTo>
                    <a:pt x="7602" y="13906"/>
                    <a:pt x="7602" y="13859"/>
                    <a:pt x="7602" y="13790"/>
                  </a:cubicBezTo>
                  <a:cubicBezTo>
                    <a:pt x="7648" y="13813"/>
                    <a:pt x="7671" y="13836"/>
                    <a:pt x="7671" y="13882"/>
                  </a:cubicBezTo>
                  <a:cubicBezTo>
                    <a:pt x="7695" y="13813"/>
                    <a:pt x="7625" y="13743"/>
                    <a:pt x="7671" y="13674"/>
                  </a:cubicBezTo>
                  <a:close/>
                  <a:moveTo>
                    <a:pt x="8204" y="13651"/>
                  </a:moveTo>
                  <a:cubicBezTo>
                    <a:pt x="8251" y="13674"/>
                    <a:pt x="8204" y="13697"/>
                    <a:pt x="8228" y="13720"/>
                  </a:cubicBezTo>
                  <a:cubicBezTo>
                    <a:pt x="8251" y="13743"/>
                    <a:pt x="8297" y="13767"/>
                    <a:pt x="8274" y="13790"/>
                  </a:cubicBezTo>
                  <a:cubicBezTo>
                    <a:pt x="8228" y="13790"/>
                    <a:pt x="8204" y="13813"/>
                    <a:pt x="8181" y="13813"/>
                  </a:cubicBezTo>
                  <a:cubicBezTo>
                    <a:pt x="8181" y="13836"/>
                    <a:pt x="8204" y="13859"/>
                    <a:pt x="8204" y="13859"/>
                  </a:cubicBezTo>
                  <a:cubicBezTo>
                    <a:pt x="8181" y="13882"/>
                    <a:pt x="8158" y="13882"/>
                    <a:pt x="8135" y="13906"/>
                  </a:cubicBezTo>
                  <a:cubicBezTo>
                    <a:pt x="8112" y="13929"/>
                    <a:pt x="8112" y="13975"/>
                    <a:pt x="8112" y="14022"/>
                  </a:cubicBezTo>
                  <a:lnTo>
                    <a:pt x="8065" y="14022"/>
                  </a:lnTo>
                  <a:cubicBezTo>
                    <a:pt x="8065" y="13998"/>
                    <a:pt x="8042" y="13975"/>
                    <a:pt x="8042" y="13975"/>
                  </a:cubicBezTo>
                  <a:cubicBezTo>
                    <a:pt x="8042" y="13975"/>
                    <a:pt x="8019" y="13998"/>
                    <a:pt x="7996" y="14022"/>
                  </a:cubicBezTo>
                  <a:lnTo>
                    <a:pt x="7996" y="13952"/>
                  </a:lnTo>
                  <a:lnTo>
                    <a:pt x="7973" y="13952"/>
                  </a:lnTo>
                  <a:cubicBezTo>
                    <a:pt x="7950" y="13952"/>
                    <a:pt x="7926" y="13929"/>
                    <a:pt x="7903" y="13906"/>
                  </a:cubicBezTo>
                  <a:cubicBezTo>
                    <a:pt x="7950" y="13906"/>
                    <a:pt x="7996" y="13882"/>
                    <a:pt x="8019" y="13882"/>
                  </a:cubicBezTo>
                  <a:cubicBezTo>
                    <a:pt x="8019" y="13859"/>
                    <a:pt x="7996" y="13859"/>
                    <a:pt x="7996" y="13836"/>
                  </a:cubicBezTo>
                  <a:cubicBezTo>
                    <a:pt x="7996" y="13836"/>
                    <a:pt x="8019" y="13813"/>
                    <a:pt x="8019" y="13813"/>
                  </a:cubicBezTo>
                  <a:cubicBezTo>
                    <a:pt x="8042" y="13859"/>
                    <a:pt x="8065" y="13882"/>
                    <a:pt x="8089" y="13929"/>
                  </a:cubicBezTo>
                  <a:cubicBezTo>
                    <a:pt x="8089" y="13906"/>
                    <a:pt x="8112" y="13906"/>
                    <a:pt x="8112" y="13906"/>
                  </a:cubicBezTo>
                  <a:cubicBezTo>
                    <a:pt x="8112" y="13859"/>
                    <a:pt x="8112" y="13813"/>
                    <a:pt x="8112" y="13743"/>
                  </a:cubicBezTo>
                  <a:cubicBezTo>
                    <a:pt x="8135" y="13743"/>
                    <a:pt x="8158" y="13743"/>
                    <a:pt x="8181" y="13767"/>
                  </a:cubicBezTo>
                  <a:cubicBezTo>
                    <a:pt x="8181" y="13720"/>
                    <a:pt x="8204" y="13697"/>
                    <a:pt x="8204" y="13651"/>
                  </a:cubicBezTo>
                  <a:close/>
                  <a:moveTo>
                    <a:pt x="7486" y="14022"/>
                  </a:moveTo>
                  <a:cubicBezTo>
                    <a:pt x="7509" y="14045"/>
                    <a:pt x="7532" y="14068"/>
                    <a:pt x="7556" y="14091"/>
                  </a:cubicBezTo>
                  <a:cubicBezTo>
                    <a:pt x="7556" y="14114"/>
                    <a:pt x="7544" y="14120"/>
                    <a:pt x="7529" y="14120"/>
                  </a:cubicBezTo>
                  <a:cubicBezTo>
                    <a:pt x="7515" y="14120"/>
                    <a:pt x="7498" y="14114"/>
                    <a:pt x="7486" y="14114"/>
                  </a:cubicBezTo>
                  <a:cubicBezTo>
                    <a:pt x="7579" y="14161"/>
                    <a:pt x="7579" y="14161"/>
                    <a:pt x="7556" y="14230"/>
                  </a:cubicBezTo>
                  <a:cubicBezTo>
                    <a:pt x="7532" y="14207"/>
                    <a:pt x="7486" y="14184"/>
                    <a:pt x="7463" y="14161"/>
                  </a:cubicBezTo>
                  <a:cubicBezTo>
                    <a:pt x="7463" y="14114"/>
                    <a:pt x="7486" y="14068"/>
                    <a:pt x="7486" y="14022"/>
                  </a:cubicBezTo>
                  <a:close/>
                  <a:moveTo>
                    <a:pt x="7810" y="14416"/>
                  </a:moveTo>
                  <a:cubicBezTo>
                    <a:pt x="7810" y="14439"/>
                    <a:pt x="7810" y="14462"/>
                    <a:pt x="7810" y="14462"/>
                  </a:cubicBezTo>
                  <a:cubicBezTo>
                    <a:pt x="7764" y="14462"/>
                    <a:pt x="7764" y="14508"/>
                    <a:pt x="7741" y="14531"/>
                  </a:cubicBezTo>
                  <a:cubicBezTo>
                    <a:pt x="7741" y="14508"/>
                    <a:pt x="7718" y="14508"/>
                    <a:pt x="7695" y="14485"/>
                  </a:cubicBezTo>
                  <a:cubicBezTo>
                    <a:pt x="7718" y="14462"/>
                    <a:pt x="7718" y="14439"/>
                    <a:pt x="7764" y="14416"/>
                  </a:cubicBezTo>
                  <a:close/>
                  <a:moveTo>
                    <a:pt x="11472" y="14647"/>
                  </a:moveTo>
                  <a:cubicBezTo>
                    <a:pt x="11519" y="14647"/>
                    <a:pt x="11565" y="14670"/>
                    <a:pt x="11588" y="14694"/>
                  </a:cubicBezTo>
                  <a:cubicBezTo>
                    <a:pt x="11588" y="14740"/>
                    <a:pt x="11542" y="14717"/>
                    <a:pt x="11519" y="14763"/>
                  </a:cubicBezTo>
                  <a:cubicBezTo>
                    <a:pt x="11495" y="14740"/>
                    <a:pt x="11472" y="14717"/>
                    <a:pt x="11449" y="14717"/>
                  </a:cubicBezTo>
                  <a:cubicBezTo>
                    <a:pt x="11449" y="14694"/>
                    <a:pt x="11472" y="14670"/>
                    <a:pt x="11472" y="14647"/>
                  </a:cubicBezTo>
                  <a:close/>
                  <a:moveTo>
                    <a:pt x="11681" y="14300"/>
                  </a:moveTo>
                  <a:cubicBezTo>
                    <a:pt x="11704" y="14300"/>
                    <a:pt x="11704" y="14323"/>
                    <a:pt x="11704" y="14346"/>
                  </a:cubicBezTo>
                  <a:lnTo>
                    <a:pt x="11634" y="14346"/>
                  </a:lnTo>
                  <a:cubicBezTo>
                    <a:pt x="11634" y="14369"/>
                    <a:pt x="11634" y="14392"/>
                    <a:pt x="11658" y="14416"/>
                  </a:cubicBezTo>
                  <a:cubicBezTo>
                    <a:pt x="11658" y="14416"/>
                    <a:pt x="11634" y="14439"/>
                    <a:pt x="11611" y="14439"/>
                  </a:cubicBezTo>
                  <a:lnTo>
                    <a:pt x="11658" y="14485"/>
                  </a:lnTo>
                  <a:cubicBezTo>
                    <a:pt x="11611" y="14485"/>
                    <a:pt x="11611" y="14508"/>
                    <a:pt x="11634" y="14555"/>
                  </a:cubicBezTo>
                  <a:cubicBezTo>
                    <a:pt x="11658" y="14578"/>
                    <a:pt x="11681" y="14601"/>
                    <a:pt x="11658" y="14647"/>
                  </a:cubicBezTo>
                  <a:cubicBezTo>
                    <a:pt x="11658" y="14647"/>
                    <a:pt x="11681" y="14670"/>
                    <a:pt x="11681" y="14670"/>
                  </a:cubicBezTo>
                  <a:lnTo>
                    <a:pt x="11750" y="14670"/>
                  </a:lnTo>
                  <a:cubicBezTo>
                    <a:pt x="11773" y="14717"/>
                    <a:pt x="11773" y="14717"/>
                    <a:pt x="11750" y="14786"/>
                  </a:cubicBezTo>
                  <a:cubicBezTo>
                    <a:pt x="11727" y="14809"/>
                    <a:pt x="11704" y="14809"/>
                    <a:pt x="11681" y="14809"/>
                  </a:cubicBezTo>
                  <a:cubicBezTo>
                    <a:pt x="11658" y="14786"/>
                    <a:pt x="11634" y="14740"/>
                    <a:pt x="11634" y="14717"/>
                  </a:cubicBezTo>
                  <a:cubicBezTo>
                    <a:pt x="11634" y="14647"/>
                    <a:pt x="11611" y="14601"/>
                    <a:pt x="11588" y="14555"/>
                  </a:cubicBezTo>
                  <a:lnTo>
                    <a:pt x="11565" y="14555"/>
                  </a:lnTo>
                  <a:cubicBezTo>
                    <a:pt x="11565" y="14555"/>
                    <a:pt x="11542" y="14531"/>
                    <a:pt x="11542" y="14531"/>
                  </a:cubicBezTo>
                  <a:cubicBezTo>
                    <a:pt x="11519" y="14508"/>
                    <a:pt x="11472" y="14508"/>
                    <a:pt x="11449" y="14485"/>
                  </a:cubicBezTo>
                  <a:cubicBezTo>
                    <a:pt x="11426" y="14508"/>
                    <a:pt x="11426" y="14508"/>
                    <a:pt x="11403" y="14531"/>
                  </a:cubicBezTo>
                  <a:cubicBezTo>
                    <a:pt x="11379" y="14555"/>
                    <a:pt x="11379" y="14601"/>
                    <a:pt x="11333" y="14624"/>
                  </a:cubicBezTo>
                  <a:cubicBezTo>
                    <a:pt x="11333" y="14578"/>
                    <a:pt x="11333" y="14555"/>
                    <a:pt x="11333" y="14531"/>
                  </a:cubicBezTo>
                  <a:cubicBezTo>
                    <a:pt x="11333" y="14485"/>
                    <a:pt x="11356" y="14485"/>
                    <a:pt x="11403" y="14485"/>
                  </a:cubicBezTo>
                  <a:cubicBezTo>
                    <a:pt x="11403" y="14462"/>
                    <a:pt x="11379" y="14462"/>
                    <a:pt x="11379" y="14439"/>
                  </a:cubicBezTo>
                  <a:lnTo>
                    <a:pt x="11426" y="14392"/>
                  </a:lnTo>
                  <a:lnTo>
                    <a:pt x="11472" y="14392"/>
                  </a:lnTo>
                  <a:cubicBezTo>
                    <a:pt x="11472" y="14416"/>
                    <a:pt x="11449" y="14439"/>
                    <a:pt x="11449" y="14439"/>
                  </a:cubicBezTo>
                  <a:cubicBezTo>
                    <a:pt x="11472" y="14462"/>
                    <a:pt x="11519" y="14462"/>
                    <a:pt x="11542" y="14485"/>
                  </a:cubicBezTo>
                  <a:cubicBezTo>
                    <a:pt x="11542" y="14439"/>
                    <a:pt x="11542" y="14416"/>
                    <a:pt x="11588" y="14392"/>
                  </a:cubicBezTo>
                  <a:cubicBezTo>
                    <a:pt x="11611" y="14369"/>
                    <a:pt x="11611" y="14346"/>
                    <a:pt x="11634" y="14323"/>
                  </a:cubicBezTo>
                  <a:cubicBezTo>
                    <a:pt x="11634" y="14300"/>
                    <a:pt x="11658" y="14300"/>
                    <a:pt x="11681" y="14300"/>
                  </a:cubicBezTo>
                  <a:close/>
                  <a:moveTo>
                    <a:pt x="7046" y="15105"/>
                  </a:moveTo>
                  <a:lnTo>
                    <a:pt x="7046" y="15111"/>
                  </a:lnTo>
                  <a:lnTo>
                    <a:pt x="7050" y="15111"/>
                  </a:lnTo>
                  <a:cubicBezTo>
                    <a:pt x="7048" y="15109"/>
                    <a:pt x="7047" y="15107"/>
                    <a:pt x="7046" y="15105"/>
                  </a:cubicBezTo>
                  <a:close/>
                  <a:moveTo>
                    <a:pt x="7092" y="15064"/>
                  </a:moveTo>
                  <a:cubicBezTo>
                    <a:pt x="7092" y="15088"/>
                    <a:pt x="7092" y="15088"/>
                    <a:pt x="7115" y="15111"/>
                  </a:cubicBezTo>
                  <a:lnTo>
                    <a:pt x="7050" y="15111"/>
                  </a:lnTo>
                  <a:cubicBezTo>
                    <a:pt x="7064" y="15132"/>
                    <a:pt x="7078" y="15152"/>
                    <a:pt x="7092" y="15180"/>
                  </a:cubicBezTo>
                  <a:cubicBezTo>
                    <a:pt x="7115" y="15134"/>
                    <a:pt x="7115" y="15111"/>
                    <a:pt x="7138" y="15088"/>
                  </a:cubicBezTo>
                  <a:cubicBezTo>
                    <a:pt x="7115" y="15088"/>
                    <a:pt x="7092" y="15064"/>
                    <a:pt x="7092" y="15064"/>
                  </a:cubicBezTo>
                  <a:close/>
                  <a:moveTo>
                    <a:pt x="7393" y="15088"/>
                  </a:moveTo>
                  <a:cubicBezTo>
                    <a:pt x="7416" y="15111"/>
                    <a:pt x="7440" y="15134"/>
                    <a:pt x="7463" y="15157"/>
                  </a:cubicBezTo>
                  <a:cubicBezTo>
                    <a:pt x="7440" y="15180"/>
                    <a:pt x="7440" y="15203"/>
                    <a:pt x="7416" y="15227"/>
                  </a:cubicBezTo>
                  <a:cubicBezTo>
                    <a:pt x="7393" y="15227"/>
                    <a:pt x="7370" y="15203"/>
                    <a:pt x="7347" y="15203"/>
                  </a:cubicBezTo>
                  <a:cubicBezTo>
                    <a:pt x="7347" y="15227"/>
                    <a:pt x="7347" y="15250"/>
                    <a:pt x="7347" y="15273"/>
                  </a:cubicBezTo>
                  <a:cubicBezTo>
                    <a:pt x="7347" y="15250"/>
                    <a:pt x="7370" y="15250"/>
                    <a:pt x="7370" y="15227"/>
                  </a:cubicBezTo>
                  <a:cubicBezTo>
                    <a:pt x="7393" y="15250"/>
                    <a:pt x="7416" y="15250"/>
                    <a:pt x="7416" y="15250"/>
                  </a:cubicBezTo>
                  <a:cubicBezTo>
                    <a:pt x="7416" y="15273"/>
                    <a:pt x="7440" y="15296"/>
                    <a:pt x="7440" y="15343"/>
                  </a:cubicBezTo>
                  <a:cubicBezTo>
                    <a:pt x="7393" y="15319"/>
                    <a:pt x="7347" y="15319"/>
                    <a:pt x="7301" y="15296"/>
                  </a:cubicBezTo>
                  <a:lnTo>
                    <a:pt x="7301" y="15180"/>
                  </a:lnTo>
                  <a:cubicBezTo>
                    <a:pt x="7324" y="15157"/>
                    <a:pt x="7324" y="15157"/>
                    <a:pt x="7347" y="15157"/>
                  </a:cubicBezTo>
                  <a:cubicBezTo>
                    <a:pt x="7347" y="15134"/>
                    <a:pt x="7347" y="15134"/>
                    <a:pt x="7347" y="15111"/>
                  </a:cubicBezTo>
                  <a:cubicBezTo>
                    <a:pt x="7347" y="15088"/>
                    <a:pt x="7370" y="15088"/>
                    <a:pt x="7393" y="15088"/>
                  </a:cubicBezTo>
                  <a:close/>
                  <a:moveTo>
                    <a:pt x="11658" y="15227"/>
                  </a:moveTo>
                  <a:cubicBezTo>
                    <a:pt x="11634" y="15250"/>
                    <a:pt x="11634" y="15250"/>
                    <a:pt x="11634" y="15273"/>
                  </a:cubicBezTo>
                  <a:cubicBezTo>
                    <a:pt x="11658" y="15296"/>
                    <a:pt x="11681" y="15343"/>
                    <a:pt x="11704" y="15366"/>
                  </a:cubicBezTo>
                  <a:cubicBezTo>
                    <a:pt x="11704" y="15319"/>
                    <a:pt x="11681" y="15273"/>
                    <a:pt x="11658" y="15227"/>
                  </a:cubicBezTo>
                  <a:close/>
                  <a:moveTo>
                    <a:pt x="12700" y="15343"/>
                  </a:moveTo>
                  <a:cubicBezTo>
                    <a:pt x="12700" y="15366"/>
                    <a:pt x="12700" y="15366"/>
                    <a:pt x="12700" y="15389"/>
                  </a:cubicBezTo>
                  <a:cubicBezTo>
                    <a:pt x="12724" y="15412"/>
                    <a:pt x="12770" y="15412"/>
                    <a:pt x="12793" y="15412"/>
                  </a:cubicBezTo>
                  <a:cubicBezTo>
                    <a:pt x="12793" y="15458"/>
                    <a:pt x="12770" y="15482"/>
                    <a:pt x="12770" y="15505"/>
                  </a:cubicBezTo>
                  <a:cubicBezTo>
                    <a:pt x="12724" y="15482"/>
                    <a:pt x="12770" y="15435"/>
                    <a:pt x="12700" y="15435"/>
                  </a:cubicBezTo>
                  <a:cubicBezTo>
                    <a:pt x="12700" y="15435"/>
                    <a:pt x="12700" y="15458"/>
                    <a:pt x="12700" y="15458"/>
                  </a:cubicBezTo>
                  <a:cubicBezTo>
                    <a:pt x="12654" y="15458"/>
                    <a:pt x="12631" y="15458"/>
                    <a:pt x="12631" y="15389"/>
                  </a:cubicBezTo>
                  <a:cubicBezTo>
                    <a:pt x="12654" y="15366"/>
                    <a:pt x="12677" y="15366"/>
                    <a:pt x="12700" y="15343"/>
                  </a:cubicBezTo>
                  <a:close/>
                  <a:moveTo>
                    <a:pt x="13482" y="15420"/>
                  </a:moveTo>
                  <a:cubicBezTo>
                    <a:pt x="13496" y="15420"/>
                    <a:pt x="13508" y="15431"/>
                    <a:pt x="13535" y="15458"/>
                  </a:cubicBezTo>
                  <a:cubicBezTo>
                    <a:pt x="13535" y="15482"/>
                    <a:pt x="13535" y="15482"/>
                    <a:pt x="13512" y="15505"/>
                  </a:cubicBezTo>
                  <a:cubicBezTo>
                    <a:pt x="13535" y="15505"/>
                    <a:pt x="13558" y="15482"/>
                    <a:pt x="13581" y="15458"/>
                  </a:cubicBezTo>
                  <a:lnTo>
                    <a:pt x="13581" y="15458"/>
                  </a:lnTo>
                  <a:cubicBezTo>
                    <a:pt x="13558" y="15505"/>
                    <a:pt x="13558" y="15528"/>
                    <a:pt x="13558" y="15551"/>
                  </a:cubicBezTo>
                  <a:lnTo>
                    <a:pt x="13512" y="15551"/>
                  </a:lnTo>
                  <a:cubicBezTo>
                    <a:pt x="13488" y="15505"/>
                    <a:pt x="13488" y="15482"/>
                    <a:pt x="13488" y="15435"/>
                  </a:cubicBezTo>
                  <a:cubicBezTo>
                    <a:pt x="13488" y="15482"/>
                    <a:pt x="13465" y="15505"/>
                    <a:pt x="13465" y="15528"/>
                  </a:cubicBezTo>
                  <a:cubicBezTo>
                    <a:pt x="13442" y="15505"/>
                    <a:pt x="13442" y="15458"/>
                    <a:pt x="13442" y="15435"/>
                  </a:cubicBezTo>
                  <a:cubicBezTo>
                    <a:pt x="13461" y="15426"/>
                    <a:pt x="13472" y="15420"/>
                    <a:pt x="13482" y="15420"/>
                  </a:cubicBezTo>
                  <a:close/>
                  <a:moveTo>
                    <a:pt x="11843" y="15551"/>
                  </a:moveTo>
                  <a:cubicBezTo>
                    <a:pt x="11843" y="15551"/>
                    <a:pt x="11866" y="15574"/>
                    <a:pt x="11866" y="15574"/>
                  </a:cubicBezTo>
                  <a:cubicBezTo>
                    <a:pt x="11866" y="15621"/>
                    <a:pt x="11843" y="15644"/>
                    <a:pt x="11820" y="15667"/>
                  </a:cubicBezTo>
                  <a:lnTo>
                    <a:pt x="11773" y="15667"/>
                  </a:lnTo>
                  <a:cubicBezTo>
                    <a:pt x="11773" y="15644"/>
                    <a:pt x="11750" y="15621"/>
                    <a:pt x="11750" y="15597"/>
                  </a:cubicBezTo>
                  <a:cubicBezTo>
                    <a:pt x="11773" y="15574"/>
                    <a:pt x="11797" y="15574"/>
                    <a:pt x="11843" y="15551"/>
                  </a:cubicBezTo>
                  <a:close/>
                  <a:moveTo>
                    <a:pt x="11750" y="15922"/>
                  </a:moveTo>
                  <a:cubicBezTo>
                    <a:pt x="11750" y="15922"/>
                    <a:pt x="11750" y="15922"/>
                    <a:pt x="11727" y="15945"/>
                  </a:cubicBezTo>
                  <a:lnTo>
                    <a:pt x="11750" y="15968"/>
                  </a:lnTo>
                  <a:cubicBezTo>
                    <a:pt x="11750" y="15945"/>
                    <a:pt x="11750" y="15945"/>
                    <a:pt x="11750" y="15922"/>
                  </a:cubicBezTo>
                  <a:close/>
                  <a:moveTo>
                    <a:pt x="11658" y="15829"/>
                  </a:moveTo>
                  <a:cubicBezTo>
                    <a:pt x="11704" y="15876"/>
                    <a:pt x="11727" y="15899"/>
                    <a:pt x="11750" y="15922"/>
                  </a:cubicBezTo>
                  <a:lnTo>
                    <a:pt x="11797" y="15922"/>
                  </a:lnTo>
                  <a:cubicBezTo>
                    <a:pt x="11820" y="15899"/>
                    <a:pt x="11820" y="15876"/>
                    <a:pt x="11820" y="15852"/>
                  </a:cubicBezTo>
                  <a:lnTo>
                    <a:pt x="11889" y="15852"/>
                  </a:lnTo>
                  <a:cubicBezTo>
                    <a:pt x="11866" y="15876"/>
                    <a:pt x="11866" y="15876"/>
                    <a:pt x="11843" y="15899"/>
                  </a:cubicBezTo>
                  <a:cubicBezTo>
                    <a:pt x="11843" y="15922"/>
                    <a:pt x="11843" y="15945"/>
                    <a:pt x="11843" y="15945"/>
                  </a:cubicBezTo>
                  <a:cubicBezTo>
                    <a:pt x="11820" y="15968"/>
                    <a:pt x="11797" y="15968"/>
                    <a:pt x="11750" y="15968"/>
                  </a:cubicBezTo>
                  <a:cubicBezTo>
                    <a:pt x="11725" y="16007"/>
                    <a:pt x="11706" y="16024"/>
                    <a:pt x="11687" y="16024"/>
                  </a:cubicBezTo>
                  <a:cubicBezTo>
                    <a:pt x="11671" y="16024"/>
                    <a:pt x="11655" y="16012"/>
                    <a:pt x="11634" y="15991"/>
                  </a:cubicBezTo>
                  <a:cubicBezTo>
                    <a:pt x="11658" y="15968"/>
                    <a:pt x="11658" y="15945"/>
                    <a:pt x="11681" y="15922"/>
                  </a:cubicBezTo>
                  <a:lnTo>
                    <a:pt x="11658" y="15922"/>
                  </a:lnTo>
                  <a:cubicBezTo>
                    <a:pt x="11658" y="15899"/>
                    <a:pt x="11634" y="15876"/>
                    <a:pt x="11634" y="15852"/>
                  </a:cubicBezTo>
                  <a:cubicBezTo>
                    <a:pt x="11634" y="15852"/>
                    <a:pt x="11658" y="15852"/>
                    <a:pt x="11658" y="15829"/>
                  </a:cubicBezTo>
                  <a:close/>
                  <a:moveTo>
                    <a:pt x="163" y="15968"/>
                  </a:moveTo>
                  <a:lnTo>
                    <a:pt x="163" y="15968"/>
                  </a:lnTo>
                  <a:cubicBezTo>
                    <a:pt x="209" y="16015"/>
                    <a:pt x="232" y="16038"/>
                    <a:pt x="279" y="16061"/>
                  </a:cubicBezTo>
                  <a:cubicBezTo>
                    <a:pt x="255" y="16084"/>
                    <a:pt x="348" y="16107"/>
                    <a:pt x="279" y="16154"/>
                  </a:cubicBezTo>
                  <a:cubicBezTo>
                    <a:pt x="255" y="16130"/>
                    <a:pt x="232" y="16107"/>
                    <a:pt x="232" y="16084"/>
                  </a:cubicBezTo>
                  <a:lnTo>
                    <a:pt x="209" y="16084"/>
                  </a:lnTo>
                  <a:cubicBezTo>
                    <a:pt x="209" y="16061"/>
                    <a:pt x="186" y="16038"/>
                    <a:pt x="163" y="15968"/>
                  </a:cubicBezTo>
                  <a:close/>
                  <a:moveTo>
                    <a:pt x="10383" y="16223"/>
                  </a:moveTo>
                  <a:cubicBezTo>
                    <a:pt x="10406" y="16246"/>
                    <a:pt x="10429" y="16270"/>
                    <a:pt x="10452" y="16293"/>
                  </a:cubicBezTo>
                  <a:cubicBezTo>
                    <a:pt x="10429" y="16316"/>
                    <a:pt x="10406" y="16316"/>
                    <a:pt x="10406" y="16339"/>
                  </a:cubicBezTo>
                  <a:lnTo>
                    <a:pt x="10429" y="16339"/>
                  </a:lnTo>
                  <a:cubicBezTo>
                    <a:pt x="10429" y="16339"/>
                    <a:pt x="10429" y="16362"/>
                    <a:pt x="10429" y="16362"/>
                  </a:cubicBezTo>
                  <a:cubicBezTo>
                    <a:pt x="10416" y="16369"/>
                    <a:pt x="10404" y="16372"/>
                    <a:pt x="10394" y="16372"/>
                  </a:cubicBezTo>
                  <a:cubicBezTo>
                    <a:pt x="10369" y="16372"/>
                    <a:pt x="10353" y="16355"/>
                    <a:pt x="10337" y="16339"/>
                  </a:cubicBezTo>
                  <a:cubicBezTo>
                    <a:pt x="10360" y="16316"/>
                    <a:pt x="10360" y="16293"/>
                    <a:pt x="10383" y="16270"/>
                  </a:cubicBezTo>
                  <a:cubicBezTo>
                    <a:pt x="10383" y="16270"/>
                    <a:pt x="10383" y="16246"/>
                    <a:pt x="10383" y="16246"/>
                  </a:cubicBezTo>
                  <a:cubicBezTo>
                    <a:pt x="10383" y="16223"/>
                    <a:pt x="10383" y="16223"/>
                    <a:pt x="10383" y="16223"/>
                  </a:cubicBezTo>
                  <a:close/>
                  <a:moveTo>
                    <a:pt x="8392" y="16457"/>
                  </a:moveTo>
                  <a:cubicBezTo>
                    <a:pt x="8390" y="16463"/>
                    <a:pt x="8390" y="16470"/>
                    <a:pt x="8390" y="16478"/>
                  </a:cubicBezTo>
                  <a:cubicBezTo>
                    <a:pt x="8390" y="16478"/>
                    <a:pt x="8400" y="16478"/>
                    <a:pt x="8407" y="16485"/>
                  </a:cubicBezTo>
                  <a:lnTo>
                    <a:pt x="8407" y="16485"/>
                  </a:lnTo>
                  <a:cubicBezTo>
                    <a:pt x="8403" y="16474"/>
                    <a:pt x="8398" y="16464"/>
                    <a:pt x="8392" y="16457"/>
                  </a:cubicBezTo>
                  <a:close/>
                  <a:moveTo>
                    <a:pt x="3593" y="16385"/>
                  </a:moveTo>
                  <a:cubicBezTo>
                    <a:pt x="3616" y="16409"/>
                    <a:pt x="3616" y="16432"/>
                    <a:pt x="3639" y="16455"/>
                  </a:cubicBezTo>
                  <a:cubicBezTo>
                    <a:pt x="3651" y="16455"/>
                    <a:pt x="3662" y="16449"/>
                    <a:pt x="3671" y="16449"/>
                  </a:cubicBezTo>
                  <a:cubicBezTo>
                    <a:pt x="3679" y="16449"/>
                    <a:pt x="3685" y="16455"/>
                    <a:pt x="3685" y="16478"/>
                  </a:cubicBezTo>
                  <a:cubicBezTo>
                    <a:pt x="3662" y="16501"/>
                    <a:pt x="3639" y="16501"/>
                    <a:pt x="3616" y="16501"/>
                  </a:cubicBezTo>
                  <a:cubicBezTo>
                    <a:pt x="3662" y="16524"/>
                    <a:pt x="3685" y="16548"/>
                    <a:pt x="3708" y="16594"/>
                  </a:cubicBezTo>
                  <a:cubicBezTo>
                    <a:pt x="3662" y="16594"/>
                    <a:pt x="3639" y="16571"/>
                    <a:pt x="3593" y="16571"/>
                  </a:cubicBezTo>
                  <a:cubicBezTo>
                    <a:pt x="3569" y="16524"/>
                    <a:pt x="3569" y="16455"/>
                    <a:pt x="3569" y="16409"/>
                  </a:cubicBezTo>
                  <a:cubicBezTo>
                    <a:pt x="3569" y="16409"/>
                    <a:pt x="3593" y="16409"/>
                    <a:pt x="3593" y="16385"/>
                  </a:cubicBezTo>
                  <a:close/>
                  <a:moveTo>
                    <a:pt x="3523" y="16501"/>
                  </a:moveTo>
                  <a:cubicBezTo>
                    <a:pt x="3546" y="16524"/>
                    <a:pt x="3546" y="16548"/>
                    <a:pt x="3569" y="16594"/>
                  </a:cubicBezTo>
                  <a:lnTo>
                    <a:pt x="3616" y="16617"/>
                  </a:lnTo>
                  <a:cubicBezTo>
                    <a:pt x="3616" y="16640"/>
                    <a:pt x="3616" y="16640"/>
                    <a:pt x="3593" y="16663"/>
                  </a:cubicBezTo>
                  <a:cubicBezTo>
                    <a:pt x="3546" y="16640"/>
                    <a:pt x="3500" y="16640"/>
                    <a:pt x="3454" y="16617"/>
                  </a:cubicBezTo>
                  <a:cubicBezTo>
                    <a:pt x="3477" y="16571"/>
                    <a:pt x="3500" y="16548"/>
                    <a:pt x="3523" y="16501"/>
                  </a:cubicBezTo>
                  <a:close/>
                  <a:moveTo>
                    <a:pt x="9989" y="16469"/>
                  </a:moveTo>
                  <a:cubicBezTo>
                    <a:pt x="10025" y="16469"/>
                    <a:pt x="10041" y="16491"/>
                    <a:pt x="10058" y="16524"/>
                  </a:cubicBezTo>
                  <a:cubicBezTo>
                    <a:pt x="10105" y="16548"/>
                    <a:pt x="10105" y="16594"/>
                    <a:pt x="10082" y="16640"/>
                  </a:cubicBezTo>
                  <a:cubicBezTo>
                    <a:pt x="10058" y="16640"/>
                    <a:pt x="10035" y="16663"/>
                    <a:pt x="9989" y="16663"/>
                  </a:cubicBezTo>
                  <a:lnTo>
                    <a:pt x="9943" y="16710"/>
                  </a:lnTo>
                  <a:cubicBezTo>
                    <a:pt x="9943" y="16710"/>
                    <a:pt x="9919" y="16687"/>
                    <a:pt x="9919" y="16663"/>
                  </a:cubicBezTo>
                  <a:cubicBezTo>
                    <a:pt x="9919" y="16640"/>
                    <a:pt x="9919" y="16594"/>
                    <a:pt x="9919" y="16548"/>
                  </a:cubicBezTo>
                  <a:lnTo>
                    <a:pt x="9966" y="16571"/>
                  </a:lnTo>
                  <a:cubicBezTo>
                    <a:pt x="9966" y="16571"/>
                    <a:pt x="9966" y="16571"/>
                    <a:pt x="9989" y="16548"/>
                  </a:cubicBezTo>
                  <a:cubicBezTo>
                    <a:pt x="9966" y="16524"/>
                    <a:pt x="9966" y="16501"/>
                    <a:pt x="9943" y="16478"/>
                  </a:cubicBezTo>
                  <a:cubicBezTo>
                    <a:pt x="9961" y="16472"/>
                    <a:pt x="9977" y="16469"/>
                    <a:pt x="9989" y="16469"/>
                  </a:cubicBezTo>
                  <a:close/>
                  <a:moveTo>
                    <a:pt x="2619" y="16710"/>
                  </a:moveTo>
                  <a:cubicBezTo>
                    <a:pt x="2689" y="16710"/>
                    <a:pt x="2758" y="16733"/>
                    <a:pt x="2805" y="16733"/>
                  </a:cubicBezTo>
                  <a:cubicBezTo>
                    <a:pt x="2805" y="16779"/>
                    <a:pt x="2805" y="16803"/>
                    <a:pt x="2805" y="16826"/>
                  </a:cubicBezTo>
                  <a:lnTo>
                    <a:pt x="2781" y="16826"/>
                  </a:lnTo>
                  <a:cubicBezTo>
                    <a:pt x="2781" y="16803"/>
                    <a:pt x="2781" y="16779"/>
                    <a:pt x="2758" y="16756"/>
                  </a:cubicBezTo>
                  <a:cubicBezTo>
                    <a:pt x="2735" y="16779"/>
                    <a:pt x="2689" y="16779"/>
                    <a:pt x="2666" y="16779"/>
                  </a:cubicBezTo>
                  <a:cubicBezTo>
                    <a:pt x="2642" y="16756"/>
                    <a:pt x="2642" y="16733"/>
                    <a:pt x="2619" y="16710"/>
                  </a:cubicBezTo>
                  <a:close/>
                  <a:moveTo>
                    <a:pt x="8181" y="16710"/>
                  </a:moveTo>
                  <a:cubicBezTo>
                    <a:pt x="8181" y="16710"/>
                    <a:pt x="8204" y="16733"/>
                    <a:pt x="8204" y="16779"/>
                  </a:cubicBezTo>
                  <a:cubicBezTo>
                    <a:pt x="8204" y="16803"/>
                    <a:pt x="8181" y="16849"/>
                    <a:pt x="8181" y="16895"/>
                  </a:cubicBezTo>
                  <a:cubicBezTo>
                    <a:pt x="8135" y="16849"/>
                    <a:pt x="8158" y="16826"/>
                    <a:pt x="8158" y="16803"/>
                  </a:cubicBezTo>
                  <a:cubicBezTo>
                    <a:pt x="8135" y="16779"/>
                    <a:pt x="8112" y="16779"/>
                    <a:pt x="8089" y="16756"/>
                  </a:cubicBezTo>
                  <a:cubicBezTo>
                    <a:pt x="8112" y="16733"/>
                    <a:pt x="8158" y="16733"/>
                    <a:pt x="8181" y="16710"/>
                  </a:cubicBezTo>
                  <a:close/>
                  <a:moveTo>
                    <a:pt x="904" y="16872"/>
                  </a:moveTo>
                  <a:cubicBezTo>
                    <a:pt x="904" y="16895"/>
                    <a:pt x="927" y="16895"/>
                    <a:pt x="951" y="16895"/>
                  </a:cubicBezTo>
                  <a:cubicBezTo>
                    <a:pt x="927" y="16918"/>
                    <a:pt x="927" y="16942"/>
                    <a:pt x="927" y="16965"/>
                  </a:cubicBezTo>
                  <a:cubicBezTo>
                    <a:pt x="915" y="16971"/>
                    <a:pt x="906" y="16974"/>
                    <a:pt x="899" y="16974"/>
                  </a:cubicBezTo>
                  <a:cubicBezTo>
                    <a:pt x="879" y="16974"/>
                    <a:pt x="875" y="16952"/>
                    <a:pt x="858" y="16918"/>
                  </a:cubicBezTo>
                  <a:cubicBezTo>
                    <a:pt x="858" y="16942"/>
                    <a:pt x="835" y="16942"/>
                    <a:pt x="835" y="16965"/>
                  </a:cubicBezTo>
                  <a:cubicBezTo>
                    <a:pt x="835" y="16942"/>
                    <a:pt x="835" y="16942"/>
                    <a:pt x="835" y="16942"/>
                  </a:cubicBezTo>
                  <a:cubicBezTo>
                    <a:pt x="812" y="16895"/>
                    <a:pt x="881" y="16895"/>
                    <a:pt x="904" y="16872"/>
                  </a:cubicBezTo>
                  <a:close/>
                  <a:moveTo>
                    <a:pt x="9247" y="17034"/>
                  </a:moveTo>
                  <a:lnTo>
                    <a:pt x="9247" y="17104"/>
                  </a:lnTo>
                  <a:cubicBezTo>
                    <a:pt x="9271" y="17104"/>
                    <a:pt x="9294" y="17127"/>
                    <a:pt x="9294" y="17150"/>
                  </a:cubicBezTo>
                  <a:cubicBezTo>
                    <a:pt x="9294" y="17150"/>
                    <a:pt x="9294" y="17173"/>
                    <a:pt x="9271" y="17197"/>
                  </a:cubicBezTo>
                  <a:lnTo>
                    <a:pt x="9247" y="17197"/>
                  </a:lnTo>
                  <a:cubicBezTo>
                    <a:pt x="9224" y="17150"/>
                    <a:pt x="9224" y="17127"/>
                    <a:pt x="9201" y="17081"/>
                  </a:cubicBezTo>
                  <a:cubicBezTo>
                    <a:pt x="9224" y="17081"/>
                    <a:pt x="9224" y="17057"/>
                    <a:pt x="9247" y="17034"/>
                  </a:cubicBezTo>
                  <a:close/>
                  <a:moveTo>
                    <a:pt x="6258" y="1"/>
                  </a:moveTo>
                  <a:cubicBezTo>
                    <a:pt x="6258" y="24"/>
                    <a:pt x="6258" y="47"/>
                    <a:pt x="6235" y="47"/>
                  </a:cubicBezTo>
                  <a:lnTo>
                    <a:pt x="6211" y="47"/>
                  </a:lnTo>
                  <a:cubicBezTo>
                    <a:pt x="6211" y="70"/>
                    <a:pt x="6211" y="93"/>
                    <a:pt x="6211" y="116"/>
                  </a:cubicBezTo>
                  <a:lnTo>
                    <a:pt x="6142" y="116"/>
                  </a:lnTo>
                  <a:cubicBezTo>
                    <a:pt x="6142" y="116"/>
                    <a:pt x="6142" y="140"/>
                    <a:pt x="6142" y="140"/>
                  </a:cubicBezTo>
                  <a:cubicBezTo>
                    <a:pt x="6142" y="186"/>
                    <a:pt x="6096" y="209"/>
                    <a:pt x="6072" y="209"/>
                  </a:cubicBezTo>
                  <a:cubicBezTo>
                    <a:pt x="6049" y="232"/>
                    <a:pt x="6026" y="255"/>
                    <a:pt x="5980" y="255"/>
                  </a:cubicBezTo>
                  <a:cubicBezTo>
                    <a:pt x="5980" y="255"/>
                    <a:pt x="5980" y="255"/>
                    <a:pt x="5956" y="232"/>
                  </a:cubicBezTo>
                  <a:lnTo>
                    <a:pt x="5956" y="232"/>
                  </a:lnTo>
                  <a:cubicBezTo>
                    <a:pt x="5956" y="255"/>
                    <a:pt x="5980" y="279"/>
                    <a:pt x="5980" y="279"/>
                  </a:cubicBezTo>
                  <a:lnTo>
                    <a:pt x="5933" y="279"/>
                  </a:lnTo>
                  <a:lnTo>
                    <a:pt x="5933" y="395"/>
                  </a:lnTo>
                  <a:cubicBezTo>
                    <a:pt x="5910" y="418"/>
                    <a:pt x="5887" y="418"/>
                    <a:pt x="5887" y="441"/>
                  </a:cubicBezTo>
                  <a:lnTo>
                    <a:pt x="5910" y="487"/>
                  </a:lnTo>
                  <a:cubicBezTo>
                    <a:pt x="5887" y="510"/>
                    <a:pt x="5887" y="510"/>
                    <a:pt x="5864" y="534"/>
                  </a:cubicBezTo>
                  <a:cubicBezTo>
                    <a:pt x="5864" y="534"/>
                    <a:pt x="5864" y="557"/>
                    <a:pt x="5841" y="580"/>
                  </a:cubicBezTo>
                  <a:cubicBezTo>
                    <a:pt x="5841" y="580"/>
                    <a:pt x="5817" y="557"/>
                    <a:pt x="5794" y="557"/>
                  </a:cubicBezTo>
                  <a:cubicBezTo>
                    <a:pt x="5794" y="603"/>
                    <a:pt x="5794" y="626"/>
                    <a:pt x="5771" y="649"/>
                  </a:cubicBezTo>
                  <a:cubicBezTo>
                    <a:pt x="5817" y="673"/>
                    <a:pt x="5841" y="696"/>
                    <a:pt x="5864" y="719"/>
                  </a:cubicBezTo>
                  <a:cubicBezTo>
                    <a:pt x="5841" y="742"/>
                    <a:pt x="5841" y="765"/>
                    <a:pt x="5817" y="789"/>
                  </a:cubicBezTo>
                  <a:cubicBezTo>
                    <a:pt x="5817" y="755"/>
                    <a:pt x="5793" y="733"/>
                    <a:pt x="5761" y="733"/>
                  </a:cubicBezTo>
                  <a:cubicBezTo>
                    <a:pt x="5750" y="733"/>
                    <a:pt x="5737" y="736"/>
                    <a:pt x="5725" y="742"/>
                  </a:cubicBezTo>
                  <a:cubicBezTo>
                    <a:pt x="5725" y="765"/>
                    <a:pt x="5702" y="789"/>
                    <a:pt x="5702" y="812"/>
                  </a:cubicBezTo>
                  <a:cubicBezTo>
                    <a:pt x="5702" y="858"/>
                    <a:pt x="5725" y="858"/>
                    <a:pt x="5725" y="881"/>
                  </a:cubicBezTo>
                  <a:cubicBezTo>
                    <a:pt x="5702" y="904"/>
                    <a:pt x="5702" y="928"/>
                    <a:pt x="5678" y="951"/>
                  </a:cubicBezTo>
                  <a:lnTo>
                    <a:pt x="5655" y="951"/>
                  </a:lnTo>
                  <a:cubicBezTo>
                    <a:pt x="5632" y="974"/>
                    <a:pt x="5632" y="997"/>
                    <a:pt x="5609" y="1020"/>
                  </a:cubicBezTo>
                  <a:lnTo>
                    <a:pt x="5562" y="1020"/>
                  </a:lnTo>
                  <a:cubicBezTo>
                    <a:pt x="5562" y="1043"/>
                    <a:pt x="5539" y="1067"/>
                    <a:pt x="5539" y="1090"/>
                  </a:cubicBezTo>
                  <a:cubicBezTo>
                    <a:pt x="5539" y="1136"/>
                    <a:pt x="5562" y="1159"/>
                    <a:pt x="5609" y="1206"/>
                  </a:cubicBezTo>
                  <a:lnTo>
                    <a:pt x="5493" y="1206"/>
                  </a:lnTo>
                  <a:cubicBezTo>
                    <a:pt x="5493" y="1275"/>
                    <a:pt x="5447" y="1345"/>
                    <a:pt x="5493" y="1414"/>
                  </a:cubicBezTo>
                  <a:cubicBezTo>
                    <a:pt x="5464" y="1405"/>
                    <a:pt x="5443" y="1399"/>
                    <a:pt x="5427" y="1399"/>
                  </a:cubicBezTo>
                  <a:cubicBezTo>
                    <a:pt x="5404" y="1399"/>
                    <a:pt x="5391" y="1410"/>
                    <a:pt x="5377" y="1437"/>
                  </a:cubicBezTo>
                  <a:cubicBezTo>
                    <a:pt x="5400" y="1437"/>
                    <a:pt x="5423" y="1437"/>
                    <a:pt x="5447" y="1461"/>
                  </a:cubicBezTo>
                  <a:cubicBezTo>
                    <a:pt x="5423" y="1461"/>
                    <a:pt x="5423" y="1484"/>
                    <a:pt x="5423" y="1507"/>
                  </a:cubicBezTo>
                  <a:cubicBezTo>
                    <a:pt x="5400" y="1484"/>
                    <a:pt x="5377" y="1461"/>
                    <a:pt x="5377" y="1461"/>
                  </a:cubicBezTo>
                  <a:cubicBezTo>
                    <a:pt x="5331" y="1530"/>
                    <a:pt x="5284" y="1576"/>
                    <a:pt x="5331" y="1646"/>
                  </a:cubicBezTo>
                  <a:cubicBezTo>
                    <a:pt x="5331" y="1692"/>
                    <a:pt x="5308" y="1739"/>
                    <a:pt x="5284" y="1762"/>
                  </a:cubicBezTo>
                  <a:cubicBezTo>
                    <a:pt x="5308" y="1785"/>
                    <a:pt x="5354" y="1785"/>
                    <a:pt x="5331" y="1831"/>
                  </a:cubicBezTo>
                  <a:cubicBezTo>
                    <a:pt x="5323" y="1831"/>
                    <a:pt x="5315" y="1831"/>
                    <a:pt x="5307" y="1831"/>
                  </a:cubicBezTo>
                  <a:lnTo>
                    <a:pt x="5307" y="1831"/>
                  </a:lnTo>
                  <a:cubicBezTo>
                    <a:pt x="5325" y="1846"/>
                    <a:pt x="5346" y="1862"/>
                    <a:pt x="5377" y="1878"/>
                  </a:cubicBezTo>
                  <a:cubicBezTo>
                    <a:pt x="5354" y="1901"/>
                    <a:pt x="5331" y="1901"/>
                    <a:pt x="5308" y="1924"/>
                  </a:cubicBezTo>
                  <a:cubicBezTo>
                    <a:pt x="5284" y="1901"/>
                    <a:pt x="5261" y="1901"/>
                    <a:pt x="5238" y="1901"/>
                  </a:cubicBezTo>
                  <a:cubicBezTo>
                    <a:pt x="5259" y="1880"/>
                    <a:pt x="5261" y="1859"/>
                    <a:pt x="5278" y="1821"/>
                  </a:cubicBezTo>
                  <a:lnTo>
                    <a:pt x="5278" y="1821"/>
                  </a:lnTo>
                  <a:cubicBezTo>
                    <a:pt x="5288" y="1827"/>
                    <a:pt x="5298" y="1829"/>
                    <a:pt x="5307" y="1831"/>
                  </a:cubicBezTo>
                  <a:lnTo>
                    <a:pt x="5307" y="1831"/>
                  </a:lnTo>
                  <a:cubicBezTo>
                    <a:pt x="5299" y="1823"/>
                    <a:pt x="5292" y="1816"/>
                    <a:pt x="5284" y="1808"/>
                  </a:cubicBezTo>
                  <a:cubicBezTo>
                    <a:pt x="5282" y="1813"/>
                    <a:pt x="5280" y="1817"/>
                    <a:pt x="5278" y="1821"/>
                  </a:cubicBezTo>
                  <a:lnTo>
                    <a:pt x="5278" y="1821"/>
                  </a:lnTo>
                  <a:cubicBezTo>
                    <a:pt x="5272" y="1818"/>
                    <a:pt x="5267" y="1814"/>
                    <a:pt x="5261" y="1808"/>
                  </a:cubicBezTo>
                  <a:cubicBezTo>
                    <a:pt x="5238" y="1808"/>
                    <a:pt x="5238" y="1785"/>
                    <a:pt x="5215" y="1785"/>
                  </a:cubicBezTo>
                  <a:lnTo>
                    <a:pt x="5169" y="1785"/>
                  </a:lnTo>
                  <a:cubicBezTo>
                    <a:pt x="5169" y="1785"/>
                    <a:pt x="5169" y="1785"/>
                    <a:pt x="5169" y="1808"/>
                  </a:cubicBezTo>
                  <a:cubicBezTo>
                    <a:pt x="5192" y="1808"/>
                    <a:pt x="5215" y="1808"/>
                    <a:pt x="5238" y="1831"/>
                  </a:cubicBezTo>
                  <a:cubicBezTo>
                    <a:pt x="5238" y="1831"/>
                    <a:pt x="5238" y="1855"/>
                    <a:pt x="5238" y="1878"/>
                  </a:cubicBezTo>
                  <a:cubicBezTo>
                    <a:pt x="5215" y="1855"/>
                    <a:pt x="5192" y="1855"/>
                    <a:pt x="5169" y="1831"/>
                  </a:cubicBezTo>
                  <a:cubicBezTo>
                    <a:pt x="5169" y="1831"/>
                    <a:pt x="5169" y="1855"/>
                    <a:pt x="5169" y="1855"/>
                  </a:cubicBezTo>
                  <a:cubicBezTo>
                    <a:pt x="5192" y="1878"/>
                    <a:pt x="5215" y="1901"/>
                    <a:pt x="5238" y="1924"/>
                  </a:cubicBezTo>
                  <a:cubicBezTo>
                    <a:pt x="5215" y="1924"/>
                    <a:pt x="5192" y="1947"/>
                    <a:pt x="5192" y="1947"/>
                  </a:cubicBezTo>
                  <a:cubicBezTo>
                    <a:pt x="5169" y="1947"/>
                    <a:pt x="5169" y="1970"/>
                    <a:pt x="5169" y="1970"/>
                  </a:cubicBezTo>
                  <a:cubicBezTo>
                    <a:pt x="5138" y="1970"/>
                    <a:pt x="5117" y="1960"/>
                    <a:pt x="5093" y="1960"/>
                  </a:cubicBezTo>
                  <a:cubicBezTo>
                    <a:pt x="5081" y="1960"/>
                    <a:pt x="5068" y="1963"/>
                    <a:pt x="5053" y="1970"/>
                  </a:cubicBezTo>
                  <a:cubicBezTo>
                    <a:pt x="5053" y="1994"/>
                    <a:pt x="5076" y="2017"/>
                    <a:pt x="5076" y="2017"/>
                  </a:cubicBezTo>
                  <a:cubicBezTo>
                    <a:pt x="5099" y="2017"/>
                    <a:pt x="5122" y="2040"/>
                    <a:pt x="5145" y="2040"/>
                  </a:cubicBezTo>
                  <a:cubicBezTo>
                    <a:pt x="5145" y="2063"/>
                    <a:pt x="5145" y="2063"/>
                    <a:pt x="5145" y="2063"/>
                  </a:cubicBezTo>
                  <a:cubicBezTo>
                    <a:pt x="5145" y="2086"/>
                    <a:pt x="5169" y="2086"/>
                    <a:pt x="5192" y="2110"/>
                  </a:cubicBezTo>
                  <a:cubicBezTo>
                    <a:pt x="5192" y="2110"/>
                    <a:pt x="5192" y="2133"/>
                    <a:pt x="5169" y="2133"/>
                  </a:cubicBezTo>
                  <a:cubicBezTo>
                    <a:pt x="5169" y="2133"/>
                    <a:pt x="5145" y="2110"/>
                    <a:pt x="5122" y="2086"/>
                  </a:cubicBezTo>
                  <a:cubicBezTo>
                    <a:pt x="5099" y="2133"/>
                    <a:pt x="5076" y="2156"/>
                    <a:pt x="5053" y="2202"/>
                  </a:cubicBezTo>
                  <a:cubicBezTo>
                    <a:pt x="5029" y="2179"/>
                    <a:pt x="5006" y="2179"/>
                    <a:pt x="4960" y="2156"/>
                  </a:cubicBezTo>
                  <a:lnTo>
                    <a:pt x="4960" y="2156"/>
                  </a:lnTo>
                  <a:cubicBezTo>
                    <a:pt x="4983" y="2202"/>
                    <a:pt x="4983" y="2225"/>
                    <a:pt x="4983" y="2249"/>
                  </a:cubicBezTo>
                  <a:cubicBezTo>
                    <a:pt x="4960" y="2272"/>
                    <a:pt x="4960" y="2272"/>
                    <a:pt x="4937" y="2295"/>
                  </a:cubicBezTo>
                  <a:cubicBezTo>
                    <a:pt x="4937" y="2318"/>
                    <a:pt x="4960" y="2341"/>
                    <a:pt x="4983" y="2341"/>
                  </a:cubicBezTo>
                  <a:cubicBezTo>
                    <a:pt x="4937" y="2364"/>
                    <a:pt x="4937" y="2364"/>
                    <a:pt x="4914" y="2364"/>
                  </a:cubicBezTo>
                  <a:cubicBezTo>
                    <a:pt x="4914" y="2388"/>
                    <a:pt x="4914" y="2388"/>
                    <a:pt x="4914" y="2411"/>
                  </a:cubicBezTo>
                  <a:cubicBezTo>
                    <a:pt x="4937" y="2411"/>
                    <a:pt x="4937" y="2411"/>
                    <a:pt x="4937" y="2457"/>
                  </a:cubicBezTo>
                  <a:lnTo>
                    <a:pt x="4844" y="2457"/>
                  </a:lnTo>
                  <a:cubicBezTo>
                    <a:pt x="4844" y="2503"/>
                    <a:pt x="4867" y="2527"/>
                    <a:pt x="4914" y="2527"/>
                  </a:cubicBezTo>
                  <a:cubicBezTo>
                    <a:pt x="4890" y="2550"/>
                    <a:pt x="4890" y="2550"/>
                    <a:pt x="4890" y="2573"/>
                  </a:cubicBezTo>
                  <a:cubicBezTo>
                    <a:pt x="4890" y="2573"/>
                    <a:pt x="4867" y="2573"/>
                    <a:pt x="4867" y="2550"/>
                  </a:cubicBezTo>
                  <a:cubicBezTo>
                    <a:pt x="4844" y="2573"/>
                    <a:pt x="4844" y="2573"/>
                    <a:pt x="4844" y="2573"/>
                  </a:cubicBezTo>
                  <a:cubicBezTo>
                    <a:pt x="4867" y="2596"/>
                    <a:pt x="4867" y="2596"/>
                    <a:pt x="4890" y="2596"/>
                  </a:cubicBezTo>
                  <a:cubicBezTo>
                    <a:pt x="4844" y="2643"/>
                    <a:pt x="4821" y="2689"/>
                    <a:pt x="4821" y="2712"/>
                  </a:cubicBezTo>
                  <a:cubicBezTo>
                    <a:pt x="4821" y="2758"/>
                    <a:pt x="4844" y="2782"/>
                    <a:pt x="4844" y="2828"/>
                  </a:cubicBezTo>
                  <a:cubicBezTo>
                    <a:pt x="4821" y="2805"/>
                    <a:pt x="4798" y="2805"/>
                    <a:pt x="4775" y="2782"/>
                  </a:cubicBezTo>
                  <a:cubicBezTo>
                    <a:pt x="4751" y="2758"/>
                    <a:pt x="4751" y="2735"/>
                    <a:pt x="4751" y="2712"/>
                  </a:cubicBezTo>
                  <a:cubicBezTo>
                    <a:pt x="4682" y="2735"/>
                    <a:pt x="4728" y="2782"/>
                    <a:pt x="4728" y="2805"/>
                  </a:cubicBezTo>
                  <a:cubicBezTo>
                    <a:pt x="4751" y="2828"/>
                    <a:pt x="4751" y="2851"/>
                    <a:pt x="4751" y="2851"/>
                  </a:cubicBezTo>
                  <a:cubicBezTo>
                    <a:pt x="4751" y="2897"/>
                    <a:pt x="4751" y="2921"/>
                    <a:pt x="4728" y="2944"/>
                  </a:cubicBezTo>
                  <a:cubicBezTo>
                    <a:pt x="4705" y="2990"/>
                    <a:pt x="4682" y="3013"/>
                    <a:pt x="4682" y="3037"/>
                  </a:cubicBezTo>
                  <a:cubicBezTo>
                    <a:pt x="4682" y="3037"/>
                    <a:pt x="4682" y="3060"/>
                    <a:pt x="4705" y="3060"/>
                  </a:cubicBezTo>
                  <a:cubicBezTo>
                    <a:pt x="4705" y="3083"/>
                    <a:pt x="4682" y="3106"/>
                    <a:pt x="4682" y="3129"/>
                  </a:cubicBezTo>
                  <a:cubicBezTo>
                    <a:pt x="4635" y="3083"/>
                    <a:pt x="4612" y="3037"/>
                    <a:pt x="4589" y="3013"/>
                  </a:cubicBezTo>
                  <a:cubicBezTo>
                    <a:pt x="4566" y="3060"/>
                    <a:pt x="4543" y="3106"/>
                    <a:pt x="4566" y="3176"/>
                  </a:cubicBezTo>
                  <a:lnTo>
                    <a:pt x="4612" y="3176"/>
                  </a:lnTo>
                  <a:cubicBezTo>
                    <a:pt x="4589" y="3199"/>
                    <a:pt x="4566" y="3199"/>
                    <a:pt x="4520" y="3222"/>
                  </a:cubicBezTo>
                  <a:cubicBezTo>
                    <a:pt x="4543" y="3222"/>
                    <a:pt x="4543" y="3245"/>
                    <a:pt x="4566" y="3245"/>
                  </a:cubicBezTo>
                  <a:cubicBezTo>
                    <a:pt x="4543" y="3268"/>
                    <a:pt x="4520" y="3268"/>
                    <a:pt x="4473" y="3291"/>
                  </a:cubicBezTo>
                  <a:cubicBezTo>
                    <a:pt x="4520" y="3315"/>
                    <a:pt x="4566" y="3291"/>
                    <a:pt x="4566" y="3338"/>
                  </a:cubicBezTo>
                  <a:cubicBezTo>
                    <a:pt x="4543" y="3338"/>
                    <a:pt x="4520" y="3338"/>
                    <a:pt x="4496" y="3361"/>
                  </a:cubicBezTo>
                  <a:cubicBezTo>
                    <a:pt x="4520" y="3384"/>
                    <a:pt x="4520" y="3430"/>
                    <a:pt x="4496" y="3454"/>
                  </a:cubicBezTo>
                  <a:cubicBezTo>
                    <a:pt x="4473" y="3523"/>
                    <a:pt x="4473" y="3546"/>
                    <a:pt x="4496" y="3616"/>
                  </a:cubicBezTo>
                  <a:cubicBezTo>
                    <a:pt x="4473" y="3593"/>
                    <a:pt x="4450" y="3593"/>
                    <a:pt x="4404" y="3593"/>
                  </a:cubicBezTo>
                  <a:cubicBezTo>
                    <a:pt x="4404" y="3570"/>
                    <a:pt x="4404" y="3546"/>
                    <a:pt x="4381" y="3523"/>
                  </a:cubicBezTo>
                  <a:cubicBezTo>
                    <a:pt x="4357" y="3570"/>
                    <a:pt x="4357" y="3593"/>
                    <a:pt x="4334" y="3639"/>
                  </a:cubicBezTo>
                  <a:cubicBezTo>
                    <a:pt x="4357" y="3616"/>
                    <a:pt x="4381" y="3616"/>
                    <a:pt x="4404" y="3616"/>
                  </a:cubicBezTo>
                  <a:cubicBezTo>
                    <a:pt x="4404" y="3639"/>
                    <a:pt x="4404" y="3662"/>
                    <a:pt x="4404" y="3709"/>
                  </a:cubicBezTo>
                  <a:cubicBezTo>
                    <a:pt x="4404" y="3709"/>
                    <a:pt x="4404" y="3732"/>
                    <a:pt x="4404" y="3732"/>
                  </a:cubicBezTo>
                  <a:cubicBezTo>
                    <a:pt x="4381" y="3709"/>
                    <a:pt x="4357" y="3709"/>
                    <a:pt x="4334" y="3685"/>
                  </a:cubicBezTo>
                  <a:cubicBezTo>
                    <a:pt x="4311" y="3732"/>
                    <a:pt x="4311" y="3732"/>
                    <a:pt x="4334" y="3755"/>
                  </a:cubicBezTo>
                  <a:cubicBezTo>
                    <a:pt x="4357" y="3801"/>
                    <a:pt x="4357" y="3824"/>
                    <a:pt x="4311" y="3871"/>
                  </a:cubicBezTo>
                  <a:cubicBezTo>
                    <a:pt x="4311" y="3824"/>
                    <a:pt x="4288" y="3778"/>
                    <a:pt x="4288" y="3732"/>
                  </a:cubicBezTo>
                  <a:lnTo>
                    <a:pt x="4265" y="3732"/>
                  </a:lnTo>
                  <a:lnTo>
                    <a:pt x="4265" y="3824"/>
                  </a:lnTo>
                  <a:cubicBezTo>
                    <a:pt x="4241" y="3824"/>
                    <a:pt x="4241" y="3848"/>
                    <a:pt x="4218" y="3848"/>
                  </a:cubicBezTo>
                  <a:cubicBezTo>
                    <a:pt x="4177" y="3848"/>
                    <a:pt x="4135" y="3823"/>
                    <a:pt x="4093" y="3823"/>
                  </a:cubicBezTo>
                  <a:cubicBezTo>
                    <a:pt x="4065" y="3823"/>
                    <a:pt x="4038" y="3834"/>
                    <a:pt x="4010" y="3871"/>
                  </a:cubicBezTo>
                  <a:cubicBezTo>
                    <a:pt x="4033" y="3917"/>
                    <a:pt x="4033" y="3940"/>
                    <a:pt x="4033" y="3964"/>
                  </a:cubicBezTo>
                  <a:cubicBezTo>
                    <a:pt x="4010" y="3964"/>
                    <a:pt x="4010" y="3987"/>
                    <a:pt x="3987" y="3987"/>
                  </a:cubicBezTo>
                  <a:cubicBezTo>
                    <a:pt x="3963" y="3987"/>
                    <a:pt x="3963" y="3987"/>
                    <a:pt x="3940" y="3964"/>
                  </a:cubicBezTo>
                  <a:cubicBezTo>
                    <a:pt x="3917" y="3940"/>
                    <a:pt x="3917" y="3940"/>
                    <a:pt x="3894" y="3917"/>
                  </a:cubicBezTo>
                  <a:cubicBezTo>
                    <a:pt x="3871" y="3940"/>
                    <a:pt x="3871" y="3940"/>
                    <a:pt x="3848" y="3964"/>
                  </a:cubicBezTo>
                  <a:cubicBezTo>
                    <a:pt x="3848" y="3917"/>
                    <a:pt x="3848" y="3871"/>
                    <a:pt x="3848" y="3848"/>
                  </a:cubicBezTo>
                  <a:lnTo>
                    <a:pt x="3778" y="3848"/>
                  </a:lnTo>
                  <a:cubicBezTo>
                    <a:pt x="3755" y="3801"/>
                    <a:pt x="3755" y="3778"/>
                    <a:pt x="3732" y="3732"/>
                  </a:cubicBezTo>
                  <a:cubicBezTo>
                    <a:pt x="3712" y="3752"/>
                    <a:pt x="3709" y="3806"/>
                    <a:pt x="3664" y="3806"/>
                  </a:cubicBezTo>
                  <a:cubicBezTo>
                    <a:pt x="3657" y="3806"/>
                    <a:pt x="3649" y="3805"/>
                    <a:pt x="3639" y="3801"/>
                  </a:cubicBezTo>
                  <a:cubicBezTo>
                    <a:pt x="3616" y="3824"/>
                    <a:pt x="3593" y="3824"/>
                    <a:pt x="3569" y="3848"/>
                  </a:cubicBezTo>
                  <a:cubicBezTo>
                    <a:pt x="3523" y="3801"/>
                    <a:pt x="3500" y="3732"/>
                    <a:pt x="3500" y="3685"/>
                  </a:cubicBezTo>
                  <a:cubicBezTo>
                    <a:pt x="3477" y="3662"/>
                    <a:pt x="3454" y="3639"/>
                    <a:pt x="3430" y="3616"/>
                  </a:cubicBezTo>
                  <a:cubicBezTo>
                    <a:pt x="3407" y="3639"/>
                    <a:pt x="3430" y="3685"/>
                    <a:pt x="3384" y="3709"/>
                  </a:cubicBezTo>
                  <a:cubicBezTo>
                    <a:pt x="3338" y="3662"/>
                    <a:pt x="3338" y="3593"/>
                    <a:pt x="3291" y="3570"/>
                  </a:cubicBezTo>
                  <a:cubicBezTo>
                    <a:pt x="3199" y="3570"/>
                    <a:pt x="3199" y="3662"/>
                    <a:pt x="3175" y="3709"/>
                  </a:cubicBezTo>
                  <a:cubicBezTo>
                    <a:pt x="3152" y="3732"/>
                    <a:pt x="3129" y="3732"/>
                    <a:pt x="3106" y="3732"/>
                  </a:cubicBezTo>
                  <a:cubicBezTo>
                    <a:pt x="3083" y="3755"/>
                    <a:pt x="3083" y="3778"/>
                    <a:pt x="3060" y="3801"/>
                  </a:cubicBezTo>
                  <a:cubicBezTo>
                    <a:pt x="3083" y="3824"/>
                    <a:pt x="3083" y="3824"/>
                    <a:pt x="3106" y="3848"/>
                  </a:cubicBezTo>
                  <a:lnTo>
                    <a:pt x="3036" y="3848"/>
                  </a:lnTo>
                  <a:cubicBezTo>
                    <a:pt x="3036" y="3848"/>
                    <a:pt x="3060" y="3871"/>
                    <a:pt x="3060" y="3871"/>
                  </a:cubicBezTo>
                  <a:lnTo>
                    <a:pt x="3013" y="3871"/>
                  </a:lnTo>
                  <a:cubicBezTo>
                    <a:pt x="2967" y="3894"/>
                    <a:pt x="3013" y="3940"/>
                    <a:pt x="2990" y="3987"/>
                  </a:cubicBezTo>
                  <a:cubicBezTo>
                    <a:pt x="2990" y="3987"/>
                    <a:pt x="2967" y="4010"/>
                    <a:pt x="2944" y="4010"/>
                  </a:cubicBezTo>
                  <a:cubicBezTo>
                    <a:pt x="2944" y="4056"/>
                    <a:pt x="2944" y="4079"/>
                    <a:pt x="2944" y="4079"/>
                  </a:cubicBezTo>
                  <a:cubicBezTo>
                    <a:pt x="2944" y="4126"/>
                    <a:pt x="2944" y="4172"/>
                    <a:pt x="2944" y="4218"/>
                  </a:cubicBezTo>
                  <a:cubicBezTo>
                    <a:pt x="2944" y="4195"/>
                    <a:pt x="2921" y="4195"/>
                    <a:pt x="2897" y="4172"/>
                  </a:cubicBezTo>
                  <a:cubicBezTo>
                    <a:pt x="2851" y="4242"/>
                    <a:pt x="2781" y="4288"/>
                    <a:pt x="2828" y="4381"/>
                  </a:cubicBezTo>
                  <a:cubicBezTo>
                    <a:pt x="2828" y="4381"/>
                    <a:pt x="2805" y="4381"/>
                    <a:pt x="2805" y="4404"/>
                  </a:cubicBezTo>
                  <a:cubicBezTo>
                    <a:pt x="2828" y="4450"/>
                    <a:pt x="2828" y="4520"/>
                    <a:pt x="2828" y="4566"/>
                  </a:cubicBezTo>
                  <a:cubicBezTo>
                    <a:pt x="2828" y="4566"/>
                    <a:pt x="2805" y="4566"/>
                    <a:pt x="2805" y="4589"/>
                  </a:cubicBezTo>
                  <a:cubicBezTo>
                    <a:pt x="2781" y="4566"/>
                    <a:pt x="2758" y="4543"/>
                    <a:pt x="2735" y="4520"/>
                  </a:cubicBezTo>
                  <a:cubicBezTo>
                    <a:pt x="2735" y="4497"/>
                    <a:pt x="2735" y="4497"/>
                    <a:pt x="2735" y="4497"/>
                  </a:cubicBezTo>
                  <a:lnTo>
                    <a:pt x="2712" y="4497"/>
                  </a:lnTo>
                  <a:cubicBezTo>
                    <a:pt x="2735" y="4543"/>
                    <a:pt x="2689" y="4612"/>
                    <a:pt x="2758" y="4682"/>
                  </a:cubicBezTo>
                  <a:cubicBezTo>
                    <a:pt x="2712" y="4682"/>
                    <a:pt x="2689" y="4705"/>
                    <a:pt x="2666" y="4705"/>
                  </a:cubicBezTo>
                  <a:cubicBezTo>
                    <a:pt x="2619" y="4728"/>
                    <a:pt x="2619" y="4728"/>
                    <a:pt x="2619" y="4798"/>
                  </a:cubicBezTo>
                  <a:cubicBezTo>
                    <a:pt x="2642" y="4798"/>
                    <a:pt x="2666" y="4775"/>
                    <a:pt x="2666" y="4775"/>
                  </a:cubicBezTo>
                  <a:cubicBezTo>
                    <a:pt x="2689" y="4798"/>
                    <a:pt x="2689" y="4798"/>
                    <a:pt x="2689" y="4821"/>
                  </a:cubicBezTo>
                  <a:cubicBezTo>
                    <a:pt x="2666" y="4844"/>
                    <a:pt x="2619" y="4844"/>
                    <a:pt x="2573" y="4867"/>
                  </a:cubicBezTo>
                  <a:cubicBezTo>
                    <a:pt x="2573" y="4867"/>
                    <a:pt x="2573" y="4867"/>
                    <a:pt x="2573" y="4891"/>
                  </a:cubicBezTo>
                  <a:lnTo>
                    <a:pt x="2619" y="4914"/>
                  </a:lnTo>
                  <a:cubicBezTo>
                    <a:pt x="2642" y="4960"/>
                    <a:pt x="2596" y="5006"/>
                    <a:pt x="2573" y="5030"/>
                  </a:cubicBezTo>
                  <a:cubicBezTo>
                    <a:pt x="2550" y="5099"/>
                    <a:pt x="2527" y="5122"/>
                    <a:pt x="2457" y="5145"/>
                  </a:cubicBezTo>
                  <a:cubicBezTo>
                    <a:pt x="2480" y="5169"/>
                    <a:pt x="2503" y="5192"/>
                    <a:pt x="2503" y="5215"/>
                  </a:cubicBezTo>
                  <a:cubicBezTo>
                    <a:pt x="2503" y="5238"/>
                    <a:pt x="2480" y="5261"/>
                    <a:pt x="2457" y="5284"/>
                  </a:cubicBezTo>
                  <a:lnTo>
                    <a:pt x="2411" y="5284"/>
                  </a:lnTo>
                  <a:cubicBezTo>
                    <a:pt x="2411" y="5308"/>
                    <a:pt x="2434" y="5308"/>
                    <a:pt x="2457" y="5331"/>
                  </a:cubicBezTo>
                  <a:cubicBezTo>
                    <a:pt x="2457" y="5354"/>
                    <a:pt x="2434" y="5400"/>
                    <a:pt x="2434" y="5424"/>
                  </a:cubicBezTo>
                  <a:cubicBezTo>
                    <a:pt x="2408" y="5415"/>
                    <a:pt x="2392" y="5410"/>
                    <a:pt x="2381" y="5410"/>
                  </a:cubicBezTo>
                  <a:cubicBezTo>
                    <a:pt x="2361" y="5410"/>
                    <a:pt x="2356" y="5426"/>
                    <a:pt x="2341" y="5470"/>
                  </a:cubicBezTo>
                  <a:cubicBezTo>
                    <a:pt x="2364" y="5493"/>
                    <a:pt x="2364" y="5516"/>
                    <a:pt x="2411" y="5539"/>
                  </a:cubicBezTo>
                  <a:cubicBezTo>
                    <a:pt x="2387" y="5563"/>
                    <a:pt x="2387" y="5563"/>
                    <a:pt x="2364" y="5586"/>
                  </a:cubicBezTo>
                  <a:cubicBezTo>
                    <a:pt x="2364" y="5539"/>
                    <a:pt x="2364" y="5539"/>
                    <a:pt x="2341" y="5516"/>
                  </a:cubicBezTo>
                  <a:cubicBezTo>
                    <a:pt x="2318" y="5539"/>
                    <a:pt x="2295" y="5563"/>
                    <a:pt x="2272" y="5586"/>
                  </a:cubicBezTo>
                  <a:cubicBezTo>
                    <a:pt x="2272" y="5609"/>
                    <a:pt x="2272" y="5609"/>
                    <a:pt x="2295" y="5609"/>
                  </a:cubicBezTo>
                  <a:cubicBezTo>
                    <a:pt x="2272" y="5632"/>
                    <a:pt x="2248" y="5655"/>
                    <a:pt x="2248" y="5655"/>
                  </a:cubicBezTo>
                  <a:cubicBezTo>
                    <a:pt x="2248" y="5702"/>
                    <a:pt x="2272" y="5748"/>
                    <a:pt x="2272" y="5794"/>
                  </a:cubicBezTo>
                  <a:cubicBezTo>
                    <a:pt x="2248" y="5794"/>
                    <a:pt x="2248" y="5794"/>
                    <a:pt x="2225" y="5818"/>
                  </a:cubicBezTo>
                  <a:cubicBezTo>
                    <a:pt x="2248" y="5841"/>
                    <a:pt x="2272" y="5864"/>
                    <a:pt x="2272" y="5864"/>
                  </a:cubicBezTo>
                  <a:cubicBezTo>
                    <a:pt x="2248" y="5933"/>
                    <a:pt x="2248" y="5980"/>
                    <a:pt x="2225" y="6026"/>
                  </a:cubicBezTo>
                  <a:cubicBezTo>
                    <a:pt x="2225" y="6003"/>
                    <a:pt x="2202" y="6003"/>
                    <a:pt x="2202" y="5980"/>
                  </a:cubicBezTo>
                  <a:cubicBezTo>
                    <a:pt x="2202" y="6026"/>
                    <a:pt x="2202" y="6049"/>
                    <a:pt x="2202" y="6072"/>
                  </a:cubicBezTo>
                  <a:cubicBezTo>
                    <a:pt x="2179" y="6049"/>
                    <a:pt x="2156" y="6026"/>
                    <a:pt x="2133" y="6003"/>
                  </a:cubicBezTo>
                  <a:cubicBezTo>
                    <a:pt x="2109" y="6026"/>
                    <a:pt x="2109" y="6049"/>
                    <a:pt x="2109" y="6072"/>
                  </a:cubicBezTo>
                  <a:cubicBezTo>
                    <a:pt x="2133" y="6096"/>
                    <a:pt x="2156" y="6096"/>
                    <a:pt x="2179" y="6119"/>
                  </a:cubicBezTo>
                  <a:cubicBezTo>
                    <a:pt x="2156" y="6119"/>
                    <a:pt x="2156" y="6142"/>
                    <a:pt x="2156" y="6165"/>
                  </a:cubicBezTo>
                  <a:cubicBezTo>
                    <a:pt x="2133" y="6165"/>
                    <a:pt x="2109" y="6165"/>
                    <a:pt x="2063" y="6142"/>
                  </a:cubicBezTo>
                  <a:lnTo>
                    <a:pt x="2063" y="6142"/>
                  </a:lnTo>
                  <a:cubicBezTo>
                    <a:pt x="2086" y="6188"/>
                    <a:pt x="2109" y="6188"/>
                    <a:pt x="2133" y="6212"/>
                  </a:cubicBezTo>
                  <a:cubicBezTo>
                    <a:pt x="2133" y="6212"/>
                    <a:pt x="2133" y="6235"/>
                    <a:pt x="2133" y="6235"/>
                  </a:cubicBezTo>
                  <a:cubicBezTo>
                    <a:pt x="2109" y="6235"/>
                    <a:pt x="2086" y="6212"/>
                    <a:pt x="2063" y="6212"/>
                  </a:cubicBezTo>
                  <a:cubicBezTo>
                    <a:pt x="2040" y="6281"/>
                    <a:pt x="2109" y="6351"/>
                    <a:pt x="2040" y="6397"/>
                  </a:cubicBezTo>
                  <a:cubicBezTo>
                    <a:pt x="2063" y="6420"/>
                    <a:pt x="2063" y="6420"/>
                    <a:pt x="2086" y="6443"/>
                  </a:cubicBezTo>
                  <a:cubicBezTo>
                    <a:pt x="2063" y="6466"/>
                    <a:pt x="2017" y="6466"/>
                    <a:pt x="1994" y="6490"/>
                  </a:cubicBezTo>
                  <a:cubicBezTo>
                    <a:pt x="1994" y="6513"/>
                    <a:pt x="2017" y="6536"/>
                    <a:pt x="2017" y="6559"/>
                  </a:cubicBezTo>
                  <a:cubicBezTo>
                    <a:pt x="2040" y="6605"/>
                    <a:pt x="2040" y="6629"/>
                    <a:pt x="1994" y="6675"/>
                  </a:cubicBezTo>
                  <a:cubicBezTo>
                    <a:pt x="1970" y="6652"/>
                    <a:pt x="1970" y="6652"/>
                    <a:pt x="1970" y="6629"/>
                  </a:cubicBezTo>
                  <a:cubicBezTo>
                    <a:pt x="1947" y="6629"/>
                    <a:pt x="1947" y="6652"/>
                    <a:pt x="1947" y="6652"/>
                  </a:cubicBezTo>
                  <a:cubicBezTo>
                    <a:pt x="1970" y="6675"/>
                    <a:pt x="1970" y="6675"/>
                    <a:pt x="1994" y="6698"/>
                  </a:cubicBezTo>
                  <a:cubicBezTo>
                    <a:pt x="1970" y="6745"/>
                    <a:pt x="1947" y="6791"/>
                    <a:pt x="1947" y="6837"/>
                  </a:cubicBezTo>
                  <a:cubicBezTo>
                    <a:pt x="1947" y="6860"/>
                    <a:pt x="1970" y="6860"/>
                    <a:pt x="1994" y="6884"/>
                  </a:cubicBezTo>
                  <a:cubicBezTo>
                    <a:pt x="1970" y="6884"/>
                    <a:pt x="1970" y="6884"/>
                    <a:pt x="1970" y="6907"/>
                  </a:cubicBezTo>
                  <a:cubicBezTo>
                    <a:pt x="1924" y="6884"/>
                    <a:pt x="1901" y="6884"/>
                    <a:pt x="1854" y="6860"/>
                  </a:cubicBezTo>
                  <a:lnTo>
                    <a:pt x="1854" y="6860"/>
                  </a:lnTo>
                  <a:cubicBezTo>
                    <a:pt x="1831" y="6930"/>
                    <a:pt x="1901" y="6999"/>
                    <a:pt x="1901" y="7069"/>
                  </a:cubicBezTo>
                  <a:cubicBezTo>
                    <a:pt x="1924" y="6976"/>
                    <a:pt x="1924" y="6976"/>
                    <a:pt x="1994" y="6930"/>
                  </a:cubicBezTo>
                  <a:lnTo>
                    <a:pt x="1994" y="6930"/>
                  </a:lnTo>
                  <a:cubicBezTo>
                    <a:pt x="2017" y="6999"/>
                    <a:pt x="1994" y="7069"/>
                    <a:pt x="1901" y="7162"/>
                  </a:cubicBezTo>
                  <a:cubicBezTo>
                    <a:pt x="1947" y="7231"/>
                    <a:pt x="1831" y="7185"/>
                    <a:pt x="1831" y="7254"/>
                  </a:cubicBezTo>
                  <a:cubicBezTo>
                    <a:pt x="1854" y="7254"/>
                    <a:pt x="1878" y="7278"/>
                    <a:pt x="1901" y="7278"/>
                  </a:cubicBezTo>
                  <a:cubicBezTo>
                    <a:pt x="1901" y="7324"/>
                    <a:pt x="1924" y="7347"/>
                    <a:pt x="1878" y="7370"/>
                  </a:cubicBezTo>
                  <a:cubicBezTo>
                    <a:pt x="1854" y="7347"/>
                    <a:pt x="1831" y="7347"/>
                    <a:pt x="1831" y="7347"/>
                  </a:cubicBezTo>
                  <a:cubicBezTo>
                    <a:pt x="1808" y="7370"/>
                    <a:pt x="1808" y="7393"/>
                    <a:pt x="1785" y="7417"/>
                  </a:cubicBezTo>
                  <a:cubicBezTo>
                    <a:pt x="1762" y="7393"/>
                    <a:pt x="1739" y="7393"/>
                    <a:pt x="1715" y="7370"/>
                  </a:cubicBezTo>
                  <a:lnTo>
                    <a:pt x="1715" y="7370"/>
                  </a:lnTo>
                  <a:cubicBezTo>
                    <a:pt x="1669" y="7417"/>
                    <a:pt x="1739" y="7509"/>
                    <a:pt x="1669" y="7532"/>
                  </a:cubicBezTo>
                  <a:lnTo>
                    <a:pt x="1669" y="7625"/>
                  </a:lnTo>
                  <a:cubicBezTo>
                    <a:pt x="1646" y="7625"/>
                    <a:pt x="1646" y="7625"/>
                    <a:pt x="1646" y="7648"/>
                  </a:cubicBezTo>
                  <a:cubicBezTo>
                    <a:pt x="1576" y="7741"/>
                    <a:pt x="1623" y="7857"/>
                    <a:pt x="1553" y="7950"/>
                  </a:cubicBezTo>
                  <a:cubicBezTo>
                    <a:pt x="1576" y="7996"/>
                    <a:pt x="1576" y="8019"/>
                    <a:pt x="1576" y="8042"/>
                  </a:cubicBezTo>
                  <a:cubicBezTo>
                    <a:pt x="1576" y="8066"/>
                    <a:pt x="1553" y="8089"/>
                    <a:pt x="1530" y="8089"/>
                  </a:cubicBezTo>
                  <a:cubicBezTo>
                    <a:pt x="1530" y="8112"/>
                    <a:pt x="1530" y="8112"/>
                    <a:pt x="1530" y="8112"/>
                  </a:cubicBezTo>
                  <a:lnTo>
                    <a:pt x="1600" y="8112"/>
                  </a:lnTo>
                  <a:cubicBezTo>
                    <a:pt x="1600" y="8135"/>
                    <a:pt x="1576" y="8158"/>
                    <a:pt x="1576" y="8181"/>
                  </a:cubicBezTo>
                  <a:cubicBezTo>
                    <a:pt x="1553" y="8158"/>
                    <a:pt x="1530" y="8158"/>
                    <a:pt x="1507" y="8135"/>
                  </a:cubicBezTo>
                  <a:cubicBezTo>
                    <a:pt x="1460" y="8205"/>
                    <a:pt x="1460" y="8251"/>
                    <a:pt x="1484" y="8297"/>
                  </a:cubicBezTo>
                  <a:cubicBezTo>
                    <a:pt x="1484" y="8320"/>
                    <a:pt x="1484" y="8344"/>
                    <a:pt x="1460" y="8367"/>
                  </a:cubicBezTo>
                  <a:cubicBezTo>
                    <a:pt x="1460" y="8390"/>
                    <a:pt x="1484" y="8413"/>
                    <a:pt x="1484" y="8459"/>
                  </a:cubicBezTo>
                  <a:cubicBezTo>
                    <a:pt x="1437" y="8506"/>
                    <a:pt x="1530" y="8552"/>
                    <a:pt x="1507" y="8599"/>
                  </a:cubicBezTo>
                  <a:lnTo>
                    <a:pt x="1484" y="8599"/>
                  </a:lnTo>
                  <a:cubicBezTo>
                    <a:pt x="1460" y="8645"/>
                    <a:pt x="1460" y="8691"/>
                    <a:pt x="1460" y="8738"/>
                  </a:cubicBezTo>
                  <a:cubicBezTo>
                    <a:pt x="1460" y="8761"/>
                    <a:pt x="1460" y="8784"/>
                    <a:pt x="1484" y="8807"/>
                  </a:cubicBezTo>
                  <a:cubicBezTo>
                    <a:pt x="1437" y="8807"/>
                    <a:pt x="1414" y="8830"/>
                    <a:pt x="1368" y="8830"/>
                  </a:cubicBezTo>
                  <a:cubicBezTo>
                    <a:pt x="1368" y="8853"/>
                    <a:pt x="1368" y="8877"/>
                    <a:pt x="1368" y="8877"/>
                  </a:cubicBezTo>
                  <a:cubicBezTo>
                    <a:pt x="1391" y="8923"/>
                    <a:pt x="1414" y="8946"/>
                    <a:pt x="1437" y="8993"/>
                  </a:cubicBezTo>
                  <a:lnTo>
                    <a:pt x="1507" y="8993"/>
                  </a:lnTo>
                  <a:cubicBezTo>
                    <a:pt x="1484" y="9039"/>
                    <a:pt x="1484" y="9062"/>
                    <a:pt x="1460" y="9108"/>
                  </a:cubicBezTo>
                  <a:lnTo>
                    <a:pt x="1414" y="9108"/>
                  </a:lnTo>
                  <a:cubicBezTo>
                    <a:pt x="1507" y="9155"/>
                    <a:pt x="1600" y="9155"/>
                    <a:pt x="1646" y="9247"/>
                  </a:cubicBezTo>
                  <a:lnTo>
                    <a:pt x="1576" y="9247"/>
                  </a:lnTo>
                  <a:cubicBezTo>
                    <a:pt x="1600" y="9271"/>
                    <a:pt x="1623" y="9271"/>
                    <a:pt x="1646" y="9294"/>
                  </a:cubicBezTo>
                  <a:cubicBezTo>
                    <a:pt x="1646" y="9294"/>
                    <a:pt x="1646" y="9294"/>
                    <a:pt x="1646" y="9317"/>
                  </a:cubicBezTo>
                  <a:cubicBezTo>
                    <a:pt x="1623" y="9294"/>
                    <a:pt x="1623" y="9294"/>
                    <a:pt x="1600" y="9294"/>
                  </a:cubicBezTo>
                  <a:cubicBezTo>
                    <a:pt x="1600" y="9317"/>
                    <a:pt x="1576" y="9340"/>
                    <a:pt x="1576" y="9363"/>
                  </a:cubicBezTo>
                  <a:cubicBezTo>
                    <a:pt x="1600" y="9386"/>
                    <a:pt x="1623" y="9386"/>
                    <a:pt x="1646" y="9410"/>
                  </a:cubicBezTo>
                  <a:cubicBezTo>
                    <a:pt x="1646" y="9479"/>
                    <a:pt x="1623" y="9549"/>
                    <a:pt x="1576" y="9618"/>
                  </a:cubicBezTo>
                  <a:cubicBezTo>
                    <a:pt x="1530" y="9572"/>
                    <a:pt x="1484" y="9526"/>
                    <a:pt x="1460" y="9502"/>
                  </a:cubicBezTo>
                  <a:lnTo>
                    <a:pt x="1391" y="9502"/>
                  </a:lnTo>
                  <a:lnTo>
                    <a:pt x="1414" y="9526"/>
                  </a:lnTo>
                  <a:cubicBezTo>
                    <a:pt x="1391" y="9549"/>
                    <a:pt x="1345" y="9572"/>
                    <a:pt x="1345" y="9618"/>
                  </a:cubicBezTo>
                  <a:cubicBezTo>
                    <a:pt x="1345" y="9665"/>
                    <a:pt x="1345" y="9688"/>
                    <a:pt x="1321" y="9688"/>
                  </a:cubicBezTo>
                  <a:cubicBezTo>
                    <a:pt x="1321" y="9688"/>
                    <a:pt x="1321" y="9711"/>
                    <a:pt x="1298" y="9711"/>
                  </a:cubicBezTo>
                  <a:cubicBezTo>
                    <a:pt x="1321" y="9711"/>
                    <a:pt x="1321" y="9711"/>
                    <a:pt x="1345" y="9734"/>
                  </a:cubicBezTo>
                  <a:cubicBezTo>
                    <a:pt x="1321" y="9780"/>
                    <a:pt x="1298" y="9827"/>
                    <a:pt x="1275" y="9873"/>
                  </a:cubicBezTo>
                  <a:cubicBezTo>
                    <a:pt x="1252" y="9850"/>
                    <a:pt x="1252" y="9827"/>
                    <a:pt x="1229" y="9804"/>
                  </a:cubicBezTo>
                  <a:lnTo>
                    <a:pt x="1182" y="9804"/>
                  </a:lnTo>
                  <a:cubicBezTo>
                    <a:pt x="1182" y="9827"/>
                    <a:pt x="1182" y="9827"/>
                    <a:pt x="1182" y="9850"/>
                  </a:cubicBezTo>
                  <a:cubicBezTo>
                    <a:pt x="1167" y="9850"/>
                    <a:pt x="1151" y="9829"/>
                    <a:pt x="1136" y="9829"/>
                  </a:cubicBezTo>
                  <a:cubicBezTo>
                    <a:pt x="1128" y="9829"/>
                    <a:pt x="1121" y="9835"/>
                    <a:pt x="1113" y="9850"/>
                  </a:cubicBezTo>
                  <a:cubicBezTo>
                    <a:pt x="1136" y="9873"/>
                    <a:pt x="1159" y="9873"/>
                    <a:pt x="1159" y="9896"/>
                  </a:cubicBezTo>
                  <a:cubicBezTo>
                    <a:pt x="1159" y="9920"/>
                    <a:pt x="1182" y="9943"/>
                    <a:pt x="1182" y="9943"/>
                  </a:cubicBezTo>
                  <a:cubicBezTo>
                    <a:pt x="1171" y="9954"/>
                    <a:pt x="1162" y="9959"/>
                    <a:pt x="1155" y="9959"/>
                  </a:cubicBezTo>
                  <a:cubicBezTo>
                    <a:pt x="1135" y="9959"/>
                    <a:pt x="1130" y="9920"/>
                    <a:pt x="1113" y="9920"/>
                  </a:cubicBezTo>
                  <a:cubicBezTo>
                    <a:pt x="1066" y="9966"/>
                    <a:pt x="1113" y="9989"/>
                    <a:pt x="1136" y="10012"/>
                  </a:cubicBezTo>
                  <a:cubicBezTo>
                    <a:pt x="1113" y="10082"/>
                    <a:pt x="1066" y="10151"/>
                    <a:pt x="1043" y="10221"/>
                  </a:cubicBezTo>
                  <a:cubicBezTo>
                    <a:pt x="1090" y="10244"/>
                    <a:pt x="1090" y="10244"/>
                    <a:pt x="1136" y="10267"/>
                  </a:cubicBezTo>
                  <a:cubicBezTo>
                    <a:pt x="1113" y="10290"/>
                    <a:pt x="1090" y="10290"/>
                    <a:pt x="1090" y="10290"/>
                  </a:cubicBezTo>
                  <a:cubicBezTo>
                    <a:pt x="1066" y="10314"/>
                    <a:pt x="1066" y="10314"/>
                    <a:pt x="1043" y="10337"/>
                  </a:cubicBezTo>
                  <a:cubicBezTo>
                    <a:pt x="1066" y="10337"/>
                    <a:pt x="1066" y="10360"/>
                    <a:pt x="1066" y="10360"/>
                  </a:cubicBezTo>
                  <a:cubicBezTo>
                    <a:pt x="1090" y="10383"/>
                    <a:pt x="1090" y="10406"/>
                    <a:pt x="1090" y="10429"/>
                  </a:cubicBezTo>
                  <a:cubicBezTo>
                    <a:pt x="1066" y="10429"/>
                    <a:pt x="1066" y="10453"/>
                    <a:pt x="1043" y="10453"/>
                  </a:cubicBezTo>
                  <a:cubicBezTo>
                    <a:pt x="1043" y="10499"/>
                    <a:pt x="1043" y="10522"/>
                    <a:pt x="1043" y="10545"/>
                  </a:cubicBezTo>
                  <a:cubicBezTo>
                    <a:pt x="1066" y="10592"/>
                    <a:pt x="1020" y="10615"/>
                    <a:pt x="1020" y="10638"/>
                  </a:cubicBezTo>
                  <a:cubicBezTo>
                    <a:pt x="997" y="10661"/>
                    <a:pt x="974" y="10661"/>
                    <a:pt x="951" y="10661"/>
                  </a:cubicBezTo>
                  <a:cubicBezTo>
                    <a:pt x="951" y="10731"/>
                    <a:pt x="927" y="10777"/>
                    <a:pt x="927" y="10847"/>
                  </a:cubicBezTo>
                  <a:cubicBezTo>
                    <a:pt x="927" y="10870"/>
                    <a:pt x="951" y="10870"/>
                    <a:pt x="974" y="10870"/>
                  </a:cubicBezTo>
                  <a:lnTo>
                    <a:pt x="974" y="10916"/>
                  </a:lnTo>
                  <a:cubicBezTo>
                    <a:pt x="951" y="10916"/>
                    <a:pt x="927" y="10893"/>
                    <a:pt x="904" y="10893"/>
                  </a:cubicBezTo>
                  <a:cubicBezTo>
                    <a:pt x="904" y="10939"/>
                    <a:pt x="881" y="10986"/>
                    <a:pt x="858" y="11055"/>
                  </a:cubicBezTo>
                  <a:cubicBezTo>
                    <a:pt x="881" y="11078"/>
                    <a:pt x="881" y="11101"/>
                    <a:pt x="904" y="11125"/>
                  </a:cubicBezTo>
                  <a:cubicBezTo>
                    <a:pt x="904" y="11148"/>
                    <a:pt x="881" y="11148"/>
                    <a:pt x="881" y="11148"/>
                  </a:cubicBezTo>
                  <a:cubicBezTo>
                    <a:pt x="881" y="11171"/>
                    <a:pt x="881" y="11194"/>
                    <a:pt x="881" y="11217"/>
                  </a:cubicBezTo>
                  <a:lnTo>
                    <a:pt x="835" y="11217"/>
                  </a:lnTo>
                  <a:cubicBezTo>
                    <a:pt x="835" y="11287"/>
                    <a:pt x="788" y="11356"/>
                    <a:pt x="835" y="11426"/>
                  </a:cubicBezTo>
                  <a:lnTo>
                    <a:pt x="788" y="11426"/>
                  </a:lnTo>
                  <a:cubicBezTo>
                    <a:pt x="788" y="11472"/>
                    <a:pt x="765" y="11495"/>
                    <a:pt x="765" y="11542"/>
                  </a:cubicBezTo>
                  <a:cubicBezTo>
                    <a:pt x="788" y="11565"/>
                    <a:pt x="812" y="11565"/>
                    <a:pt x="835" y="11588"/>
                  </a:cubicBezTo>
                  <a:lnTo>
                    <a:pt x="788" y="11588"/>
                  </a:lnTo>
                  <a:cubicBezTo>
                    <a:pt x="788" y="11634"/>
                    <a:pt x="719" y="11681"/>
                    <a:pt x="765" y="11727"/>
                  </a:cubicBezTo>
                  <a:cubicBezTo>
                    <a:pt x="788" y="11750"/>
                    <a:pt x="788" y="11774"/>
                    <a:pt x="812" y="11797"/>
                  </a:cubicBezTo>
                  <a:cubicBezTo>
                    <a:pt x="742" y="11843"/>
                    <a:pt x="742" y="11913"/>
                    <a:pt x="742" y="11982"/>
                  </a:cubicBezTo>
                  <a:cubicBezTo>
                    <a:pt x="719" y="11982"/>
                    <a:pt x="696" y="11959"/>
                    <a:pt x="673" y="11959"/>
                  </a:cubicBezTo>
                  <a:lnTo>
                    <a:pt x="673" y="12168"/>
                  </a:lnTo>
                  <a:cubicBezTo>
                    <a:pt x="673" y="12168"/>
                    <a:pt x="673" y="12168"/>
                    <a:pt x="649" y="12191"/>
                  </a:cubicBezTo>
                  <a:cubicBezTo>
                    <a:pt x="673" y="12191"/>
                    <a:pt x="673" y="12191"/>
                    <a:pt x="696" y="12214"/>
                  </a:cubicBezTo>
                  <a:cubicBezTo>
                    <a:pt x="649" y="12237"/>
                    <a:pt x="649" y="12237"/>
                    <a:pt x="603" y="12260"/>
                  </a:cubicBezTo>
                  <a:cubicBezTo>
                    <a:pt x="626" y="12283"/>
                    <a:pt x="649" y="12283"/>
                    <a:pt x="649" y="12307"/>
                  </a:cubicBezTo>
                  <a:cubicBezTo>
                    <a:pt x="673" y="12330"/>
                    <a:pt x="673" y="12353"/>
                    <a:pt x="673" y="12353"/>
                  </a:cubicBezTo>
                  <a:cubicBezTo>
                    <a:pt x="649" y="12399"/>
                    <a:pt x="626" y="12422"/>
                    <a:pt x="626" y="12446"/>
                  </a:cubicBezTo>
                  <a:cubicBezTo>
                    <a:pt x="626" y="12492"/>
                    <a:pt x="649" y="12538"/>
                    <a:pt x="719" y="12538"/>
                  </a:cubicBezTo>
                  <a:cubicBezTo>
                    <a:pt x="719" y="12538"/>
                    <a:pt x="719" y="12561"/>
                    <a:pt x="742" y="12561"/>
                  </a:cubicBezTo>
                  <a:lnTo>
                    <a:pt x="649" y="12561"/>
                  </a:lnTo>
                  <a:cubicBezTo>
                    <a:pt x="696" y="12631"/>
                    <a:pt x="649" y="12654"/>
                    <a:pt x="603" y="12677"/>
                  </a:cubicBezTo>
                  <a:lnTo>
                    <a:pt x="649" y="12677"/>
                  </a:lnTo>
                  <a:cubicBezTo>
                    <a:pt x="649" y="12701"/>
                    <a:pt x="649" y="12724"/>
                    <a:pt x="626" y="12747"/>
                  </a:cubicBezTo>
                  <a:cubicBezTo>
                    <a:pt x="626" y="12747"/>
                    <a:pt x="603" y="12747"/>
                    <a:pt x="580" y="12770"/>
                  </a:cubicBezTo>
                  <a:cubicBezTo>
                    <a:pt x="580" y="12793"/>
                    <a:pt x="580" y="12816"/>
                    <a:pt x="557" y="12840"/>
                  </a:cubicBezTo>
                  <a:cubicBezTo>
                    <a:pt x="533" y="12863"/>
                    <a:pt x="510" y="12886"/>
                    <a:pt x="487" y="12909"/>
                  </a:cubicBezTo>
                  <a:lnTo>
                    <a:pt x="510" y="12909"/>
                  </a:lnTo>
                  <a:cubicBezTo>
                    <a:pt x="510" y="12909"/>
                    <a:pt x="533" y="12886"/>
                    <a:pt x="533" y="12886"/>
                  </a:cubicBezTo>
                  <a:cubicBezTo>
                    <a:pt x="533" y="12909"/>
                    <a:pt x="557" y="12909"/>
                    <a:pt x="557" y="12932"/>
                  </a:cubicBezTo>
                  <a:cubicBezTo>
                    <a:pt x="533" y="12955"/>
                    <a:pt x="510" y="12955"/>
                    <a:pt x="487" y="12955"/>
                  </a:cubicBezTo>
                  <a:cubicBezTo>
                    <a:pt x="487" y="12979"/>
                    <a:pt x="510" y="13002"/>
                    <a:pt x="510" y="13025"/>
                  </a:cubicBezTo>
                  <a:cubicBezTo>
                    <a:pt x="510" y="13025"/>
                    <a:pt x="487" y="13048"/>
                    <a:pt x="487" y="13048"/>
                  </a:cubicBezTo>
                  <a:cubicBezTo>
                    <a:pt x="510" y="13071"/>
                    <a:pt x="510" y="13095"/>
                    <a:pt x="510" y="13118"/>
                  </a:cubicBezTo>
                  <a:cubicBezTo>
                    <a:pt x="487" y="13164"/>
                    <a:pt x="418" y="13187"/>
                    <a:pt x="418" y="13257"/>
                  </a:cubicBezTo>
                  <a:cubicBezTo>
                    <a:pt x="441" y="13257"/>
                    <a:pt x="464" y="13280"/>
                    <a:pt x="487" y="13280"/>
                  </a:cubicBezTo>
                  <a:cubicBezTo>
                    <a:pt x="487" y="13303"/>
                    <a:pt x="464" y="13326"/>
                    <a:pt x="464" y="13326"/>
                  </a:cubicBezTo>
                  <a:lnTo>
                    <a:pt x="418" y="13326"/>
                  </a:lnTo>
                  <a:cubicBezTo>
                    <a:pt x="418" y="13349"/>
                    <a:pt x="394" y="13373"/>
                    <a:pt x="394" y="13396"/>
                  </a:cubicBezTo>
                  <a:cubicBezTo>
                    <a:pt x="418" y="13465"/>
                    <a:pt x="348" y="13535"/>
                    <a:pt x="418" y="13581"/>
                  </a:cubicBezTo>
                  <a:cubicBezTo>
                    <a:pt x="394" y="13604"/>
                    <a:pt x="371" y="13604"/>
                    <a:pt x="348" y="13604"/>
                  </a:cubicBezTo>
                  <a:cubicBezTo>
                    <a:pt x="371" y="13651"/>
                    <a:pt x="394" y="13674"/>
                    <a:pt x="418" y="13697"/>
                  </a:cubicBezTo>
                  <a:cubicBezTo>
                    <a:pt x="371" y="13720"/>
                    <a:pt x="348" y="13720"/>
                    <a:pt x="325" y="13743"/>
                  </a:cubicBezTo>
                  <a:cubicBezTo>
                    <a:pt x="325" y="13790"/>
                    <a:pt x="302" y="13836"/>
                    <a:pt x="302" y="13882"/>
                  </a:cubicBezTo>
                  <a:cubicBezTo>
                    <a:pt x="302" y="13929"/>
                    <a:pt x="325" y="13975"/>
                    <a:pt x="325" y="14022"/>
                  </a:cubicBezTo>
                  <a:cubicBezTo>
                    <a:pt x="325" y="14022"/>
                    <a:pt x="325" y="14045"/>
                    <a:pt x="302" y="14068"/>
                  </a:cubicBezTo>
                  <a:cubicBezTo>
                    <a:pt x="279" y="14045"/>
                    <a:pt x="279" y="14045"/>
                    <a:pt x="232" y="14045"/>
                  </a:cubicBezTo>
                  <a:cubicBezTo>
                    <a:pt x="255" y="14068"/>
                    <a:pt x="255" y="14091"/>
                    <a:pt x="255" y="14091"/>
                  </a:cubicBezTo>
                  <a:cubicBezTo>
                    <a:pt x="255" y="14137"/>
                    <a:pt x="255" y="14184"/>
                    <a:pt x="255" y="14253"/>
                  </a:cubicBezTo>
                  <a:cubicBezTo>
                    <a:pt x="232" y="14300"/>
                    <a:pt x="163" y="14369"/>
                    <a:pt x="232" y="14462"/>
                  </a:cubicBezTo>
                  <a:lnTo>
                    <a:pt x="186" y="14462"/>
                  </a:lnTo>
                  <a:lnTo>
                    <a:pt x="186" y="14531"/>
                  </a:lnTo>
                  <a:cubicBezTo>
                    <a:pt x="209" y="14531"/>
                    <a:pt x="209" y="14531"/>
                    <a:pt x="232" y="14555"/>
                  </a:cubicBezTo>
                  <a:cubicBezTo>
                    <a:pt x="209" y="14578"/>
                    <a:pt x="209" y="14578"/>
                    <a:pt x="186" y="14601"/>
                  </a:cubicBezTo>
                  <a:cubicBezTo>
                    <a:pt x="209" y="14624"/>
                    <a:pt x="209" y="14624"/>
                    <a:pt x="232" y="14670"/>
                  </a:cubicBezTo>
                  <a:cubicBezTo>
                    <a:pt x="186" y="14647"/>
                    <a:pt x="163" y="14647"/>
                    <a:pt x="116" y="14624"/>
                  </a:cubicBezTo>
                  <a:lnTo>
                    <a:pt x="116" y="14624"/>
                  </a:lnTo>
                  <a:cubicBezTo>
                    <a:pt x="139" y="14670"/>
                    <a:pt x="163" y="14694"/>
                    <a:pt x="186" y="14740"/>
                  </a:cubicBezTo>
                  <a:cubicBezTo>
                    <a:pt x="139" y="14763"/>
                    <a:pt x="139" y="14763"/>
                    <a:pt x="163" y="14833"/>
                  </a:cubicBezTo>
                  <a:lnTo>
                    <a:pt x="116" y="14833"/>
                  </a:lnTo>
                  <a:cubicBezTo>
                    <a:pt x="116" y="14879"/>
                    <a:pt x="139" y="14902"/>
                    <a:pt x="139" y="14949"/>
                  </a:cubicBezTo>
                  <a:cubicBezTo>
                    <a:pt x="139" y="14949"/>
                    <a:pt x="116" y="14949"/>
                    <a:pt x="116" y="14972"/>
                  </a:cubicBezTo>
                  <a:lnTo>
                    <a:pt x="139" y="14972"/>
                  </a:lnTo>
                  <a:cubicBezTo>
                    <a:pt x="116" y="14995"/>
                    <a:pt x="93" y="14995"/>
                    <a:pt x="93" y="15018"/>
                  </a:cubicBezTo>
                  <a:cubicBezTo>
                    <a:pt x="93" y="15041"/>
                    <a:pt x="70" y="15064"/>
                    <a:pt x="70" y="15088"/>
                  </a:cubicBezTo>
                  <a:cubicBezTo>
                    <a:pt x="70" y="15088"/>
                    <a:pt x="47" y="15064"/>
                    <a:pt x="24" y="15064"/>
                  </a:cubicBezTo>
                  <a:cubicBezTo>
                    <a:pt x="47" y="15111"/>
                    <a:pt x="47" y="15134"/>
                    <a:pt x="70" y="15180"/>
                  </a:cubicBezTo>
                  <a:cubicBezTo>
                    <a:pt x="0" y="15227"/>
                    <a:pt x="70" y="15250"/>
                    <a:pt x="70" y="15296"/>
                  </a:cubicBezTo>
                  <a:cubicBezTo>
                    <a:pt x="47" y="15319"/>
                    <a:pt x="24" y="15366"/>
                    <a:pt x="47" y="15412"/>
                  </a:cubicBezTo>
                  <a:cubicBezTo>
                    <a:pt x="47" y="15435"/>
                    <a:pt x="24" y="15458"/>
                    <a:pt x="0" y="15482"/>
                  </a:cubicBezTo>
                  <a:cubicBezTo>
                    <a:pt x="24" y="15505"/>
                    <a:pt x="24" y="15528"/>
                    <a:pt x="24" y="15551"/>
                  </a:cubicBezTo>
                  <a:cubicBezTo>
                    <a:pt x="0" y="15621"/>
                    <a:pt x="47" y="15690"/>
                    <a:pt x="0" y="15760"/>
                  </a:cubicBezTo>
                  <a:cubicBezTo>
                    <a:pt x="0" y="15806"/>
                    <a:pt x="24" y="15852"/>
                    <a:pt x="47" y="15876"/>
                  </a:cubicBezTo>
                  <a:cubicBezTo>
                    <a:pt x="93" y="15852"/>
                    <a:pt x="0" y="15783"/>
                    <a:pt x="70" y="15736"/>
                  </a:cubicBezTo>
                  <a:lnTo>
                    <a:pt x="70" y="15736"/>
                  </a:lnTo>
                  <a:cubicBezTo>
                    <a:pt x="93" y="15783"/>
                    <a:pt x="116" y="15829"/>
                    <a:pt x="139" y="15852"/>
                  </a:cubicBezTo>
                  <a:lnTo>
                    <a:pt x="209" y="15852"/>
                  </a:lnTo>
                  <a:cubicBezTo>
                    <a:pt x="186" y="15876"/>
                    <a:pt x="186" y="15922"/>
                    <a:pt x="186" y="15945"/>
                  </a:cubicBezTo>
                  <a:lnTo>
                    <a:pt x="139" y="15945"/>
                  </a:lnTo>
                  <a:cubicBezTo>
                    <a:pt x="139" y="15922"/>
                    <a:pt x="116" y="15899"/>
                    <a:pt x="116" y="15876"/>
                  </a:cubicBezTo>
                  <a:lnTo>
                    <a:pt x="93" y="15876"/>
                  </a:lnTo>
                  <a:cubicBezTo>
                    <a:pt x="93" y="15899"/>
                    <a:pt x="93" y="15922"/>
                    <a:pt x="93" y="15945"/>
                  </a:cubicBezTo>
                  <a:cubicBezTo>
                    <a:pt x="70" y="15945"/>
                    <a:pt x="70" y="15945"/>
                    <a:pt x="47" y="15968"/>
                  </a:cubicBezTo>
                  <a:cubicBezTo>
                    <a:pt x="47" y="15945"/>
                    <a:pt x="47" y="15945"/>
                    <a:pt x="24" y="15922"/>
                  </a:cubicBezTo>
                  <a:lnTo>
                    <a:pt x="24" y="15922"/>
                  </a:lnTo>
                  <a:cubicBezTo>
                    <a:pt x="47" y="15991"/>
                    <a:pt x="47" y="16038"/>
                    <a:pt x="47" y="16084"/>
                  </a:cubicBezTo>
                  <a:lnTo>
                    <a:pt x="93" y="16084"/>
                  </a:lnTo>
                  <a:cubicBezTo>
                    <a:pt x="93" y="16107"/>
                    <a:pt x="93" y="16130"/>
                    <a:pt x="93" y="16130"/>
                  </a:cubicBezTo>
                  <a:cubicBezTo>
                    <a:pt x="116" y="16154"/>
                    <a:pt x="139" y="16200"/>
                    <a:pt x="163" y="16223"/>
                  </a:cubicBezTo>
                  <a:cubicBezTo>
                    <a:pt x="186" y="16200"/>
                    <a:pt x="209" y="16200"/>
                    <a:pt x="232" y="16177"/>
                  </a:cubicBezTo>
                  <a:cubicBezTo>
                    <a:pt x="232" y="16200"/>
                    <a:pt x="232" y="16223"/>
                    <a:pt x="232" y="16246"/>
                  </a:cubicBezTo>
                  <a:cubicBezTo>
                    <a:pt x="279" y="16223"/>
                    <a:pt x="325" y="16200"/>
                    <a:pt x="348" y="16177"/>
                  </a:cubicBezTo>
                  <a:cubicBezTo>
                    <a:pt x="371" y="16177"/>
                    <a:pt x="371" y="16200"/>
                    <a:pt x="371" y="16200"/>
                  </a:cubicBezTo>
                  <a:cubicBezTo>
                    <a:pt x="394" y="16223"/>
                    <a:pt x="441" y="16223"/>
                    <a:pt x="464" y="16223"/>
                  </a:cubicBezTo>
                  <a:cubicBezTo>
                    <a:pt x="464" y="16200"/>
                    <a:pt x="464" y="16200"/>
                    <a:pt x="487" y="16177"/>
                  </a:cubicBezTo>
                  <a:lnTo>
                    <a:pt x="510" y="16177"/>
                  </a:lnTo>
                  <a:cubicBezTo>
                    <a:pt x="510" y="16177"/>
                    <a:pt x="533" y="16154"/>
                    <a:pt x="533" y="16130"/>
                  </a:cubicBezTo>
                  <a:cubicBezTo>
                    <a:pt x="557" y="16177"/>
                    <a:pt x="580" y="16200"/>
                    <a:pt x="603" y="16223"/>
                  </a:cubicBezTo>
                  <a:cubicBezTo>
                    <a:pt x="626" y="16293"/>
                    <a:pt x="626" y="16293"/>
                    <a:pt x="673" y="16293"/>
                  </a:cubicBezTo>
                  <a:lnTo>
                    <a:pt x="719" y="16455"/>
                  </a:lnTo>
                  <a:cubicBezTo>
                    <a:pt x="719" y="16455"/>
                    <a:pt x="719" y="16455"/>
                    <a:pt x="696" y="16478"/>
                  </a:cubicBezTo>
                  <a:cubicBezTo>
                    <a:pt x="719" y="16478"/>
                    <a:pt x="719" y="16501"/>
                    <a:pt x="742" y="16501"/>
                  </a:cubicBezTo>
                  <a:cubicBezTo>
                    <a:pt x="765" y="16478"/>
                    <a:pt x="765" y="16432"/>
                    <a:pt x="765" y="16409"/>
                  </a:cubicBezTo>
                  <a:cubicBezTo>
                    <a:pt x="788" y="16385"/>
                    <a:pt x="835" y="16385"/>
                    <a:pt x="858" y="16385"/>
                  </a:cubicBezTo>
                  <a:cubicBezTo>
                    <a:pt x="835" y="16432"/>
                    <a:pt x="812" y="16432"/>
                    <a:pt x="788" y="16478"/>
                  </a:cubicBezTo>
                  <a:cubicBezTo>
                    <a:pt x="788" y="16501"/>
                    <a:pt x="788" y="16524"/>
                    <a:pt x="765" y="16548"/>
                  </a:cubicBezTo>
                  <a:lnTo>
                    <a:pt x="719" y="16548"/>
                  </a:lnTo>
                  <a:cubicBezTo>
                    <a:pt x="742" y="16594"/>
                    <a:pt x="742" y="16594"/>
                    <a:pt x="719" y="16640"/>
                  </a:cubicBezTo>
                  <a:cubicBezTo>
                    <a:pt x="742" y="16687"/>
                    <a:pt x="719" y="16710"/>
                    <a:pt x="696" y="16733"/>
                  </a:cubicBezTo>
                  <a:cubicBezTo>
                    <a:pt x="719" y="16779"/>
                    <a:pt x="649" y="16803"/>
                    <a:pt x="673" y="16826"/>
                  </a:cubicBezTo>
                  <a:cubicBezTo>
                    <a:pt x="673" y="16872"/>
                    <a:pt x="649" y="16895"/>
                    <a:pt x="626" y="16918"/>
                  </a:cubicBezTo>
                  <a:cubicBezTo>
                    <a:pt x="603" y="16895"/>
                    <a:pt x="580" y="16872"/>
                    <a:pt x="557" y="16872"/>
                  </a:cubicBezTo>
                  <a:cubicBezTo>
                    <a:pt x="549" y="16864"/>
                    <a:pt x="541" y="16862"/>
                    <a:pt x="533" y="16862"/>
                  </a:cubicBezTo>
                  <a:cubicBezTo>
                    <a:pt x="518" y="16862"/>
                    <a:pt x="503" y="16872"/>
                    <a:pt x="487" y="16872"/>
                  </a:cubicBezTo>
                  <a:cubicBezTo>
                    <a:pt x="487" y="16849"/>
                    <a:pt x="464" y="16826"/>
                    <a:pt x="464" y="16826"/>
                  </a:cubicBezTo>
                  <a:cubicBezTo>
                    <a:pt x="441" y="16803"/>
                    <a:pt x="441" y="16779"/>
                    <a:pt x="441" y="16756"/>
                  </a:cubicBezTo>
                  <a:cubicBezTo>
                    <a:pt x="418" y="16756"/>
                    <a:pt x="394" y="16756"/>
                    <a:pt x="394" y="16733"/>
                  </a:cubicBezTo>
                  <a:cubicBezTo>
                    <a:pt x="371" y="16756"/>
                    <a:pt x="371" y="16779"/>
                    <a:pt x="394" y="16803"/>
                  </a:cubicBezTo>
                  <a:cubicBezTo>
                    <a:pt x="394" y="16803"/>
                    <a:pt x="394" y="16826"/>
                    <a:pt x="418" y="16849"/>
                  </a:cubicBezTo>
                  <a:cubicBezTo>
                    <a:pt x="418" y="16849"/>
                    <a:pt x="441" y="16872"/>
                    <a:pt x="464" y="16872"/>
                  </a:cubicBezTo>
                  <a:cubicBezTo>
                    <a:pt x="464" y="16895"/>
                    <a:pt x="464" y="16918"/>
                    <a:pt x="487" y="16942"/>
                  </a:cubicBezTo>
                  <a:cubicBezTo>
                    <a:pt x="510" y="16942"/>
                    <a:pt x="510" y="16988"/>
                    <a:pt x="533" y="17011"/>
                  </a:cubicBezTo>
                  <a:cubicBezTo>
                    <a:pt x="557" y="17034"/>
                    <a:pt x="557" y="17057"/>
                    <a:pt x="580" y="17081"/>
                  </a:cubicBezTo>
                  <a:cubicBezTo>
                    <a:pt x="580" y="17011"/>
                    <a:pt x="557" y="16988"/>
                    <a:pt x="510" y="16942"/>
                  </a:cubicBezTo>
                  <a:cubicBezTo>
                    <a:pt x="533" y="16918"/>
                    <a:pt x="533" y="16918"/>
                    <a:pt x="533" y="16895"/>
                  </a:cubicBezTo>
                  <a:cubicBezTo>
                    <a:pt x="557" y="16918"/>
                    <a:pt x="580" y="16965"/>
                    <a:pt x="603" y="16988"/>
                  </a:cubicBezTo>
                  <a:lnTo>
                    <a:pt x="673" y="16988"/>
                  </a:lnTo>
                  <a:cubicBezTo>
                    <a:pt x="649" y="17011"/>
                    <a:pt x="626" y="17034"/>
                    <a:pt x="603" y="17057"/>
                  </a:cubicBezTo>
                  <a:cubicBezTo>
                    <a:pt x="626" y="17057"/>
                    <a:pt x="649" y="17081"/>
                    <a:pt x="649" y="17081"/>
                  </a:cubicBezTo>
                  <a:lnTo>
                    <a:pt x="673" y="17057"/>
                  </a:lnTo>
                  <a:cubicBezTo>
                    <a:pt x="696" y="17104"/>
                    <a:pt x="719" y="17127"/>
                    <a:pt x="719" y="17150"/>
                  </a:cubicBezTo>
                  <a:cubicBezTo>
                    <a:pt x="742" y="17127"/>
                    <a:pt x="765" y="17127"/>
                    <a:pt x="788" y="17127"/>
                  </a:cubicBezTo>
                  <a:cubicBezTo>
                    <a:pt x="765" y="17057"/>
                    <a:pt x="788" y="16988"/>
                    <a:pt x="835" y="16988"/>
                  </a:cubicBezTo>
                  <a:cubicBezTo>
                    <a:pt x="835" y="16988"/>
                    <a:pt x="835" y="17011"/>
                    <a:pt x="835" y="17011"/>
                  </a:cubicBezTo>
                  <a:cubicBezTo>
                    <a:pt x="858" y="17011"/>
                    <a:pt x="881" y="17011"/>
                    <a:pt x="881" y="16988"/>
                  </a:cubicBezTo>
                  <a:cubicBezTo>
                    <a:pt x="908" y="17015"/>
                    <a:pt x="935" y="17026"/>
                    <a:pt x="963" y="17026"/>
                  </a:cubicBezTo>
                  <a:cubicBezTo>
                    <a:pt x="982" y="17026"/>
                    <a:pt x="1001" y="17021"/>
                    <a:pt x="1020" y="17011"/>
                  </a:cubicBezTo>
                  <a:cubicBezTo>
                    <a:pt x="997" y="17011"/>
                    <a:pt x="974" y="16988"/>
                    <a:pt x="951" y="16988"/>
                  </a:cubicBezTo>
                  <a:cubicBezTo>
                    <a:pt x="974" y="16942"/>
                    <a:pt x="997" y="16872"/>
                    <a:pt x="974" y="16803"/>
                  </a:cubicBezTo>
                  <a:lnTo>
                    <a:pt x="974" y="16803"/>
                  </a:lnTo>
                  <a:cubicBezTo>
                    <a:pt x="974" y="16826"/>
                    <a:pt x="951" y="16849"/>
                    <a:pt x="951" y="16872"/>
                  </a:cubicBezTo>
                  <a:cubicBezTo>
                    <a:pt x="927" y="16849"/>
                    <a:pt x="927" y="16849"/>
                    <a:pt x="904" y="16826"/>
                  </a:cubicBezTo>
                  <a:cubicBezTo>
                    <a:pt x="927" y="16803"/>
                    <a:pt x="927" y="16756"/>
                    <a:pt x="927" y="16710"/>
                  </a:cubicBezTo>
                  <a:cubicBezTo>
                    <a:pt x="951" y="16733"/>
                    <a:pt x="974" y="16756"/>
                    <a:pt x="997" y="16756"/>
                  </a:cubicBezTo>
                  <a:cubicBezTo>
                    <a:pt x="1020" y="16779"/>
                    <a:pt x="1043" y="16779"/>
                    <a:pt x="1090" y="16779"/>
                  </a:cubicBezTo>
                  <a:cubicBezTo>
                    <a:pt x="1066" y="16756"/>
                    <a:pt x="1066" y="16756"/>
                    <a:pt x="1043" y="16756"/>
                  </a:cubicBezTo>
                  <a:cubicBezTo>
                    <a:pt x="1043" y="16733"/>
                    <a:pt x="1043" y="16710"/>
                    <a:pt x="1066" y="16687"/>
                  </a:cubicBezTo>
                  <a:lnTo>
                    <a:pt x="997" y="16687"/>
                  </a:lnTo>
                  <a:lnTo>
                    <a:pt x="997" y="16663"/>
                  </a:lnTo>
                  <a:cubicBezTo>
                    <a:pt x="1020" y="16663"/>
                    <a:pt x="1043" y="16663"/>
                    <a:pt x="1090" y="16640"/>
                  </a:cubicBezTo>
                  <a:cubicBezTo>
                    <a:pt x="1090" y="16648"/>
                    <a:pt x="1090" y="16651"/>
                    <a:pt x="1091" y="16651"/>
                  </a:cubicBezTo>
                  <a:cubicBezTo>
                    <a:pt x="1092" y="16651"/>
                    <a:pt x="1097" y="16640"/>
                    <a:pt x="1113" y="16640"/>
                  </a:cubicBezTo>
                  <a:cubicBezTo>
                    <a:pt x="1136" y="16640"/>
                    <a:pt x="1159" y="16663"/>
                    <a:pt x="1182" y="16663"/>
                  </a:cubicBezTo>
                  <a:cubicBezTo>
                    <a:pt x="1206" y="16663"/>
                    <a:pt x="1229" y="16640"/>
                    <a:pt x="1252" y="16617"/>
                  </a:cubicBezTo>
                  <a:cubicBezTo>
                    <a:pt x="1229" y="16617"/>
                    <a:pt x="1229" y="16594"/>
                    <a:pt x="1206" y="16571"/>
                  </a:cubicBezTo>
                  <a:lnTo>
                    <a:pt x="1252" y="16571"/>
                  </a:lnTo>
                  <a:cubicBezTo>
                    <a:pt x="1321" y="16501"/>
                    <a:pt x="1391" y="16409"/>
                    <a:pt x="1391" y="16293"/>
                  </a:cubicBezTo>
                  <a:lnTo>
                    <a:pt x="1484" y="16293"/>
                  </a:lnTo>
                  <a:cubicBezTo>
                    <a:pt x="1460" y="16270"/>
                    <a:pt x="1460" y="16246"/>
                    <a:pt x="1460" y="16223"/>
                  </a:cubicBezTo>
                  <a:lnTo>
                    <a:pt x="1507" y="16223"/>
                  </a:lnTo>
                  <a:cubicBezTo>
                    <a:pt x="1507" y="16223"/>
                    <a:pt x="1530" y="16223"/>
                    <a:pt x="1530" y="16200"/>
                  </a:cubicBezTo>
                  <a:cubicBezTo>
                    <a:pt x="1553" y="16223"/>
                    <a:pt x="1576" y="16246"/>
                    <a:pt x="1576" y="16246"/>
                  </a:cubicBezTo>
                  <a:cubicBezTo>
                    <a:pt x="1576" y="16293"/>
                    <a:pt x="1553" y="16316"/>
                    <a:pt x="1553" y="16362"/>
                  </a:cubicBezTo>
                  <a:lnTo>
                    <a:pt x="1600" y="16362"/>
                  </a:lnTo>
                  <a:cubicBezTo>
                    <a:pt x="1576" y="16385"/>
                    <a:pt x="1553" y="16409"/>
                    <a:pt x="1553" y="16409"/>
                  </a:cubicBezTo>
                  <a:cubicBezTo>
                    <a:pt x="1530" y="16385"/>
                    <a:pt x="1530" y="16385"/>
                    <a:pt x="1530" y="16362"/>
                  </a:cubicBezTo>
                  <a:cubicBezTo>
                    <a:pt x="1507" y="16385"/>
                    <a:pt x="1507" y="16409"/>
                    <a:pt x="1507" y="16409"/>
                  </a:cubicBezTo>
                  <a:cubicBezTo>
                    <a:pt x="1553" y="16455"/>
                    <a:pt x="1600" y="16478"/>
                    <a:pt x="1600" y="16548"/>
                  </a:cubicBezTo>
                  <a:lnTo>
                    <a:pt x="1646" y="16548"/>
                  </a:lnTo>
                  <a:cubicBezTo>
                    <a:pt x="1623" y="16571"/>
                    <a:pt x="1600" y="16571"/>
                    <a:pt x="1576" y="16571"/>
                  </a:cubicBezTo>
                  <a:cubicBezTo>
                    <a:pt x="1576" y="16594"/>
                    <a:pt x="1553" y="16617"/>
                    <a:pt x="1553" y="16640"/>
                  </a:cubicBezTo>
                  <a:cubicBezTo>
                    <a:pt x="1530" y="16617"/>
                    <a:pt x="1507" y="16617"/>
                    <a:pt x="1484" y="16594"/>
                  </a:cubicBezTo>
                  <a:lnTo>
                    <a:pt x="1484" y="16594"/>
                  </a:lnTo>
                  <a:cubicBezTo>
                    <a:pt x="1507" y="16617"/>
                    <a:pt x="1507" y="16640"/>
                    <a:pt x="1530" y="16663"/>
                  </a:cubicBezTo>
                  <a:cubicBezTo>
                    <a:pt x="1530" y="16687"/>
                    <a:pt x="1530" y="16687"/>
                    <a:pt x="1507" y="16687"/>
                  </a:cubicBezTo>
                  <a:cubicBezTo>
                    <a:pt x="1530" y="16687"/>
                    <a:pt x="1553" y="16710"/>
                    <a:pt x="1576" y="16710"/>
                  </a:cubicBezTo>
                  <a:cubicBezTo>
                    <a:pt x="1576" y="16663"/>
                    <a:pt x="1576" y="16640"/>
                    <a:pt x="1576" y="16617"/>
                  </a:cubicBezTo>
                  <a:cubicBezTo>
                    <a:pt x="1623" y="16594"/>
                    <a:pt x="1669" y="16594"/>
                    <a:pt x="1715" y="16594"/>
                  </a:cubicBezTo>
                  <a:cubicBezTo>
                    <a:pt x="1715" y="16571"/>
                    <a:pt x="1739" y="16548"/>
                    <a:pt x="1739" y="16524"/>
                  </a:cubicBezTo>
                  <a:cubicBezTo>
                    <a:pt x="1752" y="16518"/>
                    <a:pt x="1762" y="16515"/>
                    <a:pt x="1769" y="16515"/>
                  </a:cubicBezTo>
                  <a:cubicBezTo>
                    <a:pt x="1787" y="16515"/>
                    <a:pt x="1792" y="16531"/>
                    <a:pt x="1808" y="16548"/>
                  </a:cubicBezTo>
                  <a:cubicBezTo>
                    <a:pt x="1785" y="16594"/>
                    <a:pt x="1785" y="16617"/>
                    <a:pt x="1762" y="16640"/>
                  </a:cubicBezTo>
                  <a:lnTo>
                    <a:pt x="1715" y="16640"/>
                  </a:lnTo>
                  <a:cubicBezTo>
                    <a:pt x="1739" y="16663"/>
                    <a:pt x="1762" y="16687"/>
                    <a:pt x="1785" y="16710"/>
                  </a:cubicBezTo>
                  <a:cubicBezTo>
                    <a:pt x="1762" y="16756"/>
                    <a:pt x="1739" y="16779"/>
                    <a:pt x="1715" y="16826"/>
                  </a:cubicBezTo>
                  <a:cubicBezTo>
                    <a:pt x="1715" y="16826"/>
                    <a:pt x="1739" y="16849"/>
                    <a:pt x="1739" y="16872"/>
                  </a:cubicBezTo>
                  <a:cubicBezTo>
                    <a:pt x="1692" y="16895"/>
                    <a:pt x="1692" y="16942"/>
                    <a:pt x="1692" y="16965"/>
                  </a:cubicBezTo>
                  <a:cubicBezTo>
                    <a:pt x="1692" y="17034"/>
                    <a:pt x="1669" y="17034"/>
                    <a:pt x="1623" y="17057"/>
                  </a:cubicBezTo>
                  <a:cubicBezTo>
                    <a:pt x="1623" y="17057"/>
                    <a:pt x="1623" y="17034"/>
                    <a:pt x="1623" y="17034"/>
                  </a:cubicBezTo>
                  <a:cubicBezTo>
                    <a:pt x="1600" y="17034"/>
                    <a:pt x="1600" y="17034"/>
                    <a:pt x="1576" y="17057"/>
                  </a:cubicBezTo>
                  <a:cubicBezTo>
                    <a:pt x="1600" y="17081"/>
                    <a:pt x="1623" y="17081"/>
                    <a:pt x="1623" y="17127"/>
                  </a:cubicBezTo>
                  <a:lnTo>
                    <a:pt x="1600" y="17127"/>
                  </a:lnTo>
                  <a:cubicBezTo>
                    <a:pt x="1576" y="17150"/>
                    <a:pt x="1576" y="17173"/>
                    <a:pt x="1576" y="17197"/>
                  </a:cubicBezTo>
                  <a:lnTo>
                    <a:pt x="1507" y="17197"/>
                  </a:lnTo>
                  <a:cubicBezTo>
                    <a:pt x="1437" y="17220"/>
                    <a:pt x="1484" y="17266"/>
                    <a:pt x="1460" y="17289"/>
                  </a:cubicBezTo>
                  <a:cubicBezTo>
                    <a:pt x="1460" y="17359"/>
                    <a:pt x="1507" y="17336"/>
                    <a:pt x="1530" y="17359"/>
                  </a:cubicBezTo>
                  <a:cubicBezTo>
                    <a:pt x="1530" y="17382"/>
                    <a:pt x="1553" y="17382"/>
                    <a:pt x="1553" y="17428"/>
                  </a:cubicBezTo>
                  <a:cubicBezTo>
                    <a:pt x="1576" y="17405"/>
                    <a:pt x="1576" y="17382"/>
                    <a:pt x="1576" y="17382"/>
                  </a:cubicBezTo>
                  <a:cubicBezTo>
                    <a:pt x="1600" y="17405"/>
                    <a:pt x="1600" y="17405"/>
                    <a:pt x="1623" y="17405"/>
                  </a:cubicBezTo>
                  <a:cubicBezTo>
                    <a:pt x="1600" y="17405"/>
                    <a:pt x="1600" y="17382"/>
                    <a:pt x="1600" y="17359"/>
                  </a:cubicBezTo>
                  <a:cubicBezTo>
                    <a:pt x="1600" y="17336"/>
                    <a:pt x="1600" y="17289"/>
                    <a:pt x="1623" y="17243"/>
                  </a:cubicBezTo>
                  <a:cubicBezTo>
                    <a:pt x="1641" y="17243"/>
                    <a:pt x="1660" y="17213"/>
                    <a:pt x="1690" y="17213"/>
                  </a:cubicBezTo>
                  <a:cubicBezTo>
                    <a:pt x="1698" y="17213"/>
                    <a:pt x="1706" y="17215"/>
                    <a:pt x="1715" y="17220"/>
                  </a:cubicBezTo>
                  <a:lnTo>
                    <a:pt x="1739" y="17220"/>
                  </a:lnTo>
                  <a:cubicBezTo>
                    <a:pt x="1762" y="17197"/>
                    <a:pt x="1785" y="17150"/>
                    <a:pt x="1831" y="17127"/>
                  </a:cubicBezTo>
                  <a:cubicBezTo>
                    <a:pt x="1808" y="17127"/>
                    <a:pt x="1808" y="17127"/>
                    <a:pt x="1785" y="17104"/>
                  </a:cubicBezTo>
                  <a:cubicBezTo>
                    <a:pt x="1808" y="17057"/>
                    <a:pt x="1831" y="17011"/>
                    <a:pt x="1878" y="16942"/>
                  </a:cubicBezTo>
                  <a:cubicBezTo>
                    <a:pt x="1878" y="16965"/>
                    <a:pt x="1901" y="16965"/>
                    <a:pt x="1901" y="16965"/>
                  </a:cubicBezTo>
                  <a:cubicBezTo>
                    <a:pt x="1924" y="16942"/>
                    <a:pt x="1924" y="16918"/>
                    <a:pt x="1947" y="16895"/>
                  </a:cubicBezTo>
                  <a:lnTo>
                    <a:pt x="1994" y="16895"/>
                  </a:lnTo>
                  <a:cubicBezTo>
                    <a:pt x="1994" y="16872"/>
                    <a:pt x="1994" y="16872"/>
                    <a:pt x="2017" y="16849"/>
                  </a:cubicBezTo>
                  <a:cubicBezTo>
                    <a:pt x="2040" y="16872"/>
                    <a:pt x="2040" y="16872"/>
                    <a:pt x="2063" y="16895"/>
                  </a:cubicBezTo>
                  <a:cubicBezTo>
                    <a:pt x="2086" y="16895"/>
                    <a:pt x="2086" y="16895"/>
                    <a:pt x="2109" y="16918"/>
                  </a:cubicBezTo>
                  <a:cubicBezTo>
                    <a:pt x="2109" y="16918"/>
                    <a:pt x="2086" y="16918"/>
                    <a:pt x="2086" y="16942"/>
                  </a:cubicBezTo>
                  <a:lnTo>
                    <a:pt x="2133" y="16942"/>
                  </a:lnTo>
                  <a:cubicBezTo>
                    <a:pt x="2156" y="16918"/>
                    <a:pt x="2156" y="16918"/>
                    <a:pt x="2156" y="16895"/>
                  </a:cubicBezTo>
                  <a:cubicBezTo>
                    <a:pt x="2179" y="16849"/>
                    <a:pt x="2248" y="16756"/>
                    <a:pt x="2295" y="16733"/>
                  </a:cubicBezTo>
                  <a:cubicBezTo>
                    <a:pt x="2341" y="16687"/>
                    <a:pt x="2341" y="16640"/>
                    <a:pt x="2341" y="16594"/>
                  </a:cubicBezTo>
                  <a:cubicBezTo>
                    <a:pt x="2364" y="16594"/>
                    <a:pt x="2387" y="16594"/>
                    <a:pt x="2387" y="16571"/>
                  </a:cubicBezTo>
                  <a:lnTo>
                    <a:pt x="2341" y="16571"/>
                  </a:lnTo>
                  <a:cubicBezTo>
                    <a:pt x="2411" y="16478"/>
                    <a:pt x="2480" y="16385"/>
                    <a:pt x="2527" y="16270"/>
                  </a:cubicBezTo>
                  <a:cubicBezTo>
                    <a:pt x="2527" y="16270"/>
                    <a:pt x="2503" y="16246"/>
                    <a:pt x="2550" y="16223"/>
                  </a:cubicBezTo>
                  <a:cubicBezTo>
                    <a:pt x="2550" y="16246"/>
                    <a:pt x="2573" y="16270"/>
                    <a:pt x="2596" y="16293"/>
                  </a:cubicBezTo>
                  <a:cubicBezTo>
                    <a:pt x="2596" y="16246"/>
                    <a:pt x="2596" y="16223"/>
                    <a:pt x="2619" y="16200"/>
                  </a:cubicBezTo>
                  <a:cubicBezTo>
                    <a:pt x="2619" y="16223"/>
                    <a:pt x="2642" y="16223"/>
                    <a:pt x="2642" y="16223"/>
                  </a:cubicBezTo>
                  <a:cubicBezTo>
                    <a:pt x="2666" y="16200"/>
                    <a:pt x="2666" y="16177"/>
                    <a:pt x="2666" y="16177"/>
                  </a:cubicBezTo>
                  <a:lnTo>
                    <a:pt x="2712" y="16177"/>
                  </a:lnTo>
                  <a:cubicBezTo>
                    <a:pt x="2712" y="16154"/>
                    <a:pt x="2712" y="16154"/>
                    <a:pt x="2735" y="16130"/>
                  </a:cubicBezTo>
                  <a:cubicBezTo>
                    <a:pt x="2735" y="16154"/>
                    <a:pt x="2758" y="16177"/>
                    <a:pt x="2758" y="16200"/>
                  </a:cubicBezTo>
                  <a:cubicBezTo>
                    <a:pt x="2758" y="16200"/>
                    <a:pt x="2781" y="16177"/>
                    <a:pt x="2781" y="16177"/>
                  </a:cubicBezTo>
                  <a:cubicBezTo>
                    <a:pt x="2805" y="16177"/>
                    <a:pt x="2851" y="16200"/>
                    <a:pt x="2874" y="16200"/>
                  </a:cubicBezTo>
                  <a:cubicBezTo>
                    <a:pt x="2874" y="16177"/>
                    <a:pt x="2897" y="16154"/>
                    <a:pt x="2897" y="16130"/>
                  </a:cubicBezTo>
                  <a:lnTo>
                    <a:pt x="2921" y="16130"/>
                  </a:lnTo>
                  <a:cubicBezTo>
                    <a:pt x="2874" y="16200"/>
                    <a:pt x="2944" y="16246"/>
                    <a:pt x="2944" y="16316"/>
                  </a:cubicBezTo>
                  <a:cubicBezTo>
                    <a:pt x="2944" y="16316"/>
                    <a:pt x="2967" y="16316"/>
                    <a:pt x="2967" y="16339"/>
                  </a:cubicBezTo>
                  <a:cubicBezTo>
                    <a:pt x="2990" y="16339"/>
                    <a:pt x="2990" y="16362"/>
                    <a:pt x="2990" y="16385"/>
                  </a:cubicBezTo>
                  <a:cubicBezTo>
                    <a:pt x="3013" y="16385"/>
                    <a:pt x="3013" y="16409"/>
                    <a:pt x="3036" y="16409"/>
                  </a:cubicBezTo>
                  <a:cubicBezTo>
                    <a:pt x="3013" y="16432"/>
                    <a:pt x="3013" y="16432"/>
                    <a:pt x="2990" y="16432"/>
                  </a:cubicBezTo>
                  <a:cubicBezTo>
                    <a:pt x="3013" y="16455"/>
                    <a:pt x="3036" y="16455"/>
                    <a:pt x="3036" y="16455"/>
                  </a:cubicBezTo>
                  <a:cubicBezTo>
                    <a:pt x="3013" y="16524"/>
                    <a:pt x="2967" y="16594"/>
                    <a:pt x="2944" y="16640"/>
                  </a:cubicBezTo>
                  <a:cubicBezTo>
                    <a:pt x="2967" y="16687"/>
                    <a:pt x="2944" y="16710"/>
                    <a:pt x="2897" y="16733"/>
                  </a:cubicBezTo>
                  <a:cubicBezTo>
                    <a:pt x="2921" y="16779"/>
                    <a:pt x="2944" y="16803"/>
                    <a:pt x="2967" y="16849"/>
                  </a:cubicBezTo>
                  <a:cubicBezTo>
                    <a:pt x="2921" y="16826"/>
                    <a:pt x="2897" y="16803"/>
                    <a:pt x="2897" y="16803"/>
                  </a:cubicBezTo>
                  <a:cubicBezTo>
                    <a:pt x="2851" y="16756"/>
                    <a:pt x="2805" y="16710"/>
                    <a:pt x="2758" y="16663"/>
                  </a:cubicBezTo>
                  <a:cubicBezTo>
                    <a:pt x="2805" y="16640"/>
                    <a:pt x="2874" y="16663"/>
                    <a:pt x="2897" y="16594"/>
                  </a:cubicBezTo>
                  <a:cubicBezTo>
                    <a:pt x="2874" y="16594"/>
                    <a:pt x="2851" y="16594"/>
                    <a:pt x="2828" y="16571"/>
                  </a:cubicBezTo>
                  <a:lnTo>
                    <a:pt x="2828" y="16640"/>
                  </a:lnTo>
                  <a:cubicBezTo>
                    <a:pt x="2805" y="16617"/>
                    <a:pt x="2781" y="16594"/>
                    <a:pt x="2781" y="16594"/>
                  </a:cubicBezTo>
                  <a:cubicBezTo>
                    <a:pt x="2758" y="16617"/>
                    <a:pt x="2758" y="16617"/>
                    <a:pt x="2758" y="16640"/>
                  </a:cubicBezTo>
                  <a:cubicBezTo>
                    <a:pt x="2735" y="16617"/>
                    <a:pt x="2712" y="16594"/>
                    <a:pt x="2689" y="16571"/>
                  </a:cubicBezTo>
                  <a:cubicBezTo>
                    <a:pt x="2712" y="16548"/>
                    <a:pt x="2712" y="16524"/>
                    <a:pt x="2735" y="16478"/>
                  </a:cubicBezTo>
                  <a:cubicBezTo>
                    <a:pt x="2712" y="16455"/>
                    <a:pt x="2712" y="16455"/>
                    <a:pt x="2712" y="16432"/>
                  </a:cubicBezTo>
                  <a:cubicBezTo>
                    <a:pt x="2712" y="16432"/>
                    <a:pt x="2712" y="16409"/>
                    <a:pt x="2712" y="16409"/>
                  </a:cubicBezTo>
                  <a:cubicBezTo>
                    <a:pt x="2735" y="16432"/>
                    <a:pt x="2758" y="16432"/>
                    <a:pt x="2781" y="16455"/>
                  </a:cubicBezTo>
                  <a:cubicBezTo>
                    <a:pt x="2805" y="16432"/>
                    <a:pt x="2828" y="16432"/>
                    <a:pt x="2874" y="16409"/>
                  </a:cubicBezTo>
                  <a:cubicBezTo>
                    <a:pt x="2874" y="16385"/>
                    <a:pt x="2851" y="16362"/>
                    <a:pt x="2851" y="16339"/>
                  </a:cubicBezTo>
                  <a:cubicBezTo>
                    <a:pt x="2851" y="16339"/>
                    <a:pt x="2874" y="16316"/>
                    <a:pt x="2874" y="16316"/>
                  </a:cubicBezTo>
                  <a:cubicBezTo>
                    <a:pt x="2863" y="16293"/>
                    <a:pt x="2851" y="16287"/>
                    <a:pt x="2839" y="16287"/>
                  </a:cubicBezTo>
                  <a:cubicBezTo>
                    <a:pt x="2828" y="16287"/>
                    <a:pt x="2816" y="16293"/>
                    <a:pt x="2805" y="16293"/>
                  </a:cubicBezTo>
                  <a:cubicBezTo>
                    <a:pt x="2781" y="16293"/>
                    <a:pt x="2758" y="16270"/>
                    <a:pt x="2735" y="16270"/>
                  </a:cubicBezTo>
                  <a:cubicBezTo>
                    <a:pt x="2712" y="16270"/>
                    <a:pt x="2712" y="16293"/>
                    <a:pt x="2689" y="16316"/>
                  </a:cubicBezTo>
                  <a:lnTo>
                    <a:pt x="2735" y="16316"/>
                  </a:lnTo>
                  <a:cubicBezTo>
                    <a:pt x="2735" y="16339"/>
                    <a:pt x="2735" y="16339"/>
                    <a:pt x="2735" y="16362"/>
                  </a:cubicBezTo>
                  <a:cubicBezTo>
                    <a:pt x="2730" y="16367"/>
                    <a:pt x="2725" y="16369"/>
                    <a:pt x="2720" y="16369"/>
                  </a:cubicBezTo>
                  <a:cubicBezTo>
                    <a:pt x="2706" y="16369"/>
                    <a:pt x="2691" y="16356"/>
                    <a:pt x="2669" y="16356"/>
                  </a:cubicBezTo>
                  <a:cubicBezTo>
                    <a:pt x="2661" y="16356"/>
                    <a:pt x="2652" y="16357"/>
                    <a:pt x="2642" y="16362"/>
                  </a:cubicBezTo>
                  <a:cubicBezTo>
                    <a:pt x="2619" y="16385"/>
                    <a:pt x="2573" y="16362"/>
                    <a:pt x="2573" y="16409"/>
                  </a:cubicBezTo>
                  <a:cubicBezTo>
                    <a:pt x="2573" y="16409"/>
                    <a:pt x="2596" y="16432"/>
                    <a:pt x="2596" y="16432"/>
                  </a:cubicBezTo>
                  <a:cubicBezTo>
                    <a:pt x="2596" y="16455"/>
                    <a:pt x="2619" y="16455"/>
                    <a:pt x="2619" y="16478"/>
                  </a:cubicBezTo>
                  <a:cubicBezTo>
                    <a:pt x="2596" y="16501"/>
                    <a:pt x="2573" y="16501"/>
                    <a:pt x="2550" y="16524"/>
                  </a:cubicBezTo>
                  <a:cubicBezTo>
                    <a:pt x="2596" y="16548"/>
                    <a:pt x="2619" y="16548"/>
                    <a:pt x="2642" y="16548"/>
                  </a:cubicBezTo>
                  <a:cubicBezTo>
                    <a:pt x="2642" y="16565"/>
                    <a:pt x="2636" y="16569"/>
                    <a:pt x="2627" y="16569"/>
                  </a:cubicBezTo>
                  <a:cubicBezTo>
                    <a:pt x="2617" y="16569"/>
                    <a:pt x="2604" y="16564"/>
                    <a:pt x="2591" y="16564"/>
                  </a:cubicBezTo>
                  <a:cubicBezTo>
                    <a:pt x="2585" y="16564"/>
                    <a:pt x="2578" y="16566"/>
                    <a:pt x="2573" y="16571"/>
                  </a:cubicBezTo>
                  <a:cubicBezTo>
                    <a:pt x="2550" y="16571"/>
                    <a:pt x="2550" y="16594"/>
                    <a:pt x="2503" y="16617"/>
                  </a:cubicBezTo>
                  <a:cubicBezTo>
                    <a:pt x="2503" y="16617"/>
                    <a:pt x="2480" y="16594"/>
                    <a:pt x="2480" y="16594"/>
                  </a:cubicBezTo>
                  <a:cubicBezTo>
                    <a:pt x="2457" y="16617"/>
                    <a:pt x="2434" y="16617"/>
                    <a:pt x="2457" y="16663"/>
                  </a:cubicBezTo>
                  <a:cubicBezTo>
                    <a:pt x="2480" y="16687"/>
                    <a:pt x="2480" y="16733"/>
                    <a:pt x="2503" y="16756"/>
                  </a:cubicBezTo>
                  <a:cubicBezTo>
                    <a:pt x="2503" y="16756"/>
                    <a:pt x="2527" y="16779"/>
                    <a:pt x="2550" y="16779"/>
                  </a:cubicBezTo>
                  <a:lnTo>
                    <a:pt x="2596" y="16779"/>
                  </a:lnTo>
                  <a:cubicBezTo>
                    <a:pt x="2596" y="16803"/>
                    <a:pt x="2619" y="16826"/>
                    <a:pt x="2619" y="16826"/>
                  </a:cubicBezTo>
                  <a:cubicBezTo>
                    <a:pt x="2596" y="16849"/>
                    <a:pt x="2596" y="16849"/>
                    <a:pt x="2573" y="16849"/>
                  </a:cubicBezTo>
                  <a:cubicBezTo>
                    <a:pt x="2596" y="16872"/>
                    <a:pt x="2619" y="16895"/>
                    <a:pt x="2642" y="16918"/>
                  </a:cubicBezTo>
                  <a:cubicBezTo>
                    <a:pt x="2666" y="16895"/>
                    <a:pt x="2666" y="16872"/>
                    <a:pt x="2666" y="16872"/>
                  </a:cubicBezTo>
                  <a:cubicBezTo>
                    <a:pt x="2689" y="16918"/>
                    <a:pt x="2666" y="16965"/>
                    <a:pt x="2712" y="16988"/>
                  </a:cubicBezTo>
                  <a:lnTo>
                    <a:pt x="2758" y="17011"/>
                  </a:lnTo>
                  <a:cubicBezTo>
                    <a:pt x="2758" y="17034"/>
                    <a:pt x="2735" y="17057"/>
                    <a:pt x="2735" y="17081"/>
                  </a:cubicBezTo>
                  <a:cubicBezTo>
                    <a:pt x="2781" y="17104"/>
                    <a:pt x="2805" y="17127"/>
                    <a:pt x="2851" y="17150"/>
                  </a:cubicBezTo>
                  <a:cubicBezTo>
                    <a:pt x="2874" y="17150"/>
                    <a:pt x="2874" y="17127"/>
                    <a:pt x="2921" y="17104"/>
                  </a:cubicBezTo>
                  <a:cubicBezTo>
                    <a:pt x="2897" y="17104"/>
                    <a:pt x="2874" y="17081"/>
                    <a:pt x="2874" y="17057"/>
                  </a:cubicBezTo>
                  <a:lnTo>
                    <a:pt x="2897" y="17057"/>
                  </a:lnTo>
                  <a:cubicBezTo>
                    <a:pt x="2921" y="17081"/>
                    <a:pt x="2967" y="17104"/>
                    <a:pt x="2990" y="17150"/>
                  </a:cubicBezTo>
                  <a:cubicBezTo>
                    <a:pt x="3013" y="17127"/>
                    <a:pt x="3013" y="17104"/>
                    <a:pt x="3013" y="17104"/>
                  </a:cubicBezTo>
                  <a:cubicBezTo>
                    <a:pt x="3013" y="17104"/>
                    <a:pt x="3036" y="17081"/>
                    <a:pt x="3036" y="17081"/>
                  </a:cubicBezTo>
                  <a:cubicBezTo>
                    <a:pt x="3036" y="17081"/>
                    <a:pt x="3036" y="17081"/>
                    <a:pt x="3013" y="17057"/>
                  </a:cubicBezTo>
                  <a:lnTo>
                    <a:pt x="3106" y="17057"/>
                  </a:lnTo>
                  <a:cubicBezTo>
                    <a:pt x="3129" y="16988"/>
                    <a:pt x="3152" y="16942"/>
                    <a:pt x="3175" y="16872"/>
                  </a:cubicBezTo>
                  <a:cubicBezTo>
                    <a:pt x="3175" y="16826"/>
                    <a:pt x="3175" y="16803"/>
                    <a:pt x="3152" y="16756"/>
                  </a:cubicBezTo>
                  <a:lnTo>
                    <a:pt x="3199" y="16756"/>
                  </a:lnTo>
                  <a:cubicBezTo>
                    <a:pt x="3199" y="16756"/>
                    <a:pt x="3199" y="16733"/>
                    <a:pt x="3245" y="16710"/>
                  </a:cubicBezTo>
                  <a:cubicBezTo>
                    <a:pt x="3291" y="16687"/>
                    <a:pt x="3314" y="16663"/>
                    <a:pt x="3384" y="16640"/>
                  </a:cubicBezTo>
                  <a:lnTo>
                    <a:pt x="3384" y="16756"/>
                  </a:lnTo>
                  <a:lnTo>
                    <a:pt x="3268" y="16756"/>
                  </a:lnTo>
                  <a:cubicBezTo>
                    <a:pt x="3245" y="16803"/>
                    <a:pt x="3268" y="16826"/>
                    <a:pt x="3291" y="16872"/>
                  </a:cubicBezTo>
                  <a:cubicBezTo>
                    <a:pt x="3291" y="16872"/>
                    <a:pt x="3338" y="16872"/>
                    <a:pt x="3361" y="16895"/>
                  </a:cubicBezTo>
                  <a:cubicBezTo>
                    <a:pt x="3384" y="16849"/>
                    <a:pt x="3407" y="16826"/>
                    <a:pt x="3407" y="16803"/>
                  </a:cubicBezTo>
                  <a:cubicBezTo>
                    <a:pt x="3407" y="16803"/>
                    <a:pt x="3407" y="16803"/>
                    <a:pt x="3384" y="16756"/>
                  </a:cubicBezTo>
                  <a:lnTo>
                    <a:pt x="3384" y="16756"/>
                  </a:lnTo>
                  <a:cubicBezTo>
                    <a:pt x="3401" y="16760"/>
                    <a:pt x="3416" y="16762"/>
                    <a:pt x="3429" y="16762"/>
                  </a:cubicBezTo>
                  <a:cubicBezTo>
                    <a:pt x="3486" y="16762"/>
                    <a:pt x="3508" y="16725"/>
                    <a:pt x="3546" y="16687"/>
                  </a:cubicBezTo>
                  <a:cubicBezTo>
                    <a:pt x="3546" y="16733"/>
                    <a:pt x="3546" y="16779"/>
                    <a:pt x="3546" y="16826"/>
                  </a:cubicBezTo>
                  <a:cubicBezTo>
                    <a:pt x="3500" y="16826"/>
                    <a:pt x="3500" y="16849"/>
                    <a:pt x="3477" y="16849"/>
                  </a:cubicBezTo>
                  <a:cubicBezTo>
                    <a:pt x="3477" y="16895"/>
                    <a:pt x="3477" y="16942"/>
                    <a:pt x="3500" y="17011"/>
                  </a:cubicBezTo>
                  <a:cubicBezTo>
                    <a:pt x="3500" y="16965"/>
                    <a:pt x="3500" y="16965"/>
                    <a:pt x="3500" y="16965"/>
                  </a:cubicBezTo>
                  <a:cubicBezTo>
                    <a:pt x="3523" y="16942"/>
                    <a:pt x="3523" y="16942"/>
                    <a:pt x="3546" y="16942"/>
                  </a:cubicBezTo>
                  <a:cubicBezTo>
                    <a:pt x="3546" y="16918"/>
                    <a:pt x="3546" y="16895"/>
                    <a:pt x="3546" y="16849"/>
                  </a:cubicBezTo>
                  <a:cubicBezTo>
                    <a:pt x="3569" y="16872"/>
                    <a:pt x="3569" y="16872"/>
                    <a:pt x="3569" y="16895"/>
                  </a:cubicBezTo>
                  <a:cubicBezTo>
                    <a:pt x="3569" y="16849"/>
                    <a:pt x="3593" y="16826"/>
                    <a:pt x="3593" y="16803"/>
                  </a:cubicBezTo>
                  <a:cubicBezTo>
                    <a:pt x="3639" y="16803"/>
                    <a:pt x="3685" y="16779"/>
                    <a:pt x="3732" y="16756"/>
                  </a:cubicBezTo>
                  <a:cubicBezTo>
                    <a:pt x="3755" y="16710"/>
                    <a:pt x="3778" y="16663"/>
                    <a:pt x="3824" y="16617"/>
                  </a:cubicBezTo>
                  <a:cubicBezTo>
                    <a:pt x="3848" y="16617"/>
                    <a:pt x="3848" y="16617"/>
                    <a:pt x="3871" y="16640"/>
                  </a:cubicBezTo>
                  <a:cubicBezTo>
                    <a:pt x="3848" y="16617"/>
                    <a:pt x="3848" y="16594"/>
                    <a:pt x="3848" y="16571"/>
                  </a:cubicBezTo>
                  <a:cubicBezTo>
                    <a:pt x="3871" y="16548"/>
                    <a:pt x="3917" y="16548"/>
                    <a:pt x="3940" y="16524"/>
                  </a:cubicBezTo>
                  <a:cubicBezTo>
                    <a:pt x="3940" y="16501"/>
                    <a:pt x="3963" y="16478"/>
                    <a:pt x="3987" y="16432"/>
                  </a:cubicBezTo>
                  <a:cubicBezTo>
                    <a:pt x="3987" y="16432"/>
                    <a:pt x="3987" y="16409"/>
                    <a:pt x="3987" y="16385"/>
                  </a:cubicBezTo>
                  <a:lnTo>
                    <a:pt x="4126" y="16385"/>
                  </a:lnTo>
                  <a:cubicBezTo>
                    <a:pt x="4126" y="16362"/>
                    <a:pt x="4149" y="16339"/>
                    <a:pt x="4172" y="16316"/>
                  </a:cubicBezTo>
                  <a:lnTo>
                    <a:pt x="4195" y="16316"/>
                  </a:lnTo>
                  <a:cubicBezTo>
                    <a:pt x="4195" y="16409"/>
                    <a:pt x="4172" y="16501"/>
                    <a:pt x="4172" y="16594"/>
                  </a:cubicBezTo>
                  <a:cubicBezTo>
                    <a:pt x="4172" y="16594"/>
                    <a:pt x="4195" y="16617"/>
                    <a:pt x="4195" y="16617"/>
                  </a:cubicBezTo>
                  <a:cubicBezTo>
                    <a:pt x="4172" y="16640"/>
                    <a:pt x="4172" y="16640"/>
                    <a:pt x="4149" y="16640"/>
                  </a:cubicBezTo>
                  <a:cubicBezTo>
                    <a:pt x="4212" y="16661"/>
                    <a:pt x="4199" y="16759"/>
                    <a:pt x="4265" y="16759"/>
                  </a:cubicBezTo>
                  <a:cubicBezTo>
                    <a:pt x="4272" y="16759"/>
                    <a:pt x="4279" y="16758"/>
                    <a:pt x="4288" y="16756"/>
                  </a:cubicBezTo>
                  <a:lnTo>
                    <a:pt x="4288" y="16756"/>
                  </a:lnTo>
                  <a:cubicBezTo>
                    <a:pt x="4288" y="16779"/>
                    <a:pt x="4288" y="16779"/>
                    <a:pt x="4265" y="16803"/>
                  </a:cubicBezTo>
                  <a:cubicBezTo>
                    <a:pt x="4241" y="16779"/>
                    <a:pt x="4195" y="16756"/>
                    <a:pt x="4172" y="16756"/>
                  </a:cubicBezTo>
                  <a:cubicBezTo>
                    <a:pt x="4172" y="16733"/>
                    <a:pt x="4172" y="16710"/>
                    <a:pt x="4172" y="16710"/>
                  </a:cubicBezTo>
                  <a:lnTo>
                    <a:pt x="4102" y="16710"/>
                  </a:lnTo>
                  <a:lnTo>
                    <a:pt x="4102" y="16803"/>
                  </a:lnTo>
                  <a:cubicBezTo>
                    <a:pt x="4033" y="16826"/>
                    <a:pt x="4033" y="16895"/>
                    <a:pt x="4033" y="16942"/>
                  </a:cubicBezTo>
                  <a:cubicBezTo>
                    <a:pt x="4033" y="16942"/>
                    <a:pt x="4010" y="16965"/>
                    <a:pt x="4010" y="16965"/>
                  </a:cubicBezTo>
                  <a:cubicBezTo>
                    <a:pt x="4010" y="16988"/>
                    <a:pt x="4010" y="17011"/>
                    <a:pt x="4010" y="17057"/>
                  </a:cubicBezTo>
                  <a:cubicBezTo>
                    <a:pt x="4033" y="17034"/>
                    <a:pt x="4056" y="17034"/>
                    <a:pt x="4079" y="17034"/>
                  </a:cubicBezTo>
                  <a:cubicBezTo>
                    <a:pt x="4079" y="17057"/>
                    <a:pt x="4079" y="17081"/>
                    <a:pt x="4079" y="17104"/>
                  </a:cubicBezTo>
                  <a:cubicBezTo>
                    <a:pt x="4010" y="17197"/>
                    <a:pt x="4010" y="17289"/>
                    <a:pt x="4033" y="17382"/>
                  </a:cubicBezTo>
                  <a:lnTo>
                    <a:pt x="4010" y="17382"/>
                  </a:lnTo>
                  <a:cubicBezTo>
                    <a:pt x="4033" y="17475"/>
                    <a:pt x="4033" y="17591"/>
                    <a:pt x="4172" y="17591"/>
                  </a:cubicBezTo>
                  <a:cubicBezTo>
                    <a:pt x="4195" y="17614"/>
                    <a:pt x="4195" y="17637"/>
                    <a:pt x="4218" y="17660"/>
                  </a:cubicBezTo>
                  <a:lnTo>
                    <a:pt x="4311" y="17660"/>
                  </a:lnTo>
                  <a:cubicBezTo>
                    <a:pt x="4334" y="17706"/>
                    <a:pt x="4334" y="17730"/>
                    <a:pt x="4357" y="17776"/>
                  </a:cubicBezTo>
                  <a:lnTo>
                    <a:pt x="4311" y="17776"/>
                  </a:lnTo>
                  <a:cubicBezTo>
                    <a:pt x="4334" y="17799"/>
                    <a:pt x="4334" y="17822"/>
                    <a:pt x="4357" y="17822"/>
                  </a:cubicBezTo>
                  <a:cubicBezTo>
                    <a:pt x="4357" y="17869"/>
                    <a:pt x="4357" y="17892"/>
                    <a:pt x="4357" y="17915"/>
                  </a:cubicBezTo>
                  <a:lnTo>
                    <a:pt x="4288" y="17961"/>
                  </a:lnTo>
                  <a:cubicBezTo>
                    <a:pt x="4288" y="18077"/>
                    <a:pt x="4195" y="18170"/>
                    <a:pt x="4265" y="18263"/>
                  </a:cubicBezTo>
                  <a:cubicBezTo>
                    <a:pt x="4218" y="18355"/>
                    <a:pt x="4195" y="18448"/>
                    <a:pt x="4172" y="18541"/>
                  </a:cubicBezTo>
                  <a:cubicBezTo>
                    <a:pt x="4195" y="18541"/>
                    <a:pt x="4195" y="18564"/>
                    <a:pt x="4195" y="18564"/>
                  </a:cubicBezTo>
                  <a:cubicBezTo>
                    <a:pt x="4172" y="18703"/>
                    <a:pt x="4218" y="18772"/>
                    <a:pt x="4311" y="18772"/>
                  </a:cubicBezTo>
                  <a:cubicBezTo>
                    <a:pt x="4311" y="18772"/>
                    <a:pt x="4311" y="18796"/>
                    <a:pt x="4311" y="18796"/>
                  </a:cubicBezTo>
                  <a:cubicBezTo>
                    <a:pt x="4334" y="18796"/>
                    <a:pt x="4357" y="18798"/>
                    <a:pt x="4379" y="18798"/>
                  </a:cubicBezTo>
                  <a:cubicBezTo>
                    <a:pt x="4422" y="18798"/>
                    <a:pt x="4458" y="18788"/>
                    <a:pt x="4473" y="18726"/>
                  </a:cubicBezTo>
                  <a:cubicBezTo>
                    <a:pt x="4496" y="18749"/>
                    <a:pt x="4520" y="18749"/>
                    <a:pt x="4543" y="18772"/>
                  </a:cubicBezTo>
                  <a:cubicBezTo>
                    <a:pt x="4566" y="18749"/>
                    <a:pt x="4566" y="18703"/>
                    <a:pt x="4589" y="18680"/>
                  </a:cubicBezTo>
                  <a:lnTo>
                    <a:pt x="4635" y="18680"/>
                  </a:lnTo>
                  <a:cubicBezTo>
                    <a:pt x="4635" y="18680"/>
                    <a:pt x="4659" y="18680"/>
                    <a:pt x="4682" y="18657"/>
                  </a:cubicBezTo>
                  <a:lnTo>
                    <a:pt x="4682" y="18657"/>
                  </a:lnTo>
                  <a:cubicBezTo>
                    <a:pt x="4682" y="18680"/>
                    <a:pt x="4682" y="18703"/>
                    <a:pt x="4659" y="18703"/>
                  </a:cubicBezTo>
                  <a:lnTo>
                    <a:pt x="4682" y="18703"/>
                  </a:lnTo>
                  <a:cubicBezTo>
                    <a:pt x="4705" y="18680"/>
                    <a:pt x="4705" y="18680"/>
                    <a:pt x="4728" y="18657"/>
                  </a:cubicBezTo>
                  <a:cubicBezTo>
                    <a:pt x="4751" y="18657"/>
                    <a:pt x="4775" y="18633"/>
                    <a:pt x="4775" y="18633"/>
                  </a:cubicBezTo>
                  <a:cubicBezTo>
                    <a:pt x="4775" y="18633"/>
                    <a:pt x="4775" y="18633"/>
                    <a:pt x="4775" y="18610"/>
                  </a:cubicBezTo>
                  <a:cubicBezTo>
                    <a:pt x="4775" y="18587"/>
                    <a:pt x="4798" y="18587"/>
                    <a:pt x="4821" y="18564"/>
                  </a:cubicBezTo>
                  <a:cubicBezTo>
                    <a:pt x="4834" y="18564"/>
                    <a:pt x="4855" y="18549"/>
                    <a:pt x="4875" y="18549"/>
                  </a:cubicBezTo>
                  <a:cubicBezTo>
                    <a:pt x="4889" y="18549"/>
                    <a:pt x="4904" y="18557"/>
                    <a:pt x="4914" y="18587"/>
                  </a:cubicBezTo>
                  <a:cubicBezTo>
                    <a:pt x="4914" y="18610"/>
                    <a:pt x="4937" y="18657"/>
                    <a:pt x="4937" y="18703"/>
                  </a:cubicBezTo>
                  <a:cubicBezTo>
                    <a:pt x="4960" y="18657"/>
                    <a:pt x="4960" y="18657"/>
                    <a:pt x="4983" y="18633"/>
                  </a:cubicBezTo>
                  <a:cubicBezTo>
                    <a:pt x="4960" y="18633"/>
                    <a:pt x="4960" y="18610"/>
                    <a:pt x="4937" y="18610"/>
                  </a:cubicBezTo>
                  <a:cubicBezTo>
                    <a:pt x="4983" y="18587"/>
                    <a:pt x="5006" y="18564"/>
                    <a:pt x="5053" y="18541"/>
                  </a:cubicBezTo>
                  <a:cubicBezTo>
                    <a:pt x="5053" y="18541"/>
                    <a:pt x="5076" y="18564"/>
                    <a:pt x="5099" y="18587"/>
                  </a:cubicBezTo>
                  <a:cubicBezTo>
                    <a:pt x="5099" y="18518"/>
                    <a:pt x="5122" y="18448"/>
                    <a:pt x="5145" y="18378"/>
                  </a:cubicBezTo>
                  <a:cubicBezTo>
                    <a:pt x="5169" y="18402"/>
                    <a:pt x="5169" y="18402"/>
                    <a:pt x="5169" y="18425"/>
                  </a:cubicBezTo>
                  <a:cubicBezTo>
                    <a:pt x="5215" y="18378"/>
                    <a:pt x="5238" y="18355"/>
                    <a:pt x="5284" y="18355"/>
                  </a:cubicBezTo>
                  <a:cubicBezTo>
                    <a:pt x="5284" y="18332"/>
                    <a:pt x="5308" y="18309"/>
                    <a:pt x="5308" y="18309"/>
                  </a:cubicBezTo>
                  <a:cubicBezTo>
                    <a:pt x="5331" y="18286"/>
                    <a:pt x="5331" y="18286"/>
                    <a:pt x="5354" y="18263"/>
                  </a:cubicBezTo>
                  <a:lnTo>
                    <a:pt x="5331" y="18263"/>
                  </a:lnTo>
                  <a:lnTo>
                    <a:pt x="5354" y="18193"/>
                  </a:lnTo>
                  <a:lnTo>
                    <a:pt x="5423" y="18193"/>
                  </a:lnTo>
                  <a:cubicBezTo>
                    <a:pt x="5423" y="18147"/>
                    <a:pt x="5423" y="18100"/>
                    <a:pt x="5447" y="18077"/>
                  </a:cubicBezTo>
                  <a:cubicBezTo>
                    <a:pt x="5493" y="18077"/>
                    <a:pt x="5516" y="18100"/>
                    <a:pt x="5562" y="18124"/>
                  </a:cubicBezTo>
                  <a:cubicBezTo>
                    <a:pt x="5562" y="18124"/>
                    <a:pt x="5562" y="18124"/>
                    <a:pt x="5562" y="18100"/>
                  </a:cubicBezTo>
                  <a:cubicBezTo>
                    <a:pt x="5539" y="18100"/>
                    <a:pt x="5539" y="18077"/>
                    <a:pt x="5516" y="18077"/>
                  </a:cubicBezTo>
                  <a:cubicBezTo>
                    <a:pt x="5516" y="18054"/>
                    <a:pt x="5516" y="18031"/>
                    <a:pt x="5516" y="17984"/>
                  </a:cubicBezTo>
                  <a:cubicBezTo>
                    <a:pt x="5562" y="18031"/>
                    <a:pt x="5562" y="18054"/>
                    <a:pt x="5586" y="18077"/>
                  </a:cubicBezTo>
                  <a:cubicBezTo>
                    <a:pt x="5586" y="18031"/>
                    <a:pt x="5609" y="18008"/>
                    <a:pt x="5632" y="17984"/>
                  </a:cubicBezTo>
                  <a:cubicBezTo>
                    <a:pt x="5651" y="17984"/>
                    <a:pt x="5669" y="18014"/>
                    <a:pt x="5688" y="18014"/>
                  </a:cubicBezTo>
                  <a:cubicBezTo>
                    <a:pt x="5692" y="18014"/>
                    <a:pt x="5697" y="18012"/>
                    <a:pt x="5702" y="18008"/>
                  </a:cubicBezTo>
                  <a:cubicBezTo>
                    <a:pt x="5702" y="17961"/>
                    <a:pt x="5678" y="17938"/>
                    <a:pt x="5678" y="17915"/>
                  </a:cubicBezTo>
                  <a:cubicBezTo>
                    <a:pt x="5725" y="17915"/>
                    <a:pt x="5725" y="17892"/>
                    <a:pt x="5771" y="17892"/>
                  </a:cubicBezTo>
                  <a:cubicBezTo>
                    <a:pt x="5725" y="17892"/>
                    <a:pt x="5725" y="17869"/>
                    <a:pt x="5702" y="17869"/>
                  </a:cubicBezTo>
                  <a:cubicBezTo>
                    <a:pt x="5702" y="17869"/>
                    <a:pt x="5702" y="17845"/>
                    <a:pt x="5702" y="17845"/>
                  </a:cubicBezTo>
                  <a:cubicBezTo>
                    <a:pt x="5725" y="17845"/>
                    <a:pt x="5771" y="17869"/>
                    <a:pt x="5794" y="17869"/>
                  </a:cubicBezTo>
                  <a:cubicBezTo>
                    <a:pt x="5771" y="17845"/>
                    <a:pt x="5748" y="17822"/>
                    <a:pt x="5748" y="17799"/>
                  </a:cubicBezTo>
                  <a:cubicBezTo>
                    <a:pt x="5748" y="17776"/>
                    <a:pt x="5748" y="17753"/>
                    <a:pt x="5771" y="17730"/>
                  </a:cubicBezTo>
                  <a:cubicBezTo>
                    <a:pt x="5771" y="17730"/>
                    <a:pt x="5771" y="17730"/>
                    <a:pt x="5794" y="17753"/>
                  </a:cubicBezTo>
                  <a:cubicBezTo>
                    <a:pt x="5794" y="17730"/>
                    <a:pt x="5794" y="17730"/>
                    <a:pt x="5794" y="17706"/>
                  </a:cubicBezTo>
                  <a:cubicBezTo>
                    <a:pt x="5794" y="17706"/>
                    <a:pt x="5794" y="17683"/>
                    <a:pt x="5817" y="17683"/>
                  </a:cubicBezTo>
                  <a:cubicBezTo>
                    <a:pt x="5834" y="17717"/>
                    <a:pt x="5851" y="17739"/>
                    <a:pt x="5886" y="17739"/>
                  </a:cubicBezTo>
                  <a:cubicBezTo>
                    <a:pt x="5899" y="17739"/>
                    <a:pt x="5915" y="17736"/>
                    <a:pt x="5933" y="17730"/>
                  </a:cubicBezTo>
                  <a:cubicBezTo>
                    <a:pt x="5910" y="17730"/>
                    <a:pt x="5910" y="17706"/>
                    <a:pt x="5887" y="17706"/>
                  </a:cubicBezTo>
                  <a:lnTo>
                    <a:pt x="5864" y="17683"/>
                  </a:lnTo>
                  <a:cubicBezTo>
                    <a:pt x="5933" y="17683"/>
                    <a:pt x="5933" y="17683"/>
                    <a:pt x="6003" y="17730"/>
                  </a:cubicBezTo>
                  <a:cubicBezTo>
                    <a:pt x="6026" y="17706"/>
                    <a:pt x="6026" y="17683"/>
                    <a:pt x="6026" y="17660"/>
                  </a:cubicBezTo>
                  <a:cubicBezTo>
                    <a:pt x="6026" y="17660"/>
                    <a:pt x="6003" y="17637"/>
                    <a:pt x="5980" y="17637"/>
                  </a:cubicBezTo>
                  <a:cubicBezTo>
                    <a:pt x="5980" y="17637"/>
                    <a:pt x="6003" y="17614"/>
                    <a:pt x="6003" y="17614"/>
                  </a:cubicBezTo>
                  <a:lnTo>
                    <a:pt x="6072" y="17614"/>
                  </a:lnTo>
                  <a:cubicBezTo>
                    <a:pt x="6072" y="17567"/>
                    <a:pt x="6072" y="17544"/>
                    <a:pt x="6096" y="17498"/>
                  </a:cubicBezTo>
                  <a:lnTo>
                    <a:pt x="6119" y="17498"/>
                  </a:lnTo>
                  <a:cubicBezTo>
                    <a:pt x="6119" y="17475"/>
                    <a:pt x="6119" y="17451"/>
                    <a:pt x="6096" y="17428"/>
                  </a:cubicBezTo>
                  <a:cubicBezTo>
                    <a:pt x="6165" y="17405"/>
                    <a:pt x="6119" y="17312"/>
                    <a:pt x="6211" y="17289"/>
                  </a:cubicBezTo>
                  <a:cubicBezTo>
                    <a:pt x="6211" y="17289"/>
                    <a:pt x="6211" y="17266"/>
                    <a:pt x="6188" y="17266"/>
                  </a:cubicBezTo>
                  <a:cubicBezTo>
                    <a:pt x="6211" y="17243"/>
                    <a:pt x="6235" y="17243"/>
                    <a:pt x="6235" y="17243"/>
                  </a:cubicBezTo>
                  <a:cubicBezTo>
                    <a:pt x="6235" y="17220"/>
                    <a:pt x="6235" y="17197"/>
                    <a:pt x="6235" y="17197"/>
                  </a:cubicBezTo>
                  <a:cubicBezTo>
                    <a:pt x="6258" y="17150"/>
                    <a:pt x="6258" y="17127"/>
                    <a:pt x="6281" y="17104"/>
                  </a:cubicBezTo>
                  <a:cubicBezTo>
                    <a:pt x="6281" y="17081"/>
                    <a:pt x="6281" y="17081"/>
                    <a:pt x="6281" y="17081"/>
                  </a:cubicBezTo>
                  <a:cubicBezTo>
                    <a:pt x="6304" y="17034"/>
                    <a:pt x="6327" y="17011"/>
                    <a:pt x="6374" y="16988"/>
                  </a:cubicBezTo>
                  <a:cubicBezTo>
                    <a:pt x="6350" y="16965"/>
                    <a:pt x="6350" y="16965"/>
                    <a:pt x="6350" y="16965"/>
                  </a:cubicBezTo>
                  <a:cubicBezTo>
                    <a:pt x="6374" y="16918"/>
                    <a:pt x="6397" y="16872"/>
                    <a:pt x="6397" y="16826"/>
                  </a:cubicBezTo>
                  <a:cubicBezTo>
                    <a:pt x="6397" y="16803"/>
                    <a:pt x="6374" y="16779"/>
                    <a:pt x="6374" y="16756"/>
                  </a:cubicBezTo>
                  <a:lnTo>
                    <a:pt x="6350" y="16756"/>
                  </a:lnTo>
                  <a:lnTo>
                    <a:pt x="6350" y="16803"/>
                  </a:lnTo>
                  <a:cubicBezTo>
                    <a:pt x="6327" y="16803"/>
                    <a:pt x="6304" y="16826"/>
                    <a:pt x="6304" y="16826"/>
                  </a:cubicBezTo>
                  <a:cubicBezTo>
                    <a:pt x="6281" y="16803"/>
                    <a:pt x="6281" y="16779"/>
                    <a:pt x="6281" y="16756"/>
                  </a:cubicBezTo>
                  <a:cubicBezTo>
                    <a:pt x="6304" y="16756"/>
                    <a:pt x="6304" y="16733"/>
                    <a:pt x="6327" y="16733"/>
                  </a:cubicBezTo>
                  <a:cubicBezTo>
                    <a:pt x="6327" y="16710"/>
                    <a:pt x="6304" y="16710"/>
                    <a:pt x="6304" y="16710"/>
                  </a:cubicBezTo>
                  <a:cubicBezTo>
                    <a:pt x="6281" y="16710"/>
                    <a:pt x="6281" y="16687"/>
                    <a:pt x="6258" y="16687"/>
                  </a:cubicBezTo>
                  <a:cubicBezTo>
                    <a:pt x="6304" y="16663"/>
                    <a:pt x="6327" y="16663"/>
                    <a:pt x="6327" y="16663"/>
                  </a:cubicBezTo>
                  <a:cubicBezTo>
                    <a:pt x="6374" y="16640"/>
                    <a:pt x="6397" y="16617"/>
                    <a:pt x="6420" y="16594"/>
                  </a:cubicBezTo>
                  <a:cubicBezTo>
                    <a:pt x="6397" y="16548"/>
                    <a:pt x="6397" y="16548"/>
                    <a:pt x="6350" y="16501"/>
                  </a:cubicBezTo>
                  <a:lnTo>
                    <a:pt x="6350" y="16501"/>
                  </a:lnTo>
                  <a:cubicBezTo>
                    <a:pt x="6397" y="16524"/>
                    <a:pt x="6420" y="16524"/>
                    <a:pt x="6443" y="16524"/>
                  </a:cubicBezTo>
                  <a:cubicBezTo>
                    <a:pt x="6443" y="16501"/>
                    <a:pt x="6443" y="16478"/>
                    <a:pt x="6466" y="16455"/>
                  </a:cubicBezTo>
                  <a:cubicBezTo>
                    <a:pt x="6493" y="16428"/>
                    <a:pt x="6521" y="16417"/>
                    <a:pt x="6548" y="16417"/>
                  </a:cubicBezTo>
                  <a:cubicBezTo>
                    <a:pt x="6567" y="16417"/>
                    <a:pt x="6586" y="16422"/>
                    <a:pt x="6605" y="16432"/>
                  </a:cubicBezTo>
                  <a:cubicBezTo>
                    <a:pt x="6675" y="16339"/>
                    <a:pt x="6698" y="16246"/>
                    <a:pt x="6721" y="16154"/>
                  </a:cubicBezTo>
                  <a:lnTo>
                    <a:pt x="6652" y="16084"/>
                  </a:lnTo>
                  <a:cubicBezTo>
                    <a:pt x="6652" y="16061"/>
                    <a:pt x="6652" y="16015"/>
                    <a:pt x="6652" y="15991"/>
                  </a:cubicBezTo>
                  <a:cubicBezTo>
                    <a:pt x="6675" y="15991"/>
                    <a:pt x="6698" y="15968"/>
                    <a:pt x="6744" y="15968"/>
                  </a:cubicBezTo>
                  <a:cubicBezTo>
                    <a:pt x="6698" y="15922"/>
                    <a:pt x="6698" y="15876"/>
                    <a:pt x="6675" y="15852"/>
                  </a:cubicBezTo>
                  <a:cubicBezTo>
                    <a:pt x="6698" y="15829"/>
                    <a:pt x="6721" y="15806"/>
                    <a:pt x="6768" y="15783"/>
                  </a:cubicBezTo>
                  <a:cubicBezTo>
                    <a:pt x="6768" y="15760"/>
                    <a:pt x="6768" y="15736"/>
                    <a:pt x="6768" y="15736"/>
                  </a:cubicBezTo>
                  <a:cubicBezTo>
                    <a:pt x="6744" y="15736"/>
                    <a:pt x="6744" y="15736"/>
                    <a:pt x="6721" y="15760"/>
                  </a:cubicBezTo>
                  <a:cubicBezTo>
                    <a:pt x="6721" y="15713"/>
                    <a:pt x="6744" y="15690"/>
                    <a:pt x="6791" y="15690"/>
                  </a:cubicBezTo>
                  <a:cubicBezTo>
                    <a:pt x="6791" y="15690"/>
                    <a:pt x="6791" y="15667"/>
                    <a:pt x="6814" y="15667"/>
                  </a:cubicBezTo>
                  <a:cubicBezTo>
                    <a:pt x="6814" y="15644"/>
                    <a:pt x="6814" y="15621"/>
                    <a:pt x="6814" y="15597"/>
                  </a:cubicBezTo>
                  <a:cubicBezTo>
                    <a:pt x="6814" y="15574"/>
                    <a:pt x="6791" y="15574"/>
                    <a:pt x="6791" y="15528"/>
                  </a:cubicBezTo>
                  <a:lnTo>
                    <a:pt x="6814" y="15528"/>
                  </a:lnTo>
                  <a:cubicBezTo>
                    <a:pt x="6814" y="15505"/>
                    <a:pt x="6814" y="15505"/>
                    <a:pt x="6814" y="15482"/>
                  </a:cubicBezTo>
                  <a:cubicBezTo>
                    <a:pt x="6814" y="15482"/>
                    <a:pt x="6837" y="15458"/>
                    <a:pt x="6837" y="15458"/>
                  </a:cubicBezTo>
                  <a:cubicBezTo>
                    <a:pt x="6860" y="15482"/>
                    <a:pt x="6860" y="15482"/>
                    <a:pt x="6883" y="15482"/>
                  </a:cubicBezTo>
                  <a:cubicBezTo>
                    <a:pt x="6860" y="15435"/>
                    <a:pt x="6860" y="15412"/>
                    <a:pt x="6883" y="15389"/>
                  </a:cubicBezTo>
                  <a:cubicBezTo>
                    <a:pt x="6883" y="15366"/>
                    <a:pt x="6907" y="15366"/>
                    <a:pt x="6907" y="15366"/>
                  </a:cubicBezTo>
                  <a:cubicBezTo>
                    <a:pt x="6930" y="15389"/>
                    <a:pt x="6930" y="15389"/>
                    <a:pt x="6930" y="15412"/>
                  </a:cubicBezTo>
                  <a:cubicBezTo>
                    <a:pt x="6953" y="15412"/>
                    <a:pt x="6953" y="15412"/>
                    <a:pt x="6976" y="15389"/>
                  </a:cubicBezTo>
                  <a:cubicBezTo>
                    <a:pt x="6953" y="15366"/>
                    <a:pt x="6907" y="15343"/>
                    <a:pt x="6883" y="15319"/>
                  </a:cubicBezTo>
                  <a:lnTo>
                    <a:pt x="6907" y="15273"/>
                  </a:lnTo>
                  <a:cubicBezTo>
                    <a:pt x="6953" y="15273"/>
                    <a:pt x="6976" y="15296"/>
                    <a:pt x="6999" y="15296"/>
                  </a:cubicBezTo>
                  <a:cubicBezTo>
                    <a:pt x="6999" y="15273"/>
                    <a:pt x="7023" y="15273"/>
                    <a:pt x="7023" y="15250"/>
                  </a:cubicBezTo>
                  <a:cubicBezTo>
                    <a:pt x="7046" y="15250"/>
                    <a:pt x="7069" y="15250"/>
                    <a:pt x="7069" y="15273"/>
                  </a:cubicBezTo>
                  <a:cubicBezTo>
                    <a:pt x="7069" y="15250"/>
                    <a:pt x="7069" y="15227"/>
                    <a:pt x="7069" y="15227"/>
                  </a:cubicBezTo>
                  <a:lnTo>
                    <a:pt x="7023" y="15227"/>
                  </a:lnTo>
                  <a:cubicBezTo>
                    <a:pt x="7023" y="15227"/>
                    <a:pt x="7023" y="15203"/>
                    <a:pt x="7023" y="15203"/>
                  </a:cubicBezTo>
                  <a:lnTo>
                    <a:pt x="6999" y="15180"/>
                  </a:lnTo>
                  <a:cubicBezTo>
                    <a:pt x="7023" y="15157"/>
                    <a:pt x="7023" y="15157"/>
                    <a:pt x="7046" y="15134"/>
                  </a:cubicBezTo>
                  <a:lnTo>
                    <a:pt x="6999" y="15134"/>
                  </a:lnTo>
                  <a:cubicBezTo>
                    <a:pt x="6999" y="15111"/>
                    <a:pt x="7023" y="15088"/>
                    <a:pt x="7023" y="15064"/>
                  </a:cubicBezTo>
                  <a:cubicBezTo>
                    <a:pt x="7030" y="15080"/>
                    <a:pt x="7038" y="15093"/>
                    <a:pt x="7046" y="15105"/>
                  </a:cubicBezTo>
                  <a:lnTo>
                    <a:pt x="7046" y="15105"/>
                  </a:lnTo>
                  <a:lnTo>
                    <a:pt x="7046" y="15041"/>
                  </a:lnTo>
                  <a:cubicBezTo>
                    <a:pt x="7092" y="15018"/>
                    <a:pt x="7115" y="15018"/>
                    <a:pt x="7162" y="14995"/>
                  </a:cubicBezTo>
                  <a:cubicBezTo>
                    <a:pt x="7162" y="14995"/>
                    <a:pt x="7162" y="14972"/>
                    <a:pt x="7185" y="14949"/>
                  </a:cubicBezTo>
                  <a:cubicBezTo>
                    <a:pt x="7185" y="14949"/>
                    <a:pt x="7208" y="14972"/>
                    <a:pt x="7208" y="14995"/>
                  </a:cubicBezTo>
                  <a:cubicBezTo>
                    <a:pt x="7208" y="14949"/>
                    <a:pt x="7208" y="14902"/>
                    <a:pt x="7185" y="14856"/>
                  </a:cubicBezTo>
                  <a:cubicBezTo>
                    <a:pt x="7138" y="14809"/>
                    <a:pt x="7138" y="14786"/>
                    <a:pt x="7138" y="14740"/>
                  </a:cubicBezTo>
                  <a:lnTo>
                    <a:pt x="7162" y="14740"/>
                  </a:lnTo>
                  <a:cubicBezTo>
                    <a:pt x="7162" y="14740"/>
                    <a:pt x="7162" y="14763"/>
                    <a:pt x="7162" y="14763"/>
                  </a:cubicBezTo>
                  <a:cubicBezTo>
                    <a:pt x="7185" y="14763"/>
                    <a:pt x="7208" y="14786"/>
                    <a:pt x="7231" y="14786"/>
                  </a:cubicBezTo>
                  <a:cubicBezTo>
                    <a:pt x="7231" y="14717"/>
                    <a:pt x="7254" y="14670"/>
                    <a:pt x="7277" y="14601"/>
                  </a:cubicBezTo>
                  <a:cubicBezTo>
                    <a:pt x="7277" y="14624"/>
                    <a:pt x="7301" y="14624"/>
                    <a:pt x="7301" y="14624"/>
                  </a:cubicBezTo>
                  <a:cubicBezTo>
                    <a:pt x="7301" y="14601"/>
                    <a:pt x="7324" y="14601"/>
                    <a:pt x="7347" y="14578"/>
                  </a:cubicBezTo>
                  <a:cubicBezTo>
                    <a:pt x="7347" y="14531"/>
                    <a:pt x="7301" y="14531"/>
                    <a:pt x="7277" y="14508"/>
                  </a:cubicBezTo>
                  <a:lnTo>
                    <a:pt x="7324" y="14462"/>
                  </a:lnTo>
                  <a:cubicBezTo>
                    <a:pt x="7324" y="14462"/>
                    <a:pt x="7301" y="14462"/>
                    <a:pt x="7301" y="14439"/>
                  </a:cubicBezTo>
                  <a:lnTo>
                    <a:pt x="7347" y="14439"/>
                  </a:lnTo>
                  <a:cubicBezTo>
                    <a:pt x="7347" y="14416"/>
                    <a:pt x="7347" y="14392"/>
                    <a:pt x="7370" y="14369"/>
                  </a:cubicBezTo>
                  <a:cubicBezTo>
                    <a:pt x="7416" y="14392"/>
                    <a:pt x="7370" y="14439"/>
                    <a:pt x="7393" y="14462"/>
                  </a:cubicBezTo>
                  <a:cubicBezTo>
                    <a:pt x="7393" y="14485"/>
                    <a:pt x="7416" y="14508"/>
                    <a:pt x="7416" y="14531"/>
                  </a:cubicBezTo>
                  <a:cubicBezTo>
                    <a:pt x="7440" y="14531"/>
                    <a:pt x="7463" y="14555"/>
                    <a:pt x="7463" y="14555"/>
                  </a:cubicBezTo>
                  <a:cubicBezTo>
                    <a:pt x="7486" y="14531"/>
                    <a:pt x="7486" y="14531"/>
                    <a:pt x="7486" y="14531"/>
                  </a:cubicBezTo>
                  <a:cubicBezTo>
                    <a:pt x="7463" y="14531"/>
                    <a:pt x="7463" y="14508"/>
                    <a:pt x="7440" y="14508"/>
                  </a:cubicBezTo>
                  <a:cubicBezTo>
                    <a:pt x="7463" y="14462"/>
                    <a:pt x="7486" y="14416"/>
                    <a:pt x="7509" y="14392"/>
                  </a:cubicBezTo>
                  <a:lnTo>
                    <a:pt x="7532" y="14392"/>
                  </a:lnTo>
                  <a:lnTo>
                    <a:pt x="7532" y="14346"/>
                  </a:lnTo>
                  <a:lnTo>
                    <a:pt x="7532" y="14346"/>
                  </a:lnTo>
                  <a:cubicBezTo>
                    <a:pt x="7602" y="14439"/>
                    <a:pt x="7509" y="14508"/>
                    <a:pt x="7509" y="14578"/>
                  </a:cubicBezTo>
                  <a:lnTo>
                    <a:pt x="7486" y="14578"/>
                  </a:lnTo>
                  <a:cubicBezTo>
                    <a:pt x="7486" y="14647"/>
                    <a:pt x="7509" y="14670"/>
                    <a:pt x="7556" y="14694"/>
                  </a:cubicBezTo>
                  <a:cubicBezTo>
                    <a:pt x="7556" y="14694"/>
                    <a:pt x="7556" y="14717"/>
                    <a:pt x="7579" y="14740"/>
                  </a:cubicBezTo>
                  <a:cubicBezTo>
                    <a:pt x="7579" y="14717"/>
                    <a:pt x="7602" y="14717"/>
                    <a:pt x="7602" y="14694"/>
                  </a:cubicBezTo>
                  <a:cubicBezTo>
                    <a:pt x="7602" y="14694"/>
                    <a:pt x="7579" y="14670"/>
                    <a:pt x="7579" y="14670"/>
                  </a:cubicBezTo>
                  <a:cubicBezTo>
                    <a:pt x="7579" y="14670"/>
                    <a:pt x="7579" y="14647"/>
                    <a:pt x="7579" y="14647"/>
                  </a:cubicBezTo>
                  <a:cubicBezTo>
                    <a:pt x="7602" y="14647"/>
                    <a:pt x="7625" y="14647"/>
                    <a:pt x="7648" y="14670"/>
                  </a:cubicBezTo>
                  <a:cubicBezTo>
                    <a:pt x="7648" y="14647"/>
                    <a:pt x="7648" y="14624"/>
                    <a:pt x="7625" y="14624"/>
                  </a:cubicBezTo>
                  <a:cubicBezTo>
                    <a:pt x="7695" y="14624"/>
                    <a:pt x="7764" y="14647"/>
                    <a:pt x="7764" y="14694"/>
                  </a:cubicBezTo>
                  <a:cubicBezTo>
                    <a:pt x="7741" y="14694"/>
                    <a:pt x="7741" y="14670"/>
                    <a:pt x="7718" y="14670"/>
                  </a:cubicBezTo>
                  <a:cubicBezTo>
                    <a:pt x="7718" y="14717"/>
                    <a:pt x="7695" y="14740"/>
                    <a:pt x="7695" y="14763"/>
                  </a:cubicBezTo>
                  <a:cubicBezTo>
                    <a:pt x="7671" y="14786"/>
                    <a:pt x="7671" y="14786"/>
                    <a:pt x="7625" y="14786"/>
                  </a:cubicBezTo>
                  <a:cubicBezTo>
                    <a:pt x="7671" y="14809"/>
                    <a:pt x="7695" y="14809"/>
                    <a:pt x="7741" y="14833"/>
                  </a:cubicBezTo>
                  <a:cubicBezTo>
                    <a:pt x="7729" y="14844"/>
                    <a:pt x="7718" y="14849"/>
                    <a:pt x="7706" y="14849"/>
                  </a:cubicBezTo>
                  <a:cubicBezTo>
                    <a:pt x="7671" y="14849"/>
                    <a:pt x="7637" y="14809"/>
                    <a:pt x="7602" y="14809"/>
                  </a:cubicBezTo>
                  <a:cubicBezTo>
                    <a:pt x="7625" y="14833"/>
                    <a:pt x="7625" y="14833"/>
                    <a:pt x="7648" y="14833"/>
                  </a:cubicBezTo>
                  <a:cubicBezTo>
                    <a:pt x="7648" y="14856"/>
                    <a:pt x="7648" y="14879"/>
                    <a:pt x="7648" y="14879"/>
                  </a:cubicBezTo>
                  <a:lnTo>
                    <a:pt x="7625" y="14879"/>
                  </a:lnTo>
                  <a:cubicBezTo>
                    <a:pt x="7625" y="14879"/>
                    <a:pt x="7625" y="14902"/>
                    <a:pt x="7625" y="14925"/>
                  </a:cubicBezTo>
                  <a:cubicBezTo>
                    <a:pt x="7579" y="14902"/>
                    <a:pt x="7556" y="14902"/>
                    <a:pt x="7509" y="14879"/>
                  </a:cubicBezTo>
                  <a:lnTo>
                    <a:pt x="7509" y="14694"/>
                  </a:lnTo>
                  <a:cubicBezTo>
                    <a:pt x="7486" y="14717"/>
                    <a:pt x="7463" y="14740"/>
                    <a:pt x="7440" y="14740"/>
                  </a:cubicBezTo>
                  <a:cubicBezTo>
                    <a:pt x="7440" y="14740"/>
                    <a:pt x="7416" y="14717"/>
                    <a:pt x="7393" y="14717"/>
                  </a:cubicBezTo>
                  <a:cubicBezTo>
                    <a:pt x="7393" y="14740"/>
                    <a:pt x="7416" y="14763"/>
                    <a:pt x="7416" y="14763"/>
                  </a:cubicBezTo>
                  <a:cubicBezTo>
                    <a:pt x="7347" y="14856"/>
                    <a:pt x="7347" y="14856"/>
                    <a:pt x="7370" y="14902"/>
                  </a:cubicBezTo>
                  <a:cubicBezTo>
                    <a:pt x="7370" y="14925"/>
                    <a:pt x="7347" y="14972"/>
                    <a:pt x="7347" y="14995"/>
                  </a:cubicBezTo>
                  <a:cubicBezTo>
                    <a:pt x="7324" y="15018"/>
                    <a:pt x="7301" y="15018"/>
                    <a:pt x="7301" y="15064"/>
                  </a:cubicBezTo>
                  <a:cubicBezTo>
                    <a:pt x="7301" y="15064"/>
                    <a:pt x="7324" y="15088"/>
                    <a:pt x="7324" y="15111"/>
                  </a:cubicBezTo>
                  <a:cubicBezTo>
                    <a:pt x="7301" y="15134"/>
                    <a:pt x="7301" y="15157"/>
                    <a:pt x="7277" y="15157"/>
                  </a:cubicBezTo>
                  <a:cubicBezTo>
                    <a:pt x="7254" y="15180"/>
                    <a:pt x="7231" y="15203"/>
                    <a:pt x="7231" y="15203"/>
                  </a:cubicBezTo>
                  <a:cubicBezTo>
                    <a:pt x="7231" y="15250"/>
                    <a:pt x="7231" y="15273"/>
                    <a:pt x="7231" y="15296"/>
                  </a:cubicBezTo>
                  <a:cubicBezTo>
                    <a:pt x="7185" y="15319"/>
                    <a:pt x="7185" y="15319"/>
                    <a:pt x="7185" y="15389"/>
                  </a:cubicBezTo>
                  <a:cubicBezTo>
                    <a:pt x="7185" y="15412"/>
                    <a:pt x="7185" y="15412"/>
                    <a:pt x="7162" y="15435"/>
                  </a:cubicBezTo>
                  <a:cubicBezTo>
                    <a:pt x="7138" y="15482"/>
                    <a:pt x="7138" y="15528"/>
                    <a:pt x="7162" y="15551"/>
                  </a:cubicBezTo>
                  <a:cubicBezTo>
                    <a:pt x="7138" y="15574"/>
                    <a:pt x="7115" y="15621"/>
                    <a:pt x="7115" y="15621"/>
                  </a:cubicBezTo>
                  <a:cubicBezTo>
                    <a:pt x="7078" y="15621"/>
                    <a:pt x="7086" y="15650"/>
                    <a:pt x="7078" y="15650"/>
                  </a:cubicBezTo>
                  <a:cubicBezTo>
                    <a:pt x="7076" y="15650"/>
                    <a:pt x="7074" y="15648"/>
                    <a:pt x="7069" y="15644"/>
                  </a:cubicBezTo>
                  <a:cubicBezTo>
                    <a:pt x="7069" y="15667"/>
                    <a:pt x="7069" y="15690"/>
                    <a:pt x="7069" y="15690"/>
                  </a:cubicBezTo>
                  <a:cubicBezTo>
                    <a:pt x="7069" y="15736"/>
                    <a:pt x="7046" y="15783"/>
                    <a:pt x="6999" y="15806"/>
                  </a:cubicBezTo>
                  <a:cubicBezTo>
                    <a:pt x="6999" y="15806"/>
                    <a:pt x="6999" y="15829"/>
                    <a:pt x="6999" y="15852"/>
                  </a:cubicBezTo>
                  <a:lnTo>
                    <a:pt x="7069" y="15852"/>
                  </a:lnTo>
                  <a:cubicBezTo>
                    <a:pt x="7069" y="15852"/>
                    <a:pt x="7069" y="15829"/>
                    <a:pt x="7069" y="15829"/>
                  </a:cubicBezTo>
                  <a:cubicBezTo>
                    <a:pt x="7092" y="15829"/>
                    <a:pt x="7115" y="15806"/>
                    <a:pt x="7138" y="15783"/>
                  </a:cubicBezTo>
                  <a:cubicBezTo>
                    <a:pt x="7138" y="15829"/>
                    <a:pt x="7138" y="15852"/>
                    <a:pt x="7138" y="15852"/>
                  </a:cubicBezTo>
                  <a:lnTo>
                    <a:pt x="7231" y="15852"/>
                  </a:lnTo>
                  <a:lnTo>
                    <a:pt x="7208" y="15829"/>
                  </a:lnTo>
                  <a:cubicBezTo>
                    <a:pt x="7203" y="15834"/>
                    <a:pt x="7200" y="15836"/>
                    <a:pt x="7196" y="15836"/>
                  </a:cubicBezTo>
                  <a:cubicBezTo>
                    <a:pt x="7184" y="15836"/>
                    <a:pt x="7180" y="15806"/>
                    <a:pt x="7162" y="15806"/>
                  </a:cubicBezTo>
                  <a:cubicBezTo>
                    <a:pt x="7162" y="15783"/>
                    <a:pt x="7138" y="15760"/>
                    <a:pt x="7138" y="15736"/>
                  </a:cubicBezTo>
                  <a:cubicBezTo>
                    <a:pt x="7138" y="15690"/>
                    <a:pt x="7162" y="15644"/>
                    <a:pt x="7162" y="15597"/>
                  </a:cubicBezTo>
                  <a:cubicBezTo>
                    <a:pt x="7169" y="15601"/>
                    <a:pt x="7177" y="15605"/>
                    <a:pt x="7185" y="15609"/>
                  </a:cubicBezTo>
                  <a:lnTo>
                    <a:pt x="7185" y="15609"/>
                  </a:lnTo>
                  <a:cubicBezTo>
                    <a:pt x="7185" y="15606"/>
                    <a:pt x="7185" y="15602"/>
                    <a:pt x="7185" y="15597"/>
                  </a:cubicBezTo>
                  <a:cubicBezTo>
                    <a:pt x="7185" y="15597"/>
                    <a:pt x="7208" y="15574"/>
                    <a:pt x="7208" y="15574"/>
                  </a:cubicBezTo>
                  <a:cubicBezTo>
                    <a:pt x="7185" y="15551"/>
                    <a:pt x="7185" y="15551"/>
                    <a:pt x="7162" y="15528"/>
                  </a:cubicBezTo>
                  <a:cubicBezTo>
                    <a:pt x="7162" y="15528"/>
                    <a:pt x="7162" y="15528"/>
                    <a:pt x="7162" y="15505"/>
                  </a:cubicBezTo>
                  <a:cubicBezTo>
                    <a:pt x="7208" y="15528"/>
                    <a:pt x="7254" y="15528"/>
                    <a:pt x="7277" y="15551"/>
                  </a:cubicBezTo>
                  <a:cubicBezTo>
                    <a:pt x="7277" y="15574"/>
                    <a:pt x="7277" y="15597"/>
                    <a:pt x="7277" y="15621"/>
                  </a:cubicBezTo>
                  <a:cubicBezTo>
                    <a:pt x="7261" y="15621"/>
                    <a:pt x="7244" y="15621"/>
                    <a:pt x="7227" y="15629"/>
                  </a:cubicBezTo>
                  <a:lnTo>
                    <a:pt x="7227" y="15629"/>
                  </a:lnTo>
                  <a:cubicBezTo>
                    <a:pt x="7213" y="15623"/>
                    <a:pt x="7199" y="15616"/>
                    <a:pt x="7185" y="15609"/>
                  </a:cubicBezTo>
                  <a:lnTo>
                    <a:pt x="7185" y="15609"/>
                  </a:lnTo>
                  <a:cubicBezTo>
                    <a:pt x="7186" y="15622"/>
                    <a:pt x="7189" y="15625"/>
                    <a:pt x="7208" y="15644"/>
                  </a:cubicBezTo>
                  <a:cubicBezTo>
                    <a:pt x="7214" y="15637"/>
                    <a:pt x="7221" y="15633"/>
                    <a:pt x="7227" y="15629"/>
                  </a:cubicBezTo>
                  <a:lnTo>
                    <a:pt x="7227" y="15629"/>
                  </a:lnTo>
                  <a:cubicBezTo>
                    <a:pt x="7255" y="15642"/>
                    <a:pt x="7286" y="15654"/>
                    <a:pt x="7324" y="15667"/>
                  </a:cubicBezTo>
                  <a:cubicBezTo>
                    <a:pt x="7301" y="15690"/>
                    <a:pt x="7254" y="15736"/>
                    <a:pt x="7301" y="15783"/>
                  </a:cubicBezTo>
                  <a:cubicBezTo>
                    <a:pt x="7301" y="15783"/>
                    <a:pt x="7277" y="15806"/>
                    <a:pt x="7277" y="15806"/>
                  </a:cubicBezTo>
                  <a:cubicBezTo>
                    <a:pt x="7277" y="15829"/>
                    <a:pt x="7277" y="15829"/>
                    <a:pt x="7301" y="15852"/>
                  </a:cubicBezTo>
                  <a:lnTo>
                    <a:pt x="7231" y="15852"/>
                  </a:lnTo>
                  <a:lnTo>
                    <a:pt x="7231" y="15922"/>
                  </a:lnTo>
                  <a:cubicBezTo>
                    <a:pt x="7277" y="15945"/>
                    <a:pt x="7254" y="15991"/>
                    <a:pt x="7254" y="16015"/>
                  </a:cubicBezTo>
                  <a:cubicBezTo>
                    <a:pt x="7301" y="16038"/>
                    <a:pt x="7347" y="16061"/>
                    <a:pt x="7347" y="16107"/>
                  </a:cubicBezTo>
                  <a:cubicBezTo>
                    <a:pt x="7347" y="16107"/>
                    <a:pt x="7324" y="16107"/>
                    <a:pt x="7301" y="16130"/>
                  </a:cubicBezTo>
                  <a:cubicBezTo>
                    <a:pt x="7324" y="16130"/>
                    <a:pt x="7347" y="16154"/>
                    <a:pt x="7370" y="16177"/>
                  </a:cubicBezTo>
                  <a:cubicBezTo>
                    <a:pt x="7324" y="16177"/>
                    <a:pt x="7301" y="16177"/>
                    <a:pt x="7277" y="16200"/>
                  </a:cubicBezTo>
                  <a:cubicBezTo>
                    <a:pt x="7254" y="16177"/>
                    <a:pt x="7231" y="16177"/>
                    <a:pt x="7208" y="16154"/>
                  </a:cubicBezTo>
                  <a:cubicBezTo>
                    <a:pt x="7208" y="16177"/>
                    <a:pt x="7208" y="16177"/>
                    <a:pt x="7208" y="16200"/>
                  </a:cubicBezTo>
                  <a:cubicBezTo>
                    <a:pt x="7162" y="16177"/>
                    <a:pt x="7115" y="16177"/>
                    <a:pt x="7046" y="16154"/>
                  </a:cubicBezTo>
                  <a:cubicBezTo>
                    <a:pt x="7046" y="16177"/>
                    <a:pt x="7046" y="16177"/>
                    <a:pt x="7023" y="16177"/>
                  </a:cubicBezTo>
                  <a:cubicBezTo>
                    <a:pt x="7046" y="16200"/>
                    <a:pt x="7069" y="16200"/>
                    <a:pt x="7092" y="16223"/>
                  </a:cubicBezTo>
                  <a:cubicBezTo>
                    <a:pt x="7069" y="16246"/>
                    <a:pt x="7069" y="16246"/>
                    <a:pt x="7069" y="16246"/>
                  </a:cubicBezTo>
                  <a:lnTo>
                    <a:pt x="6976" y="16246"/>
                  </a:lnTo>
                  <a:cubicBezTo>
                    <a:pt x="6976" y="16246"/>
                    <a:pt x="6953" y="16270"/>
                    <a:pt x="6953" y="16293"/>
                  </a:cubicBezTo>
                  <a:lnTo>
                    <a:pt x="7046" y="16293"/>
                  </a:lnTo>
                  <a:cubicBezTo>
                    <a:pt x="7023" y="16316"/>
                    <a:pt x="6999" y="16316"/>
                    <a:pt x="6953" y="16339"/>
                  </a:cubicBezTo>
                  <a:cubicBezTo>
                    <a:pt x="6976" y="16339"/>
                    <a:pt x="6976" y="16339"/>
                    <a:pt x="6999" y="16362"/>
                  </a:cubicBezTo>
                  <a:cubicBezTo>
                    <a:pt x="6976" y="16385"/>
                    <a:pt x="6953" y="16409"/>
                    <a:pt x="6953" y="16432"/>
                  </a:cubicBezTo>
                  <a:cubicBezTo>
                    <a:pt x="6993" y="16432"/>
                    <a:pt x="7015" y="16483"/>
                    <a:pt x="7065" y="16483"/>
                  </a:cubicBezTo>
                  <a:cubicBezTo>
                    <a:pt x="7073" y="16483"/>
                    <a:pt x="7082" y="16481"/>
                    <a:pt x="7092" y="16478"/>
                  </a:cubicBezTo>
                  <a:cubicBezTo>
                    <a:pt x="7115" y="16478"/>
                    <a:pt x="7115" y="16455"/>
                    <a:pt x="7115" y="16455"/>
                  </a:cubicBezTo>
                  <a:cubicBezTo>
                    <a:pt x="7138" y="16455"/>
                    <a:pt x="7138" y="16478"/>
                    <a:pt x="7162" y="16478"/>
                  </a:cubicBezTo>
                  <a:cubicBezTo>
                    <a:pt x="7162" y="16455"/>
                    <a:pt x="7185" y="16432"/>
                    <a:pt x="7185" y="16385"/>
                  </a:cubicBezTo>
                  <a:lnTo>
                    <a:pt x="7162" y="16385"/>
                  </a:lnTo>
                  <a:cubicBezTo>
                    <a:pt x="7138" y="16385"/>
                    <a:pt x="7138" y="16409"/>
                    <a:pt x="7138" y="16409"/>
                  </a:cubicBezTo>
                  <a:cubicBezTo>
                    <a:pt x="7115" y="16385"/>
                    <a:pt x="7115" y="16385"/>
                    <a:pt x="7092" y="16362"/>
                  </a:cubicBezTo>
                  <a:cubicBezTo>
                    <a:pt x="7069" y="16385"/>
                    <a:pt x="7069" y="16385"/>
                    <a:pt x="7046" y="16385"/>
                  </a:cubicBezTo>
                  <a:cubicBezTo>
                    <a:pt x="7046" y="16362"/>
                    <a:pt x="7069" y="16362"/>
                    <a:pt x="7069" y="16339"/>
                  </a:cubicBezTo>
                  <a:cubicBezTo>
                    <a:pt x="7069" y="16316"/>
                    <a:pt x="7069" y="16293"/>
                    <a:pt x="7069" y="16293"/>
                  </a:cubicBezTo>
                  <a:cubicBezTo>
                    <a:pt x="7115" y="16293"/>
                    <a:pt x="7162" y="16293"/>
                    <a:pt x="7208" y="16316"/>
                  </a:cubicBezTo>
                  <a:cubicBezTo>
                    <a:pt x="7231" y="16339"/>
                    <a:pt x="7254" y="16362"/>
                    <a:pt x="7277" y="16362"/>
                  </a:cubicBezTo>
                  <a:cubicBezTo>
                    <a:pt x="7301" y="16409"/>
                    <a:pt x="7301" y="16432"/>
                    <a:pt x="7324" y="16478"/>
                  </a:cubicBezTo>
                  <a:cubicBezTo>
                    <a:pt x="7324" y="16455"/>
                    <a:pt x="7324" y="16455"/>
                    <a:pt x="7324" y="16432"/>
                  </a:cubicBezTo>
                  <a:cubicBezTo>
                    <a:pt x="7393" y="16524"/>
                    <a:pt x="7393" y="16524"/>
                    <a:pt x="7347" y="16571"/>
                  </a:cubicBezTo>
                  <a:lnTo>
                    <a:pt x="7347" y="16548"/>
                  </a:lnTo>
                  <a:lnTo>
                    <a:pt x="7301" y="16548"/>
                  </a:lnTo>
                  <a:cubicBezTo>
                    <a:pt x="7301" y="16571"/>
                    <a:pt x="7324" y="16617"/>
                    <a:pt x="7324" y="16640"/>
                  </a:cubicBezTo>
                  <a:cubicBezTo>
                    <a:pt x="7324" y="16663"/>
                    <a:pt x="7301" y="16663"/>
                    <a:pt x="7301" y="16663"/>
                  </a:cubicBezTo>
                  <a:cubicBezTo>
                    <a:pt x="7277" y="16640"/>
                    <a:pt x="7277" y="16617"/>
                    <a:pt x="7277" y="16594"/>
                  </a:cubicBezTo>
                  <a:cubicBezTo>
                    <a:pt x="7254" y="16640"/>
                    <a:pt x="7254" y="16687"/>
                    <a:pt x="7231" y="16710"/>
                  </a:cubicBezTo>
                  <a:cubicBezTo>
                    <a:pt x="7254" y="16756"/>
                    <a:pt x="7254" y="16779"/>
                    <a:pt x="7277" y="16803"/>
                  </a:cubicBezTo>
                  <a:lnTo>
                    <a:pt x="7231" y="16803"/>
                  </a:lnTo>
                  <a:cubicBezTo>
                    <a:pt x="7185" y="16872"/>
                    <a:pt x="7185" y="16872"/>
                    <a:pt x="7208" y="16918"/>
                  </a:cubicBezTo>
                  <a:cubicBezTo>
                    <a:pt x="7208" y="16942"/>
                    <a:pt x="7208" y="16965"/>
                    <a:pt x="7162" y="16965"/>
                  </a:cubicBezTo>
                  <a:cubicBezTo>
                    <a:pt x="7115" y="16988"/>
                    <a:pt x="7092" y="17034"/>
                    <a:pt x="7046" y="17081"/>
                  </a:cubicBezTo>
                  <a:cubicBezTo>
                    <a:pt x="7046" y="17081"/>
                    <a:pt x="7046" y="17104"/>
                    <a:pt x="7046" y="17127"/>
                  </a:cubicBezTo>
                  <a:cubicBezTo>
                    <a:pt x="7046" y="17127"/>
                    <a:pt x="7023" y="17127"/>
                    <a:pt x="6999" y="17150"/>
                  </a:cubicBezTo>
                  <a:cubicBezTo>
                    <a:pt x="7023" y="17173"/>
                    <a:pt x="7023" y="17173"/>
                    <a:pt x="7046" y="17197"/>
                  </a:cubicBezTo>
                  <a:cubicBezTo>
                    <a:pt x="7023" y="17220"/>
                    <a:pt x="7023" y="17220"/>
                    <a:pt x="6999" y="17243"/>
                  </a:cubicBezTo>
                  <a:lnTo>
                    <a:pt x="6999" y="17359"/>
                  </a:lnTo>
                  <a:lnTo>
                    <a:pt x="7046" y="17359"/>
                  </a:lnTo>
                  <a:cubicBezTo>
                    <a:pt x="7046" y="17382"/>
                    <a:pt x="7023" y="17428"/>
                    <a:pt x="7023" y="17451"/>
                  </a:cubicBezTo>
                  <a:cubicBezTo>
                    <a:pt x="7046" y="17451"/>
                    <a:pt x="7069" y="17451"/>
                    <a:pt x="7092" y="17475"/>
                  </a:cubicBezTo>
                  <a:lnTo>
                    <a:pt x="7023" y="17475"/>
                  </a:lnTo>
                  <a:cubicBezTo>
                    <a:pt x="7069" y="17498"/>
                    <a:pt x="7115" y="17521"/>
                    <a:pt x="7162" y="17544"/>
                  </a:cubicBezTo>
                  <a:cubicBezTo>
                    <a:pt x="7162" y="17567"/>
                    <a:pt x="7138" y="17591"/>
                    <a:pt x="7138" y="17614"/>
                  </a:cubicBezTo>
                  <a:lnTo>
                    <a:pt x="7162" y="17614"/>
                  </a:lnTo>
                  <a:cubicBezTo>
                    <a:pt x="7162" y="17614"/>
                    <a:pt x="7162" y="17591"/>
                    <a:pt x="7185" y="17591"/>
                  </a:cubicBezTo>
                  <a:cubicBezTo>
                    <a:pt x="7208" y="17567"/>
                    <a:pt x="7254" y="17544"/>
                    <a:pt x="7301" y="17544"/>
                  </a:cubicBezTo>
                  <a:lnTo>
                    <a:pt x="7277" y="17544"/>
                  </a:lnTo>
                  <a:cubicBezTo>
                    <a:pt x="7277" y="17521"/>
                    <a:pt x="7277" y="17498"/>
                    <a:pt x="7277" y="17475"/>
                  </a:cubicBezTo>
                  <a:cubicBezTo>
                    <a:pt x="7277" y="17451"/>
                    <a:pt x="7277" y="17451"/>
                    <a:pt x="7301" y="17451"/>
                  </a:cubicBezTo>
                  <a:cubicBezTo>
                    <a:pt x="7324" y="17475"/>
                    <a:pt x="7347" y="17498"/>
                    <a:pt x="7370" y="17521"/>
                  </a:cubicBezTo>
                  <a:lnTo>
                    <a:pt x="7370" y="17544"/>
                  </a:lnTo>
                  <a:cubicBezTo>
                    <a:pt x="7393" y="17567"/>
                    <a:pt x="7416" y="17567"/>
                    <a:pt x="7416" y="17591"/>
                  </a:cubicBezTo>
                  <a:cubicBezTo>
                    <a:pt x="7440" y="17544"/>
                    <a:pt x="7440" y="17521"/>
                    <a:pt x="7463" y="17498"/>
                  </a:cubicBezTo>
                  <a:cubicBezTo>
                    <a:pt x="7463" y="17498"/>
                    <a:pt x="7440" y="17475"/>
                    <a:pt x="7440" y="17475"/>
                  </a:cubicBezTo>
                  <a:cubicBezTo>
                    <a:pt x="7463" y="17451"/>
                    <a:pt x="7463" y="17451"/>
                    <a:pt x="7486" y="17428"/>
                  </a:cubicBezTo>
                  <a:cubicBezTo>
                    <a:pt x="7509" y="17428"/>
                    <a:pt x="7509" y="17428"/>
                    <a:pt x="7532" y="17451"/>
                  </a:cubicBezTo>
                  <a:cubicBezTo>
                    <a:pt x="7556" y="17475"/>
                    <a:pt x="7556" y="17498"/>
                    <a:pt x="7556" y="17521"/>
                  </a:cubicBezTo>
                  <a:cubicBezTo>
                    <a:pt x="7602" y="17498"/>
                    <a:pt x="7579" y="17475"/>
                    <a:pt x="7579" y="17451"/>
                  </a:cubicBezTo>
                  <a:lnTo>
                    <a:pt x="7602" y="17451"/>
                  </a:lnTo>
                  <a:cubicBezTo>
                    <a:pt x="7602" y="17405"/>
                    <a:pt x="7579" y="17359"/>
                    <a:pt x="7579" y="17312"/>
                  </a:cubicBezTo>
                  <a:cubicBezTo>
                    <a:pt x="7625" y="17312"/>
                    <a:pt x="7648" y="17336"/>
                    <a:pt x="7671" y="17336"/>
                  </a:cubicBezTo>
                  <a:cubicBezTo>
                    <a:pt x="7671" y="17359"/>
                    <a:pt x="7671" y="17382"/>
                    <a:pt x="7671" y="17405"/>
                  </a:cubicBezTo>
                  <a:lnTo>
                    <a:pt x="7695" y="17405"/>
                  </a:lnTo>
                  <a:cubicBezTo>
                    <a:pt x="7695" y="17405"/>
                    <a:pt x="7718" y="17405"/>
                    <a:pt x="7718" y="17382"/>
                  </a:cubicBezTo>
                  <a:cubicBezTo>
                    <a:pt x="7718" y="17405"/>
                    <a:pt x="7741" y="17405"/>
                    <a:pt x="7741" y="17428"/>
                  </a:cubicBezTo>
                  <a:cubicBezTo>
                    <a:pt x="7810" y="17359"/>
                    <a:pt x="7810" y="17243"/>
                    <a:pt x="7926" y="17220"/>
                  </a:cubicBezTo>
                  <a:cubicBezTo>
                    <a:pt x="7903" y="17173"/>
                    <a:pt x="7926" y="17150"/>
                    <a:pt x="7950" y="17127"/>
                  </a:cubicBezTo>
                  <a:cubicBezTo>
                    <a:pt x="7950" y="17197"/>
                    <a:pt x="7996" y="17266"/>
                    <a:pt x="7950" y="17336"/>
                  </a:cubicBezTo>
                  <a:lnTo>
                    <a:pt x="7973" y="17336"/>
                  </a:lnTo>
                  <a:cubicBezTo>
                    <a:pt x="7973" y="17336"/>
                    <a:pt x="7996" y="17312"/>
                    <a:pt x="7996" y="17312"/>
                  </a:cubicBezTo>
                  <a:cubicBezTo>
                    <a:pt x="8019" y="17336"/>
                    <a:pt x="8019" y="17336"/>
                    <a:pt x="8042" y="17336"/>
                  </a:cubicBezTo>
                  <a:lnTo>
                    <a:pt x="8065" y="17336"/>
                  </a:lnTo>
                  <a:cubicBezTo>
                    <a:pt x="8042" y="17312"/>
                    <a:pt x="8042" y="17312"/>
                    <a:pt x="8042" y="17289"/>
                  </a:cubicBezTo>
                  <a:cubicBezTo>
                    <a:pt x="8042" y="17266"/>
                    <a:pt x="8065" y="17243"/>
                    <a:pt x="8065" y="17243"/>
                  </a:cubicBezTo>
                  <a:cubicBezTo>
                    <a:pt x="8089" y="17243"/>
                    <a:pt x="8112" y="17243"/>
                    <a:pt x="8112" y="17266"/>
                  </a:cubicBezTo>
                  <a:cubicBezTo>
                    <a:pt x="8158" y="17220"/>
                    <a:pt x="8181" y="17150"/>
                    <a:pt x="8251" y="17127"/>
                  </a:cubicBezTo>
                  <a:cubicBezTo>
                    <a:pt x="8274" y="17127"/>
                    <a:pt x="8274" y="17081"/>
                    <a:pt x="8274" y="17057"/>
                  </a:cubicBezTo>
                  <a:cubicBezTo>
                    <a:pt x="8297" y="17034"/>
                    <a:pt x="8297" y="17011"/>
                    <a:pt x="8297" y="16988"/>
                  </a:cubicBezTo>
                  <a:cubicBezTo>
                    <a:pt x="8320" y="16988"/>
                    <a:pt x="8320" y="16988"/>
                    <a:pt x="8344" y="16965"/>
                  </a:cubicBezTo>
                  <a:cubicBezTo>
                    <a:pt x="8344" y="16942"/>
                    <a:pt x="8344" y="16918"/>
                    <a:pt x="8320" y="16895"/>
                  </a:cubicBezTo>
                  <a:cubicBezTo>
                    <a:pt x="8297" y="16895"/>
                    <a:pt x="8297" y="16895"/>
                    <a:pt x="8274" y="16918"/>
                  </a:cubicBezTo>
                  <a:cubicBezTo>
                    <a:pt x="8251" y="16872"/>
                    <a:pt x="8251" y="16849"/>
                    <a:pt x="8251" y="16826"/>
                  </a:cubicBezTo>
                  <a:cubicBezTo>
                    <a:pt x="8274" y="16803"/>
                    <a:pt x="8297" y="16803"/>
                    <a:pt x="8320" y="16803"/>
                  </a:cubicBezTo>
                  <a:cubicBezTo>
                    <a:pt x="8320" y="16756"/>
                    <a:pt x="8297" y="16710"/>
                    <a:pt x="8297" y="16687"/>
                  </a:cubicBezTo>
                  <a:cubicBezTo>
                    <a:pt x="8297" y="16663"/>
                    <a:pt x="8297" y="16640"/>
                    <a:pt x="8297" y="16617"/>
                  </a:cubicBezTo>
                  <a:cubicBezTo>
                    <a:pt x="8320" y="16594"/>
                    <a:pt x="8320" y="16571"/>
                    <a:pt x="8320" y="16571"/>
                  </a:cubicBezTo>
                  <a:cubicBezTo>
                    <a:pt x="8367" y="16571"/>
                    <a:pt x="8367" y="16548"/>
                    <a:pt x="8367" y="16501"/>
                  </a:cubicBezTo>
                  <a:cubicBezTo>
                    <a:pt x="8367" y="16478"/>
                    <a:pt x="8367" y="16478"/>
                    <a:pt x="8367" y="16455"/>
                  </a:cubicBezTo>
                  <a:lnTo>
                    <a:pt x="8390" y="16455"/>
                  </a:lnTo>
                  <a:cubicBezTo>
                    <a:pt x="8390" y="16456"/>
                    <a:pt x="8391" y="16456"/>
                    <a:pt x="8392" y="16457"/>
                  </a:cubicBezTo>
                  <a:lnTo>
                    <a:pt x="8392" y="16457"/>
                  </a:lnTo>
                  <a:cubicBezTo>
                    <a:pt x="8398" y="16423"/>
                    <a:pt x="8417" y="16401"/>
                    <a:pt x="8436" y="16362"/>
                  </a:cubicBezTo>
                  <a:lnTo>
                    <a:pt x="8506" y="16432"/>
                  </a:lnTo>
                  <a:cubicBezTo>
                    <a:pt x="8483" y="16455"/>
                    <a:pt x="8436" y="16478"/>
                    <a:pt x="8413" y="16501"/>
                  </a:cubicBezTo>
                  <a:cubicBezTo>
                    <a:pt x="8413" y="16494"/>
                    <a:pt x="8410" y="16488"/>
                    <a:pt x="8407" y="16485"/>
                  </a:cubicBezTo>
                  <a:lnTo>
                    <a:pt x="8407" y="16485"/>
                  </a:lnTo>
                  <a:cubicBezTo>
                    <a:pt x="8416" y="16509"/>
                    <a:pt x="8421" y="16540"/>
                    <a:pt x="8436" y="16571"/>
                  </a:cubicBezTo>
                  <a:cubicBezTo>
                    <a:pt x="8459" y="16548"/>
                    <a:pt x="8483" y="16548"/>
                    <a:pt x="8529" y="16524"/>
                  </a:cubicBezTo>
                  <a:cubicBezTo>
                    <a:pt x="8529" y="16478"/>
                    <a:pt x="8529" y="16455"/>
                    <a:pt x="8506" y="16409"/>
                  </a:cubicBezTo>
                  <a:cubicBezTo>
                    <a:pt x="8529" y="16409"/>
                    <a:pt x="8552" y="16385"/>
                    <a:pt x="8575" y="16385"/>
                  </a:cubicBezTo>
                  <a:cubicBezTo>
                    <a:pt x="8575" y="16409"/>
                    <a:pt x="8575" y="16432"/>
                    <a:pt x="8575" y="16478"/>
                  </a:cubicBezTo>
                  <a:cubicBezTo>
                    <a:pt x="8598" y="16478"/>
                    <a:pt x="8622" y="16501"/>
                    <a:pt x="8668" y="16524"/>
                  </a:cubicBezTo>
                  <a:lnTo>
                    <a:pt x="8529" y="16524"/>
                  </a:lnTo>
                  <a:cubicBezTo>
                    <a:pt x="8552" y="16594"/>
                    <a:pt x="8575" y="16640"/>
                    <a:pt x="8575" y="16710"/>
                  </a:cubicBezTo>
                  <a:cubicBezTo>
                    <a:pt x="8575" y="16687"/>
                    <a:pt x="8575" y="16663"/>
                    <a:pt x="8598" y="16663"/>
                  </a:cubicBezTo>
                  <a:cubicBezTo>
                    <a:pt x="8622" y="16640"/>
                    <a:pt x="8622" y="16640"/>
                    <a:pt x="8645" y="16617"/>
                  </a:cubicBezTo>
                  <a:lnTo>
                    <a:pt x="8622" y="16617"/>
                  </a:lnTo>
                  <a:cubicBezTo>
                    <a:pt x="8622" y="16594"/>
                    <a:pt x="8598" y="16571"/>
                    <a:pt x="8598" y="16548"/>
                  </a:cubicBezTo>
                  <a:cubicBezTo>
                    <a:pt x="8616" y="16536"/>
                    <a:pt x="8632" y="16532"/>
                    <a:pt x="8647" y="16532"/>
                  </a:cubicBezTo>
                  <a:cubicBezTo>
                    <a:pt x="8693" y="16532"/>
                    <a:pt x="8732" y="16571"/>
                    <a:pt x="8784" y="16571"/>
                  </a:cubicBezTo>
                  <a:cubicBezTo>
                    <a:pt x="8784" y="16548"/>
                    <a:pt x="8784" y="16524"/>
                    <a:pt x="8784" y="16524"/>
                  </a:cubicBezTo>
                  <a:cubicBezTo>
                    <a:pt x="8784" y="16524"/>
                    <a:pt x="8784" y="16524"/>
                    <a:pt x="8784" y="16501"/>
                  </a:cubicBezTo>
                  <a:lnTo>
                    <a:pt x="8830" y="16501"/>
                  </a:lnTo>
                  <a:cubicBezTo>
                    <a:pt x="8830" y="16501"/>
                    <a:pt x="8830" y="16478"/>
                    <a:pt x="8853" y="16478"/>
                  </a:cubicBezTo>
                  <a:cubicBezTo>
                    <a:pt x="8830" y="16455"/>
                    <a:pt x="8807" y="16432"/>
                    <a:pt x="8784" y="16409"/>
                  </a:cubicBezTo>
                  <a:cubicBezTo>
                    <a:pt x="8807" y="16409"/>
                    <a:pt x="8807" y="16409"/>
                    <a:pt x="8830" y="16385"/>
                  </a:cubicBezTo>
                  <a:lnTo>
                    <a:pt x="8761" y="16385"/>
                  </a:lnTo>
                  <a:cubicBezTo>
                    <a:pt x="8761" y="16362"/>
                    <a:pt x="8761" y="16339"/>
                    <a:pt x="8761" y="16316"/>
                  </a:cubicBezTo>
                  <a:lnTo>
                    <a:pt x="8877" y="16316"/>
                  </a:lnTo>
                  <a:cubicBezTo>
                    <a:pt x="8853" y="16339"/>
                    <a:pt x="8853" y="16339"/>
                    <a:pt x="8853" y="16362"/>
                  </a:cubicBezTo>
                  <a:cubicBezTo>
                    <a:pt x="8877" y="16385"/>
                    <a:pt x="8900" y="16385"/>
                    <a:pt x="8900" y="16409"/>
                  </a:cubicBezTo>
                  <a:lnTo>
                    <a:pt x="8946" y="16409"/>
                  </a:lnTo>
                  <a:cubicBezTo>
                    <a:pt x="8946" y="16409"/>
                    <a:pt x="8969" y="16432"/>
                    <a:pt x="8969" y="16432"/>
                  </a:cubicBezTo>
                  <a:lnTo>
                    <a:pt x="8946" y="16524"/>
                  </a:lnTo>
                  <a:lnTo>
                    <a:pt x="8969" y="16524"/>
                  </a:lnTo>
                  <a:cubicBezTo>
                    <a:pt x="8969" y="16478"/>
                    <a:pt x="8992" y="16455"/>
                    <a:pt x="8992" y="16432"/>
                  </a:cubicBezTo>
                  <a:cubicBezTo>
                    <a:pt x="8969" y="16409"/>
                    <a:pt x="8946" y="16385"/>
                    <a:pt x="8923" y="16385"/>
                  </a:cubicBezTo>
                  <a:lnTo>
                    <a:pt x="8923" y="16293"/>
                  </a:lnTo>
                  <a:cubicBezTo>
                    <a:pt x="8923" y="16293"/>
                    <a:pt x="8900" y="16270"/>
                    <a:pt x="8877" y="16270"/>
                  </a:cubicBezTo>
                  <a:cubicBezTo>
                    <a:pt x="8900" y="16270"/>
                    <a:pt x="8900" y="16270"/>
                    <a:pt x="8900" y="16246"/>
                  </a:cubicBezTo>
                  <a:cubicBezTo>
                    <a:pt x="8923" y="16270"/>
                    <a:pt x="8946" y="16270"/>
                    <a:pt x="8992" y="16270"/>
                  </a:cubicBezTo>
                  <a:cubicBezTo>
                    <a:pt x="8992" y="16293"/>
                    <a:pt x="8992" y="16316"/>
                    <a:pt x="8992" y="16339"/>
                  </a:cubicBezTo>
                  <a:cubicBezTo>
                    <a:pt x="9062" y="16270"/>
                    <a:pt x="8992" y="16223"/>
                    <a:pt x="8992" y="16154"/>
                  </a:cubicBezTo>
                  <a:cubicBezTo>
                    <a:pt x="9016" y="16154"/>
                    <a:pt x="9039" y="16177"/>
                    <a:pt x="9062" y="16177"/>
                  </a:cubicBezTo>
                  <a:cubicBezTo>
                    <a:pt x="9062" y="16177"/>
                    <a:pt x="9085" y="16177"/>
                    <a:pt x="9108" y="16154"/>
                  </a:cubicBezTo>
                  <a:lnTo>
                    <a:pt x="9178" y="16154"/>
                  </a:lnTo>
                  <a:cubicBezTo>
                    <a:pt x="9201" y="16154"/>
                    <a:pt x="9224" y="16154"/>
                    <a:pt x="9247" y="16130"/>
                  </a:cubicBezTo>
                  <a:cubicBezTo>
                    <a:pt x="9247" y="16177"/>
                    <a:pt x="9317" y="16200"/>
                    <a:pt x="9247" y="16246"/>
                  </a:cubicBezTo>
                  <a:lnTo>
                    <a:pt x="9271" y="16246"/>
                  </a:lnTo>
                  <a:cubicBezTo>
                    <a:pt x="9271" y="16293"/>
                    <a:pt x="9271" y="16316"/>
                    <a:pt x="9294" y="16339"/>
                  </a:cubicBezTo>
                  <a:cubicBezTo>
                    <a:pt x="9317" y="16316"/>
                    <a:pt x="9363" y="16293"/>
                    <a:pt x="9386" y="16270"/>
                  </a:cubicBezTo>
                  <a:cubicBezTo>
                    <a:pt x="9386" y="16293"/>
                    <a:pt x="9386" y="16293"/>
                    <a:pt x="9410" y="16316"/>
                  </a:cubicBezTo>
                  <a:cubicBezTo>
                    <a:pt x="9386" y="16316"/>
                    <a:pt x="9386" y="16339"/>
                    <a:pt x="9363" y="16339"/>
                  </a:cubicBezTo>
                  <a:cubicBezTo>
                    <a:pt x="9456" y="16362"/>
                    <a:pt x="9410" y="16409"/>
                    <a:pt x="9433" y="16455"/>
                  </a:cubicBezTo>
                  <a:lnTo>
                    <a:pt x="9317" y="16409"/>
                  </a:lnTo>
                  <a:lnTo>
                    <a:pt x="9317" y="16432"/>
                  </a:lnTo>
                  <a:lnTo>
                    <a:pt x="9340" y="16432"/>
                  </a:lnTo>
                  <a:cubicBezTo>
                    <a:pt x="9317" y="16455"/>
                    <a:pt x="9294" y="16478"/>
                    <a:pt x="9294" y="16524"/>
                  </a:cubicBezTo>
                  <a:cubicBezTo>
                    <a:pt x="9278" y="16524"/>
                    <a:pt x="9263" y="16545"/>
                    <a:pt x="9240" y="16545"/>
                  </a:cubicBezTo>
                  <a:cubicBezTo>
                    <a:pt x="9229" y="16545"/>
                    <a:pt x="9216" y="16540"/>
                    <a:pt x="9201" y="16524"/>
                  </a:cubicBezTo>
                  <a:cubicBezTo>
                    <a:pt x="9201" y="16524"/>
                    <a:pt x="9201" y="16548"/>
                    <a:pt x="9178" y="16548"/>
                  </a:cubicBezTo>
                  <a:cubicBezTo>
                    <a:pt x="9178" y="16571"/>
                    <a:pt x="9201" y="16571"/>
                    <a:pt x="9201" y="16617"/>
                  </a:cubicBezTo>
                  <a:cubicBezTo>
                    <a:pt x="9178" y="16617"/>
                    <a:pt x="9178" y="16617"/>
                    <a:pt x="9155" y="16594"/>
                  </a:cubicBezTo>
                  <a:cubicBezTo>
                    <a:pt x="9155" y="16640"/>
                    <a:pt x="9131" y="16663"/>
                    <a:pt x="9085" y="16663"/>
                  </a:cubicBezTo>
                  <a:cubicBezTo>
                    <a:pt x="9085" y="16663"/>
                    <a:pt x="9062" y="16687"/>
                    <a:pt x="9062" y="16710"/>
                  </a:cubicBezTo>
                  <a:cubicBezTo>
                    <a:pt x="9085" y="16710"/>
                    <a:pt x="9108" y="16687"/>
                    <a:pt x="9131" y="16687"/>
                  </a:cubicBezTo>
                  <a:cubicBezTo>
                    <a:pt x="9108" y="16710"/>
                    <a:pt x="9108" y="16710"/>
                    <a:pt x="9108" y="16733"/>
                  </a:cubicBezTo>
                  <a:lnTo>
                    <a:pt x="9155" y="16733"/>
                  </a:lnTo>
                  <a:cubicBezTo>
                    <a:pt x="9155" y="16756"/>
                    <a:pt x="9131" y="16779"/>
                    <a:pt x="9131" y="16779"/>
                  </a:cubicBezTo>
                  <a:lnTo>
                    <a:pt x="9085" y="16779"/>
                  </a:lnTo>
                  <a:cubicBezTo>
                    <a:pt x="9062" y="16779"/>
                    <a:pt x="9039" y="16803"/>
                    <a:pt x="9016" y="16803"/>
                  </a:cubicBezTo>
                  <a:cubicBezTo>
                    <a:pt x="8992" y="16849"/>
                    <a:pt x="8992" y="16872"/>
                    <a:pt x="8969" y="16918"/>
                  </a:cubicBezTo>
                  <a:cubicBezTo>
                    <a:pt x="8973" y="16922"/>
                    <a:pt x="8977" y="16926"/>
                    <a:pt x="8981" y="16930"/>
                  </a:cubicBezTo>
                  <a:lnTo>
                    <a:pt x="8981" y="16930"/>
                  </a:lnTo>
                  <a:cubicBezTo>
                    <a:pt x="8995" y="16895"/>
                    <a:pt x="9007" y="16861"/>
                    <a:pt x="9016" y="16826"/>
                  </a:cubicBezTo>
                  <a:lnTo>
                    <a:pt x="9039" y="16826"/>
                  </a:lnTo>
                  <a:cubicBezTo>
                    <a:pt x="9052" y="16839"/>
                    <a:pt x="9062" y="16849"/>
                    <a:pt x="9062" y="16849"/>
                  </a:cubicBezTo>
                  <a:cubicBezTo>
                    <a:pt x="9062" y="16872"/>
                    <a:pt x="9039" y="16872"/>
                    <a:pt x="9039" y="16872"/>
                  </a:cubicBezTo>
                  <a:cubicBezTo>
                    <a:pt x="9039" y="16895"/>
                    <a:pt x="9062" y="16918"/>
                    <a:pt x="9062" y="16942"/>
                  </a:cubicBezTo>
                  <a:cubicBezTo>
                    <a:pt x="9039" y="16965"/>
                    <a:pt x="9039" y="16965"/>
                    <a:pt x="9016" y="16965"/>
                  </a:cubicBezTo>
                  <a:cubicBezTo>
                    <a:pt x="9016" y="16965"/>
                    <a:pt x="9000" y="16949"/>
                    <a:pt x="8981" y="16930"/>
                  </a:cubicBezTo>
                  <a:lnTo>
                    <a:pt x="8981" y="16930"/>
                  </a:lnTo>
                  <a:cubicBezTo>
                    <a:pt x="8958" y="16988"/>
                    <a:pt x="8929" y="17046"/>
                    <a:pt x="8900" y="17104"/>
                  </a:cubicBezTo>
                  <a:cubicBezTo>
                    <a:pt x="8900" y="17127"/>
                    <a:pt x="8923" y="17127"/>
                    <a:pt x="8923" y="17127"/>
                  </a:cubicBezTo>
                  <a:cubicBezTo>
                    <a:pt x="8900" y="17150"/>
                    <a:pt x="8900" y="17173"/>
                    <a:pt x="8877" y="17173"/>
                  </a:cubicBezTo>
                  <a:cubicBezTo>
                    <a:pt x="8900" y="17197"/>
                    <a:pt x="8923" y="17197"/>
                    <a:pt x="8946" y="17197"/>
                  </a:cubicBezTo>
                  <a:cubicBezTo>
                    <a:pt x="8969" y="17243"/>
                    <a:pt x="8923" y="17289"/>
                    <a:pt x="8946" y="17336"/>
                  </a:cubicBezTo>
                  <a:lnTo>
                    <a:pt x="9016" y="17336"/>
                  </a:lnTo>
                  <a:lnTo>
                    <a:pt x="9016" y="17359"/>
                  </a:lnTo>
                  <a:cubicBezTo>
                    <a:pt x="8992" y="17359"/>
                    <a:pt x="8992" y="17382"/>
                    <a:pt x="8969" y="17382"/>
                  </a:cubicBezTo>
                  <a:cubicBezTo>
                    <a:pt x="8992" y="17405"/>
                    <a:pt x="8992" y="17405"/>
                    <a:pt x="9016" y="17428"/>
                  </a:cubicBezTo>
                  <a:cubicBezTo>
                    <a:pt x="9016" y="17428"/>
                    <a:pt x="9016" y="17405"/>
                    <a:pt x="9016" y="17405"/>
                  </a:cubicBezTo>
                  <a:cubicBezTo>
                    <a:pt x="9016" y="17405"/>
                    <a:pt x="9016" y="17382"/>
                    <a:pt x="9016" y="17382"/>
                  </a:cubicBezTo>
                  <a:cubicBezTo>
                    <a:pt x="9039" y="17405"/>
                    <a:pt x="9039" y="17405"/>
                    <a:pt x="9039" y="17405"/>
                  </a:cubicBezTo>
                  <a:cubicBezTo>
                    <a:pt x="9039" y="17405"/>
                    <a:pt x="9062" y="17382"/>
                    <a:pt x="9062" y="17336"/>
                  </a:cubicBezTo>
                  <a:cubicBezTo>
                    <a:pt x="9039" y="17336"/>
                    <a:pt x="8992" y="17312"/>
                    <a:pt x="8969" y="17289"/>
                  </a:cubicBezTo>
                  <a:cubicBezTo>
                    <a:pt x="8969" y="17266"/>
                    <a:pt x="8969" y="17266"/>
                    <a:pt x="8969" y="17243"/>
                  </a:cubicBezTo>
                  <a:cubicBezTo>
                    <a:pt x="8969" y="17220"/>
                    <a:pt x="8969" y="17220"/>
                    <a:pt x="8946" y="17173"/>
                  </a:cubicBezTo>
                  <a:lnTo>
                    <a:pt x="8946" y="17173"/>
                  </a:lnTo>
                  <a:cubicBezTo>
                    <a:pt x="8969" y="17197"/>
                    <a:pt x="8992" y="17197"/>
                    <a:pt x="9016" y="17197"/>
                  </a:cubicBezTo>
                  <a:cubicBezTo>
                    <a:pt x="9016" y="17220"/>
                    <a:pt x="9016" y="17220"/>
                    <a:pt x="9016" y="17243"/>
                  </a:cubicBezTo>
                  <a:cubicBezTo>
                    <a:pt x="9039" y="17220"/>
                    <a:pt x="9039" y="17220"/>
                    <a:pt x="9062" y="17197"/>
                  </a:cubicBezTo>
                  <a:cubicBezTo>
                    <a:pt x="9062" y="17243"/>
                    <a:pt x="9085" y="17266"/>
                    <a:pt x="9085" y="17312"/>
                  </a:cubicBezTo>
                  <a:cubicBezTo>
                    <a:pt x="9097" y="17301"/>
                    <a:pt x="9108" y="17295"/>
                    <a:pt x="9123" y="17295"/>
                  </a:cubicBezTo>
                  <a:cubicBezTo>
                    <a:pt x="9137" y="17295"/>
                    <a:pt x="9155" y="17301"/>
                    <a:pt x="9178" y="17312"/>
                  </a:cubicBezTo>
                  <a:cubicBezTo>
                    <a:pt x="9201" y="17336"/>
                    <a:pt x="9201" y="17359"/>
                    <a:pt x="9224" y="17359"/>
                  </a:cubicBezTo>
                  <a:cubicBezTo>
                    <a:pt x="9224" y="17382"/>
                    <a:pt x="9247" y="17382"/>
                    <a:pt x="9247" y="17382"/>
                  </a:cubicBezTo>
                  <a:cubicBezTo>
                    <a:pt x="9247" y="17359"/>
                    <a:pt x="9224" y="17359"/>
                    <a:pt x="9224" y="17336"/>
                  </a:cubicBezTo>
                  <a:cubicBezTo>
                    <a:pt x="9224" y="17336"/>
                    <a:pt x="9247" y="17312"/>
                    <a:pt x="9247" y="17289"/>
                  </a:cubicBezTo>
                  <a:cubicBezTo>
                    <a:pt x="9271" y="17312"/>
                    <a:pt x="9294" y="17312"/>
                    <a:pt x="9317" y="17312"/>
                  </a:cubicBezTo>
                  <a:lnTo>
                    <a:pt x="9294" y="17359"/>
                  </a:lnTo>
                  <a:cubicBezTo>
                    <a:pt x="9317" y="17359"/>
                    <a:pt x="9317" y="17336"/>
                    <a:pt x="9317" y="17336"/>
                  </a:cubicBezTo>
                  <a:lnTo>
                    <a:pt x="9363" y="17336"/>
                  </a:lnTo>
                  <a:cubicBezTo>
                    <a:pt x="9386" y="17312"/>
                    <a:pt x="9386" y="17289"/>
                    <a:pt x="9410" y="17266"/>
                  </a:cubicBezTo>
                  <a:cubicBezTo>
                    <a:pt x="9433" y="17289"/>
                    <a:pt x="9456" y="17289"/>
                    <a:pt x="9479" y="17289"/>
                  </a:cubicBezTo>
                  <a:cubicBezTo>
                    <a:pt x="9502" y="17266"/>
                    <a:pt x="9502" y="17243"/>
                    <a:pt x="9525" y="17197"/>
                  </a:cubicBezTo>
                  <a:lnTo>
                    <a:pt x="9618" y="17197"/>
                  </a:lnTo>
                  <a:cubicBezTo>
                    <a:pt x="9618" y="17197"/>
                    <a:pt x="9595" y="17173"/>
                    <a:pt x="9595" y="17173"/>
                  </a:cubicBezTo>
                  <a:cubicBezTo>
                    <a:pt x="9618" y="17127"/>
                    <a:pt x="9618" y="17081"/>
                    <a:pt x="9641" y="17057"/>
                  </a:cubicBezTo>
                  <a:cubicBezTo>
                    <a:pt x="9618" y="17034"/>
                    <a:pt x="9618" y="16988"/>
                    <a:pt x="9595" y="16965"/>
                  </a:cubicBezTo>
                  <a:cubicBezTo>
                    <a:pt x="9641" y="16942"/>
                    <a:pt x="9664" y="16918"/>
                    <a:pt x="9711" y="16895"/>
                  </a:cubicBezTo>
                  <a:cubicBezTo>
                    <a:pt x="9688" y="16895"/>
                    <a:pt x="9688" y="16895"/>
                    <a:pt x="9664" y="16872"/>
                  </a:cubicBezTo>
                  <a:cubicBezTo>
                    <a:pt x="9711" y="16849"/>
                    <a:pt x="9734" y="16826"/>
                    <a:pt x="9780" y="16803"/>
                  </a:cubicBezTo>
                  <a:lnTo>
                    <a:pt x="9734" y="16803"/>
                  </a:lnTo>
                  <a:cubicBezTo>
                    <a:pt x="9780" y="16779"/>
                    <a:pt x="9804" y="16756"/>
                    <a:pt x="9827" y="16733"/>
                  </a:cubicBezTo>
                  <a:cubicBezTo>
                    <a:pt x="9804" y="16710"/>
                    <a:pt x="9804" y="16710"/>
                    <a:pt x="9780" y="16710"/>
                  </a:cubicBezTo>
                  <a:lnTo>
                    <a:pt x="9850" y="16710"/>
                  </a:lnTo>
                  <a:cubicBezTo>
                    <a:pt x="9850" y="16733"/>
                    <a:pt x="9873" y="16756"/>
                    <a:pt x="9873" y="16779"/>
                  </a:cubicBezTo>
                  <a:cubicBezTo>
                    <a:pt x="9873" y="16756"/>
                    <a:pt x="9896" y="16756"/>
                    <a:pt x="9896" y="16710"/>
                  </a:cubicBezTo>
                  <a:cubicBezTo>
                    <a:pt x="9919" y="16733"/>
                    <a:pt x="9919" y="16756"/>
                    <a:pt x="9943" y="16779"/>
                  </a:cubicBezTo>
                  <a:cubicBezTo>
                    <a:pt x="9919" y="16803"/>
                    <a:pt x="9896" y="16826"/>
                    <a:pt x="9896" y="16849"/>
                  </a:cubicBezTo>
                  <a:cubicBezTo>
                    <a:pt x="9850" y="16895"/>
                    <a:pt x="9943" y="16895"/>
                    <a:pt x="9919" y="16918"/>
                  </a:cubicBezTo>
                  <a:cubicBezTo>
                    <a:pt x="9919" y="16942"/>
                    <a:pt x="9896" y="16965"/>
                    <a:pt x="9873" y="16988"/>
                  </a:cubicBezTo>
                  <a:lnTo>
                    <a:pt x="9896" y="16988"/>
                  </a:lnTo>
                  <a:cubicBezTo>
                    <a:pt x="9919" y="17011"/>
                    <a:pt x="9943" y="17034"/>
                    <a:pt x="9966" y="17057"/>
                  </a:cubicBezTo>
                  <a:cubicBezTo>
                    <a:pt x="9966" y="17034"/>
                    <a:pt x="9989" y="17011"/>
                    <a:pt x="9989" y="16988"/>
                  </a:cubicBezTo>
                  <a:cubicBezTo>
                    <a:pt x="9989" y="16988"/>
                    <a:pt x="9989" y="16965"/>
                    <a:pt x="10012" y="16965"/>
                  </a:cubicBezTo>
                  <a:cubicBezTo>
                    <a:pt x="10012" y="16957"/>
                    <a:pt x="10015" y="16954"/>
                    <a:pt x="10019" y="16954"/>
                  </a:cubicBezTo>
                  <a:cubicBezTo>
                    <a:pt x="10028" y="16954"/>
                    <a:pt x="10043" y="16965"/>
                    <a:pt x="10058" y="16965"/>
                  </a:cubicBezTo>
                  <a:cubicBezTo>
                    <a:pt x="10058" y="16918"/>
                    <a:pt x="10035" y="16895"/>
                    <a:pt x="10035" y="16872"/>
                  </a:cubicBezTo>
                  <a:cubicBezTo>
                    <a:pt x="10082" y="16849"/>
                    <a:pt x="10105" y="16826"/>
                    <a:pt x="10128" y="16803"/>
                  </a:cubicBezTo>
                  <a:cubicBezTo>
                    <a:pt x="10105" y="16779"/>
                    <a:pt x="10105" y="16779"/>
                    <a:pt x="10082" y="16756"/>
                  </a:cubicBezTo>
                  <a:cubicBezTo>
                    <a:pt x="10128" y="16733"/>
                    <a:pt x="10151" y="16733"/>
                    <a:pt x="10174" y="16733"/>
                  </a:cubicBezTo>
                  <a:cubicBezTo>
                    <a:pt x="10174" y="16756"/>
                    <a:pt x="10174" y="16779"/>
                    <a:pt x="10174" y="16779"/>
                  </a:cubicBezTo>
                  <a:cubicBezTo>
                    <a:pt x="10198" y="16779"/>
                    <a:pt x="10198" y="16756"/>
                    <a:pt x="10221" y="16756"/>
                  </a:cubicBezTo>
                  <a:cubicBezTo>
                    <a:pt x="10244" y="16710"/>
                    <a:pt x="10244" y="16687"/>
                    <a:pt x="10244" y="16663"/>
                  </a:cubicBezTo>
                  <a:cubicBezTo>
                    <a:pt x="10264" y="16644"/>
                    <a:pt x="10249" y="16589"/>
                    <a:pt x="10289" y="16589"/>
                  </a:cubicBezTo>
                  <a:cubicBezTo>
                    <a:pt x="10296" y="16589"/>
                    <a:pt x="10304" y="16591"/>
                    <a:pt x="10313" y="16594"/>
                  </a:cubicBezTo>
                  <a:cubicBezTo>
                    <a:pt x="10313" y="16617"/>
                    <a:pt x="10290" y="16663"/>
                    <a:pt x="10290" y="16710"/>
                  </a:cubicBezTo>
                  <a:cubicBezTo>
                    <a:pt x="10313" y="16710"/>
                    <a:pt x="10337" y="16710"/>
                    <a:pt x="10337" y="16687"/>
                  </a:cubicBezTo>
                  <a:cubicBezTo>
                    <a:pt x="10337" y="16663"/>
                    <a:pt x="10337" y="16640"/>
                    <a:pt x="10313" y="16617"/>
                  </a:cubicBezTo>
                  <a:lnTo>
                    <a:pt x="10360" y="16617"/>
                  </a:lnTo>
                  <a:cubicBezTo>
                    <a:pt x="10383" y="16571"/>
                    <a:pt x="10406" y="16548"/>
                    <a:pt x="10406" y="16524"/>
                  </a:cubicBezTo>
                  <a:lnTo>
                    <a:pt x="10383" y="16524"/>
                  </a:lnTo>
                  <a:lnTo>
                    <a:pt x="10383" y="16478"/>
                  </a:lnTo>
                  <a:cubicBezTo>
                    <a:pt x="10406" y="16478"/>
                    <a:pt x="10452" y="16455"/>
                    <a:pt x="10476" y="16455"/>
                  </a:cubicBezTo>
                  <a:cubicBezTo>
                    <a:pt x="10476" y="16455"/>
                    <a:pt x="10499" y="16455"/>
                    <a:pt x="10499" y="16478"/>
                  </a:cubicBezTo>
                  <a:cubicBezTo>
                    <a:pt x="10499" y="16455"/>
                    <a:pt x="10499" y="16455"/>
                    <a:pt x="10522" y="16432"/>
                  </a:cubicBezTo>
                  <a:cubicBezTo>
                    <a:pt x="10499" y="16432"/>
                    <a:pt x="10499" y="16409"/>
                    <a:pt x="10499" y="16385"/>
                  </a:cubicBezTo>
                  <a:cubicBezTo>
                    <a:pt x="10545" y="16385"/>
                    <a:pt x="10591" y="16409"/>
                    <a:pt x="10638" y="16409"/>
                  </a:cubicBezTo>
                  <a:lnTo>
                    <a:pt x="10661" y="16409"/>
                  </a:lnTo>
                  <a:cubicBezTo>
                    <a:pt x="10638" y="16409"/>
                    <a:pt x="10615" y="16385"/>
                    <a:pt x="10615" y="16385"/>
                  </a:cubicBezTo>
                  <a:cubicBezTo>
                    <a:pt x="10615" y="16362"/>
                    <a:pt x="10615" y="16339"/>
                    <a:pt x="10638" y="16339"/>
                  </a:cubicBezTo>
                  <a:cubicBezTo>
                    <a:pt x="10591" y="16339"/>
                    <a:pt x="10568" y="16339"/>
                    <a:pt x="10568" y="16293"/>
                  </a:cubicBezTo>
                  <a:cubicBezTo>
                    <a:pt x="10591" y="16293"/>
                    <a:pt x="10591" y="16270"/>
                    <a:pt x="10615" y="16246"/>
                  </a:cubicBezTo>
                  <a:cubicBezTo>
                    <a:pt x="10661" y="16246"/>
                    <a:pt x="10707" y="16223"/>
                    <a:pt x="10754" y="16223"/>
                  </a:cubicBezTo>
                  <a:cubicBezTo>
                    <a:pt x="10754" y="16200"/>
                    <a:pt x="10754" y="16177"/>
                    <a:pt x="10777" y="16154"/>
                  </a:cubicBezTo>
                  <a:lnTo>
                    <a:pt x="10823" y="16154"/>
                  </a:lnTo>
                  <a:lnTo>
                    <a:pt x="10823" y="15991"/>
                  </a:lnTo>
                  <a:cubicBezTo>
                    <a:pt x="10846" y="16015"/>
                    <a:pt x="10870" y="16015"/>
                    <a:pt x="10893" y="16038"/>
                  </a:cubicBezTo>
                  <a:cubicBezTo>
                    <a:pt x="10870" y="15968"/>
                    <a:pt x="10870" y="15922"/>
                    <a:pt x="10870" y="15876"/>
                  </a:cubicBezTo>
                  <a:cubicBezTo>
                    <a:pt x="10870" y="15876"/>
                    <a:pt x="10870" y="15852"/>
                    <a:pt x="10893" y="15852"/>
                  </a:cubicBezTo>
                  <a:cubicBezTo>
                    <a:pt x="10846" y="15852"/>
                    <a:pt x="10846" y="15876"/>
                    <a:pt x="10846" y="15899"/>
                  </a:cubicBezTo>
                  <a:lnTo>
                    <a:pt x="10800" y="15899"/>
                  </a:lnTo>
                  <a:cubicBezTo>
                    <a:pt x="10800" y="15876"/>
                    <a:pt x="10800" y="15852"/>
                    <a:pt x="10800" y="15829"/>
                  </a:cubicBezTo>
                  <a:cubicBezTo>
                    <a:pt x="10823" y="15806"/>
                    <a:pt x="10846" y="15806"/>
                    <a:pt x="10870" y="15783"/>
                  </a:cubicBezTo>
                  <a:cubicBezTo>
                    <a:pt x="10870" y="15760"/>
                    <a:pt x="10870" y="15736"/>
                    <a:pt x="10893" y="15690"/>
                  </a:cubicBezTo>
                  <a:cubicBezTo>
                    <a:pt x="10939" y="15690"/>
                    <a:pt x="10962" y="15644"/>
                    <a:pt x="10962" y="15597"/>
                  </a:cubicBezTo>
                  <a:cubicBezTo>
                    <a:pt x="10939" y="15574"/>
                    <a:pt x="10916" y="15551"/>
                    <a:pt x="10916" y="15505"/>
                  </a:cubicBezTo>
                  <a:lnTo>
                    <a:pt x="11009" y="15505"/>
                  </a:lnTo>
                  <a:lnTo>
                    <a:pt x="11009" y="15435"/>
                  </a:lnTo>
                  <a:lnTo>
                    <a:pt x="11032" y="15435"/>
                  </a:lnTo>
                  <a:cubicBezTo>
                    <a:pt x="11032" y="15412"/>
                    <a:pt x="11032" y="15412"/>
                    <a:pt x="11032" y="15389"/>
                  </a:cubicBezTo>
                  <a:cubicBezTo>
                    <a:pt x="11032" y="15366"/>
                    <a:pt x="11055" y="15366"/>
                    <a:pt x="11078" y="15343"/>
                  </a:cubicBezTo>
                  <a:cubicBezTo>
                    <a:pt x="11055" y="15319"/>
                    <a:pt x="11032" y="15296"/>
                    <a:pt x="11032" y="15273"/>
                  </a:cubicBezTo>
                  <a:cubicBezTo>
                    <a:pt x="11042" y="15253"/>
                    <a:pt x="11051" y="15246"/>
                    <a:pt x="11061" y="15246"/>
                  </a:cubicBezTo>
                  <a:cubicBezTo>
                    <a:pt x="11075" y="15246"/>
                    <a:pt x="11088" y="15260"/>
                    <a:pt x="11101" y="15273"/>
                  </a:cubicBezTo>
                  <a:cubicBezTo>
                    <a:pt x="11101" y="15273"/>
                    <a:pt x="11125" y="15273"/>
                    <a:pt x="11125" y="15250"/>
                  </a:cubicBezTo>
                  <a:cubicBezTo>
                    <a:pt x="11101" y="15250"/>
                    <a:pt x="11101" y="15227"/>
                    <a:pt x="11101" y="15227"/>
                  </a:cubicBezTo>
                  <a:cubicBezTo>
                    <a:pt x="11101" y="15203"/>
                    <a:pt x="11101" y="15180"/>
                    <a:pt x="11101" y="15134"/>
                  </a:cubicBezTo>
                  <a:lnTo>
                    <a:pt x="11125" y="15134"/>
                  </a:lnTo>
                  <a:cubicBezTo>
                    <a:pt x="11101" y="15018"/>
                    <a:pt x="11217" y="14949"/>
                    <a:pt x="11217" y="14833"/>
                  </a:cubicBezTo>
                  <a:cubicBezTo>
                    <a:pt x="11237" y="14833"/>
                    <a:pt x="11256" y="14838"/>
                    <a:pt x="11276" y="14845"/>
                  </a:cubicBezTo>
                  <a:lnTo>
                    <a:pt x="11276" y="14845"/>
                  </a:lnTo>
                  <a:cubicBezTo>
                    <a:pt x="11256" y="14825"/>
                    <a:pt x="11237" y="14806"/>
                    <a:pt x="11217" y="14786"/>
                  </a:cubicBezTo>
                  <a:lnTo>
                    <a:pt x="11264" y="14740"/>
                  </a:lnTo>
                  <a:cubicBezTo>
                    <a:pt x="11287" y="14740"/>
                    <a:pt x="11287" y="14740"/>
                    <a:pt x="11310" y="14763"/>
                  </a:cubicBezTo>
                  <a:cubicBezTo>
                    <a:pt x="11310" y="14763"/>
                    <a:pt x="11333" y="14786"/>
                    <a:pt x="11333" y="14809"/>
                  </a:cubicBezTo>
                  <a:cubicBezTo>
                    <a:pt x="11312" y="14831"/>
                    <a:pt x="11310" y="14833"/>
                    <a:pt x="11292" y="14851"/>
                  </a:cubicBezTo>
                  <a:lnTo>
                    <a:pt x="11292" y="14851"/>
                  </a:lnTo>
                  <a:cubicBezTo>
                    <a:pt x="11286" y="14849"/>
                    <a:pt x="11281" y="14847"/>
                    <a:pt x="11276" y="14845"/>
                  </a:cubicBezTo>
                  <a:lnTo>
                    <a:pt x="11276" y="14845"/>
                  </a:lnTo>
                  <a:cubicBezTo>
                    <a:pt x="11280" y="14849"/>
                    <a:pt x="11283" y="14852"/>
                    <a:pt x="11287" y="14856"/>
                  </a:cubicBezTo>
                  <a:cubicBezTo>
                    <a:pt x="11289" y="14854"/>
                    <a:pt x="11290" y="14852"/>
                    <a:pt x="11292" y="14851"/>
                  </a:cubicBezTo>
                  <a:lnTo>
                    <a:pt x="11292" y="14851"/>
                  </a:lnTo>
                  <a:cubicBezTo>
                    <a:pt x="11319" y="14861"/>
                    <a:pt x="11346" y="14872"/>
                    <a:pt x="11374" y="14872"/>
                  </a:cubicBezTo>
                  <a:cubicBezTo>
                    <a:pt x="11391" y="14872"/>
                    <a:pt x="11408" y="14867"/>
                    <a:pt x="11426" y="14856"/>
                  </a:cubicBezTo>
                  <a:cubicBezTo>
                    <a:pt x="11442" y="14839"/>
                    <a:pt x="11459" y="14823"/>
                    <a:pt x="11475" y="14823"/>
                  </a:cubicBezTo>
                  <a:cubicBezTo>
                    <a:pt x="11482" y="14823"/>
                    <a:pt x="11489" y="14826"/>
                    <a:pt x="11495" y="14833"/>
                  </a:cubicBezTo>
                  <a:cubicBezTo>
                    <a:pt x="11542" y="14856"/>
                    <a:pt x="11449" y="14879"/>
                    <a:pt x="11495" y="14902"/>
                  </a:cubicBezTo>
                  <a:cubicBezTo>
                    <a:pt x="11449" y="14925"/>
                    <a:pt x="11472" y="14972"/>
                    <a:pt x="11449" y="14995"/>
                  </a:cubicBezTo>
                  <a:cubicBezTo>
                    <a:pt x="11449" y="15041"/>
                    <a:pt x="11449" y="15064"/>
                    <a:pt x="11449" y="15111"/>
                  </a:cubicBezTo>
                  <a:cubicBezTo>
                    <a:pt x="11478" y="15091"/>
                    <a:pt x="11504" y="15084"/>
                    <a:pt x="11525" y="15084"/>
                  </a:cubicBezTo>
                  <a:cubicBezTo>
                    <a:pt x="11554" y="15084"/>
                    <a:pt x="11575" y="15097"/>
                    <a:pt x="11588" y="15111"/>
                  </a:cubicBezTo>
                  <a:cubicBezTo>
                    <a:pt x="11611" y="15157"/>
                    <a:pt x="11634" y="15203"/>
                    <a:pt x="11658" y="15227"/>
                  </a:cubicBezTo>
                  <a:cubicBezTo>
                    <a:pt x="11681" y="15203"/>
                    <a:pt x="11681" y="15203"/>
                    <a:pt x="11704" y="15180"/>
                  </a:cubicBezTo>
                  <a:cubicBezTo>
                    <a:pt x="11727" y="15203"/>
                    <a:pt x="11750" y="15227"/>
                    <a:pt x="11750" y="15250"/>
                  </a:cubicBezTo>
                  <a:cubicBezTo>
                    <a:pt x="11773" y="15273"/>
                    <a:pt x="11797" y="15273"/>
                    <a:pt x="11820" y="15273"/>
                  </a:cubicBezTo>
                  <a:lnTo>
                    <a:pt x="11797" y="15296"/>
                  </a:lnTo>
                  <a:cubicBezTo>
                    <a:pt x="11820" y="15319"/>
                    <a:pt x="11843" y="15343"/>
                    <a:pt x="11843" y="15343"/>
                  </a:cubicBezTo>
                  <a:cubicBezTo>
                    <a:pt x="11843" y="15366"/>
                    <a:pt x="11820" y="15389"/>
                    <a:pt x="11820" y="15412"/>
                  </a:cubicBezTo>
                  <a:cubicBezTo>
                    <a:pt x="11843" y="15412"/>
                    <a:pt x="11866" y="15435"/>
                    <a:pt x="11889" y="15435"/>
                  </a:cubicBezTo>
                  <a:cubicBezTo>
                    <a:pt x="11906" y="15503"/>
                    <a:pt x="11886" y="15546"/>
                    <a:pt x="11847" y="15546"/>
                  </a:cubicBezTo>
                  <a:cubicBezTo>
                    <a:pt x="11832" y="15546"/>
                    <a:pt x="11815" y="15540"/>
                    <a:pt x="11797" y="15528"/>
                  </a:cubicBezTo>
                  <a:cubicBezTo>
                    <a:pt x="11773" y="15551"/>
                    <a:pt x="11750" y="15574"/>
                    <a:pt x="11727" y="15597"/>
                  </a:cubicBezTo>
                  <a:cubicBezTo>
                    <a:pt x="11704" y="15574"/>
                    <a:pt x="11704" y="15574"/>
                    <a:pt x="11704" y="15551"/>
                  </a:cubicBezTo>
                  <a:cubicBezTo>
                    <a:pt x="11704" y="15621"/>
                    <a:pt x="11704" y="15621"/>
                    <a:pt x="11658" y="15667"/>
                  </a:cubicBezTo>
                  <a:lnTo>
                    <a:pt x="11611" y="15667"/>
                  </a:lnTo>
                  <a:cubicBezTo>
                    <a:pt x="11611" y="15667"/>
                    <a:pt x="11611" y="15690"/>
                    <a:pt x="11634" y="15690"/>
                  </a:cubicBezTo>
                  <a:cubicBezTo>
                    <a:pt x="11588" y="15736"/>
                    <a:pt x="11634" y="15760"/>
                    <a:pt x="11658" y="15783"/>
                  </a:cubicBezTo>
                  <a:cubicBezTo>
                    <a:pt x="11611" y="15806"/>
                    <a:pt x="11634" y="15876"/>
                    <a:pt x="11588" y="15899"/>
                  </a:cubicBezTo>
                  <a:cubicBezTo>
                    <a:pt x="11611" y="15876"/>
                    <a:pt x="11611" y="15829"/>
                    <a:pt x="11611" y="15806"/>
                  </a:cubicBezTo>
                  <a:lnTo>
                    <a:pt x="11565" y="15806"/>
                  </a:lnTo>
                  <a:cubicBezTo>
                    <a:pt x="11565" y="15783"/>
                    <a:pt x="11588" y="15783"/>
                    <a:pt x="11588" y="15760"/>
                  </a:cubicBezTo>
                  <a:lnTo>
                    <a:pt x="11565" y="15760"/>
                  </a:lnTo>
                  <a:lnTo>
                    <a:pt x="11542" y="15852"/>
                  </a:lnTo>
                  <a:lnTo>
                    <a:pt x="11588" y="15852"/>
                  </a:lnTo>
                  <a:cubicBezTo>
                    <a:pt x="11565" y="15876"/>
                    <a:pt x="11565" y="15899"/>
                    <a:pt x="11565" y="15922"/>
                  </a:cubicBezTo>
                  <a:lnTo>
                    <a:pt x="11588" y="15991"/>
                  </a:lnTo>
                  <a:cubicBezTo>
                    <a:pt x="11588" y="16015"/>
                    <a:pt x="11565" y="16038"/>
                    <a:pt x="11565" y="16061"/>
                  </a:cubicBezTo>
                  <a:cubicBezTo>
                    <a:pt x="11565" y="16061"/>
                    <a:pt x="11588" y="16061"/>
                    <a:pt x="11588" y="16084"/>
                  </a:cubicBezTo>
                  <a:cubicBezTo>
                    <a:pt x="11588" y="16084"/>
                    <a:pt x="11565" y="16107"/>
                    <a:pt x="11565" y="16130"/>
                  </a:cubicBezTo>
                  <a:cubicBezTo>
                    <a:pt x="11553" y="16123"/>
                    <a:pt x="11544" y="16119"/>
                    <a:pt x="11537" y="16119"/>
                  </a:cubicBezTo>
                  <a:cubicBezTo>
                    <a:pt x="11505" y="16119"/>
                    <a:pt x="11509" y="16180"/>
                    <a:pt x="11483" y="16180"/>
                  </a:cubicBezTo>
                  <a:cubicBezTo>
                    <a:pt x="11480" y="16180"/>
                    <a:pt x="11476" y="16179"/>
                    <a:pt x="11472" y="16177"/>
                  </a:cubicBezTo>
                  <a:cubicBezTo>
                    <a:pt x="11472" y="16177"/>
                    <a:pt x="11449" y="16154"/>
                    <a:pt x="11449" y="16154"/>
                  </a:cubicBezTo>
                  <a:cubicBezTo>
                    <a:pt x="11449" y="16177"/>
                    <a:pt x="11449" y="16200"/>
                    <a:pt x="11449" y="16200"/>
                  </a:cubicBezTo>
                  <a:cubicBezTo>
                    <a:pt x="11472" y="16223"/>
                    <a:pt x="11495" y="16223"/>
                    <a:pt x="11519" y="16246"/>
                  </a:cubicBezTo>
                  <a:cubicBezTo>
                    <a:pt x="11495" y="16270"/>
                    <a:pt x="11495" y="16293"/>
                    <a:pt x="11495" y="16293"/>
                  </a:cubicBezTo>
                  <a:cubicBezTo>
                    <a:pt x="11495" y="16316"/>
                    <a:pt x="11495" y="16316"/>
                    <a:pt x="11519" y="16316"/>
                  </a:cubicBezTo>
                  <a:cubicBezTo>
                    <a:pt x="11495" y="16339"/>
                    <a:pt x="11495" y="16339"/>
                    <a:pt x="11472" y="16362"/>
                  </a:cubicBezTo>
                  <a:cubicBezTo>
                    <a:pt x="11495" y="16385"/>
                    <a:pt x="11519" y="16385"/>
                    <a:pt x="11542" y="16385"/>
                  </a:cubicBezTo>
                  <a:cubicBezTo>
                    <a:pt x="11565" y="16409"/>
                    <a:pt x="11565" y="16409"/>
                    <a:pt x="11565" y="16432"/>
                  </a:cubicBezTo>
                  <a:cubicBezTo>
                    <a:pt x="11611" y="16432"/>
                    <a:pt x="11634" y="16455"/>
                    <a:pt x="11681" y="16455"/>
                  </a:cubicBezTo>
                  <a:cubicBezTo>
                    <a:pt x="11727" y="16455"/>
                    <a:pt x="11773" y="16455"/>
                    <a:pt x="11797" y="16432"/>
                  </a:cubicBezTo>
                  <a:cubicBezTo>
                    <a:pt x="11820" y="16409"/>
                    <a:pt x="11866" y="16385"/>
                    <a:pt x="11889" y="16362"/>
                  </a:cubicBezTo>
                  <a:cubicBezTo>
                    <a:pt x="11889" y="16362"/>
                    <a:pt x="11912" y="16339"/>
                    <a:pt x="11912" y="16316"/>
                  </a:cubicBezTo>
                  <a:cubicBezTo>
                    <a:pt x="11912" y="16316"/>
                    <a:pt x="11936" y="16339"/>
                    <a:pt x="11936" y="16339"/>
                  </a:cubicBezTo>
                  <a:cubicBezTo>
                    <a:pt x="11936" y="16293"/>
                    <a:pt x="11959" y="16270"/>
                    <a:pt x="11959" y="16223"/>
                  </a:cubicBezTo>
                  <a:cubicBezTo>
                    <a:pt x="12005" y="16246"/>
                    <a:pt x="12028" y="16270"/>
                    <a:pt x="12052" y="16270"/>
                  </a:cubicBezTo>
                  <a:cubicBezTo>
                    <a:pt x="12052" y="16270"/>
                    <a:pt x="12052" y="16246"/>
                    <a:pt x="12052" y="16246"/>
                  </a:cubicBezTo>
                  <a:cubicBezTo>
                    <a:pt x="12028" y="16246"/>
                    <a:pt x="12028" y="16223"/>
                    <a:pt x="12005" y="16223"/>
                  </a:cubicBezTo>
                  <a:cubicBezTo>
                    <a:pt x="12005" y="16200"/>
                    <a:pt x="12005" y="16177"/>
                    <a:pt x="11982" y="16154"/>
                  </a:cubicBezTo>
                  <a:cubicBezTo>
                    <a:pt x="12005" y="16130"/>
                    <a:pt x="12005" y="16130"/>
                    <a:pt x="12028" y="16130"/>
                  </a:cubicBezTo>
                  <a:cubicBezTo>
                    <a:pt x="11982" y="16107"/>
                    <a:pt x="11982" y="16084"/>
                    <a:pt x="11959" y="16061"/>
                  </a:cubicBezTo>
                  <a:cubicBezTo>
                    <a:pt x="11959" y="16038"/>
                    <a:pt x="11982" y="16038"/>
                    <a:pt x="11982" y="16038"/>
                  </a:cubicBezTo>
                  <a:cubicBezTo>
                    <a:pt x="11959" y="16015"/>
                    <a:pt x="11936" y="15991"/>
                    <a:pt x="11912" y="15991"/>
                  </a:cubicBezTo>
                  <a:cubicBezTo>
                    <a:pt x="11912" y="15968"/>
                    <a:pt x="11936" y="15945"/>
                    <a:pt x="11936" y="15922"/>
                  </a:cubicBezTo>
                  <a:lnTo>
                    <a:pt x="11982" y="15922"/>
                  </a:lnTo>
                  <a:cubicBezTo>
                    <a:pt x="12005" y="15945"/>
                    <a:pt x="12005" y="15991"/>
                    <a:pt x="12028" y="16015"/>
                  </a:cubicBezTo>
                  <a:cubicBezTo>
                    <a:pt x="12052" y="16015"/>
                    <a:pt x="12075" y="16015"/>
                    <a:pt x="12098" y="16038"/>
                  </a:cubicBezTo>
                  <a:cubicBezTo>
                    <a:pt x="12121" y="16015"/>
                    <a:pt x="12121" y="16015"/>
                    <a:pt x="12121" y="16015"/>
                  </a:cubicBezTo>
                  <a:lnTo>
                    <a:pt x="12052" y="16015"/>
                  </a:lnTo>
                  <a:lnTo>
                    <a:pt x="12052" y="15876"/>
                  </a:lnTo>
                  <a:cubicBezTo>
                    <a:pt x="12075" y="15876"/>
                    <a:pt x="12098" y="15852"/>
                    <a:pt x="12121" y="15829"/>
                  </a:cubicBezTo>
                  <a:lnTo>
                    <a:pt x="12121" y="15829"/>
                  </a:lnTo>
                  <a:cubicBezTo>
                    <a:pt x="12121" y="15876"/>
                    <a:pt x="12121" y="15922"/>
                    <a:pt x="12098" y="15968"/>
                  </a:cubicBezTo>
                  <a:cubicBezTo>
                    <a:pt x="12098" y="15968"/>
                    <a:pt x="12121" y="15991"/>
                    <a:pt x="12121" y="15991"/>
                  </a:cubicBezTo>
                  <a:cubicBezTo>
                    <a:pt x="12144" y="15991"/>
                    <a:pt x="12144" y="15991"/>
                    <a:pt x="12167" y="15968"/>
                  </a:cubicBezTo>
                  <a:cubicBezTo>
                    <a:pt x="12144" y="15968"/>
                    <a:pt x="12144" y="15968"/>
                    <a:pt x="12121" y="15945"/>
                  </a:cubicBezTo>
                  <a:cubicBezTo>
                    <a:pt x="12144" y="15922"/>
                    <a:pt x="12167" y="15899"/>
                    <a:pt x="12167" y="15899"/>
                  </a:cubicBezTo>
                  <a:lnTo>
                    <a:pt x="12237" y="15899"/>
                  </a:lnTo>
                  <a:lnTo>
                    <a:pt x="12237" y="15945"/>
                  </a:lnTo>
                  <a:cubicBezTo>
                    <a:pt x="12237" y="15945"/>
                    <a:pt x="12260" y="15922"/>
                    <a:pt x="12260" y="15922"/>
                  </a:cubicBezTo>
                  <a:cubicBezTo>
                    <a:pt x="12283" y="15922"/>
                    <a:pt x="12260" y="15968"/>
                    <a:pt x="12306" y="15968"/>
                  </a:cubicBezTo>
                  <a:cubicBezTo>
                    <a:pt x="12306" y="15922"/>
                    <a:pt x="12283" y="15899"/>
                    <a:pt x="12283" y="15852"/>
                  </a:cubicBezTo>
                  <a:cubicBezTo>
                    <a:pt x="12306" y="15852"/>
                    <a:pt x="12330" y="15876"/>
                    <a:pt x="12353" y="15876"/>
                  </a:cubicBezTo>
                  <a:cubicBezTo>
                    <a:pt x="12353" y="15852"/>
                    <a:pt x="12353" y="15806"/>
                    <a:pt x="12353" y="15783"/>
                  </a:cubicBezTo>
                  <a:cubicBezTo>
                    <a:pt x="12353" y="15783"/>
                    <a:pt x="12376" y="15783"/>
                    <a:pt x="12376" y="15760"/>
                  </a:cubicBezTo>
                  <a:cubicBezTo>
                    <a:pt x="12399" y="15736"/>
                    <a:pt x="12399" y="15690"/>
                    <a:pt x="12399" y="15644"/>
                  </a:cubicBezTo>
                  <a:cubicBezTo>
                    <a:pt x="12399" y="15644"/>
                    <a:pt x="12422" y="15644"/>
                    <a:pt x="12422" y="15621"/>
                  </a:cubicBezTo>
                  <a:cubicBezTo>
                    <a:pt x="12422" y="15621"/>
                    <a:pt x="12422" y="15597"/>
                    <a:pt x="12422" y="15597"/>
                  </a:cubicBezTo>
                  <a:cubicBezTo>
                    <a:pt x="12422" y="15574"/>
                    <a:pt x="12422" y="15574"/>
                    <a:pt x="12422" y="15551"/>
                  </a:cubicBezTo>
                  <a:cubicBezTo>
                    <a:pt x="12446" y="15574"/>
                    <a:pt x="12469" y="15574"/>
                    <a:pt x="12492" y="15597"/>
                  </a:cubicBezTo>
                  <a:cubicBezTo>
                    <a:pt x="12469" y="15621"/>
                    <a:pt x="12469" y="15621"/>
                    <a:pt x="12446" y="15644"/>
                  </a:cubicBezTo>
                  <a:cubicBezTo>
                    <a:pt x="12492" y="15667"/>
                    <a:pt x="12515" y="15667"/>
                    <a:pt x="12561" y="15667"/>
                  </a:cubicBezTo>
                  <a:cubicBezTo>
                    <a:pt x="12538" y="15621"/>
                    <a:pt x="12538" y="15597"/>
                    <a:pt x="12515" y="15574"/>
                  </a:cubicBezTo>
                  <a:lnTo>
                    <a:pt x="12561" y="15574"/>
                  </a:lnTo>
                  <a:lnTo>
                    <a:pt x="12561" y="15505"/>
                  </a:lnTo>
                  <a:cubicBezTo>
                    <a:pt x="12585" y="15528"/>
                    <a:pt x="12585" y="15528"/>
                    <a:pt x="12585" y="15621"/>
                  </a:cubicBezTo>
                  <a:cubicBezTo>
                    <a:pt x="12561" y="15713"/>
                    <a:pt x="12515" y="15760"/>
                    <a:pt x="12422" y="15760"/>
                  </a:cubicBezTo>
                  <a:cubicBezTo>
                    <a:pt x="12399" y="15783"/>
                    <a:pt x="12446" y="15806"/>
                    <a:pt x="12446" y="15829"/>
                  </a:cubicBezTo>
                  <a:cubicBezTo>
                    <a:pt x="12469" y="15852"/>
                    <a:pt x="12492" y="15876"/>
                    <a:pt x="12515" y="15899"/>
                  </a:cubicBezTo>
                  <a:lnTo>
                    <a:pt x="12515" y="15852"/>
                  </a:lnTo>
                  <a:cubicBezTo>
                    <a:pt x="12515" y="15829"/>
                    <a:pt x="12492" y="15806"/>
                    <a:pt x="12469" y="15806"/>
                  </a:cubicBezTo>
                  <a:cubicBezTo>
                    <a:pt x="12478" y="15786"/>
                    <a:pt x="12484" y="15779"/>
                    <a:pt x="12489" y="15779"/>
                  </a:cubicBezTo>
                  <a:cubicBezTo>
                    <a:pt x="12496" y="15779"/>
                    <a:pt x="12502" y="15793"/>
                    <a:pt x="12515" y="15806"/>
                  </a:cubicBezTo>
                  <a:lnTo>
                    <a:pt x="12538" y="15806"/>
                  </a:lnTo>
                  <a:lnTo>
                    <a:pt x="12538" y="15736"/>
                  </a:lnTo>
                  <a:cubicBezTo>
                    <a:pt x="12576" y="15774"/>
                    <a:pt x="12598" y="15812"/>
                    <a:pt x="12631" y="15812"/>
                  </a:cubicBezTo>
                  <a:cubicBezTo>
                    <a:pt x="12638" y="15812"/>
                    <a:pt x="12646" y="15810"/>
                    <a:pt x="12654" y="15806"/>
                  </a:cubicBezTo>
                  <a:cubicBezTo>
                    <a:pt x="12700" y="15852"/>
                    <a:pt x="12724" y="15876"/>
                    <a:pt x="12747" y="15922"/>
                  </a:cubicBezTo>
                  <a:cubicBezTo>
                    <a:pt x="12747" y="15876"/>
                    <a:pt x="12724" y="15829"/>
                    <a:pt x="12724" y="15806"/>
                  </a:cubicBezTo>
                  <a:cubicBezTo>
                    <a:pt x="12700" y="15806"/>
                    <a:pt x="12700" y="15783"/>
                    <a:pt x="12677" y="15783"/>
                  </a:cubicBezTo>
                  <a:cubicBezTo>
                    <a:pt x="12700" y="15760"/>
                    <a:pt x="12724" y="15736"/>
                    <a:pt x="12724" y="15713"/>
                  </a:cubicBezTo>
                  <a:lnTo>
                    <a:pt x="12793" y="15713"/>
                  </a:lnTo>
                  <a:cubicBezTo>
                    <a:pt x="12793" y="15736"/>
                    <a:pt x="12793" y="15736"/>
                    <a:pt x="12793" y="15760"/>
                  </a:cubicBezTo>
                  <a:lnTo>
                    <a:pt x="12816" y="15760"/>
                  </a:lnTo>
                  <a:cubicBezTo>
                    <a:pt x="12863" y="15760"/>
                    <a:pt x="12816" y="15690"/>
                    <a:pt x="12863" y="15690"/>
                  </a:cubicBezTo>
                  <a:cubicBezTo>
                    <a:pt x="12886" y="15690"/>
                    <a:pt x="12886" y="15713"/>
                    <a:pt x="12909" y="15736"/>
                  </a:cubicBezTo>
                  <a:cubicBezTo>
                    <a:pt x="12909" y="15736"/>
                    <a:pt x="12909" y="15736"/>
                    <a:pt x="12909" y="15760"/>
                  </a:cubicBezTo>
                  <a:cubicBezTo>
                    <a:pt x="12932" y="15783"/>
                    <a:pt x="12955" y="15806"/>
                    <a:pt x="13002" y="15852"/>
                  </a:cubicBezTo>
                  <a:cubicBezTo>
                    <a:pt x="13002" y="15806"/>
                    <a:pt x="13002" y="15783"/>
                    <a:pt x="13002" y="15760"/>
                  </a:cubicBezTo>
                  <a:cubicBezTo>
                    <a:pt x="13048" y="15760"/>
                    <a:pt x="13048" y="15806"/>
                    <a:pt x="13071" y="15829"/>
                  </a:cubicBezTo>
                  <a:cubicBezTo>
                    <a:pt x="13025" y="15876"/>
                    <a:pt x="13025" y="15945"/>
                    <a:pt x="12932" y="15968"/>
                  </a:cubicBezTo>
                  <a:cubicBezTo>
                    <a:pt x="12955" y="15991"/>
                    <a:pt x="12979" y="15991"/>
                    <a:pt x="13002" y="16015"/>
                  </a:cubicBezTo>
                  <a:lnTo>
                    <a:pt x="13002" y="15968"/>
                  </a:lnTo>
                  <a:cubicBezTo>
                    <a:pt x="13025" y="15945"/>
                    <a:pt x="13025" y="15945"/>
                    <a:pt x="13048" y="15945"/>
                  </a:cubicBezTo>
                  <a:cubicBezTo>
                    <a:pt x="13048" y="15945"/>
                    <a:pt x="13071" y="15968"/>
                    <a:pt x="13071" y="15991"/>
                  </a:cubicBezTo>
                  <a:lnTo>
                    <a:pt x="13094" y="15991"/>
                  </a:lnTo>
                  <a:cubicBezTo>
                    <a:pt x="13071" y="15945"/>
                    <a:pt x="13071" y="15922"/>
                    <a:pt x="13071" y="15876"/>
                  </a:cubicBezTo>
                  <a:lnTo>
                    <a:pt x="13164" y="15876"/>
                  </a:lnTo>
                  <a:cubicBezTo>
                    <a:pt x="13164" y="15852"/>
                    <a:pt x="13164" y="15829"/>
                    <a:pt x="13187" y="15806"/>
                  </a:cubicBezTo>
                  <a:lnTo>
                    <a:pt x="13257" y="15806"/>
                  </a:lnTo>
                  <a:cubicBezTo>
                    <a:pt x="13233" y="15806"/>
                    <a:pt x="13210" y="15783"/>
                    <a:pt x="13210" y="15783"/>
                  </a:cubicBezTo>
                  <a:cubicBezTo>
                    <a:pt x="13233" y="15760"/>
                    <a:pt x="13257" y="15713"/>
                    <a:pt x="13280" y="15690"/>
                  </a:cubicBezTo>
                  <a:cubicBezTo>
                    <a:pt x="13280" y="15713"/>
                    <a:pt x="13280" y="15736"/>
                    <a:pt x="13280" y="15760"/>
                  </a:cubicBezTo>
                  <a:cubicBezTo>
                    <a:pt x="13326" y="15736"/>
                    <a:pt x="13349" y="15736"/>
                    <a:pt x="13373" y="15713"/>
                  </a:cubicBezTo>
                  <a:cubicBezTo>
                    <a:pt x="13326" y="15690"/>
                    <a:pt x="13303" y="15667"/>
                    <a:pt x="13257" y="15621"/>
                  </a:cubicBezTo>
                  <a:lnTo>
                    <a:pt x="13373" y="15621"/>
                  </a:lnTo>
                  <a:cubicBezTo>
                    <a:pt x="13349" y="15644"/>
                    <a:pt x="13349" y="15644"/>
                    <a:pt x="13349" y="15644"/>
                  </a:cubicBezTo>
                  <a:cubicBezTo>
                    <a:pt x="13373" y="15667"/>
                    <a:pt x="13419" y="15667"/>
                    <a:pt x="13465" y="15667"/>
                  </a:cubicBezTo>
                  <a:cubicBezTo>
                    <a:pt x="13442" y="15644"/>
                    <a:pt x="13442" y="15621"/>
                    <a:pt x="13442" y="15597"/>
                  </a:cubicBezTo>
                  <a:cubicBezTo>
                    <a:pt x="13419" y="15597"/>
                    <a:pt x="13396" y="15597"/>
                    <a:pt x="13373" y="15574"/>
                  </a:cubicBezTo>
                  <a:lnTo>
                    <a:pt x="13373" y="15458"/>
                  </a:lnTo>
                  <a:cubicBezTo>
                    <a:pt x="13396" y="15482"/>
                    <a:pt x="13419" y="15482"/>
                    <a:pt x="13419" y="15482"/>
                  </a:cubicBezTo>
                  <a:cubicBezTo>
                    <a:pt x="13442" y="15528"/>
                    <a:pt x="13442" y="15551"/>
                    <a:pt x="13442" y="15597"/>
                  </a:cubicBezTo>
                  <a:cubicBezTo>
                    <a:pt x="13469" y="15584"/>
                    <a:pt x="13496" y="15571"/>
                    <a:pt x="13522" y="15571"/>
                  </a:cubicBezTo>
                  <a:cubicBezTo>
                    <a:pt x="13542" y="15571"/>
                    <a:pt x="13562" y="15578"/>
                    <a:pt x="13581" y="15597"/>
                  </a:cubicBezTo>
                  <a:cubicBezTo>
                    <a:pt x="13558" y="15621"/>
                    <a:pt x="13535" y="15644"/>
                    <a:pt x="13512" y="15690"/>
                  </a:cubicBezTo>
                  <a:cubicBezTo>
                    <a:pt x="13535" y="15690"/>
                    <a:pt x="13535" y="15713"/>
                    <a:pt x="13581" y="15736"/>
                  </a:cubicBezTo>
                  <a:cubicBezTo>
                    <a:pt x="13581" y="15713"/>
                    <a:pt x="13581" y="15690"/>
                    <a:pt x="13581" y="15690"/>
                  </a:cubicBezTo>
                  <a:cubicBezTo>
                    <a:pt x="13581" y="15690"/>
                    <a:pt x="13581" y="15667"/>
                    <a:pt x="13558" y="15667"/>
                  </a:cubicBezTo>
                  <a:cubicBezTo>
                    <a:pt x="13581" y="15644"/>
                    <a:pt x="13604" y="15644"/>
                    <a:pt x="13627" y="15644"/>
                  </a:cubicBezTo>
                  <a:cubicBezTo>
                    <a:pt x="13627" y="15667"/>
                    <a:pt x="13627" y="15667"/>
                    <a:pt x="13651" y="15667"/>
                  </a:cubicBezTo>
                  <a:cubicBezTo>
                    <a:pt x="13674" y="15644"/>
                    <a:pt x="13697" y="15621"/>
                    <a:pt x="13720" y="15597"/>
                  </a:cubicBezTo>
                  <a:cubicBezTo>
                    <a:pt x="13720" y="15574"/>
                    <a:pt x="13720" y="15551"/>
                    <a:pt x="13720" y="15505"/>
                  </a:cubicBezTo>
                  <a:cubicBezTo>
                    <a:pt x="13701" y="15486"/>
                    <a:pt x="13667" y="15452"/>
                    <a:pt x="13618" y="15452"/>
                  </a:cubicBezTo>
                  <a:cubicBezTo>
                    <a:pt x="13607" y="15452"/>
                    <a:pt x="13594" y="15454"/>
                    <a:pt x="13581" y="15458"/>
                  </a:cubicBezTo>
                  <a:cubicBezTo>
                    <a:pt x="13604" y="15412"/>
                    <a:pt x="13627" y="15389"/>
                    <a:pt x="13651" y="15343"/>
                  </a:cubicBezTo>
                  <a:cubicBezTo>
                    <a:pt x="13651" y="15389"/>
                    <a:pt x="13651" y="15389"/>
                    <a:pt x="13651" y="15412"/>
                  </a:cubicBezTo>
                  <a:cubicBezTo>
                    <a:pt x="13697" y="15435"/>
                    <a:pt x="13766" y="15412"/>
                    <a:pt x="13766" y="15505"/>
                  </a:cubicBezTo>
                  <a:cubicBezTo>
                    <a:pt x="13790" y="15482"/>
                    <a:pt x="13813" y="15458"/>
                    <a:pt x="13813" y="15435"/>
                  </a:cubicBezTo>
                  <a:lnTo>
                    <a:pt x="13836" y="15482"/>
                  </a:lnTo>
                  <a:cubicBezTo>
                    <a:pt x="13859" y="15458"/>
                    <a:pt x="13882" y="15458"/>
                    <a:pt x="13906" y="15435"/>
                  </a:cubicBezTo>
                  <a:cubicBezTo>
                    <a:pt x="13906" y="15435"/>
                    <a:pt x="13906" y="15412"/>
                    <a:pt x="13906" y="15412"/>
                  </a:cubicBezTo>
                  <a:lnTo>
                    <a:pt x="13929" y="15389"/>
                  </a:lnTo>
                  <a:cubicBezTo>
                    <a:pt x="13929" y="15389"/>
                    <a:pt x="13929" y="15366"/>
                    <a:pt x="13906" y="15366"/>
                  </a:cubicBezTo>
                  <a:cubicBezTo>
                    <a:pt x="13929" y="15343"/>
                    <a:pt x="13952" y="15343"/>
                    <a:pt x="13975" y="15343"/>
                  </a:cubicBezTo>
                  <a:cubicBezTo>
                    <a:pt x="13998" y="15319"/>
                    <a:pt x="13998" y="15296"/>
                    <a:pt x="13998" y="15296"/>
                  </a:cubicBezTo>
                  <a:cubicBezTo>
                    <a:pt x="14021" y="15273"/>
                    <a:pt x="14045" y="15273"/>
                    <a:pt x="14068" y="15273"/>
                  </a:cubicBezTo>
                  <a:cubicBezTo>
                    <a:pt x="14045" y="15250"/>
                    <a:pt x="14045" y="15227"/>
                    <a:pt x="14021" y="15203"/>
                  </a:cubicBezTo>
                  <a:cubicBezTo>
                    <a:pt x="14045" y="15180"/>
                    <a:pt x="14068" y="15180"/>
                    <a:pt x="14091" y="15157"/>
                  </a:cubicBezTo>
                  <a:cubicBezTo>
                    <a:pt x="14091" y="15134"/>
                    <a:pt x="14114" y="15111"/>
                    <a:pt x="14114" y="15088"/>
                  </a:cubicBezTo>
                  <a:lnTo>
                    <a:pt x="14137" y="15088"/>
                  </a:lnTo>
                  <a:cubicBezTo>
                    <a:pt x="14160" y="15111"/>
                    <a:pt x="14160" y="15111"/>
                    <a:pt x="14160" y="15134"/>
                  </a:cubicBezTo>
                  <a:cubicBezTo>
                    <a:pt x="14184" y="15088"/>
                    <a:pt x="14207" y="15064"/>
                    <a:pt x="14207" y="15041"/>
                  </a:cubicBezTo>
                  <a:lnTo>
                    <a:pt x="14137" y="15041"/>
                  </a:lnTo>
                  <a:lnTo>
                    <a:pt x="14137" y="15018"/>
                  </a:lnTo>
                  <a:cubicBezTo>
                    <a:pt x="14160" y="15018"/>
                    <a:pt x="14184" y="14995"/>
                    <a:pt x="14207" y="14995"/>
                  </a:cubicBezTo>
                  <a:cubicBezTo>
                    <a:pt x="14218" y="15006"/>
                    <a:pt x="14230" y="15012"/>
                    <a:pt x="14244" y="15012"/>
                  </a:cubicBezTo>
                  <a:cubicBezTo>
                    <a:pt x="14259" y="15012"/>
                    <a:pt x="14276" y="15006"/>
                    <a:pt x="14300" y="14995"/>
                  </a:cubicBezTo>
                  <a:cubicBezTo>
                    <a:pt x="14276" y="14972"/>
                    <a:pt x="14276" y="14949"/>
                    <a:pt x="14253" y="14902"/>
                  </a:cubicBezTo>
                  <a:cubicBezTo>
                    <a:pt x="14323" y="14902"/>
                    <a:pt x="14300" y="14972"/>
                    <a:pt x="14323" y="14995"/>
                  </a:cubicBezTo>
                  <a:cubicBezTo>
                    <a:pt x="14346" y="14995"/>
                    <a:pt x="14346" y="14972"/>
                    <a:pt x="14369" y="14972"/>
                  </a:cubicBezTo>
                  <a:cubicBezTo>
                    <a:pt x="14346" y="14925"/>
                    <a:pt x="14323" y="14902"/>
                    <a:pt x="14346" y="14879"/>
                  </a:cubicBezTo>
                  <a:lnTo>
                    <a:pt x="14415" y="14879"/>
                  </a:lnTo>
                  <a:cubicBezTo>
                    <a:pt x="14392" y="14809"/>
                    <a:pt x="14462" y="14786"/>
                    <a:pt x="14485" y="14740"/>
                  </a:cubicBezTo>
                  <a:cubicBezTo>
                    <a:pt x="14485" y="14694"/>
                    <a:pt x="14531" y="14670"/>
                    <a:pt x="14578" y="14624"/>
                  </a:cubicBezTo>
                  <a:cubicBezTo>
                    <a:pt x="14578" y="14578"/>
                    <a:pt x="14578" y="14531"/>
                    <a:pt x="14578" y="14508"/>
                  </a:cubicBezTo>
                  <a:cubicBezTo>
                    <a:pt x="14601" y="14485"/>
                    <a:pt x="14647" y="14462"/>
                    <a:pt x="14670" y="14462"/>
                  </a:cubicBezTo>
                  <a:lnTo>
                    <a:pt x="14670" y="14416"/>
                  </a:lnTo>
                  <a:lnTo>
                    <a:pt x="14740" y="14416"/>
                  </a:lnTo>
                  <a:cubicBezTo>
                    <a:pt x="14717" y="14392"/>
                    <a:pt x="14717" y="14369"/>
                    <a:pt x="14717" y="14369"/>
                  </a:cubicBezTo>
                  <a:cubicBezTo>
                    <a:pt x="14740" y="14369"/>
                    <a:pt x="14740" y="14346"/>
                    <a:pt x="14740" y="14346"/>
                  </a:cubicBezTo>
                  <a:cubicBezTo>
                    <a:pt x="14786" y="14276"/>
                    <a:pt x="14833" y="14207"/>
                    <a:pt x="14879" y="14137"/>
                  </a:cubicBezTo>
                  <a:cubicBezTo>
                    <a:pt x="14879" y="14114"/>
                    <a:pt x="14856" y="14091"/>
                    <a:pt x="14856" y="14091"/>
                  </a:cubicBezTo>
                  <a:cubicBezTo>
                    <a:pt x="14879" y="14068"/>
                    <a:pt x="14879" y="14068"/>
                    <a:pt x="14879" y="14068"/>
                  </a:cubicBezTo>
                  <a:cubicBezTo>
                    <a:pt x="14879" y="14068"/>
                    <a:pt x="14879" y="14068"/>
                    <a:pt x="14879" y="14045"/>
                  </a:cubicBezTo>
                  <a:cubicBezTo>
                    <a:pt x="14856" y="14068"/>
                    <a:pt x="14856" y="14091"/>
                    <a:pt x="14833" y="14091"/>
                  </a:cubicBezTo>
                  <a:lnTo>
                    <a:pt x="14809" y="14091"/>
                  </a:lnTo>
                  <a:cubicBezTo>
                    <a:pt x="14833" y="14068"/>
                    <a:pt x="14833" y="14045"/>
                    <a:pt x="14856" y="14022"/>
                  </a:cubicBezTo>
                  <a:lnTo>
                    <a:pt x="14833" y="14022"/>
                  </a:lnTo>
                  <a:cubicBezTo>
                    <a:pt x="14833" y="13998"/>
                    <a:pt x="14856" y="13975"/>
                    <a:pt x="14856" y="13952"/>
                  </a:cubicBezTo>
                  <a:cubicBezTo>
                    <a:pt x="14856" y="13952"/>
                    <a:pt x="14856" y="13929"/>
                    <a:pt x="14856" y="13906"/>
                  </a:cubicBezTo>
                  <a:cubicBezTo>
                    <a:pt x="14879" y="13906"/>
                    <a:pt x="14879" y="13929"/>
                    <a:pt x="14902" y="13929"/>
                  </a:cubicBezTo>
                  <a:cubicBezTo>
                    <a:pt x="14902" y="13975"/>
                    <a:pt x="14902" y="13998"/>
                    <a:pt x="14879" y="14022"/>
                  </a:cubicBezTo>
                  <a:cubicBezTo>
                    <a:pt x="14890" y="14033"/>
                    <a:pt x="14902" y="14039"/>
                    <a:pt x="14914" y="14039"/>
                  </a:cubicBezTo>
                  <a:cubicBezTo>
                    <a:pt x="14925" y="14039"/>
                    <a:pt x="14937" y="14033"/>
                    <a:pt x="14948" y="14022"/>
                  </a:cubicBezTo>
                  <a:cubicBezTo>
                    <a:pt x="14925" y="14022"/>
                    <a:pt x="14925" y="13998"/>
                    <a:pt x="14902" y="13998"/>
                  </a:cubicBezTo>
                  <a:cubicBezTo>
                    <a:pt x="14902" y="13975"/>
                    <a:pt x="14902" y="13952"/>
                    <a:pt x="14925" y="13929"/>
                  </a:cubicBezTo>
                  <a:cubicBezTo>
                    <a:pt x="14948" y="13952"/>
                    <a:pt x="14972" y="13952"/>
                    <a:pt x="14995" y="13952"/>
                  </a:cubicBezTo>
                  <a:lnTo>
                    <a:pt x="14948" y="13882"/>
                  </a:lnTo>
                  <a:cubicBezTo>
                    <a:pt x="14972" y="13882"/>
                    <a:pt x="14995" y="13859"/>
                    <a:pt x="15041" y="13813"/>
                  </a:cubicBezTo>
                  <a:cubicBezTo>
                    <a:pt x="15041" y="13813"/>
                    <a:pt x="15041" y="13790"/>
                    <a:pt x="15041" y="13743"/>
                  </a:cubicBezTo>
                  <a:cubicBezTo>
                    <a:pt x="15087" y="13720"/>
                    <a:pt x="15111" y="13697"/>
                    <a:pt x="15134" y="13674"/>
                  </a:cubicBezTo>
                  <a:cubicBezTo>
                    <a:pt x="15111" y="13651"/>
                    <a:pt x="15111" y="13651"/>
                    <a:pt x="15111" y="13651"/>
                  </a:cubicBezTo>
                  <a:cubicBezTo>
                    <a:pt x="15134" y="13604"/>
                    <a:pt x="15180" y="13558"/>
                    <a:pt x="15203" y="13512"/>
                  </a:cubicBezTo>
                  <a:cubicBezTo>
                    <a:pt x="15180" y="13442"/>
                    <a:pt x="15319" y="13396"/>
                    <a:pt x="15273" y="13303"/>
                  </a:cubicBezTo>
                  <a:cubicBezTo>
                    <a:pt x="15319" y="13280"/>
                    <a:pt x="15366" y="13257"/>
                    <a:pt x="15389" y="13234"/>
                  </a:cubicBezTo>
                  <a:cubicBezTo>
                    <a:pt x="15458" y="13187"/>
                    <a:pt x="15481" y="13118"/>
                    <a:pt x="15505" y="13025"/>
                  </a:cubicBezTo>
                  <a:cubicBezTo>
                    <a:pt x="15505" y="13002"/>
                    <a:pt x="15505" y="12932"/>
                    <a:pt x="15505" y="12886"/>
                  </a:cubicBezTo>
                  <a:lnTo>
                    <a:pt x="15528" y="12886"/>
                  </a:lnTo>
                  <a:cubicBezTo>
                    <a:pt x="15528" y="12886"/>
                    <a:pt x="15551" y="12909"/>
                    <a:pt x="15551" y="12909"/>
                  </a:cubicBezTo>
                  <a:cubicBezTo>
                    <a:pt x="15574" y="12886"/>
                    <a:pt x="15574" y="12863"/>
                    <a:pt x="15597" y="12840"/>
                  </a:cubicBezTo>
                  <a:cubicBezTo>
                    <a:pt x="15551" y="12793"/>
                    <a:pt x="15528" y="12747"/>
                    <a:pt x="15481" y="12724"/>
                  </a:cubicBezTo>
                  <a:cubicBezTo>
                    <a:pt x="15505" y="12701"/>
                    <a:pt x="15551" y="12677"/>
                    <a:pt x="15574" y="12677"/>
                  </a:cubicBezTo>
                  <a:cubicBezTo>
                    <a:pt x="15505" y="12654"/>
                    <a:pt x="15458" y="12631"/>
                    <a:pt x="15412" y="12608"/>
                  </a:cubicBezTo>
                  <a:cubicBezTo>
                    <a:pt x="15412" y="12608"/>
                    <a:pt x="15412" y="12608"/>
                    <a:pt x="15412" y="12631"/>
                  </a:cubicBezTo>
                  <a:cubicBezTo>
                    <a:pt x="15389" y="12608"/>
                    <a:pt x="15342" y="12585"/>
                    <a:pt x="15296" y="12561"/>
                  </a:cubicBezTo>
                  <a:lnTo>
                    <a:pt x="15180" y="12561"/>
                  </a:lnTo>
                  <a:cubicBezTo>
                    <a:pt x="15111" y="12561"/>
                    <a:pt x="15064" y="12561"/>
                    <a:pt x="14995" y="12538"/>
                  </a:cubicBezTo>
                  <a:cubicBezTo>
                    <a:pt x="14995" y="12585"/>
                    <a:pt x="14972" y="12608"/>
                    <a:pt x="14972" y="12608"/>
                  </a:cubicBezTo>
                  <a:cubicBezTo>
                    <a:pt x="14948" y="12608"/>
                    <a:pt x="14948" y="12585"/>
                    <a:pt x="14925" y="12585"/>
                  </a:cubicBezTo>
                  <a:cubicBezTo>
                    <a:pt x="14948" y="12515"/>
                    <a:pt x="14995" y="12446"/>
                    <a:pt x="14972" y="12376"/>
                  </a:cubicBezTo>
                  <a:cubicBezTo>
                    <a:pt x="15018" y="12353"/>
                    <a:pt x="15041" y="12237"/>
                    <a:pt x="14995" y="12191"/>
                  </a:cubicBezTo>
                  <a:cubicBezTo>
                    <a:pt x="15018" y="12168"/>
                    <a:pt x="15041" y="12168"/>
                    <a:pt x="15041" y="12144"/>
                  </a:cubicBezTo>
                  <a:cubicBezTo>
                    <a:pt x="15041" y="12075"/>
                    <a:pt x="15087" y="12005"/>
                    <a:pt x="15064" y="11936"/>
                  </a:cubicBezTo>
                  <a:cubicBezTo>
                    <a:pt x="15064" y="11913"/>
                    <a:pt x="15087" y="11889"/>
                    <a:pt x="15087" y="11866"/>
                  </a:cubicBezTo>
                  <a:cubicBezTo>
                    <a:pt x="15087" y="11843"/>
                    <a:pt x="15087" y="11797"/>
                    <a:pt x="15087" y="11750"/>
                  </a:cubicBezTo>
                  <a:cubicBezTo>
                    <a:pt x="15064" y="11727"/>
                    <a:pt x="15041" y="11727"/>
                    <a:pt x="15041" y="11727"/>
                  </a:cubicBezTo>
                  <a:cubicBezTo>
                    <a:pt x="15018" y="11704"/>
                    <a:pt x="15018" y="11681"/>
                    <a:pt x="15018" y="11658"/>
                  </a:cubicBezTo>
                  <a:cubicBezTo>
                    <a:pt x="14995" y="11634"/>
                    <a:pt x="14972" y="11588"/>
                    <a:pt x="14948" y="11565"/>
                  </a:cubicBezTo>
                  <a:lnTo>
                    <a:pt x="14902" y="11565"/>
                  </a:lnTo>
                  <a:cubicBezTo>
                    <a:pt x="14879" y="11542"/>
                    <a:pt x="14856" y="11519"/>
                    <a:pt x="14833" y="11495"/>
                  </a:cubicBezTo>
                  <a:cubicBezTo>
                    <a:pt x="14809" y="11449"/>
                    <a:pt x="14809" y="11403"/>
                    <a:pt x="14740" y="11403"/>
                  </a:cubicBezTo>
                  <a:cubicBezTo>
                    <a:pt x="14740" y="11426"/>
                    <a:pt x="14717" y="11449"/>
                    <a:pt x="14717" y="11449"/>
                  </a:cubicBezTo>
                  <a:cubicBezTo>
                    <a:pt x="14670" y="11472"/>
                    <a:pt x="14624" y="11472"/>
                    <a:pt x="14578" y="11472"/>
                  </a:cubicBezTo>
                  <a:cubicBezTo>
                    <a:pt x="14578" y="11472"/>
                    <a:pt x="14578" y="11449"/>
                    <a:pt x="14578" y="11449"/>
                  </a:cubicBezTo>
                  <a:cubicBezTo>
                    <a:pt x="14554" y="11472"/>
                    <a:pt x="14531" y="11495"/>
                    <a:pt x="14485" y="11495"/>
                  </a:cubicBezTo>
                  <a:cubicBezTo>
                    <a:pt x="14508" y="11472"/>
                    <a:pt x="14508" y="11472"/>
                    <a:pt x="14531" y="11449"/>
                  </a:cubicBezTo>
                  <a:lnTo>
                    <a:pt x="14462" y="11449"/>
                  </a:lnTo>
                  <a:cubicBezTo>
                    <a:pt x="14462" y="11495"/>
                    <a:pt x="14439" y="11519"/>
                    <a:pt x="14439" y="11542"/>
                  </a:cubicBezTo>
                  <a:lnTo>
                    <a:pt x="14392" y="11542"/>
                  </a:lnTo>
                  <a:cubicBezTo>
                    <a:pt x="14369" y="11542"/>
                    <a:pt x="14346" y="11565"/>
                    <a:pt x="14346" y="11565"/>
                  </a:cubicBezTo>
                  <a:cubicBezTo>
                    <a:pt x="14346" y="11588"/>
                    <a:pt x="14346" y="11611"/>
                    <a:pt x="14369" y="11611"/>
                  </a:cubicBezTo>
                  <a:cubicBezTo>
                    <a:pt x="14253" y="11611"/>
                    <a:pt x="14253" y="11611"/>
                    <a:pt x="14207" y="11565"/>
                  </a:cubicBezTo>
                  <a:cubicBezTo>
                    <a:pt x="14207" y="11519"/>
                    <a:pt x="14207" y="11472"/>
                    <a:pt x="14184" y="11449"/>
                  </a:cubicBezTo>
                  <a:cubicBezTo>
                    <a:pt x="14184" y="11426"/>
                    <a:pt x="14207" y="11403"/>
                    <a:pt x="14207" y="11380"/>
                  </a:cubicBezTo>
                  <a:cubicBezTo>
                    <a:pt x="14184" y="11380"/>
                    <a:pt x="14184" y="11356"/>
                    <a:pt x="14160" y="11333"/>
                  </a:cubicBezTo>
                  <a:cubicBezTo>
                    <a:pt x="14184" y="11333"/>
                    <a:pt x="14184" y="11310"/>
                    <a:pt x="14184" y="11310"/>
                  </a:cubicBezTo>
                  <a:cubicBezTo>
                    <a:pt x="14207" y="11310"/>
                    <a:pt x="14230" y="11333"/>
                    <a:pt x="14230" y="11356"/>
                  </a:cubicBezTo>
                  <a:lnTo>
                    <a:pt x="14253" y="11356"/>
                  </a:lnTo>
                  <a:cubicBezTo>
                    <a:pt x="14230" y="11333"/>
                    <a:pt x="14230" y="11287"/>
                    <a:pt x="14207" y="11264"/>
                  </a:cubicBezTo>
                  <a:cubicBezTo>
                    <a:pt x="14207" y="11264"/>
                    <a:pt x="14230" y="11241"/>
                    <a:pt x="14230" y="11217"/>
                  </a:cubicBezTo>
                  <a:lnTo>
                    <a:pt x="14160" y="11171"/>
                  </a:lnTo>
                  <a:cubicBezTo>
                    <a:pt x="14207" y="11101"/>
                    <a:pt x="14137" y="11032"/>
                    <a:pt x="14184" y="10986"/>
                  </a:cubicBezTo>
                  <a:cubicBezTo>
                    <a:pt x="14137" y="10939"/>
                    <a:pt x="14091" y="10893"/>
                    <a:pt x="14068" y="10870"/>
                  </a:cubicBezTo>
                  <a:cubicBezTo>
                    <a:pt x="14021" y="10823"/>
                    <a:pt x="13998" y="10777"/>
                    <a:pt x="13952" y="10754"/>
                  </a:cubicBezTo>
                  <a:cubicBezTo>
                    <a:pt x="13975" y="10731"/>
                    <a:pt x="13975" y="10707"/>
                    <a:pt x="13998" y="10684"/>
                  </a:cubicBezTo>
                  <a:cubicBezTo>
                    <a:pt x="13952" y="10661"/>
                    <a:pt x="13906" y="10638"/>
                    <a:pt x="13859" y="10615"/>
                  </a:cubicBezTo>
                  <a:cubicBezTo>
                    <a:pt x="13836" y="10638"/>
                    <a:pt x="13813" y="10684"/>
                    <a:pt x="13790" y="10707"/>
                  </a:cubicBezTo>
                  <a:cubicBezTo>
                    <a:pt x="13743" y="10684"/>
                    <a:pt x="13720" y="10661"/>
                    <a:pt x="13674" y="10638"/>
                  </a:cubicBezTo>
                  <a:cubicBezTo>
                    <a:pt x="13651" y="10638"/>
                    <a:pt x="13627" y="10638"/>
                    <a:pt x="13581" y="10615"/>
                  </a:cubicBezTo>
                  <a:cubicBezTo>
                    <a:pt x="13558" y="10615"/>
                    <a:pt x="13535" y="10592"/>
                    <a:pt x="13512" y="10592"/>
                  </a:cubicBezTo>
                  <a:lnTo>
                    <a:pt x="13512" y="10615"/>
                  </a:lnTo>
                  <a:cubicBezTo>
                    <a:pt x="13442" y="10638"/>
                    <a:pt x="13373" y="10661"/>
                    <a:pt x="13303" y="10684"/>
                  </a:cubicBezTo>
                  <a:cubicBezTo>
                    <a:pt x="13280" y="10707"/>
                    <a:pt x="13257" y="10731"/>
                    <a:pt x="13233" y="10754"/>
                  </a:cubicBezTo>
                  <a:lnTo>
                    <a:pt x="13210" y="10754"/>
                  </a:lnTo>
                  <a:lnTo>
                    <a:pt x="13210" y="10684"/>
                  </a:lnTo>
                  <a:cubicBezTo>
                    <a:pt x="13187" y="10661"/>
                    <a:pt x="13164" y="10661"/>
                    <a:pt x="13141" y="10661"/>
                  </a:cubicBezTo>
                  <a:cubicBezTo>
                    <a:pt x="13210" y="10615"/>
                    <a:pt x="13187" y="10568"/>
                    <a:pt x="13164" y="10545"/>
                  </a:cubicBezTo>
                  <a:cubicBezTo>
                    <a:pt x="13164" y="10522"/>
                    <a:pt x="13187" y="10522"/>
                    <a:pt x="13187" y="10522"/>
                  </a:cubicBezTo>
                  <a:cubicBezTo>
                    <a:pt x="13187" y="10499"/>
                    <a:pt x="13164" y="10499"/>
                    <a:pt x="13164" y="10499"/>
                  </a:cubicBezTo>
                  <a:cubicBezTo>
                    <a:pt x="13187" y="10453"/>
                    <a:pt x="13210" y="10406"/>
                    <a:pt x="13233" y="10360"/>
                  </a:cubicBezTo>
                  <a:lnTo>
                    <a:pt x="13233" y="10360"/>
                  </a:lnTo>
                  <a:cubicBezTo>
                    <a:pt x="13187" y="10383"/>
                    <a:pt x="13164" y="10406"/>
                    <a:pt x="13141" y="10406"/>
                  </a:cubicBezTo>
                  <a:cubicBezTo>
                    <a:pt x="13141" y="10290"/>
                    <a:pt x="13164" y="10198"/>
                    <a:pt x="13210" y="10105"/>
                  </a:cubicBezTo>
                  <a:cubicBezTo>
                    <a:pt x="13233" y="9966"/>
                    <a:pt x="13257" y="9850"/>
                    <a:pt x="13303" y="9734"/>
                  </a:cubicBezTo>
                  <a:cubicBezTo>
                    <a:pt x="13257" y="9711"/>
                    <a:pt x="13233" y="9711"/>
                    <a:pt x="13210" y="9688"/>
                  </a:cubicBezTo>
                  <a:lnTo>
                    <a:pt x="13210" y="9641"/>
                  </a:lnTo>
                  <a:lnTo>
                    <a:pt x="13280" y="9641"/>
                  </a:lnTo>
                  <a:lnTo>
                    <a:pt x="13280" y="9618"/>
                  </a:lnTo>
                  <a:lnTo>
                    <a:pt x="13210" y="9618"/>
                  </a:lnTo>
                  <a:cubicBezTo>
                    <a:pt x="13210" y="9595"/>
                    <a:pt x="13210" y="9572"/>
                    <a:pt x="13210" y="9549"/>
                  </a:cubicBezTo>
                  <a:cubicBezTo>
                    <a:pt x="13210" y="9549"/>
                    <a:pt x="13210" y="9526"/>
                    <a:pt x="13233" y="9502"/>
                  </a:cubicBezTo>
                  <a:lnTo>
                    <a:pt x="13187" y="9502"/>
                  </a:lnTo>
                  <a:lnTo>
                    <a:pt x="13187" y="9595"/>
                  </a:lnTo>
                  <a:cubicBezTo>
                    <a:pt x="13156" y="9595"/>
                    <a:pt x="13125" y="9574"/>
                    <a:pt x="13094" y="9574"/>
                  </a:cubicBezTo>
                  <a:cubicBezTo>
                    <a:pt x="13079" y="9574"/>
                    <a:pt x="13064" y="9580"/>
                    <a:pt x="13048" y="9595"/>
                  </a:cubicBezTo>
                  <a:cubicBezTo>
                    <a:pt x="13071" y="9641"/>
                    <a:pt x="13071" y="9665"/>
                    <a:pt x="13094" y="9711"/>
                  </a:cubicBezTo>
                  <a:cubicBezTo>
                    <a:pt x="13025" y="9688"/>
                    <a:pt x="13002" y="9665"/>
                    <a:pt x="12955" y="9641"/>
                  </a:cubicBezTo>
                  <a:cubicBezTo>
                    <a:pt x="12955" y="9618"/>
                    <a:pt x="12955" y="9618"/>
                    <a:pt x="12955" y="9595"/>
                  </a:cubicBezTo>
                  <a:cubicBezTo>
                    <a:pt x="12979" y="9595"/>
                    <a:pt x="12979" y="9595"/>
                    <a:pt x="13002" y="9618"/>
                  </a:cubicBezTo>
                  <a:cubicBezTo>
                    <a:pt x="13002" y="9595"/>
                    <a:pt x="13025" y="9572"/>
                    <a:pt x="13025" y="9526"/>
                  </a:cubicBezTo>
                  <a:cubicBezTo>
                    <a:pt x="13025" y="9526"/>
                    <a:pt x="13002" y="9502"/>
                    <a:pt x="13002" y="9502"/>
                  </a:cubicBezTo>
                  <a:cubicBezTo>
                    <a:pt x="12979" y="9502"/>
                    <a:pt x="12979" y="9526"/>
                    <a:pt x="12979" y="9526"/>
                  </a:cubicBezTo>
                  <a:cubicBezTo>
                    <a:pt x="12955" y="9526"/>
                    <a:pt x="12932" y="9502"/>
                    <a:pt x="12932" y="9502"/>
                  </a:cubicBezTo>
                  <a:cubicBezTo>
                    <a:pt x="12932" y="9479"/>
                    <a:pt x="12979" y="9456"/>
                    <a:pt x="12932" y="9433"/>
                  </a:cubicBezTo>
                  <a:cubicBezTo>
                    <a:pt x="12932" y="9456"/>
                    <a:pt x="12909" y="9456"/>
                    <a:pt x="12909" y="9456"/>
                  </a:cubicBezTo>
                  <a:lnTo>
                    <a:pt x="12909" y="9549"/>
                  </a:lnTo>
                  <a:cubicBezTo>
                    <a:pt x="12863" y="9502"/>
                    <a:pt x="12816" y="9526"/>
                    <a:pt x="12770" y="9502"/>
                  </a:cubicBezTo>
                  <a:cubicBezTo>
                    <a:pt x="12747" y="9526"/>
                    <a:pt x="12724" y="9549"/>
                    <a:pt x="12700" y="9549"/>
                  </a:cubicBezTo>
                  <a:cubicBezTo>
                    <a:pt x="12700" y="9572"/>
                    <a:pt x="12700" y="9595"/>
                    <a:pt x="12700" y="9618"/>
                  </a:cubicBezTo>
                  <a:cubicBezTo>
                    <a:pt x="12654" y="9595"/>
                    <a:pt x="12608" y="9572"/>
                    <a:pt x="12561" y="9549"/>
                  </a:cubicBezTo>
                  <a:cubicBezTo>
                    <a:pt x="12561" y="9526"/>
                    <a:pt x="12561" y="9502"/>
                    <a:pt x="12538" y="9479"/>
                  </a:cubicBezTo>
                  <a:cubicBezTo>
                    <a:pt x="12538" y="9502"/>
                    <a:pt x="12538" y="9526"/>
                    <a:pt x="12538" y="9549"/>
                  </a:cubicBezTo>
                  <a:lnTo>
                    <a:pt x="12492" y="9526"/>
                  </a:lnTo>
                  <a:cubicBezTo>
                    <a:pt x="12492" y="9502"/>
                    <a:pt x="12515" y="9502"/>
                    <a:pt x="12515" y="9479"/>
                  </a:cubicBezTo>
                  <a:lnTo>
                    <a:pt x="12515" y="9479"/>
                  </a:lnTo>
                  <a:cubicBezTo>
                    <a:pt x="12469" y="9502"/>
                    <a:pt x="12446" y="9526"/>
                    <a:pt x="12399" y="9526"/>
                  </a:cubicBezTo>
                  <a:cubicBezTo>
                    <a:pt x="12353" y="9502"/>
                    <a:pt x="12376" y="9479"/>
                    <a:pt x="12399" y="9456"/>
                  </a:cubicBezTo>
                  <a:lnTo>
                    <a:pt x="12353" y="9433"/>
                  </a:lnTo>
                  <a:cubicBezTo>
                    <a:pt x="12376" y="9410"/>
                    <a:pt x="12376" y="9386"/>
                    <a:pt x="12376" y="9386"/>
                  </a:cubicBezTo>
                  <a:lnTo>
                    <a:pt x="12330" y="9386"/>
                  </a:lnTo>
                  <a:cubicBezTo>
                    <a:pt x="12330" y="9410"/>
                    <a:pt x="12330" y="9433"/>
                    <a:pt x="12353" y="9456"/>
                  </a:cubicBezTo>
                  <a:cubicBezTo>
                    <a:pt x="12306" y="9433"/>
                    <a:pt x="12283" y="9433"/>
                    <a:pt x="12260" y="9410"/>
                  </a:cubicBezTo>
                  <a:cubicBezTo>
                    <a:pt x="12260" y="9386"/>
                    <a:pt x="12306" y="9340"/>
                    <a:pt x="12260" y="9317"/>
                  </a:cubicBezTo>
                  <a:cubicBezTo>
                    <a:pt x="12260" y="9340"/>
                    <a:pt x="12237" y="9363"/>
                    <a:pt x="12237" y="9386"/>
                  </a:cubicBezTo>
                  <a:cubicBezTo>
                    <a:pt x="12260" y="9410"/>
                    <a:pt x="12237" y="9456"/>
                    <a:pt x="12214" y="9479"/>
                  </a:cubicBezTo>
                  <a:cubicBezTo>
                    <a:pt x="12260" y="9502"/>
                    <a:pt x="12283" y="9502"/>
                    <a:pt x="12330" y="9526"/>
                  </a:cubicBezTo>
                  <a:cubicBezTo>
                    <a:pt x="12330" y="9549"/>
                    <a:pt x="12306" y="9572"/>
                    <a:pt x="12306" y="9595"/>
                  </a:cubicBezTo>
                  <a:cubicBezTo>
                    <a:pt x="12237" y="9549"/>
                    <a:pt x="12191" y="9526"/>
                    <a:pt x="12144" y="9479"/>
                  </a:cubicBezTo>
                  <a:lnTo>
                    <a:pt x="12167" y="9479"/>
                  </a:lnTo>
                  <a:cubicBezTo>
                    <a:pt x="12144" y="9456"/>
                    <a:pt x="12144" y="9433"/>
                    <a:pt x="12144" y="9410"/>
                  </a:cubicBezTo>
                  <a:cubicBezTo>
                    <a:pt x="12121" y="9410"/>
                    <a:pt x="12121" y="9433"/>
                    <a:pt x="12098" y="9433"/>
                  </a:cubicBezTo>
                  <a:cubicBezTo>
                    <a:pt x="12098" y="9410"/>
                    <a:pt x="12075" y="9410"/>
                    <a:pt x="12075" y="9386"/>
                  </a:cubicBezTo>
                  <a:lnTo>
                    <a:pt x="12052" y="9386"/>
                  </a:lnTo>
                  <a:cubicBezTo>
                    <a:pt x="12028" y="9386"/>
                    <a:pt x="12028" y="9410"/>
                    <a:pt x="12005" y="9433"/>
                  </a:cubicBezTo>
                  <a:cubicBezTo>
                    <a:pt x="12005" y="9386"/>
                    <a:pt x="12005" y="9340"/>
                    <a:pt x="11982" y="9294"/>
                  </a:cubicBezTo>
                  <a:cubicBezTo>
                    <a:pt x="11982" y="9340"/>
                    <a:pt x="11959" y="9363"/>
                    <a:pt x="11936" y="9386"/>
                  </a:cubicBezTo>
                  <a:cubicBezTo>
                    <a:pt x="11959" y="9410"/>
                    <a:pt x="11982" y="9433"/>
                    <a:pt x="11982" y="9433"/>
                  </a:cubicBezTo>
                  <a:cubicBezTo>
                    <a:pt x="11982" y="9479"/>
                    <a:pt x="11959" y="9502"/>
                    <a:pt x="11959" y="9526"/>
                  </a:cubicBezTo>
                  <a:cubicBezTo>
                    <a:pt x="11889" y="9479"/>
                    <a:pt x="11959" y="9363"/>
                    <a:pt x="11889" y="9317"/>
                  </a:cubicBezTo>
                  <a:cubicBezTo>
                    <a:pt x="11889" y="9294"/>
                    <a:pt x="11912" y="9247"/>
                    <a:pt x="11936" y="9224"/>
                  </a:cubicBezTo>
                  <a:cubicBezTo>
                    <a:pt x="11936" y="9201"/>
                    <a:pt x="11959" y="9155"/>
                    <a:pt x="11959" y="9132"/>
                  </a:cubicBezTo>
                  <a:cubicBezTo>
                    <a:pt x="11967" y="9116"/>
                    <a:pt x="11972" y="9111"/>
                    <a:pt x="11976" y="9111"/>
                  </a:cubicBezTo>
                  <a:cubicBezTo>
                    <a:pt x="11985" y="9111"/>
                    <a:pt x="11990" y="9132"/>
                    <a:pt x="12005" y="9132"/>
                  </a:cubicBezTo>
                  <a:cubicBezTo>
                    <a:pt x="12005" y="9108"/>
                    <a:pt x="12005" y="9085"/>
                    <a:pt x="12005" y="9062"/>
                  </a:cubicBezTo>
                  <a:cubicBezTo>
                    <a:pt x="12005" y="9039"/>
                    <a:pt x="12005" y="9016"/>
                    <a:pt x="12005" y="8993"/>
                  </a:cubicBezTo>
                  <a:cubicBezTo>
                    <a:pt x="12028" y="8923"/>
                    <a:pt x="12075" y="8853"/>
                    <a:pt x="12098" y="8784"/>
                  </a:cubicBezTo>
                  <a:cubicBezTo>
                    <a:pt x="12121" y="8691"/>
                    <a:pt x="12167" y="8622"/>
                    <a:pt x="12167" y="8529"/>
                  </a:cubicBezTo>
                  <a:cubicBezTo>
                    <a:pt x="12191" y="8436"/>
                    <a:pt x="12237" y="8390"/>
                    <a:pt x="12260" y="8297"/>
                  </a:cubicBezTo>
                  <a:cubicBezTo>
                    <a:pt x="12237" y="8251"/>
                    <a:pt x="12260" y="8228"/>
                    <a:pt x="12283" y="8181"/>
                  </a:cubicBezTo>
                  <a:cubicBezTo>
                    <a:pt x="12306" y="8112"/>
                    <a:pt x="12353" y="8042"/>
                    <a:pt x="12353" y="7996"/>
                  </a:cubicBezTo>
                  <a:cubicBezTo>
                    <a:pt x="12376" y="7903"/>
                    <a:pt x="12376" y="7834"/>
                    <a:pt x="12399" y="7764"/>
                  </a:cubicBezTo>
                  <a:cubicBezTo>
                    <a:pt x="12399" y="7741"/>
                    <a:pt x="12422" y="7695"/>
                    <a:pt x="12399" y="7648"/>
                  </a:cubicBezTo>
                  <a:cubicBezTo>
                    <a:pt x="12399" y="7625"/>
                    <a:pt x="12399" y="7579"/>
                    <a:pt x="12399" y="7532"/>
                  </a:cubicBezTo>
                  <a:lnTo>
                    <a:pt x="12306" y="7532"/>
                  </a:lnTo>
                  <a:cubicBezTo>
                    <a:pt x="12283" y="7486"/>
                    <a:pt x="12376" y="7486"/>
                    <a:pt x="12330" y="7440"/>
                  </a:cubicBezTo>
                  <a:lnTo>
                    <a:pt x="12306" y="7440"/>
                  </a:lnTo>
                  <a:cubicBezTo>
                    <a:pt x="12283" y="7463"/>
                    <a:pt x="12283" y="7463"/>
                    <a:pt x="12283" y="7486"/>
                  </a:cubicBezTo>
                  <a:cubicBezTo>
                    <a:pt x="12260" y="7486"/>
                    <a:pt x="12260" y="7486"/>
                    <a:pt x="12237" y="7463"/>
                  </a:cubicBezTo>
                  <a:cubicBezTo>
                    <a:pt x="12237" y="7463"/>
                    <a:pt x="12237" y="7440"/>
                    <a:pt x="12237" y="7417"/>
                  </a:cubicBezTo>
                  <a:lnTo>
                    <a:pt x="12260" y="7417"/>
                  </a:lnTo>
                  <a:cubicBezTo>
                    <a:pt x="12237" y="7393"/>
                    <a:pt x="12237" y="7370"/>
                    <a:pt x="12237" y="7370"/>
                  </a:cubicBezTo>
                  <a:cubicBezTo>
                    <a:pt x="12237" y="7370"/>
                    <a:pt x="12260" y="7347"/>
                    <a:pt x="12260" y="7347"/>
                  </a:cubicBezTo>
                  <a:cubicBezTo>
                    <a:pt x="12237" y="7301"/>
                    <a:pt x="12237" y="7254"/>
                    <a:pt x="12214" y="7208"/>
                  </a:cubicBezTo>
                  <a:lnTo>
                    <a:pt x="12144" y="7208"/>
                  </a:lnTo>
                  <a:cubicBezTo>
                    <a:pt x="12144" y="7185"/>
                    <a:pt x="12167" y="7185"/>
                    <a:pt x="12167" y="7162"/>
                  </a:cubicBezTo>
                  <a:cubicBezTo>
                    <a:pt x="12098" y="7139"/>
                    <a:pt x="12075" y="7069"/>
                    <a:pt x="12028" y="7023"/>
                  </a:cubicBezTo>
                  <a:cubicBezTo>
                    <a:pt x="12005" y="7023"/>
                    <a:pt x="11982" y="7046"/>
                    <a:pt x="11959" y="7046"/>
                  </a:cubicBezTo>
                  <a:cubicBezTo>
                    <a:pt x="11912" y="7023"/>
                    <a:pt x="11912" y="6999"/>
                    <a:pt x="11866" y="6999"/>
                  </a:cubicBezTo>
                  <a:cubicBezTo>
                    <a:pt x="11866" y="7023"/>
                    <a:pt x="11866" y="7046"/>
                    <a:pt x="11843" y="7069"/>
                  </a:cubicBezTo>
                  <a:cubicBezTo>
                    <a:pt x="11820" y="7069"/>
                    <a:pt x="11797" y="7069"/>
                    <a:pt x="11773" y="7046"/>
                  </a:cubicBezTo>
                  <a:cubicBezTo>
                    <a:pt x="11773" y="7069"/>
                    <a:pt x="11773" y="7069"/>
                    <a:pt x="11750" y="7092"/>
                  </a:cubicBezTo>
                  <a:cubicBezTo>
                    <a:pt x="11750" y="7069"/>
                    <a:pt x="11750" y="7046"/>
                    <a:pt x="11750" y="6999"/>
                  </a:cubicBezTo>
                  <a:cubicBezTo>
                    <a:pt x="11704" y="7046"/>
                    <a:pt x="11681" y="7069"/>
                    <a:pt x="11658" y="7115"/>
                  </a:cubicBezTo>
                  <a:cubicBezTo>
                    <a:pt x="11588" y="7046"/>
                    <a:pt x="11495" y="7069"/>
                    <a:pt x="11449" y="7046"/>
                  </a:cubicBezTo>
                  <a:cubicBezTo>
                    <a:pt x="11426" y="7023"/>
                    <a:pt x="11403" y="6999"/>
                    <a:pt x="11379" y="6976"/>
                  </a:cubicBezTo>
                  <a:lnTo>
                    <a:pt x="11426" y="6953"/>
                  </a:lnTo>
                  <a:cubicBezTo>
                    <a:pt x="11426" y="6930"/>
                    <a:pt x="11426" y="6930"/>
                    <a:pt x="11426" y="6930"/>
                  </a:cubicBezTo>
                  <a:cubicBezTo>
                    <a:pt x="11403" y="6907"/>
                    <a:pt x="11379" y="6884"/>
                    <a:pt x="11356" y="6837"/>
                  </a:cubicBezTo>
                  <a:cubicBezTo>
                    <a:pt x="11356" y="6884"/>
                    <a:pt x="11333" y="6930"/>
                    <a:pt x="11310" y="6976"/>
                  </a:cubicBezTo>
                  <a:cubicBezTo>
                    <a:pt x="11287" y="6930"/>
                    <a:pt x="11264" y="6907"/>
                    <a:pt x="11240" y="6884"/>
                  </a:cubicBezTo>
                  <a:cubicBezTo>
                    <a:pt x="11240" y="6907"/>
                    <a:pt x="11240" y="6907"/>
                    <a:pt x="11240" y="6930"/>
                  </a:cubicBezTo>
                  <a:cubicBezTo>
                    <a:pt x="11206" y="6942"/>
                    <a:pt x="11177" y="6947"/>
                    <a:pt x="11153" y="6947"/>
                  </a:cubicBezTo>
                  <a:cubicBezTo>
                    <a:pt x="11130" y="6947"/>
                    <a:pt x="11113" y="6942"/>
                    <a:pt x="11101" y="6930"/>
                  </a:cubicBezTo>
                  <a:cubicBezTo>
                    <a:pt x="11055" y="6930"/>
                    <a:pt x="11055" y="6907"/>
                    <a:pt x="11032" y="6907"/>
                  </a:cubicBezTo>
                  <a:cubicBezTo>
                    <a:pt x="11009" y="6884"/>
                    <a:pt x="11055" y="6837"/>
                    <a:pt x="11009" y="6814"/>
                  </a:cubicBezTo>
                  <a:cubicBezTo>
                    <a:pt x="11009" y="6860"/>
                    <a:pt x="10985" y="6907"/>
                    <a:pt x="10962" y="6953"/>
                  </a:cubicBezTo>
                  <a:cubicBezTo>
                    <a:pt x="10962" y="6930"/>
                    <a:pt x="10962" y="6907"/>
                    <a:pt x="10962" y="6884"/>
                  </a:cubicBezTo>
                  <a:lnTo>
                    <a:pt x="10939" y="6884"/>
                  </a:lnTo>
                  <a:cubicBezTo>
                    <a:pt x="10939" y="6907"/>
                    <a:pt x="10939" y="6907"/>
                    <a:pt x="10916" y="6930"/>
                  </a:cubicBezTo>
                  <a:lnTo>
                    <a:pt x="10846" y="6930"/>
                  </a:lnTo>
                  <a:cubicBezTo>
                    <a:pt x="10846" y="6976"/>
                    <a:pt x="10870" y="6999"/>
                    <a:pt x="10893" y="7069"/>
                  </a:cubicBezTo>
                  <a:cubicBezTo>
                    <a:pt x="10846" y="7046"/>
                    <a:pt x="10823" y="7046"/>
                    <a:pt x="10800" y="7046"/>
                  </a:cubicBezTo>
                  <a:cubicBezTo>
                    <a:pt x="10823" y="7023"/>
                    <a:pt x="10823" y="6999"/>
                    <a:pt x="10823" y="6976"/>
                  </a:cubicBezTo>
                  <a:cubicBezTo>
                    <a:pt x="10823" y="6976"/>
                    <a:pt x="10800" y="6953"/>
                    <a:pt x="10800" y="6953"/>
                  </a:cubicBezTo>
                  <a:cubicBezTo>
                    <a:pt x="10777" y="6907"/>
                    <a:pt x="10777" y="6860"/>
                    <a:pt x="10754" y="6837"/>
                  </a:cubicBezTo>
                  <a:cubicBezTo>
                    <a:pt x="10754" y="6860"/>
                    <a:pt x="10731" y="6860"/>
                    <a:pt x="10731" y="6884"/>
                  </a:cubicBezTo>
                  <a:cubicBezTo>
                    <a:pt x="10661" y="6884"/>
                    <a:pt x="10731" y="6814"/>
                    <a:pt x="10684" y="6791"/>
                  </a:cubicBezTo>
                  <a:lnTo>
                    <a:pt x="10684" y="6791"/>
                  </a:lnTo>
                  <a:lnTo>
                    <a:pt x="10661" y="6837"/>
                  </a:lnTo>
                  <a:cubicBezTo>
                    <a:pt x="10661" y="6837"/>
                    <a:pt x="10661" y="6837"/>
                    <a:pt x="10638" y="6814"/>
                  </a:cubicBezTo>
                  <a:cubicBezTo>
                    <a:pt x="10638" y="6791"/>
                    <a:pt x="10615" y="6768"/>
                    <a:pt x="10661" y="6745"/>
                  </a:cubicBezTo>
                  <a:lnTo>
                    <a:pt x="10707" y="6745"/>
                  </a:lnTo>
                  <a:cubicBezTo>
                    <a:pt x="10707" y="6721"/>
                    <a:pt x="10707" y="6721"/>
                    <a:pt x="10707" y="6698"/>
                  </a:cubicBezTo>
                  <a:lnTo>
                    <a:pt x="10731" y="6698"/>
                  </a:lnTo>
                  <a:cubicBezTo>
                    <a:pt x="10754" y="6745"/>
                    <a:pt x="10754" y="6791"/>
                    <a:pt x="10777" y="6837"/>
                  </a:cubicBezTo>
                  <a:cubicBezTo>
                    <a:pt x="10796" y="6837"/>
                    <a:pt x="10831" y="6853"/>
                    <a:pt x="10869" y="6859"/>
                  </a:cubicBezTo>
                  <a:lnTo>
                    <a:pt x="10869" y="6859"/>
                  </a:lnTo>
                  <a:cubicBezTo>
                    <a:pt x="10846" y="6813"/>
                    <a:pt x="10823" y="6767"/>
                    <a:pt x="10800" y="6745"/>
                  </a:cubicBezTo>
                  <a:lnTo>
                    <a:pt x="10777" y="6745"/>
                  </a:lnTo>
                  <a:cubicBezTo>
                    <a:pt x="10759" y="6674"/>
                    <a:pt x="10714" y="6643"/>
                    <a:pt x="10653" y="6643"/>
                  </a:cubicBezTo>
                  <a:cubicBezTo>
                    <a:pt x="10634" y="6643"/>
                    <a:pt x="10613" y="6646"/>
                    <a:pt x="10591" y="6652"/>
                  </a:cubicBezTo>
                  <a:cubicBezTo>
                    <a:pt x="10591" y="6652"/>
                    <a:pt x="10591" y="6675"/>
                    <a:pt x="10591" y="6698"/>
                  </a:cubicBezTo>
                  <a:cubicBezTo>
                    <a:pt x="10568" y="6675"/>
                    <a:pt x="10568" y="6675"/>
                    <a:pt x="10545" y="6675"/>
                  </a:cubicBezTo>
                  <a:cubicBezTo>
                    <a:pt x="10452" y="6698"/>
                    <a:pt x="10383" y="6791"/>
                    <a:pt x="10360" y="6837"/>
                  </a:cubicBezTo>
                  <a:cubicBezTo>
                    <a:pt x="10313" y="6837"/>
                    <a:pt x="10290" y="6860"/>
                    <a:pt x="10267" y="6860"/>
                  </a:cubicBezTo>
                  <a:lnTo>
                    <a:pt x="10221" y="6860"/>
                  </a:lnTo>
                  <a:cubicBezTo>
                    <a:pt x="10221" y="6860"/>
                    <a:pt x="10221" y="6884"/>
                    <a:pt x="10221" y="6884"/>
                  </a:cubicBezTo>
                  <a:lnTo>
                    <a:pt x="10198" y="6930"/>
                  </a:lnTo>
                  <a:cubicBezTo>
                    <a:pt x="10198" y="6953"/>
                    <a:pt x="10198" y="6976"/>
                    <a:pt x="10198" y="6999"/>
                  </a:cubicBezTo>
                  <a:cubicBezTo>
                    <a:pt x="10267" y="7046"/>
                    <a:pt x="10267" y="7046"/>
                    <a:pt x="10290" y="7069"/>
                  </a:cubicBezTo>
                  <a:cubicBezTo>
                    <a:pt x="10290" y="7069"/>
                    <a:pt x="10267" y="7092"/>
                    <a:pt x="10267" y="7092"/>
                  </a:cubicBezTo>
                  <a:cubicBezTo>
                    <a:pt x="10267" y="7115"/>
                    <a:pt x="10290" y="7139"/>
                    <a:pt x="10290" y="7162"/>
                  </a:cubicBezTo>
                  <a:cubicBezTo>
                    <a:pt x="10267" y="7208"/>
                    <a:pt x="10244" y="7231"/>
                    <a:pt x="10221" y="7278"/>
                  </a:cubicBezTo>
                  <a:cubicBezTo>
                    <a:pt x="10244" y="7301"/>
                    <a:pt x="10244" y="7324"/>
                    <a:pt x="10267" y="7347"/>
                  </a:cubicBezTo>
                  <a:cubicBezTo>
                    <a:pt x="10267" y="7370"/>
                    <a:pt x="10244" y="7393"/>
                    <a:pt x="10244" y="7417"/>
                  </a:cubicBezTo>
                  <a:cubicBezTo>
                    <a:pt x="10225" y="7407"/>
                    <a:pt x="10205" y="7401"/>
                    <a:pt x="10188" y="7401"/>
                  </a:cubicBezTo>
                  <a:cubicBezTo>
                    <a:pt x="10163" y="7401"/>
                    <a:pt x="10142" y="7413"/>
                    <a:pt x="10128" y="7440"/>
                  </a:cubicBezTo>
                  <a:cubicBezTo>
                    <a:pt x="10128" y="7463"/>
                    <a:pt x="10105" y="7463"/>
                    <a:pt x="10082" y="7463"/>
                  </a:cubicBezTo>
                  <a:lnTo>
                    <a:pt x="10082" y="7370"/>
                  </a:lnTo>
                  <a:cubicBezTo>
                    <a:pt x="10105" y="7370"/>
                    <a:pt x="10128" y="7347"/>
                    <a:pt x="10151" y="7324"/>
                  </a:cubicBezTo>
                  <a:cubicBezTo>
                    <a:pt x="10082" y="7301"/>
                    <a:pt x="10082" y="7278"/>
                    <a:pt x="10105" y="7231"/>
                  </a:cubicBezTo>
                  <a:cubicBezTo>
                    <a:pt x="10105" y="7208"/>
                    <a:pt x="10082" y="7185"/>
                    <a:pt x="10082" y="7162"/>
                  </a:cubicBezTo>
                  <a:cubicBezTo>
                    <a:pt x="10082" y="7139"/>
                    <a:pt x="10082" y="7139"/>
                    <a:pt x="10105" y="7115"/>
                  </a:cubicBezTo>
                  <a:cubicBezTo>
                    <a:pt x="10128" y="7115"/>
                    <a:pt x="10128" y="7139"/>
                    <a:pt x="10151" y="7162"/>
                  </a:cubicBezTo>
                  <a:lnTo>
                    <a:pt x="10174" y="7162"/>
                  </a:lnTo>
                  <a:cubicBezTo>
                    <a:pt x="10198" y="7185"/>
                    <a:pt x="10198" y="7208"/>
                    <a:pt x="10198" y="7208"/>
                  </a:cubicBezTo>
                  <a:cubicBezTo>
                    <a:pt x="10174" y="7231"/>
                    <a:pt x="10151" y="7231"/>
                    <a:pt x="10128" y="7231"/>
                  </a:cubicBezTo>
                  <a:cubicBezTo>
                    <a:pt x="10174" y="7231"/>
                    <a:pt x="10174" y="7278"/>
                    <a:pt x="10221" y="7278"/>
                  </a:cubicBezTo>
                  <a:cubicBezTo>
                    <a:pt x="10198" y="7254"/>
                    <a:pt x="10198" y="7254"/>
                    <a:pt x="10198" y="7254"/>
                  </a:cubicBezTo>
                  <a:cubicBezTo>
                    <a:pt x="10198" y="7231"/>
                    <a:pt x="10221" y="7231"/>
                    <a:pt x="10221" y="7208"/>
                  </a:cubicBezTo>
                  <a:cubicBezTo>
                    <a:pt x="10221" y="7185"/>
                    <a:pt x="10221" y="7162"/>
                    <a:pt x="10198" y="7139"/>
                  </a:cubicBezTo>
                  <a:cubicBezTo>
                    <a:pt x="10198" y="7139"/>
                    <a:pt x="10198" y="7115"/>
                    <a:pt x="10221" y="7092"/>
                  </a:cubicBezTo>
                  <a:cubicBezTo>
                    <a:pt x="10198" y="7092"/>
                    <a:pt x="10174" y="7069"/>
                    <a:pt x="10174" y="7069"/>
                  </a:cubicBezTo>
                  <a:cubicBezTo>
                    <a:pt x="10174" y="7046"/>
                    <a:pt x="10174" y="7023"/>
                    <a:pt x="10174" y="6999"/>
                  </a:cubicBezTo>
                  <a:cubicBezTo>
                    <a:pt x="10151" y="6999"/>
                    <a:pt x="10128" y="7023"/>
                    <a:pt x="10105" y="7023"/>
                  </a:cubicBezTo>
                  <a:cubicBezTo>
                    <a:pt x="10082" y="6999"/>
                    <a:pt x="10082" y="6976"/>
                    <a:pt x="10082" y="6976"/>
                  </a:cubicBezTo>
                  <a:cubicBezTo>
                    <a:pt x="10105" y="6907"/>
                    <a:pt x="10128" y="6860"/>
                    <a:pt x="10151" y="6791"/>
                  </a:cubicBezTo>
                  <a:cubicBezTo>
                    <a:pt x="10198" y="6768"/>
                    <a:pt x="10198" y="6698"/>
                    <a:pt x="10221" y="6652"/>
                  </a:cubicBezTo>
                  <a:cubicBezTo>
                    <a:pt x="10244" y="6652"/>
                    <a:pt x="10244" y="6675"/>
                    <a:pt x="10244" y="6675"/>
                  </a:cubicBezTo>
                  <a:cubicBezTo>
                    <a:pt x="10267" y="6652"/>
                    <a:pt x="10290" y="6629"/>
                    <a:pt x="10290" y="6582"/>
                  </a:cubicBezTo>
                  <a:cubicBezTo>
                    <a:pt x="10313" y="6513"/>
                    <a:pt x="10313" y="6513"/>
                    <a:pt x="10383" y="6490"/>
                  </a:cubicBezTo>
                  <a:cubicBezTo>
                    <a:pt x="10406" y="6466"/>
                    <a:pt x="10406" y="6443"/>
                    <a:pt x="10429" y="6420"/>
                  </a:cubicBezTo>
                  <a:lnTo>
                    <a:pt x="10360" y="6420"/>
                  </a:lnTo>
                  <a:cubicBezTo>
                    <a:pt x="10360" y="6351"/>
                    <a:pt x="10383" y="6281"/>
                    <a:pt x="10429" y="6212"/>
                  </a:cubicBezTo>
                  <a:cubicBezTo>
                    <a:pt x="10476" y="6142"/>
                    <a:pt x="10499" y="6072"/>
                    <a:pt x="10522" y="6026"/>
                  </a:cubicBezTo>
                  <a:cubicBezTo>
                    <a:pt x="10522" y="5980"/>
                    <a:pt x="10545" y="5957"/>
                    <a:pt x="10568" y="5933"/>
                  </a:cubicBezTo>
                  <a:cubicBezTo>
                    <a:pt x="10591" y="5910"/>
                    <a:pt x="10615" y="5864"/>
                    <a:pt x="10615" y="5841"/>
                  </a:cubicBezTo>
                  <a:cubicBezTo>
                    <a:pt x="10615" y="5771"/>
                    <a:pt x="10638" y="5702"/>
                    <a:pt x="10684" y="5655"/>
                  </a:cubicBezTo>
                  <a:cubicBezTo>
                    <a:pt x="10684" y="5655"/>
                    <a:pt x="10707" y="5655"/>
                    <a:pt x="10707" y="5632"/>
                  </a:cubicBezTo>
                  <a:cubicBezTo>
                    <a:pt x="10731" y="5563"/>
                    <a:pt x="10754" y="5493"/>
                    <a:pt x="10800" y="5424"/>
                  </a:cubicBezTo>
                  <a:cubicBezTo>
                    <a:pt x="10800" y="5400"/>
                    <a:pt x="10800" y="5354"/>
                    <a:pt x="10846" y="5331"/>
                  </a:cubicBezTo>
                  <a:cubicBezTo>
                    <a:pt x="10870" y="5308"/>
                    <a:pt x="10870" y="5261"/>
                    <a:pt x="10870" y="5238"/>
                  </a:cubicBezTo>
                  <a:cubicBezTo>
                    <a:pt x="10870" y="5215"/>
                    <a:pt x="10893" y="5192"/>
                    <a:pt x="10893" y="5145"/>
                  </a:cubicBezTo>
                  <a:cubicBezTo>
                    <a:pt x="10870" y="5145"/>
                    <a:pt x="10893" y="5122"/>
                    <a:pt x="10916" y="5122"/>
                  </a:cubicBezTo>
                  <a:cubicBezTo>
                    <a:pt x="10939" y="5099"/>
                    <a:pt x="10939" y="5053"/>
                    <a:pt x="10939" y="5006"/>
                  </a:cubicBezTo>
                  <a:cubicBezTo>
                    <a:pt x="10962" y="5006"/>
                    <a:pt x="10985" y="5006"/>
                    <a:pt x="11009" y="4983"/>
                  </a:cubicBezTo>
                  <a:cubicBezTo>
                    <a:pt x="11009" y="4960"/>
                    <a:pt x="11009" y="4937"/>
                    <a:pt x="11009" y="4914"/>
                  </a:cubicBezTo>
                  <a:cubicBezTo>
                    <a:pt x="11032" y="4844"/>
                    <a:pt x="11078" y="4798"/>
                    <a:pt x="11101" y="4751"/>
                  </a:cubicBezTo>
                  <a:cubicBezTo>
                    <a:pt x="11078" y="4705"/>
                    <a:pt x="11078" y="4682"/>
                    <a:pt x="11055" y="4682"/>
                  </a:cubicBezTo>
                  <a:cubicBezTo>
                    <a:pt x="11148" y="4636"/>
                    <a:pt x="11148" y="4566"/>
                    <a:pt x="11171" y="4473"/>
                  </a:cubicBezTo>
                  <a:lnTo>
                    <a:pt x="11171" y="4473"/>
                  </a:lnTo>
                  <a:cubicBezTo>
                    <a:pt x="11154" y="4490"/>
                    <a:pt x="11127" y="4506"/>
                    <a:pt x="11103" y="4506"/>
                  </a:cubicBezTo>
                  <a:cubicBezTo>
                    <a:pt x="11094" y="4506"/>
                    <a:pt x="11085" y="4503"/>
                    <a:pt x="11078" y="4497"/>
                  </a:cubicBezTo>
                  <a:cubicBezTo>
                    <a:pt x="11078" y="4473"/>
                    <a:pt x="11101" y="4450"/>
                    <a:pt x="11101" y="4450"/>
                  </a:cubicBezTo>
                  <a:cubicBezTo>
                    <a:pt x="11101" y="4427"/>
                    <a:pt x="11101" y="4404"/>
                    <a:pt x="11101" y="4381"/>
                  </a:cubicBezTo>
                  <a:cubicBezTo>
                    <a:pt x="11078" y="4381"/>
                    <a:pt x="11078" y="4404"/>
                    <a:pt x="11078" y="4404"/>
                  </a:cubicBezTo>
                  <a:cubicBezTo>
                    <a:pt x="11055" y="4404"/>
                    <a:pt x="11032" y="4381"/>
                    <a:pt x="10985" y="4381"/>
                  </a:cubicBezTo>
                  <a:cubicBezTo>
                    <a:pt x="11032" y="4357"/>
                    <a:pt x="11055" y="4334"/>
                    <a:pt x="11078" y="4311"/>
                  </a:cubicBezTo>
                  <a:cubicBezTo>
                    <a:pt x="11055" y="4311"/>
                    <a:pt x="11055" y="4311"/>
                    <a:pt x="11032" y="4288"/>
                  </a:cubicBezTo>
                  <a:lnTo>
                    <a:pt x="11032" y="4218"/>
                  </a:lnTo>
                  <a:cubicBezTo>
                    <a:pt x="11055" y="4242"/>
                    <a:pt x="11078" y="4265"/>
                    <a:pt x="11101" y="4265"/>
                  </a:cubicBezTo>
                  <a:cubicBezTo>
                    <a:pt x="11101" y="4242"/>
                    <a:pt x="11101" y="4242"/>
                    <a:pt x="11055" y="4195"/>
                  </a:cubicBezTo>
                  <a:cubicBezTo>
                    <a:pt x="11078" y="4195"/>
                    <a:pt x="11101" y="4172"/>
                    <a:pt x="11101" y="4149"/>
                  </a:cubicBezTo>
                  <a:cubicBezTo>
                    <a:pt x="11078" y="4149"/>
                    <a:pt x="11078" y="4126"/>
                    <a:pt x="11055" y="4126"/>
                  </a:cubicBezTo>
                  <a:cubicBezTo>
                    <a:pt x="11063" y="4110"/>
                    <a:pt x="11070" y="4105"/>
                    <a:pt x="11079" y="4105"/>
                  </a:cubicBezTo>
                  <a:cubicBezTo>
                    <a:pt x="11096" y="4105"/>
                    <a:pt x="11117" y="4126"/>
                    <a:pt x="11148" y="4126"/>
                  </a:cubicBezTo>
                  <a:cubicBezTo>
                    <a:pt x="11125" y="4149"/>
                    <a:pt x="11125" y="4172"/>
                    <a:pt x="11125" y="4195"/>
                  </a:cubicBezTo>
                  <a:cubicBezTo>
                    <a:pt x="11125" y="4195"/>
                    <a:pt x="11148" y="4218"/>
                    <a:pt x="11148" y="4218"/>
                  </a:cubicBezTo>
                  <a:cubicBezTo>
                    <a:pt x="11194" y="4242"/>
                    <a:pt x="11217" y="4288"/>
                    <a:pt x="11217" y="4311"/>
                  </a:cubicBezTo>
                  <a:lnTo>
                    <a:pt x="11217" y="4172"/>
                  </a:lnTo>
                  <a:lnTo>
                    <a:pt x="11287" y="4172"/>
                  </a:lnTo>
                  <a:cubicBezTo>
                    <a:pt x="11333" y="4056"/>
                    <a:pt x="11426" y="3987"/>
                    <a:pt x="11403" y="3871"/>
                  </a:cubicBezTo>
                  <a:cubicBezTo>
                    <a:pt x="11403" y="3848"/>
                    <a:pt x="11379" y="3848"/>
                    <a:pt x="11379" y="3824"/>
                  </a:cubicBezTo>
                  <a:cubicBezTo>
                    <a:pt x="11379" y="3824"/>
                    <a:pt x="11403" y="3801"/>
                    <a:pt x="11403" y="3801"/>
                  </a:cubicBezTo>
                  <a:cubicBezTo>
                    <a:pt x="11426" y="3709"/>
                    <a:pt x="11449" y="3593"/>
                    <a:pt x="11472" y="3500"/>
                  </a:cubicBezTo>
                  <a:cubicBezTo>
                    <a:pt x="11472" y="3454"/>
                    <a:pt x="11449" y="3430"/>
                    <a:pt x="11449" y="3407"/>
                  </a:cubicBezTo>
                  <a:cubicBezTo>
                    <a:pt x="11426" y="3361"/>
                    <a:pt x="11449" y="3338"/>
                    <a:pt x="11472" y="3291"/>
                  </a:cubicBezTo>
                  <a:lnTo>
                    <a:pt x="11472" y="3291"/>
                  </a:lnTo>
                  <a:cubicBezTo>
                    <a:pt x="11426" y="3315"/>
                    <a:pt x="11403" y="3338"/>
                    <a:pt x="11379" y="3384"/>
                  </a:cubicBezTo>
                  <a:cubicBezTo>
                    <a:pt x="11379" y="3338"/>
                    <a:pt x="11356" y="3315"/>
                    <a:pt x="11356" y="3291"/>
                  </a:cubicBezTo>
                  <a:cubicBezTo>
                    <a:pt x="11333" y="3268"/>
                    <a:pt x="11310" y="3245"/>
                    <a:pt x="11287" y="3245"/>
                  </a:cubicBezTo>
                  <a:cubicBezTo>
                    <a:pt x="11287" y="3222"/>
                    <a:pt x="11310" y="3199"/>
                    <a:pt x="11310" y="3176"/>
                  </a:cubicBezTo>
                  <a:lnTo>
                    <a:pt x="11310" y="3176"/>
                  </a:lnTo>
                  <a:cubicBezTo>
                    <a:pt x="11287" y="3199"/>
                    <a:pt x="11264" y="3199"/>
                    <a:pt x="11240" y="3222"/>
                  </a:cubicBezTo>
                  <a:cubicBezTo>
                    <a:pt x="11217" y="3222"/>
                    <a:pt x="11217" y="3222"/>
                    <a:pt x="11194" y="3199"/>
                  </a:cubicBezTo>
                  <a:cubicBezTo>
                    <a:pt x="11217" y="3176"/>
                    <a:pt x="11217" y="3176"/>
                    <a:pt x="11240" y="3152"/>
                  </a:cubicBezTo>
                  <a:lnTo>
                    <a:pt x="11287" y="3152"/>
                  </a:lnTo>
                  <a:cubicBezTo>
                    <a:pt x="11264" y="3129"/>
                    <a:pt x="11217" y="3083"/>
                    <a:pt x="11148" y="3060"/>
                  </a:cubicBezTo>
                  <a:lnTo>
                    <a:pt x="11148" y="3060"/>
                  </a:lnTo>
                  <a:cubicBezTo>
                    <a:pt x="11148" y="3083"/>
                    <a:pt x="11217" y="3083"/>
                    <a:pt x="11194" y="3129"/>
                  </a:cubicBezTo>
                  <a:cubicBezTo>
                    <a:pt x="11171" y="3129"/>
                    <a:pt x="11148" y="3152"/>
                    <a:pt x="11101" y="3152"/>
                  </a:cubicBezTo>
                  <a:cubicBezTo>
                    <a:pt x="11078" y="3129"/>
                    <a:pt x="11055" y="3129"/>
                    <a:pt x="11032" y="3106"/>
                  </a:cubicBezTo>
                  <a:lnTo>
                    <a:pt x="10985" y="3106"/>
                  </a:lnTo>
                  <a:cubicBezTo>
                    <a:pt x="10962" y="3098"/>
                    <a:pt x="10947" y="3093"/>
                    <a:pt x="10935" y="3093"/>
                  </a:cubicBezTo>
                  <a:cubicBezTo>
                    <a:pt x="10911" y="3093"/>
                    <a:pt x="10900" y="3114"/>
                    <a:pt x="10870" y="3176"/>
                  </a:cubicBezTo>
                  <a:cubicBezTo>
                    <a:pt x="10846" y="3152"/>
                    <a:pt x="10846" y="3129"/>
                    <a:pt x="10823" y="3106"/>
                  </a:cubicBezTo>
                  <a:cubicBezTo>
                    <a:pt x="10800" y="3129"/>
                    <a:pt x="10777" y="3129"/>
                    <a:pt x="10754" y="3152"/>
                  </a:cubicBezTo>
                  <a:cubicBezTo>
                    <a:pt x="10731" y="3152"/>
                    <a:pt x="10707" y="3176"/>
                    <a:pt x="10684" y="3176"/>
                  </a:cubicBezTo>
                  <a:cubicBezTo>
                    <a:pt x="10684" y="3176"/>
                    <a:pt x="10661" y="3152"/>
                    <a:pt x="10638" y="3152"/>
                  </a:cubicBezTo>
                  <a:cubicBezTo>
                    <a:pt x="10629" y="3157"/>
                    <a:pt x="10622" y="3159"/>
                    <a:pt x="10615" y="3159"/>
                  </a:cubicBezTo>
                  <a:cubicBezTo>
                    <a:pt x="10584" y="3159"/>
                    <a:pt x="10568" y="3121"/>
                    <a:pt x="10568" y="3083"/>
                  </a:cubicBezTo>
                  <a:cubicBezTo>
                    <a:pt x="10545" y="3106"/>
                    <a:pt x="10545" y="3106"/>
                    <a:pt x="10522" y="3106"/>
                  </a:cubicBezTo>
                  <a:cubicBezTo>
                    <a:pt x="10499" y="3083"/>
                    <a:pt x="10499" y="3060"/>
                    <a:pt x="10476" y="3037"/>
                  </a:cubicBezTo>
                  <a:cubicBezTo>
                    <a:pt x="10476" y="3013"/>
                    <a:pt x="10452" y="2990"/>
                    <a:pt x="10452" y="2967"/>
                  </a:cubicBezTo>
                  <a:cubicBezTo>
                    <a:pt x="10452" y="2967"/>
                    <a:pt x="10476" y="2944"/>
                    <a:pt x="10476" y="2944"/>
                  </a:cubicBezTo>
                  <a:cubicBezTo>
                    <a:pt x="10452" y="2944"/>
                    <a:pt x="10452" y="2921"/>
                    <a:pt x="10429" y="2921"/>
                  </a:cubicBezTo>
                  <a:cubicBezTo>
                    <a:pt x="10406" y="2967"/>
                    <a:pt x="10406" y="3013"/>
                    <a:pt x="10383" y="3060"/>
                  </a:cubicBezTo>
                  <a:lnTo>
                    <a:pt x="10360" y="3060"/>
                  </a:lnTo>
                  <a:cubicBezTo>
                    <a:pt x="10360" y="3013"/>
                    <a:pt x="10337" y="2990"/>
                    <a:pt x="10337" y="2967"/>
                  </a:cubicBezTo>
                  <a:cubicBezTo>
                    <a:pt x="10277" y="2967"/>
                    <a:pt x="10268" y="3018"/>
                    <a:pt x="10238" y="3018"/>
                  </a:cubicBezTo>
                  <a:cubicBezTo>
                    <a:pt x="10233" y="3018"/>
                    <a:pt x="10227" y="3017"/>
                    <a:pt x="10221" y="3013"/>
                  </a:cubicBezTo>
                  <a:cubicBezTo>
                    <a:pt x="10198" y="2990"/>
                    <a:pt x="10174" y="2944"/>
                    <a:pt x="10174" y="2921"/>
                  </a:cubicBezTo>
                  <a:cubicBezTo>
                    <a:pt x="10151" y="2944"/>
                    <a:pt x="10128" y="2944"/>
                    <a:pt x="10105" y="2967"/>
                  </a:cubicBezTo>
                  <a:cubicBezTo>
                    <a:pt x="10105" y="2944"/>
                    <a:pt x="10105" y="2921"/>
                    <a:pt x="10105" y="2921"/>
                  </a:cubicBezTo>
                  <a:cubicBezTo>
                    <a:pt x="10058" y="2921"/>
                    <a:pt x="10012" y="2921"/>
                    <a:pt x="9989" y="2944"/>
                  </a:cubicBezTo>
                  <a:lnTo>
                    <a:pt x="9966" y="2967"/>
                  </a:lnTo>
                  <a:cubicBezTo>
                    <a:pt x="9943" y="2944"/>
                    <a:pt x="9919" y="2944"/>
                    <a:pt x="9919" y="2921"/>
                  </a:cubicBezTo>
                  <a:lnTo>
                    <a:pt x="9896" y="2921"/>
                  </a:lnTo>
                  <a:cubicBezTo>
                    <a:pt x="9873" y="2967"/>
                    <a:pt x="9896" y="2990"/>
                    <a:pt x="9919" y="3013"/>
                  </a:cubicBezTo>
                  <a:cubicBezTo>
                    <a:pt x="9896" y="3037"/>
                    <a:pt x="9896" y="3037"/>
                    <a:pt x="9896" y="3060"/>
                  </a:cubicBezTo>
                  <a:cubicBezTo>
                    <a:pt x="9873" y="3083"/>
                    <a:pt x="9850" y="3083"/>
                    <a:pt x="9827" y="3083"/>
                  </a:cubicBezTo>
                  <a:cubicBezTo>
                    <a:pt x="9787" y="3083"/>
                    <a:pt x="9798" y="3032"/>
                    <a:pt x="9773" y="3032"/>
                  </a:cubicBezTo>
                  <a:cubicBezTo>
                    <a:pt x="9769" y="3032"/>
                    <a:pt x="9764" y="3033"/>
                    <a:pt x="9757" y="3037"/>
                  </a:cubicBezTo>
                  <a:cubicBezTo>
                    <a:pt x="9757" y="3037"/>
                    <a:pt x="9757" y="3060"/>
                    <a:pt x="9780" y="3060"/>
                  </a:cubicBezTo>
                  <a:cubicBezTo>
                    <a:pt x="9734" y="3060"/>
                    <a:pt x="9711" y="3060"/>
                    <a:pt x="9688" y="3083"/>
                  </a:cubicBezTo>
                  <a:cubicBezTo>
                    <a:pt x="9641" y="3083"/>
                    <a:pt x="9618" y="3060"/>
                    <a:pt x="9595" y="3060"/>
                  </a:cubicBezTo>
                  <a:cubicBezTo>
                    <a:pt x="9572" y="3106"/>
                    <a:pt x="9595" y="3152"/>
                    <a:pt x="9525" y="3152"/>
                  </a:cubicBezTo>
                  <a:cubicBezTo>
                    <a:pt x="9525" y="3129"/>
                    <a:pt x="9549" y="3106"/>
                    <a:pt x="9549" y="3083"/>
                  </a:cubicBezTo>
                  <a:cubicBezTo>
                    <a:pt x="9549" y="3083"/>
                    <a:pt x="9525" y="3060"/>
                    <a:pt x="9525" y="3060"/>
                  </a:cubicBezTo>
                  <a:cubicBezTo>
                    <a:pt x="9525" y="3037"/>
                    <a:pt x="9549" y="3037"/>
                    <a:pt x="9549" y="3013"/>
                  </a:cubicBezTo>
                  <a:cubicBezTo>
                    <a:pt x="9549" y="3013"/>
                    <a:pt x="9525" y="3013"/>
                    <a:pt x="9502" y="2990"/>
                  </a:cubicBezTo>
                  <a:cubicBezTo>
                    <a:pt x="9525" y="2990"/>
                    <a:pt x="9525" y="2967"/>
                    <a:pt x="9549" y="2944"/>
                  </a:cubicBezTo>
                  <a:cubicBezTo>
                    <a:pt x="9572" y="2990"/>
                    <a:pt x="9572" y="3013"/>
                    <a:pt x="9595" y="3037"/>
                  </a:cubicBezTo>
                  <a:cubicBezTo>
                    <a:pt x="9595" y="3037"/>
                    <a:pt x="9618" y="3037"/>
                    <a:pt x="9618" y="3013"/>
                  </a:cubicBezTo>
                  <a:cubicBezTo>
                    <a:pt x="9641" y="3037"/>
                    <a:pt x="9664" y="3037"/>
                    <a:pt x="9688" y="3060"/>
                  </a:cubicBezTo>
                  <a:cubicBezTo>
                    <a:pt x="9688" y="3037"/>
                    <a:pt x="9711" y="3013"/>
                    <a:pt x="9734" y="2990"/>
                  </a:cubicBezTo>
                  <a:cubicBezTo>
                    <a:pt x="9734" y="3013"/>
                    <a:pt x="9734" y="3013"/>
                    <a:pt x="9757" y="3037"/>
                  </a:cubicBezTo>
                  <a:cubicBezTo>
                    <a:pt x="9757" y="2990"/>
                    <a:pt x="9757" y="2944"/>
                    <a:pt x="9757" y="2921"/>
                  </a:cubicBezTo>
                  <a:cubicBezTo>
                    <a:pt x="9757" y="2921"/>
                    <a:pt x="9780" y="2897"/>
                    <a:pt x="9780" y="2897"/>
                  </a:cubicBezTo>
                  <a:cubicBezTo>
                    <a:pt x="9780" y="2874"/>
                    <a:pt x="9780" y="2828"/>
                    <a:pt x="9804" y="2805"/>
                  </a:cubicBezTo>
                  <a:cubicBezTo>
                    <a:pt x="9757" y="2805"/>
                    <a:pt x="9734" y="2805"/>
                    <a:pt x="9711" y="2782"/>
                  </a:cubicBezTo>
                  <a:cubicBezTo>
                    <a:pt x="9711" y="2758"/>
                    <a:pt x="9711" y="2758"/>
                    <a:pt x="9711" y="2735"/>
                  </a:cubicBezTo>
                  <a:cubicBezTo>
                    <a:pt x="9685" y="2730"/>
                    <a:pt x="9663" y="2727"/>
                    <a:pt x="9646" y="2727"/>
                  </a:cubicBezTo>
                  <a:cubicBezTo>
                    <a:pt x="9585" y="2727"/>
                    <a:pt x="9567" y="2761"/>
                    <a:pt x="9549" y="2851"/>
                  </a:cubicBezTo>
                  <a:cubicBezTo>
                    <a:pt x="9549" y="2828"/>
                    <a:pt x="9549" y="2805"/>
                    <a:pt x="9525" y="2805"/>
                  </a:cubicBezTo>
                  <a:cubicBezTo>
                    <a:pt x="9502" y="2828"/>
                    <a:pt x="9479" y="2828"/>
                    <a:pt x="9456" y="2828"/>
                  </a:cubicBezTo>
                  <a:cubicBezTo>
                    <a:pt x="9456" y="2874"/>
                    <a:pt x="9433" y="2874"/>
                    <a:pt x="9386" y="2874"/>
                  </a:cubicBezTo>
                  <a:cubicBezTo>
                    <a:pt x="9410" y="2897"/>
                    <a:pt x="9410" y="2944"/>
                    <a:pt x="9410" y="2967"/>
                  </a:cubicBezTo>
                  <a:cubicBezTo>
                    <a:pt x="9363" y="2967"/>
                    <a:pt x="9340" y="2967"/>
                    <a:pt x="9294" y="2990"/>
                  </a:cubicBezTo>
                  <a:cubicBezTo>
                    <a:pt x="9294" y="2921"/>
                    <a:pt x="9294" y="2874"/>
                    <a:pt x="9271" y="2828"/>
                  </a:cubicBezTo>
                  <a:cubicBezTo>
                    <a:pt x="9294" y="2828"/>
                    <a:pt x="9317" y="2828"/>
                    <a:pt x="9340" y="2805"/>
                  </a:cubicBezTo>
                  <a:cubicBezTo>
                    <a:pt x="9340" y="2805"/>
                    <a:pt x="9363" y="2782"/>
                    <a:pt x="9363" y="2782"/>
                  </a:cubicBezTo>
                  <a:cubicBezTo>
                    <a:pt x="9363" y="2758"/>
                    <a:pt x="9340" y="2735"/>
                    <a:pt x="9317" y="2712"/>
                  </a:cubicBezTo>
                  <a:lnTo>
                    <a:pt x="9271" y="2712"/>
                  </a:lnTo>
                  <a:cubicBezTo>
                    <a:pt x="9271" y="2735"/>
                    <a:pt x="9271" y="2758"/>
                    <a:pt x="9247" y="2805"/>
                  </a:cubicBezTo>
                  <a:lnTo>
                    <a:pt x="9155" y="2805"/>
                  </a:lnTo>
                  <a:cubicBezTo>
                    <a:pt x="9201" y="2758"/>
                    <a:pt x="9224" y="2758"/>
                    <a:pt x="9224" y="2735"/>
                  </a:cubicBezTo>
                  <a:cubicBezTo>
                    <a:pt x="9224" y="2712"/>
                    <a:pt x="9224" y="2712"/>
                    <a:pt x="9201" y="2689"/>
                  </a:cubicBezTo>
                  <a:cubicBezTo>
                    <a:pt x="9201" y="2666"/>
                    <a:pt x="9201" y="2666"/>
                    <a:pt x="9178" y="2643"/>
                  </a:cubicBezTo>
                  <a:cubicBezTo>
                    <a:pt x="9201" y="2619"/>
                    <a:pt x="9224" y="2619"/>
                    <a:pt x="9247" y="2619"/>
                  </a:cubicBezTo>
                  <a:cubicBezTo>
                    <a:pt x="9201" y="2550"/>
                    <a:pt x="9201" y="2550"/>
                    <a:pt x="9271" y="2480"/>
                  </a:cubicBezTo>
                  <a:cubicBezTo>
                    <a:pt x="9247" y="2457"/>
                    <a:pt x="9247" y="2434"/>
                    <a:pt x="9201" y="2411"/>
                  </a:cubicBezTo>
                  <a:lnTo>
                    <a:pt x="9271" y="2411"/>
                  </a:lnTo>
                  <a:cubicBezTo>
                    <a:pt x="9224" y="2388"/>
                    <a:pt x="9201" y="2364"/>
                    <a:pt x="9155" y="2341"/>
                  </a:cubicBezTo>
                  <a:cubicBezTo>
                    <a:pt x="9131" y="2341"/>
                    <a:pt x="9108" y="2318"/>
                    <a:pt x="9085" y="2295"/>
                  </a:cubicBezTo>
                  <a:cubicBezTo>
                    <a:pt x="9062" y="2318"/>
                    <a:pt x="9039" y="2341"/>
                    <a:pt x="9039" y="2341"/>
                  </a:cubicBezTo>
                  <a:cubicBezTo>
                    <a:pt x="9016" y="2341"/>
                    <a:pt x="8969" y="2318"/>
                    <a:pt x="8946" y="2295"/>
                  </a:cubicBezTo>
                  <a:lnTo>
                    <a:pt x="8946" y="2295"/>
                  </a:lnTo>
                  <a:cubicBezTo>
                    <a:pt x="8969" y="2318"/>
                    <a:pt x="8969" y="2318"/>
                    <a:pt x="8992" y="2341"/>
                  </a:cubicBezTo>
                  <a:lnTo>
                    <a:pt x="8923" y="2341"/>
                  </a:lnTo>
                  <a:cubicBezTo>
                    <a:pt x="8877" y="2364"/>
                    <a:pt x="8807" y="2411"/>
                    <a:pt x="8761" y="2457"/>
                  </a:cubicBezTo>
                  <a:cubicBezTo>
                    <a:pt x="8737" y="2434"/>
                    <a:pt x="8737" y="2411"/>
                    <a:pt x="8714" y="2411"/>
                  </a:cubicBezTo>
                  <a:cubicBezTo>
                    <a:pt x="8714" y="2434"/>
                    <a:pt x="8691" y="2480"/>
                    <a:pt x="8691" y="2503"/>
                  </a:cubicBezTo>
                  <a:cubicBezTo>
                    <a:pt x="8668" y="2503"/>
                    <a:pt x="8645" y="2480"/>
                    <a:pt x="8622" y="2480"/>
                  </a:cubicBezTo>
                  <a:cubicBezTo>
                    <a:pt x="8645" y="2457"/>
                    <a:pt x="8645" y="2434"/>
                    <a:pt x="8668" y="2388"/>
                  </a:cubicBezTo>
                  <a:cubicBezTo>
                    <a:pt x="8622" y="2364"/>
                    <a:pt x="8598" y="2341"/>
                    <a:pt x="8575" y="2341"/>
                  </a:cubicBezTo>
                  <a:cubicBezTo>
                    <a:pt x="8575" y="2318"/>
                    <a:pt x="8552" y="2295"/>
                    <a:pt x="8552" y="2295"/>
                  </a:cubicBezTo>
                  <a:cubicBezTo>
                    <a:pt x="8506" y="2295"/>
                    <a:pt x="8529" y="2318"/>
                    <a:pt x="8529" y="2341"/>
                  </a:cubicBezTo>
                  <a:cubicBezTo>
                    <a:pt x="8575" y="2364"/>
                    <a:pt x="8622" y="2364"/>
                    <a:pt x="8622" y="2434"/>
                  </a:cubicBezTo>
                  <a:cubicBezTo>
                    <a:pt x="8622" y="2434"/>
                    <a:pt x="8598" y="2457"/>
                    <a:pt x="8575" y="2480"/>
                  </a:cubicBezTo>
                  <a:cubicBezTo>
                    <a:pt x="8575" y="2457"/>
                    <a:pt x="8552" y="2457"/>
                    <a:pt x="8552" y="2457"/>
                  </a:cubicBezTo>
                  <a:lnTo>
                    <a:pt x="8459" y="2457"/>
                  </a:lnTo>
                  <a:cubicBezTo>
                    <a:pt x="8459" y="2411"/>
                    <a:pt x="8459" y="2388"/>
                    <a:pt x="8459" y="2341"/>
                  </a:cubicBezTo>
                  <a:lnTo>
                    <a:pt x="8413" y="2341"/>
                  </a:lnTo>
                  <a:cubicBezTo>
                    <a:pt x="8413" y="2341"/>
                    <a:pt x="8390" y="2341"/>
                    <a:pt x="8390" y="2318"/>
                  </a:cubicBezTo>
                  <a:cubicBezTo>
                    <a:pt x="8413" y="2272"/>
                    <a:pt x="8413" y="2249"/>
                    <a:pt x="8344" y="2133"/>
                  </a:cubicBezTo>
                  <a:lnTo>
                    <a:pt x="8297" y="2225"/>
                  </a:lnTo>
                  <a:cubicBezTo>
                    <a:pt x="8274" y="2202"/>
                    <a:pt x="8251" y="2202"/>
                    <a:pt x="8228" y="2202"/>
                  </a:cubicBezTo>
                  <a:cubicBezTo>
                    <a:pt x="8228" y="2179"/>
                    <a:pt x="8228" y="2156"/>
                    <a:pt x="8228" y="2156"/>
                  </a:cubicBezTo>
                  <a:cubicBezTo>
                    <a:pt x="8204" y="2179"/>
                    <a:pt x="8204" y="2202"/>
                    <a:pt x="8204" y="2225"/>
                  </a:cubicBezTo>
                  <a:lnTo>
                    <a:pt x="8158" y="2225"/>
                  </a:lnTo>
                  <a:cubicBezTo>
                    <a:pt x="8158" y="2249"/>
                    <a:pt x="8158" y="2249"/>
                    <a:pt x="8181" y="2295"/>
                  </a:cubicBezTo>
                  <a:cubicBezTo>
                    <a:pt x="8112" y="2249"/>
                    <a:pt x="8135" y="2179"/>
                    <a:pt x="8089" y="2133"/>
                  </a:cubicBezTo>
                  <a:cubicBezTo>
                    <a:pt x="8065" y="2156"/>
                    <a:pt x="8065" y="2156"/>
                    <a:pt x="8042" y="2156"/>
                  </a:cubicBezTo>
                  <a:lnTo>
                    <a:pt x="8019" y="2063"/>
                  </a:lnTo>
                  <a:cubicBezTo>
                    <a:pt x="7973" y="2063"/>
                    <a:pt x="7950" y="2086"/>
                    <a:pt x="7926" y="2110"/>
                  </a:cubicBezTo>
                  <a:cubicBezTo>
                    <a:pt x="7903" y="2133"/>
                    <a:pt x="7903" y="2156"/>
                    <a:pt x="7903" y="2202"/>
                  </a:cubicBezTo>
                  <a:cubicBezTo>
                    <a:pt x="7880" y="2202"/>
                    <a:pt x="7857" y="2202"/>
                    <a:pt x="7834" y="2225"/>
                  </a:cubicBezTo>
                  <a:cubicBezTo>
                    <a:pt x="7834" y="2179"/>
                    <a:pt x="7810" y="2156"/>
                    <a:pt x="7810" y="2110"/>
                  </a:cubicBezTo>
                  <a:lnTo>
                    <a:pt x="7857" y="2110"/>
                  </a:lnTo>
                  <a:cubicBezTo>
                    <a:pt x="7857" y="2086"/>
                    <a:pt x="7857" y="2086"/>
                    <a:pt x="7834" y="2086"/>
                  </a:cubicBezTo>
                  <a:lnTo>
                    <a:pt x="7787" y="2086"/>
                  </a:lnTo>
                  <a:cubicBezTo>
                    <a:pt x="7764" y="2086"/>
                    <a:pt x="7741" y="2063"/>
                    <a:pt x="7741" y="2040"/>
                  </a:cubicBezTo>
                  <a:cubicBezTo>
                    <a:pt x="7671" y="2040"/>
                    <a:pt x="7671" y="2040"/>
                    <a:pt x="7648" y="1994"/>
                  </a:cubicBezTo>
                  <a:cubicBezTo>
                    <a:pt x="7671" y="1994"/>
                    <a:pt x="7671" y="1970"/>
                    <a:pt x="7671" y="1947"/>
                  </a:cubicBezTo>
                  <a:cubicBezTo>
                    <a:pt x="7671" y="1924"/>
                    <a:pt x="7648" y="1924"/>
                    <a:pt x="7648" y="1901"/>
                  </a:cubicBezTo>
                  <a:lnTo>
                    <a:pt x="7671" y="1901"/>
                  </a:lnTo>
                  <a:cubicBezTo>
                    <a:pt x="7671" y="1878"/>
                    <a:pt x="7671" y="1878"/>
                    <a:pt x="7671" y="1878"/>
                  </a:cubicBezTo>
                  <a:cubicBezTo>
                    <a:pt x="7648" y="1878"/>
                    <a:pt x="7648" y="1901"/>
                    <a:pt x="7625" y="1901"/>
                  </a:cubicBezTo>
                  <a:cubicBezTo>
                    <a:pt x="7625" y="1878"/>
                    <a:pt x="7602" y="1878"/>
                    <a:pt x="7579" y="1855"/>
                  </a:cubicBezTo>
                  <a:cubicBezTo>
                    <a:pt x="7602" y="1831"/>
                    <a:pt x="7648" y="1808"/>
                    <a:pt x="7671" y="1785"/>
                  </a:cubicBezTo>
                  <a:cubicBezTo>
                    <a:pt x="7695" y="1808"/>
                    <a:pt x="7695" y="1808"/>
                    <a:pt x="7695" y="1831"/>
                  </a:cubicBezTo>
                  <a:cubicBezTo>
                    <a:pt x="7695" y="1855"/>
                    <a:pt x="7718" y="1855"/>
                    <a:pt x="7718" y="1878"/>
                  </a:cubicBezTo>
                  <a:cubicBezTo>
                    <a:pt x="7718" y="1831"/>
                    <a:pt x="7741" y="1785"/>
                    <a:pt x="7741" y="1739"/>
                  </a:cubicBezTo>
                  <a:lnTo>
                    <a:pt x="7671" y="1739"/>
                  </a:lnTo>
                  <a:cubicBezTo>
                    <a:pt x="7671" y="1716"/>
                    <a:pt x="7648" y="1692"/>
                    <a:pt x="7625" y="1669"/>
                  </a:cubicBezTo>
                  <a:cubicBezTo>
                    <a:pt x="7625" y="1700"/>
                    <a:pt x="7625" y="1731"/>
                    <a:pt x="7625" y="1762"/>
                  </a:cubicBezTo>
                  <a:cubicBezTo>
                    <a:pt x="7602" y="1762"/>
                    <a:pt x="7579" y="1762"/>
                    <a:pt x="7579" y="1739"/>
                  </a:cubicBezTo>
                  <a:lnTo>
                    <a:pt x="7579" y="1808"/>
                  </a:lnTo>
                  <a:lnTo>
                    <a:pt x="7532" y="1808"/>
                  </a:lnTo>
                  <a:cubicBezTo>
                    <a:pt x="7532" y="1808"/>
                    <a:pt x="7509" y="1831"/>
                    <a:pt x="7509" y="1831"/>
                  </a:cubicBezTo>
                  <a:cubicBezTo>
                    <a:pt x="7532" y="1855"/>
                    <a:pt x="7556" y="1878"/>
                    <a:pt x="7579" y="1901"/>
                  </a:cubicBezTo>
                  <a:cubicBezTo>
                    <a:pt x="7579" y="1924"/>
                    <a:pt x="7556" y="1970"/>
                    <a:pt x="7556" y="1994"/>
                  </a:cubicBezTo>
                  <a:cubicBezTo>
                    <a:pt x="7579" y="1994"/>
                    <a:pt x="7602" y="2017"/>
                    <a:pt x="7648" y="2017"/>
                  </a:cubicBezTo>
                  <a:cubicBezTo>
                    <a:pt x="7625" y="2040"/>
                    <a:pt x="7602" y="2063"/>
                    <a:pt x="7579" y="2086"/>
                  </a:cubicBezTo>
                  <a:cubicBezTo>
                    <a:pt x="7556" y="2110"/>
                    <a:pt x="7509" y="2110"/>
                    <a:pt x="7463" y="2133"/>
                  </a:cubicBezTo>
                  <a:cubicBezTo>
                    <a:pt x="7440" y="2063"/>
                    <a:pt x="7509" y="2063"/>
                    <a:pt x="7509" y="2017"/>
                  </a:cubicBezTo>
                  <a:lnTo>
                    <a:pt x="7463" y="1994"/>
                  </a:lnTo>
                  <a:lnTo>
                    <a:pt x="7440" y="1994"/>
                  </a:lnTo>
                  <a:cubicBezTo>
                    <a:pt x="7463" y="1994"/>
                    <a:pt x="7463" y="2017"/>
                    <a:pt x="7463" y="2017"/>
                  </a:cubicBezTo>
                  <a:cubicBezTo>
                    <a:pt x="7453" y="2026"/>
                    <a:pt x="7444" y="2032"/>
                    <a:pt x="7434" y="2032"/>
                  </a:cubicBezTo>
                  <a:cubicBezTo>
                    <a:pt x="7420" y="2032"/>
                    <a:pt x="7407" y="2021"/>
                    <a:pt x="7393" y="1994"/>
                  </a:cubicBezTo>
                  <a:cubicBezTo>
                    <a:pt x="7416" y="1924"/>
                    <a:pt x="7440" y="1855"/>
                    <a:pt x="7463" y="1785"/>
                  </a:cubicBezTo>
                  <a:lnTo>
                    <a:pt x="7509" y="1785"/>
                  </a:lnTo>
                  <a:cubicBezTo>
                    <a:pt x="7509" y="1762"/>
                    <a:pt x="7509" y="1739"/>
                    <a:pt x="7486" y="1739"/>
                  </a:cubicBezTo>
                  <a:lnTo>
                    <a:pt x="7440" y="1739"/>
                  </a:lnTo>
                  <a:lnTo>
                    <a:pt x="7486" y="1669"/>
                  </a:lnTo>
                  <a:cubicBezTo>
                    <a:pt x="7509" y="1692"/>
                    <a:pt x="7509" y="1716"/>
                    <a:pt x="7532" y="1716"/>
                  </a:cubicBezTo>
                  <a:cubicBezTo>
                    <a:pt x="7532" y="1692"/>
                    <a:pt x="7509" y="1669"/>
                    <a:pt x="7509" y="1646"/>
                  </a:cubicBezTo>
                  <a:cubicBezTo>
                    <a:pt x="7532" y="1623"/>
                    <a:pt x="7579" y="1600"/>
                    <a:pt x="7579" y="1600"/>
                  </a:cubicBezTo>
                  <a:lnTo>
                    <a:pt x="7648" y="1600"/>
                  </a:lnTo>
                  <a:cubicBezTo>
                    <a:pt x="7648" y="1600"/>
                    <a:pt x="7648" y="1576"/>
                    <a:pt x="7648" y="1576"/>
                  </a:cubicBezTo>
                  <a:cubicBezTo>
                    <a:pt x="7625" y="1576"/>
                    <a:pt x="7625" y="1576"/>
                    <a:pt x="7602" y="1553"/>
                  </a:cubicBezTo>
                  <a:cubicBezTo>
                    <a:pt x="7625" y="1530"/>
                    <a:pt x="7625" y="1530"/>
                    <a:pt x="7625" y="1507"/>
                  </a:cubicBezTo>
                  <a:cubicBezTo>
                    <a:pt x="7671" y="1530"/>
                    <a:pt x="7718" y="1530"/>
                    <a:pt x="7741" y="1530"/>
                  </a:cubicBezTo>
                  <a:cubicBezTo>
                    <a:pt x="7741" y="1507"/>
                    <a:pt x="7764" y="1484"/>
                    <a:pt x="7764" y="1484"/>
                  </a:cubicBezTo>
                  <a:cubicBezTo>
                    <a:pt x="7764" y="1461"/>
                    <a:pt x="7764" y="1461"/>
                    <a:pt x="7741" y="1461"/>
                  </a:cubicBezTo>
                  <a:cubicBezTo>
                    <a:pt x="7764" y="1414"/>
                    <a:pt x="7764" y="1391"/>
                    <a:pt x="7787" y="1368"/>
                  </a:cubicBezTo>
                  <a:cubicBezTo>
                    <a:pt x="7787" y="1391"/>
                    <a:pt x="7810" y="1391"/>
                    <a:pt x="7810" y="1414"/>
                  </a:cubicBezTo>
                  <a:cubicBezTo>
                    <a:pt x="7834" y="1391"/>
                    <a:pt x="7834" y="1391"/>
                    <a:pt x="7857" y="1391"/>
                  </a:cubicBezTo>
                  <a:cubicBezTo>
                    <a:pt x="7834" y="1345"/>
                    <a:pt x="7834" y="1298"/>
                    <a:pt x="7810" y="1275"/>
                  </a:cubicBezTo>
                  <a:cubicBezTo>
                    <a:pt x="7834" y="1252"/>
                    <a:pt x="7857" y="1252"/>
                    <a:pt x="7880" y="1252"/>
                  </a:cubicBezTo>
                  <a:cubicBezTo>
                    <a:pt x="7857" y="1206"/>
                    <a:pt x="7834" y="1159"/>
                    <a:pt x="7810" y="1113"/>
                  </a:cubicBezTo>
                  <a:cubicBezTo>
                    <a:pt x="7810" y="1136"/>
                    <a:pt x="7810" y="1136"/>
                    <a:pt x="7787" y="1136"/>
                  </a:cubicBezTo>
                  <a:lnTo>
                    <a:pt x="7787" y="1067"/>
                  </a:lnTo>
                  <a:cubicBezTo>
                    <a:pt x="7810" y="1043"/>
                    <a:pt x="7834" y="1043"/>
                    <a:pt x="7857" y="1020"/>
                  </a:cubicBezTo>
                  <a:cubicBezTo>
                    <a:pt x="7834" y="997"/>
                    <a:pt x="7834" y="974"/>
                    <a:pt x="7880" y="904"/>
                  </a:cubicBezTo>
                  <a:cubicBezTo>
                    <a:pt x="7834" y="835"/>
                    <a:pt x="7741" y="835"/>
                    <a:pt x="7718" y="765"/>
                  </a:cubicBezTo>
                  <a:lnTo>
                    <a:pt x="7671" y="765"/>
                  </a:lnTo>
                  <a:lnTo>
                    <a:pt x="7671" y="742"/>
                  </a:lnTo>
                  <a:cubicBezTo>
                    <a:pt x="7648" y="742"/>
                    <a:pt x="7602" y="742"/>
                    <a:pt x="7602" y="673"/>
                  </a:cubicBezTo>
                  <a:lnTo>
                    <a:pt x="7556" y="673"/>
                  </a:lnTo>
                  <a:cubicBezTo>
                    <a:pt x="7532" y="696"/>
                    <a:pt x="7532" y="719"/>
                    <a:pt x="7532" y="742"/>
                  </a:cubicBezTo>
                  <a:cubicBezTo>
                    <a:pt x="7509" y="719"/>
                    <a:pt x="7486" y="719"/>
                    <a:pt x="7463" y="719"/>
                  </a:cubicBezTo>
                  <a:lnTo>
                    <a:pt x="7416" y="719"/>
                  </a:lnTo>
                  <a:cubicBezTo>
                    <a:pt x="7393" y="719"/>
                    <a:pt x="7370" y="719"/>
                    <a:pt x="7347" y="742"/>
                  </a:cubicBezTo>
                  <a:cubicBezTo>
                    <a:pt x="7370" y="765"/>
                    <a:pt x="7393" y="789"/>
                    <a:pt x="7416" y="812"/>
                  </a:cubicBezTo>
                  <a:cubicBezTo>
                    <a:pt x="7370" y="858"/>
                    <a:pt x="7347" y="904"/>
                    <a:pt x="7324" y="951"/>
                  </a:cubicBezTo>
                  <a:cubicBezTo>
                    <a:pt x="7324" y="1043"/>
                    <a:pt x="7324" y="1043"/>
                    <a:pt x="7277" y="1090"/>
                  </a:cubicBezTo>
                  <a:cubicBezTo>
                    <a:pt x="7277" y="1067"/>
                    <a:pt x="7277" y="1067"/>
                    <a:pt x="7277" y="1067"/>
                  </a:cubicBezTo>
                  <a:lnTo>
                    <a:pt x="7231" y="1113"/>
                  </a:lnTo>
                  <a:lnTo>
                    <a:pt x="7301" y="1113"/>
                  </a:lnTo>
                  <a:cubicBezTo>
                    <a:pt x="7254" y="1136"/>
                    <a:pt x="7254" y="1159"/>
                    <a:pt x="7231" y="1182"/>
                  </a:cubicBezTo>
                  <a:cubicBezTo>
                    <a:pt x="7208" y="1206"/>
                    <a:pt x="7208" y="1229"/>
                    <a:pt x="7208" y="1252"/>
                  </a:cubicBezTo>
                  <a:cubicBezTo>
                    <a:pt x="7162" y="1136"/>
                    <a:pt x="7208" y="1043"/>
                    <a:pt x="7231" y="951"/>
                  </a:cubicBezTo>
                  <a:cubicBezTo>
                    <a:pt x="7231" y="928"/>
                    <a:pt x="7208" y="928"/>
                    <a:pt x="7162" y="904"/>
                  </a:cubicBezTo>
                  <a:lnTo>
                    <a:pt x="7162" y="789"/>
                  </a:lnTo>
                  <a:cubicBezTo>
                    <a:pt x="7185" y="812"/>
                    <a:pt x="7231" y="835"/>
                    <a:pt x="7231" y="835"/>
                  </a:cubicBezTo>
                  <a:cubicBezTo>
                    <a:pt x="7208" y="881"/>
                    <a:pt x="7254" y="881"/>
                    <a:pt x="7277" y="904"/>
                  </a:cubicBezTo>
                  <a:cubicBezTo>
                    <a:pt x="7277" y="881"/>
                    <a:pt x="7301" y="835"/>
                    <a:pt x="7301" y="812"/>
                  </a:cubicBezTo>
                  <a:cubicBezTo>
                    <a:pt x="7301" y="789"/>
                    <a:pt x="7277" y="789"/>
                    <a:pt x="7254" y="765"/>
                  </a:cubicBezTo>
                  <a:cubicBezTo>
                    <a:pt x="7231" y="789"/>
                    <a:pt x="7231" y="789"/>
                    <a:pt x="7231" y="812"/>
                  </a:cubicBezTo>
                  <a:cubicBezTo>
                    <a:pt x="7162" y="765"/>
                    <a:pt x="7208" y="649"/>
                    <a:pt x="7115" y="649"/>
                  </a:cubicBezTo>
                  <a:cubicBezTo>
                    <a:pt x="7115" y="603"/>
                    <a:pt x="7115" y="580"/>
                    <a:pt x="7115" y="534"/>
                  </a:cubicBezTo>
                  <a:lnTo>
                    <a:pt x="7046" y="534"/>
                  </a:lnTo>
                  <a:cubicBezTo>
                    <a:pt x="7023" y="487"/>
                    <a:pt x="6999" y="441"/>
                    <a:pt x="7023" y="395"/>
                  </a:cubicBezTo>
                  <a:cubicBezTo>
                    <a:pt x="6976" y="395"/>
                    <a:pt x="6976" y="395"/>
                    <a:pt x="6953" y="325"/>
                  </a:cubicBezTo>
                  <a:cubicBezTo>
                    <a:pt x="6930" y="302"/>
                    <a:pt x="6907" y="279"/>
                    <a:pt x="6883" y="279"/>
                  </a:cubicBezTo>
                  <a:cubicBezTo>
                    <a:pt x="6837" y="325"/>
                    <a:pt x="6907" y="371"/>
                    <a:pt x="6883" y="441"/>
                  </a:cubicBezTo>
                  <a:cubicBezTo>
                    <a:pt x="6842" y="441"/>
                    <a:pt x="6856" y="368"/>
                    <a:pt x="6794" y="368"/>
                  </a:cubicBezTo>
                  <a:cubicBezTo>
                    <a:pt x="6787" y="368"/>
                    <a:pt x="6778" y="369"/>
                    <a:pt x="6768" y="371"/>
                  </a:cubicBezTo>
                  <a:cubicBezTo>
                    <a:pt x="6768" y="395"/>
                    <a:pt x="6744" y="418"/>
                    <a:pt x="6744" y="441"/>
                  </a:cubicBezTo>
                  <a:cubicBezTo>
                    <a:pt x="6721" y="464"/>
                    <a:pt x="6698" y="464"/>
                    <a:pt x="6675" y="464"/>
                  </a:cubicBezTo>
                  <a:cubicBezTo>
                    <a:pt x="6652" y="441"/>
                    <a:pt x="6652" y="418"/>
                    <a:pt x="6629" y="395"/>
                  </a:cubicBezTo>
                  <a:cubicBezTo>
                    <a:pt x="6629" y="371"/>
                    <a:pt x="6652" y="348"/>
                    <a:pt x="6652" y="325"/>
                  </a:cubicBezTo>
                  <a:cubicBezTo>
                    <a:pt x="6629" y="325"/>
                    <a:pt x="6605" y="302"/>
                    <a:pt x="6605" y="279"/>
                  </a:cubicBezTo>
                  <a:cubicBezTo>
                    <a:pt x="6629" y="255"/>
                    <a:pt x="6629" y="232"/>
                    <a:pt x="6629" y="209"/>
                  </a:cubicBezTo>
                  <a:cubicBezTo>
                    <a:pt x="6629" y="209"/>
                    <a:pt x="6629" y="209"/>
                    <a:pt x="6629" y="186"/>
                  </a:cubicBezTo>
                  <a:cubicBezTo>
                    <a:pt x="6605" y="209"/>
                    <a:pt x="6605" y="232"/>
                    <a:pt x="6605" y="255"/>
                  </a:cubicBezTo>
                  <a:cubicBezTo>
                    <a:pt x="6536" y="209"/>
                    <a:pt x="6605" y="163"/>
                    <a:pt x="6582" y="116"/>
                  </a:cubicBezTo>
                  <a:cubicBezTo>
                    <a:pt x="6559" y="93"/>
                    <a:pt x="6559" y="93"/>
                    <a:pt x="6559" y="47"/>
                  </a:cubicBezTo>
                  <a:lnTo>
                    <a:pt x="6536" y="47"/>
                  </a:lnTo>
                  <a:cubicBezTo>
                    <a:pt x="6536" y="47"/>
                    <a:pt x="6536" y="70"/>
                    <a:pt x="6513" y="93"/>
                  </a:cubicBezTo>
                  <a:lnTo>
                    <a:pt x="6559" y="93"/>
                  </a:lnTo>
                  <a:lnTo>
                    <a:pt x="6559" y="116"/>
                  </a:lnTo>
                  <a:cubicBezTo>
                    <a:pt x="6536" y="116"/>
                    <a:pt x="6513" y="116"/>
                    <a:pt x="6466" y="140"/>
                  </a:cubicBezTo>
                  <a:cubicBezTo>
                    <a:pt x="6489" y="163"/>
                    <a:pt x="6513" y="186"/>
                    <a:pt x="6513" y="209"/>
                  </a:cubicBezTo>
                  <a:cubicBezTo>
                    <a:pt x="6513" y="209"/>
                    <a:pt x="6513" y="232"/>
                    <a:pt x="6513" y="232"/>
                  </a:cubicBezTo>
                  <a:cubicBezTo>
                    <a:pt x="6466" y="209"/>
                    <a:pt x="6420" y="209"/>
                    <a:pt x="6374" y="186"/>
                  </a:cubicBezTo>
                  <a:cubicBezTo>
                    <a:pt x="6374" y="186"/>
                    <a:pt x="6374" y="186"/>
                    <a:pt x="6374" y="209"/>
                  </a:cubicBezTo>
                  <a:cubicBezTo>
                    <a:pt x="6397" y="209"/>
                    <a:pt x="6443" y="232"/>
                    <a:pt x="6466" y="232"/>
                  </a:cubicBezTo>
                  <a:cubicBezTo>
                    <a:pt x="6455" y="255"/>
                    <a:pt x="6443" y="261"/>
                    <a:pt x="6432" y="261"/>
                  </a:cubicBezTo>
                  <a:cubicBezTo>
                    <a:pt x="6420" y="261"/>
                    <a:pt x="6408" y="255"/>
                    <a:pt x="6397" y="255"/>
                  </a:cubicBezTo>
                  <a:cubicBezTo>
                    <a:pt x="6397" y="279"/>
                    <a:pt x="6420" y="279"/>
                    <a:pt x="6420" y="302"/>
                  </a:cubicBezTo>
                  <a:cubicBezTo>
                    <a:pt x="6420" y="325"/>
                    <a:pt x="6420" y="325"/>
                    <a:pt x="6397" y="348"/>
                  </a:cubicBezTo>
                  <a:cubicBezTo>
                    <a:pt x="6397" y="325"/>
                    <a:pt x="6374" y="325"/>
                    <a:pt x="6350" y="302"/>
                  </a:cubicBezTo>
                  <a:cubicBezTo>
                    <a:pt x="6350" y="255"/>
                    <a:pt x="6350" y="186"/>
                    <a:pt x="6350" y="116"/>
                  </a:cubicBezTo>
                  <a:cubicBezTo>
                    <a:pt x="6350" y="93"/>
                    <a:pt x="6327" y="70"/>
                    <a:pt x="6327" y="70"/>
                  </a:cubicBezTo>
                  <a:cubicBezTo>
                    <a:pt x="6350" y="47"/>
                    <a:pt x="6350" y="47"/>
                    <a:pt x="6374" y="24"/>
                  </a:cubicBezTo>
                  <a:lnTo>
                    <a:pt x="62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5" name="Google Shape;27265;p30"/>
            <p:cNvSpPr/>
            <p:nvPr/>
          </p:nvSpPr>
          <p:spPr>
            <a:xfrm rot="-2577554">
              <a:off x="888297" y="5519770"/>
              <a:ext cx="25179" cy="25179"/>
            </a:xfrm>
            <a:custGeom>
              <a:avLst/>
              <a:gdLst/>
              <a:ahLst/>
              <a:cxnLst/>
              <a:rect l="l" t="t" r="r" b="b"/>
              <a:pathLst>
                <a:path w="279" h="279" extrusionOk="0">
                  <a:moveTo>
                    <a:pt x="140" y="1"/>
                  </a:moveTo>
                  <a:cubicBezTo>
                    <a:pt x="140" y="24"/>
                    <a:pt x="140" y="47"/>
                    <a:pt x="116" y="70"/>
                  </a:cubicBezTo>
                  <a:cubicBezTo>
                    <a:pt x="98" y="51"/>
                    <a:pt x="94" y="17"/>
                    <a:pt x="69" y="17"/>
                  </a:cubicBezTo>
                  <a:cubicBezTo>
                    <a:pt x="63" y="17"/>
                    <a:pt x="56" y="19"/>
                    <a:pt x="47" y="24"/>
                  </a:cubicBezTo>
                  <a:cubicBezTo>
                    <a:pt x="24" y="47"/>
                    <a:pt x="24" y="93"/>
                    <a:pt x="1" y="140"/>
                  </a:cubicBezTo>
                  <a:cubicBezTo>
                    <a:pt x="70" y="140"/>
                    <a:pt x="70" y="186"/>
                    <a:pt x="93" y="232"/>
                  </a:cubicBezTo>
                  <a:cubicBezTo>
                    <a:pt x="93" y="255"/>
                    <a:pt x="116" y="255"/>
                    <a:pt x="116" y="279"/>
                  </a:cubicBezTo>
                  <a:cubicBezTo>
                    <a:pt x="140" y="279"/>
                    <a:pt x="140" y="255"/>
                    <a:pt x="140" y="255"/>
                  </a:cubicBezTo>
                  <a:cubicBezTo>
                    <a:pt x="163" y="255"/>
                    <a:pt x="186" y="232"/>
                    <a:pt x="209" y="209"/>
                  </a:cubicBezTo>
                  <a:cubicBezTo>
                    <a:pt x="209" y="209"/>
                    <a:pt x="209" y="186"/>
                    <a:pt x="186" y="163"/>
                  </a:cubicBezTo>
                  <a:lnTo>
                    <a:pt x="279" y="163"/>
                  </a:lnTo>
                  <a:lnTo>
                    <a:pt x="279" y="140"/>
                  </a:lnTo>
                  <a:lnTo>
                    <a:pt x="232" y="93"/>
                  </a:lnTo>
                  <a:cubicBezTo>
                    <a:pt x="232" y="93"/>
                    <a:pt x="232" y="93"/>
                    <a:pt x="209" y="70"/>
                  </a:cubicBezTo>
                  <a:lnTo>
                    <a:pt x="186" y="70"/>
                  </a:lnTo>
                  <a:cubicBezTo>
                    <a:pt x="186" y="47"/>
                    <a:pt x="186" y="47"/>
                    <a:pt x="163" y="24"/>
                  </a:cubicBezTo>
                  <a:cubicBezTo>
                    <a:pt x="163" y="24"/>
                    <a:pt x="163" y="24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6" name="Google Shape;27266;p30"/>
            <p:cNvSpPr/>
            <p:nvPr/>
          </p:nvSpPr>
          <p:spPr>
            <a:xfrm rot="-2577554">
              <a:off x="322206" y="6090780"/>
              <a:ext cx="23104" cy="25179"/>
            </a:xfrm>
            <a:custGeom>
              <a:avLst/>
              <a:gdLst/>
              <a:ahLst/>
              <a:cxnLst/>
              <a:rect l="l" t="t" r="r" b="b"/>
              <a:pathLst>
                <a:path w="256" h="279" extrusionOk="0">
                  <a:moveTo>
                    <a:pt x="47" y="0"/>
                  </a:moveTo>
                  <a:cubicBezTo>
                    <a:pt x="0" y="93"/>
                    <a:pt x="0" y="186"/>
                    <a:pt x="23" y="278"/>
                  </a:cubicBezTo>
                  <a:lnTo>
                    <a:pt x="139" y="162"/>
                  </a:lnTo>
                  <a:cubicBezTo>
                    <a:pt x="163" y="209"/>
                    <a:pt x="186" y="232"/>
                    <a:pt x="209" y="278"/>
                  </a:cubicBezTo>
                  <a:cubicBezTo>
                    <a:pt x="232" y="255"/>
                    <a:pt x="255" y="232"/>
                    <a:pt x="209" y="186"/>
                  </a:cubicBezTo>
                  <a:cubicBezTo>
                    <a:pt x="186" y="162"/>
                    <a:pt x="186" y="139"/>
                    <a:pt x="209" y="93"/>
                  </a:cubicBezTo>
                  <a:lnTo>
                    <a:pt x="163" y="93"/>
                  </a:lnTo>
                  <a:cubicBezTo>
                    <a:pt x="163" y="93"/>
                    <a:pt x="139" y="70"/>
                    <a:pt x="139" y="70"/>
                  </a:cubicBezTo>
                  <a:cubicBezTo>
                    <a:pt x="116" y="93"/>
                    <a:pt x="93" y="93"/>
                    <a:pt x="93" y="116"/>
                  </a:cubicBezTo>
                  <a:cubicBezTo>
                    <a:pt x="93" y="70"/>
                    <a:pt x="93" y="46"/>
                    <a:pt x="93" y="23"/>
                  </a:cubicBezTo>
                  <a:lnTo>
                    <a:pt x="70" y="23"/>
                  </a:lnTo>
                  <a:cubicBezTo>
                    <a:pt x="70" y="0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7" name="Google Shape;27267;p30"/>
            <p:cNvSpPr/>
            <p:nvPr/>
          </p:nvSpPr>
          <p:spPr>
            <a:xfrm rot="-2577554">
              <a:off x="857928" y="5587686"/>
              <a:ext cx="18952" cy="23104"/>
            </a:xfrm>
            <a:custGeom>
              <a:avLst/>
              <a:gdLst/>
              <a:ahLst/>
              <a:cxnLst/>
              <a:rect l="l" t="t" r="r" b="b"/>
              <a:pathLst>
                <a:path w="210" h="256" extrusionOk="0">
                  <a:moveTo>
                    <a:pt x="1" y="1"/>
                  </a:moveTo>
                  <a:cubicBezTo>
                    <a:pt x="1" y="24"/>
                    <a:pt x="1" y="24"/>
                    <a:pt x="1" y="47"/>
                  </a:cubicBezTo>
                  <a:cubicBezTo>
                    <a:pt x="1" y="70"/>
                    <a:pt x="24" y="70"/>
                    <a:pt x="24" y="93"/>
                  </a:cubicBezTo>
                  <a:cubicBezTo>
                    <a:pt x="24" y="70"/>
                    <a:pt x="47" y="70"/>
                    <a:pt x="47" y="47"/>
                  </a:cubicBezTo>
                  <a:lnTo>
                    <a:pt x="24" y="47"/>
                  </a:lnTo>
                  <a:cubicBezTo>
                    <a:pt x="24" y="24"/>
                    <a:pt x="24" y="24"/>
                    <a:pt x="1" y="1"/>
                  </a:cubicBezTo>
                  <a:close/>
                  <a:moveTo>
                    <a:pt x="117" y="1"/>
                  </a:moveTo>
                  <a:cubicBezTo>
                    <a:pt x="117" y="24"/>
                    <a:pt x="94" y="47"/>
                    <a:pt x="94" y="70"/>
                  </a:cubicBezTo>
                  <a:lnTo>
                    <a:pt x="71" y="70"/>
                  </a:lnTo>
                  <a:cubicBezTo>
                    <a:pt x="71" y="70"/>
                    <a:pt x="71" y="47"/>
                    <a:pt x="47" y="47"/>
                  </a:cubicBezTo>
                  <a:cubicBezTo>
                    <a:pt x="71" y="70"/>
                    <a:pt x="71" y="93"/>
                    <a:pt x="94" y="117"/>
                  </a:cubicBezTo>
                  <a:cubicBezTo>
                    <a:pt x="71" y="117"/>
                    <a:pt x="71" y="140"/>
                    <a:pt x="47" y="140"/>
                  </a:cubicBezTo>
                  <a:cubicBezTo>
                    <a:pt x="94" y="186"/>
                    <a:pt x="71" y="233"/>
                    <a:pt x="140" y="256"/>
                  </a:cubicBezTo>
                  <a:lnTo>
                    <a:pt x="117" y="233"/>
                  </a:lnTo>
                  <a:cubicBezTo>
                    <a:pt x="140" y="209"/>
                    <a:pt x="186" y="186"/>
                    <a:pt x="210" y="163"/>
                  </a:cubicBezTo>
                  <a:cubicBezTo>
                    <a:pt x="186" y="140"/>
                    <a:pt x="163" y="140"/>
                    <a:pt x="163" y="117"/>
                  </a:cubicBezTo>
                  <a:cubicBezTo>
                    <a:pt x="163" y="93"/>
                    <a:pt x="186" y="93"/>
                    <a:pt x="210" y="70"/>
                  </a:cubicBezTo>
                  <a:cubicBezTo>
                    <a:pt x="186" y="47"/>
                    <a:pt x="186" y="24"/>
                    <a:pt x="163" y="24"/>
                  </a:cubicBezTo>
                  <a:cubicBezTo>
                    <a:pt x="158" y="19"/>
                    <a:pt x="153" y="17"/>
                    <a:pt x="148" y="17"/>
                  </a:cubicBezTo>
                  <a:cubicBezTo>
                    <a:pt x="139" y="17"/>
                    <a:pt x="131" y="22"/>
                    <a:pt x="125" y="22"/>
                  </a:cubicBezTo>
                  <a:cubicBezTo>
                    <a:pt x="120" y="22"/>
                    <a:pt x="117" y="18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8" name="Google Shape;27268;p30"/>
            <p:cNvSpPr/>
            <p:nvPr/>
          </p:nvSpPr>
          <p:spPr>
            <a:xfrm rot="-2577554">
              <a:off x="-189131" y="4581134"/>
              <a:ext cx="12635" cy="16786"/>
            </a:xfrm>
            <a:custGeom>
              <a:avLst/>
              <a:gdLst/>
              <a:ahLst/>
              <a:cxnLst/>
              <a:rect l="l" t="t" r="r" b="b"/>
              <a:pathLst>
                <a:path w="140" h="186" extrusionOk="0">
                  <a:moveTo>
                    <a:pt x="116" y="0"/>
                  </a:moveTo>
                  <a:cubicBezTo>
                    <a:pt x="93" y="23"/>
                    <a:pt x="47" y="47"/>
                    <a:pt x="24" y="70"/>
                  </a:cubicBezTo>
                  <a:cubicBezTo>
                    <a:pt x="24" y="47"/>
                    <a:pt x="0" y="47"/>
                    <a:pt x="0" y="47"/>
                  </a:cubicBezTo>
                  <a:cubicBezTo>
                    <a:pt x="0" y="70"/>
                    <a:pt x="0" y="116"/>
                    <a:pt x="0" y="139"/>
                  </a:cubicBezTo>
                  <a:cubicBezTo>
                    <a:pt x="24" y="162"/>
                    <a:pt x="24" y="162"/>
                    <a:pt x="47" y="186"/>
                  </a:cubicBezTo>
                  <a:cubicBezTo>
                    <a:pt x="93" y="186"/>
                    <a:pt x="70" y="139"/>
                    <a:pt x="93" y="116"/>
                  </a:cubicBezTo>
                  <a:lnTo>
                    <a:pt x="140" y="1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9" name="Google Shape;27269;p30"/>
            <p:cNvSpPr/>
            <p:nvPr/>
          </p:nvSpPr>
          <p:spPr>
            <a:xfrm rot="-2577554">
              <a:off x="1096390" y="5279258"/>
              <a:ext cx="12635" cy="18862"/>
            </a:xfrm>
            <a:custGeom>
              <a:avLst/>
              <a:gdLst/>
              <a:ahLst/>
              <a:cxnLst/>
              <a:rect l="l" t="t" r="r" b="b"/>
              <a:pathLst>
                <a:path w="140" h="209" extrusionOk="0">
                  <a:moveTo>
                    <a:pt x="24" y="93"/>
                  </a:moveTo>
                  <a:cubicBezTo>
                    <a:pt x="24" y="116"/>
                    <a:pt x="24" y="116"/>
                    <a:pt x="0" y="139"/>
                  </a:cubicBezTo>
                  <a:cubicBezTo>
                    <a:pt x="24" y="163"/>
                    <a:pt x="47" y="163"/>
                    <a:pt x="47" y="186"/>
                  </a:cubicBezTo>
                  <a:cubicBezTo>
                    <a:pt x="70" y="186"/>
                    <a:pt x="93" y="186"/>
                    <a:pt x="93" y="163"/>
                  </a:cubicBezTo>
                  <a:cubicBezTo>
                    <a:pt x="70" y="139"/>
                    <a:pt x="47" y="116"/>
                    <a:pt x="24" y="93"/>
                  </a:cubicBezTo>
                  <a:close/>
                  <a:moveTo>
                    <a:pt x="70" y="0"/>
                  </a:moveTo>
                  <a:cubicBezTo>
                    <a:pt x="47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47"/>
                  </a:cubicBezTo>
                  <a:lnTo>
                    <a:pt x="47" y="47"/>
                  </a:lnTo>
                  <a:cubicBezTo>
                    <a:pt x="70" y="70"/>
                    <a:pt x="93" y="93"/>
                    <a:pt x="93" y="163"/>
                  </a:cubicBezTo>
                  <a:cubicBezTo>
                    <a:pt x="116" y="186"/>
                    <a:pt x="116" y="186"/>
                    <a:pt x="116" y="209"/>
                  </a:cubicBezTo>
                  <a:cubicBezTo>
                    <a:pt x="139" y="209"/>
                    <a:pt x="139" y="186"/>
                    <a:pt x="139" y="186"/>
                  </a:cubicBezTo>
                  <a:cubicBezTo>
                    <a:pt x="116" y="139"/>
                    <a:pt x="93" y="7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0" name="Google Shape;27270;p30"/>
            <p:cNvSpPr/>
            <p:nvPr/>
          </p:nvSpPr>
          <p:spPr>
            <a:xfrm rot="-2577554">
              <a:off x="427714" y="6043697"/>
              <a:ext cx="12635" cy="12635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1" y="0"/>
                  </a:moveTo>
                  <a:cubicBezTo>
                    <a:pt x="1" y="70"/>
                    <a:pt x="70" y="139"/>
                    <a:pt x="140" y="139"/>
                  </a:cubicBezTo>
                  <a:cubicBezTo>
                    <a:pt x="117" y="116"/>
                    <a:pt x="117" y="93"/>
                    <a:pt x="117" y="70"/>
                  </a:cubicBezTo>
                  <a:cubicBezTo>
                    <a:pt x="117" y="70"/>
                    <a:pt x="117" y="70"/>
                    <a:pt x="117" y="46"/>
                  </a:cubicBezTo>
                  <a:cubicBezTo>
                    <a:pt x="117" y="46"/>
                    <a:pt x="117" y="46"/>
                    <a:pt x="117" y="23"/>
                  </a:cubicBezTo>
                  <a:cubicBezTo>
                    <a:pt x="88" y="33"/>
                    <a:pt x="71" y="39"/>
                    <a:pt x="61" y="39"/>
                  </a:cubicBezTo>
                  <a:cubicBezTo>
                    <a:pt x="47" y="39"/>
                    <a:pt x="47" y="27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1" name="Google Shape;27271;p30"/>
            <p:cNvSpPr/>
            <p:nvPr/>
          </p:nvSpPr>
          <p:spPr>
            <a:xfrm rot="-2577554">
              <a:off x="-175327" y="4568280"/>
              <a:ext cx="12635" cy="16786"/>
            </a:xfrm>
            <a:custGeom>
              <a:avLst/>
              <a:gdLst/>
              <a:ahLst/>
              <a:cxnLst/>
              <a:rect l="l" t="t" r="r" b="b"/>
              <a:pathLst>
                <a:path w="140" h="186" extrusionOk="0">
                  <a:moveTo>
                    <a:pt x="46" y="0"/>
                  </a:moveTo>
                  <a:cubicBezTo>
                    <a:pt x="23" y="23"/>
                    <a:pt x="23" y="47"/>
                    <a:pt x="0" y="70"/>
                  </a:cubicBezTo>
                  <a:cubicBezTo>
                    <a:pt x="0" y="93"/>
                    <a:pt x="23" y="93"/>
                    <a:pt x="23" y="116"/>
                  </a:cubicBezTo>
                  <a:lnTo>
                    <a:pt x="93" y="116"/>
                  </a:lnTo>
                  <a:cubicBezTo>
                    <a:pt x="93" y="93"/>
                    <a:pt x="93" y="93"/>
                    <a:pt x="116" y="70"/>
                  </a:cubicBezTo>
                  <a:lnTo>
                    <a:pt x="70" y="70"/>
                  </a:lnTo>
                  <a:cubicBezTo>
                    <a:pt x="70" y="47"/>
                    <a:pt x="46" y="23"/>
                    <a:pt x="46" y="0"/>
                  </a:cubicBezTo>
                  <a:close/>
                  <a:moveTo>
                    <a:pt x="116" y="70"/>
                  </a:moveTo>
                  <a:cubicBezTo>
                    <a:pt x="116" y="93"/>
                    <a:pt x="116" y="116"/>
                    <a:pt x="116" y="139"/>
                  </a:cubicBezTo>
                  <a:lnTo>
                    <a:pt x="93" y="139"/>
                  </a:lnTo>
                  <a:cubicBezTo>
                    <a:pt x="116" y="162"/>
                    <a:pt x="116" y="186"/>
                    <a:pt x="116" y="186"/>
                  </a:cubicBezTo>
                  <a:cubicBezTo>
                    <a:pt x="139" y="162"/>
                    <a:pt x="139" y="139"/>
                    <a:pt x="139" y="139"/>
                  </a:cubicBezTo>
                  <a:cubicBezTo>
                    <a:pt x="139" y="116"/>
                    <a:pt x="116" y="93"/>
                    <a:pt x="116" y="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2" name="Google Shape;27272;p30"/>
            <p:cNvSpPr/>
            <p:nvPr/>
          </p:nvSpPr>
          <p:spPr>
            <a:xfrm rot="-2577554">
              <a:off x="736901" y="5659962"/>
              <a:ext cx="10559" cy="14711"/>
            </a:xfrm>
            <a:custGeom>
              <a:avLst/>
              <a:gdLst/>
              <a:ahLst/>
              <a:cxnLst/>
              <a:rect l="l" t="t" r="r" b="b"/>
              <a:pathLst>
                <a:path w="117" h="163" extrusionOk="0">
                  <a:moveTo>
                    <a:pt x="47" y="0"/>
                  </a:moveTo>
                  <a:cubicBezTo>
                    <a:pt x="24" y="23"/>
                    <a:pt x="24" y="70"/>
                    <a:pt x="1" y="116"/>
                  </a:cubicBezTo>
                  <a:cubicBezTo>
                    <a:pt x="24" y="93"/>
                    <a:pt x="47" y="93"/>
                    <a:pt x="47" y="93"/>
                  </a:cubicBezTo>
                  <a:cubicBezTo>
                    <a:pt x="70" y="116"/>
                    <a:pt x="47" y="162"/>
                    <a:pt x="117" y="162"/>
                  </a:cubicBezTo>
                  <a:cubicBezTo>
                    <a:pt x="117" y="93"/>
                    <a:pt x="93" y="47"/>
                    <a:pt x="47" y="23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3" name="Google Shape;27273;p30"/>
            <p:cNvSpPr/>
            <p:nvPr/>
          </p:nvSpPr>
          <p:spPr>
            <a:xfrm rot="-2577554">
              <a:off x="286235" y="4608329"/>
              <a:ext cx="14711" cy="12635"/>
            </a:xfrm>
            <a:custGeom>
              <a:avLst/>
              <a:gdLst/>
              <a:ahLst/>
              <a:cxnLst/>
              <a:rect l="l" t="t" r="r" b="b"/>
              <a:pathLst>
                <a:path w="163" h="140" extrusionOk="0">
                  <a:moveTo>
                    <a:pt x="139" y="0"/>
                  </a:moveTo>
                  <a:cubicBezTo>
                    <a:pt x="139" y="0"/>
                    <a:pt x="116" y="23"/>
                    <a:pt x="93" y="46"/>
                  </a:cubicBezTo>
                  <a:cubicBezTo>
                    <a:pt x="81" y="46"/>
                    <a:pt x="70" y="41"/>
                    <a:pt x="55" y="41"/>
                  </a:cubicBezTo>
                  <a:cubicBezTo>
                    <a:pt x="41" y="41"/>
                    <a:pt x="23" y="46"/>
                    <a:pt x="0" y="70"/>
                  </a:cubicBezTo>
                  <a:cubicBezTo>
                    <a:pt x="47" y="70"/>
                    <a:pt x="47" y="139"/>
                    <a:pt x="70" y="139"/>
                  </a:cubicBezTo>
                  <a:lnTo>
                    <a:pt x="162" y="46"/>
                  </a:lnTo>
                  <a:cubicBezTo>
                    <a:pt x="162" y="46"/>
                    <a:pt x="162" y="23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4" name="Google Shape;27274;p30"/>
            <p:cNvSpPr/>
            <p:nvPr/>
          </p:nvSpPr>
          <p:spPr>
            <a:xfrm rot="-2577554">
              <a:off x="410654" y="4777093"/>
              <a:ext cx="12635" cy="16786"/>
            </a:xfrm>
            <a:custGeom>
              <a:avLst/>
              <a:gdLst/>
              <a:ahLst/>
              <a:cxnLst/>
              <a:rect l="l" t="t" r="r" b="b"/>
              <a:pathLst>
                <a:path w="140" h="186" extrusionOk="0">
                  <a:moveTo>
                    <a:pt x="0" y="0"/>
                  </a:moveTo>
                  <a:cubicBezTo>
                    <a:pt x="0" y="47"/>
                    <a:pt x="46" y="47"/>
                    <a:pt x="46" y="70"/>
                  </a:cubicBezTo>
                  <a:cubicBezTo>
                    <a:pt x="54" y="85"/>
                    <a:pt x="62" y="98"/>
                    <a:pt x="70" y="109"/>
                  </a:cubicBezTo>
                  <a:lnTo>
                    <a:pt x="70" y="109"/>
                  </a:lnTo>
                  <a:lnTo>
                    <a:pt x="70" y="24"/>
                  </a:lnTo>
                  <a:lnTo>
                    <a:pt x="46" y="24"/>
                  </a:lnTo>
                  <a:cubicBezTo>
                    <a:pt x="23" y="24"/>
                    <a:pt x="23" y="0"/>
                    <a:pt x="0" y="0"/>
                  </a:cubicBezTo>
                  <a:close/>
                  <a:moveTo>
                    <a:pt x="70" y="109"/>
                  </a:moveTo>
                  <a:lnTo>
                    <a:pt x="70" y="116"/>
                  </a:lnTo>
                  <a:cubicBezTo>
                    <a:pt x="74" y="121"/>
                    <a:pt x="79" y="124"/>
                    <a:pt x="83" y="127"/>
                  </a:cubicBezTo>
                  <a:lnTo>
                    <a:pt x="83" y="127"/>
                  </a:lnTo>
                  <a:cubicBezTo>
                    <a:pt x="79" y="122"/>
                    <a:pt x="74" y="116"/>
                    <a:pt x="70" y="109"/>
                  </a:cubicBezTo>
                  <a:close/>
                  <a:moveTo>
                    <a:pt x="83" y="127"/>
                  </a:moveTo>
                  <a:lnTo>
                    <a:pt x="83" y="127"/>
                  </a:lnTo>
                  <a:cubicBezTo>
                    <a:pt x="94" y="141"/>
                    <a:pt x="105" y="152"/>
                    <a:pt x="116" y="163"/>
                  </a:cubicBezTo>
                  <a:cubicBezTo>
                    <a:pt x="116" y="186"/>
                    <a:pt x="139" y="186"/>
                    <a:pt x="139" y="186"/>
                  </a:cubicBezTo>
                  <a:lnTo>
                    <a:pt x="139" y="140"/>
                  </a:lnTo>
                  <a:cubicBezTo>
                    <a:pt x="120" y="140"/>
                    <a:pt x="102" y="140"/>
                    <a:pt x="83" y="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5" name="Google Shape;27275;p30"/>
            <p:cNvSpPr/>
            <p:nvPr/>
          </p:nvSpPr>
          <p:spPr>
            <a:xfrm rot="-2577554">
              <a:off x="23584" y="4588290"/>
              <a:ext cx="8393" cy="18952"/>
            </a:xfrm>
            <a:custGeom>
              <a:avLst/>
              <a:gdLst/>
              <a:ahLst/>
              <a:cxnLst/>
              <a:rect l="l" t="t" r="r" b="b"/>
              <a:pathLst>
                <a:path w="93" h="210" extrusionOk="0">
                  <a:moveTo>
                    <a:pt x="0" y="1"/>
                  </a:moveTo>
                  <a:cubicBezTo>
                    <a:pt x="46" y="70"/>
                    <a:pt x="46" y="140"/>
                    <a:pt x="70" y="209"/>
                  </a:cubicBezTo>
                  <a:cubicBezTo>
                    <a:pt x="70" y="186"/>
                    <a:pt x="93" y="186"/>
                    <a:pt x="93" y="186"/>
                  </a:cubicBezTo>
                  <a:cubicBezTo>
                    <a:pt x="70" y="140"/>
                    <a:pt x="46" y="93"/>
                    <a:pt x="93" y="47"/>
                  </a:cubicBezTo>
                  <a:cubicBezTo>
                    <a:pt x="70" y="24"/>
                    <a:pt x="46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6" name="Google Shape;27276;p30"/>
            <p:cNvSpPr/>
            <p:nvPr/>
          </p:nvSpPr>
          <p:spPr>
            <a:xfrm rot="-2577554">
              <a:off x="701975" y="5633056"/>
              <a:ext cx="8393" cy="12635"/>
            </a:xfrm>
            <a:custGeom>
              <a:avLst/>
              <a:gdLst/>
              <a:ahLst/>
              <a:cxnLst/>
              <a:rect l="l" t="t" r="r" b="b"/>
              <a:pathLst>
                <a:path w="93" h="140" extrusionOk="0">
                  <a:moveTo>
                    <a:pt x="47" y="0"/>
                  </a:moveTo>
                  <a:cubicBezTo>
                    <a:pt x="23" y="0"/>
                    <a:pt x="0" y="0"/>
                    <a:pt x="0" y="24"/>
                  </a:cubicBezTo>
                  <a:cubicBezTo>
                    <a:pt x="47" y="47"/>
                    <a:pt x="0" y="70"/>
                    <a:pt x="23" y="116"/>
                  </a:cubicBezTo>
                  <a:cubicBezTo>
                    <a:pt x="23" y="116"/>
                    <a:pt x="23" y="116"/>
                    <a:pt x="23" y="140"/>
                  </a:cubicBezTo>
                  <a:lnTo>
                    <a:pt x="70" y="140"/>
                  </a:lnTo>
                  <a:cubicBezTo>
                    <a:pt x="70" y="116"/>
                    <a:pt x="70" y="93"/>
                    <a:pt x="93" y="47"/>
                  </a:cubicBezTo>
                  <a:cubicBezTo>
                    <a:pt x="70" y="47"/>
                    <a:pt x="47" y="24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7" name="Google Shape;27277;p30"/>
            <p:cNvSpPr/>
            <p:nvPr/>
          </p:nvSpPr>
          <p:spPr>
            <a:xfrm rot="-2577554">
              <a:off x="369416" y="6112477"/>
              <a:ext cx="10559" cy="8393"/>
            </a:xfrm>
            <a:custGeom>
              <a:avLst/>
              <a:gdLst/>
              <a:ahLst/>
              <a:cxnLst/>
              <a:rect l="l" t="t" r="r" b="b"/>
              <a:pathLst>
                <a:path w="117" h="93" extrusionOk="0">
                  <a:moveTo>
                    <a:pt x="93" y="0"/>
                  </a:moveTo>
                  <a:cubicBezTo>
                    <a:pt x="70" y="0"/>
                    <a:pt x="47" y="23"/>
                    <a:pt x="1" y="23"/>
                  </a:cubicBezTo>
                  <a:cubicBezTo>
                    <a:pt x="1" y="23"/>
                    <a:pt x="1" y="46"/>
                    <a:pt x="1" y="70"/>
                  </a:cubicBezTo>
                  <a:cubicBezTo>
                    <a:pt x="24" y="70"/>
                    <a:pt x="24" y="93"/>
                    <a:pt x="47" y="93"/>
                  </a:cubicBezTo>
                  <a:cubicBezTo>
                    <a:pt x="70" y="70"/>
                    <a:pt x="93" y="70"/>
                    <a:pt x="116" y="70"/>
                  </a:cubicBezTo>
                  <a:cubicBezTo>
                    <a:pt x="116" y="46"/>
                    <a:pt x="93" y="23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8" name="Google Shape;27278;p30"/>
            <p:cNvSpPr/>
            <p:nvPr/>
          </p:nvSpPr>
          <p:spPr>
            <a:xfrm rot="-2577554">
              <a:off x="653719" y="4879986"/>
              <a:ext cx="10559" cy="14711"/>
            </a:xfrm>
            <a:custGeom>
              <a:avLst/>
              <a:gdLst/>
              <a:ahLst/>
              <a:cxnLst/>
              <a:rect l="l" t="t" r="r" b="b"/>
              <a:pathLst>
                <a:path w="117" h="163" extrusionOk="0">
                  <a:moveTo>
                    <a:pt x="23" y="1"/>
                  </a:moveTo>
                  <a:lnTo>
                    <a:pt x="23" y="1"/>
                  </a:lnTo>
                  <a:cubicBezTo>
                    <a:pt x="0" y="70"/>
                    <a:pt x="70" y="70"/>
                    <a:pt x="70" y="116"/>
                  </a:cubicBezTo>
                  <a:cubicBezTo>
                    <a:pt x="70" y="116"/>
                    <a:pt x="70" y="116"/>
                    <a:pt x="70" y="140"/>
                  </a:cubicBezTo>
                  <a:cubicBezTo>
                    <a:pt x="70" y="140"/>
                    <a:pt x="70" y="163"/>
                    <a:pt x="70" y="163"/>
                  </a:cubicBezTo>
                  <a:cubicBezTo>
                    <a:pt x="93" y="163"/>
                    <a:pt x="116" y="140"/>
                    <a:pt x="116" y="140"/>
                  </a:cubicBezTo>
                  <a:cubicBezTo>
                    <a:pt x="116" y="116"/>
                    <a:pt x="93" y="116"/>
                    <a:pt x="93" y="93"/>
                  </a:cubicBezTo>
                  <a:cubicBezTo>
                    <a:pt x="93" y="70"/>
                    <a:pt x="93" y="47"/>
                    <a:pt x="93" y="24"/>
                  </a:cubicBezTo>
                  <a:cubicBezTo>
                    <a:pt x="70" y="47"/>
                    <a:pt x="70" y="47"/>
                    <a:pt x="47" y="47"/>
                  </a:cubicBezTo>
                  <a:cubicBezTo>
                    <a:pt x="47" y="47"/>
                    <a:pt x="47" y="24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9" name="Google Shape;27279;p30"/>
            <p:cNvSpPr/>
            <p:nvPr/>
          </p:nvSpPr>
          <p:spPr>
            <a:xfrm rot="-2577554">
              <a:off x="458466" y="6050897"/>
              <a:ext cx="8483" cy="10559"/>
            </a:xfrm>
            <a:custGeom>
              <a:avLst/>
              <a:gdLst/>
              <a:ahLst/>
              <a:cxnLst/>
              <a:rect l="l" t="t" r="r" b="b"/>
              <a:pathLst>
                <a:path w="94" h="117" extrusionOk="0">
                  <a:moveTo>
                    <a:pt x="70" y="0"/>
                  </a:moveTo>
                  <a:cubicBezTo>
                    <a:pt x="70" y="23"/>
                    <a:pt x="47" y="23"/>
                    <a:pt x="47" y="23"/>
                  </a:cubicBezTo>
                  <a:cubicBezTo>
                    <a:pt x="24" y="70"/>
                    <a:pt x="24" y="93"/>
                    <a:pt x="1" y="116"/>
                  </a:cubicBezTo>
                  <a:cubicBezTo>
                    <a:pt x="47" y="116"/>
                    <a:pt x="70" y="116"/>
                    <a:pt x="93" y="93"/>
                  </a:cubicBezTo>
                  <a:lnTo>
                    <a:pt x="93" y="47"/>
                  </a:lnTo>
                  <a:cubicBezTo>
                    <a:pt x="93" y="47"/>
                    <a:pt x="70" y="47"/>
                    <a:pt x="70" y="23"/>
                  </a:cubicBezTo>
                  <a:cubicBezTo>
                    <a:pt x="70" y="23"/>
                    <a:pt x="70" y="23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0" name="Google Shape;27280;p30"/>
            <p:cNvSpPr/>
            <p:nvPr/>
          </p:nvSpPr>
          <p:spPr>
            <a:xfrm rot="-2577554">
              <a:off x="880472" y="5516499"/>
              <a:ext cx="10559" cy="8483"/>
            </a:xfrm>
            <a:custGeom>
              <a:avLst/>
              <a:gdLst/>
              <a:ahLst/>
              <a:cxnLst/>
              <a:rect l="l" t="t" r="r" b="b"/>
              <a:pathLst>
                <a:path w="117" h="94" extrusionOk="0">
                  <a:moveTo>
                    <a:pt x="1" y="1"/>
                  </a:moveTo>
                  <a:cubicBezTo>
                    <a:pt x="24" y="24"/>
                    <a:pt x="24" y="24"/>
                    <a:pt x="47" y="2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70" y="70"/>
                    <a:pt x="70" y="93"/>
                    <a:pt x="94" y="93"/>
                  </a:cubicBezTo>
                  <a:cubicBezTo>
                    <a:pt x="117" y="93"/>
                    <a:pt x="117" y="70"/>
                    <a:pt x="117" y="47"/>
                  </a:cubicBezTo>
                  <a:cubicBezTo>
                    <a:pt x="94" y="24"/>
                    <a:pt x="94" y="24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1" name="Google Shape;27281;p30"/>
            <p:cNvSpPr/>
            <p:nvPr/>
          </p:nvSpPr>
          <p:spPr>
            <a:xfrm rot="-2577554">
              <a:off x="844427" y="5721245"/>
              <a:ext cx="10469" cy="6317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23" y="0"/>
                  </a:moveTo>
                  <a:cubicBezTo>
                    <a:pt x="23" y="23"/>
                    <a:pt x="0" y="23"/>
                    <a:pt x="0" y="47"/>
                  </a:cubicBezTo>
                  <a:cubicBezTo>
                    <a:pt x="46" y="70"/>
                    <a:pt x="70" y="70"/>
                    <a:pt x="93" y="70"/>
                  </a:cubicBezTo>
                  <a:cubicBezTo>
                    <a:pt x="116" y="47"/>
                    <a:pt x="116" y="23"/>
                    <a:pt x="116" y="23"/>
                  </a:cubicBezTo>
                  <a:cubicBezTo>
                    <a:pt x="93" y="23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2" name="Google Shape;27282;p30"/>
            <p:cNvSpPr/>
            <p:nvPr/>
          </p:nvSpPr>
          <p:spPr>
            <a:xfrm rot="-2577554">
              <a:off x="115046" y="4593325"/>
              <a:ext cx="4242" cy="16786"/>
            </a:xfrm>
            <a:custGeom>
              <a:avLst/>
              <a:gdLst/>
              <a:ahLst/>
              <a:cxnLst/>
              <a:rect l="l" t="t" r="r" b="b"/>
              <a:pathLst>
                <a:path w="47" h="186" extrusionOk="0">
                  <a:moveTo>
                    <a:pt x="24" y="0"/>
                  </a:moveTo>
                  <a:cubicBezTo>
                    <a:pt x="24" y="23"/>
                    <a:pt x="24" y="23"/>
                    <a:pt x="24" y="46"/>
                  </a:cubicBezTo>
                  <a:cubicBezTo>
                    <a:pt x="24" y="70"/>
                    <a:pt x="1" y="70"/>
                    <a:pt x="1" y="70"/>
                  </a:cubicBezTo>
                  <a:cubicBezTo>
                    <a:pt x="1" y="116"/>
                    <a:pt x="24" y="139"/>
                    <a:pt x="24" y="186"/>
                  </a:cubicBezTo>
                  <a:cubicBezTo>
                    <a:pt x="47" y="116"/>
                    <a:pt x="24" y="70"/>
                    <a:pt x="47" y="23"/>
                  </a:cubicBezTo>
                  <a:cubicBezTo>
                    <a:pt x="47" y="23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3" name="Google Shape;27283;p30"/>
            <p:cNvSpPr/>
            <p:nvPr/>
          </p:nvSpPr>
          <p:spPr>
            <a:xfrm rot="-2577554">
              <a:off x="1076503" y="5311103"/>
              <a:ext cx="6408" cy="13176"/>
            </a:xfrm>
            <a:custGeom>
              <a:avLst/>
              <a:gdLst/>
              <a:ahLst/>
              <a:cxnLst/>
              <a:rect l="l" t="t" r="r" b="b"/>
              <a:pathLst>
                <a:path w="71" h="146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23"/>
                    <a:pt x="1" y="23"/>
                    <a:pt x="1" y="46"/>
                  </a:cubicBezTo>
                  <a:cubicBezTo>
                    <a:pt x="1" y="70"/>
                    <a:pt x="24" y="93"/>
                    <a:pt x="47" y="116"/>
                  </a:cubicBezTo>
                  <a:cubicBezTo>
                    <a:pt x="24" y="139"/>
                    <a:pt x="24" y="139"/>
                    <a:pt x="1" y="139"/>
                  </a:cubicBezTo>
                  <a:cubicBezTo>
                    <a:pt x="9" y="144"/>
                    <a:pt x="17" y="145"/>
                    <a:pt x="23" y="145"/>
                  </a:cubicBezTo>
                  <a:cubicBezTo>
                    <a:pt x="48" y="145"/>
                    <a:pt x="51" y="112"/>
                    <a:pt x="70" y="93"/>
                  </a:cubicBezTo>
                  <a:cubicBezTo>
                    <a:pt x="70" y="46"/>
                    <a:pt x="1" y="46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4" name="Google Shape;27284;p30"/>
            <p:cNvSpPr/>
            <p:nvPr/>
          </p:nvSpPr>
          <p:spPr>
            <a:xfrm rot="-2577554">
              <a:off x="1089036" y="5305386"/>
              <a:ext cx="6408" cy="14711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1" y="0"/>
                  </a:moveTo>
                  <a:cubicBezTo>
                    <a:pt x="1" y="47"/>
                    <a:pt x="24" y="70"/>
                    <a:pt x="47" y="93"/>
                  </a:cubicBezTo>
                  <a:cubicBezTo>
                    <a:pt x="24" y="93"/>
                    <a:pt x="24" y="93"/>
                    <a:pt x="1" y="116"/>
                  </a:cubicBezTo>
                  <a:cubicBezTo>
                    <a:pt x="24" y="116"/>
                    <a:pt x="24" y="139"/>
                    <a:pt x="24" y="163"/>
                  </a:cubicBezTo>
                  <a:cubicBezTo>
                    <a:pt x="47" y="139"/>
                    <a:pt x="47" y="116"/>
                    <a:pt x="70" y="93"/>
                  </a:cubicBezTo>
                  <a:cubicBezTo>
                    <a:pt x="47" y="47"/>
                    <a:pt x="4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5" name="Google Shape;27285;p30"/>
            <p:cNvSpPr/>
            <p:nvPr/>
          </p:nvSpPr>
          <p:spPr>
            <a:xfrm rot="-2577554">
              <a:off x="694578" y="5622570"/>
              <a:ext cx="6408" cy="6317"/>
            </a:xfrm>
            <a:custGeom>
              <a:avLst/>
              <a:gdLst/>
              <a:ahLst/>
              <a:cxnLst/>
              <a:rect l="l" t="t" r="r" b="b"/>
              <a:pathLst>
                <a:path w="71" h="70" extrusionOk="0">
                  <a:moveTo>
                    <a:pt x="47" y="0"/>
                  </a:moveTo>
                  <a:cubicBezTo>
                    <a:pt x="24" y="0"/>
                    <a:pt x="24" y="24"/>
                    <a:pt x="24" y="24"/>
                  </a:cubicBezTo>
                  <a:cubicBezTo>
                    <a:pt x="1" y="47"/>
                    <a:pt x="1" y="70"/>
                    <a:pt x="1" y="70"/>
                  </a:cubicBezTo>
                  <a:lnTo>
                    <a:pt x="70" y="70"/>
                  </a:lnTo>
                  <a:cubicBezTo>
                    <a:pt x="70" y="47"/>
                    <a:pt x="70" y="24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6" name="Google Shape;27286;p30"/>
            <p:cNvSpPr/>
            <p:nvPr/>
          </p:nvSpPr>
          <p:spPr>
            <a:xfrm rot="-2577554">
              <a:off x="1111114" y="5273122"/>
              <a:ext cx="10559" cy="8483"/>
            </a:xfrm>
            <a:custGeom>
              <a:avLst/>
              <a:gdLst/>
              <a:ahLst/>
              <a:cxnLst/>
              <a:rect l="l" t="t" r="r" b="b"/>
              <a:pathLst>
                <a:path w="117" h="94" extrusionOk="0">
                  <a:moveTo>
                    <a:pt x="70" y="1"/>
                  </a:moveTo>
                  <a:cubicBezTo>
                    <a:pt x="47" y="24"/>
                    <a:pt x="1" y="1"/>
                    <a:pt x="1" y="47"/>
                  </a:cubicBezTo>
                  <a:cubicBezTo>
                    <a:pt x="24" y="47"/>
                    <a:pt x="47" y="70"/>
                    <a:pt x="94" y="94"/>
                  </a:cubicBezTo>
                  <a:cubicBezTo>
                    <a:pt x="117" y="47"/>
                    <a:pt x="70" y="47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7" name="Google Shape;27287;p30"/>
            <p:cNvSpPr/>
            <p:nvPr/>
          </p:nvSpPr>
          <p:spPr>
            <a:xfrm rot="-2577554">
              <a:off x="392301" y="6084421"/>
              <a:ext cx="12635" cy="8483"/>
            </a:xfrm>
            <a:custGeom>
              <a:avLst/>
              <a:gdLst/>
              <a:ahLst/>
              <a:cxnLst/>
              <a:rect l="l" t="t" r="r" b="b"/>
              <a:pathLst>
                <a:path w="140" h="94" extrusionOk="0">
                  <a:moveTo>
                    <a:pt x="1" y="1"/>
                  </a:moveTo>
                  <a:cubicBezTo>
                    <a:pt x="47" y="24"/>
                    <a:pt x="70" y="47"/>
                    <a:pt x="116" y="93"/>
                  </a:cubicBezTo>
                  <a:cubicBezTo>
                    <a:pt x="116" y="70"/>
                    <a:pt x="116" y="70"/>
                    <a:pt x="140" y="70"/>
                  </a:cubicBezTo>
                  <a:cubicBezTo>
                    <a:pt x="140" y="47"/>
                    <a:pt x="116" y="24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8" name="Google Shape;27288;p30"/>
            <p:cNvSpPr/>
            <p:nvPr/>
          </p:nvSpPr>
          <p:spPr>
            <a:xfrm rot="-2577554">
              <a:off x="96047" y="4582756"/>
              <a:ext cx="6317" cy="8483"/>
            </a:xfrm>
            <a:custGeom>
              <a:avLst/>
              <a:gdLst/>
              <a:ahLst/>
              <a:cxnLst/>
              <a:rect l="l" t="t" r="r" b="b"/>
              <a:pathLst>
                <a:path w="70" h="94" extrusionOk="0">
                  <a:moveTo>
                    <a:pt x="70" y="1"/>
                  </a:moveTo>
                  <a:cubicBezTo>
                    <a:pt x="0" y="24"/>
                    <a:pt x="0" y="47"/>
                    <a:pt x="0" y="93"/>
                  </a:cubicBezTo>
                  <a:cubicBezTo>
                    <a:pt x="23" y="70"/>
                    <a:pt x="47" y="70"/>
                    <a:pt x="70" y="70"/>
                  </a:cubicBezTo>
                  <a:cubicBezTo>
                    <a:pt x="70" y="47"/>
                    <a:pt x="70" y="24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9" name="Google Shape;27289;p30"/>
            <p:cNvSpPr/>
            <p:nvPr/>
          </p:nvSpPr>
          <p:spPr>
            <a:xfrm rot="-2577554">
              <a:off x="394023" y="6100782"/>
              <a:ext cx="6408" cy="12635"/>
            </a:xfrm>
            <a:custGeom>
              <a:avLst/>
              <a:gdLst/>
              <a:ahLst/>
              <a:cxnLst/>
              <a:rect l="l" t="t" r="r" b="b"/>
              <a:pathLst>
                <a:path w="71" h="140" extrusionOk="0">
                  <a:moveTo>
                    <a:pt x="1" y="1"/>
                  </a:moveTo>
                  <a:cubicBezTo>
                    <a:pt x="1" y="47"/>
                    <a:pt x="1" y="93"/>
                    <a:pt x="1" y="140"/>
                  </a:cubicBezTo>
                  <a:cubicBezTo>
                    <a:pt x="24" y="140"/>
                    <a:pt x="47" y="116"/>
                    <a:pt x="47" y="116"/>
                  </a:cubicBezTo>
                  <a:cubicBezTo>
                    <a:pt x="47" y="116"/>
                    <a:pt x="24" y="93"/>
                    <a:pt x="24" y="93"/>
                  </a:cubicBezTo>
                  <a:cubicBezTo>
                    <a:pt x="47" y="70"/>
                    <a:pt x="47" y="70"/>
                    <a:pt x="70" y="47"/>
                  </a:cubicBezTo>
                  <a:cubicBezTo>
                    <a:pt x="47" y="47"/>
                    <a:pt x="24" y="47"/>
                    <a:pt x="24" y="70"/>
                  </a:cubicBezTo>
                  <a:cubicBezTo>
                    <a:pt x="1" y="47"/>
                    <a:pt x="1" y="2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0" name="Google Shape;27290;p30"/>
            <p:cNvSpPr/>
            <p:nvPr/>
          </p:nvSpPr>
          <p:spPr>
            <a:xfrm rot="-2577554">
              <a:off x="872767" y="5669817"/>
              <a:ext cx="10559" cy="10559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93" y="1"/>
                  </a:moveTo>
                  <a:cubicBezTo>
                    <a:pt x="93" y="24"/>
                    <a:pt x="93" y="24"/>
                    <a:pt x="93" y="24"/>
                  </a:cubicBezTo>
                  <a:cubicBezTo>
                    <a:pt x="70" y="70"/>
                    <a:pt x="24" y="93"/>
                    <a:pt x="1" y="116"/>
                  </a:cubicBezTo>
                  <a:cubicBezTo>
                    <a:pt x="47" y="93"/>
                    <a:pt x="93" y="70"/>
                    <a:pt x="117" y="24"/>
                  </a:cubicBezTo>
                  <a:cubicBezTo>
                    <a:pt x="117" y="24"/>
                    <a:pt x="117" y="24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1" name="Google Shape;27291;p30"/>
            <p:cNvSpPr/>
            <p:nvPr/>
          </p:nvSpPr>
          <p:spPr>
            <a:xfrm rot="-2577554">
              <a:off x="1075834" y="5322972"/>
              <a:ext cx="6408" cy="12635"/>
            </a:xfrm>
            <a:custGeom>
              <a:avLst/>
              <a:gdLst/>
              <a:ahLst/>
              <a:cxnLst/>
              <a:rect l="l" t="t" r="r" b="b"/>
              <a:pathLst>
                <a:path w="71" h="140" extrusionOk="0">
                  <a:moveTo>
                    <a:pt x="47" y="1"/>
                  </a:moveTo>
                  <a:cubicBezTo>
                    <a:pt x="47" y="47"/>
                    <a:pt x="24" y="47"/>
                    <a:pt x="1" y="47"/>
                  </a:cubicBezTo>
                  <a:lnTo>
                    <a:pt x="24" y="47"/>
                  </a:lnTo>
                  <a:cubicBezTo>
                    <a:pt x="47" y="93"/>
                    <a:pt x="47" y="117"/>
                    <a:pt x="47" y="140"/>
                  </a:cubicBezTo>
                  <a:lnTo>
                    <a:pt x="70" y="140"/>
                  </a:lnTo>
                  <a:cubicBezTo>
                    <a:pt x="70" y="117"/>
                    <a:pt x="47" y="117"/>
                    <a:pt x="47" y="93"/>
                  </a:cubicBezTo>
                  <a:cubicBezTo>
                    <a:pt x="70" y="47"/>
                    <a:pt x="70" y="24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2" name="Google Shape;27292;p30"/>
            <p:cNvSpPr/>
            <p:nvPr/>
          </p:nvSpPr>
          <p:spPr>
            <a:xfrm rot="-2577554">
              <a:off x="395122" y="6093748"/>
              <a:ext cx="6317" cy="10559"/>
            </a:xfrm>
            <a:custGeom>
              <a:avLst/>
              <a:gdLst/>
              <a:ahLst/>
              <a:cxnLst/>
              <a:rect l="l" t="t" r="r" b="b"/>
              <a:pathLst>
                <a:path w="70" h="117" extrusionOk="0">
                  <a:moveTo>
                    <a:pt x="47" y="0"/>
                  </a:moveTo>
                  <a:cubicBezTo>
                    <a:pt x="23" y="47"/>
                    <a:pt x="23" y="70"/>
                    <a:pt x="0" y="93"/>
                  </a:cubicBezTo>
                  <a:cubicBezTo>
                    <a:pt x="23" y="93"/>
                    <a:pt x="47" y="93"/>
                    <a:pt x="47" y="116"/>
                  </a:cubicBezTo>
                  <a:cubicBezTo>
                    <a:pt x="47" y="93"/>
                    <a:pt x="70" y="70"/>
                    <a:pt x="70" y="23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3" name="Google Shape;27293;p30"/>
            <p:cNvSpPr/>
            <p:nvPr/>
          </p:nvSpPr>
          <p:spPr>
            <a:xfrm rot="-2577554">
              <a:off x="112535" y="4581358"/>
              <a:ext cx="4242" cy="16786"/>
            </a:xfrm>
            <a:custGeom>
              <a:avLst/>
              <a:gdLst/>
              <a:ahLst/>
              <a:cxnLst/>
              <a:rect l="l" t="t" r="r" b="b"/>
              <a:pathLst>
                <a:path w="47" h="186" extrusionOk="0">
                  <a:moveTo>
                    <a:pt x="0" y="0"/>
                  </a:moveTo>
                  <a:cubicBezTo>
                    <a:pt x="0" y="23"/>
                    <a:pt x="0" y="47"/>
                    <a:pt x="0" y="70"/>
                  </a:cubicBezTo>
                  <a:cubicBezTo>
                    <a:pt x="0" y="93"/>
                    <a:pt x="0" y="139"/>
                    <a:pt x="23" y="186"/>
                  </a:cubicBezTo>
                  <a:cubicBezTo>
                    <a:pt x="46" y="116"/>
                    <a:pt x="0" y="4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4" name="Google Shape;27294;p30"/>
            <p:cNvSpPr/>
            <p:nvPr/>
          </p:nvSpPr>
          <p:spPr>
            <a:xfrm rot="-2577554">
              <a:off x="978764" y="5531391"/>
              <a:ext cx="8393" cy="6317"/>
            </a:xfrm>
            <a:custGeom>
              <a:avLst/>
              <a:gdLst/>
              <a:ahLst/>
              <a:cxnLst/>
              <a:rect l="l" t="t" r="r" b="b"/>
              <a:pathLst>
                <a:path w="93" h="70" extrusionOk="0">
                  <a:moveTo>
                    <a:pt x="70" y="0"/>
                  </a:moveTo>
                  <a:cubicBezTo>
                    <a:pt x="47" y="0"/>
                    <a:pt x="23" y="23"/>
                    <a:pt x="0" y="23"/>
                  </a:cubicBezTo>
                  <a:cubicBezTo>
                    <a:pt x="0" y="46"/>
                    <a:pt x="0" y="46"/>
                    <a:pt x="0" y="70"/>
                  </a:cubicBezTo>
                  <a:cubicBezTo>
                    <a:pt x="47" y="70"/>
                    <a:pt x="70" y="70"/>
                    <a:pt x="93" y="46"/>
                  </a:cubicBezTo>
                  <a:cubicBezTo>
                    <a:pt x="93" y="46"/>
                    <a:pt x="70" y="23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5" name="Google Shape;27295;p30"/>
            <p:cNvSpPr/>
            <p:nvPr/>
          </p:nvSpPr>
          <p:spPr>
            <a:xfrm rot="-2577554">
              <a:off x="540878" y="5932351"/>
              <a:ext cx="10559" cy="6408"/>
            </a:xfrm>
            <a:custGeom>
              <a:avLst/>
              <a:gdLst/>
              <a:ahLst/>
              <a:cxnLst/>
              <a:rect l="l" t="t" r="r" b="b"/>
              <a:pathLst>
                <a:path w="117" h="71" extrusionOk="0">
                  <a:moveTo>
                    <a:pt x="0" y="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4" y="47"/>
                    <a:pt x="47" y="47"/>
                    <a:pt x="70" y="70"/>
                  </a:cubicBezTo>
                  <a:cubicBezTo>
                    <a:pt x="93" y="47"/>
                    <a:pt x="93" y="47"/>
                    <a:pt x="116" y="24"/>
                  </a:cubicBezTo>
                  <a:cubicBezTo>
                    <a:pt x="70" y="24"/>
                    <a:pt x="47" y="2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6" name="Google Shape;27296;p30"/>
            <p:cNvSpPr/>
            <p:nvPr/>
          </p:nvSpPr>
          <p:spPr>
            <a:xfrm rot="-2577554">
              <a:off x="383373" y="4888408"/>
              <a:ext cx="10559" cy="12635"/>
            </a:xfrm>
            <a:custGeom>
              <a:avLst/>
              <a:gdLst/>
              <a:ahLst/>
              <a:cxnLst/>
              <a:rect l="l" t="t" r="r" b="b"/>
              <a:pathLst>
                <a:path w="117" h="140" extrusionOk="0">
                  <a:moveTo>
                    <a:pt x="93" y="1"/>
                  </a:moveTo>
                  <a:cubicBezTo>
                    <a:pt x="70" y="47"/>
                    <a:pt x="47" y="70"/>
                    <a:pt x="23" y="93"/>
                  </a:cubicBezTo>
                  <a:cubicBezTo>
                    <a:pt x="0" y="117"/>
                    <a:pt x="0" y="117"/>
                    <a:pt x="0" y="140"/>
                  </a:cubicBezTo>
                  <a:cubicBezTo>
                    <a:pt x="47" y="117"/>
                    <a:pt x="47" y="117"/>
                    <a:pt x="93" y="117"/>
                  </a:cubicBezTo>
                  <a:cubicBezTo>
                    <a:pt x="93" y="70"/>
                    <a:pt x="93" y="47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7" name="Google Shape;27297;p30"/>
            <p:cNvSpPr/>
            <p:nvPr/>
          </p:nvSpPr>
          <p:spPr>
            <a:xfrm rot="-2577554">
              <a:off x="384277" y="4915628"/>
              <a:ext cx="23104" cy="10559"/>
            </a:xfrm>
            <a:custGeom>
              <a:avLst/>
              <a:gdLst/>
              <a:ahLst/>
              <a:cxnLst/>
              <a:rect l="l" t="t" r="r" b="b"/>
              <a:pathLst>
                <a:path w="256" h="117" extrusionOk="0">
                  <a:moveTo>
                    <a:pt x="93" y="1"/>
                  </a:moveTo>
                  <a:cubicBezTo>
                    <a:pt x="70" y="24"/>
                    <a:pt x="1" y="24"/>
                    <a:pt x="24" y="70"/>
                  </a:cubicBezTo>
                  <a:lnTo>
                    <a:pt x="93" y="70"/>
                  </a:lnTo>
                  <a:cubicBezTo>
                    <a:pt x="70" y="94"/>
                    <a:pt x="70" y="94"/>
                    <a:pt x="47" y="94"/>
                  </a:cubicBezTo>
                  <a:cubicBezTo>
                    <a:pt x="70" y="117"/>
                    <a:pt x="93" y="117"/>
                    <a:pt x="93" y="117"/>
                  </a:cubicBezTo>
                  <a:cubicBezTo>
                    <a:pt x="116" y="117"/>
                    <a:pt x="116" y="94"/>
                    <a:pt x="116" y="94"/>
                  </a:cubicBezTo>
                  <a:lnTo>
                    <a:pt x="209" y="94"/>
                  </a:lnTo>
                  <a:cubicBezTo>
                    <a:pt x="232" y="94"/>
                    <a:pt x="232" y="70"/>
                    <a:pt x="256" y="70"/>
                  </a:cubicBezTo>
                  <a:cubicBezTo>
                    <a:pt x="256" y="47"/>
                    <a:pt x="232" y="47"/>
                    <a:pt x="232" y="47"/>
                  </a:cubicBezTo>
                  <a:lnTo>
                    <a:pt x="209" y="47"/>
                  </a:lnTo>
                  <a:cubicBezTo>
                    <a:pt x="186" y="47"/>
                    <a:pt x="163" y="47"/>
                    <a:pt x="163" y="24"/>
                  </a:cubicBezTo>
                  <a:cubicBezTo>
                    <a:pt x="163" y="1"/>
                    <a:pt x="163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98" name="Google Shape;27298;p30"/>
          <p:cNvGrpSpPr/>
          <p:nvPr/>
        </p:nvGrpSpPr>
        <p:grpSpPr>
          <a:xfrm rot="-5400000">
            <a:off x="10174260" y="4907906"/>
            <a:ext cx="1004808" cy="3657349"/>
            <a:chOff x="-3327375" y="4450256"/>
            <a:chExt cx="323825" cy="1178675"/>
          </a:xfrm>
        </p:grpSpPr>
        <p:sp>
          <p:nvSpPr>
            <p:cNvPr id="27299" name="Google Shape;27299;p30"/>
            <p:cNvSpPr/>
            <p:nvPr/>
          </p:nvSpPr>
          <p:spPr>
            <a:xfrm rot="10800000" flipH="1">
              <a:off x="-3327375" y="4487406"/>
              <a:ext cx="323825" cy="1133875"/>
            </a:xfrm>
            <a:custGeom>
              <a:avLst/>
              <a:gdLst/>
              <a:ahLst/>
              <a:cxnLst/>
              <a:rect l="l" t="t" r="r" b="b"/>
              <a:pathLst>
                <a:path w="12953" h="45355" extrusionOk="0">
                  <a:moveTo>
                    <a:pt x="12484" y="448"/>
                  </a:moveTo>
                  <a:cubicBezTo>
                    <a:pt x="12525" y="448"/>
                    <a:pt x="12546" y="469"/>
                    <a:pt x="12546" y="509"/>
                  </a:cubicBezTo>
                  <a:cubicBezTo>
                    <a:pt x="12546" y="530"/>
                    <a:pt x="12525" y="550"/>
                    <a:pt x="12505" y="550"/>
                  </a:cubicBezTo>
                  <a:cubicBezTo>
                    <a:pt x="12497" y="554"/>
                    <a:pt x="12491" y="556"/>
                    <a:pt x="12486" y="556"/>
                  </a:cubicBezTo>
                  <a:cubicBezTo>
                    <a:pt x="12463" y="556"/>
                    <a:pt x="12460" y="526"/>
                    <a:pt x="12444" y="509"/>
                  </a:cubicBezTo>
                  <a:cubicBezTo>
                    <a:pt x="12444" y="469"/>
                    <a:pt x="12464" y="469"/>
                    <a:pt x="12484" y="448"/>
                  </a:cubicBezTo>
                  <a:close/>
                  <a:moveTo>
                    <a:pt x="9674" y="733"/>
                  </a:moveTo>
                  <a:cubicBezTo>
                    <a:pt x="9694" y="733"/>
                    <a:pt x="9694" y="754"/>
                    <a:pt x="9674" y="774"/>
                  </a:cubicBezTo>
                  <a:cubicBezTo>
                    <a:pt x="9654" y="754"/>
                    <a:pt x="9674" y="754"/>
                    <a:pt x="9674" y="733"/>
                  </a:cubicBezTo>
                  <a:close/>
                  <a:moveTo>
                    <a:pt x="12488" y="587"/>
                  </a:moveTo>
                  <a:cubicBezTo>
                    <a:pt x="12531" y="587"/>
                    <a:pt x="12548" y="631"/>
                    <a:pt x="12566" y="631"/>
                  </a:cubicBezTo>
                  <a:cubicBezTo>
                    <a:pt x="12586" y="693"/>
                    <a:pt x="12566" y="713"/>
                    <a:pt x="12525" y="754"/>
                  </a:cubicBezTo>
                  <a:cubicBezTo>
                    <a:pt x="12525" y="754"/>
                    <a:pt x="12525" y="774"/>
                    <a:pt x="12505" y="774"/>
                  </a:cubicBezTo>
                  <a:cubicBezTo>
                    <a:pt x="12505" y="754"/>
                    <a:pt x="12505" y="754"/>
                    <a:pt x="12525" y="754"/>
                  </a:cubicBezTo>
                  <a:cubicBezTo>
                    <a:pt x="12525" y="693"/>
                    <a:pt x="12464" y="652"/>
                    <a:pt x="12464" y="591"/>
                  </a:cubicBezTo>
                  <a:cubicBezTo>
                    <a:pt x="12473" y="588"/>
                    <a:pt x="12481" y="587"/>
                    <a:pt x="12488" y="587"/>
                  </a:cubicBezTo>
                  <a:close/>
                  <a:moveTo>
                    <a:pt x="10244" y="754"/>
                  </a:moveTo>
                  <a:cubicBezTo>
                    <a:pt x="10285" y="754"/>
                    <a:pt x="10305" y="774"/>
                    <a:pt x="10305" y="815"/>
                  </a:cubicBezTo>
                  <a:cubicBezTo>
                    <a:pt x="10285" y="815"/>
                    <a:pt x="10244" y="815"/>
                    <a:pt x="10224" y="794"/>
                  </a:cubicBezTo>
                  <a:cubicBezTo>
                    <a:pt x="10224" y="774"/>
                    <a:pt x="10224" y="774"/>
                    <a:pt x="10244" y="754"/>
                  </a:cubicBezTo>
                  <a:close/>
                  <a:moveTo>
                    <a:pt x="10305" y="815"/>
                  </a:moveTo>
                  <a:cubicBezTo>
                    <a:pt x="10305" y="815"/>
                    <a:pt x="10326" y="815"/>
                    <a:pt x="10326" y="835"/>
                  </a:cubicBezTo>
                  <a:cubicBezTo>
                    <a:pt x="10305" y="835"/>
                    <a:pt x="10305" y="815"/>
                    <a:pt x="10305" y="815"/>
                  </a:cubicBezTo>
                  <a:close/>
                  <a:moveTo>
                    <a:pt x="11357" y="779"/>
                  </a:moveTo>
                  <a:cubicBezTo>
                    <a:pt x="11364" y="779"/>
                    <a:pt x="11375" y="784"/>
                    <a:pt x="11385" y="794"/>
                  </a:cubicBezTo>
                  <a:cubicBezTo>
                    <a:pt x="11385" y="815"/>
                    <a:pt x="11385" y="835"/>
                    <a:pt x="11385" y="855"/>
                  </a:cubicBezTo>
                  <a:lnTo>
                    <a:pt x="11344" y="855"/>
                  </a:lnTo>
                  <a:cubicBezTo>
                    <a:pt x="11324" y="835"/>
                    <a:pt x="11324" y="815"/>
                    <a:pt x="11344" y="794"/>
                  </a:cubicBezTo>
                  <a:cubicBezTo>
                    <a:pt x="11344" y="784"/>
                    <a:pt x="11349" y="779"/>
                    <a:pt x="11357" y="779"/>
                  </a:cubicBezTo>
                  <a:close/>
                  <a:moveTo>
                    <a:pt x="9451" y="867"/>
                  </a:moveTo>
                  <a:cubicBezTo>
                    <a:pt x="9457" y="867"/>
                    <a:pt x="9464" y="869"/>
                    <a:pt x="9470" y="876"/>
                  </a:cubicBezTo>
                  <a:cubicBezTo>
                    <a:pt x="9460" y="886"/>
                    <a:pt x="9450" y="891"/>
                    <a:pt x="9442" y="891"/>
                  </a:cubicBezTo>
                  <a:cubicBezTo>
                    <a:pt x="9435" y="891"/>
                    <a:pt x="9430" y="886"/>
                    <a:pt x="9430" y="876"/>
                  </a:cubicBezTo>
                  <a:cubicBezTo>
                    <a:pt x="9430" y="876"/>
                    <a:pt x="9439" y="867"/>
                    <a:pt x="9451" y="867"/>
                  </a:cubicBezTo>
                  <a:close/>
                  <a:moveTo>
                    <a:pt x="9366" y="867"/>
                  </a:moveTo>
                  <a:cubicBezTo>
                    <a:pt x="9379" y="867"/>
                    <a:pt x="9389" y="882"/>
                    <a:pt x="9389" y="896"/>
                  </a:cubicBezTo>
                  <a:cubicBezTo>
                    <a:pt x="9389" y="917"/>
                    <a:pt x="9369" y="917"/>
                    <a:pt x="9348" y="917"/>
                  </a:cubicBezTo>
                  <a:cubicBezTo>
                    <a:pt x="9328" y="896"/>
                    <a:pt x="9328" y="876"/>
                    <a:pt x="9348" y="876"/>
                  </a:cubicBezTo>
                  <a:cubicBezTo>
                    <a:pt x="9354" y="870"/>
                    <a:pt x="9360" y="867"/>
                    <a:pt x="9366" y="867"/>
                  </a:cubicBezTo>
                  <a:close/>
                  <a:moveTo>
                    <a:pt x="10407" y="911"/>
                  </a:moveTo>
                  <a:cubicBezTo>
                    <a:pt x="10422" y="911"/>
                    <a:pt x="10438" y="917"/>
                    <a:pt x="10448" y="917"/>
                  </a:cubicBezTo>
                  <a:cubicBezTo>
                    <a:pt x="10489" y="957"/>
                    <a:pt x="10468" y="978"/>
                    <a:pt x="10448" y="1018"/>
                  </a:cubicBezTo>
                  <a:cubicBezTo>
                    <a:pt x="10428" y="998"/>
                    <a:pt x="10387" y="957"/>
                    <a:pt x="10366" y="937"/>
                  </a:cubicBezTo>
                  <a:cubicBezTo>
                    <a:pt x="10377" y="917"/>
                    <a:pt x="10392" y="911"/>
                    <a:pt x="10407" y="911"/>
                  </a:cubicBezTo>
                  <a:close/>
                  <a:moveTo>
                    <a:pt x="12108" y="1003"/>
                  </a:moveTo>
                  <a:cubicBezTo>
                    <a:pt x="12118" y="1003"/>
                    <a:pt x="12128" y="1008"/>
                    <a:pt x="12138" y="1018"/>
                  </a:cubicBezTo>
                  <a:cubicBezTo>
                    <a:pt x="12128" y="1029"/>
                    <a:pt x="12118" y="1034"/>
                    <a:pt x="12108" y="1034"/>
                  </a:cubicBezTo>
                  <a:cubicBezTo>
                    <a:pt x="12098" y="1034"/>
                    <a:pt x="12087" y="1029"/>
                    <a:pt x="12077" y="1018"/>
                  </a:cubicBezTo>
                  <a:cubicBezTo>
                    <a:pt x="12087" y="1008"/>
                    <a:pt x="12098" y="1003"/>
                    <a:pt x="12108" y="1003"/>
                  </a:cubicBezTo>
                  <a:close/>
                  <a:moveTo>
                    <a:pt x="11385" y="1030"/>
                  </a:moveTo>
                  <a:cubicBezTo>
                    <a:pt x="11398" y="1030"/>
                    <a:pt x="11412" y="1039"/>
                    <a:pt x="11425" y="1039"/>
                  </a:cubicBezTo>
                  <a:cubicBezTo>
                    <a:pt x="11446" y="1039"/>
                    <a:pt x="11446" y="1059"/>
                    <a:pt x="11446" y="1079"/>
                  </a:cubicBezTo>
                  <a:cubicBezTo>
                    <a:pt x="11405" y="1059"/>
                    <a:pt x="11385" y="1059"/>
                    <a:pt x="11364" y="1039"/>
                  </a:cubicBezTo>
                  <a:cubicBezTo>
                    <a:pt x="11371" y="1032"/>
                    <a:pt x="11378" y="1030"/>
                    <a:pt x="11385" y="1030"/>
                  </a:cubicBezTo>
                  <a:close/>
                  <a:moveTo>
                    <a:pt x="9715" y="1141"/>
                  </a:moveTo>
                  <a:cubicBezTo>
                    <a:pt x="9735" y="1161"/>
                    <a:pt x="9715" y="1181"/>
                    <a:pt x="9715" y="1202"/>
                  </a:cubicBezTo>
                  <a:cubicBezTo>
                    <a:pt x="9694" y="1181"/>
                    <a:pt x="9694" y="1161"/>
                    <a:pt x="9715" y="1141"/>
                  </a:cubicBezTo>
                  <a:close/>
                  <a:moveTo>
                    <a:pt x="11324" y="917"/>
                  </a:moveTo>
                  <a:cubicBezTo>
                    <a:pt x="11324" y="998"/>
                    <a:pt x="11263" y="1018"/>
                    <a:pt x="11222" y="1079"/>
                  </a:cubicBezTo>
                  <a:lnTo>
                    <a:pt x="11222" y="1202"/>
                  </a:lnTo>
                  <a:cubicBezTo>
                    <a:pt x="11201" y="1222"/>
                    <a:pt x="11181" y="1263"/>
                    <a:pt x="11120" y="1283"/>
                  </a:cubicBezTo>
                  <a:cubicBezTo>
                    <a:pt x="11100" y="1222"/>
                    <a:pt x="11120" y="1181"/>
                    <a:pt x="11100" y="1120"/>
                  </a:cubicBezTo>
                  <a:cubicBezTo>
                    <a:pt x="11140" y="1120"/>
                    <a:pt x="11161" y="1100"/>
                    <a:pt x="11181" y="1100"/>
                  </a:cubicBezTo>
                  <a:cubicBezTo>
                    <a:pt x="11181" y="1018"/>
                    <a:pt x="11263" y="978"/>
                    <a:pt x="11324" y="917"/>
                  </a:cubicBezTo>
                  <a:close/>
                  <a:moveTo>
                    <a:pt x="11996" y="1283"/>
                  </a:moveTo>
                  <a:cubicBezTo>
                    <a:pt x="11996" y="1304"/>
                    <a:pt x="11996" y="1304"/>
                    <a:pt x="11996" y="1304"/>
                  </a:cubicBezTo>
                  <a:cubicBezTo>
                    <a:pt x="11975" y="1304"/>
                    <a:pt x="11975" y="1304"/>
                    <a:pt x="11975" y="1283"/>
                  </a:cubicBezTo>
                  <a:close/>
                  <a:moveTo>
                    <a:pt x="10617" y="924"/>
                  </a:moveTo>
                  <a:cubicBezTo>
                    <a:pt x="10645" y="924"/>
                    <a:pt x="10668" y="933"/>
                    <a:pt x="10692" y="957"/>
                  </a:cubicBezTo>
                  <a:cubicBezTo>
                    <a:pt x="10672" y="998"/>
                    <a:pt x="10652" y="1039"/>
                    <a:pt x="10631" y="1100"/>
                  </a:cubicBezTo>
                  <a:cubicBezTo>
                    <a:pt x="10672" y="1161"/>
                    <a:pt x="10713" y="1222"/>
                    <a:pt x="10753" y="1304"/>
                  </a:cubicBezTo>
                  <a:cubicBezTo>
                    <a:pt x="10738" y="1307"/>
                    <a:pt x="10723" y="1309"/>
                    <a:pt x="10709" y="1309"/>
                  </a:cubicBezTo>
                  <a:cubicBezTo>
                    <a:pt x="10643" y="1309"/>
                    <a:pt x="10579" y="1276"/>
                    <a:pt x="10529" y="1242"/>
                  </a:cubicBezTo>
                  <a:cubicBezTo>
                    <a:pt x="10529" y="1181"/>
                    <a:pt x="10590" y="1100"/>
                    <a:pt x="10529" y="1039"/>
                  </a:cubicBezTo>
                  <a:cubicBezTo>
                    <a:pt x="10529" y="998"/>
                    <a:pt x="10590" y="978"/>
                    <a:pt x="10550" y="937"/>
                  </a:cubicBezTo>
                  <a:cubicBezTo>
                    <a:pt x="10575" y="928"/>
                    <a:pt x="10597" y="924"/>
                    <a:pt x="10617" y="924"/>
                  </a:cubicBezTo>
                  <a:close/>
                  <a:moveTo>
                    <a:pt x="5926" y="1278"/>
                  </a:moveTo>
                  <a:cubicBezTo>
                    <a:pt x="5949" y="1278"/>
                    <a:pt x="5955" y="1307"/>
                    <a:pt x="5988" y="1324"/>
                  </a:cubicBezTo>
                  <a:cubicBezTo>
                    <a:pt x="5971" y="1329"/>
                    <a:pt x="5959" y="1332"/>
                    <a:pt x="5950" y="1332"/>
                  </a:cubicBezTo>
                  <a:cubicBezTo>
                    <a:pt x="5925" y="1332"/>
                    <a:pt x="5921" y="1313"/>
                    <a:pt x="5906" y="1283"/>
                  </a:cubicBezTo>
                  <a:cubicBezTo>
                    <a:pt x="5914" y="1279"/>
                    <a:pt x="5920" y="1278"/>
                    <a:pt x="5926" y="1278"/>
                  </a:cubicBezTo>
                  <a:close/>
                  <a:moveTo>
                    <a:pt x="6395" y="1344"/>
                  </a:moveTo>
                  <a:lnTo>
                    <a:pt x="6395" y="1365"/>
                  </a:lnTo>
                  <a:cubicBezTo>
                    <a:pt x="6375" y="1365"/>
                    <a:pt x="6375" y="1365"/>
                    <a:pt x="6375" y="1344"/>
                  </a:cubicBezTo>
                  <a:close/>
                  <a:moveTo>
                    <a:pt x="10855" y="1263"/>
                  </a:moveTo>
                  <a:cubicBezTo>
                    <a:pt x="10896" y="1324"/>
                    <a:pt x="10896" y="1324"/>
                    <a:pt x="10794" y="1385"/>
                  </a:cubicBezTo>
                  <a:cubicBezTo>
                    <a:pt x="10774" y="1365"/>
                    <a:pt x="10753" y="1324"/>
                    <a:pt x="10753" y="1304"/>
                  </a:cubicBezTo>
                  <a:lnTo>
                    <a:pt x="10753" y="1304"/>
                  </a:lnTo>
                  <a:cubicBezTo>
                    <a:pt x="10759" y="1306"/>
                    <a:pt x="10765" y="1308"/>
                    <a:pt x="10770" y="1308"/>
                  </a:cubicBezTo>
                  <a:cubicBezTo>
                    <a:pt x="10800" y="1308"/>
                    <a:pt x="10820" y="1263"/>
                    <a:pt x="10855" y="1263"/>
                  </a:cubicBezTo>
                  <a:close/>
                  <a:moveTo>
                    <a:pt x="9755" y="1257"/>
                  </a:moveTo>
                  <a:cubicBezTo>
                    <a:pt x="9761" y="1257"/>
                    <a:pt x="9768" y="1259"/>
                    <a:pt x="9776" y="1263"/>
                  </a:cubicBezTo>
                  <a:cubicBezTo>
                    <a:pt x="9755" y="1324"/>
                    <a:pt x="9735" y="1365"/>
                    <a:pt x="9755" y="1405"/>
                  </a:cubicBezTo>
                  <a:cubicBezTo>
                    <a:pt x="9739" y="1414"/>
                    <a:pt x="9725" y="1419"/>
                    <a:pt x="9715" y="1419"/>
                  </a:cubicBezTo>
                  <a:cubicBezTo>
                    <a:pt x="9701" y="1419"/>
                    <a:pt x="9694" y="1409"/>
                    <a:pt x="9694" y="1385"/>
                  </a:cubicBezTo>
                  <a:lnTo>
                    <a:pt x="9694" y="1304"/>
                  </a:lnTo>
                  <a:cubicBezTo>
                    <a:pt x="9711" y="1287"/>
                    <a:pt x="9727" y="1257"/>
                    <a:pt x="9755" y="1257"/>
                  </a:cubicBezTo>
                  <a:close/>
                  <a:moveTo>
                    <a:pt x="6701" y="1304"/>
                  </a:moveTo>
                  <a:cubicBezTo>
                    <a:pt x="6721" y="1385"/>
                    <a:pt x="6741" y="1405"/>
                    <a:pt x="6762" y="1446"/>
                  </a:cubicBezTo>
                  <a:cubicBezTo>
                    <a:pt x="6741" y="1487"/>
                    <a:pt x="6701" y="1528"/>
                    <a:pt x="6660" y="1528"/>
                  </a:cubicBezTo>
                  <a:cubicBezTo>
                    <a:pt x="6640" y="1507"/>
                    <a:pt x="6640" y="1487"/>
                    <a:pt x="6640" y="1446"/>
                  </a:cubicBezTo>
                  <a:cubicBezTo>
                    <a:pt x="6640" y="1426"/>
                    <a:pt x="6619" y="1405"/>
                    <a:pt x="6619" y="1385"/>
                  </a:cubicBezTo>
                  <a:cubicBezTo>
                    <a:pt x="6640" y="1365"/>
                    <a:pt x="6680" y="1365"/>
                    <a:pt x="6701" y="1304"/>
                  </a:cubicBezTo>
                  <a:close/>
                  <a:moveTo>
                    <a:pt x="6456" y="1466"/>
                  </a:moveTo>
                  <a:cubicBezTo>
                    <a:pt x="6477" y="1487"/>
                    <a:pt x="6477" y="1487"/>
                    <a:pt x="6477" y="1507"/>
                  </a:cubicBezTo>
                  <a:cubicBezTo>
                    <a:pt x="6444" y="1524"/>
                    <a:pt x="6424" y="1553"/>
                    <a:pt x="6396" y="1553"/>
                  </a:cubicBezTo>
                  <a:cubicBezTo>
                    <a:pt x="6390" y="1553"/>
                    <a:pt x="6383" y="1552"/>
                    <a:pt x="6375" y="1548"/>
                  </a:cubicBezTo>
                  <a:cubicBezTo>
                    <a:pt x="6395" y="1507"/>
                    <a:pt x="6416" y="1487"/>
                    <a:pt x="6456" y="1466"/>
                  </a:cubicBezTo>
                  <a:close/>
                  <a:moveTo>
                    <a:pt x="9226" y="1304"/>
                  </a:moveTo>
                  <a:lnTo>
                    <a:pt x="9226" y="1466"/>
                  </a:lnTo>
                  <a:cubicBezTo>
                    <a:pt x="9221" y="1472"/>
                    <a:pt x="9213" y="1473"/>
                    <a:pt x="9204" y="1473"/>
                  </a:cubicBezTo>
                  <a:cubicBezTo>
                    <a:pt x="9195" y="1473"/>
                    <a:pt x="9185" y="1472"/>
                    <a:pt x="9175" y="1472"/>
                  </a:cubicBezTo>
                  <a:cubicBezTo>
                    <a:pt x="9155" y="1472"/>
                    <a:pt x="9134" y="1477"/>
                    <a:pt x="9124" y="1507"/>
                  </a:cubicBezTo>
                  <a:cubicBezTo>
                    <a:pt x="9124" y="1537"/>
                    <a:pt x="9102" y="1556"/>
                    <a:pt x="9067" y="1556"/>
                  </a:cubicBezTo>
                  <a:cubicBezTo>
                    <a:pt x="9054" y="1556"/>
                    <a:pt x="9039" y="1553"/>
                    <a:pt x="9022" y="1548"/>
                  </a:cubicBezTo>
                  <a:cubicBezTo>
                    <a:pt x="9063" y="1507"/>
                    <a:pt x="9083" y="1487"/>
                    <a:pt x="9104" y="1466"/>
                  </a:cubicBezTo>
                  <a:cubicBezTo>
                    <a:pt x="9104" y="1426"/>
                    <a:pt x="9104" y="1405"/>
                    <a:pt x="9124" y="1385"/>
                  </a:cubicBezTo>
                  <a:cubicBezTo>
                    <a:pt x="9145" y="1344"/>
                    <a:pt x="9165" y="1304"/>
                    <a:pt x="9226" y="1304"/>
                  </a:cubicBezTo>
                  <a:close/>
                  <a:moveTo>
                    <a:pt x="9307" y="1466"/>
                  </a:moveTo>
                  <a:cubicBezTo>
                    <a:pt x="9307" y="1528"/>
                    <a:pt x="9307" y="1568"/>
                    <a:pt x="9307" y="1609"/>
                  </a:cubicBezTo>
                  <a:cubicBezTo>
                    <a:pt x="9296" y="1613"/>
                    <a:pt x="9286" y="1614"/>
                    <a:pt x="9278" y="1614"/>
                  </a:cubicBezTo>
                  <a:cubicBezTo>
                    <a:pt x="9240" y="1614"/>
                    <a:pt x="9226" y="1581"/>
                    <a:pt x="9226" y="1548"/>
                  </a:cubicBezTo>
                  <a:cubicBezTo>
                    <a:pt x="9206" y="1507"/>
                    <a:pt x="9246" y="1487"/>
                    <a:pt x="9307" y="1466"/>
                  </a:cubicBezTo>
                  <a:close/>
                  <a:moveTo>
                    <a:pt x="7902" y="1589"/>
                  </a:moveTo>
                  <a:cubicBezTo>
                    <a:pt x="7943" y="1589"/>
                    <a:pt x="7963" y="1589"/>
                    <a:pt x="7943" y="1629"/>
                  </a:cubicBezTo>
                  <a:cubicBezTo>
                    <a:pt x="7923" y="1629"/>
                    <a:pt x="7902" y="1609"/>
                    <a:pt x="7902" y="1589"/>
                  </a:cubicBezTo>
                  <a:close/>
                  <a:moveTo>
                    <a:pt x="8837" y="1583"/>
                  </a:moveTo>
                  <a:cubicBezTo>
                    <a:pt x="8859" y="1583"/>
                    <a:pt x="8859" y="1616"/>
                    <a:pt x="8859" y="1650"/>
                  </a:cubicBezTo>
                  <a:cubicBezTo>
                    <a:pt x="8878" y="1650"/>
                    <a:pt x="8897" y="1650"/>
                    <a:pt x="8883" y="1666"/>
                  </a:cubicBezTo>
                  <a:lnTo>
                    <a:pt x="8883" y="1666"/>
                  </a:lnTo>
                  <a:cubicBezTo>
                    <a:pt x="8870" y="1660"/>
                    <a:pt x="8859" y="1650"/>
                    <a:pt x="8859" y="1650"/>
                  </a:cubicBezTo>
                  <a:cubicBezTo>
                    <a:pt x="8849" y="1640"/>
                    <a:pt x="8839" y="1640"/>
                    <a:pt x="8831" y="1640"/>
                  </a:cubicBezTo>
                  <a:cubicBezTo>
                    <a:pt x="8824" y="1640"/>
                    <a:pt x="8819" y="1640"/>
                    <a:pt x="8819" y="1629"/>
                  </a:cubicBezTo>
                  <a:lnTo>
                    <a:pt x="8819" y="1589"/>
                  </a:lnTo>
                  <a:cubicBezTo>
                    <a:pt x="8826" y="1585"/>
                    <a:pt x="8832" y="1583"/>
                    <a:pt x="8837" y="1583"/>
                  </a:cubicBezTo>
                  <a:close/>
                  <a:moveTo>
                    <a:pt x="7251" y="1507"/>
                  </a:moveTo>
                  <a:cubicBezTo>
                    <a:pt x="7230" y="1548"/>
                    <a:pt x="7189" y="1568"/>
                    <a:pt x="7169" y="1609"/>
                  </a:cubicBezTo>
                  <a:lnTo>
                    <a:pt x="7088" y="1609"/>
                  </a:lnTo>
                  <a:cubicBezTo>
                    <a:pt x="7047" y="1629"/>
                    <a:pt x="7026" y="1650"/>
                    <a:pt x="7026" y="1690"/>
                  </a:cubicBezTo>
                  <a:cubicBezTo>
                    <a:pt x="6986" y="1690"/>
                    <a:pt x="6986" y="1629"/>
                    <a:pt x="6965" y="1609"/>
                  </a:cubicBezTo>
                  <a:cubicBezTo>
                    <a:pt x="6955" y="1609"/>
                    <a:pt x="6945" y="1614"/>
                    <a:pt x="6935" y="1614"/>
                  </a:cubicBezTo>
                  <a:cubicBezTo>
                    <a:pt x="6925" y="1614"/>
                    <a:pt x="6914" y="1609"/>
                    <a:pt x="6904" y="1589"/>
                  </a:cubicBezTo>
                  <a:cubicBezTo>
                    <a:pt x="6884" y="1568"/>
                    <a:pt x="6925" y="1548"/>
                    <a:pt x="6945" y="1528"/>
                  </a:cubicBezTo>
                  <a:cubicBezTo>
                    <a:pt x="6986" y="1528"/>
                    <a:pt x="7006" y="1548"/>
                    <a:pt x="7047" y="1589"/>
                  </a:cubicBezTo>
                  <a:cubicBezTo>
                    <a:pt x="7088" y="1568"/>
                    <a:pt x="7088" y="1528"/>
                    <a:pt x="7108" y="1507"/>
                  </a:cubicBezTo>
                  <a:close/>
                  <a:moveTo>
                    <a:pt x="9328" y="1670"/>
                  </a:moveTo>
                  <a:lnTo>
                    <a:pt x="9328" y="1690"/>
                  </a:lnTo>
                  <a:lnTo>
                    <a:pt x="9307" y="1690"/>
                  </a:lnTo>
                  <a:cubicBezTo>
                    <a:pt x="9307" y="1690"/>
                    <a:pt x="9328" y="1670"/>
                    <a:pt x="9328" y="1670"/>
                  </a:cubicBezTo>
                  <a:close/>
                  <a:moveTo>
                    <a:pt x="10102" y="774"/>
                  </a:moveTo>
                  <a:cubicBezTo>
                    <a:pt x="10142" y="774"/>
                    <a:pt x="10163" y="815"/>
                    <a:pt x="10183" y="855"/>
                  </a:cubicBezTo>
                  <a:cubicBezTo>
                    <a:pt x="10204" y="896"/>
                    <a:pt x="10163" y="957"/>
                    <a:pt x="10224" y="998"/>
                  </a:cubicBezTo>
                  <a:cubicBezTo>
                    <a:pt x="10204" y="1059"/>
                    <a:pt x="10142" y="1039"/>
                    <a:pt x="10102" y="1079"/>
                  </a:cubicBezTo>
                  <a:cubicBezTo>
                    <a:pt x="10122" y="1120"/>
                    <a:pt x="10163" y="1141"/>
                    <a:pt x="10183" y="1161"/>
                  </a:cubicBezTo>
                  <a:cubicBezTo>
                    <a:pt x="10190" y="1163"/>
                    <a:pt x="10196" y="1163"/>
                    <a:pt x="10201" y="1163"/>
                  </a:cubicBezTo>
                  <a:cubicBezTo>
                    <a:pt x="10254" y="1163"/>
                    <a:pt x="10280" y="1103"/>
                    <a:pt x="10334" y="1103"/>
                  </a:cubicBezTo>
                  <a:cubicBezTo>
                    <a:pt x="10349" y="1103"/>
                    <a:pt x="10366" y="1108"/>
                    <a:pt x="10387" y="1120"/>
                  </a:cubicBezTo>
                  <a:cubicBezTo>
                    <a:pt x="10407" y="1181"/>
                    <a:pt x="10387" y="1242"/>
                    <a:pt x="10326" y="1304"/>
                  </a:cubicBezTo>
                  <a:cubicBezTo>
                    <a:pt x="10346" y="1365"/>
                    <a:pt x="10346" y="1466"/>
                    <a:pt x="10326" y="1507"/>
                  </a:cubicBezTo>
                  <a:cubicBezTo>
                    <a:pt x="10326" y="1548"/>
                    <a:pt x="10305" y="1568"/>
                    <a:pt x="10265" y="1589"/>
                  </a:cubicBezTo>
                  <a:cubicBezTo>
                    <a:pt x="10204" y="1528"/>
                    <a:pt x="10285" y="1487"/>
                    <a:pt x="10285" y="1446"/>
                  </a:cubicBezTo>
                  <a:cubicBezTo>
                    <a:pt x="10285" y="1405"/>
                    <a:pt x="10204" y="1365"/>
                    <a:pt x="10285" y="1324"/>
                  </a:cubicBezTo>
                  <a:cubicBezTo>
                    <a:pt x="10224" y="1283"/>
                    <a:pt x="10183" y="1222"/>
                    <a:pt x="10122" y="1181"/>
                  </a:cubicBezTo>
                  <a:cubicBezTo>
                    <a:pt x="10102" y="1263"/>
                    <a:pt x="10102" y="1324"/>
                    <a:pt x="10041" y="1365"/>
                  </a:cubicBezTo>
                  <a:cubicBezTo>
                    <a:pt x="10081" y="1405"/>
                    <a:pt x="10122" y="1385"/>
                    <a:pt x="10122" y="1405"/>
                  </a:cubicBezTo>
                  <a:cubicBezTo>
                    <a:pt x="10122" y="1416"/>
                    <a:pt x="10112" y="1416"/>
                    <a:pt x="10099" y="1416"/>
                  </a:cubicBezTo>
                  <a:cubicBezTo>
                    <a:pt x="10086" y="1416"/>
                    <a:pt x="10071" y="1416"/>
                    <a:pt x="10061" y="1426"/>
                  </a:cubicBezTo>
                  <a:cubicBezTo>
                    <a:pt x="10041" y="1446"/>
                    <a:pt x="10061" y="1466"/>
                    <a:pt x="10081" y="1487"/>
                  </a:cubicBezTo>
                  <a:cubicBezTo>
                    <a:pt x="10020" y="1507"/>
                    <a:pt x="9979" y="1548"/>
                    <a:pt x="9979" y="1629"/>
                  </a:cubicBezTo>
                  <a:cubicBezTo>
                    <a:pt x="9939" y="1629"/>
                    <a:pt x="9918" y="1690"/>
                    <a:pt x="9878" y="1690"/>
                  </a:cubicBezTo>
                  <a:cubicBezTo>
                    <a:pt x="9837" y="1670"/>
                    <a:pt x="9857" y="1629"/>
                    <a:pt x="9857" y="1609"/>
                  </a:cubicBezTo>
                  <a:cubicBezTo>
                    <a:pt x="9857" y="1568"/>
                    <a:pt x="9857" y="1548"/>
                    <a:pt x="9857" y="1507"/>
                  </a:cubicBezTo>
                  <a:cubicBezTo>
                    <a:pt x="9878" y="1487"/>
                    <a:pt x="9898" y="1466"/>
                    <a:pt x="9918" y="1446"/>
                  </a:cubicBezTo>
                  <a:lnTo>
                    <a:pt x="10020" y="1446"/>
                  </a:lnTo>
                  <a:cubicBezTo>
                    <a:pt x="10041" y="1426"/>
                    <a:pt x="10020" y="1405"/>
                    <a:pt x="10020" y="1385"/>
                  </a:cubicBezTo>
                  <a:cubicBezTo>
                    <a:pt x="9979" y="1344"/>
                    <a:pt x="9939" y="1365"/>
                    <a:pt x="9898" y="1344"/>
                  </a:cubicBezTo>
                  <a:cubicBezTo>
                    <a:pt x="9837" y="1283"/>
                    <a:pt x="9817" y="1181"/>
                    <a:pt x="9776" y="1100"/>
                  </a:cubicBezTo>
                  <a:cubicBezTo>
                    <a:pt x="9772" y="1096"/>
                    <a:pt x="9769" y="1094"/>
                    <a:pt x="9766" y="1094"/>
                  </a:cubicBezTo>
                  <a:cubicBezTo>
                    <a:pt x="9755" y="1094"/>
                    <a:pt x="9751" y="1120"/>
                    <a:pt x="9735" y="1120"/>
                  </a:cubicBezTo>
                  <a:cubicBezTo>
                    <a:pt x="9694" y="1100"/>
                    <a:pt x="9674" y="1059"/>
                    <a:pt x="9654" y="1039"/>
                  </a:cubicBezTo>
                  <a:cubicBezTo>
                    <a:pt x="9694" y="937"/>
                    <a:pt x="9817" y="937"/>
                    <a:pt x="9878" y="835"/>
                  </a:cubicBezTo>
                  <a:cubicBezTo>
                    <a:pt x="9894" y="835"/>
                    <a:pt x="9907" y="832"/>
                    <a:pt x="9917" y="832"/>
                  </a:cubicBezTo>
                  <a:cubicBezTo>
                    <a:pt x="9931" y="832"/>
                    <a:pt x="9939" y="839"/>
                    <a:pt x="9939" y="876"/>
                  </a:cubicBezTo>
                  <a:cubicBezTo>
                    <a:pt x="9918" y="896"/>
                    <a:pt x="9857" y="876"/>
                    <a:pt x="9837" y="937"/>
                  </a:cubicBezTo>
                  <a:cubicBezTo>
                    <a:pt x="9857" y="998"/>
                    <a:pt x="9898" y="1018"/>
                    <a:pt x="9939" y="1059"/>
                  </a:cubicBezTo>
                  <a:cubicBezTo>
                    <a:pt x="10000" y="1018"/>
                    <a:pt x="10000" y="1018"/>
                    <a:pt x="10000" y="937"/>
                  </a:cubicBezTo>
                  <a:cubicBezTo>
                    <a:pt x="10020" y="896"/>
                    <a:pt x="10061" y="876"/>
                    <a:pt x="10081" y="835"/>
                  </a:cubicBezTo>
                  <a:cubicBezTo>
                    <a:pt x="10081" y="815"/>
                    <a:pt x="10081" y="815"/>
                    <a:pt x="10061" y="794"/>
                  </a:cubicBezTo>
                  <a:cubicBezTo>
                    <a:pt x="10061" y="774"/>
                    <a:pt x="10081" y="774"/>
                    <a:pt x="10102" y="774"/>
                  </a:cubicBezTo>
                  <a:close/>
                  <a:moveTo>
                    <a:pt x="6151" y="1696"/>
                  </a:moveTo>
                  <a:cubicBezTo>
                    <a:pt x="6156" y="1696"/>
                    <a:pt x="6161" y="1701"/>
                    <a:pt x="6171" y="1711"/>
                  </a:cubicBezTo>
                  <a:cubicBezTo>
                    <a:pt x="6161" y="1721"/>
                    <a:pt x="6156" y="1726"/>
                    <a:pt x="6151" y="1726"/>
                  </a:cubicBezTo>
                  <a:cubicBezTo>
                    <a:pt x="6146" y="1726"/>
                    <a:pt x="6141" y="1721"/>
                    <a:pt x="6130" y="1711"/>
                  </a:cubicBezTo>
                  <a:cubicBezTo>
                    <a:pt x="6141" y="1701"/>
                    <a:pt x="6146" y="1696"/>
                    <a:pt x="6151" y="1696"/>
                  </a:cubicBezTo>
                  <a:close/>
                  <a:moveTo>
                    <a:pt x="10305" y="1670"/>
                  </a:moveTo>
                  <a:cubicBezTo>
                    <a:pt x="10346" y="1690"/>
                    <a:pt x="10326" y="1711"/>
                    <a:pt x="10326" y="1731"/>
                  </a:cubicBezTo>
                  <a:cubicBezTo>
                    <a:pt x="10285" y="1752"/>
                    <a:pt x="10265" y="1752"/>
                    <a:pt x="10224" y="1752"/>
                  </a:cubicBezTo>
                  <a:cubicBezTo>
                    <a:pt x="10244" y="1711"/>
                    <a:pt x="10265" y="1690"/>
                    <a:pt x="10305" y="1670"/>
                  </a:cubicBezTo>
                  <a:close/>
                  <a:moveTo>
                    <a:pt x="8902" y="1674"/>
                  </a:moveTo>
                  <a:cubicBezTo>
                    <a:pt x="9002" y="1691"/>
                    <a:pt x="9001" y="1696"/>
                    <a:pt x="8982" y="1772"/>
                  </a:cubicBezTo>
                  <a:cubicBezTo>
                    <a:pt x="8922" y="1772"/>
                    <a:pt x="8921" y="1714"/>
                    <a:pt x="8902" y="1674"/>
                  </a:cubicBezTo>
                  <a:close/>
                  <a:moveTo>
                    <a:pt x="11263" y="1752"/>
                  </a:moveTo>
                  <a:lnTo>
                    <a:pt x="11283" y="1772"/>
                  </a:lnTo>
                  <a:lnTo>
                    <a:pt x="11263" y="1772"/>
                  </a:lnTo>
                  <a:cubicBezTo>
                    <a:pt x="11263" y="1772"/>
                    <a:pt x="11263" y="1752"/>
                    <a:pt x="11263" y="1752"/>
                  </a:cubicBezTo>
                  <a:close/>
                  <a:moveTo>
                    <a:pt x="8778" y="1711"/>
                  </a:moveTo>
                  <a:cubicBezTo>
                    <a:pt x="8819" y="1752"/>
                    <a:pt x="8798" y="1772"/>
                    <a:pt x="8798" y="1792"/>
                  </a:cubicBezTo>
                  <a:cubicBezTo>
                    <a:pt x="8794" y="1796"/>
                    <a:pt x="8790" y="1798"/>
                    <a:pt x="8786" y="1798"/>
                  </a:cubicBezTo>
                  <a:cubicBezTo>
                    <a:pt x="8770" y="1798"/>
                    <a:pt x="8753" y="1772"/>
                    <a:pt x="8737" y="1772"/>
                  </a:cubicBezTo>
                  <a:cubicBezTo>
                    <a:pt x="8737" y="1731"/>
                    <a:pt x="8758" y="1731"/>
                    <a:pt x="8778" y="1711"/>
                  </a:cubicBezTo>
                  <a:close/>
                  <a:moveTo>
                    <a:pt x="6883" y="1702"/>
                  </a:moveTo>
                  <a:cubicBezTo>
                    <a:pt x="6884" y="1702"/>
                    <a:pt x="6884" y="1704"/>
                    <a:pt x="6884" y="1711"/>
                  </a:cubicBezTo>
                  <a:cubicBezTo>
                    <a:pt x="6925" y="1731"/>
                    <a:pt x="6986" y="1731"/>
                    <a:pt x="7006" y="1792"/>
                  </a:cubicBezTo>
                  <a:cubicBezTo>
                    <a:pt x="6986" y="1802"/>
                    <a:pt x="6970" y="1802"/>
                    <a:pt x="6958" y="1802"/>
                  </a:cubicBezTo>
                  <a:cubicBezTo>
                    <a:pt x="6945" y="1802"/>
                    <a:pt x="6935" y="1802"/>
                    <a:pt x="6925" y="1813"/>
                  </a:cubicBezTo>
                  <a:cubicBezTo>
                    <a:pt x="6864" y="1772"/>
                    <a:pt x="6864" y="1752"/>
                    <a:pt x="6864" y="1711"/>
                  </a:cubicBezTo>
                  <a:cubicBezTo>
                    <a:pt x="6877" y="1711"/>
                    <a:pt x="6882" y="1702"/>
                    <a:pt x="6883" y="1702"/>
                  </a:cubicBezTo>
                  <a:close/>
                  <a:moveTo>
                    <a:pt x="11754" y="1748"/>
                  </a:moveTo>
                  <a:cubicBezTo>
                    <a:pt x="11758" y="1748"/>
                    <a:pt x="11763" y="1755"/>
                    <a:pt x="11772" y="1772"/>
                  </a:cubicBezTo>
                  <a:cubicBezTo>
                    <a:pt x="11772" y="1813"/>
                    <a:pt x="11751" y="1833"/>
                    <a:pt x="11731" y="1833"/>
                  </a:cubicBezTo>
                  <a:cubicBezTo>
                    <a:pt x="11711" y="1813"/>
                    <a:pt x="11711" y="1792"/>
                    <a:pt x="11731" y="1772"/>
                  </a:cubicBezTo>
                  <a:cubicBezTo>
                    <a:pt x="11743" y="1760"/>
                    <a:pt x="11748" y="1748"/>
                    <a:pt x="11754" y="1748"/>
                  </a:cubicBezTo>
                  <a:close/>
                  <a:moveTo>
                    <a:pt x="7332" y="1650"/>
                  </a:moveTo>
                  <a:cubicBezTo>
                    <a:pt x="7332" y="1650"/>
                    <a:pt x="7352" y="1670"/>
                    <a:pt x="7373" y="1690"/>
                  </a:cubicBezTo>
                  <a:cubicBezTo>
                    <a:pt x="7352" y="1752"/>
                    <a:pt x="7393" y="1813"/>
                    <a:pt x="7332" y="1853"/>
                  </a:cubicBezTo>
                  <a:cubicBezTo>
                    <a:pt x="7312" y="1853"/>
                    <a:pt x="7291" y="1833"/>
                    <a:pt x="7271" y="1833"/>
                  </a:cubicBezTo>
                  <a:cubicBezTo>
                    <a:pt x="7251" y="1772"/>
                    <a:pt x="7251" y="1731"/>
                    <a:pt x="7210" y="1711"/>
                  </a:cubicBezTo>
                  <a:cubicBezTo>
                    <a:pt x="7230" y="1650"/>
                    <a:pt x="7291" y="1690"/>
                    <a:pt x="7332" y="1650"/>
                  </a:cubicBezTo>
                  <a:close/>
                  <a:moveTo>
                    <a:pt x="7902" y="1813"/>
                  </a:moveTo>
                  <a:cubicBezTo>
                    <a:pt x="7923" y="1833"/>
                    <a:pt x="7943" y="1833"/>
                    <a:pt x="7943" y="1874"/>
                  </a:cubicBezTo>
                  <a:cubicBezTo>
                    <a:pt x="7943" y="1884"/>
                    <a:pt x="7938" y="1889"/>
                    <a:pt x="7930" y="1889"/>
                  </a:cubicBezTo>
                  <a:cubicBezTo>
                    <a:pt x="7923" y="1889"/>
                    <a:pt x="7912" y="1884"/>
                    <a:pt x="7902" y="1874"/>
                  </a:cubicBezTo>
                  <a:cubicBezTo>
                    <a:pt x="7882" y="1853"/>
                    <a:pt x="7882" y="1833"/>
                    <a:pt x="7902" y="1813"/>
                  </a:cubicBezTo>
                  <a:close/>
                  <a:moveTo>
                    <a:pt x="6497" y="1813"/>
                  </a:moveTo>
                  <a:cubicBezTo>
                    <a:pt x="6517" y="1853"/>
                    <a:pt x="6477" y="1874"/>
                    <a:pt x="6456" y="1894"/>
                  </a:cubicBezTo>
                  <a:cubicBezTo>
                    <a:pt x="6436" y="1874"/>
                    <a:pt x="6456" y="1853"/>
                    <a:pt x="6456" y="1813"/>
                  </a:cubicBezTo>
                  <a:close/>
                  <a:moveTo>
                    <a:pt x="11894" y="1792"/>
                  </a:moveTo>
                  <a:lnTo>
                    <a:pt x="11894" y="1792"/>
                  </a:lnTo>
                  <a:cubicBezTo>
                    <a:pt x="11955" y="1853"/>
                    <a:pt x="11955" y="1853"/>
                    <a:pt x="11873" y="1914"/>
                  </a:cubicBezTo>
                  <a:cubicBezTo>
                    <a:pt x="11853" y="1894"/>
                    <a:pt x="11914" y="1833"/>
                    <a:pt x="11853" y="1813"/>
                  </a:cubicBezTo>
                  <a:cubicBezTo>
                    <a:pt x="11873" y="1792"/>
                    <a:pt x="11894" y="1792"/>
                    <a:pt x="11894" y="1792"/>
                  </a:cubicBezTo>
                  <a:close/>
                  <a:moveTo>
                    <a:pt x="10122" y="1772"/>
                  </a:moveTo>
                  <a:cubicBezTo>
                    <a:pt x="10142" y="1833"/>
                    <a:pt x="10183" y="1853"/>
                    <a:pt x="10224" y="1914"/>
                  </a:cubicBezTo>
                  <a:cubicBezTo>
                    <a:pt x="10208" y="1920"/>
                    <a:pt x="10194" y="1922"/>
                    <a:pt x="10182" y="1922"/>
                  </a:cubicBezTo>
                  <a:cubicBezTo>
                    <a:pt x="10150" y="1922"/>
                    <a:pt x="10132" y="1904"/>
                    <a:pt x="10102" y="1874"/>
                  </a:cubicBezTo>
                  <a:cubicBezTo>
                    <a:pt x="10081" y="1853"/>
                    <a:pt x="10081" y="1853"/>
                    <a:pt x="10122" y="1772"/>
                  </a:cubicBezTo>
                  <a:close/>
                  <a:moveTo>
                    <a:pt x="6986" y="1914"/>
                  </a:moveTo>
                  <a:lnTo>
                    <a:pt x="6986" y="1914"/>
                  </a:lnTo>
                  <a:cubicBezTo>
                    <a:pt x="6986" y="1914"/>
                    <a:pt x="7006" y="1914"/>
                    <a:pt x="7006" y="1935"/>
                  </a:cubicBezTo>
                  <a:cubicBezTo>
                    <a:pt x="6986" y="1935"/>
                    <a:pt x="6986" y="1935"/>
                    <a:pt x="6986" y="1914"/>
                  </a:cubicBezTo>
                  <a:close/>
                  <a:moveTo>
                    <a:pt x="11812" y="1894"/>
                  </a:moveTo>
                  <a:cubicBezTo>
                    <a:pt x="11833" y="1914"/>
                    <a:pt x="11833" y="1914"/>
                    <a:pt x="11812" y="1935"/>
                  </a:cubicBezTo>
                  <a:cubicBezTo>
                    <a:pt x="11792" y="1914"/>
                    <a:pt x="11792" y="1914"/>
                    <a:pt x="11812" y="1894"/>
                  </a:cubicBezTo>
                  <a:close/>
                  <a:moveTo>
                    <a:pt x="9030" y="1920"/>
                  </a:moveTo>
                  <a:cubicBezTo>
                    <a:pt x="9038" y="1920"/>
                    <a:pt x="9043" y="1925"/>
                    <a:pt x="9043" y="1935"/>
                  </a:cubicBezTo>
                  <a:cubicBezTo>
                    <a:pt x="9043" y="1945"/>
                    <a:pt x="9038" y="1950"/>
                    <a:pt x="9030" y="1950"/>
                  </a:cubicBezTo>
                  <a:cubicBezTo>
                    <a:pt x="9022" y="1950"/>
                    <a:pt x="9012" y="1945"/>
                    <a:pt x="9002" y="1935"/>
                  </a:cubicBezTo>
                  <a:cubicBezTo>
                    <a:pt x="9012" y="1925"/>
                    <a:pt x="9022" y="1920"/>
                    <a:pt x="9030" y="1920"/>
                  </a:cubicBezTo>
                  <a:close/>
                  <a:moveTo>
                    <a:pt x="10753" y="1711"/>
                  </a:moveTo>
                  <a:cubicBezTo>
                    <a:pt x="10713" y="1731"/>
                    <a:pt x="10692" y="1772"/>
                    <a:pt x="10672" y="1792"/>
                  </a:cubicBezTo>
                  <a:lnTo>
                    <a:pt x="10672" y="1914"/>
                  </a:lnTo>
                  <a:cubicBezTo>
                    <a:pt x="10652" y="1955"/>
                    <a:pt x="10631" y="1976"/>
                    <a:pt x="10570" y="1976"/>
                  </a:cubicBezTo>
                  <a:cubicBezTo>
                    <a:pt x="10535" y="1958"/>
                    <a:pt x="10515" y="1910"/>
                    <a:pt x="10471" y="1910"/>
                  </a:cubicBezTo>
                  <a:cubicBezTo>
                    <a:pt x="10464" y="1910"/>
                    <a:pt x="10456" y="1912"/>
                    <a:pt x="10448" y="1914"/>
                  </a:cubicBezTo>
                  <a:cubicBezTo>
                    <a:pt x="10448" y="1935"/>
                    <a:pt x="10448" y="1935"/>
                    <a:pt x="10428" y="1935"/>
                  </a:cubicBezTo>
                  <a:cubicBezTo>
                    <a:pt x="10428" y="1914"/>
                    <a:pt x="10428" y="1914"/>
                    <a:pt x="10448" y="1914"/>
                  </a:cubicBezTo>
                  <a:cubicBezTo>
                    <a:pt x="10448" y="1894"/>
                    <a:pt x="10489" y="1874"/>
                    <a:pt x="10489" y="1833"/>
                  </a:cubicBezTo>
                  <a:lnTo>
                    <a:pt x="10489" y="1731"/>
                  </a:lnTo>
                  <a:cubicBezTo>
                    <a:pt x="10590" y="1731"/>
                    <a:pt x="10672" y="1731"/>
                    <a:pt x="10753" y="1711"/>
                  </a:cubicBezTo>
                  <a:close/>
                  <a:moveTo>
                    <a:pt x="6904" y="1833"/>
                  </a:moveTo>
                  <a:cubicBezTo>
                    <a:pt x="6925" y="1853"/>
                    <a:pt x="6965" y="1874"/>
                    <a:pt x="6986" y="1914"/>
                  </a:cubicBezTo>
                  <a:cubicBezTo>
                    <a:pt x="6925" y="1914"/>
                    <a:pt x="6925" y="1976"/>
                    <a:pt x="6904" y="1996"/>
                  </a:cubicBezTo>
                  <a:cubicBezTo>
                    <a:pt x="6823" y="1976"/>
                    <a:pt x="6843" y="1914"/>
                    <a:pt x="6843" y="1874"/>
                  </a:cubicBezTo>
                  <a:cubicBezTo>
                    <a:pt x="6864" y="1874"/>
                    <a:pt x="6884" y="1853"/>
                    <a:pt x="6904" y="1833"/>
                  </a:cubicBezTo>
                  <a:close/>
                  <a:moveTo>
                    <a:pt x="9450" y="2037"/>
                  </a:moveTo>
                  <a:cubicBezTo>
                    <a:pt x="9470" y="2037"/>
                    <a:pt x="9470" y="2037"/>
                    <a:pt x="9470" y="2057"/>
                  </a:cubicBezTo>
                  <a:lnTo>
                    <a:pt x="9531" y="2057"/>
                  </a:lnTo>
                  <a:cubicBezTo>
                    <a:pt x="9511" y="2067"/>
                    <a:pt x="9501" y="2072"/>
                    <a:pt x="9493" y="2072"/>
                  </a:cubicBezTo>
                  <a:cubicBezTo>
                    <a:pt x="9486" y="2072"/>
                    <a:pt x="9481" y="2067"/>
                    <a:pt x="9470" y="2057"/>
                  </a:cubicBezTo>
                  <a:cubicBezTo>
                    <a:pt x="9470" y="2057"/>
                    <a:pt x="9450" y="2057"/>
                    <a:pt x="9450" y="2037"/>
                  </a:cubicBezTo>
                  <a:close/>
                  <a:moveTo>
                    <a:pt x="11690" y="2057"/>
                  </a:moveTo>
                  <a:cubicBezTo>
                    <a:pt x="11731" y="2077"/>
                    <a:pt x="11711" y="2098"/>
                    <a:pt x="11731" y="2138"/>
                  </a:cubicBezTo>
                  <a:cubicBezTo>
                    <a:pt x="11690" y="2118"/>
                    <a:pt x="11690" y="2118"/>
                    <a:pt x="11670" y="2118"/>
                  </a:cubicBezTo>
                  <a:cubicBezTo>
                    <a:pt x="11670" y="2118"/>
                    <a:pt x="11649" y="2098"/>
                    <a:pt x="11649" y="2098"/>
                  </a:cubicBezTo>
                  <a:cubicBezTo>
                    <a:pt x="11649" y="2077"/>
                    <a:pt x="11670" y="2057"/>
                    <a:pt x="11690" y="2057"/>
                  </a:cubicBezTo>
                  <a:close/>
                  <a:moveTo>
                    <a:pt x="6330" y="2147"/>
                  </a:moveTo>
                  <a:cubicBezTo>
                    <a:pt x="6338" y="2147"/>
                    <a:pt x="6352" y="2151"/>
                    <a:pt x="6375" y="2159"/>
                  </a:cubicBezTo>
                  <a:cubicBezTo>
                    <a:pt x="6354" y="2159"/>
                    <a:pt x="6334" y="2179"/>
                    <a:pt x="6334" y="2200"/>
                  </a:cubicBezTo>
                  <a:cubicBezTo>
                    <a:pt x="6321" y="2161"/>
                    <a:pt x="6316" y="2147"/>
                    <a:pt x="6330" y="2147"/>
                  </a:cubicBezTo>
                  <a:close/>
                  <a:moveTo>
                    <a:pt x="11405" y="1976"/>
                  </a:moveTo>
                  <a:lnTo>
                    <a:pt x="11466" y="2077"/>
                  </a:lnTo>
                  <a:lnTo>
                    <a:pt x="11487" y="2057"/>
                  </a:lnTo>
                  <a:lnTo>
                    <a:pt x="11487" y="2057"/>
                  </a:lnTo>
                  <a:cubicBezTo>
                    <a:pt x="11507" y="2098"/>
                    <a:pt x="11466" y="2159"/>
                    <a:pt x="11527" y="2179"/>
                  </a:cubicBezTo>
                  <a:cubicBezTo>
                    <a:pt x="11507" y="2200"/>
                    <a:pt x="11487" y="2200"/>
                    <a:pt x="11446" y="2200"/>
                  </a:cubicBezTo>
                  <a:cubicBezTo>
                    <a:pt x="11446" y="2138"/>
                    <a:pt x="11405" y="2098"/>
                    <a:pt x="11364" y="2077"/>
                  </a:cubicBezTo>
                  <a:cubicBezTo>
                    <a:pt x="11364" y="2016"/>
                    <a:pt x="11405" y="2016"/>
                    <a:pt x="11405" y="1976"/>
                  </a:cubicBezTo>
                  <a:close/>
                  <a:moveTo>
                    <a:pt x="11711" y="2179"/>
                  </a:moveTo>
                  <a:cubicBezTo>
                    <a:pt x="11731" y="2200"/>
                    <a:pt x="11711" y="2200"/>
                    <a:pt x="11711" y="2220"/>
                  </a:cubicBezTo>
                  <a:cubicBezTo>
                    <a:pt x="11690" y="2200"/>
                    <a:pt x="11670" y="2200"/>
                    <a:pt x="11711" y="2179"/>
                  </a:cubicBezTo>
                  <a:close/>
                  <a:moveTo>
                    <a:pt x="8024" y="2159"/>
                  </a:moveTo>
                  <a:lnTo>
                    <a:pt x="8024" y="2159"/>
                  </a:lnTo>
                  <a:cubicBezTo>
                    <a:pt x="8085" y="2179"/>
                    <a:pt x="8065" y="2220"/>
                    <a:pt x="8045" y="2261"/>
                  </a:cubicBezTo>
                  <a:cubicBezTo>
                    <a:pt x="7984" y="2240"/>
                    <a:pt x="8004" y="2200"/>
                    <a:pt x="8024" y="2159"/>
                  </a:cubicBezTo>
                  <a:close/>
                  <a:moveTo>
                    <a:pt x="11283" y="2220"/>
                  </a:moveTo>
                  <a:cubicBezTo>
                    <a:pt x="11303" y="2240"/>
                    <a:pt x="11303" y="2240"/>
                    <a:pt x="11303" y="2261"/>
                  </a:cubicBezTo>
                  <a:cubicBezTo>
                    <a:pt x="11283" y="2281"/>
                    <a:pt x="11263" y="2281"/>
                    <a:pt x="11222" y="2281"/>
                  </a:cubicBezTo>
                  <a:cubicBezTo>
                    <a:pt x="11242" y="2240"/>
                    <a:pt x="11263" y="2220"/>
                    <a:pt x="11283" y="2220"/>
                  </a:cubicBezTo>
                  <a:close/>
                  <a:moveTo>
                    <a:pt x="6151" y="2281"/>
                  </a:moveTo>
                  <a:cubicBezTo>
                    <a:pt x="6171" y="2281"/>
                    <a:pt x="6171" y="2301"/>
                    <a:pt x="6171" y="2301"/>
                  </a:cubicBezTo>
                  <a:cubicBezTo>
                    <a:pt x="6171" y="2322"/>
                    <a:pt x="6151" y="2322"/>
                    <a:pt x="6130" y="2322"/>
                  </a:cubicBezTo>
                  <a:cubicBezTo>
                    <a:pt x="6130" y="2322"/>
                    <a:pt x="6110" y="2322"/>
                    <a:pt x="6110" y="2301"/>
                  </a:cubicBezTo>
                  <a:cubicBezTo>
                    <a:pt x="6110" y="2281"/>
                    <a:pt x="6130" y="2281"/>
                    <a:pt x="6151" y="2281"/>
                  </a:cubicBezTo>
                  <a:close/>
                  <a:moveTo>
                    <a:pt x="8004" y="2363"/>
                  </a:moveTo>
                  <a:cubicBezTo>
                    <a:pt x="8004" y="2383"/>
                    <a:pt x="7984" y="2383"/>
                    <a:pt x="7984" y="2383"/>
                  </a:cubicBezTo>
                  <a:cubicBezTo>
                    <a:pt x="7984" y="2383"/>
                    <a:pt x="7984" y="2363"/>
                    <a:pt x="8004" y="2363"/>
                  </a:cubicBezTo>
                  <a:close/>
                  <a:moveTo>
                    <a:pt x="9348" y="1018"/>
                  </a:moveTo>
                  <a:cubicBezTo>
                    <a:pt x="9389" y="1079"/>
                    <a:pt x="9328" y="1100"/>
                    <a:pt x="9307" y="1141"/>
                  </a:cubicBezTo>
                  <a:cubicBezTo>
                    <a:pt x="9307" y="1161"/>
                    <a:pt x="9328" y="1181"/>
                    <a:pt x="9348" y="1202"/>
                  </a:cubicBezTo>
                  <a:cubicBezTo>
                    <a:pt x="9430" y="1202"/>
                    <a:pt x="9511" y="1202"/>
                    <a:pt x="9572" y="1242"/>
                  </a:cubicBezTo>
                  <a:lnTo>
                    <a:pt x="9572" y="1344"/>
                  </a:lnTo>
                  <a:cubicBezTo>
                    <a:pt x="9605" y="1361"/>
                    <a:pt x="9611" y="1391"/>
                    <a:pt x="9645" y="1391"/>
                  </a:cubicBezTo>
                  <a:cubicBezTo>
                    <a:pt x="9653" y="1391"/>
                    <a:pt x="9662" y="1389"/>
                    <a:pt x="9674" y="1385"/>
                  </a:cubicBezTo>
                  <a:lnTo>
                    <a:pt x="9674" y="1385"/>
                  </a:lnTo>
                  <a:cubicBezTo>
                    <a:pt x="9633" y="1426"/>
                    <a:pt x="9633" y="1466"/>
                    <a:pt x="9633" y="1507"/>
                  </a:cubicBezTo>
                  <a:cubicBezTo>
                    <a:pt x="9654" y="1548"/>
                    <a:pt x="9694" y="1568"/>
                    <a:pt x="9694" y="1609"/>
                  </a:cubicBezTo>
                  <a:cubicBezTo>
                    <a:pt x="9735" y="1609"/>
                    <a:pt x="9735" y="1609"/>
                    <a:pt x="9776" y="1629"/>
                  </a:cubicBezTo>
                  <a:cubicBezTo>
                    <a:pt x="9755" y="1650"/>
                    <a:pt x="9715" y="1670"/>
                    <a:pt x="9735" y="1731"/>
                  </a:cubicBezTo>
                  <a:cubicBezTo>
                    <a:pt x="9755" y="1813"/>
                    <a:pt x="9837" y="1874"/>
                    <a:pt x="9898" y="1955"/>
                  </a:cubicBezTo>
                  <a:cubicBezTo>
                    <a:pt x="9959" y="2016"/>
                    <a:pt x="10000" y="2098"/>
                    <a:pt x="9918" y="2179"/>
                  </a:cubicBezTo>
                  <a:cubicBezTo>
                    <a:pt x="9918" y="2240"/>
                    <a:pt x="9857" y="2281"/>
                    <a:pt x="9857" y="2342"/>
                  </a:cubicBezTo>
                  <a:cubicBezTo>
                    <a:pt x="9806" y="2332"/>
                    <a:pt x="9755" y="2332"/>
                    <a:pt x="9705" y="2332"/>
                  </a:cubicBezTo>
                  <a:cubicBezTo>
                    <a:pt x="9654" y="2332"/>
                    <a:pt x="9603" y="2332"/>
                    <a:pt x="9552" y="2322"/>
                  </a:cubicBezTo>
                  <a:cubicBezTo>
                    <a:pt x="9511" y="2342"/>
                    <a:pt x="9511" y="2363"/>
                    <a:pt x="9491" y="2383"/>
                  </a:cubicBezTo>
                  <a:cubicBezTo>
                    <a:pt x="9470" y="2363"/>
                    <a:pt x="9470" y="2363"/>
                    <a:pt x="9470" y="2342"/>
                  </a:cubicBezTo>
                  <a:cubicBezTo>
                    <a:pt x="9491" y="2322"/>
                    <a:pt x="9511" y="2301"/>
                    <a:pt x="9531" y="2301"/>
                  </a:cubicBezTo>
                  <a:cubicBezTo>
                    <a:pt x="9593" y="2301"/>
                    <a:pt x="9633" y="2281"/>
                    <a:pt x="9654" y="2240"/>
                  </a:cubicBezTo>
                  <a:cubicBezTo>
                    <a:pt x="9654" y="2200"/>
                    <a:pt x="9613" y="2200"/>
                    <a:pt x="9593" y="2179"/>
                  </a:cubicBezTo>
                  <a:cubicBezTo>
                    <a:pt x="9572" y="2138"/>
                    <a:pt x="9613" y="2098"/>
                    <a:pt x="9552" y="2077"/>
                  </a:cubicBezTo>
                  <a:cubicBezTo>
                    <a:pt x="9593" y="2057"/>
                    <a:pt x="9613" y="2037"/>
                    <a:pt x="9654" y="2016"/>
                  </a:cubicBezTo>
                  <a:cubicBezTo>
                    <a:pt x="9674" y="1996"/>
                    <a:pt x="9654" y="1955"/>
                    <a:pt x="9674" y="1955"/>
                  </a:cubicBezTo>
                  <a:cubicBezTo>
                    <a:pt x="9694" y="1955"/>
                    <a:pt x="9715" y="1955"/>
                    <a:pt x="9715" y="1935"/>
                  </a:cubicBezTo>
                  <a:cubicBezTo>
                    <a:pt x="9715" y="1914"/>
                    <a:pt x="9715" y="1853"/>
                    <a:pt x="9715" y="1813"/>
                  </a:cubicBezTo>
                  <a:cubicBezTo>
                    <a:pt x="9715" y="1813"/>
                    <a:pt x="9694" y="1792"/>
                    <a:pt x="9694" y="1792"/>
                  </a:cubicBezTo>
                  <a:cubicBezTo>
                    <a:pt x="9633" y="1813"/>
                    <a:pt x="9613" y="1874"/>
                    <a:pt x="9552" y="1894"/>
                  </a:cubicBezTo>
                  <a:cubicBezTo>
                    <a:pt x="9491" y="1894"/>
                    <a:pt x="9470" y="1833"/>
                    <a:pt x="9409" y="1833"/>
                  </a:cubicBezTo>
                  <a:cubicBezTo>
                    <a:pt x="9425" y="1794"/>
                    <a:pt x="9441" y="1782"/>
                    <a:pt x="9457" y="1782"/>
                  </a:cubicBezTo>
                  <a:cubicBezTo>
                    <a:pt x="9484" y="1782"/>
                    <a:pt x="9514" y="1813"/>
                    <a:pt x="9552" y="1813"/>
                  </a:cubicBezTo>
                  <a:cubicBezTo>
                    <a:pt x="9593" y="1752"/>
                    <a:pt x="9633" y="1711"/>
                    <a:pt x="9613" y="1629"/>
                  </a:cubicBezTo>
                  <a:cubicBezTo>
                    <a:pt x="9593" y="1619"/>
                    <a:pt x="9577" y="1619"/>
                    <a:pt x="9562" y="1619"/>
                  </a:cubicBezTo>
                  <a:cubicBezTo>
                    <a:pt x="9547" y="1619"/>
                    <a:pt x="9531" y="1619"/>
                    <a:pt x="9511" y="1609"/>
                  </a:cubicBezTo>
                  <a:cubicBezTo>
                    <a:pt x="9491" y="1548"/>
                    <a:pt x="9491" y="1487"/>
                    <a:pt x="9531" y="1405"/>
                  </a:cubicBezTo>
                  <a:cubicBezTo>
                    <a:pt x="9470" y="1344"/>
                    <a:pt x="9409" y="1283"/>
                    <a:pt x="9287" y="1283"/>
                  </a:cubicBezTo>
                  <a:cubicBezTo>
                    <a:pt x="9246" y="1283"/>
                    <a:pt x="9206" y="1242"/>
                    <a:pt x="9145" y="1242"/>
                  </a:cubicBezTo>
                  <a:cubicBezTo>
                    <a:pt x="9165" y="1202"/>
                    <a:pt x="9165" y="1161"/>
                    <a:pt x="9185" y="1120"/>
                  </a:cubicBezTo>
                  <a:cubicBezTo>
                    <a:pt x="9267" y="1120"/>
                    <a:pt x="9287" y="1059"/>
                    <a:pt x="9348" y="1018"/>
                  </a:cubicBezTo>
                  <a:close/>
                  <a:moveTo>
                    <a:pt x="10835" y="1507"/>
                  </a:moveTo>
                  <a:cubicBezTo>
                    <a:pt x="10896" y="1568"/>
                    <a:pt x="10916" y="1629"/>
                    <a:pt x="10977" y="1670"/>
                  </a:cubicBezTo>
                  <a:lnTo>
                    <a:pt x="10977" y="1752"/>
                  </a:lnTo>
                  <a:cubicBezTo>
                    <a:pt x="11018" y="1813"/>
                    <a:pt x="11079" y="1894"/>
                    <a:pt x="11161" y="1894"/>
                  </a:cubicBezTo>
                  <a:cubicBezTo>
                    <a:pt x="11161" y="1935"/>
                    <a:pt x="11161" y="1955"/>
                    <a:pt x="11140" y="1976"/>
                  </a:cubicBezTo>
                  <a:cubicBezTo>
                    <a:pt x="11079" y="2037"/>
                    <a:pt x="11039" y="2098"/>
                    <a:pt x="10957" y="2118"/>
                  </a:cubicBezTo>
                  <a:cubicBezTo>
                    <a:pt x="10937" y="2118"/>
                    <a:pt x="10916" y="2159"/>
                    <a:pt x="10896" y="2159"/>
                  </a:cubicBezTo>
                  <a:cubicBezTo>
                    <a:pt x="10896" y="2220"/>
                    <a:pt x="10876" y="2281"/>
                    <a:pt x="10916" y="2322"/>
                  </a:cubicBezTo>
                  <a:cubicBezTo>
                    <a:pt x="10855" y="2322"/>
                    <a:pt x="10835" y="2383"/>
                    <a:pt x="10814" y="2424"/>
                  </a:cubicBezTo>
                  <a:cubicBezTo>
                    <a:pt x="10753" y="2363"/>
                    <a:pt x="10794" y="2301"/>
                    <a:pt x="10774" y="2261"/>
                  </a:cubicBezTo>
                  <a:cubicBezTo>
                    <a:pt x="10760" y="2247"/>
                    <a:pt x="10744" y="2245"/>
                    <a:pt x="10728" y="2245"/>
                  </a:cubicBezTo>
                  <a:cubicBezTo>
                    <a:pt x="10721" y="2245"/>
                    <a:pt x="10713" y="2245"/>
                    <a:pt x="10705" y="2245"/>
                  </a:cubicBezTo>
                  <a:cubicBezTo>
                    <a:pt x="10682" y="2245"/>
                    <a:pt x="10662" y="2240"/>
                    <a:pt x="10652" y="2200"/>
                  </a:cubicBezTo>
                  <a:cubicBezTo>
                    <a:pt x="10733" y="2179"/>
                    <a:pt x="10794" y="2159"/>
                    <a:pt x="10896" y="2159"/>
                  </a:cubicBezTo>
                  <a:cubicBezTo>
                    <a:pt x="10876" y="2098"/>
                    <a:pt x="10957" y="2077"/>
                    <a:pt x="10977" y="2037"/>
                  </a:cubicBezTo>
                  <a:cubicBezTo>
                    <a:pt x="10977" y="1996"/>
                    <a:pt x="10937" y="1976"/>
                    <a:pt x="10916" y="1935"/>
                  </a:cubicBezTo>
                  <a:lnTo>
                    <a:pt x="10916" y="1731"/>
                  </a:lnTo>
                  <a:cubicBezTo>
                    <a:pt x="10876" y="1650"/>
                    <a:pt x="10814" y="1609"/>
                    <a:pt x="10835" y="1507"/>
                  </a:cubicBezTo>
                  <a:close/>
                  <a:moveTo>
                    <a:pt x="7984" y="2383"/>
                  </a:moveTo>
                  <a:cubicBezTo>
                    <a:pt x="7984" y="2403"/>
                    <a:pt x="7984" y="2424"/>
                    <a:pt x="7963" y="2444"/>
                  </a:cubicBezTo>
                  <a:cubicBezTo>
                    <a:pt x="7943" y="2403"/>
                    <a:pt x="7943" y="2403"/>
                    <a:pt x="7984" y="2383"/>
                  </a:cubicBezTo>
                  <a:close/>
                  <a:moveTo>
                    <a:pt x="8513" y="2200"/>
                  </a:moveTo>
                  <a:cubicBezTo>
                    <a:pt x="8534" y="2240"/>
                    <a:pt x="8554" y="2281"/>
                    <a:pt x="8574" y="2322"/>
                  </a:cubicBezTo>
                  <a:lnTo>
                    <a:pt x="8574" y="2485"/>
                  </a:lnTo>
                  <a:cubicBezTo>
                    <a:pt x="8513" y="2403"/>
                    <a:pt x="8493" y="2322"/>
                    <a:pt x="8452" y="2261"/>
                  </a:cubicBezTo>
                  <a:cubicBezTo>
                    <a:pt x="8452" y="2200"/>
                    <a:pt x="8493" y="2240"/>
                    <a:pt x="8513" y="2200"/>
                  </a:cubicBezTo>
                  <a:close/>
                  <a:moveTo>
                    <a:pt x="6273" y="2485"/>
                  </a:moveTo>
                  <a:cubicBezTo>
                    <a:pt x="6273" y="2505"/>
                    <a:pt x="6273" y="2505"/>
                    <a:pt x="6253" y="2505"/>
                  </a:cubicBezTo>
                  <a:cubicBezTo>
                    <a:pt x="6253" y="2485"/>
                    <a:pt x="6253" y="2485"/>
                    <a:pt x="6273" y="2485"/>
                  </a:cubicBezTo>
                  <a:close/>
                  <a:moveTo>
                    <a:pt x="7291" y="2383"/>
                  </a:moveTo>
                  <a:cubicBezTo>
                    <a:pt x="7312" y="2424"/>
                    <a:pt x="7312" y="2464"/>
                    <a:pt x="7291" y="2505"/>
                  </a:cubicBezTo>
                  <a:cubicBezTo>
                    <a:pt x="7251" y="2485"/>
                    <a:pt x="7230" y="2464"/>
                    <a:pt x="7230" y="2444"/>
                  </a:cubicBezTo>
                  <a:cubicBezTo>
                    <a:pt x="7230" y="2403"/>
                    <a:pt x="7251" y="2383"/>
                    <a:pt x="7291" y="2383"/>
                  </a:cubicBezTo>
                  <a:close/>
                  <a:moveTo>
                    <a:pt x="7573" y="2452"/>
                  </a:moveTo>
                  <a:cubicBezTo>
                    <a:pt x="7581" y="2452"/>
                    <a:pt x="7595" y="2457"/>
                    <a:pt x="7617" y="2464"/>
                  </a:cubicBezTo>
                  <a:cubicBezTo>
                    <a:pt x="7597" y="2464"/>
                    <a:pt x="7597" y="2485"/>
                    <a:pt x="7576" y="2505"/>
                  </a:cubicBezTo>
                  <a:cubicBezTo>
                    <a:pt x="7563" y="2466"/>
                    <a:pt x="7559" y="2452"/>
                    <a:pt x="7573" y="2452"/>
                  </a:cubicBezTo>
                  <a:close/>
                  <a:moveTo>
                    <a:pt x="6253" y="2505"/>
                  </a:moveTo>
                  <a:cubicBezTo>
                    <a:pt x="6253" y="2505"/>
                    <a:pt x="6253" y="2525"/>
                    <a:pt x="6232" y="2525"/>
                  </a:cubicBezTo>
                  <a:cubicBezTo>
                    <a:pt x="6232" y="2505"/>
                    <a:pt x="6253" y="2505"/>
                    <a:pt x="6253" y="2505"/>
                  </a:cubicBezTo>
                  <a:close/>
                  <a:moveTo>
                    <a:pt x="9165" y="2444"/>
                  </a:moveTo>
                  <a:cubicBezTo>
                    <a:pt x="9165" y="2485"/>
                    <a:pt x="9185" y="2505"/>
                    <a:pt x="9145" y="2525"/>
                  </a:cubicBezTo>
                  <a:lnTo>
                    <a:pt x="9124" y="2525"/>
                  </a:lnTo>
                  <a:cubicBezTo>
                    <a:pt x="9104" y="2485"/>
                    <a:pt x="9124" y="2464"/>
                    <a:pt x="9165" y="2444"/>
                  </a:cubicBezTo>
                  <a:close/>
                  <a:moveTo>
                    <a:pt x="11212" y="2357"/>
                  </a:moveTo>
                  <a:cubicBezTo>
                    <a:pt x="11227" y="2357"/>
                    <a:pt x="11242" y="2363"/>
                    <a:pt x="11263" y="2363"/>
                  </a:cubicBezTo>
                  <a:cubicBezTo>
                    <a:pt x="11283" y="2383"/>
                    <a:pt x="11303" y="2403"/>
                    <a:pt x="11303" y="2464"/>
                  </a:cubicBezTo>
                  <a:cubicBezTo>
                    <a:pt x="11263" y="2485"/>
                    <a:pt x="11222" y="2505"/>
                    <a:pt x="11201" y="2546"/>
                  </a:cubicBezTo>
                  <a:cubicBezTo>
                    <a:pt x="11201" y="2546"/>
                    <a:pt x="11181" y="2525"/>
                    <a:pt x="11161" y="2525"/>
                  </a:cubicBezTo>
                  <a:lnTo>
                    <a:pt x="11161" y="2383"/>
                  </a:lnTo>
                  <a:cubicBezTo>
                    <a:pt x="11181" y="2363"/>
                    <a:pt x="11196" y="2357"/>
                    <a:pt x="11212" y="2357"/>
                  </a:cubicBezTo>
                  <a:close/>
                  <a:moveTo>
                    <a:pt x="7310" y="1889"/>
                  </a:moveTo>
                  <a:cubicBezTo>
                    <a:pt x="7332" y="1889"/>
                    <a:pt x="7332" y="1918"/>
                    <a:pt x="7332" y="1935"/>
                  </a:cubicBezTo>
                  <a:cubicBezTo>
                    <a:pt x="7346" y="1942"/>
                    <a:pt x="7360" y="1945"/>
                    <a:pt x="7373" y="1945"/>
                  </a:cubicBezTo>
                  <a:cubicBezTo>
                    <a:pt x="7417" y="1945"/>
                    <a:pt x="7457" y="1915"/>
                    <a:pt x="7500" y="1915"/>
                  </a:cubicBezTo>
                  <a:cubicBezTo>
                    <a:pt x="7518" y="1915"/>
                    <a:pt x="7536" y="1920"/>
                    <a:pt x="7556" y="1935"/>
                  </a:cubicBezTo>
                  <a:cubicBezTo>
                    <a:pt x="7536" y="1955"/>
                    <a:pt x="7515" y="1976"/>
                    <a:pt x="7475" y="1976"/>
                  </a:cubicBezTo>
                  <a:cubicBezTo>
                    <a:pt x="7466" y="1971"/>
                    <a:pt x="7459" y="1970"/>
                    <a:pt x="7452" y="1970"/>
                  </a:cubicBezTo>
                  <a:cubicBezTo>
                    <a:pt x="7426" y="1970"/>
                    <a:pt x="7409" y="1996"/>
                    <a:pt x="7393" y="1996"/>
                  </a:cubicBezTo>
                  <a:cubicBezTo>
                    <a:pt x="7387" y="1999"/>
                    <a:pt x="7382" y="2000"/>
                    <a:pt x="7376" y="2000"/>
                  </a:cubicBezTo>
                  <a:cubicBezTo>
                    <a:pt x="7351" y="2000"/>
                    <a:pt x="7333" y="1971"/>
                    <a:pt x="7308" y="1971"/>
                  </a:cubicBezTo>
                  <a:cubicBezTo>
                    <a:pt x="7303" y="1971"/>
                    <a:pt x="7297" y="1973"/>
                    <a:pt x="7291" y="1976"/>
                  </a:cubicBezTo>
                  <a:cubicBezTo>
                    <a:pt x="7291" y="1976"/>
                    <a:pt x="7291" y="1996"/>
                    <a:pt x="7291" y="1996"/>
                  </a:cubicBezTo>
                  <a:cubicBezTo>
                    <a:pt x="7271" y="2016"/>
                    <a:pt x="7271" y="2037"/>
                    <a:pt x="7271" y="2057"/>
                  </a:cubicBezTo>
                  <a:cubicBezTo>
                    <a:pt x="7291" y="2138"/>
                    <a:pt x="7271" y="2240"/>
                    <a:pt x="7251" y="2342"/>
                  </a:cubicBezTo>
                  <a:cubicBezTo>
                    <a:pt x="7271" y="2342"/>
                    <a:pt x="7271" y="2342"/>
                    <a:pt x="7271" y="2363"/>
                  </a:cubicBezTo>
                  <a:cubicBezTo>
                    <a:pt x="7251" y="2363"/>
                    <a:pt x="7251" y="2342"/>
                    <a:pt x="7251" y="2342"/>
                  </a:cubicBezTo>
                  <a:lnTo>
                    <a:pt x="7210" y="2342"/>
                  </a:lnTo>
                  <a:cubicBezTo>
                    <a:pt x="7128" y="2363"/>
                    <a:pt x="7128" y="2424"/>
                    <a:pt x="7108" y="2464"/>
                  </a:cubicBezTo>
                  <a:cubicBezTo>
                    <a:pt x="7047" y="2505"/>
                    <a:pt x="7067" y="2587"/>
                    <a:pt x="7006" y="2587"/>
                  </a:cubicBezTo>
                  <a:cubicBezTo>
                    <a:pt x="7006" y="2627"/>
                    <a:pt x="7006" y="2627"/>
                    <a:pt x="7026" y="2648"/>
                  </a:cubicBezTo>
                  <a:cubicBezTo>
                    <a:pt x="7026" y="2668"/>
                    <a:pt x="7006" y="2688"/>
                    <a:pt x="6986" y="2729"/>
                  </a:cubicBezTo>
                  <a:cubicBezTo>
                    <a:pt x="6986" y="2648"/>
                    <a:pt x="6986" y="2607"/>
                    <a:pt x="6965" y="2525"/>
                  </a:cubicBezTo>
                  <a:cubicBezTo>
                    <a:pt x="6904" y="2525"/>
                    <a:pt x="6884" y="2607"/>
                    <a:pt x="6843" y="2607"/>
                  </a:cubicBezTo>
                  <a:cubicBezTo>
                    <a:pt x="6843" y="2627"/>
                    <a:pt x="6843" y="2627"/>
                    <a:pt x="6823" y="2627"/>
                  </a:cubicBezTo>
                  <a:cubicBezTo>
                    <a:pt x="6823" y="2607"/>
                    <a:pt x="6823" y="2607"/>
                    <a:pt x="6843" y="2607"/>
                  </a:cubicBezTo>
                  <a:cubicBezTo>
                    <a:pt x="6843" y="2546"/>
                    <a:pt x="6802" y="2505"/>
                    <a:pt x="6802" y="2444"/>
                  </a:cubicBezTo>
                  <a:cubicBezTo>
                    <a:pt x="6789" y="2430"/>
                    <a:pt x="6775" y="2426"/>
                    <a:pt x="6761" y="2426"/>
                  </a:cubicBezTo>
                  <a:cubicBezTo>
                    <a:pt x="6732" y="2426"/>
                    <a:pt x="6701" y="2444"/>
                    <a:pt x="6660" y="2444"/>
                  </a:cubicBezTo>
                  <a:cubicBezTo>
                    <a:pt x="6721" y="2363"/>
                    <a:pt x="6741" y="2301"/>
                    <a:pt x="6782" y="2220"/>
                  </a:cubicBezTo>
                  <a:cubicBezTo>
                    <a:pt x="6823" y="2220"/>
                    <a:pt x="6843" y="2281"/>
                    <a:pt x="6904" y="2281"/>
                  </a:cubicBezTo>
                  <a:cubicBezTo>
                    <a:pt x="6884" y="2301"/>
                    <a:pt x="6884" y="2301"/>
                    <a:pt x="6864" y="2322"/>
                  </a:cubicBezTo>
                  <a:cubicBezTo>
                    <a:pt x="6925" y="2363"/>
                    <a:pt x="6925" y="2424"/>
                    <a:pt x="6925" y="2485"/>
                  </a:cubicBezTo>
                  <a:cubicBezTo>
                    <a:pt x="7006" y="2485"/>
                    <a:pt x="6986" y="2424"/>
                    <a:pt x="7006" y="2403"/>
                  </a:cubicBezTo>
                  <a:cubicBezTo>
                    <a:pt x="6986" y="2383"/>
                    <a:pt x="6986" y="2383"/>
                    <a:pt x="6986" y="2363"/>
                  </a:cubicBezTo>
                  <a:cubicBezTo>
                    <a:pt x="6986" y="2322"/>
                    <a:pt x="7026" y="2301"/>
                    <a:pt x="7026" y="2281"/>
                  </a:cubicBezTo>
                  <a:lnTo>
                    <a:pt x="7026" y="2138"/>
                  </a:lnTo>
                  <a:cubicBezTo>
                    <a:pt x="7047" y="2098"/>
                    <a:pt x="7088" y="2057"/>
                    <a:pt x="7108" y="2057"/>
                  </a:cubicBezTo>
                  <a:cubicBezTo>
                    <a:pt x="7149" y="2057"/>
                    <a:pt x="7149" y="2057"/>
                    <a:pt x="7149" y="2159"/>
                  </a:cubicBezTo>
                  <a:lnTo>
                    <a:pt x="7210" y="2159"/>
                  </a:lnTo>
                  <a:lnTo>
                    <a:pt x="7210" y="2037"/>
                  </a:lnTo>
                  <a:cubicBezTo>
                    <a:pt x="7251" y="1976"/>
                    <a:pt x="7271" y="1935"/>
                    <a:pt x="7291" y="1894"/>
                  </a:cubicBezTo>
                  <a:cubicBezTo>
                    <a:pt x="7299" y="1890"/>
                    <a:pt x="7305" y="1889"/>
                    <a:pt x="7310" y="1889"/>
                  </a:cubicBezTo>
                  <a:close/>
                  <a:moveTo>
                    <a:pt x="10977" y="2587"/>
                  </a:moveTo>
                  <a:cubicBezTo>
                    <a:pt x="10998" y="2587"/>
                    <a:pt x="10998" y="2607"/>
                    <a:pt x="10998" y="2607"/>
                  </a:cubicBezTo>
                  <a:cubicBezTo>
                    <a:pt x="11039" y="2607"/>
                    <a:pt x="11039" y="2648"/>
                    <a:pt x="11059" y="2668"/>
                  </a:cubicBezTo>
                  <a:cubicBezTo>
                    <a:pt x="11079" y="2688"/>
                    <a:pt x="11079" y="2729"/>
                    <a:pt x="11079" y="2749"/>
                  </a:cubicBezTo>
                  <a:cubicBezTo>
                    <a:pt x="11018" y="2749"/>
                    <a:pt x="10998" y="2729"/>
                    <a:pt x="10998" y="2668"/>
                  </a:cubicBezTo>
                  <a:cubicBezTo>
                    <a:pt x="10998" y="2648"/>
                    <a:pt x="10998" y="2627"/>
                    <a:pt x="10998" y="2607"/>
                  </a:cubicBezTo>
                  <a:cubicBezTo>
                    <a:pt x="10977" y="2607"/>
                    <a:pt x="10977" y="2607"/>
                    <a:pt x="10977" y="2587"/>
                  </a:cubicBezTo>
                  <a:close/>
                  <a:moveTo>
                    <a:pt x="6904" y="2749"/>
                  </a:moveTo>
                  <a:lnTo>
                    <a:pt x="6904" y="2749"/>
                  </a:lnTo>
                  <a:cubicBezTo>
                    <a:pt x="6904" y="2749"/>
                    <a:pt x="6925" y="2749"/>
                    <a:pt x="6925" y="2770"/>
                  </a:cubicBezTo>
                  <a:cubicBezTo>
                    <a:pt x="6904" y="2770"/>
                    <a:pt x="6904" y="2770"/>
                    <a:pt x="6904" y="2749"/>
                  </a:cubicBezTo>
                  <a:close/>
                  <a:moveTo>
                    <a:pt x="7495" y="2729"/>
                  </a:moveTo>
                  <a:cubicBezTo>
                    <a:pt x="7515" y="2749"/>
                    <a:pt x="7515" y="2749"/>
                    <a:pt x="7495" y="2770"/>
                  </a:cubicBezTo>
                  <a:cubicBezTo>
                    <a:pt x="7475" y="2749"/>
                    <a:pt x="7475" y="2749"/>
                    <a:pt x="7495" y="2729"/>
                  </a:cubicBezTo>
                  <a:close/>
                  <a:moveTo>
                    <a:pt x="11079" y="2749"/>
                  </a:moveTo>
                  <a:cubicBezTo>
                    <a:pt x="11079" y="2749"/>
                    <a:pt x="11100" y="2749"/>
                    <a:pt x="11100" y="2770"/>
                  </a:cubicBezTo>
                  <a:cubicBezTo>
                    <a:pt x="11079" y="2770"/>
                    <a:pt x="11079" y="2749"/>
                    <a:pt x="11079" y="2749"/>
                  </a:cubicBezTo>
                  <a:close/>
                  <a:moveTo>
                    <a:pt x="6986" y="2749"/>
                  </a:moveTo>
                  <a:cubicBezTo>
                    <a:pt x="7006" y="2770"/>
                    <a:pt x="7006" y="2770"/>
                    <a:pt x="6986" y="2790"/>
                  </a:cubicBezTo>
                  <a:cubicBezTo>
                    <a:pt x="6965" y="2790"/>
                    <a:pt x="6986" y="2770"/>
                    <a:pt x="6986" y="2749"/>
                  </a:cubicBezTo>
                  <a:close/>
                  <a:moveTo>
                    <a:pt x="7067" y="2770"/>
                  </a:moveTo>
                  <a:cubicBezTo>
                    <a:pt x="7088" y="2790"/>
                    <a:pt x="7088" y="2790"/>
                    <a:pt x="7088" y="2790"/>
                  </a:cubicBezTo>
                  <a:lnTo>
                    <a:pt x="7067" y="2790"/>
                  </a:lnTo>
                  <a:lnTo>
                    <a:pt x="7067" y="2770"/>
                  </a:lnTo>
                  <a:close/>
                  <a:moveTo>
                    <a:pt x="6171" y="2770"/>
                  </a:moveTo>
                  <a:cubicBezTo>
                    <a:pt x="6171" y="2811"/>
                    <a:pt x="6130" y="2811"/>
                    <a:pt x="6130" y="2831"/>
                  </a:cubicBezTo>
                  <a:cubicBezTo>
                    <a:pt x="6110" y="2790"/>
                    <a:pt x="6130" y="2770"/>
                    <a:pt x="6171" y="2770"/>
                  </a:cubicBezTo>
                  <a:close/>
                  <a:moveTo>
                    <a:pt x="11385" y="2648"/>
                  </a:moveTo>
                  <a:cubicBezTo>
                    <a:pt x="11425" y="2648"/>
                    <a:pt x="11425" y="2668"/>
                    <a:pt x="11466" y="2668"/>
                  </a:cubicBezTo>
                  <a:cubicBezTo>
                    <a:pt x="11487" y="2709"/>
                    <a:pt x="11507" y="2749"/>
                    <a:pt x="11527" y="2790"/>
                  </a:cubicBezTo>
                  <a:cubicBezTo>
                    <a:pt x="11507" y="2811"/>
                    <a:pt x="11487" y="2811"/>
                    <a:pt x="11487" y="2831"/>
                  </a:cubicBezTo>
                  <a:cubicBezTo>
                    <a:pt x="11446" y="2790"/>
                    <a:pt x="11425" y="2770"/>
                    <a:pt x="11385" y="2749"/>
                  </a:cubicBezTo>
                  <a:lnTo>
                    <a:pt x="11385" y="2648"/>
                  </a:lnTo>
                  <a:close/>
                  <a:moveTo>
                    <a:pt x="7756" y="2725"/>
                  </a:moveTo>
                  <a:cubicBezTo>
                    <a:pt x="7781" y="2725"/>
                    <a:pt x="7799" y="2754"/>
                    <a:pt x="7824" y="2754"/>
                  </a:cubicBezTo>
                  <a:cubicBezTo>
                    <a:pt x="7830" y="2754"/>
                    <a:pt x="7835" y="2752"/>
                    <a:pt x="7841" y="2749"/>
                  </a:cubicBezTo>
                  <a:lnTo>
                    <a:pt x="7841" y="2749"/>
                  </a:lnTo>
                  <a:cubicBezTo>
                    <a:pt x="7841" y="2811"/>
                    <a:pt x="7821" y="2831"/>
                    <a:pt x="7780" y="2851"/>
                  </a:cubicBezTo>
                  <a:lnTo>
                    <a:pt x="7760" y="2851"/>
                  </a:lnTo>
                  <a:cubicBezTo>
                    <a:pt x="7719" y="2811"/>
                    <a:pt x="7719" y="2770"/>
                    <a:pt x="7739" y="2729"/>
                  </a:cubicBezTo>
                  <a:cubicBezTo>
                    <a:pt x="7745" y="2726"/>
                    <a:pt x="7751" y="2725"/>
                    <a:pt x="7756" y="2725"/>
                  </a:cubicBezTo>
                  <a:close/>
                  <a:moveTo>
                    <a:pt x="7312" y="2749"/>
                  </a:moveTo>
                  <a:cubicBezTo>
                    <a:pt x="7352" y="2790"/>
                    <a:pt x="7393" y="2811"/>
                    <a:pt x="7413" y="2831"/>
                  </a:cubicBezTo>
                  <a:cubicBezTo>
                    <a:pt x="7413" y="2872"/>
                    <a:pt x="7393" y="2892"/>
                    <a:pt x="7373" y="2912"/>
                  </a:cubicBezTo>
                  <a:cubicBezTo>
                    <a:pt x="7373" y="2851"/>
                    <a:pt x="7312" y="2851"/>
                    <a:pt x="7291" y="2811"/>
                  </a:cubicBezTo>
                  <a:cubicBezTo>
                    <a:pt x="7271" y="2790"/>
                    <a:pt x="7291" y="2770"/>
                    <a:pt x="7312" y="2749"/>
                  </a:cubicBezTo>
                  <a:close/>
                  <a:moveTo>
                    <a:pt x="9837" y="2505"/>
                  </a:moveTo>
                  <a:cubicBezTo>
                    <a:pt x="9857" y="2505"/>
                    <a:pt x="9857" y="2525"/>
                    <a:pt x="9898" y="2546"/>
                  </a:cubicBezTo>
                  <a:cubicBezTo>
                    <a:pt x="9857" y="2607"/>
                    <a:pt x="9857" y="2668"/>
                    <a:pt x="9857" y="2749"/>
                  </a:cubicBezTo>
                  <a:cubicBezTo>
                    <a:pt x="9878" y="2770"/>
                    <a:pt x="9918" y="2770"/>
                    <a:pt x="9918" y="2811"/>
                  </a:cubicBezTo>
                  <a:cubicBezTo>
                    <a:pt x="9898" y="2851"/>
                    <a:pt x="9857" y="2872"/>
                    <a:pt x="9817" y="2912"/>
                  </a:cubicBezTo>
                  <a:cubicBezTo>
                    <a:pt x="9796" y="2770"/>
                    <a:pt x="9817" y="2648"/>
                    <a:pt x="9837" y="2505"/>
                  </a:cubicBezTo>
                  <a:close/>
                  <a:moveTo>
                    <a:pt x="6069" y="2912"/>
                  </a:moveTo>
                  <a:cubicBezTo>
                    <a:pt x="6090" y="2933"/>
                    <a:pt x="6090" y="2953"/>
                    <a:pt x="6069" y="2973"/>
                  </a:cubicBezTo>
                  <a:cubicBezTo>
                    <a:pt x="6069" y="2953"/>
                    <a:pt x="6049" y="2933"/>
                    <a:pt x="6069" y="2912"/>
                  </a:cubicBezTo>
                  <a:close/>
                  <a:moveTo>
                    <a:pt x="8798" y="2912"/>
                  </a:moveTo>
                  <a:cubicBezTo>
                    <a:pt x="8798" y="2912"/>
                    <a:pt x="8798" y="2933"/>
                    <a:pt x="8798" y="2953"/>
                  </a:cubicBezTo>
                  <a:cubicBezTo>
                    <a:pt x="8798" y="2953"/>
                    <a:pt x="8798" y="2973"/>
                    <a:pt x="8778" y="2973"/>
                  </a:cubicBezTo>
                  <a:cubicBezTo>
                    <a:pt x="8758" y="2973"/>
                    <a:pt x="8758" y="2953"/>
                    <a:pt x="8758" y="2953"/>
                  </a:cubicBezTo>
                  <a:cubicBezTo>
                    <a:pt x="8758" y="2912"/>
                    <a:pt x="8778" y="2912"/>
                    <a:pt x="8798" y="2912"/>
                  </a:cubicBezTo>
                  <a:close/>
                  <a:moveTo>
                    <a:pt x="11751" y="2953"/>
                  </a:moveTo>
                  <a:cubicBezTo>
                    <a:pt x="11772" y="2953"/>
                    <a:pt x="11772" y="2973"/>
                    <a:pt x="11772" y="2973"/>
                  </a:cubicBezTo>
                  <a:cubicBezTo>
                    <a:pt x="11772" y="2973"/>
                    <a:pt x="11751" y="2973"/>
                    <a:pt x="11751" y="2953"/>
                  </a:cubicBezTo>
                  <a:close/>
                  <a:moveTo>
                    <a:pt x="8147" y="2892"/>
                  </a:moveTo>
                  <a:cubicBezTo>
                    <a:pt x="8208" y="2892"/>
                    <a:pt x="8187" y="2933"/>
                    <a:pt x="8228" y="2953"/>
                  </a:cubicBezTo>
                  <a:cubicBezTo>
                    <a:pt x="8208" y="2973"/>
                    <a:pt x="8187" y="2994"/>
                    <a:pt x="8167" y="2994"/>
                  </a:cubicBezTo>
                  <a:cubicBezTo>
                    <a:pt x="8126" y="2953"/>
                    <a:pt x="8147" y="2912"/>
                    <a:pt x="8147" y="2892"/>
                  </a:cubicBezTo>
                  <a:close/>
                  <a:moveTo>
                    <a:pt x="7915" y="2999"/>
                  </a:moveTo>
                  <a:cubicBezTo>
                    <a:pt x="7923" y="2999"/>
                    <a:pt x="7933" y="3004"/>
                    <a:pt x="7943" y="3014"/>
                  </a:cubicBezTo>
                  <a:cubicBezTo>
                    <a:pt x="7933" y="3024"/>
                    <a:pt x="7923" y="3029"/>
                    <a:pt x="7915" y="3029"/>
                  </a:cubicBezTo>
                  <a:cubicBezTo>
                    <a:pt x="7907" y="3029"/>
                    <a:pt x="7902" y="3024"/>
                    <a:pt x="7902" y="3014"/>
                  </a:cubicBezTo>
                  <a:cubicBezTo>
                    <a:pt x="7902" y="3004"/>
                    <a:pt x="7907" y="2999"/>
                    <a:pt x="7915" y="2999"/>
                  </a:cubicBezTo>
                  <a:close/>
                  <a:moveTo>
                    <a:pt x="7312" y="2973"/>
                  </a:moveTo>
                  <a:cubicBezTo>
                    <a:pt x="7352" y="2994"/>
                    <a:pt x="7332" y="3035"/>
                    <a:pt x="7332" y="3055"/>
                  </a:cubicBezTo>
                  <a:cubicBezTo>
                    <a:pt x="7322" y="3075"/>
                    <a:pt x="7312" y="3080"/>
                    <a:pt x="7301" y="3080"/>
                  </a:cubicBezTo>
                  <a:cubicBezTo>
                    <a:pt x="7291" y="3080"/>
                    <a:pt x="7281" y="3075"/>
                    <a:pt x="7271" y="3075"/>
                  </a:cubicBezTo>
                  <a:cubicBezTo>
                    <a:pt x="7251" y="3014"/>
                    <a:pt x="7271" y="2994"/>
                    <a:pt x="7312" y="2973"/>
                  </a:cubicBezTo>
                  <a:close/>
                  <a:moveTo>
                    <a:pt x="10774" y="3014"/>
                  </a:moveTo>
                  <a:cubicBezTo>
                    <a:pt x="10794" y="3055"/>
                    <a:pt x="10855" y="3035"/>
                    <a:pt x="10855" y="3096"/>
                  </a:cubicBezTo>
                  <a:cubicBezTo>
                    <a:pt x="10835" y="3106"/>
                    <a:pt x="10814" y="3111"/>
                    <a:pt x="10794" y="3111"/>
                  </a:cubicBezTo>
                  <a:cubicBezTo>
                    <a:pt x="10774" y="3111"/>
                    <a:pt x="10753" y="3106"/>
                    <a:pt x="10733" y="3096"/>
                  </a:cubicBezTo>
                  <a:cubicBezTo>
                    <a:pt x="10713" y="3055"/>
                    <a:pt x="10753" y="3055"/>
                    <a:pt x="10774" y="3014"/>
                  </a:cubicBezTo>
                  <a:close/>
                  <a:moveTo>
                    <a:pt x="7800" y="2892"/>
                  </a:moveTo>
                  <a:cubicBezTo>
                    <a:pt x="7821" y="2912"/>
                    <a:pt x="7841" y="2912"/>
                    <a:pt x="7841" y="2933"/>
                  </a:cubicBezTo>
                  <a:cubicBezTo>
                    <a:pt x="7821" y="2973"/>
                    <a:pt x="7780" y="2973"/>
                    <a:pt x="7760" y="3035"/>
                  </a:cubicBezTo>
                  <a:cubicBezTo>
                    <a:pt x="7760" y="3035"/>
                    <a:pt x="7760" y="3075"/>
                    <a:pt x="7760" y="3096"/>
                  </a:cubicBezTo>
                  <a:cubicBezTo>
                    <a:pt x="7744" y="3111"/>
                    <a:pt x="7729" y="3118"/>
                    <a:pt x="7714" y="3118"/>
                  </a:cubicBezTo>
                  <a:cubicBezTo>
                    <a:pt x="7691" y="3118"/>
                    <a:pt x="7670" y="3100"/>
                    <a:pt x="7658" y="3075"/>
                  </a:cubicBezTo>
                  <a:cubicBezTo>
                    <a:pt x="7678" y="2994"/>
                    <a:pt x="7739" y="2953"/>
                    <a:pt x="7800" y="2892"/>
                  </a:cubicBezTo>
                  <a:close/>
                  <a:moveTo>
                    <a:pt x="8737" y="1976"/>
                  </a:moveTo>
                  <a:cubicBezTo>
                    <a:pt x="8778" y="1996"/>
                    <a:pt x="8778" y="1996"/>
                    <a:pt x="8798" y="2016"/>
                  </a:cubicBezTo>
                  <a:lnTo>
                    <a:pt x="8798" y="2159"/>
                  </a:lnTo>
                  <a:cubicBezTo>
                    <a:pt x="8819" y="2179"/>
                    <a:pt x="8839" y="2200"/>
                    <a:pt x="8839" y="2220"/>
                  </a:cubicBezTo>
                  <a:cubicBezTo>
                    <a:pt x="8839" y="2220"/>
                    <a:pt x="8819" y="2240"/>
                    <a:pt x="8798" y="2281"/>
                  </a:cubicBezTo>
                  <a:lnTo>
                    <a:pt x="8798" y="2342"/>
                  </a:lnTo>
                  <a:cubicBezTo>
                    <a:pt x="8819" y="2383"/>
                    <a:pt x="8839" y="2403"/>
                    <a:pt x="8880" y="2424"/>
                  </a:cubicBezTo>
                  <a:cubicBezTo>
                    <a:pt x="8896" y="2424"/>
                    <a:pt x="8912" y="2398"/>
                    <a:pt x="8929" y="2398"/>
                  </a:cubicBezTo>
                  <a:cubicBezTo>
                    <a:pt x="8933" y="2398"/>
                    <a:pt x="8937" y="2399"/>
                    <a:pt x="8941" y="2403"/>
                  </a:cubicBezTo>
                  <a:cubicBezTo>
                    <a:pt x="8953" y="2409"/>
                    <a:pt x="8963" y="2412"/>
                    <a:pt x="8972" y="2412"/>
                  </a:cubicBezTo>
                  <a:cubicBezTo>
                    <a:pt x="8994" y="2412"/>
                    <a:pt x="9008" y="2397"/>
                    <a:pt x="9022" y="2383"/>
                  </a:cubicBezTo>
                  <a:cubicBezTo>
                    <a:pt x="9022" y="2363"/>
                    <a:pt x="9002" y="2363"/>
                    <a:pt x="8982" y="2342"/>
                  </a:cubicBezTo>
                  <a:cubicBezTo>
                    <a:pt x="8961" y="2342"/>
                    <a:pt x="8941" y="2363"/>
                    <a:pt x="8920" y="2363"/>
                  </a:cubicBezTo>
                  <a:cubicBezTo>
                    <a:pt x="8900" y="2342"/>
                    <a:pt x="8961" y="2301"/>
                    <a:pt x="9043" y="2261"/>
                  </a:cubicBezTo>
                  <a:cubicBezTo>
                    <a:pt x="9063" y="2220"/>
                    <a:pt x="9022" y="2159"/>
                    <a:pt x="9083" y="2118"/>
                  </a:cubicBezTo>
                  <a:cubicBezTo>
                    <a:pt x="9145" y="2159"/>
                    <a:pt x="9185" y="2240"/>
                    <a:pt x="9267" y="2261"/>
                  </a:cubicBezTo>
                  <a:cubicBezTo>
                    <a:pt x="9267" y="2301"/>
                    <a:pt x="9287" y="2342"/>
                    <a:pt x="9226" y="2383"/>
                  </a:cubicBezTo>
                  <a:cubicBezTo>
                    <a:pt x="9206" y="2383"/>
                    <a:pt x="9206" y="2342"/>
                    <a:pt x="9165" y="2342"/>
                  </a:cubicBezTo>
                  <a:cubicBezTo>
                    <a:pt x="9145" y="2342"/>
                    <a:pt x="9104" y="2363"/>
                    <a:pt x="9043" y="2363"/>
                  </a:cubicBezTo>
                  <a:cubicBezTo>
                    <a:pt x="9063" y="2424"/>
                    <a:pt x="9043" y="2485"/>
                    <a:pt x="9002" y="2525"/>
                  </a:cubicBezTo>
                  <a:lnTo>
                    <a:pt x="8941" y="2525"/>
                  </a:lnTo>
                  <a:cubicBezTo>
                    <a:pt x="8941" y="2566"/>
                    <a:pt x="8941" y="2607"/>
                    <a:pt x="8961" y="2627"/>
                  </a:cubicBezTo>
                  <a:lnTo>
                    <a:pt x="9104" y="2587"/>
                  </a:lnTo>
                  <a:cubicBezTo>
                    <a:pt x="9145" y="2607"/>
                    <a:pt x="9124" y="2668"/>
                    <a:pt x="9165" y="2709"/>
                  </a:cubicBezTo>
                  <a:cubicBezTo>
                    <a:pt x="9124" y="2749"/>
                    <a:pt x="9063" y="2790"/>
                    <a:pt x="9043" y="2831"/>
                  </a:cubicBezTo>
                  <a:cubicBezTo>
                    <a:pt x="9053" y="2846"/>
                    <a:pt x="9063" y="2851"/>
                    <a:pt x="9073" y="2851"/>
                  </a:cubicBezTo>
                  <a:cubicBezTo>
                    <a:pt x="9094" y="2851"/>
                    <a:pt x="9114" y="2831"/>
                    <a:pt x="9134" y="2831"/>
                  </a:cubicBezTo>
                  <a:cubicBezTo>
                    <a:pt x="9145" y="2831"/>
                    <a:pt x="9155" y="2836"/>
                    <a:pt x="9165" y="2851"/>
                  </a:cubicBezTo>
                  <a:cubicBezTo>
                    <a:pt x="9165" y="2872"/>
                    <a:pt x="9165" y="2892"/>
                    <a:pt x="9145" y="2892"/>
                  </a:cubicBezTo>
                  <a:cubicBezTo>
                    <a:pt x="9124" y="2892"/>
                    <a:pt x="9104" y="2912"/>
                    <a:pt x="9083" y="2912"/>
                  </a:cubicBezTo>
                  <a:cubicBezTo>
                    <a:pt x="9145" y="2973"/>
                    <a:pt x="9083" y="3055"/>
                    <a:pt x="9124" y="3096"/>
                  </a:cubicBezTo>
                  <a:cubicBezTo>
                    <a:pt x="9124" y="3116"/>
                    <a:pt x="9124" y="3116"/>
                    <a:pt x="9104" y="3136"/>
                  </a:cubicBezTo>
                  <a:cubicBezTo>
                    <a:pt x="9083" y="3096"/>
                    <a:pt x="9043" y="3075"/>
                    <a:pt x="9002" y="3014"/>
                  </a:cubicBezTo>
                  <a:cubicBezTo>
                    <a:pt x="9022" y="2994"/>
                    <a:pt x="9002" y="2933"/>
                    <a:pt x="9002" y="2872"/>
                  </a:cubicBezTo>
                  <a:cubicBezTo>
                    <a:pt x="8941" y="2811"/>
                    <a:pt x="8839" y="2851"/>
                    <a:pt x="8778" y="2749"/>
                  </a:cubicBezTo>
                  <a:cubicBezTo>
                    <a:pt x="8798" y="2709"/>
                    <a:pt x="8819" y="2668"/>
                    <a:pt x="8839" y="2607"/>
                  </a:cubicBezTo>
                  <a:cubicBezTo>
                    <a:pt x="8880" y="2607"/>
                    <a:pt x="8900" y="2587"/>
                    <a:pt x="8900" y="2546"/>
                  </a:cubicBezTo>
                  <a:cubicBezTo>
                    <a:pt x="8877" y="2530"/>
                    <a:pt x="8853" y="2524"/>
                    <a:pt x="8831" y="2524"/>
                  </a:cubicBezTo>
                  <a:cubicBezTo>
                    <a:pt x="8795" y="2524"/>
                    <a:pt x="8762" y="2541"/>
                    <a:pt x="8737" y="2566"/>
                  </a:cubicBezTo>
                  <a:cubicBezTo>
                    <a:pt x="8696" y="2505"/>
                    <a:pt x="8737" y="2464"/>
                    <a:pt x="8737" y="2444"/>
                  </a:cubicBezTo>
                  <a:cubicBezTo>
                    <a:pt x="8717" y="2403"/>
                    <a:pt x="8696" y="2383"/>
                    <a:pt x="8696" y="2363"/>
                  </a:cubicBezTo>
                  <a:lnTo>
                    <a:pt x="8696" y="2240"/>
                  </a:lnTo>
                  <a:cubicBezTo>
                    <a:pt x="8696" y="2220"/>
                    <a:pt x="8717" y="2200"/>
                    <a:pt x="8737" y="2179"/>
                  </a:cubicBezTo>
                  <a:lnTo>
                    <a:pt x="8737" y="1976"/>
                  </a:lnTo>
                  <a:close/>
                  <a:moveTo>
                    <a:pt x="11201" y="3055"/>
                  </a:moveTo>
                  <a:cubicBezTo>
                    <a:pt x="11263" y="3055"/>
                    <a:pt x="11242" y="3096"/>
                    <a:pt x="11242" y="3116"/>
                  </a:cubicBezTo>
                  <a:cubicBezTo>
                    <a:pt x="11242" y="3136"/>
                    <a:pt x="11222" y="3136"/>
                    <a:pt x="11201" y="3136"/>
                  </a:cubicBezTo>
                  <a:cubicBezTo>
                    <a:pt x="11181" y="3096"/>
                    <a:pt x="11181" y="3075"/>
                    <a:pt x="11201" y="3055"/>
                  </a:cubicBezTo>
                  <a:close/>
                  <a:moveTo>
                    <a:pt x="9450" y="3136"/>
                  </a:moveTo>
                  <a:cubicBezTo>
                    <a:pt x="9470" y="3136"/>
                    <a:pt x="9470" y="3157"/>
                    <a:pt x="9470" y="3157"/>
                  </a:cubicBezTo>
                  <a:cubicBezTo>
                    <a:pt x="9491" y="3157"/>
                    <a:pt x="9491" y="3177"/>
                    <a:pt x="9491" y="3177"/>
                  </a:cubicBezTo>
                  <a:cubicBezTo>
                    <a:pt x="9470" y="3177"/>
                    <a:pt x="9470" y="3177"/>
                    <a:pt x="9470" y="3157"/>
                  </a:cubicBezTo>
                  <a:cubicBezTo>
                    <a:pt x="9470" y="3157"/>
                    <a:pt x="9450" y="3157"/>
                    <a:pt x="9450" y="3136"/>
                  </a:cubicBezTo>
                  <a:close/>
                  <a:moveTo>
                    <a:pt x="9633" y="2424"/>
                  </a:moveTo>
                  <a:cubicBezTo>
                    <a:pt x="9633" y="2485"/>
                    <a:pt x="9572" y="2505"/>
                    <a:pt x="9552" y="2546"/>
                  </a:cubicBezTo>
                  <a:lnTo>
                    <a:pt x="9552" y="2688"/>
                  </a:lnTo>
                  <a:cubicBezTo>
                    <a:pt x="9542" y="2693"/>
                    <a:pt x="9530" y="2695"/>
                    <a:pt x="9518" y="2695"/>
                  </a:cubicBezTo>
                  <a:cubicBezTo>
                    <a:pt x="9506" y="2695"/>
                    <a:pt x="9493" y="2693"/>
                    <a:pt x="9481" y="2693"/>
                  </a:cubicBezTo>
                  <a:cubicBezTo>
                    <a:pt x="9455" y="2693"/>
                    <a:pt x="9430" y="2699"/>
                    <a:pt x="9409" y="2729"/>
                  </a:cubicBezTo>
                  <a:cubicBezTo>
                    <a:pt x="9409" y="2770"/>
                    <a:pt x="9409" y="2811"/>
                    <a:pt x="9409" y="2851"/>
                  </a:cubicBezTo>
                  <a:cubicBezTo>
                    <a:pt x="9450" y="2892"/>
                    <a:pt x="9491" y="2933"/>
                    <a:pt x="9531" y="2973"/>
                  </a:cubicBezTo>
                  <a:cubicBezTo>
                    <a:pt x="9613" y="2933"/>
                    <a:pt x="9552" y="2872"/>
                    <a:pt x="9552" y="2831"/>
                  </a:cubicBezTo>
                  <a:cubicBezTo>
                    <a:pt x="9572" y="2811"/>
                    <a:pt x="9572" y="2790"/>
                    <a:pt x="9593" y="2790"/>
                  </a:cubicBezTo>
                  <a:cubicBezTo>
                    <a:pt x="9593" y="2851"/>
                    <a:pt x="9613" y="2933"/>
                    <a:pt x="9654" y="2994"/>
                  </a:cubicBezTo>
                  <a:cubicBezTo>
                    <a:pt x="9613" y="3035"/>
                    <a:pt x="9633" y="3075"/>
                    <a:pt x="9654" y="3116"/>
                  </a:cubicBezTo>
                  <a:cubicBezTo>
                    <a:pt x="9654" y="3136"/>
                    <a:pt x="9633" y="3157"/>
                    <a:pt x="9613" y="3197"/>
                  </a:cubicBezTo>
                  <a:cubicBezTo>
                    <a:pt x="9593" y="3157"/>
                    <a:pt x="9613" y="3136"/>
                    <a:pt x="9593" y="3075"/>
                  </a:cubicBezTo>
                  <a:cubicBezTo>
                    <a:pt x="9593" y="3075"/>
                    <a:pt x="9572" y="3055"/>
                    <a:pt x="9531" y="3035"/>
                  </a:cubicBezTo>
                  <a:cubicBezTo>
                    <a:pt x="9491" y="3035"/>
                    <a:pt x="9450" y="3035"/>
                    <a:pt x="9389" y="2994"/>
                  </a:cubicBezTo>
                  <a:lnTo>
                    <a:pt x="9389" y="2872"/>
                  </a:lnTo>
                  <a:cubicBezTo>
                    <a:pt x="9328" y="2851"/>
                    <a:pt x="9287" y="2851"/>
                    <a:pt x="9246" y="2811"/>
                  </a:cubicBezTo>
                  <a:cubicBezTo>
                    <a:pt x="9267" y="2770"/>
                    <a:pt x="9348" y="2790"/>
                    <a:pt x="9348" y="2729"/>
                  </a:cubicBezTo>
                  <a:cubicBezTo>
                    <a:pt x="9348" y="2648"/>
                    <a:pt x="9287" y="2566"/>
                    <a:pt x="9307" y="2464"/>
                  </a:cubicBezTo>
                  <a:lnTo>
                    <a:pt x="9307" y="2464"/>
                  </a:lnTo>
                  <a:cubicBezTo>
                    <a:pt x="9389" y="2485"/>
                    <a:pt x="9348" y="2546"/>
                    <a:pt x="9389" y="2587"/>
                  </a:cubicBezTo>
                  <a:lnTo>
                    <a:pt x="9430" y="2587"/>
                  </a:lnTo>
                  <a:cubicBezTo>
                    <a:pt x="9450" y="2566"/>
                    <a:pt x="9450" y="2546"/>
                    <a:pt x="9450" y="2546"/>
                  </a:cubicBezTo>
                  <a:lnTo>
                    <a:pt x="9491" y="2546"/>
                  </a:lnTo>
                  <a:cubicBezTo>
                    <a:pt x="9531" y="2525"/>
                    <a:pt x="9531" y="2424"/>
                    <a:pt x="9633" y="2424"/>
                  </a:cubicBezTo>
                  <a:close/>
                  <a:moveTo>
                    <a:pt x="6049" y="3055"/>
                  </a:moveTo>
                  <a:cubicBezTo>
                    <a:pt x="6069" y="3075"/>
                    <a:pt x="6090" y="3075"/>
                    <a:pt x="6090" y="3096"/>
                  </a:cubicBezTo>
                  <a:cubicBezTo>
                    <a:pt x="6090" y="3157"/>
                    <a:pt x="6008" y="3116"/>
                    <a:pt x="6008" y="3197"/>
                  </a:cubicBezTo>
                  <a:cubicBezTo>
                    <a:pt x="6029" y="3177"/>
                    <a:pt x="6049" y="3177"/>
                    <a:pt x="6069" y="3157"/>
                  </a:cubicBezTo>
                  <a:cubicBezTo>
                    <a:pt x="6090" y="3177"/>
                    <a:pt x="6090" y="3197"/>
                    <a:pt x="6110" y="3197"/>
                  </a:cubicBezTo>
                  <a:cubicBezTo>
                    <a:pt x="6110" y="3218"/>
                    <a:pt x="6090" y="3218"/>
                    <a:pt x="6090" y="3238"/>
                  </a:cubicBezTo>
                  <a:cubicBezTo>
                    <a:pt x="6029" y="3218"/>
                    <a:pt x="5967" y="3218"/>
                    <a:pt x="5927" y="3157"/>
                  </a:cubicBezTo>
                  <a:cubicBezTo>
                    <a:pt x="5917" y="3136"/>
                    <a:pt x="5901" y="3136"/>
                    <a:pt x="5886" y="3136"/>
                  </a:cubicBezTo>
                  <a:cubicBezTo>
                    <a:pt x="5871" y="3136"/>
                    <a:pt x="5855" y="3136"/>
                    <a:pt x="5845" y="3116"/>
                  </a:cubicBezTo>
                  <a:cubicBezTo>
                    <a:pt x="5845" y="3116"/>
                    <a:pt x="5866" y="3096"/>
                    <a:pt x="5866" y="3096"/>
                  </a:cubicBezTo>
                  <a:cubicBezTo>
                    <a:pt x="5902" y="3105"/>
                    <a:pt x="5934" y="3114"/>
                    <a:pt x="5963" y="3114"/>
                  </a:cubicBezTo>
                  <a:cubicBezTo>
                    <a:pt x="5998" y="3114"/>
                    <a:pt x="6026" y="3100"/>
                    <a:pt x="6049" y="3055"/>
                  </a:cubicBezTo>
                  <a:close/>
                  <a:moveTo>
                    <a:pt x="6436" y="2505"/>
                  </a:moveTo>
                  <a:lnTo>
                    <a:pt x="6436" y="2505"/>
                  </a:lnTo>
                  <a:cubicBezTo>
                    <a:pt x="6517" y="2525"/>
                    <a:pt x="6517" y="2627"/>
                    <a:pt x="6578" y="2648"/>
                  </a:cubicBezTo>
                  <a:cubicBezTo>
                    <a:pt x="6599" y="2688"/>
                    <a:pt x="6558" y="2709"/>
                    <a:pt x="6558" y="2729"/>
                  </a:cubicBezTo>
                  <a:cubicBezTo>
                    <a:pt x="6578" y="2770"/>
                    <a:pt x="6599" y="2831"/>
                    <a:pt x="6619" y="2892"/>
                  </a:cubicBezTo>
                  <a:cubicBezTo>
                    <a:pt x="6619" y="2912"/>
                    <a:pt x="6578" y="2933"/>
                    <a:pt x="6599" y="2973"/>
                  </a:cubicBezTo>
                  <a:cubicBezTo>
                    <a:pt x="6660" y="3035"/>
                    <a:pt x="6619" y="3136"/>
                    <a:pt x="6701" y="3197"/>
                  </a:cubicBezTo>
                  <a:cubicBezTo>
                    <a:pt x="6701" y="3238"/>
                    <a:pt x="6680" y="3259"/>
                    <a:pt x="6640" y="3279"/>
                  </a:cubicBezTo>
                  <a:cubicBezTo>
                    <a:pt x="6599" y="3177"/>
                    <a:pt x="6578" y="3055"/>
                    <a:pt x="6497" y="2953"/>
                  </a:cubicBezTo>
                  <a:cubicBezTo>
                    <a:pt x="6483" y="2953"/>
                    <a:pt x="6461" y="2971"/>
                    <a:pt x="6435" y="2971"/>
                  </a:cubicBezTo>
                  <a:cubicBezTo>
                    <a:pt x="6422" y="2971"/>
                    <a:pt x="6409" y="2967"/>
                    <a:pt x="6395" y="2953"/>
                  </a:cubicBezTo>
                  <a:cubicBezTo>
                    <a:pt x="6395" y="2933"/>
                    <a:pt x="6395" y="2892"/>
                    <a:pt x="6395" y="2851"/>
                  </a:cubicBezTo>
                  <a:cubicBezTo>
                    <a:pt x="6416" y="2831"/>
                    <a:pt x="6456" y="2790"/>
                    <a:pt x="6477" y="2770"/>
                  </a:cubicBezTo>
                  <a:cubicBezTo>
                    <a:pt x="6477" y="2729"/>
                    <a:pt x="6416" y="2688"/>
                    <a:pt x="6477" y="2648"/>
                  </a:cubicBezTo>
                  <a:cubicBezTo>
                    <a:pt x="6456" y="2607"/>
                    <a:pt x="6395" y="2566"/>
                    <a:pt x="6436" y="2505"/>
                  </a:cubicBezTo>
                  <a:close/>
                  <a:moveTo>
                    <a:pt x="10436" y="3234"/>
                  </a:moveTo>
                  <a:cubicBezTo>
                    <a:pt x="10451" y="3234"/>
                    <a:pt x="10465" y="3263"/>
                    <a:pt x="10480" y="3263"/>
                  </a:cubicBezTo>
                  <a:cubicBezTo>
                    <a:pt x="10483" y="3263"/>
                    <a:pt x="10486" y="3262"/>
                    <a:pt x="10489" y="3259"/>
                  </a:cubicBezTo>
                  <a:lnTo>
                    <a:pt x="10489" y="3259"/>
                  </a:lnTo>
                  <a:cubicBezTo>
                    <a:pt x="10468" y="3279"/>
                    <a:pt x="10448" y="3279"/>
                    <a:pt x="10428" y="3279"/>
                  </a:cubicBezTo>
                  <a:cubicBezTo>
                    <a:pt x="10428" y="3259"/>
                    <a:pt x="10428" y="3259"/>
                    <a:pt x="10428" y="3238"/>
                  </a:cubicBezTo>
                  <a:cubicBezTo>
                    <a:pt x="10431" y="3235"/>
                    <a:pt x="10434" y="3234"/>
                    <a:pt x="10436" y="3234"/>
                  </a:cubicBezTo>
                  <a:close/>
                  <a:moveTo>
                    <a:pt x="6232" y="3218"/>
                  </a:moveTo>
                  <a:cubicBezTo>
                    <a:pt x="6293" y="3238"/>
                    <a:pt x="6334" y="3238"/>
                    <a:pt x="6293" y="3299"/>
                  </a:cubicBezTo>
                  <a:cubicBezTo>
                    <a:pt x="6253" y="3299"/>
                    <a:pt x="6253" y="3259"/>
                    <a:pt x="6232" y="3218"/>
                  </a:cubicBezTo>
                  <a:close/>
                  <a:moveTo>
                    <a:pt x="9817" y="3279"/>
                  </a:moveTo>
                  <a:cubicBezTo>
                    <a:pt x="9837" y="3279"/>
                    <a:pt x="9837" y="3299"/>
                    <a:pt x="9837" y="3299"/>
                  </a:cubicBezTo>
                  <a:cubicBezTo>
                    <a:pt x="9817" y="3299"/>
                    <a:pt x="9817" y="3299"/>
                    <a:pt x="9817" y="3279"/>
                  </a:cubicBezTo>
                  <a:close/>
                  <a:moveTo>
                    <a:pt x="10224" y="3279"/>
                  </a:moveTo>
                  <a:cubicBezTo>
                    <a:pt x="10204" y="3279"/>
                    <a:pt x="10224" y="3299"/>
                    <a:pt x="10224" y="3299"/>
                  </a:cubicBezTo>
                  <a:cubicBezTo>
                    <a:pt x="10204" y="3299"/>
                    <a:pt x="10204" y="3299"/>
                    <a:pt x="10204" y="3279"/>
                  </a:cubicBezTo>
                  <a:close/>
                  <a:moveTo>
                    <a:pt x="9287" y="3116"/>
                  </a:moveTo>
                  <a:cubicBezTo>
                    <a:pt x="9307" y="3116"/>
                    <a:pt x="9328" y="3136"/>
                    <a:pt x="9328" y="3177"/>
                  </a:cubicBezTo>
                  <a:cubicBezTo>
                    <a:pt x="9287" y="3197"/>
                    <a:pt x="9287" y="3279"/>
                    <a:pt x="9226" y="3320"/>
                  </a:cubicBezTo>
                  <a:cubicBezTo>
                    <a:pt x="9226" y="3259"/>
                    <a:pt x="9267" y="3238"/>
                    <a:pt x="9246" y="3218"/>
                  </a:cubicBezTo>
                  <a:cubicBezTo>
                    <a:pt x="9246" y="3197"/>
                    <a:pt x="9206" y="3157"/>
                    <a:pt x="9226" y="3116"/>
                  </a:cubicBezTo>
                  <a:close/>
                  <a:moveTo>
                    <a:pt x="9837" y="3299"/>
                  </a:moveTo>
                  <a:cubicBezTo>
                    <a:pt x="9837" y="3299"/>
                    <a:pt x="9857" y="3299"/>
                    <a:pt x="9857" y="3320"/>
                  </a:cubicBezTo>
                  <a:cubicBezTo>
                    <a:pt x="9837" y="3320"/>
                    <a:pt x="9837" y="3320"/>
                    <a:pt x="9837" y="3299"/>
                  </a:cubicBezTo>
                  <a:close/>
                  <a:moveTo>
                    <a:pt x="8554" y="3055"/>
                  </a:moveTo>
                  <a:cubicBezTo>
                    <a:pt x="8615" y="3116"/>
                    <a:pt x="8574" y="3177"/>
                    <a:pt x="8595" y="3238"/>
                  </a:cubicBezTo>
                  <a:lnTo>
                    <a:pt x="8493" y="3238"/>
                  </a:lnTo>
                  <a:cubicBezTo>
                    <a:pt x="8513" y="3279"/>
                    <a:pt x="8534" y="3299"/>
                    <a:pt x="8554" y="3340"/>
                  </a:cubicBezTo>
                  <a:cubicBezTo>
                    <a:pt x="8535" y="3354"/>
                    <a:pt x="8520" y="3360"/>
                    <a:pt x="8506" y="3360"/>
                  </a:cubicBezTo>
                  <a:cubicBezTo>
                    <a:pt x="8461" y="3360"/>
                    <a:pt x="8438" y="3299"/>
                    <a:pt x="8391" y="3299"/>
                  </a:cubicBezTo>
                  <a:cubicBezTo>
                    <a:pt x="8411" y="3279"/>
                    <a:pt x="8411" y="3259"/>
                    <a:pt x="8411" y="3238"/>
                  </a:cubicBezTo>
                  <a:cubicBezTo>
                    <a:pt x="8411" y="3197"/>
                    <a:pt x="8350" y="3197"/>
                    <a:pt x="8350" y="3136"/>
                  </a:cubicBezTo>
                  <a:cubicBezTo>
                    <a:pt x="8358" y="3132"/>
                    <a:pt x="8366" y="3131"/>
                    <a:pt x="8373" y="3131"/>
                  </a:cubicBezTo>
                  <a:cubicBezTo>
                    <a:pt x="8400" y="3131"/>
                    <a:pt x="8419" y="3157"/>
                    <a:pt x="8452" y="3157"/>
                  </a:cubicBezTo>
                  <a:cubicBezTo>
                    <a:pt x="8513" y="3136"/>
                    <a:pt x="8493" y="3075"/>
                    <a:pt x="8554" y="3055"/>
                  </a:cubicBezTo>
                  <a:close/>
                  <a:moveTo>
                    <a:pt x="7556" y="3136"/>
                  </a:moveTo>
                  <a:lnTo>
                    <a:pt x="7556" y="3136"/>
                  </a:lnTo>
                  <a:cubicBezTo>
                    <a:pt x="7536" y="3218"/>
                    <a:pt x="7637" y="3279"/>
                    <a:pt x="7597" y="3360"/>
                  </a:cubicBezTo>
                  <a:lnTo>
                    <a:pt x="7576" y="3360"/>
                  </a:lnTo>
                  <a:cubicBezTo>
                    <a:pt x="7556" y="3340"/>
                    <a:pt x="7536" y="3320"/>
                    <a:pt x="7515" y="3299"/>
                  </a:cubicBezTo>
                  <a:cubicBezTo>
                    <a:pt x="7495" y="3197"/>
                    <a:pt x="7495" y="3197"/>
                    <a:pt x="7556" y="3136"/>
                  </a:cubicBezTo>
                  <a:close/>
                  <a:moveTo>
                    <a:pt x="8595" y="3238"/>
                  </a:moveTo>
                  <a:lnTo>
                    <a:pt x="8595" y="3238"/>
                  </a:lnTo>
                  <a:cubicBezTo>
                    <a:pt x="8595" y="3238"/>
                    <a:pt x="8615" y="3259"/>
                    <a:pt x="8615" y="3279"/>
                  </a:cubicBezTo>
                  <a:cubicBezTo>
                    <a:pt x="8635" y="3279"/>
                    <a:pt x="8656" y="3299"/>
                    <a:pt x="8676" y="3320"/>
                  </a:cubicBezTo>
                  <a:cubicBezTo>
                    <a:pt x="8656" y="3340"/>
                    <a:pt x="8635" y="3360"/>
                    <a:pt x="8595" y="3360"/>
                  </a:cubicBezTo>
                  <a:cubicBezTo>
                    <a:pt x="8554" y="3320"/>
                    <a:pt x="8615" y="3299"/>
                    <a:pt x="8615" y="3279"/>
                  </a:cubicBezTo>
                  <a:cubicBezTo>
                    <a:pt x="8595" y="3279"/>
                    <a:pt x="8595" y="3259"/>
                    <a:pt x="8595" y="3238"/>
                  </a:cubicBezTo>
                  <a:close/>
                  <a:moveTo>
                    <a:pt x="10061" y="3279"/>
                  </a:moveTo>
                  <a:cubicBezTo>
                    <a:pt x="10081" y="3299"/>
                    <a:pt x="10102" y="3299"/>
                    <a:pt x="10102" y="3320"/>
                  </a:cubicBezTo>
                  <a:cubicBezTo>
                    <a:pt x="10102" y="3320"/>
                    <a:pt x="10081" y="3340"/>
                    <a:pt x="10061" y="3360"/>
                  </a:cubicBezTo>
                  <a:cubicBezTo>
                    <a:pt x="10061" y="3340"/>
                    <a:pt x="10041" y="3340"/>
                    <a:pt x="10020" y="3320"/>
                  </a:cubicBezTo>
                  <a:cubicBezTo>
                    <a:pt x="10041" y="3299"/>
                    <a:pt x="10061" y="3299"/>
                    <a:pt x="10061" y="3279"/>
                  </a:cubicBezTo>
                  <a:close/>
                  <a:moveTo>
                    <a:pt x="11235" y="3304"/>
                  </a:moveTo>
                  <a:cubicBezTo>
                    <a:pt x="11247" y="3304"/>
                    <a:pt x="11263" y="3310"/>
                    <a:pt x="11283" y="3320"/>
                  </a:cubicBezTo>
                  <a:cubicBezTo>
                    <a:pt x="11263" y="3340"/>
                    <a:pt x="11222" y="3360"/>
                    <a:pt x="11201" y="3381"/>
                  </a:cubicBezTo>
                  <a:cubicBezTo>
                    <a:pt x="11181" y="3360"/>
                    <a:pt x="11201" y="3340"/>
                    <a:pt x="11201" y="3320"/>
                  </a:cubicBezTo>
                  <a:cubicBezTo>
                    <a:pt x="11212" y="3310"/>
                    <a:pt x="11222" y="3304"/>
                    <a:pt x="11235" y="3304"/>
                  </a:cubicBezTo>
                  <a:close/>
                  <a:moveTo>
                    <a:pt x="6354" y="3381"/>
                  </a:moveTo>
                  <a:cubicBezTo>
                    <a:pt x="6395" y="3381"/>
                    <a:pt x="6416" y="3401"/>
                    <a:pt x="6416" y="3442"/>
                  </a:cubicBezTo>
                  <a:lnTo>
                    <a:pt x="6354" y="3442"/>
                  </a:lnTo>
                  <a:cubicBezTo>
                    <a:pt x="6334" y="3422"/>
                    <a:pt x="6334" y="3401"/>
                    <a:pt x="6354" y="3381"/>
                  </a:cubicBezTo>
                  <a:close/>
                  <a:moveTo>
                    <a:pt x="8024" y="3136"/>
                  </a:moveTo>
                  <a:cubicBezTo>
                    <a:pt x="8065" y="3177"/>
                    <a:pt x="8147" y="3136"/>
                    <a:pt x="8167" y="3218"/>
                  </a:cubicBezTo>
                  <a:cubicBezTo>
                    <a:pt x="8157" y="3248"/>
                    <a:pt x="8141" y="3254"/>
                    <a:pt x="8124" y="3254"/>
                  </a:cubicBezTo>
                  <a:cubicBezTo>
                    <a:pt x="8115" y="3254"/>
                    <a:pt x="8105" y="3252"/>
                    <a:pt x="8095" y="3252"/>
                  </a:cubicBezTo>
                  <a:cubicBezTo>
                    <a:pt x="8085" y="3252"/>
                    <a:pt x="8075" y="3254"/>
                    <a:pt x="8065" y="3259"/>
                  </a:cubicBezTo>
                  <a:cubicBezTo>
                    <a:pt x="8024" y="3279"/>
                    <a:pt x="8045" y="3360"/>
                    <a:pt x="7984" y="3381"/>
                  </a:cubicBezTo>
                  <a:cubicBezTo>
                    <a:pt x="7963" y="3401"/>
                    <a:pt x="8004" y="3422"/>
                    <a:pt x="7984" y="3442"/>
                  </a:cubicBezTo>
                  <a:lnTo>
                    <a:pt x="7963" y="3442"/>
                  </a:lnTo>
                  <a:cubicBezTo>
                    <a:pt x="7943" y="3381"/>
                    <a:pt x="7902" y="3340"/>
                    <a:pt x="7923" y="3279"/>
                  </a:cubicBezTo>
                  <a:cubicBezTo>
                    <a:pt x="7923" y="3259"/>
                    <a:pt x="7902" y="3238"/>
                    <a:pt x="7882" y="3218"/>
                  </a:cubicBezTo>
                  <a:cubicBezTo>
                    <a:pt x="7851" y="3218"/>
                    <a:pt x="7809" y="3252"/>
                    <a:pt x="7773" y="3252"/>
                  </a:cubicBezTo>
                  <a:cubicBezTo>
                    <a:pt x="7761" y="3252"/>
                    <a:pt x="7749" y="3248"/>
                    <a:pt x="7739" y="3238"/>
                  </a:cubicBezTo>
                  <a:cubicBezTo>
                    <a:pt x="7794" y="3184"/>
                    <a:pt x="7821" y="3166"/>
                    <a:pt x="7875" y="3166"/>
                  </a:cubicBezTo>
                  <a:cubicBezTo>
                    <a:pt x="7902" y="3166"/>
                    <a:pt x="7936" y="3170"/>
                    <a:pt x="7984" y="3177"/>
                  </a:cubicBezTo>
                  <a:cubicBezTo>
                    <a:pt x="8004" y="3177"/>
                    <a:pt x="8004" y="3157"/>
                    <a:pt x="8024" y="3136"/>
                  </a:cubicBezTo>
                  <a:close/>
                  <a:moveTo>
                    <a:pt x="6886" y="2970"/>
                  </a:moveTo>
                  <a:cubicBezTo>
                    <a:pt x="6937" y="2970"/>
                    <a:pt x="6909" y="3037"/>
                    <a:pt x="6945" y="3055"/>
                  </a:cubicBezTo>
                  <a:cubicBezTo>
                    <a:pt x="6986" y="3055"/>
                    <a:pt x="7006" y="2994"/>
                    <a:pt x="7047" y="2973"/>
                  </a:cubicBezTo>
                  <a:lnTo>
                    <a:pt x="7128" y="2973"/>
                  </a:lnTo>
                  <a:cubicBezTo>
                    <a:pt x="7149" y="3035"/>
                    <a:pt x="7128" y="3116"/>
                    <a:pt x="7149" y="3177"/>
                  </a:cubicBezTo>
                  <a:cubicBezTo>
                    <a:pt x="7159" y="3197"/>
                    <a:pt x="7179" y="3203"/>
                    <a:pt x="7202" y="3203"/>
                  </a:cubicBezTo>
                  <a:cubicBezTo>
                    <a:pt x="7225" y="3203"/>
                    <a:pt x="7251" y="3197"/>
                    <a:pt x="7271" y="3197"/>
                  </a:cubicBezTo>
                  <a:cubicBezTo>
                    <a:pt x="7312" y="3238"/>
                    <a:pt x="7352" y="3279"/>
                    <a:pt x="7413" y="3279"/>
                  </a:cubicBezTo>
                  <a:cubicBezTo>
                    <a:pt x="7413" y="3381"/>
                    <a:pt x="7332" y="3401"/>
                    <a:pt x="7291" y="3462"/>
                  </a:cubicBezTo>
                  <a:cubicBezTo>
                    <a:pt x="7271" y="3442"/>
                    <a:pt x="7251" y="3442"/>
                    <a:pt x="7230" y="3422"/>
                  </a:cubicBezTo>
                  <a:cubicBezTo>
                    <a:pt x="7230" y="3381"/>
                    <a:pt x="7271" y="3340"/>
                    <a:pt x="7251" y="3279"/>
                  </a:cubicBezTo>
                  <a:cubicBezTo>
                    <a:pt x="7207" y="3250"/>
                    <a:pt x="7164" y="3221"/>
                    <a:pt x="7114" y="3221"/>
                  </a:cubicBezTo>
                  <a:cubicBezTo>
                    <a:pt x="7093" y="3221"/>
                    <a:pt x="7071" y="3226"/>
                    <a:pt x="7047" y="3238"/>
                  </a:cubicBezTo>
                  <a:cubicBezTo>
                    <a:pt x="6986" y="3218"/>
                    <a:pt x="6925" y="3218"/>
                    <a:pt x="6904" y="3136"/>
                  </a:cubicBezTo>
                  <a:cubicBezTo>
                    <a:pt x="6884" y="3096"/>
                    <a:pt x="6904" y="3035"/>
                    <a:pt x="6864" y="2973"/>
                  </a:cubicBezTo>
                  <a:cubicBezTo>
                    <a:pt x="6872" y="2971"/>
                    <a:pt x="6880" y="2970"/>
                    <a:pt x="6886" y="2970"/>
                  </a:cubicBezTo>
                  <a:close/>
                  <a:moveTo>
                    <a:pt x="11283" y="3442"/>
                  </a:moveTo>
                  <a:cubicBezTo>
                    <a:pt x="11283" y="3442"/>
                    <a:pt x="11283" y="3442"/>
                    <a:pt x="11303" y="3462"/>
                  </a:cubicBezTo>
                  <a:lnTo>
                    <a:pt x="11283" y="3462"/>
                  </a:lnTo>
                  <a:cubicBezTo>
                    <a:pt x="11283" y="3462"/>
                    <a:pt x="11283" y="3442"/>
                    <a:pt x="11283" y="3442"/>
                  </a:cubicBezTo>
                  <a:close/>
                  <a:moveTo>
                    <a:pt x="6151" y="3462"/>
                  </a:moveTo>
                  <a:cubicBezTo>
                    <a:pt x="6171" y="3483"/>
                    <a:pt x="6171" y="3483"/>
                    <a:pt x="6171" y="3503"/>
                  </a:cubicBezTo>
                  <a:cubicBezTo>
                    <a:pt x="6171" y="3503"/>
                    <a:pt x="6171" y="3523"/>
                    <a:pt x="6151" y="3523"/>
                  </a:cubicBezTo>
                  <a:cubicBezTo>
                    <a:pt x="6130" y="3523"/>
                    <a:pt x="6110" y="3503"/>
                    <a:pt x="6130" y="3483"/>
                  </a:cubicBezTo>
                  <a:cubicBezTo>
                    <a:pt x="6130" y="3483"/>
                    <a:pt x="6130" y="3462"/>
                    <a:pt x="6151" y="3462"/>
                  </a:cubicBezTo>
                  <a:close/>
                  <a:moveTo>
                    <a:pt x="8391" y="3503"/>
                  </a:moveTo>
                  <a:cubicBezTo>
                    <a:pt x="8432" y="3523"/>
                    <a:pt x="8432" y="3544"/>
                    <a:pt x="8411" y="3584"/>
                  </a:cubicBezTo>
                  <a:cubicBezTo>
                    <a:pt x="8371" y="3584"/>
                    <a:pt x="8350" y="3564"/>
                    <a:pt x="8330" y="3544"/>
                  </a:cubicBezTo>
                  <a:cubicBezTo>
                    <a:pt x="8350" y="3523"/>
                    <a:pt x="8371" y="3503"/>
                    <a:pt x="8391" y="3503"/>
                  </a:cubicBezTo>
                  <a:close/>
                  <a:moveTo>
                    <a:pt x="6416" y="3442"/>
                  </a:moveTo>
                  <a:cubicBezTo>
                    <a:pt x="6477" y="3483"/>
                    <a:pt x="6538" y="3523"/>
                    <a:pt x="6558" y="3605"/>
                  </a:cubicBezTo>
                  <a:cubicBezTo>
                    <a:pt x="6497" y="3564"/>
                    <a:pt x="6416" y="3544"/>
                    <a:pt x="6416" y="3442"/>
                  </a:cubicBezTo>
                  <a:close/>
                  <a:moveTo>
                    <a:pt x="8615" y="3503"/>
                  </a:moveTo>
                  <a:cubicBezTo>
                    <a:pt x="8615" y="3544"/>
                    <a:pt x="8615" y="3584"/>
                    <a:pt x="8574" y="3605"/>
                  </a:cubicBezTo>
                  <a:cubicBezTo>
                    <a:pt x="8554" y="3584"/>
                    <a:pt x="8554" y="3564"/>
                    <a:pt x="8534" y="3544"/>
                  </a:cubicBezTo>
                  <a:cubicBezTo>
                    <a:pt x="8554" y="3523"/>
                    <a:pt x="8574" y="3523"/>
                    <a:pt x="8615" y="3503"/>
                  </a:cubicBezTo>
                  <a:close/>
                  <a:moveTo>
                    <a:pt x="7617" y="3584"/>
                  </a:moveTo>
                  <a:cubicBezTo>
                    <a:pt x="7617" y="3605"/>
                    <a:pt x="7597" y="3605"/>
                    <a:pt x="7597" y="3605"/>
                  </a:cubicBezTo>
                  <a:cubicBezTo>
                    <a:pt x="7576" y="3625"/>
                    <a:pt x="7576" y="3625"/>
                    <a:pt x="7576" y="3625"/>
                  </a:cubicBezTo>
                  <a:cubicBezTo>
                    <a:pt x="7556" y="3605"/>
                    <a:pt x="7576" y="3605"/>
                    <a:pt x="7597" y="3605"/>
                  </a:cubicBezTo>
                  <a:cubicBezTo>
                    <a:pt x="7597" y="3605"/>
                    <a:pt x="7597" y="3584"/>
                    <a:pt x="7617" y="3584"/>
                  </a:cubicBezTo>
                  <a:close/>
                  <a:moveTo>
                    <a:pt x="8248" y="3340"/>
                  </a:moveTo>
                  <a:cubicBezTo>
                    <a:pt x="8248" y="3401"/>
                    <a:pt x="8289" y="3442"/>
                    <a:pt x="8310" y="3462"/>
                  </a:cubicBezTo>
                  <a:cubicBezTo>
                    <a:pt x="8310" y="3544"/>
                    <a:pt x="8248" y="3544"/>
                    <a:pt x="8248" y="3584"/>
                  </a:cubicBezTo>
                  <a:cubicBezTo>
                    <a:pt x="8269" y="3605"/>
                    <a:pt x="8269" y="3605"/>
                    <a:pt x="8269" y="3625"/>
                  </a:cubicBezTo>
                  <a:cubicBezTo>
                    <a:pt x="8248" y="3635"/>
                    <a:pt x="8228" y="3640"/>
                    <a:pt x="8208" y="3640"/>
                  </a:cubicBezTo>
                  <a:cubicBezTo>
                    <a:pt x="8187" y="3640"/>
                    <a:pt x="8167" y="3635"/>
                    <a:pt x="8147" y="3625"/>
                  </a:cubicBezTo>
                  <a:lnTo>
                    <a:pt x="8147" y="3483"/>
                  </a:lnTo>
                  <a:lnTo>
                    <a:pt x="8147" y="3340"/>
                  </a:lnTo>
                  <a:close/>
                  <a:moveTo>
                    <a:pt x="10794" y="3584"/>
                  </a:moveTo>
                  <a:cubicBezTo>
                    <a:pt x="10794" y="3605"/>
                    <a:pt x="10794" y="3605"/>
                    <a:pt x="10794" y="3625"/>
                  </a:cubicBezTo>
                  <a:cubicBezTo>
                    <a:pt x="10784" y="3635"/>
                    <a:pt x="10774" y="3640"/>
                    <a:pt x="10764" y="3640"/>
                  </a:cubicBezTo>
                  <a:cubicBezTo>
                    <a:pt x="10753" y="3640"/>
                    <a:pt x="10743" y="3635"/>
                    <a:pt x="10733" y="3625"/>
                  </a:cubicBezTo>
                  <a:cubicBezTo>
                    <a:pt x="10713" y="3625"/>
                    <a:pt x="10733" y="3605"/>
                    <a:pt x="10733" y="3584"/>
                  </a:cubicBezTo>
                  <a:close/>
                  <a:moveTo>
                    <a:pt x="6008" y="3584"/>
                  </a:moveTo>
                  <a:cubicBezTo>
                    <a:pt x="6029" y="3584"/>
                    <a:pt x="6049" y="3605"/>
                    <a:pt x="6049" y="3605"/>
                  </a:cubicBezTo>
                  <a:cubicBezTo>
                    <a:pt x="6069" y="3625"/>
                    <a:pt x="6069" y="3646"/>
                    <a:pt x="6049" y="3666"/>
                  </a:cubicBezTo>
                  <a:cubicBezTo>
                    <a:pt x="6029" y="3646"/>
                    <a:pt x="6008" y="3625"/>
                    <a:pt x="6008" y="3584"/>
                  </a:cubicBezTo>
                  <a:close/>
                  <a:moveTo>
                    <a:pt x="11201" y="3422"/>
                  </a:moveTo>
                  <a:cubicBezTo>
                    <a:pt x="11222" y="3442"/>
                    <a:pt x="11242" y="3483"/>
                    <a:pt x="11222" y="3523"/>
                  </a:cubicBezTo>
                  <a:cubicBezTo>
                    <a:pt x="11242" y="3564"/>
                    <a:pt x="11263" y="3584"/>
                    <a:pt x="11263" y="3605"/>
                  </a:cubicBezTo>
                  <a:cubicBezTo>
                    <a:pt x="11235" y="3659"/>
                    <a:pt x="11190" y="3668"/>
                    <a:pt x="11139" y="3668"/>
                  </a:cubicBezTo>
                  <a:cubicBezTo>
                    <a:pt x="11113" y="3668"/>
                    <a:pt x="11086" y="3666"/>
                    <a:pt x="11059" y="3666"/>
                  </a:cubicBezTo>
                  <a:cubicBezTo>
                    <a:pt x="11059" y="3605"/>
                    <a:pt x="11120" y="3625"/>
                    <a:pt x="11140" y="3584"/>
                  </a:cubicBezTo>
                  <a:lnTo>
                    <a:pt x="11140" y="3462"/>
                  </a:lnTo>
                  <a:cubicBezTo>
                    <a:pt x="11140" y="3442"/>
                    <a:pt x="11161" y="3422"/>
                    <a:pt x="11201" y="3422"/>
                  </a:cubicBezTo>
                  <a:close/>
                  <a:moveTo>
                    <a:pt x="7556" y="3707"/>
                  </a:moveTo>
                  <a:cubicBezTo>
                    <a:pt x="7556" y="3727"/>
                    <a:pt x="7536" y="3727"/>
                    <a:pt x="7536" y="3727"/>
                  </a:cubicBezTo>
                  <a:cubicBezTo>
                    <a:pt x="7536" y="3727"/>
                    <a:pt x="7536" y="3747"/>
                    <a:pt x="7515" y="3747"/>
                  </a:cubicBezTo>
                  <a:cubicBezTo>
                    <a:pt x="7515" y="3727"/>
                    <a:pt x="7515" y="3727"/>
                    <a:pt x="7536" y="3727"/>
                  </a:cubicBezTo>
                  <a:cubicBezTo>
                    <a:pt x="7536" y="3707"/>
                    <a:pt x="7536" y="3707"/>
                    <a:pt x="7556" y="3707"/>
                  </a:cubicBezTo>
                  <a:close/>
                  <a:moveTo>
                    <a:pt x="7709" y="3332"/>
                  </a:moveTo>
                  <a:cubicBezTo>
                    <a:pt x="7729" y="3332"/>
                    <a:pt x="7739" y="3346"/>
                    <a:pt x="7739" y="3360"/>
                  </a:cubicBezTo>
                  <a:cubicBezTo>
                    <a:pt x="7760" y="3442"/>
                    <a:pt x="7841" y="3523"/>
                    <a:pt x="7841" y="3605"/>
                  </a:cubicBezTo>
                  <a:cubicBezTo>
                    <a:pt x="7841" y="3625"/>
                    <a:pt x="7861" y="3646"/>
                    <a:pt x="7861" y="3666"/>
                  </a:cubicBezTo>
                  <a:cubicBezTo>
                    <a:pt x="7902" y="3686"/>
                    <a:pt x="7902" y="3707"/>
                    <a:pt x="7882" y="3727"/>
                  </a:cubicBezTo>
                  <a:cubicBezTo>
                    <a:pt x="7869" y="3740"/>
                    <a:pt x="7859" y="3744"/>
                    <a:pt x="7849" y="3744"/>
                  </a:cubicBezTo>
                  <a:cubicBezTo>
                    <a:pt x="7828" y="3744"/>
                    <a:pt x="7814" y="3721"/>
                    <a:pt x="7800" y="3707"/>
                  </a:cubicBezTo>
                  <a:cubicBezTo>
                    <a:pt x="7760" y="3707"/>
                    <a:pt x="7739" y="3747"/>
                    <a:pt x="7699" y="3747"/>
                  </a:cubicBezTo>
                  <a:cubicBezTo>
                    <a:pt x="7699" y="3727"/>
                    <a:pt x="7678" y="3727"/>
                    <a:pt x="7678" y="3707"/>
                  </a:cubicBezTo>
                  <a:cubicBezTo>
                    <a:pt x="7699" y="3666"/>
                    <a:pt x="7739" y="3666"/>
                    <a:pt x="7760" y="3625"/>
                  </a:cubicBezTo>
                  <a:cubicBezTo>
                    <a:pt x="7780" y="3564"/>
                    <a:pt x="7780" y="3564"/>
                    <a:pt x="7699" y="3503"/>
                  </a:cubicBezTo>
                  <a:cubicBezTo>
                    <a:pt x="7678" y="3483"/>
                    <a:pt x="7719" y="3462"/>
                    <a:pt x="7719" y="3462"/>
                  </a:cubicBezTo>
                  <a:cubicBezTo>
                    <a:pt x="7739" y="3401"/>
                    <a:pt x="7658" y="3401"/>
                    <a:pt x="7678" y="3340"/>
                  </a:cubicBezTo>
                  <a:cubicBezTo>
                    <a:pt x="7690" y="3334"/>
                    <a:pt x="7700" y="3332"/>
                    <a:pt x="7709" y="3332"/>
                  </a:cubicBezTo>
                  <a:close/>
                  <a:moveTo>
                    <a:pt x="10366" y="3727"/>
                  </a:moveTo>
                  <a:cubicBezTo>
                    <a:pt x="10387" y="3747"/>
                    <a:pt x="10387" y="3747"/>
                    <a:pt x="10387" y="3768"/>
                  </a:cubicBezTo>
                  <a:cubicBezTo>
                    <a:pt x="10346" y="3747"/>
                    <a:pt x="10366" y="3747"/>
                    <a:pt x="10366" y="3727"/>
                  </a:cubicBezTo>
                  <a:close/>
                  <a:moveTo>
                    <a:pt x="6338" y="3723"/>
                  </a:moveTo>
                  <a:cubicBezTo>
                    <a:pt x="6386" y="3723"/>
                    <a:pt x="6421" y="3771"/>
                    <a:pt x="6456" y="3788"/>
                  </a:cubicBezTo>
                  <a:cubicBezTo>
                    <a:pt x="6422" y="3795"/>
                    <a:pt x="6400" y="3799"/>
                    <a:pt x="6383" y="3799"/>
                  </a:cubicBezTo>
                  <a:cubicBezTo>
                    <a:pt x="6350" y="3799"/>
                    <a:pt x="6341" y="3781"/>
                    <a:pt x="6314" y="3727"/>
                  </a:cubicBezTo>
                  <a:cubicBezTo>
                    <a:pt x="6322" y="3724"/>
                    <a:pt x="6330" y="3723"/>
                    <a:pt x="6338" y="3723"/>
                  </a:cubicBezTo>
                  <a:close/>
                  <a:moveTo>
                    <a:pt x="10876" y="3788"/>
                  </a:moveTo>
                  <a:cubicBezTo>
                    <a:pt x="10876" y="3788"/>
                    <a:pt x="10896" y="3788"/>
                    <a:pt x="10896" y="3808"/>
                  </a:cubicBezTo>
                  <a:cubicBezTo>
                    <a:pt x="10876" y="3808"/>
                    <a:pt x="10855" y="3808"/>
                    <a:pt x="10876" y="3788"/>
                  </a:cubicBezTo>
                  <a:close/>
                  <a:moveTo>
                    <a:pt x="8248" y="3808"/>
                  </a:moveTo>
                  <a:lnTo>
                    <a:pt x="8248" y="3829"/>
                  </a:lnTo>
                  <a:cubicBezTo>
                    <a:pt x="8248" y="3829"/>
                    <a:pt x="8228" y="3829"/>
                    <a:pt x="8228" y="3808"/>
                  </a:cubicBezTo>
                  <a:close/>
                  <a:moveTo>
                    <a:pt x="10570" y="3646"/>
                  </a:moveTo>
                  <a:cubicBezTo>
                    <a:pt x="10590" y="3666"/>
                    <a:pt x="10570" y="3707"/>
                    <a:pt x="10590" y="3747"/>
                  </a:cubicBezTo>
                  <a:cubicBezTo>
                    <a:pt x="10611" y="3747"/>
                    <a:pt x="10631" y="3727"/>
                    <a:pt x="10652" y="3727"/>
                  </a:cubicBezTo>
                  <a:lnTo>
                    <a:pt x="10692" y="3747"/>
                  </a:lnTo>
                  <a:cubicBezTo>
                    <a:pt x="10672" y="3788"/>
                    <a:pt x="10652" y="3808"/>
                    <a:pt x="10631" y="3829"/>
                  </a:cubicBezTo>
                  <a:cubicBezTo>
                    <a:pt x="10570" y="3788"/>
                    <a:pt x="10529" y="3747"/>
                    <a:pt x="10509" y="3707"/>
                  </a:cubicBezTo>
                  <a:cubicBezTo>
                    <a:pt x="10509" y="3666"/>
                    <a:pt x="10529" y="3646"/>
                    <a:pt x="10570" y="3646"/>
                  </a:cubicBezTo>
                  <a:close/>
                  <a:moveTo>
                    <a:pt x="10896" y="3808"/>
                  </a:moveTo>
                  <a:cubicBezTo>
                    <a:pt x="10896" y="3808"/>
                    <a:pt x="10916" y="3808"/>
                    <a:pt x="10916" y="3829"/>
                  </a:cubicBezTo>
                  <a:cubicBezTo>
                    <a:pt x="10896" y="3829"/>
                    <a:pt x="10896" y="3808"/>
                    <a:pt x="10896" y="3808"/>
                  </a:cubicBezTo>
                  <a:close/>
                  <a:moveTo>
                    <a:pt x="6701" y="3584"/>
                  </a:moveTo>
                  <a:cubicBezTo>
                    <a:pt x="6701" y="3584"/>
                    <a:pt x="6721" y="3584"/>
                    <a:pt x="6721" y="3605"/>
                  </a:cubicBezTo>
                  <a:cubicBezTo>
                    <a:pt x="6741" y="3625"/>
                    <a:pt x="6762" y="3666"/>
                    <a:pt x="6782" y="3707"/>
                  </a:cubicBezTo>
                  <a:cubicBezTo>
                    <a:pt x="6769" y="3726"/>
                    <a:pt x="6755" y="3731"/>
                    <a:pt x="6740" y="3731"/>
                  </a:cubicBezTo>
                  <a:cubicBezTo>
                    <a:pt x="6722" y="3731"/>
                    <a:pt x="6704" y="3723"/>
                    <a:pt x="6689" y="3723"/>
                  </a:cubicBezTo>
                  <a:cubicBezTo>
                    <a:pt x="6677" y="3723"/>
                    <a:pt x="6666" y="3728"/>
                    <a:pt x="6660" y="3747"/>
                  </a:cubicBezTo>
                  <a:cubicBezTo>
                    <a:pt x="6619" y="3788"/>
                    <a:pt x="6660" y="3808"/>
                    <a:pt x="6680" y="3849"/>
                  </a:cubicBezTo>
                  <a:cubicBezTo>
                    <a:pt x="6660" y="3870"/>
                    <a:pt x="6619" y="3870"/>
                    <a:pt x="6578" y="3890"/>
                  </a:cubicBezTo>
                  <a:cubicBezTo>
                    <a:pt x="6558" y="3890"/>
                    <a:pt x="6538" y="3870"/>
                    <a:pt x="6538" y="3849"/>
                  </a:cubicBezTo>
                  <a:cubicBezTo>
                    <a:pt x="6538" y="3808"/>
                    <a:pt x="6578" y="3788"/>
                    <a:pt x="6558" y="3747"/>
                  </a:cubicBezTo>
                  <a:cubicBezTo>
                    <a:pt x="6538" y="3727"/>
                    <a:pt x="6538" y="3727"/>
                    <a:pt x="6517" y="3707"/>
                  </a:cubicBezTo>
                  <a:cubicBezTo>
                    <a:pt x="6517" y="3686"/>
                    <a:pt x="6538" y="3686"/>
                    <a:pt x="6538" y="3646"/>
                  </a:cubicBezTo>
                  <a:cubicBezTo>
                    <a:pt x="6570" y="3646"/>
                    <a:pt x="6590" y="3672"/>
                    <a:pt x="6617" y="3672"/>
                  </a:cubicBezTo>
                  <a:cubicBezTo>
                    <a:pt x="6624" y="3672"/>
                    <a:pt x="6631" y="3670"/>
                    <a:pt x="6640" y="3666"/>
                  </a:cubicBezTo>
                  <a:cubicBezTo>
                    <a:pt x="6660" y="3646"/>
                    <a:pt x="6680" y="3605"/>
                    <a:pt x="6701" y="3584"/>
                  </a:cubicBezTo>
                  <a:close/>
                  <a:moveTo>
                    <a:pt x="7475" y="3768"/>
                  </a:moveTo>
                  <a:lnTo>
                    <a:pt x="7475" y="3768"/>
                  </a:lnTo>
                  <a:cubicBezTo>
                    <a:pt x="7524" y="3784"/>
                    <a:pt x="7560" y="3814"/>
                    <a:pt x="7594" y="3814"/>
                  </a:cubicBezTo>
                  <a:cubicBezTo>
                    <a:pt x="7602" y="3814"/>
                    <a:pt x="7609" y="3812"/>
                    <a:pt x="7617" y="3808"/>
                  </a:cubicBezTo>
                  <a:lnTo>
                    <a:pt x="7617" y="3808"/>
                  </a:lnTo>
                  <a:cubicBezTo>
                    <a:pt x="7617" y="3849"/>
                    <a:pt x="7617" y="3890"/>
                    <a:pt x="7576" y="3910"/>
                  </a:cubicBezTo>
                  <a:cubicBezTo>
                    <a:pt x="7536" y="3870"/>
                    <a:pt x="7475" y="3849"/>
                    <a:pt x="7475" y="3768"/>
                  </a:cubicBezTo>
                  <a:close/>
                  <a:moveTo>
                    <a:pt x="10366" y="3870"/>
                  </a:moveTo>
                  <a:cubicBezTo>
                    <a:pt x="10387" y="3870"/>
                    <a:pt x="10387" y="3890"/>
                    <a:pt x="10366" y="3910"/>
                  </a:cubicBezTo>
                  <a:cubicBezTo>
                    <a:pt x="10346" y="3890"/>
                    <a:pt x="10366" y="3870"/>
                    <a:pt x="10366" y="3870"/>
                  </a:cubicBezTo>
                  <a:close/>
                  <a:moveTo>
                    <a:pt x="10896" y="3890"/>
                  </a:moveTo>
                  <a:cubicBezTo>
                    <a:pt x="10916" y="3910"/>
                    <a:pt x="10896" y="3910"/>
                    <a:pt x="10896" y="3910"/>
                  </a:cubicBezTo>
                  <a:cubicBezTo>
                    <a:pt x="10896" y="3910"/>
                    <a:pt x="10896" y="3890"/>
                    <a:pt x="10896" y="3890"/>
                  </a:cubicBezTo>
                  <a:close/>
                  <a:moveTo>
                    <a:pt x="5194" y="3971"/>
                  </a:moveTo>
                  <a:cubicBezTo>
                    <a:pt x="5194" y="3992"/>
                    <a:pt x="5194" y="3992"/>
                    <a:pt x="5173" y="3992"/>
                  </a:cubicBezTo>
                  <a:cubicBezTo>
                    <a:pt x="5173" y="3992"/>
                    <a:pt x="5173" y="3971"/>
                    <a:pt x="5194" y="3971"/>
                  </a:cubicBezTo>
                  <a:close/>
                  <a:moveTo>
                    <a:pt x="5173" y="3992"/>
                  </a:moveTo>
                  <a:cubicBezTo>
                    <a:pt x="5173" y="4012"/>
                    <a:pt x="5173" y="4012"/>
                    <a:pt x="5153" y="4012"/>
                  </a:cubicBezTo>
                  <a:cubicBezTo>
                    <a:pt x="5153" y="3992"/>
                    <a:pt x="5173" y="3992"/>
                    <a:pt x="5173" y="3992"/>
                  </a:cubicBezTo>
                  <a:close/>
                  <a:moveTo>
                    <a:pt x="11018" y="3951"/>
                  </a:moveTo>
                  <a:cubicBezTo>
                    <a:pt x="11018" y="3951"/>
                    <a:pt x="11039" y="3971"/>
                    <a:pt x="11059" y="3992"/>
                  </a:cubicBezTo>
                  <a:cubicBezTo>
                    <a:pt x="11059" y="4006"/>
                    <a:pt x="11049" y="4021"/>
                    <a:pt x="11036" y="4021"/>
                  </a:cubicBezTo>
                  <a:cubicBezTo>
                    <a:pt x="11030" y="4021"/>
                    <a:pt x="11024" y="4018"/>
                    <a:pt x="11018" y="4012"/>
                  </a:cubicBezTo>
                  <a:cubicBezTo>
                    <a:pt x="10977" y="3992"/>
                    <a:pt x="10998" y="3971"/>
                    <a:pt x="11018" y="3951"/>
                  </a:cubicBezTo>
                  <a:close/>
                  <a:moveTo>
                    <a:pt x="7332" y="3584"/>
                  </a:moveTo>
                  <a:cubicBezTo>
                    <a:pt x="7332" y="3646"/>
                    <a:pt x="7352" y="3686"/>
                    <a:pt x="7373" y="3747"/>
                  </a:cubicBezTo>
                  <a:cubicBezTo>
                    <a:pt x="7332" y="3788"/>
                    <a:pt x="7312" y="3808"/>
                    <a:pt x="7291" y="3849"/>
                  </a:cubicBezTo>
                  <a:cubicBezTo>
                    <a:pt x="7291" y="3849"/>
                    <a:pt x="7291" y="3870"/>
                    <a:pt x="7291" y="3870"/>
                  </a:cubicBezTo>
                  <a:cubicBezTo>
                    <a:pt x="7291" y="3890"/>
                    <a:pt x="7332" y="3890"/>
                    <a:pt x="7352" y="3890"/>
                  </a:cubicBezTo>
                  <a:cubicBezTo>
                    <a:pt x="7373" y="3931"/>
                    <a:pt x="7373" y="3951"/>
                    <a:pt x="7393" y="3992"/>
                  </a:cubicBezTo>
                  <a:cubicBezTo>
                    <a:pt x="7413" y="3992"/>
                    <a:pt x="7413" y="3992"/>
                    <a:pt x="7413" y="4012"/>
                  </a:cubicBezTo>
                  <a:cubicBezTo>
                    <a:pt x="7393" y="4012"/>
                    <a:pt x="7393" y="4012"/>
                    <a:pt x="7393" y="3992"/>
                  </a:cubicBezTo>
                  <a:cubicBezTo>
                    <a:pt x="7352" y="3992"/>
                    <a:pt x="7312" y="3992"/>
                    <a:pt x="7291" y="4032"/>
                  </a:cubicBezTo>
                  <a:cubicBezTo>
                    <a:pt x="7255" y="3996"/>
                    <a:pt x="7218" y="3988"/>
                    <a:pt x="7177" y="3988"/>
                  </a:cubicBezTo>
                  <a:cubicBezTo>
                    <a:pt x="7149" y="3988"/>
                    <a:pt x="7120" y="3992"/>
                    <a:pt x="7088" y="3992"/>
                  </a:cubicBezTo>
                  <a:cubicBezTo>
                    <a:pt x="7067" y="3971"/>
                    <a:pt x="7047" y="3951"/>
                    <a:pt x="7026" y="3931"/>
                  </a:cubicBezTo>
                  <a:cubicBezTo>
                    <a:pt x="7047" y="3890"/>
                    <a:pt x="7088" y="3890"/>
                    <a:pt x="7108" y="3870"/>
                  </a:cubicBezTo>
                  <a:cubicBezTo>
                    <a:pt x="7108" y="3849"/>
                    <a:pt x="7108" y="3829"/>
                    <a:pt x="7108" y="3808"/>
                  </a:cubicBezTo>
                  <a:lnTo>
                    <a:pt x="7128" y="3808"/>
                  </a:lnTo>
                  <a:cubicBezTo>
                    <a:pt x="7149" y="3808"/>
                    <a:pt x="7169" y="3829"/>
                    <a:pt x="7210" y="3829"/>
                  </a:cubicBezTo>
                  <a:cubicBezTo>
                    <a:pt x="7251" y="3808"/>
                    <a:pt x="7271" y="3768"/>
                    <a:pt x="7312" y="3727"/>
                  </a:cubicBezTo>
                  <a:cubicBezTo>
                    <a:pt x="7312" y="3686"/>
                    <a:pt x="7271" y="3666"/>
                    <a:pt x="7271" y="3646"/>
                  </a:cubicBezTo>
                  <a:cubicBezTo>
                    <a:pt x="7291" y="3605"/>
                    <a:pt x="7312" y="3605"/>
                    <a:pt x="7332" y="3584"/>
                  </a:cubicBezTo>
                  <a:close/>
                  <a:moveTo>
                    <a:pt x="10896" y="3910"/>
                  </a:moveTo>
                  <a:cubicBezTo>
                    <a:pt x="10896" y="3971"/>
                    <a:pt x="10855" y="4012"/>
                    <a:pt x="10855" y="4073"/>
                  </a:cubicBezTo>
                  <a:cubicBezTo>
                    <a:pt x="10774" y="4073"/>
                    <a:pt x="10814" y="4032"/>
                    <a:pt x="10794" y="3992"/>
                  </a:cubicBezTo>
                  <a:cubicBezTo>
                    <a:pt x="10814" y="3951"/>
                    <a:pt x="10855" y="3931"/>
                    <a:pt x="10896" y="3910"/>
                  </a:cubicBezTo>
                  <a:close/>
                  <a:moveTo>
                    <a:pt x="10555" y="4105"/>
                  </a:moveTo>
                  <a:cubicBezTo>
                    <a:pt x="10559" y="4105"/>
                    <a:pt x="10563" y="4107"/>
                    <a:pt x="10570" y="4114"/>
                  </a:cubicBezTo>
                  <a:cubicBezTo>
                    <a:pt x="10570" y="4131"/>
                    <a:pt x="10566" y="4137"/>
                    <a:pt x="10561" y="4137"/>
                  </a:cubicBezTo>
                  <a:cubicBezTo>
                    <a:pt x="10553" y="4137"/>
                    <a:pt x="10541" y="4126"/>
                    <a:pt x="10529" y="4114"/>
                  </a:cubicBezTo>
                  <a:cubicBezTo>
                    <a:pt x="10543" y="4114"/>
                    <a:pt x="10547" y="4105"/>
                    <a:pt x="10555" y="4105"/>
                  </a:cubicBezTo>
                  <a:close/>
                  <a:moveTo>
                    <a:pt x="7210" y="4114"/>
                  </a:moveTo>
                  <a:cubicBezTo>
                    <a:pt x="7230" y="4134"/>
                    <a:pt x="7210" y="4134"/>
                    <a:pt x="7210" y="4134"/>
                  </a:cubicBezTo>
                  <a:cubicBezTo>
                    <a:pt x="7189" y="4155"/>
                    <a:pt x="7189" y="4155"/>
                    <a:pt x="7189" y="4155"/>
                  </a:cubicBezTo>
                  <a:cubicBezTo>
                    <a:pt x="7169" y="4134"/>
                    <a:pt x="7189" y="4134"/>
                    <a:pt x="7210" y="4134"/>
                  </a:cubicBezTo>
                  <a:cubicBezTo>
                    <a:pt x="7210" y="4134"/>
                    <a:pt x="7210" y="4114"/>
                    <a:pt x="7210" y="4114"/>
                  </a:cubicBezTo>
                  <a:close/>
                  <a:moveTo>
                    <a:pt x="8411" y="3890"/>
                  </a:moveTo>
                  <a:cubicBezTo>
                    <a:pt x="8472" y="3890"/>
                    <a:pt x="8493" y="3931"/>
                    <a:pt x="8534" y="3971"/>
                  </a:cubicBezTo>
                  <a:cubicBezTo>
                    <a:pt x="8472" y="4012"/>
                    <a:pt x="8472" y="4134"/>
                    <a:pt x="8391" y="4155"/>
                  </a:cubicBezTo>
                  <a:cubicBezTo>
                    <a:pt x="8371" y="4155"/>
                    <a:pt x="8350" y="4134"/>
                    <a:pt x="8330" y="4114"/>
                  </a:cubicBezTo>
                  <a:cubicBezTo>
                    <a:pt x="8391" y="4053"/>
                    <a:pt x="8350" y="3951"/>
                    <a:pt x="8411" y="3890"/>
                  </a:cubicBezTo>
                  <a:close/>
                  <a:moveTo>
                    <a:pt x="11140" y="4134"/>
                  </a:moveTo>
                  <a:cubicBezTo>
                    <a:pt x="11140" y="4134"/>
                    <a:pt x="11161" y="4134"/>
                    <a:pt x="11161" y="4155"/>
                  </a:cubicBezTo>
                  <a:cubicBezTo>
                    <a:pt x="11140" y="4155"/>
                    <a:pt x="11140" y="4155"/>
                    <a:pt x="11140" y="4134"/>
                  </a:cubicBezTo>
                  <a:close/>
                  <a:moveTo>
                    <a:pt x="11018" y="4053"/>
                  </a:moveTo>
                  <a:cubicBezTo>
                    <a:pt x="11059" y="4073"/>
                    <a:pt x="11120" y="4073"/>
                    <a:pt x="11140" y="4134"/>
                  </a:cubicBezTo>
                  <a:cubicBezTo>
                    <a:pt x="11090" y="4168"/>
                    <a:pt x="11041" y="4201"/>
                    <a:pt x="10969" y="4201"/>
                  </a:cubicBezTo>
                  <a:cubicBezTo>
                    <a:pt x="10952" y="4201"/>
                    <a:pt x="10935" y="4199"/>
                    <a:pt x="10916" y="4195"/>
                  </a:cubicBezTo>
                  <a:cubicBezTo>
                    <a:pt x="10896" y="4175"/>
                    <a:pt x="10916" y="4114"/>
                    <a:pt x="10896" y="4094"/>
                  </a:cubicBezTo>
                  <a:cubicBezTo>
                    <a:pt x="10896" y="4094"/>
                    <a:pt x="10896" y="4073"/>
                    <a:pt x="10916" y="4073"/>
                  </a:cubicBezTo>
                  <a:cubicBezTo>
                    <a:pt x="10957" y="4073"/>
                    <a:pt x="10998" y="4073"/>
                    <a:pt x="11018" y="4053"/>
                  </a:cubicBezTo>
                  <a:close/>
                  <a:moveTo>
                    <a:pt x="8015" y="3966"/>
                  </a:moveTo>
                  <a:cubicBezTo>
                    <a:pt x="8053" y="3966"/>
                    <a:pt x="8073" y="3996"/>
                    <a:pt x="8106" y="4012"/>
                  </a:cubicBezTo>
                  <a:cubicBezTo>
                    <a:pt x="8106" y="4094"/>
                    <a:pt x="8147" y="4175"/>
                    <a:pt x="8065" y="4257"/>
                  </a:cubicBezTo>
                  <a:cubicBezTo>
                    <a:pt x="8045" y="4195"/>
                    <a:pt x="7984" y="4195"/>
                    <a:pt x="7963" y="4155"/>
                  </a:cubicBezTo>
                  <a:cubicBezTo>
                    <a:pt x="7923" y="4073"/>
                    <a:pt x="7963" y="4032"/>
                    <a:pt x="7984" y="3971"/>
                  </a:cubicBezTo>
                  <a:cubicBezTo>
                    <a:pt x="7995" y="3967"/>
                    <a:pt x="8006" y="3966"/>
                    <a:pt x="8015" y="3966"/>
                  </a:cubicBezTo>
                  <a:close/>
                  <a:moveTo>
                    <a:pt x="5397" y="3992"/>
                  </a:moveTo>
                  <a:cubicBezTo>
                    <a:pt x="5458" y="4053"/>
                    <a:pt x="5397" y="4094"/>
                    <a:pt x="5397" y="4155"/>
                  </a:cubicBezTo>
                  <a:cubicBezTo>
                    <a:pt x="5409" y="4161"/>
                    <a:pt x="5419" y="4163"/>
                    <a:pt x="5428" y="4163"/>
                  </a:cubicBezTo>
                  <a:cubicBezTo>
                    <a:pt x="5450" y="4163"/>
                    <a:pt x="5464" y="4149"/>
                    <a:pt x="5479" y="4134"/>
                  </a:cubicBezTo>
                  <a:lnTo>
                    <a:pt x="5479" y="4134"/>
                  </a:lnTo>
                  <a:cubicBezTo>
                    <a:pt x="5431" y="4230"/>
                    <a:pt x="5395" y="4263"/>
                    <a:pt x="5313" y="4263"/>
                  </a:cubicBezTo>
                  <a:cubicBezTo>
                    <a:pt x="5291" y="4263"/>
                    <a:pt x="5265" y="4261"/>
                    <a:pt x="5234" y="4257"/>
                  </a:cubicBezTo>
                  <a:cubicBezTo>
                    <a:pt x="5234" y="4216"/>
                    <a:pt x="5234" y="4175"/>
                    <a:pt x="5194" y="4134"/>
                  </a:cubicBezTo>
                  <a:cubicBezTo>
                    <a:pt x="5255" y="4073"/>
                    <a:pt x="5356" y="4053"/>
                    <a:pt x="5397" y="3992"/>
                  </a:cubicBezTo>
                  <a:close/>
                  <a:moveTo>
                    <a:pt x="5112" y="4175"/>
                  </a:moveTo>
                  <a:cubicBezTo>
                    <a:pt x="5132" y="4195"/>
                    <a:pt x="5132" y="4216"/>
                    <a:pt x="5153" y="4257"/>
                  </a:cubicBezTo>
                  <a:cubicBezTo>
                    <a:pt x="5136" y="4265"/>
                    <a:pt x="5126" y="4270"/>
                    <a:pt x="5119" y="4270"/>
                  </a:cubicBezTo>
                  <a:cubicBezTo>
                    <a:pt x="5109" y="4270"/>
                    <a:pt x="5104" y="4260"/>
                    <a:pt x="5092" y="4236"/>
                  </a:cubicBezTo>
                  <a:cubicBezTo>
                    <a:pt x="5092" y="4216"/>
                    <a:pt x="5092" y="4195"/>
                    <a:pt x="5092" y="4175"/>
                  </a:cubicBezTo>
                  <a:close/>
                  <a:moveTo>
                    <a:pt x="7800" y="4277"/>
                  </a:moveTo>
                  <a:cubicBezTo>
                    <a:pt x="7841" y="4277"/>
                    <a:pt x="7841" y="4297"/>
                    <a:pt x="7861" y="4318"/>
                  </a:cubicBezTo>
                  <a:cubicBezTo>
                    <a:pt x="7861" y="4318"/>
                    <a:pt x="7841" y="4338"/>
                    <a:pt x="7821" y="4358"/>
                  </a:cubicBezTo>
                  <a:cubicBezTo>
                    <a:pt x="7800" y="4338"/>
                    <a:pt x="7760" y="4318"/>
                    <a:pt x="7800" y="4277"/>
                  </a:cubicBezTo>
                  <a:close/>
                  <a:moveTo>
                    <a:pt x="11303" y="3747"/>
                  </a:moveTo>
                  <a:cubicBezTo>
                    <a:pt x="11303" y="3808"/>
                    <a:pt x="11324" y="3849"/>
                    <a:pt x="11344" y="3870"/>
                  </a:cubicBezTo>
                  <a:cubicBezTo>
                    <a:pt x="11364" y="3931"/>
                    <a:pt x="11324" y="3951"/>
                    <a:pt x="11303" y="3992"/>
                  </a:cubicBezTo>
                  <a:lnTo>
                    <a:pt x="11303" y="4073"/>
                  </a:lnTo>
                  <a:cubicBezTo>
                    <a:pt x="11324" y="4073"/>
                    <a:pt x="11324" y="4094"/>
                    <a:pt x="11324" y="4114"/>
                  </a:cubicBezTo>
                  <a:cubicBezTo>
                    <a:pt x="11336" y="4110"/>
                    <a:pt x="11346" y="4108"/>
                    <a:pt x="11356" y="4108"/>
                  </a:cubicBezTo>
                  <a:cubicBezTo>
                    <a:pt x="11394" y="4108"/>
                    <a:pt x="11413" y="4134"/>
                    <a:pt x="11446" y="4134"/>
                  </a:cubicBezTo>
                  <a:cubicBezTo>
                    <a:pt x="11425" y="4216"/>
                    <a:pt x="11344" y="4257"/>
                    <a:pt x="11303" y="4297"/>
                  </a:cubicBezTo>
                  <a:cubicBezTo>
                    <a:pt x="11324" y="4318"/>
                    <a:pt x="11324" y="4338"/>
                    <a:pt x="11324" y="4358"/>
                  </a:cubicBezTo>
                  <a:cubicBezTo>
                    <a:pt x="11311" y="4397"/>
                    <a:pt x="11290" y="4411"/>
                    <a:pt x="11255" y="4411"/>
                  </a:cubicBezTo>
                  <a:cubicBezTo>
                    <a:pt x="11235" y="4411"/>
                    <a:pt x="11211" y="4407"/>
                    <a:pt x="11181" y="4399"/>
                  </a:cubicBezTo>
                  <a:cubicBezTo>
                    <a:pt x="11222" y="4318"/>
                    <a:pt x="11283" y="4297"/>
                    <a:pt x="11324" y="4216"/>
                  </a:cubicBezTo>
                  <a:cubicBezTo>
                    <a:pt x="11324" y="4195"/>
                    <a:pt x="11324" y="4155"/>
                    <a:pt x="11324" y="4114"/>
                  </a:cubicBezTo>
                  <a:cubicBezTo>
                    <a:pt x="11303" y="4114"/>
                    <a:pt x="11303" y="4094"/>
                    <a:pt x="11303" y="4073"/>
                  </a:cubicBezTo>
                  <a:cubicBezTo>
                    <a:pt x="11263" y="4073"/>
                    <a:pt x="11242" y="4012"/>
                    <a:pt x="11201" y="3992"/>
                  </a:cubicBezTo>
                  <a:lnTo>
                    <a:pt x="11079" y="3992"/>
                  </a:lnTo>
                  <a:cubicBezTo>
                    <a:pt x="11100" y="3931"/>
                    <a:pt x="11161" y="3951"/>
                    <a:pt x="11181" y="3890"/>
                  </a:cubicBezTo>
                  <a:cubicBezTo>
                    <a:pt x="11181" y="3870"/>
                    <a:pt x="11161" y="3849"/>
                    <a:pt x="11140" y="3829"/>
                  </a:cubicBezTo>
                  <a:cubicBezTo>
                    <a:pt x="11140" y="3788"/>
                    <a:pt x="11181" y="3768"/>
                    <a:pt x="11201" y="3747"/>
                  </a:cubicBezTo>
                  <a:close/>
                  <a:moveTo>
                    <a:pt x="7739" y="3788"/>
                  </a:moveTo>
                  <a:lnTo>
                    <a:pt x="7739" y="3788"/>
                  </a:lnTo>
                  <a:cubicBezTo>
                    <a:pt x="7780" y="3808"/>
                    <a:pt x="7841" y="3808"/>
                    <a:pt x="7882" y="3849"/>
                  </a:cubicBezTo>
                  <a:cubicBezTo>
                    <a:pt x="7914" y="3849"/>
                    <a:pt x="7934" y="3823"/>
                    <a:pt x="7961" y="3823"/>
                  </a:cubicBezTo>
                  <a:cubicBezTo>
                    <a:pt x="7968" y="3823"/>
                    <a:pt x="7976" y="3825"/>
                    <a:pt x="7984" y="3829"/>
                  </a:cubicBezTo>
                  <a:cubicBezTo>
                    <a:pt x="7984" y="3829"/>
                    <a:pt x="7984" y="3808"/>
                    <a:pt x="8004" y="3808"/>
                  </a:cubicBezTo>
                  <a:cubicBezTo>
                    <a:pt x="8004" y="3829"/>
                    <a:pt x="7984" y="3829"/>
                    <a:pt x="7984" y="3829"/>
                  </a:cubicBezTo>
                  <a:cubicBezTo>
                    <a:pt x="7984" y="3849"/>
                    <a:pt x="7984" y="3870"/>
                    <a:pt x="7984" y="3890"/>
                  </a:cubicBezTo>
                  <a:cubicBezTo>
                    <a:pt x="7963" y="3910"/>
                    <a:pt x="7938" y="3910"/>
                    <a:pt x="7912" y="3910"/>
                  </a:cubicBezTo>
                  <a:cubicBezTo>
                    <a:pt x="7887" y="3910"/>
                    <a:pt x="7861" y="3910"/>
                    <a:pt x="7841" y="3931"/>
                  </a:cubicBezTo>
                  <a:cubicBezTo>
                    <a:pt x="7821" y="3951"/>
                    <a:pt x="7861" y="3971"/>
                    <a:pt x="7861" y="3992"/>
                  </a:cubicBezTo>
                  <a:cubicBezTo>
                    <a:pt x="7861" y="4012"/>
                    <a:pt x="7841" y="4032"/>
                    <a:pt x="7821" y="4053"/>
                  </a:cubicBezTo>
                  <a:cubicBezTo>
                    <a:pt x="7780" y="4053"/>
                    <a:pt x="7760" y="4012"/>
                    <a:pt x="7739" y="3992"/>
                  </a:cubicBezTo>
                  <a:cubicBezTo>
                    <a:pt x="7719" y="4012"/>
                    <a:pt x="7699" y="4012"/>
                    <a:pt x="7699" y="4053"/>
                  </a:cubicBezTo>
                  <a:lnTo>
                    <a:pt x="7699" y="4257"/>
                  </a:lnTo>
                  <a:cubicBezTo>
                    <a:pt x="7678" y="4277"/>
                    <a:pt x="7658" y="4277"/>
                    <a:pt x="7637" y="4277"/>
                  </a:cubicBezTo>
                  <a:cubicBezTo>
                    <a:pt x="7597" y="4338"/>
                    <a:pt x="7536" y="4379"/>
                    <a:pt x="7495" y="4440"/>
                  </a:cubicBezTo>
                  <a:cubicBezTo>
                    <a:pt x="7454" y="4358"/>
                    <a:pt x="7413" y="4297"/>
                    <a:pt x="7373" y="4257"/>
                  </a:cubicBezTo>
                  <a:cubicBezTo>
                    <a:pt x="7373" y="4216"/>
                    <a:pt x="7393" y="4216"/>
                    <a:pt x="7413" y="4195"/>
                  </a:cubicBezTo>
                  <a:cubicBezTo>
                    <a:pt x="7418" y="4191"/>
                    <a:pt x="7422" y="4190"/>
                    <a:pt x="7426" y="4190"/>
                  </a:cubicBezTo>
                  <a:cubicBezTo>
                    <a:pt x="7442" y="4190"/>
                    <a:pt x="7458" y="4216"/>
                    <a:pt x="7475" y="4216"/>
                  </a:cubicBezTo>
                  <a:cubicBezTo>
                    <a:pt x="7495" y="4155"/>
                    <a:pt x="7495" y="4155"/>
                    <a:pt x="7475" y="4094"/>
                  </a:cubicBezTo>
                  <a:cubicBezTo>
                    <a:pt x="7536" y="4094"/>
                    <a:pt x="7536" y="4012"/>
                    <a:pt x="7576" y="3992"/>
                  </a:cubicBezTo>
                  <a:lnTo>
                    <a:pt x="7699" y="3992"/>
                  </a:lnTo>
                  <a:cubicBezTo>
                    <a:pt x="7719" y="3971"/>
                    <a:pt x="7760" y="3931"/>
                    <a:pt x="7780" y="3910"/>
                  </a:cubicBezTo>
                  <a:cubicBezTo>
                    <a:pt x="7760" y="3870"/>
                    <a:pt x="7719" y="3849"/>
                    <a:pt x="7739" y="3788"/>
                  </a:cubicBezTo>
                  <a:close/>
                  <a:moveTo>
                    <a:pt x="10669" y="4304"/>
                  </a:moveTo>
                  <a:cubicBezTo>
                    <a:pt x="10703" y="4304"/>
                    <a:pt x="10722" y="4343"/>
                    <a:pt x="10753" y="4358"/>
                  </a:cubicBezTo>
                  <a:cubicBezTo>
                    <a:pt x="10774" y="4358"/>
                    <a:pt x="10794" y="4338"/>
                    <a:pt x="10835" y="4318"/>
                  </a:cubicBezTo>
                  <a:lnTo>
                    <a:pt x="10835" y="4318"/>
                  </a:lnTo>
                  <a:cubicBezTo>
                    <a:pt x="10814" y="4419"/>
                    <a:pt x="10733" y="4399"/>
                    <a:pt x="10692" y="4440"/>
                  </a:cubicBezTo>
                  <a:cubicBezTo>
                    <a:pt x="10713" y="4379"/>
                    <a:pt x="10631" y="4379"/>
                    <a:pt x="10631" y="4318"/>
                  </a:cubicBezTo>
                  <a:cubicBezTo>
                    <a:pt x="10646" y="4308"/>
                    <a:pt x="10658" y="4304"/>
                    <a:pt x="10669" y="4304"/>
                  </a:cubicBezTo>
                  <a:close/>
                  <a:moveTo>
                    <a:pt x="7169" y="4419"/>
                  </a:moveTo>
                  <a:cubicBezTo>
                    <a:pt x="7189" y="4419"/>
                    <a:pt x="7189" y="4419"/>
                    <a:pt x="7189" y="4440"/>
                  </a:cubicBezTo>
                  <a:cubicBezTo>
                    <a:pt x="7189" y="4460"/>
                    <a:pt x="7189" y="4460"/>
                    <a:pt x="7169" y="4460"/>
                  </a:cubicBezTo>
                  <a:cubicBezTo>
                    <a:pt x="7149" y="4460"/>
                    <a:pt x="7149" y="4440"/>
                    <a:pt x="7149" y="4440"/>
                  </a:cubicBezTo>
                  <a:cubicBezTo>
                    <a:pt x="7149" y="4419"/>
                    <a:pt x="7169" y="4419"/>
                    <a:pt x="7169" y="4419"/>
                  </a:cubicBezTo>
                  <a:close/>
                  <a:moveTo>
                    <a:pt x="11092" y="4302"/>
                  </a:moveTo>
                  <a:cubicBezTo>
                    <a:pt x="11105" y="4302"/>
                    <a:pt x="11120" y="4307"/>
                    <a:pt x="11140" y="4318"/>
                  </a:cubicBezTo>
                  <a:cubicBezTo>
                    <a:pt x="11140" y="4358"/>
                    <a:pt x="11100" y="4379"/>
                    <a:pt x="11079" y="4419"/>
                  </a:cubicBezTo>
                  <a:lnTo>
                    <a:pt x="11079" y="4582"/>
                  </a:lnTo>
                  <a:cubicBezTo>
                    <a:pt x="11018" y="4562"/>
                    <a:pt x="11018" y="4521"/>
                    <a:pt x="10998" y="4481"/>
                  </a:cubicBezTo>
                  <a:cubicBezTo>
                    <a:pt x="11018" y="4419"/>
                    <a:pt x="11059" y="4379"/>
                    <a:pt x="11059" y="4318"/>
                  </a:cubicBezTo>
                  <a:cubicBezTo>
                    <a:pt x="11069" y="4307"/>
                    <a:pt x="11079" y="4302"/>
                    <a:pt x="11092" y="4302"/>
                  </a:cubicBezTo>
                  <a:close/>
                  <a:moveTo>
                    <a:pt x="7821" y="4664"/>
                  </a:moveTo>
                  <a:cubicBezTo>
                    <a:pt x="7841" y="4684"/>
                    <a:pt x="7821" y="4705"/>
                    <a:pt x="7821" y="4725"/>
                  </a:cubicBezTo>
                  <a:cubicBezTo>
                    <a:pt x="7800" y="4705"/>
                    <a:pt x="7800" y="4684"/>
                    <a:pt x="7821" y="4664"/>
                  </a:cubicBezTo>
                  <a:close/>
                  <a:moveTo>
                    <a:pt x="11263" y="4481"/>
                  </a:moveTo>
                  <a:cubicBezTo>
                    <a:pt x="11263" y="4501"/>
                    <a:pt x="11263" y="4501"/>
                    <a:pt x="11303" y="4501"/>
                  </a:cubicBezTo>
                  <a:cubicBezTo>
                    <a:pt x="11283" y="4542"/>
                    <a:pt x="11324" y="4582"/>
                    <a:pt x="11364" y="4623"/>
                  </a:cubicBezTo>
                  <a:cubicBezTo>
                    <a:pt x="11344" y="4705"/>
                    <a:pt x="11385" y="4806"/>
                    <a:pt x="11324" y="4888"/>
                  </a:cubicBezTo>
                  <a:cubicBezTo>
                    <a:pt x="11242" y="4847"/>
                    <a:pt x="11303" y="4766"/>
                    <a:pt x="11263" y="4725"/>
                  </a:cubicBezTo>
                  <a:cubicBezTo>
                    <a:pt x="11283" y="4684"/>
                    <a:pt x="11283" y="4643"/>
                    <a:pt x="11283" y="4603"/>
                  </a:cubicBezTo>
                  <a:cubicBezTo>
                    <a:pt x="11283" y="4582"/>
                    <a:pt x="11222" y="4542"/>
                    <a:pt x="11263" y="4481"/>
                  </a:cubicBezTo>
                  <a:close/>
                  <a:moveTo>
                    <a:pt x="5662" y="4888"/>
                  </a:moveTo>
                  <a:cubicBezTo>
                    <a:pt x="5662" y="4888"/>
                    <a:pt x="5682" y="4908"/>
                    <a:pt x="5703" y="4929"/>
                  </a:cubicBezTo>
                  <a:cubicBezTo>
                    <a:pt x="5682" y="4969"/>
                    <a:pt x="5682" y="5010"/>
                    <a:pt x="5662" y="5051"/>
                  </a:cubicBezTo>
                  <a:cubicBezTo>
                    <a:pt x="5601" y="5030"/>
                    <a:pt x="5601" y="5010"/>
                    <a:pt x="5601" y="4969"/>
                  </a:cubicBezTo>
                  <a:cubicBezTo>
                    <a:pt x="5601" y="4929"/>
                    <a:pt x="5642" y="4908"/>
                    <a:pt x="5662" y="4888"/>
                  </a:cubicBezTo>
                  <a:close/>
                  <a:moveTo>
                    <a:pt x="7373" y="4847"/>
                  </a:moveTo>
                  <a:cubicBezTo>
                    <a:pt x="7427" y="4847"/>
                    <a:pt x="7433" y="4911"/>
                    <a:pt x="7491" y="4911"/>
                  </a:cubicBezTo>
                  <a:cubicBezTo>
                    <a:pt x="7498" y="4911"/>
                    <a:pt x="7506" y="4910"/>
                    <a:pt x="7515" y="4908"/>
                  </a:cubicBezTo>
                  <a:lnTo>
                    <a:pt x="7515" y="4908"/>
                  </a:lnTo>
                  <a:cubicBezTo>
                    <a:pt x="7495" y="4969"/>
                    <a:pt x="7475" y="5010"/>
                    <a:pt x="7454" y="5051"/>
                  </a:cubicBezTo>
                  <a:cubicBezTo>
                    <a:pt x="7434" y="5051"/>
                    <a:pt x="7413" y="5051"/>
                    <a:pt x="7393" y="5030"/>
                  </a:cubicBezTo>
                  <a:cubicBezTo>
                    <a:pt x="7352" y="4990"/>
                    <a:pt x="7312" y="4969"/>
                    <a:pt x="7291" y="4949"/>
                  </a:cubicBezTo>
                  <a:cubicBezTo>
                    <a:pt x="7271" y="4888"/>
                    <a:pt x="7210" y="4929"/>
                    <a:pt x="7189" y="4867"/>
                  </a:cubicBezTo>
                  <a:cubicBezTo>
                    <a:pt x="7209" y="4858"/>
                    <a:pt x="7225" y="4854"/>
                    <a:pt x="7239" y="4854"/>
                  </a:cubicBezTo>
                  <a:cubicBezTo>
                    <a:pt x="7282" y="4854"/>
                    <a:pt x="7301" y="4893"/>
                    <a:pt x="7332" y="4908"/>
                  </a:cubicBezTo>
                  <a:cubicBezTo>
                    <a:pt x="7352" y="4888"/>
                    <a:pt x="7352" y="4867"/>
                    <a:pt x="7373" y="4847"/>
                  </a:cubicBezTo>
                  <a:close/>
                  <a:moveTo>
                    <a:pt x="11303" y="4908"/>
                  </a:moveTo>
                  <a:cubicBezTo>
                    <a:pt x="11344" y="4969"/>
                    <a:pt x="11344" y="4990"/>
                    <a:pt x="11364" y="5010"/>
                  </a:cubicBezTo>
                  <a:lnTo>
                    <a:pt x="11385" y="5010"/>
                  </a:lnTo>
                  <a:lnTo>
                    <a:pt x="11385" y="5091"/>
                  </a:lnTo>
                  <a:cubicBezTo>
                    <a:pt x="11364" y="5112"/>
                    <a:pt x="11344" y="5112"/>
                    <a:pt x="11303" y="5132"/>
                  </a:cubicBezTo>
                  <a:lnTo>
                    <a:pt x="11303" y="4908"/>
                  </a:lnTo>
                  <a:close/>
                  <a:moveTo>
                    <a:pt x="7699" y="5270"/>
                  </a:moveTo>
                  <a:cubicBezTo>
                    <a:pt x="7704" y="5270"/>
                    <a:pt x="7709" y="5275"/>
                    <a:pt x="7719" y="5275"/>
                  </a:cubicBezTo>
                  <a:cubicBezTo>
                    <a:pt x="7699" y="5295"/>
                    <a:pt x="7699" y="5295"/>
                    <a:pt x="7678" y="5295"/>
                  </a:cubicBezTo>
                  <a:cubicBezTo>
                    <a:pt x="7688" y="5275"/>
                    <a:pt x="7693" y="5270"/>
                    <a:pt x="7699" y="5270"/>
                  </a:cubicBezTo>
                  <a:close/>
                  <a:moveTo>
                    <a:pt x="10652" y="5275"/>
                  </a:moveTo>
                  <a:cubicBezTo>
                    <a:pt x="10672" y="5275"/>
                    <a:pt x="10692" y="5275"/>
                    <a:pt x="10692" y="5316"/>
                  </a:cubicBezTo>
                  <a:cubicBezTo>
                    <a:pt x="10692" y="5316"/>
                    <a:pt x="10683" y="5325"/>
                    <a:pt x="10671" y="5325"/>
                  </a:cubicBezTo>
                  <a:cubicBezTo>
                    <a:pt x="10665" y="5325"/>
                    <a:pt x="10658" y="5322"/>
                    <a:pt x="10652" y="5316"/>
                  </a:cubicBezTo>
                  <a:cubicBezTo>
                    <a:pt x="10631" y="5316"/>
                    <a:pt x="10631" y="5295"/>
                    <a:pt x="10652" y="5275"/>
                  </a:cubicBezTo>
                  <a:close/>
                  <a:moveTo>
                    <a:pt x="7029" y="5190"/>
                  </a:moveTo>
                  <a:cubicBezTo>
                    <a:pt x="7079" y="5190"/>
                    <a:pt x="7049" y="5257"/>
                    <a:pt x="7067" y="5275"/>
                  </a:cubicBezTo>
                  <a:cubicBezTo>
                    <a:pt x="7072" y="5277"/>
                    <a:pt x="7076" y="5278"/>
                    <a:pt x="7080" y="5278"/>
                  </a:cubicBezTo>
                  <a:cubicBezTo>
                    <a:pt x="7105" y="5278"/>
                    <a:pt x="7123" y="5243"/>
                    <a:pt x="7146" y="5243"/>
                  </a:cubicBezTo>
                  <a:cubicBezTo>
                    <a:pt x="7153" y="5243"/>
                    <a:pt x="7161" y="5246"/>
                    <a:pt x="7169" y="5254"/>
                  </a:cubicBezTo>
                  <a:cubicBezTo>
                    <a:pt x="7169" y="5316"/>
                    <a:pt x="7128" y="5316"/>
                    <a:pt x="7108" y="5356"/>
                  </a:cubicBezTo>
                  <a:cubicBezTo>
                    <a:pt x="7067" y="5356"/>
                    <a:pt x="7047" y="5356"/>
                    <a:pt x="7006" y="5316"/>
                  </a:cubicBezTo>
                  <a:cubicBezTo>
                    <a:pt x="7006" y="5295"/>
                    <a:pt x="7047" y="5275"/>
                    <a:pt x="7026" y="5254"/>
                  </a:cubicBezTo>
                  <a:cubicBezTo>
                    <a:pt x="7026" y="5234"/>
                    <a:pt x="7026" y="5214"/>
                    <a:pt x="7006" y="5193"/>
                  </a:cubicBezTo>
                  <a:cubicBezTo>
                    <a:pt x="7015" y="5191"/>
                    <a:pt x="7023" y="5190"/>
                    <a:pt x="7029" y="5190"/>
                  </a:cubicBezTo>
                  <a:close/>
                  <a:moveTo>
                    <a:pt x="3279" y="5336"/>
                  </a:moveTo>
                  <a:cubicBezTo>
                    <a:pt x="3300" y="5356"/>
                    <a:pt x="3300" y="5356"/>
                    <a:pt x="3279" y="5377"/>
                  </a:cubicBezTo>
                  <a:cubicBezTo>
                    <a:pt x="3259" y="5356"/>
                    <a:pt x="3259" y="5356"/>
                    <a:pt x="3279" y="5336"/>
                  </a:cubicBezTo>
                  <a:close/>
                  <a:moveTo>
                    <a:pt x="7434" y="5275"/>
                  </a:moveTo>
                  <a:lnTo>
                    <a:pt x="7475" y="5295"/>
                  </a:lnTo>
                  <a:cubicBezTo>
                    <a:pt x="7454" y="5336"/>
                    <a:pt x="7434" y="5356"/>
                    <a:pt x="7393" y="5377"/>
                  </a:cubicBezTo>
                  <a:cubicBezTo>
                    <a:pt x="7393" y="5336"/>
                    <a:pt x="7413" y="5316"/>
                    <a:pt x="7434" y="5275"/>
                  </a:cubicBezTo>
                  <a:close/>
                  <a:moveTo>
                    <a:pt x="11201" y="5356"/>
                  </a:moveTo>
                  <a:cubicBezTo>
                    <a:pt x="11222" y="5356"/>
                    <a:pt x="11242" y="5356"/>
                    <a:pt x="11242" y="5377"/>
                  </a:cubicBezTo>
                  <a:cubicBezTo>
                    <a:pt x="11242" y="5377"/>
                    <a:pt x="11222" y="5397"/>
                    <a:pt x="11201" y="5417"/>
                  </a:cubicBezTo>
                  <a:cubicBezTo>
                    <a:pt x="11181" y="5397"/>
                    <a:pt x="11181" y="5377"/>
                    <a:pt x="11201" y="5356"/>
                  </a:cubicBezTo>
                  <a:close/>
                  <a:moveTo>
                    <a:pt x="2689" y="5356"/>
                  </a:moveTo>
                  <a:cubicBezTo>
                    <a:pt x="2729" y="5377"/>
                    <a:pt x="2709" y="5397"/>
                    <a:pt x="2689" y="5438"/>
                  </a:cubicBezTo>
                  <a:cubicBezTo>
                    <a:pt x="2668" y="5397"/>
                    <a:pt x="2689" y="5377"/>
                    <a:pt x="2689" y="5356"/>
                  </a:cubicBezTo>
                  <a:close/>
                  <a:moveTo>
                    <a:pt x="2892" y="5377"/>
                  </a:moveTo>
                  <a:cubicBezTo>
                    <a:pt x="2913" y="5438"/>
                    <a:pt x="2892" y="5438"/>
                    <a:pt x="2831" y="5438"/>
                  </a:cubicBezTo>
                  <a:cubicBezTo>
                    <a:pt x="2852" y="5417"/>
                    <a:pt x="2872" y="5397"/>
                    <a:pt x="2892" y="5377"/>
                  </a:cubicBezTo>
                  <a:close/>
                  <a:moveTo>
                    <a:pt x="10804" y="5412"/>
                  </a:moveTo>
                  <a:cubicBezTo>
                    <a:pt x="10814" y="5412"/>
                    <a:pt x="10825" y="5417"/>
                    <a:pt x="10835" y="5417"/>
                  </a:cubicBezTo>
                  <a:cubicBezTo>
                    <a:pt x="10814" y="5438"/>
                    <a:pt x="10794" y="5438"/>
                    <a:pt x="10774" y="5438"/>
                  </a:cubicBezTo>
                  <a:cubicBezTo>
                    <a:pt x="10784" y="5417"/>
                    <a:pt x="10794" y="5412"/>
                    <a:pt x="10804" y="5412"/>
                  </a:cubicBezTo>
                  <a:close/>
                  <a:moveTo>
                    <a:pt x="7597" y="5275"/>
                  </a:moveTo>
                  <a:cubicBezTo>
                    <a:pt x="7617" y="5336"/>
                    <a:pt x="7658" y="5397"/>
                    <a:pt x="7637" y="5478"/>
                  </a:cubicBezTo>
                  <a:cubicBezTo>
                    <a:pt x="7629" y="5483"/>
                    <a:pt x="7622" y="5484"/>
                    <a:pt x="7615" y="5484"/>
                  </a:cubicBezTo>
                  <a:cubicBezTo>
                    <a:pt x="7588" y="5484"/>
                    <a:pt x="7568" y="5458"/>
                    <a:pt x="7536" y="5458"/>
                  </a:cubicBezTo>
                  <a:cubicBezTo>
                    <a:pt x="7536" y="5397"/>
                    <a:pt x="7536" y="5356"/>
                    <a:pt x="7536" y="5316"/>
                  </a:cubicBezTo>
                  <a:cubicBezTo>
                    <a:pt x="7556" y="5295"/>
                    <a:pt x="7556" y="5275"/>
                    <a:pt x="7597" y="5275"/>
                  </a:cubicBezTo>
                  <a:close/>
                  <a:moveTo>
                    <a:pt x="11303" y="5438"/>
                  </a:moveTo>
                  <a:cubicBezTo>
                    <a:pt x="11303" y="5499"/>
                    <a:pt x="11263" y="5499"/>
                    <a:pt x="11201" y="5499"/>
                  </a:cubicBezTo>
                  <a:cubicBezTo>
                    <a:pt x="11242" y="5458"/>
                    <a:pt x="11263" y="5458"/>
                    <a:pt x="11303" y="5438"/>
                  </a:cubicBezTo>
                  <a:close/>
                  <a:moveTo>
                    <a:pt x="10611" y="5478"/>
                  </a:moveTo>
                  <a:cubicBezTo>
                    <a:pt x="10652" y="5478"/>
                    <a:pt x="10631" y="5499"/>
                    <a:pt x="10631" y="5519"/>
                  </a:cubicBezTo>
                  <a:cubicBezTo>
                    <a:pt x="10611" y="5499"/>
                    <a:pt x="10611" y="5499"/>
                    <a:pt x="10611" y="5478"/>
                  </a:cubicBezTo>
                  <a:close/>
                  <a:moveTo>
                    <a:pt x="10867" y="5506"/>
                  </a:moveTo>
                  <a:cubicBezTo>
                    <a:pt x="10876" y="5506"/>
                    <a:pt x="10876" y="5516"/>
                    <a:pt x="10876" y="5540"/>
                  </a:cubicBezTo>
                  <a:cubicBezTo>
                    <a:pt x="10855" y="5540"/>
                    <a:pt x="10855" y="5519"/>
                    <a:pt x="10835" y="5519"/>
                  </a:cubicBezTo>
                  <a:cubicBezTo>
                    <a:pt x="10852" y="5511"/>
                    <a:pt x="10862" y="5506"/>
                    <a:pt x="10867" y="5506"/>
                  </a:cubicBezTo>
                  <a:close/>
                  <a:moveTo>
                    <a:pt x="3605" y="5499"/>
                  </a:moveTo>
                  <a:cubicBezTo>
                    <a:pt x="3625" y="5519"/>
                    <a:pt x="3625" y="5540"/>
                    <a:pt x="3625" y="5560"/>
                  </a:cubicBezTo>
                  <a:cubicBezTo>
                    <a:pt x="3615" y="5570"/>
                    <a:pt x="3605" y="5575"/>
                    <a:pt x="3597" y="5575"/>
                  </a:cubicBezTo>
                  <a:cubicBezTo>
                    <a:pt x="3590" y="5575"/>
                    <a:pt x="3585" y="5570"/>
                    <a:pt x="3585" y="5560"/>
                  </a:cubicBezTo>
                  <a:cubicBezTo>
                    <a:pt x="3544" y="5519"/>
                    <a:pt x="3585" y="5519"/>
                    <a:pt x="3605" y="5499"/>
                  </a:cubicBezTo>
                  <a:close/>
                  <a:moveTo>
                    <a:pt x="2811" y="5560"/>
                  </a:moveTo>
                  <a:cubicBezTo>
                    <a:pt x="2811" y="5560"/>
                    <a:pt x="2811" y="5560"/>
                    <a:pt x="2811" y="5580"/>
                  </a:cubicBezTo>
                  <a:cubicBezTo>
                    <a:pt x="2811" y="5580"/>
                    <a:pt x="2790" y="5560"/>
                    <a:pt x="2790" y="5560"/>
                  </a:cubicBezTo>
                  <a:close/>
                  <a:moveTo>
                    <a:pt x="6802" y="5519"/>
                  </a:moveTo>
                  <a:cubicBezTo>
                    <a:pt x="6823" y="5560"/>
                    <a:pt x="6802" y="5580"/>
                    <a:pt x="6782" y="5601"/>
                  </a:cubicBezTo>
                  <a:cubicBezTo>
                    <a:pt x="6762" y="5601"/>
                    <a:pt x="6741" y="5580"/>
                    <a:pt x="6741" y="5560"/>
                  </a:cubicBezTo>
                  <a:cubicBezTo>
                    <a:pt x="6741" y="5540"/>
                    <a:pt x="6762" y="5519"/>
                    <a:pt x="6802" y="5519"/>
                  </a:cubicBezTo>
                  <a:close/>
                  <a:moveTo>
                    <a:pt x="7343" y="5613"/>
                  </a:moveTo>
                  <a:cubicBezTo>
                    <a:pt x="7364" y="5613"/>
                    <a:pt x="7379" y="5627"/>
                    <a:pt x="7393" y="5641"/>
                  </a:cubicBezTo>
                  <a:cubicBezTo>
                    <a:pt x="7393" y="5682"/>
                    <a:pt x="7373" y="5702"/>
                    <a:pt x="7312" y="5723"/>
                  </a:cubicBezTo>
                  <a:lnTo>
                    <a:pt x="7312" y="5621"/>
                  </a:lnTo>
                  <a:cubicBezTo>
                    <a:pt x="7324" y="5615"/>
                    <a:pt x="7334" y="5613"/>
                    <a:pt x="7343" y="5613"/>
                  </a:cubicBezTo>
                  <a:close/>
                  <a:moveTo>
                    <a:pt x="1507" y="5743"/>
                  </a:moveTo>
                  <a:cubicBezTo>
                    <a:pt x="1507" y="5764"/>
                    <a:pt x="1507" y="5764"/>
                    <a:pt x="1507" y="5764"/>
                  </a:cubicBezTo>
                  <a:lnTo>
                    <a:pt x="1487" y="5764"/>
                  </a:lnTo>
                  <a:cubicBezTo>
                    <a:pt x="1487" y="5764"/>
                    <a:pt x="1507" y="5743"/>
                    <a:pt x="1507" y="5743"/>
                  </a:cubicBezTo>
                  <a:close/>
                  <a:moveTo>
                    <a:pt x="6904" y="5764"/>
                  </a:moveTo>
                  <a:cubicBezTo>
                    <a:pt x="6925" y="5825"/>
                    <a:pt x="6925" y="5845"/>
                    <a:pt x="6864" y="5845"/>
                  </a:cubicBezTo>
                  <a:lnTo>
                    <a:pt x="6904" y="5764"/>
                  </a:lnTo>
                  <a:close/>
                  <a:moveTo>
                    <a:pt x="11079" y="5682"/>
                  </a:moveTo>
                  <a:cubicBezTo>
                    <a:pt x="11100" y="5743"/>
                    <a:pt x="11059" y="5804"/>
                    <a:pt x="11100" y="5845"/>
                  </a:cubicBezTo>
                  <a:cubicBezTo>
                    <a:pt x="11088" y="5849"/>
                    <a:pt x="11078" y="5850"/>
                    <a:pt x="11068" y="5850"/>
                  </a:cubicBezTo>
                  <a:cubicBezTo>
                    <a:pt x="11024" y="5850"/>
                    <a:pt x="10994" y="5817"/>
                    <a:pt x="10977" y="5784"/>
                  </a:cubicBezTo>
                  <a:cubicBezTo>
                    <a:pt x="10977" y="5743"/>
                    <a:pt x="10998" y="5723"/>
                    <a:pt x="11018" y="5682"/>
                  </a:cubicBezTo>
                  <a:close/>
                  <a:moveTo>
                    <a:pt x="7210" y="6218"/>
                  </a:moveTo>
                  <a:cubicBezTo>
                    <a:pt x="7221" y="6226"/>
                    <a:pt x="7230" y="6239"/>
                    <a:pt x="7230" y="6252"/>
                  </a:cubicBezTo>
                  <a:lnTo>
                    <a:pt x="7251" y="6252"/>
                  </a:lnTo>
                  <a:cubicBezTo>
                    <a:pt x="7244" y="6259"/>
                    <a:pt x="7239" y="6261"/>
                    <a:pt x="7236" y="6261"/>
                  </a:cubicBezTo>
                  <a:cubicBezTo>
                    <a:pt x="7230" y="6261"/>
                    <a:pt x="7230" y="6252"/>
                    <a:pt x="7230" y="6252"/>
                  </a:cubicBezTo>
                  <a:cubicBezTo>
                    <a:pt x="7212" y="6234"/>
                    <a:pt x="7210" y="6232"/>
                    <a:pt x="7210" y="6218"/>
                  </a:cubicBezTo>
                  <a:close/>
                  <a:moveTo>
                    <a:pt x="7128" y="6110"/>
                  </a:moveTo>
                  <a:cubicBezTo>
                    <a:pt x="7210" y="6110"/>
                    <a:pt x="7210" y="6171"/>
                    <a:pt x="7189" y="6212"/>
                  </a:cubicBezTo>
                  <a:cubicBezTo>
                    <a:pt x="7190" y="6212"/>
                    <a:pt x="7191" y="6212"/>
                    <a:pt x="7192" y="6212"/>
                  </a:cubicBezTo>
                  <a:lnTo>
                    <a:pt x="7192" y="6212"/>
                  </a:lnTo>
                  <a:cubicBezTo>
                    <a:pt x="7157" y="6212"/>
                    <a:pt x="7122" y="6217"/>
                    <a:pt x="7088" y="6252"/>
                  </a:cubicBezTo>
                  <a:cubicBezTo>
                    <a:pt x="7088" y="6269"/>
                    <a:pt x="7088" y="6299"/>
                    <a:pt x="7066" y="6299"/>
                  </a:cubicBezTo>
                  <a:cubicBezTo>
                    <a:pt x="7061" y="6299"/>
                    <a:pt x="7055" y="6297"/>
                    <a:pt x="7047" y="6293"/>
                  </a:cubicBezTo>
                  <a:cubicBezTo>
                    <a:pt x="7047" y="6252"/>
                    <a:pt x="7067" y="6252"/>
                    <a:pt x="7088" y="6252"/>
                  </a:cubicBezTo>
                  <a:cubicBezTo>
                    <a:pt x="7088" y="6191"/>
                    <a:pt x="7108" y="6151"/>
                    <a:pt x="7128" y="6110"/>
                  </a:cubicBezTo>
                  <a:close/>
                  <a:moveTo>
                    <a:pt x="10590" y="8737"/>
                  </a:moveTo>
                  <a:cubicBezTo>
                    <a:pt x="10631" y="8737"/>
                    <a:pt x="10652" y="8737"/>
                    <a:pt x="10652" y="8757"/>
                  </a:cubicBezTo>
                  <a:cubicBezTo>
                    <a:pt x="10672" y="8818"/>
                    <a:pt x="10590" y="8798"/>
                    <a:pt x="10590" y="8839"/>
                  </a:cubicBezTo>
                  <a:cubicBezTo>
                    <a:pt x="10570" y="8859"/>
                    <a:pt x="10631" y="8879"/>
                    <a:pt x="10590" y="8920"/>
                  </a:cubicBezTo>
                  <a:cubicBezTo>
                    <a:pt x="10590" y="8920"/>
                    <a:pt x="10570" y="8941"/>
                    <a:pt x="10570" y="8941"/>
                  </a:cubicBezTo>
                  <a:cubicBezTo>
                    <a:pt x="10529" y="8920"/>
                    <a:pt x="10509" y="8900"/>
                    <a:pt x="10489" y="8859"/>
                  </a:cubicBezTo>
                  <a:cubicBezTo>
                    <a:pt x="10529" y="8818"/>
                    <a:pt x="10590" y="8798"/>
                    <a:pt x="10590" y="8737"/>
                  </a:cubicBezTo>
                  <a:close/>
                  <a:moveTo>
                    <a:pt x="10448" y="9042"/>
                  </a:moveTo>
                  <a:cubicBezTo>
                    <a:pt x="10468" y="9063"/>
                    <a:pt x="10468" y="9083"/>
                    <a:pt x="10448" y="9104"/>
                  </a:cubicBezTo>
                  <a:cubicBezTo>
                    <a:pt x="10448" y="9083"/>
                    <a:pt x="10428" y="9063"/>
                    <a:pt x="10448" y="9042"/>
                  </a:cubicBezTo>
                  <a:close/>
                  <a:moveTo>
                    <a:pt x="10529" y="9165"/>
                  </a:moveTo>
                  <a:cubicBezTo>
                    <a:pt x="10550" y="9185"/>
                    <a:pt x="10550" y="9205"/>
                    <a:pt x="10550" y="9226"/>
                  </a:cubicBezTo>
                  <a:cubicBezTo>
                    <a:pt x="10550" y="9232"/>
                    <a:pt x="10547" y="9235"/>
                    <a:pt x="10544" y="9235"/>
                  </a:cubicBezTo>
                  <a:cubicBezTo>
                    <a:pt x="10536" y="9235"/>
                    <a:pt x="10523" y="9226"/>
                    <a:pt x="10509" y="9226"/>
                  </a:cubicBezTo>
                  <a:cubicBezTo>
                    <a:pt x="10489" y="9185"/>
                    <a:pt x="10529" y="9185"/>
                    <a:pt x="10529" y="9165"/>
                  </a:cubicBezTo>
                  <a:close/>
                  <a:moveTo>
                    <a:pt x="10407" y="9246"/>
                  </a:moveTo>
                  <a:cubicBezTo>
                    <a:pt x="10407" y="9246"/>
                    <a:pt x="10407" y="9246"/>
                    <a:pt x="10407" y="9266"/>
                  </a:cubicBezTo>
                  <a:cubicBezTo>
                    <a:pt x="10407" y="9266"/>
                    <a:pt x="10387" y="9246"/>
                    <a:pt x="10387" y="9246"/>
                  </a:cubicBezTo>
                  <a:close/>
                  <a:moveTo>
                    <a:pt x="10237" y="9692"/>
                  </a:moveTo>
                  <a:cubicBezTo>
                    <a:pt x="10266" y="9692"/>
                    <a:pt x="10296" y="9735"/>
                    <a:pt x="10326" y="9735"/>
                  </a:cubicBezTo>
                  <a:cubicBezTo>
                    <a:pt x="10307" y="9753"/>
                    <a:pt x="10289" y="9763"/>
                    <a:pt x="10271" y="9763"/>
                  </a:cubicBezTo>
                  <a:cubicBezTo>
                    <a:pt x="10248" y="9763"/>
                    <a:pt x="10226" y="9748"/>
                    <a:pt x="10204" y="9714"/>
                  </a:cubicBezTo>
                  <a:cubicBezTo>
                    <a:pt x="10215" y="9698"/>
                    <a:pt x="10226" y="9692"/>
                    <a:pt x="10237" y="9692"/>
                  </a:cubicBezTo>
                  <a:close/>
                  <a:moveTo>
                    <a:pt x="876" y="9857"/>
                  </a:moveTo>
                  <a:cubicBezTo>
                    <a:pt x="876" y="9857"/>
                    <a:pt x="876" y="9857"/>
                    <a:pt x="876" y="9877"/>
                  </a:cubicBezTo>
                  <a:cubicBezTo>
                    <a:pt x="876" y="9877"/>
                    <a:pt x="856" y="9857"/>
                    <a:pt x="856" y="9857"/>
                  </a:cubicBezTo>
                  <a:close/>
                  <a:moveTo>
                    <a:pt x="746" y="10178"/>
                  </a:moveTo>
                  <a:cubicBezTo>
                    <a:pt x="759" y="10178"/>
                    <a:pt x="774" y="10183"/>
                    <a:pt x="795" y="10183"/>
                  </a:cubicBezTo>
                  <a:cubicBezTo>
                    <a:pt x="754" y="10203"/>
                    <a:pt x="734" y="10224"/>
                    <a:pt x="713" y="10285"/>
                  </a:cubicBezTo>
                  <a:cubicBezTo>
                    <a:pt x="713" y="10224"/>
                    <a:pt x="713" y="10224"/>
                    <a:pt x="713" y="10203"/>
                  </a:cubicBezTo>
                  <a:cubicBezTo>
                    <a:pt x="723" y="10183"/>
                    <a:pt x="734" y="10178"/>
                    <a:pt x="746" y="10178"/>
                  </a:cubicBezTo>
                  <a:close/>
                  <a:moveTo>
                    <a:pt x="10265" y="10549"/>
                  </a:moveTo>
                  <a:cubicBezTo>
                    <a:pt x="10265" y="10560"/>
                    <a:pt x="10265" y="10565"/>
                    <a:pt x="10262" y="10565"/>
                  </a:cubicBezTo>
                  <a:cubicBezTo>
                    <a:pt x="10260" y="10565"/>
                    <a:pt x="10254" y="10560"/>
                    <a:pt x="10244" y="10549"/>
                  </a:cubicBezTo>
                  <a:close/>
                  <a:moveTo>
                    <a:pt x="306" y="10773"/>
                  </a:moveTo>
                  <a:cubicBezTo>
                    <a:pt x="326" y="10773"/>
                    <a:pt x="326" y="10773"/>
                    <a:pt x="347" y="10814"/>
                  </a:cubicBezTo>
                  <a:cubicBezTo>
                    <a:pt x="306" y="10814"/>
                    <a:pt x="285" y="10794"/>
                    <a:pt x="306" y="10773"/>
                  </a:cubicBezTo>
                  <a:close/>
                  <a:moveTo>
                    <a:pt x="9857" y="11812"/>
                  </a:moveTo>
                  <a:cubicBezTo>
                    <a:pt x="9878" y="11853"/>
                    <a:pt x="9857" y="11894"/>
                    <a:pt x="9857" y="11955"/>
                  </a:cubicBezTo>
                  <a:cubicBezTo>
                    <a:pt x="9817" y="11934"/>
                    <a:pt x="9796" y="11914"/>
                    <a:pt x="9796" y="11894"/>
                  </a:cubicBezTo>
                  <a:cubicBezTo>
                    <a:pt x="9817" y="11853"/>
                    <a:pt x="9837" y="11832"/>
                    <a:pt x="9857" y="11812"/>
                  </a:cubicBezTo>
                  <a:close/>
                  <a:moveTo>
                    <a:pt x="856" y="11934"/>
                  </a:moveTo>
                  <a:cubicBezTo>
                    <a:pt x="876" y="11934"/>
                    <a:pt x="876" y="11955"/>
                    <a:pt x="876" y="11975"/>
                  </a:cubicBezTo>
                  <a:cubicBezTo>
                    <a:pt x="869" y="11982"/>
                    <a:pt x="860" y="11984"/>
                    <a:pt x="850" y="11984"/>
                  </a:cubicBezTo>
                  <a:cubicBezTo>
                    <a:pt x="831" y="11984"/>
                    <a:pt x="808" y="11975"/>
                    <a:pt x="795" y="11975"/>
                  </a:cubicBezTo>
                  <a:cubicBezTo>
                    <a:pt x="795" y="11999"/>
                    <a:pt x="788" y="12009"/>
                    <a:pt x="778" y="12009"/>
                  </a:cubicBezTo>
                  <a:cubicBezTo>
                    <a:pt x="771" y="12009"/>
                    <a:pt x="762" y="12004"/>
                    <a:pt x="754" y="11995"/>
                  </a:cubicBezTo>
                  <a:cubicBezTo>
                    <a:pt x="754" y="11975"/>
                    <a:pt x="774" y="11975"/>
                    <a:pt x="795" y="11975"/>
                  </a:cubicBezTo>
                  <a:cubicBezTo>
                    <a:pt x="795" y="11934"/>
                    <a:pt x="815" y="11934"/>
                    <a:pt x="856" y="11934"/>
                  </a:cubicBezTo>
                  <a:close/>
                  <a:moveTo>
                    <a:pt x="428" y="12240"/>
                  </a:moveTo>
                  <a:cubicBezTo>
                    <a:pt x="428" y="12260"/>
                    <a:pt x="428" y="12260"/>
                    <a:pt x="428" y="12281"/>
                  </a:cubicBezTo>
                  <a:cubicBezTo>
                    <a:pt x="408" y="12260"/>
                    <a:pt x="408" y="12260"/>
                    <a:pt x="428" y="12240"/>
                  </a:cubicBezTo>
                  <a:close/>
                  <a:moveTo>
                    <a:pt x="9857" y="12179"/>
                  </a:moveTo>
                  <a:cubicBezTo>
                    <a:pt x="9898" y="12179"/>
                    <a:pt x="9898" y="12199"/>
                    <a:pt x="9918" y="12219"/>
                  </a:cubicBezTo>
                  <a:cubicBezTo>
                    <a:pt x="9918" y="12240"/>
                    <a:pt x="9898" y="12260"/>
                    <a:pt x="9878" y="12281"/>
                  </a:cubicBezTo>
                  <a:cubicBezTo>
                    <a:pt x="9857" y="12281"/>
                    <a:pt x="9857" y="12260"/>
                    <a:pt x="9837" y="12219"/>
                  </a:cubicBezTo>
                  <a:cubicBezTo>
                    <a:pt x="9837" y="12199"/>
                    <a:pt x="9857" y="12199"/>
                    <a:pt x="9857" y="12179"/>
                  </a:cubicBezTo>
                  <a:close/>
                  <a:moveTo>
                    <a:pt x="1019" y="12545"/>
                  </a:moveTo>
                  <a:cubicBezTo>
                    <a:pt x="1039" y="12545"/>
                    <a:pt x="1039" y="12545"/>
                    <a:pt x="1039" y="12566"/>
                  </a:cubicBezTo>
                  <a:cubicBezTo>
                    <a:pt x="1039" y="12586"/>
                    <a:pt x="1039" y="12586"/>
                    <a:pt x="1019" y="12586"/>
                  </a:cubicBezTo>
                  <a:cubicBezTo>
                    <a:pt x="998" y="12586"/>
                    <a:pt x="998" y="12566"/>
                    <a:pt x="998" y="12545"/>
                  </a:cubicBezTo>
                  <a:close/>
                  <a:moveTo>
                    <a:pt x="754" y="12586"/>
                  </a:moveTo>
                  <a:cubicBezTo>
                    <a:pt x="754" y="12627"/>
                    <a:pt x="734" y="12627"/>
                    <a:pt x="734" y="12647"/>
                  </a:cubicBezTo>
                  <a:cubicBezTo>
                    <a:pt x="713" y="12606"/>
                    <a:pt x="713" y="12586"/>
                    <a:pt x="754" y="12586"/>
                  </a:cubicBezTo>
                  <a:close/>
                  <a:moveTo>
                    <a:pt x="367" y="12953"/>
                  </a:moveTo>
                  <a:lnTo>
                    <a:pt x="367" y="12973"/>
                  </a:lnTo>
                  <a:cubicBezTo>
                    <a:pt x="347" y="12953"/>
                    <a:pt x="367" y="12953"/>
                    <a:pt x="367" y="12953"/>
                  </a:cubicBezTo>
                  <a:close/>
                  <a:moveTo>
                    <a:pt x="387" y="13034"/>
                  </a:moveTo>
                  <a:cubicBezTo>
                    <a:pt x="408" y="13034"/>
                    <a:pt x="408" y="13034"/>
                    <a:pt x="408" y="13054"/>
                  </a:cubicBezTo>
                  <a:cubicBezTo>
                    <a:pt x="408" y="13075"/>
                    <a:pt x="408" y="13075"/>
                    <a:pt x="387" y="13075"/>
                  </a:cubicBezTo>
                  <a:cubicBezTo>
                    <a:pt x="381" y="13081"/>
                    <a:pt x="375" y="13083"/>
                    <a:pt x="370" y="13083"/>
                  </a:cubicBezTo>
                  <a:cubicBezTo>
                    <a:pt x="357" y="13083"/>
                    <a:pt x="347" y="13069"/>
                    <a:pt x="347" y="13054"/>
                  </a:cubicBezTo>
                  <a:cubicBezTo>
                    <a:pt x="347" y="13034"/>
                    <a:pt x="367" y="13034"/>
                    <a:pt x="387" y="13034"/>
                  </a:cubicBezTo>
                  <a:close/>
                  <a:moveTo>
                    <a:pt x="1127" y="13250"/>
                  </a:moveTo>
                  <a:cubicBezTo>
                    <a:pt x="1143" y="13250"/>
                    <a:pt x="1147" y="13264"/>
                    <a:pt x="1161" y="13278"/>
                  </a:cubicBezTo>
                  <a:cubicBezTo>
                    <a:pt x="1141" y="13278"/>
                    <a:pt x="1120" y="13278"/>
                    <a:pt x="1100" y="13258"/>
                  </a:cubicBezTo>
                  <a:cubicBezTo>
                    <a:pt x="1112" y="13252"/>
                    <a:pt x="1120" y="13250"/>
                    <a:pt x="1127" y="13250"/>
                  </a:cubicBezTo>
                  <a:close/>
                  <a:moveTo>
                    <a:pt x="1161" y="13278"/>
                  </a:moveTo>
                  <a:lnTo>
                    <a:pt x="1161" y="13278"/>
                  </a:lnTo>
                  <a:cubicBezTo>
                    <a:pt x="1161" y="13278"/>
                    <a:pt x="1182" y="13278"/>
                    <a:pt x="1182" y="13299"/>
                  </a:cubicBezTo>
                  <a:cubicBezTo>
                    <a:pt x="1161" y="13299"/>
                    <a:pt x="1161" y="13299"/>
                    <a:pt x="1161" y="13278"/>
                  </a:cubicBezTo>
                  <a:close/>
                  <a:moveTo>
                    <a:pt x="1010" y="13429"/>
                  </a:moveTo>
                  <a:cubicBezTo>
                    <a:pt x="1015" y="13429"/>
                    <a:pt x="1024" y="13434"/>
                    <a:pt x="1039" y="13441"/>
                  </a:cubicBezTo>
                  <a:cubicBezTo>
                    <a:pt x="1039" y="13441"/>
                    <a:pt x="1019" y="13462"/>
                    <a:pt x="1019" y="13482"/>
                  </a:cubicBezTo>
                  <a:cubicBezTo>
                    <a:pt x="1006" y="13443"/>
                    <a:pt x="1001" y="13429"/>
                    <a:pt x="1010" y="13429"/>
                  </a:cubicBezTo>
                  <a:close/>
                  <a:moveTo>
                    <a:pt x="588" y="13229"/>
                  </a:moveTo>
                  <a:cubicBezTo>
                    <a:pt x="603" y="13229"/>
                    <a:pt x="617" y="13244"/>
                    <a:pt x="632" y="13258"/>
                  </a:cubicBezTo>
                  <a:cubicBezTo>
                    <a:pt x="652" y="13258"/>
                    <a:pt x="652" y="13258"/>
                    <a:pt x="672" y="13278"/>
                  </a:cubicBezTo>
                  <a:cubicBezTo>
                    <a:pt x="672" y="13278"/>
                    <a:pt x="693" y="13299"/>
                    <a:pt x="713" y="13319"/>
                  </a:cubicBezTo>
                  <a:cubicBezTo>
                    <a:pt x="693" y="13340"/>
                    <a:pt x="693" y="13360"/>
                    <a:pt x="672" y="13380"/>
                  </a:cubicBezTo>
                  <a:cubicBezTo>
                    <a:pt x="734" y="13441"/>
                    <a:pt x="795" y="13482"/>
                    <a:pt x="835" y="13523"/>
                  </a:cubicBezTo>
                  <a:cubicBezTo>
                    <a:pt x="856" y="13564"/>
                    <a:pt x="856" y="13584"/>
                    <a:pt x="835" y="13625"/>
                  </a:cubicBezTo>
                  <a:cubicBezTo>
                    <a:pt x="754" y="13604"/>
                    <a:pt x="774" y="13523"/>
                    <a:pt x="713" y="13482"/>
                  </a:cubicBezTo>
                  <a:cubicBezTo>
                    <a:pt x="672" y="13482"/>
                    <a:pt x="693" y="13502"/>
                    <a:pt x="693" y="13543"/>
                  </a:cubicBezTo>
                  <a:cubicBezTo>
                    <a:pt x="672" y="13564"/>
                    <a:pt x="652" y="13564"/>
                    <a:pt x="652" y="13584"/>
                  </a:cubicBezTo>
                  <a:cubicBezTo>
                    <a:pt x="611" y="13564"/>
                    <a:pt x="591" y="13543"/>
                    <a:pt x="611" y="13502"/>
                  </a:cubicBezTo>
                  <a:cubicBezTo>
                    <a:pt x="591" y="13502"/>
                    <a:pt x="571" y="13502"/>
                    <a:pt x="591" y="13482"/>
                  </a:cubicBezTo>
                  <a:lnTo>
                    <a:pt x="591" y="13482"/>
                  </a:lnTo>
                  <a:cubicBezTo>
                    <a:pt x="591" y="13482"/>
                    <a:pt x="591" y="13502"/>
                    <a:pt x="611" y="13502"/>
                  </a:cubicBezTo>
                  <a:cubicBezTo>
                    <a:pt x="632" y="13502"/>
                    <a:pt x="632" y="13482"/>
                    <a:pt x="652" y="13462"/>
                  </a:cubicBezTo>
                  <a:lnTo>
                    <a:pt x="611" y="13421"/>
                  </a:lnTo>
                  <a:cubicBezTo>
                    <a:pt x="591" y="13441"/>
                    <a:pt x="591" y="13441"/>
                    <a:pt x="571" y="13441"/>
                  </a:cubicBezTo>
                  <a:cubicBezTo>
                    <a:pt x="571" y="13421"/>
                    <a:pt x="550" y="13401"/>
                    <a:pt x="550" y="13380"/>
                  </a:cubicBezTo>
                  <a:cubicBezTo>
                    <a:pt x="591" y="13319"/>
                    <a:pt x="591" y="13319"/>
                    <a:pt x="571" y="13238"/>
                  </a:cubicBezTo>
                  <a:cubicBezTo>
                    <a:pt x="577" y="13232"/>
                    <a:pt x="583" y="13229"/>
                    <a:pt x="588" y="13229"/>
                  </a:cubicBezTo>
                  <a:close/>
                  <a:moveTo>
                    <a:pt x="896" y="13706"/>
                  </a:moveTo>
                  <a:cubicBezTo>
                    <a:pt x="917" y="13726"/>
                    <a:pt x="896" y="13767"/>
                    <a:pt x="937" y="13788"/>
                  </a:cubicBezTo>
                  <a:cubicBezTo>
                    <a:pt x="917" y="13828"/>
                    <a:pt x="917" y="13828"/>
                    <a:pt x="896" y="13869"/>
                  </a:cubicBezTo>
                  <a:cubicBezTo>
                    <a:pt x="876" y="13808"/>
                    <a:pt x="876" y="13767"/>
                    <a:pt x="856" y="13706"/>
                  </a:cubicBezTo>
                  <a:close/>
                  <a:moveTo>
                    <a:pt x="967" y="13978"/>
                  </a:moveTo>
                  <a:cubicBezTo>
                    <a:pt x="974" y="13978"/>
                    <a:pt x="978" y="13983"/>
                    <a:pt x="978" y="13991"/>
                  </a:cubicBezTo>
                  <a:cubicBezTo>
                    <a:pt x="978" y="14032"/>
                    <a:pt x="1039" y="14052"/>
                    <a:pt x="1039" y="14093"/>
                  </a:cubicBezTo>
                  <a:cubicBezTo>
                    <a:pt x="1039" y="14134"/>
                    <a:pt x="1039" y="14154"/>
                    <a:pt x="998" y="14154"/>
                  </a:cubicBezTo>
                  <a:cubicBezTo>
                    <a:pt x="917" y="14134"/>
                    <a:pt x="998" y="14032"/>
                    <a:pt x="917" y="14012"/>
                  </a:cubicBezTo>
                  <a:cubicBezTo>
                    <a:pt x="941" y="13988"/>
                    <a:pt x="958" y="13978"/>
                    <a:pt x="967" y="13978"/>
                  </a:cubicBezTo>
                  <a:close/>
                  <a:moveTo>
                    <a:pt x="774" y="14154"/>
                  </a:moveTo>
                  <a:cubicBezTo>
                    <a:pt x="795" y="14154"/>
                    <a:pt x="815" y="14175"/>
                    <a:pt x="774" y="14195"/>
                  </a:cubicBezTo>
                  <a:cubicBezTo>
                    <a:pt x="754" y="14175"/>
                    <a:pt x="774" y="14154"/>
                    <a:pt x="774" y="14154"/>
                  </a:cubicBezTo>
                  <a:close/>
                  <a:moveTo>
                    <a:pt x="998" y="14337"/>
                  </a:moveTo>
                  <a:cubicBezTo>
                    <a:pt x="1039" y="14358"/>
                    <a:pt x="998" y="14378"/>
                    <a:pt x="1019" y="14399"/>
                  </a:cubicBezTo>
                  <a:cubicBezTo>
                    <a:pt x="1008" y="14409"/>
                    <a:pt x="998" y="14414"/>
                    <a:pt x="988" y="14414"/>
                  </a:cubicBezTo>
                  <a:cubicBezTo>
                    <a:pt x="978" y="14414"/>
                    <a:pt x="968" y="14409"/>
                    <a:pt x="958" y="14399"/>
                  </a:cubicBezTo>
                  <a:cubicBezTo>
                    <a:pt x="958" y="14378"/>
                    <a:pt x="978" y="14358"/>
                    <a:pt x="998" y="14337"/>
                  </a:cubicBezTo>
                  <a:close/>
                  <a:moveTo>
                    <a:pt x="1100" y="14393"/>
                  </a:moveTo>
                  <a:cubicBezTo>
                    <a:pt x="1105" y="14393"/>
                    <a:pt x="1110" y="14399"/>
                    <a:pt x="1120" y="14399"/>
                  </a:cubicBezTo>
                  <a:cubicBezTo>
                    <a:pt x="1120" y="14439"/>
                    <a:pt x="1120" y="14439"/>
                    <a:pt x="1080" y="14439"/>
                  </a:cubicBezTo>
                  <a:cubicBezTo>
                    <a:pt x="1080" y="14439"/>
                    <a:pt x="1080" y="14419"/>
                    <a:pt x="1080" y="14419"/>
                  </a:cubicBezTo>
                  <a:cubicBezTo>
                    <a:pt x="1090" y="14399"/>
                    <a:pt x="1095" y="14393"/>
                    <a:pt x="1100" y="14393"/>
                  </a:cubicBezTo>
                  <a:close/>
                  <a:moveTo>
                    <a:pt x="1446" y="14399"/>
                  </a:moveTo>
                  <a:cubicBezTo>
                    <a:pt x="1446" y="14419"/>
                    <a:pt x="1426" y="14439"/>
                    <a:pt x="1426" y="14439"/>
                  </a:cubicBezTo>
                  <a:cubicBezTo>
                    <a:pt x="1385" y="14399"/>
                    <a:pt x="1406" y="14399"/>
                    <a:pt x="1446" y="14399"/>
                  </a:cubicBezTo>
                  <a:close/>
                  <a:moveTo>
                    <a:pt x="611" y="14541"/>
                  </a:moveTo>
                  <a:cubicBezTo>
                    <a:pt x="632" y="14541"/>
                    <a:pt x="632" y="14561"/>
                    <a:pt x="652" y="14582"/>
                  </a:cubicBezTo>
                  <a:cubicBezTo>
                    <a:pt x="611" y="14582"/>
                    <a:pt x="591" y="14561"/>
                    <a:pt x="611" y="14541"/>
                  </a:cubicBezTo>
                  <a:close/>
                  <a:moveTo>
                    <a:pt x="1528" y="14561"/>
                  </a:moveTo>
                  <a:lnTo>
                    <a:pt x="1589" y="14623"/>
                  </a:lnTo>
                  <a:cubicBezTo>
                    <a:pt x="1609" y="14663"/>
                    <a:pt x="1589" y="14663"/>
                    <a:pt x="1568" y="14684"/>
                  </a:cubicBezTo>
                  <a:cubicBezTo>
                    <a:pt x="1507" y="14684"/>
                    <a:pt x="1528" y="14623"/>
                    <a:pt x="1487" y="14602"/>
                  </a:cubicBezTo>
                  <a:cubicBezTo>
                    <a:pt x="1507" y="14582"/>
                    <a:pt x="1528" y="14561"/>
                    <a:pt x="1528" y="14561"/>
                  </a:cubicBezTo>
                  <a:close/>
                  <a:moveTo>
                    <a:pt x="1039" y="14806"/>
                  </a:moveTo>
                  <a:lnTo>
                    <a:pt x="1039" y="14826"/>
                  </a:lnTo>
                  <a:lnTo>
                    <a:pt x="1019" y="14826"/>
                  </a:lnTo>
                  <a:lnTo>
                    <a:pt x="1039" y="14806"/>
                  </a:lnTo>
                  <a:close/>
                  <a:moveTo>
                    <a:pt x="1304" y="15356"/>
                  </a:moveTo>
                  <a:lnTo>
                    <a:pt x="1304" y="15356"/>
                  </a:lnTo>
                  <a:cubicBezTo>
                    <a:pt x="1324" y="15458"/>
                    <a:pt x="1324" y="15458"/>
                    <a:pt x="1243" y="15458"/>
                  </a:cubicBezTo>
                  <a:cubicBezTo>
                    <a:pt x="1243" y="15417"/>
                    <a:pt x="1263" y="15376"/>
                    <a:pt x="1304" y="15356"/>
                  </a:cubicBezTo>
                  <a:close/>
                  <a:moveTo>
                    <a:pt x="734" y="15417"/>
                  </a:moveTo>
                  <a:cubicBezTo>
                    <a:pt x="713" y="15437"/>
                    <a:pt x="713" y="15478"/>
                    <a:pt x="713" y="15498"/>
                  </a:cubicBezTo>
                  <a:cubicBezTo>
                    <a:pt x="672" y="15498"/>
                    <a:pt x="652" y="15498"/>
                    <a:pt x="652" y="15458"/>
                  </a:cubicBezTo>
                  <a:cubicBezTo>
                    <a:pt x="672" y="15437"/>
                    <a:pt x="693" y="15417"/>
                    <a:pt x="734" y="15417"/>
                  </a:cubicBezTo>
                  <a:close/>
                  <a:moveTo>
                    <a:pt x="876" y="15702"/>
                  </a:moveTo>
                  <a:cubicBezTo>
                    <a:pt x="876" y="15763"/>
                    <a:pt x="856" y="15763"/>
                    <a:pt x="795" y="15783"/>
                  </a:cubicBezTo>
                  <a:cubicBezTo>
                    <a:pt x="795" y="15722"/>
                    <a:pt x="815" y="15702"/>
                    <a:pt x="876" y="15702"/>
                  </a:cubicBezTo>
                  <a:close/>
                  <a:moveTo>
                    <a:pt x="9267" y="16863"/>
                  </a:moveTo>
                  <a:cubicBezTo>
                    <a:pt x="9267" y="16863"/>
                    <a:pt x="9267" y="16883"/>
                    <a:pt x="9267" y="16883"/>
                  </a:cubicBezTo>
                  <a:lnTo>
                    <a:pt x="9246" y="16883"/>
                  </a:lnTo>
                  <a:cubicBezTo>
                    <a:pt x="9246" y="16863"/>
                    <a:pt x="9267" y="16863"/>
                    <a:pt x="9267" y="16863"/>
                  </a:cubicBezTo>
                  <a:close/>
                  <a:moveTo>
                    <a:pt x="9268" y="17114"/>
                  </a:moveTo>
                  <a:cubicBezTo>
                    <a:pt x="9284" y="17114"/>
                    <a:pt x="9295" y="17124"/>
                    <a:pt x="9307" y="17148"/>
                  </a:cubicBezTo>
                  <a:cubicBezTo>
                    <a:pt x="9287" y="17168"/>
                    <a:pt x="9246" y="17168"/>
                    <a:pt x="9246" y="17189"/>
                  </a:cubicBezTo>
                  <a:cubicBezTo>
                    <a:pt x="9226" y="17168"/>
                    <a:pt x="9226" y="17148"/>
                    <a:pt x="9226" y="17128"/>
                  </a:cubicBezTo>
                  <a:cubicBezTo>
                    <a:pt x="9243" y="17119"/>
                    <a:pt x="9256" y="17114"/>
                    <a:pt x="9268" y="17114"/>
                  </a:cubicBezTo>
                  <a:close/>
                  <a:moveTo>
                    <a:pt x="1113" y="17382"/>
                  </a:moveTo>
                  <a:cubicBezTo>
                    <a:pt x="1126" y="17382"/>
                    <a:pt x="1141" y="17392"/>
                    <a:pt x="1161" y="17413"/>
                  </a:cubicBezTo>
                  <a:cubicBezTo>
                    <a:pt x="1161" y="17453"/>
                    <a:pt x="1120" y="17453"/>
                    <a:pt x="1100" y="17474"/>
                  </a:cubicBezTo>
                  <a:cubicBezTo>
                    <a:pt x="1059" y="17453"/>
                    <a:pt x="1080" y="17433"/>
                    <a:pt x="1080" y="17413"/>
                  </a:cubicBezTo>
                  <a:cubicBezTo>
                    <a:pt x="1090" y="17392"/>
                    <a:pt x="1100" y="17382"/>
                    <a:pt x="1113" y="17382"/>
                  </a:cubicBezTo>
                  <a:close/>
                  <a:moveTo>
                    <a:pt x="1406" y="17983"/>
                  </a:moveTo>
                  <a:cubicBezTo>
                    <a:pt x="1426" y="17983"/>
                    <a:pt x="1426" y="17983"/>
                    <a:pt x="1426" y="18003"/>
                  </a:cubicBezTo>
                  <a:cubicBezTo>
                    <a:pt x="1467" y="18003"/>
                    <a:pt x="1467" y="18024"/>
                    <a:pt x="1487" y="18044"/>
                  </a:cubicBezTo>
                  <a:cubicBezTo>
                    <a:pt x="1475" y="18048"/>
                    <a:pt x="1466" y="18050"/>
                    <a:pt x="1458" y="18050"/>
                  </a:cubicBezTo>
                  <a:cubicBezTo>
                    <a:pt x="1426" y="18050"/>
                    <a:pt x="1426" y="18020"/>
                    <a:pt x="1426" y="18003"/>
                  </a:cubicBezTo>
                  <a:cubicBezTo>
                    <a:pt x="1426" y="18003"/>
                    <a:pt x="1406" y="17983"/>
                    <a:pt x="1406" y="17983"/>
                  </a:cubicBezTo>
                  <a:close/>
                  <a:moveTo>
                    <a:pt x="8819" y="22260"/>
                  </a:moveTo>
                  <a:cubicBezTo>
                    <a:pt x="8859" y="22260"/>
                    <a:pt x="8859" y="22300"/>
                    <a:pt x="8859" y="22321"/>
                  </a:cubicBezTo>
                  <a:cubicBezTo>
                    <a:pt x="8878" y="22321"/>
                    <a:pt x="8880" y="22337"/>
                    <a:pt x="8880" y="22355"/>
                  </a:cubicBezTo>
                  <a:lnTo>
                    <a:pt x="8880" y="22355"/>
                  </a:lnTo>
                  <a:cubicBezTo>
                    <a:pt x="8868" y="22347"/>
                    <a:pt x="8859" y="22334"/>
                    <a:pt x="8859" y="22321"/>
                  </a:cubicBezTo>
                  <a:cubicBezTo>
                    <a:pt x="8819" y="22321"/>
                    <a:pt x="8798" y="22300"/>
                    <a:pt x="8819" y="22260"/>
                  </a:cubicBezTo>
                  <a:close/>
                  <a:moveTo>
                    <a:pt x="8635" y="24093"/>
                  </a:moveTo>
                  <a:cubicBezTo>
                    <a:pt x="8656" y="24093"/>
                    <a:pt x="8656" y="24093"/>
                    <a:pt x="8676" y="24113"/>
                  </a:cubicBezTo>
                  <a:cubicBezTo>
                    <a:pt x="8676" y="24133"/>
                    <a:pt x="8656" y="24154"/>
                    <a:pt x="8656" y="24154"/>
                  </a:cubicBezTo>
                  <a:cubicBezTo>
                    <a:pt x="8635" y="24154"/>
                    <a:pt x="8615" y="24133"/>
                    <a:pt x="8615" y="24113"/>
                  </a:cubicBezTo>
                  <a:cubicBezTo>
                    <a:pt x="8615" y="24093"/>
                    <a:pt x="8635" y="24093"/>
                    <a:pt x="8635" y="24093"/>
                  </a:cubicBezTo>
                  <a:close/>
                  <a:moveTo>
                    <a:pt x="1772" y="24133"/>
                  </a:moveTo>
                  <a:cubicBezTo>
                    <a:pt x="1854" y="24133"/>
                    <a:pt x="1854" y="24133"/>
                    <a:pt x="1874" y="24215"/>
                  </a:cubicBezTo>
                  <a:cubicBezTo>
                    <a:pt x="1854" y="24235"/>
                    <a:pt x="1833" y="24255"/>
                    <a:pt x="1813" y="24276"/>
                  </a:cubicBezTo>
                  <a:cubicBezTo>
                    <a:pt x="1752" y="24255"/>
                    <a:pt x="1772" y="24194"/>
                    <a:pt x="1772" y="24133"/>
                  </a:cubicBezTo>
                  <a:close/>
                  <a:moveTo>
                    <a:pt x="1760" y="24454"/>
                  </a:moveTo>
                  <a:cubicBezTo>
                    <a:pt x="1764" y="24454"/>
                    <a:pt x="1768" y="24455"/>
                    <a:pt x="1772" y="24459"/>
                  </a:cubicBezTo>
                  <a:cubicBezTo>
                    <a:pt x="1793" y="24459"/>
                    <a:pt x="1793" y="24479"/>
                    <a:pt x="1793" y="24500"/>
                  </a:cubicBezTo>
                  <a:cubicBezTo>
                    <a:pt x="1782" y="24510"/>
                    <a:pt x="1772" y="24515"/>
                    <a:pt x="1759" y="24515"/>
                  </a:cubicBezTo>
                  <a:cubicBezTo>
                    <a:pt x="1747" y="24515"/>
                    <a:pt x="1731" y="24510"/>
                    <a:pt x="1711" y="24500"/>
                  </a:cubicBezTo>
                  <a:cubicBezTo>
                    <a:pt x="1728" y="24483"/>
                    <a:pt x="1744" y="24454"/>
                    <a:pt x="1760" y="24454"/>
                  </a:cubicBezTo>
                  <a:close/>
                  <a:moveTo>
                    <a:pt x="8615" y="25539"/>
                  </a:moveTo>
                  <a:cubicBezTo>
                    <a:pt x="8635" y="25559"/>
                    <a:pt x="8676" y="25559"/>
                    <a:pt x="8696" y="25579"/>
                  </a:cubicBezTo>
                  <a:cubicBezTo>
                    <a:pt x="8676" y="25600"/>
                    <a:pt x="8656" y="25620"/>
                    <a:pt x="8656" y="25640"/>
                  </a:cubicBezTo>
                  <a:cubicBezTo>
                    <a:pt x="8615" y="25620"/>
                    <a:pt x="8615" y="25600"/>
                    <a:pt x="8615" y="25539"/>
                  </a:cubicBezTo>
                  <a:close/>
                  <a:moveTo>
                    <a:pt x="8656" y="25701"/>
                  </a:moveTo>
                  <a:cubicBezTo>
                    <a:pt x="8696" y="25742"/>
                    <a:pt x="8737" y="25763"/>
                    <a:pt x="8717" y="25824"/>
                  </a:cubicBezTo>
                  <a:cubicBezTo>
                    <a:pt x="8676" y="25844"/>
                    <a:pt x="8635" y="25824"/>
                    <a:pt x="8595" y="25864"/>
                  </a:cubicBezTo>
                  <a:cubicBezTo>
                    <a:pt x="8554" y="25824"/>
                    <a:pt x="8635" y="25803"/>
                    <a:pt x="8595" y="25763"/>
                  </a:cubicBezTo>
                  <a:cubicBezTo>
                    <a:pt x="8615" y="25742"/>
                    <a:pt x="8635" y="25722"/>
                    <a:pt x="8656" y="25701"/>
                  </a:cubicBezTo>
                  <a:close/>
                  <a:moveTo>
                    <a:pt x="1854" y="26435"/>
                  </a:moveTo>
                  <a:cubicBezTo>
                    <a:pt x="1874" y="26455"/>
                    <a:pt x="1894" y="26475"/>
                    <a:pt x="1915" y="26496"/>
                  </a:cubicBezTo>
                  <a:cubicBezTo>
                    <a:pt x="1899" y="26501"/>
                    <a:pt x="1888" y="26503"/>
                    <a:pt x="1879" y="26503"/>
                  </a:cubicBezTo>
                  <a:cubicBezTo>
                    <a:pt x="1854" y="26503"/>
                    <a:pt x="1854" y="26480"/>
                    <a:pt x="1854" y="26435"/>
                  </a:cubicBezTo>
                  <a:close/>
                  <a:moveTo>
                    <a:pt x="1894" y="27310"/>
                  </a:moveTo>
                  <a:cubicBezTo>
                    <a:pt x="1915" y="27331"/>
                    <a:pt x="1915" y="27331"/>
                    <a:pt x="1935" y="27351"/>
                  </a:cubicBezTo>
                  <a:cubicBezTo>
                    <a:pt x="1935" y="27392"/>
                    <a:pt x="1915" y="27392"/>
                    <a:pt x="1894" y="27412"/>
                  </a:cubicBezTo>
                  <a:cubicBezTo>
                    <a:pt x="1874" y="27392"/>
                    <a:pt x="1874" y="27351"/>
                    <a:pt x="1894" y="27310"/>
                  </a:cubicBezTo>
                  <a:close/>
                  <a:moveTo>
                    <a:pt x="2057" y="27616"/>
                  </a:moveTo>
                  <a:cubicBezTo>
                    <a:pt x="2078" y="27636"/>
                    <a:pt x="2098" y="27636"/>
                    <a:pt x="2098" y="27697"/>
                  </a:cubicBezTo>
                  <a:cubicBezTo>
                    <a:pt x="2037" y="27697"/>
                    <a:pt x="2037" y="27657"/>
                    <a:pt x="2057" y="27616"/>
                  </a:cubicBezTo>
                  <a:close/>
                  <a:moveTo>
                    <a:pt x="8635" y="27718"/>
                  </a:moveTo>
                  <a:cubicBezTo>
                    <a:pt x="8696" y="27779"/>
                    <a:pt x="8635" y="27840"/>
                    <a:pt x="8635" y="27901"/>
                  </a:cubicBezTo>
                  <a:cubicBezTo>
                    <a:pt x="8656" y="27921"/>
                    <a:pt x="8676" y="27942"/>
                    <a:pt x="8696" y="27962"/>
                  </a:cubicBezTo>
                  <a:cubicBezTo>
                    <a:pt x="8676" y="27982"/>
                    <a:pt x="8656" y="27962"/>
                    <a:pt x="8635" y="28003"/>
                  </a:cubicBezTo>
                  <a:cubicBezTo>
                    <a:pt x="8595" y="27962"/>
                    <a:pt x="8574" y="27921"/>
                    <a:pt x="8554" y="27881"/>
                  </a:cubicBezTo>
                  <a:cubicBezTo>
                    <a:pt x="8574" y="27819"/>
                    <a:pt x="8615" y="27779"/>
                    <a:pt x="8635" y="27718"/>
                  </a:cubicBezTo>
                  <a:close/>
                  <a:moveTo>
                    <a:pt x="8269" y="28756"/>
                  </a:moveTo>
                  <a:cubicBezTo>
                    <a:pt x="8289" y="28756"/>
                    <a:pt x="8310" y="28756"/>
                    <a:pt x="8310" y="28777"/>
                  </a:cubicBezTo>
                  <a:cubicBezTo>
                    <a:pt x="8310" y="28797"/>
                    <a:pt x="8289" y="28797"/>
                    <a:pt x="8269" y="28797"/>
                  </a:cubicBezTo>
                  <a:cubicBezTo>
                    <a:pt x="8269" y="28797"/>
                    <a:pt x="8248" y="28797"/>
                    <a:pt x="8248" y="28777"/>
                  </a:cubicBezTo>
                  <a:cubicBezTo>
                    <a:pt x="8248" y="28756"/>
                    <a:pt x="8269" y="28756"/>
                    <a:pt x="8269" y="28756"/>
                  </a:cubicBezTo>
                  <a:close/>
                  <a:moveTo>
                    <a:pt x="8554" y="28777"/>
                  </a:moveTo>
                  <a:lnTo>
                    <a:pt x="8554" y="28797"/>
                  </a:lnTo>
                  <a:lnTo>
                    <a:pt x="8534" y="28797"/>
                  </a:lnTo>
                  <a:lnTo>
                    <a:pt x="8554" y="28777"/>
                  </a:lnTo>
                  <a:close/>
                  <a:moveTo>
                    <a:pt x="8676" y="28858"/>
                  </a:moveTo>
                  <a:cubicBezTo>
                    <a:pt x="8717" y="28919"/>
                    <a:pt x="8656" y="28919"/>
                    <a:pt x="8656" y="28960"/>
                  </a:cubicBezTo>
                  <a:cubicBezTo>
                    <a:pt x="8635" y="28960"/>
                    <a:pt x="8615" y="28940"/>
                    <a:pt x="8595" y="28899"/>
                  </a:cubicBezTo>
                  <a:cubicBezTo>
                    <a:pt x="8615" y="28899"/>
                    <a:pt x="8656" y="28858"/>
                    <a:pt x="8676" y="28858"/>
                  </a:cubicBezTo>
                  <a:close/>
                  <a:moveTo>
                    <a:pt x="8411" y="28980"/>
                  </a:moveTo>
                  <a:cubicBezTo>
                    <a:pt x="8411" y="28980"/>
                    <a:pt x="8411" y="29001"/>
                    <a:pt x="8411" y="29001"/>
                  </a:cubicBezTo>
                  <a:cubicBezTo>
                    <a:pt x="8411" y="28980"/>
                    <a:pt x="8411" y="28980"/>
                    <a:pt x="8391" y="28980"/>
                  </a:cubicBezTo>
                  <a:close/>
                  <a:moveTo>
                    <a:pt x="2078" y="29551"/>
                  </a:moveTo>
                  <a:cubicBezTo>
                    <a:pt x="2098" y="29591"/>
                    <a:pt x="2118" y="29632"/>
                    <a:pt x="2139" y="29673"/>
                  </a:cubicBezTo>
                  <a:cubicBezTo>
                    <a:pt x="2078" y="29693"/>
                    <a:pt x="2078" y="29734"/>
                    <a:pt x="2037" y="29754"/>
                  </a:cubicBezTo>
                  <a:cubicBezTo>
                    <a:pt x="1996" y="29693"/>
                    <a:pt x="2017" y="29652"/>
                    <a:pt x="2017" y="29591"/>
                  </a:cubicBezTo>
                  <a:cubicBezTo>
                    <a:pt x="2037" y="29571"/>
                    <a:pt x="2037" y="29551"/>
                    <a:pt x="2078" y="29551"/>
                  </a:cubicBezTo>
                  <a:close/>
                  <a:moveTo>
                    <a:pt x="2120" y="30504"/>
                  </a:moveTo>
                  <a:cubicBezTo>
                    <a:pt x="2159" y="30504"/>
                    <a:pt x="2162" y="30551"/>
                    <a:pt x="2179" y="30569"/>
                  </a:cubicBezTo>
                  <a:cubicBezTo>
                    <a:pt x="2159" y="30589"/>
                    <a:pt x="2139" y="30610"/>
                    <a:pt x="2098" y="30630"/>
                  </a:cubicBezTo>
                  <a:cubicBezTo>
                    <a:pt x="2098" y="30589"/>
                    <a:pt x="2098" y="30548"/>
                    <a:pt x="2098" y="30508"/>
                  </a:cubicBezTo>
                  <a:cubicBezTo>
                    <a:pt x="2107" y="30505"/>
                    <a:pt x="2114" y="30504"/>
                    <a:pt x="2120" y="30504"/>
                  </a:cubicBezTo>
                  <a:close/>
                  <a:moveTo>
                    <a:pt x="8778" y="31506"/>
                  </a:moveTo>
                  <a:lnTo>
                    <a:pt x="8758" y="31526"/>
                  </a:lnTo>
                  <a:cubicBezTo>
                    <a:pt x="8758" y="31526"/>
                    <a:pt x="8758" y="31506"/>
                    <a:pt x="8758" y="31506"/>
                  </a:cubicBezTo>
                  <a:close/>
                  <a:moveTo>
                    <a:pt x="8493" y="31974"/>
                  </a:moveTo>
                  <a:cubicBezTo>
                    <a:pt x="8493" y="31974"/>
                    <a:pt x="8493" y="31994"/>
                    <a:pt x="8493" y="31994"/>
                  </a:cubicBezTo>
                  <a:lnTo>
                    <a:pt x="8574" y="31994"/>
                  </a:lnTo>
                  <a:cubicBezTo>
                    <a:pt x="8574" y="32015"/>
                    <a:pt x="8554" y="32035"/>
                    <a:pt x="8554" y="32035"/>
                  </a:cubicBezTo>
                  <a:cubicBezTo>
                    <a:pt x="8513" y="32035"/>
                    <a:pt x="8513" y="32015"/>
                    <a:pt x="8493" y="31994"/>
                  </a:cubicBezTo>
                  <a:cubicBezTo>
                    <a:pt x="8493" y="31994"/>
                    <a:pt x="8472" y="31994"/>
                    <a:pt x="8493" y="31974"/>
                  </a:cubicBezTo>
                  <a:close/>
                  <a:moveTo>
                    <a:pt x="2261" y="32055"/>
                  </a:moveTo>
                  <a:lnTo>
                    <a:pt x="2261" y="32055"/>
                  </a:lnTo>
                  <a:cubicBezTo>
                    <a:pt x="2281" y="32117"/>
                    <a:pt x="2200" y="32137"/>
                    <a:pt x="2241" y="32178"/>
                  </a:cubicBezTo>
                  <a:cubicBezTo>
                    <a:pt x="2159" y="32096"/>
                    <a:pt x="2159" y="32096"/>
                    <a:pt x="2261" y="32055"/>
                  </a:cubicBezTo>
                  <a:close/>
                  <a:moveTo>
                    <a:pt x="8534" y="32280"/>
                  </a:moveTo>
                  <a:cubicBezTo>
                    <a:pt x="8534" y="32280"/>
                    <a:pt x="8513" y="32280"/>
                    <a:pt x="8513" y="32300"/>
                  </a:cubicBezTo>
                  <a:cubicBezTo>
                    <a:pt x="8513" y="32280"/>
                    <a:pt x="8513" y="32280"/>
                    <a:pt x="8513" y="32280"/>
                  </a:cubicBezTo>
                  <a:close/>
                  <a:moveTo>
                    <a:pt x="8737" y="31994"/>
                  </a:moveTo>
                  <a:cubicBezTo>
                    <a:pt x="8758" y="32055"/>
                    <a:pt x="8819" y="32096"/>
                    <a:pt x="8859" y="32157"/>
                  </a:cubicBezTo>
                  <a:cubicBezTo>
                    <a:pt x="8855" y="32160"/>
                    <a:pt x="8850" y="32161"/>
                    <a:pt x="8845" y="32161"/>
                  </a:cubicBezTo>
                  <a:cubicBezTo>
                    <a:pt x="8818" y="32161"/>
                    <a:pt x="8790" y="32125"/>
                    <a:pt x="8762" y="32125"/>
                  </a:cubicBezTo>
                  <a:cubicBezTo>
                    <a:pt x="8754" y="32125"/>
                    <a:pt x="8746" y="32129"/>
                    <a:pt x="8737" y="32137"/>
                  </a:cubicBezTo>
                  <a:cubicBezTo>
                    <a:pt x="8696" y="32198"/>
                    <a:pt x="8676" y="32218"/>
                    <a:pt x="8656" y="32300"/>
                  </a:cubicBezTo>
                  <a:cubicBezTo>
                    <a:pt x="8635" y="32280"/>
                    <a:pt x="8615" y="32280"/>
                    <a:pt x="8595" y="32259"/>
                  </a:cubicBezTo>
                  <a:cubicBezTo>
                    <a:pt x="8595" y="32239"/>
                    <a:pt x="8635" y="32198"/>
                    <a:pt x="8574" y="32198"/>
                  </a:cubicBezTo>
                  <a:cubicBezTo>
                    <a:pt x="8595" y="32157"/>
                    <a:pt x="8615" y="32137"/>
                    <a:pt x="8635" y="32117"/>
                  </a:cubicBezTo>
                  <a:lnTo>
                    <a:pt x="8635" y="31994"/>
                  </a:lnTo>
                  <a:close/>
                  <a:moveTo>
                    <a:pt x="8798" y="32320"/>
                  </a:moveTo>
                  <a:cubicBezTo>
                    <a:pt x="8798" y="32361"/>
                    <a:pt x="8839" y="32381"/>
                    <a:pt x="8839" y="32442"/>
                  </a:cubicBezTo>
                  <a:cubicBezTo>
                    <a:pt x="8798" y="32422"/>
                    <a:pt x="8778" y="32381"/>
                    <a:pt x="8758" y="32361"/>
                  </a:cubicBezTo>
                  <a:cubicBezTo>
                    <a:pt x="8778" y="32341"/>
                    <a:pt x="8778" y="32341"/>
                    <a:pt x="8798" y="32320"/>
                  </a:cubicBezTo>
                  <a:close/>
                  <a:moveTo>
                    <a:pt x="2159" y="33135"/>
                  </a:moveTo>
                  <a:cubicBezTo>
                    <a:pt x="2179" y="33155"/>
                    <a:pt x="2179" y="33155"/>
                    <a:pt x="2200" y="33176"/>
                  </a:cubicBezTo>
                  <a:cubicBezTo>
                    <a:pt x="2185" y="33183"/>
                    <a:pt x="2175" y="33188"/>
                    <a:pt x="2169" y="33188"/>
                  </a:cubicBezTo>
                  <a:cubicBezTo>
                    <a:pt x="2159" y="33188"/>
                    <a:pt x="2159" y="33174"/>
                    <a:pt x="2159" y="33135"/>
                  </a:cubicBezTo>
                  <a:close/>
                  <a:moveTo>
                    <a:pt x="2302" y="33135"/>
                  </a:moveTo>
                  <a:cubicBezTo>
                    <a:pt x="2342" y="33155"/>
                    <a:pt x="2383" y="33176"/>
                    <a:pt x="2383" y="33237"/>
                  </a:cubicBezTo>
                  <a:cubicBezTo>
                    <a:pt x="2361" y="33244"/>
                    <a:pt x="2341" y="33249"/>
                    <a:pt x="2323" y="33249"/>
                  </a:cubicBezTo>
                  <a:cubicBezTo>
                    <a:pt x="2292" y="33249"/>
                    <a:pt x="2266" y="33235"/>
                    <a:pt x="2241" y="33196"/>
                  </a:cubicBezTo>
                  <a:cubicBezTo>
                    <a:pt x="2261" y="33176"/>
                    <a:pt x="2281" y="33155"/>
                    <a:pt x="2302" y="33135"/>
                  </a:cubicBezTo>
                  <a:close/>
                  <a:moveTo>
                    <a:pt x="2139" y="33461"/>
                  </a:moveTo>
                  <a:cubicBezTo>
                    <a:pt x="2139" y="33481"/>
                    <a:pt x="2159" y="33501"/>
                    <a:pt x="2159" y="33501"/>
                  </a:cubicBezTo>
                  <a:cubicBezTo>
                    <a:pt x="2143" y="33518"/>
                    <a:pt x="2126" y="33548"/>
                    <a:pt x="2099" y="33548"/>
                  </a:cubicBezTo>
                  <a:cubicBezTo>
                    <a:pt x="2092" y="33548"/>
                    <a:pt x="2085" y="33546"/>
                    <a:pt x="2078" y="33542"/>
                  </a:cubicBezTo>
                  <a:cubicBezTo>
                    <a:pt x="2078" y="33481"/>
                    <a:pt x="2098" y="33461"/>
                    <a:pt x="2139" y="33461"/>
                  </a:cubicBezTo>
                  <a:close/>
                  <a:moveTo>
                    <a:pt x="2538" y="34016"/>
                  </a:moveTo>
                  <a:cubicBezTo>
                    <a:pt x="2546" y="34016"/>
                    <a:pt x="2556" y="34021"/>
                    <a:pt x="2566" y="34031"/>
                  </a:cubicBezTo>
                  <a:cubicBezTo>
                    <a:pt x="2566" y="34051"/>
                    <a:pt x="2566" y="34072"/>
                    <a:pt x="2546" y="34072"/>
                  </a:cubicBezTo>
                  <a:cubicBezTo>
                    <a:pt x="2505" y="34072"/>
                    <a:pt x="2505" y="34051"/>
                    <a:pt x="2526" y="34031"/>
                  </a:cubicBezTo>
                  <a:cubicBezTo>
                    <a:pt x="2526" y="34021"/>
                    <a:pt x="2531" y="34016"/>
                    <a:pt x="2538" y="34016"/>
                  </a:cubicBezTo>
                  <a:close/>
                  <a:moveTo>
                    <a:pt x="2200" y="33624"/>
                  </a:moveTo>
                  <a:cubicBezTo>
                    <a:pt x="2200" y="33725"/>
                    <a:pt x="2261" y="33787"/>
                    <a:pt x="2261" y="33888"/>
                  </a:cubicBezTo>
                  <a:cubicBezTo>
                    <a:pt x="2220" y="33909"/>
                    <a:pt x="2179" y="33929"/>
                    <a:pt x="2159" y="33990"/>
                  </a:cubicBezTo>
                  <a:cubicBezTo>
                    <a:pt x="2159" y="34031"/>
                    <a:pt x="2159" y="34072"/>
                    <a:pt x="2118" y="34092"/>
                  </a:cubicBezTo>
                  <a:cubicBezTo>
                    <a:pt x="2083" y="34092"/>
                    <a:pt x="2108" y="34047"/>
                    <a:pt x="2078" y="34047"/>
                  </a:cubicBezTo>
                  <a:cubicBezTo>
                    <a:pt x="2073" y="34047"/>
                    <a:pt x="2066" y="34048"/>
                    <a:pt x="2057" y="34051"/>
                  </a:cubicBezTo>
                  <a:cubicBezTo>
                    <a:pt x="2098" y="33970"/>
                    <a:pt x="2118" y="33909"/>
                    <a:pt x="2078" y="33848"/>
                  </a:cubicBezTo>
                  <a:cubicBezTo>
                    <a:pt x="2139" y="33827"/>
                    <a:pt x="2139" y="33746"/>
                    <a:pt x="2179" y="33705"/>
                  </a:cubicBezTo>
                  <a:cubicBezTo>
                    <a:pt x="2179" y="33685"/>
                    <a:pt x="2139" y="33664"/>
                    <a:pt x="2159" y="33644"/>
                  </a:cubicBezTo>
                  <a:cubicBezTo>
                    <a:pt x="2159" y="33624"/>
                    <a:pt x="2179" y="33624"/>
                    <a:pt x="2200" y="33624"/>
                  </a:cubicBezTo>
                  <a:close/>
                  <a:moveTo>
                    <a:pt x="2118" y="34459"/>
                  </a:moveTo>
                  <a:cubicBezTo>
                    <a:pt x="2139" y="34459"/>
                    <a:pt x="2159" y="34479"/>
                    <a:pt x="2179" y="34499"/>
                  </a:cubicBezTo>
                  <a:cubicBezTo>
                    <a:pt x="2159" y="34520"/>
                    <a:pt x="2159" y="34540"/>
                    <a:pt x="2118" y="34540"/>
                  </a:cubicBezTo>
                  <a:cubicBezTo>
                    <a:pt x="2078" y="34520"/>
                    <a:pt x="2098" y="34499"/>
                    <a:pt x="2118" y="34459"/>
                  </a:cubicBezTo>
                  <a:close/>
                  <a:moveTo>
                    <a:pt x="8696" y="34886"/>
                  </a:moveTo>
                  <a:cubicBezTo>
                    <a:pt x="8696" y="34886"/>
                    <a:pt x="8696" y="34886"/>
                    <a:pt x="8696" y="34907"/>
                  </a:cubicBezTo>
                  <a:cubicBezTo>
                    <a:pt x="8676" y="34886"/>
                    <a:pt x="8676" y="34886"/>
                    <a:pt x="8676" y="34886"/>
                  </a:cubicBezTo>
                  <a:close/>
                  <a:moveTo>
                    <a:pt x="9409" y="35599"/>
                  </a:moveTo>
                  <a:cubicBezTo>
                    <a:pt x="9409" y="35619"/>
                    <a:pt x="9409" y="35619"/>
                    <a:pt x="9389" y="35619"/>
                  </a:cubicBezTo>
                  <a:cubicBezTo>
                    <a:pt x="9389" y="35619"/>
                    <a:pt x="9389" y="35599"/>
                    <a:pt x="9409" y="35599"/>
                  </a:cubicBezTo>
                  <a:close/>
                  <a:moveTo>
                    <a:pt x="9389" y="35619"/>
                  </a:moveTo>
                  <a:cubicBezTo>
                    <a:pt x="9389" y="35640"/>
                    <a:pt x="9389" y="35640"/>
                    <a:pt x="9369" y="35640"/>
                  </a:cubicBezTo>
                  <a:cubicBezTo>
                    <a:pt x="9369" y="35619"/>
                    <a:pt x="9389" y="35619"/>
                    <a:pt x="9389" y="35619"/>
                  </a:cubicBezTo>
                  <a:close/>
                  <a:moveTo>
                    <a:pt x="2159" y="35538"/>
                  </a:moveTo>
                  <a:cubicBezTo>
                    <a:pt x="2220" y="35558"/>
                    <a:pt x="2241" y="35579"/>
                    <a:pt x="2241" y="35640"/>
                  </a:cubicBezTo>
                  <a:cubicBezTo>
                    <a:pt x="2220" y="35660"/>
                    <a:pt x="2179" y="35701"/>
                    <a:pt x="2139" y="35742"/>
                  </a:cubicBezTo>
                  <a:cubicBezTo>
                    <a:pt x="2098" y="35701"/>
                    <a:pt x="2098" y="35681"/>
                    <a:pt x="2098" y="35640"/>
                  </a:cubicBezTo>
                  <a:cubicBezTo>
                    <a:pt x="2108" y="35630"/>
                    <a:pt x="2123" y="35630"/>
                    <a:pt x="2136" y="35630"/>
                  </a:cubicBezTo>
                  <a:cubicBezTo>
                    <a:pt x="2149" y="35630"/>
                    <a:pt x="2159" y="35630"/>
                    <a:pt x="2159" y="35619"/>
                  </a:cubicBezTo>
                  <a:cubicBezTo>
                    <a:pt x="2200" y="35599"/>
                    <a:pt x="2159" y="35579"/>
                    <a:pt x="2159" y="35538"/>
                  </a:cubicBezTo>
                  <a:close/>
                  <a:moveTo>
                    <a:pt x="2210" y="35767"/>
                  </a:moveTo>
                  <a:cubicBezTo>
                    <a:pt x="2225" y="35767"/>
                    <a:pt x="2241" y="35772"/>
                    <a:pt x="2261" y="35782"/>
                  </a:cubicBezTo>
                  <a:lnTo>
                    <a:pt x="2261" y="35884"/>
                  </a:lnTo>
                  <a:cubicBezTo>
                    <a:pt x="2250" y="35895"/>
                    <a:pt x="2240" y="35899"/>
                    <a:pt x="2231" y="35899"/>
                  </a:cubicBezTo>
                  <a:cubicBezTo>
                    <a:pt x="2216" y="35899"/>
                    <a:pt x="2204" y="35890"/>
                    <a:pt x="2189" y="35890"/>
                  </a:cubicBezTo>
                  <a:cubicBezTo>
                    <a:pt x="2180" y="35890"/>
                    <a:pt x="2170" y="35893"/>
                    <a:pt x="2159" y="35905"/>
                  </a:cubicBezTo>
                  <a:cubicBezTo>
                    <a:pt x="2139" y="35864"/>
                    <a:pt x="2159" y="35823"/>
                    <a:pt x="2159" y="35782"/>
                  </a:cubicBezTo>
                  <a:cubicBezTo>
                    <a:pt x="2179" y="35772"/>
                    <a:pt x="2195" y="35767"/>
                    <a:pt x="2210" y="35767"/>
                  </a:cubicBezTo>
                  <a:close/>
                  <a:moveTo>
                    <a:pt x="9104" y="35558"/>
                  </a:moveTo>
                  <a:cubicBezTo>
                    <a:pt x="9124" y="35558"/>
                    <a:pt x="9145" y="35599"/>
                    <a:pt x="9145" y="35619"/>
                  </a:cubicBezTo>
                  <a:cubicBezTo>
                    <a:pt x="9185" y="35640"/>
                    <a:pt x="9246" y="35640"/>
                    <a:pt x="9287" y="35701"/>
                  </a:cubicBezTo>
                  <a:cubicBezTo>
                    <a:pt x="9267" y="35762"/>
                    <a:pt x="9206" y="35721"/>
                    <a:pt x="9185" y="35762"/>
                  </a:cubicBezTo>
                  <a:cubicBezTo>
                    <a:pt x="9165" y="35803"/>
                    <a:pt x="9185" y="35864"/>
                    <a:pt x="9165" y="35925"/>
                  </a:cubicBezTo>
                  <a:cubicBezTo>
                    <a:pt x="9159" y="35931"/>
                    <a:pt x="9153" y="35933"/>
                    <a:pt x="9146" y="35933"/>
                  </a:cubicBezTo>
                  <a:cubicBezTo>
                    <a:pt x="9131" y="35933"/>
                    <a:pt x="9112" y="35919"/>
                    <a:pt x="9083" y="35905"/>
                  </a:cubicBezTo>
                  <a:cubicBezTo>
                    <a:pt x="9104" y="35843"/>
                    <a:pt x="9124" y="35762"/>
                    <a:pt x="9083" y="35640"/>
                  </a:cubicBezTo>
                  <a:cubicBezTo>
                    <a:pt x="9083" y="35640"/>
                    <a:pt x="9083" y="35619"/>
                    <a:pt x="9063" y="35619"/>
                  </a:cubicBezTo>
                  <a:cubicBezTo>
                    <a:pt x="9063" y="35579"/>
                    <a:pt x="9083" y="35558"/>
                    <a:pt x="9104" y="35558"/>
                  </a:cubicBezTo>
                  <a:close/>
                  <a:moveTo>
                    <a:pt x="8784" y="35769"/>
                  </a:moveTo>
                  <a:cubicBezTo>
                    <a:pt x="8812" y="35769"/>
                    <a:pt x="8836" y="35779"/>
                    <a:pt x="8859" y="35803"/>
                  </a:cubicBezTo>
                  <a:cubicBezTo>
                    <a:pt x="8859" y="35823"/>
                    <a:pt x="8819" y="35864"/>
                    <a:pt x="8839" y="35905"/>
                  </a:cubicBezTo>
                  <a:cubicBezTo>
                    <a:pt x="8855" y="35905"/>
                    <a:pt x="8872" y="35879"/>
                    <a:pt x="8898" y="35879"/>
                  </a:cubicBezTo>
                  <a:cubicBezTo>
                    <a:pt x="8905" y="35879"/>
                    <a:pt x="8912" y="35880"/>
                    <a:pt x="8920" y="35884"/>
                  </a:cubicBezTo>
                  <a:cubicBezTo>
                    <a:pt x="8900" y="35905"/>
                    <a:pt x="8900" y="35925"/>
                    <a:pt x="8880" y="35966"/>
                  </a:cubicBezTo>
                  <a:cubicBezTo>
                    <a:pt x="8798" y="35925"/>
                    <a:pt x="8758" y="35864"/>
                    <a:pt x="8717" y="35782"/>
                  </a:cubicBezTo>
                  <a:cubicBezTo>
                    <a:pt x="8742" y="35774"/>
                    <a:pt x="8764" y="35769"/>
                    <a:pt x="8784" y="35769"/>
                  </a:cubicBezTo>
                  <a:close/>
                  <a:moveTo>
                    <a:pt x="9348" y="35905"/>
                  </a:moveTo>
                  <a:cubicBezTo>
                    <a:pt x="9369" y="35966"/>
                    <a:pt x="9369" y="36006"/>
                    <a:pt x="9328" y="36047"/>
                  </a:cubicBezTo>
                  <a:cubicBezTo>
                    <a:pt x="9307" y="36006"/>
                    <a:pt x="9287" y="35966"/>
                    <a:pt x="9287" y="35925"/>
                  </a:cubicBezTo>
                  <a:cubicBezTo>
                    <a:pt x="9307" y="35905"/>
                    <a:pt x="9328" y="35905"/>
                    <a:pt x="9348" y="35905"/>
                  </a:cubicBezTo>
                  <a:close/>
                  <a:moveTo>
                    <a:pt x="2179" y="36129"/>
                  </a:moveTo>
                  <a:cubicBezTo>
                    <a:pt x="2220" y="36149"/>
                    <a:pt x="2200" y="36190"/>
                    <a:pt x="2220" y="36230"/>
                  </a:cubicBezTo>
                  <a:cubicBezTo>
                    <a:pt x="2179" y="36210"/>
                    <a:pt x="2159" y="36210"/>
                    <a:pt x="2118" y="36190"/>
                  </a:cubicBezTo>
                  <a:cubicBezTo>
                    <a:pt x="2118" y="36149"/>
                    <a:pt x="2159" y="36129"/>
                    <a:pt x="2179" y="36129"/>
                  </a:cubicBezTo>
                  <a:close/>
                  <a:moveTo>
                    <a:pt x="2363" y="36414"/>
                  </a:moveTo>
                  <a:cubicBezTo>
                    <a:pt x="2383" y="36454"/>
                    <a:pt x="2363" y="36475"/>
                    <a:pt x="2322" y="36516"/>
                  </a:cubicBezTo>
                  <a:cubicBezTo>
                    <a:pt x="2322" y="36495"/>
                    <a:pt x="2322" y="36495"/>
                    <a:pt x="2302" y="36475"/>
                  </a:cubicBezTo>
                  <a:cubicBezTo>
                    <a:pt x="2322" y="36454"/>
                    <a:pt x="2342" y="36414"/>
                    <a:pt x="2363" y="36414"/>
                  </a:cubicBezTo>
                  <a:close/>
                  <a:moveTo>
                    <a:pt x="9511" y="36923"/>
                  </a:moveTo>
                  <a:cubicBezTo>
                    <a:pt x="9531" y="36964"/>
                    <a:pt x="9531" y="36984"/>
                    <a:pt x="9491" y="36984"/>
                  </a:cubicBezTo>
                  <a:cubicBezTo>
                    <a:pt x="9511" y="36964"/>
                    <a:pt x="9491" y="36943"/>
                    <a:pt x="9511" y="36923"/>
                  </a:cubicBezTo>
                  <a:close/>
                  <a:moveTo>
                    <a:pt x="9491" y="36984"/>
                  </a:moveTo>
                  <a:cubicBezTo>
                    <a:pt x="9491" y="37004"/>
                    <a:pt x="9491" y="37004"/>
                    <a:pt x="9470" y="37004"/>
                  </a:cubicBezTo>
                  <a:cubicBezTo>
                    <a:pt x="9470" y="37004"/>
                    <a:pt x="9491" y="36984"/>
                    <a:pt x="9491" y="36984"/>
                  </a:cubicBezTo>
                  <a:close/>
                  <a:moveTo>
                    <a:pt x="9470" y="37004"/>
                  </a:moveTo>
                  <a:cubicBezTo>
                    <a:pt x="9470" y="37045"/>
                    <a:pt x="9450" y="37086"/>
                    <a:pt x="9430" y="37127"/>
                  </a:cubicBezTo>
                  <a:lnTo>
                    <a:pt x="9389" y="37127"/>
                  </a:lnTo>
                  <a:cubicBezTo>
                    <a:pt x="9348" y="37106"/>
                    <a:pt x="9369" y="37065"/>
                    <a:pt x="9369" y="37045"/>
                  </a:cubicBezTo>
                  <a:cubicBezTo>
                    <a:pt x="9409" y="37045"/>
                    <a:pt x="9430" y="37025"/>
                    <a:pt x="9470" y="37004"/>
                  </a:cubicBezTo>
                  <a:close/>
                  <a:moveTo>
                    <a:pt x="9837" y="37208"/>
                  </a:moveTo>
                  <a:cubicBezTo>
                    <a:pt x="9878" y="37208"/>
                    <a:pt x="9878" y="37249"/>
                    <a:pt x="9918" y="37269"/>
                  </a:cubicBezTo>
                  <a:cubicBezTo>
                    <a:pt x="9898" y="37310"/>
                    <a:pt x="9837" y="37310"/>
                    <a:pt x="9817" y="37351"/>
                  </a:cubicBezTo>
                  <a:cubicBezTo>
                    <a:pt x="9796" y="37330"/>
                    <a:pt x="9776" y="37289"/>
                    <a:pt x="9735" y="37269"/>
                  </a:cubicBezTo>
                  <a:cubicBezTo>
                    <a:pt x="9755" y="37228"/>
                    <a:pt x="9796" y="37208"/>
                    <a:pt x="9837" y="37208"/>
                  </a:cubicBezTo>
                  <a:close/>
                  <a:moveTo>
                    <a:pt x="9272" y="37647"/>
                  </a:moveTo>
                  <a:cubicBezTo>
                    <a:pt x="9278" y="37647"/>
                    <a:pt x="9287" y="37656"/>
                    <a:pt x="9287" y="37656"/>
                  </a:cubicBezTo>
                  <a:cubicBezTo>
                    <a:pt x="9307" y="37676"/>
                    <a:pt x="9307" y="37697"/>
                    <a:pt x="9287" y="37717"/>
                  </a:cubicBezTo>
                  <a:cubicBezTo>
                    <a:pt x="9267" y="37717"/>
                    <a:pt x="9246" y="37697"/>
                    <a:pt x="9267" y="37656"/>
                  </a:cubicBezTo>
                  <a:cubicBezTo>
                    <a:pt x="9267" y="37649"/>
                    <a:pt x="9269" y="37647"/>
                    <a:pt x="9272" y="37647"/>
                  </a:cubicBezTo>
                  <a:close/>
                  <a:moveTo>
                    <a:pt x="9654" y="37717"/>
                  </a:moveTo>
                  <a:cubicBezTo>
                    <a:pt x="9674" y="37717"/>
                    <a:pt x="9674" y="37737"/>
                    <a:pt x="9654" y="37758"/>
                  </a:cubicBezTo>
                  <a:cubicBezTo>
                    <a:pt x="9633" y="37737"/>
                    <a:pt x="9633" y="37737"/>
                    <a:pt x="9654" y="37717"/>
                  </a:cubicBezTo>
                  <a:close/>
                  <a:moveTo>
                    <a:pt x="9878" y="37860"/>
                  </a:moveTo>
                  <a:cubicBezTo>
                    <a:pt x="9898" y="37860"/>
                    <a:pt x="9898" y="37860"/>
                    <a:pt x="9918" y="37880"/>
                  </a:cubicBezTo>
                  <a:cubicBezTo>
                    <a:pt x="9898" y="37900"/>
                    <a:pt x="9898" y="37900"/>
                    <a:pt x="9878" y="37921"/>
                  </a:cubicBezTo>
                  <a:cubicBezTo>
                    <a:pt x="9857" y="37900"/>
                    <a:pt x="9857" y="37880"/>
                    <a:pt x="9878" y="37860"/>
                  </a:cubicBezTo>
                  <a:close/>
                  <a:moveTo>
                    <a:pt x="9613" y="38043"/>
                  </a:moveTo>
                  <a:cubicBezTo>
                    <a:pt x="9613" y="38043"/>
                    <a:pt x="9613" y="38063"/>
                    <a:pt x="9613" y="38063"/>
                  </a:cubicBezTo>
                  <a:cubicBezTo>
                    <a:pt x="9593" y="38063"/>
                    <a:pt x="9593" y="38043"/>
                    <a:pt x="9593" y="38043"/>
                  </a:cubicBezTo>
                  <a:close/>
                  <a:moveTo>
                    <a:pt x="9857" y="37961"/>
                  </a:moveTo>
                  <a:lnTo>
                    <a:pt x="9857" y="37961"/>
                  </a:lnTo>
                  <a:cubicBezTo>
                    <a:pt x="9898" y="38023"/>
                    <a:pt x="9898" y="38023"/>
                    <a:pt x="9817" y="38063"/>
                  </a:cubicBezTo>
                  <a:cubicBezTo>
                    <a:pt x="9776" y="38002"/>
                    <a:pt x="9817" y="37982"/>
                    <a:pt x="9857" y="37961"/>
                  </a:cubicBezTo>
                  <a:close/>
                  <a:moveTo>
                    <a:pt x="9442" y="38007"/>
                  </a:moveTo>
                  <a:cubicBezTo>
                    <a:pt x="9455" y="38007"/>
                    <a:pt x="9470" y="38012"/>
                    <a:pt x="9491" y="38023"/>
                  </a:cubicBezTo>
                  <a:cubicBezTo>
                    <a:pt x="9491" y="38023"/>
                    <a:pt x="9491" y="38043"/>
                    <a:pt x="9491" y="38063"/>
                  </a:cubicBezTo>
                  <a:cubicBezTo>
                    <a:pt x="9491" y="38104"/>
                    <a:pt x="9450" y="38124"/>
                    <a:pt x="9430" y="38145"/>
                  </a:cubicBezTo>
                  <a:cubicBezTo>
                    <a:pt x="9409" y="38124"/>
                    <a:pt x="9389" y="38104"/>
                    <a:pt x="9369" y="38084"/>
                  </a:cubicBezTo>
                  <a:cubicBezTo>
                    <a:pt x="9389" y="38063"/>
                    <a:pt x="9389" y="38043"/>
                    <a:pt x="9409" y="38023"/>
                  </a:cubicBezTo>
                  <a:cubicBezTo>
                    <a:pt x="9419" y="38012"/>
                    <a:pt x="9430" y="38007"/>
                    <a:pt x="9442" y="38007"/>
                  </a:cubicBezTo>
                  <a:close/>
                  <a:moveTo>
                    <a:pt x="9987" y="38231"/>
                  </a:moveTo>
                  <a:cubicBezTo>
                    <a:pt x="10000" y="38231"/>
                    <a:pt x="10010" y="38236"/>
                    <a:pt x="10020" y="38247"/>
                  </a:cubicBezTo>
                  <a:cubicBezTo>
                    <a:pt x="10020" y="38267"/>
                    <a:pt x="10000" y="38267"/>
                    <a:pt x="9979" y="38287"/>
                  </a:cubicBezTo>
                  <a:cubicBezTo>
                    <a:pt x="9959" y="38267"/>
                    <a:pt x="9959" y="38267"/>
                    <a:pt x="9939" y="38247"/>
                  </a:cubicBezTo>
                  <a:cubicBezTo>
                    <a:pt x="9959" y="38236"/>
                    <a:pt x="9974" y="38231"/>
                    <a:pt x="9987" y="38231"/>
                  </a:cubicBezTo>
                  <a:close/>
                  <a:moveTo>
                    <a:pt x="2363" y="38124"/>
                  </a:moveTo>
                  <a:cubicBezTo>
                    <a:pt x="2403" y="38165"/>
                    <a:pt x="2363" y="38186"/>
                    <a:pt x="2342" y="38226"/>
                  </a:cubicBezTo>
                  <a:cubicBezTo>
                    <a:pt x="2342" y="38247"/>
                    <a:pt x="2403" y="38267"/>
                    <a:pt x="2363" y="38308"/>
                  </a:cubicBezTo>
                  <a:cubicBezTo>
                    <a:pt x="2322" y="38308"/>
                    <a:pt x="2281" y="38287"/>
                    <a:pt x="2241" y="38267"/>
                  </a:cubicBezTo>
                  <a:cubicBezTo>
                    <a:pt x="2281" y="38247"/>
                    <a:pt x="2241" y="38186"/>
                    <a:pt x="2281" y="38145"/>
                  </a:cubicBezTo>
                  <a:cubicBezTo>
                    <a:pt x="2302" y="38124"/>
                    <a:pt x="2322" y="38124"/>
                    <a:pt x="2363" y="38124"/>
                  </a:cubicBezTo>
                  <a:close/>
                  <a:moveTo>
                    <a:pt x="9633" y="38348"/>
                  </a:moveTo>
                  <a:cubicBezTo>
                    <a:pt x="9633" y="38369"/>
                    <a:pt x="9654" y="38389"/>
                    <a:pt x="9654" y="38410"/>
                  </a:cubicBezTo>
                  <a:cubicBezTo>
                    <a:pt x="9633" y="38430"/>
                    <a:pt x="9613" y="38430"/>
                    <a:pt x="9593" y="38430"/>
                  </a:cubicBezTo>
                  <a:cubicBezTo>
                    <a:pt x="9572" y="38369"/>
                    <a:pt x="9613" y="38369"/>
                    <a:pt x="9633" y="38348"/>
                  </a:cubicBezTo>
                  <a:close/>
                  <a:moveTo>
                    <a:pt x="9511" y="38491"/>
                  </a:moveTo>
                  <a:lnTo>
                    <a:pt x="9511" y="38491"/>
                  </a:lnTo>
                  <a:cubicBezTo>
                    <a:pt x="9552" y="38511"/>
                    <a:pt x="9572" y="38532"/>
                    <a:pt x="9552" y="38593"/>
                  </a:cubicBezTo>
                  <a:cubicBezTo>
                    <a:pt x="9511" y="38572"/>
                    <a:pt x="9491" y="38532"/>
                    <a:pt x="9511" y="38491"/>
                  </a:cubicBezTo>
                  <a:close/>
                  <a:moveTo>
                    <a:pt x="9796" y="38791"/>
                  </a:moveTo>
                  <a:cubicBezTo>
                    <a:pt x="9808" y="38791"/>
                    <a:pt x="9822" y="38793"/>
                    <a:pt x="9837" y="38796"/>
                  </a:cubicBezTo>
                  <a:cubicBezTo>
                    <a:pt x="9796" y="38858"/>
                    <a:pt x="9735" y="38858"/>
                    <a:pt x="9674" y="38858"/>
                  </a:cubicBezTo>
                  <a:cubicBezTo>
                    <a:pt x="9707" y="38824"/>
                    <a:pt x="9741" y="38791"/>
                    <a:pt x="9796" y="38791"/>
                  </a:cubicBezTo>
                  <a:close/>
                  <a:moveTo>
                    <a:pt x="8961" y="38735"/>
                  </a:moveTo>
                  <a:cubicBezTo>
                    <a:pt x="9022" y="38756"/>
                    <a:pt x="9022" y="38756"/>
                    <a:pt x="9002" y="38878"/>
                  </a:cubicBezTo>
                  <a:cubicBezTo>
                    <a:pt x="8982" y="38817"/>
                    <a:pt x="8941" y="38776"/>
                    <a:pt x="8961" y="38735"/>
                  </a:cubicBezTo>
                  <a:close/>
                  <a:moveTo>
                    <a:pt x="9470" y="38796"/>
                  </a:moveTo>
                  <a:cubicBezTo>
                    <a:pt x="9503" y="38796"/>
                    <a:pt x="9522" y="38823"/>
                    <a:pt x="9539" y="38823"/>
                  </a:cubicBezTo>
                  <a:cubicBezTo>
                    <a:pt x="9544" y="38823"/>
                    <a:pt x="9548" y="38821"/>
                    <a:pt x="9552" y="38817"/>
                  </a:cubicBezTo>
                  <a:lnTo>
                    <a:pt x="9552" y="38817"/>
                  </a:lnTo>
                  <a:cubicBezTo>
                    <a:pt x="9572" y="38878"/>
                    <a:pt x="9552" y="38898"/>
                    <a:pt x="9511" y="38919"/>
                  </a:cubicBezTo>
                  <a:cubicBezTo>
                    <a:pt x="9491" y="38878"/>
                    <a:pt x="9491" y="38837"/>
                    <a:pt x="9470" y="38796"/>
                  </a:cubicBezTo>
                  <a:close/>
                  <a:moveTo>
                    <a:pt x="9409" y="38776"/>
                  </a:moveTo>
                  <a:lnTo>
                    <a:pt x="9409" y="38776"/>
                  </a:lnTo>
                  <a:cubicBezTo>
                    <a:pt x="9430" y="38878"/>
                    <a:pt x="9389" y="38959"/>
                    <a:pt x="9450" y="39021"/>
                  </a:cubicBezTo>
                  <a:cubicBezTo>
                    <a:pt x="9430" y="39041"/>
                    <a:pt x="9409" y="39041"/>
                    <a:pt x="9409" y="39061"/>
                  </a:cubicBezTo>
                  <a:cubicBezTo>
                    <a:pt x="9386" y="39049"/>
                    <a:pt x="9369" y="39038"/>
                    <a:pt x="9355" y="39038"/>
                  </a:cubicBezTo>
                  <a:cubicBezTo>
                    <a:pt x="9345" y="39038"/>
                    <a:pt x="9336" y="39044"/>
                    <a:pt x="9328" y="39061"/>
                  </a:cubicBezTo>
                  <a:cubicBezTo>
                    <a:pt x="9348" y="39102"/>
                    <a:pt x="9389" y="39082"/>
                    <a:pt x="9409" y="39102"/>
                  </a:cubicBezTo>
                  <a:cubicBezTo>
                    <a:pt x="9430" y="39143"/>
                    <a:pt x="9409" y="39183"/>
                    <a:pt x="9430" y="39204"/>
                  </a:cubicBezTo>
                  <a:cubicBezTo>
                    <a:pt x="9430" y="39245"/>
                    <a:pt x="9491" y="39224"/>
                    <a:pt x="9470" y="39285"/>
                  </a:cubicBezTo>
                  <a:cubicBezTo>
                    <a:pt x="9464" y="39292"/>
                    <a:pt x="9455" y="39294"/>
                    <a:pt x="9445" y="39294"/>
                  </a:cubicBezTo>
                  <a:cubicBezTo>
                    <a:pt x="9425" y="39294"/>
                    <a:pt x="9402" y="39285"/>
                    <a:pt x="9389" y="39285"/>
                  </a:cubicBezTo>
                  <a:cubicBezTo>
                    <a:pt x="9307" y="39245"/>
                    <a:pt x="9307" y="39163"/>
                    <a:pt x="9307" y="39122"/>
                  </a:cubicBezTo>
                  <a:cubicBezTo>
                    <a:pt x="9280" y="39068"/>
                    <a:pt x="9244" y="39068"/>
                    <a:pt x="9211" y="39068"/>
                  </a:cubicBezTo>
                  <a:lnTo>
                    <a:pt x="9211" y="39068"/>
                  </a:lnTo>
                  <a:cubicBezTo>
                    <a:pt x="9194" y="39068"/>
                    <a:pt x="9178" y="39068"/>
                    <a:pt x="9165" y="39061"/>
                  </a:cubicBezTo>
                  <a:cubicBezTo>
                    <a:pt x="9165" y="39041"/>
                    <a:pt x="9165" y="39041"/>
                    <a:pt x="9165" y="39021"/>
                  </a:cubicBezTo>
                  <a:cubicBezTo>
                    <a:pt x="9195" y="39010"/>
                    <a:pt x="9221" y="39010"/>
                    <a:pt x="9246" y="39010"/>
                  </a:cubicBezTo>
                  <a:cubicBezTo>
                    <a:pt x="9272" y="39010"/>
                    <a:pt x="9297" y="39010"/>
                    <a:pt x="9328" y="39000"/>
                  </a:cubicBezTo>
                  <a:cubicBezTo>
                    <a:pt x="9348" y="39000"/>
                    <a:pt x="9328" y="38959"/>
                    <a:pt x="9328" y="38939"/>
                  </a:cubicBezTo>
                  <a:cubicBezTo>
                    <a:pt x="9307" y="38898"/>
                    <a:pt x="9267" y="38878"/>
                    <a:pt x="9246" y="38837"/>
                  </a:cubicBezTo>
                  <a:cubicBezTo>
                    <a:pt x="9307" y="38796"/>
                    <a:pt x="9369" y="38837"/>
                    <a:pt x="9409" y="38776"/>
                  </a:cubicBezTo>
                  <a:close/>
                  <a:moveTo>
                    <a:pt x="8979" y="39311"/>
                  </a:moveTo>
                  <a:cubicBezTo>
                    <a:pt x="8987" y="39311"/>
                    <a:pt x="8992" y="39316"/>
                    <a:pt x="9002" y="39326"/>
                  </a:cubicBezTo>
                  <a:cubicBezTo>
                    <a:pt x="8992" y="39336"/>
                    <a:pt x="8982" y="39341"/>
                    <a:pt x="8971" y="39341"/>
                  </a:cubicBezTo>
                  <a:cubicBezTo>
                    <a:pt x="8961" y="39341"/>
                    <a:pt x="8951" y="39336"/>
                    <a:pt x="8941" y="39326"/>
                  </a:cubicBezTo>
                  <a:cubicBezTo>
                    <a:pt x="8961" y="39316"/>
                    <a:pt x="8971" y="39311"/>
                    <a:pt x="8979" y="39311"/>
                  </a:cubicBezTo>
                  <a:close/>
                  <a:moveTo>
                    <a:pt x="9206" y="39265"/>
                  </a:moveTo>
                  <a:cubicBezTo>
                    <a:pt x="9226" y="39285"/>
                    <a:pt x="9226" y="39285"/>
                    <a:pt x="9226" y="39285"/>
                  </a:cubicBezTo>
                  <a:cubicBezTo>
                    <a:pt x="9165" y="39306"/>
                    <a:pt x="9124" y="39346"/>
                    <a:pt x="9104" y="39407"/>
                  </a:cubicBezTo>
                  <a:cubicBezTo>
                    <a:pt x="9083" y="39367"/>
                    <a:pt x="9063" y="39367"/>
                    <a:pt x="9063" y="39346"/>
                  </a:cubicBezTo>
                  <a:cubicBezTo>
                    <a:pt x="9063" y="39306"/>
                    <a:pt x="9104" y="39285"/>
                    <a:pt x="9124" y="39265"/>
                  </a:cubicBezTo>
                  <a:cubicBezTo>
                    <a:pt x="9136" y="39277"/>
                    <a:pt x="9154" y="39288"/>
                    <a:pt x="9172" y="39288"/>
                  </a:cubicBezTo>
                  <a:cubicBezTo>
                    <a:pt x="9185" y="39288"/>
                    <a:pt x="9197" y="39282"/>
                    <a:pt x="9206" y="39265"/>
                  </a:cubicBezTo>
                  <a:close/>
                  <a:moveTo>
                    <a:pt x="9735" y="39306"/>
                  </a:moveTo>
                  <a:cubicBezTo>
                    <a:pt x="9776" y="39346"/>
                    <a:pt x="9796" y="39387"/>
                    <a:pt x="9817" y="39448"/>
                  </a:cubicBezTo>
                  <a:cubicBezTo>
                    <a:pt x="9723" y="39448"/>
                    <a:pt x="9733" y="39344"/>
                    <a:pt x="9655" y="39344"/>
                  </a:cubicBezTo>
                  <a:cubicBezTo>
                    <a:pt x="9648" y="39344"/>
                    <a:pt x="9641" y="39345"/>
                    <a:pt x="9633" y="39346"/>
                  </a:cubicBezTo>
                  <a:cubicBezTo>
                    <a:pt x="9674" y="39306"/>
                    <a:pt x="9715" y="39326"/>
                    <a:pt x="9735" y="39306"/>
                  </a:cubicBezTo>
                  <a:close/>
                  <a:moveTo>
                    <a:pt x="9396" y="39506"/>
                  </a:moveTo>
                  <a:cubicBezTo>
                    <a:pt x="9410" y="39506"/>
                    <a:pt x="9426" y="39518"/>
                    <a:pt x="9450" y="39530"/>
                  </a:cubicBezTo>
                  <a:cubicBezTo>
                    <a:pt x="9423" y="39530"/>
                    <a:pt x="9405" y="39539"/>
                    <a:pt x="9390" y="39539"/>
                  </a:cubicBezTo>
                  <a:cubicBezTo>
                    <a:pt x="9382" y="39539"/>
                    <a:pt x="9375" y="39536"/>
                    <a:pt x="9369" y="39530"/>
                  </a:cubicBezTo>
                  <a:cubicBezTo>
                    <a:pt x="9377" y="39512"/>
                    <a:pt x="9386" y="39506"/>
                    <a:pt x="9396" y="39506"/>
                  </a:cubicBezTo>
                  <a:close/>
                  <a:moveTo>
                    <a:pt x="9396" y="39588"/>
                  </a:moveTo>
                  <a:cubicBezTo>
                    <a:pt x="9410" y="39588"/>
                    <a:pt x="9426" y="39599"/>
                    <a:pt x="9450" y="39611"/>
                  </a:cubicBezTo>
                  <a:cubicBezTo>
                    <a:pt x="9430" y="39611"/>
                    <a:pt x="9409" y="39631"/>
                    <a:pt x="9409" y="39652"/>
                  </a:cubicBezTo>
                  <a:cubicBezTo>
                    <a:pt x="9389" y="39631"/>
                    <a:pt x="9389" y="39611"/>
                    <a:pt x="9369" y="39611"/>
                  </a:cubicBezTo>
                  <a:cubicBezTo>
                    <a:pt x="9377" y="39594"/>
                    <a:pt x="9386" y="39588"/>
                    <a:pt x="9396" y="39588"/>
                  </a:cubicBezTo>
                  <a:close/>
                  <a:moveTo>
                    <a:pt x="8920" y="39713"/>
                  </a:moveTo>
                  <a:cubicBezTo>
                    <a:pt x="8941" y="39713"/>
                    <a:pt x="8941" y="39713"/>
                    <a:pt x="8941" y="39733"/>
                  </a:cubicBezTo>
                  <a:cubicBezTo>
                    <a:pt x="8961" y="39733"/>
                    <a:pt x="8961" y="39733"/>
                    <a:pt x="8961" y="39754"/>
                  </a:cubicBezTo>
                  <a:cubicBezTo>
                    <a:pt x="8941" y="39754"/>
                    <a:pt x="8941" y="39733"/>
                    <a:pt x="8941" y="39733"/>
                  </a:cubicBezTo>
                  <a:cubicBezTo>
                    <a:pt x="8941" y="39733"/>
                    <a:pt x="8920" y="39733"/>
                    <a:pt x="8920" y="39713"/>
                  </a:cubicBezTo>
                  <a:close/>
                  <a:moveTo>
                    <a:pt x="9430" y="39733"/>
                  </a:moveTo>
                  <a:cubicBezTo>
                    <a:pt x="9409" y="39774"/>
                    <a:pt x="9430" y="39794"/>
                    <a:pt x="9409" y="39835"/>
                  </a:cubicBezTo>
                  <a:cubicBezTo>
                    <a:pt x="9389" y="39835"/>
                    <a:pt x="9389" y="39835"/>
                    <a:pt x="9369" y="39815"/>
                  </a:cubicBezTo>
                  <a:cubicBezTo>
                    <a:pt x="9369" y="39794"/>
                    <a:pt x="9389" y="39754"/>
                    <a:pt x="9430" y="39733"/>
                  </a:cubicBezTo>
                  <a:close/>
                  <a:moveTo>
                    <a:pt x="9206" y="39815"/>
                  </a:moveTo>
                  <a:lnTo>
                    <a:pt x="9206" y="39815"/>
                  </a:lnTo>
                  <a:cubicBezTo>
                    <a:pt x="9226" y="39835"/>
                    <a:pt x="9206" y="39835"/>
                    <a:pt x="9185" y="39835"/>
                  </a:cubicBezTo>
                  <a:cubicBezTo>
                    <a:pt x="9185" y="39855"/>
                    <a:pt x="9185" y="39855"/>
                    <a:pt x="9185" y="39855"/>
                  </a:cubicBezTo>
                  <a:cubicBezTo>
                    <a:pt x="9165" y="39835"/>
                    <a:pt x="9185" y="39835"/>
                    <a:pt x="9185" y="39835"/>
                  </a:cubicBezTo>
                  <a:cubicBezTo>
                    <a:pt x="9206" y="39835"/>
                    <a:pt x="9206" y="39815"/>
                    <a:pt x="9206" y="39815"/>
                  </a:cubicBezTo>
                  <a:close/>
                  <a:moveTo>
                    <a:pt x="9715" y="39693"/>
                  </a:moveTo>
                  <a:cubicBezTo>
                    <a:pt x="9735" y="39733"/>
                    <a:pt x="9715" y="39774"/>
                    <a:pt x="9715" y="39794"/>
                  </a:cubicBezTo>
                  <a:cubicBezTo>
                    <a:pt x="9694" y="39815"/>
                    <a:pt x="9654" y="39794"/>
                    <a:pt x="9633" y="39835"/>
                  </a:cubicBezTo>
                  <a:lnTo>
                    <a:pt x="9633" y="39978"/>
                  </a:lnTo>
                  <a:cubicBezTo>
                    <a:pt x="9572" y="39917"/>
                    <a:pt x="9593" y="39815"/>
                    <a:pt x="9552" y="39754"/>
                  </a:cubicBezTo>
                  <a:cubicBezTo>
                    <a:pt x="9572" y="39733"/>
                    <a:pt x="9572" y="39733"/>
                    <a:pt x="9593" y="39713"/>
                  </a:cubicBezTo>
                  <a:lnTo>
                    <a:pt x="9715" y="39693"/>
                  </a:lnTo>
                  <a:close/>
                  <a:moveTo>
                    <a:pt x="9185" y="39896"/>
                  </a:moveTo>
                  <a:cubicBezTo>
                    <a:pt x="9206" y="39917"/>
                    <a:pt x="9267" y="39917"/>
                    <a:pt x="9287" y="39978"/>
                  </a:cubicBezTo>
                  <a:cubicBezTo>
                    <a:pt x="9267" y="39998"/>
                    <a:pt x="9267" y="40018"/>
                    <a:pt x="9246" y="40018"/>
                  </a:cubicBezTo>
                  <a:cubicBezTo>
                    <a:pt x="9226" y="40029"/>
                    <a:pt x="9206" y="40029"/>
                    <a:pt x="9185" y="40029"/>
                  </a:cubicBezTo>
                  <a:cubicBezTo>
                    <a:pt x="9165" y="40029"/>
                    <a:pt x="9145" y="40029"/>
                    <a:pt x="9124" y="40039"/>
                  </a:cubicBezTo>
                  <a:cubicBezTo>
                    <a:pt x="9104" y="39998"/>
                    <a:pt x="9124" y="39978"/>
                    <a:pt x="9104" y="39937"/>
                  </a:cubicBezTo>
                  <a:lnTo>
                    <a:pt x="9185" y="39896"/>
                  </a:lnTo>
                  <a:close/>
                  <a:moveTo>
                    <a:pt x="9609" y="40148"/>
                  </a:moveTo>
                  <a:cubicBezTo>
                    <a:pt x="9616" y="40148"/>
                    <a:pt x="9625" y="40153"/>
                    <a:pt x="9633" y="40161"/>
                  </a:cubicBezTo>
                  <a:cubicBezTo>
                    <a:pt x="9623" y="40171"/>
                    <a:pt x="9613" y="40171"/>
                    <a:pt x="9605" y="40171"/>
                  </a:cubicBezTo>
                  <a:cubicBezTo>
                    <a:pt x="9598" y="40171"/>
                    <a:pt x="9593" y="40171"/>
                    <a:pt x="9593" y="40181"/>
                  </a:cubicBezTo>
                  <a:cubicBezTo>
                    <a:pt x="9572" y="40202"/>
                    <a:pt x="9552" y="40202"/>
                    <a:pt x="9531" y="40202"/>
                  </a:cubicBezTo>
                  <a:cubicBezTo>
                    <a:pt x="9542" y="40181"/>
                    <a:pt x="9552" y="40176"/>
                    <a:pt x="9562" y="40176"/>
                  </a:cubicBezTo>
                  <a:cubicBezTo>
                    <a:pt x="9572" y="40176"/>
                    <a:pt x="9582" y="40181"/>
                    <a:pt x="9593" y="40181"/>
                  </a:cubicBezTo>
                  <a:cubicBezTo>
                    <a:pt x="9593" y="40157"/>
                    <a:pt x="9600" y="40148"/>
                    <a:pt x="9609" y="40148"/>
                  </a:cubicBezTo>
                  <a:close/>
                  <a:moveTo>
                    <a:pt x="2241" y="40181"/>
                  </a:moveTo>
                  <a:cubicBezTo>
                    <a:pt x="2241" y="40227"/>
                    <a:pt x="2229" y="40250"/>
                    <a:pt x="2206" y="40250"/>
                  </a:cubicBezTo>
                  <a:cubicBezTo>
                    <a:pt x="2199" y="40250"/>
                    <a:pt x="2190" y="40248"/>
                    <a:pt x="2179" y="40242"/>
                  </a:cubicBezTo>
                  <a:cubicBezTo>
                    <a:pt x="2200" y="40222"/>
                    <a:pt x="2200" y="40222"/>
                    <a:pt x="2241" y="40181"/>
                  </a:cubicBezTo>
                  <a:close/>
                  <a:moveTo>
                    <a:pt x="9409" y="39978"/>
                  </a:moveTo>
                  <a:cubicBezTo>
                    <a:pt x="9450" y="40039"/>
                    <a:pt x="9450" y="40080"/>
                    <a:pt x="9470" y="40120"/>
                  </a:cubicBezTo>
                  <a:cubicBezTo>
                    <a:pt x="9470" y="40161"/>
                    <a:pt x="9450" y="40181"/>
                    <a:pt x="9409" y="40263"/>
                  </a:cubicBezTo>
                  <a:cubicBezTo>
                    <a:pt x="9389" y="40181"/>
                    <a:pt x="9369" y="40141"/>
                    <a:pt x="9348" y="40100"/>
                  </a:cubicBezTo>
                  <a:cubicBezTo>
                    <a:pt x="9369" y="40059"/>
                    <a:pt x="9389" y="40039"/>
                    <a:pt x="9409" y="39978"/>
                  </a:cubicBezTo>
                  <a:close/>
                  <a:moveTo>
                    <a:pt x="9430" y="40283"/>
                  </a:moveTo>
                  <a:cubicBezTo>
                    <a:pt x="9470" y="40283"/>
                    <a:pt x="9491" y="40324"/>
                    <a:pt x="9511" y="40344"/>
                  </a:cubicBezTo>
                  <a:cubicBezTo>
                    <a:pt x="9519" y="40348"/>
                    <a:pt x="9527" y="40350"/>
                    <a:pt x="9536" y="40350"/>
                  </a:cubicBezTo>
                  <a:cubicBezTo>
                    <a:pt x="9568" y="40350"/>
                    <a:pt x="9601" y="40324"/>
                    <a:pt x="9633" y="40324"/>
                  </a:cubicBezTo>
                  <a:cubicBezTo>
                    <a:pt x="9674" y="40365"/>
                    <a:pt x="9633" y="40405"/>
                    <a:pt x="9633" y="40446"/>
                  </a:cubicBezTo>
                  <a:lnTo>
                    <a:pt x="9552" y="40446"/>
                  </a:lnTo>
                  <a:cubicBezTo>
                    <a:pt x="9511" y="40405"/>
                    <a:pt x="9450" y="40365"/>
                    <a:pt x="9389" y="40324"/>
                  </a:cubicBezTo>
                  <a:cubicBezTo>
                    <a:pt x="9409" y="40304"/>
                    <a:pt x="9430" y="40304"/>
                    <a:pt x="9430" y="40283"/>
                  </a:cubicBezTo>
                  <a:close/>
                  <a:moveTo>
                    <a:pt x="2302" y="40589"/>
                  </a:moveTo>
                  <a:cubicBezTo>
                    <a:pt x="2363" y="40589"/>
                    <a:pt x="2383" y="40589"/>
                    <a:pt x="2363" y="40650"/>
                  </a:cubicBezTo>
                  <a:cubicBezTo>
                    <a:pt x="2342" y="40629"/>
                    <a:pt x="2322" y="40609"/>
                    <a:pt x="2302" y="40589"/>
                  </a:cubicBezTo>
                  <a:close/>
                  <a:moveTo>
                    <a:pt x="9470" y="40548"/>
                  </a:moveTo>
                  <a:cubicBezTo>
                    <a:pt x="9470" y="40568"/>
                    <a:pt x="9491" y="40589"/>
                    <a:pt x="9511" y="40609"/>
                  </a:cubicBezTo>
                  <a:cubicBezTo>
                    <a:pt x="9491" y="40609"/>
                    <a:pt x="9470" y="40629"/>
                    <a:pt x="9450" y="40650"/>
                  </a:cubicBezTo>
                  <a:cubicBezTo>
                    <a:pt x="9450" y="40609"/>
                    <a:pt x="9430" y="40589"/>
                    <a:pt x="9470" y="40548"/>
                  </a:cubicBezTo>
                  <a:close/>
                  <a:moveTo>
                    <a:pt x="9083" y="40141"/>
                  </a:moveTo>
                  <a:cubicBezTo>
                    <a:pt x="9104" y="40141"/>
                    <a:pt x="9104" y="40161"/>
                    <a:pt x="9104" y="40161"/>
                  </a:cubicBezTo>
                  <a:cubicBezTo>
                    <a:pt x="9145" y="40161"/>
                    <a:pt x="9165" y="40161"/>
                    <a:pt x="9185" y="40181"/>
                  </a:cubicBezTo>
                  <a:cubicBezTo>
                    <a:pt x="9206" y="40202"/>
                    <a:pt x="9246" y="40202"/>
                    <a:pt x="9267" y="40202"/>
                  </a:cubicBezTo>
                  <a:cubicBezTo>
                    <a:pt x="9267" y="40202"/>
                    <a:pt x="9267" y="40222"/>
                    <a:pt x="9267" y="40222"/>
                  </a:cubicBezTo>
                  <a:cubicBezTo>
                    <a:pt x="9267" y="40283"/>
                    <a:pt x="9287" y="40344"/>
                    <a:pt x="9267" y="40405"/>
                  </a:cubicBezTo>
                  <a:cubicBezTo>
                    <a:pt x="9267" y="40466"/>
                    <a:pt x="9328" y="40507"/>
                    <a:pt x="9307" y="40548"/>
                  </a:cubicBezTo>
                  <a:cubicBezTo>
                    <a:pt x="9369" y="40568"/>
                    <a:pt x="9369" y="40629"/>
                    <a:pt x="9369" y="40670"/>
                  </a:cubicBezTo>
                  <a:cubicBezTo>
                    <a:pt x="9352" y="40670"/>
                    <a:pt x="9336" y="40644"/>
                    <a:pt x="9320" y="40644"/>
                  </a:cubicBezTo>
                  <a:cubicBezTo>
                    <a:pt x="9316" y="40644"/>
                    <a:pt x="9312" y="40646"/>
                    <a:pt x="9307" y="40650"/>
                  </a:cubicBezTo>
                  <a:cubicBezTo>
                    <a:pt x="9267" y="40650"/>
                    <a:pt x="9287" y="40690"/>
                    <a:pt x="9246" y="40690"/>
                  </a:cubicBezTo>
                  <a:lnTo>
                    <a:pt x="9165" y="40690"/>
                  </a:lnTo>
                  <a:cubicBezTo>
                    <a:pt x="9165" y="40670"/>
                    <a:pt x="9145" y="40650"/>
                    <a:pt x="9145" y="40650"/>
                  </a:cubicBezTo>
                  <a:cubicBezTo>
                    <a:pt x="9145" y="40609"/>
                    <a:pt x="9185" y="40629"/>
                    <a:pt x="9206" y="40589"/>
                  </a:cubicBezTo>
                  <a:cubicBezTo>
                    <a:pt x="9222" y="40589"/>
                    <a:pt x="9238" y="40615"/>
                    <a:pt x="9254" y="40615"/>
                  </a:cubicBezTo>
                  <a:cubicBezTo>
                    <a:pt x="9259" y="40615"/>
                    <a:pt x="9263" y="40613"/>
                    <a:pt x="9267" y="40609"/>
                  </a:cubicBezTo>
                  <a:cubicBezTo>
                    <a:pt x="9287" y="40589"/>
                    <a:pt x="9307" y="40589"/>
                    <a:pt x="9307" y="40548"/>
                  </a:cubicBezTo>
                  <a:cubicBezTo>
                    <a:pt x="9226" y="40507"/>
                    <a:pt x="9226" y="40426"/>
                    <a:pt x="9185" y="40365"/>
                  </a:cubicBezTo>
                  <a:cubicBezTo>
                    <a:pt x="9185" y="40344"/>
                    <a:pt x="9185" y="40324"/>
                    <a:pt x="9185" y="40304"/>
                  </a:cubicBezTo>
                  <a:cubicBezTo>
                    <a:pt x="9145" y="40304"/>
                    <a:pt x="9124" y="40324"/>
                    <a:pt x="9145" y="40344"/>
                  </a:cubicBezTo>
                  <a:cubicBezTo>
                    <a:pt x="9145" y="40385"/>
                    <a:pt x="9124" y="40385"/>
                    <a:pt x="9083" y="40426"/>
                  </a:cubicBezTo>
                  <a:cubicBezTo>
                    <a:pt x="9104" y="40324"/>
                    <a:pt x="9124" y="40242"/>
                    <a:pt x="9104" y="40161"/>
                  </a:cubicBezTo>
                  <a:cubicBezTo>
                    <a:pt x="9104" y="40161"/>
                    <a:pt x="9083" y="40161"/>
                    <a:pt x="9083" y="40141"/>
                  </a:cubicBezTo>
                  <a:close/>
                  <a:moveTo>
                    <a:pt x="9369" y="40670"/>
                  </a:moveTo>
                  <a:cubicBezTo>
                    <a:pt x="9369" y="40670"/>
                    <a:pt x="9389" y="40670"/>
                    <a:pt x="9389" y="40690"/>
                  </a:cubicBezTo>
                  <a:cubicBezTo>
                    <a:pt x="9369" y="40690"/>
                    <a:pt x="9369" y="40690"/>
                    <a:pt x="9369" y="40670"/>
                  </a:cubicBezTo>
                  <a:close/>
                  <a:moveTo>
                    <a:pt x="9165" y="40690"/>
                  </a:moveTo>
                  <a:cubicBezTo>
                    <a:pt x="9165" y="40705"/>
                    <a:pt x="9165" y="40719"/>
                    <a:pt x="9158" y="40719"/>
                  </a:cubicBezTo>
                  <a:cubicBezTo>
                    <a:pt x="9155" y="40719"/>
                    <a:pt x="9150" y="40717"/>
                    <a:pt x="9145" y="40711"/>
                  </a:cubicBezTo>
                  <a:cubicBezTo>
                    <a:pt x="9145" y="40690"/>
                    <a:pt x="9165" y="40690"/>
                    <a:pt x="9165" y="40690"/>
                  </a:cubicBezTo>
                  <a:close/>
                  <a:moveTo>
                    <a:pt x="2505" y="40752"/>
                  </a:moveTo>
                  <a:cubicBezTo>
                    <a:pt x="2505" y="40813"/>
                    <a:pt x="2566" y="40853"/>
                    <a:pt x="2566" y="40914"/>
                  </a:cubicBezTo>
                  <a:cubicBezTo>
                    <a:pt x="2485" y="40914"/>
                    <a:pt x="2465" y="40853"/>
                    <a:pt x="2424" y="40813"/>
                  </a:cubicBezTo>
                  <a:cubicBezTo>
                    <a:pt x="2424" y="40792"/>
                    <a:pt x="2424" y="40772"/>
                    <a:pt x="2444" y="40772"/>
                  </a:cubicBezTo>
                  <a:cubicBezTo>
                    <a:pt x="2465" y="40752"/>
                    <a:pt x="2485" y="40752"/>
                    <a:pt x="2505" y="40752"/>
                  </a:cubicBezTo>
                  <a:close/>
                  <a:moveTo>
                    <a:pt x="3123" y="40789"/>
                  </a:moveTo>
                  <a:cubicBezTo>
                    <a:pt x="3136" y="40789"/>
                    <a:pt x="3149" y="40815"/>
                    <a:pt x="3168" y="40815"/>
                  </a:cubicBezTo>
                  <a:cubicBezTo>
                    <a:pt x="3176" y="40815"/>
                    <a:pt x="3186" y="40810"/>
                    <a:pt x="3198" y="40792"/>
                  </a:cubicBezTo>
                  <a:lnTo>
                    <a:pt x="3198" y="40792"/>
                  </a:lnTo>
                  <a:cubicBezTo>
                    <a:pt x="3218" y="40813"/>
                    <a:pt x="3177" y="40874"/>
                    <a:pt x="3238" y="40874"/>
                  </a:cubicBezTo>
                  <a:cubicBezTo>
                    <a:pt x="3249" y="40894"/>
                    <a:pt x="3264" y="40899"/>
                    <a:pt x="3282" y="40899"/>
                  </a:cubicBezTo>
                  <a:cubicBezTo>
                    <a:pt x="3300" y="40899"/>
                    <a:pt x="3320" y="40894"/>
                    <a:pt x="3340" y="40894"/>
                  </a:cubicBezTo>
                  <a:cubicBezTo>
                    <a:pt x="3361" y="40955"/>
                    <a:pt x="3340" y="40996"/>
                    <a:pt x="3320" y="41037"/>
                  </a:cubicBezTo>
                  <a:cubicBezTo>
                    <a:pt x="3300" y="41016"/>
                    <a:pt x="3259" y="40955"/>
                    <a:pt x="3238" y="40935"/>
                  </a:cubicBezTo>
                  <a:cubicBezTo>
                    <a:pt x="3198" y="40914"/>
                    <a:pt x="3157" y="40894"/>
                    <a:pt x="3116" y="40874"/>
                  </a:cubicBezTo>
                  <a:cubicBezTo>
                    <a:pt x="3096" y="40874"/>
                    <a:pt x="3076" y="40894"/>
                    <a:pt x="3076" y="40894"/>
                  </a:cubicBezTo>
                  <a:lnTo>
                    <a:pt x="3076" y="40955"/>
                  </a:lnTo>
                  <a:cubicBezTo>
                    <a:pt x="3055" y="40976"/>
                    <a:pt x="3035" y="40976"/>
                    <a:pt x="2994" y="40976"/>
                  </a:cubicBezTo>
                  <a:cubicBezTo>
                    <a:pt x="3014" y="40935"/>
                    <a:pt x="3014" y="40914"/>
                    <a:pt x="3035" y="40894"/>
                  </a:cubicBezTo>
                  <a:lnTo>
                    <a:pt x="3076" y="40894"/>
                  </a:lnTo>
                  <a:cubicBezTo>
                    <a:pt x="3076" y="40853"/>
                    <a:pt x="3076" y="40813"/>
                    <a:pt x="3116" y="40792"/>
                  </a:cubicBezTo>
                  <a:cubicBezTo>
                    <a:pt x="3119" y="40790"/>
                    <a:pt x="3121" y="40789"/>
                    <a:pt x="3123" y="40789"/>
                  </a:cubicBezTo>
                  <a:close/>
                  <a:moveTo>
                    <a:pt x="9369" y="40792"/>
                  </a:moveTo>
                  <a:cubicBezTo>
                    <a:pt x="9348" y="40853"/>
                    <a:pt x="9389" y="40874"/>
                    <a:pt x="9389" y="40935"/>
                  </a:cubicBezTo>
                  <a:cubicBezTo>
                    <a:pt x="9369" y="40955"/>
                    <a:pt x="9287" y="40935"/>
                    <a:pt x="9287" y="40996"/>
                  </a:cubicBezTo>
                  <a:cubicBezTo>
                    <a:pt x="9287" y="41057"/>
                    <a:pt x="9348" y="41016"/>
                    <a:pt x="9348" y="41077"/>
                  </a:cubicBezTo>
                  <a:cubicBezTo>
                    <a:pt x="9335" y="41084"/>
                    <a:pt x="9321" y="41086"/>
                    <a:pt x="9307" y="41086"/>
                  </a:cubicBezTo>
                  <a:cubicBezTo>
                    <a:pt x="9280" y="41086"/>
                    <a:pt x="9253" y="41077"/>
                    <a:pt x="9226" y="41077"/>
                  </a:cubicBezTo>
                  <a:cubicBezTo>
                    <a:pt x="9246" y="40996"/>
                    <a:pt x="9246" y="40914"/>
                    <a:pt x="9226" y="40853"/>
                  </a:cubicBezTo>
                  <a:cubicBezTo>
                    <a:pt x="9240" y="40840"/>
                    <a:pt x="9255" y="40838"/>
                    <a:pt x="9272" y="40838"/>
                  </a:cubicBezTo>
                  <a:cubicBezTo>
                    <a:pt x="9280" y="40838"/>
                    <a:pt x="9289" y="40838"/>
                    <a:pt x="9297" y="40838"/>
                  </a:cubicBezTo>
                  <a:cubicBezTo>
                    <a:pt x="9323" y="40838"/>
                    <a:pt x="9348" y="40833"/>
                    <a:pt x="9369" y="40792"/>
                  </a:cubicBezTo>
                  <a:close/>
                  <a:moveTo>
                    <a:pt x="3401" y="41077"/>
                  </a:moveTo>
                  <a:cubicBezTo>
                    <a:pt x="3442" y="41098"/>
                    <a:pt x="3462" y="41139"/>
                    <a:pt x="3462" y="41179"/>
                  </a:cubicBezTo>
                  <a:cubicBezTo>
                    <a:pt x="3442" y="41189"/>
                    <a:pt x="3422" y="41195"/>
                    <a:pt x="3404" y="41195"/>
                  </a:cubicBezTo>
                  <a:cubicBezTo>
                    <a:pt x="3386" y="41195"/>
                    <a:pt x="3371" y="41189"/>
                    <a:pt x="3361" y="41179"/>
                  </a:cubicBezTo>
                  <a:cubicBezTo>
                    <a:pt x="3340" y="41139"/>
                    <a:pt x="3381" y="41118"/>
                    <a:pt x="3401" y="41077"/>
                  </a:cubicBezTo>
                  <a:close/>
                  <a:moveTo>
                    <a:pt x="2689" y="40894"/>
                  </a:moveTo>
                  <a:cubicBezTo>
                    <a:pt x="2790" y="40894"/>
                    <a:pt x="2750" y="40976"/>
                    <a:pt x="2770" y="41016"/>
                  </a:cubicBezTo>
                  <a:cubicBezTo>
                    <a:pt x="2790" y="41037"/>
                    <a:pt x="2831" y="41057"/>
                    <a:pt x="2872" y="41057"/>
                  </a:cubicBezTo>
                  <a:cubicBezTo>
                    <a:pt x="2892" y="41118"/>
                    <a:pt x="2913" y="41159"/>
                    <a:pt x="2933" y="41200"/>
                  </a:cubicBezTo>
                  <a:lnTo>
                    <a:pt x="2872" y="41200"/>
                  </a:lnTo>
                  <a:cubicBezTo>
                    <a:pt x="2831" y="41139"/>
                    <a:pt x="2750" y="41139"/>
                    <a:pt x="2689" y="41139"/>
                  </a:cubicBezTo>
                  <a:cubicBezTo>
                    <a:pt x="2689" y="41139"/>
                    <a:pt x="2668" y="41118"/>
                    <a:pt x="2668" y="41098"/>
                  </a:cubicBezTo>
                  <a:cubicBezTo>
                    <a:pt x="2709" y="41037"/>
                    <a:pt x="2668" y="40955"/>
                    <a:pt x="2689" y="40894"/>
                  </a:cubicBezTo>
                  <a:close/>
                  <a:moveTo>
                    <a:pt x="2933" y="41200"/>
                  </a:moveTo>
                  <a:cubicBezTo>
                    <a:pt x="2933" y="41200"/>
                    <a:pt x="2953" y="41200"/>
                    <a:pt x="2953" y="41220"/>
                  </a:cubicBezTo>
                  <a:cubicBezTo>
                    <a:pt x="2933" y="41220"/>
                    <a:pt x="2933" y="41200"/>
                    <a:pt x="2933" y="41200"/>
                  </a:cubicBezTo>
                  <a:close/>
                  <a:moveTo>
                    <a:pt x="3014" y="41220"/>
                  </a:moveTo>
                  <a:cubicBezTo>
                    <a:pt x="3014" y="41240"/>
                    <a:pt x="3014" y="41240"/>
                    <a:pt x="3014" y="41240"/>
                  </a:cubicBezTo>
                  <a:lnTo>
                    <a:pt x="2994" y="41240"/>
                  </a:lnTo>
                  <a:cubicBezTo>
                    <a:pt x="2994" y="41240"/>
                    <a:pt x="2994" y="41240"/>
                    <a:pt x="3014" y="41220"/>
                  </a:cubicBezTo>
                  <a:close/>
                  <a:moveTo>
                    <a:pt x="3137" y="41261"/>
                  </a:moveTo>
                  <a:cubicBezTo>
                    <a:pt x="3157" y="41261"/>
                    <a:pt x="3157" y="41281"/>
                    <a:pt x="3177" y="41281"/>
                  </a:cubicBezTo>
                  <a:cubicBezTo>
                    <a:pt x="3161" y="41290"/>
                    <a:pt x="3151" y="41294"/>
                    <a:pt x="3145" y="41294"/>
                  </a:cubicBezTo>
                  <a:cubicBezTo>
                    <a:pt x="3137" y="41294"/>
                    <a:pt x="3137" y="41285"/>
                    <a:pt x="3137" y="41261"/>
                  </a:cubicBezTo>
                  <a:close/>
                  <a:moveTo>
                    <a:pt x="3333" y="41278"/>
                  </a:moveTo>
                  <a:cubicBezTo>
                    <a:pt x="3405" y="41278"/>
                    <a:pt x="3459" y="41325"/>
                    <a:pt x="3531" y="41325"/>
                  </a:cubicBezTo>
                  <a:cubicBezTo>
                    <a:pt x="3542" y="41325"/>
                    <a:pt x="3553" y="41324"/>
                    <a:pt x="3564" y="41322"/>
                  </a:cubicBezTo>
                  <a:lnTo>
                    <a:pt x="3564" y="41322"/>
                  </a:lnTo>
                  <a:cubicBezTo>
                    <a:pt x="3519" y="41368"/>
                    <a:pt x="3461" y="41391"/>
                    <a:pt x="3401" y="41391"/>
                  </a:cubicBezTo>
                  <a:cubicBezTo>
                    <a:pt x="3381" y="41391"/>
                    <a:pt x="3361" y="41388"/>
                    <a:pt x="3340" y="41383"/>
                  </a:cubicBezTo>
                  <a:cubicBezTo>
                    <a:pt x="3320" y="41383"/>
                    <a:pt x="3300" y="41363"/>
                    <a:pt x="3300" y="41342"/>
                  </a:cubicBezTo>
                  <a:cubicBezTo>
                    <a:pt x="3300" y="41342"/>
                    <a:pt x="3300" y="41322"/>
                    <a:pt x="3300" y="41281"/>
                  </a:cubicBezTo>
                  <a:cubicBezTo>
                    <a:pt x="3311" y="41279"/>
                    <a:pt x="3322" y="41278"/>
                    <a:pt x="3333" y="41278"/>
                  </a:cubicBezTo>
                  <a:close/>
                  <a:moveTo>
                    <a:pt x="3035" y="41444"/>
                  </a:moveTo>
                  <a:cubicBezTo>
                    <a:pt x="3055" y="41444"/>
                    <a:pt x="3076" y="41464"/>
                    <a:pt x="3076" y="41485"/>
                  </a:cubicBezTo>
                  <a:cubicBezTo>
                    <a:pt x="3055" y="41505"/>
                    <a:pt x="3055" y="41505"/>
                    <a:pt x="3035" y="41505"/>
                  </a:cubicBezTo>
                  <a:cubicBezTo>
                    <a:pt x="3014" y="41485"/>
                    <a:pt x="3014" y="41464"/>
                    <a:pt x="3035" y="41444"/>
                  </a:cubicBezTo>
                  <a:close/>
                  <a:moveTo>
                    <a:pt x="3585" y="41587"/>
                  </a:moveTo>
                  <a:cubicBezTo>
                    <a:pt x="3605" y="41627"/>
                    <a:pt x="3585" y="41648"/>
                    <a:pt x="3585" y="41668"/>
                  </a:cubicBezTo>
                  <a:cubicBezTo>
                    <a:pt x="3544" y="41668"/>
                    <a:pt x="3524" y="41648"/>
                    <a:pt x="3524" y="41627"/>
                  </a:cubicBezTo>
                  <a:cubicBezTo>
                    <a:pt x="3544" y="41607"/>
                    <a:pt x="3544" y="41587"/>
                    <a:pt x="3585" y="41587"/>
                  </a:cubicBezTo>
                  <a:close/>
                  <a:moveTo>
                    <a:pt x="3055" y="41668"/>
                  </a:moveTo>
                  <a:cubicBezTo>
                    <a:pt x="3076" y="41668"/>
                    <a:pt x="3076" y="41709"/>
                    <a:pt x="3096" y="41709"/>
                  </a:cubicBezTo>
                  <a:cubicBezTo>
                    <a:pt x="3086" y="41719"/>
                    <a:pt x="3076" y="41724"/>
                    <a:pt x="3068" y="41724"/>
                  </a:cubicBezTo>
                  <a:cubicBezTo>
                    <a:pt x="3060" y="41724"/>
                    <a:pt x="3055" y="41719"/>
                    <a:pt x="3055" y="41709"/>
                  </a:cubicBezTo>
                  <a:cubicBezTo>
                    <a:pt x="3035" y="41709"/>
                    <a:pt x="3035" y="41688"/>
                    <a:pt x="3055" y="41668"/>
                  </a:cubicBezTo>
                  <a:close/>
                  <a:moveTo>
                    <a:pt x="9369" y="41668"/>
                  </a:moveTo>
                  <a:cubicBezTo>
                    <a:pt x="9389" y="41668"/>
                    <a:pt x="9389" y="41688"/>
                    <a:pt x="9389" y="41688"/>
                  </a:cubicBezTo>
                  <a:cubicBezTo>
                    <a:pt x="9409" y="41688"/>
                    <a:pt x="9409" y="41709"/>
                    <a:pt x="9409" y="41729"/>
                  </a:cubicBezTo>
                  <a:cubicBezTo>
                    <a:pt x="9389" y="41729"/>
                    <a:pt x="9389" y="41709"/>
                    <a:pt x="9389" y="41688"/>
                  </a:cubicBezTo>
                  <a:cubicBezTo>
                    <a:pt x="9389" y="41688"/>
                    <a:pt x="9369" y="41688"/>
                    <a:pt x="9369" y="41668"/>
                  </a:cubicBezTo>
                  <a:close/>
                  <a:moveTo>
                    <a:pt x="3646" y="41851"/>
                  </a:moveTo>
                  <a:cubicBezTo>
                    <a:pt x="3646" y="41858"/>
                    <a:pt x="3644" y="41860"/>
                    <a:pt x="3641" y="41860"/>
                  </a:cubicBezTo>
                  <a:cubicBezTo>
                    <a:pt x="3634" y="41860"/>
                    <a:pt x="3625" y="41851"/>
                    <a:pt x="3625" y="41851"/>
                  </a:cubicBezTo>
                  <a:close/>
                  <a:moveTo>
                    <a:pt x="3678" y="41583"/>
                  </a:moveTo>
                  <a:cubicBezTo>
                    <a:pt x="3693" y="41583"/>
                    <a:pt x="3707" y="41595"/>
                    <a:pt x="3707" y="41607"/>
                  </a:cubicBezTo>
                  <a:cubicBezTo>
                    <a:pt x="3748" y="41668"/>
                    <a:pt x="3768" y="41709"/>
                    <a:pt x="3849" y="41709"/>
                  </a:cubicBezTo>
                  <a:cubicBezTo>
                    <a:pt x="3809" y="41790"/>
                    <a:pt x="3809" y="41872"/>
                    <a:pt x="3727" y="41892"/>
                  </a:cubicBezTo>
                  <a:cubicBezTo>
                    <a:pt x="3687" y="41872"/>
                    <a:pt x="3707" y="41851"/>
                    <a:pt x="3727" y="41831"/>
                  </a:cubicBezTo>
                  <a:cubicBezTo>
                    <a:pt x="3748" y="41811"/>
                    <a:pt x="3768" y="41790"/>
                    <a:pt x="3768" y="41770"/>
                  </a:cubicBezTo>
                  <a:cubicBezTo>
                    <a:pt x="3748" y="41688"/>
                    <a:pt x="3666" y="41668"/>
                    <a:pt x="3646" y="41607"/>
                  </a:cubicBezTo>
                  <a:cubicBezTo>
                    <a:pt x="3654" y="41590"/>
                    <a:pt x="3667" y="41583"/>
                    <a:pt x="3678" y="41583"/>
                  </a:cubicBezTo>
                  <a:close/>
                  <a:moveTo>
                    <a:pt x="5092" y="41863"/>
                  </a:moveTo>
                  <a:cubicBezTo>
                    <a:pt x="5105" y="41863"/>
                    <a:pt x="5119" y="41872"/>
                    <a:pt x="5132" y="41872"/>
                  </a:cubicBezTo>
                  <a:cubicBezTo>
                    <a:pt x="5153" y="41892"/>
                    <a:pt x="5153" y="41892"/>
                    <a:pt x="5132" y="41912"/>
                  </a:cubicBezTo>
                  <a:cubicBezTo>
                    <a:pt x="5125" y="41916"/>
                    <a:pt x="5118" y="41918"/>
                    <a:pt x="5113" y="41918"/>
                  </a:cubicBezTo>
                  <a:cubicBezTo>
                    <a:pt x="5091" y="41918"/>
                    <a:pt x="5088" y="41888"/>
                    <a:pt x="5071" y="41872"/>
                  </a:cubicBezTo>
                  <a:cubicBezTo>
                    <a:pt x="5078" y="41865"/>
                    <a:pt x="5085" y="41863"/>
                    <a:pt x="5092" y="41863"/>
                  </a:cubicBezTo>
                  <a:close/>
                  <a:moveTo>
                    <a:pt x="3900" y="41889"/>
                  </a:moveTo>
                  <a:cubicBezTo>
                    <a:pt x="3907" y="41889"/>
                    <a:pt x="3919" y="41901"/>
                    <a:pt x="3931" y="41912"/>
                  </a:cubicBezTo>
                  <a:cubicBezTo>
                    <a:pt x="3917" y="41912"/>
                    <a:pt x="3904" y="41921"/>
                    <a:pt x="3896" y="41921"/>
                  </a:cubicBezTo>
                  <a:cubicBezTo>
                    <a:pt x="3892" y="41921"/>
                    <a:pt x="3890" y="41919"/>
                    <a:pt x="3890" y="41912"/>
                  </a:cubicBezTo>
                  <a:cubicBezTo>
                    <a:pt x="3890" y="41895"/>
                    <a:pt x="3894" y="41889"/>
                    <a:pt x="3900" y="41889"/>
                  </a:cubicBezTo>
                  <a:close/>
                  <a:moveTo>
                    <a:pt x="9409" y="41729"/>
                  </a:moveTo>
                  <a:lnTo>
                    <a:pt x="9409" y="41729"/>
                  </a:lnTo>
                  <a:cubicBezTo>
                    <a:pt x="9491" y="41770"/>
                    <a:pt x="9552" y="41851"/>
                    <a:pt x="9613" y="41912"/>
                  </a:cubicBezTo>
                  <a:cubicBezTo>
                    <a:pt x="9593" y="41933"/>
                    <a:pt x="9572" y="41940"/>
                    <a:pt x="9551" y="41940"/>
                  </a:cubicBezTo>
                  <a:cubicBezTo>
                    <a:pt x="9509" y="41940"/>
                    <a:pt x="9464" y="41912"/>
                    <a:pt x="9409" y="41912"/>
                  </a:cubicBezTo>
                  <a:cubicBezTo>
                    <a:pt x="9491" y="41851"/>
                    <a:pt x="9409" y="41790"/>
                    <a:pt x="9409" y="41729"/>
                  </a:cubicBezTo>
                  <a:close/>
                  <a:moveTo>
                    <a:pt x="5784" y="41729"/>
                  </a:moveTo>
                  <a:cubicBezTo>
                    <a:pt x="5805" y="41749"/>
                    <a:pt x="5825" y="41770"/>
                    <a:pt x="5845" y="41790"/>
                  </a:cubicBezTo>
                  <a:cubicBezTo>
                    <a:pt x="5845" y="41851"/>
                    <a:pt x="5805" y="41831"/>
                    <a:pt x="5784" y="41851"/>
                  </a:cubicBezTo>
                  <a:cubicBezTo>
                    <a:pt x="5764" y="41892"/>
                    <a:pt x="5825" y="41912"/>
                    <a:pt x="5805" y="41974"/>
                  </a:cubicBezTo>
                  <a:cubicBezTo>
                    <a:pt x="5743" y="41933"/>
                    <a:pt x="5723" y="41872"/>
                    <a:pt x="5642" y="41872"/>
                  </a:cubicBezTo>
                  <a:lnTo>
                    <a:pt x="5784" y="41729"/>
                  </a:lnTo>
                  <a:close/>
                  <a:moveTo>
                    <a:pt x="5886" y="41953"/>
                  </a:moveTo>
                  <a:cubicBezTo>
                    <a:pt x="5886" y="41953"/>
                    <a:pt x="5886" y="41953"/>
                    <a:pt x="5886" y="41974"/>
                  </a:cubicBezTo>
                  <a:cubicBezTo>
                    <a:pt x="5886" y="41974"/>
                    <a:pt x="5886" y="41953"/>
                    <a:pt x="5866" y="41953"/>
                  </a:cubicBezTo>
                  <a:close/>
                  <a:moveTo>
                    <a:pt x="3981" y="42052"/>
                  </a:moveTo>
                  <a:cubicBezTo>
                    <a:pt x="3989" y="42052"/>
                    <a:pt x="4001" y="42064"/>
                    <a:pt x="4012" y="42075"/>
                  </a:cubicBezTo>
                  <a:cubicBezTo>
                    <a:pt x="4002" y="42086"/>
                    <a:pt x="3992" y="42091"/>
                    <a:pt x="3984" y="42091"/>
                  </a:cubicBezTo>
                  <a:cubicBezTo>
                    <a:pt x="3977" y="42091"/>
                    <a:pt x="3972" y="42086"/>
                    <a:pt x="3972" y="42075"/>
                  </a:cubicBezTo>
                  <a:cubicBezTo>
                    <a:pt x="3972" y="42058"/>
                    <a:pt x="3975" y="42052"/>
                    <a:pt x="3981" y="42052"/>
                  </a:cubicBezTo>
                  <a:close/>
                  <a:moveTo>
                    <a:pt x="6130" y="42035"/>
                  </a:moveTo>
                  <a:cubicBezTo>
                    <a:pt x="6191" y="42035"/>
                    <a:pt x="6171" y="42075"/>
                    <a:pt x="6171" y="42096"/>
                  </a:cubicBezTo>
                  <a:cubicBezTo>
                    <a:pt x="6171" y="42116"/>
                    <a:pt x="6191" y="42136"/>
                    <a:pt x="6191" y="42157"/>
                  </a:cubicBezTo>
                  <a:cubicBezTo>
                    <a:pt x="6171" y="42177"/>
                    <a:pt x="6171" y="42177"/>
                    <a:pt x="6151" y="42198"/>
                  </a:cubicBezTo>
                  <a:cubicBezTo>
                    <a:pt x="6105" y="42198"/>
                    <a:pt x="6071" y="42163"/>
                    <a:pt x="6030" y="42163"/>
                  </a:cubicBezTo>
                  <a:cubicBezTo>
                    <a:pt x="6017" y="42163"/>
                    <a:pt x="6003" y="42167"/>
                    <a:pt x="5988" y="42177"/>
                  </a:cubicBezTo>
                  <a:cubicBezTo>
                    <a:pt x="5988" y="42136"/>
                    <a:pt x="5988" y="42096"/>
                    <a:pt x="5967" y="42075"/>
                  </a:cubicBezTo>
                  <a:lnTo>
                    <a:pt x="5967" y="42075"/>
                  </a:lnTo>
                  <a:cubicBezTo>
                    <a:pt x="6008" y="42096"/>
                    <a:pt x="6029" y="42136"/>
                    <a:pt x="6049" y="42136"/>
                  </a:cubicBezTo>
                  <a:cubicBezTo>
                    <a:pt x="6130" y="42136"/>
                    <a:pt x="6110" y="42055"/>
                    <a:pt x="6130" y="42035"/>
                  </a:cubicBezTo>
                  <a:close/>
                  <a:moveTo>
                    <a:pt x="5845" y="42198"/>
                  </a:moveTo>
                  <a:cubicBezTo>
                    <a:pt x="5866" y="42198"/>
                    <a:pt x="5886" y="42198"/>
                    <a:pt x="5886" y="42218"/>
                  </a:cubicBezTo>
                  <a:cubicBezTo>
                    <a:pt x="5886" y="42259"/>
                    <a:pt x="5845" y="42279"/>
                    <a:pt x="5825" y="42320"/>
                  </a:cubicBezTo>
                  <a:cubicBezTo>
                    <a:pt x="5805" y="42259"/>
                    <a:pt x="5845" y="42238"/>
                    <a:pt x="5845" y="42198"/>
                  </a:cubicBezTo>
                  <a:close/>
                  <a:moveTo>
                    <a:pt x="5132" y="42218"/>
                  </a:moveTo>
                  <a:cubicBezTo>
                    <a:pt x="5194" y="42218"/>
                    <a:pt x="5214" y="42218"/>
                    <a:pt x="5234" y="42238"/>
                  </a:cubicBezTo>
                  <a:cubicBezTo>
                    <a:pt x="5255" y="42259"/>
                    <a:pt x="5275" y="42279"/>
                    <a:pt x="5316" y="42299"/>
                  </a:cubicBezTo>
                  <a:cubicBezTo>
                    <a:pt x="5295" y="42340"/>
                    <a:pt x="5275" y="42340"/>
                    <a:pt x="5234" y="42340"/>
                  </a:cubicBezTo>
                  <a:lnTo>
                    <a:pt x="5132" y="42218"/>
                  </a:lnTo>
                  <a:close/>
                  <a:moveTo>
                    <a:pt x="3931" y="42340"/>
                  </a:moveTo>
                  <a:lnTo>
                    <a:pt x="3931" y="42340"/>
                  </a:lnTo>
                  <a:cubicBezTo>
                    <a:pt x="3931" y="42340"/>
                    <a:pt x="3951" y="42340"/>
                    <a:pt x="3951" y="42360"/>
                  </a:cubicBezTo>
                  <a:cubicBezTo>
                    <a:pt x="3931" y="42360"/>
                    <a:pt x="3931" y="42340"/>
                    <a:pt x="3931" y="42340"/>
                  </a:cubicBezTo>
                  <a:close/>
                  <a:moveTo>
                    <a:pt x="6069" y="42340"/>
                  </a:moveTo>
                  <a:cubicBezTo>
                    <a:pt x="6110" y="42381"/>
                    <a:pt x="6090" y="42401"/>
                    <a:pt x="6069" y="42442"/>
                  </a:cubicBezTo>
                  <a:cubicBezTo>
                    <a:pt x="6029" y="42442"/>
                    <a:pt x="5988" y="42401"/>
                    <a:pt x="6008" y="42340"/>
                  </a:cubicBezTo>
                  <a:close/>
                  <a:moveTo>
                    <a:pt x="9733" y="42386"/>
                  </a:moveTo>
                  <a:cubicBezTo>
                    <a:pt x="9750" y="42386"/>
                    <a:pt x="9766" y="42391"/>
                    <a:pt x="9776" y="42401"/>
                  </a:cubicBezTo>
                  <a:cubicBezTo>
                    <a:pt x="9776" y="42422"/>
                    <a:pt x="9776" y="42442"/>
                    <a:pt x="9755" y="42442"/>
                  </a:cubicBezTo>
                  <a:cubicBezTo>
                    <a:pt x="9735" y="42442"/>
                    <a:pt x="9694" y="42442"/>
                    <a:pt x="9674" y="42462"/>
                  </a:cubicBezTo>
                  <a:cubicBezTo>
                    <a:pt x="9674" y="42442"/>
                    <a:pt x="9674" y="42422"/>
                    <a:pt x="9674" y="42401"/>
                  </a:cubicBezTo>
                  <a:cubicBezTo>
                    <a:pt x="9694" y="42391"/>
                    <a:pt x="9715" y="42386"/>
                    <a:pt x="9733" y="42386"/>
                  </a:cubicBezTo>
                  <a:close/>
                  <a:moveTo>
                    <a:pt x="6003" y="42518"/>
                  </a:moveTo>
                  <a:cubicBezTo>
                    <a:pt x="6013" y="42518"/>
                    <a:pt x="6018" y="42534"/>
                    <a:pt x="6029" y="42564"/>
                  </a:cubicBezTo>
                  <a:cubicBezTo>
                    <a:pt x="6018" y="42574"/>
                    <a:pt x="6003" y="42579"/>
                    <a:pt x="5988" y="42579"/>
                  </a:cubicBezTo>
                  <a:cubicBezTo>
                    <a:pt x="5973" y="42579"/>
                    <a:pt x="5957" y="42574"/>
                    <a:pt x="5947" y="42564"/>
                  </a:cubicBezTo>
                  <a:cubicBezTo>
                    <a:pt x="5978" y="42534"/>
                    <a:pt x="5993" y="42518"/>
                    <a:pt x="6003" y="42518"/>
                  </a:cubicBezTo>
                  <a:close/>
                  <a:moveTo>
                    <a:pt x="4033" y="42442"/>
                  </a:moveTo>
                  <a:cubicBezTo>
                    <a:pt x="4033" y="42503"/>
                    <a:pt x="4073" y="42544"/>
                    <a:pt x="4094" y="42564"/>
                  </a:cubicBezTo>
                  <a:cubicBezTo>
                    <a:pt x="4094" y="42605"/>
                    <a:pt x="4073" y="42625"/>
                    <a:pt x="4033" y="42646"/>
                  </a:cubicBezTo>
                  <a:cubicBezTo>
                    <a:pt x="3992" y="42605"/>
                    <a:pt x="3951" y="42564"/>
                    <a:pt x="3931" y="42544"/>
                  </a:cubicBezTo>
                  <a:cubicBezTo>
                    <a:pt x="3931" y="42483"/>
                    <a:pt x="3992" y="42483"/>
                    <a:pt x="4033" y="42442"/>
                  </a:cubicBezTo>
                  <a:close/>
                  <a:moveTo>
                    <a:pt x="9267" y="42808"/>
                  </a:moveTo>
                  <a:lnTo>
                    <a:pt x="9267" y="42808"/>
                  </a:lnTo>
                  <a:cubicBezTo>
                    <a:pt x="9287" y="42829"/>
                    <a:pt x="9287" y="42829"/>
                    <a:pt x="9328" y="42849"/>
                  </a:cubicBezTo>
                  <a:cubicBezTo>
                    <a:pt x="9311" y="42855"/>
                    <a:pt x="9298" y="42857"/>
                    <a:pt x="9287" y="42857"/>
                  </a:cubicBezTo>
                  <a:cubicBezTo>
                    <a:pt x="9259" y="42857"/>
                    <a:pt x="9252" y="42838"/>
                    <a:pt x="9267" y="42808"/>
                  </a:cubicBezTo>
                  <a:close/>
                  <a:moveTo>
                    <a:pt x="6599" y="42544"/>
                  </a:moveTo>
                  <a:lnTo>
                    <a:pt x="6599" y="42544"/>
                  </a:lnTo>
                  <a:cubicBezTo>
                    <a:pt x="6640" y="42584"/>
                    <a:pt x="6660" y="42605"/>
                    <a:pt x="6680" y="42625"/>
                  </a:cubicBezTo>
                  <a:lnTo>
                    <a:pt x="6680" y="42788"/>
                  </a:lnTo>
                  <a:cubicBezTo>
                    <a:pt x="6660" y="42808"/>
                    <a:pt x="6640" y="42829"/>
                    <a:pt x="6619" y="42870"/>
                  </a:cubicBezTo>
                  <a:cubicBezTo>
                    <a:pt x="6578" y="42849"/>
                    <a:pt x="6558" y="42829"/>
                    <a:pt x="6558" y="42768"/>
                  </a:cubicBezTo>
                  <a:cubicBezTo>
                    <a:pt x="6578" y="42747"/>
                    <a:pt x="6599" y="42727"/>
                    <a:pt x="6619" y="42707"/>
                  </a:cubicBezTo>
                  <a:cubicBezTo>
                    <a:pt x="6640" y="42646"/>
                    <a:pt x="6578" y="42625"/>
                    <a:pt x="6599" y="42544"/>
                  </a:cubicBezTo>
                  <a:close/>
                  <a:moveTo>
                    <a:pt x="6253" y="42483"/>
                  </a:moveTo>
                  <a:lnTo>
                    <a:pt x="6253" y="42483"/>
                  </a:lnTo>
                  <a:cubicBezTo>
                    <a:pt x="6354" y="42584"/>
                    <a:pt x="6293" y="42666"/>
                    <a:pt x="6314" y="42747"/>
                  </a:cubicBezTo>
                  <a:cubicBezTo>
                    <a:pt x="6253" y="42808"/>
                    <a:pt x="6232" y="42870"/>
                    <a:pt x="6212" y="42951"/>
                  </a:cubicBezTo>
                  <a:cubicBezTo>
                    <a:pt x="6191" y="42910"/>
                    <a:pt x="6171" y="42890"/>
                    <a:pt x="6171" y="42849"/>
                  </a:cubicBezTo>
                  <a:cubicBezTo>
                    <a:pt x="6191" y="42829"/>
                    <a:pt x="6212" y="42788"/>
                    <a:pt x="6253" y="42768"/>
                  </a:cubicBezTo>
                  <a:cubicBezTo>
                    <a:pt x="6253" y="42727"/>
                    <a:pt x="6151" y="42747"/>
                    <a:pt x="6171" y="42646"/>
                  </a:cubicBezTo>
                  <a:cubicBezTo>
                    <a:pt x="6191" y="42605"/>
                    <a:pt x="6273" y="42584"/>
                    <a:pt x="6253" y="42483"/>
                  </a:cubicBezTo>
                  <a:close/>
                  <a:moveTo>
                    <a:pt x="9185" y="42890"/>
                  </a:moveTo>
                  <a:cubicBezTo>
                    <a:pt x="9206" y="42910"/>
                    <a:pt x="9185" y="42931"/>
                    <a:pt x="9185" y="42971"/>
                  </a:cubicBezTo>
                  <a:cubicBezTo>
                    <a:pt x="9145" y="42971"/>
                    <a:pt x="9104" y="42951"/>
                    <a:pt x="9063" y="42910"/>
                  </a:cubicBezTo>
                  <a:cubicBezTo>
                    <a:pt x="9124" y="42890"/>
                    <a:pt x="9145" y="42890"/>
                    <a:pt x="9185" y="42890"/>
                  </a:cubicBezTo>
                  <a:close/>
                  <a:moveTo>
                    <a:pt x="9817" y="42808"/>
                  </a:moveTo>
                  <a:cubicBezTo>
                    <a:pt x="9918" y="42808"/>
                    <a:pt x="9918" y="42870"/>
                    <a:pt x="9979" y="42890"/>
                  </a:cubicBezTo>
                  <a:cubicBezTo>
                    <a:pt x="9959" y="42951"/>
                    <a:pt x="9939" y="42971"/>
                    <a:pt x="9918" y="42971"/>
                  </a:cubicBezTo>
                  <a:cubicBezTo>
                    <a:pt x="9857" y="42931"/>
                    <a:pt x="9878" y="42870"/>
                    <a:pt x="9817" y="42808"/>
                  </a:cubicBezTo>
                  <a:close/>
                  <a:moveTo>
                    <a:pt x="9552" y="42625"/>
                  </a:moveTo>
                  <a:cubicBezTo>
                    <a:pt x="9593" y="42666"/>
                    <a:pt x="9633" y="42666"/>
                    <a:pt x="9694" y="42666"/>
                  </a:cubicBezTo>
                  <a:cubicBezTo>
                    <a:pt x="9674" y="42747"/>
                    <a:pt x="9593" y="42707"/>
                    <a:pt x="9552" y="42747"/>
                  </a:cubicBezTo>
                  <a:cubicBezTo>
                    <a:pt x="9593" y="42829"/>
                    <a:pt x="9654" y="42829"/>
                    <a:pt x="9715" y="42849"/>
                  </a:cubicBezTo>
                  <a:cubicBezTo>
                    <a:pt x="9715" y="42849"/>
                    <a:pt x="9715" y="42870"/>
                    <a:pt x="9715" y="42870"/>
                  </a:cubicBezTo>
                  <a:cubicBezTo>
                    <a:pt x="9715" y="42890"/>
                    <a:pt x="9694" y="42890"/>
                    <a:pt x="9694" y="42890"/>
                  </a:cubicBezTo>
                  <a:cubicBezTo>
                    <a:pt x="9666" y="42876"/>
                    <a:pt x="9637" y="42861"/>
                    <a:pt x="9608" y="42861"/>
                  </a:cubicBezTo>
                  <a:cubicBezTo>
                    <a:pt x="9596" y="42861"/>
                    <a:pt x="9584" y="42864"/>
                    <a:pt x="9572" y="42870"/>
                  </a:cubicBezTo>
                  <a:cubicBezTo>
                    <a:pt x="9552" y="42910"/>
                    <a:pt x="9572" y="42971"/>
                    <a:pt x="9511" y="42992"/>
                  </a:cubicBezTo>
                  <a:cubicBezTo>
                    <a:pt x="9491" y="42971"/>
                    <a:pt x="9470" y="42951"/>
                    <a:pt x="9470" y="42931"/>
                  </a:cubicBezTo>
                  <a:cubicBezTo>
                    <a:pt x="9491" y="42829"/>
                    <a:pt x="9491" y="42727"/>
                    <a:pt x="9552" y="42625"/>
                  </a:cubicBezTo>
                  <a:close/>
                  <a:moveTo>
                    <a:pt x="4155" y="42870"/>
                  </a:moveTo>
                  <a:lnTo>
                    <a:pt x="4155" y="42870"/>
                  </a:lnTo>
                  <a:cubicBezTo>
                    <a:pt x="4216" y="42890"/>
                    <a:pt x="4277" y="42910"/>
                    <a:pt x="4257" y="43012"/>
                  </a:cubicBezTo>
                  <a:cubicBezTo>
                    <a:pt x="4236" y="42931"/>
                    <a:pt x="4175" y="42910"/>
                    <a:pt x="4155" y="42870"/>
                  </a:cubicBezTo>
                  <a:close/>
                  <a:moveTo>
                    <a:pt x="5418" y="43012"/>
                  </a:moveTo>
                  <a:cubicBezTo>
                    <a:pt x="5438" y="43012"/>
                    <a:pt x="5418" y="43033"/>
                    <a:pt x="5418" y="43053"/>
                  </a:cubicBezTo>
                  <a:cubicBezTo>
                    <a:pt x="5397" y="43033"/>
                    <a:pt x="5397" y="43033"/>
                    <a:pt x="5418" y="43012"/>
                  </a:cubicBezTo>
                  <a:close/>
                  <a:moveTo>
                    <a:pt x="9593" y="43033"/>
                  </a:moveTo>
                  <a:cubicBezTo>
                    <a:pt x="9613" y="43033"/>
                    <a:pt x="9613" y="43053"/>
                    <a:pt x="9593" y="43053"/>
                  </a:cubicBezTo>
                  <a:cubicBezTo>
                    <a:pt x="9593" y="43053"/>
                    <a:pt x="9593" y="43053"/>
                    <a:pt x="9593" y="43033"/>
                  </a:cubicBezTo>
                  <a:close/>
                  <a:moveTo>
                    <a:pt x="8187" y="43114"/>
                  </a:moveTo>
                  <a:cubicBezTo>
                    <a:pt x="8208" y="43134"/>
                    <a:pt x="8208" y="43155"/>
                    <a:pt x="8187" y="43175"/>
                  </a:cubicBezTo>
                  <a:cubicBezTo>
                    <a:pt x="8183" y="43179"/>
                    <a:pt x="8180" y="43181"/>
                    <a:pt x="8177" y="43181"/>
                  </a:cubicBezTo>
                  <a:cubicBezTo>
                    <a:pt x="8166" y="43181"/>
                    <a:pt x="8163" y="43155"/>
                    <a:pt x="8147" y="43155"/>
                  </a:cubicBezTo>
                  <a:cubicBezTo>
                    <a:pt x="8167" y="43134"/>
                    <a:pt x="8167" y="43114"/>
                    <a:pt x="8187" y="43114"/>
                  </a:cubicBezTo>
                  <a:close/>
                  <a:moveTo>
                    <a:pt x="4888" y="43114"/>
                  </a:moveTo>
                  <a:cubicBezTo>
                    <a:pt x="4888" y="43134"/>
                    <a:pt x="4908" y="43134"/>
                    <a:pt x="4929" y="43155"/>
                  </a:cubicBezTo>
                  <a:cubicBezTo>
                    <a:pt x="4908" y="43175"/>
                    <a:pt x="4888" y="43175"/>
                    <a:pt x="4888" y="43195"/>
                  </a:cubicBezTo>
                  <a:cubicBezTo>
                    <a:pt x="4868" y="43155"/>
                    <a:pt x="4868" y="43134"/>
                    <a:pt x="4888" y="43114"/>
                  </a:cubicBezTo>
                  <a:close/>
                  <a:moveTo>
                    <a:pt x="5304" y="43106"/>
                  </a:moveTo>
                  <a:cubicBezTo>
                    <a:pt x="5314" y="43106"/>
                    <a:pt x="5325" y="43109"/>
                    <a:pt x="5336" y="43114"/>
                  </a:cubicBezTo>
                  <a:cubicBezTo>
                    <a:pt x="5356" y="43134"/>
                    <a:pt x="5336" y="43155"/>
                    <a:pt x="5336" y="43195"/>
                  </a:cubicBezTo>
                  <a:cubicBezTo>
                    <a:pt x="5295" y="43195"/>
                    <a:pt x="5275" y="43155"/>
                    <a:pt x="5234" y="43155"/>
                  </a:cubicBezTo>
                  <a:cubicBezTo>
                    <a:pt x="5249" y="43125"/>
                    <a:pt x="5275" y="43106"/>
                    <a:pt x="5304" y="43106"/>
                  </a:cubicBezTo>
                  <a:close/>
                  <a:moveTo>
                    <a:pt x="9959" y="43134"/>
                  </a:moveTo>
                  <a:cubicBezTo>
                    <a:pt x="9979" y="43175"/>
                    <a:pt x="9979" y="43175"/>
                    <a:pt x="9939" y="43195"/>
                  </a:cubicBezTo>
                  <a:cubicBezTo>
                    <a:pt x="9939" y="43175"/>
                    <a:pt x="9939" y="43155"/>
                    <a:pt x="9959" y="43134"/>
                  </a:cubicBezTo>
                  <a:close/>
                  <a:moveTo>
                    <a:pt x="9939" y="43195"/>
                  </a:moveTo>
                  <a:cubicBezTo>
                    <a:pt x="9939" y="43195"/>
                    <a:pt x="9939" y="43216"/>
                    <a:pt x="9918" y="43216"/>
                  </a:cubicBezTo>
                  <a:cubicBezTo>
                    <a:pt x="9918" y="43195"/>
                    <a:pt x="9939" y="43195"/>
                    <a:pt x="9939" y="43195"/>
                  </a:cubicBezTo>
                  <a:close/>
                  <a:moveTo>
                    <a:pt x="6497" y="43012"/>
                  </a:moveTo>
                  <a:cubicBezTo>
                    <a:pt x="6497" y="43094"/>
                    <a:pt x="6538" y="43195"/>
                    <a:pt x="6456" y="43257"/>
                  </a:cubicBezTo>
                  <a:cubicBezTo>
                    <a:pt x="6436" y="43236"/>
                    <a:pt x="6436" y="43236"/>
                    <a:pt x="6436" y="43216"/>
                  </a:cubicBezTo>
                  <a:cubicBezTo>
                    <a:pt x="6436" y="43216"/>
                    <a:pt x="6456" y="43195"/>
                    <a:pt x="6456" y="43195"/>
                  </a:cubicBezTo>
                  <a:cubicBezTo>
                    <a:pt x="6436" y="43155"/>
                    <a:pt x="6416" y="43134"/>
                    <a:pt x="6395" y="43114"/>
                  </a:cubicBezTo>
                  <a:lnTo>
                    <a:pt x="6456" y="43114"/>
                  </a:lnTo>
                  <a:cubicBezTo>
                    <a:pt x="6497" y="43073"/>
                    <a:pt x="6456" y="43053"/>
                    <a:pt x="6456" y="43033"/>
                  </a:cubicBezTo>
                  <a:cubicBezTo>
                    <a:pt x="6477" y="43033"/>
                    <a:pt x="6477" y="43012"/>
                    <a:pt x="6497" y="43012"/>
                  </a:cubicBezTo>
                  <a:close/>
                  <a:moveTo>
                    <a:pt x="6191" y="43078"/>
                  </a:moveTo>
                  <a:cubicBezTo>
                    <a:pt x="6212" y="43078"/>
                    <a:pt x="6232" y="43083"/>
                    <a:pt x="6253" y="43094"/>
                  </a:cubicBezTo>
                  <a:cubicBezTo>
                    <a:pt x="6253" y="43114"/>
                    <a:pt x="6253" y="43134"/>
                    <a:pt x="6253" y="43155"/>
                  </a:cubicBezTo>
                  <a:cubicBezTo>
                    <a:pt x="6191" y="43175"/>
                    <a:pt x="6130" y="43195"/>
                    <a:pt x="6110" y="43277"/>
                  </a:cubicBezTo>
                  <a:cubicBezTo>
                    <a:pt x="6069" y="43257"/>
                    <a:pt x="6049" y="43236"/>
                    <a:pt x="6069" y="43216"/>
                  </a:cubicBezTo>
                  <a:cubicBezTo>
                    <a:pt x="6069" y="43155"/>
                    <a:pt x="6130" y="43134"/>
                    <a:pt x="6130" y="43094"/>
                  </a:cubicBezTo>
                  <a:cubicBezTo>
                    <a:pt x="6151" y="43083"/>
                    <a:pt x="6171" y="43078"/>
                    <a:pt x="6191" y="43078"/>
                  </a:cubicBezTo>
                  <a:close/>
                  <a:moveTo>
                    <a:pt x="4847" y="43257"/>
                  </a:moveTo>
                  <a:cubicBezTo>
                    <a:pt x="4868" y="43257"/>
                    <a:pt x="4868" y="43257"/>
                    <a:pt x="4868" y="43277"/>
                  </a:cubicBezTo>
                  <a:cubicBezTo>
                    <a:pt x="4888" y="43277"/>
                    <a:pt x="4888" y="43277"/>
                    <a:pt x="4888" y="43297"/>
                  </a:cubicBezTo>
                  <a:cubicBezTo>
                    <a:pt x="4868" y="43297"/>
                    <a:pt x="4868" y="43277"/>
                    <a:pt x="4868" y="43277"/>
                  </a:cubicBezTo>
                  <a:cubicBezTo>
                    <a:pt x="4868" y="43277"/>
                    <a:pt x="4847" y="43277"/>
                    <a:pt x="4847" y="43257"/>
                  </a:cubicBezTo>
                  <a:close/>
                  <a:moveTo>
                    <a:pt x="9735" y="43073"/>
                  </a:moveTo>
                  <a:cubicBezTo>
                    <a:pt x="9755" y="43094"/>
                    <a:pt x="9735" y="43134"/>
                    <a:pt x="9755" y="43155"/>
                  </a:cubicBezTo>
                  <a:cubicBezTo>
                    <a:pt x="9776" y="43155"/>
                    <a:pt x="9796" y="43134"/>
                    <a:pt x="9817" y="43134"/>
                  </a:cubicBezTo>
                  <a:cubicBezTo>
                    <a:pt x="9837" y="43155"/>
                    <a:pt x="9878" y="43175"/>
                    <a:pt x="9898" y="43216"/>
                  </a:cubicBezTo>
                  <a:cubicBezTo>
                    <a:pt x="9888" y="43267"/>
                    <a:pt x="9857" y="43272"/>
                    <a:pt x="9824" y="43272"/>
                  </a:cubicBezTo>
                  <a:cubicBezTo>
                    <a:pt x="9816" y="43272"/>
                    <a:pt x="9808" y="43271"/>
                    <a:pt x="9799" y="43271"/>
                  </a:cubicBezTo>
                  <a:cubicBezTo>
                    <a:pt x="9774" y="43271"/>
                    <a:pt x="9750" y="43274"/>
                    <a:pt x="9735" y="43297"/>
                  </a:cubicBezTo>
                  <a:cubicBezTo>
                    <a:pt x="9694" y="43277"/>
                    <a:pt x="9694" y="43236"/>
                    <a:pt x="9694" y="43195"/>
                  </a:cubicBezTo>
                  <a:cubicBezTo>
                    <a:pt x="9694" y="43175"/>
                    <a:pt x="9674" y="43155"/>
                    <a:pt x="9674" y="43134"/>
                  </a:cubicBezTo>
                  <a:cubicBezTo>
                    <a:pt x="9694" y="43094"/>
                    <a:pt x="9694" y="43073"/>
                    <a:pt x="9735" y="43073"/>
                  </a:cubicBezTo>
                  <a:close/>
                  <a:moveTo>
                    <a:pt x="7637" y="43257"/>
                  </a:moveTo>
                  <a:cubicBezTo>
                    <a:pt x="7637" y="43297"/>
                    <a:pt x="7658" y="43318"/>
                    <a:pt x="7597" y="43338"/>
                  </a:cubicBezTo>
                  <a:cubicBezTo>
                    <a:pt x="7576" y="43277"/>
                    <a:pt x="7597" y="43277"/>
                    <a:pt x="7637" y="43257"/>
                  </a:cubicBezTo>
                  <a:close/>
                  <a:moveTo>
                    <a:pt x="5621" y="42299"/>
                  </a:moveTo>
                  <a:cubicBezTo>
                    <a:pt x="5682" y="42360"/>
                    <a:pt x="5723" y="42381"/>
                    <a:pt x="5784" y="42422"/>
                  </a:cubicBezTo>
                  <a:cubicBezTo>
                    <a:pt x="5764" y="42442"/>
                    <a:pt x="5764" y="42462"/>
                    <a:pt x="5764" y="42462"/>
                  </a:cubicBezTo>
                  <a:cubicBezTo>
                    <a:pt x="5764" y="42503"/>
                    <a:pt x="5805" y="42523"/>
                    <a:pt x="5825" y="42544"/>
                  </a:cubicBezTo>
                  <a:cubicBezTo>
                    <a:pt x="5845" y="42544"/>
                    <a:pt x="5886" y="42564"/>
                    <a:pt x="5927" y="42564"/>
                  </a:cubicBezTo>
                  <a:cubicBezTo>
                    <a:pt x="5906" y="42584"/>
                    <a:pt x="5886" y="42605"/>
                    <a:pt x="5866" y="42625"/>
                  </a:cubicBezTo>
                  <a:cubicBezTo>
                    <a:pt x="5845" y="42686"/>
                    <a:pt x="5906" y="42707"/>
                    <a:pt x="5886" y="42768"/>
                  </a:cubicBezTo>
                  <a:cubicBezTo>
                    <a:pt x="5927" y="42808"/>
                    <a:pt x="5967" y="42829"/>
                    <a:pt x="6008" y="42870"/>
                  </a:cubicBezTo>
                  <a:cubicBezTo>
                    <a:pt x="5927" y="42931"/>
                    <a:pt x="5906" y="43033"/>
                    <a:pt x="5825" y="43073"/>
                  </a:cubicBezTo>
                  <a:cubicBezTo>
                    <a:pt x="5764" y="43073"/>
                    <a:pt x="5784" y="43033"/>
                    <a:pt x="5784" y="43012"/>
                  </a:cubicBezTo>
                  <a:cubicBezTo>
                    <a:pt x="5743" y="42992"/>
                    <a:pt x="5723" y="42992"/>
                    <a:pt x="5682" y="42992"/>
                  </a:cubicBezTo>
                  <a:cubicBezTo>
                    <a:pt x="5662" y="43053"/>
                    <a:pt x="5682" y="43094"/>
                    <a:pt x="5682" y="43134"/>
                  </a:cubicBezTo>
                  <a:cubicBezTo>
                    <a:pt x="5682" y="43175"/>
                    <a:pt x="5723" y="43155"/>
                    <a:pt x="5743" y="43175"/>
                  </a:cubicBezTo>
                  <a:cubicBezTo>
                    <a:pt x="5764" y="43195"/>
                    <a:pt x="5764" y="43216"/>
                    <a:pt x="5805" y="43236"/>
                  </a:cubicBezTo>
                  <a:cubicBezTo>
                    <a:pt x="5825" y="43236"/>
                    <a:pt x="5845" y="43216"/>
                    <a:pt x="5866" y="43216"/>
                  </a:cubicBezTo>
                  <a:cubicBezTo>
                    <a:pt x="5866" y="43216"/>
                    <a:pt x="5866" y="43195"/>
                    <a:pt x="5886" y="43195"/>
                  </a:cubicBezTo>
                  <a:cubicBezTo>
                    <a:pt x="5886" y="43216"/>
                    <a:pt x="5886" y="43216"/>
                    <a:pt x="5866" y="43216"/>
                  </a:cubicBezTo>
                  <a:cubicBezTo>
                    <a:pt x="5866" y="43236"/>
                    <a:pt x="5866" y="43257"/>
                    <a:pt x="5845" y="43257"/>
                  </a:cubicBezTo>
                  <a:cubicBezTo>
                    <a:pt x="5764" y="43257"/>
                    <a:pt x="5723" y="43318"/>
                    <a:pt x="5682" y="43358"/>
                  </a:cubicBezTo>
                  <a:lnTo>
                    <a:pt x="5642" y="43358"/>
                  </a:lnTo>
                  <a:cubicBezTo>
                    <a:pt x="5601" y="43338"/>
                    <a:pt x="5662" y="43318"/>
                    <a:pt x="5642" y="43297"/>
                  </a:cubicBezTo>
                  <a:cubicBezTo>
                    <a:pt x="5621" y="43257"/>
                    <a:pt x="5560" y="43297"/>
                    <a:pt x="5540" y="43216"/>
                  </a:cubicBezTo>
                  <a:cubicBezTo>
                    <a:pt x="5540" y="43216"/>
                    <a:pt x="5560" y="43195"/>
                    <a:pt x="5581" y="43175"/>
                  </a:cubicBezTo>
                  <a:lnTo>
                    <a:pt x="5581" y="43053"/>
                  </a:lnTo>
                  <a:cubicBezTo>
                    <a:pt x="5519" y="42992"/>
                    <a:pt x="5438" y="42910"/>
                    <a:pt x="5356" y="42849"/>
                  </a:cubicBezTo>
                  <a:cubicBezTo>
                    <a:pt x="5377" y="42829"/>
                    <a:pt x="5418" y="42788"/>
                    <a:pt x="5458" y="42768"/>
                  </a:cubicBezTo>
                  <a:lnTo>
                    <a:pt x="5458" y="42768"/>
                  </a:lnTo>
                  <a:cubicBezTo>
                    <a:pt x="5479" y="42808"/>
                    <a:pt x="5438" y="42829"/>
                    <a:pt x="5458" y="42870"/>
                  </a:cubicBezTo>
                  <a:cubicBezTo>
                    <a:pt x="5465" y="42876"/>
                    <a:pt x="5470" y="42879"/>
                    <a:pt x="5473" y="42879"/>
                  </a:cubicBezTo>
                  <a:cubicBezTo>
                    <a:pt x="5481" y="42879"/>
                    <a:pt x="5485" y="42870"/>
                    <a:pt x="5499" y="42870"/>
                  </a:cubicBezTo>
                  <a:cubicBezTo>
                    <a:pt x="5519" y="42870"/>
                    <a:pt x="5540" y="42890"/>
                    <a:pt x="5560" y="42910"/>
                  </a:cubicBezTo>
                  <a:cubicBezTo>
                    <a:pt x="5601" y="42910"/>
                    <a:pt x="5601" y="42870"/>
                    <a:pt x="5621" y="42870"/>
                  </a:cubicBezTo>
                  <a:cubicBezTo>
                    <a:pt x="5652" y="42880"/>
                    <a:pt x="5677" y="42890"/>
                    <a:pt x="5703" y="42890"/>
                  </a:cubicBezTo>
                  <a:cubicBezTo>
                    <a:pt x="5728" y="42890"/>
                    <a:pt x="5754" y="42880"/>
                    <a:pt x="5784" y="42849"/>
                  </a:cubicBezTo>
                  <a:cubicBezTo>
                    <a:pt x="5784" y="42808"/>
                    <a:pt x="5805" y="42768"/>
                    <a:pt x="5784" y="42727"/>
                  </a:cubicBezTo>
                  <a:cubicBezTo>
                    <a:pt x="5777" y="42725"/>
                    <a:pt x="5771" y="42724"/>
                    <a:pt x="5765" y="42724"/>
                  </a:cubicBezTo>
                  <a:cubicBezTo>
                    <a:pt x="5724" y="42724"/>
                    <a:pt x="5704" y="42771"/>
                    <a:pt x="5675" y="42771"/>
                  </a:cubicBezTo>
                  <a:cubicBezTo>
                    <a:pt x="5671" y="42771"/>
                    <a:pt x="5667" y="42770"/>
                    <a:pt x="5662" y="42768"/>
                  </a:cubicBezTo>
                  <a:cubicBezTo>
                    <a:pt x="5642" y="42707"/>
                    <a:pt x="5662" y="42646"/>
                    <a:pt x="5642" y="42584"/>
                  </a:cubicBezTo>
                  <a:cubicBezTo>
                    <a:pt x="5637" y="42582"/>
                    <a:pt x="5632" y="42581"/>
                    <a:pt x="5628" y="42581"/>
                  </a:cubicBezTo>
                  <a:cubicBezTo>
                    <a:pt x="5600" y="42581"/>
                    <a:pt x="5572" y="42616"/>
                    <a:pt x="5545" y="42616"/>
                  </a:cubicBezTo>
                  <a:cubicBezTo>
                    <a:pt x="5536" y="42616"/>
                    <a:pt x="5528" y="42613"/>
                    <a:pt x="5519" y="42605"/>
                  </a:cubicBezTo>
                  <a:cubicBezTo>
                    <a:pt x="5519" y="42564"/>
                    <a:pt x="5540" y="42544"/>
                    <a:pt x="5581" y="42544"/>
                  </a:cubicBezTo>
                  <a:cubicBezTo>
                    <a:pt x="5601" y="42523"/>
                    <a:pt x="5621" y="42483"/>
                    <a:pt x="5621" y="42462"/>
                  </a:cubicBezTo>
                  <a:cubicBezTo>
                    <a:pt x="5628" y="42455"/>
                    <a:pt x="5633" y="42453"/>
                    <a:pt x="5636" y="42453"/>
                  </a:cubicBezTo>
                  <a:cubicBezTo>
                    <a:pt x="5644" y="42453"/>
                    <a:pt x="5648" y="42462"/>
                    <a:pt x="5662" y="42462"/>
                  </a:cubicBezTo>
                  <a:cubicBezTo>
                    <a:pt x="5662" y="42462"/>
                    <a:pt x="5682" y="42442"/>
                    <a:pt x="5703" y="42422"/>
                  </a:cubicBezTo>
                  <a:cubicBezTo>
                    <a:pt x="5682" y="42422"/>
                    <a:pt x="5682" y="42401"/>
                    <a:pt x="5662" y="42401"/>
                  </a:cubicBezTo>
                  <a:cubicBezTo>
                    <a:pt x="5662" y="42394"/>
                    <a:pt x="5660" y="42392"/>
                    <a:pt x="5657" y="42392"/>
                  </a:cubicBezTo>
                  <a:cubicBezTo>
                    <a:pt x="5651" y="42392"/>
                    <a:pt x="5642" y="42401"/>
                    <a:pt x="5642" y="42401"/>
                  </a:cubicBezTo>
                  <a:cubicBezTo>
                    <a:pt x="5621" y="42401"/>
                    <a:pt x="5601" y="42381"/>
                    <a:pt x="5601" y="42360"/>
                  </a:cubicBezTo>
                  <a:cubicBezTo>
                    <a:pt x="5581" y="42340"/>
                    <a:pt x="5601" y="42320"/>
                    <a:pt x="5621" y="42299"/>
                  </a:cubicBezTo>
                  <a:close/>
                  <a:moveTo>
                    <a:pt x="8676" y="43195"/>
                  </a:moveTo>
                  <a:lnTo>
                    <a:pt x="8676" y="43195"/>
                  </a:lnTo>
                  <a:cubicBezTo>
                    <a:pt x="8717" y="43257"/>
                    <a:pt x="8696" y="43277"/>
                    <a:pt x="8635" y="43297"/>
                  </a:cubicBezTo>
                  <a:cubicBezTo>
                    <a:pt x="8635" y="43318"/>
                    <a:pt x="8635" y="43338"/>
                    <a:pt x="8615" y="43338"/>
                  </a:cubicBezTo>
                  <a:cubicBezTo>
                    <a:pt x="8615" y="43338"/>
                    <a:pt x="8615" y="43358"/>
                    <a:pt x="8595" y="43358"/>
                  </a:cubicBezTo>
                  <a:cubicBezTo>
                    <a:pt x="8595" y="43338"/>
                    <a:pt x="8595" y="43338"/>
                    <a:pt x="8615" y="43338"/>
                  </a:cubicBezTo>
                  <a:cubicBezTo>
                    <a:pt x="8615" y="43318"/>
                    <a:pt x="8615" y="43297"/>
                    <a:pt x="8635" y="43297"/>
                  </a:cubicBezTo>
                  <a:cubicBezTo>
                    <a:pt x="8635" y="43257"/>
                    <a:pt x="8656" y="43236"/>
                    <a:pt x="8676" y="43195"/>
                  </a:cubicBezTo>
                  <a:close/>
                  <a:moveTo>
                    <a:pt x="4501" y="43338"/>
                  </a:moveTo>
                  <a:cubicBezTo>
                    <a:pt x="4542" y="43338"/>
                    <a:pt x="4562" y="43358"/>
                    <a:pt x="4562" y="43419"/>
                  </a:cubicBezTo>
                  <a:cubicBezTo>
                    <a:pt x="4501" y="43419"/>
                    <a:pt x="4501" y="43358"/>
                    <a:pt x="4460" y="43358"/>
                  </a:cubicBezTo>
                  <a:cubicBezTo>
                    <a:pt x="4460" y="43338"/>
                    <a:pt x="4481" y="43338"/>
                    <a:pt x="4501" y="43338"/>
                  </a:cubicBezTo>
                  <a:close/>
                  <a:moveTo>
                    <a:pt x="8147" y="43297"/>
                  </a:moveTo>
                  <a:cubicBezTo>
                    <a:pt x="8187" y="43318"/>
                    <a:pt x="8208" y="43338"/>
                    <a:pt x="8187" y="43399"/>
                  </a:cubicBezTo>
                  <a:cubicBezTo>
                    <a:pt x="8147" y="43419"/>
                    <a:pt x="8106" y="43419"/>
                    <a:pt x="8065" y="43440"/>
                  </a:cubicBezTo>
                  <a:cubicBezTo>
                    <a:pt x="8085" y="43379"/>
                    <a:pt x="8085" y="43338"/>
                    <a:pt x="8147" y="43297"/>
                  </a:cubicBezTo>
                  <a:close/>
                  <a:moveTo>
                    <a:pt x="9022" y="43358"/>
                  </a:moveTo>
                  <a:cubicBezTo>
                    <a:pt x="9043" y="43379"/>
                    <a:pt x="9022" y="43399"/>
                    <a:pt x="9022" y="43419"/>
                  </a:cubicBezTo>
                  <a:cubicBezTo>
                    <a:pt x="9012" y="43440"/>
                    <a:pt x="9002" y="43445"/>
                    <a:pt x="8989" y="43445"/>
                  </a:cubicBezTo>
                  <a:cubicBezTo>
                    <a:pt x="8976" y="43445"/>
                    <a:pt x="8961" y="43440"/>
                    <a:pt x="8941" y="43440"/>
                  </a:cubicBezTo>
                  <a:cubicBezTo>
                    <a:pt x="8961" y="43399"/>
                    <a:pt x="8982" y="43379"/>
                    <a:pt x="9022" y="43358"/>
                  </a:cubicBezTo>
                  <a:close/>
                  <a:moveTo>
                    <a:pt x="6680" y="43243"/>
                  </a:moveTo>
                  <a:cubicBezTo>
                    <a:pt x="6694" y="43243"/>
                    <a:pt x="6701" y="43253"/>
                    <a:pt x="6701" y="43277"/>
                  </a:cubicBezTo>
                  <a:cubicBezTo>
                    <a:pt x="6762" y="43297"/>
                    <a:pt x="6701" y="43358"/>
                    <a:pt x="6741" y="43399"/>
                  </a:cubicBezTo>
                  <a:cubicBezTo>
                    <a:pt x="6708" y="43416"/>
                    <a:pt x="6702" y="43445"/>
                    <a:pt x="6669" y="43445"/>
                  </a:cubicBezTo>
                  <a:cubicBezTo>
                    <a:pt x="6661" y="43445"/>
                    <a:pt x="6651" y="43444"/>
                    <a:pt x="6640" y="43440"/>
                  </a:cubicBezTo>
                  <a:cubicBezTo>
                    <a:pt x="6640" y="43379"/>
                    <a:pt x="6701" y="43338"/>
                    <a:pt x="6701" y="43277"/>
                  </a:cubicBezTo>
                  <a:cubicBezTo>
                    <a:pt x="6680" y="43277"/>
                    <a:pt x="6660" y="43277"/>
                    <a:pt x="6640" y="43257"/>
                  </a:cubicBezTo>
                  <a:cubicBezTo>
                    <a:pt x="6656" y="43248"/>
                    <a:pt x="6670" y="43243"/>
                    <a:pt x="6680" y="43243"/>
                  </a:cubicBezTo>
                  <a:close/>
                  <a:moveTo>
                    <a:pt x="9171" y="43451"/>
                  </a:moveTo>
                  <a:cubicBezTo>
                    <a:pt x="9174" y="43451"/>
                    <a:pt x="9178" y="43453"/>
                    <a:pt x="9185" y="43460"/>
                  </a:cubicBezTo>
                  <a:lnTo>
                    <a:pt x="9165" y="43460"/>
                  </a:lnTo>
                  <a:cubicBezTo>
                    <a:pt x="9165" y="43460"/>
                    <a:pt x="9165" y="43451"/>
                    <a:pt x="9171" y="43451"/>
                  </a:cubicBezTo>
                  <a:close/>
                  <a:moveTo>
                    <a:pt x="5458" y="43236"/>
                  </a:moveTo>
                  <a:cubicBezTo>
                    <a:pt x="5479" y="43297"/>
                    <a:pt x="5479" y="43338"/>
                    <a:pt x="5540" y="43358"/>
                  </a:cubicBezTo>
                  <a:cubicBezTo>
                    <a:pt x="5499" y="43399"/>
                    <a:pt x="5499" y="43440"/>
                    <a:pt x="5458" y="43440"/>
                  </a:cubicBezTo>
                  <a:cubicBezTo>
                    <a:pt x="5438" y="43481"/>
                    <a:pt x="5418" y="43501"/>
                    <a:pt x="5397" y="43501"/>
                  </a:cubicBezTo>
                  <a:cubicBezTo>
                    <a:pt x="5377" y="43481"/>
                    <a:pt x="5356" y="43460"/>
                    <a:pt x="5377" y="43460"/>
                  </a:cubicBezTo>
                  <a:cubicBezTo>
                    <a:pt x="5397" y="43440"/>
                    <a:pt x="5418" y="43440"/>
                    <a:pt x="5458" y="43440"/>
                  </a:cubicBezTo>
                  <a:cubicBezTo>
                    <a:pt x="5458" y="43399"/>
                    <a:pt x="5458" y="43338"/>
                    <a:pt x="5438" y="43277"/>
                  </a:cubicBezTo>
                  <a:cubicBezTo>
                    <a:pt x="5438" y="43277"/>
                    <a:pt x="5438" y="43257"/>
                    <a:pt x="5458" y="43236"/>
                  </a:cubicBezTo>
                  <a:close/>
                  <a:moveTo>
                    <a:pt x="6823" y="43277"/>
                  </a:moveTo>
                  <a:lnTo>
                    <a:pt x="6823" y="43277"/>
                  </a:lnTo>
                  <a:cubicBezTo>
                    <a:pt x="6864" y="43297"/>
                    <a:pt x="6864" y="43338"/>
                    <a:pt x="6884" y="43379"/>
                  </a:cubicBezTo>
                  <a:cubicBezTo>
                    <a:pt x="6894" y="43389"/>
                    <a:pt x="6904" y="43389"/>
                    <a:pt x="6914" y="43389"/>
                  </a:cubicBezTo>
                  <a:cubicBezTo>
                    <a:pt x="6925" y="43389"/>
                    <a:pt x="6935" y="43389"/>
                    <a:pt x="6945" y="43399"/>
                  </a:cubicBezTo>
                  <a:cubicBezTo>
                    <a:pt x="6965" y="43440"/>
                    <a:pt x="6945" y="43481"/>
                    <a:pt x="6904" y="43501"/>
                  </a:cubicBezTo>
                  <a:cubicBezTo>
                    <a:pt x="6884" y="43501"/>
                    <a:pt x="6884" y="43501"/>
                    <a:pt x="6864" y="43481"/>
                  </a:cubicBezTo>
                  <a:cubicBezTo>
                    <a:pt x="6823" y="43419"/>
                    <a:pt x="6802" y="43358"/>
                    <a:pt x="6823" y="43277"/>
                  </a:cubicBezTo>
                  <a:close/>
                  <a:moveTo>
                    <a:pt x="6253" y="43419"/>
                  </a:moveTo>
                  <a:cubicBezTo>
                    <a:pt x="6293" y="43440"/>
                    <a:pt x="6334" y="43481"/>
                    <a:pt x="6375" y="43521"/>
                  </a:cubicBezTo>
                  <a:cubicBezTo>
                    <a:pt x="6354" y="43542"/>
                    <a:pt x="6334" y="43562"/>
                    <a:pt x="6293" y="43582"/>
                  </a:cubicBezTo>
                  <a:cubicBezTo>
                    <a:pt x="6253" y="43542"/>
                    <a:pt x="6191" y="43562"/>
                    <a:pt x="6151" y="43542"/>
                  </a:cubicBezTo>
                  <a:cubicBezTo>
                    <a:pt x="6191" y="43501"/>
                    <a:pt x="6191" y="43440"/>
                    <a:pt x="6253" y="43419"/>
                  </a:cubicBezTo>
                  <a:close/>
                  <a:moveTo>
                    <a:pt x="8085" y="43521"/>
                  </a:moveTo>
                  <a:cubicBezTo>
                    <a:pt x="8106" y="43521"/>
                    <a:pt x="8106" y="43542"/>
                    <a:pt x="8106" y="43542"/>
                  </a:cubicBezTo>
                  <a:cubicBezTo>
                    <a:pt x="8126" y="43562"/>
                    <a:pt x="8106" y="43582"/>
                    <a:pt x="8106" y="43582"/>
                  </a:cubicBezTo>
                  <a:cubicBezTo>
                    <a:pt x="8085" y="43582"/>
                    <a:pt x="8065" y="43582"/>
                    <a:pt x="8065" y="43562"/>
                  </a:cubicBezTo>
                  <a:cubicBezTo>
                    <a:pt x="8065" y="43542"/>
                    <a:pt x="8065" y="43521"/>
                    <a:pt x="8085" y="43521"/>
                  </a:cubicBezTo>
                  <a:close/>
                  <a:moveTo>
                    <a:pt x="8793" y="43391"/>
                  </a:moveTo>
                  <a:cubicBezTo>
                    <a:pt x="8820" y="43391"/>
                    <a:pt x="8845" y="43405"/>
                    <a:pt x="8859" y="43419"/>
                  </a:cubicBezTo>
                  <a:cubicBezTo>
                    <a:pt x="8839" y="43460"/>
                    <a:pt x="8778" y="43481"/>
                    <a:pt x="8798" y="43521"/>
                  </a:cubicBezTo>
                  <a:cubicBezTo>
                    <a:pt x="8839" y="43521"/>
                    <a:pt x="8859" y="43521"/>
                    <a:pt x="8880" y="43542"/>
                  </a:cubicBezTo>
                  <a:cubicBezTo>
                    <a:pt x="8880" y="43562"/>
                    <a:pt x="8859" y="43562"/>
                    <a:pt x="8839" y="43582"/>
                  </a:cubicBezTo>
                  <a:cubicBezTo>
                    <a:pt x="8839" y="43562"/>
                    <a:pt x="8819" y="43562"/>
                    <a:pt x="8798" y="43521"/>
                  </a:cubicBezTo>
                  <a:cubicBezTo>
                    <a:pt x="8758" y="43481"/>
                    <a:pt x="8758" y="43481"/>
                    <a:pt x="8758" y="43399"/>
                  </a:cubicBezTo>
                  <a:cubicBezTo>
                    <a:pt x="8769" y="43393"/>
                    <a:pt x="8781" y="43391"/>
                    <a:pt x="8793" y="43391"/>
                  </a:cubicBezTo>
                  <a:close/>
                  <a:moveTo>
                    <a:pt x="9572" y="43542"/>
                  </a:moveTo>
                  <a:cubicBezTo>
                    <a:pt x="9593" y="43542"/>
                    <a:pt x="9593" y="43562"/>
                    <a:pt x="9572" y="43582"/>
                  </a:cubicBezTo>
                  <a:cubicBezTo>
                    <a:pt x="9552" y="43562"/>
                    <a:pt x="9552" y="43542"/>
                    <a:pt x="9572" y="43542"/>
                  </a:cubicBezTo>
                  <a:close/>
                  <a:moveTo>
                    <a:pt x="8330" y="43562"/>
                  </a:moveTo>
                  <a:cubicBezTo>
                    <a:pt x="8371" y="43562"/>
                    <a:pt x="8391" y="43582"/>
                    <a:pt x="8411" y="43582"/>
                  </a:cubicBezTo>
                  <a:cubicBezTo>
                    <a:pt x="8411" y="43623"/>
                    <a:pt x="8371" y="43643"/>
                    <a:pt x="8310" y="43643"/>
                  </a:cubicBezTo>
                  <a:cubicBezTo>
                    <a:pt x="8310" y="43603"/>
                    <a:pt x="8350" y="43603"/>
                    <a:pt x="8330" y="43562"/>
                  </a:cubicBezTo>
                  <a:close/>
                  <a:moveTo>
                    <a:pt x="9165" y="43460"/>
                  </a:moveTo>
                  <a:cubicBezTo>
                    <a:pt x="9165" y="43481"/>
                    <a:pt x="9165" y="43501"/>
                    <a:pt x="9145" y="43501"/>
                  </a:cubicBezTo>
                  <a:lnTo>
                    <a:pt x="9145" y="43582"/>
                  </a:lnTo>
                  <a:cubicBezTo>
                    <a:pt x="9145" y="43623"/>
                    <a:pt x="9206" y="43623"/>
                    <a:pt x="9185" y="43664"/>
                  </a:cubicBezTo>
                  <a:cubicBezTo>
                    <a:pt x="9175" y="43684"/>
                    <a:pt x="9160" y="43689"/>
                    <a:pt x="9142" y="43689"/>
                  </a:cubicBezTo>
                  <a:cubicBezTo>
                    <a:pt x="9124" y="43689"/>
                    <a:pt x="9104" y="43684"/>
                    <a:pt x="9083" y="43684"/>
                  </a:cubicBezTo>
                  <a:lnTo>
                    <a:pt x="9083" y="43501"/>
                  </a:lnTo>
                  <a:cubicBezTo>
                    <a:pt x="9090" y="43494"/>
                    <a:pt x="9097" y="43492"/>
                    <a:pt x="9104" y="43492"/>
                  </a:cubicBezTo>
                  <a:cubicBezTo>
                    <a:pt x="9117" y="43492"/>
                    <a:pt x="9131" y="43501"/>
                    <a:pt x="9145" y="43501"/>
                  </a:cubicBezTo>
                  <a:cubicBezTo>
                    <a:pt x="9145" y="43481"/>
                    <a:pt x="9145" y="43481"/>
                    <a:pt x="9165" y="43460"/>
                  </a:cubicBezTo>
                  <a:close/>
                  <a:moveTo>
                    <a:pt x="7637" y="43582"/>
                  </a:moveTo>
                  <a:cubicBezTo>
                    <a:pt x="7637" y="43623"/>
                    <a:pt x="7658" y="43664"/>
                    <a:pt x="7637" y="43684"/>
                  </a:cubicBezTo>
                  <a:cubicBezTo>
                    <a:pt x="7617" y="43694"/>
                    <a:pt x="7602" y="43699"/>
                    <a:pt x="7587" y="43699"/>
                  </a:cubicBezTo>
                  <a:cubicBezTo>
                    <a:pt x="7571" y="43699"/>
                    <a:pt x="7556" y="43694"/>
                    <a:pt x="7536" y="43684"/>
                  </a:cubicBezTo>
                  <a:cubicBezTo>
                    <a:pt x="7536" y="43603"/>
                    <a:pt x="7536" y="43603"/>
                    <a:pt x="7637" y="43582"/>
                  </a:cubicBezTo>
                  <a:close/>
                  <a:moveTo>
                    <a:pt x="6640" y="43460"/>
                  </a:moveTo>
                  <a:cubicBezTo>
                    <a:pt x="6640" y="43481"/>
                    <a:pt x="6660" y="43481"/>
                    <a:pt x="6660" y="43481"/>
                  </a:cubicBezTo>
                  <a:lnTo>
                    <a:pt x="6660" y="43684"/>
                  </a:lnTo>
                  <a:cubicBezTo>
                    <a:pt x="6645" y="43699"/>
                    <a:pt x="6631" y="43713"/>
                    <a:pt x="6609" y="43713"/>
                  </a:cubicBezTo>
                  <a:cubicBezTo>
                    <a:pt x="6601" y="43713"/>
                    <a:pt x="6590" y="43711"/>
                    <a:pt x="6578" y="43705"/>
                  </a:cubicBezTo>
                  <a:cubicBezTo>
                    <a:pt x="6578" y="43705"/>
                    <a:pt x="6558" y="43705"/>
                    <a:pt x="6558" y="43684"/>
                  </a:cubicBezTo>
                  <a:cubicBezTo>
                    <a:pt x="6578" y="43623"/>
                    <a:pt x="6640" y="43562"/>
                    <a:pt x="6640" y="43460"/>
                  </a:cubicBezTo>
                  <a:close/>
                  <a:moveTo>
                    <a:pt x="7128" y="43664"/>
                  </a:moveTo>
                  <a:cubicBezTo>
                    <a:pt x="7149" y="43664"/>
                    <a:pt x="7169" y="43664"/>
                    <a:pt x="7210" y="43684"/>
                  </a:cubicBezTo>
                  <a:cubicBezTo>
                    <a:pt x="7200" y="43715"/>
                    <a:pt x="7184" y="43725"/>
                    <a:pt x="7169" y="43725"/>
                  </a:cubicBezTo>
                  <a:cubicBezTo>
                    <a:pt x="7154" y="43725"/>
                    <a:pt x="7138" y="43715"/>
                    <a:pt x="7128" y="43705"/>
                  </a:cubicBezTo>
                  <a:cubicBezTo>
                    <a:pt x="7128" y="43705"/>
                    <a:pt x="7128" y="43684"/>
                    <a:pt x="7128" y="43684"/>
                  </a:cubicBezTo>
                  <a:cubicBezTo>
                    <a:pt x="7128" y="43684"/>
                    <a:pt x="7128" y="43684"/>
                    <a:pt x="7128" y="43664"/>
                  </a:cubicBezTo>
                  <a:close/>
                  <a:moveTo>
                    <a:pt x="7780" y="43521"/>
                  </a:moveTo>
                  <a:lnTo>
                    <a:pt x="7780" y="43521"/>
                  </a:lnTo>
                  <a:cubicBezTo>
                    <a:pt x="7882" y="43562"/>
                    <a:pt x="7882" y="43623"/>
                    <a:pt x="7923" y="43684"/>
                  </a:cubicBezTo>
                  <a:cubicBezTo>
                    <a:pt x="7882" y="43725"/>
                    <a:pt x="7841" y="43745"/>
                    <a:pt x="7800" y="43745"/>
                  </a:cubicBezTo>
                  <a:cubicBezTo>
                    <a:pt x="7780" y="43684"/>
                    <a:pt x="7780" y="43603"/>
                    <a:pt x="7780" y="43521"/>
                  </a:cubicBezTo>
                  <a:close/>
                  <a:moveTo>
                    <a:pt x="9307" y="43705"/>
                  </a:moveTo>
                  <a:cubicBezTo>
                    <a:pt x="9348" y="43705"/>
                    <a:pt x="9369" y="43745"/>
                    <a:pt x="9389" y="43766"/>
                  </a:cubicBezTo>
                  <a:lnTo>
                    <a:pt x="9328" y="43766"/>
                  </a:lnTo>
                  <a:cubicBezTo>
                    <a:pt x="9307" y="43745"/>
                    <a:pt x="9307" y="43725"/>
                    <a:pt x="9307" y="43705"/>
                  </a:cubicBezTo>
                  <a:close/>
                  <a:moveTo>
                    <a:pt x="6110" y="43684"/>
                  </a:moveTo>
                  <a:cubicBezTo>
                    <a:pt x="6151" y="43705"/>
                    <a:pt x="6151" y="43745"/>
                    <a:pt x="6171" y="43766"/>
                  </a:cubicBezTo>
                  <a:cubicBezTo>
                    <a:pt x="6164" y="43772"/>
                    <a:pt x="6155" y="43775"/>
                    <a:pt x="6145" y="43775"/>
                  </a:cubicBezTo>
                  <a:cubicBezTo>
                    <a:pt x="6126" y="43775"/>
                    <a:pt x="6103" y="43766"/>
                    <a:pt x="6090" y="43766"/>
                  </a:cubicBezTo>
                  <a:cubicBezTo>
                    <a:pt x="6069" y="43766"/>
                    <a:pt x="6069" y="43745"/>
                    <a:pt x="6069" y="43745"/>
                  </a:cubicBezTo>
                  <a:cubicBezTo>
                    <a:pt x="6069" y="43725"/>
                    <a:pt x="6090" y="43705"/>
                    <a:pt x="6110" y="43684"/>
                  </a:cubicBezTo>
                  <a:close/>
                  <a:moveTo>
                    <a:pt x="8961" y="43786"/>
                  </a:moveTo>
                  <a:cubicBezTo>
                    <a:pt x="8982" y="43786"/>
                    <a:pt x="8982" y="43806"/>
                    <a:pt x="8961" y="43827"/>
                  </a:cubicBezTo>
                  <a:cubicBezTo>
                    <a:pt x="8941" y="43806"/>
                    <a:pt x="8941" y="43786"/>
                    <a:pt x="8961" y="43786"/>
                  </a:cubicBezTo>
                  <a:close/>
                  <a:moveTo>
                    <a:pt x="6232" y="43806"/>
                  </a:moveTo>
                  <a:cubicBezTo>
                    <a:pt x="6253" y="43827"/>
                    <a:pt x="6273" y="43827"/>
                    <a:pt x="6273" y="43847"/>
                  </a:cubicBezTo>
                  <a:cubicBezTo>
                    <a:pt x="6232" y="43847"/>
                    <a:pt x="6232" y="43847"/>
                    <a:pt x="6232" y="43806"/>
                  </a:cubicBezTo>
                  <a:close/>
                  <a:moveTo>
                    <a:pt x="9899" y="43838"/>
                  </a:moveTo>
                  <a:cubicBezTo>
                    <a:pt x="9900" y="43838"/>
                    <a:pt x="9905" y="43847"/>
                    <a:pt x="9918" y="43847"/>
                  </a:cubicBezTo>
                  <a:lnTo>
                    <a:pt x="9898" y="43847"/>
                  </a:lnTo>
                  <a:cubicBezTo>
                    <a:pt x="9898" y="43840"/>
                    <a:pt x="9898" y="43838"/>
                    <a:pt x="9899" y="43838"/>
                  </a:cubicBezTo>
                  <a:close/>
                  <a:moveTo>
                    <a:pt x="6762" y="43745"/>
                  </a:moveTo>
                  <a:cubicBezTo>
                    <a:pt x="6802" y="43745"/>
                    <a:pt x="6802" y="43766"/>
                    <a:pt x="6823" y="43786"/>
                  </a:cubicBezTo>
                  <a:cubicBezTo>
                    <a:pt x="6823" y="43806"/>
                    <a:pt x="6823" y="43827"/>
                    <a:pt x="6802" y="43847"/>
                  </a:cubicBezTo>
                  <a:cubicBezTo>
                    <a:pt x="6794" y="43851"/>
                    <a:pt x="6787" y="43853"/>
                    <a:pt x="6780" y="43853"/>
                  </a:cubicBezTo>
                  <a:cubicBezTo>
                    <a:pt x="6754" y="43853"/>
                    <a:pt x="6741" y="43827"/>
                    <a:pt x="6741" y="43827"/>
                  </a:cubicBezTo>
                  <a:cubicBezTo>
                    <a:pt x="6741" y="43786"/>
                    <a:pt x="6762" y="43766"/>
                    <a:pt x="6762" y="43745"/>
                  </a:cubicBezTo>
                  <a:close/>
                  <a:moveTo>
                    <a:pt x="9715" y="43684"/>
                  </a:moveTo>
                  <a:cubicBezTo>
                    <a:pt x="9715" y="43766"/>
                    <a:pt x="9674" y="43827"/>
                    <a:pt x="9694" y="43908"/>
                  </a:cubicBezTo>
                  <a:cubicBezTo>
                    <a:pt x="9654" y="43888"/>
                    <a:pt x="9633" y="43868"/>
                    <a:pt x="9613" y="43847"/>
                  </a:cubicBezTo>
                  <a:cubicBezTo>
                    <a:pt x="9593" y="43868"/>
                    <a:pt x="9572" y="43868"/>
                    <a:pt x="9552" y="43888"/>
                  </a:cubicBezTo>
                  <a:cubicBezTo>
                    <a:pt x="9531" y="43868"/>
                    <a:pt x="9511" y="43847"/>
                    <a:pt x="9511" y="43806"/>
                  </a:cubicBezTo>
                  <a:cubicBezTo>
                    <a:pt x="9531" y="43786"/>
                    <a:pt x="9552" y="43766"/>
                    <a:pt x="9593" y="43725"/>
                  </a:cubicBezTo>
                  <a:cubicBezTo>
                    <a:pt x="9603" y="43720"/>
                    <a:pt x="9613" y="43719"/>
                    <a:pt x="9623" y="43719"/>
                  </a:cubicBezTo>
                  <a:cubicBezTo>
                    <a:pt x="9633" y="43719"/>
                    <a:pt x="9643" y="43720"/>
                    <a:pt x="9654" y="43720"/>
                  </a:cubicBezTo>
                  <a:cubicBezTo>
                    <a:pt x="9674" y="43720"/>
                    <a:pt x="9694" y="43715"/>
                    <a:pt x="9715" y="43684"/>
                  </a:cubicBezTo>
                  <a:close/>
                  <a:moveTo>
                    <a:pt x="8432" y="43786"/>
                  </a:moveTo>
                  <a:cubicBezTo>
                    <a:pt x="8472" y="43806"/>
                    <a:pt x="8513" y="43806"/>
                    <a:pt x="8534" y="43868"/>
                  </a:cubicBezTo>
                  <a:cubicBezTo>
                    <a:pt x="8518" y="43883"/>
                    <a:pt x="8503" y="43886"/>
                    <a:pt x="8489" y="43886"/>
                  </a:cubicBezTo>
                  <a:cubicBezTo>
                    <a:pt x="8474" y="43886"/>
                    <a:pt x="8460" y="43882"/>
                    <a:pt x="8448" y="43882"/>
                  </a:cubicBezTo>
                  <a:cubicBezTo>
                    <a:pt x="8442" y="43882"/>
                    <a:pt x="8436" y="43883"/>
                    <a:pt x="8432" y="43888"/>
                  </a:cubicBezTo>
                  <a:cubicBezTo>
                    <a:pt x="8371" y="43908"/>
                    <a:pt x="8391" y="43969"/>
                    <a:pt x="8350" y="43969"/>
                  </a:cubicBezTo>
                  <a:cubicBezTo>
                    <a:pt x="8330" y="43929"/>
                    <a:pt x="8350" y="43908"/>
                    <a:pt x="8310" y="43868"/>
                  </a:cubicBezTo>
                  <a:cubicBezTo>
                    <a:pt x="8371" y="43868"/>
                    <a:pt x="8391" y="43827"/>
                    <a:pt x="8432" y="43786"/>
                  </a:cubicBezTo>
                  <a:close/>
                  <a:moveTo>
                    <a:pt x="9022" y="43888"/>
                  </a:moveTo>
                  <a:lnTo>
                    <a:pt x="9022" y="43888"/>
                  </a:lnTo>
                  <a:cubicBezTo>
                    <a:pt x="9043" y="43969"/>
                    <a:pt x="9002" y="43990"/>
                    <a:pt x="8961" y="44010"/>
                  </a:cubicBezTo>
                  <a:cubicBezTo>
                    <a:pt x="8941" y="43949"/>
                    <a:pt x="8941" y="43949"/>
                    <a:pt x="9022" y="43888"/>
                  </a:cubicBezTo>
                  <a:close/>
                  <a:moveTo>
                    <a:pt x="6864" y="44010"/>
                  </a:moveTo>
                  <a:cubicBezTo>
                    <a:pt x="6884" y="44010"/>
                    <a:pt x="6884" y="44010"/>
                    <a:pt x="6904" y="44030"/>
                  </a:cubicBezTo>
                  <a:cubicBezTo>
                    <a:pt x="6884" y="44030"/>
                    <a:pt x="6864" y="44030"/>
                    <a:pt x="6864" y="44010"/>
                  </a:cubicBezTo>
                  <a:close/>
                  <a:moveTo>
                    <a:pt x="6904" y="44030"/>
                  </a:moveTo>
                  <a:lnTo>
                    <a:pt x="6904" y="44030"/>
                  </a:lnTo>
                  <a:cubicBezTo>
                    <a:pt x="6904" y="44030"/>
                    <a:pt x="6925" y="44030"/>
                    <a:pt x="6925" y="44051"/>
                  </a:cubicBezTo>
                  <a:cubicBezTo>
                    <a:pt x="6904" y="44051"/>
                    <a:pt x="6904" y="44030"/>
                    <a:pt x="6904" y="44030"/>
                  </a:cubicBezTo>
                  <a:close/>
                  <a:moveTo>
                    <a:pt x="9919" y="44021"/>
                  </a:moveTo>
                  <a:cubicBezTo>
                    <a:pt x="9925" y="44021"/>
                    <a:pt x="9932" y="44024"/>
                    <a:pt x="9939" y="44030"/>
                  </a:cubicBezTo>
                  <a:cubicBezTo>
                    <a:pt x="9930" y="44048"/>
                    <a:pt x="9922" y="44054"/>
                    <a:pt x="9914" y="44054"/>
                  </a:cubicBezTo>
                  <a:cubicBezTo>
                    <a:pt x="9905" y="44054"/>
                    <a:pt x="9898" y="44042"/>
                    <a:pt x="9898" y="44030"/>
                  </a:cubicBezTo>
                  <a:cubicBezTo>
                    <a:pt x="9898" y="44030"/>
                    <a:pt x="9907" y="44021"/>
                    <a:pt x="9919" y="44021"/>
                  </a:cubicBezTo>
                  <a:close/>
                  <a:moveTo>
                    <a:pt x="9369" y="44030"/>
                  </a:moveTo>
                  <a:lnTo>
                    <a:pt x="9430" y="44071"/>
                  </a:lnTo>
                  <a:cubicBezTo>
                    <a:pt x="9409" y="44092"/>
                    <a:pt x="9389" y="44092"/>
                    <a:pt x="9369" y="44112"/>
                  </a:cubicBezTo>
                  <a:cubicBezTo>
                    <a:pt x="9348" y="44092"/>
                    <a:pt x="9348" y="44092"/>
                    <a:pt x="9328" y="44071"/>
                  </a:cubicBezTo>
                  <a:cubicBezTo>
                    <a:pt x="9348" y="44051"/>
                    <a:pt x="9348" y="44030"/>
                    <a:pt x="9369" y="44030"/>
                  </a:cubicBezTo>
                  <a:close/>
                  <a:moveTo>
                    <a:pt x="7417" y="43946"/>
                  </a:moveTo>
                  <a:cubicBezTo>
                    <a:pt x="7423" y="43946"/>
                    <a:pt x="7428" y="43947"/>
                    <a:pt x="7434" y="43949"/>
                  </a:cubicBezTo>
                  <a:cubicBezTo>
                    <a:pt x="7352" y="44030"/>
                    <a:pt x="7312" y="44112"/>
                    <a:pt x="7271" y="44193"/>
                  </a:cubicBezTo>
                  <a:cubicBezTo>
                    <a:pt x="7210" y="44193"/>
                    <a:pt x="7210" y="44132"/>
                    <a:pt x="7149" y="44112"/>
                  </a:cubicBezTo>
                  <a:cubicBezTo>
                    <a:pt x="7210" y="44071"/>
                    <a:pt x="7251" y="44030"/>
                    <a:pt x="7312" y="43990"/>
                  </a:cubicBezTo>
                  <a:cubicBezTo>
                    <a:pt x="7315" y="43997"/>
                    <a:pt x="7319" y="43999"/>
                    <a:pt x="7324" y="43999"/>
                  </a:cubicBezTo>
                  <a:cubicBezTo>
                    <a:pt x="7344" y="43999"/>
                    <a:pt x="7375" y="43946"/>
                    <a:pt x="7417" y="43946"/>
                  </a:cubicBezTo>
                  <a:close/>
                  <a:moveTo>
                    <a:pt x="6660" y="44193"/>
                  </a:moveTo>
                  <a:cubicBezTo>
                    <a:pt x="6680" y="44193"/>
                    <a:pt x="6660" y="44214"/>
                    <a:pt x="6660" y="44214"/>
                  </a:cubicBezTo>
                  <a:cubicBezTo>
                    <a:pt x="6640" y="44214"/>
                    <a:pt x="6660" y="44193"/>
                    <a:pt x="6660" y="44193"/>
                  </a:cubicBezTo>
                  <a:close/>
                  <a:moveTo>
                    <a:pt x="8920" y="44071"/>
                  </a:moveTo>
                  <a:cubicBezTo>
                    <a:pt x="8982" y="44112"/>
                    <a:pt x="8982" y="44153"/>
                    <a:pt x="9002" y="44193"/>
                  </a:cubicBezTo>
                  <a:cubicBezTo>
                    <a:pt x="8982" y="44214"/>
                    <a:pt x="8982" y="44234"/>
                    <a:pt x="8961" y="44234"/>
                  </a:cubicBezTo>
                  <a:cubicBezTo>
                    <a:pt x="8900" y="44214"/>
                    <a:pt x="8880" y="44153"/>
                    <a:pt x="8859" y="44092"/>
                  </a:cubicBezTo>
                  <a:cubicBezTo>
                    <a:pt x="8880" y="44071"/>
                    <a:pt x="8900" y="44071"/>
                    <a:pt x="8920" y="44071"/>
                  </a:cubicBezTo>
                  <a:close/>
                  <a:moveTo>
                    <a:pt x="8147" y="43847"/>
                  </a:moveTo>
                  <a:cubicBezTo>
                    <a:pt x="8187" y="43868"/>
                    <a:pt x="8208" y="43929"/>
                    <a:pt x="8248" y="43949"/>
                  </a:cubicBezTo>
                  <a:cubicBezTo>
                    <a:pt x="8269" y="43990"/>
                    <a:pt x="8228" y="44051"/>
                    <a:pt x="8269" y="44092"/>
                  </a:cubicBezTo>
                  <a:cubicBezTo>
                    <a:pt x="8248" y="44132"/>
                    <a:pt x="8208" y="44173"/>
                    <a:pt x="8187" y="44234"/>
                  </a:cubicBezTo>
                  <a:cubicBezTo>
                    <a:pt x="8168" y="44244"/>
                    <a:pt x="8149" y="44248"/>
                    <a:pt x="8132" y="44248"/>
                  </a:cubicBezTo>
                  <a:cubicBezTo>
                    <a:pt x="8076" y="44248"/>
                    <a:pt x="8030" y="44209"/>
                    <a:pt x="7984" y="44193"/>
                  </a:cubicBezTo>
                  <a:cubicBezTo>
                    <a:pt x="7963" y="44193"/>
                    <a:pt x="7963" y="44173"/>
                    <a:pt x="7984" y="44153"/>
                  </a:cubicBezTo>
                  <a:cubicBezTo>
                    <a:pt x="7996" y="44141"/>
                    <a:pt x="8010" y="44137"/>
                    <a:pt x="8024" y="44137"/>
                  </a:cubicBezTo>
                  <a:cubicBezTo>
                    <a:pt x="8040" y="44137"/>
                    <a:pt x="8056" y="44141"/>
                    <a:pt x="8072" y="44141"/>
                  </a:cubicBezTo>
                  <a:cubicBezTo>
                    <a:pt x="8092" y="44141"/>
                    <a:pt x="8110" y="44136"/>
                    <a:pt x="8126" y="44112"/>
                  </a:cubicBezTo>
                  <a:cubicBezTo>
                    <a:pt x="8147" y="44071"/>
                    <a:pt x="8147" y="44030"/>
                    <a:pt x="8147" y="43990"/>
                  </a:cubicBezTo>
                  <a:cubicBezTo>
                    <a:pt x="8147" y="43949"/>
                    <a:pt x="8085" y="43949"/>
                    <a:pt x="8085" y="43908"/>
                  </a:cubicBezTo>
                  <a:cubicBezTo>
                    <a:pt x="8106" y="43888"/>
                    <a:pt x="8106" y="43868"/>
                    <a:pt x="8147" y="43847"/>
                  </a:cubicBezTo>
                  <a:close/>
                  <a:moveTo>
                    <a:pt x="6130" y="43941"/>
                  </a:moveTo>
                  <a:cubicBezTo>
                    <a:pt x="6141" y="43941"/>
                    <a:pt x="6155" y="43944"/>
                    <a:pt x="6171" y="43949"/>
                  </a:cubicBezTo>
                  <a:cubicBezTo>
                    <a:pt x="6171" y="43990"/>
                    <a:pt x="6191" y="44030"/>
                    <a:pt x="6232" y="44071"/>
                  </a:cubicBezTo>
                  <a:cubicBezTo>
                    <a:pt x="6232" y="44112"/>
                    <a:pt x="6232" y="44153"/>
                    <a:pt x="6232" y="44193"/>
                  </a:cubicBezTo>
                  <a:cubicBezTo>
                    <a:pt x="6253" y="44234"/>
                    <a:pt x="6293" y="44214"/>
                    <a:pt x="6273" y="44254"/>
                  </a:cubicBezTo>
                  <a:cubicBezTo>
                    <a:pt x="6253" y="44275"/>
                    <a:pt x="6232" y="44275"/>
                    <a:pt x="6212" y="44275"/>
                  </a:cubicBezTo>
                  <a:cubicBezTo>
                    <a:pt x="6171" y="44234"/>
                    <a:pt x="6151" y="44153"/>
                    <a:pt x="6090" y="44132"/>
                  </a:cubicBezTo>
                  <a:cubicBezTo>
                    <a:pt x="6090" y="44071"/>
                    <a:pt x="6110" y="44030"/>
                    <a:pt x="6049" y="43990"/>
                  </a:cubicBezTo>
                  <a:cubicBezTo>
                    <a:pt x="6079" y="43960"/>
                    <a:pt x="6098" y="43941"/>
                    <a:pt x="6130" y="43941"/>
                  </a:cubicBezTo>
                  <a:close/>
                  <a:moveTo>
                    <a:pt x="8574" y="44214"/>
                  </a:moveTo>
                  <a:cubicBezTo>
                    <a:pt x="8534" y="44254"/>
                    <a:pt x="8513" y="44295"/>
                    <a:pt x="8452" y="44316"/>
                  </a:cubicBezTo>
                  <a:cubicBezTo>
                    <a:pt x="8472" y="44214"/>
                    <a:pt x="8493" y="44214"/>
                    <a:pt x="8574" y="44214"/>
                  </a:cubicBezTo>
                  <a:close/>
                  <a:moveTo>
                    <a:pt x="8941" y="44417"/>
                  </a:moveTo>
                  <a:cubicBezTo>
                    <a:pt x="8941" y="44417"/>
                    <a:pt x="8941" y="44438"/>
                    <a:pt x="8941" y="44438"/>
                  </a:cubicBezTo>
                  <a:lnTo>
                    <a:pt x="8920" y="44438"/>
                  </a:lnTo>
                  <a:cubicBezTo>
                    <a:pt x="8920" y="44417"/>
                    <a:pt x="8920" y="44417"/>
                    <a:pt x="8920" y="44417"/>
                  </a:cubicBezTo>
                  <a:close/>
                  <a:moveTo>
                    <a:pt x="8737" y="44397"/>
                  </a:moveTo>
                  <a:cubicBezTo>
                    <a:pt x="8758" y="44417"/>
                    <a:pt x="8758" y="44438"/>
                    <a:pt x="8737" y="44458"/>
                  </a:cubicBezTo>
                  <a:cubicBezTo>
                    <a:pt x="8731" y="44464"/>
                    <a:pt x="8727" y="44467"/>
                    <a:pt x="8724" y="44467"/>
                  </a:cubicBezTo>
                  <a:cubicBezTo>
                    <a:pt x="8715" y="44467"/>
                    <a:pt x="8711" y="44452"/>
                    <a:pt x="8696" y="44438"/>
                  </a:cubicBezTo>
                  <a:cubicBezTo>
                    <a:pt x="8696" y="44417"/>
                    <a:pt x="8717" y="44397"/>
                    <a:pt x="8737" y="44397"/>
                  </a:cubicBezTo>
                  <a:close/>
                  <a:moveTo>
                    <a:pt x="8880" y="44499"/>
                  </a:moveTo>
                  <a:cubicBezTo>
                    <a:pt x="8900" y="44519"/>
                    <a:pt x="8900" y="44519"/>
                    <a:pt x="8920" y="44540"/>
                  </a:cubicBezTo>
                  <a:cubicBezTo>
                    <a:pt x="8910" y="44550"/>
                    <a:pt x="8895" y="44555"/>
                    <a:pt x="8880" y="44555"/>
                  </a:cubicBezTo>
                  <a:cubicBezTo>
                    <a:pt x="8864" y="44555"/>
                    <a:pt x="8849" y="44550"/>
                    <a:pt x="8839" y="44540"/>
                  </a:cubicBezTo>
                  <a:cubicBezTo>
                    <a:pt x="8839" y="44519"/>
                    <a:pt x="8859" y="44519"/>
                    <a:pt x="8880" y="44499"/>
                  </a:cubicBezTo>
                  <a:close/>
                  <a:moveTo>
                    <a:pt x="9043" y="44743"/>
                  </a:moveTo>
                  <a:cubicBezTo>
                    <a:pt x="9043" y="44764"/>
                    <a:pt x="9043" y="44764"/>
                    <a:pt x="9022" y="44764"/>
                  </a:cubicBezTo>
                  <a:cubicBezTo>
                    <a:pt x="9022" y="44743"/>
                    <a:pt x="9043" y="44743"/>
                    <a:pt x="9043" y="44743"/>
                  </a:cubicBezTo>
                  <a:close/>
                  <a:moveTo>
                    <a:pt x="8819" y="44784"/>
                  </a:moveTo>
                  <a:cubicBezTo>
                    <a:pt x="8839" y="44784"/>
                    <a:pt x="8859" y="44804"/>
                    <a:pt x="8859" y="44804"/>
                  </a:cubicBezTo>
                  <a:cubicBezTo>
                    <a:pt x="8847" y="44817"/>
                    <a:pt x="8838" y="44822"/>
                    <a:pt x="8832" y="44822"/>
                  </a:cubicBezTo>
                  <a:cubicBezTo>
                    <a:pt x="8819" y="44822"/>
                    <a:pt x="8819" y="44798"/>
                    <a:pt x="8819" y="44784"/>
                  </a:cubicBezTo>
                  <a:close/>
                  <a:moveTo>
                    <a:pt x="8154" y="44755"/>
                  </a:moveTo>
                  <a:cubicBezTo>
                    <a:pt x="8157" y="44755"/>
                    <a:pt x="8161" y="44758"/>
                    <a:pt x="8167" y="44764"/>
                  </a:cubicBezTo>
                  <a:cubicBezTo>
                    <a:pt x="8167" y="44764"/>
                    <a:pt x="8147" y="44764"/>
                    <a:pt x="8147" y="44784"/>
                  </a:cubicBezTo>
                  <a:cubicBezTo>
                    <a:pt x="8147" y="44784"/>
                    <a:pt x="8147" y="44804"/>
                    <a:pt x="8126" y="44825"/>
                  </a:cubicBezTo>
                  <a:cubicBezTo>
                    <a:pt x="8106" y="44804"/>
                    <a:pt x="8106" y="44784"/>
                    <a:pt x="8147" y="44784"/>
                  </a:cubicBezTo>
                  <a:cubicBezTo>
                    <a:pt x="8147" y="44770"/>
                    <a:pt x="8147" y="44755"/>
                    <a:pt x="8154" y="44755"/>
                  </a:cubicBezTo>
                  <a:close/>
                  <a:moveTo>
                    <a:pt x="8963" y="44899"/>
                  </a:moveTo>
                  <a:cubicBezTo>
                    <a:pt x="8974" y="44899"/>
                    <a:pt x="8987" y="44901"/>
                    <a:pt x="9002" y="44906"/>
                  </a:cubicBezTo>
                  <a:cubicBezTo>
                    <a:pt x="9002" y="44927"/>
                    <a:pt x="9002" y="44947"/>
                    <a:pt x="9002" y="44947"/>
                  </a:cubicBezTo>
                  <a:cubicBezTo>
                    <a:pt x="8992" y="44967"/>
                    <a:pt x="8976" y="44972"/>
                    <a:pt x="8961" y="44972"/>
                  </a:cubicBezTo>
                  <a:cubicBezTo>
                    <a:pt x="8946" y="44972"/>
                    <a:pt x="8931" y="44967"/>
                    <a:pt x="8920" y="44967"/>
                  </a:cubicBezTo>
                  <a:cubicBezTo>
                    <a:pt x="8920" y="44921"/>
                    <a:pt x="8932" y="44899"/>
                    <a:pt x="8963" y="44899"/>
                  </a:cubicBezTo>
                  <a:close/>
                  <a:moveTo>
                    <a:pt x="8927" y="45141"/>
                  </a:moveTo>
                  <a:cubicBezTo>
                    <a:pt x="8930" y="45141"/>
                    <a:pt x="8934" y="45144"/>
                    <a:pt x="8941" y="45151"/>
                  </a:cubicBezTo>
                  <a:lnTo>
                    <a:pt x="8920" y="45151"/>
                  </a:lnTo>
                  <a:cubicBezTo>
                    <a:pt x="8920" y="45165"/>
                    <a:pt x="8920" y="45179"/>
                    <a:pt x="8913" y="45179"/>
                  </a:cubicBezTo>
                  <a:cubicBezTo>
                    <a:pt x="8910" y="45179"/>
                    <a:pt x="8906" y="45177"/>
                    <a:pt x="8900" y="45171"/>
                  </a:cubicBezTo>
                  <a:cubicBezTo>
                    <a:pt x="8900" y="45151"/>
                    <a:pt x="8900" y="45151"/>
                    <a:pt x="8920" y="45151"/>
                  </a:cubicBezTo>
                  <a:cubicBezTo>
                    <a:pt x="8920" y="45151"/>
                    <a:pt x="8920" y="45141"/>
                    <a:pt x="8927" y="45141"/>
                  </a:cubicBezTo>
                  <a:close/>
                  <a:moveTo>
                    <a:pt x="11812" y="0"/>
                  </a:moveTo>
                  <a:cubicBezTo>
                    <a:pt x="11751" y="41"/>
                    <a:pt x="11751" y="102"/>
                    <a:pt x="11751" y="143"/>
                  </a:cubicBezTo>
                  <a:cubicBezTo>
                    <a:pt x="11751" y="163"/>
                    <a:pt x="11731" y="163"/>
                    <a:pt x="11731" y="163"/>
                  </a:cubicBezTo>
                  <a:cubicBezTo>
                    <a:pt x="11690" y="143"/>
                    <a:pt x="11670" y="122"/>
                    <a:pt x="11629" y="122"/>
                  </a:cubicBezTo>
                  <a:cubicBezTo>
                    <a:pt x="11568" y="122"/>
                    <a:pt x="11588" y="183"/>
                    <a:pt x="11568" y="224"/>
                  </a:cubicBezTo>
                  <a:cubicBezTo>
                    <a:pt x="11560" y="228"/>
                    <a:pt x="11553" y="230"/>
                    <a:pt x="11548" y="230"/>
                  </a:cubicBezTo>
                  <a:cubicBezTo>
                    <a:pt x="11526" y="230"/>
                    <a:pt x="11519" y="204"/>
                    <a:pt x="11487" y="204"/>
                  </a:cubicBezTo>
                  <a:cubicBezTo>
                    <a:pt x="11466" y="224"/>
                    <a:pt x="11446" y="244"/>
                    <a:pt x="11425" y="265"/>
                  </a:cubicBezTo>
                  <a:lnTo>
                    <a:pt x="11303" y="265"/>
                  </a:lnTo>
                  <a:lnTo>
                    <a:pt x="11303" y="387"/>
                  </a:lnTo>
                  <a:cubicBezTo>
                    <a:pt x="11324" y="407"/>
                    <a:pt x="11364" y="407"/>
                    <a:pt x="11364" y="448"/>
                  </a:cubicBezTo>
                  <a:cubicBezTo>
                    <a:pt x="11344" y="469"/>
                    <a:pt x="11324" y="469"/>
                    <a:pt x="11324" y="489"/>
                  </a:cubicBezTo>
                  <a:cubicBezTo>
                    <a:pt x="11283" y="469"/>
                    <a:pt x="11242" y="448"/>
                    <a:pt x="11201" y="428"/>
                  </a:cubicBezTo>
                  <a:cubicBezTo>
                    <a:pt x="11201" y="448"/>
                    <a:pt x="11181" y="469"/>
                    <a:pt x="11181" y="469"/>
                  </a:cubicBezTo>
                  <a:cubicBezTo>
                    <a:pt x="11201" y="570"/>
                    <a:pt x="11283" y="631"/>
                    <a:pt x="11344" y="693"/>
                  </a:cubicBezTo>
                  <a:cubicBezTo>
                    <a:pt x="11324" y="703"/>
                    <a:pt x="11308" y="708"/>
                    <a:pt x="11296" y="708"/>
                  </a:cubicBezTo>
                  <a:cubicBezTo>
                    <a:pt x="11283" y="708"/>
                    <a:pt x="11273" y="703"/>
                    <a:pt x="11263" y="693"/>
                  </a:cubicBezTo>
                  <a:cubicBezTo>
                    <a:pt x="11263" y="652"/>
                    <a:pt x="11242" y="631"/>
                    <a:pt x="11201" y="631"/>
                  </a:cubicBezTo>
                  <a:cubicBezTo>
                    <a:pt x="11120" y="631"/>
                    <a:pt x="11120" y="693"/>
                    <a:pt x="11079" y="733"/>
                  </a:cubicBezTo>
                  <a:cubicBezTo>
                    <a:pt x="11120" y="774"/>
                    <a:pt x="11140" y="815"/>
                    <a:pt x="11181" y="835"/>
                  </a:cubicBezTo>
                  <a:cubicBezTo>
                    <a:pt x="11140" y="855"/>
                    <a:pt x="11079" y="835"/>
                    <a:pt x="11059" y="876"/>
                  </a:cubicBezTo>
                  <a:cubicBezTo>
                    <a:pt x="11039" y="876"/>
                    <a:pt x="11039" y="896"/>
                    <a:pt x="11039" y="896"/>
                  </a:cubicBezTo>
                  <a:cubicBezTo>
                    <a:pt x="11039" y="937"/>
                    <a:pt x="11100" y="957"/>
                    <a:pt x="11079" y="998"/>
                  </a:cubicBezTo>
                  <a:cubicBezTo>
                    <a:pt x="11072" y="1013"/>
                    <a:pt x="11061" y="1017"/>
                    <a:pt x="11049" y="1017"/>
                  </a:cubicBezTo>
                  <a:cubicBezTo>
                    <a:pt x="11036" y="1017"/>
                    <a:pt x="11021" y="1012"/>
                    <a:pt x="11005" y="1012"/>
                  </a:cubicBezTo>
                  <a:cubicBezTo>
                    <a:pt x="10996" y="1012"/>
                    <a:pt x="10987" y="1014"/>
                    <a:pt x="10977" y="1018"/>
                  </a:cubicBezTo>
                  <a:lnTo>
                    <a:pt x="10957" y="998"/>
                  </a:lnTo>
                  <a:cubicBezTo>
                    <a:pt x="10937" y="1039"/>
                    <a:pt x="10916" y="1059"/>
                    <a:pt x="10896" y="1079"/>
                  </a:cubicBezTo>
                  <a:cubicBezTo>
                    <a:pt x="10876" y="1079"/>
                    <a:pt x="10876" y="1039"/>
                    <a:pt x="10855" y="1018"/>
                  </a:cubicBezTo>
                  <a:lnTo>
                    <a:pt x="10794" y="1018"/>
                  </a:lnTo>
                  <a:cubicBezTo>
                    <a:pt x="10753" y="998"/>
                    <a:pt x="10753" y="998"/>
                    <a:pt x="10774" y="957"/>
                  </a:cubicBezTo>
                  <a:lnTo>
                    <a:pt x="10916" y="957"/>
                  </a:lnTo>
                  <a:cubicBezTo>
                    <a:pt x="10937" y="917"/>
                    <a:pt x="10937" y="876"/>
                    <a:pt x="10916" y="835"/>
                  </a:cubicBezTo>
                  <a:cubicBezTo>
                    <a:pt x="10896" y="815"/>
                    <a:pt x="10896" y="794"/>
                    <a:pt x="10855" y="794"/>
                  </a:cubicBezTo>
                  <a:lnTo>
                    <a:pt x="10814" y="835"/>
                  </a:lnTo>
                  <a:cubicBezTo>
                    <a:pt x="10795" y="845"/>
                    <a:pt x="10778" y="849"/>
                    <a:pt x="10762" y="849"/>
                  </a:cubicBezTo>
                  <a:cubicBezTo>
                    <a:pt x="10715" y="849"/>
                    <a:pt x="10687" y="810"/>
                    <a:pt x="10672" y="794"/>
                  </a:cubicBezTo>
                  <a:cubicBezTo>
                    <a:pt x="10631" y="815"/>
                    <a:pt x="10611" y="855"/>
                    <a:pt x="10570" y="876"/>
                  </a:cubicBezTo>
                  <a:cubicBezTo>
                    <a:pt x="10590" y="835"/>
                    <a:pt x="10550" y="815"/>
                    <a:pt x="10550" y="794"/>
                  </a:cubicBezTo>
                  <a:cubicBezTo>
                    <a:pt x="10550" y="754"/>
                    <a:pt x="10570" y="713"/>
                    <a:pt x="10570" y="672"/>
                  </a:cubicBezTo>
                  <a:cubicBezTo>
                    <a:pt x="10595" y="672"/>
                    <a:pt x="10616" y="675"/>
                    <a:pt x="10634" y="675"/>
                  </a:cubicBezTo>
                  <a:cubicBezTo>
                    <a:pt x="10661" y="675"/>
                    <a:pt x="10680" y="668"/>
                    <a:pt x="10692" y="631"/>
                  </a:cubicBezTo>
                  <a:lnTo>
                    <a:pt x="10692" y="489"/>
                  </a:lnTo>
                  <a:cubicBezTo>
                    <a:pt x="10635" y="413"/>
                    <a:pt x="10596" y="283"/>
                    <a:pt x="10475" y="283"/>
                  </a:cubicBezTo>
                  <a:cubicBezTo>
                    <a:pt x="10466" y="283"/>
                    <a:pt x="10457" y="284"/>
                    <a:pt x="10448" y="285"/>
                  </a:cubicBezTo>
                  <a:cubicBezTo>
                    <a:pt x="10407" y="367"/>
                    <a:pt x="10468" y="428"/>
                    <a:pt x="10489" y="489"/>
                  </a:cubicBezTo>
                  <a:cubicBezTo>
                    <a:pt x="10468" y="530"/>
                    <a:pt x="10448" y="550"/>
                    <a:pt x="10407" y="570"/>
                  </a:cubicBezTo>
                  <a:cubicBezTo>
                    <a:pt x="10407" y="530"/>
                    <a:pt x="10407" y="509"/>
                    <a:pt x="10387" y="489"/>
                  </a:cubicBezTo>
                  <a:cubicBezTo>
                    <a:pt x="10366" y="489"/>
                    <a:pt x="10346" y="489"/>
                    <a:pt x="10326" y="469"/>
                  </a:cubicBezTo>
                  <a:cubicBezTo>
                    <a:pt x="10326" y="387"/>
                    <a:pt x="10265" y="326"/>
                    <a:pt x="10285" y="244"/>
                  </a:cubicBezTo>
                  <a:cubicBezTo>
                    <a:pt x="10265" y="214"/>
                    <a:pt x="10244" y="199"/>
                    <a:pt x="10224" y="199"/>
                  </a:cubicBezTo>
                  <a:cubicBezTo>
                    <a:pt x="10204" y="199"/>
                    <a:pt x="10183" y="214"/>
                    <a:pt x="10163" y="244"/>
                  </a:cubicBezTo>
                  <a:cubicBezTo>
                    <a:pt x="10163" y="285"/>
                    <a:pt x="10183" y="306"/>
                    <a:pt x="10204" y="346"/>
                  </a:cubicBezTo>
                  <a:lnTo>
                    <a:pt x="10204" y="469"/>
                  </a:lnTo>
                  <a:cubicBezTo>
                    <a:pt x="10204" y="509"/>
                    <a:pt x="10204" y="550"/>
                    <a:pt x="10224" y="591"/>
                  </a:cubicBezTo>
                  <a:cubicBezTo>
                    <a:pt x="10183" y="611"/>
                    <a:pt x="10163" y="652"/>
                    <a:pt x="10122" y="693"/>
                  </a:cubicBezTo>
                  <a:cubicBezTo>
                    <a:pt x="10122" y="668"/>
                    <a:pt x="10118" y="660"/>
                    <a:pt x="10112" y="660"/>
                  </a:cubicBezTo>
                  <a:cubicBezTo>
                    <a:pt x="10103" y="660"/>
                    <a:pt x="10087" y="682"/>
                    <a:pt x="10074" y="682"/>
                  </a:cubicBezTo>
                  <a:cubicBezTo>
                    <a:pt x="10069" y="682"/>
                    <a:pt x="10065" y="679"/>
                    <a:pt x="10061" y="672"/>
                  </a:cubicBezTo>
                  <a:cubicBezTo>
                    <a:pt x="10020" y="652"/>
                    <a:pt x="10041" y="591"/>
                    <a:pt x="10020" y="570"/>
                  </a:cubicBezTo>
                  <a:lnTo>
                    <a:pt x="9939" y="570"/>
                  </a:lnTo>
                  <a:cubicBezTo>
                    <a:pt x="9922" y="587"/>
                    <a:pt x="9919" y="617"/>
                    <a:pt x="9897" y="617"/>
                  </a:cubicBezTo>
                  <a:cubicBezTo>
                    <a:pt x="9892" y="617"/>
                    <a:pt x="9885" y="615"/>
                    <a:pt x="9878" y="611"/>
                  </a:cubicBezTo>
                  <a:cubicBezTo>
                    <a:pt x="9857" y="489"/>
                    <a:pt x="9857" y="489"/>
                    <a:pt x="9776" y="489"/>
                  </a:cubicBezTo>
                  <a:cubicBezTo>
                    <a:pt x="9735" y="550"/>
                    <a:pt x="9674" y="591"/>
                    <a:pt x="9694" y="672"/>
                  </a:cubicBezTo>
                  <a:cubicBezTo>
                    <a:pt x="9633" y="672"/>
                    <a:pt x="9572" y="672"/>
                    <a:pt x="9552" y="733"/>
                  </a:cubicBezTo>
                  <a:cubicBezTo>
                    <a:pt x="9511" y="672"/>
                    <a:pt x="9491" y="631"/>
                    <a:pt x="9470" y="570"/>
                  </a:cubicBezTo>
                  <a:lnTo>
                    <a:pt x="9389" y="570"/>
                  </a:lnTo>
                  <a:cubicBezTo>
                    <a:pt x="9348" y="672"/>
                    <a:pt x="9246" y="672"/>
                    <a:pt x="9206" y="754"/>
                  </a:cubicBezTo>
                  <a:cubicBezTo>
                    <a:pt x="9145" y="733"/>
                    <a:pt x="9124" y="693"/>
                    <a:pt x="9083" y="672"/>
                  </a:cubicBezTo>
                  <a:cubicBezTo>
                    <a:pt x="9022" y="733"/>
                    <a:pt x="9063" y="835"/>
                    <a:pt x="8982" y="896"/>
                  </a:cubicBezTo>
                  <a:cubicBezTo>
                    <a:pt x="9022" y="957"/>
                    <a:pt x="9022" y="998"/>
                    <a:pt x="9002" y="1059"/>
                  </a:cubicBezTo>
                  <a:cubicBezTo>
                    <a:pt x="8961" y="1039"/>
                    <a:pt x="8920" y="998"/>
                    <a:pt x="8880" y="957"/>
                  </a:cubicBezTo>
                  <a:cubicBezTo>
                    <a:pt x="8859" y="876"/>
                    <a:pt x="8859" y="876"/>
                    <a:pt x="8778" y="855"/>
                  </a:cubicBezTo>
                  <a:cubicBezTo>
                    <a:pt x="8737" y="896"/>
                    <a:pt x="8696" y="957"/>
                    <a:pt x="8635" y="978"/>
                  </a:cubicBezTo>
                  <a:cubicBezTo>
                    <a:pt x="8615" y="1018"/>
                    <a:pt x="8656" y="1079"/>
                    <a:pt x="8574" y="1120"/>
                  </a:cubicBezTo>
                  <a:cubicBezTo>
                    <a:pt x="8554" y="1120"/>
                    <a:pt x="8534" y="1125"/>
                    <a:pt x="8513" y="1125"/>
                  </a:cubicBezTo>
                  <a:cubicBezTo>
                    <a:pt x="8493" y="1125"/>
                    <a:pt x="8472" y="1120"/>
                    <a:pt x="8452" y="1100"/>
                  </a:cubicBezTo>
                  <a:cubicBezTo>
                    <a:pt x="8472" y="1059"/>
                    <a:pt x="8493" y="1018"/>
                    <a:pt x="8472" y="978"/>
                  </a:cubicBezTo>
                  <a:cubicBezTo>
                    <a:pt x="8452" y="937"/>
                    <a:pt x="8411" y="896"/>
                    <a:pt x="8391" y="855"/>
                  </a:cubicBezTo>
                  <a:cubicBezTo>
                    <a:pt x="8379" y="849"/>
                    <a:pt x="8367" y="847"/>
                    <a:pt x="8356" y="847"/>
                  </a:cubicBezTo>
                  <a:cubicBezTo>
                    <a:pt x="8330" y="847"/>
                    <a:pt x="8310" y="861"/>
                    <a:pt x="8310" y="876"/>
                  </a:cubicBezTo>
                  <a:cubicBezTo>
                    <a:pt x="8248" y="978"/>
                    <a:pt x="8208" y="1059"/>
                    <a:pt x="8208" y="1181"/>
                  </a:cubicBezTo>
                  <a:cubicBezTo>
                    <a:pt x="8167" y="1161"/>
                    <a:pt x="8167" y="1120"/>
                    <a:pt x="8106" y="1120"/>
                  </a:cubicBezTo>
                  <a:cubicBezTo>
                    <a:pt x="8065" y="1161"/>
                    <a:pt x="8024" y="1202"/>
                    <a:pt x="7984" y="1263"/>
                  </a:cubicBezTo>
                  <a:cubicBezTo>
                    <a:pt x="8004" y="1324"/>
                    <a:pt x="8065" y="1365"/>
                    <a:pt x="8045" y="1446"/>
                  </a:cubicBezTo>
                  <a:cubicBezTo>
                    <a:pt x="8085" y="1487"/>
                    <a:pt x="8106" y="1507"/>
                    <a:pt x="8147" y="1548"/>
                  </a:cubicBezTo>
                  <a:cubicBezTo>
                    <a:pt x="8157" y="1538"/>
                    <a:pt x="8172" y="1538"/>
                    <a:pt x="8190" y="1538"/>
                  </a:cubicBezTo>
                  <a:cubicBezTo>
                    <a:pt x="8208" y="1538"/>
                    <a:pt x="8228" y="1538"/>
                    <a:pt x="8248" y="1528"/>
                  </a:cubicBezTo>
                  <a:cubicBezTo>
                    <a:pt x="8208" y="1466"/>
                    <a:pt x="8269" y="1426"/>
                    <a:pt x="8289" y="1385"/>
                  </a:cubicBezTo>
                  <a:lnTo>
                    <a:pt x="8289" y="1222"/>
                  </a:lnTo>
                  <a:cubicBezTo>
                    <a:pt x="8324" y="1205"/>
                    <a:pt x="8344" y="1157"/>
                    <a:pt x="8375" y="1157"/>
                  </a:cubicBezTo>
                  <a:cubicBezTo>
                    <a:pt x="8380" y="1157"/>
                    <a:pt x="8385" y="1158"/>
                    <a:pt x="8391" y="1161"/>
                  </a:cubicBezTo>
                  <a:cubicBezTo>
                    <a:pt x="8432" y="1202"/>
                    <a:pt x="8350" y="1222"/>
                    <a:pt x="8391" y="1283"/>
                  </a:cubicBezTo>
                  <a:cubicBezTo>
                    <a:pt x="8391" y="1283"/>
                    <a:pt x="8432" y="1304"/>
                    <a:pt x="8452" y="1324"/>
                  </a:cubicBezTo>
                  <a:cubicBezTo>
                    <a:pt x="8472" y="1283"/>
                    <a:pt x="8513" y="1263"/>
                    <a:pt x="8534" y="1222"/>
                  </a:cubicBezTo>
                  <a:cubicBezTo>
                    <a:pt x="8615" y="1181"/>
                    <a:pt x="8696" y="1161"/>
                    <a:pt x="8758" y="1120"/>
                  </a:cubicBezTo>
                  <a:cubicBezTo>
                    <a:pt x="8778" y="1079"/>
                    <a:pt x="8737" y="1039"/>
                    <a:pt x="8758" y="1018"/>
                  </a:cubicBezTo>
                  <a:cubicBezTo>
                    <a:pt x="8764" y="1016"/>
                    <a:pt x="8770" y="1015"/>
                    <a:pt x="8776" y="1015"/>
                  </a:cubicBezTo>
                  <a:cubicBezTo>
                    <a:pt x="8824" y="1015"/>
                    <a:pt x="8846" y="1082"/>
                    <a:pt x="8900" y="1100"/>
                  </a:cubicBezTo>
                  <a:cubicBezTo>
                    <a:pt x="8910" y="1100"/>
                    <a:pt x="8926" y="1095"/>
                    <a:pt x="8941" y="1095"/>
                  </a:cubicBezTo>
                  <a:cubicBezTo>
                    <a:pt x="8956" y="1095"/>
                    <a:pt x="8971" y="1100"/>
                    <a:pt x="8982" y="1120"/>
                  </a:cubicBezTo>
                  <a:cubicBezTo>
                    <a:pt x="8961" y="1120"/>
                    <a:pt x="8961" y="1141"/>
                    <a:pt x="8961" y="1161"/>
                  </a:cubicBezTo>
                  <a:cubicBezTo>
                    <a:pt x="8961" y="1181"/>
                    <a:pt x="9002" y="1202"/>
                    <a:pt x="9002" y="1242"/>
                  </a:cubicBezTo>
                  <a:cubicBezTo>
                    <a:pt x="8982" y="1283"/>
                    <a:pt x="8961" y="1344"/>
                    <a:pt x="8941" y="1405"/>
                  </a:cubicBezTo>
                  <a:lnTo>
                    <a:pt x="8859" y="1405"/>
                  </a:lnTo>
                  <a:cubicBezTo>
                    <a:pt x="8819" y="1426"/>
                    <a:pt x="8798" y="1466"/>
                    <a:pt x="8758" y="1487"/>
                  </a:cubicBezTo>
                  <a:cubicBezTo>
                    <a:pt x="8656" y="1487"/>
                    <a:pt x="8656" y="1487"/>
                    <a:pt x="8595" y="1528"/>
                  </a:cubicBezTo>
                  <a:cubicBezTo>
                    <a:pt x="8656" y="1568"/>
                    <a:pt x="8615" y="1629"/>
                    <a:pt x="8615" y="1670"/>
                  </a:cubicBezTo>
                  <a:cubicBezTo>
                    <a:pt x="8615" y="1690"/>
                    <a:pt x="8635" y="1711"/>
                    <a:pt x="8656" y="1711"/>
                  </a:cubicBezTo>
                  <a:cubicBezTo>
                    <a:pt x="8635" y="1731"/>
                    <a:pt x="8615" y="1752"/>
                    <a:pt x="8595" y="1772"/>
                  </a:cubicBezTo>
                  <a:lnTo>
                    <a:pt x="8595" y="1853"/>
                  </a:lnTo>
                  <a:cubicBezTo>
                    <a:pt x="8615" y="1874"/>
                    <a:pt x="8635" y="1894"/>
                    <a:pt x="8656" y="1914"/>
                  </a:cubicBezTo>
                  <a:cubicBezTo>
                    <a:pt x="8554" y="1935"/>
                    <a:pt x="8635" y="2057"/>
                    <a:pt x="8554" y="2098"/>
                  </a:cubicBezTo>
                  <a:cubicBezTo>
                    <a:pt x="8493" y="2037"/>
                    <a:pt x="8493" y="1955"/>
                    <a:pt x="8452" y="1894"/>
                  </a:cubicBezTo>
                  <a:cubicBezTo>
                    <a:pt x="8493" y="1853"/>
                    <a:pt x="8534" y="1813"/>
                    <a:pt x="8513" y="1752"/>
                  </a:cubicBezTo>
                  <a:cubicBezTo>
                    <a:pt x="8493" y="1711"/>
                    <a:pt x="8472" y="1711"/>
                    <a:pt x="8472" y="1690"/>
                  </a:cubicBezTo>
                  <a:cubicBezTo>
                    <a:pt x="8493" y="1670"/>
                    <a:pt x="8472" y="1609"/>
                    <a:pt x="8493" y="1589"/>
                  </a:cubicBezTo>
                  <a:cubicBezTo>
                    <a:pt x="8509" y="1589"/>
                    <a:pt x="8522" y="1592"/>
                    <a:pt x="8533" y="1592"/>
                  </a:cubicBezTo>
                  <a:cubicBezTo>
                    <a:pt x="8550" y="1592"/>
                    <a:pt x="8562" y="1585"/>
                    <a:pt x="8574" y="1548"/>
                  </a:cubicBezTo>
                  <a:cubicBezTo>
                    <a:pt x="8554" y="1528"/>
                    <a:pt x="8534" y="1507"/>
                    <a:pt x="8493" y="1487"/>
                  </a:cubicBezTo>
                  <a:cubicBezTo>
                    <a:pt x="8482" y="1481"/>
                    <a:pt x="8472" y="1479"/>
                    <a:pt x="8464" y="1479"/>
                  </a:cubicBezTo>
                  <a:cubicBezTo>
                    <a:pt x="8441" y="1479"/>
                    <a:pt x="8426" y="1498"/>
                    <a:pt x="8411" y="1528"/>
                  </a:cubicBezTo>
                  <a:cubicBezTo>
                    <a:pt x="8411" y="1589"/>
                    <a:pt x="8411" y="1629"/>
                    <a:pt x="8391" y="1711"/>
                  </a:cubicBezTo>
                  <a:cubicBezTo>
                    <a:pt x="8378" y="1686"/>
                    <a:pt x="8358" y="1668"/>
                    <a:pt x="8339" y="1668"/>
                  </a:cubicBezTo>
                  <a:cubicBezTo>
                    <a:pt x="8328" y="1668"/>
                    <a:pt x="8317" y="1675"/>
                    <a:pt x="8310" y="1690"/>
                  </a:cubicBezTo>
                  <a:cubicBezTo>
                    <a:pt x="8269" y="1731"/>
                    <a:pt x="8330" y="1752"/>
                    <a:pt x="8310" y="1792"/>
                  </a:cubicBezTo>
                  <a:cubicBezTo>
                    <a:pt x="8269" y="1813"/>
                    <a:pt x="8248" y="1853"/>
                    <a:pt x="8208" y="1874"/>
                  </a:cubicBezTo>
                  <a:cubicBezTo>
                    <a:pt x="8228" y="1914"/>
                    <a:pt x="8269" y="1914"/>
                    <a:pt x="8269" y="1976"/>
                  </a:cubicBezTo>
                  <a:cubicBezTo>
                    <a:pt x="8228" y="1996"/>
                    <a:pt x="8187" y="2016"/>
                    <a:pt x="8147" y="2037"/>
                  </a:cubicBezTo>
                  <a:cubicBezTo>
                    <a:pt x="8126" y="2016"/>
                    <a:pt x="8106" y="1996"/>
                    <a:pt x="8106" y="1955"/>
                  </a:cubicBezTo>
                  <a:cubicBezTo>
                    <a:pt x="8147" y="1894"/>
                    <a:pt x="8147" y="1813"/>
                    <a:pt x="8085" y="1731"/>
                  </a:cubicBezTo>
                  <a:cubicBezTo>
                    <a:pt x="8096" y="1721"/>
                    <a:pt x="8111" y="1721"/>
                    <a:pt x="8124" y="1721"/>
                  </a:cubicBezTo>
                  <a:cubicBezTo>
                    <a:pt x="8136" y="1721"/>
                    <a:pt x="8147" y="1721"/>
                    <a:pt x="8147" y="1711"/>
                  </a:cubicBezTo>
                  <a:cubicBezTo>
                    <a:pt x="8167" y="1670"/>
                    <a:pt x="8147" y="1650"/>
                    <a:pt x="8126" y="1629"/>
                  </a:cubicBezTo>
                  <a:cubicBezTo>
                    <a:pt x="8085" y="1609"/>
                    <a:pt x="8106" y="1568"/>
                    <a:pt x="8085" y="1548"/>
                  </a:cubicBezTo>
                  <a:cubicBezTo>
                    <a:pt x="8065" y="1528"/>
                    <a:pt x="8045" y="1528"/>
                    <a:pt x="8024" y="1528"/>
                  </a:cubicBezTo>
                  <a:cubicBezTo>
                    <a:pt x="8004" y="1487"/>
                    <a:pt x="8024" y="1446"/>
                    <a:pt x="8004" y="1426"/>
                  </a:cubicBezTo>
                  <a:cubicBezTo>
                    <a:pt x="7984" y="1405"/>
                    <a:pt x="7963" y="1400"/>
                    <a:pt x="7943" y="1400"/>
                  </a:cubicBezTo>
                  <a:cubicBezTo>
                    <a:pt x="7923" y="1400"/>
                    <a:pt x="7902" y="1405"/>
                    <a:pt x="7882" y="1405"/>
                  </a:cubicBezTo>
                  <a:cubicBezTo>
                    <a:pt x="7841" y="1446"/>
                    <a:pt x="7821" y="1507"/>
                    <a:pt x="7800" y="1548"/>
                  </a:cubicBezTo>
                  <a:cubicBezTo>
                    <a:pt x="7821" y="1568"/>
                    <a:pt x="7841" y="1589"/>
                    <a:pt x="7841" y="1609"/>
                  </a:cubicBezTo>
                  <a:cubicBezTo>
                    <a:pt x="7861" y="1670"/>
                    <a:pt x="7841" y="1731"/>
                    <a:pt x="7861" y="1813"/>
                  </a:cubicBezTo>
                  <a:cubicBezTo>
                    <a:pt x="7800" y="1874"/>
                    <a:pt x="7923" y="1935"/>
                    <a:pt x="7902" y="1996"/>
                  </a:cubicBezTo>
                  <a:cubicBezTo>
                    <a:pt x="7893" y="1999"/>
                    <a:pt x="7886" y="2000"/>
                    <a:pt x="7879" y="2000"/>
                  </a:cubicBezTo>
                  <a:cubicBezTo>
                    <a:pt x="7840" y="2000"/>
                    <a:pt x="7835" y="1955"/>
                    <a:pt x="7800" y="1955"/>
                  </a:cubicBezTo>
                  <a:cubicBezTo>
                    <a:pt x="7780" y="1945"/>
                    <a:pt x="7760" y="1945"/>
                    <a:pt x="7739" y="1945"/>
                  </a:cubicBezTo>
                  <a:cubicBezTo>
                    <a:pt x="7719" y="1945"/>
                    <a:pt x="7699" y="1945"/>
                    <a:pt x="7678" y="1935"/>
                  </a:cubicBezTo>
                  <a:cubicBezTo>
                    <a:pt x="7678" y="1894"/>
                    <a:pt x="7719" y="1874"/>
                    <a:pt x="7699" y="1813"/>
                  </a:cubicBezTo>
                  <a:cubicBezTo>
                    <a:pt x="7678" y="1813"/>
                    <a:pt x="7658" y="1792"/>
                    <a:pt x="7637" y="1772"/>
                  </a:cubicBezTo>
                  <a:cubicBezTo>
                    <a:pt x="7658" y="1752"/>
                    <a:pt x="7699" y="1731"/>
                    <a:pt x="7739" y="1711"/>
                  </a:cubicBezTo>
                  <a:cubicBezTo>
                    <a:pt x="7739" y="1690"/>
                    <a:pt x="7699" y="1670"/>
                    <a:pt x="7699" y="1629"/>
                  </a:cubicBezTo>
                  <a:cubicBezTo>
                    <a:pt x="7658" y="1629"/>
                    <a:pt x="7637" y="1589"/>
                    <a:pt x="7617" y="1568"/>
                  </a:cubicBezTo>
                  <a:cubicBezTo>
                    <a:pt x="7597" y="1589"/>
                    <a:pt x="7617" y="1629"/>
                    <a:pt x="7576" y="1650"/>
                  </a:cubicBezTo>
                  <a:lnTo>
                    <a:pt x="7536" y="1650"/>
                  </a:lnTo>
                  <a:cubicBezTo>
                    <a:pt x="7495" y="1589"/>
                    <a:pt x="7475" y="1548"/>
                    <a:pt x="7434" y="1507"/>
                  </a:cubicBezTo>
                  <a:cubicBezTo>
                    <a:pt x="7413" y="1507"/>
                    <a:pt x="7373" y="1507"/>
                    <a:pt x="7332" y="1528"/>
                  </a:cubicBezTo>
                  <a:lnTo>
                    <a:pt x="7332" y="1405"/>
                  </a:lnTo>
                  <a:cubicBezTo>
                    <a:pt x="7352" y="1385"/>
                    <a:pt x="7393" y="1405"/>
                    <a:pt x="7413" y="1365"/>
                  </a:cubicBezTo>
                  <a:cubicBezTo>
                    <a:pt x="7413" y="1344"/>
                    <a:pt x="7413" y="1304"/>
                    <a:pt x="7393" y="1263"/>
                  </a:cubicBezTo>
                  <a:cubicBezTo>
                    <a:pt x="7332" y="1263"/>
                    <a:pt x="7312" y="1324"/>
                    <a:pt x="7271" y="1365"/>
                  </a:cubicBezTo>
                  <a:cubicBezTo>
                    <a:pt x="7251" y="1324"/>
                    <a:pt x="7210" y="1304"/>
                    <a:pt x="7210" y="1242"/>
                  </a:cubicBezTo>
                  <a:cubicBezTo>
                    <a:pt x="7210" y="1222"/>
                    <a:pt x="7169" y="1202"/>
                    <a:pt x="7128" y="1202"/>
                  </a:cubicBezTo>
                  <a:cubicBezTo>
                    <a:pt x="7108" y="1202"/>
                    <a:pt x="7088" y="1222"/>
                    <a:pt x="7067" y="1242"/>
                  </a:cubicBezTo>
                  <a:cubicBezTo>
                    <a:pt x="7067" y="1263"/>
                    <a:pt x="7067" y="1304"/>
                    <a:pt x="7067" y="1324"/>
                  </a:cubicBezTo>
                  <a:cubicBezTo>
                    <a:pt x="7067" y="1324"/>
                    <a:pt x="7067" y="1324"/>
                    <a:pt x="7047" y="1344"/>
                  </a:cubicBezTo>
                  <a:cubicBezTo>
                    <a:pt x="7006" y="1344"/>
                    <a:pt x="7006" y="1283"/>
                    <a:pt x="6965" y="1263"/>
                  </a:cubicBezTo>
                  <a:cubicBezTo>
                    <a:pt x="6955" y="1253"/>
                    <a:pt x="6940" y="1253"/>
                    <a:pt x="6925" y="1253"/>
                  </a:cubicBezTo>
                  <a:cubicBezTo>
                    <a:pt x="6909" y="1253"/>
                    <a:pt x="6894" y="1253"/>
                    <a:pt x="6884" y="1242"/>
                  </a:cubicBezTo>
                  <a:cubicBezTo>
                    <a:pt x="6843" y="1222"/>
                    <a:pt x="6864" y="1161"/>
                    <a:pt x="6864" y="1141"/>
                  </a:cubicBezTo>
                  <a:cubicBezTo>
                    <a:pt x="6802" y="1079"/>
                    <a:pt x="6762" y="1039"/>
                    <a:pt x="6741" y="1018"/>
                  </a:cubicBezTo>
                  <a:cubicBezTo>
                    <a:pt x="6714" y="1018"/>
                    <a:pt x="6705" y="1027"/>
                    <a:pt x="6690" y="1027"/>
                  </a:cubicBezTo>
                  <a:cubicBezTo>
                    <a:pt x="6683" y="1027"/>
                    <a:pt x="6673" y="1025"/>
                    <a:pt x="6660" y="1018"/>
                  </a:cubicBezTo>
                  <a:cubicBezTo>
                    <a:pt x="6640" y="998"/>
                    <a:pt x="6701" y="978"/>
                    <a:pt x="6680" y="937"/>
                  </a:cubicBezTo>
                  <a:cubicBezTo>
                    <a:pt x="6668" y="912"/>
                    <a:pt x="6655" y="894"/>
                    <a:pt x="6633" y="894"/>
                  </a:cubicBezTo>
                  <a:cubicBezTo>
                    <a:pt x="6619" y="894"/>
                    <a:pt x="6602" y="901"/>
                    <a:pt x="6578" y="917"/>
                  </a:cubicBezTo>
                  <a:cubicBezTo>
                    <a:pt x="6578" y="937"/>
                    <a:pt x="6578" y="978"/>
                    <a:pt x="6578" y="998"/>
                  </a:cubicBezTo>
                  <a:cubicBezTo>
                    <a:pt x="6558" y="1018"/>
                    <a:pt x="6538" y="1039"/>
                    <a:pt x="6517" y="1059"/>
                  </a:cubicBezTo>
                  <a:cubicBezTo>
                    <a:pt x="6487" y="1039"/>
                    <a:pt x="6461" y="1034"/>
                    <a:pt x="6436" y="1034"/>
                  </a:cubicBezTo>
                  <a:cubicBezTo>
                    <a:pt x="6410" y="1034"/>
                    <a:pt x="6385" y="1039"/>
                    <a:pt x="6354" y="1039"/>
                  </a:cubicBezTo>
                  <a:cubicBezTo>
                    <a:pt x="6334" y="1059"/>
                    <a:pt x="6314" y="1079"/>
                    <a:pt x="6273" y="1100"/>
                  </a:cubicBezTo>
                  <a:cubicBezTo>
                    <a:pt x="6253" y="1079"/>
                    <a:pt x="6232" y="1059"/>
                    <a:pt x="6191" y="1039"/>
                  </a:cubicBezTo>
                  <a:lnTo>
                    <a:pt x="6069" y="1039"/>
                  </a:lnTo>
                  <a:cubicBezTo>
                    <a:pt x="6008" y="1100"/>
                    <a:pt x="5947" y="1161"/>
                    <a:pt x="5906" y="1222"/>
                  </a:cubicBezTo>
                  <a:cubicBezTo>
                    <a:pt x="5845" y="1283"/>
                    <a:pt x="5805" y="1344"/>
                    <a:pt x="5743" y="1405"/>
                  </a:cubicBezTo>
                  <a:lnTo>
                    <a:pt x="5764" y="1426"/>
                  </a:lnTo>
                  <a:cubicBezTo>
                    <a:pt x="5784" y="1446"/>
                    <a:pt x="5784" y="1446"/>
                    <a:pt x="5825" y="1446"/>
                  </a:cubicBezTo>
                  <a:cubicBezTo>
                    <a:pt x="5825" y="1426"/>
                    <a:pt x="5845" y="1426"/>
                    <a:pt x="5866" y="1405"/>
                  </a:cubicBezTo>
                  <a:cubicBezTo>
                    <a:pt x="5906" y="1426"/>
                    <a:pt x="5947" y="1426"/>
                    <a:pt x="5967" y="1446"/>
                  </a:cubicBezTo>
                  <a:cubicBezTo>
                    <a:pt x="5967" y="1487"/>
                    <a:pt x="5988" y="1507"/>
                    <a:pt x="6008" y="1528"/>
                  </a:cubicBezTo>
                  <a:cubicBezTo>
                    <a:pt x="5978" y="1528"/>
                    <a:pt x="5942" y="1533"/>
                    <a:pt x="5906" y="1533"/>
                  </a:cubicBezTo>
                  <a:cubicBezTo>
                    <a:pt x="5871" y="1533"/>
                    <a:pt x="5835" y="1528"/>
                    <a:pt x="5805" y="1507"/>
                  </a:cubicBezTo>
                  <a:cubicBezTo>
                    <a:pt x="5805" y="1568"/>
                    <a:pt x="5764" y="1629"/>
                    <a:pt x="5764" y="1711"/>
                  </a:cubicBezTo>
                  <a:cubicBezTo>
                    <a:pt x="5764" y="1772"/>
                    <a:pt x="5764" y="1853"/>
                    <a:pt x="5784" y="1914"/>
                  </a:cubicBezTo>
                  <a:cubicBezTo>
                    <a:pt x="5805" y="1935"/>
                    <a:pt x="5825" y="1976"/>
                    <a:pt x="5866" y="1996"/>
                  </a:cubicBezTo>
                  <a:cubicBezTo>
                    <a:pt x="5825" y="2077"/>
                    <a:pt x="5866" y="2159"/>
                    <a:pt x="5866" y="2240"/>
                  </a:cubicBezTo>
                  <a:cubicBezTo>
                    <a:pt x="5906" y="2281"/>
                    <a:pt x="5927" y="2322"/>
                    <a:pt x="5947" y="2363"/>
                  </a:cubicBezTo>
                  <a:cubicBezTo>
                    <a:pt x="5927" y="2403"/>
                    <a:pt x="5906" y="2424"/>
                    <a:pt x="5886" y="2444"/>
                  </a:cubicBezTo>
                  <a:cubicBezTo>
                    <a:pt x="5886" y="2464"/>
                    <a:pt x="5927" y="2485"/>
                    <a:pt x="5906" y="2525"/>
                  </a:cubicBezTo>
                  <a:cubicBezTo>
                    <a:pt x="5886" y="2546"/>
                    <a:pt x="5845" y="2546"/>
                    <a:pt x="5845" y="2566"/>
                  </a:cubicBezTo>
                  <a:cubicBezTo>
                    <a:pt x="5805" y="2688"/>
                    <a:pt x="5866" y="2770"/>
                    <a:pt x="5866" y="2872"/>
                  </a:cubicBezTo>
                  <a:cubicBezTo>
                    <a:pt x="5784" y="2973"/>
                    <a:pt x="5723" y="3157"/>
                    <a:pt x="5703" y="3360"/>
                  </a:cubicBezTo>
                  <a:cubicBezTo>
                    <a:pt x="5703" y="3422"/>
                    <a:pt x="5621" y="3381"/>
                    <a:pt x="5601" y="3422"/>
                  </a:cubicBezTo>
                  <a:cubicBezTo>
                    <a:pt x="5621" y="3483"/>
                    <a:pt x="5581" y="3523"/>
                    <a:pt x="5581" y="3584"/>
                  </a:cubicBezTo>
                  <a:cubicBezTo>
                    <a:pt x="5601" y="3625"/>
                    <a:pt x="5621" y="3646"/>
                    <a:pt x="5601" y="3686"/>
                  </a:cubicBezTo>
                  <a:cubicBezTo>
                    <a:pt x="5581" y="3747"/>
                    <a:pt x="5581" y="3808"/>
                    <a:pt x="5581" y="3870"/>
                  </a:cubicBezTo>
                  <a:cubicBezTo>
                    <a:pt x="5581" y="3890"/>
                    <a:pt x="5560" y="3890"/>
                    <a:pt x="5560" y="3890"/>
                  </a:cubicBezTo>
                  <a:cubicBezTo>
                    <a:pt x="5519" y="3890"/>
                    <a:pt x="5499" y="3849"/>
                    <a:pt x="5458" y="3829"/>
                  </a:cubicBezTo>
                  <a:lnTo>
                    <a:pt x="5418" y="3829"/>
                  </a:lnTo>
                  <a:cubicBezTo>
                    <a:pt x="5336" y="3808"/>
                    <a:pt x="5336" y="3727"/>
                    <a:pt x="5275" y="3707"/>
                  </a:cubicBezTo>
                  <a:cubicBezTo>
                    <a:pt x="5275" y="3707"/>
                    <a:pt x="5265" y="3702"/>
                    <a:pt x="5252" y="3702"/>
                  </a:cubicBezTo>
                  <a:cubicBezTo>
                    <a:pt x="5239" y="3702"/>
                    <a:pt x="5224" y="3707"/>
                    <a:pt x="5214" y="3727"/>
                  </a:cubicBezTo>
                  <a:cubicBezTo>
                    <a:pt x="5214" y="3747"/>
                    <a:pt x="5275" y="3768"/>
                    <a:pt x="5234" y="3808"/>
                  </a:cubicBezTo>
                  <a:cubicBezTo>
                    <a:pt x="5132" y="3808"/>
                    <a:pt x="5132" y="3808"/>
                    <a:pt x="5051" y="3849"/>
                  </a:cubicBezTo>
                  <a:cubicBezTo>
                    <a:pt x="5051" y="3870"/>
                    <a:pt x="5051" y="3890"/>
                    <a:pt x="5051" y="3910"/>
                  </a:cubicBezTo>
                  <a:cubicBezTo>
                    <a:pt x="5010" y="3931"/>
                    <a:pt x="4990" y="3931"/>
                    <a:pt x="4949" y="3951"/>
                  </a:cubicBezTo>
                  <a:cubicBezTo>
                    <a:pt x="4929" y="4032"/>
                    <a:pt x="4868" y="4053"/>
                    <a:pt x="4807" y="4094"/>
                  </a:cubicBezTo>
                  <a:cubicBezTo>
                    <a:pt x="4807" y="4114"/>
                    <a:pt x="4807" y="4134"/>
                    <a:pt x="4807" y="4155"/>
                  </a:cubicBezTo>
                  <a:cubicBezTo>
                    <a:pt x="4827" y="4175"/>
                    <a:pt x="4827" y="4195"/>
                    <a:pt x="4827" y="4195"/>
                  </a:cubicBezTo>
                  <a:lnTo>
                    <a:pt x="4929" y="4195"/>
                  </a:lnTo>
                  <a:cubicBezTo>
                    <a:pt x="4990" y="4155"/>
                    <a:pt x="4990" y="4114"/>
                    <a:pt x="5010" y="4053"/>
                  </a:cubicBezTo>
                  <a:lnTo>
                    <a:pt x="5010" y="4053"/>
                  </a:lnTo>
                  <a:cubicBezTo>
                    <a:pt x="5051" y="4155"/>
                    <a:pt x="4970" y="4236"/>
                    <a:pt x="5010" y="4318"/>
                  </a:cubicBezTo>
                  <a:cubicBezTo>
                    <a:pt x="5051" y="4358"/>
                    <a:pt x="5092" y="4399"/>
                    <a:pt x="5092" y="4460"/>
                  </a:cubicBezTo>
                  <a:cubicBezTo>
                    <a:pt x="5092" y="4481"/>
                    <a:pt x="5051" y="4501"/>
                    <a:pt x="5051" y="4521"/>
                  </a:cubicBezTo>
                  <a:cubicBezTo>
                    <a:pt x="5051" y="4562"/>
                    <a:pt x="5092" y="4582"/>
                    <a:pt x="5071" y="4623"/>
                  </a:cubicBezTo>
                  <a:cubicBezTo>
                    <a:pt x="5071" y="4640"/>
                    <a:pt x="5058" y="4669"/>
                    <a:pt x="5031" y="4669"/>
                  </a:cubicBezTo>
                  <a:cubicBezTo>
                    <a:pt x="5025" y="4669"/>
                    <a:pt x="5018" y="4668"/>
                    <a:pt x="5010" y="4664"/>
                  </a:cubicBezTo>
                  <a:cubicBezTo>
                    <a:pt x="4990" y="4603"/>
                    <a:pt x="4990" y="4542"/>
                    <a:pt x="5031" y="4501"/>
                  </a:cubicBezTo>
                  <a:cubicBezTo>
                    <a:pt x="4970" y="4399"/>
                    <a:pt x="4908" y="4318"/>
                    <a:pt x="4847" y="4216"/>
                  </a:cubicBezTo>
                  <a:cubicBezTo>
                    <a:pt x="4827" y="4226"/>
                    <a:pt x="4807" y="4226"/>
                    <a:pt x="4786" y="4226"/>
                  </a:cubicBezTo>
                  <a:cubicBezTo>
                    <a:pt x="4766" y="4226"/>
                    <a:pt x="4746" y="4226"/>
                    <a:pt x="4725" y="4236"/>
                  </a:cubicBezTo>
                  <a:cubicBezTo>
                    <a:pt x="4725" y="4257"/>
                    <a:pt x="4725" y="4277"/>
                    <a:pt x="4725" y="4297"/>
                  </a:cubicBezTo>
                  <a:cubicBezTo>
                    <a:pt x="4766" y="4318"/>
                    <a:pt x="4807" y="4297"/>
                    <a:pt x="4847" y="4338"/>
                  </a:cubicBezTo>
                  <a:cubicBezTo>
                    <a:pt x="4847" y="4379"/>
                    <a:pt x="4868" y="4419"/>
                    <a:pt x="4888" y="4460"/>
                  </a:cubicBezTo>
                  <a:cubicBezTo>
                    <a:pt x="4888" y="4460"/>
                    <a:pt x="4888" y="4481"/>
                    <a:pt x="4888" y="4481"/>
                  </a:cubicBezTo>
                  <a:cubicBezTo>
                    <a:pt x="4875" y="4494"/>
                    <a:pt x="4863" y="4499"/>
                    <a:pt x="4853" y="4499"/>
                  </a:cubicBezTo>
                  <a:cubicBezTo>
                    <a:pt x="4834" y="4499"/>
                    <a:pt x="4820" y="4481"/>
                    <a:pt x="4807" y="4481"/>
                  </a:cubicBezTo>
                  <a:cubicBezTo>
                    <a:pt x="4766" y="4481"/>
                    <a:pt x="4746" y="4501"/>
                    <a:pt x="4725" y="4521"/>
                  </a:cubicBezTo>
                  <a:cubicBezTo>
                    <a:pt x="4705" y="4542"/>
                    <a:pt x="4725" y="4582"/>
                    <a:pt x="4664" y="4582"/>
                  </a:cubicBezTo>
                  <a:cubicBezTo>
                    <a:pt x="4603" y="4481"/>
                    <a:pt x="4562" y="4358"/>
                    <a:pt x="4420" y="4338"/>
                  </a:cubicBezTo>
                  <a:cubicBezTo>
                    <a:pt x="4399" y="4297"/>
                    <a:pt x="4399" y="4257"/>
                    <a:pt x="4338" y="4257"/>
                  </a:cubicBezTo>
                  <a:cubicBezTo>
                    <a:pt x="4338" y="4257"/>
                    <a:pt x="4318" y="4277"/>
                    <a:pt x="4297" y="4277"/>
                  </a:cubicBezTo>
                  <a:cubicBezTo>
                    <a:pt x="4338" y="4358"/>
                    <a:pt x="4379" y="4460"/>
                    <a:pt x="4460" y="4481"/>
                  </a:cubicBezTo>
                  <a:cubicBezTo>
                    <a:pt x="4460" y="4521"/>
                    <a:pt x="4481" y="4562"/>
                    <a:pt x="4460" y="4582"/>
                  </a:cubicBezTo>
                  <a:cubicBezTo>
                    <a:pt x="4408" y="4582"/>
                    <a:pt x="4401" y="4537"/>
                    <a:pt x="4361" y="4537"/>
                  </a:cubicBezTo>
                  <a:cubicBezTo>
                    <a:pt x="4354" y="4537"/>
                    <a:pt x="4347" y="4539"/>
                    <a:pt x="4338" y="4542"/>
                  </a:cubicBezTo>
                  <a:cubicBezTo>
                    <a:pt x="4318" y="4542"/>
                    <a:pt x="4318" y="4562"/>
                    <a:pt x="4297" y="4562"/>
                  </a:cubicBezTo>
                  <a:lnTo>
                    <a:pt x="4297" y="4705"/>
                  </a:lnTo>
                  <a:cubicBezTo>
                    <a:pt x="4280" y="4722"/>
                    <a:pt x="4262" y="4770"/>
                    <a:pt x="4219" y="4770"/>
                  </a:cubicBezTo>
                  <a:cubicBezTo>
                    <a:pt x="4212" y="4770"/>
                    <a:pt x="4204" y="4768"/>
                    <a:pt x="4196" y="4766"/>
                  </a:cubicBezTo>
                  <a:cubicBezTo>
                    <a:pt x="4216" y="4725"/>
                    <a:pt x="4236" y="4664"/>
                    <a:pt x="4236" y="4623"/>
                  </a:cubicBezTo>
                  <a:cubicBezTo>
                    <a:pt x="4216" y="4582"/>
                    <a:pt x="4196" y="4562"/>
                    <a:pt x="4196" y="4521"/>
                  </a:cubicBezTo>
                  <a:cubicBezTo>
                    <a:pt x="4216" y="4481"/>
                    <a:pt x="4277" y="4481"/>
                    <a:pt x="4277" y="4419"/>
                  </a:cubicBezTo>
                  <a:cubicBezTo>
                    <a:pt x="4257" y="4419"/>
                    <a:pt x="4236" y="4399"/>
                    <a:pt x="4236" y="4399"/>
                  </a:cubicBezTo>
                  <a:cubicBezTo>
                    <a:pt x="4155" y="4399"/>
                    <a:pt x="4155" y="4481"/>
                    <a:pt x="4114" y="4521"/>
                  </a:cubicBezTo>
                  <a:lnTo>
                    <a:pt x="4114" y="4582"/>
                  </a:lnTo>
                  <a:cubicBezTo>
                    <a:pt x="4114" y="4603"/>
                    <a:pt x="4135" y="4623"/>
                    <a:pt x="4155" y="4664"/>
                  </a:cubicBezTo>
                  <a:cubicBezTo>
                    <a:pt x="4073" y="4705"/>
                    <a:pt x="4114" y="4806"/>
                    <a:pt x="4073" y="4867"/>
                  </a:cubicBezTo>
                  <a:cubicBezTo>
                    <a:pt x="4094" y="4888"/>
                    <a:pt x="4114" y="4908"/>
                    <a:pt x="4135" y="4929"/>
                  </a:cubicBezTo>
                  <a:cubicBezTo>
                    <a:pt x="4053" y="4929"/>
                    <a:pt x="4053" y="5010"/>
                    <a:pt x="4033" y="5051"/>
                  </a:cubicBezTo>
                  <a:cubicBezTo>
                    <a:pt x="3972" y="5030"/>
                    <a:pt x="3951" y="4969"/>
                    <a:pt x="3890" y="4969"/>
                  </a:cubicBezTo>
                  <a:cubicBezTo>
                    <a:pt x="3870" y="4990"/>
                    <a:pt x="3829" y="5010"/>
                    <a:pt x="3829" y="5071"/>
                  </a:cubicBezTo>
                  <a:cubicBezTo>
                    <a:pt x="3829" y="5112"/>
                    <a:pt x="3890" y="5132"/>
                    <a:pt x="3890" y="5173"/>
                  </a:cubicBezTo>
                  <a:cubicBezTo>
                    <a:pt x="3870" y="5193"/>
                    <a:pt x="3849" y="5193"/>
                    <a:pt x="3829" y="5214"/>
                  </a:cubicBezTo>
                  <a:cubicBezTo>
                    <a:pt x="3829" y="5234"/>
                    <a:pt x="3849" y="5254"/>
                    <a:pt x="3849" y="5275"/>
                  </a:cubicBezTo>
                  <a:cubicBezTo>
                    <a:pt x="3829" y="5295"/>
                    <a:pt x="3809" y="5316"/>
                    <a:pt x="3768" y="5336"/>
                  </a:cubicBezTo>
                  <a:cubicBezTo>
                    <a:pt x="3748" y="5336"/>
                    <a:pt x="3727" y="5316"/>
                    <a:pt x="3727" y="5295"/>
                  </a:cubicBezTo>
                  <a:cubicBezTo>
                    <a:pt x="3727" y="5254"/>
                    <a:pt x="3748" y="5234"/>
                    <a:pt x="3768" y="5214"/>
                  </a:cubicBezTo>
                  <a:cubicBezTo>
                    <a:pt x="3788" y="5193"/>
                    <a:pt x="3809" y="5153"/>
                    <a:pt x="3788" y="5132"/>
                  </a:cubicBezTo>
                  <a:cubicBezTo>
                    <a:pt x="3768" y="5112"/>
                    <a:pt x="3748" y="5112"/>
                    <a:pt x="3727" y="5112"/>
                  </a:cubicBezTo>
                  <a:cubicBezTo>
                    <a:pt x="3707" y="5091"/>
                    <a:pt x="3707" y="5051"/>
                    <a:pt x="3666" y="5051"/>
                  </a:cubicBezTo>
                  <a:cubicBezTo>
                    <a:pt x="3605" y="5091"/>
                    <a:pt x="3605" y="5091"/>
                    <a:pt x="3625" y="5173"/>
                  </a:cubicBezTo>
                  <a:cubicBezTo>
                    <a:pt x="3605" y="5234"/>
                    <a:pt x="3585" y="5254"/>
                    <a:pt x="3564" y="5295"/>
                  </a:cubicBezTo>
                  <a:cubicBezTo>
                    <a:pt x="3524" y="5295"/>
                    <a:pt x="3524" y="5234"/>
                    <a:pt x="3503" y="5234"/>
                  </a:cubicBezTo>
                  <a:cubicBezTo>
                    <a:pt x="3422" y="5214"/>
                    <a:pt x="3361" y="5132"/>
                    <a:pt x="3320" y="5071"/>
                  </a:cubicBezTo>
                  <a:lnTo>
                    <a:pt x="3137" y="5071"/>
                  </a:lnTo>
                  <a:cubicBezTo>
                    <a:pt x="3116" y="5091"/>
                    <a:pt x="3096" y="5091"/>
                    <a:pt x="3116" y="5112"/>
                  </a:cubicBezTo>
                  <a:cubicBezTo>
                    <a:pt x="3116" y="5153"/>
                    <a:pt x="3157" y="5132"/>
                    <a:pt x="3177" y="5153"/>
                  </a:cubicBezTo>
                  <a:cubicBezTo>
                    <a:pt x="3198" y="5193"/>
                    <a:pt x="3198" y="5234"/>
                    <a:pt x="3218" y="5254"/>
                  </a:cubicBezTo>
                  <a:cubicBezTo>
                    <a:pt x="3177" y="5295"/>
                    <a:pt x="3177" y="5336"/>
                    <a:pt x="3116" y="5336"/>
                  </a:cubicBezTo>
                  <a:cubicBezTo>
                    <a:pt x="3116" y="5295"/>
                    <a:pt x="3157" y="5275"/>
                    <a:pt x="3116" y="5234"/>
                  </a:cubicBezTo>
                  <a:cubicBezTo>
                    <a:pt x="3096" y="5234"/>
                    <a:pt x="3055" y="5214"/>
                    <a:pt x="3035" y="5214"/>
                  </a:cubicBezTo>
                  <a:cubicBezTo>
                    <a:pt x="3014" y="5214"/>
                    <a:pt x="2994" y="5254"/>
                    <a:pt x="2974" y="5254"/>
                  </a:cubicBezTo>
                  <a:lnTo>
                    <a:pt x="2933" y="5193"/>
                  </a:lnTo>
                  <a:cubicBezTo>
                    <a:pt x="2974" y="5153"/>
                    <a:pt x="2974" y="5112"/>
                    <a:pt x="2953" y="5071"/>
                  </a:cubicBezTo>
                  <a:cubicBezTo>
                    <a:pt x="2933" y="5051"/>
                    <a:pt x="2902" y="5051"/>
                    <a:pt x="2872" y="5051"/>
                  </a:cubicBezTo>
                  <a:cubicBezTo>
                    <a:pt x="2841" y="5051"/>
                    <a:pt x="2811" y="5051"/>
                    <a:pt x="2790" y="5030"/>
                  </a:cubicBezTo>
                  <a:cubicBezTo>
                    <a:pt x="2770" y="5051"/>
                    <a:pt x="2770" y="5071"/>
                    <a:pt x="2770" y="5091"/>
                  </a:cubicBezTo>
                  <a:cubicBezTo>
                    <a:pt x="2740" y="5091"/>
                    <a:pt x="2720" y="5057"/>
                    <a:pt x="2704" y="5057"/>
                  </a:cubicBezTo>
                  <a:cubicBezTo>
                    <a:pt x="2699" y="5057"/>
                    <a:pt x="2694" y="5061"/>
                    <a:pt x="2689" y="5071"/>
                  </a:cubicBezTo>
                  <a:cubicBezTo>
                    <a:pt x="2689" y="5112"/>
                    <a:pt x="2709" y="5153"/>
                    <a:pt x="2750" y="5193"/>
                  </a:cubicBezTo>
                  <a:cubicBezTo>
                    <a:pt x="2770" y="5214"/>
                    <a:pt x="2790" y="5254"/>
                    <a:pt x="2750" y="5275"/>
                  </a:cubicBezTo>
                  <a:cubicBezTo>
                    <a:pt x="2729" y="5254"/>
                    <a:pt x="2704" y="5254"/>
                    <a:pt x="2678" y="5254"/>
                  </a:cubicBezTo>
                  <a:cubicBezTo>
                    <a:pt x="2653" y="5254"/>
                    <a:pt x="2628" y="5254"/>
                    <a:pt x="2607" y="5234"/>
                  </a:cubicBezTo>
                  <a:cubicBezTo>
                    <a:pt x="2587" y="5254"/>
                    <a:pt x="2566" y="5275"/>
                    <a:pt x="2546" y="5295"/>
                  </a:cubicBezTo>
                  <a:cubicBezTo>
                    <a:pt x="2530" y="5279"/>
                    <a:pt x="2500" y="5249"/>
                    <a:pt x="2467" y="5249"/>
                  </a:cubicBezTo>
                  <a:cubicBezTo>
                    <a:pt x="2460" y="5249"/>
                    <a:pt x="2452" y="5251"/>
                    <a:pt x="2444" y="5254"/>
                  </a:cubicBezTo>
                  <a:cubicBezTo>
                    <a:pt x="2424" y="5275"/>
                    <a:pt x="2403" y="5295"/>
                    <a:pt x="2403" y="5336"/>
                  </a:cubicBezTo>
                  <a:cubicBezTo>
                    <a:pt x="2424" y="5397"/>
                    <a:pt x="2485" y="5397"/>
                    <a:pt x="2485" y="5458"/>
                  </a:cubicBezTo>
                  <a:cubicBezTo>
                    <a:pt x="2485" y="5499"/>
                    <a:pt x="2424" y="5458"/>
                    <a:pt x="2403" y="5519"/>
                  </a:cubicBezTo>
                  <a:cubicBezTo>
                    <a:pt x="2363" y="5540"/>
                    <a:pt x="2465" y="5560"/>
                    <a:pt x="2424" y="5601"/>
                  </a:cubicBezTo>
                  <a:cubicBezTo>
                    <a:pt x="2407" y="5609"/>
                    <a:pt x="2394" y="5614"/>
                    <a:pt x="2382" y="5614"/>
                  </a:cubicBezTo>
                  <a:cubicBezTo>
                    <a:pt x="2366" y="5614"/>
                    <a:pt x="2354" y="5604"/>
                    <a:pt x="2342" y="5580"/>
                  </a:cubicBezTo>
                  <a:cubicBezTo>
                    <a:pt x="2322" y="5560"/>
                    <a:pt x="2281" y="5560"/>
                    <a:pt x="2261" y="5560"/>
                  </a:cubicBezTo>
                  <a:cubicBezTo>
                    <a:pt x="2220" y="5601"/>
                    <a:pt x="2261" y="5662"/>
                    <a:pt x="2220" y="5702"/>
                  </a:cubicBezTo>
                  <a:cubicBezTo>
                    <a:pt x="2179" y="5682"/>
                    <a:pt x="2139" y="5662"/>
                    <a:pt x="2098" y="5641"/>
                  </a:cubicBezTo>
                  <a:cubicBezTo>
                    <a:pt x="2078" y="5641"/>
                    <a:pt x="2078" y="5662"/>
                    <a:pt x="2057" y="5662"/>
                  </a:cubicBezTo>
                  <a:cubicBezTo>
                    <a:pt x="2037" y="5702"/>
                    <a:pt x="2057" y="5723"/>
                    <a:pt x="2078" y="5743"/>
                  </a:cubicBezTo>
                  <a:cubicBezTo>
                    <a:pt x="2057" y="5784"/>
                    <a:pt x="2017" y="5784"/>
                    <a:pt x="1996" y="5784"/>
                  </a:cubicBezTo>
                  <a:cubicBezTo>
                    <a:pt x="1955" y="5784"/>
                    <a:pt x="1955" y="5723"/>
                    <a:pt x="1915" y="5702"/>
                  </a:cubicBezTo>
                  <a:lnTo>
                    <a:pt x="1854" y="5702"/>
                  </a:lnTo>
                  <a:cubicBezTo>
                    <a:pt x="1813" y="5723"/>
                    <a:pt x="1813" y="5743"/>
                    <a:pt x="1772" y="5764"/>
                  </a:cubicBezTo>
                  <a:cubicBezTo>
                    <a:pt x="1752" y="5743"/>
                    <a:pt x="1711" y="5723"/>
                    <a:pt x="1731" y="5682"/>
                  </a:cubicBezTo>
                  <a:cubicBezTo>
                    <a:pt x="1737" y="5677"/>
                    <a:pt x="1744" y="5676"/>
                    <a:pt x="1753" y="5676"/>
                  </a:cubicBezTo>
                  <a:cubicBezTo>
                    <a:pt x="1762" y="5676"/>
                    <a:pt x="1772" y="5677"/>
                    <a:pt x="1782" y="5677"/>
                  </a:cubicBezTo>
                  <a:cubicBezTo>
                    <a:pt x="1803" y="5677"/>
                    <a:pt x="1823" y="5672"/>
                    <a:pt x="1833" y="5641"/>
                  </a:cubicBezTo>
                  <a:cubicBezTo>
                    <a:pt x="1813" y="5621"/>
                    <a:pt x="1772" y="5601"/>
                    <a:pt x="1752" y="5580"/>
                  </a:cubicBezTo>
                  <a:cubicBezTo>
                    <a:pt x="1711" y="5601"/>
                    <a:pt x="1691" y="5621"/>
                    <a:pt x="1670" y="5641"/>
                  </a:cubicBezTo>
                  <a:cubicBezTo>
                    <a:pt x="1648" y="5626"/>
                    <a:pt x="1622" y="5622"/>
                    <a:pt x="1596" y="5622"/>
                  </a:cubicBezTo>
                  <a:cubicBezTo>
                    <a:pt x="1568" y="5622"/>
                    <a:pt x="1538" y="5627"/>
                    <a:pt x="1511" y="5627"/>
                  </a:cubicBezTo>
                  <a:cubicBezTo>
                    <a:pt x="1495" y="5627"/>
                    <a:pt x="1481" y="5626"/>
                    <a:pt x="1467" y="5621"/>
                  </a:cubicBezTo>
                  <a:cubicBezTo>
                    <a:pt x="1426" y="5682"/>
                    <a:pt x="1365" y="5723"/>
                    <a:pt x="1324" y="5784"/>
                  </a:cubicBezTo>
                  <a:lnTo>
                    <a:pt x="1202" y="5784"/>
                  </a:lnTo>
                  <a:cubicBezTo>
                    <a:pt x="1141" y="5906"/>
                    <a:pt x="1039" y="5988"/>
                    <a:pt x="937" y="6069"/>
                  </a:cubicBezTo>
                  <a:cubicBezTo>
                    <a:pt x="958" y="6171"/>
                    <a:pt x="876" y="6212"/>
                    <a:pt x="835" y="6273"/>
                  </a:cubicBezTo>
                  <a:lnTo>
                    <a:pt x="835" y="6456"/>
                  </a:lnTo>
                  <a:cubicBezTo>
                    <a:pt x="734" y="6599"/>
                    <a:pt x="754" y="6782"/>
                    <a:pt x="693" y="6965"/>
                  </a:cubicBezTo>
                  <a:cubicBezTo>
                    <a:pt x="672" y="7047"/>
                    <a:pt x="672" y="7148"/>
                    <a:pt x="713" y="7230"/>
                  </a:cubicBezTo>
                  <a:cubicBezTo>
                    <a:pt x="713" y="7291"/>
                    <a:pt x="652" y="7271"/>
                    <a:pt x="632" y="7332"/>
                  </a:cubicBezTo>
                  <a:cubicBezTo>
                    <a:pt x="611" y="7372"/>
                    <a:pt x="693" y="7413"/>
                    <a:pt x="693" y="7474"/>
                  </a:cubicBezTo>
                  <a:cubicBezTo>
                    <a:pt x="693" y="7515"/>
                    <a:pt x="652" y="7515"/>
                    <a:pt x="632" y="7556"/>
                  </a:cubicBezTo>
                  <a:cubicBezTo>
                    <a:pt x="632" y="7617"/>
                    <a:pt x="652" y="7678"/>
                    <a:pt x="611" y="7719"/>
                  </a:cubicBezTo>
                  <a:cubicBezTo>
                    <a:pt x="672" y="7841"/>
                    <a:pt x="591" y="7963"/>
                    <a:pt x="672" y="8085"/>
                  </a:cubicBezTo>
                  <a:cubicBezTo>
                    <a:pt x="611" y="8146"/>
                    <a:pt x="672" y="8228"/>
                    <a:pt x="611" y="8289"/>
                  </a:cubicBezTo>
                  <a:cubicBezTo>
                    <a:pt x="632" y="8391"/>
                    <a:pt x="652" y="8472"/>
                    <a:pt x="693" y="8554"/>
                  </a:cubicBezTo>
                  <a:cubicBezTo>
                    <a:pt x="672" y="8574"/>
                    <a:pt x="652" y="8594"/>
                    <a:pt x="632" y="8615"/>
                  </a:cubicBezTo>
                  <a:lnTo>
                    <a:pt x="632" y="8839"/>
                  </a:lnTo>
                  <a:cubicBezTo>
                    <a:pt x="652" y="8879"/>
                    <a:pt x="632" y="8941"/>
                    <a:pt x="652" y="8981"/>
                  </a:cubicBezTo>
                  <a:cubicBezTo>
                    <a:pt x="693" y="9063"/>
                    <a:pt x="672" y="9124"/>
                    <a:pt x="632" y="9185"/>
                  </a:cubicBezTo>
                  <a:cubicBezTo>
                    <a:pt x="672" y="9205"/>
                    <a:pt x="672" y="9246"/>
                    <a:pt x="693" y="9266"/>
                  </a:cubicBezTo>
                  <a:cubicBezTo>
                    <a:pt x="652" y="9287"/>
                    <a:pt x="693" y="9348"/>
                    <a:pt x="672" y="9368"/>
                  </a:cubicBezTo>
                  <a:cubicBezTo>
                    <a:pt x="632" y="9429"/>
                    <a:pt x="632" y="9490"/>
                    <a:pt x="672" y="9531"/>
                  </a:cubicBezTo>
                  <a:cubicBezTo>
                    <a:pt x="713" y="9592"/>
                    <a:pt x="713" y="9633"/>
                    <a:pt x="693" y="9694"/>
                  </a:cubicBezTo>
                  <a:cubicBezTo>
                    <a:pt x="683" y="9725"/>
                    <a:pt x="662" y="9730"/>
                    <a:pt x="639" y="9730"/>
                  </a:cubicBezTo>
                  <a:cubicBezTo>
                    <a:pt x="628" y="9730"/>
                    <a:pt x="616" y="9728"/>
                    <a:pt x="604" y="9728"/>
                  </a:cubicBezTo>
                  <a:cubicBezTo>
                    <a:pt x="592" y="9728"/>
                    <a:pt x="581" y="9730"/>
                    <a:pt x="571" y="9735"/>
                  </a:cubicBezTo>
                  <a:cubicBezTo>
                    <a:pt x="550" y="9755"/>
                    <a:pt x="530" y="9776"/>
                    <a:pt x="509" y="9796"/>
                  </a:cubicBezTo>
                  <a:cubicBezTo>
                    <a:pt x="530" y="9816"/>
                    <a:pt x="530" y="9837"/>
                    <a:pt x="571" y="9857"/>
                  </a:cubicBezTo>
                  <a:cubicBezTo>
                    <a:pt x="530" y="9918"/>
                    <a:pt x="591" y="9979"/>
                    <a:pt x="591" y="10040"/>
                  </a:cubicBezTo>
                  <a:cubicBezTo>
                    <a:pt x="509" y="10101"/>
                    <a:pt x="489" y="10163"/>
                    <a:pt x="428" y="10224"/>
                  </a:cubicBezTo>
                  <a:cubicBezTo>
                    <a:pt x="422" y="10227"/>
                    <a:pt x="417" y="10228"/>
                    <a:pt x="411" y="10228"/>
                  </a:cubicBezTo>
                  <a:cubicBezTo>
                    <a:pt x="385" y="10228"/>
                    <a:pt x="364" y="10199"/>
                    <a:pt x="318" y="10199"/>
                  </a:cubicBezTo>
                  <a:cubicBezTo>
                    <a:pt x="308" y="10199"/>
                    <a:pt x="297" y="10200"/>
                    <a:pt x="285" y="10203"/>
                  </a:cubicBezTo>
                  <a:lnTo>
                    <a:pt x="163" y="10264"/>
                  </a:lnTo>
                  <a:cubicBezTo>
                    <a:pt x="123" y="10346"/>
                    <a:pt x="82" y="10427"/>
                    <a:pt x="61" y="10509"/>
                  </a:cubicBezTo>
                  <a:cubicBezTo>
                    <a:pt x="61" y="10509"/>
                    <a:pt x="82" y="10529"/>
                    <a:pt x="82" y="10549"/>
                  </a:cubicBezTo>
                  <a:cubicBezTo>
                    <a:pt x="61" y="10570"/>
                    <a:pt x="41" y="10590"/>
                    <a:pt x="41" y="10611"/>
                  </a:cubicBezTo>
                  <a:cubicBezTo>
                    <a:pt x="41" y="10631"/>
                    <a:pt x="21" y="10672"/>
                    <a:pt x="41" y="10692"/>
                  </a:cubicBezTo>
                  <a:cubicBezTo>
                    <a:pt x="82" y="10733"/>
                    <a:pt x="82" y="10773"/>
                    <a:pt x="61" y="10814"/>
                  </a:cubicBezTo>
                  <a:cubicBezTo>
                    <a:pt x="21" y="10896"/>
                    <a:pt x="41" y="10957"/>
                    <a:pt x="61" y="11018"/>
                  </a:cubicBezTo>
                  <a:cubicBezTo>
                    <a:pt x="0" y="11140"/>
                    <a:pt x="82" y="11262"/>
                    <a:pt x="82" y="11384"/>
                  </a:cubicBezTo>
                  <a:cubicBezTo>
                    <a:pt x="82" y="11425"/>
                    <a:pt x="41" y="11446"/>
                    <a:pt x="41" y="11486"/>
                  </a:cubicBezTo>
                  <a:cubicBezTo>
                    <a:pt x="61" y="11507"/>
                    <a:pt x="82" y="11527"/>
                    <a:pt x="102" y="11547"/>
                  </a:cubicBezTo>
                  <a:lnTo>
                    <a:pt x="102" y="11894"/>
                  </a:lnTo>
                  <a:cubicBezTo>
                    <a:pt x="123" y="11934"/>
                    <a:pt x="123" y="11955"/>
                    <a:pt x="143" y="11995"/>
                  </a:cubicBezTo>
                  <a:cubicBezTo>
                    <a:pt x="143" y="12199"/>
                    <a:pt x="184" y="12403"/>
                    <a:pt x="204" y="12606"/>
                  </a:cubicBezTo>
                  <a:lnTo>
                    <a:pt x="347" y="12606"/>
                  </a:lnTo>
                  <a:cubicBezTo>
                    <a:pt x="428" y="12667"/>
                    <a:pt x="408" y="12769"/>
                    <a:pt x="469" y="12871"/>
                  </a:cubicBezTo>
                  <a:cubicBezTo>
                    <a:pt x="448" y="12858"/>
                    <a:pt x="435" y="12853"/>
                    <a:pt x="424" y="12853"/>
                  </a:cubicBezTo>
                  <a:cubicBezTo>
                    <a:pt x="403" y="12853"/>
                    <a:pt x="394" y="12871"/>
                    <a:pt x="367" y="12871"/>
                  </a:cubicBezTo>
                  <a:cubicBezTo>
                    <a:pt x="367" y="12790"/>
                    <a:pt x="367" y="12708"/>
                    <a:pt x="326" y="12627"/>
                  </a:cubicBezTo>
                  <a:cubicBezTo>
                    <a:pt x="245" y="12627"/>
                    <a:pt x="224" y="12667"/>
                    <a:pt x="204" y="12708"/>
                  </a:cubicBezTo>
                  <a:cubicBezTo>
                    <a:pt x="224" y="12810"/>
                    <a:pt x="224" y="12912"/>
                    <a:pt x="245" y="13014"/>
                  </a:cubicBezTo>
                  <a:cubicBezTo>
                    <a:pt x="204" y="13095"/>
                    <a:pt x="265" y="13177"/>
                    <a:pt x="265" y="13258"/>
                  </a:cubicBezTo>
                  <a:cubicBezTo>
                    <a:pt x="285" y="13360"/>
                    <a:pt x="347" y="13421"/>
                    <a:pt x="428" y="13482"/>
                  </a:cubicBezTo>
                  <a:cubicBezTo>
                    <a:pt x="408" y="13564"/>
                    <a:pt x="489" y="13625"/>
                    <a:pt x="428" y="13706"/>
                  </a:cubicBezTo>
                  <a:cubicBezTo>
                    <a:pt x="428" y="13706"/>
                    <a:pt x="408" y="13686"/>
                    <a:pt x="387" y="13686"/>
                  </a:cubicBezTo>
                  <a:cubicBezTo>
                    <a:pt x="367" y="13706"/>
                    <a:pt x="326" y="13726"/>
                    <a:pt x="347" y="13747"/>
                  </a:cubicBezTo>
                  <a:cubicBezTo>
                    <a:pt x="367" y="13788"/>
                    <a:pt x="387" y="13808"/>
                    <a:pt x="428" y="13849"/>
                  </a:cubicBezTo>
                  <a:cubicBezTo>
                    <a:pt x="408" y="13869"/>
                    <a:pt x="428" y="13910"/>
                    <a:pt x="408" y="13930"/>
                  </a:cubicBezTo>
                  <a:cubicBezTo>
                    <a:pt x="408" y="13951"/>
                    <a:pt x="367" y="13930"/>
                    <a:pt x="367" y="13991"/>
                  </a:cubicBezTo>
                  <a:cubicBezTo>
                    <a:pt x="408" y="14052"/>
                    <a:pt x="387" y="14113"/>
                    <a:pt x="367" y="14175"/>
                  </a:cubicBezTo>
                  <a:cubicBezTo>
                    <a:pt x="408" y="14276"/>
                    <a:pt x="448" y="14378"/>
                    <a:pt x="489" y="14460"/>
                  </a:cubicBezTo>
                  <a:cubicBezTo>
                    <a:pt x="530" y="14419"/>
                    <a:pt x="571" y="14358"/>
                    <a:pt x="611" y="14297"/>
                  </a:cubicBezTo>
                  <a:cubicBezTo>
                    <a:pt x="652" y="14337"/>
                    <a:pt x="652" y="14378"/>
                    <a:pt x="632" y="14419"/>
                  </a:cubicBezTo>
                  <a:cubicBezTo>
                    <a:pt x="611" y="14439"/>
                    <a:pt x="591" y="14419"/>
                    <a:pt x="571" y="14460"/>
                  </a:cubicBezTo>
                  <a:cubicBezTo>
                    <a:pt x="530" y="14480"/>
                    <a:pt x="591" y="14500"/>
                    <a:pt x="571" y="14521"/>
                  </a:cubicBezTo>
                  <a:cubicBezTo>
                    <a:pt x="556" y="14535"/>
                    <a:pt x="552" y="14550"/>
                    <a:pt x="544" y="14550"/>
                  </a:cubicBezTo>
                  <a:cubicBezTo>
                    <a:pt x="540" y="14550"/>
                    <a:pt x="536" y="14547"/>
                    <a:pt x="530" y="14541"/>
                  </a:cubicBezTo>
                  <a:cubicBezTo>
                    <a:pt x="509" y="14541"/>
                    <a:pt x="469" y="14521"/>
                    <a:pt x="448" y="14500"/>
                  </a:cubicBezTo>
                  <a:cubicBezTo>
                    <a:pt x="448" y="14521"/>
                    <a:pt x="428" y="14521"/>
                    <a:pt x="428" y="14541"/>
                  </a:cubicBezTo>
                  <a:cubicBezTo>
                    <a:pt x="448" y="14582"/>
                    <a:pt x="469" y="14623"/>
                    <a:pt x="489" y="14663"/>
                  </a:cubicBezTo>
                  <a:cubicBezTo>
                    <a:pt x="509" y="14684"/>
                    <a:pt x="509" y="14724"/>
                    <a:pt x="489" y="14745"/>
                  </a:cubicBezTo>
                  <a:cubicBezTo>
                    <a:pt x="448" y="14826"/>
                    <a:pt x="489" y="14887"/>
                    <a:pt x="489" y="14969"/>
                  </a:cubicBezTo>
                  <a:cubicBezTo>
                    <a:pt x="509" y="15050"/>
                    <a:pt x="530" y="15132"/>
                    <a:pt x="591" y="15193"/>
                  </a:cubicBezTo>
                  <a:cubicBezTo>
                    <a:pt x="530" y="15254"/>
                    <a:pt x="550" y="15315"/>
                    <a:pt x="591" y="15356"/>
                  </a:cubicBezTo>
                  <a:cubicBezTo>
                    <a:pt x="571" y="15417"/>
                    <a:pt x="530" y="15458"/>
                    <a:pt x="571" y="15519"/>
                  </a:cubicBezTo>
                  <a:cubicBezTo>
                    <a:pt x="575" y="15523"/>
                    <a:pt x="581" y="15525"/>
                    <a:pt x="587" y="15525"/>
                  </a:cubicBezTo>
                  <a:cubicBezTo>
                    <a:pt x="598" y="15525"/>
                    <a:pt x="609" y="15520"/>
                    <a:pt x="618" y="15520"/>
                  </a:cubicBezTo>
                  <a:cubicBezTo>
                    <a:pt x="626" y="15520"/>
                    <a:pt x="632" y="15524"/>
                    <a:pt x="632" y="15539"/>
                  </a:cubicBezTo>
                  <a:cubicBezTo>
                    <a:pt x="632" y="15580"/>
                    <a:pt x="611" y="15620"/>
                    <a:pt x="591" y="15661"/>
                  </a:cubicBezTo>
                  <a:lnTo>
                    <a:pt x="591" y="15824"/>
                  </a:lnTo>
                  <a:cubicBezTo>
                    <a:pt x="611" y="15865"/>
                    <a:pt x="632" y="15906"/>
                    <a:pt x="632" y="15926"/>
                  </a:cubicBezTo>
                  <a:lnTo>
                    <a:pt x="632" y="16272"/>
                  </a:lnTo>
                  <a:cubicBezTo>
                    <a:pt x="652" y="16293"/>
                    <a:pt x="693" y="16313"/>
                    <a:pt x="693" y="16354"/>
                  </a:cubicBezTo>
                  <a:cubicBezTo>
                    <a:pt x="713" y="16455"/>
                    <a:pt x="774" y="16537"/>
                    <a:pt x="815" y="16598"/>
                  </a:cubicBezTo>
                  <a:cubicBezTo>
                    <a:pt x="815" y="16659"/>
                    <a:pt x="754" y="16639"/>
                    <a:pt x="754" y="16659"/>
                  </a:cubicBezTo>
                  <a:cubicBezTo>
                    <a:pt x="734" y="16741"/>
                    <a:pt x="774" y="16781"/>
                    <a:pt x="774" y="16842"/>
                  </a:cubicBezTo>
                  <a:cubicBezTo>
                    <a:pt x="774" y="16904"/>
                    <a:pt x="734" y="16965"/>
                    <a:pt x="754" y="17026"/>
                  </a:cubicBezTo>
                  <a:cubicBezTo>
                    <a:pt x="856" y="17168"/>
                    <a:pt x="835" y="17229"/>
                    <a:pt x="835" y="17392"/>
                  </a:cubicBezTo>
                  <a:cubicBezTo>
                    <a:pt x="835" y="17392"/>
                    <a:pt x="856" y="17413"/>
                    <a:pt x="876" y="17433"/>
                  </a:cubicBezTo>
                  <a:cubicBezTo>
                    <a:pt x="896" y="17453"/>
                    <a:pt x="876" y="17494"/>
                    <a:pt x="896" y="17514"/>
                  </a:cubicBezTo>
                  <a:cubicBezTo>
                    <a:pt x="912" y="17509"/>
                    <a:pt x="924" y="17507"/>
                    <a:pt x="935" y="17507"/>
                  </a:cubicBezTo>
                  <a:cubicBezTo>
                    <a:pt x="1010" y="17507"/>
                    <a:pt x="985" y="17619"/>
                    <a:pt x="1039" y="17637"/>
                  </a:cubicBezTo>
                  <a:cubicBezTo>
                    <a:pt x="1053" y="17637"/>
                    <a:pt x="1057" y="17628"/>
                    <a:pt x="1071" y="17628"/>
                  </a:cubicBezTo>
                  <a:cubicBezTo>
                    <a:pt x="1077" y="17628"/>
                    <a:pt x="1087" y="17630"/>
                    <a:pt x="1100" y="17637"/>
                  </a:cubicBezTo>
                  <a:cubicBezTo>
                    <a:pt x="1100" y="17677"/>
                    <a:pt x="1141" y="17698"/>
                    <a:pt x="1202" y="17718"/>
                  </a:cubicBezTo>
                  <a:cubicBezTo>
                    <a:pt x="1161" y="17779"/>
                    <a:pt x="1222" y="17820"/>
                    <a:pt x="1222" y="17861"/>
                  </a:cubicBezTo>
                  <a:lnTo>
                    <a:pt x="1182" y="17861"/>
                  </a:lnTo>
                  <a:cubicBezTo>
                    <a:pt x="1141" y="17881"/>
                    <a:pt x="1141" y="17901"/>
                    <a:pt x="1141" y="17942"/>
                  </a:cubicBezTo>
                  <a:cubicBezTo>
                    <a:pt x="1161" y="17983"/>
                    <a:pt x="1202" y="18024"/>
                    <a:pt x="1263" y="18024"/>
                  </a:cubicBezTo>
                  <a:cubicBezTo>
                    <a:pt x="1283" y="18085"/>
                    <a:pt x="1324" y="18105"/>
                    <a:pt x="1385" y="18146"/>
                  </a:cubicBezTo>
                  <a:cubicBezTo>
                    <a:pt x="1365" y="18187"/>
                    <a:pt x="1283" y="18187"/>
                    <a:pt x="1283" y="18248"/>
                  </a:cubicBezTo>
                  <a:cubicBezTo>
                    <a:pt x="1283" y="18268"/>
                    <a:pt x="1304" y="18268"/>
                    <a:pt x="1304" y="18309"/>
                  </a:cubicBezTo>
                  <a:cubicBezTo>
                    <a:pt x="1283" y="18329"/>
                    <a:pt x="1243" y="18309"/>
                    <a:pt x="1243" y="18370"/>
                  </a:cubicBezTo>
                  <a:cubicBezTo>
                    <a:pt x="1263" y="18411"/>
                    <a:pt x="1365" y="18411"/>
                    <a:pt x="1365" y="18492"/>
                  </a:cubicBezTo>
                  <a:cubicBezTo>
                    <a:pt x="1324" y="18533"/>
                    <a:pt x="1324" y="18573"/>
                    <a:pt x="1324" y="18635"/>
                  </a:cubicBezTo>
                  <a:cubicBezTo>
                    <a:pt x="1385" y="18675"/>
                    <a:pt x="1385" y="18736"/>
                    <a:pt x="1406" y="18798"/>
                  </a:cubicBezTo>
                  <a:cubicBezTo>
                    <a:pt x="1385" y="18838"/>
                    <a:pt x="1344" y="18818"/>
                    <a:pt x="1344" y="18879"/>
                  </a:cubicBezTo>
                  <a:cubicBezTo>
                    <a:pt x="1426" y="18899"/>
                    <a:pt x="1385" y="19022"/>
                    <a:pt x="1487" y="19062"/>
                  </a:cubicBezTo>
                  <a:cubicBezTo>
                    <a:pt x="1467" y="19123"/>
                    <a:pt x="1446" y="19164"/>
                    <a:pt x="1446" y="19225"/>
                  </a:cubicBezTo>
                  <a:cubicBezTo>
                    <a:pt x="1446" y="19246"/>
                    <a:pt x="1446" y="19246"/>
                    <a:pt x="1446" y="19266"/>
                  </a:cubicBezTo>
                  <a:cubicBezTo>
                    <a:pt x="1487" y="19266"/>
                    <a:pt x="1487" y="19246"/>
                    <a:pt x="1528" y="19246"/>
                  </a:cubicBezTo>
                  <a:cubicBezTo>
                    <a:pt x="1528" y="19246"/>
                    <a:pt x="1548" y="19266"/>
                    <a:pt x="1548" y="19286"/>
                  </a:cubicBezTo>
                  <a:cubicBezTo>
                    <a:pt x="1548" y="19286"/>
                    <a:pt x="1528" y="19307"/>
                    <a:pt x="1507" y="19307"/>
                  </a:cubicBezTo>
                  <a:cubicBezTo>
                    <a:pt x="1491" y="19307"/>
                    <a:pt x="1488" y="19281"/>
                    <a:pt x="1466" y="19281"/>
                  </a:cubicBezTo>
                  <a:cubicBezTo>
                    <a:pt x="1461" y="19281"/>
                    <a:pt x="1454" y="19282"/>
                    <a:pt x="1446" y="19286"/>
                  </a:cubicBezTo>
                  <a:cubicBezTo>
                    <a:pt x="1406" y="19368"/>
                    <a:pt x="1507" y="19388"/>
                    <a:pt x="1507" y="19429"/>
                  </a:cubicBezTo>
                  <a:cubicBezTo>
                    <a:pt x="1487" y="19449"/>
                    <a:pt x="1467" y="19470"/>
                    <a:pt x="1446" y="19470"/>
                  </a:cubicBezTo>
                  <a:cubicBezTo>
                    <a:pt x="1440" y="19472"/>
                    <a:pt x="1435" y="19474"/>
                    <a:pt x="1431" y="19474"/>
                  </a:cubicBezTo>
                  <a:cubicBezTo>
                    <a:pt x="1404" y="19474"/>
                    <a:pt x="1397" y="19429"/>
                    <a:pt x="1344" y="19429"/>
                  </a:cubicBezTo>
                  <a:cubicBezTo>
                    <a:pt x="1324" y="19490"/>
                    <a:pt x="1243" y="19531"/>
                    <a:pt x="1243" y="19612"/>
                  </a:cubicBezTo>
                  <a:cubicBezTo>
                    <a:pt x="1283" y="19612"/>
                    <a:pt x="1315" y="19594"/>
                    <a:pt x="1350" y="19594"/>
                  </a:cubicBezTo>
                  <a:cubicBezTo>
                    <a:pt x="1367" y="19594"/>
                    <a:pt x="1385" y="19599"/>
                    <a:pt x="1406" y="19612"/>
                  </a:cubicBezTo>
                  <a:cubicBezTo>
                    <a:pt x="1406" y="19673"/>
                    <a:pt x="1426" y="19714"/>
                    <a:pt x="1467" y="19755"/>
                  </a:cubicBezTo>
                  <a:cubicBezTo>
                    <a:pt x="1446" y="19775"/>
                    <a:pt x="1426" y="19795"/>
                    <a:pt x="1426" y="19836"/>
                  </a:cubicBezTo>
                  <a:cubicBezTo>
                    <a:pt x="1406" y="19836"/>
                    <a:pt x="1426" y="19877"/>
                    <a:pt x="1406" y="19897"/>
                  </a:cubicBezTo>
                  <a:cubicBezTo>
                    <a:pt x="1406" y="19918"/>
                    <a:pt x="1385" y="19938"/>
                    <a:pt x="1365" y="19938"/>
                  </a:cubicBezTo>
                  <a:lnTo>
                    <a:pt x="1365" y="19775"/>
                  </a:lnTo>
                  <a:cubicBezTo>
                    <a:pt x="1304" y="19755"/>
                    <a:pt x="1304" y="19694"/>
                    <a:pt x="1283" y="19653"/>
                  </a:cubicBezTo>
                  <a:cubicBezTo>
                    <a:pt x="1277" y="19650"/>
                    <a:pt x="1272" y="19649"/>
                    <a:pt x="1268" y="19649"/>
                  </a:cubicBezTo>
                  <a:cubicBezTo>
                    <a:pt x="1247" y="19649"/>
                    <a:pt x="1241" y="19677"/>
                    <a:pt x="1230" y="19677"/>
                  </a:cubicBezTo>
                  <a:cubicBezTo>
                    <a:pt x="1228" y="19677"/>
                    <a:pt x="1225" y="19676"/>
                    <a:pt x="1222" y="19673"/>
                  </a:cubicBezTo>
                  <a:cubicBezTo>
                    <a:pt x="1161" y="19653"/>
                    <a:pt x="1182" y="19571"/>
                    <a:pt x="1120" y="19571"/>
                  </a:cubicBezTo>
                  <a:cubicBezTo>
                    <a:pt x="1080" y="19632"/>
                    <a:pt x="1141" y="19714"/>
                    <a:pt x="1100" y="19775"/>
                  </a:cubicBezTo>
                  <a:cubicBezTo>
                    <a:pt x="1100" y="19775"/>
                    <a:pt x="1100" y="19795"/>
                    <a:pt x="1100" y="19816"/>
                  </a:cubicBezTo>
                  <a:cubicBezTo>
                    <a:pt x="1161" y="19897"/>
                    <a:pt x="1120" y="19979"/>
                    <a:pt x="1141" y="20060"/>
                  </a:cubicBezTo>
                  <a:cubicBezTo>
                    <a:pt x="1141" y="20162"/>
                    <a:pt x="1120" y="20264"/>
                    <a:pt x="1161" y="20345"/>
                  </a:cubicBezTo>
                  <a:cubicBezTo>
                    <a:pt x="1182" y="20386"/>
                    <a:pt x="1182" y="20447"/>
                    <a:pt x="1141" y="20488"/>
                  </a:cubicBezTo>
                  <a:cubicBezTo>
                    <a:pt x="1202" y="20569"/>
                    <a:pt x="1202" y="20671"/>
                    <a:pt x="1161" y="20753"/>
                  </a:cubicBezTo>
                  <a:cubicBezTo>
                    <a:pt x="1182" y="20793"/>
                    <a:pt x="1222" y="20834"/>
                    <a:pt x="1243" y="20854"/>
                  </a:cubicBezTo>
                  <a:cubicBezTo>
                    <a:pt x="1222" y="20895"/>
                    <a:pt x="1182" y="20916"/>
                    <a:pt x="1161" y="20936"/>
                  </a:cubicBezTo>
                  <a:cubicBezTo>
                    <a:pt x="1182" y="20977"/>
                    <a:pt x="1202" y="20997"/>
                    <a:pt x="1202" y="21017"/>
                  </a:cubicBezTo>
                  <a:cubicBezTo>
                    <a:pt x="1182" y="21058"/>
                    <a:pt x="1182" y="21078"/>
                    <a:pt x="1202" y="21119"/>
                  </a:cubicBezTo>
                  <a:cubicBezTo>
                    <a:pt x="1222" y="21201"/>
                    <a:pt x="1243" y="21262"/>
                    <a:pt x="1243" y="21343"/>
                  </a:cubicBezTo>
                  <a:cubicBezTo>
                    <a:pt x="1243" y="21404"/>
                    <a:pt x="1202" y="21445"/>
                    <a:pt x="1182" y="21486"/>
                  </a:cubicBezTo>
                  <a:cubicBezTo>
                    <a:pt x="1263" y="21588"/>
                    <a:pt x="1263" y="21628"/>
                    <a:pt x="1263" y="21812"/>
                  </a:cubicBezTo>
                  <a:cubicBezTo>
                    <a:pt x="1254" y="21810"/>
                    <a:pt x="1245" y="21809"/>
                    <a:pt x="1237" y="21809"/>
                  </a:cubicBezTo>
                  <a:cubicBezTo>
                    <a:pt x="1140" y="21809"/>
                    <a:pt x="1136" y="21918"/>
                    <a:pt x="1080" y="21975"/>
                  </a:cubicBezTo>
                  <a:cubicBezTo>
                    <a:pt x="1161" y="22036"/>
                    <a:pt x="1263" y="22097"/>
                    <a:pt x="1324" y="22199"/>
                  </a:cubicBezTo>
                  <a:cubicBezTo>
                    <a:pt x="1283" y="22239"/>
                    <a:pt x="1222" y="22239"/>
                    <a:pt x="1202" y="22300"/>
                  </a:cubicBezTo>
                  <a:cubicBezTo>
                    <a:pt x="1182" y="22321"/>
                    <a:pt x="1182" y="22361"/>
                    <a:pt x="1202" y="22382"/>
                  </a:cubicBezTo>
                  <a:cubicBezTo>
                    <a:pt x="1222" y="22402"/>
                    <a:pt x="1243" y="22402"/>
                    <a:pt x="1243" y="22423"/>
                  </a:cubicBezTo>
                  <a:lnTo>
                    <a:pt x="1243" y="22504"/>
                  </a:lnTo>
                  <a:cubicBezTo>
                    <a:pt x="1283" y="22565"/>
                    <a:pt x="1324" y="22586"/>
                    <a:pt x="1365" y="22606"/>
                  </a:cubicBezTo>
                  <a:cubicBezTo>
                    <a:pt x="1344" y="22667"/>
                    <a:pt x="1304" y="22626"/>
                    <a:pt x="1283" y="22667"/>
                  </a:cubicBezTo>
                  <a:cubicBezTo>
                    <a:pt x="1283" y="22708"/>
                    <a:pt x="1222" y="22708"/>
                    <a:pt x="1222" y="22748"/>
                  </a:cubicBezTo>
                  <a:lnTo>
                    <a:pt x="1222" y="22850"/>
                  </a:lnTo>
                  <a:cubicBezTo>
                    <a:pt x="1243" y="22871"/>
                    <a:pt x="1283" y="22871"/>
                    <a:pt x="1304" y="22911"/>
                  </a:cubicBezTo>
                  <a:cubicBezTo>
                    <a:pt x="1304" y="22932"/>
                    <a:pt x="1304" y="22972"/>
                    <a:pt x="1304" y="22993"/>
                  </a:cubicBezTo>
                  <a:cubicBezTo>
                    <a:pt x="1324" y="23013"/>
                    <a:pt x="1344" y="23034"/>
                    <a:pt x="1365" y="23054"/>
                  </a:cubicBezTo>
                  <a:cubicBezTo>
                    <a:pt x="1365" y="23074"/>
                    <a:pt x="1324" y="23095"/>
                    <a:pt x="1304" y="23095"/>
                  </a:cubicBezTo>
                  <a:cubicBezTo>
                    <a:pt x="1304" y="23176"/>
                    <a:pt x="1243" y="23258"/>
                    <a:pt x="1283" y="23339"/>
                  </a:cubicBezTo>
                  <a:cubicBezTo>
                    <a:pt x="1385" y="23380"/>
                    <a:pt x="1406" y="23482"/>
                    <a:pt x="1487" y="23543"/>
                  </a:cubicBezTo>
                  <a:cubicBezTo>
                    <a:pt x="1487" y="23583"/>
                    <a:pt x="1507" y="23624"/>
                    <a:pt x="1487" y="23665"/>
                  </a:cubicBezTo>
                  <a:cubicBezTo>
                    <a:pt x="1446" y="23665"/>
                    <a:pt x="1446" y="23624"/>
                    <a:pt x="1385" y="23624"/>
                  </a:cubicBezTo>
                  <a:cubicBezTo>
                    <a:pt x="1365" y="23645"/>
                    <a:pt x="1344" y="23665"/>
                    <a:pt x="1324" y="23706"/>
                  </a:cubicBezTo>
                  <a:cubicBezTo>
                    <a:pt x="1365" y="23787"/>
                    <a:pt x="1365" y="23889"/>
                    <a:pt x="1324" y="23950"/>
                  </a:cubicBezTo>
                  <a:cubicBezTo>
                    <a:pt x="1324" y="24011"/>
                    <a:pt x="1385" y="24031"/>
                    <a:pt x="1385" y="24052"/>
                  </a:cubicBezTo>
                  <a:cubicBezTo>
                    <a:pt x="1385" y="24093"/>
                    <a:pt x="1344" y="24093"/>
                    <a:pt x="1344" y="24133"/>
                  </a:cubicBezTo>
                  <a:cubicBezTo>
                    <a:pt x="1365" y="24154"/>
                    <a:pt x="1385" y="24174"/>
                    <a:pt x="1385" y="24174"/>
                  </a:cubicBezTo>
                  <a:cubicBezTo>
                    <a:pt x="1426" y="24255"/>
                    <a:pt x="1385" y="24276"/>
                    <a:pt x="1385" y="24337"/>
                  </a:cubicBezTo>
                  <a:cubicBezTo>
                    <a:pt x="1385" y="24378"/>
                    <a:pt x="1426" y="24378"/>
                    <a:pt x="1426" y="24398"/>
                  </a:cubicBezTo>
                  <a:lnTo>
                    <a:pt x="1426" y="24541"/>
                  </a:lnTo>
                  <a:cubicBezTo>
                    <a:pt x="1406" y="24561"/>
                    <a:pt x="1365" y="24561"/>
                    <a:pt x="1385" y="24602"/>
                  </a:cubicBezTo>
                  <a:cubicBezTo>
                    <a:pt x="1426" y="24622"/>
                    <a:pt x="1467" y="24642"/>
                    <a:pt x="1528" y="24642"/>
                  </a:cubicBezTo>
                  <a:cubicBezTo>
                    <a:pt x="1548" y="24642"/>
                    <a:pt x="1548" y="24642"/>
                    <a:pt x="1568" y="24663"/>
                  </a:cubicBezTo>
                  <a:lnTo>
                    <a:pt x="1568" y="24765"/>
                  </a:lnTo>
                  <a:cubicBezTo>
                    <a:pt x="1548" y="24785"/>
                    <a:pt x="1528" y="24805"/>
                    <a:pt x="1507" y="24826"/>
                  </a:cubicBezTo>
                  <a:cubicBezTo>
                    <a:pt x="1528" y="24866"/>
                    <a:pt x="1548" y="24887"/>
                    <a:pt x="1528" y="24928"/>
                  </a:cubicBezTo>
                  <a:cubicBezTo>
                    <a:pt x="1487" y="24989"/>
                    <a:pt x="1446" y="25050"/>
                    <a:pt x="1385" y="25090"/>
                  </a:cubicBezTo>
                  <a:cubicBezTo>
                    <a:pt x="1385" y="25152"/>
                    <a:pt x="1426" y="25172"/>
                    <a:pt x="1446" y="25213"/>
                  </a:cubicBezTo>
                  <a:cubicBezTo>
                    <a:pt x="1467" y="25253"/>
                    <a:pt x="1426" y="25233"/>
                    <a:pt x="1406" y="25274"/>
                  </a:cubicBezTo>
                  <a:cubicBezTo>
                    <a:pt x="1385" y="25314"/>
                    <a:pt x="1406" y="25376"/>
                    <a:pt x="1446" y="25416"/>
                  </a:cubicBezTo>
                  <a:cubicBezTo>
                    <a:pt x="1507" y="25437"/>
                    <a:pt x="1568" y="25457"/>
                    <a:pt x="1589" y="25518"/>
                  </a:cubicBezTo>
                  <a:cubicBezTo>
                    <a:pt x="1568" y="25539"/>
                    <a:pt x="1568" y="25559"/>
                    <a:pt x="1548" y="25559"/>
                  </a:cubicBezTo>
                  <a:cubicBezTo>
                    <a:pt x="1518" y="25559"/>
                    <a:pt x="1487" y="25525"/>
                    <a:pt x="1456" y="25525"/>
                  </a:cubicBezTo>
                  <a:cubicBezTo>
                    <a:pt x="1446" y="25525"/>
                    <a:pt x="1436" y="25528"/>
                    <a:pt x="1426" y="25539"/>
                  </a:cubicBezTo>
                  <a:cubicBezTo>
                    <a:pt x="1426" y="25579"/>
                    <a:pt x="1487" y="25600"/>
                    <a:pt x="1446" y="25620"/>
                  </a:cubicBezTo>
                  <a:cubicBezTo>
                    <a:pt x="1436" y="25640"/>
                    <a:pt x="1416" y="25640"/>
                    <a:pt x="1395" y="25640"/>
                  </a:cubicBezTo>
                  <a:cubicBezTo>
                    <a:pt x="1375" y="25640"/>
                    <a:pt x="1355" y="25640"/>
                    <a:pt x="1344" y="25661"/>
                  </a:cubicBezTo>
                  <a:cubicBezTo>
                    <a:pt x="1365" y="25722"/>
                    <a:pt x="1426" y="25742"/>
                    <a:pt x="1446" y="25803"/>
                  </a:cubicBezTo>
                  <a:cubicBezTo>
                    <a:pt x="1446" y="25844"/>
                    <a:pt x="1487" y="25885"/>
                    <a:pt x="1507" y="25905"/>
                  </a:cubicBezTo>
                  <a:cubicBezTo>
                    <a:pt x="1528" y="25925"/>
                    <a:pt x="1548" y="25905"/>
                    <a:pt x="1568" y="25946"/>
                  </a:cubicBezTo>
                  <a:cubicBezTo>
                    <a:pt x="1568" y="25966"/>
                    <a:pt x="1548" y="25987"/>
                    <a:pt x="1528" y="25987"/>
                  </a:cubicBezTo>
                  <a:cubicBezTo>
                    <a:pt x="1514" y="25987"/>
                    <a:pt x="1510" y="25977"/>
                    <a:pt x="1502" y="25977"/>
                  </a:cubicBezTo>
                  <a:cubicBezTo>
                    <a:pt x="1498" y="25977"/>
                    <a:pt x="1494" y="25980"/>
                    <a:pt x="1487" y="25987"/>
                  </a:cubicBezTo>
                  <a:cubicBezTo>
                    <a:pt x="1467" y="26048"/>
                    <a:pt x="1528" y="26088"/>
                    <a:pt x="1507" y="26129"/>
                  </a:cubicBezTo>
                  <a:cubicBezTo>
                    <a:pt x="1538" y="26139"/>
                    <a:pt x="1563" y="26139"/>
                    <a:pt x="1586" y="26139"/>
                  </a:cubicBezTo>
                  <a:cubicBezTo>
                    <a:pt x="1609" y="26139"/>
                    <a:pt x="1630" y="26139"/>
                    <a:pt x="1650" y="26149"/>
                  </a:cubicBezTo>
                  <a:cubicBezTo>
                    <a:pt x="1568" y="26251"/>
                    <a:pt x="1528" y="26353"/>
                    <a:pt x="1446" y="26435"/>
                  </a:cubicBezTo>
                  <a:cubicBezTo>
                    <a:pt x="1487" y="26475"/>
                    <a:pt x="1507" y="26516"/>
                    <a:pt x="1548" y="26516"/>
                  </a:cubicBezTo>
                  <a:cubicBezTo>
                    <a:pt x="1589" y="26516"/>
                    <a:pt x="1609" y="26557"/>
                    <a:pt x="1630" y="26577"/>
                  </a:cubicBezTo>
                  <a:cubicBezTo>
                    <a:pt x="1650" y="26598"/>
                    <a:pt x="1650" y="26618"/>
                    <a:pt x="1650" y="26618"/>
                  </a:cubicBezTo>
                  <a:cubicBezTo>
                    <a:pt x="1630" y="26638"/>
                    <a:pt x="1609" y="26638"/>
                    <a:pt x="1591" y="26638"/>
                  </a:cubicBezTo>
                  <a:cubicBezTo>
                    <a:pt x="1574" y="26638"/>
                    <a:pt x="1558" y="26638"/>
                    <a:pt x="1548" y="26659"/>
                  </a:cubicBezTo>
                  <a:cubicBezTo>
                    <a:pt x="1528" y="26720"/>
                    <a:pt x="1589" y="26740"/>
                    <a:pt x="1609" y="26781"/>
                  </a:cubicBezTo>
                  <a:cubicBezTo>
                    <a:pt x="1650" y="26760"/>
                    <a:pt x="1650" y="26699"/>
                    <a:pt x="1691" y="26699"/>
                  </a:cubicBezTo>
                  <a:cubicBezTo>
                    <a:pt x="1691" y="26720"/>
                    <a:pt x="1711" y="26720"/>
                    <a:pt x="1711" y="26740"/>
                  </a:cubicBezTo>
                  <a:cubicBezTo>
                    <a:pt x="1727" y="26744"/>
                    <a:pt x="1742" y="26746"/>
                    <a:pt x="1758" y="26746"/>
                  </a:cubicBezTo>
                  <a:cubicBezTo>
                    <a:pt x="1823" y="26746"/>
                    <a:pt x="1886" y="26716"/>
                    <a:pt x="1935" y="26699"/>
                  </a:cubicBezTo>
                  <a:cubicBezTo>
                    <a:pt x="1976" y="26679"/>
                    <a:pt x="1935" y="26618"/>
                    <a:pt x="1996" y="26618"/>
                  </a:cubicBezTo>
                  <a:cubicBezTo>
                    <a:pt x="2017" y="26638"/>
                    <a:pt x="2017" y="26679"/>
                    <a:pt x="1996" y="26699"/>
                  </a:cubicBezTo>
                  <a:cubicBezTo>
                    <a:pt x="1976" y="26740"/>
                    <a:pt x="1935" y="26760"/>
                    <a:pt x="1915" y="26822"/>
                  </a:cubicBezTo>
                  <a:cubicBezTo>
                    <a:pt x="1915" y="26842"/>
                    <a:pt x="1894" y="26903"/>
                    <a:pt x="1833" y="26903"/>
                  </a:cubicBezTo>
                  <a:cubicBezTo>
                    <a:pt x="1813" y="26842"/>
                    <a:pt x="1731" y="26781"/>
                    <a:pt x="1711" y="26781"/>
                  </a:cubicBezTo>
                  <a:cubicBezTo>
                    <a:pt x="1691" y="26822"/>
                    <a:pt x="1691" y="26842"/>
                    <a:pt x="1691" y="26883"/>
                  </a:cubicBezTo>
                  <a:cubicBezTo>
                    <a:pt x="1670" y="26903"/>
                    <a:pt x="1650" y="26923"/>
                    <a:pt x="1630" y="26944"/>
                  </a:cubicBezTo>
                  <a:cubicBezTo>
                    <a:pt x="1589" y="26944"/>
                    <a:pt x="1568" y="26883"/>
                    <a:pt x="1528" y="26883"/>
                  </a:cubicBezTo>
                  <a:cubicBezTo>
                    <a:pt x="1507" y="26903"/>
                    <a:pt x="1487" y="26923"/>
                    <a:pt x="1487" y="26984"/>
                  </a:cubicBezTo>
                  <a:cubicBezTo>
                    <a:pt x="1568" y="27005"/>
                    <a:pt x="1548" y="27107"/>
                    <a:pt x="1630" y="27147"/>
                  </a:cubicBezTo>
                  <a:cubicBezTo>
                    <a:pt x="1670" y="27066"/>
                    <a:pt x="1752" y="27086"/>
                    <a:pt x="1772" y="27025"/>
                  </a:cubicBezTo>
                  <a:cubicBezTo>
                    <a:pt x="1813" y="27046"/>
                    <a:pt x="1813" y="27066"/>
                    <a:pt x="1833" y="27086"/>
                  </a:cubicBezTo>
                  <a:cubicBezTo>
                    <a:pt x="1874" y="27066"/>
                    <a:pt x="1894" y="27066"/>
                    <a:pt x="1915" y="27046"/>
                  </a:cubicBezTo>
                  <a:cubicBezTo>
                    <a:pt x="1935" y="27066"/>
                    <a:pt x="1955" y="27086"/>
                    <a:pt x="1955" y="27107"/>
                  </a:cubicBezTo>
                  <a:cubicBezTo>
                    <a:pt x="1955" y="27147"/>
                    <a:pt x="1915" y="27168"/>
                    <a:pt x="1935" y="27208"/>
                  </a:cubicBezTo>
                  <a:cubicBezTo>
                    <a:pt x="1935" y="27229"/>
                    <a:pt x="1915" y="27249"/>
                    <a:pt x="1894" y="27249"/>
                  </a:cubicBezTo>
                  <a:cubicBezTo>
                    <a:pt x="1874" y="27208"/>
                    <a:pt x="1874" y="27127"/>
                    <a:pt x="1813" y="27107"/>
                  </a:cubicBezTo>
                  <a:cubicBezTo>
                    <a:pt x="1813" y="27147"/>
                    <a:pt x="1752" y="27168"/>
                    <a:pt x="1731" y="27208"/>
                  </a:cubicBezTo>
                  <a:cubicBezTo>
                    <a:pt x="1752" y="27290"/>
                    <a:pt x="1711" y="27392"/>
                    <a:pt x="1772" y="27473"/>
                  </a:cubicBezTo>
                  <a:cubicBezTo>
                    <a:pt x="1813" y="27494"/>
                    <a:pt x="1833" y="27534"/>
                    <a:pt x="1874" y="27575"/>
                  </a:cubicBezTo>
                  <a:cubicBezTo>
                    <a:pt x="1874" y="27595"/>
                    <a:pt x="1874" y="27595"/>
                    <a:pt x="1874" y="27616"/>
                  </a:cubicBezTo>
                  <a:cubicBezTo>
                    <a:pt x="1858" y="27631"/>
                    <a:pt x="1846" y="27638"/>
                    <a:pt x="1834" y="27638"/>
                  </a:cubicBezTo>
                  <a:cubicBezTo>
                    <a:pt x="1815" y="27638"/>
                    <a:pt x="1797" y="27621"/>
                    <a:pt x="1772" y="27595"/>
                  </a:cubicBezTo>
                  <a:cubicBezTo>
                    <a:pt x="1772" y="27555"/>
                    <a:pt x="1772" y="27514"/>
                    <a:pt x="1772" y="27473"/>
                  </a:cubicBezTo>
                  <a:lnTo>
                    <a:pt x="1711" y="27473"/>
                  </a:lnTo>
                  <a:cubicBezTo>
                    <a:pt x="1670" y="27412"/>
                    <a:pt x="1691" y="27351"/>
                    <a:pt x="1630" y="27331"/>
                  </a:cubicBezTo>
                  <a:cubicBezTo>
                    <a:pt x="1609" y="27351"/>
                    <a:pt x="1589" y="27351"/>
                    <a:pt x="1589" y="27392"/>
                  </a:cubicBezTo>
                  <a:cubicBezTo>
                    <a:pt x="1589" y="27392"/>
                    <a:pt x="1589" y="27412"/>
                    <a:pt x="1609" y="27433"/>
                  </a:cubicBezTo>
                  <a:cubicBezTo>
                    <a:pt x="1589" y="27473"/>
                    <a:pt x="1548" y="27514"/>
                    <a:pt x="1548" y="27555"/>
                  </a:cubicBezTo>
                  <a:cubicBezTo>
                    <a:pt x="1568" y="27616"/>
                    <a:pt x="1630" y="27595"/>
                    <a:pt x="1650" y="27616"/>
                  </a:cubicBezTo>
                  <a:cubicBezTo>
                    <a:pt x="1691" y="27697"/>
                    <a:pt x="1772" y="27779"/>
                    <a:pt x="1772" y="27901"/>
                  </a:cubicBezTo>
                  <a:cubicBezTo>
                    <a:pt x="1752" y="27901"/>
                    <a:pt x="1731" y="27921"/>
                    <a:pt x="1691" y="27942"/>
                  </a:cubicBezTo>
                  <a:cubicBezTo>
                    <a:pt x="1672" y="27923"/>
                    <a:pt x="1654" y="27913"/>
                    <a:pt x="1638" y="27913"/>
                  </a:cubicBezTo>
                  <a:cubicBezTo>
                    <a:pt x="1617" y="27913"/>
                    <a:pt x="1600" y="27928"/>
                    <a:pt x="1589" y="27962"/>
                  </a:cubicBezTo>
                  <a:cubicBezTo>
                    <a:pt x="1568" y="28003"/>
                    <a:pt x="1568" y="28043"/>
                    <a:pt x="1589" y="28064"/>
                  </a:cubicBezTo>
                  <a:cubicBezTo>
                    <a:pt x="1600" y="28074"/>
                    <a:pt x="1609" y="28078"/>
                    <a:pt x="1617" y="28078"/>
                  </a:cubicBezTo>
                  <a:cubicBezTo>
                    <a:pt x="1636" y="28078"/>
                    <a:pt x="1649" y="28060"/>
                    <a:pt x="1661" y="28060"/>
                  </a:cubicBezTo>
                  <a:cubicBezTo>
                    <a:pt x="1664" y="28060"/>
                    <a:pt x="1667" y="28061"/>
                    <a:pt x="1670" y="28064"/>
                  </a:cubicBezTo>
                  <a:cubicBezTo>
                    <a:pt x="1711" y="28105"/>
                    <a:pt x="1691" y="28125"/>
                    <a:pt x="1650" y="28166"/>
                  </a:cubicBezTo>
                  <a:cubicBezTo>
                    <a:pt x="1645" y="28171"/>
                    <a:pt x="1636" y="28172"/>
                    <a:pt x="1625" y="28172"/>
                  </a:cubicBezTo>
                  <a:cubicBezTo>
                    <a:pt x="1614" y="28172"/>
                    <a:pt x="1602" y="28171"/>
                    <a:pt x="1589" y="28171"/>
                  </a:cubicBezTo>
                  <a:cubicBezTo>
                    <a:pt x="1563" y="28171"/>
                    <a:pt x="1538" y="28176"/>
                    <a:pt x="1528" y="28206"/>
                  </a:cubicBezTo>
                  <a:cubicBezTo>
                    <a:pt x="1548" y="28227"/>
                    <a:pt x="1568" y="28247"/>
                    <a:pt x="1589" y="28267"/>
                  </a:cubicBezTo>
                  <a:lnTo>
                    <a:pt x="1711" y="28267"/>
                  </a:lnTo>
                  <a:cubicBezTo>
                    <a:pt x="1711" y="28329"/>
                    <a:pt x="1752" y="28349"/>
                    <a:pt x="1772" y="28369"/>
                  </a:cubicBezTo>
                  <a:cubicBezTo>
                    <a:pt x="1731" y="28430"/>
                    <a:pt x="1691" y="28471"/>
                    <a:pt x="1670" y="28532"/>
                  </a:cubicBezTo>
                  <a:cubicBezTo>
                    <a:pt x="1691" y="28614"/>
                    <a:pt x="1630" y="28695"/>
                    <a:pt x="1630" y="28797"/>
                  </a:cubicBezTo>
                  <a:cubicBezTo>
                    <a:pt x="1691" y="28858"/>
                    <a:pt x="1772" y="28899"/>
                    <a:pt x="1813" y="29001"/>
                  </a:cubicBezTo>
                  <a:lnTo>
                    <a:pt x="1813" y="29143"/>
                  </a:lnTo>
                  <a:cubicBezTo>
                    <a:pt x="1833" y="29184"/>
                    <a:pt x="1854" y="29204"/>
                    <a:pt x="1874" y="29225"/>
                  </a:cubicBezTo>
                  <a:cubicBezTo>
                    <a:pt x="1854" y="29265"/>
                    <a:pt x="1813" y="29225"/>
                    <a:pt x="1813" y="29286"/>
                  </a:cubicBezTo>
                  <a:cubicBezTo>
                    <a:pt x="1793" y="29306"/>
                    <a:pt x="1854" y="29306"/>
                    <a:pt x="1833" y="29347"/>
                  </a:cubicBezTo>
                  <a:cubicBezTo>
                    <a:pt x="1813" y="29388"/>
                    <a:pt x="1752" y="29367"/>
                    <a:pt x="1731" y="29408"/>
                  </a:cubicBezTo>
                  <a:lnTo>
                    <a:pt x="1731" y="29510"/>
                  </a:lnTo>
                  <a:cubicBezTo>
                    <a:pt x="1752" y="29510"/>
                    <a:pt x="1793" y="29530"/>
                    <a:pt x="1813" y="29571"/>
                  </a:cubicBezTo>
                  <a:cubicBezTo>
                    <a:pt x="1793" y="29612"/>
                    <a:pt x="1813" y="29673"/>
                    <a:pt x="1772" y="29713"/>
                  </a:cubicBezTo>
                  <a:cubicBezTo>
                    <a:pt x="1793" y="29734"/>
                    <a:pt x="1793" y="29754"/>
                    <a:pt x="1813" y="29754"/>
                  </a:cubicBezTo>
                  <a:cubicBezTo>
                    <a:pt x="1833" y="29775"/>
                    <a:pt x="1833" y="29795"/>
                    <a:pt x="1833" y="29815"/>
                  </a:cubicBezTo>
                  <a:cubicBezTo>
                    <a:pt x="1731" y="29815"/>
                    <a:pt x="1650" y="29897"/>
                    <a:pt x="1568" y="29917"/>
                  </a:cubicBezTo>
                  <a:cubicBezTo>
                    <a:pt x="1589" y="29999"/>
                    <a:pt x="1650" y="29978"/>
                    <a:pt x="1711" y="30019"/>
                  </a:cubicBezTo>
                  <a:cubicBezTo>
                    <a:pt x="1752" y="29999"/>
                    <a:pt x="1813" y="29999"/>
                    <a:pt x="1854" y="29937"/>
                  </a:cubicBezTo>
                  <a:cubicBezTo>
                    <a:pt x="1854" y="29937"/>
                    <a:pt x="1874" y="29937"/>
                    <a:pt x="1894" y="29958"/>
                  </a:cubicBezTo>
                  <a:cubicBezTo>
                    <a:pt x="1894" y="29999"/>
                    <a:pt x="1854" y="30019"/>
                    <a:pt x="1833" y="30039"/>
                  </a:cubicBezTo>
                  <a:cubicBezTo>
                    <a:pt x="1813" y="30080"/>
                    <a:pt x="1793" y="30121"/>
                    <a:pt x="1813" y="30141"/>
                  </a:cubicBezTo>
                  <a:cubicBezTo>
                    <a:pt x="1833" y="30223"/>
                    <a:pt x="1813" y="30263"/>
                    <a:pt x="1813" y="30324"/>
                  </a:cubicBezTo>
                  <a:cubicBezTo>
                    <a:pt x="1793" y="30406"/>
                    <a:pt x="1833" y="30487"/>
                    <a:pt x="1833" y="30569"/>
                  </a:cubicBezTo>
                  <a:cubicBezTo>
                    <a:pt x="1833" y="30630"/>
                    <a:pt x="1854" y="30691"/>
                    <a:pt x="1894" y="30732"/>
                  </a:cubicBezTo>
                  <a:cubicBezTo>
                    <a:pt x="1833" y="30772"/>
                    <a:pt x="1813" y="30813"/>
                    <a:pt x="1793" y="30874"/>
                  </a:cubicBezTo>
                  <a:cubicBezTo>
                    <a:pt x="1793" y="30895"/>
                    <a:pt x="1813" y="30915"/>
                    <a:pt x="1833" y="30935"/>
                  </a:cubicBezTo>
                  <a:cubicBezTo>
                    <a:pt x="1813" y="30996"/>
                    <a:pt x="1874" y="31058"/>
                    <a:pt x="1854" y="31139"/>
                  </a:cubicBezTo>
                  <a:cubicBezTo>
                    <a:pt x="1833" y="31200"/>
                    <a:pt x="1833" y="31261"/>
                    <a:pt x="1833" y="31322"/>
                  </a:cubicBezTo>
                  <a:cubicBezTo>
                    <a:pt x="1854" y="31363"/>
                    <a:pt x="1874" y="31404"/>
                    <a:pt x="1894" y="31445"/>
                  </a:cubicBezTo>
                  <a:lnTo>
                    <a:pt x="1894" y="31546"/>
                  </a:lnTo>
                  <a:cubicBezTo>
                    <a:pt x="1915" y="31587"/>
                    <a:pt x="1935" y="31607"/>
                    <a:pt x="1976" y="31628"/>
                  </a:cubicBezTo>
                  <a:lnTo>
                    <a:pt x="1976" y="31709"/>
                  </a:lnTo>
                  <a:cubicBezTo>
                    <a:pt x="1935" y="31730"/>
                    <a:pt x="1894" y="31730"/>
                    <a:pt x="1874" y="31750"/>
                  </a:cubicBezTo>
                  <a:cubicBezTo>
                    <a:pt x="1833" y="31811"/>
                    <a:pt x="1874" y="31852"/>
                    <a:pt x="1894" y="31893"/>
                  </a:cubicBezTo>
                  <a:cubicBezTo>
                    <a:pt x="1874" y="31933"/>
                    <a:pt x="1854" y="31954"/>
                    <a:pt x="1833" y="31994"/>
                  </a:cubicBezTo>
                  <a:cubicBezTo>
                    <a:pt x="1874" y="32035"/>
                    <a:pt x="1894" y="32076"/>
                    <a:pt x="1915" y="32137"/>
                  </a:cubicBezTo>
                  <a:cubicBezTo>
                    <a:pt x="1874" y="32198"/>
                    <a:pt x="1894" y="32259"/>
                    <a:pt x="1894" y="32320"/>
                  </a:cubicBezTo>
                  <a:cubicBezTo>
                    <a:pt x="1915" y="32341"/>
                    <a:pt x="1955" y="32381"/>
                    <a:pt x="1976" y="32402"/>
                  </a:cubicBezTo>
                  <a:cubicBezTo>
                    <a:pt x="1996" y="32412"/>
                    <a:pt x="2017" y="32412"/>
                    <a:pt x="2034" y="32412"/>
                  </a:cubicBezTo>
                  <a:cubicBezTo>
                    <a:pt x="2052" y="32412"/>
                    <a:pt x="2067" y="32412"/>
                    <a:pt x="2078" y="32422"/>
                  </a:cubicBezTo>
                  <a:cubicBezTo>
                    <a:pt x="2078" y="32442"/>
                    <a:pt x="2078" y="32463"/>
                    <a:pt x="2098" y="32483"/>
                  </a:cubicBezTo>
                  <a:cubicBezTo>
                    <a:pt x="2139" y="32504"/>
                    <a:pt x="2200" y="32504"/>
                    <a:pt x="2220" y="32565"/>
                  </a:cubicBezTo>
                  <a:cubicBezTo>
                    <a:pt x="2200" y="32585"/>
                    <a:pt x="2179" y="32605"/>
                    <a:pt x="2179" y="32626"/>
                  </a:cubicBezTo>
                  <a:cubicBezTo>
                    <a:pt x="2159" y="32666"/>
                    <a:pt x="2179" y="32707"/>
                    <a:pt x="2159" y="32728"/>
                  </a:cubicBezTo>
                  <a:cubicBezTo>
                    <a:pt x="2149" y="32738"/>
                    <a:pt x="2134" y="32738"/>
                    <a:pt x="2118" y="32738"/>
                  </a:cubicBezTo>
                  <a:cubicBezTo>
                    <a:pt x="2103" y="32738"/>
                    <a:pt x="2088" y="32738"/>
                    <a:pt x="2078" y="32748"/>
                  </a:cubicBezTo>
                  <a:cubicBezTo>
                    <a:pt x="2078" y="32809"/>
                    <a:pt x="2118" y="32809"/>
                    <a:pt x="2159" y="32829"/>
                  </a:cubicBezTo>
                  <a:cubicBezTo>
                    <a:pt x="2179" y="32850"/>
                    <a:pt x="2241" y="32870"/>
                    <a:pt x="2220" y="32931"/>
                  </a:cubicBezTo>
                  <a:cubicBezTo>
                    <a:pt x="2159" y="32911"/>
                    <a:pt x="2118" y="32911"/>
                    <a:pt x="2078" y="32890"/>
                  </a:cubicBezTo>
                  <a:cubicBezTo>
                    <a:pt x="2037" y="32850"/>
                    <a:pt x="1996" y="32809"/>
                    <a:pt x="1915" y="32809"/>
                  </a:cubicBezTo>
                  <a:cubicBezTo>
                    <a:pt x="1935" y="32911"/>
                    <a:pt x="1955" y="33013"/>
                    <a:pt x="1955" y="33094"/>
                  </a:cubicBezTo>
                  <a:cubicBezTo>
                    <a:pt x="1976" y="33155"/>
                    <a:pt x="2037" y="33176"/>
                    <a:pt x="2037" y="33216"/>
                  </a:cubicBezTo>
                  <a:cubicBezTo>
                    <a:pt x="2030" y="33223"/>
                    <a:pt x="2023" y="33225"/>
                    <a:pt x="2017" y="33225"/>
                  </a:cubicBezTo>
                  <a:cubicBezTo>
                    <a:pt x="2003" y="33225"/>
                    <a:pt x="1989" y="33216"/>
                    <a:pt x="1976" y="33216"/>
                  </a:cubicBezTo>
                  <a:cubicBezTo>
                    <a:pt x="1935" y="33318"/>
                    <a:pt x="1935" y="33318"/>
                    <a:pt x="2017" y="33379"/>
                  </a:cubicBezTo>
                  <a:cubicBezTo>
                    <a:pt x="2017" y="33379"/>
                    <a:pt x="2030" y="33353"/>
                    <a:pt x="2045" y="33353"/>
                  </a:cubicBezTo>
                  <a:cubicBezTo>
                    <a:pt x="2049" y="33353"/>
                    <a:pt x="2053" y="33355"/>
                    <a:pt x="2057" y="33359"/>
                  </a:cubicBezTo>
                  <a:cubicBezTo>
                    <a:pt x="2057" y="33400"/>
                    <a:pt x="2037" y="33400"/>
                    <a:pt x="2017" y="33440"/>
                  </a:cubicBezTo>
                  <a:cubicBezTo>
                    <a:pt x="2017" y="33461"/>
                    <a:pt x="2057" y="33481"/>
                    <a:pt x="2037" y="33501"/>
                  </a:cubicBezTo>
                  <a:cubicBezTo>
                    <a:pt x="2017" y="33501"/>
                    <a:pt x="1996" y="33522"/>
                    <a:pt x="1996" y="33563"/>
                  </a:cubicBezTo>
                  <a:cubicBezTo>
                    <a:pt x="1996" y="33644"/>
                    <a:pt x="2098" y="33603"/>
                    <a:pt x="2139" y="33644"/>
                  </a:cubicBezTo>
                  <a:cubicBezTo>
                    <a:pt x="2098" y="33725"/>
                    <a:pt x="1996" y="33725"/>
                    <a:pt x="1935" y="33787"/>
                  </a:cubicBezTo>
                  <a:lnTo>
                    <a:pt x="1935" y="33970"/>
                  </a:lnTo>
                  <a:cubicBezTo>
                    <a:pt x="1976" y="34031"/>
                    <a:pt x="1996" y="34072"/>
                    <a:pt x="2037" y="34133"/>
                  </a:cubicBezTo>
                  <a:cubicBezTo>
                    <a:pt x="2017" y="34174"/>
                    <a:pt x="1996" y="34235"/>
                    <a:pt x="1955" y="34255"/>
                  </a:cubicBezTo>
                  <a:cubicBezTo>
                    <a:pt x="1923" y="34255"/>
                    <a:pt x="1916" y="34229"/>
                    <a:pt x="1894" y="34229"/>
                  </a:cubicBezTo>
                  <a:cubicBezTo>
                    <a:pt x="1889" y="34229"/>
                    <a:pt x="1882" y="34231"/>
                    <a:pt x="1874" y="34235"/>
                  </a:cubicBezTo>
                  <a:cubicBezTo>
                    <a:pt x="1833" y="34296"/>
                    <a:pt x="1813" y="34357"/>
                    <a:pt x="1854" y="34398"/>
                  </a:cubicBezTo>
                  <a:cubicBezTo>
                    <a:pt x="1857" y="34401"/>
                    <a:pt x="1860" y="34402"/>
                    <a:pt x="1863" y="34402"/>
                  </a:cubicBezTo>
                  <a:cubicBezTo>
                    <a:pt x="1877" y="34402"/>
                    <a:pt x="1891" y="34373"/>
                    <a:pt x="1906" y="34373"/>
                  </a:cubicBezTo>
                  <a:cubicBezTo>
                    <a:pt x="1909" y="34373"/>
                    <a:pt x="1912" y="34374"/>
                    <a:pt x="1915" y="34377"/>
                  </a:cubicBezTo>
                  <a:cubicBezTo>
                    <a:pt x="1996" y="34438"/>
                    <a:pt x="1955" y="34540"/>
                    <a:pt x="1996" y="34581"/>
                  </a:cubicBezTo>
                  <a:cubicBezTo>
                    <a:pt x="1996" y="34723"/>
                    <a:pt x="1996" y="34846"/>
                    <a:pt x="1996" y="34947"/>
                  </a:cubicBezTo>
                  <a:cubicBezTo>
                    <a:pt x="2017" y="34988"/>
                    <a:pt x="2057" y="35008"/>
                    <a:pt x="2057" y="35049"/>
                  </a:cubicBezTo>
                  <a:cubicBezTo>
                    <a:pt x="2017" y="35070"/>
                    <a:pt x="1996" y="35110"/>
                    <a:pt x="1976" y="35151"/>
                  </a:cubicBezTo>
                  <a:cubicBezTo>
                    <a:pt x="2017" y="35253"/>
                    <a:pt x="1976" y="35375"/>
                    <a:pt x="2057" y="35457"/>
                  </a:cubicBezTo>
                  <a:cubicBezTo>
                    <a:pt x="2017" y="35497"/>
                    <a:pt x="2037" y="35538"/>
                    <a:pt x="2017" y="35558"/>
                  </a:cubicBezTo>
                  <a:cubicBezTo>
                    <a:pt x="1976" y="35599"/>
                    <a:pt x="1894" y="35579"/>
                    <a:pt x="1894" y="35660"/>
                  </a:cubicBezTo>
                  <a:cubicBezTo>
                    <a:pt x="1935" y="35660"/>
                    <a:pt x="1894" y="35721"/>
                    <a:pt x="1935" y="35742"/>
                  </a:cubicBezTo>
                  <a:lnTo>
                    <a:pt x="1955" y="35742"/>
                  </a:lnTo>
                  <a:cubicBezTo>
                    <a:pt x="1976" y="35823"/>
                    <a:pt x="2037" y="35884"/>
                    <a:pt x="2037" y="35986"/>
                  </a:cubicBezTo>
                  <a:lnTo>
                    <a:pt x="2098" y="35986"/>
                  </a:lnTo>
                  <a:cubicBezTo>
                    <a:pt x="2098" y="35966"/>
                    <a:pt x="2118" y="35945"/>
                    <a:pt x="2139" y="35945"/>
                  </a:cubicBezTo>
                  <a:cubicBezTo>
                    <a:pt x="2139" y="35945"/>
                    <a:pt x="2139" y="35925"/>
                    <a:pt x="2159" y="35925"/>
                  </a:cubicBezTo>
                  <a:cubicBezTo>
                    <a:pt x="2159" y="35945"/>
                    <a:pt x="2139" y="35945"/>
                    <a:pt x="2139" y="35945"/>
                  </a:cubicBezTo>
                  <a:cubicBezTo>
                    <a:pt x="2139" y="35966"/>
                    <a:pt x="2118" y="35986"/>
                    <a:pt x="2098" y="35986"/>
                  </a:cubicBezTo>
                  <a:cubicBezTo>
                    <a:pt x="2098" y="36006"/>
                    <a:pt x="2118" y="36047"/>
                    <a:pt x="2098" y="36088"/>
                  </a:cubicBezTo>
                  <a:cubicBezTo>
                    <a:pt x="2078" y="36088"/>
                    <a:pt x="2078" y="36067"/>
                    <a:pt x="2057" y="36067"/>
                  </a:cubicBezTo>
                  <a:cubicBezTo>
                    <a:pt x="2057" y="36108"/>
                    <a:pt x="2057" y="36129"/>
                    <a:pt x="2078" y="36149"/>
                  </a:cubicBezTo>
                  <a:cubicBezTo>
                    <a:pt x="2057" y="36190"/>
                    <a:pt x="2017" y="36190"/>
                    <a:pt x="2017" y="36230"/>
                  </a:cubicBezTo>
                  <a:cubicBezTo>
                    <a:pt x="2037" y="36251"/>
                    <a:pt x="2037" y="36271"/>
                    <a:pt x="2057" y="36292"/>
                  </a:cubicBezTo>
                  <a:cubicBezTo>
                    <a:pt x="2037" y="36312"/>
                    <a:pt x="2017" y="36332"/>
                    <a:pt x="1996" y="36353"/>
                  </a:cubicBezTo>
                  <a:lnTo>
                    <a:pt x="1996" y="36556"/>
                  </a:lnTo>
                  <a:cubicBezTo>
                    <a:pt x="2017" y="36597"/>
                    <a:pt x="2037" y="36638"/>
                    <a:pt x="2057" y="36678"/>
                  </a:cubicBezTo>
                  <a:cubicBezTo>
                    <a:pt x="1996" y="36760"/>
                    <a:pt x="2037" y="36841"/>
                    <a:pt x="2017" y="36923"/>
                  </a:cubicBezTo>
                  <a:cubicBezTo>
                    <a:pt x="2005" y="36929"/>
                    <a:pt x="1994" y="36931"/>
                    <a:pt x="1985" y="36931"/>
                  </a:cubicBezTo>
                  <a:cubicBezTo>
                    <a:pt x="1964" y="36931"/>
                    <a:pt x="1949" y="36917"/>
                    <a:pt x="1935" y="36902"/>
                  </a:cubicBezTo>
                  <a:cubicBezTo>
                    <a:pt x="1894" y="36964"/>
                    <a:pt x="1854" y="37004"/>
                    <a:pt x="1813" y="37025"/>
                  </a:cubicBezTo>
                  <a:cubicBezTo>
                    <a:pt x="1813" y="37045"/>
                    <a:pt x="1833" y="37065"/>
                    <a:pt x="1833" y="37065"/>
                  </a:cubicBezTo>
                  <a:cubicBezTo>
                    <a:pt x="1856" y="37043"/>
                    <a:pt x="1878" y="37034"/>
                    <a:pt x="1900" y="37034"/>
                  </a:cubicBezTo>
                  <a:cubicBezTo>
                    <a:pt x="1937" y="37034"/>
                    <a:pt x="1970" y="37060"/>
                    <a:pt x="1996" y="37086"/>
                  </a:cubicBezTo>
                  <a:cubicBezTo>
                    <a:pt x="2017" y="37106"/>
                    <a:pt x="2057" y="37106"/>
                    <a:pt x="2098" y="37147"/>
                  </a:cubicBezTo>
                  <a:cubicBezTo>
                    <a:pt x="2098" y="37147"/>
                    <a:pt x="2098" y="37167"/>
                    <a:pt x="2098" y="37167"/>
                  </a:cubicBezTo>
                  <a:cubicBezTo>
                    <a:pt x="2078" y="37167"/>
                    <a:pt x="2037" y="37188"/>
                    <a:pt x="2037" y="37228"/>
                  </a:cubicBezTo>
                  <a:lnTo>
                    <a:pt x="2037" y="37575"/>
                  </a:lnTo>
                  <a:cubicBezTo>
                    <a:pt x="2098" y="37615"/>
                    <a:pt x="2057" y="37697"/>
                    <a:pt x="2159" y="37717"/>
                  </a:cubicBezTo>
                  <a:cubicBezTo>
                    <a:pt x="2098" y="37758"/>
                    <a:pt x="2118" y="37819"/>
                    <a:pt x="2118" y="37900"/>
                  </a:cubicBezTo>
                  <a:cubicBezTo>
                    <a:pt x="2078" y="37921"/>
                    <a:pt x="2037" y="37941"/>
                    <a:pt x="1996" y="37961"/>
                  </a:cubicBezTo>
                  <a:cubicBezTo>
                    <a:pt x="1996" y="38063"/>
                    <a:pt x="2098" y="38145"/>
                    <a:pt x="2017" y="38226"/>
                  </a:cubicBezTo>
                  <a:cubicBezTo>
                    <a:pt x="2098" y="38308"/>
                    <a:pt x="2037" y="38389"/>
                    <a:pt x="1996" y="38450"/>
                  </a:cubicBezTo>
                  <a:cubicBezTo>
                    <a:pt x="1996" y="38511"/>
                    <a:pt x="1996" y="38572"/>
                    <a:pt x="2057" y="38613"/>
                  </a:cubicBezTo>
                  <a:cubicBezTo>
                    <a:pt x="2066" y="38622"/>
                    <a:pt x="2073" y="38625"/>
                    <a:pt x="2080" y="38625"/>
                  </a:cubicBezTo>
                  <a:cubicBezTo>
                    <a:pt x="2103" y="38625"/>
                    <a:pt x="2121" y="38589"/>
                    <a:pt x="2146" y="38589"/>
                  </a:cubicBezTo>
                  <a:cubicBezTo>
                    <a:pt x="2150" y="38589"/>
                    <a:pt x="2154" y="38590"/>
                    <a:pt x="2159" y="38593"/>
                  </a:cubicBezTo>
                  <a:cubicBezTo>
                    <a:pt x="2139" y="38634"/>
                    <a:pt x="2139" y="38634"/>
                    <a:pt x="2098" y="38654"/>
                  </a:cubicBezTo>
                  <a:cubicBezTo>
                    <a:pt x="2078" y="38695"/>
                    <a:pt x="2017" y="38735"/>
                    <a:pt x="2078" y="38796"/>
                  </a:cubicBezTo>
                  <a:cubicBezTo>
                    <a:pt x="2057" y="38898"/>
                    <a:pt x="1874" y="38878"/>
                    <a:pt x="1894" y="39021"/>
                  </a:cubicBezTo>
                  <a:cubicBezTo>
                    <a:pt x="1955" y="39061"/>
                    <a:pt x="1996" y="39143"/>
                    <a:pt x="2037" y="39183"/>
                  </a:cubicBezTo>
                  <a:cubicBezTo>
                    <a:pt x="2078" y="39245"/>
                    <a:pt x="2037" y="39245"/>
                    <a:pt x="2037" y="39285"/>
                  </a:cubicBezTo>
                  <a:cubicBezTo>
                    <a:pt x="2037" y="39285"/>
                    <a:pt x="2057" y="39306"/>
                    <a:pt x="2057" y="39306"/>
                  </a:cubicBezTo>
                  <a:cubicBezTo>
                    <a:pt x="2092" y="39306"/>
                    <a:pt x="2082" y="39261"/>
                    <a:pt x="2117" y="39261"/>
                  </a:cubicBezTo>
                  <a:cubicBezTo>
                    <a:pt x="2123" y="39261"/>
                    <a:pt x="2130" y="39262"/>
                    <a:pt x="2139" y="39265"/>
                  </a:cubicBezTo>
                  <a:cubicBezTo>
                    <a:pt x="2098" y="39306"/>
                    <a:pt x="2098" y="39367"/>
                    <a:pt x="2118" y="39407"/>
                  </a:cubicBezTo>
                  <a:cubicBezTo>
                    <a:pt x="2115" y="39410"/>
                    <a:pt x="2112" y="39412"/>
                    <a:pt x="2108" y="39412"/>
                  </a:cubicBezTo>
                  <a:cubicBezTo>
                    <a:pt x="2090" y="39412"/>
                    <a:pt x="2063" y="39383"/>
                    <a:pt x="2034" y="39383"/>
                  </a:cubicBezTo>
                  <a:cubicBezTo>
                    <a:pt x="2028" y="39383"/>
                    <a:pt x="2023" y="39384"/>
                    <a:pt x="2017" y="39387"/>
                  </a:cubicBezTo>
                  <a:cubicBezTo>
                    <a:pt x="1983" y="39420"/>
                    <a:pt x="1964" y="39454"/>
                    <a:pt x="1924" y="39454"/>
                  </a:cubicBezTo>
                  <a:cubicBezTo>
                    <a:pt x="1915" y="39454"/>
                    <a:pt x="1906" y="39452"/>
                    <a:pt x="1894" y="39448"/>
                  </a:cubicBezTo>
                  <a:cubicBezTo>
                    <a:pt x="1894" y="39509"/>
                    <a:pt x="1833" y="39530"/>
                    <a:pt x="1833" y="39570"/>
                  </a:cubicBezTo>
                  <a:cubicBezTo>
                    <a:pt x="1854" y="39591"/>
                    <a:pt x="1854" y="39611"/>
                    <a:pt x="1894" y="39611"/>
                  </a:cubicBezTo>
                  <a:cubicBezTo>
                    <a:pt x="1911" y="39611"/>
                    <a:pt x="1927" y="39585"/>
                    <a:pt x="1954" y="39585"/>
                  </a:cubicBezTo>
                  <a:cubicBezTo>
                    <a:pt x="1960" y="39585"/>
                    <a:pt x="1968" y="39587"/>
                    <a:pt x="1976" y="39591"/>
                  </a:cubicBezTo>
                  <a:cubicBezTo>
                    <a:pt x="1996" y="39611"/>
                    <a:pt x="2057" y="39611"/>
                    <a:pt x="2078" y="39652"/>
                  </a:cubicBezTo>
                  <a:cubicBezTo>
                    <a:pt x="2078" y="39693"/>
                    <a:pt x="2098" y="39733"/>
                    <a:pt x="2057" y="39774"/>
                  </a:cubicBezTo>
                  <a:cubicBezTo>
                    <a:pt x="1996" y="39794"/>
                    <a:pt x="2037" y="39855"/>
                    <a:pt x="2017" y="39896"/>
                  </a:cubicBezTo>
                  <a:cubicBezTo>
                    <a:pt x="1996" y="39917"/>
                    <a:pt x="1971" y="39917"/>
                    <a:pt x="1948" y="39917"/>
                  </a:cubicBezTo>
                  <a:cubicBezTo>
                    <a:pt x="1925" y="39917"/>
                    <a:pt x="1905" y="39917"/>
                    <a:pt x="1894" y="39937"/>
                  </a:cubicBezTo>
                  <a:cubicBezTo>
                    <a:pt x="1854" y="39957"/>
                    <a:pt x="1833" y="39998"/>
                    <a:pt x="1833" y="40039"/>
                  </a:cubicBezTo>
                  <a:cubicBezTo>
                    <a:pt x="1854" y="40059"/>
                    <a:pt x="1854" y="40080"/>
                    <a:pt x="1894" y="40080"/>
                  </a:cubicBezTo>
                  <a:cubicBezTo>
                    <a:pt x="1915" y="40059"/>
                    <a:pt x="1955" y="40039"/>
                    <a:pt x="1996" y="40018"/>
                  </a:cubicBezTo>
                  <a:lnTo>
                    <a:pt x="1996" y="40018"/>
                  </a:lnTo>
                  <a:cubicBezTo>
                    <a:pt x="1935" y="40141"/>
                    <a:pt x="2037" y="40222"/>
                    <a:pt x="2017" y="40324"/>
                  </a:cubicBezTo>
                  <a:cubicBezTo>
                    <a:pt x="2011" y="40330"/>
                    <a:pt x="2005" y="40332"/>
                    <a:pt x="1999" y="40332"/>
                  </a:cubicBezTo>
                  <a:cubicBezTo>
                    <a:pt x="1984" y="40332"/>
                    <a:pt x="1970" y="40318"/>
                    <a:pt x="1955" y="40304"/>
                  </a:cubicBezTo>
                  <a:cubicBezTo>
                    <a:pt x="1935" y="40324"/>
                    <a:pt x="1915" y="40344"/>
                    <a:pt x="1874" y="40344"/>
                  </a:cubicBezTo>
                  <a:cubicBezTo>
                    <a:pt x="1894" y="40405"/>
                    <a:pt x="1874" y="40446"/>
                    <a:pt x="1854" y="40487"/>
                  </a:cubicBezTo>
                  <a:cubicBezTo>
                    <a:pt x="1874" y="40507"/>
                    <a:pt x="1915" y="40507"/>
                    <a:pt x="1935" y="40528"/>
                  </a:cubicBezTo>
                  <a:cubicBezTo>
                    <a:pt x="1955" y="40507"/>
                    <a:pt x="1976" y="40507"/>
                    <a:pt x="2017" y="40507"/>
                  </a:cubicBezTo>
                  <a:cubicBezTo>
                    <a:pt x="2037" y="40528"/>
                    <a:pt x="2057" y="40548"/>
                    <a:pt x="2078" y="40568"/>
                  </a:cubicBezTo>
                  <a:cubicBezTo>
                    <a:pt x="2118" y="40650"/>
                    <a:pt x="2017" y="40690"/>
                    <a:pt x="2017" y="40772"/>
                  </a:cubicBezTo>
                  <a:cubicBezTo>
                    <a:pt x="2057" y="40792"/>
                    <a:pt x="2078" y="40833"/>
                    <a:pt x="2078" y="40894"/>
                  </a:cubicBezTo>
                  <a:cubicBezTo>
                    <a:pt x="2118" y="40894"/>
                    <a:pt x="2139" y="40914"/>
                    <a:pt x="2159" y="40935"/>
                  </a:cubicBezTo>
                  <a:lnTo>
                    <a:pt x="2159" y="41016"/>
                  </a:lnTo>
                  <a:cubicBezTo>
                    <a:pt x="2261" y="41057"/>
                    <a:pt x="2281" y="41139"/>
                    <a:pt x="2302" y="41240"/>
                  </a:cubicBezTo>
                  <a:cubicBezTo>
                    <a:pt x="2383" y="41261"/>
                    <a:pt x="2465" y="41301"/>
                    <a:pt x="2505" y="41363"/>
                  </a:cubicBezTo>
                  <a:lnTo>
                    <a:pt x="2607" y="41363"/>
                  </a:lnTo>
                  <a:cubicBezTo>
                    <a:pt x="2607" y="41342"/>
                    <a:pt x="2607" y="41322"/>
                    <a:pt x="2587" y="41301"/>
                  </a:cubicBezTo>
                  <a:cubicBezTo>
                    <a:pt x="2566" y="41301"/>
                    <a:pt x="2546" y="41281"/>
                    <a:pt x="2546" y="41261"/>
                  </a:cubicBezTo>
                  <a:cubicBezTo>
                    <a:pt x="2566" y="41200"/>
                    <a:pt x="2526" y="41139"/>
                    <a:pt x="2485" y="41077"/>
                  </a:cubicBezTo>
                  <a:cubicBezTo>
                    <a:pt x="2500" y="41067"/>
                    <a:pt x="2513" y="41063"/>
                    <a:pt x="2524" y="41063"/>
                  </a:cubicBezTo>
                  <a:cubicBezTo>
                    <a:pt x="2556" y="41063"/>
                    <a:pt x="2572" y="41098"/>
                    <a:pt x="2587" y="41098"/>
                  </a:cubicBezTo>
                  <a:cubicBezTo>
                    <a:pt x="2587" y="41118"/>
                    <a:pt x="2566" y="41139"/>
                    <a:pt x="2587" y="41200"/>
                  </a:cubicBezTo>
                  <a:cubicBezTo>
                    <a:pt x="2607" y="41220"/>
                    <a:pt x="2628" y="41261"/>
                    <a:pt x="2689" y="41261"/>
                  </a:cubicBezTo>
                  <a:cubicBezTo>
                    <a:pt x="2709" y="41281"/>
                    <a:pt x="2729" y="41322"/>
                    <a:pt x="2750" y="41342"/>
                  </a:cubicBezTo>
                  <a:lnTo>
                    <a:pt x="2729" y="41342"/>
                  </a:lnTo>
                  <a:cubicBezTo>
                    <a:pt x="2790" y="41363"/>
                    <a:pt x="2811" y="41403"/>
                    <a:pt x="2852" y="41444"/>
                  </a:cubicBezTo>
                  <a:lnTo>
                    <a:pt x="2852" y="41546"/>
                  </a:lnTo>
                  <a:cubicBezTo>
                    <a:pt x="2811" y="41566"/>
                    <a:pt x="2750" y="41587"/>
                    <a:pt x="2709" y="41607"/>
                  </a:cubicBezTo>
                  <a:cubicBezTo>
                    <a:pt x="2709" y="41668"/>
                    <a:pt x="2689" y="41729"/>
                    <a:pt x="2770" y="41749"/>
                  </a:cubicBezTo>
                  <a:cubicBezTo>
                    <a:pt x="2797" y="41749"/>
                    <a:pt x="2824" y="41759"/>
                    <a:pt x="2852" y="41759"/>
                  </a:cubicBezTo>
                  <a:cubicBezTo>
                    <a:pt x="2865" y="41759"/>
                    <a:pt x="2879" y="41756"/>
                    <a:pt x="2892" y="41749"/>
                  </a:cubicBezTo>
                  <a:cubicBezTo>
                    <a:pt x="2913" y="41688"/>
                    <a:pt x="2831" y="41688"/>
                    <a:pt x="2852" y="41627"/>
                  </a:cubicBezTo>
                  <a:cubicBezTo>
                    <a:pt x="2872" y="41587"/>
                    <a:pt x="2913" y="41587"/>
                    <a:pt x="2953" y="41566"/>
                  </a:cubicBezTo>
                  <a:cubicBezTo>
                    <a:pt x="2974" y="41607"/>
                    <a:pt x="2953" y="41627"/>
                    <a:pt x="2974" y="41668"/>
                  </a:cubicBezTo>
                  <a:cubicBezTo>
                    <a:pt x="2953" y="41688"/>
                    <a:pt x="2953" y="41729"/>
                    <a:pt x="2933" y="41770"/>
                  </a:cubicBezTo>
                  <a:cubicBezTo>
                    <a:pt x="2953" y="41790"/>
                    <a:pt x="2953" y="41790"/>
                    <a:pt x="2974" y="41811"/>
                  </a:cubicBezTo>
                  <a:lnTo>
                    <a:pt x="3157" y="41811"/>
                  </a:lnTo>
                  <a:cubicBezTo>
                    <a:pt x="3157" y="41749"/>
                    <a:pt x="3137" y="41688"/>
                    <a:pt x="3177" y="41648"/>
                  </a:cubicBezTo>
                  <a:cubicBezTo>
                    <a:pt x="3177" y="41607"/>
                    <a:pt x="3157" y="41607"/>
                    <a:pt x="3157" y="41587"/>
                  </a:cubicBezTo>
                  <a:cubicBezTo>
                    <a:pt x="3157" y="41546"/>
                    <a:pt x="3177" y="41546"/>
                    <a:pt x="3218" y="41525"/>
                  </a:cubicBezTo>
                  <a:cubicBezTo>
                    <a:pt x="3218" y="41546"/>
                    <a:pt x="3238" y="41546"/>
                    <a:pt x="3238" y="41546"/>
                  </a:cubicBezTo>
                  <a:cubicBezTo>
                    <a:pt x="3259" y="41648"/>
                    <a:pt x="3320" y="41688"/>
                    <a:pt x="3422" y="41729"/>
                  </a:cubicBezTo>
                  <a:cubicBezTo>
                    <a:pt x="3462" y="41749"/>
                    <a:pt x="3462" y="41790"/>
                    <a:pt x="3462" y="41831"/>
                  </a:cubicBezTo>
                  <a:cubicBezTo>
                    <a:pt x="3471" y="41828"/>
                    <a:pt x="3479" y="41827"/>
                    <a:pt x="3486" y="41827"/>
                  </a:cubicBezTo>
                  <a:cubicBezTo>
                    <a:pt x="3534" y="41827"/>
                    <a:pt x="3567" y="41877"/>
                    <a:pt x="3585" y="41912"/>
                  </a:cubicBezTo>
                  <a:cubicBezTo>
                    <a:pt x="3605" y="41933"/>
                    <a:pt x="3605" y="41953"/>
                    <a:pt x="3605" y="41994"/>
                  </a:cubicBezTo>
                  <a:cubicBezTo>
                    <a:pt x="3625" y="42014"/>
                    <a:pt x="3646" y="42035"/>
                    <a:pt x="3666" y="42055"/>
                  </a:cubicBezTo>
                  <a:cubicBezTo>
                    <a:pt x="3707" y="42035"/>
                    <a:pt x="3727" y="41994"/>
                    <a:pt x="3768" y="41974"/>
                  </a:cubicBezTo>
                  <a:cubicBezTo>
                    <a:pt x="3822" y="41992"/>
                    <a:pt x="3844" y="42058"/>
                    <a:pt x="3906" y="42058"/>
                  </a:cubicBezTo>
                  <a:cubicBezTo>
                    <a:pt x="3914" y="42058"/>
                    <a:pt x="3922" y="42057"/>
                    <a:pt x="3931" y="42055"/>
                  </a:cubicBezTo>
                  <a:cubicBezTo>
                    <a:pt x="3931" y="42075"/>
                    <a:pt x="3931" y="42096"/>
                    <a:pt x="3931" y="42096"/>
                  </a:cubicBezTo>
                  <a:cubicBezTo>
                    <a:pt x="3931" y="42157"/>
                    <a:pt x="4012" y="42177"/>
                    <a:pt x="4012" y="42218"/>
                  </a:cubicBezTo>
                  <a:cubicBezTo>
                    <a:pt x="3992" y="42279"/>
                    <a:pt x="3951" y="42238"/>
                    <a:pt x="3931" y="42279"/>
                  </a:cubicBezTo>
                  <a:lnTo>
                    <a:pt x="3931" y="42340"/>
                  </a:lnTo>
                  <a:cubicBezTo>
                    <a:pt x="3903" y="42326"/>
                    <a:pt x="3884" y="42302"/>
                    <a:pt x="3862" y="42302"/>
                  </a:cubicBezTo>
                  <a:cubicBezTo>
                    <a:pt x="3852" y="42302"/>
                    <a:pt x="3842" y="42307"/>
                    <a:pt x="3829" y="42320"/>
                  </a:cubicBezTo>
                  <a:cubicBezTo>
                    <a:pt x="3809" y="42360"/>
                    <a:pt x="3849" y="42401"/>
                    <a:pt x="3809" y="42442"/>
                  </a:cubicBezTo>
                  <a:cubicBezTo>
                    <a:pt x="3788" y="42442"/>
                    <a:pt x="3748" y="42442"/>
                    <a:pt x="3748" y="42462"/>
                  </a:cubicBezTo>
                  <a:lnTo>
                    <a:pt x="3748" y="42564"/>
                  </a:lnTo>
                  <a:cubicBezTo>
                    <a:pt x="3768" y="42605"/>
                    <a:pt x="3809" y="42646"/>
                    <a:pt x="3829" y="42686"/>
                  </a:cubicBezTo>
                  <a:lnTo>
                    <a:pt x="3829" y="42931"/>
                  </a:lnTo>
                  <a:cubicBezTo>
                    <a:pt x="3870" y="42971"/>
                    <a:pt x="3870" y="43053"/>
                    <a:pt x="3911" y="43114"/>
                  </a:cubicBezTo>
                  <a:lnTo>
                    <a:pt x="3992" y="43114"/>
                  </a:lnTo>
                  <a:cubicBezTo>
                    <a:pt x="4012" y="43094"/>
                    <a:pt x="4033" y="43073"/>
                    <a:pt x="4053" y="43053"/>
                  </a:cubicBezTo>
                  <a:cubicBezTo>
                    <a:pt x="4094" y="43236"/>
                    <a:pt x="4175" y="43379"/>
                    <a:pt x="4277" y="43460"/>
                  </a:cubicBezTo>
                  <a:cubicBezTo>
                    <a:pt x="4297" y="43603"/>
                    <a:pt x="4460" y="43582"/>
                    <a:pt x="4522" y="43705"/>
                  </a:cubicBezTo>
                  <a:cubicBezTo>
                    <a:pt x="4522" y="43725"/>
                    <a:pt x="4501" y="43745"/>
                    <a:pt x="4501" y="43766"/>
                  </a:cubicBezTo>
                  <a:cubicBezTo>
                    <a:pt x="4542" y="43766"/>
                    <a:pt x="4583" y="43786"/>
                    <a:pt x="4623" y="43827"/>
                  </a:cubicBezTo>
                  <a:cubicBezTo>
                    <a:pt x="4603" y="43847"/>
                    <a:pt x="4583" y="43847"/>
                    <a:pt x="4583" y="43888"/>
                  </a:cubicBezTo>
                  <a:lnTo>
                    <a:pt x="4644" y="43888"/>
                  </a:lnTo>
                  <a:cubicBezTo>
                    <a:pt x="4684" y="43847"/>
                    <a:pt x="4705" y="43806"/>
                    <a:pt x="4746" y="43766"/>
                  </a:cubicBezTo>
                  <a:cubicBezTo>
                    <a:pt x="4769" y="43790"/>
                    <a:pt x="4793" y="43799"/>
                    <a:pt x="4817" y="43799"/>
                  </a:cubicBezTo>
                  <a:cubicBezTo>
                    <a:pt x="4834" y="43799"/>
                    <a:pt x="4851" y="43794"/>
                    <a:pt x="4868" y="43786"/>
                  </a:cubicBezTo>
                  <a:cubicBezTo>
                    <a:pt x="4868" y="43725"/>
                    <a:pt x="4908" y="43684"/>
                    <a:pt x="4970" y="43684"/>
                  </a:cubicBezTo>
                  <a:cubicBezTo>
                    <a:pt x="4990" y="43643"/>
                    <a:pt x="4970" y="43582"/>
                    <a:pt x="5031" y="43562"/>
                  </a:cubicBezTo>
                  <a:cubicBezTo>
                    <a:pt x="5041" y="43552"/>
                    <a:pt x="5056" y="43552"/>
                    <a:pt x="5071" y="43552"/>
                  </a:cubicBezTo>
                  <a:cubicBezTo>
                    <a:pt x="5087" y="43552"/>
                    <a:pt x="5102" y="43552"/>
                    <a:pt x="5112" y="43542"/>
                  </a:cubicBezTo>
                  <a:cubicBezTo>
                    <a:pt x="5112" y="43521"/>
                    <a:pt x="5112" y="43521"/>
                    <a:pt x="5092" y="43501"/>
                  </a:cubicBezTo>
                  <a:cubicBezTo>
                    <a:pt x="5092" y="43501"/>
                    <a:pt x="5071" y="43501"/>
                    <a:pt x="5071" y="43481"/>
                  </a:cubicBezTo>
                  <a:cubicBezTo>
                    <a:pt x="5092" y="43481"/>
                    <a:pt x="5092" y="43481"/>
                    <a:pt x="5092" y="43501"/>
                  </a:cubicBezTo>
                  <a:cubicBezTo>
                    <a:pt x="5112" y="43501"/>
                    <a:pt x="5132" y="43501"/>
                    <a:pt x="5153" y="43521"/>
                  </a:cubicBezTo>
                  <a:cubicBezTo>
                    <a:pt x="5173" y="43582"/>
                    <a:pt x="5132" y="43623"/>
                    <a:pt x="5112" y="43664"/>
                  </a:cubicBezTo>
                  <a:lnTo>
                    <a:pt x="5051" y="43664"/>
                  </a:lnTo>
                  <a:cubicBezTo>
                    <a:pt x="5071" y="43705"/>
                    <a:pt x="5010" y="43725"/>
                    <a:pt x="5010" y="43766"/>
                  </a:cubicBezTo>
                  <a:cubicBezTo>
                    <a:pt x="5071" y="43806"/>
                    <a:pt x="5071" y="43806"/>
                    <a:pt x="5153" y="43806"/>
                  </a:cubicBezTo>
                  <a:cubicBezTo>
                    <a:pt x="5173" y="43786"/>
                    <a:pt x="5173" y="43725"/>
                    <a:pt x="5214" y="43705"/>
                  </a:cubicBezTo>
                  <a:cubicBezTo>
                    <a:pt x="5214" y="43705"/>
                    <a:pt x="5234" y="43705"/>
                    <a:pt x="5234" y="43684"/>
                  </a:cubicBezTo>
                  <a:cubicBezTo>
                    <a:pt x="5275" y="43725"/>
                    <a:pt x="5275" y="43766"/>
                    <a:pt x="5316" y="43786"/>
                  </a:cubicBezTo>
                  <a:cubicBezTo>
                    <a:pt x="5377" y="43725"/>
                    <a:pt x="5458" y="43766"/>
                    <a:pt x="5499" y="43705"/>
                  </a:cubicBezTo>
                  <a:cubicBezTo>
                    <a:pt x="5518" y="43717"/>
                    <a:pt x="5535" y="43722"/>
                    <a:pt x="5551" y="43722"/>
                  </a:cubicBezTo>
                  <a:cubicBezTo>
                    <a:pt x="5585" y="43722"/>
                    <a:pt x="5614" y="43698"/>
                    <a:pt x="5642" y="43684"/>
                  </a:cubicBezTo>
                  <a:cubicBezTo>
                    <a:pt x="5662" y="43623"/>
                    <a:pt x="5642" y="43582"/>
                    <a:pt x="5621" y="43542"/>
                  </a:cubicBezTo>
                  <a:cubicBezTo>
                    <a:pt x="5642" y="43521"/>
                    <a:pt x="5662" y="43501"/>
                    <a:pt x="5682" y="43501"/>
                  </a:cubicBezTo>
                  <a:cubicBezTo>
                    <a:pt x="5703" y="43501"/>
                    <a:pt x="5723" y="43521"/>
                    <a:pt x="5764" y="43521"/>
                  </a:cubicBezTo>
                  <a:cubicBezTo>
                    <a:pt x="5805" y="43521"/>
                    <a:pt x="5825" y="43501"/>
                    <a:pt x="5845" y="43501"/>
                  </a:cubicBezTo>
                  <a:cubicBezTo>
                    <a:pt x="5886" y="43521"/>
                    <a:pt x="5886" y="43542"/>
                    <a:pt x="5947" y="43562"/>
                  </a:cubicBezTo>
                  <a:cubicBezTo>
                    <a:pt x="5950" y="43565"/>
                    <a:pt x="5953" y="43566"/>
                    <a:pt x="5955" y="43566"/>
                  </a:cubicBezTo>
                  <a:cubicBezTo>
                    <a:pt x="5966" y="43566"/>
                    <a:pt x="5971" y="43537"/>
                    <a:pt x="5993" y="43537"/>
                  </a:cubicBezTo>
                  <a:cubicBezTo>
                    <a:pt x="5997" y="43537"/>
                    <a:pt x="6002" y="43539"/>
                    <a:pt x="6008" y="43542"/>
                  </a:cubicBezTo>
                  <a:cubicBezTo>
                    <a:pt x="6049" y="43603"/>
                    <a:pt x="6069" y="43664"/>
                    <a:pt x="6008" y="43725"/>
                  </a:cubicBezTo>
                  <a:cubicBezTo>
                    <a:pt x="5973" y="43707"/>
                    <a:pt x="5968" y="43660"/>
                    <a:pt x="5929" y="43660"/>
                  </a:cubicBezTo>
                  <a:cubicBezTo>
                    <a:pt x="5922" y="43660"/>
                    <a:pt x="5915" y="43661"/>
                    <a:pt x="5906" y="43664"/>
                  </a:cubicBezTo>
                  <a:cubicBezTo>
                    <a:pt x="5866" y="43725"/>
                    <a:pt x="5927" y="43745"/>
                    <a:pt x="5927" y="43786"/>
                  </a:cubicBezTo>
                  <a:cubicBezTo>
                    <a:pt x="5886" y="43827"/>
                    <a:pt x="5845" y="43868"/>
                    <a:pt x="5825" y="43908"/>
                  </a:cubicBezTo>
                  <a:cubicBezTo>
                    <a:pt x="5805" y="43969"/>
                    <a:pt x="5825" y="43990"/>
                    <a:pt x="5866" y="43990"/>
                  </a:cubicBezTo>
                  <a:cubicBezTo>
                    <a:pt x="5886" y="43990"/>
                    <a:pt x="5906" y="43990"/>
                    <a:pt x="5927" y="43969"/>
                  </a:cubicBezTo>
                  <a:cubicBezTo>
                    <a:pt x="5947" y="44092"/>
                    <a:pt x="6008" y="44193"/>
                    <a:pt x="6049" y="44295"/>
                  </a:cubicBezTo>
                  <a:cubicBezTo>
                    <a:pt x="6069" y="44305"/>
                    <a:pt x="6090" y="44305"/>
                    <a:pt x="6110" y="44305"/>
                  </a:cubicBezTo>
                  <a:cubicBezTo>
                    <a:pt x="6130" y="44305"/>
                    <a:pt x="6151" y="44305"/>
                    <a:pt x="6171" y="44316"/>
                  </a:cubicBezTo>
                  <a:cubicBezTo>
                    <a:pt x="6191" y="44336"/>
                    <a:pt x="6171" y="44377"/>
                    <a:pt x="6191" y="44397"/>
                  </a:cubicBezTo>
                  <a:cubicBezTo>
                    <a:pt x="6191" y="44397"/>
                    <a:pt x="6191" y="44417"/>
                    <a:pt x="6191" y="44417"/>
                  </a:cubicBezTo>
                  <a:cubicBezTo>
                    <a:pt x="6151" y="44417"/>
                    <a:pt x="6110" y="44417"/>
                    <a:pt x="6069" y="44397"/>
                  </a:cubicBezTo>
                  <a:cubicBezTo>
                    <a:pt x="6049" y="44417"/>
                    <a:pt x="6008" y="44417"/>
                    <a:pt x="5988" y="44478"/>
                  </a:cubicBezTo>
                  <a:cubicBezTo>
                    <a:pt x="5988" y="44702"/>
                    <a:pt x="6171" y="44784"/>
                    <a:pt x="6334" y="44886"/>
                  </a:cubicBezTo>
                  <a:cubicBezTo>
                    <a:pt x="6375" y="44825"/>
                    <a:pt x="6456" y="44825"/>
                    <a:pt x="6517" y="44825"/>
                  </a:cubicBezTo>
                  <a:cubicBezTo>
                    <a:pt x="6517" y="44784"/>
                    <a:pt x="6517" y="44764"/>
                    <a:pt x="6497" y="44743"/>
                  </a:cubicBezTo>
                  <a:lnTo>
                    <a:pt x="6375" y="44743"/>
                  </a:lnTo>
                  <a:cubicBezTo>
                    <a:pt x="6334" y="44723"/>
                    <a:pt x="6314" y="44702"/>
                    <a:pt x="6293" y="44702"/>
                  </a:cubicBezTo>
                  <a:cubicBezTo>
                    <a:pt x="6273" y="44641"/>
                    <a:pt x="6293" y="44601"/>
                    <a:pt x="6314" y="44560"/>
                  </a:cubicBezTo>
                  <a:cubicBezTo>
                    <a:pt x="6273" y="44560"/>
                    <a:pt x="6253" y="44540"/>
                    <a:pt x="6273" y="44499"/>
                  </a:cubicBezTo>
                  <a:lnTo>
                    <a:pt x="6477" y="44499"/>
                  </a:lnTo>
                  <a:cubicBezTo>
                    <a:pt x="6497" y="44519"/>
                    <a:pt x="6497" y="44560"/>
                    <a:pt x="6517" y="44580"/>
                  </a:cubicBezTo>
                  <a:cubicBezTo>
                    <a:pt x="6640" y="44580"/>
                    <a:pt x="6640" y="44580"/>
                    <a:pt x="6640" y="44478"/>
                  </a:cubicBezTo>
                  <a:lnTo>
                    <a:pt x="6640" y="44478"/>
                  </a:lnTo>
                  <a:cubicBezTo>
                    <a:pt x="6632" y="44480"/>
                    <a:pt x="6624" y="44481"/>
                    <a:pt x="6618" y="44481"/>
                  </a:cubicBezTo>
                  <a:cubicBezTo>
                    <a:pt x="6537" y="44481"/>
                    <a:pt x="6531" y="44377"/>
                    <a:pt x="6456" y="44377"/>
                  </a:cubicBezTo>
                  <a:cubicBezTo>
                    <a:pt x="6436" y="44316"/>
                    <a:pt x="6456" y="44275"/>
                    <a:pt x="6477" y="44214"/>
                  </a:cubicBezTo>
                  <a:cubicBezTo>
                    <a:pt x="6456" y="44214"/>
                    <a:pt x="6436" y="44193"/>
                    <a:pt x="6395" y="44173"/>
                  </a:cubicBezTo>
                  <a:cubicBezTo>
                    <a:pt x="6436" y="44153"/>
                    <a:pt x="6436" y="44092"/>
                    <a:pt x="6416" y="44071"/>
                  </a:cubicBezTo>
                  <a:cubicBezTo>
                    <a:pt x="6375" y="44010"/>
                    <a:pt x="6395" y="43949"/>
                    <a:pt x="6436" y="43888"/>
                  </a:cubicBezTo>
                  <a:cubicBezTo>
                    <a:pt x="6477" y="43888"/>
                    <a:pt x="6497" y="43868"/>
                    <a:pt x="6538" y="43868"/>
                  </a:cubicBezTo>
                  <a:cubicBezTo>
                    <a:pt x="6538" y="43929"/>
                    <a:pt x="6477" y="43990"/>
                    <a:pt x="6517" y="44071"/>
                  </a:cubicBezTo>
                  <a:cubicBezTo>
                    <a:pt x="6517" y="44092"/>
                    <a:pt x="6558" y="44112"/>
                    <a:pt x="6558" y="44153"/>
                  </a:cubicBezTo>
                  <a:cubicBezTo>
                    <a:pt x="6558" y="44173"/>
                    <a:pt x="6517" y="44153"/>
                    <a:pt x="6517" y="44193"/>
                  </a:cubicBezTo>
                  <a:cubicBezTo>
                    <a:pt x="6517" y="44254"/>
                    <a:pt x="6497" y="44295"/>
                    <a:pt x="6517" y="44356"/>
                  </a:cubicBezTo>
                  <a:cubicBezTo>
                    <a:pt x="6525" y="44360"/>
                    <a:pt x="6532" y="44362"/>
                    <a:pt x="6538" y="44362"/>
                  </a:cubicBezTo>
                  <a:cubicBezTo>
                    <a:pt x="6560" y="44362"/>
                    <a:pt x="6566" y="44336"/>
                    <a:pt x="6599" y="44336"/>
                  </a:cubicBezTo>
                  <a:lnTo>
                    <a:pt x="6660" y="44336"/>
                  </a:lnTo>
                  <a:cubicBezTo>
                    <a:pt x="6701" y="44356"/>
                    <a:pt x="6721" y="44417"/>
                    <a:pt x="6762" y="44417"/>
                  </a:cubicBezTo>
                  <a:cubicBezTo>
                    <a:pt x="6782" y="44397"/>
                    <a:pt x="6823" y="44377"/>
                    <a:pt x="6843" y="44356"/>
                  </a:cubicBezTo>
                  <a:cubicBezTo>
                    <a:pt x="6823" y="44295"/>
                    <a:pt x="6782" y="44214"/>
                    <a:pt x="6823" y="44153"/>
                  </a:cubicBezTo>
                  <a:cubicBezTo>
                    <a:pt x="6828" y="44151"/>
                    <a:pt x="6833" y="44150"/>
                    <a:pt x="6838" y="44150"/>
                  </a:cubicBezTo>
                  <a:cubicBezTo>
                    <a:pt x="6876" y="44150"/>
                    <a:pt x="6869" y="44216"/>
                    <a:pt x="6895" y="44216"/>
                  </a:cubicBezTo>
                  <a:cubicBezTo>
                    <a:pt x="6897" y="44216"/>
                    <a:pt x="6901" y="44216"/>
                    <a:pt x="6904" y="44214"/>
                  </a:cubicBezTo>
                  <a:cubicBezTo>
                    <a:pt x="6919" y="44210"/>
                    <a:pt x="6931" y="44208"/>
                    <a:pt x="6940" y="44208"/>
                  </a:cubicBezTo>
                  <a:cubicBezTo>
                    <a:pt x="6980" y="44208"/>
                    <a:pt x="6969" y="44242"/>
                    <a:pt x="6986" y="44275"/>
                  </a:cubicBezTo>
                  <a:cubicBezTo>
                    <a:pt x="6986" y="44295"/>
                    <a:pt x="6965" y="44316"/>
                    <a:pt x="6986" y="44336"/>
                  </a:cubicBezTo>
                  <a:cubicBezTo>
                    <a:pt x="7006" y="44336"/>
                    <a:pt x="7006" y="44336"/>
                    <a:pt x="7026" y="44316"/>
                  </a:cubicBezTo>
                  <a:cubicBezTo>
                    <a:pt x="7047" y="44316"/>
                    <a:pt x="7047" y="44295"/>
                    <a:pt x="7067" y="44295"/>
                  </a:cubicBezTo>
                  <a:cubicBezTo>
                    <a:pt x="7108" y="44336"/>
                    <a:pt x="7128" y="44356"/>
                    <a:pt x="7149" y="44377"/>
                  </a:cubicBezTo>
                  <a:cubicBezTo>
                    <a:pt x="7149" y="44438"/>
                    <a:pt x="7149" y="44478"/>
                    <a:pt x="7108" y="44499"/>
                  </a:cubicBezTo>
                  <a:cubicBezTo>
                    <a:pt x="7088" y="44519"/>
                    <a:pt x="7088" y="44519"/>
                    <a:pt x="7088" y="44519"/>
                  </a:cubicBezTo>
                  <a:cubicBezTo>
                    <a:pt x="7128" y="44540"/>
                    <a:pt x="7149" y="44540"/>
                    <a:pt x="7169" y="44540"/>
                  </a:cubicBezTo>
                  <a:cubicBezTo>
                    <a:pt x="7230" y="44519"/>
                    <a:pt x="7189" y="44417"/>
                    <a:pt x="7271" y="44397"/>
                  </a:cubicBezTo>
                  <a:cubicBezTo>
                    <a:pt x="7271" y="44438"/>
                    <a:pt x="7312" y="44458"/>
                    <a:pt x="7332" y="44478"/>
                  </a:cubicBezTo>
                  <a:cubicBezTo>
                    <a:pt x="7271" y="44560"/>
                    <a:pt x="7332" y="44621"/>
                    <a:pt x="7352" y="44662"/>
                  </a:cubicBezTo>
                  <a:cubicBezTo>
                    <a:pt x="7379" y="44662"/>
                    <a:pt x="7389" y="44671"/>
                    <a:pt x="7398" y="44671"/>
                  </a:cubicBezTo>
                  <a:cubicBezTo>
                    <a:pt x="7402" y="44671"/>
                    <a:pt x="7407" y="44669"/>
                    <a:pt x="7413" y="44662"/>
                  </a:cubicBezTo>
                  <a:cubicBezTo>
                    <a:pt x="7434" y="44621"/>
                    <a:pt x="7373" y="44601"/>
                    <a:pt x="7393" y="44560"/>
                  </a:cubicBezTo>
                  <a:cubicBezTo>
                    <a:pt x="7434" y="44519"/>
                    <a:pt x="7475" y="44478"/>
                    <a:pt x="7515" y="44438"/>
                  </a:cubicBezTo>
                  <a:cubicBezTo>
                    <a:pt x="7454" y="44356"/>
                    <a:pt x="7352" y="44316"/>
                    <a:pt x="7352" y="44193"/>
                  </a:cubicBezTo>
                  <a:lnTo>
                    <a:pt x="7495" y="44193"/>
                  </a:lnTo>
                  <a:cubicBezTo>
                    <a:pt x="7515" y="44214"/>
                    <a:pt x="7515" y="44254"/>
                    <a:pt x="7556" y="44275"/>
                  </a:cubicBezTo>
                  <a:cubicBezTo>
                    <a:pt x="7597" y="44275"/>
                    <a:pt x="7617" y="44275"/>
                    <a:pt x="7637" y="44234"/>
                  </a:cubicBezTo>
                  <a:cubicBezTo>
                    <a:pt x="7658" y="44214"/>
                    <a:pt x="7637" y="44153"/>
                    <a:pt x="7658" y="44132"/>
                  </a:cubicBezTo>
                  <a:cubicBezTo>
                    <a:pt x="7678" y="44112"/>
                    <a:pt x="7678" y="44071"/>
                    <a:pt x="7658" y="44051"/>
                  </a:cubicBezTo>
                  <a:cubicBezTo>
                    <a:pt x="7617" y="43990"/>
                    <a:pt x="7658" y="43929"/>
                    <a:pt x="7637" y="43888"/>
                  </a:cubicBezTo>
                  <a:cubicBezTo>
                    <a:pt x="7658" y="43847"/>
                    <a:pt x="7678" y="43827"/>
                    <a:pt x="7719" y="43827"/>
                  </a:cubicBezTo>
                  <a:cubicBezTo>
                    <a:pt x="7739" y="43888"/>
                    <a:pt x="7760" y="43949"/>
                    <a:pt x="7841" y="43969"/>
                  </a:cubicBezTo>
                  <a:cubicBezTo>
                    <a:pt x="7780" y="44030"/>
                    <a:pt x="7780" y="44092"/>
                    <a:pt x="7760" y="44153"/>
                  </a:cubicBezTo>
                  <a:cubicBezTo>
                    <a:pt x="7760" y="44153"/>
                    <a:pt x="7780" y="44173"/>
                    <a:pt x="7760" y="44193"/>
                  </a:cubicBezTo>
                  <a:cubicBezTo>
                    <a:pt x="7760" y="44234"/>
                    <a:pt x="7719" y="44214"/>
                    <a:pt x="7699" y="44234"/>
                  </a:cubicBezTo>
                  <a:cubicBezTo>
                    <a:pt x="7719" y="44295"/>
                    <a:pt x="7658" y="44336"/>
                    <a:pt x="7658" y="44377"/>
                  </a:cubicBezTo>
                  <a:cubicBezTo>
                    <a:pt x="7637" y="44438"/>
                    <a:pt x="7678" y="44458"/>
                    <a:pt x="7658" y="44499"/>
                  </a:cubicBezTo>
                  <a:cubicBezTo>
                    <a:pt x="7658" y="44540"/>
                    <a:pt x="7637" y="44601"/>
                    <a:pt x="7658" y="44662"/>
                  </a:cubicBezTo>
                  <a:cubicBezTo>
                    <a:pt x="7692" y="44679"/>
                    <a:pt x="7715" y="44689"/>
                    <a:pt x="7732" y="44689"/>
                  </a:cubicBezTo>
                  <a:cubicBezTo>
                    <a:pt x="7756" y="44689"/>
                    <a:pt x="7768" y="44669"/>
                    <a:pt x="7780" y="44621"/>
                  </a:cubicBezTo>
                  <a:cubicBezTo>
                    <a:pt x="7780" y="44601"/>
                    <a:pt x="7780" y="44560"/>
                    <a:pt x="7800" y="44560"/>
                  </a:cubicBezTo>
                  <a:cubicBezTo>
                    <a:pt x="7902" y="44621"/>
                    <a:pt x="7780" y="44682"/>
                    <a:pt x="7780" y="44743"/>
                  </a:cubicBezTo>
                  <a:cubicBezTo>
                    <a:pt x="7800" y="44804"/>
                    <a:pt x="7841" y="44825"/>
                    <a:pt x="7882" y="44845"/>
                  </a:cubicBezTo>
                  <a:cubicBezTo>
                    <a:pt x="7861" y="44886"/>
                    <a:pt x="7821" y="44886"/>
                    <a:pt x="7800" y="44927"/>
                  </a:cubicBezTo>
                  <a:cubicBezTo>
                    <a:pt x="7780" y="44967"/>
                    <a:pt x="7760" y="45008"/>
                    <a:pt x="7760" y="45028"/>
                  </a:cubicBezTo>
                  <a:cubicBezTo>
                    <a:pt x="7780" y="45069"/>
                    <a:pt x="7841" y="45049"/>
                    <a:pt x="7841" y="45089"/>
                  </a:cubicBezTo>
                  <a:cubicBezTo>
                    <a:pt x="7882" y="45110"/>
                    <a:pt x="7841" y="45151"/>
                    <a:pt x="7882" y="45171"/>
                  </a:cubicBezTo>
                  <a:cubicBezTo>
                    <a:pt x="7861" y="45191"/>
                    <a:pt x="7841" y="45232"/>
                    <a:pt x="7821" y="45252"/>
                  </a:cubicBezTo>
                  <a:cubicBezTo>
                    <a:pt x="7861" y="45273"/>
                    <a:pt x="7861" y="45334"/>
                    <a:pt x="7923" y="45354"/>
                  </a:cubicBezTo>
                  <a:cubicBezTo>
                    <a:pt x="7984" y="45354"/>
                    <a:pt x="8024" y="45293"/>
                    <a:pt x="8085" y="45273"/>
                  </a:cubicBezTo>
                  <a:cubicBezTo>
                    <a:pt x="8106" y="45130"/>
                    <a:pt x="8024" y="44988"/>
                    <a:pt x="8167" y="44886"/>
                  </a:cubicBezTo>
                  <a:cubicBezTo>
                    <a:pt x="8216" y="44902"/>
                    <a:pt x="8266" y="44932"/>
                    <a:pt x="8326" y="44932"/>
                  </a:cubicBezTo>
                  <a:cubicBezTo>
                    <a:pt x="8340" y="44932"/>
                    <a:pt x="8355" y="44930"/>
                    <a:pt x="8371" y="44927"/>
                  </a:cubicBezTo>
                  <a:cubicBezTo>
                    <a:pt x="8310" y="44865"/>
                    <a:pt x="8350" y="44804"/>
                    <a:pt x="8330" y="44743"/>
                  </a:cubicBezTo>
                  <a:cubicBezTo>
                    <a:pt x="8310" y="44702"/>
                    <a:pt x="8269" y="44682"/>
                    <a:pt x="8248" y="44621"/>
                  </a:cubicBezTo>
                  <a:cubicBezTo>
                    <a:pt x="8269" y="44580"/>
                    <a:pt x="8269" y="44519"/>
                    <a:pt x="8330" y="44478"/>
                  </a:cubicBezTo>
                  <a:cubicBezTo>
                    <a:pt x="8371" y="44478"/>
                    <a:pt x="8391" y="44519"/>
                    <a:pt x="8411" y="44519"/>
                  </a:cubicBezTo>
                  <a:cubicBezTo>
                    <a:pt x="8464" y="44519"/>
                    <a:pt x="8501" y="44474"/>
                    <a:pt x="8549" y="44474"/>
                  </a:cubicBezTo>
                  <a:cubicBezTo>
                    <a:pt x="8557" y="44474"/>
                    <a:pt x="8566" y="44476"/>
                    <a:pt x="8574" y="44478"/>
                  </a:cubicBezTo>
                  <a:cubicBezTo>
                    <a:pt x="8574" y="44560"/>
                    <a:pt x="8635" y="44601"/>
                    <a:pt x="8676" y="44641"/>
                  </a:cubicBezTo>
                  <a:cubicBezTo>
                    <a:pt x="8709" y="44641"/>
                    <a:pt x="8728" y="44615"/>
                    <a:pt x="8745" y="44615"/>
                  </a:cubicBezTo>
                  <a:cubicBezTo>
                    <a:pt x="8749" y="44615"/>
                    <a:pt x="8753" y="44617"/>
                    <a:pt x="8758" y="44621"/>
                  </a:cubicBezTo>
                  <a:cubicBezTo>
                    <a:pt x="8778" y="44641"/>
                    <a:pt x="8778" y="44662"/>
                    <a:pt x="8778" y="44682"/>
                  </a:cubicBezTo>
                  <a:cubicBezTo>
                    <a:pt x="8717" y="44723"/>
                    <a:pt x="8656" y="44702"/>
                    <a:pt x="8534" y="44743"/>
                  </a:cubicBezTo>
                  <a:cubicBezTo>
                    <a:pt x="8656" y="44784"/>
                    <a:pt x="8574" y="44865"/>
                    <a:pt x="8615" y="44906"/>
                  </a:cubicBezTo>
                  <a:cubicBezTo>
                    <a:pt x="8633" y="44912"/>
                    <a:pt x="8651" y="44915"/>
                    <a:pt x="8669" y="44915"/>
                  </a:cubicBezTo>
                  <a:cubicBezTo>
                    <a:pt x="8712" y="44915"/>
                    <a:pt x="8755" y="44900"/>
                    <a:pt x="8798" y="44886"/>
                  </a:cubicBezTo>
                  <a:cubicBezTo>
                    <a:pt x="8798" y="44927"/>
                    <a:pt x="8798" y="44947"/>
                    <a:pt x="8798" y="44967"/>
                  </a:cubicBezTo>
                  <a:cubicBezTo>
                    <a:pt x="8780" y="44973"/>
                    <a:pt x="8764" y="44976"/>
                    <a:pt x="8749" y="44976"/>
                  </a:cubicBezTo>
                  <a:cubicBezTo>
                    <a:pt x="8713" y="44976"/>
                    <a:pt x="8685" y="44961"/>
                    <a:pt x="8656" y="44947"/>
                  </a:cubicBezTo>
                  <a:cubicBezTo>
                    <a:pt x="8595" y="45008"/>
                    <a:pt x="8595" y="45069"/>
                    <a:pt x="8656" y="45089"/>
                  </a:cubicBezTo>
                  <a:cubicBezTo>
                    <a:pt x="8676" y="45069"/>
                    <a:pt x="8696" y="45069"/>
                    <a:pt x="8717" y="45049"/>
                  </a:cubicBezTo>
                  <a:cubicBezTo>
                    <a:pt x="8737" y="45089"/>
                    <a:pt x="8778" y="45110"/>
                    <a:pt x="8798" y="45130"/>
                  </a:cubicBezTo>
                  <a:lnTo>
                    <a:pt x="8798" y="45334"/>
                  </a:lnTo>
                  <a:cubicBezTo>
                    <a:pt x="8822" y="45328"/>
                    <a:pt x="8844" y="45325"/>
                    <a:pt x="8865" y="45325"/>
                  </a:cubicBezTo>
                  <a:cubicBezTo>
                    <a:pt x="8914" y="45325"/>
                    <a:pt x="8953" y="45340"/>
                    <a:pt x="8982" y="45354"/>
                  </a:cubicBezTo>
                  <a:cubicBezTo>
                    <a:pt x="9022" y="45354"/>
                    <a:pt x="9043" y="45313"/>
                    <a:pt x="9083" y="45293"/>
                  </a:cubicBezTo>
                  <a:cubicBezTo>
                    <a:pt x="9118" y="45293"/>
                    <a:pt x="9138" y="45338"/>
                    <a:pt x="9182" y="45338"/>
                  </a:cubicBezTo>
                  <a:cubicBezTo>
                    <a:pt x="9189" y="45338"/>
                    <a:pt x="9197" y="45337"/>
                    <a:pt x="9206" y="45334"/>
                  </a:cubicBezTo>
                  <a:cubicBezTo>
                    <a:pt x="9267" y="45273"/>
                    <a:pt x="9246" y="45191"/>
                    <a:pt x="9307" y="45130"/>
                  </a:cubicBezTo>
                  <a:cubicBezTo>
                    <a:pt x="9287" y="45110"/>
                    <a:pt x="9246" y="45089"/>
                    <a:pt x="9287" y="45049"/>
                  </a:cubicBezTo>
                  <a:lnTo>
                    <a:pt x="9287" y="45049"/>
                  </a:lnTo>
                  <a:cubicBezTo>
                    <a:pt x="9304" y="45065"/>
                    <a:pt x="9307" y="45095"/>
                    <a:pt x="9329" y="45095"/>
                  </a:cubicBezTo>
                  <a:cubicBezTo>
                    <a:pt x="9334" y="45095"/>
                    <a:pt x="9340" y="45093"/>
                    <a:pt x="9348" y="45089"/>
                  </a:cubicBezTo>
                  <a:cubicBezTo>
                    <a:pt x="9369" y="45069"/>
                    <a:pt x="9409" y="45069"/>
                    <a:pt x="9409" y="45028"/>
                  </a:cubicBezTo>
                  <a:cubicBezTo>
                    <a:pt x="9389" y="44947"/>
                    <a:pt x="9348" y="44906"/>
                    <a:pt x="9267" y="44865"/>
                  </a:cubicBezTo>
                  <a:cubicBezTo>
                    <a:pt x="9287" y="44804"/>
                    <a:pt x="9226" y="44784"/>
                    <a:pt x="9226" y="44764"/>
                  </a:cubicBezTo>
                  <a:cubicBezTo>
                    <a:pt x="9206" y="44723"/>
                    <a:pt x="9267" y="44702"/>
                    <a:pt x="9226" y="44662"/>
                  </a:cubicBezTo>
                  <a:lnTo>
                    <a:pt x="9145" y="44662"/>
                  </a:lnTo>
                  <a:cubicBezTo>
                    <a:pt x="9104" y="44682"/>
                    <a:pt x="9083" y="44743"/>
                    <a:pt x="9043" y="44743"/>
                  </a:cubicBezTo>
                  <a:cubicBezTo>
                    <a:pt x="9063" y="44682"/>
                    <a:pt x="9104" y="44621"/>
                    <a:pt x="9124" y="44540"/>
                  </a:cubicBezTo>
                  <a:cubicBezTo>
                    <a:pt x="9185" y="44580"/>
                    <a:pt x="9226" y="44641"/>
                    <a:pt x="9307" y="44641"/>
                  </a:cubicBezTo>
                  <a:cubicBezTo>
                    <a:pt x="9307" y="44682"/>
                    <a:pt x="9307" y="44702"/>
                    <a:pt x="9307" y="44743"/>
                  </a:cubicBezTo>
                  <a:cubicBezTo>
                    <a:pt x="9328" y="44764"/>
                    <a:pt x="9369" y="44804"/>
                    <a:pt x="9409" y="44845"/>
                  </a:cubicBezTo>
                  <a:cubicBezTo>
                    <a:pt x="9430" y="44743"/>
                    <a:pt x="9491" y="44682"/>
                    <a:pt x="9491" y="44601"/>
                  </a:cubicBezTo>
                  <a:cubicBezTo>
                    <a:pt x="9430" y="44560"/>
                    <a:pt x="9389" y="44499"/>
                    <a:pt x="9328" y="44458"/>
                  </a:cubicBezTo>
                  <a:cubicBezTo>
                    <a:pt x="9318" y="44468"/>
                    <a:pt x="9307" y="44473"/>
                    <a:pt x="9297" y="44473"/>
                  </a:cubicBezTo>
                  <a:cubicBezTo>
                    <a:pt x="9287" y="44473"/>
                    <a:pt x="9277" y="44468"/>
                    <a:pt x="9267" y="44458"/>
                  </a:cubicBezTo>
                  <a:cubicBezTo>
                    <a:pt x="9226" y="44458"/>
                    <a:pt x="9267" y="44417"/>
                    <a:pt x="9226" y="44397"/>
                  </a:cubicBezTo>
                  <a:cubicBezTo>
                    <a:pt x="9206" y="44377"/>
                    <a:pt x="9165" y="44397"/>
                    <a:pt x="9165" y="44336"/>
                  </a:cubicBezTo>
                  <a:cubicBezTo>
                    <a:pt x="9246" y="44316"/>
                    <a:pt x="9287" y="44234"/>
                    <a:pt x="9348" y="44173"/>
                  </a:cubicBezTo>
                  <a:lnTo>
                    <a:pt x="9348" y="44173"/>
                  </a:lnTo>
                  <a:cubicBezTo>
                    <a:pt x="9389" y="44234"/>
                    <a:pt x="9307" y="44254"/>
                    <a:pt x="9307" y="44316"/>
                  </a:cubicBezTo>
                  <a:cubicBezTo>
                    <a:pt x="9328" y="44356"/>
                    <a:pt x="9369" y="44377"/>
                    <a:pt x="9389" y="44417"/>
                  </a:cubicBezTo>
                  <a:cubicBezTo>
                    <a:pt x="9406" y="44400"/>
                    <a:pt x="9423" y="44394"/>
                    <a:pt x="9441" y="44394"/>
                  </a:cubicBezTo>
                  <a:cubicBezTo>
                    <a:pt x="9477" y="44394"/>
                    <a:pt x="9514" y="44421"/>
                    <a:pt x="9551" y="44421"/>
                  </a:cubicBezTo>
                  <a:cubicBezTo>
                    <a:pt x="9558" y="44421"/>
                    <a:pt x="9565" y="44420"/>
                    <a:pt x="9572" y="44417"/>
                  </a:cubicBezTo>
                  <a:lnTo>
                    <a:pt x="9572" y="44540"/>
                  </a:lnTo>
                  <a:cubicBezTo>
                    <a:pt x="9593" y="44560"/>
                    <a:pt x="9613" y="44580"/>
                    <a:pt x="9633" y="44580"/>
                  </a:cubicBezTo>
                  <a:cubicBezTo>
                    <a:pt x="9674" y="44560"/>
                    <a:pt x="9654" y="44499"/>
                    <a:pt x="9674" y="44478"/>
                  </a:cubicBezTo>
                  <a:cubicBezTo>
                    <a:pt x="9688" y="44478"/>
                    <a:pt x="9710" y="44469"/>
                    <a:pt x="9730" y="44469"/>
                  </a:cubicBezTo>
                  <a:cubicBezTo>
                    <a:pt x="9740" y="44469"/>
                    <a:pt x="9749" y="44472"/>
                    <a:pt x="9755" y="44478"/>
                  </a:cubicBezTo>
                  <a:cubicBezTo>
                    <a:pt x="9776" y="44540"/>
                    <a:pt x="9776" y="44601"/>
                    <a:pt x="9735" y="44682"/>
                  </a:cubicBezTo>
                  <a:cubicBezTo>
                    <a:pt x="9735" y="44682"/>
                    <a:pt x="9735" y="44702"/>
                    <a:pt x="9755" y="44723"/>
                  </a:cubicBezTo>
                  <a:lnTo>
                    <a:pt x="9837" y="44723"/>
                  </a:lnTo>
                  <a:cubicBezTo>
                    <a:pt x="9857" y="44641"/>
                    <a:pt x="9959" y="44641"/>
                    <a:pt x="9979" y="44601"/>
                  </a:cubicBezTo>
                  <a:cubicBezTo>
                    <a:pt x="9959" y="44540"/>
                    <a:pt x="9918" y="44519"/>
                    <a:pt x="9857" y="44519"/>
                  </a:cubicBezTo>
                  <a:cubicBezTo>
                    <a:pt x="9837" y="44438"/>
                    <a:pt x="9776" y="44377"/>
                    <a:pt x="9796" y="44316"/>
                  </a:cubicBezTo>
                  <a:cubicBezTo>
                    <a:pt x="9789" y="44314"/>
                    <a:pt x="9782" y="44313"/>
                    <a:pt x="9776" y="44313"/>
                  </a:cubicBezTo>
                  <a:cubicBezTo>
                    <a:pt x="9724" y="44313"/>
                    <a:pt x="9726" y="44379"/>
                    <a:pt x="9674" y="44379"/>
                  </a:cubicBezTo>
                  <a:cubicBezTo>
                    <a:pt x="9668" y="44379"/>
                    <a:pt x="9661" y="44379"/>
                    <a:pt x="9654" y="44377"/>
                  </a:cubicBezTo>
                  <a:cubicBezTo>
                    <a:pt x="9674" y="44316"/>
                    <a:pt x="9613" y="44254"/>
                    <a:pt x="9633" y="44173"/>
                  </a:cubicBezTo>
                  <a:cubicBezTo>
                    <a:pt x="9715" y="44132"/>
                    <a:pt x="9796" y="44092"/>
                    <a:pt x="9837" y="44030"/>
                  </a:cubicBezTo>
                  <a:lnTo>
                    <a:pt x="9837" y="44030"/>
                  </a:lnTo>
                  <a:cubicBezTo>
                    <a:pt x="9837" y="44051"/>
                    <a:pt x="9817" y="44092"/>
                    <a:pt x="9837" y="44112"/>
                  </a:cubicBezTo>
                  <a:cubicBezTo>
                    <a:pt x="9857" y="44173"/>
                    <a:pt x="9898" y="44193"/>
                    <a:pt x="9959" y="44214"/>
                  </a:cubicBezTo>
                  <a:cubicBezTo>
                    <a:pt x="9979" y="44153"/>
                    <a:pt x="10041" y="44112"/>
                    <a:pt x="10081" y="44071"/>
                  </a:cubicBezTo>
                  <a:cubicBezTo>
                    <a:pt x="10081" y="44051"/>
                    <a:pt x="10061" y="44030"/>
                    <a:pt x="10061" y="44010"/>
                  </a:cubicBezTo>
                  <a:cubicBezTo>
                    <a:pt x="10081" y="43969"/>
                    <a:pt x="10081" y="43949"/>
                    <a:pt x="10102" y="43908"/>
                  </a:cubicBezTo>
                  <a:cubicBezTo>
                    <a:pt x="10092" y="43888"/>
                    <a:pt x="10076" y="43888"/>
                    <a:pt x="10061" y="43888"/>
                  </a:cubicBezTo>
                  <a:cubicBezTo>
                    <a:pt x="10046" y="43888"/>
                    <a:pt x="10030" y="43888"/>
                    <a:pt x="10020" y="43868"/>
                  </a:cubicBezTo>
                  <a:lnTo>
                    <a:pt x="10020" y="43725"/>
                  </a:lnTo>
                  <a:cubicBezTo>
                    <a:pt x="10041" y="43705"/>
                    <a:pt x="10061" y="43705"/>
                    <a:pt x="10081" y="43664"/>
                  </a:cubicBezTo>
                  <a:cubicBezTo>
                    <a:pt x="10081" y="43623"/>
                    <a:pt x="10061" y="43603"/>
                    <a:pt x="10000" y="43582"/>
                  </a:cubicBezTo>
                  <a:cubicBezTo>
                    <a:pt x="9997" y="43579"/>
                    <a:pt x="9994" y="43578"/>
                    <a:pt x="9991" y="43578"/>
                  </a:cubicBezTo>
                  <a:cubicBezTo>
                    <a:pt x="9976" y="43578"/>
                    <a:pt x="9960" y="43607"/>
                    <a:pt x="9935" y="43607"/>
                  </a:cubicBezTo>
                  <a:cubicBezTo>
                    <a:pt x="9930" y="43607"/>
                    <a:pt x="9924" y="43606"/>
                    <a:pt x="9918" y="43603"/>
                  </a:cubicBezTo>
                  <a:cubicBezTo>
                    <a:pt x="9882" y="43585"/>
                    <a:pt x="9894" y="43518"/>
                    <a:pt x="9840" y="43518"/>
                  </a:cubicBezTo>
                  <a:cubicBezTo>
                    <a:pt x="9833" y="43518"/>
                    <a:pt x="9825" y="43519"/>
                    <a:pt x="9817" y="43521"/>
                  </a:cubicBezTo>
                  <a:cubicBezTo>
                    <a:pt x="9776" y="43562"/>
                    <a:pt x="9735" y="43603"/>
                    <a:pt x="9694" y="43664"/>
                  </a:cubicBezTo>
                  <a:cubicBezTo>
                    <a:pt x="9674" y="43643"/>
                    <a:pt x="9654" y="43623"/>
                    <a:pt x="9633" y="43623"/>
                  </a:cubicBezTo>
                  <a:cubicBezTo>
                    <a:pt x="9674" y="43582"/>
                    <a:pt x="9654" y="43542"/>
                    <a:pt x="9674" y="43501"/>
                  </a:cubicBezTo>
                  <a:cubicBezTo>
                    <a:pt x="9694" y="43501"/>
                    <a:pt x="9735" y="43481"/>
                    <a:pt x="9735" y="43440"/>
                  </a:cubicBezTo>
                  <a:cubicBezTo>
                    <a:pt x="9735" y="43419"/>
                    <a:pt x="9735" y="43399"/>
                    <a:pt x="9715" y="43379"/>
                  </a:cubicBezTo>
                  <a:cubicBezTo>
                    <a:pt x="9796" y="43379"/>
                    <a:pt x="9755" y="43460"/>
                    <a:pt x="9817" y="43460"/>
                  </a:cubicBezTo>
                  <a:cubicBezTo>
                    <a:pt x="9878" y="43460"/>
                    <a:pt x="9878" y="43379"/>
                    <a:pt x="9918" y="43358"/>
                  </a:cubicBezTo>
                  <a:cubicBezTo>
                    <a:pt x="9959" y="43379"/>
                    <a:pt x="9959" y="43419"/>
                    <a:pt x="9979" y="43440"/>
                  </a:cubicBezTo>
                  <a:cubicBezTo>
                    <a:pt x="10041" y="43440"/>
                    <a:pt x="10081" y="43440"/>
                    <a:pt x="10122" y="43419"/>
                  </a:cubicBezTo>
                  <a:lnTo>
                    <a:pt x="10122" y="43216"/>
                  </a:lnTo>
                  <a:cubicBezTo>
                    <a:pt x="10102" y="43114"/>
                    <a:pt x="10061" y="43033"/>
                    <a:pt x="10020" y="42951"/>
                  </a:cubicBezTo>
                  <a:cubicBezTo>
                    <a:pt x="10041" y="42910"/>
                    <a:pt x="10081" y="42910"/>
                    <a:pt x="10102" y="42890"/>
                  </a:cubicBezTo>
                  <a:cubicBezTo>
                    <a:pt x="10102" y="42849"/>
                    <a:pt x="10122" y="42808"/>
                    <a:pt x="10102" y="42788"/>
                  </a:cubicBezTo>
                  <a:cubicBezTo>
                    <a:pt x="10083" y="42775"/>
                    <a:pt x="10066" y="42771"/>
                    <a:pt x="10050" y="42771"/>
                  </a:cubicBezTo>
                  <a:cubicBezTo>
                    <a:pt x="10015" y="42771"/>
                    <a:pt x="9987" y="42794"/>
                    <a:pt x="9959" y="42808"/>
                  </a:cubicBezTo>
                  <a:cubicBezTo>
                    <a:pt x="9878" y="42727"/>
                    <a:pt x="9878" y="42646"/>
                    <a:pt x="9857" y="42584"/>
                  </a:cubicBezTo>
                  <a:cubicBezTo>
                    <a:pt x="9878" y="42503"/>
                    <a:pt x="9979" y="42544"/>
                    <a:pt x="10000" y="42462"/>
                  </a:cubicBezTo>
                  <a:cubicBezTo>
                    <a:pt x="10000" y="42422"/>
                    <a:pt x="9979" y="42401"/>
                    <a:pt x="9979" y="42381"/>
                  </a:cubicBezTo>
                  <a:cubicBezTo>
                    <a:pt x="9979" y="42340"/>
                    <a:pt x="10000" y="42320"/>
                    <a:pt x="10000" y="42279"/>
                  </a:cubicBezTo>
                  <a:cubicBezTo>
                    <a:pt x="9979" y="42259"/>
                    <a:pt x="9959" y="42238"/>
                    <a:pt x="9939" y="42218"/>
                  </a:cubicBezTo>
                  <a:lnTo>
                    <a:pt x="9939" y="42055"/>
                  </a:lnTo>
                  <a:cubicBezTo>
                    <a:pt x="9918" y="42035"/>
                    <a:pt x="9918" y="42035"/>
                    <a:pt x="9898" y="42035"/>
                  </a:cubicBezTo>
                  <a:cubicBezTo>
                    <a:pt x="9894" y="42030"/>
                    <a:pt x="9890" y="42029"/>
                    <a:pt x="9887" y="42029"/>
                  </a:cubicBezTo>
                  <a:cubicBezTo>
                    <a:pt x="9880" y="42029"/>
                    <a:pt x="9876" y="42040"/>
                    <a:pt x="9868" y="42040"/>
                  </a:cubicBezTo>
                  <a:cubicBezTo>
                    <a:pt x="9865" y="42040"/>
                    <a:pt x="9862" y="42039"/>
                    <a:pt x="9857" y="42035"/>
                  </a:cubicBezTo>
                  <a:cubicBezTo>
                    <a:pt x="9857" y="41994"/>
                    <a:pt x="9857" y="41933"/>
                    <a:pt x="9837" y="41912"/>
                  </a:cubicBezTo>
                  <a:cubicBezTo>
                    <a:pt x="9817" y="41892"/>
                    <a:pt x="9817" y="41892"/>
                    <a:pt x="9817" y="41892"/>
                  </a:cubicBezTo>
                  <a:cubicBezTo>
                    <a:pt x="9823" y="41886"/>
                    <a:pt x="9827" y="41884"/>
                    <a:pt x="9830" y="41884"/>
                  </a:cubicBezTo>
                  <a:cubicBezTo>
                    <a:pt x="9837" y="41884"/>
                    <a:pt x="9837" y="41898"/>
                    <a:pt x="9837" y="41912"/>
                  </a:cubicBezTo>
                  <a:cubicBezTo>
                    <a:pt x="9847" y="41902"/>
                    <a:pt x="9857" y="41902"/>
                    <a:pt x="9865" y="41902"/>
                  </a:cubicBezTo>
                  <a:cubicBezTo>
                    <a:pt x="9873" y="41902"/>
                    <a:pt x="9878" y="41902"/>
                    <a:pt x="9878" y="41892"/>
                  </a:cubicBezTo>
                  <a:lnTo>
                    <a:pt x="9878" y="41831"/>
                  </a:lnTo>
                  <a:cubicBezTo>
                    <a:pt x="9873" y="41833"/>
                    <a:pt x="9869" y="41834"/>
                    <a:pt x="9865" y="41834"/>
                  </a:cubicBezTo>
                  <a:cubicBezTo>
                    <a:pt x="9840" y="41834"/>
                    <a:pt x="9834" y="41787"/>
                    <a:pt x="9809" y="41787"/>
                  </a:cubicBezTo>
                  <a:cubicBezTo>
                    <a:pt x="9805" y="41787"/>
                    <a:pt x="9801" y="41788"/>
                    <a:pt x="9796" y="41790"/>
                  </a:cubicBezTo>
                  <a:cubicBezTo>
                    <a:pt x="9776" y="41811"/>
                    <a:pt x="9776" y="41831"/>
                    <a:pt x="9755" y="41851"/>
                  </a:cubicBezTo>
                  <a:cubicBezTo>
                    <a:pt x="9755" y="41811"/>
                    <a:pt x="9694" y="41831"/>
                    <a:pt x="9694" y="41790"/>
                  </a:cubicBezTo>
                  <a:cubicBezTo>
                    <a:pt x="9694" y="41749"/>
                    <a:pt x="9735" y="41770"/>
                    <a:pt x="9755" y="41749"/>
                  </a:cubicBezTo>
                  <a:cubicBezTo>
                    <a:pt x="9755" y="41729"/>
                    <a:pt x="9755" y="41709"/>
                    <a:pt x="9735" y="41688"/>
                  </a:cubicBezTo>
                  <a:cubicBezTo>
                    <a:pt x="9731" y="41684"/>
                    <a:pt x="9727" y="41683"/>
                    <a:pt x="9722" y="41683"/>
                  </a:cubicBezTo>
                  <a:cubicBezTo>
                    <a:pt x="9710" y="41683"/>
                    <a:pt x="9696" y="41694"/>
                    <a:pt x="9677" y="41694"/>
                  </a:cubicBezTo>
                  <a:cubicBezTo>
                    <a:pt x="9670" y="41694"/>
                    <a:pt x="9662" y="41693"/>
                    <a:pt x="9654" y="41688"/>
                  </a:cubicBezTo>
                  <a:cubicBezTo>
                    <a:pt x="9694" y="41627"/>
                    <a:pt x="9633" y="41566"/>
                    <a:pt x="9613" y="41505"/>
                  </a:cubicBezTo>
                  <a:cubicBezTo>
                    <a:pt x="9593" y="41444"/>
                    <a:pt x="9674" y="41444"/>
                    <a:pt x="9654" y="41403"/>
                  </a:cubicBezTo>
                  <a:cubicBezTo>
                    <a:pt x="9633" y="41301"/>
                    <a:pt x="9572" y="41240"/>
                    <a:pt x="9511" y="41179"/>
                  </a:cubicBezTo>
                  <a:cubicBezTo>
                    <a:pt x="9552" y="41159"/>
                    <a:pt x="9593" y="41139"/>
                    <a:pt x="9593" y="41098"/>
                  </a:cubicBezTo>
                  <a:cubicBezTo>
                    <a:pt x="9613" y="41139"/>
                    <a:pt x="9593" y="41179"/>
                    <a:pt x="9613" y="41200"/>
                  </a:cubicBezTo>
                  <a:cubicBezTo>
                    <a:pt x="9633" y="41200"/>
                    <a:pt x="9654" y="41179"/>
                    <a:pt x="9654" y="41179"/>
                  </a:cubicBezTo>
                  <a:cubicBezTo>
                    <a:pt x="9654" y="41159"/>
                    <a:pt x="9633" y="41139"/>
                    <a:pt x="9654" y="41118"/>
                  </a:cubicBezTo>
                  <a:cubicBezTo>
                    <a:pt x="9682" y="41132"/>
                    <a:pt x="9710" y="41156"/>
                    <a:pt x="9745" y="41156"/>
                  </a:cubicBezTo>
                  <a:cubicBezTo>
                    <a:pt x="9760" y="41156"/>
                    <a:pt x="9777" y="41151"/>
                    <a:pt x="9796" y="41139"/>
                  </a:cubicBezTo>
                  <a:cubicBezTo>
                    <a:pt x="9796" y="41098"/>
                    <a:pt x="9796" y="41057"/>
                    <a:pt x="9796" y="41016"/>
                  </a:cubicBezTo>
                  <a:cubicBezTo>
                    <a:pt x="9715" y="41037"/>
                    <a:pt x="9654" y="41037"/>
                    <a:pt x="9572" y="41057"/>
                  </a:cubicBezTo>
                  <a:cubicBezTo>
                    <a:pt x="9572" y="41037"/>
                    <a:pt x="9552" y="41037"/>
                    <a:pt x="9552" y="41016"/>
                  </a:cubicBezTo>
                  <a:cubicBezTo>
                    <a:pt x="9572" y="41016"/>
                    <a:pt x="9593" y="41016"/>
                    <a:pt x="9613" y="40976"/>
                  </a:cubicBezTo>
                  <a:cubicBezTo>
                    <a:pt x="9593" y="40955"/>
                    <a:pt x="9572" y="40935"/>
                    <a:pt x="9572" y="40894"/>
                  </a:cubicBezTo>
                  <a:cubicBezTo>
                    <a:pt x="9593" y="40874"/>
                    <a:pt x="9633" y="40894"/>
                    <a:pt x="9654" y="40853"/>
                  </a:cubicBezTo>
                  <a:lnTo>
                    <a:pt x="9654" y="40792"/>
                  </a:lnTo>
                  <a:cubicBezTo>
                    <a:pt x="9633" y="40752"/>
                    <a:pt x="9593" y="40731"/>
                    <a:pt x="9572" y="40670"/>
                  </a:cubicBezTo>
                  <a:cubicBezTo>
                    <a:pt x="9593" y="40650"/>
                    <a:pt x="9633" y="40609"/>
                    <a:pt x="9654" y="40589"/>
                  </a:cubicBezTo>
                  <a:cubicBezTo>
                    <a:pt x="9654" y="40548"/>
                    <a:pt x="9654" y="40507"/>
                    <a:pt x="9654" y="40487"/>
                  </a:cubicBezTo>
                  <a:cubicBezTo>
                    <a:pt x="9694" y="40446"/>
                    <a:pt x="9715" y="40466"/>
                    <a:pt x="9735" y="40446"/>
                  </a:cubicBezTo>
                  <a:lnTo>
                    <a:pt x="9735" y="40324"/>
                  </a:lnTo>
                  <a:cubicBezTo>
                    <a:pt x="9755" y="40283"/>
                    <a:pt x="9796" y="40263"/>
                    <a:pt x="9796" y="40222"/>
                  </a:cubicBezTo>
                  <a:cubicBezTo>
                    <a:pt x="9755" y="40141"/>
                    <a:pt x="9735" y="40039"/>
                    <a:pt x="9755" y="39957"/>
                  </a:cubicBezTo>
                  <a:cubicBezTo>
                    <a:pt x="9755" y="39937"/>
                    <a:pt x="9776" y="39917"/>
                    <a:pt x="9796" y="39917"/>
                  </a:cubicBezTo>
                  <a:cubicBezTo>
                    <a:pt x="9837" y="39957"/>
                    <a:pt x="9837" y="39998"/>
                    <a:pt x="9878" y="40039"/>
                  </a:cubicBezTo>
                  <a:cubicBezTo>
                    <a:pt x="9888" y="40039"/>
                    <a:pt x="9898" y="40044"/>
                    <a:pt x="9908" y="40044"/>
                  </a:cubicBezTo>
                  <a:cubicBezTo>
                    <a:pt x="9918" y="40044"/>
                    <a:pt x="9929" y="40039"/>
                    <a:pt x="9939" y="40018"/>
                  </a:cubicBezTo>
                  <a:cubicBezTo>
                    <a:pt x="9959" y="39998"/>
                    <a:pt x="9898" y="39937"/>
                    <a:pt x="9979" y="39937"/>
                  </a:cubicBezTo>
                  <a:cubicBezTo>
                    <a:pt x="10000" y="39998"/>
                    <a:pt x="9979" y="40080"/>
                    <a:pt x="10041" y="40120"/>
                  </a:cubicBezTo>
                  <a:cubicBezTo>
                    <a:pt x="10081" y="40120"/>
                    <a:pt x="10081" y="40100"/>
                    <a:pt x="10081" y="40080"/>
                  </a:cubicBezTo>
                  <a:cubicBezTo>
                    <a:pt x="10081" y="40018"/>
                    <a:pt x="10142" y="40018"/>
                    <a:pt x="10163" y="39957"/>
                  </a:cubicBezTo>
                  <a:cubicBezTo>
                    <a:pt x="10163" y="39957"/>
                    <a:pt x="10163" y="39957"/>
                    <a:pt x="10163" y="39937"/>
                  </a:cubicBezTo>
                  <a:cubicBezTo>
                    <a:pt x="10122" y="39937"/>
                    <a:pt x="10102" y="39917"/>
                    <a:pt x="10081" y="39896"/>
                  </a:cubicBezTo>
                  <a:cubicBezTo>
                    <a:pt x="10102" y="39876"/>
                    <a:pt x="10122" y="39855"/>
                    <a:pt x="10102" y="39815"/>
                  </a:cubicBezTo>
                  <a:cubicBezTo>
                    <a:pt x="10081" y="39794"/>
                    <a:pt x="10061" y="39754"/>
                    <a:pt x="10041" y="39754"/>
                  </a:cubicBezTo>
                  <a:cubicBezTo>
                    <a:pt x="10033" y="39752"/>
                    <a:pt x="10027" y="39751"/>
                    <a:pt x="10021" y="39751"/>
                  </a:cubicBezTo>
                  <a:cubicBezTo>
                    <a:pt x="9968" y="39751"/>
                    <a:pt x="9972" y="39817"/>
                    <a:pt x="9933" y="39817"/>
                  </a:cubicBezTo>
                  <a:cubicBezTo>
                    <a:pt x="9929" y="39817"/>
                    <a:pt x="9924" y="39817"/>
                    <a:pt x="9918" y="39815"/>
                  </a:cubicBezTo>
                  <a:cubicBezTo>
                    <a:pt x="9898" y="39774"/>
                    <a:pt x="9918" y="39733"/>
                    <a:pt x="9939" y="39672"/>
                  </a:cubicBezTo>
                  <a:cubicBezTo>
                    <a:pt x="9918" y="39652"/>
                    <a:pt x="9878" y="39611"/>
                    <a:pt x="9857" y="39591"/>
                  </a:cubicBezTo>
                  <a:lnTo>
                    <a:pt x="9857" y="39509"/>
                  </a:lnTo>
                  <a:cubicBezTo>
                    <a:pt x="9878" y="39489"/>
                    <a:pt x="9918" y="39509"/>
                    <a:pt x="9939" y="39469"/>
                  </a:cubicBezTo>
                  <a:lnTo>
                    <a:pt x="9939" y="39367"/>
                  </a:lnTo>
                  <a:cubicBezTo>
                    <a:pt x="9898" y="39326"/>
                    <a:pt x="9857" y="39285"/>
                    <a:pt x="9837" y="39265"/>
                  </a:cubicBezTo>
                  <a:cubicBezTo>
                    <a:pt x="9755" y="39204"/>
                    <a:pt x="9776" y="39143"/>
                    <a:pt x="9776" y="39082"/>
                  </a:cubicBezTo>
                  <a:lnTo>
                    <a:pt x="9776" y="39082"/>
                  </a:lnTo>
                  <a:cubicBezTo>
                    <a:pt x="9857" y="39122"/>
                    <a:pt x="9898" y="39224"/>
                    <a:pt x="9979" y="39224"/>
                  </a:cubicBezTo>
                  <a:cubicBezTo>
                    <a:pt x="10020" y="39285"/>
                    <a:pt x="9959" y="39306"/>
                    <a:pt x="9979" y="39346"/>
                  </a:cubicBezTo>
                  <a:cubicBezTo>
                    <a:pt x="10020" y="39367"/>
                    <a:pt x="10081" y="39326"/>
                    <a:pt x="10102" y="39407"/>
                  </a:cubicBezTo>
                  <a:cubicBezTo>
                    <a:pt x="10102" y="39428"/>
                    <a:pt x="10122" y="39469"/>
                    <a:pt x="10081" y="39509"/>
                  </a:cubicBezTo>
                  <a:cubicBezTo>
                    <a:pt x="10041" y="39550"/>
                    <a:pt x="10061" y="39591"/>
                    <a:pt x="10020" y="39652"/>
                  </a:cubicBezTo>
                  <a:cubicBezTo>
                    <a:pt x="10020" y="39652"/>
                    <a:pt x="10020" y="39672"/>
                    <a:pt x="10041" y="39672"/>
                  </a:cubicBezTo>
                  <a:cubicBezTo>
                    <a:pt x="10061" y="39672"/>
                    <a:pt x="10081" y="39652"/>
                    <a:pt x="10102" y="39631"/>
                  </a:cubicBezTo>
                  <a:cubicBezTo>
                    <a:pt x="10134" y="39631"/>
                    <a:pt x="10154" y="39658"/>
                    <a:pt x="10192" y="39658"/>
                  </a:cubicBezTo>
                  <a:cubicBezTo>
                    <a:pt x="10201" y="39658"/>
                    <a:pt x="10212" y="39656"/>
                    <a:pt x="10224" y="39652"/>
                  </a:cubicBezTo>
                  <a:lnTo>
                    <a:pt x="10224" y="39428"/>
                  </a:lnTo>
                  <a:cubicBezTo>
                    <a:pt x="10163" y="39306"/>
                    <a:pt x="10122" y="39183"/>
                    <a:pt x="10142" y="39041"/>
                  </a:cubicBezTo>
                  <a:cubicBezTo>
                    <a:pt x="10163" y="39000"/>
                    <a:pt x="10204" y="38980"/>
                    <a:pt x="10224" y="38939"/>
                  </a:cubicBezTo>
                  <a:cubicBezTo>
                    <a:pt x="10204" y="38878"/>
                    <a:pt x="10204" y="38878"/>
                    <a:pt x="10142" y="38817"/>
                  </a:cubicBezTo>
                  <a:cubicBezTo>
                    <a:pt x="10094" y="38817"/>
                    <a:pt x="10058" y="38843"/>
                    <a:pt x="10014" y="38843"/>
                  </a:cubicBezTo>
                  <a:cubicBezTo>
                    <a:pt x="10003" y="38843"/>
                    <a:pt x="9992" y="38841"/>
                    <a:pt x="9979" y="38837"/>
                  </a:cubicBezTo>
                  <a:lnTo>
                    <a:pt x="9979" y="38837"/>
                  </a:lnTo>
                  <a:cubicBezTo>
                    <a:pt x="9959" y="38898"/>
                    <a:pt x="10041" y="38898"/>
                    <a:pt x="10020" y="38959"/>
                  </a:cubicBezTo>
                  <a:cubicBezTo>
                    <a:pt x="10020" y="38980"/>
                    <a:pt x="10000" y="39000"/>
                    <a:pt x="9979" y="39021"/>
                  </a:cubicBezTo>
                  <a:lnTo>
                    <a:pt x="9918" y="38959"/>
                  </a:lnTo>
                  <a:cubicBezTo>
                    <a:pt x="9939" y="38939"/>
                    <a:pt x="9939" y="38919"/>
                    <a:pt x="9939" y="38898"/>
                  </a:cubicBezTo>
                  <a:cubicBezTo>
                    <a:pt x="9898" y="38858"/>
                    <a:pt x="9898" y="38776"/>
                    <a:pt x="9857" y="38735"/>
                  </a:cubicBezTo>
                  <a:cubicBezTo>
                    <a:pt x="9898" y="38695"/>
                    <a:pt x="9898" y="38654"/>
                    <a:pt x="9939" y="38634"/>
                  </a:cubicBezTo>
                  <a:cubicBezTo>
                    <a:pt x="9955" y="38634"/>
                    <a:pt x="9971" y="38660"/>
                    <a:pt x="9998" y="38660"/>
                  </a:cubicBezTo>
                  <a:cubicBezTo>
                    <a:pt x="10005" y="38660"/>
                    <a:pt x="10012" y="38658"/>
                    <a:pt x="10020" y="38654"/>
                  </a:cubicBezTo>
                  <a:cubicBezTo>
                    <a:pt x="10020" y="38613"/>
                    <a:pt x="10061" y="38593"/>
                    <a:pt x="10081" y="38552"/>
                  </a:cubicBezTo>
                  <a:cubicBezTo>
                    <a:pt x="10081" y="38511"/>
                    <a:pt x="10061" y="38471"/>
                    <a:pt x="10102" y="38450"/>
                  </a:cubicBezTo>
                  <a:cubicBezTo>
                    <a:pt x="10122" y="38450"/>
                    <a:pt x="10122" y="38471"/>
                    <a:pt x="10163" y="38471"/>
                  </a:cubicBezTo>
                  <a:cubicBezTo>
                    <a:pt x="10142" y="38410"/>
                    <a:pt x="10204" y="38369"/>
                    <a:pt x="10224" y="38328"/>
                  </a:cubicBezTo>
                  <a:lnTo>
                    <a:pt x="10224" y="38206"/>
                  </a:lnTo>
                  <a:cubicBezTo>
                    <a:pt x="10244" y="38165"/>
                    <a:pt x="10265" y="38145"/>
                    <a:pt x="10285" y="38104"/>
                  </a:cubicBezTo>
                  <a:cubicBezTo>
                    <a:pt x="10265" y="38084"/>
                    <a:pt x="10265" y="38063"/>
                    <a:pt x="10244" y="38043"/>
                  </a:cubicBezTo>
                  <a:cubicBezTo>
                    <a:pt x="10285" y="37982"/>
                    <a:pt x="10285" y="37921"/>
                    <a:pt x="10265" y="37839"/>
                  </a:cubicBezTo>
                  <a:cubicBezTo>
                    <a:pt x="10244" y="37799"/>
                    <a:pt x="10224" y="37778"/>
                    <a:pt x="10204" y="37737"/>
                  </a:cubicBezTo>
                  <a:cubicBezTo>
                    <a:pt x="10183" y="37676"/>
                    <a:pt x="10122" y="37676"/>
                    <a:pt x="10081" y="37656"/>
                  </a:cubicBezTo>
                  <a:cubicBezTo>
                    <a:pt x="10102" y="37615"/>
                    <a:pt x="10081" y="37595"/>
                    <a:pt x="10061" y="37575"/>
                  </a:cubicBezTo>
                  <a:cubicBezTo>
                    <a:pt x="10061" y="37493"/>
                    <a:pt x="10122" y="37432"/>
                    <a:pt x="10163" y="37412"/>
                  </a:cubicBezTo>
                  <a:cubicBezTo>
                    <a:pt x="10183" y="37310"/>
                    <a:pt x="10122" y="37269"/>
                    <a:pt x="10102" y="37208"/>
                  </a:cubicBezTo>
                  <a:cubicBezTo>
                    <a:pt x="10122" y="37147"/>
                    <a:pt x="10163" y="37086"/>
                    <a:pt x="10102" y="37025"/>
                  </a:cubicBezTo>
                  <a:cubicBezTo>
                    <a:pt x="10183" y="36943"/>
                    <a:pt x="10102" y="36862"/>
                    <a:pt x="10102" y="36780"/>
                  </a:cubicBezTo>
                  <a:cubicBezTo>
                    <a:pt x="10020" y="36780"/>
                    <a:pt x="10081" y="36882"/>
                    <a:pt x="10020" y="36882"/>
                  </a:cubicBezTo>
                  <a:cubicBezTo>
                    <a:pt x="10000" y="36841"/>
                    <a:pt x="10000" y="36821"/>
                    <a:pt x="9979" y="36801"/>
                  </a:cubicBezTo>
                  <a:cubicBezTo>
                    <a:pt x="10020" y="36740"/>
                    <a:pt x="10061" y="36699"/>
                    <a:pt x="10102" y="36658"/>
                  </a:cubicBezTo>
                  <a:cubicBezTo>
                    <a:pt x="10081" y="36597"/>
                    <a:pt x="10041" y="36617"/>
                    <a:pt x="10000" y="36577"/>
                  </a:cubicBezTo>
                  <a:cubicBezTo>
                    <a:pt x="10041" y="36536"/>
                    <a:pt x="10041" y="36454"/>
                    <a:pt x="10020" y="36393"/>
                  </a:cubicBezTo>
                  <a:cubicBezTo>
                    <a:pt x="10000" y="36383"/>
                    <a:pt x="9985" y="36378"/>
                    <a:pt x="9969" y="36378"/>
                  </a:cubicBezTo>
                  <a:cubicBezTo>
                    <a:pt x="9954" y="36378"/>
                    <a:pt x="9939" y="36383"/>
                    <a:pt x="9918" y="36393"/>
                  </a:cubicBezTo>
                  <a:cubicBezTo>
                    <a:pt x="9939" y="36454"/>
                    <a:pt x="9898" y="36495"/>
                    <a:pt x="9878" y="36556"/>
                  </a:cubicBezTo>
                  <a:cubicBezTo>
                    <a:pt x="9898" y="36577"/>
                    <a:pt x="9918" y="36597"/>
                    <a:pt x="9939" y="36617"/>
                  </a:cubicBezTo>
                  <a:cubicBezTo>
                    <a:pt x="9918" y="36604"/>
                    <a:pt x="9896" y="36602"/>
                    <a:pt x="9873" y="36602"/>
                  </a:cubicBezTo>
                  <a:cubicBezTo>
                    <a:pt x="9862" y="36602"/>
                    <a:pt x="9851" y="36602"/>
                    <a:pt x="9839" y="36602"/>
                  </a:cubicBezTo>
                  <a:cubicBezTo>
                    <a:pt x="9806" y="36602"/>
                    <a:pt x="9776" y="36597"/>
                    <a:pt x="9755" y="36556"/>
                  </a:cubicBezTo>
                  <a:cubicBezTo>
                    <a:pt x="9776" y="36495"/>
                    <a:pt x="9837" y="36454"/>
                    <a:pt x="9837" y="36373"/>
                  </a:cubicBezTo>
                  <a:lnTo>
                    <a:pt x="9837" y="36373"/>
                  </a:lnTo>
                  <a:cubicBezTo>
                    <a:pt x="9792" y="36403"/>
                    <a:pt x="9747" y="36422"/>
                    <a:pt x="9703" y="36422"/>
                  </a:cubicBezTo>
                  <a:cubicBezTo>
                    <a:pt x="9686" y="36422"/>
                    <a:pt x="9670" y="36419"/>
                    <a:pt x="9654" y="36414"/>
                  </a:cubicBezTo>
                  <a:cubicBezTo>
                    <a:pt x="9613" y="36393"/>
                    <a:pt x="9613" y="36332"/>
                    <a:pt x="9552" y="36312"/>
                  </a:cubicBezTo>
                  <a:cubicBezTo>
                    <a:pt x="9623" y="36288"/>
                    <a:pt x="9688" y="36278"/>
                    <a:pt x="9750" y="36278"/>
                  </a:cubicBezTo>
                  <a:cubicBezTo>
                    <a:pt x="9793" y="36278"/>
                    <a:pt x="9835" y="36283"/>
                    <a:pt x="9878" y="36292"/>
                  </a:cubicBezTo>
                  <a:cubicBezTo>
                    <a:pt x="9898" y="36271"/>
                    <a:pt x="9939" y="36251"/>
                    <a:pt x="9959" y="36230"/>
                  </a:cubicBezTo>
                  <a:cubicBezTo>
                    <a:pt x="9973" y="36230"/>
                    <a:pt x="9986" y="36239"/>
                    <a:pt x="10000" y="36239"/>
                  </a:cubicBezTo>
                  <a:cubicBezTo>
                    <a:pt x="10007" y="36239"/>
                    <a:pt x="10013" y="36237"/>
                    <a:pt x="10020" y="36230"/>
                  </a:cubicBezTo>
                  <a:cubicBezTo>
                    <a:pt x="10041" y="36169"/>
                    <a:pt x="10000" y="36149"/>
                    <a:pt x="9959" y="36108"/>
                  </a:cubicBezTo>
                  <a:cubicBezTo>
                    <a:pt x="9939" y="36129"/>
                    <a:pt x="9939" y="36129"/>
                    <a:pt x="9918" y="36129"/>
                  </a:cubicBezTo>
                  <a:cubicBezTo>
                    <a:pt x="9878" y="36108"/>
                    <a:pt x="9918" y="36067"/>
                    <a:pt x="9857" y="36047"/>
                  </a:cubicBezTo>
                  <a:cubicBezTo>
                    <a:pt x="9837" y="36067"/>
                    <a:pt x="9817" y="36088"/>
                    <a:pt x="9776" y="36129"/>
                  </a:cubicBezTo>
                  <a:cubicBezTo>
                    <a:pt x="9796" y="36149"/>
                    <a:pt x="9817" y="36169"/>
                    <a:pt x="9837" y="36190"/>
                  </a:cubicBezTo>
                  <a:cubicBezTo>
                    <a:pt x="9837" y="36210"/>
                    <a:pt x="9837" y="36230"/>
                    <a:pt x="9817" y="36251"/>
                  </a:cubicBezTo>
                  <a:cubicBezTo>
                    <a:pt x="9776" y="36251"/>
                    <a:pt x="9755" y="36210"/>
                    <a:pt x="9735" y="36169"/>
                  </a:cubicBezTo>
                  <a:cubicBezTo>
                    <a:pt x="9755" y="36149"/>
                    <a:pt x="9776" y="36108"/>
                    <a:pt x="9715" y="36108"/>
                  </a:cubicBezTo>
                  <a:cubicBezTo>
                    <a:pt x="9697" y="36108"/>
                    <a:pt x="9710" y="36153"/>
                    <a:pt x="9688" y="36153"/>
                  </a:cubicBezTo>
                  <a:cubicBezTo>
                    <a:pt x="9684" y="36153"/>
                    <a:pt x="9680" y="36152"/>
                    <a:pt x="9674" y="36149"/>
                  </a:cubicBezTo>
                  <a:cubicBezTo>
                    <a:pt x="9674" y="36149"/>
                    <a:pt x="9654" y="36129"/>
                    <a:pt x="9654" y="36129"/>
                  </a:cubicBezTo>
                  <a:cubicBezTo>
                    <a:pt x="9633" y="36088"/>
                    <a:pt x="9674" y="36067"/>
                    <a:pt x="9674" y="36047"/>
                  </a:cubicBezTo>
                  <a:cubicBezTo>
                    <a:pt x="9644" y="36017"/>
                    <a:pt x="9625" y="35998"/>
                    <a:pt x="9601" y="35998"/>
                  </a:cubicBezTo>
                  <a:cubicBezTo>
                    <a:pt x="9593" y="35998"/>
                    <a:pt x="9583" y="36001"/>
                    <a:pt x="9572" y="36006"/>
                  </a:cubicBezTo>
                  <a:cubicBezTo>
                    <a:pt x="9552" y="36027"/>
                    <a:pt x="9572" y="36067"/>
                    <a:pt x="9552" y="36088"/>
                  </a:cubicBezTo>
                  <a:cubicBezTo>
                    <a:pt x="9511" y="36088"/>
                    <a:pt x="9491" y="36108"/>
                    <a:pt x="9470" y="36129"/>
                  </a:cubicBezTo>
                  <a:cubicBezTo>
                    <a:pt x="9470" y="36169"/>
                    <a:pt x="9511" y="36190"/>
                    <a:pt x="9491" y="36210"/>
                  </a:cubicBezTo>
                  <a:cubicBezTo>
                    <a:pt x="9450" y="36230"/>
                    <a:pt x="9409" y="36271"/>
                    <a:pt x="9369" y="36312"/>
                  </a:cubicBezTo>
                  <a:cubicBezTo>
                    <a:pt x="9348" y="36251"/>
                    <a:pt x="9328" y="36210"/>
                    <a:pt x="9348" y="36149"/>
                  </a:cubicBezTo>
                  <a:cubicBezTo>
                    <a:pt x="9389" y="36108"/>
                    <a:pt x="9409" y="36067"/>
                    <a:pt x="9450" y="36047"/>
                  </a:cubicBezTo>
                  <a:lnTo>
                    <a:pt x="9450" y="35905"/>
                  </a:lnTo>
                  <a:cubicBezTo>
                    <a:pt x="9491" y="35803"/>
                    <a:pt x="9633" y="35823"/>
                    <a:pt x="9674" y="35701"/>
                  </a:cubicBezTo>
                  <a:cubicBezTo>
                    <a:pt x="9593" y="35640"/>
                    <a:pt x="9511" y="35579"/>
                    <a:pt x="9450" y="35477"/>
                  </a:cubicBezTo>
                  <a:cubicBezTo>
                    <a:pt x="9443" y="35470"/>
                    <a:pt x="9437" y="35467"/>
                    <a:pt x="9431" y="35467"/>
                  </a:cubicBezTo>
                  <a:cubicBezTo>
                    <a:pt x="9408" y="35467"/>
                    <a:pt x="9391" y="35507"/>
                    <a:pt x="9368" y="35507"/>
                  </a:cubicBezTo>
                  <a:cubicBezTo>
                    <a:pt x="9362" y="35507"/>
                    <a:pt x="9355" y="35504"/>
                    <a:pt x="9348" y="35497"/>
                  </a:cubicBezTo>
                  <a:cubicBezTo>
                    <a:pt x="9328" y="35457"/>
                    <a:pt x="9348" y="35416"/>
                    <a:pt x="9328" y="35375"/>
                  </a:cubicBezTo>
                  <a:cubicBezTo>
                    <a:pt x="9319" y="35372"/>
                    <a:pt x="9312" y="35371"/>
                    <a:pt x="9305" y="35371"/>
                  </a:cubicBezTo>
                  <a:cubicBezTo>
                    <a:pt x="9266" y="35371"/>
                    <a:pt x="9261" y="35416"/>
                    <a:pt x="9226" y="35416"/>
                  </a:cubicBezTo>
                  <a:cubicBezTo>
                    <a:pt x="9185" y="35355"/>
                    <a:pt x="9104" y="35375"/>
                    <a:pt x="9063" y="35314"/>
                  </a:cubicBezTo>
                  <a:cubicBezTo>
                    <a:pt x="9054" y="35331"/>
                    <a:pt x="9046" y="35337"/>
                    <a:pt x="9036" y="35337"/>
                  </a:cubicBezTo>
                  <a:cubicBezTo>
                    <a:pt x="9022" y="35337"/>
                    <a:pt x="9005" y="35326"/>
                    <a:pt x="8982" y="35314"/>
                  </a:cubicBezTo>
                  <a:cubicBezTo>
                    <a:pt x="8966" y="35329"/>
                    <a:pt x="8939" y="35368"/>
                    <a:pt x="8900" y="35368"/>
                  </a:cubicBezTo>
                  <a:cubicBezTo>
                    <a:pt x="8888" y="35368"/>
                    <a:pt x="8874" y="35364"/>
                    <a:pt x="8859" y="35355"/>
                  </a:cubicBezTo>
                  <a:cubicBezTo>
                    <a:pt x="8880" y="35314"/>
                    <a:pt x="8900" y="35294"/>
                    <a:pt x="8920" y="35253"/>
                  </a:cubicBezTo>
                  <a:cubicBezTo>
                    <a:pt x="8900" y="35233"/>
                    <a:pt x="8880" y="35192"/>
                    <a:pt x="8839" y="35171"/>
                  </a:cubicBezTo>
                  <a:cubicBezTo>
                    <a:pt x="8819" y="35192"/>
                    <a:pt x="8819" y="35233"/>
                    <a:pt x="8778" y="35233"/>
                  </a:cubicBezTo>
                  <a:cubicBezTo>
                    <a:pt x="8737" y="35212"/>
                    <a:pt x="8717" y="35192"/>
                    <a:pt x="8696" y="35131"/>
                  </a:cubicBezTo>
                  <a:cubicBezTo>
                    <a:pt x="8737" y="35090"/>
                    <a:pt x="8798" y="35049"/>
                    <a:pt x="8798" y="34968"/>
                  </a:cubicBezTo>
                  <a:cubicBezTo>
                    <a:pt x="8758" y="34927"/>
                    <a:pt x="8798" y="34866"/>
                    <a:pt x="8778" y="34825"/>
                  </a:cubicBezTo>
                  <a:cubicBezTo>
                    <a:pt x="8737" y="34805"/>
                    <a:pt x="8737" y="34805"/>
                    <a:pt x="8696" y="34723"/>
                  </a:cubicBezTo>
                  <a:cubicBezTo>
                    <a:pt x="8717" y="34683"/>
                    <a:pt x="8778" y="34642"/>
                    <a:pt x="8758" y="34581"/>
                  </a:cubicBezTo>
                  <a:cubicBezTo>
                    <a:pt x="8737" y="34560"/>
                    <a:pt x="8696" y="34540"/>
                    <a:pt x="8696" y="34499"/>
                  </a:cubicBezTo>
                  <a:cubicBezTo>
                    <a:pt x="8717" y="34479"/>
                    <a:pt x="8737" y="34459"/>
                    <a:pt x="8758" y="34438"/>
                  </a:cubicBezTo>
                  <a:cubicBezTo>
                    <a:pt x="8737" y="34418"/>
                    <a:pt x="8717" y="34377"/>
                    <a:pt x="8737" y="34357"/>
                  </a:cubicBezTo>
                  <a:cubicBezTo>
                    <a:pt x="8778" y="34296"/>
                    <a:pt x="8758" y="34255"/>
                    <a:pt x="8717" y="34194"/>
                  </a:cubicBezTo>
                  <a:cubicBezTo>
                    <a:pt x="8696" y="34194"/>
                    <a:pt x="8696" y="34174"/>
                    <a:pt x="8696" y="34153"/>
                  </a:cubicBezTo>
                  <a:cubicBezTo>
                    <a:pt x="8717" y="34092"/>
                    <a:pt x="8676" y="34072"/>
                    <a:pt x="8635" y="34031"/>
                  </a:cubicBezTo>
                  <a:cubicBezTo>
                    <a:pt x="8696" y="34011"/>
                    <a:pt x="8696" y="33970"/>
                    <a:pt x="8696" y="33909"/>
                  </a:cubicBezTo>
                  <a:cubicBezTo>
                    <a:pt x="8696" y="33909"/>
                    <a:pt x="8717" y="33909"/>
                    <a:pt x="8717" y="33888"/>
                  </a:cubicBezTo>
                  <a:cubicBezTo>
                    <a:pt x="8749" y="33888"/>
                    <a:pt x="8756" y="33914"/>
                    <a:pt x="8778" y="33914"/>
                  </a:cubicBezTo>
                  <a:cubicBezTo>
                    <a:pt x="8784" y="33914"/>
                    <a:pt x="8790" y="33913"/>
                    <a:pt x="8798" y="33909"/>
                  </a:cubicBezTo>
                  <a:cubicBezTo>
                    <a:pt x="8819" y="33888"/>
                    <a:pt x="8839" y="33888"/>
                    <a:pt x="8839" y="33848"/>
                  </a:cubicBezTo>
                  <a:cubicBezTo>
                    <a:pt x="8830" y="33843"/>
                    <a:pt x="8820" y="33842"/>
                    <a:pt x="8809" y="33842"/>
                  </a:cubicBezTo>
                  <a:cubicBezTo>
                    <a:pt x="8789" y="33842"/>
                    <a:pt x="8768" y="33846"/>
                    <a:pt x="8748" y="33846"/>
                  </a:cubicBezTo>
                  <a:cubicBezTo>
                    <a:pt x="8729" y="33846"/>
                    <a:pt x="8712" y="33842"/>
                    <a:pt x="8696" y="33827"/>
                  </a:cubicBezTo>
                  <a:cubicBezTo>
                    <a:pt x="8696" y="33787"/>
                    <a:pt x="8737" y="33766"/>
                    <a:pt x="8717" y="33705"/>
                  </a:cubicBezTo>
                  <a:cubicBezTo>
                    <a:pt x="8696" y="33705"/>
                    <a:pt x="8656" y="33685"/>
                    <a:pt x="8635" y="33644"/>
                  </a:cubicBezTo>
                  <a:cubicBezTo>
                    <a:pt x="8635" y="33583"/>
                    <a:pt x="8737" y="33563"/>
                    <a:pt x="8676" y="33481"/>
                  </a:cubicBezTo>
                  <a:cubicBezTo>
                    <a:pt x="8635" y="33440"/>
                    <a:pt x="8574" y="33400"/>
                    <a:pt x="8554" y="33318"/>
                  </a:cubicBezTo>
                  <a:cubicBezTo>
                    <a:pt x="8554" y="33257"/>
                    <a:pt x="8554" y="33196"/>
                    <a:pt x="8574" y="33155"/>
                  </a:cubicBezTo>
                  <a:cubicBezTo>
                    <a:pt x="8584" y="33125"/>
                    <a:pt x="8605" y="33125"/>
                    <a:pt x="8628" y="33125"/>
                  </a:cubicBezTo>
                  <a:cubicBezTo>
                    <a:pt x="8651" y="33125"/>
                    <a:pt x="8676" y="33125"/>
                    <a:pt x="8696" y="33094"/>
                  </a:cubicBezTo>
                  <a:cubicBezTo>
                    <a:pt x="8696" y="33013"/>
                    <a:pt x="8696" y="32890"/>
                    <a:pt x="8696" y="32789"/>
                  </a:cubicBezTo>
                  <a:cubicBezTo>
                    <a:pt x="8696" y="32748"/>
                    <a:pt x="8717" y="32728"/>
                    <a:pt x="8737" y="32728"/>
                  </a:cubicBezTo>
                  <a:cubicBezTo>
                    <a:pt x="8798" y="32748"/>
                    <a:pt x="8819" y="32789"/>
                    <a:pt x="8819" y="32850"/>
                  </a:cubicBezTo>
                  <a:cubicBezTo>
                    <a:pt x="8920" y="32829"/>
                    <a:pt x="8920" y="32829"/>
                    <a:pt x="8920" y="32728"/>
                  </a:cubicBezTo>
                  <a:cubicBezTo>
                    <a:pt x="8900" y="32666"/>
                    <a:pt x="8839" y="32707"/>
                    <a:pt x="8798" y="32666"/>
                  </a:cubicBezTo>
                  <a:cubicBezTo>
                    <a:pt x="8798" y="32626"/>
                    <a:pt x="8758" y="32585"/>
                    <a:pt x="8737" y="32565"/>
                  </a:cubicBezTo>
                  <a:cubicBezTo>
                    <a:pt x="8758" y="32524"/>
                    <a:pt x="8783" y="32514"/>
                    <a:pt x="8811" y="32514"/>
                  </a:cubicBezTo>
                  <a:cubicBezTo>
                    <a:pt x="8839" y="32514"/>
                    <a:pt x="8870" y="32524"/>
                    <a:pt x="8900" y="32524"/>
                  </a:cubicBezTo>
                  <a:cubicBezTo>
                    <a:pt x="8920" y="32544"/>
                    <a:pt x="8941" y="32565"/>
                    <a:pt x="8961" y="32565"/>
                  </a:cubicBezTo>
                  <a:lnTo>
                    <a:pt x="9083" y="32565"/>
                  </a:lnTo>
                  <a:cubicBezTo>
                    <a:pt x="9104" y="32544"/>
                    <a:pt x="9104" y="32504"/>
                    <a:pt x="9165" y="32483"/>
                  </a:cubicBezTo>
                  <a:lnTo>
                    <a:pt x="9287" y="32483"/>
                  </a:lnTo>
                  <a:cubicBezTo>
                    <a:pt x="9307" y="32463"/>
                    <a:pt x="9348" y="32422"/>
                    <a:pt x="9348" y="32381"/>
                  </a:cubicBezTo>
                  <a:cubicBezTo>
                    <a:pt x="9389" y="32381"/>
                    <a:pt x="9412" y="32408"/>
                    <a:pt x="9434" y="32408"/>
                  </a:cubicBezTo>
                  <a:cubicBezTo>
                    <a:pt x="9445" y="32408"/>
                    <a:pt x="9457" y="32402"/>
                    <a:pt x="9470" y="32381"/>
                  </a:cubicBezTo>
                  <a:cubicBezTo>
                    <a:pt x="9470" y="32320"/>
                    <a:pt x="9409" y="32280"/>
                    <a:pt x="9369" y="32259"/>
                  </a:cubicBezTo>
                  <a:cubicBezTo>
                    <a:pt x="9348" y="32218"/>
                    <a:pt x="9348" y="32198"/>
                    <a:pt x="9348" y="32178"/>
                  </a:cubicBezTo>
                  <a:cubicBezTo>
                    <a:pt x="9287" y="32117"/>
                    <a:pt x="9246" y="32055"/>
                    <a:pt x="9246" y="31974"/>
                  </a:cubicBezTo>
                  <a:lnTo>
                    <a:pt x="9206" y="31974"/>
                  </a:lnTo>
                  <a:cubicBezTo>
                    <a:pt x="9185" y="31974"/>
                    <a:pt x="9185" y="31994"/>
                    <a:pt x="9165" y="32015"/>
                  </a:cubicBezTo>
                  <a:lnTo>
                    <a:pt x="9165" y="32117"/>
                  </a:lnTo>
                  <a:cubicBezTo>
                    <a:pt x="9185" y="32157"/>
                    <a:pt x="9226" y="32157"/>
                    <a:pt x="9226" y="32198"/>
                  </a:cubicBezTo>
                  <a:cubicBezTo>
                    <a:pt x="9226" y="32239"/>
                    <a:pt x="9206" y="32239"/>
                    <a:pt x="9165" y="32259"/>
                  </a:cubicBezTo>
                  <a:cubicBezTo>
                    <a:pt x="9165" y="32239"/>
                    <a:pt x="9145" y="32198"/>
                    <a:pt x="9104" y="32178"/>
                  </a:cubicBezTo>
                  <a:cubicBezTo>
                    <a:pt x="9063" y="32198"/>
                    <a:pt x="9043" y="32239"/>
                    <a:pt x="9022" y="32259"/>
                  </a:cubicBezTo>
                  <a:cubicBezTo>
                    <a:pt x="9022" y="32300"/>
                    <a:pt x="9043" y="32361"/>
                    <a:pt x="9022" y="32402"/>
                  </a:cubicBezTo>
                  <a:cubicBezTo>
                    <a:pt x="8995" y="32402"/>
                    <a:pt x="8968" y="32411"/>
                    <a:pt x="8947" y="32411"/>
                  </a:cubicBezTo>
                  <a:cubicBezTo>
                    <a:pt x="8936" y="32411"/>
                    <a:pt x="8927" y="32408"/>
                    <a:pt x="8920" y="32402"/>
                  </a:cubicBezTo>
                  <a:cubicBezTo>
                    <a:pt x="8900" y="32341"/>
                    <a:pt x="8941" y="32280"/>
                    <a:pt x="8900" y="32239"/>
                  </a:cubicBezTo>
                  <a:cubicBezTo>
                    <a:pt x="8920" y="32178"/>
                    <a:pt x="8982" y="32178"/>
                    <a:pt x="9002" y="32137"/>
                  </a:cubicBezTo>
                  <a:cubicBezTo>
                    <a:pt x="9002" y="32076"/>
                    <a:pt x="8961" y="32035"/>
                    <a:pt x="8920" y="31994"/>
                  </a:cubicBezTo>
                  <a:cubicBezTo>
                    <a:pt x="8900" y="31974"/>
                    <a:pt x="8880" y="31954"/>
                    <a:pt x="8900" y="31913"/>
                  </a:cubicBezTo>
                  <a:cubicBezTo>
                    <a:pt x="8918" y="31906"/>
                    <a:pt x="8935" y="31903"/>
                    <a:pt x="8951" y="31903"/>
                  </a:cubicBezTo>
                  <a:cubicBezTo>
                    <a:pt x="9014" y="31903"/>
                    <a:pt x="9071" y="31943"/>
                    <a:pt x="9134" y="31943"/>
                  </a:cubicBezTo>
                  <a:cubicBezTo>
                    <a:pt x="9151" y="31943"/>
                    <a:pt x="9168" y="31940"/>
                    <a:pt x="9185" y="31933"/>
                  </a:cubicBezTo>
                  <a:cubicBezTo>
                    <a:pt x="9185" y="31852"/>
                    <a:pt x="9124" y="31872"/>
                    <a:pt x="9083" y="31852"/>
                  </a:cubicBezTo>
                  <a:cubicBezTo>
                    <a:pt x="9124" y="31791"/>
                    <a:pt x="9185" y="31770"/>
                    <a:pt x="9206" y="31709"/>
                  </a:cubicBezTo>
                  <a:cubicBezTo>
                    <a:pt x="9185" y="31689"/>
                    <a:pt x="9170" y="31684"/>
                    <a:pt x="9157" y="31684"/>
                  </a:cubicBezTo>
                  <a:cubicBezTo>
                    <a:pt x="9145" y="31684"/>
                    <a:pt x="9134" y="31689"/>
                    <a:pt x="9124" y="31689"/>
                  </a:cubicBezTo>
                  <a:cubicBezTo>
                    <a:pt x="9063" y="31709"/>
                    <a:pt x="9002" y="31709"/>
                    <a:pt x="8961" y="31770"/>
                  </a:cubicBezTo>
                  <a:cubicBezTo>
                    <a:pt x="8947" y="31785"/>
                    <a:pt x="8922" y="31799"/>
                    <a:pt x="8895" y="31799"/>
                  </a:cubicBezTo>
                  <a:cubicBezTo>
                    <a:pt x="8883" y="31799"/>
                    <a:pt x="8871" y="31797"/>
                    <a:pt x="8859" y="31791"/>
                  </a:cubicBezTo>
                  <a:cubicBezTo>
                    <a:pt x="8900" y="31750"/>
                    <a:pt x="8900" y="31730"/>
                    <a:pt x="8880" y="31689"/>
                  </a:cubicBezTo>
                  <a:cubicBezTo>
                    <a:pt x="8870" y="31689"/>
                    <a:pt x="8859" y="31684"/>
                    <a:pt x="8849" y="31684"/>
                  </a:cubicBezTo>
                  <a:cubicBezTo>
                    <a:pt x="8839" y="31684"/>
                    <a:pt x="8829" y="31689"/>
                    <a:pt x="8819" y="31709"/>
                  </a:cubicBezTo>
                  <a:lnTo>
                    <a:pt x="8819" y="31770"/>
                  </a:lnTo>
                  <a:cubicBezTo>
                    <a:pt x="8819" y="31770"/>
                    <a:pt x="8839" y="31791"/>
                    <a:pt x="8819" y="31811"/>
                  </a:cubicBezTo>
                  <a:cubicBezTo>
                    <a:pt x="8737" y="31811"/>
                    <a:pt x="8717" y="31770"/>
                    <a:pt x="8696" y="31709"/>
                  </a:cubicBezTo>
                  <a:cubicBezTo>
                    <a:pt x="8717" y="31648"/>
                    <a:pt x="8758" y="31607"/>
                    <a:pt x="8758" y="31567"/>
                  </a:cubicBezTo>
                  <a:cubicBezTo>
                    <a:pt x="8778" y="31557"/>
                    <a:pt x="8793" y="31557"/>
                    <a:pt x="8806" y="31557"/>
                  </a:cubicBezTo>
                  <a:cubicBezTo>
                    <a:pt x="8819" y="31557"/>
                    <a:pt x="8829" y="31557"/>
                    <a:pt x="8839" y="31546"/>
                  </a:cubicBezTo>
                  <a:cubicBezTo>
                    <a:pt x="8798" y="31485"/>
                    <a:pt x="8859" y="31424"/>
                    <a:pt x="8819" y="31383"/>
                  </a:cubicBezTo>
                  <a:cubicBezTo>
                    <a:pt x="8798" y="31363"/>
                    <a:pt x="8737" y="31363"/>
                    <a:pt x="8737" y="31322"/>
                  </a:cubicBezTo>
                  <a:cubicBezTo>
                    <a:pt x="8737" y="31302"/>
                    <a:pt x="8778" y="31282"/>
                    <a:pt x="8778" y="31241"/>
                  </a:cubicBezTo>
                  <a:cubicBezTo>
                    <a:pt x="8758" y="31220"/>
                    <a:pt x="8737" y="31200"/>
                    <a:pt x="8717" y="31180"/>
                  </a:cubicBezTo>
                  <a:cubicBezTo>
                    <a:pt x="8696" y="31180"/>
                    <a:pt x="8676" y="31200"/>
                    <a:pt x="8656" y="31200"/>
                  </a:cubicBezTo>
                  <a:cubicBezTo>
                    <a:pt x="8635" y="31159"/>
                    <a:pt x="8595" y="31139"/>
                    <a:pt x="8554" y="31098"/>
                  </a:cubicBezTo>
                  <a:cubicBezTo>
                    <a:pt x="8574" y="31078"/>
                    <a:pt x="8595" y="31058"/>
                    <a:pt x="8574" y="30996"/>
                  </a:cubicBezTo>
                  <a:cubicBezTo>
                    <a:pt x="8567" y="30981"/>
                    <a:pt x="8554" y="30977"/>
                    <a:pt x="8539" y="30977"/>
                  </a:cubicBezTo>
                  <a:cubicBezTo>
                    <a:pt x="8523" y="30977"/>
                    <a:pt x="8506" y="30982"/>
                    <a:pt x="8492" y="30982"/>
                  </a:cubicBezTo>
                  <a:cubicBezTo>
                    <a:pt x="8484" y="30982"/>
                    <a:pt x="8477" y="30981"/>
                    <a:pt x="8472" y="30976"/>
                  </a:cubicBezTo>
                  <a:cubicBezTo>
                    <a:pt x="8472" y="30935"/>
                    <a:pt x="8452" y="30915"/>
                    <a:pt x="8452" y="30895"/>
                  </a:cubicBezTo>
                  <a:cubicBezTo>
                    <a:pt x="8472" y="30874"/>
                    <a:pt x="8513" y="30854"/>
                    <a:pt x="8493" y="30813"/>
                  </a:cubicBezTo>
                  <a:cubicBezTo>
                    <a:pt x="8472" y="30813"/>
                    <a:pt x="8472" y="30813"/>
                    <a:pt x="8452" y="30793"/>
                  </a:cubicBezTo>
                  <a:cubicBezTo>
                    <a:pt x="8461" y="30784"/>
                    <a:pt x="8469" y="30779"/>
                    <a:pt x="8476" y="30779"/>
                  </a:cubicBezTo>
                  <a:cubicBezTo>
                    <a:pt x="8486" y="30779"/>
                    <a:pt x="8493" y="30789"/>
                    <a:pt x="8493" y="30813"/>
                  </a:cubicBezTo>
                  <a:cubicBezTo>
                    <a:pt x="8534" y="30813"/>
                    <a:pt x="8554" y="30834"/>
                    <a:pt x="8574" y="30834"/>
                  </a:cubicBezTo>
                  <a:cubicBezTo>
                    <a:pt x="8595" y="30813"/>
                    <a:pt x="8595" y="30772"/>
                    <a:pt x="8635" y="30752"/>
                  </a:cubicBezTo>
                  <a:cubicBezTo>
                    <a:pt x="8652" y="30752"/>
                    <a:pt x="8668" y="30755"/>
                    <a:pt x="8683" y="30755"/>
                  </a:cubicBezTo>
                  <a:cubicBezTo>
                    <a:pt x="8705" y="30755"/>
                    <a:pt x="8725" y="30748"/>
                    <a:pt x="8737" y="30711"/>
                  </a:cubicBezTo>
                  <a:cubicBezTo>
                    <a:pt x="8676" y="30650"/>
                    <a:pt x="8737" y="30610"/>
                    <a:pt x="8758" y="30569"/>
                  </a:cubicBezTo>
                  <a:cubicBezTo>
                    <a:pt x="8859" y="30548"/>
                    <a:pt x="8880" y="30548"/>
                    <a:pt x="8880" y="30508"/>
                  </a:cubicBezTo>
                  <a:cubicBezTo>
                    <a:pt x="8859" y="30508"/>
                    <a:pt x="8859" y="30487"/>
                    <a:pt x="8839" y="30487"/>
                  </a:cubicBezTo>
                  <a:cubicBezTo>
                    <a:pt x="8824" y="30482"/>
                    <a:pt x="8808" y="30481"/>
                    <a:pt x="8794" y="30481"/>
                  </a:cubicBezTo>
                  <a:cubicBezTo>
                    <a:pt x="8779" y="30481"/>
                    <a:pt x="8764" y="30482"/>
                    <a:pt x="8750" y="30482"/>
                  </a:cubicBezTo>
                  <a:cubicBezTo>
                    <a:pt x="8722" y="30482"/>
                    <a:pt x="8696" y="30477"/>
                    <a:pt x="8676" y="30447"/>
                  </a:cubicBezTo>
                  <a:cubicBezTo>
                    <a:pt x="8696" y="30386"/>
                    <a:pt x="8696" y="30324"/>
                    <a:pt x="8737" y="30304"/>
                  </a:cubicBezTo>
                  <a:cubicBezTo>
                    <a:pt x="8717" y="30243"/>
                    <a:pt x="8656" y="30284"/>
                    <a:pt x="8635" y="30243"/>
                  </a:cubicBezTo>
                  <a:lnTo>
                    <a:pt x="8635" y="30100"/>
                  </a:lnTo>
                  <a:cubicBezTo>
                    <a:pt x="8656" y="30060"/>
                    <a:pt x="8696" y="30039"/>
                    <a:pt x="8696" y="29999"/>
                  </a:cubicBezTo>
                  <a:cubicBezTo>
                    <a:pt x="8656" y="29978"/>
                    <a:pt x="8635" y="29937"/>
                    <a:pt x="8615" y="29897"/>
                  </a:cubicBezTo>
                  <a:lnTo>
                    <a:pt x="8615" y="29775"/>
                  </a:lnTo>
                  <a:cubicBezTo>
                    <a:pt x="8574" y="29754"/>
                    <a:pt x="8513" y="29754"/>
                    <a:pt x="8534" y="29693"/>
                  </a:cubicBezTo>
                  <a:cubicBezTo>
                    <a:pt x="8544" y="29673"/>
                    <a:pt x="8559" y="29673"/>
                    <a:pt x="8577" y="29673"/>
                  </a:cubicBezTo>
                  <a:cubicBezTo>
                    <a:pt x="8595" y="29673"/>
                    <a:pt x="8615" y="29673"/>
                    <a:pt x="8635" y="29652"/>
                  </a:cubicBezTo>
                  <a:cubicBezTo>
                    <a:pt x="8635" y="29632"/>
                    <a:pt x="8635" y="29612"/>
                    <a:pt x="8635" y="29591"/>
                  </a:cubicBezTo>
                  <a:cubicBezTo>
                    <a:pt x="8635" y="29571"/>
                    <a:pt x="8635" y="29551"/>
                    <a:pt x="8615" y="29530"/>
                  </a:cubicBezTo>
                  <a:cubicBezTo>
                    <a:pt x="8579" y="29554"/>
                    <a:pt x="8550" y="29564"/>
                    <a:pt x="8520" y="29564"/>
                  </a:cubicBezTo>
                  <a:cubicBezTo>
                    <a:pt x="8499" y="29564"/>
                    <a:pt x="8477" y="29559"/>
                    <a:pt x="8452" y="29551"/>
                  </a:cubicBezTo>
                  <a:cubicBezTo>
                    <a:pt x="8432" y="29530"/>
                    <a:pt x="8411" y="29510"/>
                    <a:pt x="8391" y="29489"/>
                  </a:cubicBezTo>
                  <a:cubicBezTo>
                    <a:pt x="8411" y="29489"/>
                    <a:pt x="8411" y="29449"/>
                    <a:pt x="8432" y="29428"/>
                  </a:cubicBezTo>
                  <a:cubicBezTo>
                    <a:pt x="8448" y="29428"/>
                    <a:pt x="8464" y="29454"/>
                    <a:pt x="8481" y="29454"/>
                  </a:cubicBezTo>
                  <a:cubicBezTo>
                    <a:pt x="8485" y="29454"/>
                    <a:pt x="8489" y="29453"/>
                    <a:pt x="8493" y="29449"/>
                  </a:cubicBezTo>
                  <a:cubicBezTo>
                    <a:pt x="8493" y="29428"/>
                    <a:pt x="8493" y="29428"/>
                    <a:pt x="8493" y="29408"/>
                  </a:cubicBezTo>
                  <a:cubicBezTo>
                    <a:pt x="8483" y="29398"/>
                    <a:pt x="8472" y="29398"/>
                    <a:pt x="8460" y="29398"/>
                  </a:cubicBezTo>
                  <a:cubicBezTo>
                    <a:pt x="8447" y="29398"/>
                    <a:pt x="8432" y="29398"/>
                    <a:pt x="8411" y="29388"/>
                  </a:cubicBezTo>
                  <a:cubicBezTo>
                    <a:pt x="8432" y="29326"/>
                    <a:pt x="8411" y="29286"/>
                    <a:pt x="8432" y="29225"/>
                  </a:cubicBezTo>
                  <a:cubicBezTo>
                    <a:pt x="8493" y="29286"/>
                    <a:pt x="8534" y="29388"/>
                    <a:pt x="8635" y="29388"/>
                  </a:cubicBezTo>
                  <a:cubicBezTo>
                    <a:pt x="8676" y="29408"/>
                    <a:pt x="8656" y="29489"/>
                    <a:pt x="8717" y="29510"/>
                  </a:cubicBezTo>
                  <a:cubicBezTo>
                    <a:pt x="8778" y="29428"/>
                    <a:pt x="8737" y="29347"/>
                    <a:pt x="8737" y="29286"/>
                  </a:cubicBezTo>
                  <a:cubicBezTo>
                    <a:pt x="8737" y="29225"/>
                    <a:pt x="8656" y="29245"/>
                    <a:pt x="8656" y="29184"/>
                  </a:cubicBezTo>
                  <a:cubicBezTo>
                    <a:pt x="8696" y="29184"/>
                    <a:pt x="8737" y="29164"/>
                    <a:pt x="8737" y="29123"/>
                  </a:cubicBezTo>
                  <a:cubicBezTo>
                    <a:pt x="8758" y="29082"/>
                    <a:pt x="8717" y="29062"/>
                    <a:pt x="8717" y="29021"/>
                  </a:cubicBezTo>
                  <a:cubicBezTo>
                    <a:pt x="8778" y="28919"/>
                    <a:pt x="8778" y="28817"/>
                    <a:pt x="8778" y="28695"/>
                  </a:cubicBezTo>
                  <a:cubicBezTo>
                    <a:pt x="8758" y="28634"/>
                    <a:pt x="8778" y="28593"/>
                    <a:pt x="8778" y="28553"/>
                  </a:cubicBezTo>
                  <a:cubicBezTo>
                    <a:pt x="8676" y="28532"/>
                    <a:pt x="8635" y="28451"/>
                    <a:pt x="8554" y="28390"/>
                  </a:cubicBezTo>
                  <a:cubicBezTo>
                    <a:pt x="8615" y="28390"/>
                    <a:pt x="8595" y="28329"/>
                    <a:pt x="8615" y="28329"/>
                  </a:cubicBezTo>
                  <a:cubicBezTo>
                    <a:pt x="8625" y="28329"/>
                    <a:pt x="8630" y="28334"/>
                    <a:pt x="8638" y="28334"/>
                  </a:cubicBezTo>
                  <a:cubicBezTo>
                    <a:pt x="8646" y="28334"/>
                    <a:pt x="8656" y="28329"/>
                    <a:pt x="8676" y="28308"/>
                  </a:cubicBezTo>
                  <a:cubicBezTo>
                    <a:pt x="8696" y="28267"/>
                    <a:pt x="8737" y="28206"/>
                    <a:pt x="8758" y="28166"/>
                  </a:cubicBezTo>
                  <a:cubicBezTo>
                    <a:pt x="8717" y="28105"/>
                    <a:pt x="8778" y="28023"/>
                    <a:pt x="8717" y="27962"/>
                  </a:cubicBezTo>
                  <a:cubicBezTo>
                    <a:pt x="8737" y="27942"/>
                    <a:pt x="8778" y="27921"/>
                    <a:pt x="8778" y="27881"/>
                  </a:cubicBezTo>
                  <a:cubicBezTo>
                    <a:pt x="8717" y="27819"/>
                    <a:pt x="8758" y="27738"/>
                    <a:pt x="8737" y="27657"/>
                  </a:cubicBezTo>
                  <a:cubicBezTo>
                    <a:pt x="8717" y="27636"/>
                    <a:pt x="8676" y="27595"/>
                    <a:pt x="8656" y="27555"/>
                  </a:cubicBezTo>
                  <a:cubicBezTo>
                    <a:pt x="8696" y="27534"/>
                    <a:pt x="8676" y="27473"/>
                    <a:pt x="8696" y="27433"/>
                  </a:cubicBezTo>
                  <a:cubicBezTo>
                    <a:pt x="8737" y="27433"/>
                    <a:pt x="8758" y="27412"/>
                    <a:pt x="8778" y="27371"/>
                  </a:cubicBezTo>
                  <a:cubicBezTo>
                    <a:pt x="8758" y="27351"/>
                    <a:pt x="8737" y="27331"/>
                    <a:pt x="8717" y="27290"/>
                  </a:cubicBezTo>
                  <a:cubicBezTo>
                    <a:pt x="8696" y="27270"/>
                    <a:pt x="8656" y="27249"/>
                    <a:pt x="8676" y="27208"/>
                  </a:cubicBezTo>
                  <a:cubicBezTo>
                    <a:pt x="8696" y="27208"/>
                    <a:pt x="8696" y="27229"/>
                    <a:pt x="8717" y="27229"/>
                  </a:cubicBezTo>
                  <a:cubicBezTo>
                    <a:pt x="8737" y="27086"/>
                    <a:pt x="8798" y="26964"/>
                    <a:pt x="8778" y="26822"/>
                  </a:cubicBezTo>
                  <a:cubicBezTo>
                    <a:pt x="8758" y="26781"/>
                    <a:pt x="8717" y="26760"/>
                    <a:pt x="8717" y="26720"/>
                  </a:cubicBezTo>
                  <a:cubicBezTo>
                    <a:pt x="8696" y="26699"/>
                    <a:pt x="8758" y="26679"/>
                    <a:pt x="8737" y="26618"/>
                  </a:cubicBezTo>
                  <a:cubicBezTo>
                    <a:pt x="8737" y="26598"/>
                    <a:pt x="8676" y="26618"/>
                    <a:pt x="8656" y="26577"/>
                  </a:cubicBezTo>
                  <a:cubicBezTo>
                    <a:pt x="8656" y="26577"/>
                    <a:pt x="8635" y="26577"/>
                    <a:pt x="8635" y="26557"/>
                  </a:cubicBezTo>
                  <a:cubicBezTo>
                    <a:pt x="8656" y="26557"/>
                    <a:pt x="8656" y="26557"/>
                    <a:pt x="8656" y="26577"/>
                  </a:cubicBezTo>
                  <a:cubicBezTo>
                    <a:pt x="8696" y="26577"/>
                    <a:pt x="8717" y="26557"/>
                    <a:pt x="8737" y="26516"/>
                  </a:cubicBezTo>
                  <a:cubicBezTo>
                    <a:pt x="8737" y="26475"/>
                    <a:pt x="8778" y="26414"/>
                    <a:pt x="8676" y="26373"/>
                  </a:cubicBezTo>
                  <a:cubicBezTo>
                    <a:pt x="8676" y="26373"/>
                    <a:pt x="8667" y="26392"/>
                    <a:pt x="8655" y="26392"/>
                  </a:cubicBezTo>
                  <a:cubicBezTo>
                    <a:pt x="8649" y="26392"/>
                    <a:pt x="8642" y="26387"/>
                    <a:pt x="8635" y="26373"/>
                  </a:cubicBezTo>
                  <a:cubicBezTo>
                    <a:pt x="8676" y="26353"/>
                    <a:pt x="8717" y="26312"/>
                    <a:pt x="8778" y="26272"/>
                  </a:cubicBezTo>
                  <a:cubicBezTo>
                    <a:pt x="8758" y="26211"/>
                    <a:pt x="8819" y="26129"/>
                    <a:pt x="8798" y="26088"/>
                  </a:cubicBezTo>
                  <a:cubicBezTo>
                    <a:pt x="8798" y="26027"/>
                    <a:pt x="8737" y="26048"/>
                    <a:pt x="8758" y="26007"/>
                  </a:cubicBezTo>
                  <a:cubicBezTo>
                    <a:pt x="8819" y="25966"/>
                    <a:pt x="8819" y="25885"/>
                    <a:pt x="8880" y="25844"/>
                  </a:cubicBezTo>
                  <a:lnTo>
                    <a:pt x="8880" y="25722"/>
                  </a:lnTo>
                  <a:cubicBezTo>
                    <a:pt x="8880" y="25661"/>
                    <a:pt x="8819" y="25701"/>
                    <a:pt x="8798" y="25661"/>
                  </a:cubicBezTo>
                  <a:cubicBezTo>
                    <a:pt x="8798" y="25620"/>
                    <a:pt x="8839" y="25600"/>
                    <a:pt x="8819" y="25559"/>
                  </a:cubicBezTo>
                  <a:cubicBezTo>
                    <a:pt x="8819" y="25539"/>
                    <a:pt x="8778" y="25518"/>
                    <a:pt x="8778" y="25498"/>
                  </a:cubicBezTo>
                  <a:cubicBezTo>
                    <a:pt x="8819" y="25457"/>
                    <a:pt x="8839" y="25437"/>
                    <a:pt x="8859" y="25416"/>
                  </a:cubicBezTo>
                  <a:cubicBezTo>
                    <a:pt x="8859" y="25376"/>
                    <a:pt x="8859" y="25355"/>
                    <a:pt x="8859" y="25335"/>
                  </a:cubicBezTo>
                  <a:cubicBezTo>
                    <a:pt x="8839" y="25314"/>
                    <a:pt x="8819" y="25314"/>
                    <a:pt x="8798" y="25294"/>
                  </a:cubicBezTo>
                  <a:cubicBezTo>
                    <a:pt x="8798" y="25192"/>
                    <a:pt x="8839" y="25070"/>
                    <a:pt x="8839" y="24968"/>
                  </a:cubicBezTo>
                  <a:cubicBezTo>
                    <a:pt x="8839" y="24907"/>
                    <a:pt x="8880" y="24887"/>
                    <a:pt x="8880" y="24826"/>
                  </a:cubicBezTo>
                  <a:cubicBezTo>
                    <a:pt x="8859" y="24785"/>
                    <a:pt x="8859" y="24744"/>
                    <a:pt x="8819" y="24724"/>
                  </a:cubicBezTo>
                  <a:cubicBezTo>
                    <a:pt x="8798" y="24704"/>
                    <a:pt x="8778" y="24724"/>
                    <a:pt x="8737" y="24683"/>
                  </a:cubicBezTo>
                  <a:lnTo>
                    <a:pt x="8737" y="24622"/>
                  </a:lnTo>
                  <a:cubicBezTo>
                    <a:pt x="8737" y="24622"/>
                    <a:pt x="8717" y="24622"/>
                    <a:pt x="8717" y="24602"/>
                  </a:cubicBezTo>
                  <a:cubicBezTo>
                    <a:pt x="8737" y="24602"/>
                    <a:pt x="8737" y="24622"/>
                    <a:pt x="8737" y="24622"/>
                  </a:cubicBezTo>
                  <a:cubicBezTo>
                    <a:pt x="8758" y="24622"/>
                    <a:pt x="8778" y="24627"/>
                    <a:pt x="8801" y="24627"/>
                  </a:cubicBezTo>
                  <a:cubicBezTo>
                    <a:pt x="8824" y="24627"/>
                    <a:pt x="8849" y="24622"/>
                    <a:pt x="8880" y="24602"/>
                  </a:cubicBezTo>
                  <a:cubicBezTo>
                    <a:pt x="8880" y="24541"/>
                    <a:pt x="8920" y="24459"/>
                    <a:pt x="8961" y="24378"/>
                  </a:cubicBezTo>
                  <a:cubicBezTo>
                    <a:pt x="8941" y="24357"/>
                    <a:pt x="8920" y="24337"/>
                    <a:pt x="8900" y="24317"/>
                  </a:cubicBezTo>
                  <a:cubicBezTo>
                    <a:pt x="8880" y="24255"/>
                    <a:pt x="8880" y="24194"/>
                    <a:pt x="8900" y="24154"/>
                  </a:cubicBezTo>
                  <a:cubicBezTo>
                    <a:pt x="8900" y="24093"/>
                    <a:pt x="8839" y="24113"/>
                    <a:pt x="8839" y="24072"/>
                  </a:cubicBezTo>
                  <a:cubicBezTo>
                    <a:pt x="8859" y="23991"/>
                    <a:pt x="8920" y="24031"/>
                    <a:pt x="8982" y="24011"/>
                  </a:cubicBezTo>
                  <a:cubicBezTo>
                    <a:pt x="8961" y="23970"/>
                    <a:pt x="8941" y="23930"/>
                    <a:pt x="8920" y="23889"/>
                  </a:cubicBezTo>
                  <a:cubicBezTo>
                    <a:pt x="8941" y="23848"/>
                    <a:pt x="8941" y="23807"/>
                    <a:pt x="8961" y="23787"/>
                  </a:cubicBezTo>
                  <a:cubicBezTo>
                    <a:pt x="8941" y="23746"/>
                    <a:pt x="8920" y="23726"/>
                    <a:pt x="8920" y="23685"/>
                  </a:cubicBezTo>
                  <a:cubicBezTo>
                    <a:pt x="8961" y="23624"/>
                    <a:pt x="8982" y="23563"/>
                    <a:pt x="9022" y="23502"/>
                  </a:cubicBezTo>
                  <a:cubicBezTo>
                    <a:pt x="9002" y="23441"/>
                    <a:pt x="8982" y="23380"/>
                    <a:pt x="8941" y="23339"/>
                  </a:cubicBezTo>
                  <a:cubicBezTo>
                    <a:pt x="8961" y="23278"/>
                    <a:pt x="9022" y="23237"/>
                    <a:pt x="8982" y="23196"/>
                  </a:cubicBezTo>
                  <a:cubicBezTo>
                    <a:pt x="8961" y="23156"/>
                    <a:pt x="9022" y="23135"/>
                    <a:pt x="9002" y="23095"/>
                  </a:cubicBezTo>
                  <a:cubicBezTo>
                    <a:pt x="8982" y="23054"/>
                    <a:pt x="8961" y="23013"/>
                    <a:pt x="8982" y="22952"/>
                  </a:cubicBezTo>
                  <a:cubicBezTo>
                    <a:pt x="8982" y="22932"/>
                    <a:pt x="9022" y="22911"/>
                    <a:pt x="9022" y="22871"/>
                  </a:cubicBezTo>
                  <a:cubicBezTo>
                    <a:pt x="8941" y="22789"/>
                    <a:pt x="9002" y="22667"/>
                    <a:pt x="8941" y="22586"/>
                  </a:cubicBezTo>
                  <a:cubicBezTo>
                    <a:pt x="8961" y="22545"/>
                    <a:pt x="8982" y="22524"/>
                    <a:pt x="8961" y="22463"/>
                  </a:cubicBezTo>
                  <a:cubicBezTo>
                    <a:pt x="8961" y="22443"/>
                    <a:pt x="8900" y="22443"/>
                    <a:pt x="8900" y="22423"/>
                  </a:cubicBezTo>
                  <a:lnTo>
                    <a:pt x="8900" y="22368"/>
                  </a:lnTo>
                  <a:lnTo>
                    <a:pt x="8900" y="22368"/>
                  </a:lnTo>
                  <a:cubicBezTo>
                    <a:pt x="8922" y="22376"/>
                    <a:pt x="8941" y="22382"/>
                    <a:pt x="8959" y="22382"/>
                  </a:cubicBezTo>
                  <a:cubicBezTo>
                    <a:pt x="8982" y="22382"/>
                    <a:pt x="9002" y="22372"/>
                    <a:pt x="9022" y="22341"/>
                  </a:cubicBezTo>
                  <a:lnTo>
                    <a:pt x="9022" y="22199"/>
                  </a:lnTo>
                  <a:cubicBezTo>
                    <a:pt x="9002" y="22178"/>
                    <a:pt x="8961" y="22158"/>
                    <a:pt x="8982" y="22117"/>
                  </a:cubicBezTo>
                  <a:cubicBezTo>
                    <a:pt x="9002" y="22097"/>
                    <a:pt x="9043" y="22097"/>
                    <a:pt x="9043" y="22056"/>
                  </a:cubicBezTo>
                  <a:cubicBezTo>
                    <a:pt x="9022" y="22036"/>
                    <a:pt x="9022" y="22015"/>
                    <a:pt x="9022" y="21995"/>
                  </a:cubicBezTo>
                  <a:cubicBezTo>
                    <a:pt x="9043" y="21954"/>
                    <a:pt x="9083" y="21934"/>
                    <a:pt x="9083" y="21893"/>
                  </a:cubicBezTo>
                  <a:cubicBezTo>
                    <a:pt x="9083" y="21832"/>
                    <a:pt x="9002" y="21791"/>
                    <a:pt x="9022" y="21751"/>
                  </a:cubicBezTo>
                  <a:cubicBezTo>
                    <a:pt x="9043" y="21710"/>
                    <a:pt x="9083" y="21730"/>
                    <a:pt x="9104" y="21689"/>
                  </a:cubicBezTo>
                  <a:cubicBezTo>
                    <a:pt x="9104" y="21649"/>
                    <a:pt x="9104" y="21588"/>
                    <a:pt x="9104" y="21547"/>
                  </a:cubicBezTo>
                  <a:cubicBezTo>
                    <a:pt x="9104" y="21506"/>
                    <a:pt x="9083" y="21465"/>
                    <a:pt x="9083" y="21445"/>
                  </a:cubicBezTo>
                  <a:cubicBezTo>
                    <a:pt x="9063" y="21425"/>
                    <a:pt x="9063" y="21384"/>
                    <a:pt x="9083" y="21384"/>
                  </a:cubicBezTo>
                  <a:cubicBezTo>
                    <a:pt x="9124" y="21323"/>
                    <a:pt x="9083" y="21262"/>
                    <a:pt x="9124" y="21221"/>
                  </a:cubicBezTo>
                  <a:cubicBezTo>
                    <a:pt x="9145" y="21180"/>
                    <a:pt x="9104" y="21160"/>
                    <a:pt x="9104" y="21140"/>
                  </a:cubicBezTo>
                  <a:cubicBezTo>
                    <a:pt x="9145" y="20916"/>
                    <a:pt x="9185" y="20732"/>
                    <a:pt x="9145" y="20508"/>
                  </a:cubicBezTo>
                  <a:cubicBezTo>
                    <a:pt x="9145" y="20488"/>
                    <a:pt x="9165" y="20488"/>
                    <a:pt x="9165" y="20447"/>
                  </a:cubicBezTo>
                  <a:cubicBezTo>
                    <a:pt x="9165" y="20406"/>
                    <a:pt x="9165" y="20345"/>
                    <a:pt x="9185" y="20305"/>
                  </a:cubicBezTo>
                  <a:cubicBezTo>
                    <a:pt x="9226" y="20203"/>
                    <a:pt x="9226" y="20121"/>
                    <a:pt x="9226" y="20019"/>
                  </a:cubicBezTo>
                  <a:cubicBezTo>
                    <a:pt x="9206" y="19958"/>
                    <a:pt x="9206" y="19897"/>
                    <a:pt x="9226" y="19857"/>
                  </a:cubicBezTo>
                  <a:cubicBezTo>
                    <a:pt x="9246" y="19755"/>
                    <a:pt x="9246" y="19673"/>
                    <a:pt x="9246" y="19571"/>
                  </a:cubicBezTo>
                  <a:cubicBezTo>
                    <a:pt x="9226" y="19551"/>
                    <a:pt x="9206" y="19531"/>
                    <a:pt x="9185" y="19510"/>
                  </a:cubicBezTo>
                  <a:cubicBezTo>
                    <a:pt x="9165" y="19449"/>
                    <a:pt x="9226" y="19388"/>
                    <a:pt x="9246" y="19327"/>
                  </a:cubicBezTo>
                  <a:lnTo>
                    <a:pt x="9246" y="19225"/>
                  </a:lnTo>
                  <a:cubicBezTo>
                    <a:pt x="9267" y="19184"/>
                    <a:pt x="9287" y="19164"/>
                    <a:pt x="9287" y="19144"/>
                  </a:cubicBezTo>
                  <a:cubicBezTo>
                    <a:pt x="9246" y="19022"/>
                    <a:pt x="9307" y="18920"/>
                    <a:pt x="9348" y="18838"/>
                  </a:cubicBezTo>
                  <a:cubicBezTo>
                    <a:pt x="9369" y="18798"/>
                    <a:pt x="9307" y="18757"/>
                    <a:pt x="9328" y="18736"/>
                  </a:cubicBezTo>
                  <a:cubicBezTo>
                    <a:pt x="9328" y="18696"/>
                    <a:pt x="9389" y="18675"/>
                    <a:pt x="9389" y="18614"/>
                  </a:cubicBezTo>
                  <a:cubicBezTo>
                    <a:pt x="9348" y="18594"/>
                    <a:pt x="9369" y="18512"/>
                    <a:pt x="9307" y="18472"/>
                  </a:cubicBezTo>
                  <a:cubicBezTo>
                    <a:pt x="9287" y="18472"/>
                    <a:pt x="9246" y="18472"/>
                    <a:pt x="9226" y="18492"/>
                  </a:cubicBezTo>
                  <a:cubicBezTo>
                    <a:pt x="9206" y="18533"/>
                    <a:pt x="9226" y="18594"/>
                    <a:pt x="9206" y="18635"/>
                  </a:cubicBezTo>
                  <a:cubicBezTo>
                    <a:pt x="9195" y="18645"/>
                    <a:pt x="9185" y="18650"/>
                    <a:pt x="9175" y="18650"/>
                  </a:cubicBezTo>
                  <a:cubicBezTo>
                    <a:pt x="9165" y="18650"/>
                    <a:pt x="9155" y="18645"/>
                    <a:pt x="9145" y="18635"/>
                  </a:cubicBezTo>
                  <a:cubicBezTo>
                    <a:pt x="9124" y="18594"/>
                    <a:pt x="9124" y="18573"/>
                    <a:pt x="9145" y="18553"/>
                  </a:cubicBezTo>
                  <a:cubicBezTo>
                    <a:pt x="9165" y="18533"/>
                    <a:pt x="9124" y="18512"/>
                    <a:pt x="9145" y="18472"/>
                  </a:cubicBezTo>
                  <a:cubicBezTo>
                    <a:pt x="9155" y="18451"/>
                    <a:pt x="9175" y="18451"/>
                    <a:pt x="9198" y="18451"/>
                  </a:cubicBezTo>
                  <a:cubicBezTo>
                    <a:pt x="9221" y="18451"/>
                    <a:pt x="9246" y="18451"/>
                    <a:pt x="9267" y="18431"/>
                  </a:cubicBezTo>
                  <a:cubicBezTo>
                    <a:pt x="9280" y="18431"/>
                    <a:pt x="9285" y="18440"/>
                    <a:pt x="9298" y="18440"/>
                  </a:cubicBezTo>
                  <a:cubicBezTo>
                    <a:pt x="9305" y="18440"/>
                    <a:pt x="9314" y="18438"/>
                    <a:pt x="9328" y="18431"/>
                  </a:cubicBezTo>
                  <a:cubicBezTo>
                    <a:pt x="9328" y="18411"/>
                    <a:pt x="9307" y="18390"/>
                    <a:pt x="9307" y="18370"/>
                  </a:cubicBezTo>
                  <a:cubicBezTo>
                    <a:pt x="9328" y="18349"/>
                    <a:pt x="9348" y="18309"/>
                    <a:pt x="9389" y="18288"/>
                  </a:cubicBezTo>
                  <a:cubicBezTo>
                    <a:pt x="9389" y="18207"/>
                    <a:pt x="9369" y="18146"/>
                    <a:pt x="9409" y="18085"/>
                  </a:cubicBezTo>
                  <a:cubicBezTo>
                    <a:pt x="9389" y="18044"/>
                    <a:pt x="9369" y="18003"/>
                    <a:pt x="9369" y="17963"/>
                  </a:cubicBezTo>
                  <a:cubicBezTo>
                    <a:pt x="9389" y="17861"/>
                    <a:pt x="9389" y="17840"/>
                    <a:pt x="9348" y="17739"/>
                  </a:cubicBezTo>
                  <a:cubicBezTo>
                    <a:pt x="9430" y="17677"/>
                    <a:pt x="9430" y="17596"/>
                    <a:pt x="9470" y="17514"/>
                  </a:cubicBezTo>
                  <a:cubicBezTo>
                    <a:pt x="9450" y="17453"/>
                    <a:pt x="9430" y="17413"/>
                    <a:pt x="9409" y="17372"/>
                  </a:cubicBezTo>
                  <a:cubicBezTo>
                    <a:pt x="9430" y="17352"/>
                    <a:pt x="9430" y="17331"/>
                    <a:pt x="9430" y="17311"/>
                  </a:cubicBezTo>
                  <a:cubicBezTo>
                    <a:pt x="9430" y="17270"/>
                    <a:pt x="9389" y="17229"/>
                    <a:pt x="9389" y="17189"/>
                  </a:cubicBezTo>
                  <a:cubicBezTo>
                    <a:pt x="9409" y="17148"/>
                    <a:pt x="9450" y="17148"/>
                    <a:pt x="9491" y="17128"/>
                  </a:cubicBezTo>
                  <a:cubicBezTo>
                    <a:pt x="9511" y="17046"/>
                    <a:pt x="9470" y="16944"/>
                    <a:pt x="9511" y="16863"/>
                  </a:cubicBezTo>
                  <a:cubicBezTo>
                    <a:pt x="9470" y="16802"/>
                    <a:pt x="9491" y="16720"/>
                    <a:pt x="9450" y="16679"/>
                  </a:cubicBezTo>
                  <a:cubicBezTo>
                    <a:pt x="9491" y="16557"/>
                    <a:pt x="9450" y="16455"/>
                    <a:pt x="9470" y="16333"/>
                  </a:cubicBezTo>
                  <a:cubicBezTo>
                    <a:pt x="9511" y="16272"/>
                    <a:pt x="9552" y="16211"/>
                    <a:pt x="9572" y="16130"/>
                  </a:cubicBezTo>
                  <a:cubicBezTo>
                    <a:pt x="9593" y="16028"/>
                    <a:pt x="9593" y="15946"/>
                    <a:pt x="9633" y="15845"/>
                  </a:cubicBezTo>
                  <a:cubicBezTo>
                    <a:pt x="9633" y="15824"/>
                    <a:pt x="9633" y="15783"/>
                    <a:pt x="9613" y="15763"/>
                  </a:cubicBezTo>
                  <a:cubicBezTo>
                    <a:pt x="9593" y="15743"/>
                    <a:pt x="9613" y="15702"/>
                    <a:pt x="9613" y="15661"/>
                  </a:cubicBezTo>
                  <a:cubicBezTo>
                    <a:pt x="9572" y="15478"/>
                    <a:pt x="9674" y="15315"/>
                    <a:pt x="9674" y="15132"/>
                  </a:cubicBezTo>
                  <a:cubicBezTo>
                    <a:pt x="9674" y="15111"/>
                    <a:pt x="9694" y="15091"/>
                    <a:pt x="9694" y="15050"/>
                  </a:cubicBezTo>
                  <a:cubicBezTo>
                    <a:pt x="9694" y="15010"/>
                    <a:pt x="9633" y="14989"/>
                    <a:pt x="9633" y="14969"/>
                  </a:cubicBezTo>
                  <a:cubicBezTo>
                    <a:pt x="9654" y="14908"/>
                    <a:pt x="9715" y="14948"/>
                    <a:pt x="9735" y="14908"/>
                  </a:cubicBezTo>
                  <a:cubicBezTo>
                    <a:pt x="9776" y="14785"/>
                    <a:pt x="9674" y="14684"/>
                    <a:pt x="9694" y="14561"/>
                  </a:cubicBezTo>
                  <a:cubicBezTo>
                    <a:pt x="9735" y="14521"/>
                    <a:pt x="9755" y="14480"/>
                    <a:pt x="9796" y="14439"/>
                  </a:cubicBezTo>
                  <a:cubicBezTo>
                    <a:pt x="9796" y="14399"/>
                    <a:pt x="9796" y="14378"/>
                    <a:pt x="9796" y="14337"/>
                  </a:cubicBezTo>
                  <a:cubicBezTo>
                    <a:pt x="9796" y="14215"/>
                    <a:pt x="9776" y="14093"/>
                    <a:pt x="9817" y="13971"/>
                  </a:cubicBezTo>
                  <a:cubicBezTo>
                    <a:pt x="9837" y="13951"/>
                    <a:pt x="9837" y="13889"/>
                    <a:pt x="9817" y="13869"/>
                  </a:cubicBezTo>
                  <a:cubicBezTo>
                    <a:pt x="9776" y="13808"/>
                    <a:pt x="9796" y="13767"/>
                    <a:pt x="9796" y="13706"/>
                  </a:cubicBezTo>
                  <a:cubicBezTo>
                    <a:pt x="9817" y="13686"/>
                    <a:pt x="9837" y="13665"/>
                    <a:pt x="9857" y="13645"/>
                  </a:cubicBezTo>
                  <a:cubicBezTo>
                    <a:pt x="9857" y="13584"/>
                    <a:pt x="9837" y="13502"/>
                    <a:pt x="9878" y="13462"/>
                  </a:cubicBezTo>
                  <a:cubicBezTo>
                    <a:pt x="9837" y="13421"/>
                    <a:pt x="9857" y="13360"/>
                    <a:pt x="9857" y="13319"/>
                  </a:cubicBezTo>
                  <a:cubicBezTo>
                    <a:pt x="9837" y="13278"/>
                    <a:pt x="9878" y="13238"/>
                    <a:pt x="9878" y="13197"/>
                  </a:cubicBezTo>
                  <a:cubicBezTo>
                    <a:pt x="9898" y="13156"/>
                    <a:pt x="9918" y="13116"/>
                    <a:pt x="9939" y="13075"/>
                  </a:cubicBezTo>
                  <a:cubicBezTo>
                    <a:pt x="9918" y="13034"/>
                    <a:pt x="9898" y="12993"/>
                    <a:pt x="9878" y="12953"/>
                  </a:cubicBezTo>
                  <a:cubicBezTo>
                    <a:pt x="9898" y="12932"/>
                    <a:pt x="9918" y="12912"/>
                    <a:pt x="9939" y="12892"/>
                  </a:cubicBezTo>
                  <a:cubicBezTo>
                    <a:pt x="9918" y="12830"/>
                    <a:pt x="9939" y="12769"/>
                    <a:pt x="9979" y="12708"/>
                  </a:cubicBezTo>
                  <a:cubicBezTo>
                    <a:pt x="9979" y="12647"/>
                    <a:pt x="9918" y="12627"/>
                    <a:pt x="9939" y="12566"/>
                  </a:cubicBezTo>
                  <a:cubicBezTo>
                    <a:pt x="9959" y="12545"/>
                    <a:pt x="10000" y="12505"/>
                    <a:pt x="10020" y="12464"/>
                  </a:cubicBezTo>
                  <a:lnTo>
                    <a:pt x="10020" y="11955"/>
                  </a:lnTo>
                  <a:cubicBezTo>
                    <a:pt x="10142" y="11853"/>
                    <a:pt x="10183" y="11710"/>
                    <a:pt x="10142" y="11527"/>
                  </a:cubicBezTo>
                  <a:lnTo>
                    <a:pt x="10142" y="11527"/>
                  </a:lnTo>
                  <a:cubicBezTo>
                    <a:pt x="10081" y="11568"/>
                    <a:pt x="10061" y="11629"/>
                    <a:pt x="10000" y="11649"/>
                  </a:cubicBezTo>
                  <a:cubicBezTo>
                    <a:pt x="9979" y="11588"/>
                    <a:pt x="9918" y="11568"/>
                    <a:pt x="9898" y="11527"/>
                  </a:cubicBezTo>
                  <a:cubicBezTo>
                    <a:pt x="9898" y="11507"/>
                    <a:pt x="9898" y="11486"/>
                    <a:pt x="9918" y="11466"/>
                  </a:cubicBezTo>
                  <a:lnTo>
                    <a:pt x="9979" y="11466"/>
                  </a:lnTo>
                  <a:cubicBezTo>
                    <a:pt x="9979" y="11466"/>
                    <a:pt x="9979" y="11466"/>
                    <a:pt x="9979" y="11446"/>
                  </a:cubicBezTo>
                  <a:cubicBezTo>
                    <a:pt x="10020" y="11364"/>
                    <a:pt x="9939" y="11303"/>
                    <a:pt x="9979" y="11222"/>
                  </a:cubicBezTo>
                  <a:cubicBezTo>
                    <a:pt x="10020" y="11222"/>
                    <a:pt x="10061" y="11216"/>
                    <a:pt x="10099" y="11216"/>
                  </a:cubicBezTo>
                  <a:cubicBezTo>
                    <a:pt x="10137" y="11216"/>
                    <a:pt x="10173" y="11222"/>
                    <a:pt x="10204" y="11242"/>
                  </a:cubicBezTo>
                  <a:cubicBezTo>
                    <a:pt x="10224" y="11201"/>
                    <a:pt x="10163" y="11181"/>
                    <a:pt x="10183" y="11140"/>
                  </a:cubicBezTo>
                  <a:cubicBezTo>
                    <a:pt x="10204" y="11120"/>
                    <a:pt x="10244" y="11140"/>
                    <a:pt x="10224" y="11079"/>
                  </a:cubicBezTo>
                  <a:lnTo>
                    <a:pt x="10224" y="11079"/>
                  </a:lnTo>
                  <a:cubicBezTo>
                    <a:pt x="10210" y="11106"/>
                    <a:pt x="10199" y="11115"/>
                    <a:pt x="10188" y="11115"/>
                  </a:cubicBezTo>
                  <a:cubicBezTo>
                    <a:pt x="10167" y="11115"/>
                    <a:pt x="10149" y="11079"/>
                    <a:pt x="10122" y="11079"/>
                  </a:cubicBezTo>
                  <a:cubicBezTo>
                    <a:pt x="10102" y="11099"/>
                    <a:pt x="10081" y="11120"/>
                    <a:pt x="10061" y="11120"/>
                  </a:cubicBezTo>
                  <a:cubicBezTo>
                    <a:pt x="10061" y="11079"/>
                    <a:pt x="10000" y="11059"/>
                    <a:pt x="10020" y="11018"/>
                  </a:cubicBezTo>
                  <a:lnTo>
                    <a:pt x="10020" y="11018"/>
                  </a:lnTo>
                  <a:cubicBezTo>
                    <a:pt x="10051" y="11038"/>
                    <a:pt x="10081" y="11043"/>
                    <a:pt x="10114" y="11043"/>
                  </a:cubicBezTo>
                  <a:cubicBezTo>
                    <a:pt x="10148" y="11043"/>
                    <a:pt x="10183" y="11038"/>
                    <a:pt x="10224" y="11038"/>
                  </a:cubicBezTo>
                  <a:lnTo>
                    <a:pt x="10224" y="10998"/>
                  </a:lnTo>
                  <a:cubicBezTo>
                    <a:pt x="10218" y="10995"/>
                    <a:pt x="10212" y="10993"/>
                    <a:pt x="10206" y="10993"/>
                  </a:cubicBezTo>
                  <a:cubicBezTo>
                    <a:pt x="10178" y="10993"/>
                    <a:pt x="10151" y="11022"/>
                    <a:pt x="10132" y="11022"/>
                  </a:cubicBezTo>
                  <a:cubicBezTo>
                    <a:pt x="10128" y="11022"/>
                    <a:pt x="10125" y="11021"/>
                    <a:pt x="10122" y="11018"/>
                  </a:cubicBezTo>
                  <a:cubicBezTo>
                    <a:pt x="10061" y="10957"/>
                    <a:pt x="10061" y="10896"/>
                    <a:pt x="10041" y="10835"/>
                  </a:cubicBezTo>
                  <a:cubicBezTo>
                    <a:pt x="10061" y="10814"/>
                    <a:pt x="10081" y="10814"/>
                    <a:pt x="10102" y="10794"/>
                  </a:cubicBezTo>
                  <a:lnTo>
                    <a:pt x="10224" y="10794"/>
                  </a:lnTo>
                  <a:cubicBezTo>
                    <a:pt x="10285" y="10753"/>
                    <a:pt x="10346" y="10692"/>
                    <a:pt x="10346" y="10631"/>
                  </a:cubicBezTo>
                  <a:cubicBezTo>
                    <a:pt x="10366" y="10529"/>
                    <a:pt x="10428" y="10468"/>
                    <a:pt x="10448" y="10366"/>
                  </a:cubicBezTo>
                  <a:cubicBezTo>
                    <a:pt x="10387" y="10325"/>
                    <a:pt x="10428" y="10264"/>
                    <a:pt x="10407" y="10203"/>
                  </a:cubicBezTo>
                  <a:cubicBezTo>
                    <a:pt x="10468" y="10142"/>
                    <a:pt x="10489" y="10061"/>
                    <a:pt x="10509" y="9979"/>
                  </a:cubicBezTo>
                  <a:cubicBezTo>
                    <a:pt x="10468" y="9938"/>
                    <a:pt x="10428" y="9918"/>
                    <a:pt x="10448" y="9857"/>
                  </a:cubicBezTo>
                  <a:cubicBezTo>
                    <a:pt x="10448" y="9816"/>
                    <a:pt x="10489" y="9796"/>
                    <a:pt x="10489" y="9755"/>
                  </a:cubicBezTo>
                  <a:cubicBezTo>
                    <a:pt x="10448" y="9653"/>
                    <a:pt x="10407" y="9552"/>
                    <a:pt x="10387" y="9450"/>
                  </a:cubicBezTo>
                  <a:cubicBezTo>
                    <a:pt x="10387" y="9450"/>
                    <a:pt x="10407" y="9450"/>
                    <a:pt x="10407" y="9429"/>
                  </a:cubicBezTo>
                  <a:cubicBezTo>
                    <a:pt x="10407" y="9409"/>
                    <a:pt x="10407" y="9389"/>
                    <a:pt x="10428" y="9368"/>
                  </a:cubicBezTo>
                  <a:cubicBezTo>
                    <a:pt x="10438" y="9358"/>
                    <a:pt x="10443" y="9353"/>
                    <a:pt x="10448" y="9353"/>
                  </a:cubicBezTo>
                  <a:cubicBezTo>
                    <a:pt x="10453" y="9353"/>
                    <a:pt x="10458" y="9358"/>
                    <a:pt x="10468" y="9368"/>
                  </a:cubicBezTo>
                  <a:cubicBezTo>
                    <a:pt x="10468" y="9409"/>
                    <a:pt x="10448" y="9429"/>
                    <a:pt x="10407" y="9429"/>
                  </a:cubicBezTo>
                  <a:cubicBezTo>
                    <a:pt x="10407" y="9470"/>
                    <a:pt x="10428" y="9470"/>
                    <a:pt x="10448" y="9490"/>
                  </a:cubicBezTo>
                  <a:lnTo>
                    <a:pt x="10570" y="9490"/>
                  </a:lnTo>
                  <a:cubicBezTo>
                    <a:pt x="10590" y="9470"/>
                    <a:pt x="10631" y="9450"/>
                    <a:pt x="10631" y="9429"/>
                  </a:cubicBezTo>
                  <a:cubicBezTo>
                    <a:pt x="10652" y="9307"/>
                    <a:pt x="10611" y="9185"/>
                    <a:pt x="10652" y="9104"/>
                  </a:cubicBezTo>
                  <a:cubicBezTo>
                    <a:pt x="10672" y="9042"/>
                    <a:pt x="10631" y="9042"/>
                    <a:pt x="10631" y="9002"/>
                  </a:cubicBezTo>
                  <a:cubicBezTo>
                    <a:pt x="10753" y="8941"/>
                    <a:pt x="10733" y="8818"/>
                    <a:pt x="10774" y="8717"/>
                  </a:cubicBezTo>
                  <a:cubicBezTo>
                    <a:pt x="10733" y="8676"/>
                    <a:pt x="10794" y="8635"/>
                    <a:pt x="10753" y="8594"/>
                  </a:cubicBezTo>
                  <a:cubicBezTo>
                    <a:pt x="10740" y="8581"/>
                    <a:pt x="10726" y="8576"/>
                    <a:pt x="10713" y="8576"/>
                  </a:cubicBezTo>
                  <a:cubicBezTo>
                    <a:pt x="10686" y="8576"/>
                    <a:pt x="10658" y="8594"/>
                    <a:pt x="10631" y="8594"/>
                  </a:cubicBezTo>
                  <a:lnTo>
                    <a:pt x="10631" y="8370"/>
                  </a:lnTo>
                  <a:cubicBezTo>
                    <a:pt x="10652" y="8330"/>
                    <a:pt x="10692" y="8289"/>
                    <a:pt x="10713" y="8269"/>
                  </a:cubicBezTo>
                  <a:cubicBezTo>
                    <a:pt x="10692" y="8167"/>
                    <a:pt x="10611" y="8248"/>
                    <a:pt x="10570" y="8167"/>
                  </a:cubicBezTo>
                  <a:cubicBezTo>
                    <a:pt x="10580" y="8164"/>
                    <a:pt x="10589" y="8163"/>
                    <a:pt x="10598" y="8163"/>
                  </a:cubicBezTo>
                  <a:cubicBezTo>
                    <a:pt x="10644" y="8163"/>
                    <a:pt x="10685" y="8190"/>
                    <a:pt x="10729" y="8190"/>
                  </a:cubicBezTo>
                  <a:cubicBezTo>
                    <a:pt x="10750" y="8190"/>
                    <a:pt x="10771" y="8184"/>
                    <a:pt x="10794" y="8167"/>
                  </a:cubicBezTo>
                  <a:cubicBezTo>
                    <a:pt x="10814" y="8167"/>
                    <a:pt x="10835" y="8146"/>
                    <a:pt x="10855" y="8106"/>
                  </a:cubicBezTo>
                  <a:cubicBezTo>
                    <a:pt x="10845" y="8095"/>
                    <a:pt x="10830" y="8095"/>
                    <a:pt x="10814" y="8095"/>
                  </a:cubicBezTo>
                  <a:cubicBezTo>
                    <a:pt x="10799" y="8095"/>
                    <a:pt x="10784" y="8095"/>
                    <a:pt x="10774" y="8085"/>
                  </a:cubicBezTo>
                  <a:cubicBezTo>
                    <a:pt x="10774" y="8024"/>
                    <a:pt x="10855" y="8024"/>
                    <a:pt x="10855" y="7963"/>
                  </a:cubicBezTo>
                  <a:cubicBezTo>
                    <a:pt x="10855" y="7943"/>
                    <a:pt x="10835" y="7943"/>
                    <a:pt x="10814" y="7943"/>
                  </a:cubicBezTo>
                  <a:cubicBezTo>
                    <a:pt x="10794" y="8024"/>
                    <a:pt x="10713" y="8024"/>
                    <a:pt x="10672" y="8065"/>
                  </a:cubicBezTo>
                  <a:cubicBezTo>
                    <a:pt x="10631" y="8065"/>
                    <a:pt x="10631" y="8024"/>
                    <a:pt x="10611" y="8004"/>
                  </a:cubicBezTo>
                  <a:cubicBezTo>
                    <a:pt x="10672" y="7963"/>
                    <a:pt x="10611" y="7902"/>
                    <a:pt x="10611" y="7861"/>
                  </a:cubicBezTo>
                  <a:lnTo>
                    <a:pt x="10631" y="7780"/>
                  </a:lnTo>
                  <a:cubicBezTo>
                    <a:pt x="10611" y="7759"/>
                    <a:pt x="10611" y="7719"/>
                    <a:pt x="10590" y="7698"/>
                  </a:cubicBezTo>
                  <a:cubicBezTo>
                    <a:pt x="10590" y="7637"/>
                    <a:pt x="10672" y="7637"/>
                    <a:pt x="10692" y="7596"/>
                  </a:cubicBezTo>
                  <a:cubicBezTo>
                    <a:pt x="10692" y="7556"/>
                    <a:pt x="10672" y="7556"/>
                    <a:pt x="10672" y="7535"/>
                  </a:cubicBezTo>
                  <a:cubicBezTo>
                    <a:pt x="10672" y="7515"/>
                    <a:pt x="10692" y="7495"/>
                    <a:pt x="10713" y="7495"/>
                  </a:cubicBezTo>
                  <a:lnTo>
                    <a:pt x="10774" y="7556"/>
                  </a:lnTo>
                  <a:cubicBezTo>
                    <a:pt x="10733" y="7596"/>
                    <a:pt x="10733" y="7637"/>
                    <a:pt x="10794" y="7678"/>
                  </a:cubicBezTo>
                  <a:cubicBezTo>
                    <a:pt x="10814" y="7658"/>
                    <a:pt x="10814" y="7637"/>
                    <a:pt x="10835" y="7617"/>
                  </a:cubicBezTo>
                  <a:cubicBezTo>
                    <a:pt x="10835" y="7596"/>
                    <a:pt x="10794" y="7576"/>
                    <a:pt x="10814" y="7535"/>
                  </a:cubicBezTo>
                  <a:lnTo>
                    <a:pt x="10977" y="7535"/>
                  </a:lnTo>
                  <a:cubicBezTo>
                    <a:pt x="11018" y="7454"/>
                    <a:pt x="10937" y="7393"/>
                    <a:pt x="10957" y="7311"/>
                  </a:cubicBezTo>
                  <a:cubicBezTo>
                    <a:pt x="10937" y="7291"/>
                    <a:pt x="10937" y="7271"/>
                    <a:pt x="10916" y="7250"/>
                  </a:cubicBezTo>
                  <a:cubicBezTo>
                    <a:pt x="10916" y="7189"/>
                    <a:pt x="10916" y="7128"/>
                    <a:pt x="10896" y="7087"/>
                  </a:cubicBezTo>
                  <a:cubicBezTo>
                    <a:pt x="10916" y="7047"/>
                    <a:pt x="10957" y="7026"/>
                    <a:pt x="10977" y="6965"/>
                  </a:cubicBezTo>
                  <a:cubicBezTo>
                    <a:pt x="10977" y="6945"/>
                    <a:pt x="10937" y="6924"/>
                    <a:pt x="10937" y="6904"/>
                  </a:cubicBezTo>
                  <a:lnTo>
                    <a:pt x="10998" y="6843"/>
                  </a:lnTo>
                  <a:cubicBezTo>
                    <a:pt x="10998" y="6802"/>
                    <a:pt x="10998" y="6782"/>
                    <a:pt x="10977" y="6741"/>
                  </a:cubicBezTo>
                  <a:cubicBezTo>
                    <a:pt x="10957" y="6741"/>
                    <a:pt x="10937" y="6721"/>
                    <a:pt x="10916" y="6700"/>
                  </a:cubicBezTo>
                  <a:cubicBezTo>
                    <a:pt x="10937" y="6639"/>
                    <a:pt x="11018" y="6660"/>
                    <a:pt x="11039" y="6578"/>
                  </a:cubicBezTo>
                  <a:cubicBezTo>
                    <a:pt x="11018" y="6558"/>
                    <a:pt x="10977" y="6558"/>
                    <a:pt x="10957" y="6537"/>
                  </a:cubicBezTo>
                  <a:cubicBezTo>
                    <a:pt x="10977" y="6497"/>
                    <a:pt x="10957" y="6456"/>
                    <a:pt x="10977" y="6415"/>
                  </a:cubicBezTo>
                  <a:cubicBezTo>
                    <a:pt x="11018" y="6375"/>
                    <a:pt x="11079" y="6415"/>
                    <a:pt x="11100" y="6354"/>
                  </a:cubicBezTo>
                  <a:cubicBezTo>
                    <a:pt x="11100" y="6313"/>
                    <a:pt x="11059" y="6293"/>
                    <a:pt x="11079" y="6252"/>
                  </a:cubicBezTo>
                  <a:cubicBezTo>
                    <a:pt x="11120" y="6232"/>
                    <a:pt x="11161" y="6212"/>
                    <a:pt x="11201" y="6212"/>
                  </a:cubicBezTo>
                  <a:cubicBezTo>
                    <a:pt x="11181" y="6130"/>
                    <a:pt x="11120" y="6089"/>
                    <a:pt x="11079" y="6028"/>
                  </a:cubicBezTo>
                  <a:cubicBezTo>
                    <a:pt x="11079" y="6008"/>
                    <a:pt x="11100" y="5967"/>
                    <a:pt x="11120" y="5947"/>
                  </a:cubicBezTo>
                  <a:cubicBezTo>
                    <a:pt x="11130" y="5967"/>
                    <a:pt x="11145" y="5972"/>
                    <a:pt x="11163" y="5972"/>
                  </a:cubicBezTo>
                  <a:cubicBezTo>
                    <a:pt x="11181" y="5972"/>
                    <a:pt x="11201" y="5967"/>
                    <a:pt x="11222" y="5967"/>
                  </a:cubicBezTo>
                  <a:cubicBezTo>
                    <a:pt x="11263" y="5947"/>
                    <a:pt x="11263" y="5886"/>
                    <a:pt x="11303" y="5886"/>
                  </a:cubicBezTo>
                  <a:cubicBezTo>
                    <a:pt x="11364" y="5886"/>
                    <a:pt x="11364" y="5845"/>
                    <a:pt x="11364" y="5825"/>
                  </a:cubicBezTo>
                  <a:cubicBezTo>
                    <a:pt x="11364" y="5743"/>
                    <a:pt x="11405" y="5682"/>
                    <a:pt x="11405" y="5601"/>
                  </a:cubicBezTo>
                  <a:cubicBezTo>
                    <a:pt x="11405" y="5540"/>
                    <a:pt x="11425" y="5478"/>
                    <a:pt x="11466" y="5417"/>
                  </a:cubicBezTo>
                  <a:cubicBezTo>
                    <a:pt x="11466" y="5295"/>
                    <a:pt x="11507" y="5173"/>
                    <a:pt x="11527" y="5071"/>
                  </a:cubicBezTo>
                  <a:cubicBezTo>
                    <a:pt x="11507" y="4969"/>
                    <a:pt x="11527" y="4888"/>
                    <a:pt x="11527" y="4806"/>
                  </a:cubicBezTo>
                  <a:cubicBezTo>
                    <a:pt x="11527" y="4725"/>
                    <a:pt x="11568" y="4623"/>
                    <a:pt x="11548" y="4542"/>
                  </a:cubicBezTo>
                  <a:cubicBezTo>
                    <a:pt x="11527" y="4501"/>
                    <a:pt x="11466" y="4481"/>
                    <a:pt x="11466" y="4419"/>
                  </a:cubicBezTo>
                  <a:lnTo>
                    <a:pt x="11507" y="4338"/>
                  </a:lnTo>
                  <a:cubicBezTo>
                    <a:pt x="11527" y="4338"/>
                    <a:pt x="11548" y="4343"/>
                    <a:pt x="11565" y="4343"/>
                  </a:cubicBezTo>
                  <a:cubicBezTo>
                    <a:pt x="11583" y="4343"/>
                    <a:pt x="11599" y="4338"/>
                    <a:pt x="11609" y="4318"/>
                  </a:cubicBezTo>
                  <a:cubicBezTo>
                    <a:pt x="11617" y="4314"/>
                    <a:pt x="11624" y="4312"/>
                    <a:pt x="11631" y="4312"/>
                  </a:cubicBezTo>
                  <a:cubicBezTo>
                    <a:pt x="11658" y="4312"/>
                    <a:pt x="11678" y="4338"/>
                    <a:pt x="11711" y="4338"/>
                  </a:cubicBezTo>
                  <a:cubicBezTo>
                    <a:pt x="11711" y="4318"/>
                    <a:pt x="11731" y="4318"/>
                    <a:pt x="11731" y="4297"/>
                  </a:cubicBezTo>
                  <a:cubicBezTo>
                    <a:pt x="11711" y="4257"/>
                    <a:pt x="11670" y="4257"/>
                    <a:pt x="11649" y="4257"/>
                  </a:cubicBezTo>
                  <a:cubicBezTo>
                    <a:pt x="11609" y="4236"/>
                    <a:pt x="11588" y="4216"/>
                    <a:pt x="11568" y="4155"/>
                  </a:cubicBezTo>
                  <a:cubicBezTo>
                    <a:pt x="11548" y="4134"/>
                    <a:pt x="11629" y="4114"/>
                    <a:pt x="11588" y="4073"/>
                  </a:cubicBezTo>
                  <a:cubicBezTo>
                    <a:pt x="11582" y="4070"/>
                    <a:pt x="11577" y="4069"/>
                    <a:pt x="11572" y="4069"/>
                  </a:cubicBezTo>
                  <a:cubicBezTo>
                    <a:pt x="11546" y="4069"/>
                    <a:pt x="11526" y="4098"/>
                    <a:pt x="11491" y="4098"/>
                  </a:cubicBezTo>
                  <a:cubicBezTo>
                    <a:pt x="11483" y="4098"/>
                    <a:pt x="11475" y="4097"/>
                    <a:pt x="11466" y="4094"/>
                  </a:cubicBezTo>
                  <a:cubicBezTo>
                    <a:pt x="11466" y="4073"/>
                    <a:pt x="11425" y="4053"/>
                    <a:pt x="11405" y="4032"/>
                  </a:cubicBezTo>
                  <a:lnTo>
                    <a:pt x="11405" y="3910"/>
                  </a:lnTo>
                  <a:cubicBezTo>
                    <a:pt x="11446" y="3890"/>
                    <a:pt x="11487" y="3870"/>
                    <a:pt x="11527" y="3829"/>
                  </a:cubicBezTo>
                  <a:cubicBezTo>
                    <a:pt x="11446" y="3768"/>
                    <a:pt x="11466" y="3686"/>
                    <a:pt x="11405" y="3625"/>
                  </a:cubicBezTo>
                  <a:lnTo>
                    <a:pt x="11405" y="3442"/>
                  </a:lnTo>
                  <a:cubicBezTo>
                    <a:pt x="11425" y="3422"/>
                    <a:pt x="11466" y="3381"/>
                    <a:pt x="11466" y="3360"/>
                  </a:cubicBezTo>
                  <a:cubicBezTo>
                    <a:pt x="11487" y="3340"/>
                    <a:pt x="11487" y="3340"/>
                    <a:pt x="11507" y="3340"/>
                  </a:cubicBezTo>
                  <a:cubicBezTo>
                    <a:pt x="11527" y="3381"/>
                    <a:pt x="11527" y="3422"/>
                    <a:pt x="11588" y="3422"/>
                  </a:cubicBezTo>
                  <a:cubicBezTo>
                    <a:pt x="11609" y="3401"/>
                    <a:pt x="11629" y="3381"/>
                    <a:pt x="11629" y="3340"/>
                  </a:cubicBezTo>
                  <a:cubicBezTo>
                    <a:pt x="11609" y="3299"/>
                    <a:pt x="11568" y="3259"/>
                    <a:pt x="11548" y="3218"/>
                  </a:cubicBezTo>
                  <a:cubicBezTo>
                    <a:pt x="11507" y="3197"/>
                    <a:pt x="11446" y="3218"/>
                    <a:pt x="11425" y="3177"/>
                  </a:cubicBezTo>
                  <a:cubicBezTo>
                    <a:pt x="11405" y="3197"/>
                    <a:pt x="11385" y="3238"/>
                    <a:pt x="11344" y="3238"/>
                  </a:cubicBezTo>
                  <a:cubicBezTo>
                    <a:pt x="11324" y="3197"/>
                    <a:pt x="11324" y="3157"/>
                    <a:pt x="11344" y="3136"/>
                  </a:cubicBezTo>
                  <a:cubicBezTo>
                    <a:pt x="11385" y="3116"/>
                    <a:pt x="11446" y="3096"/>
                    <a:pt x="11487" y="3075"/>
                  </a:cubicBezTo>
                  <a:cubicBezTo>
                    <a:pt x="11466" y="3055"/>
                    <a:pt x="11425" y="3075"/>
                    <a:pt x="11405" y="3035"/>
                  </a:cubicBezTo>
                  <a:cubicBezTo>
                    <a:pt x="11405" y="3014"/>
                    <a:pt x="11405" y="2953"/>
                    <a:pt x="11446" y="2933"/>
                  </a:cubicBezTo>
                  <a:cubicBezTo>
                    <a:pt x="11487" y="2973"/>
                    <a:pt x="11527" y="2994"/>
                    <a:pt x="11568" y="3035"/>
                  </a:cubicBezTo>
                  <a:cubicBezTo>
                    <a:pt x="11609" y="3035"/>
                    <a:pt x="11629" y="3035"/>
                    <a:pt x="11649" y="3014"/>
                  </a:cubicBezTo>
                  <a:cubicBezTo>
                    <a:pt x="11670" y="3055"/>
                    <a:pt x="11690" y="3116"/>
                    <a:pt x="11731" y="3136"/>
                  </a:cubicBezTo>
                  <a:cubicBezTo>
                    <a:pt x="11731" y="3157"/>
                    <a:pt x="11711" y="3157"/>
                    <a:pt x="11731" y="3197"/>
                  </a:cubicBezTo>
                  <a:cubicBezTo>
                    <a:pt x="11751" y="3197"/>
                    <a:pt x="11751" y="3259"/>
                    <a:pt x="11812" y="3259"/>
                  </a:cubicBezTo>
                  <a:cubicBezTo>
                    <a:pt x="11853" y="3197"/>
                    <a:pt x="11792" y="3157"/>
                    <a:pt x="11772" y="3136"/>
                  </a:cubicBezTo>
                  <a:cubicBezTo>
                    <a:pt x="11792" y="3116"/>
                    <a:pt x="11812" y="3116"/>
                    <a:pt x="11833" y="3075"/>
                  </a:cubicBezTo>
                  <a:cubicBezTo>
                    <a:pt x="11853" y="3035"/>
                    <a:pt x="11772" y="3014"/>
                    <a:pt x="11772" y="2973"/>
                  </a:cubicBezTo>
                  <a:lnTo>
                    <a:pt x="11772" y="2973"/>
                  </a:lnTo>
                  <a:cubicBezTo>
                    <a:pt x="11778" y="2979"/>
                    <a:pt x="11784" y="2982"/>
                    <a:pt x="11790" y="2982"/>
                  </a:cubicBezTo>
                  <a:cubicBezTo>
                    <a:pt x="11806" y="2982"/>
                    <a:pt x="11824" y="2968"/>
                    <a:pt x="11853" y="2953"/>
                  </a:cubicBezTo>
                  <a:lnTo>
                    <a:pt x="11873" y="3014"/>
                  </a:lnTo>
                  <a:cubicBezTo>
                    <a:pt x="11935" y="3014"/>
                    <a:pt x="11975" y="2973"/>
                    <a:pt x="12016" y="2933"/>
                  </a:cubicBezTo>
                  <a:cubicBezTo>
                    <a:pt x="12016" y="2912"/>
                    <a:pt x="12036" y="2892"/>
                    <a:pt x="11996" y="2872"/>
                  </a:cubicBezTo>
                  <a:cubicBezTo>
                    <a:pt x="11986" y="2861"/>
                    <a:pt x="11977" y="2858"/>
                    <a:pt x="11968" y="2858"/>
                  </a:cubicBezTo>
                  <a:cubicBezTo>
                    <a:pt x="11944" y="2858"/>
                    <a:pt x="11924" y="2892"/>
                    <a:pt x="11894" y="2892"/>
                  </a:cubicBezTo>
                  <a:cubicBezTo>
                    <a:pt x="11833" y="2851"/>
                    <a:pt x="11751" y="2892"/>
                    <a:pt x="11690" y="2811"/>
                  </a:cubicBezTo>
                  <a:cubicBezTo>
                    <a:pt x="11711" y="2770"/>
                    <a:pt x="11731" y="2709"/>
                    <a:pt x="11772" y="2668"/>
                  </a:cubicBezTo>
                  <a:cubicBezTo>
                    <a:pt x="11782" y="2648"/>
                    <a:pt x="11792" y="2637"/>
                    <a:pt x="11802" y="2637"/>
                  </a:cubicBezTo>
                  <a:cubicBezTo>
                    <a:pt x="11812" y="2637"/>
                    <a:pt x="11823" y="2648"/>
                    <a:pt x="11833" y="2668"/>
                  </a:cubicBezTo>
                  <a:cubicBezTo>
                    <a:pt x="11853" y="2668"/>
                    <a:pt x="11873" y="2688"/>
                    <a:pt x="11894" y="2688"/>
                  </a:cubicBezTo>
                  <a:cubicBezTo>
                    <a:pt x="11955" y="2668"/>
                    <a:pt x="11935" y="2627"/>
                    <a:pt x="11935" y="2587"/>
                  </a:cubicBezTo>
                  <a:cubicBezTo>
                    <a:pt x="11894" y="2525"/>
                    <a:pt x="11812" y="2505"/>
                    <a:pt x="11833" y="2424"/>
                  </a:cubicBezTo>
                  <a:cubicBezTo>
                    <a:pt x="11812" y="2424"/>
                    <a:pt x="11792" y="2424"/>
                    <a:pt x="11792" y="2403"/>
                  </a:cubicBezTo>
                  <a:cubicBezTo>
                    <a:pt x="11792" y="2403"/>
                    <a:pt x="11772" y="2403"/>
                    <a:pt x="11772" y="2383"/>
                  </a:cubicBezTo>
                  <a:cubicBezTo>
                    <a:pt x="11792" y="2383"/>
                    <a:pt x="11792" y="2383"/>
                    <a:pt x="11792" y="2403"/>
                  </a:cubicBezTo>
                  <a:cubicBezTo>
                    <a:pt x="11812" y="2403"/>
                    <a:pt x="11833" y="2403"/>
                    <a:pt x="11833" y="2424"/>
                  </a:cubicBezTo>
                  <a:cubicBezTo>
                    <a:pt x="11873" y="2383"/>
                    <a:pt x="11935" y="2363"/>
                    <a:pt x="11975" y="2322"/>
                  </a:cubicBezTo>
                  <a:cubicBezTo>
                    <a:pt x="11955" y="2301"/>
                    <a:pt x="11955" y="2281"/>
                    <a:pt x="11955" y="2261"/>
                  </a:cubicBezTo>
                  <a:cubicBezTo>
                    <a:pt x="11955" y="2240"/>
                    <a:pt x="11935" y="2240"/>
                    <a:pt x="11935" y="2200"/>
                  </a:cubicBezTo>
                  <a:cubicBezTo>
                    <a:pt x="12016" y="2200"/>
                    <a:pt x="12057" y="2118"/>
                    <a:pt x="12098" y="2057"/>
                  </a:cubicBezTo>
                  <a:cubicBezTo>
                    <a:pt x="12138" y="2098"/>
                    <a:pt x="12179" y="2077"/>
                    <a:pt x="12220" y="2118"/>
                  </a:cubicBezTo>
                  <a:cubicBezTo>
                    <a:pt x="12199" y="2179"/>
                    <a:pt x="12118" y="2159"/>
                    <a:pt x="12138" y="2220"/>
                  </a:cubicBezTo>
                  <a:lnTo>
                    <a:pt x="12301" y="2220"/>
                  </a:lnTo>
                  <a:cubicBezTo>
                    <a:pt x="12342" y="2138"/>
                    <a:pt x="12362" y="2037"/>
                    <a:pt x="12403" y="1914"/>
                  </a:cubicBezTo>
                  <a:cubicBezTo>
                    <a:pt x="12425" y="1920"/>
                    <a:pt x="12444" y="1922"/>
                    <a:pt x="12461" y="1922"/>
                  </a:cubicBezTo>
                  <a:cubicBezTo>
                    <a:pt x="12508" y="1922"/>
                    <a:pt x="12542" y="1904"/>
                    <a:pt x="12586" y="1874"/>
                  </a:cubicBezTo>
                  <a:cubicBezTo>
                    <a:pt x="12607" y="1833"/>
                    <a:pt x="12627" y="1772"/>
                    <a:pt x="12668" y="1731"/>
                  </a:cubicBezTo>
                  <a:lnTo>
                    <a:pt x="12668" y="1568"/>
                  </a:lnTo>
                  <a:cubicBezTo>
                    <a:pt x="12729" y="1446"/>
                    <a:pt x="12770" y="1344"/>
                    <a:pt x="12770" y="1222"/>
                  </a:cubicBezTo>
                  <a:cubicBezTo>
                    <a:pt x="12822" y="1169"/>
                    <a:pt x="12845" y="1116"/>
                    <a:pt x="12903" y="1116"/>
                  </a:cubicBezTo>
                  <a:cubicBezTo>
                    <a:pt x="12912" y="1116"/>
                    <a:pt x="12922" y="1117"/>
                    <a:pt x="12933" y="1120"/>
                  </a:cubicBezTo>
                  <a:cubicBezTo>
                    <a:pt x="12933" y="1079"/>
                    <a:pt x="12953" y="1059"/>
                    <a:pt x="12933" y="1039"/>
                  </a:cubicBezTo>
                  <a:cubicBezTo>
                    <a:pt x="12920" y="1030"/>
                    <a:pt x="12909" y="1027"/>
                    <a:pt x="12900" y="1027"/>
                  </a:cubicBezTo>
                  <a:cubicBezTo>
                    <a:pt x="12868" y="1027"/>
                    <a:pt x="12849" y="1062"/>
                    <a:pt x="12824" y="1062"/>
                  </a:cubicBezTo>
                  <a:cubicBezTo>
                    <a:pt x="12819" y="1062"/>
                    <a:pt x="12815" y="1061"/>
                    <a:pt x="12810" y="1059"/>
                  </a:cubicBezTo>
                  <a:cubicBezTo>
                    <a:pt x="12831" y="1039"/>
                    <a:pt x="12831" y="998"/>
                    <a:pt x="12851" y="978"/>
                  </a:cubicBezTo>
                  <a:cubicBezTo>
                    <a:pt x="12851" y="917"/>
                    <a:pt x="12871" y="855"/>
                    <a:pt x="12831" y="794"/>
                  </a:cubicBezTo>
                  <a:cubicBezTo>
                    <a:pt x="12831" y="754"/>
                    <a:pt x="12871" y="754"/>
                    <a:pt x="12851" y="713"/>
                  </a:cubicBezTo>
                  <a:cubicBezTo>
                    <a:pt x="12831" y="693"/>
                    <a:pt x="12810" y="672"/>
                    <a:pt x="12790" y="672"/>
                  </a:cubicBezTo>
                  <a:cubicBezTo>
                    <a:pt x="12790" y="631"/>
                    <a:pt x="12810" y="611"/>
                    <a:pt x="12790" y="570"/>
                  </a:cubicBezTo>
                  <a:cubicBezTo>
                    <a:pt x="12790" y="509"/>
                    <a:pt x="12708" y="550"/>
                    <a:pt x="12668" y="489"/>
                  </a:cubicBezTo>
                  <a:cubicBezTo>
                    <a:pt x="12668" y="489"/>
                    <a:pt x="12647" y="448"/>
                    <a:pt x="12647" y="428"/>
                  </a:cubicBezTo>
                  <a:cubicBezTo>
                    <a:pt x="12627" y="346"/>
                    <a:pt x="12586" y="326"/>
                    <a:pt x="12546" y="265"/>
                  </a:cubicBezTo>
                  <a:cubicBezTo>
                    <a:pt x="12535" y="255"/>
                    <a:pt x="12525" y="250"/>
                    <a:pt x="12515" y="250"/>
                  </a:cubicBezTo>
                  <a:cubicBezTo>
                    <a:pt x="12505" y="250"/>
                    <a:pt x="12495" y="255"/>
                    <a:pt x="12484" y="265"/>
                  </a:cubicBezTo>
                  <a:cubicBezTo>
                    <a:pt x="12444" y="306"/>
                    <a:pt x="12505" y="326"/>
                    <a:pt x="12505" y="346"/>
                  </a:cubicBezTo>
                  <a:cubicBezTo>
                    <a:pt x="12484" y="367"/>
                    <a:pt x="12464" y="387"/>
                    <a:pt x="12464" y="387"/>
                  </a:cubicBezTo>
                  <a:lnTo>
                    <a:pt x="12362" y="387"/>
                  </a:lnTo>
                  <a:cubicBezTo>
                    <a:pt x="12362" y="326"/>
                    <a:pt x="12301" y="326"/>
                    <a:pt x="12281" y="285"/>
                  </a:cubicBezTo>
                  <a:cubicBezTo>
                    <a:pt x="12301" y="204"/>
                    <a:pt x="12301" y="204"/>
                    <a:pt x="12301" y="102"/>
                  </a:cubicBezTo>
                  <a:cubicBezTo>
                    <a:pt x="12289" y="94"/>
                    <a:pt x="12276" y="90"/>
                    <a:pt x="12264" y="90"/>
                  </a:cubicBezTo>
                  <a:cubicBezTo>
                    <a:pt x="12222" y="90"/>
                    <a:pt x="12180" y="126"/>
                    <a:pt x="12139" y="126"/>
                  </a:cubicBezTo>
                  <a:cubicBezTo>
                    <a:pt x="12132" y="126"/>
                    <a:pt x="12125" y="125"/>
                    <a:pt x="12118" y="122"/>
                  </a:cubicBezTo>
                  <a:cubicBezTo>
                    <a:pt x="12089" y="108"/>
                    <a:pt x="12050" y="93"/>
                    <a:pt x="12008" y="93"/>
                  </a:cubicBezTo>
                  <a:cubicBezTo>
                    <a:pt x="11991" y="93"/>
                    <a:pt x="11973" y="96"/>
                    <a:pt x="11955" y="102"/>
                  </a:cubicBezTo>
                  <a:cubicBezTo>
                    <a:pt x="11935" y="102"/>
                    <a:pt x="11914" y="143"/>
                    <a:pt x="11894" y="143"/>
                  </a:cubicBezTo>
                  <a:cubicBezTo>
                    <a:pt x="11873" y="82"/>
                    <a:pt x="11833" y="41"/>
                    <a:pt x="11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0" name="Google Shape;27300;p30"/>
            <p:cNvSpPr/>
            <p:nvPr/>
          </p:nvSpPr>
          <p:spPr>
            <a:xfrm rot="10800000" flipH="1">
              <a:off x="-3107425" y="4757056"/>
              <a:ext cx="19375" cy="31925"/>
            </a:xfrm>
            <a:custGeom>
              <a:avLst/>
              <a:gdLst/>
              <a:ahLst/>
              <a:cxnLst/>
              <a:rect l="l" t="t" r="r" b="b"/>
              <a:pathLst>
                <a:path w="775" h="1277" extrusionOk="0">
                  <a:moveTo>
                    <a:pt x="469" y="1"/>
                  </a:moveTo>
                  <a:cubicBezTo>
                    <a:pt x="453" y="1"/>
                    <a:pt x="438" y="6"/>
                    <a:pt x="428" y="26"/>
                  </a:cubicBezTo>
                  <a:cubicBezTo>
                    <a:pt x="428" y="67"/>
                    <a:pt x="469" y="87"/>
                    <a:pt x="469" y="108"/>
                  </a:cubicBezTo>
                  <a:cubicBezTo>
                    <a:pt x="448" y="148"/>
                    <a:pt x="428" y="169"/>
                    <a:pt x="408" y="209"/>
                  </a:cubicBezTo>
                  <a:cubicBezTo>
                    <a:pt x="367" y="189"/>
                    <a:pt x="367" y="189"/>
                    <a:pt x="347" y="169"/>
                  </a:cubicBezTo>
                  <a:cubicBezTo>
                    <a:pt x="265" y="189"/>
                    <a:pt x="285" y="250"/>
                    <a:pt x="285" y="311"/>
                  </a:cubicBezTo>
                  <a:cubicBezTo>
                    <a:pt x="245" y="332"/>
                    <a:pt x="204" y="332"/>
                    <a:pt x="204" y="393"/>
                  </a:cubicBezTo>
                  <a:cubicBezTo>
                    <a:pt x="224" y="393"/>
                    <a:pt x="265" y="413"/>
                    <a:pt x="265" y="454"/>
                  </a:cubicBezTo>
                  <a:cubicBezTo>
                    <a:pt x="265" y="495"/>
                    <a:pt x="306" y="495"/>
                    <a:pt x="347" y="535"/>
                  </a:cubicBezTo>
                  <a:cubicBezTo>
                    <a:pt x="245" y="556"/>
                    <a:pt x="326" y="657"/>
                    <a:pt x="245" y="698"/>
                  </a:cubicBezTo>
                  <a:cubicBezTo>
                    <a:pt x="214" y="678"/>
                    <a:pt x="184" y="673"/>
                    <a:pt x="153" y="673"/>
                  </a:cubicBezTo>
                  <a:cubicBezTo>
                    <a:pt x="122" y="673"/>
                    <a:pt x="92" y="678"/>
                    <a:pt x="61" y="678"/>
                  </a:cubicBezTo>
                  <a:cubicBezTo>
                    <a:pt x="41" y="698"/>
                    <a:pt x="0" y="698"/>
                    <a:pt x="21" y="739"/>
                  </a:cubicBezTo>
                  <a:cubicBezTo>
                    <a:pt x="61" y="759"/>
                    <a:pt x="61" y="820"/>
                    <a:pt x="82" y="882"/>
                  </a:cubicBezTo>
                  <a:cubicBezTo>
                    <a:pt x="122" y="902"/>
                    <a:pt x="163" y="922"/>
                    <a:pt x="204" y="943"/>
                  </a:cubicBezTo>
                  <a:cubicBezTo>
                    <a:pt x="204" y="963"/>
                    <a:pt x="204" y="983"/>
                    <a:pt x="245" y="1024"/>
                  </a:cubicBezTo>
                  <a:cubicBezTo>
                    <a:pt x="245" y="1024"/>
                    <a:pt x="263" y="1006"/>
                    <a:pt x="281" y="1006"/>
                  </a:cubicBezTo>
                  <a:cubicBezTo>
                    <a:pt x="290" y="1006"/>
                    <a:pt x="299" y="1010"/>
                    <a:pt x="306" y="1024"/>
                  </a:cubicBezTo>
                  <a:cubicBezTo>
                    <a:pt x="265" y="1065"/>
                    <a:pt x="285" y="1106"/>
                    <a:pt x="285" y="1167"/>
                  </a:cubicBezTo>
                  <a:cubicBezTo>
                    <a:pt x="326" y="1187"/>
                    <a:pt x="347" y="1228"/>
                    <a:pt x="347" y="1268"/>
                  </a:cubicBezTo>
                  <a:cubicBezTo>
                    <a:pt x="363" y="1274"/>
                    <a:pt x="376" y="1276"/>
                    <a:pt x="388" y="1276"/>
                  </a:cubicBezTo>
                  <a:cubicBezTo>
                    <a:pt x="419" y="1276"/>
                    <a:pt x="433" y="1258"/>
                    <a:pt x="448" y="1228"/>
                  </a:cubicBezTo>
                  <a:cubicBezTo>
                    <a:pt x="428" y="1167"/>
                    <a:pt x="448" y="1106"/>
                    <a:pt x="428" y="1044"/>
                  </a:cubicBezTo>
                  <a:cubicBezTo>
                    <a:pt x="428" y="1044"/>
                    <a:pt x="448" y="1024"/>
                    <a:pt x="448" y="1024"/>
                  </a:cubicBezTo>
                  <a:cubicBezTo>
                    <a:pt x="469" y="1004"/>
                    <a:pt x="469" y="1004"/>
                    <a:pt x="489" y="1004"/>
                  </a:cubicBezTo>
                  <a:lnTo>
                    <a:pt x="509" y="1004"/>
                  </a:lnTo>
                  <a:cubicBezTo>
                    <a:pt x="530" y="1004"/>
                    <a:pt x="550" y="1004"/>
                    <a:pt x="550" y="983"/>
                  </a:cubicBezTo>
                  <a:lnTo>
                    <a:pt x="591" y="983"/>
                  </a:lnTo>
                  <a:cubicBezTo>
                    <a:pt x="591" y="1004"/>
                    <a:pt x="591" y="1004"/>
                    <a:pt x="611" y="1004"/>
                  </a:cubicBezTo>
                  <a:cubicBezTo>
                    <a:pt x="591" y="1065"/>
                    <a:pt x="571" y="1085"/>
                    <a:pt x="530" y="1126"/>
                  </a:cubicBezTo>
                  <a:cubicBezTo>
                    <a:pt x="530" y="1146"/>
                    <a:pt x="530" y="1146"/>
                    <a:pt x="530" y="1167"/>
                  </a:cubicBezTo>
                  <a:cubicBezTo>
                    <a:pt x="536" y="1170"/>
                    <a:pt x="541" y="1171"/>
                    <a:pt x="546" y="1171"/>
                  </a:cubicBezTo>
                  <a:cubicBezTo>
                    <a:pt x="576" y="1171"/>
                    <a:pt x="594" y="1126"/>
                    <a:pt x="611" y="1126"/>
                  </a:cubicBezTo>
                  <a:lnTo>
                    <a:pt x="713" y="1187"/>
                  </a:lnTo>
                  <a:cubicBezTo>
                    <a:pt x="754" y="1167"/>
                    <a:pt x="774" y="1146"/>
                    <a:pt x="774" y="1106"/>
                  </a:cubicBezTo>
                  <a:cubicBezTo>
                    <a:pt x="754" y="1085"/>
                    <a:pt x="754" y="1065"/>
                    <a:pt x="733" y="1044"/>
                  </a:cubicBezTo>
                  <a:cubicBezTo>
                    <a:pt x="754" y="983"/>
                    <a:pt x="774" y="943"/>
                    <a:pt x="774" y="902"/>
                  </a:cubicBezTo>
                  <a:lnTo>
                    <a:pt x="713" y="861"/>
                  </a:lnTo>
                  <a:cubicBezTo>
                    <a:pt x="672" y="902"/>
                    <a:pt x="652" y="943"/>
                    <a:pt x="591" y="943"/>
                  </a:cubicBezTo>
                  <a:cubicBezTo>
                    <a:pt x="591" y="922"/>
                    <a:pt x="571" y="922"/>
                    <a:pt x="571" y="902"/>
                  </a:cubicBezTo>
                  <a:cubicBezTo>
                    <a:pt x="591" y="861"/>
                    <a:pt x="652" y="841"/>
                    <a:pt x="672" y="780"/>
                  </a:cubicBezTo>
                  <a:cubicBezTo>
                    <a:pt x="632" y="698"/>
                    <a:pt x="550" y="739"/>
                    <a:pt x="489" y="698"/>
                  </a:cubicBezTo>
                  <a:cubicBezTo>
                    <a:pt x="469" y="780"/>
                    <a:pt x="367" y="800"/>
                    <a:pt x="367" y="902"/>
                  </a:cubicBezTo>
                  <a:cubicBezTo>
                    <a:pt x="326" y="861"/>
                    <a:pt x="245" y="882"/>
                    <a:pt x="224" y="820"/>
                  </a:cubicBezTo>
                  <a:cubicBezTo>
                    <a:pt x="306" y="759"/>
                    <a:pt x="408" y="739"/>
                    <a:pt x="448" y="657"/>
                  </a:cubicBezTo>
                  <a:cubicBezTo>
                    <a:pt x="469" y="617"/>
                    <a:pt x="428" y="576"/>
                    <a:pt x="428" y="535"/>
                  </a:cubicBezTo>
                  <a:cubicBezTo>
                    <a:pt x="448" y="495"/>
                    <a:pt x="428" y="454"/>
                    <a:pt x="469" y="393"/>
                  </a:cubicBezTo>
                  <a:cubicBezTo>
                    <a:pt x="489" y="352"/>
                    <a:pt x="550" y="393"/>
                    <a:pt x="591" y="332"/>
                  </a:cubicBezTo>
                  <a:cubicBezTo>
                    <a:pt x="591" y="291"/>
                    <a:pt x="591" y="250"/>
                    <a:pt x="571" y="209"/>
                  </a:cubicBezTo>
                  <a:cubicBezTo>
                    <a:pt x="550" y="169"/>
                    <a:pt x="571" y="128"/>
                    <a:pt x="591" y="87"/>
                  </a:cubicBezTo>
                  <a:cubicBezTo>
                    <a:pt x="571" y="47"/>
                    <a:pt x="550" y="26"/>
                    <a:pt x="509" y="6"/>
                  </a:cubicBezTo>
                  <a:cubicBezTo>
                    <a:pt x="499" y="6"/>
                    <a:pt x="484" y="1"/>
                    <a:pt x="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1" name="Google Shape;27301;p30"/>
            <p:cNvSpPr/>
            <p:nvPr/>
          </p:nvSpPr>
          <p:spPr>
            <a:xfrm rot="10800000" flipH="1">
              <a:off x="-3102350" y="4789631"/>
              <a:ext cx="10725" cy="17550"/>
            </a:xfrm>
            <a:custGeom>
              <a:avLst/>
              <a:gdLst/>
              <a:ahLst/>
              <a:cxnLst/>
              <a:rect l="l" t="t" r="r" b="b"/>
              <a:pathLst>
                <a:path w="429" h="702" extrusionOk="0">
                  <a:moveTo>
                    <a:pt x="286" y="1"/>
                  </a:moveTo>
                  <a:cubicBezTo>
                    <a:pt x="286" y="41"/>
                    <a:pt x="306" y="41"/>
                    <a:pt x="306" y="62"/>
                  </a:cubicBezTo>
                  <a:cubicBezTo>
                    <a:pt x="286" y="82"/>
                    <a:pt x="286" y="123"/>
                    <a:pt x="245" y="143"/>
                  </a:cubicBezTo>
                  <a:cubicBezTo>
                    <a:pt x="225" y="123"/>
                    <a:pt x="184" y="102"/>
                    <a:pt x="164" y="82"/>
                  </a:cubicBezTo>
                  <a:cubicBezTo>
                    <a:pt x="82" y="82"/>
                    <a:pt x="42" y="123"/>
                    <a:pt x="42" y="184"/>
                  </a:cubicBezTo>
                  <a:cubicBezTo>
                    <a:pt x="62" y="204"/>
                    <a:pt x="62" y="225"/>
                    <a:pt x="42" y="245"/>
                  </a:cubicBezTo>
                  <a:cubicBezTo>
                    <a:pt x="31" y="255"/>
                    <a:pt x="21" y="260"/>
                    <a:pt x="14" y="260"/>
                  </a:cubicBezTo>
                  <a:cubicBezTo>
                    <a:pt x="6" y="260"/>
                    <a:pt x="1" y="255"/>
                    <a:pt x="1" y="245"/>
                  </a:cubicBezTo>
                  <a:lnTo>
                    <a:pt x="1" y="591"/>
                  </a:lnTo>
                  <a:cubicBezTo>
                    <a:pt x="42" y="652"/>
                    <a:pt x="82" y="652"/>
                    <a:pt x="103" y="673"/>
                  </a:cubicBezTo>
                  <a:cubicBezTo>
                    <a:pt x="123" y="652"/>
                    <a:pt x="144" y="632"/>
                    <a:pt x="144" y="612"/>
                  </a:cubicBezTo>
                  <a:cubicBezTo>
                    <a:pt x="123" y="591"/>
                    <a:pt x="103" y="571"/>
                    <a:pt x="82" y="530"/>
                  </a:cubicBezTo>
                  <a:cubicBezTo>
                    <a:pt x="144" y="510"/>
                    <a:pt x="82" y="449"/>
                    <a:pt x="123" y="408"/>
                  </a:cubicBezTo>
                  <a:lnTo>
                    <a:pt x="164" y="408"/>
                  </a:lnTo>
                  <a:cubicBezTo>
                    <a:pt x="184" y="449"/>
                    <a:pt x="123" y="469"/>
                    <a:pt x="164" y="510"/>
                  </a:cubicBezTo>
                  <a:cubicBezTo>
                    <a:pt x="225" y="530"/>
                    <a:pt x="266" y="612"/>
                    <a:pt x="327" y="632"/>
                  </a:cubicBezTo>
                  <a:cubicBezTo>
                    <a:pt x="347" y="652"/>
                    <a:pt x="327" y="673"/>
                    <a:pt x="347" y="693"/>
                  </a:cubicBezTo>
                  <a:cubicBezTo>
                    <a:pt x="359" y="699"/>
                    <a:pt x="369" y="701"/>
                    <a:pt x="378" y="701"/>
                  </a:cubicBezTo>
                  <a:cubicBezTo>
                    <a:pt x="400" y="701"/>
                    <a:pt x="414" y="687"/>
                    <a:pt x="429" y="673"/>
                  </a:cubicBezTo>
                  <a:cubicBezTo>
                    <a:pt x="429" y="612"/>
                    <a:pt x="368" y="571"/>
                    <a:pt x="347" y="530"/>
                  </a:cubicBezTo>
                  <a:cubicBezTo>
                    <a:pt x="306" y="428"/>
                    <a:pt x="408" y="388"/>
                    <a:pt x="388" y="306"/>
                  </a:cubicBezTo>
                  <a:cubicBezTo>
                    <a:pt x="368" y="245"/>
                    <a:pt x="347" y="184"/>
                    <a:pt x="388" y="102"/>
                  </a:cubicBezTo>
                  <a:cubicBezTo>
                    <a:pt x="347" y="82"/>
                    <a:pt x="327" y="62"/>
                    <a:pt x="327" y="21"/>
                  </a:cubicBezTo>
                  <a:cubicBezTo>
                    <a:pt x="327" y="1"/>
                    <a:pt x="306" y="1"/>
                    <a:pt x="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2" name="Google Shape;27302;p30"/>
            <p:cNvSpPr/>
            <p:nvPr/>
          </p:nvSpPr>
          <p:spPr>
            <a:xfrm rot="10800000" flipH="1">
              <a:off x="-3105900" y="4738931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82" y="1"/>
                  </a:moveTo>
                  <a:cubicBezTo>
                    <a:pt x="41" y="21"/>
                    <a:pt x="21" y="41"/>
                    <a:pt x="0" y="82"/>
                  </a:cubicBezTo>
                  <a:cubicBezTo>
                    <a:pt x="0" y="143"/>
                    <a:pt x="21" y="225"/>
                    <a:pt x="61" y="286"/>
                  </a:cubicBezTo>
                  <a:cubicBezTo>
                    <a:pt x="61" y="286"/>
                    <a:pt x="82" y="306"/>
                    <a:pt x="82" y="306"/>
                  </a:cubicBezTo>
                  <a:cubicBezTo>
                    <a:pt x="102" y="286"/>
                    <a:pt x="123" y="286"/>
                    <a:pt x="143" y="286"/>
                  </a:cubicBezTo>
                  <a:cubicBezTo>
                    <a:pt x="163" y="306"/>
                    <a:pt x="123" y="347"/>
                    <a:pt x="163" y="347"/>
                  </a:cubicBezTo>
                  <a:cubicBezTo>
                    <a:pt x="224" y="367"/>
                    <a:pt x="286" y="347"/>
                    <a:pt x="347" y="388"/>
                  </a:cubicBezTo>
                  <a:cubicBezTo>
                    <a:pt x="367" y="388"/>
                    <a:pt x="387" y="388"/>
                    <a:pt x="387" y="347"/>
                  </a:cubicBezTo>
                  <a:cubicBezTo>
                    <a:pt x="286" y="286"/>
                    <a:pt x="204" y="225"/>
                    <a:pt x="123" y="123"/>
                  </a:cubicBezTo>
                  <a:cubicBezTo>
                    <a:pt x="102" y="82"/>
                    <a:pt x="143" y="21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3" name="Google Shape;27303;p30"/>
            <p:cNvSpPr/>
            <p:nvPr/>
          </p:nvSpPr>
          <p:spPr>
            <a:xfrm rot="10800000" flipH="1">
              <a:off x="-3135425" y="4476206"/>
              <a:ext cx="10700" cy="6150"/>
            </a:xfrm>
            <a:custGeom>
              <a:avLst/>
              <a:gdLst/>
              <a:ahLst/>
              <a:cxnLst/>
              <a:rect l="l" t="t" r="r" b="b"/>
              <a:pathLst>
                <a:path w="428" h="246" extrusionOk="0">
                  <a:moveTo>
                    <a:pt x="0" y="1"/>
                  </a:moveTo>
                  <a:cubicBezTo>
                    <a:pt x="0" y="21"/>
                    <a:pt x="0" y="42"/>
                    <a:pt x="0" y="62"/>
                  </a:cubicBezTo>
                  <a:cubicBezTo>
                    <a:pt x="61" y="82"/>
                    <a:pt x="102" y="164"/>
                    <a:pt x="204" y="164"/>
                  </a:cubicBezTo>
                  <a:cubicBezTo>
                    <a:pt x="209" y="162"/>
                    <a:pt x="215" y="161"/>
                    <a:pt x="220" y="161"/>
                  </a:cubicBezTo>
                  <a:cubicBezTo>
                    <a:pt x="273" y="161"/>
                    <a:pt x="315" y="245"/>
                    <a:pt x="407" y="245"/>
                  </a:cubicBezTo>
                  <a:cubicBezTo>
                    <a:pt x="407" y="184"/>
                    <a:pt x="428" y="143"/>
                    <a:pt x="387" y="123"/>
                  </a:cubicBezTo>
                  <a:cubicBezTo>
                    <a:pt x="372" y="108"/>
                    <a:pt x="357" y="104"/>
                    <a:pt x="342" y="104"/>
                  </a:cubicBezTo>
                  <a:cubicBezTo>
                    <a:pt x="326" y="104"/>
                    <a:pt x="309" y="109"/>
                    <a:pt x="293" y="109"/>
                  </a:cubicBezTo>
                  <a:cubicBezTo>
                    <a:pt x="283" y="109"/>
                    <a:pt x="274" y="107"/>
                    <a:pt x="265" y="103"/>
                  </a:cubicBezTo>
                  <a:cubicBezTo>
                    <a:pt x="245" y="62"/>
                    <a:pt x="245" y="2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4" name="Google Shape;27304;p30"/>
            <p:cNvSpPr/>
            <p:nvPr/>
          </p:nvSpPr>
          <p:spPr>
            <a:xfrm rot="10800000" flipH="1">
              <a:off x="-3049900" y="5614131"/>
              <a:ext cx="8175" cy="6150"/>
            </a:xfrm>
            <a:custGeom>
              <a:avLst/>
              <a:gdLst/>
              <a:ahLst/>
              <a:cxnLst/>
              <a:rect l="l" t="t" r="r" b="b"/>
              <a:pathLst>
                <a:path w="327" h="246" extrusionOk="0">
                  <a:moveTo>
                    <a:pt x="21" y="1"/>
                  </a:moveTo>
                  <a:cubicBezTo>
                    <a:pt x="1" y="103"/>
                    <a:pt x="82" y="164"/>
                    <a:pt x="102" y="245"/>
                  </a:cubicBezTo>
                  <a:cubicBezTo>
                    <a:pt x="143" y="245"/>
                    <a:pt x="164" y="204"/>
                    <a:pt x="204" y="204"/>
                  </a:cubicBezTo>
                  <a:cubicBezTo>
                    <a:pt x="204" y="164"/>
                    <a:pt x="204" y="143"/>
                    <a:pt x="184" y="103"/>
                  </a:cubicBezTo>
                  <a:cubicBezTo>
                    <a:pt x="164" y="103"/>
                    <a:pt x="143" y="103"/>
                    <a:pt x="123" y="82"/>
                  </a:cubicBezTo>
                  <a:cubicBezTo>
                    <a:pt x="131" y="74"/>
                    <a:pt x="140" y="69"/>
                    <a:pt x="148" y="69"/>
                  </a:cubicBezTo>
                  <a:cubicBezTo>
                    <a:pt x="160" y="69"/>
                    <a:pt x="172" y="79"/>
                    <a:pt x="184" y="103"/>
                  </a:cubicBezTo>
                  <a:lnTo>
                    <a:pt x="306" y="103"/>
                  </a:lnTo>
                  <a:cubicBezTo>
                    <a:pt x="326" y="62"/>
                    <a:pt x="326" y="21"/>
                    <a:pt x="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5" name="Google Shape;27305;p30"/>
            <p:cNvSpPr/>
            <p:nvPr/>
          </p:nvSpPr>
          <p:spPr>
            <a:xfrm rot="10800000" flipH="1">
              <a:off x="-3076375" y="4650331"/>
              <a:ext cx="6650" cy="8175"/>
            </a:xfrm>
            <a:custGeom>
              <a:avLst/>
              <a:gdLst/>
              <a:ahLst/>
              <a:cxnLst/>
              <a:rect l="l" t="t" r="r" b="b"/>
              <a:pathLst>
                <a:path w="266" h="327" extrusionOk="0">
                  <a:moveTo>
                    <a:pt x="143" y="0"/>
                  </a:moveTo>
                  <a:cubicBezTo>
                    <a:pt x="102" y="61"/>
                    <a:pt x="82" y="123"/>
                    <a:pt x="1" y="184"/>
                  </a:cubicBezTo>
                  <a:cubicBezTo>
                    <a:pt x="102" y="204"/>
                    <a:pt x="102" y="306"/>
                    <a:pt x="184" y="326"/>
                  </a:cubicBezTo>
                  <a:cubicBezTo>
                    <a:pt x="225" y="306"/>
                    <a:pt x="245" y="265"/>
                    <a:pt x="265" y="204"/>
                  </a:cubicBezTo>
                  <a:cubicBezTo>
                    <a:pt x="225" y="184"/>
                    <a:pt x="204" y="143"/>
                    <a:pt x="184" y="123"/>
                  </a:cubicBezTo>
                  <a:cubicBezTo>
                    <a:pt x="164" y="82"/>
                    <a:pt x="204" y="61"/>
                    <a:pt x="204" y="41"/>
                  </a:cubicBezTo>
                  <a:cubicBezTo>
                    <a:pt x="184" y="21"/>
                    <a:pt x="164" y="0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6" name="Google Shape;27306;p30"/>
            <p:cNvSpPr/>
            <p:nvPr/>
          </p:nvSpPr>
          <p:spPr>
            <a:xfrm rot="10800000" flipH="1">
              <a:off x="-3025450" y="5548956"/>
              <a:ext cx="5625" cy="7675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122" y="1"/>
                  </a:moveTo>
                  <a:cubicBezTo>
                    <a:pt x="102" y="21"/>
                    <a:pt x="82" y="41"/>
                    <a:pt x="61" y="62"/>
                  </a:cubicBezTo>
                  <a:cubicBezTo>
                    <a:pt x="61" y="82"/>
                    <a:pt x="82" y="82"/>
                    <a:pt x="82" y="102"/>
                  </a:cubicBezTo>
                  <a:cubicBezTo>
                    <a:pt x="61" y="163"/>
                    <a:pt x="21" y="184"/>
                    <a:pt x="0" y="225"/>
                  </a:cubicBezTo>
                  <a:cubicBezTo>
                    <a:pt x="21" y="265"/>
                    <a:pt x="41" y="286"/>
                    <a:pt x="82" y="306"/>
                  </a:cubicBezTo>
                  <a:cubicBezTo>
                    <a:pt x="122" y="265"/>
                    <a:pt x="163" y="245"/>
                    <a:pt x="183" y="225"/>
                  </a:cubicBezTo>
                  <a:cubicBezTo>
                    <a:pt x="204" y="184"/>
                    <a:pt x="143" y="143"/>
                    <a:pt x="163" y="102"/>
                  </a:cubicBezTo>
                  <a:cubicBezTo>
                    <a:pt x="183" y="62"/>
                    <a:pt x="224" y="62"/>
                    <a:pt x="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7" name="Google Shape;27307;p30"/>
            <p:cNvSpPr/>
            <p:nvPr/>
          </p:nvSpPr>
          <p:spPr>
            <a:xfrm rot="10800000" flipH="1">
              <a:off x="-3255600" y="5495181"/>
              <a:ext cx="6650" cy="6075"/>
            </a:xfrm>
            <a:custGeom>
              <a:avLst/>
              <a:gdLst/>
              <a:ahLst/>
              <a:cxnLst/>
              <a:rect l="l" t="t" r="r" b="b"/>
              <a:pathLst>
                <a:path w="266" h="243" extrusionOk="0">
                  <a:moveTo>
                    <a:pt x="52" y="0"/>
                  </a:moveTo>
                  <a:cubicBezTo>
                    <a:pt x="37" y="0"/>
                    <a:pt x="21" y="5"/>
                    <a:pt x="1" y="26"/>
                  </a:cubicBezTo>
                  <a:cubicBezTo>
                    <a:pt x="62" y="66"/>
                    <a:pt x="62" y="148"/>
                    <a:pt x="103" y="209"/>
                  </a:cubicBezTo>
                  <a:cubicBezTo>
                    <a:pt x="139" y="233"/>
                    <a:pt x="153" y="243"/>
                    <a:pt x="180" y="243"/>
                  </a:cubicBezTo>
                  <a:cubicBezTo>
                    <a:pt x="199" y="243"/>
                    <a:pt x="223" y="238"/>
                    <a:pt x="266" y="229"/>
                  </a:cubicBezTo>
                  <a:cubicBezTo>
                    <a:pt x="225" y="128"/>
                    <a:pt x="164" y="66"/>
                    <a:pt x="103" y="5"/>
                  </a:cubicBezTo>
                  <a:cubicBezTo>
                    <a:pt x="82" y="5"/>
                    <a:pt x="67" y="0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8" name="Google Shape;27308;p30"/>
            <p:cNvSpPr/>
            <p:nvPr/>
          </p:nvSpPr>
          <p:spPr>
            <a:xfrm rot="10800000" flipH="1">
              <a:off x="-3110475" y="4876431"/>
              <a:ext cx="6125" cy="4625"/>
            </a:xfrm>
            <a:custGeom>
              <a:avLst/>
              <a:gdLst/>
              <a:ahLst/>
              <a:cxnLst/>
              <a:rect l="l" t="t" r="r" b="b"/>
              <a:pathLst>
                <a:path w="245" h="185" extrusionOk="0">
                  <a:moveTo>
                    <a:pt x="168" y="0"/>
                  </a:moveTo>
                  <a:cubicBezTo>
                    <a:pt x="152" y="0"/>
                    <a:pt x="136" y="3"/>
                    <a:pt x="122" y="3"/>
                  </a:cubicBezTo>
                  <a:cubicBezTo>
                    <a:pt x="61" y="23"/>
                    <a:pt x="82" y="64"/>
                    <a:pt x="61" y="104"/>
                  </a:cubicBezTo>
                  <a:cubicBezTo>
                    <a:pt x="61" y="145"/>
                    <a:pt x="0" y="125"/>
                    <a:pt x="0" y="166"/>
                  </a:cubicBezTo>
                  <a:cubicBezTo>
                    <a:pt x="31" y="178"/>
                    <a:pt x="60" y="185"/>
                    <a:pt x="87" y="185"/>
                  </a:cubicBezTo>
                  <a:cubicBezTo>
                    <a:pt x="149" y="185"/>
                    <a:pt x="202" y="149"/>
                    <a:pt x="244" y="64"/>
                  </a:cubicBezTo>
                  <a:cubicBezTo>
                    <a:pt x="231" y="9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9" name="Google Shape;27309;p30"/>
            <p:cNvSpPr/>
            <p:nvPr/>
          </p:nvSpPr>
          <p:spPr>
            <a:xfrm rot="10800000" flipH="1">
              <a:off x="-3263225" y="4582106"/>
              <a:ext cx="5125" cy="5750"/>
            </a:xfrm>
            <a:custGeom>
              <a:avLst/>
              <a:gdLst/>
              <a:ahLst/>
              <a:cxnLst/>
              <a:rect l="l" t="t" r="r" b="b"/>
              <a:pathLst>
                <a:path w="205" h="230" extrusionOk="0">
                  <a:moveTo>
                    <a:pt x="100" y="0"/>
                  </a:moveTo>
                  <a:cubicBezTo>
                    <a:pt x="77" y="0"/>
                    <a:pt x="51" y="5"/>
                    <a:pt x="21" y="26"/>
                  </a:cubicBezTo>
                  <a:lnTo>
                    <a:pt x="41" y="26"/>
                  </a:lnTo>
                  <a:cubicBezTo>
                    <a:pt x="0" y="87"/>
                    <a:pt x="21" y="148"/>
                    <a:pt x="62" y="229"/>
                  </a:cubicBezTo>
                  <a:cubicBezTo>
                    <a:pt x="102" y="168"/>
                    <a:pt x="163" y="168"/>
                    <a:pt x="204" y="148"/>
                  </a:cubicBezTo>
                  <a:cubicBezTo>
                    <a:pt x="204" y="87"/>
                    <a:pt x="163" y="46"/>
                    <a:pt x="163" y="5"/>
                  </a:cubicBezTo>
                  <a:cubicBezTo>
                    <a:pt x="143" y="5"/>
                    <a:pt x="123" y="0"/>
                    <a:pt x="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0" name="Google Shape;27310;p30"/>
            <p:cNvSpPr/>
            <p:nvPr/>
          </p:nvSpPr>
          <p:spPr>
            <a:xfrm rot="10800000" flipH="1">
              <a:off x="-3130850" y="4467556"/>
              <a:ext cx="4600" cy="8175"/>
            </a:xfrm>
            <a:custGeom>
              <a:avLst/>
              <a:gdLst/>
              <a:ahLst/>
              <a:cxnLst/>
              <a:rect l="l" t="t" r="r" b="b"/>
              <a:pathLst>
                <a:path w="184" h="327" extrusionOk="0">
                  <a:moveTo>
                    <a:pt x="41" y="1"/>
                  </a:moveTo>
                  <a:cubicBezTo>
                    <a:pt x="41" y="1"/>
                    <a:pt x="21" y="21"/>
                    <a:pt x="0" y="21"/>
                  </a:cubicBezTo>
                  <a:cubicBezTo>
                    <a:pt x="0" y="41"/>
                    <a:pt x="0" y="62"/>
                    <a:pt x="0" y="62"/>
                  </a:cubicBezTo>
                  <a:cubicBezTo>
                    <a:pt x="21" y="82"/>
                    <a:pt x="62" y="82"/>
                    <a:pt x="62" y="102"/>
                  </a:cubicBezTo>
                  <a:lnTo>
                    <a:pt x="62" y="225"/>
                  </a:lnTo>
                  <a:cubicBezTo>
                    <a:pt x="82" y="265"/>
                    <a:pt x="123" y="306"/>
                    <a:pt x="163" y="326"/>
                  </a:cubicBezTo>
                  <a:cubicBezTo>
                    <a:pt x="184" y="286"/>
                    <a:pt x="163" y="245"/>
                    <a:pt x="163" y="204"/>
                  </a:cubicBezTo>
                  <a:cubicBezTo>
                    <a:pt x="163" y="184"/>
                    <a:pt x="123" y="184"/>
                    <a:pt x="123" y="164"/>
                  </a:cubicBezTo>
                  <a:cubicBezTo>
                    <a:pt x="143" y="143"/>
                    <a:pt x="143" y="123"/>
                    <a:pt x="143" y="123"/>
                  </a:cubicBezTo>
                  <a:cubicBezTo>
                    <a:pt x="143" y="102"/>
                    <a:pt x="143" y="82"/>
                    <a:pt x="143" y="82"/>
                  </a:cubicBezTo>
                  <a:cubicBezTo>
                    <a:pt x="102" y="41"/>
                    <a:pt x="102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1" name="Google Shape;27311;p30"/>
            <p:cNvSpPr/>
            <p:nvPr/>
          </p:nvSpPr>
          <p:spPr>
            <a:xfrm rot="10800000" flipH="1">
              <a:off x="-3097250" y="4747956"/>
              <a:ext cx="5625" cy="5900"/>
            </a:xfrm>
            <a:custGeom>
              <a:avLst/>
              <a:gdLst/>
              <a:ahLst/>
              <a:cxnLst/>
              <a:rect l="l" t="t" r="r" b="b"/>
              <a:pathLst>
                <a:path w="225" h="236" extrusionOk="0">
                  <a:moveTo>
                    <a:pt x="66" y="0"/>
                  </a:moveTo>
                  <a:cubicBezTo>
                    <a:pt x="58" y="0"/>
                    <a:pt x="49" y="2"/>
                    <a:pt x="41" y="6"/>
                  </a:cubicBezTo>
                  <a:cubicBezTo>
                    <a:pt x="1" y="47"/>
                    <a:pt x="41" y="47"/>
                    <a:pt x="41" y="67"/>
                  </a:cubicBezTo>
                  <a:cubicBezTo>
                    <a:pt x="41" y="87"/>
                    <a:pt x="41" y="108"/>
                    <a:pt x="41" y="149"/>
                  </a:cubicBezTo>
                  <a:cubicBezTo>
                    <a:pt x="102" y="149"/>
                    <a:pt x="102" y="230"/>
                    <a:pt x="164" y="230"/>
                  </a:cubicBezTo>
                  <a:cubicBezTo>
                    <a:pt x="164" y="230"/>
                    <a:pt x="169" y="235"/>
                    <a:pt x="176" y="235"/>
                  </a:cubicBezTo>
                  <a:cubicBezTo>
                    <a:pt x="184" y="235"/>
                    <a:pt x="194" y="230"/>
                    <a:pt x="204" y="210"/>
                  </a:cubicBezTo>
                  <a:cubicBezTo>
                    <a:pt x="225" y="149"/>
                    <a:pt x="164" y="108"/>
                    <a:pt x="184" y="26"/>
                  </a:cubicBezTo>
                  <a:cubicBezTo>
                    <a:pt x="135" y="26"/>
                    <a:pt x="99" y="0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2" name="Google Shape;27312;p30"/>
            <p:cNvSpPr/>
            <p:nvPr/>
          </p:nvSpPr>
          <p:spPr>
            <a:xfrm rot="10800000" flipH="1">
              <a:off x="-3095200" y="4772031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61" y="0"/>
                  </a:moveTo>
                  <a:cubicBezTo>
                    <a:pt x="20" y="41"/>
                    <a:pt x="20" y="82"/>
                    <a:pt x="0" y="122"/>
                  </a:cubicBezTo>
                  <a:cubicBezTo>
                    <a:pt x="20" y="163"/>
                    <a:pt x="61" y="163"/>
                    <a:pt x="102" y="204"/>
                  </a:cubicBezTo>
                  <a:cubicBezTo>
                    <a:pt x="143" y="163"/>
                    <a:pt x="183" y="163"/>
                    <a:pt x="183" y="122"/>
                  </a:cubicBezTo>
                  <a:cubicBezTo>
                    <a:pt x="143" y="82"/>
                    <a:pt x="204" y="41"/>
                    <a:pt x="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3" name="Google Shape;27313;p30"/>
            <p:cNvSpPr/>
            <p:nvPr/>
          </p:nvSpPr>
          <p:spPr>
            <a:xfrm rot="10800000" flipH="1">
              <a:off x="-3303450" y="5115181"/>
              <a:ext cx="3600" cy="7150"/>
            </a:xfrm>
            <a:custGeom>
              <a:avLst/>
              <a:gdLst/>
              <a:ahLst/>
              <a:cxnLst/>
              <a:rect l="l" t="t" r="r" b="b"/>
              <a:pathLst>
                <a:path w="144" h="286" extrusionOk="0">
                  <a:moveTo>
                    <a:pt x="82" y="0"/>
                  </a:moveTo>
                  <a:cubicBezTo>
                    <a:pt x="62" y="21"/>
                    <a:pt x="21" y="41"/>
                    <a:pt x="1" y="82"/>
                  </a:cubicBezTo>
                  <a:cubicBezTo>
                    <a:pt x="41" y="143"/>
                    <a:pt x="62" y="184"/>
                    <a:pt x="1" y="245"/>
                  </a:cubicBezTo>
                  <a:cubicBezTo>
                    <a:pt x="21" y="265"/>
                    <a:pt x="41" y="285"/>
                    <a:pt x="82" y="285"/>
                  </a:cubicBezTo>
                  <a:cubicBezTo>
                    <a:pt x="102" y="245"/>
                    <a:pt x="143" y="245"/>
                    <a:pt x="143" y="204"/>
                  </a:cubicBezTo>
                  <a:cubicBezTo>
                    <a:pt x="123" y="123"/>
                    <a:pt x="123" y="123"/>
                    <a:pt x="143" y="41"/>
                  </a:cubicBezTo>
                  <a:cubicBezTo>
                    <a:pt x="123" y="41"/>
                    <a:pt x="123" y="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4" name="Google Shape;27314;p30"/>
            <p:cNvSpPr/>
            <p:nvPr/>
          </p:nvSpPr>
          <p:spPr>
            <a:xfrm rot="10800000" flipH="1">
              <a:off x="-3139000" y="4497606"/>
              <a:ext cx="5625" cy="5100"/>
            </a:xfrm>
            <a:custGeom>
              <a:avLst/>
              <a:gdLst/>
              <a:ahLst/>
              <a:cxnLst/>
              <a:rect l="l" t="t" r="r" b="b"/>
              <a:pathLst>
                <a:path w="225" h="204" extrusionOk="0">
                  <a:moveTo>
                    <a:pt x="123" y="0"/>
                  </a:moveTo>
                  <a:cubicBezTo>
                    <a:pt x="82" y="0"/>
                    <a:pt x="41" y="0"/>
                    <a:pt x="21" y="41"/>
                  </a:cubicBezTo>
                  <a:cubicBezTo>
                    <a:pt x="41" y="102"/>
                    <a:pt x="1" y="163"/>
                    <a:pt x="82" y="204"/>
                  </a:cubicBezTo>
                  <a:cubicBezTo>
                    <a:pt x="102" y="184"/>
                    <a:pt x="123" y="163"/>
                    <a:pt x="143" y="163"/>
                  </a:cubicBezTo>
                  <a:cubicBezTo>
                    <a:pt x="159" y="163"/>
                    <a:pt x="173" y="166"/>
                    <a:pt x="184" y="166"/>
                  </a:cubicBezTo>
                  <a:cubicBezTo>
                    <a:pt x="200" y="166"/>
                    <a:pt x="212" y="159"/>
                    <a:pt x="225" y="122"/>
                  </a:cubicBezTo>
                  <a:cubicBezTo>
                    <a:pt x="184" y="82"/>
                    <a:pt x="143" y="61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5" name="Google Shape;27315;p30"/>
            <p:cNvSpPr/>
            <p:nvPr/>
          </p:nvSpPr>
          <p:spPr>
            <a:xfrm rot="10800000" flipH="1">
              <a:off x="-3109475" y="4791881"/>
              <a:ext cx="5125" cy="4100"/>
            </a:xfrm>
            <a:custGeom>
              <a:avLst/>
              <a:gdLst/>
              <a:ahLst/>
              <a:cxnLst/>
              <a:rect l="l" t="t" r="r" b="b"/>
              <a:pathLst>
                <a:path w="205" h="164" extrusionOk="0">
                  <a:moveTo>
                    <a:pt x="82" y="1"/>
                  </a:moveTo>
                  <a:cubicBezTo>
                    <a:pt x="62" y="21"/>
                    <a:pt x="42" y="41"/>
                    <a:pt x="1" y="82"/>
                  </a:cubicBezTo>
                  <a:cubicBezTo>
                    <a:pt x="143" y="164"/>
                    <a:pt x="143" y="164"/>
                    <a:pt x="204" y="164"/>
                  </a:cubicBezTo>
                  <a:cubicBezTo>
                    <a:pt x="204" y="102"/>
                    <a:pt x="204" y="62"/>
                    <a:pt x="204" y="21"/>
                  </a:cubicBezTo>
                  <a:cubicBezTo>
                    <a:pt x="184" y="21"/>
                    <a:pt x="164" y="26"/>
                    <a:pt x="143" y="26"/>
                  </a:cubicBezTo>
                  <a:cubicBezTo>
                    <a:pt x="123" y="26"/>
                    <a:pt x="103" y="21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6" name="Google Shape;27316;p30"/>
            <p:cNvSpPr/>
            <p:nvPr/>
          </p:nvSpPr>
          <p:spPr>
            <a:xfrm rot="10800000" flipH="1">
              <a:off x="-3104375" y="4784756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02" y="87"/>
                  </a:moveTo>
                  <a:cubicBezTo>
                    <a:pt x="102" y="87"/>
                    <a:pt x="102" y="108"/>
                    <a:pt x="102" y="108"/>
                  </a:cubicBezTo>
                  <a:lnTo>
                    <a:pt x="82" y="108"/>
                  </a:lnTo>
                  <a:lnTo>
                    <a:pt x="102" y="87"/>
                  </a:lnTo>
                  <a:close/>
                  <a:moveTo>
                    <a:pt x="75" y="0"/>
                  </a:moveTo>
                  <a:cubicBezTo>
                    <a:pt x="64" y="0"/>
                    <a:pt x="52" y="2"/>
                    <a:pt x="41" y="6"/>
                  </a:cubicBezTo>
                  <a:cubicBezTo>
                    <a:pt x="21" y="47"/>
                    <a:pt x="41" y="67"/>
                    <a:pt x="62" y="87"/>
                  </a:cubicBezTo>
                  <a:cubicBezTo>
                    <a:pt x="62" y="108"/>
                    <a:pt x="0" y="128"/>
                    <a:pt x="62" y="169"/>
                  </a:cubicBezTo>
                  <a:cubicBezTo>
                    <a:pt x="73" y="157"/>
                    <a:pt x="92" y="145"/>
                    <a:pt x="113" y="145"/>
                  </a:cubicBezTo>
                  <a:cubicBezTo>
                    <a:pt x="129" y="145"/>
                    <a:pt x="146" y="151"/>
                    <a:pt x="163" y="169"/>
                  </a:cubicBezTo>
                  <a:cubicBezTo>
                    <a:pt x="184" y="128"/>
                    <a:pt x="225" y="128"/>
                    <a:pt x="225" y="67"/>
                  </a:cubicBezTo>
                  <a:cubicBezTo>
                    <a:pt x="175" y="34"/>
                    <a:pt x="125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7" name="Google Shape;27317;p30"/>
            <p:cNvSpPr/>
            <p:nvPr/>
          </p:nvSpPr>
          <p:spPr>
            <a:xfrm rot="10800000" flipH="1">
              <a:off x="-3128300" y="5603731"/>
              <a:ext cx="3075" cy="5850"/>
            </a:xfrm>
            <a:custGeom>
              <a:avLst/>
              <a:gdLst/>
              <a:ahLst/>
              <a:cxnLst/>
              <a:rect l="l" t="t" r="r" b="b"/>
              <a:pathLst>
                <a:path w="123" h="234" extrusionOk="0">
                  <a:moveTo>
                    <a:pt x="82" y="1"/>
                  </a:moveTo>
                  <a:cubicBezTo>
                    <a:pt x="41" y="1"/>
                    <a:pt x="21" y="1"/>
                    <a:pt x="21" y="21"/>
                  </a:cubicBezTo>
                  <a:cubicBezTo>
                    <a:pt x="0" y="41"/>
                    <a:pt x="21" y="62"/>
                    <a:pt x="41" y="82"/>
                  </a:cubicBezTo>
                  <a:cubicBezTo>
                    <a:pt x="21" y="143"/>
                    <a:pt x="0" y="184"/>
                    <a:pt x="21" y="225"/>
                  </a:cubicBezTo>
                  <a:cubicBezTo>
                    <a:pt x="48" y="225"/>
                    <a:pt x="66" y="234"/>
                    <a:pt x="87" y="234"/>
                  </a:cubicBezTo>
                  <a:cubicBezTo>
                    <a:pt x="98" y="234"/>
                    <a:pt x="109" y="231"/>
                    <a:pt x="122" y="225"/>
                  </a:cubicBezTo>
                  <a:cubicBezTo>
                    <a:pt x="122" y="143"/>
                    <a:pt x="122" y="62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8" name="Google Shape;27318;p30"/>
            <p:cNvSpPr/>
            <p:nvPr/>
          </p:nvSpPr>
          <p:spPr>
            <a:xfrm rot="10800000" flipH="1">
              <a:off x="-3127800" y="5596831"/>
              <a:ext cx="4100" cy="5125"/>
            </a:xfrm>
            <a:custGeom>
              <a:avLst/>
              <a:gdLst/>
              <a:ahLst/>
              <a:cxnLst/>
              <a:rect l="l" t="t" r="r" b="b"/>
              <a:pathLst>
                <a:path w="164" h="205" extrusionOk="0">
                  <a:moveTo>
                    <a:pt x="62" y="1"/>
                  </a:moveTo>
                  <a:cubicBezTo>
                    <a:pt x="41" y="42"/>
                    <a:pt x="1" y="62"/>
                    <a:pt x="1" y="103"/>
                  </a:cubicBezTo>
                  <a:cubicBezTo>
                    <a:pt x="21" y="144"/>
                    <a:pt x="82" y="164"/>
                    <a:pt x="123" y="205"/>
                  </a:cubicBezTo>
                  <a:cubicBezTo>
                    <a:pt x="164" y="164"/>
                    <a:pt x="164" y="123"/>
                    <a:pt x="164" y="82"/>
                  </a:cubicBezTo>
                  <a:cubicBezTo>
                    <a:pt x="143" y="62"/>
                    <a:pt x="123" y="2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9" name="Google Shape;27319;p30"/>
            <p:cNvSpPr/>
            <p:nvPr/>
          </p:nvSpPr>
          <p:spPr>
            <a:xfrm rot="10800000" flipH="1">
              <a:off x="-3279525" y="4804606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41" y="1"/>
                  </a:moveTo>
                  <a:cubicBezTo>
                    <a:pt x="1" y="42"/>
                    <a:pt x="21" y="62"/>
                    <a:pt x="21" y="103"/>
                  </a:cubicBezTo>
                  <a:cubicBezTo>
                    <a:pt x="41" y="123"/>
                    <a:pt x="82" y="184"/>
                    <a:pt x="123" y="204"/>
                  </a:cubicBezTo>
                  <a:cubicBezTo>
                    <a:pt x="143" y="204"/>
                    <a:pt x="164" y="204"/>
                    <a:pt x="184" y="184"/>
                  </a:cubicBezTo>
                  <a:cubicBezTo>
                    <a:pt x="184" y="164"/>
                    <a:pt x="184" y="143"/>
                    <a:pt x="184" y="123"/>
                  </a:cubicBezTo>
                  <a:cubicBezTo>
                    <a:pt x="123" y="82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0" name="Google Shape;27320;p30"/>
            <p:cNvSpPr/>
            <p:nvPr/>
          </p:nvSpPr>
          <p:spPr>
            <a:xfrm rot="10800000" flipH="1">
              <a:off x="-3085025" y="4584156"/>
              <a:ext cx="3575" cy="4950"/>
            </a:xfrm>
            <a:custGeom>
              <a:avLst/>
              <a:gdLst/>
              <a:ahLst/>
              <a:cxnLst/>
              <a:rect l="l" t="t" r="r" b="b"/>
              <a:pathLst>
                <a:path w="143" h="198" extrusionOk="0">
                  <a:moveTo>
                    <a:pt x="50" y="1"/>
                  </a:moveTo>
                  <a:cubicBezTo>
                    <a:pt x="36" y="1"/>
                    <a:pt x="20" y="5"/>
                    <a:pt x="0" y="14"/>
                  </a:cubicBezTo>
                  <a:cubicBezTo>
                    <a:pt x="21" y="116"/>
                    <a:pt x="21" y="116"/>
                    <a:pt x="143" y="198"/>
                  </a:cubicBezTo>
                  <a:lnTo>
                    <a:pt x="143" y="55"/>
                  </a:lnTo>
                  <a:cubicBezTo>
                    <a:pt x="112" y="40"/>
                    <a:pt x="93" y="1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1" name="Google Shape;27321;p30"/>
            <p:cNvSpPr/>
            <p:nvPr/>
          </p:nvSpPr>
          <p:spPr>
            <a:xfrm rot="10800000" flipH="1">
              <a:off x="-3287675" y="4888106"/>
              <a:ext cx="4625" cy="4675"/>
            </a:xfrm>
            <a:custGeom>
              <a:avLst/>
              <a:gdLst/>
              <a:ahLst/>
              <a:cxnLst/>
              <a:rect l="l" t="t" r="r" b="b"/>
              <a:pathLst>
                <a:path w="185" h="187" extrusionOk="0">
                  <a:moveTo>
                    <a:pt x="142" y="1"/>
                  </a:moveTo>
                  <a:cubicBezTo>
                    <a:pt x="62" y="1"/>
                    <a:pt x="57" y="107"/>
                    <a:pt x="1" y="125"/>
                  </a:cubicBezTo>
                  <a:cubicBezTo>
                    <a:pt x="42" y="166"/>
                    <a:pt x="42" y="186"/>
                    <a:pt x="82" y="186"/>
                  </a:cubicBezTo>
                  <a:cubicBezTo>
                    <a:pt x="123" y="166"/>
                    <a:pt x="123" y="105"/>
                    <a:pt x="184" y="85"/>
                  </a:cubicBezTo>
                  <a:cubicBezTo>
                    <a:pt x="164" y="64"/>
                    <a:pt x="184" y="24"/>
                    <a:pt x="164" y="3"/>
                  </a:cubicBezTo>
                  <a:cubicBezTo>
                    <a:pt x="156" y="2"/>
                    <a:pt x="149" y="1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2" name="Google Shape;27322;p30"/>
            <p:cNvSpPr/>
            <p:nvPr/>
          </p:nvSpPr>
          <p:spPr>
            <a:xfrm rot="10800000" flipH="1">
              <a:off x="-3103875" y="4836681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82" y="21"/>
                    <a:pt x="62" y="61"/>
                    <a:pt x="1" y="82"/>
                  </a:cubicBezTo>
                  <a:lnTo>
                    <a:pt x="1" y="143"/>
                  </a:lnTo>
                  <a:cubicBezTo>
                    <a:pt x="42" y="184"/>
                    <a:pt x="42" y="224"/>
                    <a:pt x="103" y="224"/>
                  </a:cubicBezTo>
                  <a:cubicBezTo>
                    <a:pt x="143" y="163"/>
                    <a:pt x="82" y="82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3" name="Google Shape;27323;p30"/>
            <p:cNvSpPr/>
            <p:nvPr/>
          </p:nvSpPr>
          <p:spPr>
            <a:xfrm rot="10800000" flipH="1">
              <a:off x="-3316675" y="5385531"/>
              <a:ext cx="4600" cy="4175"/>
            </a:xfrm>
            <a:custGeom>
              <a:avLst/>
              <a:gdLst/>
              <a:ahLst/>
              <a:cxnLst/>
              <a:rect l="l" t="t" r="r" b="b"/>
              <a:pathLst>
                <a:path w="184" h="167" extrusionOk="0">
                  <a:moveTo>
                    <a:pt x="118" y="0"/>
                  </a:moveTo>
                  <a:cubicBezTo>
                    <a:pt x="57" y="0"/>
                    <a:pt x="36" y="71"/>
                    <a:pt x="0" y="126"/>
                  </a:cubicBezTo>
                  <a:cubicBezTo>
                    <a:pt x="20" y="146"/>
                    <a:pt x="41" y="166"/>
                    <a:pt x="61" y="166"/>
                  </a:cubicBezTo>
                  <a:cubicBezTo>
                    <a:pt x="102" y="146"/>
                    <a:pt x="143" y="126"/>
                    <a:pt x="163" y="85"/>
                  </a:cubicBezTo>
                  <a:cubicBezTo>
                    <a:pt x="163" y="65"/>
                    <a:pt x="183" y="24"/>
                    <a:pt x="143" y="3"/>
                  </a:cubicBezTo>
                  <a:cubicBezTo>
                    <a:pt x="134" y="1"/>
                    <a:pt x="126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4" name="Google Shape;27324;p30"/>
            <p:cNvSpPr/>
            <p:nvPr/>
          </p:nvSpPr>
          <p:spPr>
            <a:xfrm rot="10800000" flipH="1">
              <a:off x="-3054475" y="5608031"/>
              <a:ext cx="4100" cy="3575"/>
            </a:xfrm>
            <a:custGeom>
              <a:avLst/>
              <a:gdLst/>
              <a:ahLst/>
              <a:cxnLst/>
              <a:rect l="l" t="t" r="r" b="b"/>
              <a:pathLst>
                <a:path w="164" h="143" extrusionOk="0">
                  <a:moveTo>
                    <a:pt x="82" y="0"/>
                  </a:moveTo>
                  <a:cubicBezTo>
                    <a:pt x="21" y="0"/>
                    <a:pt x="0" y="41"/>
                    <a:pt x="0" y="102"/>
                  </a:cubicBezTo>
                  <a:cubicBezTo>
                    <a:pt x="21" y="122"/>
                    <a:pt x="21" y="122"/>
                    <a:pt x="41" y="143"/>
                  </a:cubicBezTo>
                  <a:cubicBezTo>
                    <a:pt x="102" y="143"/>
                    <a:pt x="143" y="122"/>
                    <a:pt x="163" y="102"/>
                  </a:cubicBezTo>
                  <a:cubicBezTo>
                    <a:pt x="143" y="41"/>
                    <a:pt x="123" y="2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5" name="Google Shape;27325;p30"/>
            <p:cNvSpPr/>
            <p:nvPr/>
          </p:nvSpPr>
          <p:spPr>
            <a:xfrm rot="10800000" flipH="1">
              <a:off x="-3299875" y="5132481"/>
              <a:ext cx="4075" cy="5125"/>
            </a:xfrm>
            <a:custGeom>
              <a:avLst/>
              <a:gdLst/>
              <a:ahLst/>
              <a:cxnLst/>
              <a:rect l="l" t="t" r="r" b="b"/>
              <a:pathLst>
                <a:path w="163" h="205" extrusionOk="0">
                  <a:moveTo>
                    <a:pt x="41" y="0"/>
                  </a:moveTo>
                  <a:cubicBezTo>
                    <a:pt x="20" y="21"/>
                    <a:pt x="20" y="41"/>
                    <a:pt x="0" y="61"/>
                  </a:cubicBezTo>
                  <a:cubicBezTo>
                    <a:pt x="41" y="102"/>
                    <a:pt x="20" y="143"/>
                    <a:pt x="41" y="204"/>
                  </a:cubicBezTo>
                  <a:cubicBezTo>
                    <a:pt x="82" y="184"/>
                    <a:pt x="122" y="184"/>
                    <a:pt x="163" y="123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6" name="Google Shape;27326;p30"/>
            <p:cNvSpPr/>
            <p:nvPr/>
          </p:nvSpPr>
          <p:spPr>
            <a:xfrm rot="10800000" flipH="1">
              <a:off x="-3186350" y="5558006"/>
              <a:ext cx="4600" cy="3725"/>
            </a:xfrm>
            <a:custGeom>
              <a:avLst/>
              <a:gdLst/>
              <a:ahLst/>
              <a:cxnLst/>
              <a:rect l="l" t="t" r="r" b="b"/>
              <a:pathLst>
                <a:path w="184" h="149" extrusionOk="0">
                  <a:moveTo>
                    <a:pt x="102" y="1"/>
                  </a:moveTo>
                  <a:cubicBezTo>
                    <a:pt x="82" y="42"/>
                    <a:pt x="41" y="62"/>
                    <a:pt x="1" y="82"/>
                  </a:cubicBezTo>
                  <a:cubicBezTo>
                    <a:pt x="1" y="103"/>
                    <a:pt x="1" y="123"/>
                    <a:pt x="21" y="143"/>
                  </a:cubicBezTo>
                  <a:cubicBezTo>
                    <a:pt x="36" y="147"/>
                    <a:pt x="50" y="149"/>
                    <a:pt x="62" y="149"/>
                  </a:cubicBezTo>
                  <a:cubicBezTo>
                    <a:pt x="117" y="149"/>
                    <a:pt x="151" y="116"/>
                    <a:pt x="184" y="82"/>
                  </a:cubicBezTo>
                  <a:cubicBezTo>
                    <a:pt x="184" y="21"/>
                    <a:pt x="123" y="4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7" name="Google Shape;27327;p30"/>
            <p:cNvSpPr/>
            <p:nvPr/>
          </p:nvSpPr>
          <p:spPr>
            <a:xfrm rot="10800000" flipH="1">
              <a:off x="-3304475" y="5174756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21" y="1"/>
                  </a:moveTo>
                  <a:cubicBezTo>
                    <a:pt x="21" y="42"/>
                    <a:pt x="1" y="82"/>
                    <a:pt x="1" y="123"/>
                  </a:cubicBezTo>
                  <a:cubicBezTo>
                    <a:pt x="1" y="123"/>
                    <a:pt x="21" y="143"/>
                    <a:pt x="62" y="164"/>
                  </a:cubicBezTo>
                  <a:cubicBezTo>
                    <a:pt x="103" y="123"/>
                    <a:pt x="123" y="103"/>
                    <a:pt x="164" y="62"/>
                  </a:cubicBezTo>
                  <a:cubicBezTo>
                    <a:pt x="123" y="1"/>
                    <a:pt x="62" y="42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8" name="Google Shape;27328;p30"/>
            <p:cNvSpPr/>
            <p:nvPr/>
          </p:nvSpPr>
          <p:spPr>
            <a:xfrm rot="10800000" flipH="1">
              <a:off x="-3104875" y="4832606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0"/>
                  </a:moveTo>
                  <a:cubicBezTo>
                    <a:pt x="20" y="41"/>
                    <a:pt x="0" y="62"/>
                    <a:pt x="0" y="102"/>
                  </a:cubicBezTo>
                  <a:cubicBezTo>
                    <a:pt x="20" y="123"/>
                    <a:pt x="41" y="163"/>
                    <a:pt x="82" y="163"/>
                  </a:cubicBezTo>
                  <a:cubicBezTo>
                    <a:pt x="143" y="143"/>
                    <a:pt x="143" y="82"/>
                    <a:pt x="122" y="41"/>
                  </a:cubicBezTo>
                  <a:cubicBezTo>
                    <a:pt x="102" y="2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9" name="Google Shape;27329;p30"/>
            <p:cNvSpPr/>
            <p:nvPr/>
          </p:nvSpPr>
          <p:spPr>
            <a:xfrm rot="10800000" flipH="1">
              <a:off x="-3038175" y="5506706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61" y="0"/>
                  </a:moveTo>
                  <a:cubicBezTo>
                    <a:pt x="20" y="21"/>
                    <a:pt x="0" y="41"/>
                    <a:pt x="20" y="82"/>
                  </a:cubicBezTo>
                  <a:cubicBezTo>
                    <a:pt x="41" y="123"/>
                    <a:pt x="61" y="143"/>
                    <a:pt x="102" y="163"/>
                  </a:cubicBezTo>
                  <a:cubicBezTo>
                    <a:pt x="122" y="123"/>
                    <a:pt x="122" y="82"/>
                    <a:pt x="122" y="41"/>
                  </a:cubicBezTo>
                  <a:cubicBezTo>
                    <a:pt x="102" y="21"/>
                    <a:pt x="81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0" name="Google Shape;27330;p30"/>
            <p:cNvSpPr/>
            <p:nvPr/>
          </p:nvSpPr>
          <p:spPr>
            <a:xfrm rot="10800000" flipH="1">
              <a:off x="-3075350" y="5334106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21" y="0"/>
                  </a:moveTo>
                  <a:cubicBezTo>
                    <a:pt x="41" y="61"/>
                    <a:pt x="0" y="102"/>
                    <a:pt x="82" y="163"/>
                  </a:cubicBezTo>
                  <a:cubicBezTo>
                    <a:pt x="102" y="123"/>
                    <a:pt x="123" y="102"/>
                    <a:pt x="143" y="82"/>
                  </a:cubicBezTo>
                  <a:cubicBezTo>
                    <a:pt x="102" y="0"/>
                    <a:pt x="102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1" name="Google Shape;27331;p30"/>
            <p:cNvSpPr/>
            <p:nvPr/>
          </p:nvSpPr>
          <p:spPr>
            <a:xfrm rot="10800000" flipH="1">
              <a:off x="-3300400" y="5158956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82" y="0"/>
                  </a:moveTo>
                  <a:cubicBezTo>
                    <a:pt x="62" y="20"/>
                    <a:pt x="41" y="41"/>
                    <a:pt x="21" y="81"/>
                  </a:cubicBezTo>
                  <a:cubicBezTo>
                    <a:pt x="21" y="122"/>
                    <a:pt x="1" y="183"/>
                    <a:pt x="41" y="224"/>
                  </a:cubicBezTo>
                  <a:lnTo>
                    <a:pt x="82" y="224"/>
                  </a:lnTo>
                  <a:cubicBezTo>
                    <a:pt x="62" y="163"/>
                    <a:pt x="82" y="102"/>
                    <a:pt x="143" y="61"/>
                  </a:cubicBezTo>
                  <a:cubicBezTo>
                    <a:pt x="123" y="41"/>
                    <a:pt x="103" y="20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2" name="Google Shape;27332;p30"/>
            <p:cNvSpPr/>
            <p:nvPr/>
          </p:nvSpPr>
          <p:spPr>
            <a:xfrm rot="10800000" flipH="1">
              <a:off x="-3112025" y="5586131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21" y="0"/>
                  </a:moveTo>
                  <a:cubicBezTo>
                    <a:pt x="1" y="21"/>
                    <a:pt x="1" y="62"/>
                    <a:pt x="1" y="62"/>
                  </a:cubicBezTo>
                  <a:lnTo>
                    <a:pt x="103" y="163"/>
                  </a:lnTo>
                  <a:cubicBezTo>
                    <a:pt x="144" y="143"/>
                    <a:pt x="144" y="102"/>
                    <a:pt x="123" y="82"/>
                  </a:cubicBezTo>
                  <a:cubicBezTo>
                    <a:pt x="103" y="4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3" name="Google Shape;27333;p30"/>
            <p:cNvSpPr/>
            <p:nvPr/>
          </p:nvSpPr>
          <p:spPr>
            <a:xfrm rot="10800000" flipH="1">
              <a:off x="-3235725" y="4564256"/>
              <a:ext cx="3075" cy="4125"/>
            </a:xfrm>
            <a:custGeom>
              <a:avLst/>
              <a:gdLst/>
              <a:ahLst/>
              <a:cxnLst/>
              <a:rect l="l" t="t" r="r" b="b"/>
              <a:pathLst>
                <a:path w="123" h="165" extrusionOk="0">
                  <a:moveTo>
                    <a:pt x="41" y="0"/>
                  </a:moveTo>
                  <a:cubicBezTo>
                    <a:pt x="0" y="41"/>
                    <a:pt x="21" y="82"/>
                    <a:pt x="21" y="122"/>
                  </a:cubicBezTo>
                  <a:cubicBezTo>
                    <a:pt x="33" y="147"/>
                    <a:pt x="53" y="165"/>
                    <a:pt x="77" y="165"/>
                  </a:cubicBezTo>
                  <a:cubicBezTo>
                    <a:pt x="91" y="165"/>
                    <a:pt x="107" y="158"/>
                    <a:pt x="122" y="143"/>
                  </a:cubicBezTo>
                  <a:lnTo>
                    <a:pt x="122" y="82"/>
                  </a:lnTo>
                  <a:cubicBezTo>
                    <a:pt x="102" y="61"/>
                    <a:pt x="61" y="4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4" name="Google Shape;27334;p30"/>
            <p:cNvSpPr/>
            <p:nvPr/>
          </p:nvSpPr>
          <p:spPr>
            <a:xfrm rot="10800000" flipH="1">
              <a:off x="-3301925" y="5166106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62" y="1"/>
                  </a:moveTo>
                  <a:cubicBezTo>
                    <a:pt x="41" y="42"/>
                    <a:pt x="1" y="62"/>
                    <a:pt x="1" y="123"/>
                  </a:cubicBezTo>
                  <a:cubicBezTo>
                    <a:pt x="12" y="118"/>
                    <a:pt x="22" y="115"/>
                    <a:pt x="33" y="115"/>
                  </a:cubicBezTo>
                  <a:cubicBezTo>
                    <a:pt x="62" y="115"/>
                    <a:pt x="88" y="134"/>
                    <a:pt x="102" y="164"/>
                  </a:cubicBezTo>
                  <a:lnTo>
                    <a:pt x="143" y="164"/>
                  </a:lnTo>
                  <a:lnTo>
                    <a:pt x="143" y="62"/>
                  </a:lnTo>
                  <a:cubicBezTo>
                    <a:pt x="123" y="62"/>
                    <a:pt x="102" y="42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5" name="Google Shape;27335;p30"/>
            <p:cNvSpPr/>
            <p:nvPr/>
          </p:nvSpPr>
          <p:spPr>
            <a:xfrm rot="10800000" flipH="1">
              <a:off x="-3053975" y="5599681"/>
              <a:ext cx="3075" cy="3800"/>
            </a:xfrm>
            <a:custGeom>
              <a:avLst/>
              <a:gdLst/>
              <a:ahLst/>
              <a:cxnLst/>
              <a:rect l="l" t="t" r="r" b="b"/>
              <a:pathLst>
                <a:path w="123" h="152" extrusionOk="0">
                  <a:moveTo>
                    <a:pt x="62" y="1"/>
                  </a:moveTo>
                  <a:cubicBezTo>
                    <a:pt x="1" y="42"/>
                    <a:pt x="1" y="82"/>
                    <a:pt x="21" y="143"/>
                  </a:cubicBezTo>
                  <a:cubicBezTo>
                    <a:pt x="32" y="149"/>
                    <a:pt x="43" y="151"/>
                    <a:pt x="53" y="151"/>
                  </a:cubicBezTo>
                  <a:cubicBezTo>
                    <a:pt x="82" y="151"/>
                    <a:pt x="108" y="133"/>
                    <a:pt x="123" y="103"/>
                  </a:cubicBezTo>
                  <a:cubicBezTo>
                    <a:pt x="123" y="62"/>
                    <a:pt x="103" y="42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6" name="Google Shape;27336;p30"/>
            <p:cNvSpPr/>
            <p:nvPr/>
          </p:nvSpPr>
          <p:spPr>
            <a:xfrm rot="10800000" flipH="1">
              <a:off x="-3214850" y="5511806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122"/>
                    <a:pt x="0" y="143"/>
                    <a:pt x="122" y="143"/>
                  </a:cubicBezTo>
                  <a:cubicBezTo>
                    <a:pt x="143" y="61"/>
                    <a:pt x="82" y="4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7" name="Google Shape;27337;p30"/>
            <p:cNvSpPr/>
            <p:nvPr/>
          </p:nvSpPr>
          <p:spPr>
            <a:xfrm rot="10800000" flipH="1">
              <a:off x="-3122700" y="4487931"/>
              <a:ext cx="4100" cy="3075"/>
            </a:xfrm>
            <a:custGeom>
              <a:avLst/>
              <a:gdLst/>
              <a:ahLst/>
              <a:cxnLst/>
              <a:rect l="l" t="t" r="r" b="b"/>
              <a:pathLst>
                <a:path w="164" h="123" extrusionOk="0">
                  <a:moveTo>
                    <a:pt x="102" y="1"/>
                  </a:moveTo>
                  <a:cubicBezTo>
                    <a:pt x="82" y="1"/>
                    <a:pt x="41" y="1"/>
                    <a:pt x="21" y="21"/>
                  </a:cubicBezTo>
                  <a:cubicBezTo>
                    <a:pt x="0" y="82"/>
                    <a:pt x="102" y="62"/>
                    <a:pt x="61" y="123"/>
                  </a:cubicBezTo>
                  <a:cubicBezTo>
                    <a:pt x="82" y="123"/>
                    <a:pt x="123" y="123"/>
                    <a:pt x="143" y="102"/>
                  </a:cubicBezTo>
                  <a:cubicBezTo>
                    <a:pt x="163" y="62"/>
                    <a:pt x="143" y="2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8" name="Google Shape;27338;p30"/>
            <p:cNvSpPr/>
            <p:nvPr/>
          </p:nvSpPr>
          <p:spPr>
            <a:xfrm rot="10800000" flipH="1">
              <a:off x="-3126775" y="4450256"/>
              <a:ext cx="2050" cy="4600"/>
            </a:xfrm>
            <a:custGeom>
              <a:avLst/>
              <a:gdLst/>
              <a:ahLst/>
              <a:cxnLst/>
              <a:rect l="l" t="t" r="r" b="b"/>
              <a:pathLst>
                <a:path w="82" h="184" extrusionOk="0">
                  <a:moveTo>
                    <a:pt x="82" y="1"/>
                  </a:moveTo>
                  <a:cubicBezTo>
                    <a:pt x="41" y="1"/>
                    <a:pt x="21" y="21"/>
                    <a:pt x="0" y="41"/>
                  </a:cubicBezTo>
                  <a:cubicBezTo>
                    <a:pt x="21" y="102"/>
                    <a:pt x="0" y="143"/>
                    <a:pt x="21" y="184"/>
                  </a:cubicBezTo>
                  <a:lnTo>
                    <a:pt x="61" y="184"/>
                  </a:lnTo>
                  <a:cubicBezTo>
                    <a:pt x="61" y="123"/>
                    <a:pt x="82" y="62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9" name="Google Shape;27339;p30"/>
            <p:cNvSpPr/>
            <p:nvPr/>
          </p:nvSpPr>
          <p:spPr>
            <a:xfrm rot="10800000" flipH="1">
              <a:off x="-3063125" y="5625856"/>
              <a:ext cx="3575" cy="3075"/>
            </a:xfrm>
            <a:custGeom>
              <a:avLst/>
              <a:gdLst/>
              <a:ahLst/>
              <a:cxnLst/>
              <a:rect l="l" t="t" r="r" b="b"/>
              <a:pathLst>
                <a:path w="143" h="123" extrusionOk="0">
                  <a:moveTo>
                    <a:pt x="61" y="1"/>
                  </a:moveTo>
                  <a:cubicBezTo>
                    <a:pt x="41" y="1"/>
                    <a:pt x="20" y="1"/>
                    <a:pt x="20" y="21"/>
                  </a:cubicBezTo>
                  <a:cubicBezTo>
                    <a:pt x="20" y="41"/>
                    <a:pt x="0" y="62"/>
                    <a:pt x="20" y="82"/>
                  </a:cubicBezTo>
                  <a:cubicBezTo>
                    <a:pt x="20" y="102"/>
                    <a:pt x="41" y="102"/>
                    <a:pt x="82" y="123"/>
                  </a:cubicBezTo>
                  <a:cubicBezTo>
                    <a:pt x="122" y="82"/>
                    <a:pt x="143" y="6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0" name="Google Shape;27340;p30"/>
            <p:cNvSpPr/>
            <p:nvPr/>
          </p:nvSpPr>
          <p:spPr>
            <a:xfrm rot="10800000" flipH="1">
              <a:off x="-3094200" y="4743006"/>
              <a:ext cx="3600" cy="2675"/>
            </a:xfrm>
            <a:custGeom>
              <a:avLst/>
              <a:gdLst/>
              <a:ahLst/>
              <a:cxnLst/>
              <a:rect l="l" t="t" r="r" b="b"/>
              <a:pathLst>
                <a:path w="144" h="107" extrusionOk="0">
                  <a:moveTo>
                    <a:pt x="26" y="1"/>
                  </a:moveTo>
                  <a:cubicBezTo>
                    <a:pt x="18" y="1"/>
                    <a:pt x="10" y="2"/>
                    <a:pt x="1" y="5"/>
                  </a:cubicBezTo>
                  <a:cubicBezTo>
                    <a:pt x="21" y="46"/>
                    <a:pt x="42" y="86"/>
                    <a:pt x="82" y="107"/>
                  </a:cubicBezTo>
                  <a:cubicBezTo>
                    <a:pt x="103" y="107"/>
                    <a:pt x="123" y="107"/>
                    <a:pt x="143" y="86"/>
                  </a:cubicBezTo>
                  <a:lnTo>
                    <a:pt x="143" y="25"/>
                  </a:lnTo>
                  <a:cubicBezTo>
                    <a:pt x="137" y="28"/>
                    <a:pt x="131" y="29"/>
                    <a:pt x="125" y="29"/>
                  </a:cubicBezTo>
                  <a:cubicBezTo>
                    <a:pt x="96" y="29"/>
                    <a:pt x="66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1" name="Google Shape;27341;p30"/>
            <p:cNvSpPr/>
            <p:nvPr/>
          </p:nvSpPr>
          <p:spPr>
            <a:xfrm rot="10800000" flipH="1">
              <a:off x="-3052450" y="5611481"/>
              <a:ext cx="4100" cy="4200"/>
            </a:xfrm>
            <a:custGeom>
              <a:avLst/>
              <a:gdLst/>
              <a:ahLst/>
              <a:cxnLst/>
              <a:rect l="l" t="t" r="r" b="b"/>
              <a:pathLst>
                <a:path w="164" h="168" extrusionOk="0">
                  <a:moveTo>
                    <a:pt x="42" y="0"/>
                  </a:moveTo>
                  <a:lnTo>
                    <a:pt x="42" y="0"/>
                  </a:lnTo>
                  <a:cubicBezTo>
                    <a:pt x="1" y="61"/>
                    <a:pt x="62" y="82"/>
                    <a:pt x="62" y="122"/>
                  </a:cubicBezTo>
                  <a:cubicBezTo>
                    <a:pt x="97" y="122"/>
                    <a:pt x="117" y="167"/>
                    <a:pt x="147" y="167"/>
                  </a:cubicBezTo>
                  <a:cubicBezTo>
                    <a:pt x="152" y="167"/>
                    <a:pt x="158" y="166"/>
                    <a:pt x="164" y="163"/>
                  </a:cubicBezTo>
                  <a:cubicBezTo>
                    <a:pt x="143" y="102"/>
                    <a:pt x="103" y="41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2" name="Google Shape;27342;p30"/>
            <p:cNvSpPr/>
            <p:nvPr/>
          </p:nvSpPr>
          <p:spPr>
            <a:xfrm rot="10800000" flipH="1">
              <a:off x="-3276975" y="4593831"/>
              <a:ext cx="3075" cy="3575"/>
            </a:xfrm>
            <a:custGeom>
              <a:avLst/>
              <a:gdLst/>
              <a:ahLst/>
              <a:cxnLst/>
              <a:rect l="l" t="t" r="r" b="b"/>
              <a:pathLst>
                <a:path w="123" h="143" extrusionOk="0">
                  <a:moveTo>
                    <a:pt x="82" y="0"/>
                  </a:moveTo>
                  <a:cubicBezTo>
                    <a:pt x="62" y="21"/>
                    <a:pt x="21" y="0"/>
                    <a:pt x="1" y="61"/>
                  </a:cubicBezTo>
                  <a:cubicBezTo>
                    <a:pt x="21" y="82"/>
                    <a:pt x="41" y="102"/>
                    <a:pt x="102" y="143"/>
                  </a:cubicBezTo>
                  <a:cubicBezTo>
                    <a:pt x="123" y="82"/>
                    <a:pt x="123" y="41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3" name="Google Shape;27343;p30"/>
            <p:cNvSpPr/>
            <p:nvPr/>
          </p:nvSpPr>
          <p:spPr>
            <a:xfrm rot="10800000" flipH="1">
              <a:off x="-3241325" y="5493981"/>
              <a:ext cx="2050" cy="5125"/>
            </a:xfrm>
            <a:custGeom>
              <a:avLst/>
              <a:gdLst/>
              <a:ahLst/>
              <a:cxnLst/>
              <a:rect l="l" t="t" r="r" b="b"/>
              <a:pathLst>
                <a:path w="82" h="205" extrusionOk="0">
                  <a:moveTo>
                    <a:pt x="61" y="1"/>
                  </a:moveTo>
                  <a:cubicBezTo>
                    <a:pt x="20" y="1"/>
                    <a:pt x="0" y="21"/>
                    <a:pt x="0" y="42"/>
                  </a:cubicBezTo>
                  <a:cubicBezTo>
                    <a:pt x="0" y="62"/>
                    <a:pt x="20" y="103"/>
                    <a:pt x="41" y="123"/>
                  </a:cubicBezTo>
                  <a:cubicBezTo>
                    <a:pt x="20" y="143"/>
                    <a:pt x="0" y="164"/>
                    <a:pt x="61" y="204"/>
                  </a:cubicBezTo>
                  <a:cubicBezTo>
                    <a:pt x="82" y="123"/>
                    <a:pt x="82" y="62"/>
                    <a:pt x="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4" name="Google Shape;27344;p30"/>
            <p:cNvSpPr/>
            <p:nvPr/>
          </p:nvSpPr>
          <p:spPr>
            <a:xfrm rot="10800000" flipH="1">
              <a:off x="-3121675" y="4460931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122" y="0"/>
                  </a:moveTo>
                  <a:cubicBezTo>
                    <a:pt x="82" y="0"/>
                    <a:pt x="20" y="21"/>
                    <a:pt x="0" y="61"/>
                  </a:cubicBezTo>
                  <a:cubicBezTo>
                    <a:pt x="20" y="102"/>
                    <a:pt x="0" y="143"/>
                    <a:pt x="61" y="163"/>
                  </a:cubicBezTo>
                  <a:cubicBezTo>
                    <a:pt x="82" y="143"/>
                    <a:pt x="61" y="122"/>
                    <a:pt x="61" y="122"/>
                  </a:cubicBezTo>
                  <a:cubicBezTo>
                    <a:pt x="61" y="61"/>
                    <a:pt x="102" y="41"/>
                    <a:pt x="1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5" name="Google Shape;27345;p30"/>
            <p:cNvSpPr/>
            <p:nvPr/>
          </p:nvSpPr>
          <p:spPr>
            <a:xfrm rot="10800000" flipH="1">
              <a:off x="-3188900" y="5569831"/>
              <a:ext cx="3075" cy="3600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42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82"/>
                    <a:pt x="21" y="143"/>
                    <a:pt x="103" y="143"/>
                  </a:cubicBezTo>
                  <a:cubicBezTo>
                    <a:pt x="103" y="82"/>
                    <a:pt x="123" y="21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6" name="Google Shape;27346;p30"/>
            <p:cNvSpPr/>
            <p:nvPr/>
          </p:nvSpPr>
          <p:spPr>
            <a:xfrm rot="10800000" flipH="1">
              <a:off x="-3044800" y="5623806"/>
              <a:ext cx="3575" cy="3600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41" y="1"/>
                  </a:moveTo>
                  <a:cubicBezTo>
                    <a:pt x="0" y="62"/>
                    <a:pt x="61" y="103"/>
                    <a:pt x="61" y="143"/>
                  </a:cubicBezTo>
                  <a:cubicBezTo>
                    <a:pt x="102" y="143"/>
                    <a:pt x="122" y="143"/>
                    <a:pt x="143" y="123"/>
                  </a:cubicBezTo>
                  <a:cubicBezTo>
                    <a:pt x="143" y="103"/>
                    <a:pt x="143" y="82"/>
                    <a:pt x="122" y="62"/>
                  </a:cubicBezTo>
                  <a:cubicBezTo>
                    <a:pt x="102" y="62"/>
                    <a:pt x="82" y="2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7" name="Google Shape;27347;p30"/>
            <p:cNvSpPr/>
            <p:nvPr/>
          </p:nvSpPr>
          <p:spPr>
            <a:xfrm rot="10800000" flipH="1">
              <a:off x="-3098775" y="4837181"/>
              <a:ext cx="2575" cy="3600"/>
            </a:xfrm>
            <a:custGeom>
              <a:avLst/>
              <a:gdLst/>
              <a:ahLst/>
              <a:cxnLst/>
              <a:rect l="l" t="t" r="r" b="b"/>
              <a:pathLst>
                <a:path w="103" h="144" extrusionOk="0">
                  <a:moveTo>
                    <a:pt x="62" y="0"/>
                  </a:moveTo>
                  <a:cubicBezTo>
                    <a:pt x="1" y="62"/>
                    <a:pt x="1" y="62"/>
                    <a:pt x="21" y="143"/>
                  </a:cubicBezTo>
                  <a:cubicBezTo>
                    <a:pt x="41" y="102"/>
                    <a:pt x="82" y="82"/>
                    <a:pt x="102" y="41"/>
                  </a:cubicBezTo>
                  <a:cubicBezTo>
                    <a:pt x="82" y="2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8" name="Google Shape;27348;p30"/>
            <p:cNvSpPr/>
            <p:nvPr/>
          </p:nvSpPr>
          <p:spPr>
            <a:xfrm rot="10800000" flipH="1">
              <a:off x="-3122700" y="4484356"/>
              <a:ext cx="2575" cy="3725"/>
            </a:xfrm>
            <a:custGeom>
              <a:avLst/>
              <a:gdLst/>
              <a:ahLst/>
              <a:cxnLst/>
              <a:rect l="l" t="t" r="r" b="b"/>
              <a:pathLst>
                <a:path w="103" h="149" extrusionOk="0">
                  <a:moveTo>
                    <a:pt x="33" y="1"/>
                  </a:moveTo>
                  <a:cubicBezTo>
                    <a:pt x="26" y="1"/>
                    <a:pt x="21" y="6"/>
                    <a:pt x="21" y="26"/>
                  </a:cubicBezTo>
                  <a:cubicBezTo>
                    <a:pt x="21" y="47"/>
                    <a:pt x="0" y="108"/>
                    <a:pt x="21" y="148"/>
                  </a:cubicBezTo>
                  <a:cubicBezTo>
                    <a:pt x="102" y="87"/>
                    <a:pt x="102" y="87"/>
                    <a:pt x="61" y="6"/>
                  </a:cubicBezTo>
                  <a:cubicBezTo>
                    <a:pt x="51" y="6"/>
                    <a:pt x="41" y="1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9" name="Google Shape;27349;p30"/>
            <p:cNvSpPr/>
            <p:nvPr/>
          </p:nvSpPr>
          <p:spPr>
            <a:xfrm rot="10800000" flipH="1">
              <a:off x="-3019350" y="5616181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41" y="1"/>
                  </a:moveTo>
                  <a:cubicBezTo>
                    <a:pt x="21" y="21"/>
                    <a:pt x="1" y="41"/>
                    <a:pt x="1" y="82"/>
                  </a:cubicBezTo>
                  <a:cubicBezTo>
                    <a:pt x="21" y="82"/>
                    <a:pt x="41" y="102"/>
                    <a:pt x="62" y="123"/>
                  </a:cubicBezTo>
                  <a:cubicBezTo>
                    <a:pt x="102" y="102"/>
                    <a:pt x="123" y="82"/>
                    <a:pt x="123" y="41"/>
                  </a:cubicBezTo>
                  <a:cubicBezTo>
                    <a:pt x="102" y="21"/>
                    <a:pt x="82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0" name="Google Shape;27350;p30"/>
            <p:cNvSpPr/>
            <p:nvPr/>
          </p:nvSpPr>
          <p:spPr>
            <a:xfrm rot="10800000" flipH="1">
              <a:off x="-3312625" y="5196656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82" y="1"/>
                  </a:moveTo>
                  <a:cubicBezTo>
                    <a:pt x="1" y="21"/>
                    <a:pt x="1" y="62"/>
                    <a:pt x="21" y="123"/>
                  </a:cubicBezTo>
                  <a:cubicBezTo>
                    <a:pt x="42" y="123"/>
                    <a:pt x="62" y="103"/>
                    <a:pt x="82" y="103"/>
                  </a:cubicBezTo>
                  <a:cubicBezTo>
                    <a:pt x="103" y="62"/>
                    <a:pt x="103" y="42"/>
                    <a:pt x="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1" name="Google Shape;27351;p30"/>
            <p:cNvSpPr/>
            <p:nvPr/>
          </p:nvSpPr>
          <p:spPr>
            <a:xfrm rot="10800000" flipH="1">
              <a:off x="-3089600" y="5607406"/>
              <a:ext cx="2550" cy="2675"/>
            </a:xfrm>
            <a:custGeom>
              <a:avLst/>
              <a:gdLst/>
              <a:ahLst/>
              <a:cxnLst/>
              <a:rect l="l" t="t" r="r" b="b"/>
              <a:pathLst>
                <a:path w="102" h="107" extrusionOk="0">
                  <a:moveTo>
                    <a:pt x="82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18" y="58"/>
                    <a:pt x="35" y="106"/>
                    <a:pt x="66" y="106"/>
                  </a:cubicBezTo>
                  <a:cubicBezTo>
                    <a:pt x="71" y="106"/>
                    <a:pt x="76" y="105"/>
                    <a:pt x="82" y="102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2" name="Google Shape;27352;p30"/>
            <p:cNvSpPr/>
            <p:nvPr/>
          </p:nvSpPr>
          <p:spPr>
            <a:xfrm rot="10800000" flipH="1">
              <a:off x="-3048875" y="5456806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2" y="0"/>
                  </a:moveTo>
                  <a:cubicBezTo>
                    <a:pt x="0" y="0"/>
                    <a:pt x="0" y="0"/>
                    <a:pt x="21" y="102"/>
                  </a:cubicBezTo>
                  <a:cubicBezTo>
                    <a:pt x="61" y="82"/>
                    <a:pt x="102" y="61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3" name="Google Shape;27353;p30"/>
            <p:cNvSpPr/>
            <p:nvPr/>
          </p:nvSpPr>
          <p:spPr>
            <a:xfrm rot="10800000" flipH="1">
              <a:off x="-3130850" y="5600906"/>
              <a:ext cx="2575" cy="3575"/>
            </a:xfrm>
            <a:custGeom>
              <a:avLst/>
              <a:gdLst/>
              <a:ahLst/>
              <a:cxnLst/>
              <a:rect l="l" t="t" r="r" b="b"/>
              <a:pathLst>
                <a:path w="103" h="143" extrusionOk="0">
                  <a:moveTo>
                    <a:pt x="82" y="0"/>
                  </a:moveTo>
                  <a:cubicBezTo>
                    <a:pt x="41" y="0"/>
                    <a:pt x="21" y="21"/>
                    <a:pt x="0" y="61"/>
                  </a:cubicBezTo>
                  <a:cubicBezTo>
                    <a:pt x="21" y="82"/>
                    <a:pt x="21" y="122"/>
                    <a:pt x="82" y="143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4" name="Google Shape;27354;p30"/>
            <p:cNvSpPr/>
            <p:nvPr/>
          </p:nvSpPr>
          <p:spPr>
            <a:xfrm rot="10800000" flipH="1">
              <a:off x="-3118125" y="4498481"/>
              <a:ext cx="2575" cy="3225"/>
            </a:xfrm>
            <a:custGeom>
              <a:avLst/>
              <a:gdLst/>
              <a:ahLst/>
              <a:cxnLst/>
              <a:rect l="l" t="t" r="r" b="b"/>
              <a:pathLst>
                <a:path w="103" h="129" extrusionOk="0">
                  <a:moveTo>
                    <a:pt x="62" y="1"/>
                  </a:moveTo>
                  <a:cubicBezTo>
                    <a:pt x="1" y="21"/>
                    <a:pt x="21" y="82"/>
                    <a:pt x="21" y="123"/>
                  </a:cubicBezTo>
                  <a:cubicBezTo>
                    <a:pt x="29" y="127"/>
                    <a:pt x="36" y="129"/>
                    <a:pt x="42" y="129"/>
                  </a:cubicBezTo>
                  <a:cubicBezTo>
                    <a:pt x="69" y="129"/>
                    <a:pt x="86" y="99"/>
                    <a:pt x="102" y="8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5" name="Google Shape;27355;p30"/>
            <p:cNvSpPr/>
            <p:nvPr/>
          </p:nvSpPr>
          <p:spPr>
            <a:xfrm rot="10800000" flipH="1">
              <a:off x="-3301425" y="5090331"/>
              <a:ext cx="3100" cy="2475"/>
            </a:xfrm>
            <a:custGeom>
              <a:avLst/>
              <a:gdLst/>
              <a:ahLst/>
              <a:cxnLst/>
              <a:rect l="l" t="t" r="r" b="b"/>
              <a:pathLst>
                <a:path w="124" h="99" extrusionOk="0">
                  <a:moveTo>
                    <a:pt x="62" y="1"/>
                  </a:moveTo>
                  <a:cubicBezTo>
                    <a:pt x="42" y="21"/>
                    <a:pt x="1" y="41"/>
                    <a:pt x="1" y="82"/>
                  </a:cubicBezTo>
                  <a:cubicBezTo>
                    <a:pt x="19" y="94"/>
                    <a:pt x="35" y="99"/>
                    <a:pt x="49" y="99"/>
                  </a:cubicBezTo>
                  <a:cubicBezTo>
                    <a:pt x="84" y="99"/>
                    <a:pt x="109" y="70"/>
                    <a:pt x="123" y="41"/>
                  </a:cubicBezTo>
                  <a:cubicBezTo>
                    <a:pt x="103" y="21"/>
                    <a:pt x="103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6" name="Google Shape;27356;p30"/>
            <p:cNvSpPr/>
            <p:nvPr/>
          </p:nvSpPr>
          <p:spPr>
            <a:xfrm rot="10800000" flipH="1">
              <a:off x="-3137975" y="5584231"/>
              <a:ext cx="3075" cy="2450"/>
            </a:xfrm>
            <a:custGeom>
              <a:avLst/>
              <a:gdLst/>
              <a:ahLst/>
              <a:cxnLst/>
              <a:rect l="l" t="t" r="r" b="b"/>
              <a:pathLst>
                <a:path w="123" h="98" extrusionOk="0">
                  <a:moveTo>
                    <a:pt x="21" y="1"/>
                  </a:moveTo>
                  <a:cubicBezTo>
                    <a:pt x="0" y="21"/>
                    <a:pt x="0" y="62"/>
                    <a:pt x="21" y="82"/>
                  </a:cubicBezTo>
                  <a:cubicBezTo>
                    <a:pt x="41" y="93"/>
                    <a:pt x="56" y="98"/>
                    <a:pt x="72" y="98"/>
                  </a:cubicBezTo>
                  <a:cubicBezTo>
                    <a:pt x="87" y="98"/>
                    <a:pt x="102" y="93"/>
                    <a:pt x="123" y="82"/>
                  </a:cubicBezTo>
                  <a:cubicBezTo>
                    <a:pt x="123" y="21"/>
                    <a:pt x="82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7" name="Google Shape;27357;p30"/>
            <p:cNvSpPr/>
            <p:nvPr/>
          </p:nvSpPr>
          <p:spPr>
            <a:xfrm rot="10800000" flipH="1">
              <a:off x="-3085525" y="4740306"/>
              <a:ext cx="2050" cy="2725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"/>
                  </a:moveTo>
                  <a:cubicBezTo>
                    <a:pt x="20" y="1"/>
                    <a:pt x="0" y="21"/>
                    <a:pt x="0" y="62"/>
                  </a:cubicBezTo>
                  <a:cubicBezTo>
                    <a:pt x="16" y="78"/>
                    <a:pt x="33" y="108"/>
                    <a:pt x="60" y="108"/>
                  </a:cubicBezTo>
                  <a:cubicBezTo>
                    <a:pt x="67" y="108"/>
                    <a:pt x="74" y="106"/>
                    <a:pt x="81" y="103"/>
                  </a:cubicBezTo>
                  <a:cubicBezTo>
                    <a:pt x="81" y="82"/>
                    <a:pt x="81" y="41"/>
                    <a:pt x="81" y="21"/>
                  </a:cubicBezTo>
                  <a:cubicBezTo>
                    <a:pt x="8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8" name="Google Shape;27358;p30"/>
            <p:cNvSpPr/>
            <p:nvPr/>
          </p:nvSpPr>
          <p:spPr>
            <a:xfrm rot="10800000" flipH="1">
              <a:off x="-3123225" y="5609056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82" y="0"/>
                  </a:moveTo>
                  <a:cubicBezTo>
                    <a:pt x="62" y="0"/>
                    <a:pt x="21" y="0"/>
                    <a:pt x="21" y="20"/>
                  </a:cubicBezTo>
                  <a:cubicBezTo>
                    <a:pt x="1" y="61"/>
                    <a:pt x="21" y="82"/>
                    <a:pt x="42" y="102"/>
                  </a:cubicBezTo>
                  <a:cubicBezTo>
                    <a:pt x="82" y="82"/>
                    <a:pt x="103" y="61"/>
                    <a:pt x="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9" name="Google Shape;27359;p30"/>
            <p:cNvSpPr/>
            <p:nvPr/>
          </p:nvSpPr>
          <p:spPr>
            <a:xfrm rot="10800000" flipH="1">
              <a:off x="-3058550" y="5614956"/>
              <a:ext cx="3075" cy="1975"/>
            </a:xfrm>
            <a:custGeom>
              <a:avLst/>
              <a:gdLst/>
              <a:ahLst/>
              <a:cxnLst/>
              <a:rect l="l" t="t" r="r" b="b"/>
              <a:pathLst>
                <a:path w="123" h="79" extrusionOk="0">
                  <a:moveTo>
                    <a:pt x="58" y="1"/>
                  </a:moveTo>
                  <a:cubicBezTo>
                    <a:pt x="29" y="1"/>
                    <a:pt x="15" y="15"/>
                    <a:pt x="0" y="30"/>
                  </a:cubicBezTo>
                  <a:cubicBezTo>
                    <a:pt x="15" y="60"/>
                    <a:pt x="41" y="78"/>
                    <a:pt x="70" y="78"/>
                  </a:cubicBezTo>
                  <a:cubicBezTo>
                    <a:pt x="80" y="78"/>
                    <a:pt x="91" y="76"/>
                    <a:pt x="102" y="70"/>
                  </a:cubicBezTo>
                  <a:cubicBezTo>
                    <a:pt x="102" y="50"/>
                    <a:pt x="123" y="30"/>
                    <a:pt x="102" y="9"/>
                  </a:cubicBezTo>
                  <a:cubicBezTo>
                    <a:pt x="84" y="3"/>
                    <a:pt x="70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0" name="Google Shape;27360;p30"/>
            <p:cNvSpPr/>
            <p:nvPr/>
          </p:nvSpPr>
          <p:spPr>
            <a:xfrm rot="10800000" flipH="1">
              <a:off x="-3105400" y="4829056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2" y="1"/>
                  </a:moveTo>
                  <a:cubicBezTo>
                    <a:pt x="1" y="41"/>
                    <a:pt x="1" y="82"/>
                    <a:pt x="21" y="123"/>
                  </a:cubicBezTo>
                  <a:cubicBezTo>
                    <a:pt x="41" y="123"/>
                    <a:pt x="62" y="123"/>
                    <a:pt x="82" y="103"/>
                  </a:cubicBezTo>
                  <a:cubicBezTo>
                    <a:pt x="103" y="82"/>
                    <a:pt x="103" y="62"/>
                    <a:pt x="82" y="41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1" name="Google Shape;27361;p30"/>
            <p:cNvSpPr/>
            <p:nvPr/>
          </p:nvSpPr>
          <p:spPr>
            <a:xfrm rot="10800000" flipH="1">
              <a:off x="-3303450" y="5163556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2" y="21"/>
                    <a:pt x="1" y="41"/>
                    <a:pt x="21" y="123"/>
                  </a:cubicBezTo>
                  <a:cubicBezTo>
                    <a:pt x="62" y="102"/>
                    <a:pt x="102" y="62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2" name="Google Shape;27362;p30"/>
            <p:cNvSpPr/>
            <p:nvPr/>
          </p:nvSpPr>
          <p:spPr>
            <a:xfrm rot="10800000" flipH="1">
              <a:off x="-3086550" y="4721106"/>
              <a:ext cx="3075" cy="1925"/>
            </a:xfrm>
            <a:custGeom>
              <a:avLst/>
              <a:gdLst/>
              <a:ahLst/>
              <a:cxnLst/>
              <a:rect l="l" t="t" r="r" b="b"/>
              <a:pathLst>
                <a:path w="123" h="77" extrusionOk="0">
                  <a:moveTo>
                    <a:pt x="61" y="0"/>
                  </a:moveTo>
                  <a:cubicBezTo>
                    <a:pt x="41" y="0"/>
                    <a:pt x="21" y="5"/>
                    <a:pt x="0" y="15"/>
                  </a:cubicBezTo>
                  <a:cubicBezTo>
                    <a:pt x="0" y="56"/>
                    <a:pt x="21" y="76"/>
                    <a:pt x="61" y="76"/>
                  </a:cubicBezTo>
                  <a:cubicBezTo>
                    <a:pt x="102" y="76"/>
                    <a:pt x="122" y="56"/>
                    <a:pt x="122" y="15"/>
                  </a:cubicBezTo>
                  <a:cubicBezTo>
                    <a:pt x="102" y="5"/>
                    <a:pt x="82" y="0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3" name="Google Shape;27363;p30"/>
            <p:cNvSpPr/>
            <p:nvPr/>
          </p:nvSpPr>
          <p:spPr>
            <a:xfrm rot="10800000" flipH="1">
              <a:off x="-3062625" y="5613131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41" y="0"/>
                  </a:moveTo>
                  <a:cubicBezTo>
                    <a:pt x="0" y="41"/>
                    <a:pt x="21" y="82"/>
                    <a:pt x="62" y="102"/>
                  </a:cubicBezTo>
                  <a:cubicBezTo>
                    <a:pt x="82" y="102"/>
                    <a:pt x="102" y="82"/>
                    <a:pt x="102" y="41"/>
                  </a:cubicBezTo>
                  <a:cubicBezTo>
                    <a:pt x="82" y="20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4" name="Google Shape;27364;p30"/>
            <p:cNvSpPr/>
            <p:nvPr/>
          </p:nvSpPr>
          <p:spPr>
            <a:xfrm rot="10800000" flipH="1">
              <a:off x="-3261700" y="5497831"/>
              <a:ext cx="2575" cy="2275"/>
            </a:xfrm>
            <a:custGeom>
              <a:avLst/>
              <a:gdLst/>
              <a:ahLst/>
              <a:cxnLst/>
              <a:rect l="l" t="t" r="r" b="b"/>
              <a:pathLst>
                <a:path w="103" h="91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41"/>
                    <a:pt x="1" y="61"/>
                    <a:pt x="21" y="82"/>
                  </a:cubicBezTo>
                  <a:cubicBezTo>
                    <a:pt x="34" y="82"/>
                    <a:pt x="48" y="91"/>
                    <a:pt x="62" y="91"/>
                  </a:cubicBezTo>
                  <a:cubicBezTo>
                    <a:pt x="68" y="91"/>
                    <a:pt x="75" y="88"/>
                    <a:pt x="82" y="82"/>
                  </a:cubicBezTo>
                  <a:cubicBezTo>
                    <a:pt x="82" y="61"/>
                    <a:pt x="102" y="2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5" name="Google Shape;27365;p30"/>
            <p:cNvSpPr/>
            <p:nvPr/>
          </p:nvSpPr>
          <p:spPr>
            <a:xfrm rot="10800000" flipH="1">
              <a:off x="-3091150" y="4779156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61"/>
                    <a:pt x="21" y="82"/>
                    <a:pt x="62" y="82"/>
                  </a:cubicBezTo>
                  <a:cubicBezTo>
                    <a:pt x="62" y="82"/>
                    <a:pt x="82" y="61"/>
                    <a:pt x="103" y="61"/>
                  </a:cubicBezTo>
                  <a:cubicBezTo>
                    <a:pt x="62" y="0"/>
                    <a:pt x="62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6" name="Google Shape;27366;p30"/>
            <p:cNvSpPr/>
            <p:nvPr/>
          </p:nvSpPr>
          <p:spPr>
            <a:xfrm rot="10800000" flipH="1">
              <a:off x="-3095200" y="4740956"/>
              <a:ext cx="2550" cy="2725"/>
            </a:xfrm>
            <a:custGeom>
              <a:avLst/>
              <a:gdLst/>
              <a:ahLst/>
              <a:cxnLst/>
              <a:rect l="l" t="t" r="r" b="b"/>
              <a:pathLst>
                <a:path w="102" h="109" extrusionOk="0">
                  <a:moveTo>
                    <a:pt x="30" y="1"/>
                  </a:moveTo>
                  <a:cubicBezTo>
                    <a:pt x="21" y="1"/>
                    <a:pt x="11" y="3"/>
                    <a:pt x="0" y="6"/>
                  </a:cubicBezTo>
                  <a:cubicBezTo>
                    <a:pt x="0" y="47"/>
                    <a:pt x="41" y="67"/>
                    <a:pt x="61" y="108"/>
                  </a:cubicBezTo>
                  <a:cubicBezTo>
                    <a:pt x="82" y="88"/>
                    <a:pt x="82" y="88"/>
                    <a:pt x="102" y="67"/>
                  </a:cubicBezTo>
                  <a:cubicBezTo>
                    <a:pt x="85" y="34"/>
                    <a:pt x="69" y="1"/>
                    <a:pt x="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7" name="Google Shape;27367;p30"/>
            <p:cNvSpPr/>
            <p:nvPr/>
          </p:nvSpPr>
          <p:spPr>
            <a:xfrm rot="10800000" flipH="1">
              <a:off x="-3134925" y="5587156"/>
              <a:ext cx="2575" cy="2100"/>
            </a:xfrm>
            <a:custGeom>
              <a:avLst/>
              <a:gdLst/>
              <a:ahLst/>
              <a:cxnLst/>
              <a:rect l="l" t="t" r="r" b="b"/>
              <a:pathLst>
                <a:path w="103" h="84" extrusionOk="0">
                  <a:moveTo>
                    <a:pt x="62" y="0"/>
                  </a:moveTo>
                  <a:cubicBezTo>
                    <a:pt x="43" y="0"/>
                    <a:pt x="26" y="18"/>
                    <a:pt x="1" y="43"/>
                  </a:cubicBezTo>
                  <a:cubicBezTo>
                    <a:pt x="21" y="43"/>
                    <a:pt x="21" y="63"/>
                    <a:pt x="21" y="63"/>
                  </a:cubicBezTo>
                  <a:cubicBezTo>
                    <a:pt x="41" y="84"/>
                    <a:pt x="62" y="84"/>
                    <a:pt x="62" y="84"/>
                  </a:cubicBezTo>
                  <a:cubicBezTo>
                    <a:pt x="82" y="63"/>
                    <a:pt x="102" y="63"/>
                    <a:pt x="102" y="43"/>
                  </a:cubicBezTo>
                  <a:cubicBezTo>
                    <a:pt x="102" y="43"/>
                    <a:pt x="102" y="23"/>
                    <a:pt x="102" y="23"/>
                  </a:cubicBezTo>
                  <a:cubicBezTo>
                    <a:pt x="87" y="7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8" name="Google Shape;27368;p30"/>
            <p:cNvSpPr/>
            <p:nvPr/>
          </p:nvSpPr>
          <p:spPr>
            <a:xfrm rot="10800000" flipH="1">
              <a:off x="-3092150" y="4783731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1" y="0"/>
                  </a:moveTo>
                  <a:cubicBezTo>
                    <a:pt x="21" y="21"/>
                    <a:pt x="0" y="61"/>
                    <a:pt x="21" y="102"/>
                  </a:cubicBezTo>
                  <a:cubicBezTo>
                    <a:pt x="21" y="102"/>
                    <a:pt x="21" y="102"/>
                    <a:pt x="41" y="122"/>
                  </a:cubicBezTo>
                  <a:cubicBezTo>
                    <a:pt x="61" y="102"/>
                    <a:pt x="102" y="82"/>
                    <a:pt x="102" y="41"/>
                  </a:cubicBezTo>
                  <a:cubicBezTo>
                    <a:pt x="8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9" name="Google Shape;27369;p30"/>
            <p:cNvSpPr/>
            <p:nvPr/>
          </p:nvSpPr>
          <p:spPr>
            <a:xfrm rot="10800000" flipH="1">
              <a:off x="-3088600" y="5610581"/>
              <a:ext cx="3075" cy="2700"/>
            </a:xfrm>
            <a:custGeom>
              <a:avLst/>
              <a:gdLst/>
              <a:ahLst/>
              <a:cxnLst/>
              <a:rect l="l" t="t" r="r" b="b"/>
              <a:pathLst>
                <a:path w="123" h="108" extrusionOk="0">
                  <a:moveTo>
                    <a:pt x="31" y="1"/>
                  </a:moveTo>
                  <a:cubicBezTo>
                    <a:pt x="22" y="1"/>
                    <a:pt x="12" y="2"/>
                    <a:pt x="1" y="6"/>
                  </a:cubicBezTo>
                  <a:cubicBezTo>
                    <a:pt x="1" y="47"/>
                    <a:pt x="42" y="67"/>
                    <a:pt x="82" y="108"/>
                  </a:cubicBezTo>
                  <a:cubicBezTo>
                    <a:pt x="82" y="87"/>
                    <a:pt x="103" y="67"/>
                    <a:pt x="123" y="67"/>
                  </a:cubicBezTo>
                  <a:cubicBezTo>
                    <a:pt x="90" y="34"/>
                    <a:pt x="70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0" name="Google Shape;27370;p30"/>
            <p:cNvSpPr/>
            <p:nvPr/>
          </p:nvSpPr>
          <p:spPr>
            <a:xfrm rot="10800000" flipH="1">
              <a:off x="-3035650" y="5519431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21" y="0"/>
                    <a:pt x="1" y="21"/>
                    <a:pt x="1" y="61"/>
                  </a:cubicBezTo>
                  <a:cubicBezTo>
                    <a:pt x="1" y="82"/>
                    <a:pt x="21" y="102"/>
                    <a:pt x="42" y="102"/>
                  </a:cubicBezTo>
                  <a:cubicBezTo>
                    <a:pt x="82" y="82"/>
                    <a:pt x="103" y="41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1" name="Google Shape;27371;p30"/>
            <p:cNvSpPr/>
            <p:nvPr/>
          </p:nvSpPr>
          <p:spPr>
            <a:xfrm rot="10800000" flipH="1">
              <a:off x="-3080450" y="4613681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6" y="0"/>
                    <a:pt x="31" y="5"/>
                    <a:pt x="21" y="15"/>
                  </a:cubicBezTo>
                  <a:cubicBezTo>
                    <a:pt x="1" y="36"/>
                    <a:pt x="1" y="56"/>
                    <a:pt x="21" y="77"/>
                  </a:cubicBezTo>
                  <a:cubicBezTo>
                    <a:pt x="62" y="77"/>
                    <a:pt x="102" y="56"/>
                    <a:pt x="102" y="15"/>
                  </a:cubicBezTo>
                  <a:cubicBezTo>
                    <a:pt x="92" y="5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2" name="Google Shape;27372;p30"/>
            <p:cNvSpPr/>
            <p:nvPr/>
          </p:nvSpPr>
          <p:spPr>
            <a:xfrm rot="10800000" flipH="1">
              <a:off x="-3129325" y="5592756"/>
              <a:ext cx="2075" cy="2175"/>
            </a:xfrm>
            <a:custGeom>
              <a:avLst/>
              <a:gdLst/>
              <a:ahLst/>
              <a:cxnLst/>
              <a:rect l="l" t="t" r="r" b="b"/>
              <a:pathLst>
                <a:path w="83" h="87" extrusionOk="0">
                  <a:moveTo>
                    <a:pt x="31" y="0"/>
                  </a:moveTo>
                  <a:cubicBezTo>
                    <a:pt x="21" y="0"/>
                    <a:pt x="11" y="5"/>
                    <a:pt x="1" y="25"/>
                  </a:cubicBezTo>
                  <a:cubicBezTo>
                    <a:pt x="21" y="46"/>
                    <a:pt x="21" y="87"/>
                    <a:pt x="82" y="87"/>
                  </a:cubicBezTo>
                  <a:cubicBezTo>
                    <a:pt x="82" y="66"/>
                    <a:pt x="82" y="25"/>
                    <a:pt x="62" y="5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3" name="Google Shape;27373;p30"/>
            <p:cNvSpPr/>
            <p:nvPr/>
          </p:nvSpPr>
          <p:spPr>
            <a:xfrm rot="10800000" flipH="1">
              <a:off x="-3136450" y="4483331"/>
              <a:ext cx="2050" cy="2575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41" y="0"/>
                  </a:moveTo>
                  <a:cubicBezTo>
                    <a:pt x="21" y="21"/>
                    <a:pt x="21" y="21"/>
                    <a:pt x="0" y="4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82"/>
                    <a:pt x="82" y="41"/>
                  </a:cubicBezTo>
                  <a:cubicBezTo>
                    <a:pt x="82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4" name="Google Shape;27374;p30"/>
            <p:cNvSpPr/>
            <p:nvPr/>
          </p:nvSpPr>
          <p:spPr>
            <a:xfrm rot="10800000" flipH="1">
              <a:off x="-3027500" y="5560181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103" y="1"/>
                  </a:moveTo>
                  <a:cubicBezTo>
                    <a:pt x="41" y="1"/>
                    <a:pt x="21" y="41"/>
                    <a:pt x="1" y="62"/>
                  </a:cubicBezTo>
                  <a:cubicBezTo>
                    <a:pt x="21" y="82"/>
                    <a:pt x="41" y="82"/>
                    <a:pt x="82" y="82"/>
                  </a:cubicBezTo>
                  <a:cubicBezTo>
                    <a:pt x="82" y="62"/>
                    <a:pt x="103" y="2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5" name="Google Shape;27375;p30"/>
            <p:cNvSpPr/>
            <p:nvPr/>
          </p:nvSpPr>
          <p:spPr>
            <a:xfrm rot="10800000" flipH="1">
              <a:off x="-3034625" y="5523506"/>
              <a:ext cx="2575" cy="1950"/>
            </a:xfrm>
            <a:custGeom>
              <a:avLst/>
              <a:gdLst/>
              <a:ahLst/>
              <a:cxnLst/>
              <a:rect l="l" t="t" r="r" b="b"/>
              <a:pathLst>
                <a:path w="103" h="78" extrusionOk="0">
                  <a:moveTo>
                    <a:pt x="51" y="1"/>
                  </a:moveTo>
                  <a:cubicBezTo>
                    <a:pt x="41" y="1"/>
                    <a:pt x="31" y="6"/>
                    <a:pt x="21" y="16"/>
                  </a:cubicBezTo>
                  <a:cubicBezTo>
                    <a:pt x="1" y="37"/>
                    <a:pt x="21" y="57"/>
                    <a:pt x="62" y="77"/>
                  </a:cubicBezTo>
                  <a:cubicBezTo>
                    <a:pt x="62" y="57"/>
                    <a:pt x="102" y="37"/>
                    <a:pt x="82" y="16"/>
                  </a:cubicBezTo>
                  <a:cubicBezTo>
                    <a:pt x="72" y="6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6" name="Google Shape;27376;p30"/>
            <p:cNvSpPr/>
            <p:nvPr/>
          </p:nvSpPr>
          <p:spPr>
            <a:xfrm rot="10800000" flipH="1">
              <a:off x="-3264250" y="5495006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1"/>
                  </a:moveTo>
                  <a:cubicBezTo>
                    <a:pt x="1" y="42"/>
                    <a:pt x="21" y="82"/>
                    <a:pt x="62" y="103"/>
                  </a:cubicBezTo>
                  <a:cubicBezTo>
                    <a:pt x="82" y="82"/>
                    <a:pt x="103" y="82"/>
                    <a:pt x="82" y="42"/>
                  </a:cubicBezTo>
                  <a:cubicBezTo>
                    <a:pt x="62" y="42"/>
                    <a:pt x="62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7" name="Google Shape;27377;p30"/>
            <p:cNvSpPr/>
            <p:nvPr/>
          </p:nvSpPr>
          <p:spPr>
            <a:xfrm rot="10800000" flipH="1">
              <a:off x="-3123225" y="5603956"/>
              <a:ext cx="2075" cy="2050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21" y="0"/>
                  </a:moveTo>
                  <a:cubicBezTo>
                    <a:pt x="1" y="41"/>
                    <a:pt x="1" y="61"/>
                    <a:pt x="21" y="82"/>
                  </a:cubicBezTo>
                  <a:cubicBezTo>
                    <a:pt x="62" y="82"/>
                    <a:pt x="82" y="61"/>
                    <a:pt x="82" y="41"/>
                  </a:cubicBezTo>
                  <a:cubicBezTo>
                    <a:pt x="6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8" name="Google Shape;27378;p30"/>
            <p:cNvSpPr/>
            <p:nvPr/>
          </p:nvSpPr>
          <p:spPr>
            <a:xfrm rot="10800000" flipH="1">
              <a:off x="-3286650" y="4894856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1" y="21"/>
                    <a:pt x="1" y="41"/>
                    <a:pt x="41" y="61"/>
                  </a:cubicBezTo>
                  <a:cubicBezTo>
                    <a:pt x="52" y="72"/>
                    <a:pt x="67" y="77"/>
                    <a:pt x="80" y="77"/>
                  </a:cubicBezTo>
                  <a:cubicBezTo>
                    <a:pt x="92" y="77"/>
                    <a:pt x="102" y="72"/>
                    <a:pt x="102" y="61"/>
                  </a:cubicBezTo>
                  <a:cubicBezTo>
                    <a:pt x="102" y="21"/>
                    <a:pt x="82" y="21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9" name="Google Shape;27379;p30"/>
            <p:cNvSpPr/>
            <p:nvPr/>
          </p:nvSpPr>
          <p:spPr>
            <a:xfrm rot="10800000" flipH="1">
              <a:off x="-3092675" y="5610981"/>
              <a:ext cx="2575" cy="2025"/>
            </a:xfrm>
            <a:custGeom>
              <a:avLst/>
              <a:gdLst/>
              <a:ahLst/>
              <a:cxnLst/>
              <a:rect l="l" t="t" r="r" b="b"/>
              <a:pathLst>
                <a:path w="103" h="81" extrusionOk="0">
                  <a:moveTo>
                    <a:pt x="49" y="0"/>
                  </a:moveTo>
                  <a:cubicBezTo>
                    <a:pt x="37" y="0"/>
                    <a:pt x="21" y="5"/>
                    <a:pt x="1" y="15"/>
                  </a:cubicBezTo>
                  <a:cubicBezTo>
                    <a:pt x="36" y="33"/>
                    <a:pt x="11" y="81"/>
                    <a:pt x="42" y="81"/>
                  </a:cubicBezTo>
                  <a:cubicBezTo>
                    <a:pt x="47" y="81"/>
                    <a:pt x="53" y="79"/>
                    <a:pt x="62" y="76"/>
                  </a:cubicBezTo>
                  <a:cubicBezTo>
                    <a:pt x="103" y="76"/>
                    <a:pt x="82" y="36"/>
                    <a:pt x="82" y="15"/>
                  </a:cubicBezTo>
                  <a:cubicBezTo>
                    <a:pt x="72" y="5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0" name="Google Shape;27380;p30"/>
            <p:cNvSpPr/>
            <p:nvPr/>
          </p:nvSpPr>
          <p:spPr>
            <a:xfrm rot="10800000" flipH="1">
              <a:off x="-3083000" y="4722431"/>
              <a:ext cx="2075" cy="1750"/>
            </a:xfrm>
            <a:custGeom>
              <a:avLst/>
              <a:gdLst/>
              <a:ahLst/>
              <a:cxnLst/>
              <a:rect l="l" t="t" r="r" b="b"/>
              <a:pathLst>
                <a:path w="83" h="70" extrusionOk="0">
                  <a:moveTo>
                    <a:pt x="42" y="0"/>
                  </a:moveTo>
                  <a:cubicBezTo>
                    <a:pt x="21" y="21"/>
                    <a:pt x="1" y="21"/>
                    <a:pt x="21" y="61"/>
                  </a:cubicBezTo>
                  <a:cubicBezTo>
                    <a:pt x="32" y="67"/>
                    <a:pt x="40" y="69"/>
                    <a:pt x="46" y="69"/>
                  </a:cubicBezTo>
                  <a:cubicBezTo>
                    <a:pt x="63" y="69"/>
                    <a:pt x="67" y="50"/>
                    <a:pt x="82" y="21"/>
                  </a:cubicBezTo>
                  <a:cubicBezTo>
                    <a:pt x="62" y="21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1" name="Google Shape;27381;p30"/>
            <p:cNvSpPr/>
            <p:nvPr/>
          </p:nvSpPr>
          <p:spPr>
            <a:xfrm rot="10800000" flipH="1">
              <a:off x="-3122200" y="5579506"/>
              <a:ext cx="2575" cy="2075"/>
            </a:xfrm>
            <a:custGeom>
              <a:avLst/>
              <a:gdLst/>
              <a:ahLst/>
              <a:cxnLst/>
              <a:rect l="l" t="t" r="r" b="b"/>
              <a:pathLst>
                <a:path w="103" h="83" extrusionOk="0">
                  <a:moveTo>
                    <a:pt x="21" y="1"/>
                  </a:moveTo>
                  <a:cubicBezTo>
                    <a:pt x="21" y="1"/>
                    <a:pt x="21" y="1"/>
                    <a:pt x="21" y="21"/>
                  </a:cubicBezTo>
                  <a:cubicBezTo>
                    <a:pt x="21" y="41"/>
                    <a:pt x="1" y="62"/>
                    <a:pt x="41" y="82"/>
                  </a:cubicBezTo>
                  <a:lnTo>
                    <a:pt x="62" y="82"/>
                  </a:lnTo>
                  <a:cubicBezTo>
                    <a:pt x="82" y="41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2" name="Google Shape;27382;p30"/>
            <p:cNvSpPr/>
            <p:nvPr/>
          </p:nvSpPr>
          <p:spPr>
            <a:xfrm rot="10800000" flipH="1">
              <a:off x="-3316175" y="5405381"/>
              <a:ext cx="1950" cy="2200"/>
            </a:xfrm>
            <a:custGeom>
              <a:avLst/>
              <a:gdLst/>
              <a:ahLst/>
              <a:cxnLst/>
              <a:rect l="l" t="t" r="r" b="b"/>
              <a:pathLst>
                <a:path w="78" h="88" extrusionOk="0">
                  <a:moveTo>
                    <a:pt x="42" y="0"/>
                  </a:moveTo>
                  <a:cubicBezTo>
                    <a:pt x="36" y="0"/>
                    <a:pt x="29" y="2"/>
                    <a:pt x="21" y="6"/>
                  </a:cubicBezTo>
                  <a:cubicBezTo>
                    <a:pt x="21" y="26"/>
                    <a:pt x="0" y="67"/>
                    <a:pt x="41" y="87"/>
                  </a:cubicBezTo>
                  <a:cubicBezTo>
                    <a:pt x="61" y="67"/>
                    <a:pt x="61" y="67"/>
                    <a:pt x="61" y="46"/>
                  </a:cubicBezTo>
                  <a:cubicBezTo>
                    <a:pt x="78" y="30"/>
                    <a:pt x="68" y="0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3" name="Google Shape;27383;p30"/>
            <p:cNvSpPr/>
            <p:nvPr/>
          </p:nvSpPr>
          <p:spPr>
            <a:xfrm rot="10800000" flipH="1">
              <a:off x="-3316675" y="5415331"/>
              <a:ext cx="2050" cy="155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48" y="1"/>
                  </a:moveTo>
                  <a:cubicBezTo>
                    <a:pt x="36" y="1"/>
                    <a:pt x="20" y="11"/>
                    <a:pt x="0" y="31"/>
                  </a:cubicBezTo>
                  <a:cubicBezTo>
                    <a:pt x="20" y="52"/>
                    <a:pt x="31" y="62"/>
                    <a:pt x="41" y="62"/>
                  </a:cubicBezTo>
                  <a:cubicBezTo>
                    <a:pt x="51" y="62"/>
                    <a:pt x="61" y="52"/>
                    <a:pt x="81" y="31"/>
                  </a:cubicBezTo>
                  <a:cubicBezTo>
                    <a:pt x="71" y="11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4" name="Google Shape;27384;p30"/>
            <p:cNvSpPr/>
            <p:nvPr/>
          </p:nvSpPr>
          <p:spPr>
            <a:xfrm rot="10800000" flipH="1">
              <a:off x="-3231150" y="5497556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62" y="0"/>
                  </a:moveTo>
                  <a:cubicBezTo>
                    <a:pt x="0" y="21"/>
                    <a:pt x="0" y="21"/>
                    <a:pt x="62" y="82"/>
                  </a:cubicBezTo>
                  <a:cubicBezTo>
                    <a:pt x="82" y="41"/>
                    <a:pt x="102" y="21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5" name="Google Shape;27385;p30"/>
            <p:cNvSpPr/>
            <p:nvPr/>
          </p:nvSpPr>
          <p:spPr>
            <a:xfrm rot="10800000" flipH="1">
              <a:off x="-3206200" y="5522856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61" y="0"/>
                  </a:moveTo>
                  <a:cubicBezTo>
                    <a:pt x="41" y="41"/>
                    <a:pt x="0" y="41"/>
                    <a:pt x="41" y="82"/>
                  </a:cubicBezTo>
                  <a:cubicBezTo>
                    <a:pt x="49" y="86"/>
                    <a:pt x="55" y="87"/>
                    <a:pt x="60" y="87"/>
                  </a:cubicBezTo>
                  <a:cubicBezTo>
                    <a:pt x="83" y="87"/>
                    <a:pt x="86" y="57"/>
                    <a:pt x="102" y="41"/>
                  </a:cubicBezTo>
                  <a:cubicBezTo>
                    <a:pt x="10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6" name="Google Shape;27386;p30"/>
            <p:cNvSpPr/>
            <p:nvPr/>
          </p:nvSpPr>
          <p:spPr>
            <a:xfrm rot="10800000" flipH="1">
              <a:off x="-3110475" y="4868031"/>
              <a:ext cx="2050" cy="1525"/>
            </a:xfrm>
            <a:custGeom>
              <a:avLst/>
              <a:gdLst/>
              <a:ahLst/>
              <a:cxnLst/>
              <a:rect l="l" t="t" r="r" b="b"/>
              <a:pathLst>
                <a:path w="82" h="61" extrusionOk="0">
                  <a:moveTo>
                    <a:pt x="41" y="1"/>
                  </a:moveTo>
                  <a:cubicBezTo>
                    <a:pt x="31" y="1"/>
                    <a:pt x="20" y="11"/>
                    <a:pt x="0" y="31"/>
                  </a:cubicBezTo>
                  <a:cubicBezTo>
                    <a:pt x="14" y="46"/>
                    <a:pt x="19" y="60"/>
                    <a:pt x="27" y="60"/>
                  </a:cubicBezTo>
                  <a:cubicBezTo>
                    <a:pt x="31" y="60"/>
                    <a:pt x="35" y="58"/>
                    <a:pt x="41" y="52"/>
                  </a:cubicBezTo>
                  <a:cubicBezTo>
                    <a:pt x="61" y="52"/>
                    <a:pt x="61" y="52"/>
                    <a:pt x="82" y="31"/>
                  </a:cubicBezTo>
                  <a:cubicBezTo>
                    <a:pt x="61" y="11"/>
                    <a:pt x="51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7" name="Google Shape;27387;p30"/>
            <p:cNvSpPr/>
            <p:nvPr/>
          </p:nvSpPr>
          <p:spPr>
            <a:xfrm rot="10800000" flipH="1">
              <a:off x="-3077900" y="4556156"/>
              <a:ext cx="2050" cy="20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0"/>
                  </a:moveTo>
                  <a:cubicBezTo>
                    <a:pt x="21" y="21"/>
                    <a:pt x="0" y="41"/>
                    <a:pt x="0" y="41"/>
                  </a:cubicBezTo>
                  <a:lnTo>
                    <a:pt x="41" y="82"/>
                  </a:lnTo>
                  <a:cubicBezTo>
                    <a:pt x="41" y="82"/>
                    <a:pt x="62" y="61"/>
                    <a:pt x="82" y="4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8" name="Google Shape;27388;p30"/>
            <p:cNvSpPr/>
            <p:nvPr/>
          </p:nvSpPr>
          <p:spPr>
            <a:xfrm rot="10800000" flipH="1">
              <a:off x="-3299875" y="514980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62"/>
                    <a:pt x="20" y="62"/>
                    <a:pt x="41" y="62"/>
                  </a:cubicBezTo>
                  <a:cubicBezTo>
                    <a:pt x="41" y="62"/>
                    <a:pt x="61" y="41"/>
                    <a:pt x="6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9" name="Google Shape;27389;p30"/>
            <p:cNvSpPr/>
            <p:nvPr/>
          </p:nvSpPr>
          <p:spPr>
            <a:xfrm rot="10800000" flipH="1">
              <a:off x="-3295300" y="5138081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21" y="21"/>
                    <a:pt x="0" y="41"/>
                    <a:pt x="21" y="82"/>
                  </a:cubicBezTo>
                  <a:cubicBezTo>
                    <a:pt x="41" y="62"/>
                    <a:pt x="61" y="62"/>
                    <a:pt x="6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0" name="Google Shape;27390;p30"/>
            <p:cNvSpPr/>
            <p:nvPr/>
          </p:nvSpPr>
          <p:spPr>
            <a:xfrm rot="10800000" flipH="1">
              <a:off x="-3105900" y="488505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0" y="62"/>
                    <a:pt x="21" y="62"/>
                    <a:pt x="41" y="62"/>
                  </a:cubicBezTo>
                  <a:cubicBezTo>
                    <a:pt x="61" y="62"/>
                    <a:pt x="61" y="41"/>
                    <a:pt x="61" y="2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1" name="Google Shape;27391;p30"/>
            <p:cNvSpPr/>
            <p:nvPr/>
          </p:nvSpPr>
          <p:spPr>
            <a:xfrm rot="10800000" flipH="1">
              <a:off x="-3067725" y="5615656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1" y="15"/>
                    <a:pt x="1" y="30"/>
                  </a:cubicBezTo>
                  <a:cubicBezTo>
                    <a:pt x="1" y="50"/>
                    <a:pt x="21" y="50"/>
                    <a:pt x="21" y="50"/>
                  </a:cubicBezTo>
                  <a:cubicBezTo>
                    <a:pt x="42" y="50"/>
                    <a:pt x="42" y="50"/>
                    <a:pt x="62" y="30"/>
                  </a:cubicBezTo>
                  <a:cubicBezTo>
                    <a:pt x="62" y="9"/>
                    <a:pt x="62" y="9"/>
                    <a:pt x="42" y="9"/>
                  </a:cubicBezTo>
                  <a:cubicBezTo>
                    <a:pt x="36" y="3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2" name="Google Shape;27392;p30"/>
            <p:cNvSpPr/>
            <p:nvPr/>
          </p:nvSpPr>
          <p:spPr>
            <a:xfrm rot="10800000" flipH="1">
              <a:off x="-3110475" y="4880981"/>
              <a:ext cx="1025" cy="155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20" y="62"/>
                    <a:pt x="20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3" name="Google Shape;27393;p30"/>
            <p:cNvSpPr/>
            <p:nvPr/>
          </p:nvSpPr>
          <p:spPr>
            <a:xfrm rot="10800000" flipH="1">
              <a:off x="-3112525" y="4848381"/>
              <a:ext cx="1050" cy="1575"/>
            </a:xfrm>
            <a:custGeom>
              <a:avLst/>
              <a:gdLst/>
              <a:ahLst/>
              <a:cxnLst/>
              <a:rect l="l" t="t" r="r" b="b"/>
              <a:pathLst>
                <a:path w="42" h="63" extrusionOk="0">
                  <a:moveTo>
                    <a:pt x="21" y="1"/>
                  </a:moveTo>
                  <a:cubicBezTo>
                    <a:pt x="1" y="1"/>
                    <a:pt x="1" y="21"/>
                    <a:pt x="1" y="42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1" y="62"/>
                    <a:pt x="41" y="42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4" name="Google Shape;27394;p30"/>
            <p:cNvSpPr/>
            <p:nvPr/>
          </p:nvSpPr>
          <p:spPr>
            <a:xfrm rot="10800000" flipH="1">
              <a:off x="-3107950" y="4846356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41"/>
                    <a:pt x="1" y="61"/>
                    <a:pt x="42" y="61"/>
                  </a:cubicBezTo>
                  <a:cubicBezTo>
                    <a:pt x="42" y="61"/>
                    <a:pt x="62" y="41"/>
                    <a:pt x="62" y="41"/>
                  </a:cubicBezTo>
                  <a:cubicBezTo>
                    <a:pt x="62" y="21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5" name="Google Shape;27395;p30"/>
            <p:cNvSpPr/>
            <p:nvPr/>
          </p:nvSpPr>
          <p:spPr>
            <a:xfrm rot="10800000" flipH="1">
              <a:off x="-3057025" y="5602431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0" y="62"/>
                    <a:pt x="21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6" name="Google Shape;27396;p30"/>
            <p:cNvSpPr/>
            <p:nvPr/>
          </p:nvSpPr>
          <p:spPr>
            <a:xfrm rot="10800000" flipH="1">
              <a:off x="-3100800" y="4818856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41"/>
                    <a:pt x="0" y="41"/>
                    <a:pt x="20" y="41"/>
                  </a:cubicBezTo>
                  <a:cubicBezTo>
                    <a:pt x="41" y="41"/>
                    <a:pt x="41" y="41"/>
                    <a:pt x="41" y="21"/>
                  </a:cubicBezTo>
                  <a:cubicBezTo>
                    <a:pt x="41" y="0"/>
                    <a:pt x="41" y="0"/>
                    <a:pt x="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7" name="Google Shape;27397;p30"/>
            <p:cNvSpPr/>
            <p:nvPr/>
          </p:nvSpPr>
          <p:spPr>
            <a:xfrm rot="10800000" flipH="1">
              <a:off x="-3278000" y="4802056"/>
              <a:ext cx="1550" cy="2575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1" y="0"/>
                  </a:moveTo>
                  <a:cubicBezTo>
                    <a:pt x="21" y="41"/>
                    <a:pt x="1" y="82"/>
                    <a:pt x="21" y="102"/>
                  </a:cubicBezTo>
                  <a:cubicBezTo>
                    <a:pt x="42" y="82"/>
                    <a:pt x="62" y="82"/>
                    <a:pt x="62" y="62"/>
                  </a:cubicBezTo>
                  <a:cubicBezTo>
                    <a:pt x="62" y="41"/>
                    <a:pt x="42" y="4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8" name="Google Shape;27398;p30"/>
            <p:cNvSpPr/>
            <p:nvPr/>
          </p:nvSpPr>
          <p:spPr>
            <a:xfrm rot="10800000" flipH="1">
              <a:off x="-3111500" y="4788306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0" y="41"/>
                    <a:pt x="0" y="62"/>
                    <a:pt x="21" y="82"/>
                  </a:cubicBezTo>
                  <a:cubicBezTo>
                    <a:pt x="41" y="82"/>
                    <a:pt x="41" y="62"/>
                    <a:pt x="61" y="41"/>
                  </a:cubicBezTo>
                  <a:cubicBezTo>
                    <a:pt x="4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9" name="Google Shape;27399;p30"/>
            <p:cNvSpPr/>
            <p:nvPr/>
          </p:nvSpPr>
          <p:spPr>
            <a:xfrm rot="10800000" flipH="1">
              <a:off x="-3105900" y="5600381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50"/>
                    <a:pt x="21" y="50"/>
                    <a:pt x="21" y="50"/>
                  </a:cubicBezTo>
                  <a:cubicBezTo>
                    <a:pt x="41" y="50"/>
                    <a:pt x="61" y="50"/>
                    <a:pt x="61" y="9"/>
                  </a:cubicBezTo>
                  <a:lnTo>
                    <a:pt x="41" y="9"/>
                  </a:lnTo>
                  <a:cubicBezTo>
                    <a:pt x="35" y="3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0" name="Google Shape;27400;p30"/>
            <p:cNvSpPr/>
            <p:nvPr/>
          </p:nvSpPr>
          <p:spPr>
            <a:xfrm rot="10800000" flipH="1">
              <a:off x="-3105900" y="478730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42"/>
                    <a:pt x="0" y="62"/>
                    <a:pt x="41" y="62"/>
                  </a:cubicBezTo>
                  <a:cubicBezTo>
                    <a:pt x="41" y="62"/>
                    <a:pt x="61" y="42"/>
                    <a:pt x="61" y="21"/>
                  </a:cubicBezTo>
                  <a:cubicBezTo>
                    <a:pt x="61" y="21"/>
                    <a:pt x="41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1" name="Google Shape;27401;p30"/>
            <p:cNvSpPr/>
            <p:nvPr/>
          </p:nvSpPr>
          <p:spPr>
            <a:xfrm rot="10800000" flipH="1">
              <a:off x="-3093175" y="475725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41" y="61"/>
                  </a:cubicBezTo>
                  <a:cubicBezTo>
                    <a:pt x="62" y="4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2" name="Google Shape;27402;p30"/>
            <p:cNvSpPr/>
            <p:nvPr/>
          </p:nvSpPr>
          <p:spPr>
            <a:xfrm rot="10800000" flipH="1">
              <a:off x="-3103875" y="4752681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62" y="62"/>
                    <a:pt x="62" y="41"/>
                    <a:pt x="62" y="21"/>
                  </a:cubicBezTo>
                  <a:cubicBezTo>
                    <a:pt x="62" y="2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3" name="Google Shape;27403;p30"/>
            <p:cNvSpPr/>
            <p:nvPr/>
          </p:nvSpPr>
          <p:spPr>
            <a:xfrm rot="10800000" flipH="1">
              <a:off x="-3083500" y="4738931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21"/>
                    <a:pt x="0" y="41"/>
                    <a:pt x="0" y="62"/>
                  </a:cubicBezTo>
                  <a:cubicBezTo>
                    <a:pt x="41" y="62"/>
                    <a:pt x="62" y="41"/>
                    <a:pt x="4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4" name="Google Shape;27404;p30"/>
            <p:cNvSpPr/>
            <p:nvPr/>
          </p:nvSpPr>
          <p:spPr>
            <a:xfrm rot="10800000" flipH="1">
              <a:off x="-3088600" y="473740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42" y="62"/>
                    <a:pt x="62" y="41"/>
                    <a:pt x="62" y="41"/>
                  </a:cubicBezTo>
                  <a:cubicBezTo>
                    <a:pt x="62" y="21"/>
                    <a:pt x="62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5" name="Google Shape;27405;p30"/>
            <p:cNvSpPr/>
            <p:nvPr/>
          </p:nvSpPr>
          <p:spPr>
            <a:xfrm rot="10800000" flipH="1">
              <a:off x="-3083500" y="4727206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34" y="1"/>
                  </a:moveTo>
                  <a:cubicBezTo>
                    <a:pt x="31" y="1"/>
                    <a:pt x="27" y="3"/>
                    <a:pt x="21" y="9"/>
                  </a:cubicBezTo>
                  <a:cubicBezTo>
                    <a:pt x="0" y="9"/>
                    <a:pt x="0" y="9"/>
                    <a:pt x="0" y="30"/>
                  </a:cubicBezTo>
                  <a:cubicBezTo>
                    <a:pt x="0" y="50"/>
                    <a:pt x="0" y="50"/>
                    <a:pt x="21" y="50"/>
                  </a:cubicBezTo>
                  <a:cubicBezTo>
                    <a:pt x="41" y="50"/>
                    <a:pt x="41" y="50"/>
                    <a:pt x="41" y="30"/>
                  </a:cubicBezTo>
                  <a:cubicBezTo>
                    <a:pt x="41" y="15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6" name="Google Shape;27406;p30"/>
            <p:cNvSpPr/>
            <p:nvPr/>
          </p:nvSpPr>
          <p:spPr>
            <a:xfrm rot="10800000" flipH="1">
              <a:off x="-3048875" y="547005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41"/>
                    <a:pt x="21" y="62"/>
                    <a:pt x="21" y="62"/>
                  </a:cubicBezTo>
                  <a:cubicBezTo>
                    <a:pt x="41" y="62"/>
                    <a:pt x="41" y="41"/>
                    <a:pt x="41" y="4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7" name="Google Shape;27407;p30"/>
            <p:cNvSpPr/>
            <p:nvPr/>
          </p:nvSpPr>
          <p:spPr>
            <a:xfrm rot="10800000" flipH="1">
              <a:off x="-3123225" y="5575956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41"/>
                    <a:pt x="21" y="41"/>
                    <a:pt x="21" y="62"/>
                  </a:cubicBezTo>
                  <a:cubicBezTo>
                    <a:pt x="42" y="62"/>
                    <a:pt x="62" y="41"/>
                    <a:pt x="62" y="21"/>
                  </a:cubicBezTo>
                  <a:cubicBezTo>
                    <a:pt x="62" y="1"/>
                    <a:pt x="42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8" name="Google Shape;27408;p30"/>
            <p:cNvSpPr/>
            <p:nvPr/>
          </p:nvSpPr>
          <p:spPr>
            <a:xfrm rot="10800000" flipH="1">
              <a:off x="-3020375" y="5562206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2" y="62"/>
                    <a:pt x="42" y="41"/>
                    <a:pt x="42" y="21"/>
                  </a:cubicBez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9" name="Google Shape;27409;p30"/>
            <p:cNvSpPr/>
            <p:nvPr/>
          </p:nvSpPr>
          <p:spPr>
            <a:xfrm rot="10800000" flipH="1">
              <a:off x="-3033100" y="5553406"/>
              <a:ext cx="1550" cy="1200"/>
            </a:xfrm>
            <a:custGeom>
              <a:avLst/>
              <a:gdLst/>
              <a:ahLst/>
              <a:cxnLst/>
              <a:rect l="l" t="t" r="r" b="b"/>
              <a:pathLst>
                <a:path w="62" h="48" extrusionOk="0">
                  <a:moveTo>
                    <a:pt x="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29" y="46"/>
                    <a:pt x="35" y="47"/>
                    <a:pt x="40" y="47"/>
                  </a:cubicBezTo>
                  <a:cubicBezTo>
                    <a:pt x="62" y="47"/>
                    <a:pt x="62" y="17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0" name="Google Shape;27410;p30"/>
            <p:cNvSpPr/>
            <p:nvPr/>
          </p:nvSpPr>
          <p:spPr>
            <a:xfrm rot="10800000" flipH="1">
              <a:off x="-3065675" y="5620256"/>
              <a:ext cx="1025" cy="1350"/>
            </a:xfrm>
            <a:custGeom>
              <a:avLst/>
              <a:gdLst/>
              <a:ahLst/>
              <a:cxnLst/>
              <a:rect l="l" t="t" r="r" b="b"/>
              <a:pathLst>
                <a:path w="41" h="54" extrusionOk="0">
                  <a:moveTo>
                    <a:pt x="31" y="1"/>
                  </a:moveTo>
                  <a:cubicBezTo>
                    <a:pt x="25" y="1"/>
                    <a:pt x="15" y="6"/>
                    <a:pt x="0" y="13"/>
                  </a:cubicBezTo>
                  <a:cubicBezTo>
                    <a:pt x="21" y="13"/>
                    <a:pt x="41" y="33"/>
                    <a:pt x="41" y="54"/>
                  </a:cubicBezTo>
                  <a:cubicBezTo>
                    <a:pt x="41" y="15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1" name="Google Shape;27411;p30"/>
            <p:cNvSpPr/>
            <p:nvPr/>
          </p:nvSpPr>
          <p:spPr>
            <a:xfrm rot="10800000" flipH="1">
              <a:off x="-3235225" y="5498556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20"/>
                    <a:pt x="1" y="41"/>
                    <a:pt x="1" y="61"/>
                  </a:cubicBezTo>
                  <a:lnTo>
                    <a:pt x="41" y="61"/>
                  </a:lnTo>
                  <a:cubicBezTo>
                    <a:pt x="41" y="61"/>
                    <a:pt x="62" y="4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2" name="Google Shape;27412;p30"/>
            <p:cNvSpPr/>
            <p:nvPr/>
          </p:nvSpPr>
          <p:spPr>
            <a:xfrm rot="10800000" flipH="1">
              <a:off x="-3235225" y="5495006"/>
              <a:ext cx="1050" cy="1425"/>
            </a:xfrm>
            <a:custGeom>
              <a:avLst/>
              <a:gdLst/>
              <a:ahLst/>
              <a:cxnLst/>
              <a:rect l="l" t="t" r="r" b="b"/>
              <a:pathLst>
                <a:path w="42" h="57" extrusionOk="0">
                  <a:moveTo>
                    <a:pt x="21" y="1"/>
                  </a:moveTo>
                  <a:cubicBezTo>
                    <a:pt x="16" y="1"/>
                    <a:pt x="11" y="6"/>
                    <a:pt x="1" y="16"/>
                  </a:cubicBezTo>
                  <a:cubicBezTo>
                    <a:pt x="1" y="36"/>
                    <a:pt x="21" y="36"/>
                    <a:pt x="41" y="57"/>
                  </a:cubicBezTo>
                  <a:cubicBezTo>
                    <a:pt x="41" y="36"/>
                    <a:pt x="41" y="16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3" name="Google Shape;27413;p30"/>
            <p:cNvSpPr/>
            <p:nvPr/>
          </p:nvSpPr>
          <p:spPr>
            <a:xfrm rot="10800000" flipH="1">
              <a:off x="-3083000" y="4579731"/>
              <a:ext cx="1475" cy="875"/>
            </a:xfrm>
            <a:custGeom>
              <a:avLst/>
              <a:gdLst/>
              <a:ahLst/>
              <a:cxnLst/>
              <a:rect l="l" t="t" r="r" b="b"/>
              <a:pathLst>
                <a:path w="59" h="35" extrusionOk="0">
                  <a:moveTo>
                    <a:pt x="42" y="0"/>
                  </a:moveTo>
                  <a:cubicBezTo>
                    <a:pt x="21" y="0"/>
                    <a:pt x="21" y="21"/>
                    <a:pt x="1" y="21"/>
                  </a:cubicBezTo>
                  <a:cubicBezTo>
                    <a:pt x="26" y="29"/>
                    <a:pt x="41" y="34"/>
                    <a:pt x="48" y="34"/>
                  </a:cubicBezTo>
                  <a:cubicBezTo>
                    <a:pt x="58" y="34"/>
                    <a:pt x="54" y="24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4" name="Google Shape;27414;p30"/>
            <p:cNvSpPr/>
            <p:nvPr/>
          </p:nvSpPr>
          <p:spPr>
            <a:xfrm rot="10800000" flipH="1">
              <a:off x="-3079925" y="4571431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4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5" name="Google Shape;27415;p30"/>
            <p:cNvSpPr/>
            <p:nvPr/>
          </p:nvSpPr>
          <p:spPr>
            <a:xfrm rot="10800000" flipH="1">
              <a:off x="-3156300" y="4511731"/>
              <a:ext cx="2050" cy="650"/>
            </a:xfrm>
            <a:custGeom>
              <a:avLst/>
              <a:gdLst/>
              <a:ahLst/>
              <a:cxnLst/>
              <a:rect l="l" t="t" r="r" b="b"/>
              <a:pathLst>
                <a:path w="82" h="26" extrusionOk="0">
                  <a:moveTo>
                    <a:pt x="0" y="0"/>
                  </a:moveTo>
                  <a:cubicBezTo>
                    <a:pt x="10" y="21"/>
                    <a:pt x="21" y="26"/>
                    <a:pt x="33" y="26"/>
                  </a:cubicBezTo>
                  <a:cubicBezTo>
                    <a:pt x="46" y="26"/>
                    <a:pt x="61" y="21"/>
                    <a:pt x="82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6" name="Google Shape;27416;p30"/>
            <p:cNvSpPr/>
            <p:nvPr/>
          </p:nvSpPr>
          <p:spPr>
            <a:xfrm rot="10800000" flipH="1">
              <a:off x="-3053450" y="5625981"/>
              <a:ext cx="1025" cy="625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6" y="0"/>
                  </a:moveTo>
                  <a:cubicBezTo>
                    <a:pt x="2" y="0"/>
                    <a:pt x="0" y="3"/>
                    <a:pt x="0" y="9"/>
                  </a:cubicBezTo>
                  <a:cubicBezTo>
                    <a:pt x="0" y="20"/>
                    <a:pt x="5" y="25"/>
                    <a:pt x="13" y="25"/>
                  </a:cubicBezTo>
                  <a:cubicBezTo>
                    <a:pt x="20" y="25"/>
                    <a:pt x="31" y="20"/>
                    <a:pt x="41" y="9"/>
                  </a:cubicBezTo>
                  <a:cubicBezTo>
                    <a:pt x="27" y="9"/>
                    <a:pt x="14" y="0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7" name="Google Shape;27417;p30"/>
            <p:cNvSpPr/>
            <p:nvPr/>
          </p:nvSpPr>
          <p:spPr>
            <a:xfrm rot="10800000" flipH="1">
              <a:off x="-3311600" y="5452856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21" y="1"/>
                  </a:moveTo>
                  <a:cubicBezTo>
                    <a:pt x="14" y="1"/>
                    <a:pt x="7" y="3"/>
                    <a:pt x="1" y="10"/>
                  </a:cubicBezTo>
                  <a:cubicBezTo>
                    <a:pt x="11" y="20"/>
                    <a:pt x="21" y="25"/>
                    <a:pt x="31" y="25"/>
                  </a:cubicBezTo>
                  <a:cubicBezTo>
                    <a:pt x="41" y="25"/>
                    <a:pt x="52" y="20"/>
                    <a:pt x="62" y="10"/>
                  </a:cubicBezTo>
                  <a:cubicBezTo>
                    <a:pt x="48" y="10"/>
                    <a:pt x="35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8" name="Google Shape;27418;p30"/>
            <p:cNvSpPr/>
            <p:nvPr/>
          </p:nvSpPr>
          <p:spPr>
            <a:xfrm rot="10800000" flipH="1">
              <a:off x="-3052950" y="5621256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0"/>
                  </a:moveTo>
                  <a:cubicBezTo>
                    <a:pt x="21" y="0"/>
                    <a:pt x="0" y="21"/>
                    <a:pt x="41" y="41"/>
                  </a:cubicBezTo>
                  <a:cubicBezTo>
                    <a:pt x="62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9" name="Google Shape;27419;p30"/>
            <p:cNvSpPr/>
            <p:nvPr/>
          </p:nvSpPr>
          <p:spPr>
            <a:xfrm rot="10800000" flipH="1">
              <a:off x="-3039725" y="5620531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4" y="0"/>
                  </a:moveTo>
                  <a:cubicBezTo>
                    <a:pt x="6" y="0"/>
                    <a:pt x="1" y="5"/>
                    <a:pt x="1" y="15"/>
                  </a:cubicBezTo>
                  <a:cubicBezTo>
                    <a:pt x="8" y="22"/>
                    <a:pt x="12" y="25"/>
                    <a:pt x="16" y="25"/>
                  </a:cubicBezTo>
                  <a:cubicBezTo>
                    <a:pt x="24" y="25"/>
                    <a:pt x="28" y="15"/>
                    <a:pt x="42" y="15"/>
                  </a:cubicBezTo>
                  <a:cubicBezTo>
                    <a:pt x="31" y="5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0" name="Google Shape;27420;p30"/>
            <p:cNvSpPr/>
            <p:nvPr/>
          </p:nvSpPr>
          <p:spPr>
            <a:xfrm rot="10800000" flipH="1">
              <a:off x="-3009675" y="5609056"/>
              <a:ext cx="1050" cy="1025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1" name="Google Shape;27421;p30"/>
            <p:cNvSpPr/>
            <p:nvPr/>
          </p:nvSpPr>
          <p:spPr>
            <a:xfrm rot="10800000" flipH="1">
              <a:off x="-3025975" y="5537381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6" y="0"/>
                  </a:moveTo>
                  <a:cubicBezTo>
                    <a:pt x="12" y="0"/>
                    <a:pt x="8" y="2"/>
                    <a:pt x="1" y="9"/>
                  </a:cubicBezTo>
                  <a:cubicBezTo>
                    <a:pt x="11" y="19"/>
                    <a:pt x="21" y="24"/>
                    <a:pt x="29" y="24"/>
                  </a:cubicBezTo>
                  <a:cubicBezTo>
                    <a:pt x="36" y="24"/>
                    <a:pt x="42" y="19"/>
                    <a:pt x="42" y="9"/>
                  </a:cubicBezTo>
                  <a:cubicBezTo>
                    <a:pt x="28" y="9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2" name="Google Shape;27422;p30"/>
            <p:cNvSpPr/>
            <p:nvPr/>
          </p:nvSpPr>
          <p:spPr>
            <a:xfrm rot="10800000" flipH="1">
              <a:off x="-3023425" y="5538281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42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3" name="Google Shape;27423;p30"/>
            <p:cNvSpPr/>
            <p:nvPr/>
          </p:nvSpPr>
          <p:spPr>
            <a:xfrm rot="10800000" flipH="1">
              <a:off x="-3109975" y="5604456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21" y="41"/>
                  </a:cubicBezTo>
                  <a:cubicBezTo>
                    <a:pt x="2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4" name="Google Shape;27424;p30"/>
            <p:cNvSpPr/>
            <p:nvPr/>
          </p:nvSpPr>
          <p:spPr>
            <a:xfrm rot="10800000" flipH="1">
              <a:off x="-3031050" y="5540706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61" y="0"/>
                  </a:moveTo>
                  <a:cubicBezTo>
                    <a:pt x="41" y="0"/>
                    <a:pt x="20" y="0"/>
                    <a:pt x="0" y="21"/>
                  </a:cubicBezTo>
                  <a:cubicBezTo>
                    <a:pt x="10" y="21"/>
                    <a:pt x="20" y="26"/>
                    <a:pt x="31" y="26"/>
                  </a:cubicBezTo>
                  <a:cubicBezTo>
                    <a:pt x="41" y="26"/>
                    <a:pt x="51" y="21"/>
                    <a:pt x="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5" name="Google Shape;27425;p30"/>
            <p:cNvSpPr/>
            <p:nvPr/>
          </p:nvSpPr>
          <p:spPr>
            <a:xfrm rot="10800000" flipH="1">
              <a:off x="-3132375" y="5598356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21"/>
                    <a:pt x="21" y="42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6" name="Google Shape;27426;p30"/>
            <p:cNvSpPr/>
            <p:nvPr/>
          </p:nvSpPr>
          <p:spPr>
            <a:xfrm rot="10800000" flipH="1">
              <a:off x="-3169025" y="5597331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41"/>
                    <a:pt x="41" y="21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7" name="Google Shape;27427;p30"/>
            <p:cNvSpPr/>
            <p:nvPr/>
          </p:nvSpPr>
          <p:spPr>
            <a:xfrm rot="10800000" flipH="1">
              <a:off x="-3188900" y="4525481"/>
              <a:ext cx="1050" cy="650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42" y="0"/>
                  </a:moveTo>
                  <a:cubicBezTo>
                    <a:pt x="21" y="0"/>
                    <a:pt x="21" y="0"/>
                    <a:pt x="1" y="21"/>
                  </a:cubicBezTo>
                  <a:cubicBezTo>
                    <a:pt x="11" y="21"/>
                    <a:pt x="21" y="26"/>
                    <a:pt x="29" y="26"/>
                  </a:cubicBezTo>
                  <a:cubicBezTo>
                    <a:pt x="36" y="26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8" name="Google Shape;27428;p30"/>
            <p:cNvSpPr/>
            <p:nvPr/>
          </p:nvSpPr>
          <p:spPr>
            <a:xfrm rot="10800000" flipH="1">
              <a:off x="-3213850" y="5518431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1"/>
                  </a:move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42" y="2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9" name="Google Shape;27429;p30"/>
            <p:cNvSpPr/>
            <p:nvPr/>
          </p:nvSpPr>
          <p:spPr>
            <a:xfrm rot="10800000" flipH="1">
              <a:off x="-3279000" y="4598181"/>
              <a:ext cx="1025" cy="850"/>
            </a:xfrm>
            <a:custGeom>
              <a:avLst/>
              <a:gdLst/>
              <a:ahLst/>
              <a:cxnLst/>
              <a:rect l="l" t="t" r="r" b="b"/>
              <a:pathLst>
                <a:path w="41" h="34" extrusionOk="0">
                  <a:moveTo>
                    <a:pt x="18" y="1"/>
                  </a:moveTo>
                  <a:cubicBezTo>
                    <a:pt x="14" y="1"/>
                    <a:pt x="9" y="7"/>
                    <a:pt x="0" y="24"/>
                  </a:cubicBezTo>
                  <a:cubicBezTo>
                    <a:pt x="7" y="31"/>
                    <a:pt x="14" y="34"/>
                    <a:pt x="20" y="34"/>
                  </a:cubicBezTo>
                  <a:cubicBezTo>
                    <a:pt x="32" y="34"/>
                    <a:pt x="41" y="24"/>
                    <a:pt x="41" y="24"/>
                  </a:cubicBezTo>
                  <a:cubicBezTo>
                    <a:pt x="29" y="13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0" name="Google Shape;27430;p30"/>
            <p:cNvSpPr/>
            <p:nvPr/>
          </p:nvSpPr>
          <p:spPr>
            <a:xfrm rot="10800000" flipH="1">
              <a:off x="-3104875" y="4848906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21"/>
                    <a:pt x="0" y="42"/>
                    <a:pt x="41" y="42"/>
                  </a:cubicBezTo>
                  <a:cubicBezTo>
                    <a:pt x="6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1" name="Google Shape;27431;p30"/>
            <p:cNvSpPr/>
            <p:nvPr/>
          </p:nvSpPr>
          <p:spPr>
            <a:xfrm rot="10800000" flipH="1">
              <a:off x="-3081475" y="4577656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7" y="0"/>
                  </a:moveTo>
                  <a:cubicBezTo>
                    <a:pt x="19" y="0"/>
                    <a:pt x="15" y="9"/>
                    <a:pt x="1" y="9"/>
                  </a:cubicBezTo>
                  <a:cubicBezTo>
                    <a:pt x="11" y="19"/>
                    <a:pt x="16" y="24"/>
                    <a:pt x="21" y="24"/>
                  </a:cubicBezTo>
                  <a:cubicBezTo>
                    <a:pt x="26" y="24"/>
                    <a:pt x="31" y="19"/>
                    <a:pt x="42" y="9"/>
                  </a:cubicBezTo>
                  <a:cubicBezTo>
                    <a:pt x="35" y="2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2" name="Google Shape;27432;p30"/>
            <p:cNvSpPr/>
            <p:nvPr/>
          </p:nvSpPr>
          <p:spPr>
            <a:xfrm rot="10800000" flipH="1">
              <a:off x="-3105900" y="4754331"/>
              <a:ext cx="1550" cy="625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21" y="0"/>
                  </a:moveTo>
                  <a:cubicBezTo>
                    <a:pt x="14" y="0"/>
                    <a:pt x="7" y="2"/>
                    <a:pt x="0" y="9"/>
                  </a:cubicBezTo>
                  <a:cubicBezTo>
                    <a:pt x="11" y="19"/>
                    <a:pt x="21" y="25"/>
                    <a:pt x="31" y="25"/>
                  </a:cubicBezTo>
                  <a:cubicBezTo>
                    <a:pt x="41" y="25"/>
                    <a:pt x="51" y="19"/>
                    <a:pt x="61" y="9"/>
                  </a:cubicBezTo>
                  <a:cubicBezTo>
                    <a:pt x="48" y="9"/>
                    <a:pt x="34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3" name="Google Shape;27433;p30"/>
            <p:cNvSpPr/>
            <p:nvPr/>
          </p:nvSpPr>
          <p:spPr>
            <a:xfrm rot="10800000" flipH="1">
              <a:off x="-3301925" y="5111031"/>
              <a:ext cx="1050" cy="850"/>
            </a:xfrm>
            <a:custGeom>
              <a:avLst/>
              <a:gdLst/>
              <a:ahLst/>
              <a:cxnLst/>
              <a:rect l="l" t="t" r="r" b="b"/>
              <a:pathLst>
                <a:path w="42" h="34" extrusionOk="0">
                  <a:moveTo>
                    <a:pt x="35" y="1"/>
                  </a:moveTo>
                  <a:cubicBezTo>
                    <a:pt x="28" y="1"/>
                    <a:pt x="14" y="10"/>
                    <a:pt x="1" y="10"/>
                  </a:cubicBezTo>
                  <a:cubicBezTo>
                    <a:pt x="12" y="22"/>
                    <a:pt x="24" y="34"/>
                    <a:pt x="32" y="34"/>
                  </a:cubicBezTo>
                  <a:cubicBezTo>
                    <a:pt x="38" y="34"/>
                    <a:pt x="41" y="27"/>
                    <a:pt x="41" y="10"/>
                  </a:cubicBezTo>
                  <a:cubicBezTo>
                    <a:pt x="41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4" name="Google Shape;27434;p30"/>
            <p:cNvSpPr/>
            <p:nvPr/>
          </p:nvSpPr>
          <p:spPr>
            <a:xfrm rot="10800000" flipH="1">
              <a:off x="-3192450" y="5530406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31" y="1"/>
                  </a:moveTo>
                  <a:cubicBezTo>
                    <a:pt x="21" y="1"/>
                    <a:pt x="10" y="6"/>
                    <a:pt x="0" y="16"/>
                  </a:cubicBezTo>
                  <a:cubicBezTo>
                    <a:pt x="14" y="16"/>
                    <a:pt x="18" y="25"/>
                    <a:pt x="32" y="25"/>
                  </a:cubicBezTo>
                  <a:cubicBezTo>
                    <a:pt x="39" y="25"/>
                    <a:pt x="48" y="23"/>
                    <a:pt x="61" y="16"/>
                  </a:cubicBezTo>
                  <a:cubicBezTo>
                    <a:pt x="51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5" name="Google Shape;27435;p30"/>
            <p:cNvSpPr/>
            <p:nvPr/>
          </p:nvSpPr>
          <p:spPr>
            <a:xfrm rot="10800000" flipH="1">
              <a:off x="-3068225" y="562433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6" name="Google Shape;27436;p30"/>
            <p:cNvSpPr/>
            <p:nvPr/>
          </p:nvSpPr>
          <p:spPr>
            <a:xfrm rot="10800000" flipH="1">
              <a:off x="-3079925" y="562278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7" name="Google Shape;27437;p30"/>
            <p:cNvSpPr/>
            <p:nvPr/>
          </p:nvSpPr>
          <p:spPr>
            <a:xfrm rot="10800000" flipH="1">
              <a:off x="-3054475" y="561873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1"/>
                  </a:moveTo>
                  <a:lnTo>
                    <a:pt x="21" y="1"/>
                  </a:lnTo>
                  <a:cubicBezTo>
                    <a:pt x="21" y="1"/>
                    <a:pt x="21" y="1"/>
                    <a:pt x="21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8" name="Google Shape;27438;p30"/>
            <p:cNvSpPr/>
            <p:nvPr/>
          </p:nvSpPr>
          <p:spPr>
            <a:xfrm rot="10800000" flipH="1">
              <a:off x="-3111000" y="5607531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9" name="Google Shape;27439;p30"/>
            <p:cNvSpPr/>
            <p:nvPr/>
          </p:nvSpPr>
          <p:spPr>
            <a:xfrm rot="10800000" flipH="1">
              <a:off x="-3057025" y="560753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0" name="Google Shape;27440;p30"/>
            <p:cNvSpPr/>
            <p:nvPr/>
          </p:nvSpPr>
          <p:spPr>
            <a:xfrm rot="10800000" flipH="1">
              <a:off x="-3058050" y="5607006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21" y="16"/>
                    <a:pt x="21" y="8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1" name="Google Shape;27441;p30"/>
            <p:cNvSpPr/>
            <p:nvPr/>
          </p:nvSpPr>
          <p:spPr>
            <a:xfrm rot="10800000" flipH="1">
              <a:off x="-3120150" y="5601406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2" name="Google Shape;27442;p30"/>
            <p:cNvSpPr/>
            <p:nvPr/>
          </p:nvSpPr>
          <p:spPr>
            <a:xfrm rot="10800000" flipH="1">
              <a:off x="-3085525" y="473843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3" name="Google Shape;27443;p30"/>
            <p:cNvSpPr/>
            <p:nvPr/>
          </p:nvSpPr>
          <p:spPr>
            <a:xfrm rot="10800000" flipH="1">
              <a:off x="-3279525" y="4715006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4" name="Google Shape;27444;p30"/>
            <p:cNvSpPr/>
            <p:nvPr/>
          </p:nvSpPr>
          <p:spPr>
            <a:xfrm rot="10800000" flipH="1">
              <a:off x="-3279525" y="4673756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0"/>
                    <a:pt x="1" y="20"/>
                  </a:cubicBezTo>
                  <a:cubicBezTo>
                    <a:pt x="1" y="0"/>
                    <a:pt x="1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5" name="Google Shape;27445;p30"/>
            <p:cNvSpPr/>
            <p:nvPr/>
          </p:nvSpPr>
          <p:spPr>
            <a:xfrm rot="10800000" flipH="1">
              <a:off x="-3319225" y="527963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21" y="20"/>
                    <a:pt x="21" y="2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6" name="Google Shape;27446;p30"/>
            <p:cNvSpPr/>
            <p:nvPr/>
          </p:nvSpPr>
          <p:spPr>
            <a:xfrm rot="10800000" flipH="1">
              <a:off x="-3300400" y="5145856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1" y="15"/>
                    <a:pt x="3" y="15"/>
                  </a:cubicBezTo>
                  <a:cubicBezTo>
                    <a:pt x="6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7" name="Google Shape;27447;p30"/>
            <p:cNvSpPr/>
            <p:nvPr/>
          </p:nvSpPr>
          <p:spPr>
            <a:xfrm rot="10800000" flipH="1">
              <a:off x="-3076375" y="4651856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1"/>
                  </a:cubicBezTo>
                  <a:lnTo>
                    <a:pt x="1" y="21"/>
                  </a:ln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8" name="Google Shape;27448;p30"/>
            <p:cNvSpPr/>
            <p:nvPr/>
          </p:nvSpPr>
          <p:spPr>
            <a:xfrm rot="10800000" flipH="1">
              <a:off x="-3255600" y="4570906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lnTo>
                    <a:pt x="1" y="0"/>
                  </a:lnTo>
                  <a:cubicBezTo>
                    <a:pt x="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9" name="Google Shape;27449;p30"/>
            <p:cNvSpPr/>
            <p:nvPr/>
          </p:nvSpPr>
          <p:spPr>
            <a:xfrm rot="10800000" flipH="1">
              <a:off x="-3227575" y="5502631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20" y="2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0" name="Google Shape;27450;p30"/>
            <p:cNvSpPr/>
            <p:nvPr/>
          </p:nvSpPr>
          <p:spPr>
            <a:xfrm rot="10800000" flipH="1">
              <a:off x="-3208250" y="5527081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1" name="Google Shape;27451;p30"/>
            <p:cNvSpPr/>
            <p:nvPr/>
          </p:nvSpPr>
          <p:spPr>
            <a:xfrm rot="10800000" flipH="1">
              <a:off x="-3106400" y="4860606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2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2" name="Google Shape;27452;p30"/>
            <p:cNvSpPr/>
            <p:nvPr/>
          </p:nvSpPr>
          <p:spPr>
            <a:xfrm rot="10800000" flipH="1">
              <a:off x="-3182775" y="4530681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0" y="0"/>
                  </a:cubicBez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3" name="Google Shape;27453;p30"/>
            <p:cNvSpPr/>
            <p:nvPr/>
          </p:nvSpPr>
          <p:spPr>
            <a:xfrm rot="10800000" flipH="1">
              <a:off x="-3260675" y="4581106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4" name="Google Shape;27454;p30"/>
            <p:cNvSpPr/>
            <p:nvPr/>
          </p:nvSpPr>
          <p:spPr>
            <a:xfrm rot="10800000" flipH="1">
              <a:off x="-3137475" y="4504856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1"/>
                    <a:pt x="1" y="16"/>
                    <a:pt x="3" y="16"/>
                  </a:cubicBezTo>
                  <a:cubicBezTo>
                    <a:pt x="6" y="16"/>
                    <a:pt x="11" y="11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5" name="Google Shape;27455;p30"/>
            <p:cNvSpPr/>
            <p:nvPr/>
          </p:nvSpPr>
          <p:spPr>
            <a:xfrm rot="10800000" flipH="1">
              <a:off x="-3071800" y="5346831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6" name="Google Shape;27456;p30"/>
            <p:cNvSpPr/>
            <p:nvPr/>
          </p:nvSpPr>
          <p:spPr>
            <a:xfrm rot="10800000" flipH="1">
              <a:off x="-3114550" y="4502681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0" y="21"/>
                    <a:pt x="0" y="2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7" name="Google Shape;27457;p30"/>
            <p:cNvSpPr/>
            <p:nvPr/>
          </p:nvSpPr>
          <p:spPr>
            <a:xfrm rot="10800000" flipH="1">
              <a:off x="-3281050" y="5483281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8" name="Google Shape;27458;p30"/>
            <p:cNvSpPr/>
            <p:nvPr/>
          </p:nvSpPr>
          <p:spPr>
            <a:xfrm rot="10800000" flipH="1">
              <a:off x="-3121675" y="4493006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9" name="Google Shape;27459;p30"/>
            <p:cNvSpPr/>
            <p:nvPr/>
          </p:nvSpPr>
          <p:spPr>
            <a:xfrm rot="10800000" flipH="1">
              <a:off x="-3137475" y="4489456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0" name="Google Shape;27460;p30"/>
            <p:cNvSpPr/>
            <p:nvPr/>
          </p:nvSpPr>
          <p:spPr>
            <a:xfrm rot="10800000" flipH="1">
              <a:off x="-3083500" y="5594781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17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30"/>
                    <a:pt x="0" y="50"/>
                    <a:pt x="21" y="50"/>
                  </a:cubicBezTo>
                  <a:cubicBezTo>
                    <a:pt x="41" y="50"/>
                    <a:pt x="41" y="30"/>
                    <a:pt x="41" y="30"/>
                  </a:cubicBezTo>
                  <a:cubicBezTo>
                    <a:pt x="41" y="9"/>
                    <a:pt x="41" y="9"/>
                    <a:pt x="21" y="9"/>
                  </a:cubicBezTo>
                  <a:cubicBezTo>
                    <a:pt x="21" y="3"/>
                    <a:pt x="19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1" name="Google Shape;27461;p30"/>
            <p:cNvSpPr/>
            <p:nvPr/>
          </p:nvSpPr>
          <p:spPr>
            <a:xfrm rot="10800000" flipH="1">
              <a:off x="-3085525" y="5564231"/>
              <a:ext cx="4075" cy="8700"/>
            </a:xfrm>
            <a:custGeom>
              <a:avLst/>
              <a:gdLst/>
              <a:ahLst/>
              <a:cxnLst/>
              <a:rect l="l" t="t" r="r" b="b"/>
              <a:pathLst>
                <a:path w="163" h="348" extrusionOk="0">
                  <a:moveTo>
                    <a:pt x="81" y="1"/>
                  </a:moveTo>
                  <a:cubicBezTo>
                    <a:pt x="61" y="1"/>
                    <a:pt x="61" y="1"/>
                    <a:pt x="41" y="21"/>
                  </a:cubicBezTo>
                  <a:cubicBezTo>
                    <a:pt x="0" y="143"/>
                    <a:pt x="20" y="266"/>
                    <a:pt x="102" y="347"/>
                  </a:cubicBezTo>
                  <a:cubicBezTo>
                    <a:pt x="163" y="266"/>
                    <a:pt x="122" y="184"/>
                    <a:pt x="102" y="103"/>
                  </a:cubicBezTo>
                  <a:cubicBezTo>
                    <a:pt x="122" y="82"/>
                    <a:pt x="163" y="103"/>
                    <a:pt x="163" y="62"/>
                  </a:cubicBezTo>
                  <a:cubicBezTo>
                    <a:pt x="122" y="42"/>
                    <a:pt x="102" y="21"/>
                    <a:pt x="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2" name="Google Shape;27462;p30"/>
            <p:cNvSpPr/>
            <p:nvPr/>
          </p:nvSpPr>
          <p:spPr>
            <a:xfrm rot="10800000" flipH="1">
              <a:off x="-3184300" y="4554106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0" y="41"/>
                    <a:pt x="41" y="41"/>
                  </a:cubicBezTo>
                  <a:cubicBezTo>
                    <a:pt x="61" y="41"/>
                    <a:pt x="61" y="41"/>
                    <a:pt x="61" y="21"/>
                  </a:cubicBezTo>
                  <a:cubicBezTo>
                    <a:pt x="6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3" name="Google Shape;27463;p30"/>
            <p:cNvSpPr/>
            <p:nvPr/>
          </p:nvSpPr>
          <p:spPr>
            <a:xfrm rot="10800000" flipH="1">
              <a:off x="-3148150" y="5563731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4" name="Google Shape;27464;p30"/>
            <p:cNvSpPr/>
            <p:nvPr/>
          </p:nvSpPr>
          <p:spPr>
            <a:xfrm rot="10800000" flipH="1">
              <a:off x="-3140525" y="5513706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41" y="1"/>
                  </a:moveTo>
                  <a:cubicBezTo>
                    <a:pt x="21" y="21"/>
                    <a:pt x="1" y="42"/>
                    <a:pt x="1" y="82"/>
                  </a:cubicBezTo>
                  <a:cubicBezTo>
                    <a:pt x="21" y="82"/>
                    <a:pt x="41" y="87"/>
                    <a:pt x="59" y="87"/>
                  </a:cubicBezTo>
                  <a:cubicBezTo>
                    <a:pt x="77" y="87"/>
                    <a:pt x="92" y="82"/>
                    <a:pt x="102" y="62"/>
                  </a:cubicBezTo>
                  <a:cubicBezTo>
                    <a:pt x="102" y="1"/>
                    <a:pt x="62" y="42"/>
                    <a:pt x="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5" name="Google Shape;27465;p30"/>
            <p:cNvSpPr/>
            <p:nvPr/>
          </p:nvSpPr>
          <p:spPr>
            <a:xfrm rot="10800000" flipH="1">
              <a:off x="-3138500" y="5517406"/>
              <a:ext cx="1575" cy="1050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1" y="42"/>
                    <a:pt x="1" y="42"/>
                    <a:pt x="42" y="42"/>
                  </a:cubicBezTo>
                  <a:cubicBezTo>
                    <a:pt x="42" y="42"/>
                    <a:pt x="62" y="42"/>
                    <a:pt x="6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6" name="Google Shape;27466;p30"/>
            <p:cNvSpPr/>
            <p:nvPr/>
          </p:nvSpPr>
          <p:spPr>
            <a:xfrm rot="10800000" flipH="1">
              <a:off x="-3153750" y="5541631"/>
              <a:ext cx="2550" cy="2775"/>
            </a:xfrm>
            <a:custGeom>
              <a:avLst/>
              <a:gdLst/>
              <a:ahLst/>
              <a:cxnLst/>
              <a:rect l="l" t="t" r="r" b="b"/>
              <a:pathLst>
                <a:path w="102" h="111" extrusionOk="0">
                  <a:moveTo>
                    <a:pt x="41" y="0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4" y="96"/>
                    <a:pt x="29" y="111"/>
                    <a:pt x="50" y="111"/>
                  </a:cubicBezTo>
                  <a:cubicBezTo>
                    <a:pt x="59" y="111"/>
                    <a:pt x="70" y="108"/>
                    <a:pt x="81" y="102"/>
                  </a:cubicBezTo>
                  <a:cubicBezTo>
                    <a:pt x="102" y="61"/>
                    <a:pt x="81" y="41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7" name="Google Shape;27467;p30"/>
            <p:cNvSpPr/>
            <p:nvPr/>
          </p:nvSpPr>
          <p:spPr>
            <a:xfrm rot="10800000" flipH="1">
              <a:off x="-3146125" y="5521981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1" y="21"/>
                    <a:pt x="1" y="41"/>
                  </a:cubicBezTo>
                  <a:cubicBezTo>
                    <a:pt x="1" y="41"/>
                    <a:pt x="21" y="61"/>
                    <a:pt x="21" y="61"/>
                  </a:cubicBezTo>
                  <a:cubicBezTo>
                    <a:pt x="41" y="61"/>
                    <a:pt x="62" y="41"/>
                    <a:pt x="62" y="41"/>
                  </a:cubicBezTo>
                  <a:cubicBezTo>
                    <a:pt x="62" y="21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61116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7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69" name="Google Shape;27469;p31"/>
          <p:cNvGrpSpPr/>
          <p:nvPr/>
        </p:nvGrpSpPr>
        <p:grpSpPr>
          <a:xfrm>
            <a:off x="-480165" y="-505092"/>
            <a:ext cx="1974399" cy="2342311"/>
            <a:chOff x="-360124" y="-378819"/>
            <a:chExt cx="1480799" cy="1756733"/>
          </a:xfrm>
        </p:grpSpPr>
        <p:sp>
          <p:nvSpPr>
            <p:cNvPr id="27470" name="Google Shape;27470;p31"/>
            <p:cNvSpPr/>
            <p:nvPr/>
          </p:nvSpPr>
          <p:spPr>
            <a:xfrm rot="-150891">
              <a:off x="-323580" y="-348752"/>
              <a:ext cx="1407710" cy="1696599"/>
            </a:xfrm>
            <a:custGeom>
              <a:avLst/>
              <a:gdLst/>
              <a:ahLst/>
              <a:cxnLst/>
              <a:rect l="l" t="t" r="r" b="b"/>
              <a:pathLst>
                <a:path w="15598" h="18799" extrusionOk="0">
                  <a:moveTo>
                    <a:pt x="7695" y="1576"/>
                  </a:moveTo>
                  <a:cubicBezTo>
                    <a:pt x="7695" y="1600"/>
                    <a:pt x="7695" y="1623"/>
                    <a:pt x="7671" y="1623"/>
                  </a:cubicBezTo>
                  <a:lnTo>
                    <a:pt x="7625" y="1623"/>
                  </a:lnTo>
                  <a:cubicBezTo>
                    <a:pt x="7625" y="1638"/>
                    <a:pt x="7625" y="1654"/>
                    <a:pt x="7625" y="1669"/>
                  </a:cubicBezTo>
                  <a:cubicBezTo>
                    <a:pt x="7648" y="1646"/>
                    <a:pt x="7671" y="1646"/>
                    <a:pt x="7695" y="1646"/>
                  </a:cubicBezTo>
                  <a:cubicBezTo>
                    <a:pt x="7695" y="1646"/>
                    <a:pt x="7695" y="1623"/>
                    <a:pt x="7695" y="1600"/>
                  </a:cubicBezTo>
                  <a:cubicBezTo>
                    <a:pt x="7718" y="1600"/>
                    <a:pt x="7718" y="1600"/>
                    <a:pt x="7741" y="1576"/>
                  </a:cubicBezTo>
                  <a:close/>
                  <a:moveTo>
                    <a:pt x="5400" y="1970"/>
                  </a:moveTo>
                  <a:cubicBezTo>
                    <a:pt x="5423" y="1970"/>
                    <a:pt x="5447" y="1994"/>
                    <a:pt x="5447" y="2017"/>
                  </a:cubicBezTo>
                  <a:cubicBezTo>
                    <a:pt x="5447" y="2040"/>
                    <a:pt x="5447" y="2086"/>
                    <a:pt x="5447" y="2133"/>
                  </a:cubicBezTo>
                  <a:lnTo>
                    <a:pt x="5423" y="2133"/>
                  </a:lnTo>
                  <a:cubicBezTo>
                    <a:pt x="5423" y="2110"/>
                    <a:pt x="5400" y="2086"/>
                    <a:pt x="5400" y="2063"/>
                  </a:cubicBezTo>
                  <a:cubicBezTo>
                    <a:pt x="5400" y="2017"/>
                    <a:pt x="5400" y="1994"/>
                    <a:pt x="5400" y="1970"/>
                  </a:cubicBezTo>
                  <a:close/>
                  <a:moveTo>
                    <a:pt x="9664" y="2782"/>
                  </a:moveTo>
                  <a:cubicBezTo>
                    <a:pt x="9664" y="2782"/>
                    <a:pt x="9688" y="2805"/>
                    <a:pt x="9711" y="2805"/>
                  </a:cubicBezTo>
                  <a:cubicBezTo>
                    <a:pt x="9711" y="2828"/>
                    <a:pt x="9711" y="2851"/>
                    <a:pt x="9734" y="2874"/>
                  </a:cubicBezTo>
                  <a:cubicBezTo>
                    <a:pt x="9711" y="2897"/>
                    <a:pt x="9711" y="2897"/>
                    <a:pt x="9688" y="2897"/>
                  </a:cubicBezTo>
                  <a:cubicBezTo>
                    <a:pt x="9664" y="2874"/>
                    <a:pt x="9641" y="2874"/>
                    <a:pt x="9641" y="2851"/>
                  </a:cubicBezTo>
                  <a:cubicBezTo>
                    <a:pt x="9641" y="2828"/>
                    <a:pt x="9641" y="2805"/>
                    <a:pt x="9664" y="2782"/>
                  </a:cubicBezTo>
                  <a:close/>
                  <a:moveTo>
                    <a:pt x="9039" y="3060"/>
                  </a:moveTo>
                  <a:cubicBezTo>
                    <a:pt x="9039" y="3083"/>
                    <a:pt x="9062" y="3083"/>
                    <a:pt x="9062" y="3106"/>
                  </a:cubicBezTo>
                  <a:cubicBezTo>
                    <a:pt x="9062" y="3106"/>
                    <a:pt x="9039" y="3106"/>
                    <a:pt x="9016" y="3129"/>
                  </a:cubicBezTo>
                  <a:cubicBezTo>
                    <a:pt x="9039" y="3152"/>
                    <a:pt x="9062" y="3152"/>
                    <a:pt x="9085" y="3176"/>
                  </a:cubicBezTo>
                  <a:cubicBezTo>
                    <a:pt x="9062" y="3199"/>
                    <a:pt x="9016" y="3222"/>
                    <a:pt x="8992" y="3245"/>
                  </a:cubicBezTo>
                  <a:cubicBezTo>
                    <a:pt x="8969" y="3245"/>
                    <a:pt x="8969" y="3245"/>
                    <a:pt x="8969" y="3222"/>
                  </a:cubicBezTo>
                  <a:cubicBezTo>
                    <a:pt x="8969" y="3222"/>
                    <a:pt x="8992" y="3199"/>
                    <a:pt x="8992" y="3199"/>
                  </a:cubicBezTo>
                  <a:cubicBezTo>
                    <a:pt x="8992" y="3176"/>
                    <a:pt x="8992" y="3176"/>
                    <a:pt x="8969" y="3152"/>
                  </a:cubicBezTo>
                  <a:cubicBezTo>
                    <a:pt x="8992" y="3129"/>
                    <a:pt x="9016" y="3083"/>
                    <a:pt x="9039" y="3060"/>
                  </a:cubicBezTo>
                  <a:close/>
                  <a:moveTo>
                    <a:pt x="9247" y="3268"/>
                  </a:moveTo>
                  <a:cubicBezTo>
                    <a:pt x="9247" y="3291"/>
                    <a:pt x="9271" y="3315"/>
                    <a:pt x="9271" y="3315"/>
                  </a:cubicBezTo>
                  <a:lnTo>
                    <a:pt x="9317" y="3315"/>
                  </a:lnTo>
                  <a:cubicBezTo>
                    <a:pt x="9294" y="3361"/>
                    <a:pt x="9294" y="3384"/>
                    <a:pt x="9271" y="3407"/>
                  </a:cubicBezTo>
                  <a:cubicBezTo>
                    <a:pt x="9247" y="3430"/>
                    <a:pt x="9224" y="3430"/>
                    <a:pt x="9201" y="3454"/>
                  </a:cubicBezTo>
                  <a:cubicBezTo>
                    <a:pt x="9178" y="3454"/>
                    <a:pt x="9178" y="3430"/>
                    <a:pt x="9155" y="3430"/>
                  </a:cubicBezTo>
                  <a:cubicBezTo>
                    <a:pt x="9178" y="3384"/>
                    <a:pt x="9224" y="3407"/>
                    <a:pt x="9247" y="3384"/>
                  </a:cubicBezTo>
                  <a:cubicBezTo>
                    <a:pt x="9247" y="3361"/>
                    <a:pt x="9224" y="3361"/>
                    <a:pt x="9201" y="3338"/>
                  </a:cubicBezTo>
                  <a:cubicBezTo>
                    <a:pt x="9224" y="3315"/>
                    <a:pt x="9224" y="3291"/>
                    <a:pt x="9247" y="3268"/>
                  </a:cubicBezTo>
                  <a:close/>
                  <a:moveTo>
                    <a:pt x="9068" y="3462"/>
                  </a:moveTo>
                  <a:cubicBezTo>
                    <a:pt x="9081" y="3462"/>
                    <a:pt x="9095" y="3473"/>
                    <a:pt x="9108" y="3500"/>
                  </a:cubicBezTo>
                  <a:lnTo>
                    <a:pt x="9108" y="3570"/>
                  </a:lnTo>
                  <a:lnTo>
                    <a:pt x="9085" y="3570"/>
                  </a:lnTo>
                  <a:cubicBezTo>
                    <a:pt x="9108" y="3593"/>
                    <a:pt x="9131" y="3616"/>
                    <a:pt x="9155" y="3616"/>
                  </a:cubicBezTo>
                  <a:cubicBezTo>
                    <a:pt x="9155" y="3639"/>
                    <a:pt x="9131" y="3662"/>
                    <a:pt x="9131" y="3709"/>
                  </a:cubicBezTo>
                  <a:cubicBezTo>
                    <a:pt x="9085" y="3685"/>
                    <a:pt x="9062" y="3662"/>
                    <a:pt x="9016" y="3639"/>
                  </a:cubicBezTo>
                  <a:cubicBezTo>
                    <a:pt x="9039" y="3616"/>
                    <a:pt x="9039" y="3593"/>
                    <a:pt x="9039" y="3570"/>
                  </a:cubicBezTo>
                  <a:cubicBezTo>
                    <a:pt x="9062" y="3546"/>
                    <a:pt x="9062" y="3523"/>
                    <a:pt x="9062" y="3523"/>
                  </a:cubicBezTo>
                  <a:lnTo>
                    <a:pt x="9039" y="3477"/>
                  </a:lnTo>
                  <a:cubicBezTo>
                    <a:pt x="9048" y="3467"/>
                    <a:pt x="9058" y="3462"/>
                    <a:pt x="9068" y="3462"/>
                  </a:cubicBezTo>
                  <a:close/>
                  <a:moveTo>
                    <a:pt x="11310" y="3639"/>
                  </a:moveTo>
                  <a:cubicBezTo>
                    <a:pt x="11333" y="3662"/>
                    <a:pt x="11333" y="3685"/>
                    <a:pt x="11333" y="3685"/>
                  </a:cubicBezTo>
                  <a:cubicBezTo>
                    <a:pt x="11333" y="3709"/>
                    <a:pt x="11356" y="3709"/>
                    <a:pt x="11379" y="3709"/>
                  </a:cubicBezTo>
                  <a:cubicBezTo>
                    <a:pt x="11356" y="3732"/>
                    <a:pt x="11333" y="3778"/>
                    <a:pt x="11333" y="3801"/>
                  </a:cubicBezTo>
                  <a:lnTo>
                    <a:pt x="11310" y="3801"/>
                  </a:lnTo>
                  <a:lnTo>
                    <a:pt x="11310" y="3778"/>
                  </a:lnTo>
                  <a:cubicBezTo>
                    <a:pt x="11287" y="3755"/>
                    <a:pt x="11264" y="3732"/>
                    <a:pt x="11240" y="3685"/>
                  </a:cubicBezTo>
                  <a:cubicBezTo>
                    <a:pt x="11240" y="3685"/>
                    <a:pt x="11264" y="3662"/>
                    <a:pt x="11264" y="3639"/>
                  </a:cubicBezTo>
                  <a:close/>
                  <a:moveTo>
                    <a:pt x="11125" y="3732"/>
                  </a:moveTo>
                  <a:lnTo>
                    <a:pt x="11125" y="3871"/>
                  </a:lnTo>
                  <a:cubicBezTo>
                    <a:pt x="11125" y="3871"/>
                    <a:pt x="11148" y="3871"/>
                    <a:pt x="11148" y="3894"/>
                  </a:cubicBezTo>
                  <a:cubicBezTo>
                    <a:pt x="11129" y="3894"/>
                    <a:pt x="11111" y="3898"/>
                    <a:pt x="11094" y="3898"/>
                  </a:cubicBezTo>
                  <a:cubicBezTo>
                    <a:pt x="11068" y="3898"/>
                    <a:pt x="11046" y="3889"/>
                    <a:pt x="11032" y="3848"/>
                  </a:cubicBezTo>
                  <a:cubicBezTo>
                    <a:pt x="11032" y="3848"/>
                    <a:pt x="11032" y="3848"/>
                    <a:pt x="11032" y="3824"/>
                  </a:cubicBezTo>
                  <a:cubicBezTo>
                    <a:pt x="11055" y="3801"/>
                    <a:pt x="11101" y="3778"/>
                    <a:pt x="11125" y="3732"/>
                  </a:cubicBezTo>
                  <a:close/>
                  <a:moveTo>
                    <a:pt x="11240" y="3824"/>
                  </a:moveTo>
                  <a:cubicBezTo>
                    <a:pt x="11264" y="3871"/>
                    <a:pt x="11287" y="3894"/>
                    <a:pt x="11287" y="3964"/>
                  </a:cubicBezTo>
                  <a:cubicBezTo>
                    <a:pt x="11240" y="3940"/>
                    <a:pt x="11217" y="3917"/>
                    <a:pt x="11171" y="3894"/>
                  </a:cubicBezTo>
                  <a:cubicBezTo>
                    <a:pt x="11171" y="3894"/>
                    <a:pt x="11171" y="3871"/>
                    <a:pt x="11148" y="3848"/>
                  </a:cubicBezTo>
                  <a:cubicBezTo>
                    <a:pt x="11171" y="3824"/>
                    <a:pt x="11194" y="3824"/>
                    <a:pt x="11240" y="3824"/>
                  </a:cubicBezTo>
                  <a:close/>
                  <a:moveTo>
                    <a:pt x="10707" y="3964"/>
                  </a:moveTo>
                  <a:cubicBezTo>
                    <a:pt x="10707" y="3987"/>
                    <a:pt x="10707" y="3987"/>
                    <a:pt x="10731" y="4010"/>
                  </a:cubicBezTo>
                  <a:cubicBezTo>
                    <a:pt x="10731" y="4010"/>
                    <a:pt x="10754" y="3987"/>
                    <a:pt x="10754" y="3987"/>
                  </a:cubicBezTo>
                  <a:lnTo>
                    <a:pt x="10754" y="3987"/>
                  </a:lnTo>
                  <a:cubicBezTo>
                    <a:pt x="10754" y="4033"/>
                    <a:pt x="10731" y="4079"/>
                    <a:pt x="10731" y="4126"/>
                  </a:cubicBezTo>
                  <a:cubicBezTo>
                    <a:pt x="10707" y="4149"/>
                    <a:pt x="10684" y="4149"/>
                    <a:pt x="10661" y="4172"/>
                  </a:cubicBezTo>
                  <a:cubicBezTo>
                    <a:pt x="10661" y="4195"/>
                    <a:pt x="10684" y="4195"/>
                    <a:pt x="10707" y="4195"/>
                  </a:cubicBezTo>
                  <a:cubicBezTo>
                    <a:pt x="10684" y="4218"/>
                    <a:pt x="10661" y="4218"/>
                    <a:pt x="10638" y="4218"/>
                  </a:cubicBezTo>
                  <a:cubicBezTo>
                    <a:pt x="10615" y="4195"/>
                    <a:pt x="10568" y="4172"/>
                    <a:pt x="10568" y="4126"/>
                  </a:cubicBezTo>
                  <a:cubicBezTo>
                    <a:pt x="10591" y="4126"/>
                    <a:pt x="10615" y="4126"/>
                    <a:pt x="10615" y="4149"/>
                  </a:cubicBezTo>
                  <a:cubicBezTo>
                    <a:pt x="10638" y="4126"/>
                    <a:pt x="10638" y="4103"/>
                    <a:pt x="10661" y="4056"/>
                  </a:cubicBezTo>
                  <a:cubicBezTo>
                    <a:pt x="10661" y="4056"/>
                    <a:pt x="10661" y="4056"/>
                    <a:pt x="10661" y="4033"/>
                  </a:cubicBezTo>
                  <a:lnTo>
                    <a:pt x="10684" y="4033"/>
                  </a:lnTo>
                  <a:lnTo>
                    <a:pt x="10684" y="3964"/>
                  </a:lnTo>
                  <a:close/>
                  <a:moveTo>
                    <a:pt x="10661" y="4242"/>
                  </a:moveTo>
                  <a:cubicBezTo>
                    <a:pt x="10661" y="4311"/>
                    <a:pt x="10568" y="4311"/>
                    <a:pt x="10568" y="4381"/>
                  </a:cubicBezTo>
                  <a:cubicBezTo>
                    <a:pt x="10545" y="4357"/>
                    <a:pt x="10545" y="4334"/>
                    <a:pt x="10522" y="4334"/>
                  </a:cubicBezTo>
                  <a:cubicBezTo>
                    <a:pt x="10568" y="4288"/>
                    <a:pt x="10591" y="4242"/>
                    <a:pt x="10661" y="4242"/>
                  </a:cubicBezTo>
                  <a:close/>
                  <a:moveTo>
                    <a:pt x="10916" y="6791"/>
                  </a:moveTo>
                  <a:cubicBezTo>
                    <a:pt x="10893" y="6814"/>
                    <a:pt x="10893" y="6836"/>
                    <a:pt x="10871" y="6859"/>
                  </a:cubicBezTo>
                  <a:lnTo>
                    <a:pt x="10871" y="6859"/>
                  </a:lnTo>
                  <a:cubicBezTo>
                    <a:pt x="10870" y="6859"/>
                    <a:pt x="10869" y="6859"/>
                    <a:pt x="10869" y="6859"/>
                  </a:cubicBezTo>
                  <a:lnTo>
                    <a:pt x="10869" y="6859"/>
                  </a:lnTo>
                  <a:cubicBezTo>
                    <a:pt x="10869" y="6859"/>
                    <a:pt x="10869" y="6860"/>
                    <a:pt x="10870" y="6860"/>
                  </a:cubicBezTo>
                  <a:cubicBezTo>
                    <a:pt x="10870" y="6860"/>
                    <a:pt x="10871" y="6859"/>
                    <a:pt x="10871" y="6859"/>
                  </a:cubicBezTo>
                  <a:lnTo>
                    <a:pt x="10871" y="6859"/>
                  </a:lnTo>
                  <a:cubicBezTo>
                    <a:pt x="10878" y="6860"/>
                    <a:pt x="10886" y="6860"/>
                    <a:pt x="10893" y="6860"/>
                  </a:cubicBezTo>
                  <a:cubicBezTo>
                    <a:pt x="10893" y="6860"/>
                    <a:pt x="10916" y="6884"/>
                    <a:pt x="10916" y="6884"/>
                  </a:cubicBezTo>
                  <a:cubicBezTo>
                    <a:pt x="10916" y="6846"/>
                    <a:pt x="10916" y="6823"/>
                    <a:pt x="10916" y="6791"/>
                  </a:cubicBezTo>
                  <a:close/>
                  <a:moveTo>
                    <a:pt x="10661" y="6860"/>
                  </a:moveTo>
                  <a:cubicBezTo>
                    <a:pt x="10661" y="6884"/>
                    <a:pt x="10684" y="6907"/>
                    <a:pt x="10684" y="6953"/>
                  </a:cubicBezTo>
                  <a:cubicBezTo>
                    <a:pt x="10684" y="6953"/>
                    <a:pt x="10661" y="6953"/>
                    <a:pt x="10638" y="6976"/>
                  </a:cubicBezTo>
                  <a:cubicBezTo>
                    <a:pt x="10638" y="6953"/>
                    <a:pt x="10615" y="6953"/>
                    <a:pt x="10591" y="6930"/>
                  </a:cubicBezTo>
                  <a:cubicBezTo>
                    <a:pt x="10591" y="6930"/>
                    <a:pt x="10568" y="6930"/>
                    <a:pt x="10545" y="6907"/>
                  </a:cubicBezTo>
                  <a:cubicBezTo>
                    <a:pt x="10591" y="6884"/>
                    <a:pt x="10615" y="6860"/>
                    <a:pt x="10661" y="6860"/>
                  </a:cubicBezTo>
                  <a:close/>
                  <a:moveTo>
                    <a:pt x="2272" y="6536"/>
                  </a:moveTo>
                  <a:cubicBezTo>
                    <a:pt x="2272" y="6582"/>
                    <a:pt x="2272" y="6605"/>
                    <a:pt x="2272" y="6629"/>
                  </a:cubicBezTo>
                  <a:cubicBezTo>
                    <a:pt x="2295" y="6652"/>
                    <a:pt x="2318" y="6652"/>
                    <a:pt x="2318" y="6675"/>
                  </a:cubicBezTo>
                  <a:cubicBezTo>
                    <a:pt x="2318" y="6698"/>
                    <a:pt x="2341" y="6721"/>
                    <a:pt x="2341" y="6768"/>
                  </a:cubicBezTo>
                  <a:lnTo>
                    <a:pt x="2364" y="6768"/>
                  </a:lnTo>
                  <a:cubicBezTo>
                    <a:pt x="2341" y="6768"/>
                    <a:pt x="2341" y="6791"/>
                    <a:pt x="2341" y="6814"/>
                  </a:cubicBezTo>
                  <a:cubicBezTo>
                    <a:pt x="2341" y="6837"/>
                    <a:pt x="2387" y="6860"/>
                    <a:pt x="2341" y="6907"/>
                  </a:cubicBezTo>
                  <a:lnTo>
                    <a:pt x="2387" y="6907"/>
                  </a:lnTo>
                  <a:cubicBezTo>
                    <a:pt x="2387" y="6930"/>
                    <a:pt x="2364" y="6953"/>
                    <a:pt x="2364" y="6976"/>
                  </a:cubicBezTo>
                  <a:lnTo>
                    <a:pt x="2272" y="7023"/>
                  </a:lnTo>
                  <a:lnTo>
                    <a:pt x="2272" y="6976"/>
                  </a:lnTo>
                  <a:lnTo>
                    <a:pt x="2225" y="6976"/>
                  </a:lnTo>
                  <a:cubicBezTo>
                    <a:pt x="2248" y="6953"/>
                    <a:pt x="2248" y="6930"/>
                    <a:pt x="2248" y="6907"/>
                  </a:cubicBezTo>
                  <a:cubicBezTo>
                    <a:pt x="2225" y="6907"/>
                    <a:pt x="2202" y="6884"/>
                    <a:pt x="2156" y="6884"/>
                  </a:cubicBezTo>
                  <a:cubicBezTo>
                    <a:pt x="2202" y="6860"/>
                    <a:pt x="2225" y="6860"/>
                    <a:pt x="2272" y="6837"/>
                  </a:cubicBezTo>
                  <a:cubicBezTo>
                    <a:pt x="2225" y="6791"/>
                    <a:pt x="2179" y="6814"/>
                    <a:pt x="2156" y="6791"/>
                  </a:cubicBezTo>
                  <a:cubicBezTo>
                    <a:pt x="2156" y="6768"/>
                    <a:pt x="2156" y="6745"/>
                    <a:pt x="2179" y="6721"/>
                  </a:cubicBezTo>
                  <a:cubicBezTo>
                    <a:pt x="2156" y="6698"/>
                    <a:pt x="2156" y="6675"/>
                    <a:pt x="2156" y="6675"/>
                  </a:cubicBezTo>
                  <a:cubicBezTo>
                    <a:pt x="2179" y="6652"/>
                    <a:pt x="2179" y="6652"/>
                    <a:pt x="2202" y="6629"/>
                  </a:cubicBezTo>
                  <a:cubicBezTo>
                    <a:pt x="2179" y="6629"/>
                    <a:pt x="2179" y="6605"/>
                    <a:pt x="2133" y="6605"/>
                  </a:cubicBezTo>
                  <a:cubicBezTo>
                    <a:pt x="2179" y="6582"/>
                    <a:pt x="2225" y="6559"/>
                    <a:pt x="2272" y="6536"/>
                  </a:cubicBezTo>
                  <a:close/>
                  <a:moveTo>
                    <a:pt x="10429" y="6953"/>
                  </a:moveTo>
                  <a:cubicBezTo>
                    <a:pt x="10452" y="6976"/>
                    <a:pt x="10476" y="6976"/>
                    <a:pt x="10499" y="6999"/>
                  </a:cubicBezTo>
                  <a:cubicBezTo>
                    <a:pt x="10476" y="7023"/>
                    <a:pt x="10476" y="7023"/>
                    <a:pt x="10476" y="7046"/>
                  </a:cubicBezTo>
                  <a:cubicBezTo>
                    <a:pt x="10499" y="7046"/>
                    <a:pt x="10499" y="7069"/>
                    <a:pt x="10522" y="7069"/>
                  </a:cubicBezTo>
                  <a:cubicBezTo>
                    <a:pt x="10512" y="7079"/>
                    <a:pt x="10507" y="7084"/>
                    <a:pt x="10499" y="7084"/>
                  </a:cubicBezTo>
                  <a:cubicBezTo>
                    <a:pt x="10487" y="7084"/>
                    <a:pt x="10470" y="7073"/>
                    <a:pt x="10429" y="7046"/>
                  </a:cubicBezTo>
                  <a:lnTo>
                    <a:pt x="10429" y="6953"/>
                  </a:lnTo>
                  <a:close/>
                  <a:moveTo>
                    <a:pt x="12005" y="7092"/>
                  </a:moveTo>
                  <a:cubicBezTo>
                    <a:pt x="12005" y="7115"/>
                    <a:pt x="12005" y="7139"/>
                    <a:pt x="12005" y="7162"/>
                  </a:cubicBezTo>
                  <a:cubicBezTo>
                    <a:pt x="12028" y="7162"/>
                    <a:pt x="12052" y="7162"/>
                    <a:pt x="12075" y="7185"/>
                  </a:cubicBezTo>
                  <a:lnTo>
                    <a:pt x="12075" y="7208"/>
                  </a:lnTo>
                  <a:cubicBezTo>
                    <a:pt x="12028" y="7208"/>
                    <a:pt x="11982" y="7185"/>
                    <a:pt x="11959" y="7162"/>
                  </a:cubicBezTo>
                  <a:cubicBezTo>
                    <a:pt x="11959" y="7139"/>
                    <a:pt x="11959" y="7115"/>
                    <a:pt x="11959" y="7092"/>
                  </a:cubicBezTo>
                  <a:close/>
                  <a:moveTo>
                    <a:pt x="9873" y="7254"/>
                  </a:moveTo>
                  <a:cubicBezTo>
                    <a:pt x="9850" y="7254"/>
                    <a:pt x="9850" y="7278"/>
                    <a:pt x="9827" y="7278"/>
                  </a:cubicBezTo>
                  <a:cubicBezTo>
                    <a:pt x="9827" y="7278"/>
                    <a:pt x="9850" y="7301"/>
                    <a:pt x="9873" y="7301"/>
                  </a:cubicBezTo>
                  <a:lnTo>
                    <a:pt x="9873" y="7254"/>
                  </a:lnTo>
                  <a:close/>
                  <a:moveTo>
                    <a:pt x="9340" y="7324"/>
                  </a:moveTo>
                  <a:cubicBezTo>
                    <a:pt x="9363" y="7370"/>
                    <a:pt x="9363" y="7370"/>
                    <a:pt x="9363" y="7393"/>
                  </a:cubicBezTo>
                  <a:cubicBezTo>
                    <a:pt x="9340" y="7440"/>
                    <a:pt x="9317" y="7486"/>
                    <a:pt x="9271" y="7532"/>
                  </a:cubicBezTo>
                  <a:lnTo>
                    <a:pt x="9294" y="7532"/>
                  </a:lnTo>
                  <a:cubicBezTo>
                    <a:pt x="9294" y="7556"/>
                    <a:pt x="9294" y="7556"/>
                    <a:pt x="9294" y="7556"/>
                  </a:cubicBezTo>
                  <a:cubicBezTo>
                    <a:pt x="9224" y="7556"/>
                    <a:pt x="9178" y="7602"/>
                    <a:pt x="9108" y="7625"/>
                  </a:cubicBezTo>
                  <a:cubicBezTo>
                    <a:pt x="9108" y="7648"/>
                    <a:pt x="9131" y="7648"/>
                    <a:pt x="9155" y="7672"/>
                  </a:cubicBezTo>
                  <a:cubicBezTo>
                    <a:pt x="9108" y="7695"/>
                    <a:pt x="9085" y="7695"/>
                    <a:pt x="9062" y="7718"/>
                  </a:cubicBezTo>
                  <a:cubicBezTo>
                    <a:pt x="9039" y="7718"/>
                    <a:pt x="9039" y="7718"/>
                    <a:pt x="9039" y="7695"/>
                  </a:cubicBezTo>
                  <a:cubicBezTo>
                    <a:pt x="9039" y="7718"/>
                    <a:pt x="9039" y="7718"/>
                    <a:pt x="9016" y="7741"/>
                  </a:cubicBezTo>
                  <a:cubicBezTo>
                    <a:pt x="8992" y="7718"/>
                    <a:pt x="8992" y="7718"/>
                    <a:pt x="8969" y="7695"/>
                  </a:cubicBezTo>
                  <a:cubicBezTo>
                    <a:pt x="8992" y="7672"/>
                    <a:pt x="9039" y="7648"/>
                    <a:pt x="9062" y="7625"/>
                  </a:cubicBezTo>
                  <a:cubicBezTo>
                    <a:pt x="9062" y="7602"/>
                    <a:pt x="9039" y="7602"/>
                    <a:pt x="9039" y="7579"/>
                  </a:cubicBezTo>
                  <a:cubicBezTo>
                    <a:pt x="9062" y="7579"/>
                    <a:pt x="9085" y="7556"/>
                    <a:pt x="9108" y="7532"/>
                  </a:cubicBezTo>
                  <a:cubicBezTo>
                    <a:pt x="9108" y="7532"/>
                    <a:pt x="9108" y="7532"/>
                    <a:pt x="9108" y="7509"/>
                  </a:cubicBezTo>
                  <a:cubicBezTo>
                    <a:pt x="9131" y="7463"/>
                    <a:pt x="9178" y="7393"/>
                    <a:pt x="9201" y="7347"/>
                  </a:cubicBezTo>
                  <a:cubicBezTo>
                    <a:pt x="9247" y="7347"/>
                    <a:pt x="9271" y="7370"/>
                    <a:pt x="9294" y="7370"/>
                  </a:cubicBezTo>
                  <a:cubicBezTo>
                    <a:pt x="9317" y="7370"/>
                    <a:pt x="9340" y="7347"/>
                    <a:pt x="9340" y="7324"/>
                  </a:cubicBezTo>
                  <a:close/>
                  <a:moveTo>
                    <a:pt x="9873" y="7092"/>
                  </a:moveTo>
                  <a:cubicBezTo>
                    <a:pt x="9873" y="7162"/>
                    <a:pt x="9896" y="7208"/>
                    <a:pt x="9919" y="7254"/>
                  </a:cubicBezTo>
                  <a:lnTo>
                    <a:pt x="9989" y="7254"/>
                  </a:lnTo>
                  <a:cubicBezTo>
                    <a:pt x="9989" y="7254"/>
                    <a:pt x="9966" y="7231"/>
                    <a:pt x="9966" y="7208"/>
                  </a:cubicBezTo>
                  <a:cubicBezTo>
                    <a:pt x="9989" y="7208"/>
                    <a:pt x="10012" y="7208"/>
                    <a:pt x="10035" y="7231"/>
                  </a:cubicBezTo>
                  <a:cubicBezTo>
                    <a:pt x="10035" y="7278"/>
                    <a:pt x="10082" y="7301"/>
                    <a:pt x="10128" y="7324"/>
                  </a:cubicBezTo>
                  <a:cubicBezTo>
                    <a:pt x="10082" y="7347"/>
                    <a:pt x="10082" y="7347"/>
                    <a:pt x="10058" y="7347"/>
                  </a:cubicBezTo>
                  <a:cubicBezTo>
                    <a:pt x="10035" y="7370"/>
                    <a:pt x="10035" y="7393"/>
                    <a:pt x="10035" y="7417"/>
                  </a:cubicBezTo>
                  <a:lnTo>
                    <a:pt x="9943" y="7417"/>
                  </a:lnTo>
                  <a:cubicBezTo>
                    <a:pt x="9943" y="7417"/>
                    <a:pt x="9943" y="7417"/>
                    <a:pt x="9943" y="7393"/>
                  </a:cubicBezTo>
                  <a:cubicBezTo>
                    <a:pt x="9919" y="7417"/>
                    <a:pt x="9919" y="7417"/>
                    <a:pt x="9896" y="7440"/>
                  </a:cubicBezTo>
                  <a:cubicBezTo>
                    <a:pt x="9873" y="7440"/>
                    <a:pt x="9873" y="7417"/>
                    <a:pt x="9850" y="7417"/>
                  </a:cubicBezTo>
                  <a:lnTo>
                    <a:pt x="9827" y="7440"/>
                  </a:lnTo>
                  <a:cubicBezTo>
                    <a:pt x="9850" y="7463"/>
                    <a:pt x="9896" y="7486"/>
                    <a:pt x="9919" y="7509"/>
                  </a:cubicBezTo>
                  <a:cubicBezTo>
                    <a:pt x="9906" y="7551"/>
                    <a:pt x="9892" y="7559"/>
                    <a:pt x="9873" y="7559"/>
                  </a:cubicBezTo>
                  <a:cubicBezTo>
                    <a:pt x="9860" y="7559"/>
                    <a:pt x="9845" y="7556"/>
                    <a:pt x="9827" y="7556"/>
                  </a:cubicBezTo>
                  <a:cubicBezTo>
                    <a:pt x="9827" y="7602"/>
                    <a:pt x="9850" y="7648"/>
                    <a:pt x="9850" y="7695"/>
                  </a:cubicBezTo>
                  <a:cubicBezTo>
                    <a:pt x="9804" y="7695"/>
                    <a:pt x="9780" y="7695"/>
                    <a:pt x="9757" y="7672"/>
                  </a:cubicBezTo>
                  <a:lnTo>
                    <a:pt x="9757" y="7672"/>
                  </a:lnTo>
                  <a:cubicBezTo>
                    <a:pt x="9757" y="7695"/>
                    <a:pt x="9780" y="7695"/>
                    <a:pt x="9780" y="7718"/>
                  </a:cubicBezTo>
                  <a:cubicBezTo>
                    <a:pt x="9780" y="7718"/>
                    <a:pt x="9757" y="7741"/>
                    <a:pt x="9757" y="7764"/>
                  </a:cubicBezTo>
                  <a:cubicBezTo>
                    <a:pt x="9734" y="7764"/>
                    <a:pt x="9688" y="7764"/>
                    <a:pt x="9664" y="7741"/>
                  </a:cubicBezTo>
                  <a:cubicBezTo>
                    <a:pt x="9664" y="7741"/>
                    <a:pt x="9664" y="7741"/>
                    <a:pt x="9641" y="7718"/>
                  </a:cubicBezTo>
                  <a:cubicBezTo>
                    <a:pt x="9641" y="7741"/>
                    <a:pt x="9641" y="7741"/>
                    <a:pt x="9618" y="7741"/>
                  </a:cubicBezTo>
                  <a:cubicBezTo>
                    <a:pt x="9641" y="7741"/>
                    <a:pt x="9641" y="7741"/>
                    <a:pt x="9664" y="7764"/>
                  </a:cubicBezTo>
                  <a:cubicBezTo>
                    <a:pt x="9664" y="7834"/>
                    <a:pt x="9572" y="7787"/>
                    <a:pt x="9572" y="7857"/>
                  </a:cubicBezTo>
                  <a:cubicBezTo>
                    <a:pt x="9549" y="7857"/>
                    <a:pt x="9502" y="7834"/>
                    <a:pt x="9479" y="7834"/>
                  </a:cubicBezTo>
                  <a:cubicBezTo>
                    <a:pt x="9479" y="7811"/>
                    <a:pt x="9502" y="7787"/>
                    <a:pt x="9502" y="7764"/>
                  </a:cubicBezTo>
                  <a:cubicBezTo>
                    <a:pt x="9502" y="7741"/>
                    <a:pt x="9479" y="7741"/>
                    <a:pt x="9479" y="7695"/>
                  </a:cubicBezTo>
                  <a:lnTo>
                    <a:pt x="9549" y="7695"/>
                  </a:lnTo>
                  <a:cubicBezTo>
                    <a:pt x="9549" y="7695"/>
                    <a:pt x="9549" y="7672"/>
                    <a:pt x="9549" y="7672"/>
                  </a:cubicBezTo>
                  <a:lnTo>
                    <a:pt x="9572" y="7672"/>
                  </a:lnTo>
                  <a:cubicBezTo>
                    <a:pt x="9572" y="7648"/>
                    <a:pt x="9572" y="7648"/>
                    <a:pt x="9572" y="7625"/>
                  </a:cubicBezTo>
                  <a:lnTo>
                    <a:pt x="9502" y="7625"/>
                  </a:lnTo>
                  <a:cubicBezTo>
                    <a:pt x="9502" y="7602"/>
                    <a:pt x="9479" y="7602"/>
                    <a:pt x="9456" y="7556"/>
                  </a:cubicBezTo>
                  <a:cubicBezTo>
                    <a:pt x="9456" y="7532"/>
                    <a:pt x="9433" y="7509"/>
                    <a:pt x="9386" y="7486"/>
                  </a:cubicBezTo>
                  <a:cubicBezTo>
                    <a:pt x="9386" y="7463"/>
                    <a:pt x="9386" y="7463"/>
                    <a:pt x="9386" y="7463"/>
                  </a:cubicBezTo>
                  <a:cubicBezTo>
                    <a:pt x="9386" y="7440"/>
                    <a:pt x="9386" y="7440"/>
                    <a:pt x="9363" y="7440"/>
                  </a:cubicBezTo>
                  <a:cubicBezTo>
                    <a:pt x="9386" y="7417"/>
                    <a:pt x="9410" y="7393"/>
                    <a:pt x="9456" y="7393"/>
                  </a:cubicBezTo>
                  <a:lnTo>
                    <a:pt x="9456" y="7440"/>
                  </a:lnTo>
                  <a:cubicBezTo>
                    <a:pt x="9479" y="7440"/>
                    <a:pt x="9479" y="7440"/>
                    <a:pt x="9525" y="7417"/>
                  </a:cubicBezTo>
                  <a:lnTo>
                    <a:pt x="9525" y="7417"/>
                  </a:lnTo>
                  <a:lnTo>
                    <a:pt x="9479" y="7463"/>
                  </a:lnTo>
                  <a:cubicBezTo>
                    <a:pt x="9502" y="7463"/>
                    <a:pt x="9525" y="7486"/>
                    <a:pt x="9525" y="7486"/>
                  </a:cubicBezTo>
                  <a:cubicBezTo>
                    <a:pt x="9549" y="7463"/>
                    <a:pt x="9572" y="7463"/>
                    <a:pt x="9595" y="7440"/>
                  </a:cubicBezTo>
                  <a:cubicBezTo>
                    <a:pt x="9618" y="7463"/>
                    <a:pt x="9641" y="7463"/>
                    <a:pt x="9641" y="7463"/>
                  </a:cubicBezTo>
                  <a:cubicBezTo>
                    <a:pt x="9641" y="7440"/>
                    <a:pt x="9618" y="7440"/>
                    <a:pt x="9618" y="7417"/>
                  </a:cubicBezTo>
                  <a:cubicBezTo>
                    <a:pt x="9618" y="7417"/>
                    <a:pt x="9641" y="7393"/>
                    <a:pt x="9641" y="7370"/>
                  </a:cubicBezTo>
                  <a:cubicBezTo>
                    <a:pt x="9664" y="7393"/>
                    <a:pt x="9664" y="7393"/>
                    <a:pt x="9664" y="7393"/>
                  </a:cubicBezTo>
                  <a:cubicBezTo>
                    <a:pt x="9688" y="7393"/>
                    <a:pt x="9711" y="7393"/>
                    <a:pt x="9734" y="7370"/>
                  </a:cubicBezTo>
                  <a:cubicBezTo>
                    <a:pt x="9711" y="7347"/>
                    <a:pt x="9688" y="7324"/>
                    <a:pt x="9641" y="7301"/>
                  </a:cubicBezTo>
                  <a:cubicBezTo>
                    <a:pt x="9676" y="7301"/>
                    <a:pt x="9711" y="7307"/>
                    <a:pt x="9743" y="7307"/>
                  </a:cubicBezTo>
                  <a:cubicBezTo>
                    <a:pt x="9775" y="7307"/>
                    <a:pt x="9804" y="7301"/>
                    <a:pt x="9827" y="7278"/>
                  </a:cubicBezTo>
                  <a:cubicBezTo>
                    <a:pt x="9804" y="7254"/>
                    <a:pt x="9827" y="7162"/>
                    <a:pt x="9873" y="7092"/>
                  </a:cubicBezTo>
                  <a:close/>
                  <a:moveTo>
                    <a:pt x="9780" y="7834"/>
                  </a:moveTo>
                  <a:cubicBezTo>
                    <a:pt x="9827" y="7834"/>
                    <a:pt x="9873" y="7857"/>
                    <a:pt x="9919" y="7857"/>
                  </a:cubicBezTo>
                  <a:cubicBezTo>
                    <a:pt x="9919" y="7880"/>
                    <a:pt x="9896" y="7903"/>
                    <a:pt x="9896" y="7950"/>
                  </a:cubicBezTo>
                  <a:cubicBezTo>
                    <a:pt x="9850" y="7903"/>
                    <a:pt x="9827" y="7880"/>
                    <a:pt x="9780" y="7857"/>
                  </a:cubicBezTo>
                  <a:cubicBezTo>
                    <a:pt x="9780" y="7857"/>
                    <a:pt x="9780" y="7834"/>
                    <a:pt x="9780" y="7834"/>
                  </a:cubicBezTo>
                  <a:close/>
                  <a:moveTo>
                    <a:pt x="9448" y="7920"/>
                  </a:moveTo>
                  <a:cubicBezTo>
                    <a:pt x="9473" y="7920"/>
                    <a:pt x="9507" y="7954"/>
                    <a:pt x="9525" y="7973"/>
                  </a:cubicBezTo>
                  <a:cubicBezTo>
                    <a:pt x="9502" y="7973"/>
                    <a:pt x="9479" y="7996"/>
                    <a:pt x="9456" y="7996"/>
                  </a:cubicBezTo>
                  <a:cubicBezTo>
                    <a:pt x="9433" y="7996"/>
                    <a:pt x="9410" y="7996"/>
                    <a:pt x="9386" y="8019"/>
                  </a:cubicBezTo>
                  <a:cubicBezTo>
                    <a:pt x="9386" y="7973"/>
                    <a:pt x="9386" y="7950"/>
                    <a:pt x="9433" y="7950"/>
                  </a:cubicBezTo>
                  <a:cubicBezTo>
                    <a:pt x="9433" y="7950"/>
                    <a:pt x="9433" y="7926"/>
                    <a:pt x="9433" y="7926"/>
                  </a:cubicBezTo>
                  <a:cubicBezTo>
                    <a:pt x="9437" y="7922"/>
                    <a:pt x="9442" y="7920"/>
                    <a:pt x="9448" y="7920"/>
                  </a:cubicBezTo>
                  <a:close/>
                  <a:moveTo>
                    <a:pt x="9317" y="8552"/>
                  </a:moveTo>
                  <a:cubicBezTo>
                    <a:pt x="9340" y="8575"/>
                    <a:pt x="9363" y="8575"/>
                    <a:pt x="9386" y="8575"/>
                  </a:cubicBezTo>
                  <a:cubicBezTo>
                    <a:pt x="9386" y="8575"/>
                    <a:pt x="9386" y="8599"/>
                    <a:pt x="9386" y="8622"/>
                  </a:cubicBezTo>
                  <a:lnTo>
                    <a:pt x="9525" y="8622"/>
                  </a:lnTo>
                  <a:cubicBezTo>
                    <a:pt x="9549" y="8622"/>
                    <a:pt x="9572" y="8645"/>
                    <a:pt x="9618" y="8668"/>
                  </a:cubicBezTo>
                  <a:lnTo>
                    <a:pt x="9549" y="8738"/>
                  </a:lnTo>
                  <a:lnTo>
                    <a:pt x="9456" y="8738"/>
                  </a:lnTo>
                  <a:cubicBezTo>
                    <a:pt x="9433" y="8738"/>
                    <a:pt x="9433" y="8738"/>
                    <a:pt x="9410" y="8761"/>
                  </a:cubicBezTo>
                  <a:cubicBezTo>
                    <a:pt x="9386" y="8714"/>
                    <a:pt x="9433" y="8691"/>
                    <a:pt x="9433" y="8668"/>
                  </a:cubicBezTo>
                  <a:cubicBezTo>
                    <a:pt x="9410" y="8668"/>
                    <a:pt x="9386" y="8691"/>
                    <a:pt x="9363" y="8691"/>
                  </a:cubicBezTo>
                  <a:lnTo>
                    <a:pt x="9363" y="8622"/>
                  </a:lnTo>
                  <a:lnTo>
                    <a:pt x="9317" y="8622"/>
                  </a:lnTo>
                  <a:lnTo>
                    <a:pt x="9317" y="8552"/>
                  </a:lnTo>
                  <a:close/>
                  <a:moveTo>
                    <a:pt x="12376" y="9572"/>
                  </a:moveTo>
                  <a:cubicBezTo>
                    <a:pt x="12399" y="9595"/>
                    <a:pt x="12399" y="9618"/>
                    <a:pt x="12422" y="9641"/>
                  </a:cubicBezTo>
                  <a:cubicBezTo>
                    <a:pt x="12399" y="9665"/>
                    <a:pt x="12376" y="9688"/>
                    <a:pt x="12353" y="9711"/>
                  </a:cubicBezTo>
                  <a:cubicBezTo>
                    <a:pt x="12330" y="9711"/>
                    <a:pt x="12306" y="9688"/>
                    <a:pt x="12283" y="9688"/>
                  </a:cubicBezTo>
                  <a:lnTo>
                    <a:pt x="12283" y="9734"/>
                  </a:lnTo>
                  <a:cubicBezTo>
                    <a:pt x="12260" y="9734"/>
                    <a:pt x="12260" y="9711"/>
                    <a:pt x="12237" y="9688"/>
                  </a:cubicBezTo>
                  <a:cubicBezTo>
                    <a:pt x="12260" y="9665"/>
                    <a:pt x="12283" y="9665"/>
                    <a:pt x="12306" y="9665"/>
                  </a:cubicBezTo>
                  <a:cubicBezTo>
                    <a:pt x="12330" y="9665"/>
                    <a:pt x="12353" y="9641"/>
                    <a:pt x="12353" y="9595"/>
                  </a:cubicBezTo>
                  <a:cubicBezTo>
                    <a:pt x="12353" y="9595"/>
                    <a:pt x="12353" y="9595"/>
                    <a:pt x="12376" y="9572"/>
                  </a:cubicBezTo>
                  <a:close/>
                  <a:moveTo>
                    <a:pt x="14253" y="12561"/>
                  </a:moveTo>
                  <a:cubicBezTo>
                    <a:pt x="14276" y="12585"/>
                    <a:pt x="14276" y="12608"/>
                    <a:pt x="14300" y="12608"/>
                  </a:cubicBezTo>
                  <a:cubicBezTo>
                    <a:pt x="14300" y="12677"/>
                    <a:pt x="14253" y="12701"/>
                    <a:pt x="14207" y="12724"/>
                  </a:cubicBezTo>
                  <a:cubicBezTo>
                    <a:pt x="14230" y="12747"/>
                    <a:pt x="14230" y="12747"/>
                    <a:pt x="14253" y="12770"/>
                  </a:cubicBezTo>
                  <a:lnTo>
                    <a:pt x="14230" y="12770"/>
                  </a:lnTo>
                  <a:cubicBezTo>
                    <a:pt x="14230" y="12770"/>
                    <a:pt x="14207" y="12770"/>
                    <a:pt x="14184" y="12747"/>
                  </a:cubicBezTo>
                  <a:cubicBezTo>
                    <a:pt x="14184" y="12724"/>
                    <a:pt x="14207" y="12701"/>
                    <a:pt x="14230" y="12677"/>
                  </a:cubicBezTo>
                  <a:cubicBezTo>
                    <a:pt x="14207" y="12654"/>
                    <a:pt x="14207" y="12654"/>
                    <a:pt x="14184" y="12631"/>
                  </a:cubicBezTo>
                  <a:lnTo>
                    <a:pt x="14253" y="12631"/>
                  </a:lnTo>
                  <a:cubicBezTo>
                    <a:pt x="14253" y="12608"/>
                    <a:pt x="14253" y="12608"/>
                    <a:pt x="14253" y="12561"/>
                  </a:cubicBezTo>
                  <a:close/>
                  <a:moveTo>
                    <a:pt x="11912" y="13396"/>
                  </a:moveTo>
                  <a:cubicBezTo>
                    <a:pt x="11936" y="13419"/>
                    <a:pt x="11959" y="13419"/>
                    <a:pt x="11982" y="13419"/>
                  </a:cubicBezTo>
                  <a:cubicBezTo>
                    <a:pt x="11959" y="13442"/>
                    <a:pt x="11959" y="13465"/>
                    <a:pt x="11959" y="13465"/>
                  </a:cubicBezTo>
                  <a:lnTo>
                    <a:pt x="11982" y="13512"/>
                  </a:lnTo>
                  <a:lnTo>
                    <a:pt x="11959" y="13535"/>
                  </a:lnTo>
                  <a:cubicBezTo>
                    <a:pt x="11936" y="13512"/>
                    <a:pt x="11889" y="13489"/>
                    <a:pt x="11866" y="13465"/>
                  </a:cubicBezTo>
                  <a:cubicBezTo>
                    <a:pt x="11889" y="13442"/>
                    <a:pt x="11889" y="13419"/>
                    <a:pt x="11912" y="13396"/>
                  </a:cubicBezTo>
                  <a:close/>
                  <a:moveTo>
                    <a:pt x="7926" y="13558"/>
                  </a:moveTo>
                  <a:cubicBezTo>
                    <a:pt x="7950" y="13581"/>
                    <a:pt x="7973" y="13604"/>
                    <a:pt x="7973" y="13628"/>
                  </a:cubicBezTo>
                  <a:cubicBezTo>
                    <a:pt x="7973" y="13651"/>
                    <a:pt x="7950" y="13651"/>
                    <a:pt x="7926" y="13651"/>
                  </a:cubicBezTo>
                  <a:cubicBezTo>
                    <a:pt x="7926" y="13628"/>
                    <a:pt x="7903" y="13628"/>
                    <a:pt x="7880" y="13628"/>
                  </a:cubicBezTo>
                  <a:cubicBezTo>
                    <a:pt x="7880" y="13651"/>
                    <a:pt x="7880" y="13674"/>
                    <a:pt x="7903" y="13697"/>
                  </a:cubicBezTo>
                  <a:lnTo>
                    <a:pt x="7834" y="13697"/>
                  </a:lnTo>
                  <a:cubicBezTo>
                    <a:pt x="7834" y="13720"/>
                    <a:pt x="7834" y="13767"/>
                    <a:pt x="7834" y="13790"/>
                  </a:cubicBezTo>
                  <a:lnTo>
                    <a:pt x="7810" y="13790"/>
                  </a:lnTo>
                  <a:cubicBezTo>
                    <a:pt x="7787" y="13743"/>
                    <a:pt x="7787" y="13720"/>
                    <a:pt x="7764" y="13674"/>
                  </a:cubicBezTo>
                  <a:cubicBezTo>
                    <a:pt x="7764" y="13674"/>
                    <a:pt x="7787" y="13651"/>
                    <a:pt x="7787" y="13651"/>
                  </a:cubicBezTo>
                  <a:cubicBezTo>
                    <a:pt x="7787" y="13651"/>
                    <a:pt x="7787" y="13628"/>
                    <a:pt x="7787" y="13604"/>
                  </a:cubicBezTo>
                  <a:lnTo>
                    <a:pt x="7834" y="13604"/>
                  </a:lnTo>
                  <a:cubicBezTo>
                    <a:pt x="7857" y="13604"/>
                    <a:pt x="7857" y="13581"/>
                    <a:pt x="7880" y="13558"/>
                  </a:cubicBezTo>
                  <a:close/>
                  <a:moveTo>
                    <a:pt x="7671" y="13674"/>
                  </a:moveTo>
                  <a:lnTo>
                    <a:pt x="7671" y="13674"/>
                  </a:lnTo>
                  <a:cubicBezTo>
                    <a:pt x="7695" y="13697"/>
                    <a:pt x="7718" y="13697"/>
                    <a:pt x="7741" y="13720"/>
                  </a:cubicBezTo>
                  <a:cubicBezTo>
                    <a:pt x="7648" y="13767"/>
                    <a:pt x="7741" y="13836"/>
                    <a:pt x="7695" y="13859"/>
                  </a:cubicBezTo>
                  <a:cubicBezTo>
                    <a:pt x="7718" y="13882"/>
                    <a:pt x="7718" y="13906"/>
                    <a:pt x="7718" y="13929"/>
                  </a:cubicBezTo>
                  <a:cubicBezTo>
                    <a:pt x="7718" y="13929"/>
                    <a:pt x="7718" y="13929"/>
                    <a:pt x="7718" y="13952"/>
                  </a:cubicBezTo>
                  <a:cubicBezTo>
                    <a:pt x="7695" y="13929"/>
                    <a:pt x="7695" y="13906"/>
                    <a:pt x="7671" y="13906"/>
                  </a:cubicBezTo>
                  <a:cubicBezTo>
                    <a:pt x="7648" y="13906"/>
                    <a:pt x="7648" y="13906"/>
                    <a:pt x="7648" y="13952"/>
                  </a:cubicBezTo>
                  <a:cubicBezTo>
                    <a:pt x="7648" y="13952"/>
                    <a:pt x="7625" y="13952"/>
                    <a:pt x="7602" y="13975"/>
                  </a:cubicBezTo>
                  <a:cubicBezTo>
                    <a:pt x="7602" y="13906"/>
                    <a:pt x="7602" y="13859"/>
                    <a:pt x="7602" y="13790"/>
                  </a:cubicBezTo>
                  <a:cubicBezTo>
                    <a:pt x="7648" y="13813"/>
                    <a:pt x="7671" y="13836"/>
                    <a:pt x="7671" y="13882"/>
                  </a:cubicBezTo>
                  <a:cubicBezTo>
                    <a:pt x="7695" y="13813"/>
                    <a:pt x="7625" y="13743"/>
                    <a:pt x="7671" y="13674"/>
                  </a:cubicBezTo>
                  <a:close/>
                  <a:moveTo>
                    <a:pt x="8204" y="13651"/>
                  </a:moveTo>
                  <a:cubicBezTo>
                    <a:pt x="8251" y="13674"/>
                    <a:pt x="8204" y="13697"/>
                    <a:pt x="8228" y="13720"/>
                  </a:cubicBezTo>
                  <a:cubicBezTo>
                    <a:pt x="8251" y="13743"/>
                    <a:pt x="8297" y="13767"/>
                    <a:pt x="8274" y="13790"/>
                  </a:cubicBezTo>
                  <a:cubicBezTo>
                    <a:pt x="8228" y="13790"/>
                    <a:pt x="8204" y="13813"/>
                    <a:pt x="8181" y="13813"/>
                  </a:cubicBezTo>
                  <a:cubicBezTo>
                    <a:pt x="8181" y="13836"/>
                    <a:pt x="8204" y="13859"/>
                    <a:pt x="8204" y="13859"/>
                  </a:cubicBezTo>
                  <a:cubicBezTo>
                    <a:pt x="8181" y="13882"/>
                    <a:pt x="8158" y="13882"/>
                    <a:pt x="8135" y="13906"/>
                  </a:cubicBezTo>
                  <a:cubicBezTo>
                    <a:pt x="8112" y="13929"/>
                    <a:pt x="8112" y="13975"/>
                    <a:pt x="8112" y="14022"/>
                  </a:cubicBezTo>
                  <a:lnTo>
                    <a:pt x="8065" y="14022"/>
                  </a:lnTo>
                  <a:cubicBezTo>
                    <a:pt x="8065" y="13998"/>
                    <a:pt x="8042" y="13975"/>
                    <a:pt x="8042" y="13975"/>
                  </a:cubicBezTo>
                  <a:cubicBezTo>
                    <a:pt x="8042" y="13975"/>
                    <a:pt x="8019" y="13998"/>
                    <a:pt x="7996" y="14022"/>
                  </a:cubicBezTo>
                  <a:lnTo>
                    <a:pt x="7996" y="13952"/>
                  </a:lnTo>
                  <a:lnTo>
                    <a:pt x="7973" y="13952"/>
                  </a:lnTo>
                  <a:cubicBezTo>
                    <a:pt x="7950" y="13952"/>
                    <a:pt x="7926" y="13929"/>
                    <a:pt x="7903" y="13906"/>
                  </a:cubicBezTo>
                  <a:cubicBezTo>
                    <a:pt x="7950" y="13906"/>
                    <a:pt x="7996" y="13882"/>
                    <a:pt x="8019" y="13882"/>
                  </a:cubicBezTo>
                  <a:cubicBezTo>
                    <a:pt x="8019" y="13859"/>
                    <a:pt x="7996" y="13859"/>
                    <a:pt x="7996" y="13836"/>
                  </a:cubicBezTo>
                  <a:cubicBezTo>
                    <a:pt x="7996" y="13836"/>
                    <a:pt x="8019" y="13813"/>
                    <a:pt x="8019" y="13813"/>
                  </a:cubicBezTo>
                  <a:cubicBezTo>
                    <a:pt x="8042" y="13859"/>
                    <a:pt x="8065" y="13882"/>
                    <a:pt x="8089" y="13929"/>
                  </a:cubicBezTo>
                  <a:cubicBezTo>
                    <a:pt x="8089" y="13906"/>
                    <a:pt x="8112" y="13906"/>
                    <a:pt x="8112" y="13906"/>
                  </a:cubicBezTo>
                  <a:cubicBezTo>
                    <a:pt x="8112" y="13859"/>
                    <a:pt x="8112" y="13813"/>
                    <a:pt x="8112" y="13743"/>
                  </a:cubicBezTo>
                  <a:cubicBezTo>
                    <a:pt x="8135" y="13743"/>
                    <a:pt x="8158" y="13743"/>
                    <a:pt x="8181" y="13767"/>
                  </a:cubicBezTo>
                  <a:cubicBezTo>
                    <a:pt x="8181" y="13720"/>
                    <a:pt x="8204" y="13697"/>
                    <a:pt x="8204" y="13651"/>
                  </a:cubicBezTo>
                  <a:close/>
                  <a:moveTo>
                    <a:pt x="7486" y="14022"/>
                  </a:moveTo>
                  <a:cubicBezTo>
                    <a:pt x="7509" y="14045"/>
                    <a:pt x="7532" y="14068"/>
                    <a:pt x="7556" y="14091"/>
                  </a:cubicBezTo>
                  <a:cubicBezTo>
                    <a:pt x="7556" y="14114"/>
                    <a:pt x="7544" y="14120"/>
                    <a:pt x="7529" y="14120"/>
                  </a:cubicBezTo>
                  <a:cubicBezTo>
                    <a:pt x="7515" y="14120"/>
                    <a:pt x="7498" y="14114"/>
                    <a:pt x="7486" y="14114"/>
                  </a:cubicBezTo>
                  <a:cubicBezTo>
                    <a:pt x="7579" y="14161"/>
                    <a:pt x="7579" y="14161"/>
                    <a:pt x="7556" y="14230"/>
                  </a:cubicBezTo>
                  <a:cubicBezTo>
                    <a:pt x="7532" y="14207"/>
                    <a:pt x="7486" y="14184"/>
                    <a:pt x="7463" y="14161"/>
                  </a:cubicBezTo>
                  <a:cubicBezTo>
                    <a:pt x="7463" y="14114"/>
                    <a:pt x="7486" y="14068"/>
                    <a:pt x="7486" y="14022"/>
                  </a:cubicBezTo>
                  <a:close/>
                  <a:moveTo>
                    <a:pt x="7810" y="14416"/>
                  </a:moveTo>
                  <a:cubicBezTo>
                    <a:pt x="7810" y="14439"/>
                    <a:pt x="7810" y="14462"/>
                    <a:pt x="7810" y="14462"/>
                  </a:cubicBezTo>
                  <a:cubicBezTo>
                    <a:pt x="7764" y="14462"/>
                    <a:pt x="7764" y="14508"/>
                    <a:pt x="7741" y="14531"/>
                  </a:cubicBezTo>
                  <a:cubicBezTo>
                    <a:pt x="7741" y="14508"/>
                    <a:pt x="7718" y="14508"/>
                    <a:pt x="7695" y="14485"/>
                  </a:cubicBezTo>
                  <a:cubicBezTo>
                    <a:pt x="7718" y="14462"/>
                    <a:pt x="7718" y="14439"/>
                    <a:pt x="7764" y="14416"/>
                  </a:cubicBezTo>
                  <a:close/>
                  <a:moveTo>
                    <a:pt x="11472" y="14647"/>
                  </a:moveTo>
                  <a:cubicBezTo>
                    <a:pt x="11519" y="14647"/>
                    <a:pt x="11565" y="14670"/>
                    <a:pt x="11588" y="14694"/>
                  </a:cubicBezTo>
                  <a:cubicBezTo>
                    <a:pt x="11588" y="14740"/>
                    <a:pt x="11542" y="14717"/>
                    <a:pt x="11519" y="14763"/>
                  </a:cubicBezTo>
                  <a:cubicBezTo>
                    <a:pt x="11495" y="14740"/>
                    <a:pt x="11472" y="14717"/>
                    <a:pt x="11449" y="14717"/>
                  </a:cubicBezTo>
                  <a:cubicBezTo>
                    <a:pt x="11449" y="14694"/>
                    <a:pt x="11472" y="14670"/>
                    <a:pt x="11472" y="14647"/>
                  </a:cubicBezTo>
                  <a:close/>
                  <a:moveTo>
                    <a:pt x="11681" y="14300"/>
                  </a:moveTo>
                  <a:cubicBezTo>
                    <a:pt x="11704" y="14300"/>
                    <a:pt x="11704" y="14323"/>
                    <a:pt x="11704" y="14346"/>
                  </a:cubicBezTo>
                  <a:lnTo>
                    <a:pt x="11634" y="14346"/>
                  </a:lnTo>
                  <a:cubicBezTo>
                    <a:pt x="11634" y="14369"/>
                    <a:pt x="11634" y="14392"/>
                    <a:pt x="11658" y="14416"/>
                  </a:cubicBezTo>
                  <a:cubicBezTo>
                    <a:pt x="11658" y="14416"/>
                    <a:pt x="11634" y="14439"/>
                    <a:pt x="11611" y="14439"/>
                  </a:cubicBezTo>
                  <a:lnTo>
                    <a:pt x="11658" y="14485"/>
                  </a:lnTo>
                  <a:cubicBezTo>
                    <a:pt x="11611" y="14485"/>
                    <a:pt x="11611" y="14508"/>
                    <a:pt x="11634" y="14555"/>
                  </a:cubicBezTo>
                  <a:cubicBezTo>
                    <a:pt x="11658" y="14578"/>
                    <a:pt x="11681" y="14601"/>
                    <a:pt x="11658" y="14647"/>
                  </a:cubicBezTo>
                  <a:cubicBezTo>
                    <a:pt x="11658" y="14647"/>
                    <a:pt x="11681" y="14670"/>
                    <a:pt x="11681" y="14670"/>
                  </a:cubicBezTo>
                  <a:lnTo>
                    <a:pt x="11750" y="14670"/>
                  </a:lnTo>
                  <a:cubicBezTo>
                    <a:pt x="11773" y="14717"/>
                    <a:pt x="11773" y="14717"/>
                    <a:pt x="11750" y="14786"/>
                  </a:cubicBezTo>
                  <a:cubicBezTo>
                    <a:pt x="11727" y="14809"/>
                    <a:pt x="11704" y="14809"/>
                    <a:pt x="11681" y="14809"/>
                  </a:cubicBezTo>
                  <a:cubicBezTo>
                    <a:pt x="11658" y="14786"/>
                    <a:pt x="11634" y="14740"/>
                    <a:pt x="11634" y="14717"/>
                  </a:cubicBezTo>
                  <a:cubicBezTo>
                    <a:pt x="11634" y="14647"/>
                    <a:pt x="11611" y="14601"/>
                    <a:pt x="11588" y="14555"/>
                  </a:cubicBezTo>
                  <a:lnTo>
                    <a:pt x="11565" y="14555"/>
                  </a:lnTo>
                  <a:cubicBezTo>
                    <a:pt x="11565" y="14555"/>
                    <a:pt x="11542" y="14531"/>
                    <a:pt x="11542" y="14531"/>
                  </a:cubicBezTo>
                  <a:cubicBezTo>
                    <a:pt x="11519" y="14508"/>
                    <a:pt x="11472" y="14508"/>
                    <a:pt x="11449" y="14485"/>
                  </a:cubicBezTo>
                  <a:cubicBezTo>
                    <a:pt x="11426" y="14508"/>
                    <a:pt x="11426" y="14508"/>
                    <a:pt x="11403" y="14531"/>
                  </a:cubicBezTo>
                  <a:cubicBezTo>
                    <a:pt x="11379" y="14555"/>
                    <a:pt x="11379" y="14601"/>
                    <a:pt x="11333" y="14624"/>
                  </a:cubicBezTo>
                  <a:cubicBezTo>
                    <a:pt x="11333" y="14578"/>
                    <a:pt x="11333" y="14555"/>
                    <a:pt x="11333" y="14531"/>
                  </a:cubicBezTo>
                  <a:cubicBezTo>
                    <a:pt x="11333" y="14485"/>
                    <a:pt x="11356" y="14485"/>
                    <a:pt x="11403" y="14485"/>
                  </a:cubicBezTo>
                  <a:cubicBezTo>
                    <a:pt x="11403" y="14462"/>
                    <a:pt x="11379" y="14462"/>
                    <a:pt x="11379" y="14439"/>
                  </a:cubicBezTo>
                  <a:lnTo>
                    <a:pt x="11426" y="14392"/>
                  </a:lnTo>
                  <a:lnTo>
                    <a:pt x="11472" y="14392"/>
                  </a:lnTo>
                  <a:cubicBezTo>
                    <a:pt x="11472" y="14416"/>
                    <a:pt x="11449" y="14439"/>
                    <a:pt x="11449" y="14439"/>
                  </a:cubicBezTo>
                  <a:cubicBezTo>
                    <a:pt x="11472" y="14462"/>
                    <a:pt x="11519" y="14462"/>
                    <a:pt x="11542" y="14485"/>
                  </a:cubicBezTo>
                  <a:cubicBezTo>
                    <a:pt x="11542" y="14439"/>
                    <a:pt x="11542" y="14416"/>
                    <a:pt x="11588" y="14392"/>
                  </a:cubicBezTo>
                  <a:cubicBezTo>
                    <a:pt x="11611" y="14369"/>
                    <a:pt x="11611" y="14346"/>
                    <a:pt x="11634" y="14323"/>
                  </a:cubicBezTo>
                  <a:cubicBezTo>
                    <a:pt x="11634" y="14300"/>
                    <a:pt x="11658" y="14300"/>
                    <a:pt x="11681" y="14300"/>
                  </a:cubicBezTo>
                  <a:close/>
                  <a:moveTo>
                    <a:pt x="7046" y="15105"/>
                  </a:moveTo>
                  <a:lnTo>
                    <a:pt x="7046" y="15111"/>
                  </a:lnTo>
                  <a:lnTo>
                    <a:pt x="7050" y="15111"/>
                  </a:lnTo>
                  <a:cubicBezTo>
                    <a:pt x="7048" y="15109"/>
                    <a:pt x="7047" y="15107"/>
                    <a:pt x="7046" y="15105"/>
                  </a:cubicBezTo>
                  <a:close/>
                  <a:moveTo>
                    <a:pt x="7092" y="15064"/>
                  </a:moveTo>
                  <a:cubicBezTo>
                    <a:pt x="7092" y="15088"/>
                    <a:pt x="7092" y="15088"/>
                    <a:pt x="7115" y="15111"/>
                  </a:cubicBezTo>
                  <a:lnTo>
                    <a:pt x="7050" y="15111"/>
                  </a:lnTo>
                  <a:cubicBezTo>
                    <a:pt x="7064" y="15132"/>
                    <a:pt x="7078" y="15152"/>
                    <a:pt x="7092" y="15180"/>
                  </a:cubicBezTo>
                  <a:cubicBezTo>
                    <a:pt x="7115" y="15134"/>
                    <a:pt x="7115" y="15111"/>
                    <a:pt x="7138" y="15088"/>
                  </a:cubicBezTo>
                  <a:cubicBezTo>
                    <a:pt x="7115" y="15088"/>
                    <a:pt x="7092" y="15064"/>
                    <a:pt x="7092" y="15064"/>
                  </a:cubicBezTo>
                  <a:close/>
                  <a:moveTo>
                    <a:pt x="7393" y="15088"/>
                  </a:moveTo>
                  <a:cubicBezTo>
                    <a:pt x="7416" y="15111"/>
                    <a:pt x="7440" y="15134"/>
                    <a:pt x="7463" y="15157"/>
                  </a:cubicBezTo>
                  <a:cubicBezTo>
                    <a:pt x="7440" y="15180"/>
                    <a:pt x="7440" y="15203"/>
                    <a:pt x="7416" y="15227"/>
                  </a:cubicBezTo>
                  <a:cubicBezTo>
                    <a:pt x="7393" y="15227"/>
                    <a:pt x="7370" y="15203"/>
                    <a:pt x="7347" y="15203"/>
                  </a:cubicBezTo>
                  <a:cubicBezTo>
                    <a:pt x="7347" y="15227"/>
                    <a:pt x="7347" y="15250"/>
                    <a:pt x="7347" y="15273"/>
                  </a:cubicBezTo>
                  <a:cubicBezTo>
                    <a:pt x="7347" y="15250"/>
                    <a:pt x="7370" y="15250"/>
                    <a:pt x="7370" y="15227"/>
                  </a:cubicBezTo>
                  <a:cubicBezTo>
                    <a:pt x="7393" y="15250"/>
                    <a:pt x="7416" y="15250"/>
                    <a:pt x="7416" y="15250"/>
                  </a:cubicBezTo>
                  <a:cubicBezTo>
                    <a:pt x="7416" y="15273"/>
                    <a:pt x="7440" y="15296"/>
                    <a:pt x="7440" y="15343"/>
                  </a:cubicBezTo>
                  <a:cubicBezTo>
                    <a:pt x="7393" y="15319"/>
                    <a:pt x="7347" y="15319"/>
                    <a:pt x="7301" y="15296"/>
                  </a:cubicBezTo>
                  <a:lnTo>
                    <a:pt x="7301" y="15180"/>
                  </a:lnTo>
                  <a:cubicBezTo>
                    <a:pt x="7324" y="15157"/>
                    <a:pt x="7324" y="15157"/>
                    <a:pt x="7347" y="15157"/>
                  </a:cubicBezTo>
                  <a:cubicBezTo>
                    <a:pt x="7347" y="15134"/>
                    <a:pt x="7347" y="15134"/>
                    <a:pt x="7347" y="15111"/>
                  </a:cubicBezTo>
                  <a:cubicBezTo>
                    <a:pt x="7347" y="15088"/>
                    <a:pt x="7370" y="15088"/>
                    <a:pt x="7393" y="15088"/>
                  </a:cubicBezTo>
                  <a:close/>
                  <a:moveTo>
                    <a:pt x="11658" y="15227"/>
                  </a:moveTo>
                  <a:cubicBezTo>
                    <a:pt x="11634" y="15250"/>
                    <a:pt x="11634" y="15250"/>
                    <a:pt x="11634" y="15273"/>
                  </a:cubicBezTo>
                  <a:cubicBezTo>
                    <a:pt x="11658" y="15296"/>
                    <a:pt x="11681" y="15343"/>
                    <a:pt x="11704" y="15366"/>
                  </a:cubicBezTo>
                  <a:cubicBezTo>
                    <a:pt x="11704" y="15319"/>
                    <a:pt x="11681" y="15273"/>
                    <a:pt x="11658" y="15227"/>
                  </a:cubicBezTo>
                  <a:close/>
                  <a:moveTo>
                    <a:pt x="12700" y="15343"/>
                  </a:moveTo>
                  <a:cubicBezTo>
                    <a:pt x="12700" y="15366"/>
                    <a:pt x="12700" y="15366"/>
                    <a:pt x="12700" y="15389"/>
                  </a:cubicBezTo>
                  <a:cubicBezTo>
                    <a:pt x="12724" y="15412"/>
                    <a:pt x="12770" y="15412"/>
                    <a:pt x="12793" y="15412"/>
                  </a:cubicBezTo>
                  <a:cubicBezTo>
                    <a:pt x="12793" y="15458"/>
                    <a:pt x="12770" y="15482"/>
                    <a:pt x="12770" y="15505"/>
                  </a:cubicBezTo>
                  <a:cubicBezTo>
                    <a:pt x="12724" y="15482"/>
                    <a:pt x="12770" y="15435"/>
                    <a:pt x="12700" y="15435"/>
                  </a:cubicBezTo>
                  <a:cubicBezTo>
                    <a:pt x="12700" y="15435"/>
                    <a:pt x="12700" y="15458"/>
                    <a:pt x="12700" y="15458"/>
                  </a:cubicBezTo>
                  <a:cubicBezTo>
                    <a:pt x="12654" y="15458"/>
                    <a:pt x="12631" y="15458"/>
                    <a:pt x="12631" y="15389"/>
                  </a:cubicBezTo>
                  <a:cubicBezTo>
                    <a:pt x="12654" y="15366"/>
                    <a:pt x="12677" y="15366"/>
                    <a:pt x="12700" y="15343"/>
                  </a:cubicBezTo>
                  <a:close/>
                  <a:moveTo>
                    <a:pt x="13482" y="15420"/>
                  </a:moveTo>
                  <a:cubicBezTo>
                    <a:pt x="13496" y="15420"/>
                    <a:pt x="13508" y="15431"/>
                    <a:pt x="13535" y="15458"/>
                  </a:cubicBezTo>
                  <a:cubicBezTo>
                    <a:pt x="13535" y="15482"/>
                    <a:pt x="13535" y="15482"/>
                    <a:pt x="13512" y="15505"/>
                  </a:cubicBezTo>
                  <a:cubicBezTo>
                    <a:pt x="13535" y="15505"/>
                    <a:pt x="13558" y="15482"/>
                    <a:pt x="13581" y="15458"/>
                  </a:cubicBezTo>
                  <a:lnTo>
                    <a:pt x="13581" y="15458"/>
                  </a:lnTo>
                  <a:cubicBezTo>
                    <a:pt x="13558" y="15505"/>
                    <a:pt x="13558" y="15528"/>
                    <a:pt x="13558" y="15551"/>
                  </a:cubicBezTo>
                  <a:lnTo>
                    <a:pt x="13512" y="15551"/>
                  </a:lnTo>
                  <a:cubicBezTo>
                    <a:pt x="13488" y="15505"/>
                    <a:pt x="13488" y="15482"/>
                    <a:pt x="13488" y="15435"/>
                  </a:cubicBezTo>
                  <a:cubicBezTo>
                    <a:pt x="13488" y="15482"/>
                    <a:pt x="13465" y="15505"/>
                    <a:pt x="13465" y="15528"/>
                  </a:cubicBezTo>
                  <a:cubicBezTo>
                    <a:pt x="13442" y="15505"/>
                    <a:pt x="13442" y="15458"/>
                    <a:pt x="13442" y="15435"/>
                  </a:cubicBezTo>
                  <a:cubicBezTo>
                    <a:pt x="13461" y="15426"/>
                    <a:pt x="13472" y="15420"/>
                    <a:pt x="13482" y="15420"/>
                  </a:cubicBezTo>
                  <a:close/>
                  <a:moveTo>
                    <a:pt x="11843" y="15551"/>
                  </a:moveTo>
                  <a:cubicBezTo>
                    <a:pt x="11843" y="15551"/>
                    <a:pt x="11866" y="15574"/>
                    <a:pt x="11866" y="15574"/>
                  </a:cubicBezTo>
                  <a:cubicBezTo>
                    <a:pt x="11866" y="15621"/>
                    <a:pt x="11843" y="15644"/>
                    <a:pt x="11820" y="15667"/>
                  </a:cubicBezTo>
                  <a:lnTo>
                    <a:pt x="11773" y="15667"/>
                  </a:lnTo>
                  <a:cubicBezTo>
                    <a:pt x="11773" y="15644"/>
                    <a:pt x="11750" y="15621"/>
                    <a:pt x="11750" y="15597"/>
                  </a:cubicBezTo>
                  <a:cubicBezTo>
                    <a:pt x="11773" y="15574"/>
                    <a:pt x="11797" y="15574"/>
                    <a:pt x="11843" y="15551"/>
                  </a:cubicBezTo>
                  <a:close/>
                  <a:moveTo>
                    <a:pt x="11750" y="15922"/>
                  </a:moveTo>
                  <a:cubicBezTo>
                    <a:pt x="11750" y="15922"/>
                    <a:pt x="11750" y="15922"/>
                    <a:pt x="11727" y="15945"/>
                  </a:cubicBezTo>
                  <a:lnTo>
                    <a:pt x="11750" y="15968"/>
                  </a:lnTo>
                  <a:cubicBezTo>
                    <a:pt x="11750" y="15945"/>
                    <a:pt x="11750" y="15945"/>
                    <a:pt x="11750" y="15922"/>
                  </a:cubicBezTo>
                  <a:close/>
                  <a:moveTo>
                    <a:pt x="11658" y="15829"/>
                  </a:moveTo>
                  <a:cubicBezTo>
                    <a:pt x="11704" y="15876"/>
                    <a:pt x="11727" y="15899"/>
                    <a:pt x="11750" y="15922"/>
                  </a:cubicBezTo>
                  <a:lnTo>
                    <a:pt x="11797" y="15922"/>
                  </a:lnTo>
                  <a:cubicBezTo>
                    <a:pt x="11820" y="15899"/>
                    <a:pt x="11820" y="15876"/>
                    <a:pt x="11820" y="15852"/>
                  </a:cubicBezTo>
                  <a:lnTo>
                    <a:pt x="11889" y="15852"/>
                  </a:lnTo>
                  <a:cubicBezTo>
                    <a:pt x="11866" y="15876"/>
                    <a:pt x="11866" y="15876"/>
                    <a:pt x="11843" y="15899"/>
                  </a:cubicBezTo>
                  <a:cubicBezTo>
                    <a:pt x="11843" y="15922"/>
                    <a:pt x="11843" y="15945"/>
                    <a:pt x="11843" y="15945"/>
                  </a:cubicBezTo>
                  <a:cubicBezTo>
                    <a:pt x="11820" y="15968"/>
                    <a:pt x="11797" y="15968"/>
                    <a:pt x="11750" y="15968"/>
                  </a:cubicBezTo>
                  <a:cubicBezTo>
                    <a:pt x="11725" y="16007"/>
                    <a:pt x="11706" y="16024"/>
                    <a:pt x="11687" y="16024"/>
                  </a:cubicBezTo>
                  <a:cubicBezTo>
                    <a:pt x="11671" y="16024"/>
                    <a:pt x="11655" y="16012"/>
                    <a:pt x="11634" y="15991"/>
                  </a:cubicBezTo>
                  <a:cubicBezTo>
                    <a:pt x="11658" y="15968"/>
                    <a:pt x="11658" y="15945"/>
                    <a:pt x="11681" y="15922"/>
                  </a:cubicBezTo>
                  <a:lnTo>
                    <a:pt x="11658" y="15922"/>
                  </a:lnTo>
                  <a:cubicBezTo>
                    <a:pt x="11658" y="15899"/>
                    <a:pt x="11634" y="15876"/>
                    <a:pt x="11634" y="15852"/>
                  </a:cubicBezTo>
                  <a:cubicBezTo>
                    <a:pt x="11634" y="15852"/>
                    <a:pt x="11658" y="15852"/>
                    <a:pt x="11658" y="15829"/>
                  </a:cubicBezTo>
                  <a:close/>
                  <a:moveTo>
                    <a:pt x="163" y="15968"/>
                  </a:moveTo>
                  <a:lnTo>
                    <a:pt x="163" y="15968"/>
                  </a:lnTo>
                  <a:cubicBezTo>
                    <a:pt x="209" y="16015"/>
                    <a:pt x="232" y="16038"/>
                    <a:pt x="279" y="16061"/>
                  </a:cubicBezTo>
                  <a:cubicBezTo>
                    <a:pt x="255" y="16084"/>
                    <a:pt x="348" y="16107"/>
                    <a:pt x="279" y="16154"/>
                  </a:cubicBezTo>
                  <a:cubicBezTo>
                    <a:pt x="255" y="16130"/>
                    <a:pt x="232" y="16107"/>
                    <a:pt x="232" y="16084"/>
                  </a:cubicBezTo>
                  <a:lnTo>
                    <a:pt x="209" y="16084"/>
                  </a:lnTo>
                  <a:cubicBezTo>
                    <a:pt x="209" y="16061"/>
                    <a:pt x="186" y="16038"/>
                    <a:pt x="163" y="15968"/>
                  </a:cubicBezTo>
                  <a:close/>
                  <a:moveTo>
                    <a:pt x="10383" y="16223"/>
                  </a:moveTo>
                  <a:cubicBezTo>
                    <a:pt x="10406" y="16246"/>
                    <a:pt x="10429" y="16270"/>
                    <a:pt x="10452" y="16293"/>
                  </a:cubicBezTo>
                  <a:cubicBezTo>
                    <a:pt x="10429" y="16316"/>
                    <a:pt x="10406" y="16316"/>
                    <a:pt x="10406" y="16339"/>
                  </a:cubicBezTo>
                  <a:lnTo>
                    <a:pt x="10429" y="16339"/>
                  </a:lnTo>
                  <a:cubicBezTo>
                    <a:pt x="10429" y="16339"/>
                    <a:pt x="10429" y="16362"/>
                    <a:pt x="10429" y="16362"/>
                  </a:cubicBezTo>
                  <a:cubicBezTo>
                    <a:pt x="10416" y="16369"/>
                    <a:pt x="10404" y="16372"/>
                    <a:pt x="10394" y="16372"/>
                  </a:cubicBezTo>
                  <a:cubicBezTo>
                    <a:pt x="10369" y="16372"/>
                    <a:pt x="10353" y="16355"/>
                    <a:pt x="10337" y="16339"/>
                  </a:cubicBezTo>
                  <a:cubicBezTo>
                    <a:pt x="10360" y="16316"/>
                    <a:pt x="10360" y="16293"/>
                    <a:pt x="10383" y="16270"/>
                  </a:cubicBezTo>
                  <a:cubicBezTo>
                    <a:pt x="10383" y="16270"/>
                    <a:pt x="10383" y="16246"/>
                    <a:pt x="10383" y="16246"/>
                  </a:cubicBezTo>
                  <a:cubicBezTo>
                    <a:pt x="10383" y="16223"/>
                    <a:pt x="10383" y="16223"/>
                    <a:pt x="10383" y="16223"/>
                  </a:cubicBezTo>
                  <a:close/>
                  <a:moveTo>
                    <a:pt x="8392" y="16457"/>
                  </a:moveTo>
                  <a:cubicBezTo>
                    <a:pt x="8390" y="16463"/>
                    <a:pt x="8390" y="16470"/>
                    <a:pt x="8390" y="16478"/>
                  </a:cubicBezTo>
                  <a:cubicBezTo>
                    <a:pt x="8390" y="16478"/>
                    <a:pt x="8400" y="16478"/>
                    <a:pt x="8407" y="16485"/>
                  </a:cubicBezTo>
                  <a:lnTo>
                    <a:pt x="8407" y="16485"/>
                  </a:lnTo>
                  <a:cubicBezTo>
                    <a:pt x="8403" y="16474"/>
                    <a:pt x="8398" y="16464"/>
                    <a:pt x="8392" y="16457"/>
                  </a:cubicBezTo>
                  <a:close/>
                  <a:moveTo>
                    <a:pt x="3593" y="16385"/>
                  </a:moveTo>
                  <a:cubicBezTo>
                    <a:pt x="3616" y="16409"/>
                    <a:pt x="3616" y="16432"/>
                    <a:pt x="3639" y="16455"/>
                  </a:cubicBezTo>
                  <a:cubicBezTo>
                    <a:pt x="3651" y="16455"/>
                    <a:pt x="3662" y="16449"/>
                    <a:pt x="3671" y="16449"/>
                  </a:cubicBezTo>
                  <a:cubicBezTo>
                    <a:pt x="3679" y="16449"/>
                    <a:pt x="3685" y="16455"/>
                    <a:pt x="3685" y="16478"/>
                  </a:cubicBezTo>
                  <a:cubicBezTo>
                    <a:pt x="3662" y="16501"/>
                    <a:pt x="3639" y="16501"/>
                    <a:pt x="3616" y="16501"/>
                  </a:cubicBezTo>
                  <a:cubicBezTo>
                    <a:pt x="3662" y="16524"/>
                    <a:pt x="3685" y="16548"/>
                    <a:pt x="3708" y="16594"/>
                  </a:cubicBezTo>
                  <a:cubicBezTo>
                    <a:pt x="3662" y="16594"/>
                    <a:pt x="3639" y="16571"/>
                    <a:pt x="3593" y="16571"/>
                  </a:cubicBezTo>
                  <a:cubicBezTo>
                    <a:pt x="3569" y="16524"/>
                    <a:pt x="3569" y="16455"/>
                    <a:pt x="3569" y="16409"/>
                  </a:cubicBezTo>
                  <a:cubicBezTo>
                    <a:pt x="3569" y="16409"/>
                    <a:pt x="3593" y="16409"/>
                    <a:pt x="3593" y="16385"/>
                  </a:cubicBezTo>
                  <a:close/>
                  <a:moveTo>
                    <a:pt x="3523" y="16501"/>
                  </a:moveTo>
                  <a:cubicBezTo>
                    <a:pt x="3546" y="16524"/>
                    <a:pt x="3546" y="16548"/>
                    <a:pt x="3569" y="16594"/>
                  </a:cubicBezTo>
                  <a:lnTo>
                    <a:pt x="3616" y="16617"/>
                  </a:lnTo>
                  <a:cubicBezTo>
                    <a:pt x="3616" y="16640"/>
                    <a:pt x="3616" y="16640"/>
                    <a:pt x="3593" y="16663"/>
                  </a:cubicBezTo>
                  <a:cubicBezTo>
                    <a:pt x="3546" y="16640"/>
                    <a:pt x="3500" y="16640"/>
                    <a:pt x="3454" y="16617"/>
                  </a:cubicBezTo>
                  <a:cubicBezTo>
                    <a:pt x="3477" y="16571"/>
                    <a:pt x="3500" y="16548"/>
                    <a:pt x="3523" y="16501"/>
                  </a:cubicBezTo>
                  <a:close/>
                  <a:moveTo>
                    <a:pt x="9989" y="16469"/>
                  </a:moveTo>
                  <a:cubicBezTo>
                    <a:pt x="10025" y="16469"/>
                    <a:pt x="10041" y="16491"/>
                    <a:pt x="10058" y="16524"/>
                  </a:cubicBezTo>
                  <a:cubicBezTo>
                    <a:pt x="10105" y="16548"/>
                    <a:pt x="10105" y="16594"/>
                    <a:pt x="10082" y="16640"/>
                  </a:cubicBezTo>
                  <a:cubicBezTo>
                    <a:pt x="10058" y="16640"/>
                    <a:pt x="10035" y="16663"/>
                    <a:pt x="9989" y="16663"/>
                  </a:cubicBezTo>
                  <a:lnTo>
                    <a:pt x="9943" y="16710"/>
                  </a:lnTo>
                  <a:cubicBezTo>
                    <a:pt x="9943" y="16710"/>
                    <a:pt x="9919" y="16687"/>
                    <a:pt x="9919" y="16663"/>
                  </a:cubicBezTo>
                  <a:cubicBezTo>
                    <a:pt x="9919" y="16640"/>
                    <a:pt x="9919" y="16594"/>
                    <a:pt x="9919" y="16548"/>
                  </a:cubicBezTo>
                  <a:lnTo>
                    <a:pt x="9966" y="16571"/>
                  </a:lnTo>
                  <a:cubicBezTo>
                    <a:pt x="9966" y="16571"/>
                    <a:pt x="9966" y="16571"/>
                    <a:pt x="9989" y="16548"/>
                  </a:cubicBezTo>
                  <a:cubicBezTo>
                    <a:pt x="9966" y="16524"/>
                    <a:pt x="9966" y="16501"/>
                    <a:pt x="9943" y="16478"/>
                  </a:cubicBezTo>
                  <a:cubicBezTo>
                    <a:pt x="9961" y="16472"/>
                    <a:pt x="9977" y="16469"/>
                    <a:pt x="9989" y="16469"/>
                  </a:cubicBezTo>
                  <a:close/>
                  <a:moveTo>
                    <a:pt x="2619" y="16710"/>
                  </a:moveTo>
                  <a:cubicBezTo>
                    <a:pt x="2689" y="16710"/>
                    <a:pt x="2758" y="16733"/>
                    <a:pt x="2805" y="16733"/>
                  </a:cubicBezTo>
                  <a:cubicBezTo>
                    <a:pt x="2805" y="16779"/>
                    <a:pt x="2805" y="16803"/>
                    <a:pt x="2805" y="16826"/>
                  </a:cubicBezTo>
                  <a:lnTo>
                    <a:pt x="2781" y="16826"/>
                  </a:lnTo>
                  <a:cubicBezTo>
                    <a:pt x="2781" y="16803"/>
                    <a:pt x="2781" y="16779"/>
                    <a:pt x="2758" y="16756"/>
                  </a:cubicBezTo>
                  <a:cubicBezTo>
                    <a:pt x="2735" y="16779"/>
                    <a:pt x="2689" y="16779"/>
                    <a:pt x="2666" y="16779"/>
                  </a:cubicBezTo>
                  <a:cubicBezTo>
                    <a:pt x="2642" y="16756"/>
                    <a:pt x="2642" y="16733"/>
                    <a:pt x="2619" y="16710"/>
                  </a:cubicBezTo>
                  <a:close/>
                  <a:moveTo>
                    <a:pt x="8181" y="16710"/>
                  </a:moveTo>
                  <a:cubicBezTo>
                    <a:pt x="8181" y="16710"/>
                    <a:pt x="8204" y="16733"/>
                    <a:pt x="8204" y="16779"/>
                  </a:cubicBezTo>
                  <a:cubicBezTo>
                    <a:pt x="8204" y="16803"/>
                    <a:pt x="8181" y="16849"/>
                    <a:pt x="8181" y="16895"/>
                  </a:cubicBezTo>
                  <a:cubicBezTo>
                    <a:pt x="8135" y="16849"/>
                    <a:pt x="8158" y="16826"/>
                    <a:pt x="8158" y="16803"/>
                  </a:cubicBezTo>
                  <a:cubicBezTo>
                    <a:pt x="8135" y="16779"/>
                    <a:pt x="8112" y="16779"/>
                    <a:pt x="8089" y="16756"/>
                  </a:cubicBezTo>
                  <a:cubicBezTo>
                    <a:pt x="8112" y="16733"/>
                    <a:pt x="8158" y="16733"/>
                    <a:pt x="8181" y="16710"/>
                  </a:cubicBezTo>
                  <a:close/>
                  <a:moveTo>
                    <a:pt x="904" y="16872"/>
                  </a:moveTo>
                  <a:cubicBezTo>
                    <a:pt x="904" y="16895"/>
                    <a:pt x="927" y="16895"/>
                    <a:pt x="951" y="16895"/>
                  </a:cubicBezTo>
                  <a:cubicBezTo>
                    <a:pt x="927" y="16918"/>
                    <a:pt x="927" y="16942"/>
                    <a:pt x="927" y="16965"/>
                  </a:cubicBezTo>
                  <a:cubicBezTo>
                    <a:pt x="915" y="16971"/>
                    <a:pt x="906" y="16974"/>
                    <a:pt x="899" y="16974"/>
                  </a:cubicBezTo>
                  <a:cubicBezTo>
                    <a:pt x="879" y="16974"/>
                    <a:pt x="875" y="16952"/>
                    <a:pt x="858" y="16918"/>
                  </a:cubicBezTo>
                  <a:cubicBezTo>
                    <a:pt x="858" y="16942"/>
                    <a:pt x="835" y="16942"/>
                    <a:pt x="835" y="16965"/>
                  </a:cubicBezTo>
                  <a:cubicBezTo>
                    <a:pt x="835" y="16942"/>
                    <a:pt x="835" y="16942"/>
                    <a:pt x="835" y="16942"/>
                  </a:cubicBezTo>
                  <a:cubicBezTo>
                    <a:pt x="812" y="16895"/>
                    <a:pt x="881" y="16895"/>
                    <a:pt x="904" y="16872"/>
                  </a:cubicBezTo>
                  <a:close/>
                  <a:moveTo>
                    <a:pt x="9247" y="17034"/>
                  </a:moveTo>
                  <a:lnTo>
                    <a:pt x="9247" y="17104"/>
                  </a:lnTo>
                  <a:cubicBezTo>
                    <a:pt x="9271" y="17104"/>
                    <a:pt x="9294" y="17127"/>
                    <a:pt x="9294" y="17150"/>
                  </a:cubicBezTo>
                  <a:cubicBezTo>
                    <a:pt x="9294" y="17150"/>
                    <a:pt x="9294" y="17173"/>
                    <a:pt x="9271" y="17197"/>
                  </a:cubicBezTo>
                  <a:lnTo>
                    <a:pt x="9247" y="17197"/>
                  </a:lnTo>
                  <a:cubicBezTo>
                    <a:pt x="9224" y="17150"/>
                    <a:pt x="9224" y="17127"/>
                    <a:pt x="9201" y="17081"/>
                  </a:cubicBezTo>
                  <a:cubicBezTo>
                    <a:pt x="9224" y="17081"/>
                    <a:pt x="9224" y="17057"/>
                    <a:pt x="9247" y="17034"/>
                  </a:cubicBezTo>
                  <a:close/>
                  <a:moveTo>
                    <a:pt x="6258" y="1"/>
                  </a:moveTo>
                  <a:cubicBezTo>
                    <a:pt x="6258" y="24"/>
                    <a:pt x="6258" y="47"/>
                    <a:pt x="6235" y="47"/>
                  </a:cubicBezTo>
                  <a:lnTo>
                    <a:pt x="6211" y="47"/>
                  </a:lnTo>
                  <a:cubicBezTo>
                    <a:pt x="6211" y="70"/>
                    <a:pt x="6211" y="93"/>
                    <a:pt x="6211" y="116"/>
                  </a:cubicBezTo>
                  <a:lnTo>
                    <a:pt x="6142" y="116"/>
                  </a:lnTo>
                  <a:cubicBezTo>
                    <a:pt x="6142" y="116"/>
                    <a:pt x="6142" y="140"/>
                    <a:pt x="6142" y="140"/>
                  </a:cubicBezTo>
                  <a:cubicBezTo>
                    <a:pt x="6142" y="186"/>
                    <a:pt x="6096" y="209"/>
                    <a:pt x="6072" y="209"/>
                  </a:cubicBezTo>
                  <a:cubicBezTo>
                    <a:pt x="6049" y="232"/>
                    <a:pt x="6026" y="255"/>
                    <a:pt x="5980" y="255"/>
                  </a:cubicBezTo>
                  <a:cubicBezTo>
                    <a:pt x="5980" y="255"/>
                    <a:pt x="5980" y="255"/>
                    <a:pt x="5956" y="232"/>
                  </a:cubicBezTo>
                  <a:lnTo>
                    <a:pt x="5956" y="232"/>
                  </a:lnTo>
                  <a:cubicBezTo>
                    <a:pt x="5956" y="255"/>
                    <a:pt x="5980" y="279"/>
                    <a:pt x="5980" y="279"/>
                  </a:cubicBezTo>
                  <a:lnTo>
                    <a:pt x="5933" y="279"/>
                  </a:lnTo>
                  <a:lnTo>
                    <a:pt x="5933" y="395"/>
                  </a:lnTo>
                  <a:cubicBezTo>
                    <a:pt x="5910" y="418"/>
                    <a:pt x="5887" y="418"/>
                    <a:pt x="5887" y="441"/>
                  </a:cubicBezTo>
                  <a:lnTo>
                    <a:pt x="5910" y="487"/>
                  </a:lnTo>
                  <a:cubicBezTo>
                    <a:pt x="5887" y="510"/>
                    <a:pt x="5887" y="510"/>
                    <a:pt x="5864" y="534"/>
                  </a:cubicBezTo>
                  <a:cubicBezTo>
                    <a:pt x="5864" y="534"/>
                    <a:pt x="5864" y="557"/>
                    <a:pt x="5841" y="580"/>
                  </a:cubicBezTo>
                  <a:cubicBezTo>
                    <a:pt x="5841" y="580"/>
                    <a:pt x="5817" y="557"/>
                    <a:pt x="5794" y="557"/>
                  </a:cubicBezTo>
                  <a:cubicBezTo>
                    <a:pt x="5794" y="603"/>
                    <a:pt x="5794" y="626"/>
                    <a:pt x="5771" y="649"/>
                  </a:cubicBezTo>
                  <a:cubicBezTo>
                    <a:pt x="5817" y="673"/>
                    <a:pt x="5841" y="696"/>
                    <a:pt x="5864" y="719"/>
                  </a:cubicBezTo>
                  <a:cubicBezTo>
                    <a:pt x="5841" y="742"/>
                    <a:pt x="5841" y="765"/>
                    <a:pt x="5817" y="789"/>
                  </a:cubicBezTo>
                  <a:cubicBezTo>
                    <a:pt x="5817" y="755"/>
                    <a:pt x="5793" y="733"/>
                    <a:pt x="5761" y="733"/>
                  </a:cubicBezTo>
                  <a:cubicBezTo>
                    <a:pt x="5750" y="733"/>
                    <a:pt x="5737" y="736"/>
                    <a:pt x="5725" y="742"/>
                  </a:cubicBezTo>
                  <a:cubicBezTo>
                    <a:pt x="5725" y="765"/>
                    <a:pt x="5702" y="789"/>
                    <a:pt x="5702" y="812"/>
                  </a:cubicBezTo>
                  <a:cubicBezTo>
                    <a:pt x="5702" y="858"/>
                    <a:pt x="5725" y="858"/>
                    <a:pt x="5725" y="881"/>
                  </a:cubicBezTo>
                  <a:cubicBezTo>
                    <a:pt x="5702" y="904"/>
                    <a:pt x="5702" y="928"/>
                    <a:pt x="5678" y="951"/>
                  </a:cubicBezTo>
                  <a:lnTo>
                    <a:pt x="5655" y="951"/>
                  </a:lnTo>
                  <a:cubicBezTo>
                    <a:pt x="5632" y="974"/>
                    <a:pt x="5632" y="997"/>
                    <a:pt x="5609" y="1020"/>
                  </a:cubicBezTo>
                  <a:lnTo>
                    <a:pt x="5562" y="1020"/>
                  </a:lnTo>
                  <a:cubicBezTo>
                    <a:pt x="5562" y="1043"/>
                    <a:pt x="5539" y="1067"/>
                    <a:pt x="5539" y="1090"/>
                  </a:cubicBezTo>
                  <a:cubicBezTo>
                    <a:pt x="5539" y="1136"/>
                    <a:pt x="5562" y="1159"/>
                    <a:pt x="5609" y="1206"/>
                  </a:cubicBezTo>
                  <a:lnTo>
                    <a:pt x="5493" y="1206"/>
                  </a:lnTo>
                  <a:cubicBezTo>
                    <a:pt x="5493" y="1275"/>
                    <a:pt x="5447" y="1345"/>
                    <a:pt x="5493" y="1414"/>
                  </a:cubicBezTo>
                  <a:cubicBezTo>
                    <a:pt x="5464" y="1405"/>
                    <a:pt x="5443" y="1399"/>
                    <a:pt x="5427" y="1399"/>
                  </a:cubicBezTo>
                  <a:cubicBezTo>
                    <a:pt x="5404" y="1399"/>
                    <a:pt x="5391" y="1410"/>
                    <a:pt x="5377" y="1437"/>
                  </a:cubicBezTo>
                  <a:cubicBezTo>
                    <a:pt x="5400" y="1437"/>
                    <a:pt x="5423" y="1437"/>
                    <a:pt x="5447" y="1461"/>
                  </a:cubicBezTo>
                  <a:cubicBezTo>
                    <a:pt x="5423" y="1461"/>
                    <a:pt x="5423" y="1484"/>
                    <a:pt x="5423" y="1507"/>
                  </a:cubicBezTo>
                  <a:cubicBezTo>
                    <a:pt x="5400" y="1484"/>
                    <a:pt x="5377" y="1461"/>
                    <a:pt x="5377" y="1461"/>
                  </a:cubicBezTo>
                  <a:cubicBezTo>
                    <a:pt x="5331" y="1530"/>
                    <a:pt x="5284" y="1576"/>
                    <a:pt x="5331" y="1646"/>
                  </a:cubicBezTo>
                  <a:cubicBezTo>
                    <a:pt x="5331" y="1692"/>
                    <a:pt x="5308" y="1739"/>
                    <a:pt x="5284" y="1762"/>
                  </a:cubicBezTo>
                  <a:cubicBezTo>
                    <a:pt x="5308" y="1785"/>
                    <a:pt x="5354" y="1785"/>
                    <a:pt x="5331" y="1831"/>
                  </a:cubicBezTo>
                  <a:cubicBezTo>
                    <a:pt x="5323" y="1831"/>
                    <a:pt x="5315" y="1831"/>
                    <a:pt x="5307" y="1831"/>
                  </a:cubicBezTo>
                  <a:lnTo>
                    <a:pt x="5307" y="1831"/>
                  </a:lnTo>
                  <a:cubicBezTo>
                    <a:pt x="5325" y="1846"/>
                    <a:pt x="5346" y="1862"/>
                    <a:pt x="5377" y="1878"/>
                  </a:cubicBezTo>
                  <a:cubicBezTo>
                    <a:pt x="5354" y="1901"/>
                    <a:pt x="5331" y="1901"/>
                    <a:pt x="5308" y="1924"/>
                  </a:cubicBezTo>
                  <a:cubicBezTo>
                    <a:pt x="5284" y="1901"/>
                    <a:pt x="5261" y="1901"/>
                    <a:pt x="5238" y="1901"/>
                  </a:cubicBezTo>
                  <a:cubicBezTo>
                    <a:pt x="5259" y="1880"/>
                    <a:pt x="5261" y="1859"/>
                    <a:pt x="5278" y="1821"/>
                  </a:cubicBezTo>
                  <a:lnTo>
                    <a:pt x="5278" y="1821"/>
                  </a:lnTo>
                  <a:cubicBezTo>
                    <a:pt x="5288" y="1827"/>
                    <a:pt x="5298" y="1829"/>
                    <a:pt x="5307" y="1831"/>
                  </a:cubicBezTo>
                  <a:lnTo>
                    <a:pt x="5307" y="1831"/>
                  </a:lnTo>
                  <a:cubicBezTo>
                    <a:pt x="5299" y="1823"/>
                    <a:pt x="5292" y="1816"/>
                    <a:pt x="5284" y="1808"/>
                  </a:cubicBezTo>
                  <a:cubicBezTo>
                    <a:pt x="5282" y="1813"/>
                    <a:pt x="5280" y="1817"/>
                    <a:pt x="5278" y="1821"/>
                  </a:cubicBezTo>
                  <a:lnTo>
                    <a:pt x="5278" y="1821"/>
                  </a:lnTo>
                  <a:cubicBezTo>
                    <a:pt x="5272" y="1818"/>
                    <a:pt x="5267" y="1814"/>
                    <a:pt x="5261" y="1808"/>
                  </a:cubicBezTo>
                  <a:cubicBezTo>
                    <a:pt x="5238" y="1808"/>
                    <a:pt x="5238" y="1785"/>
                    <a:pt x="5215" y="1785"/>
                  </a:cubicBezTo>
                  <a:lnTo>
                    <a:pt x="5169" y="1785"/>
                  </a:lnTo>
                  <a:cubicBezTo>
                    <a:pt x="5169" y="1785"/>
                    <a:pt x="5169" y="1785"/>
                    <a:pt x="5169" y="1808"/>
                  </a:cubicBezTo>
                  <a:cubicBezTo>
                    <a:pt x="5192" y="1808"/>
                    <a:pt x="5215" y="1808"/>
                    <a:pt x="5238" y="1831"/>
                  </a:cubicBezTo>
                  <a:cubicBezTo>
                    <a:pt x="5238" y="1831"/>
                    <a:pt x="5238" y="1855"/>
                    <a:pt x="5238" y="1878"/>
                  </a:cubicBezTo>
                  <a:cubicBezTo>
                    <a:pt x="5215" y="1855"/>
                    <a:pt x="5192" y="1855"/>
                    <a:pt x="5169" y="1831"/>
                  </a:cubicBezTo>
                  <a:cubicBezTo>
                    <a:pt x="5169" y="1831"/>
                    <a:pt x="5169" y="1855"/>
                    <a:pt x="5169" y="1855"/>
                  </a:cubicBezTo>
                  <a:cubicBezTo>
                    <a:pt x="5192" y="1878"/>
                    <a:pt x="5215" y="1901"/>
                    <a:pt x="5238" y="1924"/>
                  </a:cubicBezTo>
                  <a:cubicBezTo>
                    <a:pt x="5215" y="1924"/>
                    <a:pt x="5192" y="1947"/>
                    <a:pt x="5192" y="1947"/>
                  </a:cubicBezTo>
                  <a:cubicBezTo>
                    <a:pt x="5169" y="1947"/>
                    <a:pt x="5169" y="1970"/>
                    <a:pt x="5169" y="1970"/>
                  </a:cubicBezTo>
                  <a:cubicBezTo>
                    <a:pt x="5138" y="1970"/>
                    <a:pt x="5117" y="1960"/>
                    <a:pt x="5093" y="1960"/>
                  </a:cubicBezTo>
                  <a:cubicBezTo>
                    <a:pt x="5081" y="1960"/>
                    <a:pt x="5068" y="1963"/>
                    <a:pt x="5053" y="1970"/>
                  </a:cubicBezTo>
                  <a:cubicBezTo>
                    <a:pt x="5053" y="1994"/>
                    <a:pt x="5076" y="2017"/>
                    <a:pt x="5076" y="2017"/>
                  </a:cubicBezTo>
                  <a:cubicBezTo>
                    <a:pt x="5099" y="2017"/>
                    <a:pt x="5122" y="2040"/>
                    <a:pt x="5145" y="2040"/>
                  </a:cubicBezTo>
                  <a:cubicBezTo>
                    <a:pt x="5145" y="2063"/>
                    <a:pt x="5145" y="2063"/>
                    <a:pt x="5145" y="2063"/>
                  </a:cubicBezTo>
                  <a:cubicBezTo>
                    <a:pt x="5145" y="2086"/>
                    <a:pt x="5169" y="2086"/>
                    <a:pt x="5192" y="2110"/>
                  </a:cubicBezTo>
                  <a:cubicBezTo>
                    <a:pt x="5192" y="2110"/>
                    <a:pt x="5192" y="2133"/>
                    <a:pt x="5169" y="2133"/>
                  </a:cubicBezTo>
                  <a:cubicBezTo>
                    <a:pt x="5169" y="2133"/>
                    <a:pt x="5145" y="2110"/>
                    <a:pt x="5122" y="2086"/>
                  </a:cubicBezTo>
                  <a:cubicBezTo>
                    <a:pt x="5099" y="2133"/>
                    <a:pt x="5076" y="2156"/>
                    <a:pt x="5053" y="2202"/>
                  </a:cubicBezTo>
                  <a:cubicBezTo>
                    <a:pt x="5029" y="2179"/>
                    <a:pt x="5006" y="2179"/>
                    <a:pt x="4960" y="2156"/>
                  </a:cubicBezTo>
                  <a:lnTo>
                    <a:pt x="4960" y="2156"/>
                  </a:lnTo>
                  <a:cubicBezTo>
                    <a:pt x="4983" y="2202"/>
                    <a:pt x="4983" y="2225"/>
                    <a:pt x="4983" y="2249"/>
                  </a:cubicBezTo>
                  <a:cubicBezTo>
                    <a:pt x="4960" y="2272"/>
                    <a:pt x="4960" y="2272"/>
                    <a:pt x="4937" y="2295"/>
                  </a:cubicBezTo>
                  <a:cubicBezTo>
                    <a:pt x="4937" y="2318"/>
                    <a:pt x="4960" y="2341"/>
                    <a:pt x="4983" y="2341"/>
                  </a:cubicBezTo>
                  <a:cubicBezTo>
                    <a:pt x="4937" y="2364"/>
                    <a:pt x="4937" y="2364"/>
                    <a:pt x="4914" y="2364"/>
                  </a:cubicBezTo>
                  <a:cubicBezTo>
                    <a:pt x="4914" y="2388"/>
                    <a:pt x="4914" y="2388"/>
                    <a:pt x="4914" y="2411"/>
                  </a:cubicBezTo>
                  <a:cubicBezTo>
                    <a:pt x="4937" y="2411"/>
                    <a:pt x="4937" y="2411"/>
                    <a:pt x="4937" y="2457"/>
                  </a:cubicBezTo>
                  <a:lnTo>
                    <a:pt x="4844" y="2457"/>
                  </a:lnTo>
                  <a:cubicBezTo>
                    <a:pt x="4844" y="2503"/>
                    <a:pt x="4867" y="2527"/>
                    <a:pt x="4914" y="2527"/>
                  </a:cubicBezTo>
                  <a:cubicBezTo>
                    <a:pt x="4890" y="2550"/>
                    <a:pt x="4890" y="2550"/>
                    <a:pt x="4890" y="2573"/>
                  </a:cubicBezTo>
                  <a:cubicBezTo>
                    <a:pt x="4890" y="2573"/>
                    <a:pt x="4867" y="2573"/>
                    <a:pt x="4867" y="2550"/>
                  </a:cubicBezTo>
                  <a:cubicBezTo>
                    <a:pt x="4844" y="2573"/>
                    <a:pt x="4844" y="2573"/>
                    <a:pt x="4844" y="2573"/>
                  </a:cubicBezTo>
                  <a:cubicBezTo>
                    <a:pt x="4867" y="2596"/>
                    <a:pt x="4867" y="2596"/>
                    <a:pt x="4890" y="2596"/>
                  </a:cubicBezTo>
                  <a:cubicBezTo>
                    <a:pt x="4844" y="2643"/>
                    <a:pt x="4821" y="2689"/>
                    <a:pt x="4821" y="2712"/>
                  </a:cubicBezTo>
                  <a:cubicBezTo>
                    <a:pt x="4821" y="2758"/>
                    <a:pt x="4844" y="2782"/>
                    <a:pt x="4844" y="2828"/>
                  </a:cubicBezTo>
                  <a:cubicBezTo>
                    <a:pt x="4821" y="2805"/>
                    <a:pt x="4798" y="2805"/>
                    <a:pt x="4775" y="2782"/>
                  </a:cubicBezTo>
                  <a:cubicBezTo>
                    <a:pt x="4751" y="2758"/>
                    <a:pt x="4751" y="2735"/>
                    <a:pt x="4751" y="2712"/>
                  </a:cubicBezTo>
                  <a:cubicBezTo>
                    <a:pt x="4682" y="2735"/>
                    <a:pt x="4728" y="2782"/>
                    <a:pt x="4728" y="2805"/>
                  </a:cubicBezTo>
                  <a:cubicBezTo>
                    <a:pt x="4751" y="2828"/>
                    <a:pt x="4751" y="2851"/>
                    <a:pt x="4751" y="2851"/>
                  </a:cubicBezTo>
                  <a:cubicBezTo>
                    <a:pt x="4751" y="2897"/>
                    <a:pt x="4751" y="2921"/>
                    <a:pt x="4728" y="2944"/>
                  </a:cubicBezTo>
                  <a:cubicBezTo>
                    <a:pt x="4705" y="2990"/>
                    <a:pt x="4682" y="3013"/>
                    <a:pt x="4682" y="3037"/>
                  </a:cubicBezTo>
                  <a:cubicBezTo>
                    <a:pt x="4682" y="3037"/>
                    <a:pt x="4682" y="3060"/>
                    <a:pt x="4705" y="3060"/>
                  </a:cubicBezTo>
                  <a:cubicBezTo>
                    <a:pt x="4705" y="3083"/>
                    <a:pt x="4682" y="3106"/>
                    <a:pt x="4682" y="3129"/>
                  </a:cubicBezTo>
                  <a:cubicBezTo>
                    <a:pt x="4635" y="3083"/>
                    <a:pt x="4612" y="3037"/>
                    <a:pt x="4589" y="3013"/>
                  </a:cubicBezTo>
                  <a:cubicBezTo>
                    <a:pt x="4566" y="3060"/>
                    <a:pt x="4543" y="3106"/>
                    <a:pt x="4566" y="3176"/>
                  </a:cubicBezTo>
                  <a:lnTo>
                    <a:pt x="4612" y="3176"/>
                  </a:lnTo>
                  <a:cubicBezTo>
                    <a:pt x="4589" y="3199"/>
                    <a:pt x="4566" y="3199"/>
                    <a:pt x="4520" y="3222"/>
                  </a:cubicBezTo>
                  <a:cubicBezTo>
                    <a:pt x="4543" y="3222"/>
                    <a:pt x="4543" y="3245"/>
                    <a:pt x="4566" y="3245"/>
                  </a:cubicBezTo>
                  <a:cubicBezTo>
                    <a:pt x="4543" y="3268"/>
                    <a:pt x="4520" y="3268"/>
                    <a:pt x="4473" y="3291"/>
                  </a:cubicBezTo>
                  <a:cubicBezTo>
                    <a:pt x="4520" y="3315"/>
                    <a:pt x="4566" y="3291"/>
                    <a:pt x="4566" y="3338"/>
                  </a:cubicBezTo>
                  <a:cubicBezTo>
                    <a:pt x="4543" y="3338"/>
                    <a:pt x="4520" y="3338"/>
                    <a:pt x="4496" y="3361"/>
                  </a:cubicBezTo>
                  <a:cubicBezTo>
                    <a:pt x="4520" y="3384"/>
                    <a:pt x="4520" y="3430"/>
                    <a:pt x="4496" y="3454"/>
                  </a:cubicBezTo>
                  <a:cubicBezTo>
                    <a:pt x="4473" y="3523"/>
                    <a:pt x="4473" y="3546"/>
                    <a:pt x="4496" y="3616"/>
                  </a:cubicBezTo>
                  <a:cubicBezTo>
                    <a:pt x="4473" y="3593"/>
                    <a:pt x="4450" y="3593"/>
                    <a:pt x="4404" y="3593"/>
                  </a:cubicBezTo>
                  <a:cubicBezTo>
                    <a:pt x="4404" y="3570"/>
                    <a:pt x="4404" y="3546"/>
                    <a:pt x="4381" y="3523"/>
                  </a:cubicBezTo>
                  <a:cubicBezTo>
                    <a:pt x="4357" y="3570"/>
                    <a:pt x="4357" y="3593"/>
                    <a:pt x="4334" y="3639"/>
                  </a:cubicBezTo>
                  <a:cubicBezTo>
                    <a:pt x="4357" y="3616"/>
                    <a:pt x="4381" y="3616"/>
                    <a:pt x="4404" y="3616"/>
                  </a:cubicBezTo>
                  <a:cubicBezTo>
                    <a:pt x="4404" y="3639"/>
                    <a:pt x="4404" y="3662"/>
                    <a:pt x="4404" y="3709"/>
                  </a:cubicBezTo>
                  <a:cubicBezTo>
                    <a:pt x="4404" y="3709"/>
                    <a:pt x="4404" y="3732"/>
                    <a:pt x="4404" y="3732"/>
                  </a:cubicBezTo>
                  <a:cubicBezTo>
                    <a:pt x="4381" y="3709"/>
                    <a:pt x="4357" y="3709"/>
                    <a:pt x="4334" y="3685"/>
                  </a:cubicBezTo>
                  <a:cubicBezTo>
                    <a:pt x="4311" y="3732"/>
                    <a:pt x="4311" y="3732"/>
                    <a:pt x="4334" y="3755"/>
                  </a:cubicBezTo>
                  <a:cubicBezTo>
                    <a:pt x="4357" y="3801"/>
                    <a:pt x="4357" y="3824"/>
                    <a:pt x="4311" y="3871"/>
                  </a:cubicBezTo>
                  <a:cubicBezTo>
                    <a:pt x="4311" y="3824"/>
                    <a:pt x="4288" y="3778"/>
                    <a:pt x="4288" y="3732"/>
                  </a:cubicBezTo>
                  <a:lnTo>
                    <a:pt x="4265" y="3732"/>
                  </a:lnTo>
                  <a:lnTo>
                    <a:pt x="4265" y="3824"/>
                  </a:lnTo>
                  <a:cubicBezTo>
                    <a:pt x="4241" y="3824"/>
                    <a:pt x="4241" y="3848"/>
                    <a:pt x="4218" y="3848"/>
                  </a:cubicBezTo>
                  <a:cubicBezTo>
                    <a:pt x="4177" y="3848"/>
                    <a:pt x="4135" y="3823"/>
                    <a:pt x="4093" y="3823"/>
                  </a:cubicBezTo>
                  <a:cubicBezTo>
                    <a:pt x="4065" y="3823"/>
                    <a:pt x="4038" y="3834"/>
                    <a:pt x="4010" y="3871"/>
                  </a:cubicBezTo>
                  <a:cubicBezTo>
                    <a:pt x="4033" y="3917"/>
                    <a:pt x="4033" y="3940"/>
                    <a:pt x="4033" y="3964"/>
                  </a:cubicBezTo>
                  <a:cubicBezTo>
                    <a:pt x="4010" y="3964"/>
                    <a:pt x="4010" y="3987"/>
                    <a:pt x="3987" y="3987"/>
                  </a:cubicBezTo>
                  <a:cubicBezTo>
                    <a:pt x="3963" y="3987"/>
                    <a:pt x="3963" y="3987"/>
                    <a:pt x="3940" y="3964"/>
                  </a:cubicBezTo>
                  <a:cubicBezTo>
                    <a:pt x="3917" y="3940"/>
                    <a:pt x="3917" y="3940"/>
                    <a:pt x="3894" y="3917"/>
                  </a:cubicBezTo>
                  <a:cubicBezTo>
                    <a:pt x="3871" y="3940"/>
                    <a:pt x="3871" y="3940"/>
                    <a:pt x="3848" y="3964"/>
                  </a:cubicBezTo>
                  <a:cubicBezTo>
                    <a:pt x="3848" y="3917"/>
                    <a:pt x="3848" y="3871"/>
                    <a:pt x="3848" y="3848"/>
                  </a:cubicBezTo>
                  <a:lnTo>
                    <a:pt x="3778" y="3848"/>
                  </a:lnTo>
                  <a:cubicBezTo>
                    <a:pt x="3755" y="3801"/>
                    <a:pt x="3755" y="3778"/>
                    <a:pt x="3732" y="3732"/>
                  </a:cubicBezTo>
                  <a:cubicBezTo>
                    <a:pt x="3712" y="3752"/>
                    <a:pt x="3709" y="3806"/>
                    <a:pt x="3664" y="3806"/>
                  </a:cubicBezTo>
                  <a:cubicBezTo>
                    <a:pt x="3657" y="3806"/>
                    <a:pt x="3649" y="3805"/>
                    <a:pt x="3639" y="3801"/>
                  </a:cubicBezTo>
                  <a:cubicBezTo>
                    <a:pt x="3616" y="3824"/>
                    <a:pt x="3593" y="3824"/>
                    <a:pt x="3569" y="3848"/>
                  </a:cubicBezTo>
                  <a:cubicBezTo>
                    <a:pt x="3523" y="3801"/>
                    <a:pt x="3500" y="3732"/>
                    <a:pt x="3500" y="3685"/>
                  </a:cubicBezTo>
                  <a:cubicBezTo>
                    <a:pt x="3477" y="3662"/>
                    <a:pt x="3454" y="3639"/>
                    <a:pt x="3430" y="3616"/>
                  </a:cubicBezTo>
                  <a:cubicBezTo>
                    <a:pt x="3407" y="3639"/>
                    <a:pt x="3430" y="3685"/>
                    <a:pt x="3384" y="3709"/>
                  </a:cubicBezTo>
                  <a:cubicBezTo>
                    <a:pt x="3338" y="3662"/>
                    <a:pt x="3338" y="3593"/>
                    <a:pt x="3291" y="3570"/>
                  </a:cubicBezTo>
                  <a:cubicBezTo>
                    <a:pt x="3199" y="3570"/>
                    <a:pt x="3199" y="3662"/>
                    <a:pt x="3175" y="3709"/>
                  </a:cubicBezTo>
                  <a:cubicBezTo>
                    <a:pt x="3152" y="3732"/>
                    <a:pt x="3129" y="3732"/>
                    <a:pt x="3106" y="3732"/>
                  </a:cubicBezTo>
                  <a:cubicBezTo>
                    <a:pt x="3083" y="3755"/>
                    <a:pt x="3083" y="3778"/>
                    <a:pt x="3060" y="3801"/>
                  </a:cubicBezTo>
                  <a:cubicBezTo>
                    <a:pt x="3083" y="3824"/>
                    <a:pt x="3083" y="3824"/>
                    <a:pt x="3106" y="3848"/>
                  </a:cubicBezTo>
                  <a:lnTo>
                    <a:pt x="3036" y="3848"/>
                  </a:lnTo>
                  <a:cubicBezTo>
                    <a:pt x="3036" y="3848"/>
                    <a:pt x="3060" y="3871"/>
                    <a:pt x="3060" y="3871"/>
                  </a:cubicBezTo>
                  <a:lnTo>
                    <a:pt x="3013" y="3871"/>
                  </a:lnTo>
                  <a:cubicBezTo>
                    <a:pt x="2967" y="3894"/>
                    <a:pt x="3013" y="3940"/>
                    <a:pt x="2990" y="3987"/>
                  </a:cubicBezTo>
                  <a:cubicBezTo>
                    <a:pt x="2990" y="3987"/>
                    <a:pt x="2967" y="4010"/>
                    <a:pt x="2944" y="4010"/>
                  </a:cubicBezTo>
                  <a:cubicBezTo>
                    <a:pt x="2944" y="4056"/>
                    <a:pt x="2944" y="4079"/>
                    <a:pt x="2944" y="4079"/>
                  </a:cubicBezTo>
                  <a:cubicBezTo>
                    <a:pt x="2944" y="4126"/>
                    <a:pt x="2944" y="4172"/>
                    <a:pt x="2944" y="4218"/>
                  </a:cubicBezTo>
                  <a:cubicBezTo>
                    <a:pt x="2944" y="4195"/>
                    <a:pt x="2921" y="4195"/>
                    <a:pt x="2897" y="4172"/>
                  </a:cubicBezTo>
                  <a:cubicBezTo>
                    <a:pt x="2851" y="4242"/>
                    <a:pt x="2781" y="4288"/>
                    <a:pt x="2828" y="4381"/>
                  </a:cubicBezTo>
                  <a:cubicBezTo>
                    <a:pt x="2828" y="4381"/>
                    <a:pt x="2805" y="4381"/>
                    <a:pt x="2805" y="4404"/>
                  </a:cubicBezTo>
                  <a:cubicBezTo>
                    <a:pt x="2828" y="4450"/>
                    <a:pt x="2828" y="4520"/>
                    <a:pt x="2828" y="4566"/>
                  </a:cubicBezTo>
                  <a:cubicBezTo>
                    <a:pt x="2828" y="4566"/>
                    <a:pt x="2805" y="4566"/>
                    <a:pt x="2805" y="4589"/>
                  </a:cubicBezTo>
                  <a:cubicBezTo>
                    <a:pt x="2781" y="4566"/>
                    <a:pt x="2758" y="4543"/>
                    <a:pt x="2735" y="4520"/>
                  </a:cubicBezTo>
                  <a:cubicBezTo>
                    <a:pt x="2735" y="4497"/>
                    <a:pt x="2735" y="4497"/>
                    <a:pt x="2735" y="4497"/>
                  </a:cubicBezTo>
                  <a:lnTo>
                    <a:pt x="2712" y="4497"/>
                  </a:lnTo>
                  <a:cubicBezTo>
                    <a:pt x="2735" y="4543"/>
                    <a:pt x="2689" y="4612"/>
                    <a:pt x="2758" y="4682"/>
                  </a:cubicBezTo>
                  <a:cubicBezTo>
                    <a:pt x="2712" y="4682"/>
                    <a:pt x="2689" y="4705"/>
                    <a:pt x="2666" y="4705"/>
                  </a:cubicBezTo>
                  <a:cubicBezTo>
                    <a:pt x="2619" y="4728"/>
                    <a:pt x="2619" y="4728"/>
                    <a:pt x="2619" y="4798"/>
                  </a:cubicBezTo>
                  <a:cubicBezTo>
                    <a:pt x="2642" y="4798"/>
                    <a:pt x="2666" y="4775"/>
                    <a:pt x="2666" y="4775"/>
                  </a:cubicBezTo>
                  <a:cubicBezTo>
                    <a:pt x="2689" y="4798"/>
                    <a:pt x="2689" y="4798"/>
                    <a:pt x="2689" y="4821"/>
                  </a:cubicBezTo>
                  <a:cubicBezTo>
                    <a:pt x="2666" y="4844"/>
                    <a:pt x="2619" y="4844"/>
                    <a:pt x="2573" y="4867"/>
                  </a:cubicBezTo>
                  <a:cubicBezTo>
                    <a:pt x="2573" y="4867"/>
                    <a:pt x="2573" y="4867"/>
                    <a:pt x="2573" y="4891"/>
                  </a:cubicBezTo>
                  <a:lnTo>
                    <a:pt x="2619" y="4914"/>
                  </a:lnTo>
                  <a:cubicBezTo>
                    <a:pt x="2642" y="4960"/>
                    <a:pt x="2596" y="5006"/>
                    <a:pt x="2573" y="5030"/>
                  </a:cubicBezTo>
                  <a:cubicBezTo>
                    <a:pt x="2550" y="5099"/>
                    <a:pt x="2527" y="5122"/>
                    <a:pt x="2457" y="5145"/>
                  </a:cubicBezTo>
                  <a:cubicBezTo>
                    <a:pt x="2480" y="5169"/>
                    <a:pt x="2503" y="5192"/>
                    <a:pt x="2503" y="5215"/>
                  </a:cubicBezTo>
                  <a:cubicBezTo>
                    <a:pt x="2503" y="5238"/>
                    <a:pt x="2480" y="5261"/>
                    <a:pt x="2457" y="5284"/>
                  </a:cubicBezTo>
                  <a:lnTo>
                    <a:pt x="2411" y="5284"/>
                  </a:lnTo>
                  <a:cubicBezTo>
                    <a:pt x="2411" y="5308"/>
                    <a:pt x="2434" y="5308"/>
                    <a:pt x="2457" y="5331"/>
                  </a:cubicBezTo>
                  <a:cubicBezTo>
                    <a:pt x="2457" y="5354"/>
                    <a:pt x="2434" y="5400"/>
                    <a:pt x="2434" y="5424"/>
                  </a:cubicBezTo>
                  <a:cubicBezTo>
                    <a:pt x="2408" y="5415"/>
                    <a:pt x="2392" y="5410"/>
                    <a:pt x="2381" y="5410"/>
                  </a:cubicBezTo>
                  <a:cubicBezTo>
                    <a:pt x="2361" y="5410"/>
                    <a:pt x="2356" y="5426"/>
                    <a:pt x="2341" y="5470"/>
                  </a:cubicBezTo>
                  <a:cubicBezTo>
                    <a:pt x="2364" y="5493"/>
                    <a:pt x="2364" y="5516"/>
                    <a:pt x="2411" y="5539"/>
                  </a:cubicBezTo>
                  <a:cubicBezTo>
                    <a:pt x="2387" y="5563"/>
                    <a:pt x="2387" y="5563"/>
                    <a:pt x="2364" y="5586"/>
                  </a:cubicBezTo>
                  <a:cubicBezTo>
                    <a:pt x="2364" y="5539"/>
                    <a:pt x="2364" y="5539"/>
                    <a:pt x="2341" y="5516"/>
                  </a:cubicBezTo>
                  <a:cubicBezTo>
                    <a:pt x="2318" y="5539"/>
                    <a:pt x="2295" y="5563"/>
                    <a:pt x="2272" y="5586"/>
                  </a:cubicBezTo>
                  <a:cubicBezTo>
                    <a:pt x="2272" y="5609"/>
                    <a:pt x="2272" y="5609"/>
                    <a:pt x="2295" y="5609"/>
                  </a:cubicBezTo>
                  <a:cubicBezTo>
                    <a:pt x="2272" y="5632"/>
                    <a:pt x="2248" y="5655"/>
                    <a:pt x="2248" y="5655"/>
                  </a:cubicBezTo>
                  <a:cubicBezTo>
                    <a:pt x="2248" y="5702"/>
                    <a:pt x="2272" y="5748"/>
                    <a:pt x="2272" y="5794"/>
                  </a:cubicBezTo>
                  <a:cubicBezTo>
                    <a:pt x="2248" y="5794"/>
                    <a:pt x="2248" y="5794"/>
                    <a:pt x="2225" y="5818"/>
                  </a:cubicBezTo>
                  <a:cubicBezTo>
                    <a:pt x="2248" y="5841"/>
                    <a:pt x="2272" y="5864"/>
                    <a:pt x="2272" y="5864"/>
                  </a:cubicBezTo>
                  <a:cubicBezTo>
                    <a:pt x="2248" y="5933"/>
                    <a:pt x="2248" y="5980"/>
                    <a:pt x="2225" y="6026"/>
                  </a:cubicBezTo>
                  <a:cubicBezTo>
                    <a:pt x="2225" y="6003"/>
                    <a:pt x="2202" y="6003"/>
                    <a:pt x="2202" y="5980"/>
                  </a:cubicBezTo>
                  <a:cubicBezTo>
                    <a:pt x="2202" y="6026"/>
                    <a:pt x="2202" y="6049"/>
                    <a:pt x="2202" y="6072"/>
                  </a:cubicBezTo>
                  <a:cubicBezTo>
                    <a:pt x="2179" y="6049"/>
                    <a:pt x="2156" y="6026"/>
                    <a:pt x="2133" y="6003"/>
                  </a:cubicBezTo>
                  <a:cubicBezTo>
                    <a:pt x="2109" y="6026"/>
                    <a:pt x="2109" y="6049"/>
                    <a:pt x="2109" y="6072"/>
                  </a:cubicBezTo>
                  <a:cubicBezTo>
                    <a:pt x="2133" y="6096"/>
                    <a:pt x="2156" y="6096"/>
                    <a:pt x="2179" y="6119"/>
                  </a:cubicBezTo>
                  <a:cubicBezTo>
                    <a:pt x="2156" y="6119"/>
                    <a:pt x="2156" y="6142"/>
                    <a:pt x="2156" y="6165"/>
                  </a:cubicBezTo>
                  <a:cubicBezTo>
                    <a:pt x="2133" y="6165"/>
                    <a:pt x="2109" y="6165"/>
                    <a:pt x="2063" y="6142"/>
                  </a:cubicBezTo>
                  <a:lnTo>
                    <a:pt x="2063" y="6142"/>
                  </a:lnTo>
                  <a:cubicBezTo>
                    <a:pt x="2086" y="6188"/>
                    <a:pt x="2109" y="6188"/>
                    <a:pt x="2133" y="6212"/>
                  </a:cubicBezTo>
                  <a:cubicBezTo>
                    <a:pt x="2133" y="6212"/>
                    <a:pt x="2133" y="6235"/>
                    <a:pt x="2133" y="6235"/>
                  </a:cubicBezTo>
                  <a:cubicBezTo>
                    <a:pt x="2109" y="6235"/>
                    <a:pt x="2086" y="6212"/>
                    <a:pt x="2063" y="6212"/>
                  </a:cubicBezTo>
                  <a:cubicBezTo>
                    <a:pt x="2040" y="6281"/>
                    <a:pt x="2109" y="6351"/>
                    <a:pt x="2040" y="6397"/>
                  </a:cubicBezTo>
                  <a:cubicBezTo>
                    <a:pt x="2063" y="6420"/>
                    <a:pt x="2063" y="6420"/>
                    <a:pt x="2086" y="6443"/>
                  </a:cubicBezTo>
                  <a:cubicBezTo>
                    <a:pt x="2063" y="6466"/>
                    <a:pt x="2017" y="6466"/>
                    <a:pt x="1994" y="6490"/>
                  </a:cubicBezTo>
                  <a:cubicBezTo>
                    <a:pt x="1994" y="6513"/>
                    <a:pt x="2017" y="6536"/>
                    <a:pt x="2017" y="6559"/>
                  </a:cubicBezTo>
                  <a:cubicBezTo>
                    <a:pt x="2040" y="6605"/>
                    <a:pt x="2040" y="6629"/>
                    <a:pt x="1994" y="6675"/>
                  </a:cubicBezTo>
                  <a:cubicBezTo>
                    <a:pt x="1970" y="6652"/>
                    <a:pt x="1970" y="6652"/>
                    <a:pt x="1970" y="6629"/>
                  </a:cubicBezTo>
                  <a:cubicBezTo>
                    <a:pt x="1947" y="6629"/>
                    <a:pt x="1947" y="6652"/>
                    <a:pt x="1947" y="6652"/>
                  </a:cubicBezTo>
                  <a:cubicBezTo>
                    <a:pt x="1970" y="6675"/>
                    <a:pt x="1970" y="6675"/>
                    <a:pt x="1994" y="6698"/>
                  </a:cubicBezTo>
                  <a:cubicBezTo>
                    <a:pt x="1970" y="6745"/>
                    <a:pt x="1947" y="6791"/>
                    <a:pt x="1947" y="6837"/>
                  </a:cubicBezTo>
                  <a:cubicBezTo>
                    <a:pt x="1947" y="6860"/>
                    <a:pt x="1970" y="6860"/>
                    <a:pt x="1994" y="6884"/>
                  </a:cubicBezTo>
                  <a:cubicBezTo>
                    <a:pt x="1970" y="6884"/>
                    <a:pt x="1970" y="6884"/>
                    <a:pt x="1970" y="6907"/>
                  </a:cubicBezTo>
                  <a:cubicBezTo>
                    <a:pt x="1924" y="6884"/>
                    <a:pt x="1901" y="6884"/>
                    <a:pt x="1854" y="6860"/>
                  </a:cubicBezTo>
                  <a:lnTo>
                    <a:pt x="1854" y="6860"/>
                  </a:lnTo>
                  <a:cubicBezTo>
                    <a:pt x="1831" y="6930"/>
                    <a:pt x="1901" y="6999"/>
                    <a:pt x="1901" y="7069"/>
                  </a:cubicBezTo>
                  <a:cubicBezTo>
                    <a:pt x="1924" y="6976"/>
                    <a:pt x="1924" y="6976"/>
                    <a:pt x="1994" y="6930"/>
                  </a:cubicBezTo>
                  <a:lnTo>
                    <a:pt x="1994" y="6930"/>
                  </a:lnTo>
                  <a:cubicBezTo>
                    <a:pt x="2017" y="6999"/>
                    <a:pt x="1994" y="7069"/>
                    <a:pt x="1901" y="7162"/>
                  </a:cubicBezTo>
                  <a:cubicBezTo>
                    <a:pt x="1947" y="7231"/>
                    <a:pt x="1831" y="7185"/>
                    <a:pt x="1831" y="7254"/>
                  </a:cubicBezTo>
                  <a:cubicBezTo>
                    <a:pt x="1854" y="7254"/>
                    <a:pt x="1878" y="7278"/>
                    <a:pt x="1901" y="7278"/>
                  </a:cubicBezTo>
                  <a:cubicBezTo>
                    <a:pt x="1901" y="7324"/>
                    <a:pt x="1924" y="7347"/>
                    <a:pt x="1878" y="7370"/>
                  </a:cubicBezTo>
                  <a:cubicBezTo>
                    <a:pt x="1854" y="7347"/>
                    <a:pt x="1831" y="7347"/>
                    <a:pt x="1831" y="7347"/>
                  </a:cubicBezTo>
                  <a:cubicBezTo>
                    <a:pt x="1808" y="7370"/>
                    <a:pt x="1808" y="7393"/>
                    <a:pt x="1785" y="7417"/>
                  </a:cubicBezTo>
                  <a:cubicBezTo>
                    <a:pt x="1762" y="7393"/>
                    <a:pt x="1739" y="7393"/>
                    <a:pt x="1715" y="7370"/>
                  </a:cubicBezTo>
                  <a:lnTo>
                    <a:pt x="1715" y="7370"/>
                  </a:lnTo>
                  <a:cubicBezTo>
                    <a:pt x="1669" y="7417"/>
                    <a:pt x="1739" y="7509"/>
                    <a:pt x="1669" y="7532"/>
                  </a:cubicBezTo>
                  <a:lnTo>
                    <a:pt x="1669" y="7625"/>
                  </a:lnTo>
                  <a:cubicBezTo>
                    <a:pt x="1646" y="7625"/>
                    <a:pt x="1646" y="7625"/>
                    <a:pt x="1646" y="7648"/>
                  </a:cubicBezTo>
                  <a:cubicBezTo>
                    <a:pt x="1576" y="7741"/>
                    <a:pt x="1623" y="7857"/>
                    <a:pt x="1553" y="7950"/>
                  </a:cubicBezTo>
                  <a:cubicBezTo>
                    <a:pt x="1576" y="7996"/>
                    <a:pt x="1576" y="8019"/>
                    <a:pt x="1576" y="8042"/>
                  </a:cubicBezTo>
                  <a:cubicBezTo>
                    <a:pt x="1576" y="8066"/>
                    <a:pt x="1553" y="8089"/>
                    <a:pt x="1530" y="8089"/>
                  </a:cubicBezTo>
                  <a:cubicBezTo>
                    <a:pt x="1530" y="8112"/>
                    <a:pt x="1530" y="8112"/>
                    <a:pt x="1530" y="8112"/>
                  </a:cubicBezTo>
                  <a:lnTo>
                    <a:pt x="1600" y="8112"/>
                  </a:lnTo>
                  <a:cubicBezTo>
                    <a:pt x="1600" y="8135"/>
                    <a:pt x="1576" y="8158"/>
                    <a:pt x="1576" y="8181"/>
                  </a:cubicBezTo>
                  <a:cubicBezTo>
                    <a:pt x="1553" y="8158"/>
                    <a:pt x="1530" y="8158"/>
                    <a:pt x="1507" y="8135"/>
                  </a:cubicBezTo>
                  <a:cubicBezTo>
                    <a:pt x="1460" y="8205"/>
                    <a:pt x="1460" y="8251"/>
                    <a:pt x="1484" y="8297"/>
                  </a:cubicBezTo>
                  <a:cubicBezTo>
                    <a:pt x="1484" y="8320"/>
                    <a:pt x="1484" y="8344"/>
                    <a:pt x="1460" y="8367"/>
                  </a:cubicBezTo>
                  <a:cubicBezTo>
                    <a:pt x="1460" y="8390"/>
                    <a:pt x="1484" y="8413"/>
                    <a:pt x="1484" y="8459"/>
                  </a:cubicBezTo>
                  <a:cubicBezTo>
                    <a:pt x="1437" y="8506"/>
                    <a:pt x="1530" y="8552"/>
                    <a:pt x="1507" y="8599"/>
                  </a:cubicBezTo>
                  <a:lnTo>
                    <a:pt x="1484" y="8599"/>
                  </a:lnTo>
                  <a:cubicBezTo>
                    <a:pt x="1460" y="8645"/>
                    <a:pt x="1460" y="8691"/>
                    <a:pt x="1460" y="8738"/>
                  </a:cubicBezTo>
                  <a:cubicBezTo>
                    <a:pt x="1460" y="8761"/>
                    <a:pt x="1460" y="8784"/>
                    <a:pt x="1484" y="8807"/>
                  </a:cubicBezTo>
                  <a:cubicBezTo>
                    <a:pt x="1437" y="8807"/>
                    <a:pt x="1414" y="8830"/>
                    <a:pt x="1368" y="8830"/>
                  </a:cubicBezTo>
                  <a:cubicBezTo>
                    <a:pt x="1368" y="8853"/>
                    <a:pt x="1368" y="8877"/>
                    <a:pt x="1368" y="8877"/>
                  </a:cubicBezTo>
                  <a:cubicBezTo>
                    <a:pt x="1391" y="8923"/>
                    <a:pt x="1414" y="8946"/>
                    <a:pt x="1437" y="8993"/>
                  </a:cubicBezTo>
                  <a:lnTo>
                    <a:pt x="1507" y="8993"/>
                  </a:lnTo>
                  <a:cubicBezTo>
                    <a:pt x="1484" y="9039"/>
                    <a:pt x="1484" y="9062"/>
                    <a:pt x="1460" y="9108"/>
                  </a:cubicBezTo>
                  <a:lnTo>
                    <a:pt x="1414" y="9108"/>
                  </a:lnTo>
                  <a:cubicBezTo>
                    <a:pt x="1507" y="9155"/>
                    <a:pt x="1600" y="9155"/>
                    <a:pt x="1646" y="9247"/>
                  </a:cubicBezTo>
                  <a:lnTo>
                    <a:pt x="1576" y="9247"/>
                  </a:lnTo>
                  <a:cubicBezTo>
                    <a:pt x="1600" y="9271"/>
                    <a:pt x="1623" y="9271"/>
                    <a:pt x="1646" y="9294"/>
                  </a:cubicBezTo>
                  <a:cubicBezTo>
                    <a:pt x="1646" y="9294"/>
                    <a:pt x="1646" y="9294"/>
                    <a:pt x="1646" y="9317"/>
                  </a:cubicBezTo>
                  <a:cubicBezTo>
                    <a:pt x="1623" y="9294"/>
                    <a:pt x="1623" y="9294"/>
                    <a:pt x="1600" y="9294"/>
                  </a:cubicBezTo>
                  <a:cubicBezTo>
                    <a:pt x="1600" y="9317"/>
                    <a:pt x="1576" y="9340"/>
                    <a:pt x="1576" y="9363"/>
                  </a:cubicBezTo>
                  <a:cubicBezTo>
                    <a:pt x="1600" y="9386"/>
                    <a:pt x="1623" y="9386"/>
                    <a:pt x="1646" y="9410"/>
                  </a:cubicBezTo>
                  <a:cubicBezTo>
                    <a:pt x="1646" y="9479"/>
                    <a:pt x="1623" y="9549"/>
                    <a:pt x="1576" y="9618"/>
                  </a:cubicBezTo>
                  <a:cubicBezTo>
                    <a:pt x="1530" y="9572"/>
                    <a:pt x="1484" y="9526"/>
                    <a:pt x="1460" y="9502"/>
                  </a:cubicBezTo>
                  <a:lnTo>
                    <a:pt x="1391" y="9502"/>
                  </a:lnTo>
                  <a:lnTo>
                    <a:pt x="1414" y="9526"/>
                  </a:lnTo>
                  <a:cubicBezTo>
                    <a:pt x="1391" y="9549"/>
                    <a:pt x="1345" y="9572"/>
                    <a:pt x="1345" y="9618"/>
                  </a:cubicBezTo>
                  <a:cubicBezTo>
                    <a:pt x="1345" y="9665"/>
                    <a:pt x="1345" y="9688"/>
                    <a:pt x="1321" y="9688"/>
                  </a:cubicBezTo>
                  <a:cubicBezTo>
                    <a:pt x="1321" y="9688"/>
                    <a:pt x="1321" y="9711"/>
                    <a:pt x="1298" y="9711"/>
                  </a:cubicBezTo>
                  <a:cubicBezTo>
                    <a:pt x="1321" y="9711"/>
                    <a:pt x="1321" y="9711"/>
                    <a:pt x="1345" y="9734"/>
                  </a:cubicBezTo>
                  <a:cubicBezTo>
                    <a:pt x="1321" y="9780"/>
                    <a:pt x="1298" y="9827"/>
                    <a:pt x="1275" y="9873"/>
                  </a:cubicBezTo>
                  <a:cubicBezTo>
                    <a:pt x="1252" y="9850"/>
                    <a:pt x="1252" y="9827"/>
                    <a:pt x="1229" y="9804"/>
                  </a:cubicBezTo>
                  <a:lnTo>
                    <a:pt x="1182" y="9804"/>
                  </a:lnTo>
                  <a:cubicBezTo>
                    <a:pt x="1182" y="9827"/>
                    <a:pt x="1182" y="9827"/>
                    <a:pt x="1182" y="9850"/>
                  </a:cubicBezTo>
                  <a:cubicBezTo>
                    <a:pt x="1167" y="9850"/>
                    <a:pt x="1151" y="9829"/>
                    <a:pt x="1136" y="9829"/>
                  </a:cubicBezTo>
                  <a:cubicBezTo>
                    <a:pt x="1128" y="9829"/>
                    <a:pt x="1121" y="9835"/>
                    <a:pt x="1113" y="9850"/>
                  </a:cubicBezTo>
                  <a:cubicBezTo>
                    <a:pt x="1136" y="9873"/>
                    <a:pt x="1159" y="9873"/>
                    <a:pt x="1159" y="9896"/>
                  </a:cubicBezTo>
                  <a:cubicBezTo>
                    <a:pt x="1159" y="9920"/>
                    <a:pt x="1182" y="9943"/>
                    <a:pt x="1182" y="9943"/>
                  </a:cubicBezTo>
                  <a:cubicBezTo>
                    <a:pt x="1171" y="9954"/>
                    <a:pt x="1162" y="9959"/>
                    <a:pt x="1155" y="9959"/>
                  </a:cubicBezTo>
                  <a:cubicBezTo>
                    <a:pt x="1135" y="9959"/>
                    <a:pt x="1130" y="9920"/>
                    <a:pt x="1113" y="9920"/>
                  </a:cubicBezTo>
                  <a:cubicBezTo>
                    <a:pt x="1066" y="9966"/>
                    <a:pt x="1113" y="9989"/>
                    <a:pt x="1136" y="10012"/>
                  </a:cubicBezTo>
                  <a:cubicBezTo>
                    <a:pt x="1113" y="10082"/>
                    <a:pt x="1066" y="10151"/>
                    <a:pt x="1043" y="10221"/>
                  </a:cubicBezTo>
                  <a:cubicBezTo>
                    <a:pt x="1090" y="10244"/>
                    <a:pt x="1090" y="10244"/>
                    <a:pt x="1136" y="10267"/>
                  </a:cubicBezTo>
                  <a:cubicBezTo>
                    <a:pt x="1113" y="10290"/>
                    <a:pt x="1090" y="10290"/>
                    <a:pt x="1090" y="10290"/>
                  </a:cubicBezTo>
                  <a:cubicBezTo>
                    <a:pt x="1066" y="10314"/>
                    <a:pt x="1066" y="10314"/>
                    <a:pt x="1043" y="10337"/>
                  </a:cubicBezTo>
                  <a:cubicBezTo>
                    <a:pt x="1066" y="10337"/>
                    <a:pt x="1066" y="10360"/>
                    <a:pt x="1066" y="10360"/>
                  </a:cubicBezTo>
                  <a:cubicBezTo>
                    <a:pt x="1090" y="10383"/>
                    <a:pt x="1090" y="10406"/>
                    <a:pt x="1090" y="10429"/>
                  </a:cubicBezTo>
                  <a:cubicBezTo>
                    <a:pt x="1066" y="10429"/>
                    <a:pt x="1066" y="10453"/>
                    <a:pt x="1043" y="10453"/>
                  </a:cubicBezTo>
                  <a:cubicBezTo>
                    <a:pt x="1043" y="10499"/>
                    <a:pt x="1043" y="10522"/>
                    <a:pt x="1043" y="10545"/>
                  </a:cubicBezTo>
                  <a:cubicBezTo>
                    <a:pt x="1066" y="10592"/>
                    <a:pt x="1020" y="10615"/>
                    <a:pt x="1020" y="10638"/>
                  </a:cubicBezTo>
                  <a:cubicBezTo>
                    <a:pt x="997" y="10661"/>
                    <a:pt x="974" y="10661"/>
                    <a:pt x="951" y="10661"/>
                  </a:cubicBezTo>
                  <a:cubicBezTo>
                    <a:pt x="951" y="10731"/>
                    <a:pt x="927" y="10777"/>
                    <a:pt x="927" y="10847"/>
                  </a:cubicBezTo>
                  <a:cubicBezTo>
                    <a:pt x="927" y="10870"/>
                    <a:pt x="951" y="10870"/>
                    <a:pt x="974" y="10870"/>
                  </a:cubicBezTo>
                  <a:lnTo>
                    <a:pt x="974" y="10916"/>
                  </a:lnTo>
                  <a:cubicBezTo>
                    <a:pt x="951" y="10916"/>
                    <a:pt x="927" y="10893"/>
                    <a:pt x="904" y="10893"/>
                  </a:cubicBezTo>
                  <a:cubicBezTo>
                    <a:pt x="904" y="10939"/>
                    <a:pt x="881" y="10986"/>
                    <a:pt x="858" y="11055"/>
                  </a:cubicBezTo>
                  <a:cubicBezTo>
                    <a:pt x="881" y="11078"/>
                    <a:pt x="881" y="11101"/>
                    <a:pt x="904" y="11125"/>
                  </a:cubicBezTo>
                  <a:cubicBezTo>
                    <a:pt x="904" y="11148"/>
                    <a:pt x="881" y="11148"/>
                    <a:pt x="881" y="11148"/>
                  </a:cubicBezTo>
                  <a:cubicBezTo>
                    <a:pt x="881" y="11171"/>
                    <a:pt x="881" y="11194"/>
                    <a:pt x="881" y="11217"/>
                  </a:cubicBezTo>
                  <a:lnTo>
                    <a:pt x="835" y="11217"/>
                  </a:lnTo>
                  <a:cubicBezTo>
                    <a:pt x="835" y="11287"/>
                    <a:pt x="788" y="11356"/>
                    <a:pt x="835" y="11426"/>
                  </a:cubicBezTo>
                  <a:lnTo>
                    <a:pt x="788" y="11426"/>
                  </a:lnTo>
                  <a:cubicBezTo>
                    <a:pt x="788" y="11472"/>
                    <a:pt x="765" y="11495"/>
                    <a:pt x="765" y="11542"/>
                  </a:cubicBezTo>
                  <a:cubicBezTo>
                    <a:pt x="788" y="11565"/>
                    <a:pt x="812" y="11565"/>
                    <a:pt x="835" y="11588"/>
                  </a:cubicBezTo>
                  <a:lnTo>
                    <a:pt x="788" y="11588"/>
                  </a:lnTo>
                  <a:cubicBezTo>
                    <a:pt x="788" y="11634"/>
                    <a:pt x="719" y="11681"/>
                    <a:pt x="765" y="11727"/>
                  </a:cubicBezTo>
                  <a:cubicBezTo>
                    <a:pt x="788" y="11750"/>
                    <a:pt x="788" y="11774"/>
                    <a:pt x="812" y="11797"/>
                  </a:cubicBezTo>
                  <a:cubicBezTo>
                    <a:pt x="742" y="11843"/>
                    <a:pt x="742" y="11913"/>
                    <a:pt x="742" y="11982"/>
                  </a:cubicBezTo>
                  <a:cubicBezTo>
                    <a:pt x="719" y="11982"/>
                    <a:pt x="696" y="11959"/>
                    <a:pt x="673" y="11959"/>
                  </a:cubicBezTo>
                  <a:lnTo>
                    <a:pt x="673" y="12168"/>
                  </a:lnTo>
                  <a:cubicBezTo>
                    <a:pt x="673" y="12168"/>
                    <a:pt x="673" y="12168"/>
                    <a:pt x="649" y="12191"/>
                  </a:cubicBezTo>
                  <a:cubicBezTo>
                    <a:pt x="673" y="12191"/>
                    <a:pt x="673" y="12191"/>
                    <a:pt x="696" y="12214"/>
                  </a:cubicBezTo>
                  <a:cubicBezTo>
                    <a:pt x="649" y="12237"/>
                    <a:pt x="649" y="12237"/>
                    <a:pt x="603" y="12260"/>
                  </a:cubicBezTo>
                  <a:cubicBezTo>
                    <a:pt x="626" y="12283"/>
                    <a:pt x="649" y="12283"/>
                    <a:pt x="649" y="12307"/>
                  </a:cubicBezTo>
                  <a:cubicBezTo>
                    <a:pt x="673" y="12330"/>
                    <a:pt x="673" y="12353"/>
                    <a:pt x="673" y="12353"/>
                  </a:cubicBezTo>
                  <a:cubicBezTo>
                    <a:pt x="649" y="12399"/>
                    <a:pt x="626" y="12422"/>
                    <a:pt x="626" y="12446"/>
                  </a:cubicBezTo>
                  <a:cubicBezTo>
                    <a:pt x="626" y="12492"/>
                    <a:pt x="649" y="12538"/>
                    <a:pt x="719" y="12538"/>
                  </a:cubicBezTo>
                  <a:cubicBezTo>
                    <a:pt x="719" y="12538"/>
                    <a:pt x="719" y="12561"/>
                    <a:pt x="742" y="12561"/>
                  </a:cubicBezTo>
                  <a:lnTo>
                    <a:pt x="649" y="12561"/>
                  </a:lnTo>
                  <a:cubicBezTo>
                    <a:pt x="696" y="12631"/>
                    <a:pt x="649" y="12654"/>
                    <a:pt x="603" y="12677"/>
                  </a:cubicBezTo>
                  <a:lnTo>
                    <a:pt x="649" y="12677"/>
                  </a:lnTo>
                  <a:cubicBezTo>
                    <a:pt x="649" y="12701"/>
                    <a:pt x="649" y="12724"/>
                    <a:pt x="626" y="12747"/>
                  </a:cubicBezTo>
                  <a:cubicBezTo>
                    <a:pt x="626" y="12747"/>
                    <a:pt x="603" y="12747"/>
                    <a:pt x="580" y="12770"/>
                  </a:cubicBezTo>
                  <a:cubicBezTo>
                    <a:pt x="580" y="12793"/>
                    <a:pt x="580" y="12816"/>
                    <a:pt x="557" y="12840"/>
                  </a:cubicBezTo>
                  <a:cubicBezTo>
                    <a:pt x="533" y="12863"/>
                    <a:pt x="510" y="12886"/>
                    <a:pt x="487" y="12909"/>
                  </a:cubicBezTo>
                  <a:lnTo>
                    <a:pt x="510" y="12909"/>
                  </a:lnTo>
                  <a:cubicBezTo>
                    <a:pt x="510" y="12909"/>
                    <a:pt x="533" y="12886"/>
                    <a:pt x="533" y="12886"/>
                  </a:cubicBezTo>
                  <a:cubicBezTo>
                    <a:pt x="533" y="12909"/>
                    <a:pt x="557" y="12909"/>
                    <a:pt x="557" y="12932"/>
                  </a:cubicBezTo>
                  <a:cubicBezTo>
                    <a:pt x="533" y="12955"/>
                    <a:pt x="510" y="12955"/>
                    <a:pt x="487" y="12955"/>
                  </a:cubicBezTo>
                  <a:cubicBezTo>
                    <a:pt x="487" y="12979"/>
                    <a:pt x="510" y="13002"/>
                    <a:pt x="510" y="13025"/>
                  </a:cubicBezTo>
                  <a:cubicBezTo>
                    <a:pt x="510" y="13025"/>
                    <a:pt x="487" y="13048"/>
                    <a:pt x="487" y="13048"/>
                  </a:cubicBezTo>
                  <a:cubicBezTo>
                    <a:pt x="510" y="13071"/>
                    <a:pt x="510" y="13095"/>
                    <a:pt x="510" y="13118"/>
                  </a:cubicBezTo>
                  <a:cubicBezTo>
                    <a:pt x="487" y="13164"/>
                    <a:pt x="418" y="13187"/>
                    <a:pt x="418" y="13257"/>
                  </a:cubicBezTo>
                  <a:cubicBezTo>
                    <a:pt x="441" y="13257"/>
                    <a:pt x="464" y="13280"/>
                    <a:pt x="487" y="13280"/>
                  </a:cubicBezTo>
                  <a:cubicBezTo>
                    <a:pt x="487" y="13303"/>
                    <a:pt x="464" y="13326"/>
                    <a:pt x="464" y="13326"/>
                  </a:cubicBezTo>
                  <a:lnTo>
                    <a:pt x="418" y="13326"/>
                  </a:lnTo>
                  <a:cubicBezTo>
                    <a:pt x="418" y="13349"/>
                    <a:pt x="394" y="13373"/>
                    <a:pt x="394" y="13396"/>
                  </a:cubicBezTo>
                  <a:cubicBezTo>
                    <a:pt x="418" y="13465"/>
                    <a:pt x="348" y="13535"/>
                    <a:pt x="418" y="13581"/>
                  </a:cubicBezTo>
                  <a:cubicBezTo>
                    <a:pt x="394" y="13604"/>
                    <a:pt x="371" y="13604"/>
                    <a:pt x="348" y="13604"/>
                  </a:cubicBezTo>
                  <a:cubicBezTo>
                    <a:pt x="371" y="13651"/>
                    <a:pt x="394" y="13674"/>
                    <a:pt x="418" y="13697"/>
                  </a:cubicBezTo>
                  <a:cubicBezTo>
                    <a:pt x="371" y="13720"/>
                    <a:pt x="348" y="13720"/>
                    <a:pt x="325" y="13743"/>
                  </a:cubicBezTo>
                  <a:cubicBezTo>
                    <a:pt x="325" y="13790"/>
                    <a:pt x="302" y="13836"/>
                    <a:pt x="302" y="13882"/>
                  </a:cubicBezTo>
                  <a:cubicBezTo>
                    <a:pt x="302" y="13929"/>
                    <a:pt x="325" y="13975"/>
                    <a:pt x="325" y="14022"/>
                  </a:cubicBezTo>
                  <a:cubicBezTo>
                    <a:pt x="325" y="14022"/>
                    <a:pt x="325" y="14045"/>
                    <a:pt x="302" y="14068"/>
                  </a:cubicBezTo>
                  <a:cubicBezTo>
                    <a:pt x="279" y="14045"/>
                    <a:pt x="279" y="14045"/>
                    <a:pt x="232" y="14045"/>
                  </a:cubicBezTo>
                  <a:cubicBezTo>
                    <a:pt x="255" y="14068"/>
                    <a:pt x="255" y="14091"/>
                    <a:pt x="255" y="14091"/>
                  </a:cubicBezTo>
                  <a:cubicBezTo>
                    <a:pt x="255" y="14137"/>
                    <a:pt x="255" y="14184"/>
                    <a:pt x="255" y="14253"/>
                  </a:cubicBezTo>
                  <a:cubicBezTo>
                    <a:pt x="232" y="14300"/>
                    <a:pt x="163" y="14369"/>
                    <a:pt x="232" y="14462"/>
                  </a:cubicBezTo>
                  <a:lnTo>
                    <a:pt x="186" y="14462"/>
                  </a:lnTo>
                  <a:lnTo>
                    <a:pt x="186" y="14531"/>
                  </a:lnTo>
                  <a:cubicBezTo>
                    <a:pt x="209" y="14531"/>
                    <a:pt x="209" y="14531"/>
                    <a:pt x="232" y="14555"/>
                  </a:cubicBezTo>
                  <a:cubicBezTo>
                    <a:pt x="209" y="14578"/>
                    <a:pt x="209" y="14578"/>
                    <a:pt x="186" y="14601"/>
                  </a:cubicBezTo>
                  <a:cubicBezTo>
                    <a:pt x="209" y="14624"/>
                    <a:pt x="209" y="14624"/>
                    <a:pt x="232" y="14670"/>
                  </a:cubicBezTo>
                  <a:cubicBezTo>
                    <a:pt x="186" y="14647"/>
                    <a:pt x="163" y="14647"/>
                    <a:pt x="116" y="14624"/>
                  </a:cubicBezTo>
                  <a:lnTo>
                    <a:pt x="116" y="14624"/>
                  </a:lnTo>
                  <a:cubicBezTo>
                    <a:pt x="139" y="14670"/>
                    <a:pt x="163" y="14694"/>
                    <a:pt x="186" y="14740"/>
                  </a:cubicBezTo>
                  <a:cubicBezTo>
                    <a:pt x="139" y="14763"/>
                    <a:pt x="139" y="14763"/>
                    <a:pt x="163" y="14833"/>
                  </a:cubicBezTo>
                  <a:lnTo>
                    <a:pt x="116" y="14833"/>
                  </a:lnTo>
                  <a:cubicBezTo>
                    <a:pt x="116" y="14879"/>
                    <a:pt x="139" y="14902"/>
                    <a:pt x="139" y="14949"/>
                  </a:cubicBezTo>
                  <a:cubicBezTo>
                    <a:pt x="139" y="14949"/>
                    <a:pt x="116" y="14949"/>
                    <a:pt x="116" y="14972"/>
                  </a:cubicBezTo>
                  <a:lnTo>
                    <a:pt x="139" y="14972"/>
                  </a:lnTo>
                  <a:cubicBezTo>
                    <a:pt x="116" y="14995"/>
                    <a:pt x="93" y="14995"/>
                    <a:pt x="93" y="15018"/>
                  </a:cubicBezTo>
                  <a:cubicBezTo>
                    <a:pt x="93" y="15041"/>
                    <a:pt x="70" y="15064"/>
                    <a:pt x="70" y="15088"/>
                  </a:cubicBezTo>
                  <a:cubicBezTo>
                    <a:pt x="70" y="15088"/>
                    <a:pt x="47" y="15064"/>
                    <a:pt x="24" y="15064"/>
                  </a:cubicBezTo>
                  <a:cubicBezTo>
                    <a:pt x="47" y="15111"/>
                    <a:pt x="47" y="15134"/>
                    <a:pt x="70" y="15180"/>
                  </a:cubicBezTo>
                  <a:cubicBezTo>
                    <a:pt x="0" y="15227"/>
                    <a:pt x="70" y="15250"/>
                    <a:pt x="70" y="15296"/>
                  </a:cubicBezTo>
                  <a:cubicBezTo>
                    <a:pt x="47" y="15319"/>
                    <a:pt x="24" y="15366"/>
                    <a:pt x="47" y="15412"/>
                  </a:cubicBezTo>
                  <a:cubicBezTo>
                    <a:pt x="47" y="15435"/>
                    <a:pt x="24" y="15458"/>
                    <a:pt x="0" y="15482"/>
                  </a:cubicBezTo>
                  <a:cubicBezTo>
                    <a:pt x="24" y="15505"/>
                    <a:pt x="24" y="15528"/>
                    <a:pt x="24" y="15551"/>
                  </a:cubicBezTo>
                  <a:cubicBezTo>
                    <a:pt x="0" y="15621"/>
                    <a:pt x="47" y="15690"/>
                    <a:pt x="0" y="15760"/>
                  </a:cubicBezTo>
                  <a:cubicBezTo>
                    <a:pt x="0" y="15806"/>
                    <a:pt x="24" y="15852"/>
                    <a:pt x="47" y="15876"/>
                  </a:cubicBezTo>
                  <a:cubicBezTo>
                    <a:pt x="93" y="15852"/>
                    <a:pt x="0" y="15783"/>
                    <a:pt x="70" y="15736"/>
                  </a:cubicBezTo>
                  <a:lnTo>
                    <a:pt x="70" y="15736"/>
                  </a:lnTo>
                  <a:cubicBezTo>
                    <a:pt x="93" y="15783"/>
                    <a:pt x="116" y="15829"/>
                    <a:pt x="139" y="15852"/>
                  </a:cubicBezTo>
                  <a:lnTo>
                    <a:pt x="209" y="15852"/>
                  </a:lnTo>
                  <a:cubicBezTo>
                    <a:pt x="186" y="15876"/>
                    <a:pt x="186" y="15922"/>
                    <a:pt x="186" y="15945"/>
                  </a:cubicBezTo>
                  <a:lnTo>
                    <a:pt x="139" y="15945"/>
                  </a:lnTo>
                  <a:cubicBezTo>
                    <a:pt x="139" y="15922"/>
                    <a:pt x="116" y="15899"/>
                    <a:pt x="116" y="15876"/>
                  </a:cubicBezTo>
                  <a:lnTo>
                    <a:pt x="93" y="15876"/>
                  </a:lnTo>
                  <a:cubicBezTo>
                    <a:pt x="93" y="15899"/>
                    <a:pt x="93" y="15922"/>
                    <a:pt x="93" y="15945"/>
                  </a:cubicBezTo>
                  <a:cubicBezTo>
                    <a:pt x="70" y="15945"/>
                    <a:pt x="70" y="15945"/>
                    <a:pt x="47" y="15968"/>
                  </a:cubicBezTo>
                  <a:cubicBezTo>
                    <a:pt x="47" y="15945"/>
                    <a:pt x="47" y="15945"/>
                    <a:pt x="24" y="15922"/>
                  </a:cubicBezTo>
                  <a:lnTo>
                    <a:pt x="24" y="15922"/>
                  </a:lnTo>
                  <a:cubicBezTo>
                    <a:pt x="47" y="15991"/>
                    <a:pt x="47" y="16038"/>
                    <a:pt x="47" y="16084"/>
                  </a:cubicBezTo>
                  <a:lnTo>
                    <a:pt x="93" y="16084"/>
                  </a:lnTo>
                  <a:cubicBezTo>
                    <a:pt x="93" y="16107"/>
                    <a:pt x="93" y="16130"/>
                    <a:pt x="93" y="16130"/>
                  </a:cubicBezTo>
                  <a:cubicBezTo>
                    <a:pt x="116" y="16154"/>
                    <a:pt x="139" y="16200"/>
                    <a:pt x="163" y="16223"/>
                  </a:cubicBezTo>
                  <a:cubicBezTo>
                    <a:pt x="186" y="16200"/>
                    <a:pt x="209" y="16200"/>
                    <a:pt x="232" y="16177"/>
                  </a:cubicBezTo>
                  <a:cubicBezTo>
                    <a:pt x="232" y="16200"/>
                    <a:pt x="232" y="16223"/>
                    <a:pt x="232" y="16246"/>
                  </a:cubicBezTo>
                  <a:cubicBezTo>
                    <a:pt x="279" y="16223"/>
                    <a:pt x="325" y="16200"/>
                    <a:pt x="348" y="16177"/>
                  </a:cubicBezTo>
                  <a:cubicBezTo>
                    <a:pt x="371" y="16177"/>
                    <a:pt x="371" y="16200"/>
                    <a:pt x="371" y="16200"/>
                  </a:cubicBezTo>
                  <a:cubicBezTo>
                    <a:pt x="394" y="16223"/>
                    <a:pt x="441" y="16223"/>
                    <a:pt x="464" y="16223"/>
                  </a:cubicBezTo>
                  <a:cubicBezTo>
                    <a:pt x="464" y="16200"/>
                    <a:pt x="464" y="16200"/>
                    <a:pt x="487" y="16177"/>
                  </a:cubicBezTo>
                  <a:lnTo>
                    <a:pt x="510" y="16177"/>
                  </a:lnTo>
                  <a:cubicBezTo>
                    <a:pt x="510" y="16177"/>
                    <a:pt x="533" y="16154"/>
                    <a:pt x="533" y="16130"/>
                  </a:cubicBezTo>
                  <a:cubicBezTo>
                    <a:pt x="557" y="16177"/>
                    <a:pt x="580" y="16200"/>
                    <a:pt x="603" y="16223"/>
                  </a:cubicBezTo>
                  <a:cubicBezTo>
                    <a:pt x="626" y="16293"/>
                    <a:pt x="626" y="16293"/>
                    <a:pt x="673" y="16293"/>
                  </a:cubicBezTo>
                  <a:lnTo>
                    <a:pt x="719" y="16455"/>
                  </a:lnTo>
                  <a:cubicBezTo>
                    <a:pt x="719" y="16455"/>
                    <a:pt x="719" y="16455"/>
                    <a:pt x="696" y="16478"/>
                  </a:cubicBezTo>
                  <a:cubicBezTo>
                    <a:pt x="719" y="16478"/>
                    <a:pt x="719" y="16501"/>
                    <a:pt x="742" y="16501"/>
                  </a:cubicBezTo>
                  <a:cubicBezTo>
                    <a:pt x="765" y="16478"/>
                    <a:pt x="765" y="16432"/>
                    <a:pt x="765" y="16409"/>
                  </a:cubicBezTo>
                  <a:cubicBezTo>
                    <a:pt x="788" y="16385"/>
                    <a:pt x="835" y="16385"/>
                    <a:pt x="858" y="16385"/>
                  </a:cubicBezTo>
                  <a:cubicBezTo>
                    <a:pt x="835" y="16432"/>
                    <a:pt x="812" y="16432"/>
                    <a:pt x="788" y="16478"/>
                  </a:cubicBezTo>
                  <a:cubicBezTo>
                    <a:pt x="788" y="16501"/>
                    <a:pt x="788" y="16524"/>
                    <a:pt x="765" y="16548"/>
                  </a:cubicBezTo>
                  <a:lnTo>
                    <a:pt x="719" y="16548"/>
                  </a:lnTo>
                  <a:cubicBezTo>
                    <a:pt x="742" y="16594"/>
                    <a:pt x="742" y="16594"/>
                    <a:pt x="719" y="16640"/>
                  </a:cubicBezTo>
                  <a:cubicBezTo>
                    <a:pt x="742" y="16687"/>
                    <a:pt x="719" y="16710"/>
                    <a:pt x="696" y="16733"/>
                  </a:cubicBezTo>
                  <a:cubicBezTo>
                    <a:pt x="719" y="16779"/>
                    <a:pt x="649" y="16803"/>
                    <a:pt x="673" y="16826"/>
                  </a:cubicBezTo>
                  <a:cubicBezTo>
                    <a:pt x="673" y="16872"/>
                    <a:pt x="649" y="16895"/>
                    <a:pt x="626" y="16918"/>
                  </a:cubicBezTo>
                  <a:cubicBezTo>
                    <a:pt x="603" y="16895"/>
                    <a:pt x="580" y="16872"/>
                    <a:pt x="557" y="16872"/>
                  </a:cubicBezTo>
                  <a:cubicBezTo>
                    <a:pt x="549" y="16864"/>
                    <a:pt x="541" y="16862"/>
                    <a:pt x="533" y="16862"/>
                  </a:cubicBezTo>
                  <a:cubicBezTo>
                    <a:pt x="518" y="16862"/>
                    <a:pt x="503" y="16872"/>
                    <a:pt x="487" y="16872"/>
                  </a:cubicBezTo>
                  <a:cubicBezTo>
                    <a:pt x="487" y="16849"/>
                    <a:pt x="464" y="16826"/>
                    <a:pt x="464" y="16826"/>
                  </a:cubicBezTo>
                  <a:cubicBezTo>
                    <a:pt x="441" y="16803"/>
                    <a:pt x="441" y="16779"/>
                    <a:pt x="441" y="16756"/>
                  </a:cubicBezTo>
                  <a:cubicBezTo>
                    <a:pt x="418" y="16756"/>
                    <a:pt x="394" y="16756"/>
                    <a:pt x="394" y="16733"/>
                  </a:cubicBezTo>
                  <a:cubicBezTo>
                    <a:pt x="371" y="16756"/>
                    <a:pt x="371" y="16779"/>
                    <a:pt x="394" y="16803"/>
                  </a:cubicBezTo>
                  <a:cubicBezTo>
                    <a:pt x="394" y="16803"/>
                    <a:pt x="394" y="16826"/>
                    <a:pt x="418" y="16849"/>
                  </a:cubicBezTo>
                  <a:cubicBezTo>
                    <a:pt x="418" y="16849"/>
                    <a:pt x="441" y="16872"/>
                    <a:pt x="464" y="16872"/>
                  </a:cubicBezTo>
                  <a:cubicBezTo>
                    <a:pt x="464" y="16895"/>
                    <a:pt x="464" y="16918"/>
                    <a:pt x="487" y="16942"/>
                  </a:cubicBezTo>
                  <a:cubicBezTo>
                    <a:pt x="510" y="16942"/>
                    <a:pt x="510" y="16988"/>
                    <a:pt x="533" y="17011"/>
                  </a:cubicBezTo>
                  <a:cubicBezTo>
                    <a:pt x="557" y="17034"/>
                    <a:pt x="557" y="17057"/>
                    <a:pt x="580" y="17081"/>
                  </a:cubicBezTo>
                  <a:cubicBezTo>
                    <a:pt x="580" y="17011"/>
                    <a:pt x="557" y="16988"/>
                    <a:pt x="510" y="16942"/>
                  </a:cubicBezTo>
                  <a:cubicBezTo>
                    <a:pt x="533" y="16918"/>
                    <a:pt x="533" y="16918"/>
                    <a:pt x="533" y="16895"/>
                  </a:cubicBezTo>
                  <a:cubicBezTo>
                    <a:pt x="557" y="16918"/>
                    <a:pt x="580" y="16965"/>
                    <a:pt x="603" y="16988"/>
                  </a:cubicBezTo>
                  <a:lnTo>
                    <a:pt x="673" y="16988"/>
                  </a:lnTo>
                  <a:cubicBezTo>
                    <a:pt x="649" y="17011"/>
                    <a:pt x="626" y="17034"/>
                    <a:pt x="603" y="17057"/>
                  </a:cubicBezTo>
                  <a:cubicBezTo>
                    <a:pt x="626" y="17057"/>
                    <a:pt x="649" y="17081"/>
                    <a:pt x="649" y="17081"/>
                  </a:cubicBezTo>
                  <a:lnTo>
                    <a:pt x="673" y="17057"/>
                  </a:lnTo>
                  <a:cubicBezTo>
                    <a:pt x="696" y="17104"/>
                    <a:pt x="719" y="17127"/>
                    <a:pt x="719" y="17150"/>
                  </a:cubicBezTo>
                  <a:cubicBezTo>
                    <a:pt x="742" y="17127"/>
                    <a:pt x="765" y="17127"/>
                    <a:pt x="788" y="17127"/>
                  </a:cubicBezTo>
                  <a:cubicBezTo>
                    <a:pt x="765" y="17057"/>
                    <a:pt x="788" y="16988"/>
                    <a:pt x="835" y="16988"/>
                  </a:cubicBezTo>
                  <a:cubicBezTo>
                    <a:pt x="835" y="16988"/>
                    <a:pt x="835" y="17011"/>
                    <a:pt x="835" y="17011"/>
                  </a:cubicBezTo>
                  <a:cubicBezTo>
                    <a:pt x="858" y="17011"/>
                    <a:pt x="881" y="17011"/>
                    <a:pt x="881" y="16988"/>
                  </a:cubicBezTo>
                  <a:cubicBezTo>
                    <a:pt x="908" y="17015"/>
                    <a:pt x="935" y="17026"/>
                    <a:pt x="963" y="17026"/>
                  </a:cubicBezTo>
                  <a:cubicBezTo>
                    <a:pt x="982" y="17026"/>
                    <a:pt x="1001" y="17021"/>
                    <a:pt x="1020" y="17011"/>
                  </a:cubicBezTo>
                  <a:cubicBezTo>
                    <a:pt x="997" y="17011"/>
                    <a:pt x="974" y="16988"/>
                    <a:pt x="951" y="16988"/>
                  </a:cubicBezTo>
                  <a:cubicBezTo>
                    <a:pt x="974" y="16942"/>
                    <a:pt x="997" y="16872"/>
                    <a:pt x="974" y="16803"/>
                  </a:cubicBezTo>
                  <a:lnTo>
                    <a:pt x="974" y="16803"/>
                  </a:lnTo>
                  <a:cubicBezTo>
                    <a:pt x="974" y="16826"/>
                    <a:pt x="951" y="16849"/>
                    <a:pt x="951" y="16872"/>
                  </a:cubicBezTo>
                  <a:cubicBezTo>
                    <a:pt x="927" y="16849"/>
                    <a:pt x="927" y="16849"/>
                    <a:pt x="904" y="16826"/>
                  </a:cubicBezTo>
                  <a:cubicBezTo>
                    <a:pt x="927" y="16803"/>
                    <a:pt x="927" y="16756"/>
                    <a:pt x="927" y="16710"/>
                  </a:cubicBezTo>
                  <a:cubicBezTo>
                    <a:pt x="951" y="16733"/>
                    <a:pt x="974" y="16756"/>
                    <a:pt x="997" y="16756"/>
                  </a:cubicBezTo>
                  <a:cubicBezTo>
                    <a:pt x="1020" y="16779"/>
                    <a:pt x="1043" y="16779"/>
                    <a:pt x="1090" y="16779"/>
                  </a:cubicBezTo>
                  <a:cubicBezTo>
                    <a:pt x="1066" y="16756"/>
                    <a:pt x="1066" y="16756"/>
                    <a:pt x="1043" y="16756"/>
                  </a:cubicBezTo>
                  <a:cubicBezTo>
                    <a:pt x="1043" y="16733"/>
                    <a:pt x="1043" y="16710"/>
                    <a:pt x="1066" y="16687"/>
                  </a:cubicBezTo>
                  <a:lnTo>
                    <a:pt x="997" y="16687"/>
                  </a:lnTo>
                  <a:lnTo>
                    <a:pt x="997" y="16663"/>
                  </a:lnTo>
                  <a:cubicBezTo>
                    <a:pt x="1020" y="16663"/>
                    <a:pt x="1043" y="16663"/>
                    <a:pt x="1090" y="16640"/>
                  </a:cubicBezTo>
                  <a:cubicBezTo>
                    <a:pt x="1090" y="16648"/>
                    <a:pt x="1090" y="16651"/>
                    <a:pt x="1091" y="16651"/>
                  </a:cubicBezTo>
                  <a:cubicBezTo>
                    <a:pt x="1092" y="16651"/>
                    <a:pt x="1097" y="16640"/>
                    <a:pt x="1113" y="16640"/>
                  </a:cubicBezTo>
                  <a:cubicBezTo>
                    <a:pt x="1136" y="16640"/>
                    <a:pt x="1159" y="16663"/>
                    <a:pt x="1182" y="16663"/>
                  </a:cubicBezTo>
                  <a:cubicBezTo>
                    <a:pt x="1206" y="16663"/>
                    <a:pt x="1229" y="16640"/>
                    <a:pt x="1252" y="16617"/>
                  </a:cubicBezTo>
                  <a:cubicBezTo>
                    <a:pt x="1229" y="16617"/>
                    <a:pt x="1229" y="16594"/>
                    <a:pt x="1206" y="16571"/>
                  </a:cubicBezTo>
                  <a:lnTo>
                    <a:pt x="1252" y="16571"/>
                  </a:lnTo>
                  <a:cubicBezTo>
                    <a:pt x="1321" y="16501"/>
                    <a:pt x="1391" y="16409"/>
                    <a:pt x="1391" y="16293"/>
                  </a:cubicBezTo>
                  <a:lnTo>
                    <a:pt x="1484" y="16293"/>
                  </a:lnTo>
                  <a:cubicBezTo>
                    <a:pt x="1460" y="16270"/>
                    <a:pt x="1460" y="16246"/>
                    <a:pt x="1460" y="16223"/>
                  </a:cubicBezTo>
                  <a:lnTo>
                    <a:pt x="1507" y="16223"/>
                  </a:lnTo>
                  <a:cubicBezTo>
                    <a:pt x="1507" y="16223"/>
                    <a:pt x="1530" y="16223"/>
                    <a:pt x="1530" y="16200"/>
                  </a:cubicBezTo>
                  <a:cubicBezTo>
                    <a:pt x="1553" y="16223"/>
                    <a:pt x="1576" y="16246"/>
                    <a:pt x="1576" y="16246"/>
                  </a:cubicBezTo>
                  <a:cubicBezTo>
                    <a:pt x="1576" y="16293"/>
                    <a:pt x="1553" y="16316"/>
                    <a:pt x="1553" y="16362"/>
                  </a:cubicBezTo>
                  <a:lnTo>
                    <a:pt x="1600" y="16362"/>
                  </a:lnTo>
                  <a:cubicBezTo>
                    <a:pt x="1576" y="16385"/>
                    <a:pt x="1553" y="16409"/>
                    <a:pt x="1553" y="16409"/>
                  </a:cubicBezTo>
                  <a:cubicBezTo>
                    <a:pt x="1530" y="16385"/>
                    <a:pt x="1530" y="16385"/>
                    <a:pt x="1530" y="16362"/>
                  </a:cubicBezTo>
                  <a:cubicBezTo>
                    <a:pt x="1507" y="16385"/>
                    <a:pt x="1507" y="16409"/>
                    <a:pt x="1507" y="16409"/>
                  </a:cubicBezTo>
                  <a:cubicBezTo>
                    <a:pt x="1553" y="16455"/>
                    <a:pt x="1600" y="16478"/>
                    <a:pt x="1600" y="16548"/>
                  </a:cubicBezTo>
                  <a:lnTo>
                    <a:pt x="1646" y="16548"/>
                  </a:lnTo>
                  <a:cubicBezTo>
                    <a:pt x="1623" y="16571"/>
                    <a:pt x="1600" y="16571"/>
                    <a:pt x="1576" y="16571"/>
                  </a:cubicBezTo>
                  <a:cubicBezTo>
                    <a:pt x="1576" y="16594"/>
                    <a:pt x="1553" y="16617"/>
                    <a:pt x="1553" y="16640"/>
                  </a:cubicBezTo>
                  <a:cubicBezTo>
                    <a:pt x="1530" y="16617"/>
                    <a:pt x="1507" y="16617"/>
                    <a:pt x="1484" y="16594"/>
                  </a:cubicBezTo>
                  <a:lnTo>
                    <a:pt x="1484" y="16594"/>
                  </a:lnTo>
                  <a:cubicBezTo>
                    <a:pt x="1507" y="16617"/>
                    <a:pt x="1507" y="16640"/>
                    <a:pt x="1530" y="16663"/>
                  </a:cubicBezTo>
                  <a:cubicBezTo>
                    <a:pt x="1530" y="16687"/>
                    <a:pt x="1530" y="16687"/>
                    <a:pt x="1507" y="16687"/>
                  </a:cubicBezTo>
                  <a:cubicBezTo>
                    <a:pt x="1530" y="16687"/>
                    <a:pt x="1553" y="16710"/>
                    <a:pt x="1576" y="16710"/>
                  </a:cubicBezTo>
                  <a:cubicBezTo>
                    <a:pt x="1576" y="16663"/>
                    <a:pt x="1576" y="16640"/>
                    <a:pt x="1576" y="16617"/>
                  </a:cubicBezTo>
                  <a:cubicBezTo>
                    <a:pt x="1623" y="16594"/>
                    <a:pt x="1669" y="16594"/>
                    <a:pt x="1715" y="16594"/>
                  </a:cubicBezTo>
                  <a:cubicBezTo>
                    <a:pt x="1715" y="16571"/>
                    <a:pt x="1739" y="16548"/>
                    <a:pt x="1739" y="16524"/>
                  </a:cubicBezTo>
                  <a:cubicBezTo>
                    <a:pt x="1752" y="16518"/>
                    <a:pt x="1762" y="16515"/>
                    <a:pt x="1769" y="16515"/>
                  </a:cubicBezTo>
                  <a:cubicBezTo>
                    <a:pt x="1787" y="16515"/>
                    <a:pt x="1792" y="16531"/>
                    <a:pt x="1808" y="16548"/>
                  </a:cubicBezTo>
                  <a:cubicBezTo>
                    <a:pt x="1785" y="16594"/>
                    <a:pt x="1785" y="16617"/>
                    <a:pt x="1762" y="16640"/>
                  </a:cubicBezTo>
                  <a:lnTo>
                    <a:pt x="1715" y="16640"/>
                  </a:lnTo>
                  <a:cubicBezTo>
                    <a:pt x="1739" y="16663"/>
                    <a:pt x="1762" y="16687"/>
                    <a:pt x="1785" y="16710"/>
                  </a:cubicBezTo>
                  <a:cubicBezTo>
                    <a:pt x="1762" y="16756"/>
                    <a:pt x="1739" y="16779"/>
                    <a:pt x="1715" y="16826"/>
                  </a:cubicBezTo>
                  <a:cubicBezTo>
                    <a:pt x="1715" y="16826"/>
                    <a:pt x="1739" y="16849"/>
                    <a:pt x="1739" y="16872"/>
                  </a:cubicBezTo>
                  <a:cubicBezTo>
                    <a:pt x="1692" y="16895"/>
                    <a:pt x="1692" y="16942"/>
                    <a:pt x="1692" y="16965"/>
                  </a:cubicBezTo>
                  <a:cubicBezTo>
                    <a:pt x="1692" y="17034"/>
                    <a:pt x="1669" y="17034"/>
                    <a:pt x="1623" y="17057"/>
                  </a:cubicBezTo>
                  <a:cubicBezTo>
                    <a:pt x="1623" y="17057"/>
                    <a:pt x="1623" y="17034"/>
                    <a:pt x="1623" y="17034"/>
                  </a:cubicBezTo>
                  <a:cubicBezTo>
                    <a:pt x="1600" y="17034"/>
                    <a:pt x="1600" y="17034"/>
                    <a:pt x="1576" y="17057"/>
                  </a:cubicBezTo>
                  <a:cubicBezTo>
                    <a:pt x="1600" y="17081"/>
                    <a:pt x="1623" y="17081"/>
                    <a:pt x="1623" y="17127"/>
                  </a:cubicBezTo>
                  <a:lnTo>
                    <a:pt x="1600" y="17127"/>
                  </a:lnTo>
                  <a:cubicBezTo>
                    <a:pt x="1576" y="17150"/>
                    <a:pt x="1576" y="17173"/>
                    <a:pt x="1576" y="17197"/>
                  </a:cubicBezTo>
                  <a:lnTo>
                    <a:pt x="1507" y="17197"/>
                  </a:lnTo>
                  <a:cubicBezTo>
                    <a:pt x="1437" y="17220"/>
                    <a:pt x="1484" y="17266"/>
                    <a:pt x="1460" y="17289"/>
                  </a:cubicBezTo>
                  <a:cubicBezTo>
                    <a:pt x="1460" y="17359"/>
                    <a:pt x="1507" y="17336"/>
                    <a:pt x="1530" y="17359"/>
                  </a:cubicBezTo>
                  <a:cubicBezTo>
                    <a:pt x="1530" y="17382"/>
                    <a:pt x="1553" y="17382"/>
                    <a:pt x="1553" y="17428"/>
                  </a:cubicBezTo>
                  <a:cubicBezTo>
                    <a:pt x="1576" y="17405"/>
                    <a:pt x="1576" y="17382"/>
                    <a:pt x="1576" y="17382"/>
                  </a:cubicBezTo>
                  <a:cubicBezTo>
                    <a:pt x="1600" y="17405"/>
                    <a:pt x="1600" y="17405"/>
                    <a:pt x="1623" y="17405"/>
                  </a:cubicBezTo>
                  <a:cubicBezTo>
                    <a:pt x="1600" y="17405"/>
                    <a:pt x="1600" y="17382"/>
                    <a:pt x="1600" y="17359"/>
                  </a:cubicBezTo>
                  <a:cubicBezTo>
                    <a:pt x="1600" y="17336"/>
                    <a:pt x="1600" y="17289"/>
                    <a:pt x="1623" y="17243"/>
                  </a:cubicBezTo>
                  <a:cubicBezTo>
                    <a:pt x="1641" y="17243"/>
                    <a:pt x="1660" y="17213"/>
                    <a:pt x="1690" y="17213"/>
                  </a:cubicBezTo>
                  <a:cubicBezTo>
                    <a:pt x="1698" y="17213"/>
                    <a:pt x="1706" y="17215"/>
                    <a:pt x="1715" y="17220"/>
                  </a:cubicBezTo>
                  <a:lnTo>
                    <a:pt x="1739" y="17220"/>
                  </a:lnTo>
                  <a:cubicBezTo>
                    <a:pt x="1762" y="17197"/>
                    <a:pt x="1785" y="17150"/>
                    <a:pt x="1831" y="17127"/>
                  </a:cubicBezTo>
                  <a:cubicBezTo>
                    <a:pt x="1808" y="17127"/>
                    <a:pt x="1808" y="17127"/>
                    <a:pt x="1785" y="17104"/>
                  </a:cubicBezTo>
                  <a:cubicBezTo>
                    <a:pt x="1808" y="17057"/>
                    <a:pt x="1831" y="17011"/>
                    <a:pt x="1878" y="16942"/>
                  </a:cubicBezTo>
                  <a:cubicBezTo>
                    <a:pt x="1878" y="16965"/>
                    <a:pt x="1901" y="16965"/>
                    <a:pt x="1901" y="16965"/>
                  </a:cubicBezTo>
                  <a:cubicBezTo>
                    <a:pt x="1924" y="16942"/>
                    <a:pt x="1924" y="16918"/>
                    <a:pt x="1947" y="16895"/>
                  </a:cubicBezTo>
                  <a:lnTo>
                    <a:pt x="1994" y="16895"/>
                  </a:lnTo>
                  <a:cubicBezTo>
                    <a:pt x="1994" y="16872"/>
                    <a:pt x="1994" y="16872"/>
                    <a:pt x="2017" y="16849"/>
                  </a:cubicBezTo>
                  <a:cubicBezTo>
                    <a:pt x="2040" y="16872"/>
                    <a:pt x="2040" y="16872"/>
                    <a:pt x="2063" y="16895"/>
                  </a:cubicBezTo>
                  <a:cubicBezTo>
                    <a:pt x="2086" y="16895"/>
                    <a:pt x="2086" y="16895"/>
                    <a:pt x="2109" y="16918"/>
                  </a:cubicBezTo>
                  <a:cubicBezTo>
                    <a:pt x="2109" y="16918"/>
                    <a:pt x="2086" y="16918"/>
                    <a:pt x="2086" y="16942"/>
                  </a:cubicBezTo>
                  <a:lnTo>
                    <a:pt x="2133" y="16942"/>
                  </a:lnTo>
                  <a:cubicBezTo>
                    <a:pt x="2156" y="16918"/>
                    <a:pt x="2156" y="16918"/>
                    <a:pt x="2156" y="16895"/>
                  </a:cubicBezTo>
                  <a:cubicBezTo>
                    <a:pt x="2179" y="16849"/>
                    <a:pt x="2248" y="16756"/>
                    <a:pt x="2295" y="16733"/>
                  </a:cubicBezTo>
                  <a:cubicBezTo>
                    <a:pt x="2341" y="16687"/>
                    <a:pt x="2341" y="16640"/>
                    <a:pt x="2341" y="16594"/>
                  </a:cubicBezTo>
                  <a:cubicBezTo>
                    <a:pt x="2364" y="16594"/>
                    <a:pt x="2387" y="16594"/>
                    <a:pt x="2387" y="16571"/>
                  </a:cubicBezTo>
                  <a:lnTo>
                    <a:pt x="2341" y="16571"/>
                  </a:lnTo>
                  <a:cubicBezTo>
                    <a:pt x="2411" y="16478"/>
                    <a:pt x="2480" y="16385"/>
                    <a:pt x="2527" y="16270"/>
                  </a:cubicBezTo>
                  <a:cubicBezTo>
                    <a:pt x="2527" y="16270"/>
                    <a:pt x="2503" y="16246"/>
                    <a:pt x="2550" y="16223"/>
                  </a:cubicBezTo>
                  <a:cubicBezTo>
                    <a:pt x="2550" y="16246"/>
                    <a:pt x="2573" y="16270"/>
                    <a:pt x="2596" y="16293"/>
                  </a:cubicBezTo>
                  <a:cubicBezTo>
                    <a:pt x="2596" y="16246"/>
                    <a:pt x="2596" y="16223"/>
                    <a:pt x="2619" y="16200"/>
                  </a:cubicBezTo>
                  <a:cubicBezTo>
                    <a:pt x="2619" y="16223"/>
                    <a:pt x="2642" y="16223"/>
                    <a:pt x="2642" y="16223"/>
                  </a:cubicBezTo>
                  <a:cubicBezTo>
                    <a:pt x="2666" y="16200"/>
                    <a:pt x="2666" y="16177"/>
                    <a:pt x="2666" y="16177"/>
                  </a:cubicBezTo>
                  <a:lnTo>
                    <a:pt x="2712" y="16177"/>
                  </a:lnTo>
                  <a:cubicBezTo>
                    <a:pt x="2712" y="16154"/>
                    <a:pt x="2712" y="16154"/>
                    <a:pt x="2735" y="16130"/>
                  </a:cubicBezTo>
                  <a:cubicBezTo>
                    <a:pt x="2735" y="16154"/>
                    <a:pt x="2758" y="16177"/>
                    <a:pt x="2758" y="16200"/>
                  </a:cubicBezTo>
                  <a:cubicBezTo>
                    <a:pt x="2758" y="16200"/>
                    <a:pt x="2781" y="16177"/>
                    <a:pt x="2781" y="16177"/>
                  </a:cubicBezTo>
                  <a:cubicBezTo>
                    <a:pt x="2805" y="16177"/>
                    <a:pt x="2851" y="16200"/>
                    <a:pt x="2874" y="16200"/>
                  </a:cubicBezTo>
                  <a:cubicBezTo>
                    <a:pt x="2874" y="16177"/>
                    <a:pt x="2897" y="16154"/>
                    <a:pt x="2897" y="16130"/>
                  </a:cubicBezTo>
                  <a:lnTo>
                    <a:pt x="2921" y="16130"/>
                  </a:lnTo>
                  <a:cubicBezTo>
                    <a:pt x="2874" y="16200"/>
                    <a:pt x="2944" y="16246"/>
                    <a:pt x="2944" y="16316"/>
                  </a:cubicBezTo>
                  <a:cubicBezTo>
                    <a:pt x="2944" y="16316"/>
                    <a:pt x="2967" y="16316"/>
                    <a:pt x="2967" y="16339"/>
                  </a:cubicBezTo>
                  <a:cubicBezTo>
                    <a:pt x="2990" y="16339"/>
                    <a:pt x="2990" y="16362"/>
                    <a:pt x="2990" y="16385"/>
                  </a:cubicBezTo>
                  <a:cubicBezTo>
                    <a:pt x="3013" y="16385"/>
                    <a:pt x="3013" y="16409"/>
                    <a:pt x="3036" y="16409"/>
                  </a:cubicBezTo>
                  <a:cubicBezTo>
                    <a:pt x="3013" y="16432"/>
                    <a:pt x="3013" y="16432"/>
                    <a:pt x="2990" y="16432"/>
                  </a:cubicBezTo>
                  <a:cubicBezTo>
                    <a:pt x="3013" y="16455"/>
                    <a:pt x="3036" y="16455"/>
                    <a:pt x="3036" y="16455"/>
                  </a:cubicBezTo>
                  <a:cubicBezTo>
                    <a:pt x="3013" y="16524"/>
                    <a:pt x="2967" y="16594"/>
                    <a:pt x="2944" y="16640"/>
                  </a:cubicBezTo>
                  <a:cubicBezTo>
                    <a:pt x="2967" y="16687"/>
                    <a:pt x="2944" y="16710"/>
                    <a:pt x="2897" y="16733"/>
                  </a:cubicBezTo>
                  <a:cubicBezTo>
                    <a:pt x="2921" y="16779"/>
                    <a:pt x="2944" y="16803"/>
                    <a:pt x="2967" y="16849"/>
                  </a:cubicBezTo>
                  <a:cubicBezTo>
                    <a:pt x="2921" y="16826"/>
                    <a:pt x="2897" y="16803"/>
                    <a:pt x="2897" y="16803"/>
                  </a:cubicBezTo>
                  <a:cubicBezTo>
                    <a:pt x="2851" y="16756"/>
                    <a:pt x="2805" y="16710"/>
                    <a:pt x="2758" y="16663"/>
                  </a:cubicBezTo>
                  <a:cubicBezTo>
                    <a:pt x="2805" y="16640"/>
                    <a:pt x="2874" y="16663"/>
                    <a:pt x="2897" y="16594"/>
                  </a:cubicBezTo>
                  <a:cubicBezTo>
                    <a:pt x="2874" y="16594"/>
                    <a:pt x="2851" y="16594"/>
                    <a:pt x="2828" y="16571"/>
                  </a:cubicBezTo>
                  <a:lnTo>
                    <a:pt x="2828" y="16640"/>
                  </a:lnTo>
                  <a:cubicBezTo>
                    <a:pt x="2805" y="16617"/>
                    <a:pt x="2781" y="16594"/>
                    <a:pt x="2781" y="16594"/>
                  </a:cubicBezTo>
                  <a:cubicBezTo>
                    <a:pt x="2758" y="16617"/>
                    <a:pt x="2758" y="16617"/>
                    <a:pt x="2758" y="16640"/>
                  </a:cubicBezTo>
                  <a:cubicBezTo>
                    <a:pt x="2735" y="16617"/>
                    <a:pt x="2712" y="16594"/>
                    <a:pt x="2689" y="16571"/>
                  </a:cubicBezTo>
                  <a:cubicBezTo>
                    <a:pt x="2712" y="16548"/>
                    <a:pt x="2712" y="16524"/>
                    <a:pt x="2735" y="16478"/>
                  </a:cubicBezTo>
                  <a:cubicBezTo>
                    <a:pt x="2712" y="16455"/>
                    <a:pt x="2712" y="16455"/>
                    <a:pt x="2712" y="16432"/>
                  </a:cubicBezTo>
                  <a:cubicBezTo>
                    <a:pt x="2712" y="16432"/>
                    <a:pt x="2712" y="16409"/>
                    <a:pt x="2712" y="16409"/>
                  </a:cubicBezTo>
                  <a:cubicBezTo>
                    <a:pt x="2735" y="16432"/>
                    <a:pt x="2758" y="16432"/>
                    <a:pt x="2781" y="16455"/>
                  </a:cubicBezTo>
                  <a:cubicBezTo>
                    <a:pt x="2805" y="16432"/>
                    <a:pt x="2828" y="16432"/>
                    <a:pt x="2874" y="16409"/>
                  </a:cubicBezTo>
                  <a:cubicBezTo>
                    <a:pt x="2874" y="16385"/>
                    <a:pt x="2851" y="16362"/>
                    <a:pt x="2851" y="16339"/>
                  </a:cubicBezTo>
                  <a:cubicBezTo>
                    <a:pt x="2851" y="16339"/>
                    <a:pt x="2874" y="16316"/>
                    <a:pt x="2874" y="16316"/>
                  </a:cubicBezTo>
                  <a:cubicBezTo>
                    <a:pt x="2863" y="16293"/>
                    <a:pt x="2851" y="16287"/>
                    <a:pt x="2839" y="16287"/>
                  </a:cubicBezTo>
                  <a:cubicBezTo>
                    <a:pt x="2828" y="16287"/>
                    <a:pt x="2816" y="16293"/>
                    <a:pt x="2805" y="16293"/>
                  </a:cubicBezTo>
                  <a:cubicBezTo>
                    <a:pt x="2781" y="16293"/>
                    <a:pt x="2758" y="16270"/>
                    <a:pt x="2735" y="16270"/>
                  </a:cubicBezTo>
                  <a:cubicBezTo>
                    <a:pt x="2712" y="16270"/>
                    <a:pt x="2712" y="16293"/>
                    <a:pt x="2689" y="16316"/>
                  </a:cubicBezTo>
                  <a:lnTo>
                    <a:pt x="2735" y="16316"/>
                  </a:lnTo>
                  <a:cubicBezTo>
                    <a:pt x="2735" y="16339"/>
                    <a:pt x="2735" y="16339"/>
                    <a:pt x="2735" y="16362"/>
                  </a:cubicBezTo>
                  <a:cubicBezTo>
                    <a:pt x="2730" y="16367"/>
                    <a:pt x="2725" y="16369"/>
                    <a:pt x="2720" y="16369"/>
                  </a:cubicBezTo>
                  <a:cubicBezTo>
                    <a:pt x="2706" y="16369"/>
                    <a:pt x="2691" y="16356"/>
                    <a:pt x="2669" y="16356"/>
                  </a:cubicBezTo>
                  <a:cubicBezTo>
                    <a:pt x="2661" y="16356"/>
                    <a:pt x="2652" y="16357"/>
                    <a:pt x="2642" y="16362"/>
                  </a:cubicBezTo>
                  <a:cubicBezTo>
                    <a:pt x="2619" y="16385"/>
                    <a:pt x="2573" y="16362"/>
                    <a:pt x="2573" y="16409"/>
                  </a:cubicBezTo>
                  <a:cubicBezTo>
                    <a:pt x="2573" y="16409"/>
                    <a:pt x="2596" y="16432"/>
                    <a:pt x="2596" y="16432"/>
                  </a:cubicBezTo>
                  <a:cubicBezTo>
                    <a:pt x="2596" y="16455"/>
                    <a:pt x="2619" y="16455"/>
                    <a:pt x="2619" y="16478"/>
                  </a:cubicBezTo>
                  <a:cubicBezTo>
                    <a:pt x="2596" y="16501"/>
                    <a:pt x="2573" y="16501"/>
                    <a:pt x="2550" y="16524"/>
                  </a:cubicBezTo>
                  <a:cubicBezTo>
                    <a:pt x="2596" y="16548"/>
                    <a:pt x="2619" y="16548"/>
                    <a:pt x="2642" y="16548"/>
                  </a:cubicBezTo>
                  <a:cubicBezTo>
                    <a:pt x="2642" y="16565"/>
                    <a:pt x="2636" y="16569"/>
                    <a:pt x="2627" y="16569"/>
                  </a:cubicBezTo>
                  <a:cubicBezTo>
                    <a:pt x="2617" y="16569"/>
                    <a:pt x="2604" y="16564"/>
                    <a:pt x="2591" y="16564"/>
                  </a:cubicBezTo>
                  <a:cubicBezTo>
                    <a:pt x="2585" y="16564"/>
                    <a:pt x="2578" y="16566"/>
                    <a:pt x="2573" y="16571"/>
                  </a:cubicBezTo>
                  <a:cubicBezTo>
                    <a:pt x="2550" y="16571"/>
                    <a:pt x="2550" y="16594"/>
                    <a:pt x="2503" y="16617"/>
                  </a:cubicBezTo>
                  <a:cubicBezTo>
                    <a:pt x="2503" y="16617"/>
                    <a:pt x="2480" y="16594"/>
                    <a:pt x="2480" y="16594"/>
                  </a:cubicBezTo>
                  <a:cubicBezTo>
                    <a:pt x="2457" y="16617"/>
                    <a:pt x="2434" y="16617"/>
                    <a:pt x="2457" y="16663"/>
                  </a:cubicBezTo>
                  <a:cubicBezTo>
                    <a:pt x="2480" y="16687"/>
                    <a:pt x="2480" y="16733"/>
                    <a:pt x="2503" y="16756"/>
                  </a:cubicBezTo>
                  <a:cubicBezTo>
                    <a:pt x="2503" y="16756"/>
                    <a:pt x="2527" y="16779"/>
                    <a:pt x="2550" y="16779"/>
                  </a:cubicBezTo>
                  <a:lnTo>
                    <a:pt x="2596" y="16779"/>
                  </a:lnTo>
                  <a:cubicBezTo>
                    <a:pt x="2596" y="16803"/>
                    <a:pt x="2619" y="16826"/>
                    <a:pt x="2619" y="16826"/>
                  </a:cubicBezTo>
                  <a:cubicBezTo>
                    <a:pt x="2596" y="16849"/>
                    <a:pt x="2596" y="16849"/>
                    <a:pt x="2573" y="16849"/>
                  </a:cubicBezTo>
                  <a:cubicBezTo>
                    <a:pt x="2596" y="16872"/>
                    <a:pt x="2619" y="16895"/>
                    <a:pt x="2642" y="16918"/>
                  </a:cubicBezTo>
                  <a:cubicBezTo>
                    <a:pt x="2666" y="16895"/>
                    <a:pt x="2666" y="16872"/>
                    <a:pt x="2666" y="16872"/>
                  </a:cubicBezTo>
                  <a:cubicBezTo>
                    <a:pt x="2689" y="16918"/>
                    <a:pt x="2666" y="16965"/>
                    <a:pt x="2712" y="16988"/>
                  </a:cubicBezTo>
                  <a:lnTo>
                    <a:pt x="2758" y="17011"/>
                  </a:lnTo>
                  <a:cubicBezTo>
                    <a:pt x="2758" y="17034"/>
                    <a:pt x="2735" y="17057"/>
                    <a:pt x="2735" y="17081"/>
                  </a:cubicBezTo>
                  <a:cubicBezTo>
                    <a:pt x="2781" y="17104"/>
                    <a:pt x="2805" y="17127"/>
                    <a:pt x="2851" y="17150"/>
                  </a:cubicBezTo>
                  <a:cubicBezTo>
                    <a:pt x="2874" y="17150"/>
                    <a:pt x="2874" y="17127"/>
                    <a:pt x="2921" y="17104"/>
                  </a:cubicBezTo>
                  <a:cubicBezTo>
                    <a:pt x="2897" y="17104"/>
                    <a:pt x="2874" y="17081"/>
                    <a:pt x="2874" y="17057"/>
                  </a:cubicBezTo>
                  <a:lnTo>
                    <a:pt x="2897" y="17057"/>
                  </a:lnTo>
                  <a:cubicBezTo>
                    <a:pt x="2921" y="17081"/>
                    <a:pt x="2967" y="17104"/>
                    <a:pt x="2990" y="17150"/>
                  </a:cubicBezTo>
                  <a:cubicBezTo>
                    <a:pt x="3013" y="17127"/>
                    <a:pt x="3013" y="17104"/>
                    <a:pt x="3013" y="17104"/>
                  </a:cubicBezTo>
                  <a:cubicBezTo>
                    <a:pt x="3013" y="17104"/>
                    <a:pt x="3036" y="17081"/>
                    <a:pt x="3036" y="17081"/>
                  </a:cubicBezTo>
                  <a:cubicBezTo>
                    <a:pt x="3036" y="17081"/>
                    <a:pt x="3036" y="17081"/>
                    <a:pt x="3013" y="17057"/>
                  </a:cubicBezTo>
                  <a:lnTo>
                    <a:pt x="3106" y="17057"/>
                  </a:lnTo>
                  <a:cubicBezTo>
                    <a:pt x="3129" y="16988"/>
                    <a:pt x="3152" y="16942"/>
                    <a:pt x="3175" y="16872"/>
                  </a:cubicBezTo>
                  <a:cubicBezTo>
                    <a:pt x="3175" y="16826"/>
                    <a:pt x="3175" y="16803"/>
                    <a:pt x="3152" y="16756"/>
                  </a:cubicBezTo>
                  <a:lnTo>
                    <a:pt x="3199" y="16756"/>
                  </a:lnTo>
                  <a:cubicBezTo>
                    <a:pt x="3199" y="16756"/>
                    <a:pt x="3199" y="16733"/>
                    <a:pt x="3245" y="16710"/>
                  </a:cubicBezTo>
                  <a:cubicBezTo>
                    <a:pt x="3291" y="16687"/>
                    <a:pt x="3314" y="16663"/>
                    <a:pt x="3384" y="16640"/>
                  </a:cubicBezTo>
                  <a:lnTo>
                    <a:pt x="3384" y="16756"/>
                  </a:lnTo>
                  <a:lnTo>
                    <a:pt x="3268" y="16756"/>
                  </a:lnTo>
                  <a:cubicBezTo>
                    <a:pt x="3245" y="16803"/>
                    <a:pt x="3268" y="16826"/>
                    <a:pt x="3291" y="16872"/>
                  </a:cubicBezTo>
                  <a:cubicBezTo>
                    <a:pt x="3291" y="16872"/>
                    <a:pt x="3338" y="16872"/>
                    <a:pt x="3361" y="16895"/>
                  </a:cubicBezTo>
                  <a:cubicBezTo>
                    <a:pt x="3384" y="16849"/>
                    <a:pt x="3407" y="16826"/>
                    <a:pt x="3407" y="16803"/>
                  </a:cubicBezTo>
                  <a:cubicBezTo>
                    <a:pt x="3407" y="16803"/>
                    <a:pt x="3407" y="16803"/>
                    <a:pt x="3384" y="16756"/>
                  </a:cubicBezTo>
                  <a:lnTo>
                    <a:pt x="3384" y="16756"/>
                  </a:lnTo>
                  <a:cubicBezTo>
                    <a:pt x="3401" y="16760"/>
                    <a:pt x="3416" y="16762"/>
                    <a:pt x="3429" y="16762"/>
                  </a:cubicBezTo>
                  <a:cubicBezTo>
                    <a:pt x="3486" y="16762"/>
                    <a:pt x="3508" y="16725"/>
                    <a:pt x="3546" y="16687"/>
                  </a:cubicBezTo>
                  <a:cubicBezTo>
                    <a:pt x="3546" y="16733"/>
                    <a:pt x="3546" y="16779"/>
                    <a:pt x="3546" y="16826"/>
                  </a:cubicBezTo>
                  <a:cubicBezTo>
                    <a:pt x="3500" y="16826"/>
                    <a:pt x="3500" y="16849"/>
                    <a:pt x="3477" y="16849"/>
                  </a:cubicBezTo>
                  <a:cubicBezTo>
                    <a:pt x="3477" y="16895"/>
                    <a:pt x="3477" y="16942"/>
                    <a:pt x="3500" y="17011"/>
                  </a:cubicBezTo>
                  <a:cubicBezTo>
                    <a:pt x="3500" y="16965"/>
                    <a:pt x="3500" y="16965"/>
                    <a:pt x="3500" y="16965"/>
                  </a:cubicBezTo>
                  <a:cubicBezTo>
                    <a:pt x="3523" y="16942"/>
                    <a:pt x="3523" y="16942"/>
                    <a:pt x="3546" y="16942"/>
                  </a:cubicBezTo>
                  <a:cubicBezTo>
                    <a:pt x="3546" y="16918"/>
                    <a:pt x="3546" y="16895"/>
                    <a:pt x="3546" y="16849"/>
                  </a:cubicBezTo>
                  <a:cubicBezTo>
                    <a:pt x="3569" y="16872"/>
                    <a:pt x="3569" y="16872"/>
                    <a:pt x="3569" y="16895"/>
                  </a:cubicBezTo>
                  <a:cubicBezTo>
                    <a:pt x="3569" y="16849"/>
                    <a:pt x="3593" y="16826"/>
                    <a:pt x="3593" y="16803"/>
                  </a:cubicBezTo>
                  <a:cubicBezTo>
                    <a:pt x="3639" y="16803"/>
                    <a:pt x="3685" y="16779"/>
                    <a:pt x="3732" y="16756"/>
                  </a:cubicBezTo>
                  <a:cubicBezTo>
                    <a:pt x="3755" y="16710"/>
                    <a:pt x="3778" y="16663"/>
                    <a:pt x="3824" y="16617"/>
                  </a:cubicBezTo>
                  <a:cubicBezTo>
                    <a:pt x="3848" y="16617"/>
                    <a:pt x="3848" y="16617"/>
                    <a:pt x="3871" y="16640"/>
                  </a:cubicBezTo>
                  <a:cubicBezTo>
                    <a:pt x="3848" y="16617"/>
                    <a:pt x="3848" y="16594"/>
                    <a:pt x="3848" y="16571"/>
                  </a:cubicBezTo>
                  <a:cubicBezTo>
                    <a:pt x="3871" y="16548"/>
                    <a:pt x="3917" y="16548"/>
                    <a:pt x="3940" y="16524"/>
                  </a:cubicBezTo>
                  <a:cubicBezTo>
                    <a:pt x="3940" y="16501"/>
                    <a:pt x="3963" y="16478"/>
                    <a:pt x="3987" y="16432"/>
                  </a:cubicBezTo>
                  <a:cubicBezTo>
                    <a:pt x="3987" y="16432"/>
                    <a:pt x="3987" y="16409"/>
                    <a:pt x="3987" y="16385"/>
                  </a:cubicBezTo>
                  <a:lnTo>
                    <a:pt x="4126" y="16385"/>
                  </a:lnTo>
                  <a:cubicBezTo>
                    <a:pt x="4126" y="16362"/>
                    <a:pt x="4149" y="16339"/>
                    <a:pt x="4172" y="16316"/>
                  </a:cubicBezTo>
                  <a:lnTo>
                    <a:pt x="4195" y="16316"/>
                  </a:lnTo>
                  <a:cubicBezTo>
                    <a:pt x="4195" y="16409"/>
                    <a:pt x="4172" y="16501"/>
                    <a:pt x="4172" y="16594"/>
                  </a:cubicBezTo>
                  <a:cubicBezTo>
                    <a:pt x="4172" y="16594"/>
                    <a:pt x="4195" y="16617"/>
                    <a:pt x="4195" y="16617"/>
                  </a:cubicBezTo>
                  <a:cubicBezTo>
                    <a:pt x="4172" y="16640"/>
                    <a:pt x="4172" y="16640"/>
                    <a:pt x="4149" y="16640"/>
                  </a:cubicBezTo>
                  <a:cubicBezTo>
                    <a:pt x="4212" y="16661"/>
                    <a:pt x="4199" y="16759"/>
                    <a:pt x="4265" y="16759"/>
                  </a:cubicBezTo>
                  <a:cubicBezTo>
                    <a:pt x="4272" y="16759"/>
                    <a:pt x="4279" y="16758"/>
                    <a:pt x="4288" y="16756"/>
                  </a:cubicBezTo>
                  <a:lnTo>
                    <a:pt x="4288" y="16756"/>
                  </a:lnTo>
                  <a:cubicBezTo>
                    <a:pt x="4288" y="16779"/>
                    <a:pt x="4288" y="16779"/>
                    <a:pt x="4265" y="16803"/>
                  </a:cubicBezTo>
                  <a:cubicBezTo>
                    <a:pt x="4241" y="16779"/>
                    <a:pt x="4195" y="16756"/>
                    <a:pt x="4172" y="16756"/>
                  </a:cubicBezTo>
                  <a:cubicBezTo>
                    <a:pt x="4172" y="16733"/>
                    <a:pt x="4172" y="16710"/>
                    <a:pt x="4172" y="16710"/>
                  </a:cubicBezTo>
                  <a:lnTo>
                    <a:pt x="4102" y="16710"/>
                  </a:lnTo>
                  <a:lnTo>
                    <a:pt x="4102" y="16803"/>
                  </a:lnTo>
                  <a:cubicBezTo>
                    <a:pt x="4033" y="16826"/>
                    <a:pt x="4033" y="16895"/>
                    <a:pt x="4033" y="16942"/>
                  </a:cubicBezTo>
                  <a:cubicBezTo>
                    <a:pt x="4033" y="16942"/>
                    <a:pt x="4010" y="16965"/>
                    <a:pt x="4010" y="16965"/>
                  </a:cubicBezTo>
                  <a:cubicBezTo>
                    <a:pt x="4010" y="16988"/>
                    <a:pt x="4010" y="17011"/>
                    <a:pt x="4010" y="17057"/>
                  </a:cubicBezTo>
                  <a:cubicBezTo>
                    <a:pt x="4033" y="17034"/>
                    <a:pt x="4056" y="17034"/>
                    <a:pt x="4079" y="17034"/>
                  </a:cubicBezTo>
                  <a:cubicBezTo>
                    <a:pt x="4079" y="17057"/>
                    <a:pt x="4079" y="17081"/>
                    <a:pt x="4079" y="17104"/>
                  </a:cubicBezTo>
                  <a:cubicBezTo>
                    <a:pt x="4010" y="17197"/>
                    <a:pt x="4010" y="17289"/>
                    <a:pt x="4033" y="17382"/>
                  </a:cubicBezTo>
                  <a:lnTo>
                    <a:pt x="4010" y="17382"/>
                  </a:lnTo>
                  <a:cubicBezTo>
                    <a:pt x="4033" y="17475"/>
                    <a:pt x="4033" y="17591"/>
                    <a:pt x="4172" y="17591"/>
                  </a:cubicBezTo>
                  <a:cubicBezTo>
                    <a:pt x="4195" y="17614"/>
                    <a:pt x="4195" y="17637"/>
                    <a:pt x="4218" y="17660"/>
                  </a:cubicBezTo>
                  <a:lnTo>
                    <a:pt x="4311" y="17660"/>
                  </a:lnTo>
                  <a:cubicBezTo>
                    <a:pt x="4334" y="17706"/>
                    <a:pt x="4334" y="17730"/>
                    <a:pt x="4357" y="17776"/>
                  </a:cubicBezTo>
                  <a:lnTo>
                    <a:pt x="4311" y="17776"/>
                  </a:lnTo>
                  <a:cubicBezTo>
                    <a:pt x="4334" y="17799"/>
                    <a:pt x="4334" y="17822"/>
                    <a:pt x="4357" y="17822"/>
                  </a:cubicBezTo>
                  <a:cubicBezTo>
                    <a:pt x="4357" y="17869"/>
                    <a:pt x="4357" y="17892"/>
                    <a:pt x="4357" y="17915"/>
                  </a:cubicBezTo>
                  <a:lnTo>
                    <a:pt x="4288" y="17961"/>
                  </a:lnTo>
                  <a:cubicBezTo>
                    <a:pt x="4288" y="18077"/>
                    <a:pt x="4195" y="18170"/>
                    <a:pt x="4265" y="18263"/>
                  </a:cubicBezTo>
                  <a:cubicBezTo>
                    <a:pt x="4218" y="18355"/>
                    <a:pt x="4195" y="18448"/>
                    <a:pt x="4172" y="18541"/>
                  </a:cubicBezTo>
                  <a:cubicBezTo>
                    <a:pt x="4195" y="18541"/>
                    <a:pt x="4195" y="18564"/>
                    <a:pt x="4195" y="18564"/>
                  </a:cubicBezTo>
                  <a:cubicBezTo>
                    <a:pt x="4172" y="18703"/>
                    <a:pt x="4218" y="18772"/>
                    <a:pt x="4311" y="18772"/>
                  </a:cubicBezTo>
                  <a:cubicBezTo>
                    <a:pt x="4311" y="18772"/>
                    <a:pt x="4311" y="18796"/>
                    <a:pt x="4311" y="18796"/>
                  </a:cubicBezTo>
                  <a:cubicBezTo>
                    <a:pt x="4334" y="18796"/>
                    <a:pt x="4357" y="18798"/>
                    <a:pt x="4379" y="18798"/>
                  </a:cubicBezTo>
                  <a:cubicBezTo>
                    <a:pt x="4422" y="18798"/>
                    <a:pt x="4458" y="18788"/>
                    <a:pt x="4473" y="18726"/>
                  </a:cubicBezTo>
                  <a:cubicBezTo>
                    <a:pt x="4496" y="18749"/>
                    <a:pt x="4520" y="18749"/>
                    <a:pt x="4543" y="18772"/>
                  </a:cubicBezTo>
                  <a:cubicBezTo>
                    <a:pt x="4566" y="18749"/>
                    <a:pt x="4566" y="18703"/>
                    <a:pt x="4589" y="18680"/>
                  </a:cubicBezTo>
                  <a:lnTo>
                    <a:pt x="4635" y="18680"/>
                  </a:lnTo>
                  <a:cubicBezTo>
                    <a:pt x="4635" y="18680"/>
                    <a:pt x="4659" y="18680"/>
                    <a:pt x="4682" y="18657"/>
                  </a:cubicBezTo>
                  <a:lnTo>
                    <a:pt x="4682" y="18657"/>
                  </a:lnTo>
                  <a:cubicBezTo>
                    <a:pt x="4682" y="18680"/>
                    <a:pt x="4682" y="18703"/>
                    <a:pt x="4659" y="18703"/>
                  </a:cubicBezTo>
                  <a:lnTo>
                    <a:pt x="4682" y="18703"/>
                  </a:lnTo>
                  <a:cubicBezTo>
                    <a:pt x="4705" y="18680"/>
                    <a:pt x="4705" y="18680"/>
                    <a:pt x="4728" y="18657"/>
                  </a:cubicBezTo>
                  <a:cubicBezTo>
                    <a:pt x="4751" y="18657"/>
                    <a:pt x="4775" y="18633"/>
                    <a:pt x="4775" y="18633"/>
                  </a:cubicBezTo>
                  <a:cubicBezTo>
                    <a:pt x="4775" y="18633"/>
                    <a:pt x="4775" y="18633"/>
                    <a:pt x="4775" y="18610"/>
                  </a:cubicBezTo>
                  <a:cubicBezTo>
                    <a:pt x="4775" y="18587"/>
                    <a:pt x="4798" y="18587"/>
                    <a:pt x="4821" y="18564"/>
                  </a:cubicBezTo>
                  <a:cubicBezTo>
                    <a:pt x="4834" y="18564"/>
                    <a:pt x="4855" y="18549"/>
                    <a:pt x="4875" y="18549"/>
                  </a:cubicBezTo>
                  <a:cubicBezTo>
                    <a:pt x="4889" y="18549"/>
                    <a:pt x="4904" y="18557"/>
                    <a:pt x="4914" y="18587"/>
                  </a:cubicBezTo>
                  <a:cubicBezTo>
                    <a:pt x="4914" y="18610"/>
                    <a:pt x="4937" y="18657"/>
                    <a:pt x="4937" y="18703"/>
                  </a:cubicBezTo>
                  <a:cubicBezTo>
                    <a:pt x="4960" y="18657"/>
                    <a:pt x="4960" y="18657"/>
                    <a:pt x="4983" y="18633"/>
                  </a:cubicBezTo>
                  <a:cubicBezTo>
                    <a:pt x="4960" y="18633"/>
                    <a:pt x="4960" y="18610"/>
                    <a:pt x="4937" y="18610"/>
                  </a:cubicBezTo>
                  <a:cubicBezTo>
                    <a:pt x="4983" y="18587"/>
                    <a:pt x="5006" y="18564"/>
                    <a:pt x="5053" y="18541"/>
                  </a:cubicBezTo>
                  <a:cubicBezTo>
                    <a:pt x="5053" y="18541"/>
                    <a:pt x="5076" y="18564"/>
                    <a:pt x="5099" y="18587"/>
                  </a:cubicBezTo>
                  <a:cubicBezTo>
                    <a:pt x="5099" y="18518"/>
                    <a:pt x="5122" y="18448"/>
                    <a:pt x="5145" y="18378"/>
                  </a:cubicBezTo>
                  <a:cubicBezTo>
                    <a:pt x="5169" y="18402"/>
                    <a:pt x="5169" y="18402"/>
                    <a:pt x="5169" y="18425"/>
                  </a:cubicBezTo>
                  <a:cubicBezTo>
                    <a:pt x="5215" y="18378"/>
                    <a:pt x="5238" y="18355"/>
                    <a:pt x="5284" y="18355"/>
                  </a:cubicBezTo>
                  <a:cubicBezTo>
                    <a:pt x="5284" y="18332"/>
                    <a:pt x="5308" y="18309"/>
                    <a:pt x="5308" y="18309"/>
                  </a:cubicBezTo>
                  <a:cubicBezTo>
                    <a:pt x="5331" y="18286"/>
                    <a:pt x="5331" y="18286"/>
                    <a:pt x="5354" y="18263"/>
                  </a:cubicBezTo>
                  <a:lnTo>
                    <a:pt x="5331" y="18263"/>
                  </a:lnTo>
                  <a:lnTo>
                    <a:pt x="5354" y="18193"/>
                  </a:lnTo>
                  <a:lnTo>
                    <a:pt x="5423" y="18193"/>
                  </a:lnTo>
                  <a:cubicBezTo>
                    <a:pt x="5423" y="18147"/>
                    <a:pt x="5423" y="18100"/>
                    <a:pt x="5447" y="18077"/>
                  </a:cubicBezTo>
                  <a:cubicBezTo>
                    <a:pt x="5493" y="18077"/>
                    <a:pt x="5516" y="18100"/>
                    <a:pt x="5562" y="18124"/>
                  </a:cubicBezTo>
                  <a:cubicBezTo>
                    <a:pt x="5562" y="18124"/>
                    <a:pt x="5562" y="18124"/>
                    <a:pt x="5562" y="18100"/>
                  </a:cubicBezTo>
                  <a:cubicBezTo>
                    <a:pt x="5539" y="18100"/>
                    <a:pt x="5539" y="18077"/>
                    <a:pt x="5516" y="18077"/>
                  </a:cubicBezTo>
                  <a:cubicBezTo>
                    <a:pt x="5516" y="18054"/>
                    <a:pt x="5516" y="18031"/>
                    <a:pt x="5516" y="17984"/>
                  </a:cubicBezTo>
                  <a:cubicBezTo>
                    <a:pt x="5562" y="18031"/>
                    <a:pt x="5562" y="18054"/>
                    <a:pt x="5586" y="18077"/>
                  </a:cubicBezTo>
                  <a:cubicBezTo>
                    <a:pt x="5586" y="18031"/>
                    <a:pt x="5609" y="18008"/>
                    <a:pt x="5632" y="17984"/>
                  </a:cubicBezTo>
                  <a:cubicBezTo>
                    <a:pt x="5651" y="17984"/>
                    <a:pt x="5669" y="18014"/>
                    <a:pt x="5688" y="18014"/>
                  </a:cubicBezTo>
                  <a:cubicBezTo>
                    <a:pt x="5692" y="18014"/>
                    <a:pt x="5697" y="18012"/>
                    <a:pt x="5702" y="18008"/>
                  </a:cubicBezTo>
                  <a:cubicBezTo>
                    <a:pt x="5702" y="17961"/>
                    <a:pt x="5678" y="17938"/>
                    <a:pt x="5678" y="17915"/>
                  </a:cubicBezTo>
                  <a:cubicBezTo>
                    <a:pt x="5725" y="17915"/>
                    <a:pt x="5725" y="17892"/>
                    <a:pt x="5771" y="17892"/>
                  </a:cubicBezTo>
                  <a:cubicBezTo>
                    <a:pt x="5725" y="17892"/>
                    <a:pt x="5725" y="17869"/>
                    <a:pt x="5702" y="17869"/>
                  </a:cubicBezTo>
                  <a:cubicBezTo>
                    <a:pt x="5702" y="17869"/>
                    <a:pt x="5702" y="17845"/>
                    <a:pt x="5702" y="17845"/>
                  </a:cubicBezTo>
                  <a:cubicBezTo>
                    <a:pt x="5725" y="17845"/>
                    <a:pt x="5771" y="17869"/>
                    <a:pt x="5794" y="17869"/>
                  </a:cubicBezTo>
                  <a:cubicBezTo>
                    <a:pt x="5771" y="17845"/>
                    <a:pt x="5748" y="17822"/>
                    <a:pt x="5748" y="17799"/>
                  </a:cubicBezTo>
                  <a:cubicBezTo>
                    <a:pt x="5748" y="17776"/>
                    <a:pt x="5748" y="17753"/>
                    <a:pt x="5771" y="17730"/>
                  </a:cubicBezTo>
                  <a:cubicBezTo>
                    <a:pt x="5771" y="17730"/>
                    <a:pt x="5771" y="17730"/>
                    <a:pt x="5794" y="17753"/>
                  </a:cubicBezTo>
                  <a:cubicBezTo>
                    <a:pt x="5794" y="17730"/>
                    <a:pt x="5794" y="17730"/>
                    <a:pt x="5794" y="17706"/>
                  </a:cubicBezTo>
                  <a:cubicBezTo>
                    <a:pt x="5794" y="17706"/>
                    <a:pt x="5794" y="17683"/>
                    <a:pt x="5817" y="17683"/>
                  </a:cubicBezTo>
                  <a:cubicBezTo>
                    <a:pt x="5834" y="17717"/>
                    <a:pt x="5851" y="17739"/>
                    <a:pt x="5886" y="17739"/>
                  </a:cubicBezTo>
                  <a:cubicBezTo>
                    <a:pt x="5899" y="17739"/>
                    <a:pt x="5915" y="17736"/>
                    <a:pt x="5933" y="17730"/>
                  </a:cubicBezTo>
                  <a:cubicBezTo>
                    <a:pt x="5910" y="17730"/>
                    <a:pt x="5910" y="17706"/>
                    <a:pt x="5887" y="17706"/>
                  </a:cubicBezTo>
                  <a:lnTo>
                    <a:pt x="5864" y="17683"/>
                  </a:lnTo>
                  <a:cubicBezTo>
                    <a:pt x="5933" y="17683"/>
                    <a:pt x="5933" y="17683"/>
                    <a:pt x="6003" y="17730"/>
                  </a:cubicBezTo>
                  <a:cubicBezTo>
                    <a:pt x="6026" y="17706"/>
                    <a:pt x="6026" y="17683"/>
                    <a:pt x="6026" y="17660"/>
                  </a:cubicBezTo>
                  <a:cubicBezTo>
                    <a:pt x="6026" y="17660"/>
                    <a:pt x="6003" y="17637"/>
                    <a:pt x="5980" y="17637"/>
                  </a:cubicBezTo>
                  <a:cubicBezTo>
                    <a:pt x="5980" y="17637"/>
                    <a:pt x="6003" y="17614"/>
                    <a:pt x="6003" y="17614"/>
                  </a:cubicBezTo>
                  <a:lnTo>
                    <a:pt x="6072" y="17614"/>
                  </a:lnTo>
                  <a:cubicBezTo>
                    <a:pt x="6072" y="17567"/>
                    <a:pt x="6072" y="17544"/>
                    <a:pt x="6096" y="17498"/>
                  </a:cubicBezTo>
                  <a:lnTo>
                    <a:pt x="6119" y="17498"/>
                  </a:lnTo>
                  <a:cubicBezTo>
                    <a:pt x="6119" y="17475"/>
                    <a:pt x="6119" y="17451"/>
                    <a:pt x="6096" y="17428"/>
                  </a:cubicBezTo>
                  <a:cubicBezTo>
                    <a:pt x="6165" y="17405"/>
                    <a:pt x="6119" y="17312"/>
                    <a:pt x="6211" y="17289"/>
                  </a:cubicBezTo>
                  <a:cubicBezTo>
                    <a:pt x="6211" y="17289"/>
                    <a:pt x="6211" y="17266"/>
                    <a:pt x="6188" y="17266"/>
                  </a:cubicBezTo>
                  <a:cubicBezTo>
                    <a:pt x="6211" y="17243"/>
                    <a:pt x="6235" y="17243"/>
                    <a:pt x="6235" y="17243"/>
                  </a:cubicBezTo>
                  <a:cubicBezTo>
                    <a:pt x="6235" y="17220"/>
                    <a:pt x="6235" y="17197"/>
                    <a:pt x="6235" y="17197"/>
                  </a:cubicBezTo>
                  <a:cubicBezTo>
                    <a:pt x="6258" y="17150"/>
                    <a:pt x="6258" y="17127"/>
                    <a:pt x="6281" y="17104"/>
                  </a:cubicBezTo>
                  <a:cubicBezTo>
                    <a:pt x="6281" y="17081"/>
                    <a:pt x="6281" y="17081"/>
                    <a:pt x="6281" y="17081"/>
                  </a:cubicBezTo>
                  <a:cubicBezTo>
                    <a:pt x="6304" y="17034"/>
                    <a:pt x="6327" y="17011"/>
                    <a:pt x="6374" y="16988"/>
                  </a:cubicBezTo>
                  <a:cubicBezTo>
                    <a:pt x="6350" y="16965"/>
                    <a:pt x="6350" y="16965"/>
                    <a:pt x="6350" y="16965"/>
                  </a:cubicBezTo>
                  <a:cubicBezTo>
                    <a:pt x="6374" y="16918"/>
                    <a:pt x="6397" y="16872"/>
                    <a:pt x="6397" y="16826"/>
                  </a:cubicBezTo>
                  <a:cubicBezTo>
                    <a:pt x="6397" y="16803"/>
                    <a:pt x="6374" y="16779"/>
                    <a:pt x="6374" y="16756"/>
                  </a:cubicBezTo>
                  <a:lnTo>
                    <a:pt x="6350" y="16756"/>
                  </a:lnTo>
                  <a:lnTo>
                    <a:pt x="6350" y="16803"/>
                  </a:lnTo>
                  <a:cubicBezTo>
                    <a:pt x="6327" y="16803"/>
                    <a:pt x="6304" y="16826"/>
                    <a:pt x="6304" y="16826"/>
                  </a:cubicBezTo>
                  <a:cubicBezTo>
                    <a:pt x="6281" y="16803"/>
                    <a:pt x="6281" y="16779"/>
                    <a:pt x="6281" y="16756"/>
                  </a:cubicBezTo>
                  <a:cubicBezTo>
                    <a:pt x="6304" y="16756"/>
                    <a:pt x="6304" y="16733"/>
                    <a:pt x="6327" y="16733"/>
                  </a:cubicBezTo>
                  <a:cubicBezTo>
                    <a:pt x="6327" y="16710"/>
                    <a:pt x="6304" y="16710"/>
                    <a:pt x="6304" y="16710"/>
                  </a:cubicBezTo>
                  <a:cubicBezTo>
                    <a:pt x="6281" y="16710"/>
                    <a:pt x="6281" y="16687"/>
                    <a:pt x="6258" y="16687"/>
                  </a:cubicBezTo>
                  <a:cubicBezTo>
                    <a:pt x="6304" y="16663"/>
                    <a:pt x="6327" y="16663"/>
                    <a:pt x="6327" y="16663"/>
                  </a:cubicBezTo>
                  <a:cubicBezTo>
                    <a:pt x="6374" y="16640"/>
                    <a:pt x="6397" y="16617"/>
                    <a:pt x="6420" y="16594"/>
                  </a:cubicBezTo>
                  <a:cubicBezTo>
                    <a:pt x="6397" y="16548"/>
                    <a:pt x="6397" y="16548"/>
                    <a:pt x="6350" y="16501"/>
                  </a:cubicBezTo>
                  <a:lnTo>
                    <a:pt x="6350" y="16501"/>
                  </a:lnTo>
                  <a:cubicBezTo>
                    <a:pt x="6397" y="16524"/>
                    <a:pt x="6420" y="16524"/>
                    <a:pt x="6443" y="16524"/>
                  </a:cubicBezTo>
                  <a:cubicBezTo>
                    <a:pt x="6443" y="16501"/>
                    <a:pt x="6443" y="16478"/>
                    <a:pt x="6466" y="16455"/>
                  </a:cubicBezTo>
                  <a:cubicBezTo>
                    <a:pt x="6493" y="16428"/>
                    <a:pt x="6521" y="16417"/>
                    <a:pt x="6548" y="16417"/>
                  </a:cubicBezTo>
                  <a:cubicBezTo>
                    <a:pt x="6567" y="16417"/>
                    <a:pt x="6586" y="16422"/>
                    <a:pt x="6605" y="16432"/>
                  </a:cubicBezTo>
                  <a:cubicBezTo>
                    <a:pt x="6675" y="16339"/>
                    <a:pt x="6698" y="16246"/>
                    <a:pt x="6721" y="16154"/>
                  </a:cubicBezTo>
                  <a:lnTo>
                    <a:pt x="6652" y="16084"/>
                  </a:lnTo>
                  <a:cubicBezTo>
                    <a:pt x="6652" y="16061"/>
                    <a:pt x="6652" y="16015"/>
                    <a:pt x="6652" y="15991"/>
                  </a:cubicBezTo>
                  <a:cubicBezTo>
                    <a:pt x="6675" y="15991"/>
                    <a:pt x="6698" y="15968"/>
                    <a:pt x="6744" y="15968"/>
                  </a:cubicBezTo>
                  <a:cubicBezTo>
                    <a:pt x="6698" y="15922"/>
                    <a:pt x="6698" y="15876"/>
                    <a:pt x="6675" y="15852"/>
                  </a:cubicBezTo>
                  <a:cubicBezTo>
                    <a:pt x="6698" y="15829"/>
                    <a:pt x="6721" y="15806"/>
                    <a:pt x="6768" y="15783"/>
                  </a:cubicBezTo>
                  <a:cubicBezTo>
                    <a:pt x="6768" y="15760"/>
                    <a:pt x="6768" y="15736"/>
                    <a:pt x="6768" y="15736"/>
                  </a:cubicBezTo>
                  <a:cubicBezTo>
                    <a:pt x="6744" y="15736"/>
                    <a:pt x="6744" y="15736"/>
                    <a:pt x="6721" y="15760"/>
                  </a:cubicBezTo>
                  <a:cubicBezTo>
                    <a:pt x="6721" y="15713"/>
                    <a:pt x="6744" y="15690"/>
                    <a:pt x="6791" y="15690"/>
                  </a:cubicBezTo>
                  <a:cubicBezTo>
                    <a:pt x="6791" y="15690"/>
                    <a:pt x="6791" y="15667"/>
                    <a:pt x="6814" y="15667"/>
                  </a:cubicBezTo>
                  <a:cubicBezTo>
                    <a:pt x="6814" y="15644"/>
                    <a:pt x="6814" y="15621"/>
                    <a:pt x="6814" y="15597"/>
                  </a:cubicBezTo>
                  <a:cubicBezTo>
                    <a:pt x="6814" y="15574"/>
                    <a:pt x="6791" y="15574"/>
                    <a:pt x="6791" y="15528"/>
                  </a:cubicBezTo>
                  <a:lnTo>
                    <a:pt x="6814" y="15528"/>
                  </a:lnTo>
                  <a:cubicBezTo>
                    <a:pt x="6814" y="15505"/>
                    <a:pt x="6814" y="15505"/>
                    <a:pt x="6814" y="15482"/>
                  </a:cubicBezTo>
                  <a:cubicBezTo>
                    <a:pt x="6814" y="15482"/>
                    <a:pt x="6837" y="15458"/>
                    <a:pt x="6837" y="15458"/>
                  </a:cubicBezTo>
                  <a:cubicBezTo>
                    <a:pt x="6860" y="15482"/>
                    <a:pt x="6860" y="15482"/>
                    <a:pt x="6883" y="15482"/>
                  </a:cubicBezTo>
                  <a:cubicBezTo>
                    <a:pt x="6860" y="15435"/>
                    <a:pt x="6860" y="15412"/>
                    <a:pt x="6883" y="15389"/>
                  </a:cubicBezTo>
                  <a:cubicBezTo>
                    <a:pt x="6883" y="15366"/>
                    <a:pt x="6907" y="15366"/>
                    <a:pt x="6907" y="15366"/>
                  </a:cubicBezTo>
                  <a:cubicBezTo>
                    <a:pt x="6930" y="15389"/>
                    <a:pt x="6930" y="15389"/>
                    <a:pt x="6930" y="15412"/>
                  </a:cubicBezTo>
                  <a:cubicBezTo>
                    <a:pt x="6953" y="15412"/>
                    <a:pt x="6953" y="15412"/>
                    <a:pt x="6976" y="15389"/>
                  </a:cubicBezTo>
                  <a:cubicBezTo>
                    <a:pt x="6953" y="15366"/>
                    <a:pt x="6907" y="15343"/>
                    <a:pt x="6883" y="15319"/>
                  </a:cubicBezTo>
                  <a:lnTo>
                    <a:pt x="6907" y="15273"/>
                  </a:lnTo>
                  <a:cubicBezTo>
                    <a:pt x="6953" y="15273"/>
                    <a:pt x="6976" y="15296"/>
                    <a:pt x="6999" y="15296"/>
                  </a:cubicBezTo>
                  <a:cubicBezTo>
                    <a:pt x="6999" y="15273"/>
                    <a:pt x="7023" y="15273"/>
                    <a:pt x="7023" y="15250"/>
                  </a:cubicBezTo>
                  <a:cubicBezTo>
                    <a:pt x="7046" y="15250"/>
                    <a:pt x="7069" y="15250"/>
                    <a:pt x="7069" y="15273"/>
                  </a:cubicBezTo>
                  <a:cubicBezTo>
                    <a:pt x="7069" y="15250"/>
                    <a:pt x="7069" y="15227"/>
                    <a:pt x="7069" y="15227"/>
                  </a:cubicBezTo>
                  <a:lnTo>
                    <a:pt x="7023" y="15227"/>
                  </a:lnTo>
                  <a:cubicBezTo>
                    <a:pt x="7023" y="15227"/>
                    <a:pt x="7023" y="15203"/>
                    <a:pt x="7023" y="15203"/>
                  </a:cubicBezTo>
                  <a:lnTo>
                    <a:pt x="6999" y="15180"/>
                  </a:lnTo>
                  <a:cubicBezTo>
                    <a:pt x="7023" y="15157"/>
                    <a:pt x="7023" y="15157"/>
                    <a:pt x="7046" y="15134"/>
                  </a:cubicBezTo>
                  <a:lnTo>
                    <a:pt x="6999" y="15134"/>
                  </a:lnTo>
                  <a:cubicBezTo>
                    <a:pt x="6999" y="15111"/>
                    <a:pt x="7023" y="15088"/>
                    <a:pt x="7023" y="15064"/>
                  </a:cubicBezTo>
                  <a:cubicBezTo>
                    <a:pt x="7030" y="15080"/>
                    <a:pt x="7038" y="15093"/>
                    <a:pt x="7046" y="15105"/>
                  </a:cubicBezTo>
                  <a:lnTo>
                    <a:pt x="7046" y="15105"/>
                  </a:lnTo>
                  <a:lnTo>
                    <a:pt x="7046" y="15041"/>
                  </a:lnTo>
                  <a:cubicBezTo>
                    <a:pt x="7092" y="15018"/>
                    <a:pt x="7115" y="15018"/>
                    <a:pt x="7162" y="14995"/>
                  </a:cubicBezTo>
                  <a:cubicBezTo>
                    <a:pt x="7162" y="14995"/>
                    <a:pt x="7162" y="14972"/>
                    <a:pt x="7185" y="14949"/>
                  </a:cubicBezTo>
                  <a:cubicBezTo>
                    <a:pt x="7185" y="14949"/>
                    <a:pt x="7208" y="14972"/>
                    <a:pt x="7208" y="14995"/>
                  </a:cubicBezTo>
                  <a:cubicBezTo>
                    <a:pt x="7208" y="14949"/>
                    <a:pt x="7208" y="14902"/>
                    <a:pt x="7185" y="14856"/>
                  </a:cubicBezTo>
                  <a:cubicBezTo>
                    <a:pt x="7138" y="14809"/>
                    <a:pt x="7138" y="14786"/>
                    <a:pt x="7138" y="14740"/>
                  </a:cubicBezTo>
                  <a:lnTo>
                    <a:pt x="7162" y="14740"/>
                  </a:lnTo>
                  <a:cubicBezTo>
                    <a:pt x="7162" y="14740"/>
                    <a:pt x="7162" y="14763"/>
                    <a:pt x="7162" y="14763"/>
                  </a:cubicBezTo>
                  <a:cubicBezTo>
                    <a:pt x="7185" y="14763"/>
                    <a:pt x="7208" y="14786"/>
                    <a:pt x="7231" y="14786"/>
                  </a:cubicBezTo>
                  <a:cubicBezTo>
                    <a:pt x="7231" y="14717"/>
                    <a:pt x="7254" y="14670"/>
                    <a:pt x="7277" y="14601"/>
                  </a:cubicBezTo>
                  <a:cubicBezTo>
                    <a:pt x="7277" y="14624"/>
                    <a:pt x="7301" y="14624"/>
                    <a:pt x="7301" y="14624"/>
                  </a:cubicBezTo>
                  <a:cubicBezTo>
                    <a:pt x="7301" y="14601"/>
                    <a:pt x="7324" y="14601"/>
                    <a:pt x="7347" y="14578"/>
                  </a:cubicBezTo>
                  <a:cubicBezTo>
                    <a:pt x="7347" y="14531"/>
                    <a:pt x="7301" y="14531"/>
                    <a:pt x="7277" y="14508"/>
                  </a:cubicBezTo>
                  <a:lnTo>
                    <a:pt x="7324" y="14462"/>
                  </a:lnTo>
                  <a:cubicBezTo>
                    <a:pt x="7324" y="14462"/>
                    <a:pt x="7301" y="14462"/>
                    <a:pt x="7301" y="14439"/>
                  </a:cubicBezTo>
                  <a:lnTo>
                    <a:pt x="7347" y="14439"/>
                  </a:lnTo>
                  <a:cubicBezTo>
                    <a:pt x="7347" y="14416"/>
                    <a:pt x="7347" y="14392"/>
                    <a:pt x="7370" y="14369"/>
                  </a:cubicBezTo>
                  <a:cubicBezTo>
                    <a:pt x="7416" y="14392"/>
                    <a:pt x="7370" y="14439"/>
                    <a:pt x="7393" y="14462"/>
                  </a:cubicBezTo>
                  <a:cubicBezTo>
                    <a:pt x="7393" y="14485"/>
                    <a:pt x="7416" y="14508"/>
                    <a:pt x="7416" y="14531"/>
                  </a:cubicBezTo>
                  <a:cubicBezTo>
                    <a:pt x="7440" y="14531"/>
                    <a:pt x="7463" y="14555"/>
                    <a:pt x="7463" y="14555"/>
                  </a:cubicBezTo>
                  <a:cubicBezTo>
                    <a:pt x="7486" y="14531"/>
                    <a:pt x="7486" y="14531"/>
                    <a:pt x="7486" y="14531"/>
                  </a:cubicBezTo>
                  <a:cubicBezTo>
                    <a:pt x="7463" y="14531"/>
                    <a:pt x="7463" y="14508"/>
                    <a:pt x="7440" y="14508"/>
                  </a:cubicBezTo>
                  <a:cubicBezTo>
                    <a:pt x="7463" y="14462"/>
                    <a:pt x="7486" y="14416"/>
                    <a:pt x="7509" y="14392"/>
                  </a:cubicBezTo>
                  <a:lnTo>
                    <a:pt x="7532" y="14392"/>
                  </a:lnTo>
                  <a:lnTo>
                    <a:pt x="7532" y="14346"/>
                  </a:lnTo>
                  <a:lnTo>
                    <a:pt x="7532" y="14346"/>
                  </a:lnTo>
                  <a:cubicBezTo>
                    <a:pt x="7602" y="14439"/>
                    <a:pt x="7509" y="14508"/>
                    <a:pt x="7509" y="14578"/>
                  </a:cubicBezTo>
                  <a:lnTo>
                    <a:pt x="7486" y="14578"/>
                  </a:lnTo>
                  <a:cubicBezTo>
                    <a:pt x="7486" y="14647"/>
                    <a:pt x="7509" y="14670"/>
                    <a:pt x="7556" y="14694"/>
                  </a:cubicBezTo>
                  <a:cubicBezTo>
                    <a:pt x="7556" y="14694"/>
                    <a:pt x="7556" y="14717"/>
                    <a:pt x="7579" y="14740"/>
                  </a:cubicBezTo>
                  <a:cubicBezTo>
                    <a:pt x="7579" y="14717"/>
                    <a:pt x="7602" y="14717"/>
                    <a:pt x="7602" y="14694"/>
                  </a:cubicBezTo>
                  <a:cubicBezTo>
                    <a:pt x="7602" y="14694"/>
                    <a:pt x="7579" y="14670"/>
                    <a:pt x="7579" y="14670"/>
                  </a:cubicBezTo>
                  <a:cubicBezTo>
                    <a:pt x="7579" y="14670"/>
                    <a:pt x="7579" y="14647"/>
                    <a:pt x="7579" y="14647"/>
                  </a:cubicBezTo>
                  <a:cubicBezTo>
                    <a:pt x="7602" y="14647"/>
                    <a:pt x="7625" y="14647"/>
                    <a:pt x="7648" y="14670"/>
                  </a:cubicBezTo>
                  <a:cubicBezTo>
                    <a:pt x="7648" y="14647"/>
                    <a:pt x="7648" y="14624"/>
                    <a:pt x="7625" y="14624"/>
                  </a:cubicBezTo>
                  <a:cubicBezTo>
                    <a:pt x="7695" y="14624"/>
                    <a:pt x="7764" y="14647"/>
                    <a:pt x="7764" y="14694"/>
                  </a:cubicBezTo>
                  <a:cubicBezTo>
                    <a:pt x="7741" y="14694"/>
                    <a:pt x="7741" y="14670"/>
                    <a:pt x="7718" y="14670"/>
                  </a:cubicBezTo>
                  <a:cubicBezTo>
                    <a:pt x="7718" y="14717"/>
                    <a:pt x="7695" y="14740"/>
                    <a:pt x="7695" y="14763"/>
                  </a:cubicBezTo>
                  <a:cubicBezTo>
                    <a:pt x="7671" y="14786"/>
                    <a:pt x="7671" y="14786"/>
                    <a:pt x="7625" y="14786"/>
                  </a:cubicBezTo>
                  <a:cubicBezTo>
                    <a:pt x="7671" y="14809"/>
                    <a:pt x="7695" y="14809"/>
                    <a:pt x="7741" y="14833"/>
                  </a:cubicBezTo>
                  <a:cubicBezTo>
                    <a:pt x="7729" y="14844"/>
                    <a:pt x="7718" y="14849"/>
                    <a:pt x="7706" y="14849"/>
                  </a:cubicBezTo>
                  <a:cubicBezTo>
                    <a:pt x="7671" y="14849"/>
                    <a:pt x="7637" y="14809"/>
                    <a:pt x="7602" y="14809"/>
                  </a:cubicBezTo>
                  <a:cubicBezTo>
                    <a:pt x="7625" y="14833"/>
                    <a:pt x="7625" y="14833"/>
                    <a:pt x="7648" y="14833"/>
                  </a:cubicBezTo>
                  <a:cubicBezTo>
                    <a:pt x="7648" y="14856"/>
                    <a:pt x="7648" y="14879"/>
                    <a:pt x="7648" y="14879"/>
                  </a:cubicBezTo>
                  <a:lnTo>
                    <a:pt x="7625" y="14879"/>
                  </a:lnTo>
                  <a:cubicBezTo>
                    <a:pt x="7625" y="14879"/>
                    <a:pt x="7625" y="14902"/>
                    <a:pt x="7625" y="14925"/>
                  </a:cubicBezTo>
                  <a:cubicBezTo>
                    <a:pt x="7579" y="14902"/>
                    <a:pt x="7556" y="14902"/>
                    <a:pt x="7509" y="14879"/>
                  </a:cubicBezTo>
                  <a:lnTo>
                    <a:pt x="7509" y="14694"/>
                  </a:lnTo>
                  <a:cubicBezTo>
                    <a:pt x="7486" y="14717"/>
                    <a:pt x="7463" y="14740"/>
                    <a:pt x="7440" y="14740"/>
                  </a:cubicBezTo>
                  <a:cubicBezTo>
                    <a:pt x="7440" y="14740"/>
                    <a:pt x="7416" y="14717"/>
                    <a:pt x="7393" y="14717"/>
                  </a:cubicBezTo>
                  <a:cubicBezTo>
                    <a:pt x="7393" y="14740"/>
                    <a:pt x="7416" y="14763"/>
                    <a:pt x="7416" y="14763"/>
                  </a:cubicBezTo>
                  <a:cubicBezTo>
                    <a:pt x="7347" y="14856"/>
                    <a:pt x="7347" y="14856"/>
                    <a:pt x="7370" y="14902"/>
                  </a:cubicBezTo>
                  <a:cubicBezTo>
                    <a:pt x="7370" y="14925"/>
                    <a:pt x="7347" y="14972"/>
                    <a:pt x="7347" y="14995"/>
                  </a:cubicBezTo>
                  <a:cubicBezTo>
                    <a:pt x="7324" y="15018"/>
                    <a:pt x="7301" y="15018"/>
                    <a:pt x="7301" y="15064"/>
                  </a:cubicBezTo>
                  <a:cubicBezTo>
                    <a:pt x="7301" y="15064"/>
                    <a:pt x="7324" y="15088"/>
                    <a:pt x="7324" y="15111"/>
                  </a:cubicBezTo>
                  <a:cubicBezTo>
                    <a:pt x="7301" y="15134"/>
                    <a:pt x="7301" y="15157"/>
                    <a:pt x="7277" y="15157"/>
                  </a:cubicBezTo>
                  <a:cubicBezTo>
                    <a:pt x="7254" y="15180"/>
                    <a:pt x="7231" y="15203"/>
                    <a:pt x="7231" y="15203"/>
                  </a:cubicBezTo>
                  <a:cubicBezTo>
                    <a:pt x="7231" y="15250"/>
                    <a:pt x="7231" y="15273"/>
                    <a:pt x="7231" y="15296"/>
                  </a:cubicBezTo>
                  <a:cubicBezTo>
                    <a:pt x="7185" y="15319"/>
                    <a:pt x="7185" y="15319"/>
                    <a:pt x="7185" y="15389"/>
                  </a:cubicBezTo>
                  <a:cubicBezTo>
                    <a:pt x="7185" y="15412"/>
                    <a:pt x="7185" y="15412"/>
                    <a:pt x="7162" y="15435"/>
                  </a:cubicBezTo>
                  <a:cubicBezTo>
                    <a:pt x="7138" y="15482"/>
                    <a:pt x="7138" y="15528"/>
                    <a:pt x="7162" y="15551"/>
                  </a:cubicBezTo>
                  <a:cubicBezTo>
                    <a:pt x="7138" y="15574"/>
                    <a:pt x="7115" y="15621"/>
                    <a:pt x="7115" y="15621"/>
                  </a:cubicBezTo>
                  <a:cubicBezTo>
                    <a:pt x="7078" y="15621"/>
                    <a:pt x="7086" y="15650"/>
                    <a:pt x="7078" y="15650"/>
                  </a:cubicBezTo>
                  <a:cubicBezTo>
                    <a:pt x="7076" y="15650"/>
                    <a:pt x="7074" y="15648"/>
                    <a:pt x="7069" y="15644"/>
                  </a:cubicBezTo>
                  <a:cubicBezTo>
                    <a:pt x="7069" y="15667"/>
                    <a:pt x="7069" y="15690"/>
                    <a:pt x="7069" y="15690"/>
                  </a:cubicBezTo>
                  <a:cubicBezTo>
                    <a:pt x="7069" y="15736"/>
                    <a:pt x="7046" y="15783"/>
                    <a:pt x="6999" y="15806"/>
                  </a:cubicBezTo>
                  <a:cubicBezTo>
                    <a:pt x="6999" y="15806"/>
                    <a:pt x="6999" y="15829"/>
                    <a:pt x="6999" y="15852"/>
                  </a:cubicBezTo>
                  <a:lnTo>
                    <a:pt x="7069" y="15852"/>
                  </a:lnTo>
                  <a:cubicBezTo>
                    <a:pt x="7069" y="15852"/>
                    <a:pt x="7069" y="15829"/>
                    <a:pt x="7069" y="15829"/>
                  </a:cubicBezTo>
                  <a:cubicBezTo>
                    <a:pt x="7092" y="15829"/>
                    <a:pt x="7115" y="15806"/>
                    <a:pt x="7138" y="15783"/>
                  </a:cubicBezTo>
                  <a:cubicBezTo>
                    <a:pt x="7138" y="15829"/>
                    <a:pt x="7138" y="15852"/>
                    <a:pt x="7138" y="15852"/>
                  </a:cubicBezTo>
                  <a:lnTo>
                    <a:pt x="7231" y="15852"/>
                  </a:lnTo>
                  <a:lnTo>
                    <a:pt x="7208" y="15829"/>
                  </a:lnTo>
                  <a:cubicBezTo>
                    <a:pt x="7203" y="15834"/>
                    <a:pt x="7200" y="15836"/>
                    <a:pt x="7196" y="15836"/>
                  </a:cubicBezTo>
                  <a:cubicBezTo>
                    <a:pt x="7184" y="15836"/>
                    <a:pt x="7180" y="15806"/>
                    <a:pt x="7162" y="15806"/>
                  </a:cubicBezTo>
                  <a:cubicBezTo>
                    <a:pt x="7162" y="15783"/>
                    <a:pt x="7138" y="15760"/>
                    <a:pt x="7138" y="15736"/>
                  </a:cubicBezTo>
                  <a:cubicBezTo>
                    <a:pt x="7138" y="15690"/>
                    <a:pt x="7162" y="15644"/>
                    <a:pt x="7162" y="15597"/>
                  </a:cubicBezTo>
                  <a:cubicBezTo>
                    <a:pt x="7169" y="15601"/>
                    <a:pt x="7177" y="15605"/>
                    <a:pt x="7185" y="15609"/>
                  </a:cubicBezTo>
                  <a:lnTo>
                    <a:pt x="7185" y="15609"/>
                  </a:lnTo>
                  <a:cubicBezTo>
                    <a:pt x="7185" y="15606"/>
                    <a:pt x="7185" y="15602"/>
                    <a:pt x="7185" y="15597"/>
                  </a:cubicBezTo>
                  <a:cubicBezTo>
                    <a:pt x="7185" y="15597"/>
                    <a:pt x="7208" y="15574"/>
                    <a:pt x="7208" y="15574"/>
                  </a:cubicBezTo>
                  <a:cubicBezTo>
                    <a:pt x="7185" y="15551"/>
                    <a:pt x="7185" y="15551"/>
                    <a:pt x="7162" y="15528"/>
                  </a:cubicBezTo>
                  <a:cubicBezTo>
                    <a:pt x="7162" y="15528"/>
                    <a:pt x="7162" y="15528"/>
                    <a:pt x="7162" y="15505"/>
                  </a:cubicBezTo>
                  <a:cubicBezTo>
                    <a:pt x="7208" y="15528"/>
                    <a:pt x="7254" y="15528"/>
                    <a:pt x="7277" y="15551"/>
                  </a:cubicBezTo>
                  <a:cubicBezTo>
                    <a:pt x="7277" y="15574"/>
                    <a:pt x="7277" y="15597"/>
                    <a:pt x="7277" y="15621"/>
                  </a:cubicBezTo>
                  <a:cubicBezTo>
                    <a:pt x="7261" y="15621"/>
                    <a:pt x="7244" y="15621"/>
                    <a:pt x="7227" y="15629"/>
                  </a:cubicBezTo>
                  <a:lnTo>
                    <a:pt x="7227" y="15629"/>
                  </a:lnTo>
                  <a:cubicBezTo>
                    <a:pt x="7213" y="15623"/>
                    <a:pt x="7199" y="15616"/>
                    <a:pt x="7185" y="15609"/>
                  </a:cubicBezTo>
                  <a:lnTo>
                    <a:pt x="7185" y="15609"/>
                  </a:lnTo>
                  <a:cubicBezTo>
                    <a:pt x="7186" y="15622"/>
                    <a:pt x="7189" y="15625"/>
                    <a:pt x="7208" y="15644"/>
                  </a:cubicBezTo>
                  <a:cubicBezTo>
                    <a:pt x="7214" y="15637"/>
                    <a:pt x="7221" y="15633"/>
                    <a:pt x="7227" y="15629"/>
                  </a:cubicBezTo>
                  <a:lnTo>
                    <a:pt x="7227" y="15629"/>
                  </a:lnTo>
                  <a:cubicBezTo>
                    <a:pt x="7255" y="15642"/>
                    <a:pt x="7286" y="15654"/>
                    <a:pt x="7324" y="15667"/>
                  </a:cubicBezTo>
                  <a:cubicBezTo>
                    <a:pt x="7301" y="15690"/>
                    <a:pt x="7254" y="15736"/>
                    <a:pt x="7301" y="15783"/>
                  </a:cubicBezTo>
                  <a:cubicBezTo>
                    <a:pt x="7301" y="15783"/>
                    <a:pt x="7277" y="15806"/>
                    <a:pt x="7277" y="15806"/>
                  </a:cubicBezTo>
                  <a:cubicBezTo>
                    <a:pt x="7277" y="15829"/>
                    <a:pt x="7277" y="15829"/>
                    <a:pt x="7301" y="15852"/>
                  </a:cubicBezTo>
                  <a:lnTo>
                    <a:pt x="7231" y="15852"/>
                  </a:lnTo>
                  <a:lnTo>
                    <a:pt x="7231" y="15922"/>
                  </a:lnTo>
                  <a:cubicBezTo>
                    <a:pt x="7277" y="15945"/>
                    <a:pt x="7254" y="15991"/>
                    <a:pt x="7254" y="16015"/>
                  </a:cubicBezTo>
                  <a:cubicBezTo>
                    <a:pt x="7301" y="16038"/>
                    <a:pt x="7347" y="16061"/>
                    <a:pt x="7347" y="16107"/>
                  </a:cubicBezTo>
                  <a:cubicBezTo>
                    <a:pt x="7347" y="16107"/>
                    <a:pt x="7324" y="16107"/>
                    <a:pt x="7301" y="16130"/>
                  </a:cubicBezTo>
                  <a:cubicBezTo>
                    <a:pt x="7324" y="16130"/>
                    <a:pt x="7347" y="16154"/>
                    <a:pt x="7370" y="16177"/>
                  </a:cubicBezTo>
                  <a:cubicBezTo>
                    <a:pt x="7324" y="16177"/>
                    <a:pt x="7301" y="16177"/>
                    <a:pt x="7277" y="16200"/>
                  </a:cubicBezTo>
                  <a:cubicBezTo>
                    <a:pt x="7254" y="16177"/>
                    <a:pt x="7231" y="16177"/>
                    <a:pt x="7208" y="16154"/>
                  </a:cubicBezTo>
                  <a:cubicBezTo>
                    <a:pt x="7208" y="16177"/>
                    <a:pt x="7208" y="16177"/>
                    <a:pt x="7208" y="16200"/>
                  </a:cubicBezTo>
                  <a:cubicBezTo>
                    <a:pt x="7162" y="16177"/>
                    <a:pt x="7115" y="16177"/>
                    <a:pt x="7046" y="16154"/>
                  </a:cubicBezTo>
                  <a:cubicBezTo>
                    <a:pt x="7046" y="16177"/>
                    <a:pt x="7046" y="16177"/>
                    <a:pt x="7023" y="16177"/>
                  </a:cubicBezTo>
                  <a:cubicBezTo>
                    <a:pt x="7046" y="16200"/>
                    <a:pt x="7069" y="16200"/>
                    <a:pt x="7092" y="16223"/>
                  </a:cubicBezTo>
                  <a:cubicBezTo>
                    <a:pt x="7069" y="16246"/>
                    <a:pt x="7069" y="16246"/>
                    <a:pt x="7069" y="16246"/>
                  </a:cubicBezTo>
                  <a:lnTo>
                    <a:pt x="6976" y="16246"/>
                  </a:lnTo>
                  <a:cubicBezTo>
                    <a:pt x="6976" y="16246"/>
                    <a:pt x="6953" y="16270"/>
                    <a:pt x="6953" y="16293"/>
                  </a:cubicBezTo>
                  <a:lnTo>
                    <a:pt x="7046" y="16293"/>
                  </a:lnTo>
                  <a:cubicBezTo>
                    <a:pt x="7023" y="16316"/>
                    <a:pt x="6999" y="16316"/>
                    <a:pt x="6953" y="16339"/>
                  </a:cubicBezTo>
                  <a:cubicBezTo>
                    <a:pt x="6976" y="16339"/>
                    <a:pt x="6976" y="16339"/>
                    <a:pt x="6999" y="16362"/>
                  </a:cubicBezTo>
                  <a:cubicBezTo>
                    <a:pt x="6976" y="16385"/>
                    <a:pt x="6953" y="16409"/>
                    <a:pt x="6953" y="16432"/>
                  </a:cubicBezTo>
                  <a:cubicBezTo>
                    <a:pt x="6993" y="16432"/>
                    <a:pt x="7015" y="16483"/>
                    <a:pt x="7065" y="16483"/>
                  </a:cubicBezTo>
                  <a:cubicBezTo>
                    <a:pt x="7073" y="16483"/>
                    <a:pt x="7082" y="16481"/>
                    <a:pt x="7092" y="16478"/>
                  </a:cubicBezTo>
                  <a:cubicBezTo>
                    <a:pt x="7115" y="16478"/>
                    <a:pt x="7115" y="16455"/>
                    <a:pt x="7115" y="16455"/>
                  </a:cubicBezTo>
                  <a:cubicBezTo>
                    <a:pt x="7138" y="16455"/>
                    <a:pt x="7138" y="16478"/>
                    <a:pt x="7162" y="16478"/>
                  </a:cubicBezTo>
                  <a:cubicBezTo>
                    <a:pt x="7162" y="16455"/>
                    <a:pt x="7185" y="16432"/>
                    <a:pt x="7185" y="16385"/>
                  </a:cubicBezTo>
                  <a:lnTo>
                    <a:pt x="7162" y="16385"/>
                  </a:lnTo>
                  <a:cubicBezTo>
                    <a:pt x="7138" y="16385"/>
                    <a:pt x="7138" y="16409"/>
                    <a:pt x="7138" y="16409"/>
                  </a:cubicBezTo>
                  <a:cubicBezTo>
                    <a:pt x="7115" y="16385"/>
                    <a:pt x="7115" y="16385"/>
                    <a:pt x="7092" y="16362"/>
                  </a:cubicBezTo>
                  <a:cubicBezTo>
                    <a:pt x="7069" y="16385"/>
                    <a:pt x="7069" y="16385"/>
                    <a:pt x="7046" y="16385"/>
                  </a:cubicBezTo>
                  <a:cubicBezTo>
                    <a:pt x="7046" y="16362"/>
                    <a:pt x="7069" y="16362"/>
                    <a:pt x="7069" y="16339"/>
                  </a:cubicBezTo>
                  <a:cubicBezTo>
                    <a:pt x="7069" y="16316"/>
                    <a:pt x="7069" y="16293"/>
                    <a:pt x="7069" y="16293"/>
                  </a:cubicBezTo>
                  <a:cubicBezTo>
                    <a:pt x="7115" y="16293"/>
                    <a:pt x="7162" y="16293"/>
                    <a:pt x="7208" y="16316"/>
                  </a:cubicBezTo>
                  <a:cubicBezTo>
                    <a:pt x="7231" y="16339"/>
                    <a:pt x="7254" y="16362"/>
                    <a:pt x="7277" y="16362"/>
                  </a:cubicBezTo>
                  <a:cubicBezTo>
                    <a:pt x="7301" y="16409"/>
                    <a:pt x="7301" y="16432"/>
                    <a:pt x="7324" y="16478"/>
                  </a:cubicBezTo>
                  <a:cubicBezTo>
                    <a:pt x="7324" y="16455"/>
                    <a:pt x="7324" y="16455"/>
                    <a:pt x="7324" y="16432"/>
                  </a:cubicBezTo>
                  <a:cubicBezTo>
                    <a:pt x="7393" y="16524"/>
                    <a:pt x="7393" y="16524"/>
                    <a:pt x="7347" y="16571"/>
                  </a:cubicBezTo>
                  <a:lnTo>
                    <a:pt x="7347" y="16548"/>
                  </a:lnTo>
                  <a:lnTo>
                    <a:pt x="7301" y="16548"/>
                  </a:lnTo>
                  <a:cubicBezTo>
                    <a:pt x="7301" y="16571"/>
                    <a:pt x="7324" y="16617"/>
                    <a:pt x="7324" y="16640"/>
                  </a:cubicBezTo>
                  <a:cubicBezTo>
                    <a:pt x="7324" y="16663"/>
                    <a:pt x="7301" y="16663"/>
                    <a:pt x="7301" y="16663"/>
                  </a:cubicBezTo>
                  <a:cubicBezTo>
                    <a:pt x="7277" y="16640"/>
                    <a:pt x="7277" y="16617"/>
                    <a:pt x="7277" y="16594"/>
                  </a:cubicBezTo>
                  <a:cubicBezTo>
                    <a:pt x="7254" y="16640"/>
                    <a:pt x="7254" y="16687"/>
                    <a:pt x="7231" y="16710"/>
                  </a:cubicBezTo>
                  <a:cubicBezTo>
                    <a:pt x="7254" y="16756"/>
                    <a:pt x="7254" y="16779"/>
                    <a:pt x="7277" y="16803"/>
                  </a:cubicBezTo>
                  <a:lnTo>
                    <a:pt x="7231" y="16803"/>
                  </a:lnTo>
                  <a:cubicBezTo>
                    <a:pt x="7185" y="16872"/>
                    <a:pt x="7185" y="16872"/>
                    <a:pt x="7208" y="16918"/>
                  </a:cubicBezTo>
                  <a:cubicBezTo>
                    <a:pt x="7208" y="16942"/>
                    <a:pt x="7208" y="16965"/>
                    <a:pt x="7162" y="16965"/>
                  </a:cubicBezTo>
                  <a:cubicBezTo>
                    <a:pt x="7115" y="16988"/>
                    <a:pt x="7092" y="17034"/>
                    <a:pt x="7046" y="17081"/>
                  </a:cubicBezTo>
                  <a:cubicBezTo>
                    <a:pt x="7046" y="17081"/>
                    <a:pt x="7046" y="17104"/>
                    <a:pt x="7046" y="17127"/>
                  </a:cubicBezTo>
                  <a:cubicBezTo>
                    <a:pt x="7046" y="17127"/>
                    <a:pt x="7023" y="17127"/>
                    <a:pt x="6999" y="17150"/>
                  </a:cubicBezTo>
                  <a:cubicBezTo>
                    <a:pt x="7023" y="17173"/>
                    <a:pt x="7023" y="17173"/>
                    <a:pt x="7046" y="17197"/>
                  </a:cubicBezTo>
                  <a:cubicBezTo>
                    <a:pt x="7023" y="17220"/>
                    <a:pt x="7023" y="17220"/>
                    <a:pt x="6999" y="17243"/>
                  </a:cubicBezTo>
                  <a:lnTo>
                    <a:pt x="6999" y="17359"/>
                  </a:lnTo>
                  <a:lnTo>
                    <a:pt x="7046" y="17359"/>
                  </a:lnTo>
                  <a:cubicBezTo>
                    <a:pt x="7046" y="17382"/>
                    <a:pt x="7023" y="17428"/>
                    <a:pt x="7023" y="17451"/>
                  </a:cubicBezTo>
                  <a:cubicBezTo>
                    <a:pt x="7046" y="17451"/>
                    <a:pt x="7069" y="17451"/>
                    <a:pt x="7092" y="17475"/>
                  </a:cubicBezTo>
                  <a:lnTo>
                    <a:pt x="7023" y="17475"/>
                  </a:lnTo>
                  <a:cubicBezTo>
                    <a:pt x="7069" y="17498"/>
                    <a:pt x="7115" y="17521"/>
                    <a:pt x="7162" y="17544"/>
                  </a:cubicBezTo>
                  <a:cubicBezTo>
                    <a:pt x="7162" y="17567"/>
                    <a:pt x="7138" y="17591"/>
                    <a:pt x="7138" y="17614"/>
                  </a:cubicBezTo>
                  <a:lnTo>
                    <a:pt x="7162" y="17614"/>
                  </a:lnTo>
                  <a:cubicBezTo>
                    <a:pt x="7162" y="17614"/>
                    <a:pt x="7162" y="17591"/>
                    <a:pt x="7185" y="17591"/>
                  </a:cubicBezTo>
                  <a:cubicBezTo>
                    <a:pt x="7208" y="17567"/>
                    <a:pt x="7254" y="17544"/>
                    <a:pt x="7301" y="17544"/>
                  </a:cubicBezTo>
                  <a:lnTo>
                    <a:pt x="7277" y="17544"/>
                  </a:lnTo>
                  <a:cubicBezTo>
                    <a:pt x="7277" y="17521"/>
                    <a:pt x="7277" y="17498"/>
                    <a:pt x="7277" y="17475"/>
                  </a:cubicBezTo>
                  <a:cubicBezTo>
                    <a:pt x="7277" y="17451"/>
                    <a:pt x="7277" y="17451"/>
                    <a:pt x="7301" y="17451"/>
                  </a:cubicBezTo>
                  <a:cubicBezTo>
                    <a:pt x="7324" y="17475"/>
                    <a:pt x="7347" y="17498"/>
                    <a:pt x="7370" y="17521"/>
                  </a:cubicBezTo>
                  <a:lnTo>
                    <a:pt x="7370" y="17544"/>
                  </a:lnTo>
                  <a:cubicBezTo>
                    <a:pt x="7393" y="17567"/>
                    <a:pt x="7416" y="17567"/>
                    <a:pt x="7416" y="17591"/>
                  </a:cubicBezTo>
                  <a:cubicBezTo>
                    <a:pt x="7440" y="17544"/>
                    <a:pt x="7440" y="17521"/>
                    <a:pt x="7463" y="17498"/>
                  </a:cubicBezTo>
                  <a:cubicBezTo>
                    <a:pt x="7463" y="17498"/>
                    <a:pt x="7440" y="17475"/>
                    <a:pt x="7440" y="17475"/>
                  </a:cubicBezTo>
                  <a:cubicBezTo>
                    <a:pt x="7463" y="17451"/>
                    <a:pt x="7463" y="17451"/>
                    <a:pt x="7486" y="17428"/>
                  </a:cubicBezTo>
                  <a:cubicBezTo>
                    <a:pt x="7509" y="17428"/>
                    <a:pt x="7509" y="17428"/>
                    <a:pt x="7532" y="17451"/>
                  </a:cubicBezTo>
                  <a:cubicBezTo>
                    <a:pt x="7556" y="17475"/>
                    <a:pt x="7556" y="17498"/>
                    <a:pt x="7556" y="17521"/>
                  </a:cubicBezTo>
                  <a:cubicBezTo>
                    <a:pt x="7602" y="17498"/>
                    <a:pt x="7579" y="17475"/>
                    <a:pt x="7579" y="17451"/>
                  </a:cubicBezTo>
                  <a:lnTo>
                    <a:pt x="7602" y="17451"/>
                  </a:lnTo>
                  <a:cubicBezTo>
                    <a:pt x="7602" y="17405"/>
                    <a:pt x="7579" y="17359"/>
                    <a:pt x="7579" y="17312"/>
                  </a:cubicBezTo>
                  <a:cubicBezTo>
                    <a:pt x="7625" y="17312"/>
                    <a:pt x="7648" y="17336"/>
                    <a:pt x="7671" y="17336"/>
                  </a:cubicBezTo>
                  <a:cubicBezTo>
                    <a:pt x="7671" y="17359"/>
                    <a:pt x="7671" y="17382"/>
                    <a:pt x="7671" y="17405"/>
                  </a:cubicBezTo>
                  <a:lnTo>
                    <a:pt x="7695" y="17405"/>
                  </a:lnTo>
                  <a:cubicBezTo>
                    <a:pt x="7695" y="17405"/>
                    <a:pt x="7718" y="17405"/>
                    <a:pt x="7718" y="17382"/>
                  </a:cubicBezTo>
                  <a:cubicBezTo>
                    <a:pt x="7718" y="17405"/>
                    <a:pt x="7741" y="17405"/>
                    <a:pt x="7741" y="17428"/>
                  </a:cubicBezTo>
                  <a:cubicBezTo>
                    <a:pt x="7810" y="17359"/>
                    <a:pt x="7810" y="17243"/>
                    <a:pt x="7926" y="17220"/>
                  </a:cubicBezTo>
                  <a:cubicBezTo>
                    <a:pt x="7903" y="17173"/>
                    <a:pt x="7926" y="17150"/>
                    <a:pt x="7950" y="17127"/>
                  </a:cubicBezTo>
                  <a:cubicBezTo>
                    <a:pt x="7950" y="17197"/>
                    <a:pt x="7996" y="17266"/>
                    <a:pt x="7950" y="17336"/>
                  </a:cubicBezTo>
                  <a:lnTo>
                    <a:pt x="7973" y="17336"/>
                  </a:lnTo>
                  <a:cubicBezTo>
                    <a:pt x="7973" y="17336"/>
                    <a:pt x="7996" y="17312"/>
                    <a:pt x="7996" y="17312"/>
                  </a:cubicBezTo>
                  <a:cubicBezTo>
                    <a:pt x="8019" y="17336"/>
                    <a:pt x="8019" y="17336"/>
                    <a:pt x="8042" y="17336"/>
                  </a:cubicBezTo>
                  <a:lnTo>
                    <a:pt x="8065" y="17336"/>
                  </a:lnTo>
                  <a:cubicBezTo>
                    <a:pt x="8042" y="17312"/>
                    <a:pt x="8042" y="17312"/>
                    <a:pt x="8042" y="17289"/>
                  </a:cubicBezTo>
                  <a:cubicBezTo>
                    <a:pt x="8042" y="17266"/>
                    <a:pt x="8065" y="17243"/>
                    <a:pt x="8065" y="17243"/>
                  </a:cubicBezTo>
                  <a:cubicBezTo>
                    <a:pt x="8089" y="17243"/>
                    <a:pt x="8112" y="17243"/>
                    <a:pt x="8112" y="17266"/>
                  </a:cubicBezTo>
                  <a:cubicBezTo>
                    <a:pt x="8158" y="17220"/>
                    <a:pt x="8181" y="17150"/>
                    <a:pt x="8251" y="17127"/>
                  </a:cubicBezTo>
                  <a:cubicBezTo>
                    <a:pt x="8274" y="17127"/>
                    <a:pt x="8274" y="17081"/>
                    <a:pt x="8274" y="17057"/>
                  </a:cubicBezTo>
                  <a:cubicBezTo>
                    <a:pt x="8297" y="17034"/>
                    <a:pt x="8297" y="17011"/>
                    <a:pt x="8297" y="16988"/>
                  </a:cubicBezTo>
                  <a:cubicBezTo>
                    <a:pt x="8320" y="16988"/>
                    <a:pt x="8320" y="16988"/>
                    <a:pt x="8344" y="16965"/>
                  </a:cubicBezTo>
                  <a:cubicBezTo>
                    <a:pt x="8344" y="16942"/>
                    <a:pt x="8344" y="16918"/>
                    <a:pt x="8320" y="16895"/>
                  </a:cubicBezTo>
                  <a:cubicBezTo>
                    <a:pt x="8297" y="16895"/>
                    <a:pt x="8297" y="16895"/>
                    <a:pt x="8274" y="16918"/>
                  </a:cubicBezTo>
                  <a:cubicBezTo>
                    <a:pt x="8251" y="16872"/>
                    <a:pt x="8251" y="16849"/>
                    <a:pt x="8251" y="16826"/>
                  </a:cubicBezTo>
                  <a:cubicBezTo>
                    <a:pt x="8274" y="16803"/>
                    <a:pt x="8297" y="16803"/>
                    <a:pt x="8320" y="16803"/>
                  </a:cubicBezTo>
                  <a:cubicBezTo>
                    <a:pt x="8320" y="16756"/>
                    <a:pt x="8297" y="16710"/>
                    <a:pt x="8297" y="16687"/>
                  </a:cubicBezTo>
                  <a:cubicBezTo>
                    <a:pt x="8297" y="16663"/>
                    <a:pt x="8297" y="16640"/>
                    <a:pt x="8297" y="16617"/>
                  </a:cubicBezTo>
                  <a:cubicBezTo>
                    <a:pt x="8320" y="16594"/>
                    <a:pt x="8320" y="16571"/>
                    <a:pt x="8320" y="16571"/>
                  </a:cubicBezTo>
                  <a:cubicBezTo>
                    <a:pt x="8367" y="16571"/>
                    <a:pt x="8367" y="16548"/>
                    <a:pt x="8367" y="16501"/>
                  </a:cubicBezTo>
                  <a:cubicBezTo>
                    <a:pt x="8367" y="16478"/>
                    <a:pt x="8367" y="16478"/>
                    <a:pt x="8367" y="16455"/>
                  </a:cubicBezTo>
                  <a:lnTo>
                    <a:pt x="8390" y="16455"/>
                  </a:lnTo>
                  <a:cubicBezTo>
                    <a:pt x="8390" y="16456"/>
                    <a:pt x="8391" y="16456"/>
                    <a:pt x="8392" y="16457"/>
                  </a:cubicBezTo>
                  <a:lnTo>
                    <a:pt x="8392" y="16457"/>
                  </a:lnTo>
                  <a:cubicBezTo>
                    <a:pt x="8398" y="16423"/>
                    <a:pt x="8417" y="16401"/>
                    <a:pt x="8436" y="16362"/>
                  </a:cubicBezTo>
                  <a:lnTo>
                    <a:pt x="8506" y="16432"/>
                  </a:lnTo>
                  <a:cubicBezTo>
                    <a:pt x="8483" y="16455"/>
                    <a:pt x="8436" y="16478"/>
                    <a:pt x="8413" y="16501"/>
                  </a:cubicBezTo>
                  <a:cubicBezTo>
                    <a:pt x="8413" y="16494"/>
                    <a:pt x="8410" y="16488"/>
                    <a:pt x="8407" y="16485"/>
                  </a:cubicBezTo>
                  <a:lnTo>
                    <a:pt x="8407" y="16485"/>
                  </a:lnTo>
                  <a:cubicBezTo>
                    <a:pt x="8416" y="16509"/>
                    <a:pt x="8421" y="16540"/>
                    <a:pt x="8436" y="16571"/>
                  </a:cubicBezTo>
                  <a:cubicBezTo>
                    <a:pt x="8459" y="16548"/>
                    <a:pt x="8483" y="16548"/>
                    <a:pt x="8529" y="16524"/>
                  </a:cubicBezTo>
                  <a:cubicBezTo>
                    <a:pt x="8529" y="16478"/>
                    <a:pt x="8529" y="16455"/>
                    <a:pt x="8506" y="16409"/>
                  </a:cubicBezTo>
                  <a:cubicBezTo>
                    <a:pt x="8529" y="16409"/>
                    <a:pt x="8552" y="16385"/>
                    <a:pt x="8575" y="16385"/>
                  </a:cubicBezTo>
                  <a:cubicBezTo>
                    <a:pt x="8575" y="16409"/>
                    <a:pt x="8575" y="16432"/>
                    <a:pt x="8575" y="16478"/>
                  </a:cubicBezTo>
                  <a:cubicBezTo>
                    <a:pt x="8598" y="16478"/>
                    <a:pt x="8622" y="16501"/>
                    <a:pt x="8668" y="16524"/>
                  </a:cubicBezTo>
                  <a:lnTo>
                    <a:pt x="8529" y="16524"/>
                  </a:lnTo>
                  <a:cubicBezTo>
                    <a:pt x="8552" y="16594"/>
                    <a:pt x="8575" y="16640"/>
                    <a:pt x="8575" y="16710"/>
                  </a:cubicBezTo>
                  <a:cubicBezTo>
                    <a:pt x="8575" y="16687"/>
                    <a:pt x="8575" y="16663"/>
                    <a:pt x="8598" y="16663"/>
                  </a:cubicBezTo>
                  <a:cubicBezTo>
                    <a:pt x="8622" y="16640"/>
                    <a:pt x="8622" y="16640"/>
                    <a:pt x="8645" y="16617"/>
                  </a:cubicBezTo>
                  <a:lnTo>
                    <a:pt x="8622" y="16617"/>
                  </a:lnTo>
                  <a:cubicBezTo>
                    <a:pt x="8622" y="16594"/>
                    <a:pt x="8598" y="16571"/>
                    <a:pt x="8598" y="16548"/>
                  </a:cubicBezTo>
                  <a:cubicBezTo>
                    <a:pt x="8616" y="16536"/>
                    <a:pt x="8632" y="16532"/>
                    <a:pt x="8647" y="16532"/>
                  </a:cubicBezTo>
                  <a:cubicBezTo>
                    <a:pt x="8693" y="16532"/>
                    <a:pt x="8732" y="16571"/>
                    <a:pt x="8784" y="16571"/>
                  </a:cubicBezTo>
                  <a:cubicBezTo>
                    <a:pt x="8784" y="16548"/>
                    <a:pt x="8784" y="16524"/>
                    <a:pt x="8784" y="16524"/>
                  </a:cubicBezTo>
                  <a:cubicBezTo>
                    <a:pt x="8784" y="16524"/>
                    <a:pt x="8784" y="16524"/>
                    <a:pt x="8784" y="16501"/>
                  </a:cubicBezTo>
                  <a:lnTo>
                    <a:pt x="8830" y="16501"/>
                  </a:lnTo>
                  <a:cubicBezTo>
                    <a:pt x="8830" y="16501"/>
                    <a:pt x="8830" y="16478"/>
                    <a:pt x="8853" y="16478"/>
                  </a:cubicBezTo>
                  <a:cubicBezTo>
                    <a:pt x="8830" y="16455"/>
                    <a:pt x="8807" y="16432"/>
                    <a:pt x="8784" y="16409"/>
                  </a:cubicBezTo>
                  <a:cubicBezTo>
                    <a:pt x="8807" y="16409"/>
                    <a:pt x="8807" y="16409"/>
                    <a:pt x="8830" y="16385"/>
                  </a:cubicBezTo>
                  <a:lnTo>
                    <a:pt x="8761" y="16385"/>
                  </a:lnTo>
                  <a:cubicBezTo>
                    <a:pt x="8761" y="16362"/>
                    <a:pt x="8761" y="16339"/>
                    <a:pt x="8761" y="16316"/>
                  </a:cubicBezTo>
                  <a:lnTo>
                    <a:pt x="8877" y="16316"/>
                  </a:lnTo>
                  <a:cubicBezTo>
                    <a:pt x="8853" y="16339"/>
                    <a:pt x="8853" y="16339"/>
                    <a:pt x="8853" y="16362"/>
                  </a:cubicBezTo>
                  <a:cubicBezTo>
                    <a:pt x="8877" y="16385"/>
                    <a:pt x="8900" y="16385"/>
                    <a:pt x="8900" y="16409"/>
                  </a:cubicBezTo>
                  <a:lnTo>
                    <a:pt x="8946" y="16409"/>
                  </a:lnTo>
                  <a:cubicBezTo>
                    <a:pt x="8946" y="16409"/>
                    <a:pt x="8969" y="16432"/>
                    <a:pt x="8969" y="16432"/>
                  </a:cubicBezTo>
                  <a:lnTo>
                    <a:pt x="8946" y="16524"/>
                  </a:lnTo>
                  <a:lnTo>
                    <a:pt x="8969" y="16524"/>
                  </a:lnTo>
                  <a:cubicBezTo>
                    <a:pt x="8969" y="16478"/>
                    <a:pt x="8992" y="16455"/>
                    <a:pt x="8992" y="16432"/>
                  </a:cubicBezTo>
                  <a:cubicBezTo>
                    <a:pt x="8969" y="16409"/>
                    <a:pt x="8946" y="16385"/>
                    <a:pt x="8923" y="16385"/>
                  </a:cubicBezTo>
                  <a:lnTo>
                    <a:pt x="8923" y="16293"/>
                  </a:lnTo>
                  <a:cubicBezTo>
                    <a:pt x="8923" y="16293"/>
                    <a:pt x="8900" y="16270"/>
                    <a:pt x="8877" y="16270"/>
                  </a:cubicBezTo>
                  <a:cubicBezTo>
                    <a:pt x="8900" y="16270"/>
                    <a:pt x="8900" y="16270"/>
                    <a:pt x="8900" y="16246"/>
                  </a:cubicBezTo>
                  <a:cubicBezTo>
                    <a:pt x="8923" y="16270"/>
                    <a:pt x="8946" y="16270"/>
                    <a:pt x="8992" y="16270"/>
                  </a:cubicBezTo>
                  <a:cubicBezTo>
                    <a:pt x="8992" y="16293"/>
                    <a:pt x="8992" y="16316"/>
                    <a:pt x="8992" y="16339"/>
                  </a:cubicBezTo>
                  <a:cubicBezTo>
                    <a:pt x="9062" y="16270"/>
                    <a:pt x="8992" y="16223"/>
                    <a:pt x="8992" y="16154"/>
                  </a:cubicBezTo>
                  <a:cubicBezTo>
                    <a:pt x="9016" y="16154"/>
                    <a:pt x="9039" y="16177"/>
                    <a:pt x="9062" y="16177"/>
                  </a:cubicBezTo>
                  <a:cubicBezTo>
                    <a:pt x="9062" y="16177"/>
                    <a:pt x="9085" y="16177"/>
                    <a:pt x="9108" y="16154"/>
                  </a:cubicBezTo>
                  <a:lnTo>
                    <a:pt x="9178" y="16154"/>
                  </a:lnTo>
                  <a:cubicBezTo>
                    <a:pt x="9201" y="16154"/>
                    <a:pt x="9224" y="16154"/>
                    <a:pt x="9247" y="16130"/>
                  </a:cubicBezTo>
                  <a:cubicBezTo>
                    <a:pt x="9247" y="16177"/>
                    <a:pt x="9317" y="16200"/>
                    <a:pt x="9247" y="16246"/>
                  </a:cubicBezTo>
                  <a:lnTo>
                    <a:pt x="9271" y="16246"/>
                  </a:lnTo>
                  <a:cubicBezTo>
                    <a:pt x="9271" y="16293"/>
                    <a:pt x="9271" y="16316"/>
                    <a:pt x="9294" y="16339"/>
                  </a:cubicBezTo>
                  <a:cubicBezTo>
                    <a:pt x="9317" y="16316"/>
                    <a:pt x="9363" y="16293"/>
                    <a:pt x="9386" y="16270"/>
                  </a:cubicBezTo>
                  <a:cubicBezTo>
                    <a:pt x="9386" y="16293"/>
                    <a:pt x="9386" y="16293"/>
                    <a:pt x="9410" y="16316"/>
                  </a:cubicBezTo>
                  <a:cubicBezTo>
                    <a:pt x="9386" y="16316"/>
                    <a:pt x="9386" y="16339"/>
                    <a:pt x="9363" y="16339"/>
                  </a:cubicBezTo>
                  <a:cubicBezTo>
                    <a:pt x="9456" y="16362"/>
                    <a:pt x="9410" y="16409"/>
                    <a:pt x="9433" y="16455"/>
                  </a:cubicBezTo>
                  <a:lnTo>
                    <a:pt x="9317" y="16409"/>
                  </a:lnTo>
                  <a:lnTo>
                    <a:pt x="9317" y="16432"/>
                  </a:lnTo>
                  <a:lnTo>
                    <a:pt x="9340" y="16432"/>
                  </a:lnTo>
                  <a:cubicBezTo>
                    <a:pt x="9317" y="16455"/>
                    <a:pt x="9294" y="16478"/>
                    <a:pt x="9294" y="16524"/>
                  </a:cubicBezTo>
                  <a:cubicBezTo>
                    <a:pt x="9278" y="16524"/>
                    <a:pt x="9263" y="16545"/>
                    <a:pt x="9240" y="16545"/>
                  </a:cubicBezTo>
                  <a:cubicBezTo>
                    <a:pt x="9229" y="16545"/>
                    <a:pt x="9216" y="16540"/>
                    <a:pt x="9201" y="16524"/>
                  </a:cubicBezTo>
                  <a:cubicBezTo>
                    <a:pt x="9201" y="16524"/>
                    <a:pt x="9201" y="16548"/>
                    <a:pt x="9178" y="16548"/>
                  </a:cubicBezTo>
                  <a:cubicBezTo>
                    <a:pt x="9178" y="16571"/>
                    <a:pt x="9201" y="16571"/>
                    <a:pt x="9201" y="16617"/>
                  </a:cubicBezTo>
                  <a:cubicBezTo>
                    <a:pt x="9178" y="16617"/>
                    <a:pt x="9178" y="16617"/>
                    <a:pt x="9155" y="16594"/>
                  </a:cubicBezTo>
                  <a:cubicBezTo>
                    <a:pt x="9155" y="16640"/>
                    <a:pt x="9131" y="16663"/>
                    <a:pt x="9085" y="16663"/>
                  </a:cubicBezTo>
                  <a:cubicBezTo>
                    <a:pt x="9085" y="16663"/>
                    <a:pt x="9062" y="16687"/>
                    <a:pt x="9062" y="16710"/>
                  </a:cubicBezTo>
                  <a:cubicBezTo>
                    <a:pt x="9085" y="16710"/>
                    <a:pt x="9108" y="16687"/>
                    <a:pt x="9131" y="16687"/>
                  </a:cubicBezTo>
                  <a:cubicBezTo>
                    <a:pt x="9108" y="16710"/>
                    <a:pt x="9108" y="16710"/>
                    <a:pt x="9108" y="16733"/>
                  </a:cubicBezTo>
                  <a:lnTo>
                    <a:pt x="9155" y="16733"/>
                  </a:lnTo>
                  <a:cubicBezTo>
                    <a:pt x="9155" y="16756"/>
                    <a:pt x="9131" y="16779"/>
                    <a:pt x="9131" y="16779"/>
                  </a:cubicBezTo>
                  <a:lnTo>
                    <a:pt x="9085" y="16779"/>
                  </a:lnTo>
                  <a:cubicBezTo>
                    <a:pt x="9062" y="16779"/>
                    <a:pt x="9039" y="16803"/>
                    <a:pt x="9016" y="16803"/>
                  </a:cubicBezTo>
                  <a:cubicBezTo>
                    <a:pt x="8992" y="16849"/>
                    <a:pt x="8992" y="16872"/>
                    <a:pt x="8969" y="16918"/>
                  </a:cubicBezTo>
                  <a:cubicBezTo>
                    <a:pt x="8973" y="16922"/>
                    <a:pt x="8977" y="16926"/>
                    <a:pt x="8981" y="16930"/>
                  </a:cubicBezTo>
                  <a:lnTo>
                    <a:pt x="8981" y="16930"/>
                  </a:lnTo>
                  <a:cubicBezTo>
                    <a:pt x="8995" y="16895"/>
                    <a:pt x="9007" y="16861"/>
                    <a:pt x="9016" y="16826"/>
                  </a:cubicBezTo>
                  <a:lnTo>
                    <a:pt x="9039" y="16826"/>
                  </a:lnTo>
                  <a:cubicBezTo>
                    <a:pt x="9052" y="16839"/>
                    <a:pt x="9062" y="16849"/>
                    <a:pt x="9062" y="16849"/>
                  </a:cubicBezTo>
                  <a:cubicBezTo>
                    <a:pt x="9062" y="16872"/>
                    <a:pt x="9039" y="16872"/>
                    <a:pt x="9039" y="16872"/>
                  </a:cubicBezTo>
                  <a:cubicBezTo>
                    <a:pt x="9039" y="16895"/>
                    <a:pt x="9062" y="16918"/>
                    <a:pt x="9062" y="16942"/>
                  </a:cubicBezTo>
                  <a:cubicBezTo>
                    <a:pt x="9039" y="16965"/>
                    <a:pt x="9039" y="16965"/>
                    <a:pt x="9016" y="16965"/>
                  </a:cubicBezTo>
                  <a:cubicBezTo>
                    <a:pt x="9016" y="16965"/>
                    <a:pt x="9000" y="16949"/>
                    <a:pt x="8981" y="16930"/>
                  </a:cubicBezTo>
                  <a:lnTo>
                    <a:pt x="8981" y="16930"/>
                  </a:lnTo>
                  <a:cubicBezTo>
                    <a:pt x="8958" y="16988"/>
                    <a:pt x="8929" y="17046"/>
                    <a:pt x="8900" y="17104"/>
                  </a:cubicBezTo>
                  <a:cubicBezTo>
                    <a:pt x="8900" y="17127"/>
                    <a:pt x="8923" y="17127"/>
                    <a:pt x="8923" y="17127"/>
                  </a:cubicBezTo>
                  <a:cubicBezTo>
                    <a:pt x="8900" y="17150"/>
                    <a:pt x="8900" y="17173"/>
                    <a:pt x="8877" y="17173"/>
                  </a:cubicBezTo>
                  <a:cubicBezTo>
                    <a:pt x="8900" y="17197"/>
                    <a:pt x="8923" y="17197"/>
                    <a:pt x="8946" y="17197"/>
                  </a:cubicBezTo>
                  <a:cubicBezTo>
                    <a:pt x="8969" y="17243"/>
                    <a:pt x="8923" y="17289"/>
                    <a:pt x="8946" y="17336"/>
                  </a:cubicBezTo>
                  <a:lnTo>
                    <a:pt x="9016" y="17336"/>
                  </a:lnTo>
                  <a:lnTo>
                    <a:pt x="9016" y="17359"/>
                  </a:lnTo>
                  <a:cubicBezTo>
                    <a:pt x="8992" y="17359"/>
                    <a:pt x="8992" y="17382"/>
                    <a:pt x="8969" y="17382"/>
                  </a:cubicBezTo>
                  <a:cubicBezTo>
                    <a:pt x="8992" y="17405"/>
                    <a:pt x="8992" y="17405"/>
                    <a:pt x="9016" y="17428"/>
                  </a:cubicBezTo>
                  <a:cubicBezTo>
                    <a:pt x="9016" y="17428"/>
                    <a:pt x="9016" y="17405"/>
                    <a:pt x="9016" y="17405"/>
                  </a:cubicBezTo>
                  <a:cubicBezTo>
                    <a:pt x="9016" y="17405"/>
                    <a:pt x="9016" y="17382"/>
                    <a:pt x="9016" y="17382"/>
                  </a:cubicBezTo>
                  <a:cubicBezTo>
                    <a:pt x="9039" y="17405"/>
                    <a:pt x="9039" y="17405"/>
                    <a:pt x="9039" y="17405"/>
                  </a:cubicBezTo>
                  <a:cubicBezTo>
                    <a:pt x="9039" y="17405"/>
                    <a:pt x="9062" y="17382"/>
                    <a:pt x="9062" y="17336"/>
                  </a:cubicBezTo>
                  <a:cubicBezTo>
                    <a:pt x="9039" y="17336"/>
                    <a:pt x="8992" y="17312"/>
                    <a:pt x="8969" y="17289"/>
                  </a:cubicBezTo>
                  <a:cubicBezTo>
                    <a:pt x="8969" y="17266"/>
                    <a:pt x="8969" y="17266"/>
                    <a:pt x="8969" y="17243"/>
                  </a:cubicBezTo>
                  <a:cubicBezTo>
                    <a:pt x="8969" y="17220"/>
                    <a:pt x="8969" y="17220"/>
                    <a:pt x="8946" y="17173"/>
                  </a:cubicBezTo>
                  <a:lnTo>
                    <a:pt x="8946" y="17173"/>
                  </a:lnTo>
                  <a:cubicBezTo>
                    <a:pt x="8969" y="17197"/>
                    <a:pt x="8992" y="17197"/>
                    <a:pt x="9016" y="17197"/>
                  </a:cubicBezTo>
                  <a:cubicBezTo>
                    <a:pt x="9016" y="17220"/>
                    <a:pt x="9016" y="17220"/>
                    <a:pt x="9016" y="17243"/>
                  </a:cubicBezTo>
                  <a:cubicBezTo>
                    <a:pt x="9039" y="17220"/>
                    <a:pt x="9039" y="17220"/>
                    <a:pt x="9062" y="17197"/>
                  </a:cubicBezTo>
                  <a:cubicBezTo>
                    <a:pt x="9062" y="17243"/>
                    <a:pt x="9085" y="17266"/>
                    <a:pt x="9085" y="17312"/>
                  </a:cubicBezTo>
                  <a:cubicBezTo>
                    <a:pt x="9097" y="17301"/>
                    <a:pt x="9108" y="17295"/>
                    <a:pt x="9123" y="17295"/>
                  </a:cubicBezTo>
                  <a:cubicBezTo>
                    <a:pt x="9137" y="17295"/>
                    <a:pt x="9155" y="17301"/>
                    <a:pt x="9178" y="17312"/>
                  </a:cubicBezTo>
                  <a:cubicBezTo>
                    <a:pt x="9201" y="17336"/>
                    <a:pt x="9201" y="17359"/>
                    <a:pt x="9224" y="17359"/>
                  </a:cubicBezTo>
                  <a:cubicBezTo>
                    <a:pt x="9224" y="17382"/>
                    <a:pt x="9247" y="17382"/>
                    <a:pt x="9247" y="17382"/>
                  </a:cubicBezTo>
                  <a:cubicBezTo>
                    <a:pt x="9247" y="17359"/>
                    <a:pt x="9224" y="17359"/>
                    <a:pt x="9224" y="17336"/>
                  </a:cubicBezTo>
                  <a:cubicBezTo>
                    <a:pt x="9224" y="17336"/>
                    <a:pt x="9247" y="17312"/>
                    <a:pt x="9247" y="17289"/>
                  </a:cubicBezTo>
                  <a:cubicBezTo>
                    <a:pt x="9271" y="17312"/>
                    <a:pt x="9294" y="17312"/>
                    <a:pt x="9317" y="17312"/>
                  </a:cubicBezTo>
                  <a:lnTo>
                    <a:pt x="9294" y="17359"/>
                  </a:lnTo>
                  <a:cubicBezTo>
                    <a:pt x="9317" y="17359"/>
                    <a:pt x="9317" y="17336"/>
                    <a:pt x="9317" y="17336"/>
                  </a:cubicBezTo>
                  <a:lnTo>
                    <a:pt x="9363" y="17336"/>
                  </a:lnTo>
                  <a:cubicBezTo>
                    <a:pt x="9386" y="17312"/>
                    <a:pt x="9386" y="17289"/>
                    <a:pt x="9410" y="17266"/>
                  </a:cubicBezTo>
                  <a:cubicBezTo>
                    <a:pt x="9433" y="17289"/>
                    <a:pt x="9456" y="17289"/>
                    <a:pt x="9479" y="17289"/>
                  </a:cubicBezTo>
                  <a:cubicBezTo>
                    <a:pt x="9502" y="17266"/>
                    <a:pt x="9502" y="17243"/>
                    <a:pt x="9525" y="17197"/>
                  </a:cubicBezTo>
                  <a:lnTo>
                    <a:pt x="9618" y="17197"/>
                  </a:lnTo>
                  <a:cubicBezTo>
                    <a:pt x="9618" y="17197"/>
                    <a:pt x="9595" y="17173"/>
                    <a:pt x="9595" y="17173"/>
                  </a:cubicBezTo>
                  <a:cubicBezTo>
                    <a:pt x="9618" y="17127"/>
                    <a:pt x="9618" y="17081"/>
                    <a:pt x="9641" y="17057"/>
                  </a:cubicBezTo>
                  <a:cubicBezTo>
                    <a:pt x="9618" y="17034"/>
                    <a:pt x="9618" y="16988"/>
                    <a:pt x="9595" y="16965"/>
                  </a:cubicBezTo>
                  <a:cubicBezTo>
                    <a:pt x="9641" y="16942"/>
                    <a:pt x="9664" y="16918"/>
                    <a:pt x="9711" y="16895"/>
                  </a:cubicBezTo>
                  <a:cubicBezTo>
                    <a:pt x="9688" y="16895"/>
                    <a:pt x="9688" y="16895"/>
                    <a:pt x="9664" y="16872"/>
                  </a:cubicBezTo>
                  <a:cubicBezTo>
                    <a:pt x="9711" y="16849"/>
                    <a:pt x="9734" y="16826"/>
                    <a:pt x="9780" y="16803"/>
                  </a:cubicBezTo>
                  <a:lnTo>
                    <a:pt x="9734" y="16803"/>
                  </a:lnTo>
                  <a:cubicBezTo>
                    <a:pt x="9780" y="16779"/>
                    <a:pt x="9804" y="16756"/>
                    <a:pt x="9827" y="16733"/>
                  </a:cubicBezTo>
                  <a:cubicBezTo>
                    <a:pt x="9804" y="16710"/>
                    <a:pt x="9804" y="16710"/>
                    <a:pt x="9780" y="16710"/>
                  </a:cubicBezTo>
                  <a:lnTo>
                    <a:pt x="9850" y="16710"/>
                  </a:lnTo>
                  <a:cubicBezTo>
                    <a:pt x="9850" y="16733"/>
                    <a:pt x="9873" y="16756"/>
                    <a:pt x="9873" y="16779"/>
                  </a:cubicBezTo>
                  <a:cubicBezTo>
                    <a:pt x="9873" y="16756"/>
                    <a:pt x="9896" y="16756"/>
                    <a:pt x="9896" y="16710"/>
                  </a:cubicBezTo>
                  <a:cubicBezTo>
                    <a:pt x="9919" y="16733"/>
                    <a:pt x="9919" y="16756"/>
                    <a:pt x="9943" y="16779"/>
                  </a:cubicBezTo>
                  <a:cubicBezTo>
                    <a:pt x="9919" y="16803"/>
                    <a:pt x="9896" y="16826"/>
                    <a:pt x="9896" y="16849"/>
                  </a:cubicBezTo>
                  <a:cubicBezTo>
                    <a:pt x="9850" y="16895"/>
                    <a:pt x="9943" y="16895"/>
                    <a:pt x="9919" y="16918"/>
                  </a:cubicBezTo>
                  <a:cubicBezTo>
                    <a:pt x="9919" y="16942"/>
                    <a:pt x="9896" y="16965"/>
                    <a:pt x="9873" y="16988"/>
                  </a:cubicBezTo>
                  <a:lnTo>
                    <a:pt x="9896" y="16988"/>
                  </a:lnTo>
                  <a:cubicBezTo>
                    <a:pt x="9919" y="17011"/>
                    <a:pt x="9943" y="17034"/>
                    <a:pt x="9966" y="17057"/>
                  </a:cubicBezTo>
                  <a:cubicBezTo>
                    <a:pt x="9966" y="17034"/>
                    <a:pt x="9989" y="17011"/>
                    <a:pt x="9989" y="16988"/>
                  </a:cubicBezTo>
                  <a:cubicBezTo>
                    <a:pt x="9989" y="16988"/>
                    <a:pt x="9989" y="16965"/>
                    <a:pt x="10012" y="16965"/>
                  </a:cubicBezTo>
                  <a:cubicBezTo>
                    <a:pt x="10012" y="16957"/>
                    <a:pt x="10015" y="16954"/>
                    <a:pt x="10019" y="16954"/>
                  </a:cubicBezTo>
                  <a:cubicBezTo>
                    <a:pt x="10028" y="16954"/>
                    <a:pt x="10043" y="16965"/>
                    <a:pt x="10058" y="16965"/>
                  </a:cubicBezTo>
                  <a:cubicBezTo>
                    <a:pt x="10058" y="16918"/>
                    <a:pt x="10035" y="16895"/>
                    <a:pt x="10035" y="16872"/>
                  </a:cubicBezTo>
                  <a:cubicBezTo>
                    <a:pt x="10082" y="16849"/>
                    <a:pt x="10105" y="16826"/>
                    <a:pt x="10128" y="16803"/>
                  </a:cubicBezTo>
                  <a:cubicBezTo>
                    <a:pt x="10105" y="16779"/>
                    <a:pt x="10105" y="16779"/>
                    <a:pt x="10082" y="16756"/>
                  </a:cubicBezTo>
                  <a:cubicBezTo>
                    <a:pt x="10128" y="16733"/>
                    <a:pt x="10151" y="16733"/>
                    <a:pt x="10174" y="16733"/>
                  </a:cubicBezTo>
                  <a:cubicBezTo>
                    <a:pt x="10174" y="16756"/>
                    <a:pt x="10174" y="16779"/>
                    <a:pt x="10174" y="16779"/>
                  </a:cubicBezTo>
                  <a:cubicBezTo>
                    <a:pt x="10198" y="16779"/>
                    <a:pt x="10198" y="16756"/>
                    <a:pt x="10221" y="16756"/>
                  </a:cubicBezTo>
                  <a:cubicBezTo>
                    <a:pt x="10244" y="16710"/>
                    <a:pt x="10244" y="16687"/>
                    <a:pt x="10244" y="16663"/>
                  </a:cubicBezTo>
                  <a:cubicBezTo>
                    <a:pt x="10264" y="16644"/>
                    <a:pt x="10249" y="16589"/>
                    <a:pt x="10289" y="16589"/>
                  </a:cubicBezTo>
                  <a:cubicBezTo>
                    <a:pt x="10296" y="16589"/>
                    <a:pt x="10304" y="16591"/>
                    <a:pt x="10313" y="16594"/>
                  </a:cubicBezTo>
                  <a:cubicBezTo>
                    <a:pt x="10313" y="16617"/>
                    <a:pt x="10290" y="16663"/>
                    <a:pt x="10290" y="16710"/>
                  </a:cubicBezTo>
                  <a:cubicBezTo>
                    <a:pt x="10313" y="16710"/>
                    <a:pt x="10337" y="16710"/>
                    <a:pt x="10337" y="16687"/>
                  </a:cubicBezTo>
                  <a:cubicBezTo>
                    <a:pt x="10337" y="16663"/>
                    <a:pt x="10337" y="16640"/>
                    <a:pt x="10313" y="16617"/>
                  </a:cubicBezTo>
                  <a:lnTo>
                    <a:pt x="10360" y="16617"/>
                  </a:lnTo>
                  <a:cubicBezTo>
                    <a:pt x="10383" y="16571"/>
                    <a:pt x="10406" y="16548"/>
                    <a:pt x="10406" y="16524"/>
                  </a:cubicBezTo>
                  <a:lnTo>
                    <a:pt x="10383" y="16524"/>
                  </a:lnTo>
                  <a:lnTo>
                    <a:pt x="10383" y="16478"/>
                  </a:lnTo>
                  <a:cubicBezTo>
                    <a:pt x="10406" y="16478"/>
                    <a:pt x="10452" y="16455"/>
                    <a:pt x="10476" y="16455"/>
                  </a:cubicBezTo>
                  <a:cubicBezTo>
                    <a:pt x="10476" y="16455"/>
                    <a:pt x="10499" y="16455"/>
                    <a:pt x="10499" y="16478"/>
                  </a:cubicBezTo>
                  <a:cubicBezTo>
                    <a:pt x="10499" y="16455"/>
                    <a:pt x="10499" y="16455"/>
                    <a:pt x="10522" y="16432"/>
                  </a:cubicBezTo>
                  <a:cubicBezTo>
                    <a:pt x="10499" y="16432"/>
                    <a:pt x="10499" y="16409"/>
                    <a:pt x="10499" y="16385"/>
                  </a:cubicBezTo>
                  <a:cubicBezTo>
                    <a:pt x="10545" y="16385"/>
                    <a:pt x="10591" y="16409"/>
                    <a:pt x="10638" y="16409"/>
                  </a:cubicBezTo>
                  <a:lnTo>
                    <a:pt x="10661" y="16409"/>
                  </a:lnTo>
                  <a:cubicBezTo>
                    <a:pt x="10638" y="16409"/>
                    <a:pt x="10615" y="16385"/>
                    <a:pt x="10615" y="16385"/>
                  </a:cubicBezTo>
                  <a:cubicBezTo>
                    <a:pt x="10615" y="16362"/>
                    <a:pt x="10615" y="16339"/>
                    <a:pt x="10638" y="16339"/>
                  </a:cubicBezTo>
                  <a:cubicBezTo>
                    <a:pt x="10591" y="16339"/>
                    <a:pt x="10568" y="16339"/>
                    <a:pt x="10568" y="16293"/>
                  </a:cubicBezTo>
                  <a:cubicBezTo>
                    <a:pt x="10591" y="16293"/>
                    <a:pt x="10591" y="16270"/>
                    <a:pt x="10615" y="16246"/>
                  </a:cubicBezTo>
                  <a:cubicBezTo>
                    <a:pt x="10661" y="16246"/>
                    <a:pt x="10707" y="16223"/>
                    <a:pt x="10754" y="16223"/>
                  </a:cubicBezTo>
                  <a:cubicBezTo>
                    <a:pt x="10754" y="16200"/>
                    <a:pt x="10754" y="16177"/>
                    <a:pt x="10777" y="16154"/>
                  </a:cubicBezTo>
                  <a:lnTo>
                    <a:pt x="10823" y="16154"/>
                  </a:lnTo>
                  <a:lnTo>
                    <a:pt x="10823" y="15991"/>
                  </a:lnTo>
                  <a:cubicBezTo>
                    <a:pt x="10846" y="16015"/>
                    <a:pt x="10870" y="16015"/>
                    <a:pt x="10893" y="16038"/>
                  </a:cubicBezTo>
                  <a:cubicBezTo>
                    <a:pt x="10870" y="15968"/>
                    <a:pt x="10870" y="15922"/>
                    <a:pt x="10870" y="15876"/>
                  </a:cubicBezTo>
                  <a:cubicBezTo>
                    <a:pt x="10870" y="15876"/>
                    <a:pt x="10870" y="15852"/>
                    <a:pt x="10893" y="15852"/>
                  </a:cubicBezTo>
                  <a:cubicBezTo>
                    <a:pt x="10846" y="15852"/>
                    <a:pt x="10846" y="15876"/>
                    <a:pt x="10846" y="15899"/>
                  </a:cubicBezTo>
                  <a:lnTo>
                    <a:pt x="10800" y="15899"/>
                  </a:lnTo>
                  <a:cubicBezTo>
                    <a:pt x="10800" y="15876"/>
                    <a:pt x="10800" y="15852"/>
                    <a:pt x="10800" y="15829"/>
                  </a:cubicBezTo>
                  <a:cubicBezTo>
                    <a:pt x="10823" y="15806"/>
                    <a:pt x="10846" y="15806"/>
                    <a:pt x="10870" y="15783"/>
                  </a:cubicBezTo>
                  <a:cubicBezTo>
                    <a:pt x="10870" y="15760"/>
                    <a:pt x="10870" y="15736"/>
                    <a:pt x="10893" y="15690"/>
                  </a:cubicBezTo>
                  <a:cubicBezTo>
                    <a:pt x="10939" y="15690"/>
                    <a:pt x="10962" y="15644"/>
                    <a:pt x="10962" y="15597"/>
                  </a:cubicBezTo>
                  <a:cubicBezTo>
                    <a:pt x="10939" y="15574"/>
                    <a:pt x="10916" y="15551"/>
                    <a:pt x="10916" y="15505"/>
                  </a:cubicBezTo>
                  <a:lnTo>
                    <a:pt x="11009" y="15505"/>
                  </a:lnTo>
                  <a:lnTo>
                    <a:pt x="11009" y="15435"/>
                  </a:lnTo>
                  <a:lnTo>
                    <a:pt x="11032" y="15435"/>
                  </a:lnTo>
                  <a:cubicBezTo>
                    <a:pt x="11032" y="15412"/>
                    <a:pt x="11032" y="15412"/>
                    <a:pt x="11032" y="15389"/>
                  </a:cubicBezTo>
                  <a:cubicBezTo>
                    <a:pt x="11032" y="15366"/>
                    <a:pt x="11055" y="15366"/>
                    <a:pt x="11078" y="15343"/>
                  </a:cubicBezTo>
                  <a:cubicBezTo>
                    <a:pt x="11055" y="15319"/>
                    <a:pt x="11032" y="15296"/>
                    <a:pt x="11032" y="15273"/>
                  </a:cubicBezTo>
                  <a:cubicBezTo>
                    <a:pt x="11042" y="15253"/>
                    <a:pt x="11051" y="15246"/>
                    <a:pt x="11061" y="15246"/>
                  </a:cubicBezTo>
                  <a:cubicBezTo>
                    <a:pt x="11075" y="15246"/>
                    <a:pt x="11088" y="15260"/>
                    <a:pt x="11101" y="15273"/>
                  </a:cubicBezTo>
                  <a:cubicBezTo>
                    <a:pt x="11101" y="15273"/>
                    <a:pt x="11125" y="15273"/>
                    <a:pt x="11125" y="15250"/>
                  </a:cubicBezTo>
                  <a:cubicBezTo>
                    <a:pt x="11101" y="15250"/>
                    <a:pt x="11101" y="15227"/>
                    <a:pt x="11101" y="15227"/>
                  </a:cubicBezTo>
                  <a:cubicBezTo>
                    <a:pt x="11101" y="15203"/>
                    <a:pt x="11101" y="15180"/>
                    <a:pt x="11101" y="15134"/>
                  </a:cubicBezTo>
                  <a:lnTo>
                    <a:pt x="11125" y="15134"/>
                  </a:lnTo>
                  <a:cubicBezTo>
                    <a:pt x="11101" y="15018"/>
                    <a:pt x="11217" y="14949"/>
                    <a:pt x="11217" y="14833"/>
                  </a:cubicBezTo>
                  <a:cubicBezTo>
                    <a:pt x="11237" y="14833"/>
                    <a:pt x="11256" y="14838"/>
                    <a:pt x="11276" y="14845"/>
                  </a:cubicBezTo>
                  <a:lnTo>
                    <a:pt x="11276" y="14845"/>
                  </a:lnTo>
                  <a:cubicBezTo>
                    <a:pt x="11256" y="14825"/>
                    <a:pt x="11237" y="14806"/>
                    <a:pt x="11217" y="14786"/>
                  </a:cubicBezTo>
                  <a:lnTo>
                    <a:pt x="11264" y="14740"/>
                  </a:lnTo>
                  <a:cubicBezTo>
                    <a:pt x="11287" y="14740"/>
                    <a:pt x="11287" y="14740"/>
                    <a:pt x="11310" y="14763"/>
                  </a:cubicBezTo>
                  <a:cubicBezTo>
                    <a:pt x="11310" y="14763"/>
                    <a:pt x="11333" y="14786"/>
                    <a:pt x="11333" y="14809"/>
                  </a:cubicBezTo>
                  <a:cubicBezTo>
                    <a:pt x="11312" y="14831"/>
                    <a:pt x="11310" y="14833"/>
                    <a:pt x="11292" y="14851"/>
                  </a:cubicBezTo>
                  <a:lnTo>
                    <a:pt x="11292" y="14851"/>
                  </a:lnTo>
                  <a:cubicBezTo>
                    <a:pt x="11286" y="14849"/>
                    <a:pt x="11281" y="14847"/>
                    <a:pt x="11276" y="14845"/>
                  </a:cubicBezTo>
                  <a:lnTo>
                    <a:pt x="11276" y="14845"/>
                  </a:lnTo>
                  <a:cubicBezTo>
                    <a:pt x="11280" y="14849"/>
                    <a:pt x="11283" y="14852"/>
                    <a:pt x="11287" y="14856"/>
                  </a:cubicBezTo>
                  <a:cubicBezTo>
                    <a:pt x="11289" y="14854"/>
                    <a:pt x="11290" y="14852"/>
                    <a:pt x="11292" y="14851"/>
                  </a:cubicBezTo>
                  <a:lnTo>
                    <a:pt x="11292" y="14851"/>
                  </a:lnTo>
                  <a:cubicBezTo>
                    <a:pt x="11319" y="14861"/>
                    <a:pt x="11346" y="14872"/>
                    <a:pt x="11374" y="14872"/>
                  </a:cubicBezTo>
                  <a:cubicBezTo>
                    <a:pt x="11391" y="14872"/>
                    <a:pt x="11408" y="14867"/>
                    <a:pt x="11426" y="14856"/>
                  </a:cubicBezTo>
                  <a:cubicBezTo>
                    <a:pt x="11442" y="14839"/>
                    <a:pt x="11459" y="14823"/>
                    <a:pt x="11475" y="14823"/>
                  </a:cubicBezTo>
                  <a:cubicBezTo>
                    <a:pt x="11482" y="14823"/>
                    <a:pt x="11489" y="14826"/>
                    <a:pt x="11495" y="14833"/>
                  </a:cubicBezTo>
                  <a:cubicBezTo>
                    <a:pt x="11542" y="14856"/>
                    <a:pt x="11449" y="14879"/>
                    <a:pt x="11495" y="14902"/>
                  </a:cubicBezTo>
                  <a:cubicBezTo>
                    <a:pt x="11449" y="14925"/>
                    <a:pt x="11472" y="14972"/>
                    <a:pt x="11449" y="14995"/>
                  </a:cubicBezTo>
                  <a:cubicBezTo>
                    <a:pt x="11449" y="15041"/>
                    <a:pt x="11449" y="15064"/>
                    <a:pt x="11449" y="15111"/>
                  </a:cubicBezTo>
                  <a:cubicBezTo>
                    <a:pt x="11478" y="15091"/>
                    <a:pt x="11504" y="15084"/>
                    <a:pt x="11525" y="15084"/>
                  </a:cubicBezTo>
                  <a:cubicBezTo>
                    <a:pt x="11554" y="15084"/>
                    <a:pt x="11575" y="15097"/>
                    <a:pt x="11588" y="15111"/>
                  </a:cubicBezTo>
                  <a:cubicBezTo>
                    <a:pt x="11611" y="15157"/>
                    <a:pt x="11634" y="15203"/>
                    <a:pt x="11658" y="15227"/>
                  </a:cubicBezTo>
                  <a:cubicBezTo>
                    <a:pt x="11681" y="15203"/>
                    <a:pt x="11681" y="15203"/>
                    <a:pt x="11704" y="15180"/>
                  </a:cubicBezTo>
                  <a:cubicBezTo>
                    <a:pt x="11727" y="15203"/>
                    <a:pt x="11750" y="15227"/>
                    <a:pt x="11750" y="15250"/>
                  </a:cubicBezTo>
                  <a:cubicBezTo>
                    <a:pt x="11773" y="15273"/>
                    <a:pt x="11797" y="15273"/>
                    <a:pt x="11820" y="15273"/>
                  </a:cubicBezTo>
                  <a:lnTo>
                    <a:pt x="11797" y="15296"/>
                  </a:lnTo>
                  <a:cubicBezTo>
                    <a:pt x="11820" y="15319"/>
                    <a:pt x="11843" y="15343"/>
                    <a:pt x="11843" y="15343"/>
                  </a:cubicBezTo>
                  <a:cubicBezTo>
                    <a:pt x="11843" y="15366"/>
                    <a:pt x="11820" y="15389"/>
                    <a:pt x="11820" y="15412"/>
                  </a:cubicBezTo>
                  <a:cubicBezTo>
                    <a:pt x="11843" y="15412"/>
                    <a:pt x="11866" y="15435"/>
                    <a:pt x="11889" y="15435"/>
                  </a:cubicBezTo>
                  <a:cubicBezTo>
                    <a:pt x="11906" y="15503"/>
                    <a:pt x="11886" y="15546"/>
                    <a:pt x="11847" y="15546"/>
                  </a:cubicBezTo>
                  <a:cubicBezTo>
                    <a:pt x="11832" y="15546"/>
                    <a:pt x="11815" y="15540"/>
                    <a:pt x="11797" y="15528"/>
                  </a:cubicBezTo>
                  <a:cubicBezTo>
                    <a:pt x="11773" y="15551"/>
                    <a:pt x="11750" y="15574"/>
                    <a:pt x="11727" y="15597"/>
                  </a:cubicBezTo>
                  <a:cubicBezTo>
                    <a:pt x="11704" y="15574"/>
                    <a:pt x="11704" y="15574"/>
                    <a:pt x="11704" y="15551"/>
                  </a:cubicBezTo>
                  <a:cubicBezTo>
                    <a:pt x="11704" y="15621"/>
                    <a:pt x="11704" y="15621"/>
                    <a:pt x="11658" y="15667"/>
                  </a:cubicBezTo>
                  <a:lnTo>
                    <a:pt x="11611" y="15667"/>
                  </a:lnTo>
                  <a:cubicBezTo>
                    <a:pt x="11611" y="15667"/>
                    <a:pt x="11611" y="15690"/>
                    <a:pt x="11634" y="15690"/>
                  </a:cubicBezTo>
                  <a:cubicBezTo>
                    <a:pt x="11588" y="15736"/>
                    <a:pt x="11634" y="15760"/>
                    <a:pt x="11658" y="15783"/>
                  </a:cubicBezTo>
                  <a:cubicBezTo>
                    <a:pt x="11611" y="15806"/>
                    <a:pt x="11634" y="15876"/>
                    <a:pt x="11588" y="15899"/>
                  </a:cubicBezTo>
                  <a:cubicBezTo>
                    <a:pt x="11611" y="15876"/>
                    <a:pt x="11611" y="15829"/>
                    <a:pt x="11611" y="15806"/>
                  </a:cubicBezTo>
                  <a:lnTo>
                    <a:pt x="11565" y="15806"/>
                  </a:lnTo>
                  <a:cubicBezTo>
                    <a:pt x="11565" y="15783"/>
                    <a:pt x="11588" y="15783"/>
                    <a:pt x="11588" y="15760"/>
                  </a:cubicBezTo>
                  <a:lnTo>
                    <a:pt x="11565" y="15760"/>
                  </a:lnTo>
                  <a:lnTo>
                    <a:pt x="11542" y="15852"/>
                  </a:lnTo>
                  <a:lnTo>
                    <a:pt x="11588" y="15852"/>
                  </a:lnTo>
                  <a:cubicBezTo>
                    <a:pt x="11565" y="15876"/>
                    <a:pt x="11565" y="15899"/>
                    <a:pt x="11565" y="15922"/>
                  </a:cubicBezTo>
                  <a:lnTo>
                    <a:pt x="11588" y="15991"/>
                  </a:lnTo>
                  <a:cubicBezTo>
                    <a:pt x="11588" y="16015"/>
                    <a:pt x="11565" y="16038"/>
                    <a:pt x="11565" y="16061"/>
                  </a:cubicBezTo>
                  <a:cubicBezTo>
                    <a:pt x="11565" y="16061"/>
                    <a:pt x="11588" y="16061"/>
                    <a:pt x="11588" y="16084"/>
                  </a:cubicBezTo>
                  <a:cubicBezTo>
                    <a:pt x="11588" y="16084"/>
                    <a:pt x="11565" y="16107"/>
                    <a:pt x="11565" y="16130"/>
                  </a:cubicBezTo>
                  <a:cubicBezTo>
                    <a:pt x="11553" y="16123"/>
                    <a:pt x="11544" y="16119"/>
                    <a:pt x="11537" y="16119"/>
                  </a:cubicBezTo>
                  <a:cubicBezTo>
                    <a:pt x="11505" y="16119"/>
                    <a:pt x="11509" y="16180"/>
                    <a:pt x="11483" y="16180"/>
                  </a:cubicBezTo>
                  <a:cubicBezTo>
                    <a:pt x="11480" y="16180"/>
                    <a:pt x="11476" y="16179"/>
                    <a:pt x="11472" y="16177"/>
                  </a:cubicBezTo>
                  <a:cubicBezTo>
                    <a:pt x="11472" y="16177"/>
                    <a:pt x="11449" y="16154"/>
                    <a:pt x="11449" y="16154"/>
                  </a:cubicBezTo>
                  <a:cubicBezTo>
                    <a:pt x="11449" y="16177"/>
                    <a:pt x="11449" y="16200"/>
                    <a:pt x="11449" y="16200"/>
                  </a:cubicBezTo>
                  <a:cubicBezTo>
                    <a:pt x="11472" y="16223"/>
                    <a:pt x="11495" y="16223"/>
                    <a:pt x="11519" y="16246"/>
                  </a:cubicBezTo>
                  <a:cubicBezTo>
                    <a:pt x="11495" y="16270"/>
                    <a:pt x="11495" y="16293"/>
                    <a:pt x="11495" y="16293"/>
                  </a:cubicBezTo>
                  <a:cubicBezTo>
                    <a:pt x="11495" y="16316"/>
                    <a:pt x="11495" y="16316"/>
                    <a:pt x="11519" y="16316"/>
                  </a:cubicBezTo>
                  <a:cubicBezTo>
                    <a:pt x="11495" y="16339"/>
                    <a:pt x="11495" y="16339"/>
                    <a:pt x="11472" y="16362"/>
                  </a:cubicBezTo>
                  <a:cubicBezTo>
                    <a:pt x="11495" y="16385"/>
                    <a:pt x="11519" y="16385"/>
                    <a:pt x="11542" y="16385"/>
                  </a:cubicBezTo>
                  <a:cubicBezTo>
                    <a:pt x="11565" y="16409"/>
                    <a:pt x="11565" y="16409"/>
                    <a:pt x="11565" y="16432"/>
                  </a:cubicBezTo>
                  <a:cubicBezTo>
                    <a:pt x="11611" y="16432"/>
                    <a:pt x="11634" y="16455"/>
                    <a:pt x="11681" y="16455"/>
                  </a:cubicBezTo>
                  <a:cubicBezTo>
                    <a:pt x="11727" y="16455"/>
                    <a:pt x="11773" y="16455"/>
                    <a:pt x="11797" y="16432"/>
                  </a:cubicBezTo>
                  <a:cubicBezTo>
                    <a:pt x="11820" y="16409"/>
                    <a:pt x="11866" y="16385"/>
                    <a:pt x="11889" y="16362"/>
                  </a:cubicBezTo>
                  <a:cubicBezTo>
                    <a:pt x="11889" y="16362"/>
                    <a:pt x="11912" y="16339"/>
                    <a:pt x="11912" y="16316"/>
                  </a:cubicBezTo>
                  <a:cubicBezTo>
                    <a:pt x="11912" y="16316"/>
                    <a:pt x="11936" y="16339"/>
                    <a:pt x="11936" y="16339"/>
                  </a:cubicBezTo>
                  <a:cubicBezTo>
                    <a:pt x="11936" y="16293"/>
                    <a:pt x="11959" y="16270"/>
                    <a:pt x="11959" y="16223"/>
                  </a:cubicBezTo>
                  <a:cubicBezTo>
                    <a:pt x="12005" y="16246"/>
                    <a:pt x="12028" y="16270"/>
                    <a:pt x="12052" y="16270"/>
                  </a:cubicBezTo>
                  <a:cubicBezTo>
                    <a:pt x="12052" y="16270"/>
                    <a:pt x="12052" y="16246"/>
                    <a:pt x="12052" y="16246"/>
                  </a:cubicBezTo>
                  <a:cubicBezTo>
                    <a:pt x="12028" y="16246"/>
                    <a:pt x="12028" y="16223"/>
                    <a:pt x="12005" y="16223"/>
                  </a:cubicBezTo>
                  <a:cubicBezTo>
                    <a:pt x="12005" y="16200"/>
                    <a:pt x="12005" y="16177"/>
                    <a:pt x="11982" y="16154"/>
                  </a:cubicBezTo>
                  <a:cubicBezTo>
                    <a:pt x="12005" y="16130"/>
                    <a:pt x="12005" y="16130"/>
                    <a:pt x="12028" y="16130"/>
                  </a:cubicBezTo>
                  <a:cubicBezTo>
                    <a:pt x="11982" y="16107"/>
                    <a:pt x="11982" y="16084"/>
                    <a:pt x="11959" y="16061"/>
                  </a:cubicBezTo>
                  <a:cubicBezTo>
                    <a:pt x="11959" y="16038"/>
                    <a:pt x="11982" y="16038"/>
                    <a:pt x="11982" y="16038"/>
                  </a:cubicBezTo>
                  <a:cubicBezTo>
                    <a:pt x="11959" y="16015"/>
                    <a:pt x="11936" y="15991"/>
                    <a:pt x="11912" y="15991"/>
                  </a:cubicBezTo>
                  <a:cubicBezTo>
                    <a:pt x="11912" y="15968"/>
                    <a:pt x="11936" y="15945"/>
                    <a:pt x="11936" y="15922"/>
                  </a:cubicBezTo>
                  <a:lnTo>
                    <a:pt x="11982" y="15922"/>
                  </a:lnTo>
                  <a:cubicBezTo>
                    <a:pt x="12005" y="15945"/>
                    <a:pt x="12005" y="15991"/>
                    <a:pt x="12028" y="16015"/>
                  </a:cubicBezTo>
                  <a:cubicBezTo>
                    <a:pt x="12052" y="16015"/>
                    <a:pt x="12075" y="16015"/>
                    <a:pt x="12098" y="16038"/>
                  </a:cubicBezTo>
                  <a:cubicBezTo>
                    <a:pt x="12121" y="16015"/>
                    <a:pt x="12121" y="16015"/>
                    <a:pt x="12121" y="16015"/>
                  </a:cubicBezTo>
                  <a:lnTo>
                    <a:pt x="12052" y="16015"/>
                  </a:lnTo>
                  <a:lnTo>
                    <a:pt x="12052" y="15876"/>
                  </a:lnTo>
                  <a:cubicBezTo>
                    <a:pt x="12075" y="15876"/>
                    <a:pt x="12098" y="15852"/>
                    <a:pt x="12121" y="15829"/>
                  </a:cubicBezTo>
                  <a:lnTo>
                    <a:pt x="12121" y="15829"/>
                  </a:lnTo>
                  <a:cubicBezTo>
                    <a:pt x="12121" y="15876"/>
                    <a:pt x="12121" y="15922"/>
                    <a:pt x="12098" y="15968"/>
                  </a:cubicBezTo>
                  <a:cubicBezTo>
                    <a:pt x="12098" y="15968"/>
                    <a:pt x="12121" y="15991"/>
                    <a:pt x="12121" y="15991"/>
                  </a:cubicBezTo>
                  <a:cubicBezTo>
                    <a:pt x="12144" y="15991"/>
                    <a:pt x="12144" y="15991"/>
                    <a:pt x="12167" y="15968"/>
                  </a:cubicBezTo>
                  <a:cubicBezTo>
                    <a:pt x="12144" y="15968"/>
                    <a:pt x="12144" y="15968"/>
                    <a:pt x="12121" y="15945"/>
                  </a:cubicBezTo>
                  <a:cubicBezTo>
                    <a:pt x="12144" y="15922"/>
                    <a:pt x="12167" y="15899"/>
                    <a:pt x="12167" y="15899"/>
                  </a:cubicBezTo>
                  <a:lnTo>
                    <a:pt x="12237" y="15899"/>
                  </a:lnTo>
                  <a:lnTo>
                    <a:pt x="12237" y="15945"/>
                  </a:lnTo>
                  <a:cubicBezTo>
                    <a:pt x="12237" y="15945"/>
                    <a:pt x="12260" y="15922"/>
                    <a:pt x="12260" y="15922"/>
                  </a:cubicBezTo>
                  <a:cubicBezTo>
                    <a:pt x="12283" y="15922"/>
                    <a:pt x="12260" y="15968"/>
                    <a:pt x="12306" y="15968"/>
                  </a:cubicBezTo>
                  <a:cubicBezTo>
                    <a:pt x="12306" y="15922"/>
                    <a:pt x="12283" y="15899"/>
                    <a:pt x="12283" y="15852"/>
                  </a:cubicBezTo>
                  <a:cubicBezTo>
                    <a:pt x="12306" y="15852"/>
                    <a:pt x="12330" y="15876"/>
                    <a:pt x="12353" y="15876"/>
                  </a:cubicBezTo>
                  <a:cubicBezTo>
                    <a:pt x="12353" y="15852"/>
                    <a:pt x="12353" y="15806"/>
                    <a:pt x="12353" y="15783"/>
                  </a:cubicBezTo>
                  <a:cubicBezTo>
                    <a:pt x="12353" y="15783"/>
                    <a:pt x="12376" y="15783"/>
                    <a:pt x="12376" y="15760"/>
                  </a:cubicBezTo>
                  <a:cubicBezTo>
                    <a:pt x="12399" y="15736"/>
                    <a:pt x="12399" y="15690"/>
                    <a:pt x="12399" y="15644"/>
                  </a:cubicBezTo>
                  <a:cubicBezTo>
                    <a:pt x="12399" y="15644"/>
                    <a:pt x="12422" y="15644"/>
                    <a:pt x="12422" y="15621"/>
                  </a:cubicBezTo>
                  <a:cubicBezTo>
                    <a:pt x="12422" y="15621"/>
                    <a:pt x="12422" y="15597"/>
                    <a:pt x="12422" y="15597"/>
                  </a:cubicBezTo>
                  <a:cubicBezTo>
                    <a:pt x="12422" y="15574"/>
                    <a:pt x="12422" y="15574"/>
                    <a:pt x="12422" y="15551"/>
                  </a:cubicBezTo>
                  <a:cubicBezTo>
                    <a:pt x="12446" y="15574"/>
                    <a:pt x="12469" y="15574"/>
                    <a:pt x="12492" y="15597"/>
                  </a:cubicBezTo>
                  <a:cubicBezTo>
                    <a:pt x="12469" y="15621"/>
                    <a:pt x="12469" y="15621"/>
                    <a:pt x="12446" y="15644"/>
                  </a:cubicBezTo>
                  <a:cubicBezTo>
                    <a:pt x="12492" y="15667"/>
                    <a:pt x="12515" y="15667"/>
                    <a:pt x="12561" y="15667"/>
                  </a:cubicBezTo>
                  <a:cubicBezTo>
                    <a:pt x="12538" y="15621"/>
                    <a:pt x="12538" y="15597"/>
                    <a:pt x="12515" y="15574"/>
                  </a:cubicBezTo>
                  <a:lnTo>
                    <a:pt x="12561" y="15574"/>
                  </a:lnTo>
                  <a:lnTo>
                    <a:pt x="12561" y="15505"/>
                  </a:lnTo>
                  <a:cubicBezTo>
                    <a:pt x="12585" y="15528"/>
                    <a:pt x="12585" y="15528"/>
                    <a:pt x="12585" y="15621"/>
                  </a:cubicBezTo>
                  <a:cubicBezTo>
                    <a:pt x="12561" y="15713"/>
                    <a:pt x="12515" y="15760"/>
                    <a:pt x="12422" y="15760"/>
                  </a:cubicBezTo>
                  <a:cubicBezTo>
                    <a:pt x="12399" y="15783"/>
                    <a:pt x="12446" y="15806"/>
                    <a:pt x="12446" y="15829"/>
                  </a:cubicBezTo>
                  <a:cubicBezTo>
                    <a:pt x="12469" y="15852"/>
                    <a:pt x="12492" y="15876"/>
                    <a:pt x="12515" y="15899"/>
                  </a:cubicBezTo>
                  <a:lnTo>
                    <a:pt x="12515" y="15852"/>
                  </a:lnTo>
                  <a:cubicBezTo>
                    <a:pt x="12515" y="15829"/>
                    <a:pt x="12492" y="15806"/>
                    <a:pt x="12469" y="15806"/>
                  </a:cubicBezTo>
                  <a:cubicBezTo>
                    <a:pt x="12478" y="15786"/>
                    <a:pt x="12484" y="15779"/>
                    <a:pt x="12489" y="15779"/>
                  </a:cubicBezTo>
                  <a:cubicBezTo>
                    <a:pt x="12496" y="15779"/>
                    <a:pt x="12502" y="15793"/>
                    <a:pt x="12515" y="15806"/>
                  </a:cubicBezTo>
                  <a:lnTo>
                    <a:pt x="12538" y="15806"/>
                  </a:lnTo>
                  <a:lnTo>
                    <a:pt x="12538" y="15736"/>
                  </a:lnTo>
                  <a:cubicBezTo>
                    <a:pt x="12576" y="15774"/>
                    <a:pt x="12598" y="15812"/>
                    <a:pt x="12631" y="15812"/>
                  </a:cubicBezTo>
                  <a:cubicBezTo>
                    <a:pt x="12638" y="15812"/>
                    <a:pt x="12646" y="15810"/>
                    <a:pt x="12654" y="15806"/>
                  </a:cubicBezTo>
                  <a:cubicBezTo>
                    <a:pt x="12700" y="15852"/>
                    <a:pt x="12724" y="15876"/>
                    <a:pt x="12747" y="15922"/>
                  </a:cubicBezTo>
                  <a:cubicBezTo>
                    <a:pt x="12747" y="15876"/>
                    <a:pt x="12724" y="15829"/>
                    <a:pt x="12724" y="15806"/>
                  </a:cubicBezTo>
                  <a:cubicBezTo>
                    <a:pt x="12700" y="15806"/>
                    <a:pt x="12700" y="15783"/>
                    <a:pt x="12677" y="15783"/>
                  </a:cubicBezTo>
                  <a:cubicBezTo>
                    <a:pt x="12700" y="15760"/>
                    <a:pt x="12724" y="15736"/>
                    <a:pt x="12724" y="15713"/>
                  </a:cubicBezTo>
                  <a:lnTo>
                    <a:pt x="12793" y="15713"/>
                  </a:lnTo>
                  <a:cubicBezTo>
                    <a:pt x="12793" y="15736"/>
                    <a:pt x="12793" y="15736"/>
                    <a:pt x="12793" y="15760"/>
                  </a:cubicBezTo>
                  <a:lnTo>
                    <a:pt x="12816" y="15760"/>
                  </a:lnTo>
                  <a:cubicBezTo>
                    <a:pt x="12863" y="15760"/>
                    <a:pt x="12816" y="15690"/>
                    <a:pt x="12863" y="15690"/>
                  </a:cubicBezTo>
                  <a:cubicBezTo>
                    <a:pt x="12886" y="15690"/>
                    <a:pt x="12886" y="15713"/>
                    <a:pt x="12909" y="15736"/>
                  </a:cubicBezTo>
                  <a:cubicBezTo>
                    <a:pt x="12909" y="15736"/>
                    <a:pt x="12909" y="15736"/>
                    <a:pt x="12909" y="15760"/>
                  </a:cubicBezTo>
                  <a:cubicBezTo>
                    <a:pt x="12932" y="15783"/>
                    <a:pt x="12955" y="15806"/>
                    <a:pt x="13002" y="15852"/>
                  </a:cubicBezTo>
                  <a:cubicBezTo>
                    <a:pt x="13002" y="15806"/>
                    <a:pt x="13002" y="15783"/>
                    <a:pt x="13002" y="15760"/>
                  </a:cubicBezTo>
                  <a:cubicBezTo>
                    <a:pt x="13048" y="15760"/>
                    <a:pt x="13048" y="15806"/>
                    <a:pt x="13071" y="15829"/>
                  </a:cubicBezTo>
                  <a:cubicBezTo>
                    <a:pt x="13025" y="15876"/>
                    <a:pt x="13025" y="15945"/>
                    <a:pt x="12932" y="15968"/>
                  </a:cubicBezTo>
                  <a:cubicBezTo>
                    <a:pt x="12955" y="15991"/>
                    <a:pt x="12979" y="15991"/>
                    <a:pt x="13002" y="16015"/>
                  </a:cubicBezTo>
                  <a:lnTo>
                    <a:pt x="13002" y="15968"/>
                  </a:lnTo>
                  <a:cubicBezTo>
                    <a:pt x="13025" y="15945"/>
                    <a:pt x="13025" y="15945"/>
                    <a:pt x="13048" y="15945"/>
                  </a:cubicBezTo>
                  <a:cubicBezTo>
                    <a:pt x="13048" y="15945"/>
                    <a:pt x="13071" y="15968"/>
                    <a:pt x="13071" y="15991"/>
                  </a:cubicBezTo>
                  <a:lnTo>
                    <a:pt x="13094" y="15991"/>
                  </a:lnTo>
                  <a:cubicBezTo>
                    <a:pt x="13071" y="15945"/>
                    <a:pt x="13071" y="15922"/>
                    <a:pt x="13071" y="15876"/>
                  </a:cubicBezTo>
                  <a:lnTo>
                    <a:pt x="13164" y="15876"/>
                  </a:lnTo>
                  <a:cubicBezTo>
                    <a:pt x="13164" y="15852"/>
                    <a:pt x="13164" y="15829"/>
                    <a:pt x="13187" y="15806"/>
                  </a:cubicBezTo>
                  <a:lnTo>
                    <a:pt x="13257" y="15806"/>
                  </a:lnTo>
                  <a:cubicBezTo>
                    <a:pt x="13233" y="15806"/>
                    <a:pt x="13210" y="15783"/>
                    <a:pt x="13210" y="15783"/>
                  </a:cubicBezTo>
                  <a:cubicBezTo>
                    <a:pt x="13233" y="15760"/>
                    <a:pt x="13257" y="15713"/>
                    <a:pt x="13280" y="15690"/>
                  </a:cubicBezTo>
                  <a:cubicBezTo>
                    <a:pt x="13280" y="15713"/>
                    <a:pt x="13280" y="15736"/>
                    <a:pt x="13280" y="15760"/>
                  </a:cubicBezTo>
                  <a:cubicBezTo>
                    <a:pt x="13326" y="15736"/>
                    <a:pt x="13349" y="15736"/>
                    <a:pt x="13373" y="15713"/>
                  </a:cubicBezTo>
                  <a:cubicBezTo>
                    <a:pt x="13326" y="15690"/>
                    <a:pt x="13303" y="15667"/>
                    <a:pt x="13257" y="15621"/>
                  </a:cubicBezTo>
                  <a:lnTo>
                    <a:pt x="13373" y="15621"/>
                  </a:lnTo>
                  <a:cubicBezTo>
                    <a:pt x="13349" y="15644"/>
                    <a:pt x="13349" y="15644"/>
                    <a:pt x="13349" y="15644"/>
                  </a:cubicBezTo>
                  <a:cubicBezTo>
                    <a:pt x="13373" y="15667"/>
                    <a:pt x="13419" y="15667"/>
                    <a:pt x="13465" y="15667"/>
                  </a:cubicBezTo>
                  <a:cubicBezTo>
                    <a:pt x="13442" y="15644"/>
                    <a:pt x="13442" y="15621"/>
                    <a:pt x="13442" y="15597"/>
                  </a:cubicBezTo>
                  <a:cubicBezTo>
                    <a:pt x="13419" y="15597"/>
                    <a:pt x="13396" y="15597"/>
                    <a:pt x="13373" y="15574"/>
                  </a:cubicBezTo>
                  <a:lnTo>
                    <a:pt x="13373" y="15458"/>
                  </a:lnTo>
                  <a:cubicBezTo>
                    <a:pt x="13396" y="15482"/>
                    <a:pt x="13419" y="15482"/>
                    <a:pt x="13419" y="15482"/>
                  </a:cubicBezTo>
                  <a:cubicBezTo>
                    <a:pt x="13442" y="15528"/>
                    <a:pt x="13442" y="15551"/>
                    <a:pt x="13442" y="15597"/>
                  </a:cubicBezTo>
                  <a:cubicBezTo>
                    <a:pt x="13469" y="15584"/>
                    <a:pt x="13496" y="15571"/>
                    <a:pt x="13522" y="15571"/>
                  </a:cubicBezTo>
                  <a:cubicBezTo>
                    <a:pt x="13542" y="15571"/>
                    <a:pt x="13562" y="15578"/>
                    <a:pt x="13581" y="15597"/>
                  </a:cubicBezTo>
                  <a:cubicBezTo>
                    <a:pt x="13558" y="15621"/>
                    <a:pt x="13535" y="15644"/>
                    <a:pt x="13512" y="15690"/>
                  </a:cubicBezTo>
                  <a:cubicBezTo>
                    <a:pt x="13535" y="15690"/>
                    <a:pt x="13535" y="15713"/>
                    <a:pt x="13581" y="15736"/>
                  </a:cubicBezTo>
                  <a:cubicBezTo>
                    <a:pt x="13581" y="15713"/>
                    <a:pt x="13581" y="15690"/>
                    <a:pt x="13581" y="15690"/>
                  </a:cubicBezTo>
                  <a:cubicBezTo>
                    <a:pt x="13581" y="15690"/>
                    <a:pt x="13581" y="15667"/>
                    <a:pt x="13558" y="15667"/>
                  </a:cubicBezTo>
                  <a:cubicBezTo>
                    <a:pt x="13581" y="15644"/>
                    <a:pt x="13604" y="15644"/>
                    <a:pt x="13627" y="15644"/>
                  </a:cubicBezTo>
                  <a:cubicBezTo>
                    <a:pt x="13627" y="15667"/>
                    <a:pt x="13627" y="15667"/>
                    <a:pt x="13651" y="15667"/>
                  </a:cubicBezTo>
                  <a:cubicBezTo>
                    <a:pt x="13674" y="15644"/>
                    <a:pt x="13697" y="15621"/>
                    <a:pt x="13720" y="15597"/>
                  </a:cubicBezTo>
                  <a:cubicBezTo>
                    <a:pt x="13720" y="15574"/>
                    <a:pt x="13720" y="15551"/>
                    <a:pt x="13720" y="15505"/>
                  </a:cubicBezTo>
                  <a:cubicBezTo>
                    <a:pt x="13701" y="15486"/>
                    <a:pt x="13667" y="15452"/>
                    <a:pt x="13618" y="15452"/>
                  </a:cubicBezTo>
                  <a:cubicBezTo>
                    <a:pt x="13607" y="15452"/>
                    <a:pt x="13594" y="15454"/>
                    <a:pt x="13581" y="15458"/>
                  </a:cubicBezTo>
                  <a:cubicBezTo>
                    <a:pt x="13604" y="15412"/>
                    <a:pt x="13627" y="15389"/>
                    <a:pt x="13651" y="15343"/>
                  </a:cubicBezTo>
                  <a:cubicBezTo>
                    <a:pt x="13651" y="15389"/>
                    <a:pt x="13651" y="15389"/>
                    <a:pt x="13651" y="15412"/>
                  </a:cubicBezTo>
                  <a:cubicBezTo>
                    <a:pt x="13697" y="15435"/>
                    <a:pt x="13766" y="15412"/>
                    <a:pt x="13766" y="15505"/>
                  </a:cubicBezTo>
                  <a:cubicBezTo>
                    <a:pt x="13790" y="15482"/>
                    <a:pt x="13813" y="15458"/>
                    <a:pt x="13813" y="15435"/>
                  </a:cubicBezTo>
                  <a:lnTo>
                    <a:pt x="13836" y="15482"/>
                  </a:lnTo>
                  <a:cubicBezTo>
                    <a:pt x="13859" y="15458"/>
                    <a:pt x="13882" y="15458"/>
                    <a:pt x="13906" y="15435"/>
                  </a:cubicBezTo>
                  <a:cubicBezTo>
                    <a:pt x="13906" y="15435"/>
                    <a:pt x="13906" y="15412"/>
                    <a:pt x="13906" y="15412"/>
                  </a:cubicBezTo>
                  <a:lnTo>
                    <a:pt x="13929" y="15389"/>
                  </a:lnTo>
                  <a:cubicBezTo>
                    <a:pt x="13929" y="15389"/>
                    <a:pt x="13929" y="15366"/>
                    <a:pt x="13906" y="15366"/>
                  </a:cubicBezTo>
                  <a:cubicBezTo>
                    <a:pt x="13929" y="15343"/>
                    <a:pt x="13952" y="15343"/>
                    <a:pt x="13975" y="15343"/>
                  </a:cubicBezTo>
                  <a:cubicBezTo>
                    <a:pt x="13998" y="15319"/>
                    <a:pt x="13998" y="15296"/>
                    <a:pt x="13998" y="15296"/>
                  </a:cubicBezTo>
                  <a:cubicBezTo>
                    <a:pt x="14021" y="15273"/>
                    <a:pt x="14045" y="15273"/>
                    <a:pt x="14068" y="15273"/>
                  </a:cubicBezTo>
                  <a:cubicBezTo>
                    <a:pt x="14045" y="15250"/>
                    <a:pt x="14045" y="15227"/>
                    <a:pt x="14021" y="15203"/>
                  </a:cubicBezTo>
                  <a:cubicBezTo>
                    <a:pt x="14045" y="15180"/>
                    <a:pt x="14068" y="15180"/>
                    <a:pt x="14091" y="15157"/>
                  </a:cubicBezTo>
                  <a:cubicBezTo>
                    <a:pt x="14091" y="15134"/>
                    <a:pt x="14114" y="15111"/>
                    <a:pt x="14114" y="15088"/>
                  </a:cubicBezTo>
                  <a:lnTo>
                    <a:pt x="14137" y="15088"/>
                  </a:lnTo>
                  <a:cubicBezTo>
                    <a:pt x="14160" y="15111"/>
                    <a:pt x="14160" y="15111"/>
                    <a:pt x="14160" y="15134"/>
                  </a:cubicBezTo>
                  <a:cubicBezTo>
                    <a:pt x="14184" y="15088"/>
                    <a:pt x="14207" y="15064"/>
                    <a:pt x="14207" y="15041"/>
                  </a:cubicBezTo>
                  <a:lnTo>
                    <a:pt x="14137" y="15041"/>
                  </a:lnTo>
                  <a:lnTo>
                    <a:pt x="14137" y="15018"/>
                  </a:lnTo>
                  <a:cubicBezTo>
                    <a:pt x="14160" y="15018"/>
                    <a:pt x="14184" y="14995"/>
                    <a:pt x="14207" y="14995"/>
                  </a:cubicBezTo>
                  <a:cubicBezTo>
                    <a:pt x="14218" y="15006"/>
                    <a:pt x="14230" y="15012"/>
                    <a:pt x="14244" y="15012"/>
                  </a:cubicBezTo>
                  <a:cubicBezTo>
                    <a:pt x="14259" y="15012"/>
                    <a:pt x="14276" y="15006"/>
                    <a:pt x="14300" y="14995"/>
                  </a:cubicBezTo>
                  <a:cubicBezTo>
                    <a:pt x="14276" y="14972"/>
                    <a:pt x="14276" y="14949"/>
                    <a:pt x="14253" y="14902"/>
                  </a:cubicBezTo>
                  <a:cubicBezTo>
                    <a:pt x="14323" y="14902"/>
                    <a:pt x="14300" y="14972"/>
                    <a:pt x="14323" y="14995"/>
                  </a:cubicBezTo>
                  <a:cubicBezTo>
                    <a:pt x="14346" y="14995"/>
                    <a:pt x="14346" y="14972"/>
                    <a:pt x="14369" y="14972"/>
                  </a:cubicBezTo>
                  <a:cubicBezTo>
                    <a:pt x="14346" y="14925"/>
                    <a:pt x="14323" y="14902"/>
                    <a:pt x="14346" y="14879"/>
                  </a:cubicBezTo>
                  <a:lnTo>
                    <a:pt x="14415" y="14879"/>
                  </a:lnTo>
                  <a:cubicBezTo>
                    <a:pt x="14392" y="14809"/>
                    <a:pt x="14462" y="14786"/>
                    <a:pt x="14485" y="14740"/>
                  </a:cubicBezTo>
                  <a:cubicBezTo>
                    <a:pt x="14485" y="14694"/>
                    <a:pt x="14531" y="14670"/>
                    <a:pt x="14578" y="14624"/>
                  </a:cubicBezTo>
                  <a:cubicBezTo>
                    <a:pt x="14578" y="14578"/>
                    <a:pt x="14578" y="14531"/>
                    <a:pt x="14578" y="14508"/>
                  </a:cubicBezTo>
                  <a:cubicBezTo>
                    <a:pt x="14601" y="14485"/>
                    <a:pt x="14647" y="14462"/>
                    <a:pt x="14670" y="14462"/>
                  </a:cubicBezTo>
                  <a:lnTo>
                    <a:pt x="14670" y="14416"/>
                  </a:lnTo>
                  <a:lnTo>
                    <a:pt x="14740" y="14416"/>
                  </a:lnTo>
                  <a:cubicBezTo>
                    <a:pt x="14717" y="14392"/>
                    <a:pt x="14717" y="14369"/>
                    <a:pt x="14717" y="14369"/>
                  </a:cubicBezTo>
                  <a:cubicBezTo>
                    <a:pt x="14740" y="14369"/>
                    <a:pt x="14740" y="14346"/>
                    <a:pt x="14740" y="14346"/>
                  </a:cubicBezTo>
                  <a:cubicBezTo>
                    <a:pt x="14786" y="14276"/>
                    <a:pt x="14833" y="14207"/>
                    <a:pt x="14879" y="14137"/>
                  </a:cubicBezTo>
                  <a:cubicBezTo>
                    <a:pt x="14879" y="14114"/>
                    <a:pt x="14856" y="14091"/>
                    <a:pt x="14856" y="14091"/>
                  </a:cubicBezTo>
                  <a:cubicBezTo>
                    <a:pt x="14879" y="14068"/>
                    <a:pt x="14879" y="14068"/>
                    <a:pt x="14879" y="14068"/>
                  </a:cubicBezTo>
                  <a:cubicBezTo>
                    <a:pt x="14879" y="14068"/>
                    <a:pt x="14879" y="14068"/>
                    <a:pt x="14879" y="14045"/>
                  </a:cubicBezTo>
                  <a:cubicBezTo>
                    <a:pt x="14856" y="14068"/>
                    <a:pt x="14856" y="14091"/>
                    <a:pt x="14833" y="14091"/>
                  </a:cubicBezTo>
                  <a:lnTo>
                    <a:pt x="14809" y="14091"/>
                  </a:lnTo>
                  <a:cubicBezTo>
                    <a:pt x="14833" y="14068"/>
                    <a:pt x="14833" y="14045"/>
                    <a:pt x="14856" y="14022"/>
                  </a:cubicBezTo>
                  <a:lnTo>
                    <a:pt x="14833" y="14022"/>
                  </a:lnTo>
                  <a:cubicBezTo>
                    <a:pt x="14833" y="13998"/>
                    <a:pt x="14856" y="13975"/>
                    <a:pt x="14856" y="13952"/>
                  </a:cubicBezTo>
                  <a:cubicBezTo>
                    <a:pt x="14856" y="13952"/>
                    <a:pt x="14856" y="13929"/>
                    <a:pt x="14856" y="13906"/>
                  </a:cubicBezTo>
                  <a:cubicBezTo>
                    <a:pt x="14879" y="13906"/>
                    <a:pt x="14879" y="13929"/>
                    <a:pt x="14902" y="13929"/>
                  </a:cubicBezTo>
                  <a:cubicBezTo>
                    <a:pt x="14902" y="13975"/>
                    <a:pt x="14902" y="13998"/>
                    <a:pt x="14879" y="14022"/>
                  </a:cubicBezTo>
                  <a:cubicBezTo>
                    <a:pt x="14890" y="14033"/>
                    <a:pt x="14902" y="14039"/>
                    <a:pt x="14914" y="14039"/>
                  </a:cubicBezTo>
                  <a:cubicBezTo>
                    <a:pt x="14925" y="14039"/>
                    <a:pt x="14937" y="14033"/>
                    <a:pt x="14948" y="14022"/>
                  </a:cubicBezTo>
                  <a:cubicBezTo>
                    <a:pt x="14925" y="14022"/>
                    <a:pt x="14925" y="13998"/>
                    <a:pt x="14902" y="13998"/>
                  </a:cubicBezTo>
                  <a:cubicBezTo>
                    <a:pt x="14902" y="13975"/>
                    <a:pt x="14902" y="13952"/>
                    <a:pt x="14925" y="13929"/>
                  </a:cubicBezTo>
                  <a:cubicBezTo>
                    <a:pt x="14948" y="13952"/>
                    <a:pt x="14972" y="13952"/>
                    <a:pt x="14995" y="13952"/>
                  </a:cubicBezTo>
                  <a:lnTo>
                    <a:pt x="14948" y="13882"/>
                  </a:lnTo>
                  <a:cubicBezTo>
                    <a:pt x="14972" y="13882"/>
                    <a:pt x="14995" y="13859"/>
                    <a:pt x="15041" y="13813"/>
                  </a:cubicBezTo>
                  <a:cubicBezTo>
                    <a:pt x="15041" y="13813"/>
                    <a:pt x="15041" y="13790"/>
                    <a:pt x="15041" y="13743"/>
                  </a:cubicBezTo>
                  <a:cubicBezTo>
                    <a:pt x="15087" y="13720"/>
                    <a:pt x="15111" y="13697"/>
                    <a:pt x="15134" y="13674"/>
                  </a:cubicBezTo>
                  <a:cubicBezTo>
                    <a:pt x="15111" y="13651"/>
                    <a:pt x="15111" y="13651"/>
                    <a:pt x="15111" y="13651"/>
                  </a:cubicBezTo>
                  <a:cubicBezTo>
                    <a:pt x="15134" y="13604"/>
                    <a:pt x="15180" y="13558"/>
                    <a:pt x="15203" y="13512"/>
                  </a:cubicBezTo>
                  <a:cubicBezTo>
                    <a:pt x="15180" y="13442"/>
                    <a:pt x="15319" y="13396"/>
                    <a:pt x="15273" y="13303"/>
                  </a:cubicBezTo>
                  <a:cubicBezTo>
                    <a:pt x="15319" y="13280"/>
                    <a:pt x="15366" y="13257"/>
                    <a:pt x="15389" y="13234"/>
                  </a:cubicBezTo>
                  <a:cubicBezTo>
                    <a:pt x="15458" y="13187"/>
                    <a:pt x="15481" y="13118"/>
                    <a:pt x="15505" y="13025"/>
                  </a:cubicBezTo>
                  <a:cubicBezTo>
                    <a:pt x="15505" y="13002"/>
                    <a:pt x="15505" y="12932"/>
                    <a:pt x="15505" y="12886"/>
                  </a:cubicBezTo>
                  <a:lnTo>
                    <a:pt x="15528" y="12886"/>
                  </a:lnTo>
                  <a:cubicBezTo>
                    <a:pt x="15528" y="12886"/>
                    <a:pt x="15551" y="12909"/>
                    <a:pt x="15551" y="12909"/>
                  </a:cubicBezTo>
                  <a:cubicBezTo>
                    <a:pt x="15574" y="12886"/>
                    <a:pt x="15574" y="12863"/>
                    <a:pt x="15597" y="12840"/>
                  </a:cubicBezTo>
                  <a:cubicBezTo>
                    <a:pt x="15551" y="12793"/>
                    <a:pt x="15528" y="12747"/>
                    <a:pt x="15481" y="12724"/>
                  </a:cubicBezTo>
                  <a:cubicBezTo>
                    <a:pt x="15505" y="12701"/>
                    <a:pt x="15551" y="12677"/>
                    <a:pt x="15574" y="12677"/>
                  </a:cubicBezTo>
                  <a:cubicBezTo>
                    <a:pt x="15505" y="12654"/>
                    <a:pt x="15458" y="12631"/>
                    <a:pt x="15412" y="12608"/>
                  </a:cubicBezTo>
                  <a:cubicBezTo>
                    <a:pt x="15412" y="12608"/>
                    <a:pt x="15412" y="12608"/>
                    <a:pt x="15412" y="12631"/>
                  </a:cubicBezTo>
                  <a:cubicBezTo>
                    <a:pt x="15389" y="12608"/>
                    <a:pt x="15342" y="12585"/>
                    <a:pt x="15296" y="12561"/>
                  </a:cubicBezTo>
                  <a:lnTo>
                    <a:pt x="15180" y="12561"/>
                  </a:lnTo>
                  <a:cubicBezTo>
                    <a:pt x="15111" y="12561"/>
                    <a:pt x="15064" y="12561"/>
                    <a:pt x="14995" y="12538"/>
                  </a:cubicBezTo>
                  <a:cubicBezTo>
                    <a:pt x="14995" y="12585"/>
                    <a:pt x="14972" y="12608"/>
                    <a:pt x="14972" y="12608"/>
                  </a:cubicBezTo>
                  <a:cubicBezTo>
                    <a:pt x="14948" y="12608"/>
                    <a:pt x="14948" y="12585"/>
                    <a:pt x="14925" y="12585"/>
                  </a:cubicBezTo>
                  <a:cubicBezTo>
                    <a:pt x="14948" y="12515"/>
                    <a:pt x="14995" y="12446"/>
                    <a:pt x="14972" y="12376"/>
                  </a:cubicBezTo>
                  <a:cubicBezTo>
                    <a:pt x="15018" y="12353"/>
                    <a:pt x="15041" y="12237"/>
                    <a:pt x="14995" y="12191"/>
                  </a:cubicBezTo>
                  <a:cubicBezTo>
                    <a:pt x="15018" y="12168"/>
                    <a:pt x="15041" y="12168"/>
                    <a:pt x="15041" y="12144"/>
                  </a:cubicBezTo>
                  <a:cubicBezTo>
                    <a:pt x="15041" y="12075"/>
                    <a:pt x="15087" y="12005"/>
                    <a:pt x="15064" y="11936"/>
                  </a:cubicBezTo>
                  <a:cubicBezTo>
                    <a:pt x="15064" y="11913"/>
                    <a:pt x="15087" y="11889"/>
                    <a:pt x="15087" y="11866"/>
                  </a:cubicBezTo>
                  <a:cubicBezTo>
                    <a:pt x="15087" y="11843"/>
                    <a:pt x="15087" y="11797"/>
                    <a:pt x="15087" y="11750"/>
                  </a:cubicBezTo>
                  <a:cubicBezTo>
                    <a:pt x="15064" y="11727"/>
                    <a:pt x="15041" y="11727"/>
                    <a:pt x="15041" y="11727"/>
                  </a:cubicBezTo>
                  <a:cubicBezTo>
                    <a:pt x="15018" y="11704"/>
                    <a:pt x="15018" y="11681"/>
                    <a:pt x="15018" y="11658"/>
                  </a:cubicBezTo>
                  <a:cubicBezTo>
                    <a:pt x="14995" y="11634"/>
                    <a:pt x="14972" y="11588"/>
                    <a:pt x="14948" y="11565"/>
                  </a:cubicBezTo>
                  <a:lnTo>
                    <a:pt x="14902" y="11565"/>
                  </a:lnTo>
                  <a:cubicBezTo>
                    <a:pt x="14879" y="11542"/>
                    <a:pt x="14856" y="11519"/>
                    <a:pt x="14833" y="11495"/>
                  </a:cubicBezTo>
                  <a:cubicBezTo>
                    <a:pt x="14809" y="11449"/>
                    <a:pt x="14809" y="11403"/>
                    <a:pt x="14740" y="11403"/>
                  </a:cubicBezTo>
                  <a:cubicBezTo>
                    <a:pt x="14740" y="11426"/>
                    <a:pt x="14717" y="11449"/>
                    <a:pt x="14717" y="11449"/>
                  </a:cubicBezTo>
                  <a:cubicBezTo>
                    <a:pt x="14670" y="11472"/>
                    <a:pt x="14624" y="11472"/>
                    <a:pt x="14578" y="11472"/>
                  </a:cubicBezTo>
                  <a:cubicBezTo>
                    <a:pt x="14578" y="11472"/>
                    <a:pt x="14578" y="11449"/>
                    <a:pt x="14578" y="11449"/>
                  </a:cubicBezTo>
                  <a:cubicBezTo>
                    <a:pt x="14554" y="11472"/>
                    <a:pt x="14531" y="11495"/>
                    <a:pt x="14485" y="11495"/>
                  </a:cubicBezTo>
                  <a:cubicBezTo>
                    <a:pt x="14508" y="11472"/>
                    <a:pt x="14508" y="11472"/>
                    <a:pt x="14531" y="11449"/>
                  </a:cubicBezTo>
                  <a:lnTo>
                    <a:pt x="14462" y="11449"/>
                  </a:lnTo>
                  <a:cubicBezTo>
                    <a:pt x="14462" y="11495"/>
                    <a:pt x="14439" y="11519"/>
                    <a:pt x="14439" y="11542"/>
                  </a:cubicBezTo>
                  <a:lnTo>
                    <a:pt x="14392" y="11542"/>
                  </a:lnTo>
                  <a:cubicBezTo>
                    <a:pt x="14369" y="11542"/>
                    <a:pt x="14346" y="11565"/>
                    <a:pt x="14346" y="11565"/>
                  </a:cubicBezTo>
                  <a:cubicBezTo>
                    <a:pt x="14346" y="11588"/>
                    <a:pt x="14346" y="11611"/>
                    <a:pt x="14369" y="11611"/>
                  </a:cubicBezTo>
                  <a:cubicBezTo>
                    <a:pt x="14253" y="11611"/>
                    <a:pt x="14253" y="11611"/>
                    <a:pt x="14207" y="11565"/>
                  </a:cubicBezTo>
                  <a:cubicBezTo>
                    <a:pt x="14207" y="11519"/>
                    <a:pt x="14207" y="11472"/>
                    <a:pt x="14184" y="11449"/>
                  </a:cubicBezTo>
                  <a:cubicBezTo>
                    <a:pt x="14184" y="11426"/>
                    <a:pt x="14207" y="11403"/>
                    <a:pt x="14207" y="11380"/>
                  </a:cubicBezTo>
                  <a:cubicBezTo>
                    <a:pt x="14184" y="11380"/>
                    <a:pt x="14184" y="11356"/>
                    <a:pt x="14160" y="11333"/>
                  </a:cubicBezTo>
                  <a:cubicBezTo>
                    <a:pt x="14184" y="11333"/>
                    <a:pt x="14184" y="11310"/>
                    <a:pt x="14184" y="11310"/>
                  </a:cubicBezTo>
                  <a:cubicBezTo>
                    <a:pt x="14207" y="11310"/>
                    <a:pt x="14230" y="11333"/>
                    <a:pt x="14230" y="11356"/>
                  </a:cubicBezTo>
                  <a:lnTo>
                    <a:pt x="14253" y="11356"/>
                  </a:lnTo>
                  <a:cubicBezTo>
                    <a:pt x="14230" y="11333"/>
                    <a:pt x="14230" y="11287"/>
                    <a:pt x="14207" y="11264"/>
                  </a:cubicBezTo>
                  <a:cubicBezTo>
                    <a:pt x="14207" y="11264"/>
                    <a:pt x="14230" y="11241"/>
                    <a:pt x="14230" y="11217"/>
                  </a:cubicBezTo>
                  <a:lnTo>
                    <a:pt x="14160" y="11171"/>
                  </a:lnTo>
                  <a:cubicBezTo>
                    <a:pt x="14207" y="11101"/>
                    <a:pt x="14137" y="11032"/>
                    <a:pt x="14184" y="10986"/>
                  </a:cubicBezTo>
                  <a:cubicBezTo>
                    <a:pt x="14137" y="10939"/>
                    <a:pt x="14091" y="10893"/>
                    <a:pt x="14068" y="10870"/>
                  </a:cubicBezTo>
                  <a:cubicBezTo>
                    <a:pt x="14021" y="10823"/>
                    <a:pt x="13998" y="10777"/>
                    <a:pt x="13952" y="10754"/>
                  </a:cubicBezTo>
                  <a:cubicBezTo>
                    <a:pt x="13975" y="10731"/>
                    <a:pt x="13975" y="10707"/>
                    <a:pt x="13998" y="10684"/>
                  </a:cubicBezTo>
                  <a:cubicBezTo>
                    <a:pt x="13952" y="10661"/>
                    <a:pt x="13906" y="10638"/>
                    <a:pt x="13859" y="10615"/>
                  </a:cubicBezTo>
                  <a:cubicBezTo>
                    <a:pt x="13836" y="10638"/>
                    <a:pt x="13813" y="10684"/>
                    <a:pt x="13790" y="10707"/>
                  </a:cubicBezTo>
                  <a:cubicBezTo>
                    <a:pt x="13743" y="10684"/>
                    <a:pt x="13720" y="10661"/>
                    <a:pt x="13674" y="10638"/>
                  </a:cubicBezTo>
                  <a:cubicBezTo>
                    <a:pt x="13651" y="10638"/>
                    <a:pt x="13627" y="10638"/>
                    <a:pt x="13581" y="10615"/>
                  </a:cubicBezTo>
                  <a:cubicBezTo>
                    <a:pt x="13558" y="10615"/>
                    <a:pt x="13535" y="10592"/>
                    <a:pt x="13512" y="10592"/>
                  </a:cubicBezTo>
                  <a:lnTo>
                    <a:pt x="13512" y="10615"/>
                  </a:lnTo>
                  <a:cubicBezTo>
                    <a:pt x="13442" y="10638"/>
                    <a:pt x="13373" y="10661"/>
                    <a:pt x="13303" y="10684"/>
                  </a:cubicBezTo>
                  <a:cubicBezTo>
                    <a:pt x="13280" y="10707"/>
                    <a:pt x="13257" y="10731"/>
                    <a:pt x="13233" y="10754"/>
                  </a:cubicBezTo>
                  <a:lnTo>
                    <a:pt x="13210" y="10754"/>
                  </a:lnTo>
                  <a:lnTo>
                    <a:pt x="13210" y="10684"/>
                  </a:lnTo>
                  <a:cubicBezTo>
                    <a:pt x="13187" y="10661"/>
                    <a:pt x="13164" y="10661"/>
                    <a:pt x="13141" y="10661"/>
                  </a:cubicBezTo>
                  <a:cubicBezTo>
                    <a:pt x="13210" y="10615"/>
                    <a:pt x="13187" y="10568"/>
                    <a:pt x="13164" y="10545"/>
                  </a:cubicBezTo>
                  <a:cubicBezTo>
                    <a:pt x="13164" y="10522"/>
                    <a:pt x="13187" y="10522"/>
                    <a:pt x="13187" y="10522"/>
                  </a:cubicBezTo>
                  <a:cubicBezTo>
                    <a:pt x="13187" y="10499"/>
                    <a:pt x="13164" y="10499"/>
                    <a:pt x="13164" y="10499"/>
                  </a:cubicBezTo>
                  <a:cubicBezTo>
                    <a:pt x="13187" y="10453"/>
                    <a:pt x="13210" y="10406"/>
                    <a:pt x="13233" y="10360"/>
                  </a:cubicBezTo>
                  <a:lnTo>
                    <a:pt x="13233" y="10360"/>
                  </a:lnTo>
                  <a:cubicBezTo>
                    <a:pt x="13187" y="10383"/>
                    <a:pt x="13164" y="10406"/>
                    <a:pt x="13141" y="10406"/>
                  </a:cubicBezTo>
                  <a:cubicBezTo>
                    <a:pt x="13141" y="10290"/>
                    <a:pt x="13164" y="10198"/>
                    <a:pt x="13210" y="10105"/>
                  </a:cubicBezTo>
                  <a:cubicBezTo>
                    <a:pt x="13233" y="9966"/>
                    <a:pt x="13257" y="9850"/>
                    <a:pt x="13303" y="9734"/>
                  </a:cubicBezTo>
                  <a:cubicBezTo>
                    <a:pt x="13257" y="9711"/>
                    <a:pt x="13233" y="9711"/>
                    <a:pt x="13210" y="9688"/>
                  </a:cubicBezTo>
                  <a:lnTo>
                    <a:pt x="13210" y="9641"/>
                  </a:lnTo>
                  <a:lnTo>
                    <a:pt x="13280" y="9641"/>
                  </a:lnTo>
                  <a:lnTo>
                    <a:pt x="13280" y="9618"/>
                  </a:lnTo>
                  <a:lnTo>
                    <a:pt x="13210" y="9618"/>
                  </a:lnTo>
                  <a:cubicBezTo>
                    <a:pt x="13210" y="9595"/>
                    <a:pt x="13210" y="9572"/>
                    <a:pt x="13210" y="9549"/>
                  </a:cubicBezTo>
                  <a:cubicBezTo>
                    <a:pt x="13210" y="9549"/>
                    <a:pt x="13210" y="9526"/>
                    <a:pt x="13233" y="9502"/>
                  </a:cubicBezTo>
                  <a:lnTo>
                    <a:pt x="13187" y="9502"/>
                  </a:lnTo>
                  <a:lnTo>
                    <a:pt x="13187" y="9595"/>
                  </a:lnTo>
                  <a:cubicBezTo>
                    <a:pt x="13156" y="9595"/>
                    <a:pt x="13125" y="9574"/>
                    <a:pt x="13094" y="9574"/>
                  </a:cubicBezTo>
                  <a:cubicBezTo>
                    <a:pt x="13079" y="9574"/>
                    <a:pt x="13064" y="9580"/>
                    <a:pt x="13048" y="9595"/>
                  </a:cubicBezTo>
                  <a:cubicBezTo>
                    <a:pt x="13071" y="9641"/>
                    <a:pt x="13071" y="9665"/>
                    <a:pt x="13094" y="9711"/>
                  </a:cubicBezTo>
                  <a:cubicBezTo>
                    <a:pt x="13025" y="9688"/>
                    <a:pt x="13002" y="9665"/>
                    <a:pt x="12955" y="9641"/>
                  </a:cubicBezTo>
                  <a:cubicBezTo>
                    <a:pt x="12955" y="9618"/>
                    <a:pt x="12955" y="9618"/>
                    <a:pt x="12955" y="9595"/>
                  </a:cubicBezTo>
                  <a:cubicBezTo>
                    <a:pt x="12979" y="9595"/>
                    <a:pt x="12979" y="9595"/>
                    <a:pt x="13002" y="9618"/>
                  </a:cubicBezTo>
                  <a:cubicBezTo>
                    <a:pt x="13002" y="9595"/>
                    <a:pt x="13025" y="9572"/>
                    <a:pt x="13025" y="9526"/>
                  </a:cubicBezTo>
                  <a:cubicBezTo>
                    <a:pt x="13025" y="9526"/>
                    <a:pt x="13002" y="9502"/>
                    <a:pt x="13002" y="9502"/>
                  </a:cubicBezTo>
                  <a:cubicBezTo>
                    <a:pt x="12979" y="9502"/>
                    <a:pt x="12979" y="9526"/>
                    <a:pt x="12979" y="9526"/>
                  </a:cubicBezTo>
                  <a:cubicBezTo>
                    <a:pt x="12955" y="9526"/>
                    <a:pt x="12932" y="9502"/>
                    <a:pt x="12932" y="9502"/>
                  </a:cubicBezTo>
                  <a:cubicBezTo>
                    <a:pt x="12932" y="9479"/>
                    <a:pt x="12979" y="9456"/>
                    <a:pt x="12932" y="9433"/>
                  </a:cubicBezTo>
                  <a:cubicBezTo>
                    <a:pt x="12932" y="9456"/>
                    <a:pt x="12909" y="9456"/>
                    <a:pt x="12909" y="9456"/>
                  </a:cubicBezTo>
                  <a:lnTo>
                    <a:pt x="12909" y="9549"/>
                  </a:lnTo>
                  <a:cubicBezTo>
                    <a:pt x="12863" y="9502"/>
                    <a:pt x="12816" y="9526"/>
                    <a:pt x="12770" y="9502"/>
                  </a:cubicBezTo>
                  <a:cubicBezTo>
                    <a:pt x="12747" y="9526"/>
                    <a:pt x="12724" y="9549"/>
                    <a:pt x="12700" y="9549"/>
                  </a:cubicBezTo>
                  <a:cubicBezTo>
                    <a:pt x="12700" y="9572"/>
                    <a:pt x="12700" y="9595"/>
                    <a:pt x="12700" y="9618"/>
                  </a:cubicBezTo>
                  <a:cubicBezTo>
                    <a:pt x="12654" y="9595"/>
                    <a:pt x="12608" y="9572"/>
                    <a:pt x="12561" y="9549"/>
                  </a:cubicBezTo>
                  <a:cubicBezTo>
                    <a:pt x="12561" y="9526"/>
                    <a:pt x="12561" y="9502"/>
                    <a:pt x="12538" y="9479"/>
                  </a:cubicBezTo>
                  <a:cubicBezTo>
                    <a:pt x="12538" y="9502"/>
                    <a:pt x="12538" y="9526"/>
                    <a:pt x="12538" y="9549"/>
                  </a:cubicBezTo>
                  <a:lnTo>
                    <a:pt x="12492" y="9526"/>
                  </a:lnTo>
                  <a:cubicBezTo>
                    <a:pt x="12492" y="9502"/>
                    <a:pt x="12515" y="9502"/>
                    <a:pt x="12515" y="9479"/>
                  </a:cubicBezTo>
                  <a:lnTo>
                    <a:pt x="12515" y="9479"/>
                  </a:lnTo>
                  <a:cubicBezTo>
                    <a:pt x="12469" y="9502"/>
                    <a:pt x="12446" y="9526"/>
                    <a:pt x="12399" y="9526"/>
                  </a:cubicBezTo>
                  <a:cubicBezTo>
                    <a:pt x="12353" y="9502"/>
                    <a:pt x="12376" y="9479"/>
                    <a:pt x="12399" y="9456"/>
                  </a:cubicBezTo>
                  <a:lnTo>
                    <a:pt x="12353" y="9433"/>
                  </a:lnTo>
                  <a:cubicBezTo>
                    <a:pt x="12376" y="9410"/>
                    <a:pt x="12376" y="9386"/>
                    <a:pt x="12376" y="9386"/>
                  </a:cubicBezTo>
                  <a:lnTo>
                    <a:pt x="12330" y="9386"/>
                  </a:lnTo>
                  <a:cubicBezTo>
                    <a:pt x="12330" y="9410"/>
                    <a:pt x="12330" y="9433"/>
                    <a:pt x="12353" y="9456"/>
                  </a:cubicBezTo>
                  <a:cubicBezTo>
                    <a:pt x="12306" y="9433"/>
                    <a:pt x="12283" y="9433"/>
                    <a:pt x="12260" y="9410"/>
                  </a:cubicBezTo>
                  <a:cubicBezTo>
                    <a:pt x="12260" y="9386"/>
                    <a:pt x="12306" y="9340"/>
                    <a:pt x="12260" y="9317"/>
                  </a:cubicBezTo>
                  <a:cubicBezTo>
                    <a:pt x="12260" y="9340"/>
                    <a:pt x="12237" y="9363"/>
                    <a:pt x="12237" y="9386"/>
                  </a:cubicBezTo>
                  <a:cubicBezTo>
                    <a:pt x="12260" y="9410"/>
                    <a:pt x="12237" y="9456"/>
                    <a:pt x="12214" y="9479"/>
                  </a:cubicBezTo>
                  <a:cubicBezTo>
                    <a:pt x="12260" y="9502"/>
                    <a:pt x="12283" y="9502"/>
                    <a:pt x="12330" y="9526"/>
                  </a:cubicBezTo>
                  <a:cubicBezTo>
                    <a:pt x="12330" y="9549"/>
                    <a:pt x="12306" y="9572"/>
                    <a:pt x="12306" y="9595"/>
                  </a:cubicBezTo>
                  <a:cubicBezTo>
                    <a:pt x="12237" y="9549"/>
                    <a:pt x="12191" y="9526"/>
                    <a:pt x="12144" y="9479"/>
                  </a:cubicBezTo>
                  <a:lnTo>
                    <a:pt x="12167" y="9479"/>
                  </a:lnTo>
                  <a:cubicBezTo>
                    <a:pt x="12144" y="9456"/>
                    <a:pt x="12144" y="9433"/>
                    <a:pt x="12144" y="9410"/>
                  </a:cubicBezTo>
                  <a:cubicBezTo>
                    <a:pt x="12121" y="9410"/>
                    <a:pt x="12121" y="9433"/>
                    <a:pt x="12098" y="9433"/>
                  </a:cubicBezTo>
                  <a:cubicBezTo>
                    <a:pt x="12098" y="9410"/>
                    <a:pt x="12075" y="9410"/>
                    <a:pt x="12075" y="9386"/>
                  </a:cubicBezTo>
                  <a:lnTo>
                    <a:pt x="12052" y="9386"/>
                  </a:lnTo>
                  <a:cubicBezTo>
                    <a:pt x="12028" y="9386"/>
                    <a:pt x="12028" y="9410"/>
                    <a:pt x="12005" y="9433"/>
                  </a:cubicBezTo>
                  <a:cubicBezTo>
                    <a:pt x="12005" y="9386"/>
                    <a:pt x="12005" y="9340"/>
                    <a:pt x="11982" y="9294"/>
                  </a:cubicBezTo>
                  <a:cubicBezTo>
                    <a:pt x="11982" y="9340"/>
                    <a:pt x="11959" y="9363"/>
                    <a:pt x="11936" y="9386"/>
                  </a:cubicBezTo>
                  <a:cubicBezTo>
                    <a:pt x="11959" y="9410"/>
                    <a:pt x="11982" y="9433"/>
                    <a:pt x="11982" y="9433"/>
                  </a:cubicBezTo>
                  <a:cubicBezTo>
                    <a:pt x="11982" y="9479"/>
                    <a:pt x="11959" y="9502"/>
                    <a:pt x="11959" y="9526"/>
                  </a:cubicBezTo>
                  <a:cubicBezTo>
                    <a:pt x="11889" y="9479"/>
                    <a:pt x="11959" y="9363"/>
                    <a:pt x="11889" y="9317"/>
                  </a:cubicBezTo>
                  <a:cubicBezTo>
                    <a:pt x="11889" y="9294"/>
                    <a:pt x="11912" y="9247"/>
                    <a:pt x="11936" y="9224"/>
                  </a:cubicBezTo>
                  <a:cubicBezTo>
                    <a:pt x="11936" y="9201"/>
                    <a:pt x="11959" y="9155"/>
                    <a:pt x="11959" y="9132"/>
                  </a:cubicBezTo>
                  <a:cubicBezTo>
                    <a:pt x="11967" y="9116"/>
                    <a:pt x="11972" y="9111"/>
                    <a:pt x="11976" y="9111"/>
                  </a:cubicBezTo>
                  <a:cubicBezTo>
                    <a:pt x="11985" y="9111"/>
                    <a:pt x="11990" y="9132"/>
                    <a:pt x="12005" y="9132"/>
                  </a:cubicBezTo>
                  <a:cubicBezTo>
                    <a:pt x="12005" y="9108"/>
                    <a:pt x="12005" y="9085"/>
                    <a:pt x="12005" y="9062"/>
                  </a:cubicBezTo>
                  <a:cubicBezTo>
                    <a:pt x="12005" y="9039"/>
                    <a:pt x="12005" y="9016"/>
                    <a:pt x="12005" y="8993"/>
                  </a:cubicBezTo>
                  <a:cubicBezTo>
                    <a:pt x="12028" y="8923"/>
                    <a:pt x="12075" y="8853"/>
                    <a:pt x="12098" y="8784"/>
                  </a:cubicBezTo>
                  <a:cubicBezTo>
                    <a:pt x="12121" y="8691"/>
                    <a:pt x="12167" y="8622"/>
                    <a:pt x="12167" y="8529"/>
                  </a:cubicBezTo>
                  <a:cubicBezTo>
                    <a:pt x="12191" y="8436"/>
                    <a:pt x="12237" y="8390"/>
                    <a:pt x="12260" y="8297"/>
                  </a:cubicBezTo>
                  <a:cubicBezTo>
                    <a:pt x="12237" y="8251"/>
                    <a:pt x="12260" y="8228"/>
                    <a:pt x="12283" y="8181"/>
                  </a:cubicBezTo>
                  <a:cubicBezTo>
                    <a:pt x="12306" y="8112"/>
                    <a:pt x="12353" y="8042"/>
                    <a:pt x="12353" y="7996"/>
                  </a:cubicBezTo>
                  <a:cubicBezTo>
                    <a:pt x="12376" y="7903"/>
                    <a:pt x="12376" y="7834"/>
                    <a:pt x="12399" y="7764"/>
                  </a:cubicBezTo>
                  <a:cubicBezTo>
                    <a:pt x="12399" y="7741"/>
                    <a:pt x="12422" y="7695"/>
                    <a:pt x="12399" y="7648"/>
                  </a:cubicBezTo>
                  <a:cubicBezTo>
                    <a:pt x="12399" y="7625"/>
                    <a:pt x="12399" y="7579"/>
                    <a:pt x="12399" y="7532"/>
                  </a:cubicBezTo>
                  <a:lnTo>
                    <a:pt x="12306" y="7532"/>
                  </a:lnTo>
                  <a:cubicBezTo>
                    <a:pt x="12283" y="7486"/>
                    <a:pt x="12376" y="7486"/>
                    <a:pt x="12330" y="7440"/>
                  </a:cubicBezTo>
                  <a:lnTo>
                    <a:pt x="12306" y="7440"/>
                  </a:lnTo>
                  <a:cubicBezTo>
                    <a:pt x="12283" y="7463"/>
                    <a:pt x="12283" y="7463"/>
                    <a:pt x="12283" y="7486"/>
                  </a:cubicBezTo>
                  <a:cubicBezTo>
                    <a:pt x="12260" y="7486"/>
                    <a:pt x="12260" y="7486"/>
                    <a:pt x="12237" y="7463"/>
                  </a:cubicBezTo>
                  <a:cubicBezTo>
                    <a:pt x="12237" y="7463"/>
                    <a:pt x="12237" y="7440"/>
                    <a:pt x="12237" y="7417"/>
                  </a:cubicBezTo>
                  <a:lnTo>
                    <a:pt x="12260" y="7417"/>
                  </a:lnTo>
                  <a:cubicBezTo>
                    <a:pt x="12237" y="7393"/>
                    <a:pt x="12237" y="7370"/>
                    <a:pt x="12237" y="7370"/>
                  </a:cubicBezTo>
                  <a:cubicBezTo>
                    <a:pt x="12237" y="7370"/>
                    <a:pt x="12260" y="7347"/>
                    <a:pt x="12260" y="7347"/>
                  </a:cubicBezTo>
                  <a:cubicBezTo>
                    <a:pt x="12237" y="7301"/>
                    <a:pt x="12237" y="7254"/>
                    <a:pt x="12214" y="7208"/>
                  </a:cubicBezTo>
                  <a:lnTo>
                    <a:pt x="12144" y="7208"/>
                  </a:lnTo>
                  <a:cubicBezTo>
                    <a:pt x="12144" y="7185"/>
                    <a:pt x="12167" y="7185"/>
                    <a:pt x="12167" y="7162"/>
                  </a:cubicBezTo>
                  <a:cubicBezTo>
                    <a:pt x="12098" y="7139"/>
                    <a:pt x="12075" y="7069"/>
                    <a:pt x="12028" y="7023"/>
                  </a:cubicBezTo>
                  <a:cubicBezTo>
                    <a:pt x="12005" y="7023"/>
                    <a:pt x="11982" y="7046"/>
                    <a:pt x="11959" y="7046"/>
                  </a:cubicBezTo>
                  <a:cubicBezTo>
                    <a:pt x="11912" y="7023"/>
                    <a:pt x="11912" y="6999"/>
                    <a:pt x="11866" y="6999"/>
                  </a:cubicBezTo>
                  <a:cubicBezTo>
                    <a:pt x="11866" y="7023"/>
                    <a:pt x="11866" y="7046"/>
                    <a:pt x="11843" y="7069"/>
                  </a:cubicBezTo>
                  <a:cubicBezTo>
                    <a:pt x="11820" y="7069"/>
                    <a:pt x="11797" y="7069"/>
                    <a:pt x="11773" y="7046"/>
                  </a:cubicBezTo>
                  <a:cubicBezTo>
                    <a:pt x="11773" y="7069"/>
                    <a:pt x="11773" y="7069"/>
                    <a:pt x="11750" y="7092"/>
                  </a:cubicBezTo>
                  <a:cubicBezTo>
                    <a:pt x="11750" y="7069"/>
                    <a:pt x="11750" y="7046"/>
                    <a:pt x="11750" y="6999"/>
                  </a:cubicBezTo>
                  <a:cubicBezTo>
                    <a:pt x="11704" y="7046"/>
                    <a:pt x="11681" y="7069"/>
                    <a:pt x="11658" y="7115"/>
                  </a:cubicBezTo>
                  <a:cubicBezTo>
                    <a:pt x="11588" y="7046"/>
                    <a:pt x="11495" y="7069"/>
                    <a:pt x="11449" y="7046"/>
                  </a:cubicBezTo>
                  <a:cubicBezTo>
                    <a:pt x="11426" y="7023"/>
                    <a:pt x="11403" y="6999"/>
                    <a:pt x="11379" y="6976"/>
                  </a:cubicBezTo>
                  <a:lnTo>
                    <a:pt x="11426" y="6953"/>
                  </a:lnTo>
                  <a:cubicBezTo>
                    <a:pt x="11426" y="6930"/>
                    <a:pt x="11426" y="6930"/>
                    <a:pt x="11426" y="6930"/>
                  </a:cubicBezTo>
                  <a:cubicBezTo>
                    <a:pt x="11403" y="6907"/>
                    <a:pt x="11379" y="6884"/>
                    <a:pt x="11356" y="6837"/>
                  </a:cubicBezTo>
                  <a:cubicBezTo>
                    <a:pt x="11356" y="6884"/>
                    <a:pt x="11333" y="6930"/>
                    <a:pt x="11310" y="6976"/>
                  </a:cubicBezTo>
                  <a:cubicBezTo>
                    <a:pt x="11287" y="6930"/>
                    <a:pt x="11264" y="6907"/>
                    <a:pt x="11240" y="6884"/>
                  </a:cubicBezTo>
                  <a:cubicBezTo>
                    <a:pt x="11240" y="6907"/>
                    <a:pt x="11240" y="6907"/>
                    <a:pt x="11240" y="6930"/>
                  </a:cubicBezTo>
                  <a:cubicBezTo>
                    <a:pt x="11206" y="6942"/>
                    <a:pt x="11177" y="6947"/>
                    <a:pt x="11153" y="6947"/>
                  </a:cubicBezTo>
                  <a:cubicBezTo>
                    <a:pt x="11130" y="6947"/>
                    <a:pt x="11113" y="6942"/>
                    <a:pt x="11101" y="6930"/>
                  </a:cubicBezTo>
                  <a:cubicBezTo>
                    <a:pt x="11055" y="6930"/>
                    <a:pt x="11055" y="6907"/>
                    <a:pt x="11032" y="6907"/>
                  </a:cubicBezTo>
                  <a:cubicBezTo>
                    <a:pt x="11009" y="6884"/>
                    <a:pt x="11055" y="6837"/>
                    <a:pt x="11009" y="6814"/>
                  </a:cubicBezTo>
                  <a:cubicBezTo>
                    <a:pt x="11009" y="6860"/>
                    <a:pt x="10985" y="6907"/>
                    <a:pt x="10962" y="6953"/>
                  </a:cubicBezTo>
                  <a:cubicBezTo>
                    <a:pt x="10962" y="6930"/>
                    <a:pt x="10962" y="6907"/>
                    <a:pt x="10962" y="6884"/>
                  </a:cubicBezTo>
                  <a:lnTo>
                    <a:pt x="10939" y="6884"/>
                  </a:lnTo>
                  <a:cubicBezTo>
                    <a:pt x="10939" y="6907"/>
                    <a:pt x="10939" y="6907"/>
                    <a:pt x="10916" y="6930"/>
                  </a:cubicBezTo>
                  <a:lnTo>
                    <a:pt x="10846" y="6930"/>
                  </a:lnTo>
                  <a:cubicBezTo>
                    <a:pt x="10846" y="6976"/>
                    <a:pt x="10870" y="6999"/>
                    <a:pt x="10893" y="7069"/>
                  </a:cubicBezTo>
                  <a:cubicBezTo>
                    <a:pt x="10846" y="7046"/>
                    <a:pt x="10823" y="7046"/>
                    <a:pt x="10800" y="7046"/>
                  </a:cubicBezTo>
                  <a:cubicBezTo>
                    <a:pt x="10823" y="7023"/>
                    <a:pt x="10823" y="6999"/>
                    <a:pt x="10823" y="6976"/>
                  </a:cubicBezTo>
                  <a:cubicBezTo>
                    <a:pt x="10823" y="6976"/>
                    <a:pt x="10800" y="6953"/>
                    <a:pt x="10800" y="6953"/>
                  </a:cubicBezTo>
                  <a:cubicBezTo>
                    <a:pt x="10777" y="6907"/>
                    <a:pt x="10777" y="6860"/>
                    <a:pt x="10754" y="6837"/>
                  </a:cubicBezTo>
                  <a:cubicBezTo>
                    <a:pt x="10754" y="6860"/>
                    <a:pt x="10731" y="6860"/>
                    <a:pt x="10731" y="6884"/>
                  </a:cubicBezTo>
                  <a:cubicBezTo>
                    <a:pt x="10661" y="6884"/>
                    <a:pt x="10731" y="6814"/>
                    <a:pt x="10684" y="6791"/>
                  </a:cubicBezTo>
                  <a:lnTo>
                    <a:pt x="10684" y="6791"/>
                  </a:lnTo>
                  <a:lnTo>
                    <a:pt x="10661" y="6837"/>
                  </a:lnTo>
                  <a:cubicBezTo>
                    <a:pt x="10661" y="6837"/>
                    <a:pt x="10661" y="6837"/>
                    <a:pt x="10638" y="6814"/>
                  </a:cubicBezTo>
                  <a:cubicBezTo>
                    <a:pt x="10638" y="6791"/>
                    <a:pt x="10615" y="6768"/>
                    <a:pt x="10661" y="6745"/>
                  </a:cubicBezTo>
                  <a:lnTo>
                    <a:pt x="10707" y="6745"/>
                  </a:lnTo>
                  <a:cubicBezTo>
                    <a:pt x="10707" y="6721"/>
                    <a:pt x="10707" y="6721"/>
                    <a:pt x="10707" y="6698"/>
                  </a:cubicBezTo>
                  <a:lnTo>
                    <a:pt x="10731" y="6698"/>
                  </a:lnTo>
                  <a:cubicBezTo>
                    <a:pt x="10754" y="6745"/>
                    <a:pt x="10754" y="6791"/>
                    <a:pt x="10777" y="6837"/>
                  </a:cubicBezTo>
                  <a:cubicBezTo>
                    <a:pt x="10796" y="6837"/>
                    <a:pt x="10831" y="6853"/>
                    <a:pt x="10869" y="6859"/>
                  </a:cubicBezTo>
                  <a:lnTo>
                    <a:pt x="10869" y="6859"/>
                  </a:lnTo>
                  <a:cubicBezTo>
                    <a:pt x="10846" y="6813"/>
                    <a:pt x="10823" y="6767"/>
                    <a:pt x="10800" y="6745"/>
                  </a:cubicBezTo>
                  <a:lnTo>
                    <a:pt x="10777" y="6745"/>
                  </a:lnTo>
                  <a:cubicBezTo>
                    <a:pt x="10759" y="6674"/>
                    <a:pt x="10714" y="6643"/>
                    <a:pt x="10653" y="6643"/>
                  </a:cubicBezTo>
                  <a:cubicBezTo>
                    <a:pt x="10634" y="6643"/>
                    <a:pt x="10613" y="6646"/>
                    <a:pt x="10591" y="6652"/>
                  </a:cubicBezTo>
                  <a:cubicBezTo>
                    <a:pt x="10591" y="6652"/>
                    <a:pt x="10591" y="6675"/>
                    <a:pt x="10591" y="6698"/>
                  </a:cubicBezTo>
                  <a:cubicBezTo>
                    <a:pt x="10568" y="6675"/>
                    <a:pt x="10568" y="6675"/>
                    <a:pt x="10545" y="6675"/>
                  </a:cubicBezTo>
                  <a:cubicBezTo>
                    <a:pt x="10452" y="6698"/>
                    <a:pt x="10383" y="6791"/>
                    <a:pt x="10360" y="6837"/>
                  </a:cubicBezTo>
                  <a:cubicBezTo>
                    <a:pt x="10313" y="6837"/>
                    <a:pt x="10290" y="6860"/>
                    <a:pt x="10267" y="6860"/>
                  </a:cubicBezTo>
                  <a:lnTo>
                    <a:pt x="10221" y="6860"/>
                  </a:lnTo>
                  <a:cubicBezTo>
                    <a:pt x="10221" y="6860"/>
                    <a:pt x="10221" y="6884"/>
                    <a:pt x="10221" y="6884"/>
                  </a:cubicBezTo>
                  <a:lnTo>
                    <a:pt x="10198" y="6930"/>
                  </a:lnTo>
                  <a:cubicBezTo>
                    <a:pt x="10198" y="6953"/>
                    <a:pt x="10198" y="6976"/>
                    <a:pt x="10198" y="6999"/>
                  </a:cubicBezTo>
                  <a:cubicBezTo>
                    <a:pt x="10267" y="7046"/>
                    <a:pt x="10267" y="7046"/>
                    <a:pt x="10290" y="7069"/>
                  </a:cubicBezTo>
                  <a:cubicBezTo>
                    <a:pt x="10290" y="7069"/>
                    <a:pt x="10267" y="7092"/>
                    <a:pt x="10267" y="7092"/>
                  </a:cubicBezTo>
                  <a:cubicBezTo>
                    <a:pt x="10267" y="7115"/>
                    <a:pt x="10290" y="7139"/>
                    <a:pt x="10290" y="7162"/>
                  </a:cubicBezTo>
                  <a:cubicBezTo>
                    <a:pt x="10267" y="7208"/>
                    <a:pt x="10244" y="7231"/>
                    <a:pt x="10221" y="7278"/>
                  </a:cubicBezTo>
                  <a:cubicBezTo>
                    <a:pt x="10244" y="7301"/>
                    <a:pt x="10244" y="7324"/>
                    <a:pt x="10267" y="7347"/>
                  </a:cubicBezTo>
                  <a:cubicBezTo>
                    <a:pt x="10267" y="7370"/>
                    <a:pt x="10244" y="7393"/>
                    <a:pt x="10244" y="7417"/>
                  </a:cubicBezTo>
                  <a:cubicBezTo>
                    <a:pt x="10225" y="7407"/>
                    <a:pt x="10205" y="7401"/>
                    <a:pt x="10188" y="7401"/>
                  </a:cubicBezTo>
                  <a:cubicBezTo>
                    <a:pt x="10163" y="7401"/>
                    <a:pt x="10142" y="7413"/>
                    <a:pt x="10128" y="7440"/>
                  </a:cubicBezTo>
                  <a:cubicBezTo>
                    <a:pt x="10128" y="7463"/>
                    <a:pt x="10105" y="7463"/>
                    <a:pt x="10082" y="7463"/>
                  </a:cubicBezTo>
                  <a:lnTo>
                    <a:pt x="10082" y="7370"/>
                  </a:lnTo>
                  <a:cubicBezTo>
                    <a:pt x="10105" y="7370"/>
                    <a:pt x="10128" y="7347"/>
                    <a:pt x="10151" y="7324"/>
                  </a:cubicBezTo>
                  <a:cubicBezTo>
                    <a:pt x="10082" y="7301"/>
                    <a:pt x="10082" y="7278"/>
                    <a:pt x="10105" y="7231"/>
                  </a:cubicBezTo>
                  <a:cubicBezTo>
                    <a:pt x="10105" y="7208"/>
                    <a:pt x="10082" y="7185"/>
                    <a:pt x="10082" y="7162"/>
                  </a:cubicBezTo>
                  <a:cubicBezTo>
                    <a:pt x="10082" y="7139"/>
                    <a:pt x="10082" y="7139"/>
                    <a:pt x="10105" y="7115"/>
                  </a:cubicBezTo>
                  <a:cubicBezTo>
                    <a:pt x="10128" y="7115"/>
                    <a:pt x="10128" y="7139"/>
                    <a:pt x="10151" y="7162"/>
                  </a:cubicBezTo>
                  <a:lnTo>
                    <a:pt x="10174" y="7162"/>
                  </a:lnTo>
                  <a:cubicBezTo>
                    <a:pt x="10198" y="7185"/>
                    <a:pt x="10198" y="7208"/>
                    <a:pt x="10198" y="7208"/>
                  </a:cubicBezTo>
                  <a:cubicBezTo>
                    <a:pt x="10174" y="7231"/>
                    <a:pt x="10151" y="7231"/>
                    <a:pt x="10128" y="7231"/>
                  </a:cubicBezTo>
                  <a:cubicBezTo>
                    <a:pt x="10174" y="7231"/>
                    <a:pt x="10174" y="7278"/>
                    <a:pt x="10221" y="7278"/>
                  </a:cubicBezTo>
                  <a:cubicBezTo>
                    <a:pt x="10198" y="7254"/>
                    <a:pt x="10198" y="7254"/>
                    <a:pt x="10198" y="7254"/>
                  </a:cubicBezTo>
                  <a:cubicBezTo>
                    <a:pt x="10198" y="7231"/>
                    <a:pt x="10221" y="7231"/>
                    <a:pt x="10221" y="7208"/>
                  </a:cubicBezTo>
                  <a:cubicBezTo>
                    <a:pt x="10221" y="7185"/>
                    <a:pt x="10221" y="7162"/>
                    <a:pt x="10198" y="7139"/>
                  </a:cubicBezTo>
                  <a:cubicBezTo>
                    <a:pt x="10198" y="7139"/>
                    <a:pt x="10198" y="7115"/>
                    <a:pt x="10221" y="7092"/>
                  </a:cubicBezTo>
                  <a:cubicBezTo>
                    <a:pt x="10198" y="7092"/>
                    <a:pt x="10174" y="7069"/>
                    <a:pt x="10174" y="7069"/>
                  </a:cubicBezTo>
                  <a:cubicBezTo>
                    <a:pt x="10174" y="7046"/>
                    <a:pt x="10174" y="7023"/>
                    <a:pt x="10174" y="6999"/>
                  </a:cubicBezTo>
                  <a:cubicBezTo>
                    <a:pt x="10151" y="6999"/>
                    <a:pt x="10128" y="7023"/>
                    <a:pt x="10105" y="7023"/>
                  </a:cubicBezTo>
                  <a:cubicBezTo>
                    <a:pt x="10082" y="6999"/>
                    <a:pt x="10082" y="6976"/>
                    <a:pt x="10082" y="6976"/>
                  </a:cubicBezTo>
                  <a:cubicBezTo>
                    <a:pt x="10105" y="6907"/>
                    <a:pt x="10128" y="6860"/>
                    <a:pt x="10151" y="6791"/>
                  </a:cubicBezTo>
                  <a:cubicBezTo>
                    <a:pt x="10198" y="6768"/>
                    <a:pt x="10198" y="6698"/>
                    <a:pt x="10221" y="6652"/>
                  </a:cubicBezTo>
                  <a:cubicBezTo>
                    <a:pt x="10244" y="6652"/>
                    <a:pt x="10244" y="6675"/>
                    <a:pt x="10244" y="6675"/>
                  </a:cubicBezTo>
                  <a:cubicBezTo>
                    <a:pt x="10267" y="6652"/>
                    <a:pt x="10290" y="6629"/>
                    <a:pt x="10290" y="6582"/>
                  </a:cubicBezTo>
                  <a:cubicBezTo>
                    <a:pt x="10313" y="6513"/>
                    <a:pt x="10313" y="6513"/>
                    <a:pt x="10383" y="6490"/>
                  </a:cubicBezTo>
                  <a:cubicBezTo>
                    <a:pt x="10406" y="6466"/>
                    <a:pt x="10406" y="6443"/>
                    <a:pt x="10429" y="6420"/>
                  </a:cubicBezTo>
                  <a:lnTo>
                    <a:pt x="10360" y="6420"/>
                  </a:lnTo>
                  <a:cubicBezTo>
                    <a:pt x="10360" y="6351"/>
                    <a:pt x="10383" y="6281"/>
                    <a:pt x="10429" y="6212"/>
                  </a:cubicBezTo>
                  <a:cubicBezTo>
                    <a:pt x="10476" y="6142"/>
                    <a:pt x="10499" y="6072"/>
                    <a:pt x="10522" y="6026"/>
                  </a:cubicBezTo>
                  <a:cubicBezTo>
                    <a:pt x="10522" y="5980"/>
                    <a:pt x="10545" y="5957"/>
                    <a:pt x="10568" y="5933"/>
                  </a:cubicBezTo>
                  <a:cubicBezTo>
                    <a:pt x="10591" y="5910"/>
                    <a:pt x="10615" y="5864"/>
                    <a:pt x="10615" y="5841"/>
                  </a:cubicBezTo>
                  <a:cubicBezTo>
                    <a:pt x="10615" y="5771"/>
                    <a:pt x="10638" y="5702"/>
                    <a:pt x="10684" y="5655"/>
                  </a:cubicBezTo>
                  <a:cubicBezTo>
                    <a:pt x="10684" y="5655"/>
                    <a:pt x="10707" y="5655"/>
                    <a:pt x="10707" y="5632"/>
                  </a:cubicBezTo>
                  <a:cubicBezTo>
                    <a:pt x="10731" y="5563"/>
                    <a:pt x="10754" y="5493"/>
                    <a:pt x="10800" y="5424"/>
                  </a:cubicBezTo>
                  <a:cubicBezTo>
                    <a:pt x="10800" y="5400"/>
                    <a:pt x="10800" y="5354"/>
                    <a:pt x="10846" y="5331"/>
                  </a:cubicBezTo>
                  <a:cubicBezTo>
                    <a:pt x="10870" y="5308"/>
                    <a:pt x="10870" y="5261"/>
                    <a:pt x="10870" y="5238"/>
                  </a:cubicBezTo>
                  <a:cubicBezTo>
                    <a:pt x="10870" y="5215"/>
                    <a:pt x="10893" y="5192"/>
                    <a:pt x="10893" y="5145"/>
                  </a:cubicBezTo>
                  <a:cubicBezTo>
                    <a:pt x="10870" y="5145"/>
                    <a:pt x="10893" y="5122"/>
                    <a:pt x="10916" y="5122"/>
                  </a:cubicBezTo>
                  <a:cubicBezTo>
                    <a:pt x="10939" y="5099"/>
                    <a:pt x="10939" y="5053"/>
                    <a:pt x="10939" y="5006"/>
                  </a:cubicBezTo>
                  <a:cubicBezTo>
                    <a:pt x="10962" y="5006"/>
                    <a:pt x="10985" y="5006"/>
                    <a:pt x="11009" y="4983"/>
                  </a:cubicBezTo>
                  <a:cubicBezTo>
                    <a:pt x="11009" y="4960"/>
                    <a:pt x="11009" y="4937"/>
                    <a:pt x="11009" y="4914"/>
                  </a:cubicBezTo>
                  <a:cubicBezTo>
                    <a:pt x="11032" y="4844"/>
                    <a:pt x="11078" y="4798"/>
                    <a:pt x="11101" y="4751"/>
                  </a:cubicBezTo>
                  <a:cubicBezTo>
                    <a:pt x="11078" y="4705"/>
                    <a:pt x="11078" y="4682"/>
                    <a:pt x="11055" y="4682"/>
                  </a:cubicBezTo>
                  <a:cubicBezTo>
                    <a:pt x="11148" y="4636"/>
                    <a:pt x="11148" y="4566"/>
                    <a:pt x="11171" y="4473"/>
                  </a:cubicBezTo>
                  <a:lnTo>
                    <a:pt x="11171" y="4473"/>
                  </a:lnTo>
                  <a:cubicBezTo>
                    <a:pt x="11154" y="4490"/>
                    <a:pt x="11127" y="4506"/>
                    <a:pt x="11103" y="4506"/>
                  </a:cubicBezTo>
                  <a:cubicBezTo>
                    <a:pt x="11094" y="4506"/>
                    <a:pt x="11085" y="4503"/>
                    <a:pt x="11078" y="4497"/>
                  </a:cubicBezTo>
                  <a:cubicBezTo>
                    <a:pt x="11078" y="4473"/>
                    <a:pt x="11101" y="4450"/>
                    <a:pt x="11101" y="4450"/>
                  </a:cubicBezTo>
                  <a:cubicBezTo>
                    <a:pt x="11101" y="4427"/>
                    <a:pt x="11101" y="4404"/>
                    <a:pt x="11101" y="4381"/>
                  </a:cubicBezTo>
                  <a:cubicBezTo>
                    <a:pt x="11078" y="4381"/>
                    <a:pt x="11078" y="4404"/>
                    <a:pt x="11078" y="4404"/>
                  </a:cubicBezTo>
                  <a:cubicBezTo>
                    <a:pt x="11055" y="4404"/>
                    <a:pt x="11032" y="4381"/>
                    <a:pt x="10985" y="4381"/>
                  </a:cubicBezTo>
                  <a:cubicBezTo>
                    <a:pt x="11032" y="4357"/>
                    <a:pt x="11055" y="4334"/>
                    <a:pt x="11078" y="4311"/>
                  </a:cubicBezTo>
                  <a:cubicBezTo>
                    <a:pt x="11055" y="4311"/>
                    <a:pt x="11055" y="4311"/>
                    <a:pt x="11032" y="4288"/>
                  </a:cubicBezTo>
                  <a:lnTo>
                    <a:pt x="11032" y="4218"/>
                  </a:lnTo>
                  <a:cubicBezTo>
                    <a:pt x="11055" y="4242"/>
                    <a:pt x="11078" y="4265"/>
                    <a:pt x="11101" y="4265"/>
                  </a:cubicBezTo>
                  <a:cubicBezTo>
                    <a:pt x="11101" y="4242"/>
                    <a:pt x="11101" y="4242"/>
                    <a:pt x="11055" y="4195"/>
                  </a:cubicBezTo>
                  <a:cubicBezTo>
                    <a:pt x="11078" y="4195"/>
                    <a:pt x="11101" y="4172"/>
                    <a:pt x="11101" y="4149"/>
                  </a:cubicBezTo>
                  <a:cubicBezTo>
                    <a:pt x="11078" y="4149"/>
                    <a:pt x="11078" y="4126"/>
                    <a:pt x="11055" y="4126"/>
                  </a:cubicBezTo>
                  <a:cubicBezTo>
                    <a:pt x="11063" y="4110"/>
                    <a:pt x="11070" y="4105"/>
                    <a:pt x="11079" y="4105"/>
                  </a:cubicBezTo>
                  <a:cubicBezTo>
                    <a:pt x="11096" y="4105"/>
                    <a:pt x="11117" y="4126"/>
                    <a:pt x="11148" y="4126"/>
                  </a:cubicBezTo>
                  <a:cubicBezTo>
                    <a:pt x="11125" y="4149"/>
                    <a:pt x="11125" y="4172"/>
                    <a:pt x="11125" y="4195"/>
                  </a:cubicBezTo>
                  <a:cubicBezTo>
                    <a:pt x="11125" y="4195"/>
                    <a:pt x="11148" y="4218"/>
                    <a:pt x="11148" y="4218"/>
                  </a:cubicBezTo>
                  <a:cubicBezTo>
                    <a:pt x="11194" y="4242"/>
                    <a:pt x="11217" y="4288"/>
                    <a:pt x="11217" y="4311"/>
                  </a:cubicBezTo>
                  <a:lnTo>
                    <a:pt x="11217" y="4172"/>
                  </a:lnTo>
                  <a:lnTo>
                    <a:pt x="11287" y="4172"/>
                  </a:lnTo>
                  <a:cubicBezTo>
                    <a:pt x="11333" y="4056"/>
                    <a:pt x="11426" y="3987"/>
                    <a:pt x="11403" y="3871"/>
                  </a:cubicBezTo>
                  <a:cubicBezTo>
                    <a:pt x="11403" y="3848"/>
                    <a:pt x="11379" y="3848"/>
                    <a:pt x="11379" y="3824"/>
                  </a:cubicBezTo>
                  <a:cubicBezTo>
                    <a:pt x="11379" y="3824"/>
                    <a:pt x="11403" y="3801"/>
                    <a:pt x="11403" y="3801"/>
                  </a:cubicBezTo>
                  <a:cubicBezTo>
                    <a:pt x="11426" y="3709"/>
                    <a:pt x="11449" y="3593"/>
                    <a:pt x="11472" y="3500"/>
                  </a:cubicBezTo>
                  <a:cubicBezTo>
                    <a:pt x="11472" y="3454"/>
                    <a:pt x="11449" y="3430"/>
                    <a:pt x="11449" y="3407"/>
                  </a:cubicBezTo>
                  <a:cubicBezTo>
                    <a:pt x="11426" y="3361"/>
                    <a:pt x="11449" y="3338"/>
                    <a:pt x="11472" y="3291"/>
                  </a:cubicBezTo>
                  <a:lnTo>
                    <a:pt x="11472" y="3291"/>
                  </a:lnTo>
                  <a:cubicBezTo>
                    <a:pt x="11426" y="3315"/>
                    <a:pt x="11403" y="3338"/>
                    <a:pt x="11379" y="3384"/>
                  </a:cubicBezTo>
                  <a:cubicBezTo>
                    <a:pt x="11379" y="3338"/>
                    <a:pt x="11356" y="3315"/>
                    <a:pt x="11356" y="3291"/>
                  </a:cubicBezTo>
                  <a:cubicBezTo>
                    <a:pt x="11333" y="3268"/>
                    <a:pt x="11310" y="3245"/>
                    <a:pt x="11287" y="3245"/>
                  </a:cubicBezTo>
                  <a:cubicBezTo>
                    <a:pt x="11287" y="3222"/>
                    <a:pt x="11310" y="3199"/>
                    <a:pt x="11310" y="3176"/>
                  </a:cubicBezTo>
                  <a:lnTo>
                    <a:pt x="11310" y="3176"/>
                  </a:lnTo>
                  <a:cubicBezTo>
                    <a:pt x="11287" y="3199"/>
                    <a:pt x="11264" y="3199"/>
                    <a:pt x="11240" y="3222"/>
                  </a:cubicBezTo>
                  <a:cubicBezTo>
                    <a:pt x="11217" y="3222"/>
                    <a:pt x="11217" y="3222"/>
                    <a:pt x="11194" y="3199"/>
                  </a:cubicBezTo>
                  <a:cubicBezTo>
                    <a:pt x="11217" y="3176"/>
                    <a:pt x="11217" y="3176"/>
                    <a:pt x="11240" y="3152"/>
                  </a:cubicBezTo>
                  <a:lnTo>
                    <a:pt x="11287" y="3152"/>
                  </a:lnTo>
                  <a:cubicBezTo>
                    <a:pt x="11264" y="3129"/>
                    <a:pt x="11217" y="3083"/>
                    <a:pt x="11148" y="3060"/>
                  </a:cubicBezTo>
                  <a:lnTo>
                    <a:pt x="11148" y="3060"/>
                  </a:lnTo>
                  <a:cubicBezTo>
                    <a:pt x="11148" y="3083"/>
                    <a:pt x="11217" y="3083"/>
                    <a:pt x="11194" y="3129"/>
                  </a:cubicBezTo>
                  <a:cubicBezTo>
                    <a:pt x="11171" y="3129"/>
                    <a:pt x="11148" y="3152"/>
                    <a:pt x="11101" y="3152"/>
                  </a:cubicBezTo>
                  <a:cubicBezTo>
                    <a:pt x="11078" y="3129"/>
                    <a:pt x="11055" y="3129"/>
                    <a:pt x="11032" y="3106"/>
                  </a:cubicBezTo>
                  <a:lnTo>
                    <a:pt x="10985" y="3106"/>
                  </a:lnTo>
                  <a:cubicBezTo>
                    <a:pt x="10962" y="3098"/>
                    <a:pt x="10947" y="3093"/>
                    <a:pt x="10935" y="3093"/>
                  </a:cubicBezTo>
                  <a:cubicBezTo>
                    <a:pt x="10911" y="3093"/>
                    <a:pt x="10900" y="3114"/>
                    <a:pt x="10870" y="3176"/>
                  </a:cubicBezTo>
                  <a:cubicBezTo>
                    <a:pt x="10846" y="3152"/>
                    <a:pt x="10846" y="3129"/>
                    <a:pt x="10823" y="3106"/>
                  </a:cubicBezTo>
                  <a:cubicBezTo>
                    <a:pt x="10800" y="3129"/>
                    <a:pt x="10777" y="3129"/>
                    <a:pt x="10754" y="3152"/>
                  </a:cubicBezTo>
                  <a:cubicBezTo>
                    <a:pt x="10731" y="3152"/>
                    <a:pt x="10707" y="3176"/>
                    <a:pt x="10684" y="3176"/>
                  </a:cubicBezTo>
                  <a:cubicBezTo>
                    <a:pt x="10684" y="3176"/>
                    <a:pt x="10661" y="3152"/>
                    <a:pt x="10638" y="3152"/>
                  </a:cubicBezTo>
                  <a:cubicBezTo>
                    <a:pt x="10629" y="3157"/>
                    <a:pt x="10622" y="3159"/>
                    <a:pt x="10615" y="3159"/>
                  </a:cubicBezTo>
                  <a:cubicBezTo>
                    <a:pt x="10584" y="3159"/>
                    <a:pt x="10568" y="3121"/>
                    <a:pt x="10568" y="3083"/>
                  </a:cubicBezTo>
                  <a:cubicBezTo>
                    <a:pt x="10545" y="3106"/>
                    <a:pt x="10545" y="3106"/>
                    <a:pt x="10522" y="3106"/>
                  </a:cubicBezTo>
                  <a:cubicBezTo>
                    <a:pt x="10499" y="3083"/>
                    <a:pt x="10499" y="3060"/>
                    <a:pt x="10476" y="3037"/>
                  </a:cubicBezTo>
                  <a:cubicBezTo>
                    <a:pt x="10476" y="3013"/>
                    <a:pt x="10452" y="2990"/>
                    <a:pt x="10452" y="2967"/>
                  </a:cubicBezTo>
                  <a:cubicBezTo>
                    <a:pt x="10452" y="2967"/>
                    <a:pt x="10476" y="2944"/>
                    <a:pt x="10476" y="2944"/>
                  </a:cubicBezTo>
                  <a:cubicBezTo>
                    <a:pt x="10452" y="2944"/>
                    <a:pt x="10452" y="2921"/>
                    <a:pt x="10429" y="2921"/>
                  </a:cubicBezTo>
                  <a:cubicBezTo>
                    <a:pt x="10406" y="2967"/>
                    <a:pt x="10406" y="3013"/>
                    <a:pt x="10383" y="3060"/>
                  </a:cubicBezTo>
                  <a:lnTo>
                    <a:pt x="10360" y="3060"/>
                  </a:lnTo>
                  <a:cubicBezTo>
                    <a:pt x="10360" y="3013"/>
                    <a:pt x="10337" y="2990"/>
                    <a:pt x="10337" y="2967"/>
                  </a:cubicBezTo>
                  <a:cubicBezTo>
                    <a:pt x="10277" y="2967"/>
                    <a:pt x="10268" y="3018"/>
                    <a:pt x="10238" y="3018"/>
                  </a:cubicBezTo>
                  <a:cubicBezTo>
                    <a:pt x="10233" y="3018"/>
                    <a:pt x="10227" y="3017"/>
                    <a:pt x="10221" y="3013"/>
                  </a:cubicBezTo>
                  <a:cubicBezTo>
                    <a:pt x="10198" y="2990"/>
                    <a:pt x="10174" y="2944"/>
                    <a:pt x="10174" y="2921"/>
                  </a:cubicBezTo>
                  <a:cubicBezTo>
                    <a:pt x="10151" y="2944"/>
                    <a:pt x="10128" y="2944"/>
                    <a:pt x="10105" y="2967"/>
                  </a:cubicBezTo>
                  <a:cubicBezTo>
                    <a:pt x="10105" y="2944"/>
                    <a:pt x="10105" y="2921"/>
                    <a:pt x="10105" y="2921"/>
                  </a:cubicBezTo>
                  <a:cubicBezTo>
                    <a:pt x="10058" y="2921"/>
                    <a:pt x="10012" y="2921"/>
                    <a:pt x="9989" y="2944"/>
                  </a:cubicBezTo>
                  <a:lnTo>
                    <a:pt x="9966" y="2967"/>
                  </a:lnTo>
                  <a:cubicBezTo>
                    <a:pt x="9943" y="2944"/>
                    <a:pt x="9919" y="2944"/>
                    <a:pt x="9919" y="2921"/>
                  </a:cubicBezTo>
                  <a:lnTo>
                    <a:pt x="9896" y="2921"/>
                  </a:lnTo>
                  <a:cubicBezTo>
                    <a:pt x="9873" y="2967"/>
                    <a:pt x="9896" y="2990"/>
                    <a:pt x="9919" y="3013"/>
                  </a:cubicBezTo>
                  <a:cubicBezTo>
                    <a:pt x="9896" y="3037"/>
                    <a:pt x="9896" y="3037"/>
                    <a:pt x="9896" y="3060"/>
                  </a:cubicBezTo>
                  <a:cubicBezTo>
                    <a:pt x="9873" y="3083"/>
                    <a:pt x="9850" y="3083"/>
                    <a:pt x="9827" y="3083"/>
                  </a:cubicBezTo>
                  <a:cubicBezTo>
                    <a:pt x="9787" y="3083"/>
                    <a:pt x="9798" y="3032"/>
                    <a:pt x="9773" y="3032"/>
                  </a:cubicBezTo>
                  <a:cubicBezTo>
                    <a:pt x="9769" y="3032"/>
                    <a:pt x="9764" y="3033"/>
                    <a:pt x="9757" y="3037"/>
                  </a:cubicBezTo>
                  <a:cubicBezTo>
                    <a:pt x="9757" y="3037"/>
                    <a:pt x="9757" y="3060"/>
                    <a:pt x="9780" y="3060"/>
                  </a:cubicBezTo>
                  <a:cubicBezTo>
                    <a:pt x="9734" y="3060"/>
                    <a:pt x="9711" y="3060"/>
                    <a:pt x="9688" y="3083"/>
                  </a:cubicBezTo>
                  <a:cubicBezTo>
                    <a:pt x="9641" y="3083"/>
                    <a:pt x="9618" y="3060"/>
                    <a:pt x="9595" y="3060"/>
                  </a:cubicBezTo>
                  <a:cubicBezTo>
                    <a:pt x="9572" y="3106"/>
                    <a:pt x="9595" y="3152"/>
                    <a:pt x="9525" y="3152"/>
                  </a:cubicBezTo>
                  <a:cubicBezTo>
                    <a:pt x="9525" y="3129"/>
                    <a:pt x="9549" y="3106"/>
                    <a:pt x="9549" y="3083"/>
                  </a:cubicBezTo>
                  <a:cubicBezTo>
                    <a:pt x="9549" y="3083"/>
                    <a:pt x="9525" y="3060"/>
                    <a:pt x="9525" y="3060"/>
                  </a:cubicBezTo>
                  <a:cubicBezTo>
                    <a:pt x="9525" y="3037"/>
                    <a:pt x="9549" y="3037"/>
                    <a:pt x="9549" y="3013"/>
                  </a:cubicBezTo>
                  <a:cubicBezTo>
                    <a:pt x="9549" y="3013"/>
                    <a:pt x="9525" y="3013"/>
                    <a:pt x="9502" y="2990"/>
                  </a:cubicBezTo>
                  <a:cubicBezTo>
                    <a:pt x="9525" y="2990"/>
                    <a:pt x="9525" y="2967"/>
                    <a:pt x="9549" y="2944"/>
                  </a:cubicBezTo>
                  <a:cubicBezTo>
                    <a:pt x="9572" y="2990"/>
                    <a:pt x="9572" y="3013"/>
                    <a:pt x="9595" y="3037"/>
                  </a:cubicBezTo>
                  <a:cubicBezTo>
                    <a:pt x="9595" y="3037"/>
                    <a:pt x="9618" y="3037"/>
                    <a:pt x="9618" y="3013"/>
                  </a:cubicBezTo>
                  <a:cubicBezTo>
                    <a:pt x="9641" y="3037"/>
                    <a:pt x="9664" y="3037"/>
                    <a:pt x="9688" y="3060"/>
                  </a:cubicBezTo>
                  <a:cubicBezTo>
                    <a:pt x="9688" y="3037"/>
                    <a:pt x="9711" y="3013"/>
                    <a:pt x="9734" y="2990"/>
                  </a:cubicBezTo>
                  <a:cubicBezTo>
                    <a:pt x="9734" y="3013"/>
                    <a:pt x="9734" y="3013"/>
                    <a:pt x="9757" y="3037"/>
                  </a:cubicBezTo>
                  <a:cubicBezTo>
                    <a:pt x="9757" y="2990"/>
                    <a:pt x="9757" y="2944"/>
                    <a:pt x="9757" y="2921"/>
                  </a:cubicBezTo>
                  <a:cubicBezTo>
                    <a:pt x="9757" y="2921"/>
                    <a:pt x="9780" y="2897"/>
                    <a:pt x="9780" y="2897"/>
                  </a:cubicBezTo>
                  <a:cubicBezTo>
                    <a:pt x="9780" y="2874"/>
                    <a:pt x="9780" y="2828"/>
                    <a:pt x="9804" y="2805"/>
                  </a:cubicBezTo>
                  <a:cubicBezTo>
                    <a:pt x="9757" y="2805"/>
                    <a:pt x="9734" y="2805"/>
                    <a:pt x="9711" y="2782"/>
                  </a:cubicBezTo>
                  <a:cubicBezTo>
                    <a:pt x="9711" y="2758"/>
                    <a:pt x="9711" y="2758"/>
                    <a:pt x="9711" y="2735"/>
                  </a:cubicBezTo>
                  <a:cubicBezTo>
                    <a:pt x="9685" y="2730"/>
                    <a:pt x="9663" y="2727"/>
                    <a:pt x="9646" y="2727"/>
                  </a:cubicBezTo>
                  <a:cubicBezTo>
                    <a:pt x="9585" y="2727"/>
                    <a:pt x="9567" y="2761"/>
                    <a:pt x="9549" y="2851"/>
                  </a:cubicBezTo>
                  <a:cubicBezTo>
                    <a:pt x="9549" y="2828"/>
                    <a:pt x="9549" y="2805"/>
                    <a:pt x="9525" y="2805"/>
                  </a:cubicBezTo>
                  <a:cubicBezTo>
                    <a:pt x="9502" y="2828"/>
                    <a:pt x="9479" y="2828"/>
                    <a:pt x="9456" y="2828"/>
                  </a:cubicBezTo>
                  <a:cubicBezTo>
                    <a:pt x="9456" y="2874"/>
                    <a:pt x="9433" y="2874"/>
                    <a:pt x="9386" y="2874"/>
                  </a:cubicBezTo>
                  <a:cubicBezTo>
                    <a:pt x="9410" y="2897"/>
                    <a:pt x="9410" y="2944"/>
                    <a:pt x="9410" y="2967"/>
                  </a:cubicBezTo>
                  <a:cubicBezTo>
                    <a:pt x="9363" y="2967"/>
                    <a:pt x="9340" y="2967"/>
                    <a:pt x="9294" y="2990"/>
                  </a:cubicBezTo>
                  <a:cubicBezTo>
                    <a:pt x="9294" y="2921"/>
                    <a:pt x="9294" y="2874"/>
                    <a:pt x="9271" y="2828"/>
                  </a:cubicBezTo>
                  <a:cubicBezTo>
                    <a:pt x="9294" y="2828"/>
                    <a:pt x="9317" y="2828"/>
                    <a:pt x="9340" y="2805"/>
                  </a:cubicBezTo>
                  <a:cubicBezTo>
                    <a:pt x="9340" y="2805"/>
                    <a:pt x="9363" y="2782"/>
                    <a:pt x="9363" y="2782"/>
                  </a:cubicBezTo>
                  <a:cubicBezTo>
                    <a:pt x="9363" y="2758"/>
                    <a:pt x="9340" y="2735"/>
                    <a:pt x="9317" y="2712"/>
                  </a:cubicBezTo>
                  <a:lnTo>
                    <a:pt x="9271" y="2712"/>
                  </a:lnTo>
                  <a:cubicBezTo>
                    <a:pt x="9271" y="2735"/>
                    <a:pt x="9271" y="2758"/>
                    <a:pt x="9247" y="2805"/>
                  </a:cubicBezTo>
                  <a:lnTo>
                    <a:pt x="9155" y="2805"/>
                  </a:lnTo>
                  <a:cubicBezTo>
                    <a:pt x="9201" y="2758"/>
                    <a:pt x="9224" y="2758"/>
                    <a:pt x="9224" y="2735"/>
                  </a:cubicBezTo>
                  <a:cubicBezTo>
                    <a:pt x="9224" y="2712"/>
                    <a:pt x="9224" y="2712"/>
                    <a:pt x="9201" y="2689"/>
                  </a:cubicBezTo>
                  <a:cubicBezTo>
                    <a:pt x="9201" y="2666"/>
                    <a:pt x="9201" y="2666"/>
                    <a:pt x="9178" y="2643"/>
                  </a:cubicBezTo>
                  <a:cubicBezTo>
                    <a:pt x="9201" y="2619"/>
                    <a:pt x="9224" y="2619"/>
                    <a:pt x="9247" y="2619"/>
                  </a:cubicBezTo>
                  <a:cubicBezTo>
                    <a:pt x="9201" y="2550"/>
                    <a:pt x="9201" y="2550"/>
                    <a:pt x="9271" y="2480"/>
                  </a:cubicBezTo>
                  <a:cubicBezTo>
                    <a:pt x="9247" y="2457"/>
                    <a:pt x="9247" y="2434"/>
                    <a:pt x="9201" y="2411"/>
                  </a:cubicBezTo>
                  <a:lnTo>
                    <a:pt x="9271" y="2411"/>
                  </a:lnTo>
                  <a:cubicBezTo>
                    <a:pt x="9224" y="2388"/>
                    <a:pt x="9201" y="2364"/>
                    <a:pt x="9155" y="2341"/>
                  </a:cubicBezTo>
                  <a:cubicBezTo>
                    <a:pt x="9131" y="2341"/>
                    <a:pt x="9108" y="2318"/>
                    <a:pt x="9085" y="2295"/>
                  </a:cubicBezTo>
                  <a:cubicBezTo>
                    <a:pt x="9062" y="2318"/>
                    <a:pt x="9039" y="2341"/>
                    <a:pt x="9039" y="2341"/>
                  </a:cubicBezTo>
                  <a:cubicBezTo>
                    <a:pt x="9016" y="2341"/>
                    <a:pt x="8969" y="2318"/>
                    <a:pt x="8946" y="2295"/>
                  </a:cubicBezTo>
                  <a:lnTo>
                    <a:pt x="8946" y="2295"/>
                  </a:lnTo>
                  <a:cubicBezTo>
                    <a:pt x="8969" y="2318"/>
                    <a:pt x="8969" y="2318"/>
                    <a:pt x="8992" y="2341"/>
                  </a:cubicBezTo>
                  <a:lnTo>
                    <a:pt x="8923" y="2341"/>
                  </a:lnTo>
                  <a:cubicBezTo>
                    <a:pt x="8877" y="2364"/>
                    <a:pt x="8807" y="2411"/>
                    <a:pt x="8761" y="2457"/>
                  </a:cubicBezTo>
                  <a:cubicBezTo>
                    <a:pt x="8737" y="2434"/>
                    <a:pt x="8737" y="2411"/>
                    <a:pt x="8714" y="2411"/>
                  </a:cubicBezTo>
                  <a:cubicBezTo>
                    <a:pt x="8714" y="2434"/>
                    <a:pt x="8691" y="2480"/>
                    <a:pt x="8691" y="2503"/>
                  </a:cubicBezTo>
                  <a:cubicBezTo>
                    <a:pt x="8668" y="2503"/>
                    <a:pt x="8645" y="2480"/>
                    <a:pt x="8622" y="2480"/>
                  </a:cubicBezTo>
                  <a:cubicBezTo>
                    <a:pt x="8645" y="2457"/>
                    <a:pt x="8645" y="2434"/>
                    <a:pt x="8668" y="2388"/>
                  </a:cubicBezTo>
                  <a:cubicBezTo>
                    <a:pt x="8622" y="2364"/>
                    <a:pt x="8598" y="2341"/>
                    <a:pt x="8575" y="2341"/>
                  </a:cubicBezTo>
                  <a:cubicBezTo>
                    <a:pt x="8575" y="2318"/>
                    <a:pt x="8552" y="2295"/>
                    <a:pt x="8552" y="2295"/>
                  </a:cubicBezTo>
                  <a:cubicBezTo>
                    <a:pt x="8506" y="2295"/>
                    <a:pt x="8529" y="2318"/>
                    <a:pt x="8529" y="2341"/>
                  </a:cubicBezTo>
                  <a:cubicBezTo>
                    <a:pt x="8575" y="2364"/>
                    <a:pt x="8622" y="2364"/>
                    <a:pt x="8622" y="2434"/>
                  </a:cubicBezTo>
                  <a:cubicBezTo>
                    <a:pt x="8622" y="2434"/>
                    <a:pt x="8598" y="2457"/>
                    <a:pt x="8575" y="2480"/>
                  </a:cubicBezTo>
                  <a:cubicBezTo>
                    <a:pt x="8575" y="2457"/>
                    <a:pt x="8552" y="2457"/>
                    <a:pt x="8552" y="2457"/>
                  </a:cubicBezTo>
                  <a:lnTo>
                    <a:pt x="8459" y="2457"/>
                  </a:lnTo>
                  <a:cubicBezTo>
                    <a:pt x="8459" y="2411"/>
                    <a:pt x="8459" y="2388"/>
                    <a:pt x="8459" y="2341"/>
                  </a:cubicBezTo>
                  <a:lnTo>
                    <a:pt x="8413" y="2341"/>
                  </a:lnTo>
                  <a:cubicBezTo>
                    <a:pt x="8413" y="2341"/>
                    <a:pt x="8390" y="2341"/>
                    <a:pt x="8390" y="2318"/>
                  </a:cubicBezTo>
                  <a:cubicBezTo>
                    <a:pt x="8413" y="2272"/>
                    <a:pt x="8413" y="2249"/>
                    <a:pt x="8344" y="2133"/>
                  </a:cubicBezTo>
                  <a:lnTo>
                    <a:pt x="8297" y="2225"/>
                  </a:lnTo>
                  <a:cubicBezTo>
                    <a:pt x="8274" y="2202"/>
                    <a:pt x="8251" y="2202"/>
                    <a:pt x="8228" y="2202"/>
                  </a:cubicBezTo>
                  <a:cubicBezTo>
                    <a:pt x="8228" y="2179"/>
                    <a:pt x="8228" y="2156"/>
                    <a:pt x="8228" y="2156"/>
                  </a:cubicBezTo>
                  <a:cubicBezTo>
                    <a:pt x="8204" y="2179"/>
                    <a:pt x="8204" y="2202"/>
                    <a:pt x="8204" y="2225"/>
                  </a:cubicBezTo>
                  <a:lnTo>
                    <a:pt x="8158" y="2225"/>
                  </a:lnTo>
                  <a:cubicBezTo>
                    <a:pt x="8158" y="2249"/>
                    <a:pt x="8158" y="2249"/>
                    <a:pt x="8181" y="2295"/>
                  </a:cubicBezTo>
                  <a:cubicBezTo>
                    <a:pt x="8112" y="2249"/>
                    <a:pt x="8135" y="2179"/>
                    <a:pt x="8089" y="2133"/>
                  </a:cubicBezTo>
                  <a:cubicBezTo>
                    <a:pt x="8065" y="2156"/>
                    <a:pt x="8065" y="2156"/>
                    <a:pt x="8042" y="2156"/>
                  </a:cubicBezTo>
                  <a:lnTo>
                    <a:pt x="8019" y="2063"/>
                  </a:lnTo>
                  <a:cubicBezTo>
                    <a:pt x="7973" y="2063"/>
                    <a:pt x="7950" y="2086"/>
                    <a:pt x="7926" y="2110"/>
                  </a:cubicBezTo>
                  <a:cubicBezTo>
                    <a:pt x="7903" y="2133"/>
                    <a:pt x="7903" y="2156"/>
                    <a:pt x="7903" y="2202"/>
                  </a:cubicBezTo>
                  <a:cubicBezTo>
                    <a:pt x="7880" y="2202"/>
                    <a:pt x="7857" y="2202"/>
                    <a:pt x="7834" y="2225"/>
                  </a:cubicBezTo>
                  <a:cubicBezTo>
                    <a:pt x="7834" y="2179"/>
                    <a:pt x="7810" y="2156"/>
                    <a:pt x="7810" y="2110"/>
                  </a:cubicBezTo>
                  <a:lnTo>
                    <a:pt x="7857" y="2110"/>
                  </a:lnTo>
                  <a:cubicBezTo>
                    <a:pt x="7857" y="2086"/>
                    <a:pt x="7857" y="2086"/>
                    <a:pt x="7834" y="2086"/>
                  </a:cubicBezTo>
                  <a:lnTo>
                    <a:pt x="7787" y="2086"/>
                  </a:lnTo>
                  <a:cubicBezTo>
                    <a:pt x="7764" y="2086"/>
                    <a:pt x="7741" y="2063"/>
                    <a:pt x="7741" y="2040"/>
                  </a:cubicBezTo>
                  <a:cubicBezTo>
                    <a:pt x="7671" y="2040"/>
                    <a:pt x="7671" y="2040"/>
                    <a:pt x="7648" y="1994"/>
                  </a:cubicBezTo>
                  <a:cubicBezTo>
                    <a:pt x="7671" y="1994"/>
                    <a:pt x="7671" y="1970"/>
                    <a:pt x="7671" y="1947"/>
                  </a:cubicBezTo>
                  <a:cubicBezTo>
                    <a:pt x="7671" y="1924"/>
                    <a:pt x="7648" y="1924"/>
                    <a:pt x="7648" y="1901"/>
                  </a:cubicBezTo>
                  <a:lnTo>
                    <a:pt x="7671" y="1901"/>
                  </a:lnTo>
                  <a:cubicBezTo>
                    <a:pt x="7671" y="1878"/>
                    <a:pt x="7671" y="1878"/>
                    <a:pt x="7671" y="1878"/>
                  </a:cubicBezTo>
                  <a:cubicBezTo>
                    <a:pt x="7648" y="1878"/>
                    <a:pt x="7648" y="1901"/>
                    <a:pt x="7625" y="1901"/>
                  </a:cubicBezTo>
                  <a:cubicBezTo>
                    <a:pt x="7625" y="1878"/>
                    <a:pt x="7602" y="1878"/>
                    <a:pt x="7579" y="1855"/>
                  </a:cubicBezTo>
                  <a:cubicBezTo>
                    <a:pt x="7602" y="1831"/>
                    <a:pt x="7648" y="1808"/>
                    <a:pt x="7671" y="1785"/>
                  </a:cubicBezTo>
                  <a:cubicBezTo>
                    <a:pt x="7695" y="1808"/>
                    <a:pt x="7695" y="1808"/>
                    <a:pt x="7695" y="1831"/>
                  </a:cubicBezTo>
                  <a:cubicBezTo>
                    <a:pt x="7695" y="1855"/>
                    <a:pt x="7718" y="1855"/>
                    <a:pt x="7718" y="1878"/>
                  </a:cubicBezTo>
                  <a:cubicBezTo>
                    <a:pt x="7718" y="1831"/>
                    <a:pt x="7741" y="1785"/>
                    <a:pt x="7741" y="1739"/>
                  </a:cubicBezTo>
                  <a:lnTo>
                    <a:pt x="7671" y="1739"/>
                  </a:lnTo>
                  <a:cubicBezTo>
                    <a:pt x="7671" y="1716"/>
                    <a:pt x="7648" y="1692"/>
                    <a:pt x="7625" y="1669"/>
                  </a:cubicBezTo>
                  <a:cubicBezTo>
                    <a:pt x="7625" y="1700"/>
                    <a:pt x="7625" y="1731"/>
                    <a:pt x="7625" y="1762"/>
                  </a:cubicBezTo>
                  <a:cubicBezTo>
                    <a:pt x="7602" y="1762"/>
                    <a:pt x="7579" y="1762"/>
                    <a:pt x="7579" y="1739"/>
                  </a:cubicBezTo>
                  <a:lnTo>
                    <a:pt x="7579" y="1808"/>
                  </a:lnTo>
                  <a:lnTo>
                    <a:pt x="7532" y="1808"/>
                  </a:lnTo>
                  <a:cubicBezTo>
                    <a:pt x="7532" y="1808"/>
                    <a:pt x="7509" y="1831"/>
                    <a:pt x="7509" y="1831"/>
                  </a:cubicBezTo>
                  <a:cubicBezTo>
                    <a:pt x="7532" y="1855"/>
                    <a:pt x="7556" y="1878"/>
                    <a:pt x="7579" y="1901"/>
                  </a:cubicBezTo>
                  <a:cubicBezTo>
                    <a:pt x="7579" y="1924"/>
                    <a:pt x="7556" y="1970"/>
                    <a:pt x="7556" y="1994"/>
                  </a:cubicBezTo>
                  <a:cubicBezTo>
                    <a:pt x="7579" y="1994"/>
                    <a:pt x="7602" y="2017"/>
                    <a:pt x="7648" y="2017"/>
                  </a:cubicBezTo>
                  <a:cubicBezTo>
                    <a:pt x="7625" y="2040"/>
                    <a:pt x="7602" y="2063"/>
                    <a:pt x="7579" y="2086"/>
                  </a:cubicBezTo>
                  <a:cubicBezTo>
                    <a:pt x="7556" y="2110"/>
                    <a:pt x="7509" y="2110"/>
                    <a:pt x="7463" y="2133"/>
                  </a:cubicBezTo>
                  <a:cubicBezTo>
                    <a:pt x="7440" y="2063"/>
                    <a:pt x="7509" y="2063"/>
                    <a:pt x="7509" y="2017"/>
                  </a:cubicBezTo>
                  <a:lnTo>
                    <a:pt x="7463" y="1994"/>
                  </a:lnTo>
                  <a:lnTo>
                    <a:pt x="7440" y="1994"/>
                  </a:lnTo>
                  <a:cubicBezTo>
                    <a:pt x="7463" y="1994"/>
                    <a:pt x="7463" y="2017"/>
                    <a:pt x="7463" y="2017"/>
                  </a:cubicBezTo>
                  <a:cubicBezTo>
                    <a:pt x="7453" y="2026"/>
                    <a:pt x="7444" y="2032"/>
                    <a:pt x="7434" y="2032"/>
                  </a:cubicBezTo>
                  <a:cubicBezTo>
                    <a:pt x="7420" y="2032"/>
                    <a:pt x="7407" y="2021"/>
                    <a:pt x="7393" y="1994"/>
                  </a:cubicBezTo>
                  <a:cubicBezTo>
                    <a:pt x="7416" y="1924"/>
                    <a:pt x="7440" y="1855"/>
                    <a:pt x="7463" y="1785"/>
                  </a:cubicBezTo>
                  <a:lnTo>
                    <a:pt x="7509" y="1785"/>
                  </a:lnTo>
                  <a:cubicBezTo>
                    <a:pt x="7509" y="1762"/>
                    <a:pt x="7509" y="1739"/>
                    <a:pt x="7486" y="1739"/>
                  </a:cubicBezTo>
                  <a:lnTo>
                    <a:pt x="7440" y="1739"/>
                  </a:lnTo>
                  <a:lnTo>
                    <a:pt x="7486" y="1669"/>
                  </a:lnTo>
                  <a:cubicBezTo>
                    <a:pt x="7509" y="1692"/>
                    <a:pt x="7509" y="1716"/>
                    <a:pt x="7532" y="1716"/>
                  </a:cubicBezTo>
                  <a:cubicBezTo>
                    <a:pt x="7532" y="1692"/>
                    <a:pt x="7509" y="1669"/>
                    <a:pt x="7509" y="1646"/>
                  </a:cubicBezTo>
                  <a:cubicBezTo>
                    <a:pt x="7532" y="1623"/>
                    <a:pt x="7579" y="1600"/>
                    <a:pt x="7579" y="1600"/>
                  </a:cubicBezTo>
                  <a:lnTo>
                    <a:pt x="7648" y="1600"/>
                  </a:lnTo>
                  <a:cubicBezTo>
                    <a:pt x="7648" y="1600"/>
                    <a:pt x="7648" y="1576"/>
                    <a:pt x="7648" y="1576"/>
                  </a:cubicBezTo>
                  <a:cubicBezTo>
                    <a:pt x="7625" y="1576"/>
                    <a:pt x="7625" y="1576"/>
                    <a:pt x="7602" y="1553"/>
                  </a:cubicBezTo>
                  <a:cubicBezTo>
                    <a:pt x="7625" y="1530"/>
                    <a:pt x="7625" y="1530"/>
                    <a:pt x="7625" y="1507"/>
                  </a:cubicBezTo>
                  <a:cubicBezTo>
                    <a:pt x="7671" y="1530"/>
                    <a:pt x="7718" y="1530"/>
                    <a:pt x="7741" y="1530"/>
                  </a:cubicBezTo>
                  <a:cubicBezTo>
                    <a:pt x="7741" y="1507"/>
                    <a:pt x="7764" y="1484"/>
                    <a:pt x="7764" y="1484"/>
                  </a:cubicBezTo>
                  <a:cubicBezTo>
                    <a:pt x="7764" y="1461"/>
                    <a:pt x="7764" y="1461"/>
                    <a:pt x="7741" y="1461"/>
                  </a:cubicBezTo>
                  <a:cubicBezTo>
                    <a:pt x="7764" y="1414"/>
                    <a:pt x="7764" y="1391"/>
                    <a:pt x="7787" y="1368"/>
                  </a:cubicBezTo>
                  <a:cubicBezTo>
                    <a:pt x="7787" y="1391"/>
                    <a:pt x="7810" y="1391"/>
                    <a:pt x="7810" y="1414"/>
                  </a:cubicBezTo>
                  <a:cubicBezTo>
                    <a:pt x="7834" y="1391"/>
                    <a:pt x="7834" y="1391"/>
                    <a:pt x="7857" y="1391"/>
                  </a:cubicBezTo>
                  <a:cubicBezTo>
                    <a:pt x="7834" y="1345"/>
                    <a:pt x="7834" y="1298"/>
                    <a:pt x="7810" y="1275"/>
                  </a:cubicBezTo>
                  <a:cubicBezTo>
                    <a:pt x="7834" y="1252"/>
                    <a:pt x="7857" y="1252"/>
                    <a:pt x="7880" y="1252"/>
                  </a:cubicBezTo>
                  <a:cubicBezTo>
                    <a:pt x="7857" y="1206"/>
                    <a:pt x="7834" y="1159"/>
                    <a:pt x="7810" y="1113"/>
                  </a:cubicBezTo>
                  <a:cubicBezTo>
                    <a:pt x="7810" y="1136"/>
                    <a:pt x="7810" y="1136"/>
                    <a:pt x="7787" y="1136"/>
                  </a:cubicBezTo>
                  <a:lnTo>
                    <a:pt x="7787" y="1067"/>
                  </a:lnTo>
                  <a:cubicBezTo>
                    <a:pt x="7810" y="1043"/>
                    <a:pt x="7834" y="1043"/>
                    <a:pt x="7857" y="1020"/>
                  </a:cubicBezTo>
                  <a:cubicBezTo>
                    <a:pt x="7834" y="997"/>
                    <a:pt x="7834" y="974"/>
                    <a:pt x="7880" y="904"/>
                  </a:cubicBezTo>
                  <a:cubicBezTo>
                    <a:pt x="7834" y="835"/>
                    <a:pt x="7741" y="835"/>
                    <a:pt x="7718" y="765"/>
                  </a:cubicBezTo>
                  <a:lnTo>
                    <a:pt x="7671" y="765"/>
                  </a:lnTo>
                  <a:lnTo>
                    <a:pt x="7671" y="742"/>
                  </a:lnTo>
                  <a:cubicBezTo>
                    <a:pt x="7648" y="742"/>
                    <a:pt x="7602" y="742"/>
                    <a:pt x="7602" y="673"/>
                  </a:cubicBezTo>
                  <a:lnTo>
                    <a:pt x="7556" y="673"/>
                  </a:lnTo>
                  <a:cubicBezTo>
                    <a:pt x="7532" y="696"/>
                    <a:pt x="7532" y="719"/>
                    <a:pt x="7532" y="742"/>
                  </a:cubicBezTo>
                  <a:cubicBezTo>
                    <a:pt x="7509" y="719"/>
                    <a:pt x="7486" y="719"/>
                    <a:pt x="7463" y="719"/>
                  </a:cubicBezTo>
                  <a:lnTo>
                    <a:pt x="7416" y="719"/>
                  </a:lnTo>
                  <a:cubicBezTo>
                    <a:pt x="7393" y="719"/>
                    <a:pt x="7370" y="719"/>
                    <a:pt x="7347" y="742"/>
                  </a:cubicBezTo>
                  <a:cubicBezTo>
                    <a:pt x="7370" y="765"/>
                    <a:pt x="7393" y="789"/>
                    <a:pt x="7416" y="812"/>
                  </a:cubicBezTo>
                  <a:cubicBezTo>
                    <a:pt x="7370" y="858"/>
                    <a:pt x="7347" y="904"/>
                    <a:pt x="7324" y="951"/>
                  </a:cubicBezTo>
                  <a:cubicBezTo>
                    <a:pt x="7324" y="1043"/>
                    <a:pt x="7324" y="1043"/>
                    <a:pt x="7277" y="1090"/>
                  </a:cubicBezTo>
                  <a:cubicBezTo>
                    <a:pt x="7277" y="1067"/>
                    <a:pt x="7277" y="1067"/>
                    <a:pt x="7277" y="1067"/>
                  </a:cubicBezTo>
                  <a:lnTo>
                    <a:pt x="7231" y="1113"/>
                  </a:lnTo>
                  <a:lnTo>
                    <a:pt x="7301" y="1113"/>
                  </a:lnTo>
                  <a:cubicBezTo>
                    <a:pt x="7254" y="1136"/>
                    <a:pt x="7254" y="1159"/>
                    <a:pt x="7231" y="1182"/>
                  </a:cubicBezTo>
                  <a:cubicBezTo>
                    <a:pt x="7208" y="1206"/>
                    <a:pt x="7208" y="1229"/>
                    <a:pt x="7208" y="1252"/>
                  </a:cubicBezTo>
                  <a:cubicBezTo>
                    <a:pt x="7162" y="1136"/>
                    <a:pt x="7208" y="1043"/>
                    <a:pt x="7231" y="951"/>
                  </a:cubicBezTo>
                  <a:cubicBezTo>
                    <a:pt x="7231" y="928"/>
                    <a:pt x="7208" y="928"/>
                    <a:pt x="7162" y="904"/>
                  </a:cubicBezTo>
                  <a:lnTo>
                    <a:pt x="7162" y="789"/>
                  </a:lnTo>
                  <a:cubicBezTo>
                    <a:pt x="7185" y="812"/>
                    <a:pt x="7231" y="835"/>
                    <a:pt x="7231" y="835"/>
                  </a:cubicBezTo>
                  <a:cubicBezTo>
                    <a:pt x="7208" y="881"/>
                    <a:pt x="7254" y="881"/>
                    <a:pt x="7277" y="904"/>
                  </a:cubicBezTo>
                  <a:cubicBezTo>
                    <a:pt x="7277" y="881"/>
                    <a:pt x="7301" y="835"/>
                    <a:pt x="7301" y="812"/>
                  </a:cubicBezTo>
                  <a:cubicBezTo>
                    <a:pt x="7301" y="789"/>
                    <a:pt x="7277" y="789"/>
                    <a:pt x="7254" y="765"/>
                  </a:cubicBezTo>
                  <a:cubicBezTo>
                    <a:pt x="7231" y="789"/>
                    <a:pt x="7231" y="789"/>
                    <a:pt x="7231" y="812"/>
                  </a:cubicBezTo>
                  <a:cubicBezTo>
                    <a:pt x="7162" y="765"/>
                    <a:pt x="7208" y="649"/>
                    <a:pt x="7115" y="649"/>
                  </a:cubicBezTo>
                  <a:cubicBezTo>
                    <a:pt x="7115" y="603"/>
                    <a:pt x="7115" y="580"/>
                    <a:pt x="7115" y="534"/>
                  </a:cubicBezTo>
                  <a:lnTo>
                    <a:pt x="7046" y="534"/>
                  </a:lnTo>
                  <a:cubicBezTo>
                    <a:pt x="7023" y="487"/>
                    <a:pt x="6999" y="441"/>
                    <a:pt x="7023" y="395"/>
                  </a:cubicBezTo>
                  <a:cubicBezTo>
                    <a:pt x="6976" y="395"/>
                    <a:pt x="6976" y="395"/>
                    <a:pt x="6953" y="325"/>
                  </a:cubicBezTo>
                  <a:cubicBezTo>
                    <a:pt x="6930" y="302"/>
                    <a:pt x="6907" y="279"/>
                    <a:pt x="6883" y="279"/>
                  </a:cubicBezTo>
                  <a:cubicBezTo>
                    <a:pt x="6837" y="325"/>
                    <a:pt x="6907" y="371"/>
                    <a:pt x="6883" y="441"/>
                  </a:cubicBezTo>
                  <a:cubicBezTo>
                    <a:pt x="6842" y="441"/>
                    <a:pt x="6856" y="368"/>
                    <a:pt x="6794" y="368"/>
                  </a:cubicBezTo>
                  <a:cubicBezTo>
                    <a:pt x="6787" y="368"/>
                    <a:pt x="6778" y="369"/>
                    <a:pt x="6768" y="371"/>
                  </a:cubicBezTo>
                  <a:cubicBezTo>
                    <a:pt x="6768" y="395"/>
                    <a:pt x="6744" y="418"/>
                    <a:pt x="6744" y="441"/>
                  </a:cubicBezTo>
                  <a:cubicBezTo>
                    <a:pt x="6721" y="464"/>
                    <a:pt x="6698" y="464"/>
                    <a:pt x="6675" y="464"/>
                  </a:cubicBezTo>
                  <a:cubicBezTo>
                    <a:pt x="6652" y="441"/>
                    <a:pt x="6652" y="418"/>
                    <a:pt x="6629" y="395"/>
                  </a:cubicBezTo>
                  <a:cubicBezTo>
                    <a:pt x="6629" y="371"/>
                    <a:pt x="6652" y="348"/>
                    <a:pt x="6652" y="325"/>
                  </a:cubicBezTo>
                  <a:cubicBezTo>
                    <a:pt x="6629" y="325"/>
                    <a:pt x="6605" y="302"/>
                    <a:pt x="6605" y="279"/>
                  </a:cubicBezTo>
                  <a:cubicBezTo>
                    <a:pt x="6629" y="255"/>
                    <a:pt x="6629" y="232"/>
                    <a:pt x="6629" y="209"/>
                  </a:cubicBezTo>
                  <a:cubicBezTo>
                    <a:pt x="6629" y="209"/>
                    <a:pt x="6629" y="209"/>
                    <a:pt x="6629" y="186"/>
                  </a:cubicBezTo>
                  <a:cubicBezTo>
                    <a:pt x="6605" y="209"/>
                    <a:pt x="6605" y="232"/>
                    <a:pt x="6605" y="255"/>
                  </a:cubicBezTo>
                  <a:cubicBezTo>
                    <a:pt x="6536" y="209"/>
                    <a:pt x="6605" y="163"/>
                    <a:pt x="6582" y="116"/>
                  </a:cubicBezTo>
                  <a:cubicBezTo>
                    <a:pt x="6559" y="93"/>
                    <a:pt x="6559" y="93"/>
                    <a:pt x="6559" y="47"/>
                  </a:cubicBezTo>
                  <a:lnTo>
                    <a:pt x="6536" y="47"/>
                  </a:lnTo>
                  <a:cubicBezTo>
                    <a:pt x="6536" y="47"/>
                    <a:pt x="6536" y="70"/>
                    <a:pt x="6513" y="93"/>
                  </a:cubicBezTo>
                  <a:lnTo>
                    <a:pt x="6559" y="93"/>
                  </a:lnTo>
                  <a:lnTo>
                    <a:pt x="6559" y="116"/>
                  </a:lnTo>
                  <a:cubicBezTo>
                    <a:pt x="6536" y="116"/>
                    <a:pt x="6513" y="116"/>
                    <a:pt x="6466" y="140"/>
                  </a:cubicBezTo>
                  <a:cubicBezTo>
                    <a:pt x="6489" y="163"/>
                    <a:pt x="6513" y="186"/>
                    <a:pt x="6513" y="209"/>
                  </a:cubicBezTo>
                  <a:cubicBezTo>
                    <a:pt x="6513" y="209"/>
                    <a:pt x="6513" y="232"/>
                    <a:pt x="6513" y="232"/>
                  </a:cubicBezTo>
                  <a:cubicBezTo>
                    <a:pt x="6466" y="209"/>
                    <a:pt x="6420" y="209"/>
                    <a:pt x="6374" y="186"/>
                  </a:cubicBezTo>
                  <a:cubicBezTo>
                    <a:pt x="6374" y="186"/>
                    <a:pt x="6374" y="186"/>
                    <a:pt x="6374" y="209"/>
                  </a:cubicBezTo>
                  <a:cubicBezTo>
                    <a:pt x="6397" y="209"/>
                    <a:pt x="6443" y="232"/>
                    <a:pt x="6466" y="232"/>
                  </a:cubicBezTo>
                  <a:cubicBezTo>
                    <a:pt x="6455" y="255"/>
                    <a:pt x="6443" y="261"/>
                    <a:pt x="6432" y="261"/>
                  </a:cubicBezTo>
                  <a:cubicBezTo>
                    <a:pt x="6420" y="261"/>
                    <a:pt x="6408" y="255"/>
                    <a:pt x="6397" y="255"/>
                  </a:cubicBezTo>
                  <a:cubicBezTo>
                    <a:pt x="6397" y="279"/>
                    <a:pt x="6420" y="279"/>
                    <a:pt x="6420" y="302"/>
                  </a:cubicBezTo>
                  <a:cubicBezTo>
                    <a:pt x="6420" y="325"/>
                    <a:pt x="6420" y="325"/>
                    <a:pt x="6397" y="348"/>
                  </a:cubicBezTo>
                  <a:cubicBezTo>
                    <a:pt x="6397" y="325"/>
                    <a:pt x="6374" y="325"/>
                    <a:pt x="6350" y="302"/>
                  </a:cubicBezTo>
                  <a:cubicBezTo>
                    <a:pt x="6350" y="255"/>
                    <a:pt x="6350" y="186"/>
                    <a:pt x="6350" y="116"/>
                  </a:cubicBezTo>
                  <a:cubicBezTo>
                    <a:pt x="6350" y="93"/>
                    <a:pt x="6327" y="70"/>
                    <a:pt x="6327" y="70"/>
                  </a:cubicBezTo>
                  <a:cubicBezTo>
                    <a:pt x="6350" y="47"/>
                    <a:pt x="6350" y="47"/>
                    <a:pt x="6374" y="24"/>
                  </a:cubicBezTo>
                  <a:lnTo>
                    <a:pt x="62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1" name="Google Shape;27471;p31"/>
            <p:cNvSpPr/>
            <p:nvPr/>
          </p:nvSpPr>
          <p:spPr>
            <a:xfrm rot="-150891">
              <a:off x="517668" y="1113543"/>
              <a:ext cx="25180" cy="25180"/>
            </a:xfrm>
            <a:custGeom>
              <a:avLst/>
              <a:gdLst/>
              <a:ahLst/>
              <a:cxnLst/>
              <a:rect l="l" t="t" r="r" b="b"/>
              <a:pathLst>
                <a:path w="279" h="279" extrusionOk="0">
                  <a:moveTo>
                    <a:pt x="140" y="1"/>
                  </a:moveTo>
                  <a:cubicBezTo>
                    <a:pt x="140" y="24"/>
                    <a:pt x="140" y="47"/>
                    <a:pt x="116" y="70"/>
                  </a:cubicBezTo>
                  <a:cubicBezTo>
                    <a:pt x="98" y="51"/>
                    <a:pt x="94" y="17"/>
                    <a:pt x="69" y="17"/>
                  </a:cubicBezTo>
                  <a:cubicBezTo>
                    <a:pt x="63" y="17"/>
                    <a:pt x="56" y="19"/>
                    <a:pt x="47" y="24"/>
                  </a:cubicBezTo>
                  <a:cubicBezTo>
                    <a:pt x="24" y="47"/>
                    <a:pt x="24" y="93"/>
                    <a:pt x="1" y="140"/>
                  </a:cubicBezTo>
                  <a:cubicBezTo>
                    <a:pt x="70" y="140"/>
                    <a:pt x="70" y="186"/>
                    <a:pt x="93" y="232"/>
                  </a:cubicBezTo>
                  <a:cubicBezTo>
                    <a:pt x="93" y="255"/>
                    <a:pt x="116" y="255"/>
                    <a:pt x="116" y="279"/>
                  </a:cubicBezTo>
                  <a:cubicBezTo>
                    <a:pt x="140" y="279"/>
                    <a:pt x="140" y="255"/>
                    <a:pt x="140" y="255"/>
                  </a:cubicBezTo>
                  <a:cubicBezTo>
                    <a:pt x="163" y="255"/>
                    <a:pt x="186" y="232"/>
                    <a:pt x="209" y="209"/>
                  </a:cubicBezTo>
                  <a:cubicBezTo>
                    <a:pt x="209" y="209"/>
                    <a:pt x="209" y="186"/>
                    <a:pt x="186" y="163"/>
                  </a:cubicBezTo>
                  <a:lnTo>
                    <a:pt x="279" y="163"/>
                  </a:lnTo>
                  <a:lnTo>
                    <a:pt x="279" y="140"/>
                  </a:lnTo>
                  <a:lnTo>
                    <a:pt x="232" y="93"/>
                  </a:lnTo>
                  <a:cubicBezTo>
                    <a:pt x="232" y="93"/>
                    <a:pt x="232" y="93"/>
                    <a:pt x="209" y="70"/>
                  </a:cubicBezTo>
                  <a:lnTo>
                    <a:pt x="186" y="70"/>
                  </a:lnTo>
                  <a:cubicBezTo>
                    <a:pt x="186" y="47"/>
                    <a:pt x="186" y="47"/>
                    <a:pt x="163" y="24"/>
                  </a:cubicBezTo>
                  <a:cubicBezTo>
                    <a:pt x="163" y="24"/>
                    <a:pt x="163" y="24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2" name="Google Shape;27472;p31"/>
            <p:cNvSpPr/>
            <p:nvPr/>
          </p:nvSpPr>
          <p:spPr>
            <a:xfrm rot="-150891">
              <a:off x="-283318" y="1180206"/>
              <a:ext cx="23104" cy="25180"/>
            </a:xfrm>
            <a:custGeom>
              <a:avLst/>
              <a:gdLst/>
              <a:ahLst/>
              <a:cxnLst/>
              <a:rect l="l" t="t" r="r" b="b"/>
              <a:pathLst>
                <a:path w="256" h="279" extrusionOk="0">
                  <a:moveTo>
                    <a:pt x="47" y="0"/>
                  </a:moveTo>
                  <a:cubicBezTo>
                    <a:pt x="0" y="93"/>
                    <a:pt x="0" y="186"/>
                    <a:pt x="23" y="278"/>
                  </a:cubicBezTo>
                  <a:lnTo>
                    <a:pt x="139" y="162"/>
                  </a:lnTo>
                  <a:cubicBezTo>
                    <a:pt x="163" y="209"/>
                    <a:pt x="186" y="232"/>
                    <a:pt x="209" y="278"/>
                  </a:cubicBezTo>
                  <a:cubicBezTo>
                    <a:pt x="232" y="255"/>
                    <a:pt x="255" y="232"/>
                    <a:pt x="209" y="186"/>
                  </a:cubicBezTo>
                  <a:cubicBezTo>
                    <a:pt x="186" y="162"/>
                    <a:pt x="186" y="139"/>
                    <a:pt x="209" y="93"/>
                  </a:cubicBezTo>
                  <a:lnTo>
                    <a:pt x="163" y="93"/>
                  </a:lnTo>
                  <a:cubicBezTo>
                    <a:pt x="163" y="93"/>
                    <a:pt x="139" y="70"/>
                    <a:pt x="139" y="70"/>
                  </a:cubicBezTo>
                  <a:cubicBezTo>
                    <a:pt x="116" y="93"/>
                    <a:pt x="93" y="93"/>
                    <a:pt x="93" y="116"/>
                  </a:cubicBezTo>
                  <a:cubicBezTo>
                    <a:pt x="93" y="70"/>
                    <a:pt x="93" y="46"/>
                    <a:pt x="93" y="23"/>
                  </a:cubicBezTo>
                  <a:lnTo>
                    <a:pt x="70" y="23"/>
                  </a:lnTo>
                  <a:cubicBezTo>
                    <a:pt x="70" y="0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3" name="Google Shape;27473;p31"/>
            <p:cNvSpPr/>
            <p:nvPr/>
          </p:nvSpPr>
          <p:spPr>
            <a:xfrm rot="-150891">
              <a:off x="451917" y="1143758"/>
              <a:ext cx="18952" cy="23104"/>
            </a:xfrm>
            <a:custGeom>
              <a:avLst/>
              <a:gdLst/>
              <a:ahLst/>
              <a:cxnLst/>
              <a:rect l="l" t="t" r="r" b="b"/>
              <a:pathLst>
                <a:path w="210" h="256" extrusionOk="0">
                  <a:moveTo>
                    <a:pt x="1" y="1"/>
                  </a:moveTo>
                  <a:cubicBezTo>
                    <a:pt x="1" y="24"/>
                    <a:pt x="1" y="24"/>
                    <a:pt x="1" y="47"/>
                  </a:cubicBezTo>
                  <a:cubicBezTo>
                    <a:pt x="1" y="70"/>
                    <a:pt x="24" y="70"/>
                    <a:pt x="24" y="93"/>
                  </a:cubicBezTo>
                  <a:cubicBezTo>
                    <a:pt x="24" y="70"/>
                    <a:pt x="47" y="70"/>
                    <a:pt x="47" y="47"/>
                  </a:cubicBezTo>
                  <a:lnTo>
                    <a:pt x="24" y="47"/>
                  </a:lnTo>
                  <a:cubicBezTo>
                    <a:pt x="24" y="24"/>
                    <a:pt x="24" y="24"/>
                    <a:pt x="1" y="1"/>
                  </a:cubicBezTo>
                  <a:close/>
                  <a:moveTo>
                    <a:pt x="117" y="1"/>
                  </a:moveTo>
                  <a:cubicBezTo>
                    <a:pt x="117" y="24"/>
                    <a:pt x="94" y="47"/>
                    <a:pt x="94" y="70"/>
                  </a:cubicBezTo>
                  <a:lnTo>
                    <a:pt x="71" y="70"/>
                  </a:lnTo>
                  <a:cubicBezTo>
                    <a:pt x="71" y="70"/>
                    <a:pt x="71" y="47"/>
                    <a:pt x="47" y="47"/>
                  </a:cubicBezTo>
                  <a:cubicBezTo>
                    <a:pt x="71" y="70"/>
                    <a:pt x="71" y="93"/>
                    <a:pt x="94" y="117"/>
                  </a:cubicBezTo>
                  <a:cubicBezTo>
                    <a:pt x="71" y="117"/>
                    <a:pt x="71" y="140"/>
                    <a:pt x="47" y="140"/>
                  </a:cubicBezTo>
                  <a:cubicBezTo>
                    <a:pt x="94" y="186"/>
                    <a:pt x="71" y="233"/>
                    <a:pt x="140" y="256"/>
                  </a:cubicBezTo>
                  <a:lnTo>
                    <a:pt x="117" y="233"/>
                  </a:lnTo>
                  <a:cubicBezTo>
                    <a:pt x="140" y="209"/>
                    <a:pt x="186" y="186"/>
                    <a:pt x="210" y="163"/>
                  </a:cubicBezTo>
                  <a:cubicBezTo>
                    <a:pt x="186" y="140"/>
                    <a:pt x="163" y="140"/>
                    <a:pt x="163" y="117"/>
                  </a:cubicBezTo>
                  <a:cubicBezTo>
                    <a:pt x="163" y="93"/>
                    <a:pt x="186" y="93"/>
                    <a:pt x="210" y="70"/>
                  </a:cubicBezTo>
                  <a:cubicBezTo>
                    <a:pt x="186" y="47"/>
                    <a:pt x="186" y="24"/>
                    <a:pt x="163" y="24"/>
                  </a:cubicBezTo>
                  <a:cubicBezTo>
                    <a:pt x="158" y="19"/>
                    <a:pt x="153" y="17"/>
                    <a:pt x="148" y="17"/>
                  </a:cubicBezTo>
                  <a:cubicBezTo>
                    <a:pt x="139" y="17"/>
                    <a:pt x="131" y="22"/>
                    <a:pt x="125" y="22"/>
                  </a:cubicBezTo>
                  <a:cubicBezTo>
                    <a:pt x="120" y="22"/>
                    <a:pt x="117" y="18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4" name="Google Shape;27474;p31"/>
            <p:cNvSpPr/>
            <p:nvPr/>
          </p:nvSpPr>
          <p:spPr>
            <a:xfrm rot="-150891">
              <a:off x="310820" y="-302795"/>
              <a:ext cx="12635" cy="16786"/>
            </a:xfrm>
            <a:custGeom>
              <a:avLst/>
              <a:gdLst/>
              <a:ahLst/>
              <a:cxnLst/>
              <a:rect l="l" t="t" r="r" b="b"/>
              <a:pathLst>
                <a:path w="140" h="186" extrusionOk="0">
                  <a:moveTo>
                    <a:pt x="116" y="0"/>
                  </a:moveTo>
                  <a:cubicBezTo>
                    <a:pt x="93" y="23"/>
                    <a:pt x="47" y="47"/>
                    <a:pt x="24" y="70"/>
                  </a:cubicBezTo>
                  <a:cubicBezTo>
                    <a:pt x="24" y="47"/>
                    <a:pt x="0" y="47"/>
                    <a:pt x="0" y="47"/>
                  </a:cubicBezTo>
                  <a:cubicBezTo>
                    <a:pt x="0" y="70"/>
                    <a:pt x="0" y="116"/>
                    <a:pt x="0" y="139"/>
                  </a:cubicBezTo>
                  <a:cubicBezTo>
                    <a:pt x="24" y="162"/>
                    <a:pt x="24" y="162"/>
                    <a:pt x="47" y="186"/>
                  </a:cubicBezTo>
                  <a:cubicBezTo>
                    <a:pt x="93" y="186"/>
                    <a:pt x="70" y="139"/>
                    <a:pt x="93" y="116"/>
                  </a:cubicBezTo>
                  <a:lnTo>
                    <a:pt x="140" y="11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5" name="Google Shape;27475;p31"/>
            <p:cNvSpPr/>
            <p:nvPr/>
          </p:nvSpPr>
          <p:spPr>
            <a:xfrm rot="-150891">
              <a:off x="835605" y="1062181"/>
              <a:ext cx="12635" cy="18862"/>
            </a:xfrm>
            <a:custGeom>
              <a:avLst/>
              <a:gdLst/>
              <a:ahLst/>
              <a:cxnLst/>
              <a:rect l="l" t="t" r="r" b="b"/>
              <a:pathLst>
                <a:path w="140" h="209" extrusionOk="0">
                  <a:moveTo>
                    <a:pt x="24" y="93"/>
                  </a:moveTo>
                  <a:cubicBezTo>
                    <a:pt x="24" y="116"/>
                    <a:pt x="24" y="116"/>
                    <a:pt x="0" y="139"/>
                  </a:cubicBezTo>
                  <a:cubicBezTo>
                    <a:pt x="24" y="163"/>
                    <a:pt x="47" y="163"/>
                    <a:pt x="47" y="186"/>
                  </a:cubicBezTo>
                  <a:cubicBezTo>
                    <a:pt x="70" y="186"/>
                    <a:pt x="93" y="186"/>
                    <a:pt x="93" y="163"/>
                  </a:cubicBezTo>
                  <a:cubicBezTo>
                    <a:pt x="70" y="139"/>
                    <a:pt x="47" y="116"/>
                    <a:pt x="24" y="93"/>
                  </a:cubicBezTo>
                  <a:close/>
                  <a:moveTo>
                    <a:pt x="70" y="0"/>
                  </a:moveTo>
                  <a:cubicBezTo>
                    <a:pt x="47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47"/>
                  </a:cubicBezTo>
                  <a:lnTo>
                    <a:pt x="47" y="47"/>
                  </a:lnTo>
                  <a:cubicBezTo>
                    <a:pt x="70" y="70"/>
                    <a:pt x="93" y="93"/>
                    <a:pt x="93" y="163"/>
                  </a:cubicBezTo>
                  <a:cubicBezTo>
                    <a:pt x="116" y="186"/>
                    <a:pt x="116" y="186"/>
                    <a:pt x="116" y="209"/>
                  </a:cubicBezTo>
                  <a:cubicBezTo>
                    <a:pt x="139" y="209"/>
                    <a:pt x="139" y="186"/>
                    <a:pt x="139" y="186"/>
                  </a:cubicBezTo>
                  <a:cubicBezTo>
                    <a:pt x="116" y="139"/>
                    <a:pt x="93" y="7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6" name="Google Shape;27476;p31"/>
            <p:cNvSpPr/>
            <p:nvPr/>
          </p:nvSpPr>
          <p:spPr>
            <a:xfrm rot="-150891">
              <a:off x="-167159" y="1210921"/>
              <a:ext cx="12635" cy="12635"/>
            </a:xfrm>
            <a:custGeom>
              <a:avLst/>
              <a:gdLst/>
              <a:ahLst/>
              <a:cxnLst/>
              <a:rect l="l" t="t" r="r" b="b"/>
              <a:pathLst>
                <a:path w="140" h="140" extrusionOk="0">
                  <a:moveTo>
                    <a:pt x="1" y="0"/>
                  </a:moveTo>
                  <a:cubicBezTo>
                    <a:pt x="1" y="70"/>
                    <a:pt x="70" y="139"/>
                    <a:pt x="140" y="139"/>
                  </a:cubicBezTo>
                  <a:cubicBezTo>
                    <a:pt x="117" y="116"/>
                    <a:pt x="117" y="93"/>
                    <a:pt x="117" y="70"/>
                  </a:cubicBezTo>
                  <a:cubicBezTo>
                    <a:pt x="117" y="70"/>
                    <a:pt x="117" y="70"/>
                    <a:pt x="117" y="46"/>
                  </a:cubicBezTo>
                  <a:cubicBezTo>
                    <a:pt x="117" y="46"/>
                    <a:pt x="117" y="46"/>
                    <a:pt x="117" y="23"/>
                  </a:cubicBezTo>
                  <a:cubicBezTo>
                    <a:pt x="88" y="33"/>
                    <a:pt x="71" y="39"/>
                    <a:pt x="61" y="39"/>
                  </a:cubicBezTo>
                  <a:cubicBezTo>
                    <a:pt x="47" y="39"/>
                    <a:pt x="47" y="27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7" name="Google Shape;27477;p31"/>
            <p:cNvSpPr/>
            <p:nvPr/>
          </p:nvSpPr>
          <p:spPr>
            <a:xfrm rot="-150891">
              <a:off x="329664" y="-303623"/>
              <a:ext cx="12635" cy="16786"/>
            </a:xfrm>
            <a:custGeom>
              <a:avLst/>
              <a:gdLst/>
              <a:ahLst/>
              <a:cxnLst/>
              <a:rect l="l" t="t" r="r" b="b"/>
              <a:pathLst>
                <a:path w="140" h="186" extrusionOk="0">
                  <a:moveTo>
                    <a:pt x="46" y="0"/>
                  </a:moveTo>
                  <a:cubicBezTo>
                    <a:pt x="23" y="23"/>
                    <a:pt x="23" y="47"/>
                    <a:pt x="0" y="70"/>
                  </a:cubicBezTo>
                  <a:cubicBezTo>
                    <a:pt x="0" y="93"/>
                    <a:pt x="23" y="93"/>
                    <a:pt x="23" y="116"/>
                  </a:cubicBezTo>
                  <a:lnTo>
                    <a:pt x="93" y="116"/>
                  </a:lnTo>
                  <a:cubicBezTo>
                    <a:pt x="93" y="93"/>
                    <a:pt x="93" y="93"/>
                    <a:pt x="116" y="70"/>
                  </a:cubicBezTo>
                  <a:lnTo>
                    <a:pt x="70" y="70"/>
                  </a:lnTo>
                  <a:cubicBezTo>
                    <a:pt x="70" y="47"/>
                    <a:pt x="46" y="23"/>
                    <a:pt x="46" y="0"/>
                  </a:cubicBezTo>
                  <a:close/>
                  <a:moveTo>
                    <a:pt x="116" y="70"/>
                  </a:moveTo>
                  <a:cubicBezTo>
                    <a:pt x="116" y="93"/>
                    <a:pt x="116" y="116"/>
                    <a:pt x="116" y="139"/>
                  </a:cubicBezTo>
                  <a:lnTo>
                    <a:pt x="93" y="139"/>
                  </a:lnTo>
                  <a:cubicBezTo>
                    <a:pt x="116" y="162"/>
                    <a:pt x="116" y="186"/>
                    <a:pt x="116" y="186"/>
                  </a:cubicBezTo>
                  <a:cubicBezTo>
                    <a:pt x="139" y="162"/>
                    <a:pt x="139" y="139"/>
                    <a:pt x="139" y="139"/>
                  </a:cubicBezTo>
                  <a:cubicBezTo>
                    <a:pt x="139" y="116"/>
                    <a:pt x="116" y="93"/>
                    <a:pt x="116" y="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8" name="Google Shape;27478;p31"/>
            <p:cNvSpPr/>
            <p:nvPr/>
          </p:nvSpPr>
          <p:spPr>
            <a:xfrm rot="-150891">
              <a:off x="316650" y="1118532"/>
              <a:ext cx="10559" cy="14711"/>
            </a:xfrm>
            <a:custGeom>
              <a:avLst/>
              <a:gdLst/>
              <a:ahLst/>
              <a:cxnLst/>
              <a:rect l="l" t="t" r="r" b="b"/>
              <a:pathLst>
                <a:path w="117" h="163" extrusionOk="0">
                  <a:moveTo>
                    <a:pt x="47" y="0"/>
                  </a:moveTo>
                  <a:cubicBezTo>
                    <a:pt x="24" y="23"/>
                    <a:pt x="24" y="70"/>
                    <a:pt x="1" y="116"/>
                  </a:cubicBezTo>
                  <a:cubicBezTo>
                    <a:pt x="24" y="93"/>
                    <a:pt x="47" y="93"/>
                    <a:pt x="47" y="93"/>
                  </a:cubicBezTo>
                  <a:cubicBezTo>
                    <a:pt x="70" y="116"/>
                    <a:pt x="47" y="162"/>
                    <a:pt x="117" y="162"/>
                  </a:cubicBezTo>
                  <a:cubicBezTo>
                    <a:pt x="117" y="93"/>
                    <a:pt x="93" y="47"/>
                    <a:pt x="47" y="23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9" name="Google Shape;27479;p31"/>
            <p:cNvSpPr/>
            <p:nvPr/>
          </p:nvSpPr>
          <p:spPr>
            <a:xfrm rot="-150891">
              <a:off x="656050" y="27442"/>
              <a:ext cx="14711" cy="12635"/>
            </a:xfrm>
            <a:custGeom>
              <a:avLst/>
              <a:gdLst/>
              <a:ahLst/>
              <a:cxnLst/>
              <a:rect l="l" t="t" r="r" b="b"/>
              <a:pathLst>
                <a:path w="163" h="140" extrusionOk="0">
                  <a:moveTo>
                    <a:pt x="139" y="0"/>
                  </a:moveTo>
                  <a:cubicBezTo>
                    <a:pt x="139" y="0"/>
                    <a:pt x="116" y="23"/>
                    <a:pt x="93" y="46"/>
                  </a:cubicBezTo>
                  <a:cubicBezTo>
                    <a:pt x="81" y="46"/>
                    <a:pt x="70" y="41"/>
                    <a:pt x="55" y="41"/>
                  </a:cubicBezTo>
                  <a:cubicBezTo>
                    <a:pt x="41" y="41"/>
                    <a:pt x="23" y="46"/>
                    <a:pt x="0" y="70"/>
                  </a:cubicBezTo>
                  <a:cubicBezTo>
                    <a:pt x="47" y="70"/>
                    <a:pt x="47" y="139"/>
                    <a:pt x="70" y="139"/>
                  </a:cubicBezTo>
                  <a:lnTo>
                    <a:pt x="162" y="46"/>
                  </a:lnTo>
                  <a:cubicBezTo>
                    <a:pt x="162" y="46"/>
                    <a:pt x="162" y="23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0" name="Google Shape;27480;p31"/>
            <p:cNvSpPr/>
            <p:nvPr/>
          </p:nvSpPr>
          <p:spPr>
            <a:xfrm rot="-150891">
              <a:off x="640161" y="235420"/>
              <a:ext cx="12635" cy="16786"/>
            </a:xfrm>
            <a:custGeom>
              <a:avLst/>
              <a:gdLst/>
              <a:ahLst/>
              <a:cxnLst/>
              <a:rect l="l" t="t" r="r" b="b"/>
              <a:pathLst>
                <a:path w="140" h="186" extrusionOk="0">
                  <a:moveTo>
                    <a:pt x="0" y="0"/>
                  </a:moveTo>
                  <a:cubicBezTo>
                    <a:pt x="0" y="47"/>
                    <a:pt x="46" y="47"/>
                    <a:pt x="46" y="70"/>
                  </a:cubicBezTo>
                  <a:cubicBezTo>
                    <a:pt x="54" y="85"/>
                    <a:pt x="62" y="98"/>
                    <a:pt x="70" y="109"/>
                  </a:cubicBezTo>
                  <a:lnTo>
                    <a:pt x="70" y="109"/>
                  </a:lnTo>
                  <a:lnTo>
                    <a:pt x="70" y="24"/>
                  </a:lnTo>
                  <a:lnTo>
                    <a:pt x="46" y="24"/>
                  </a:lnTo>
                  <a:cubicBezTo>
                    <a:pt x="23" y="24"/>
                    <a:pt x="23" y="0"/>
                    <a:pt x="0" y="0"/>
                  </a:cubicBezTo>
                  <a:close/>
                  <a:moveTo>
                    <a:pt x="70" y="109"/>
                  </a:moveTo>
                  <a:lnTo>
                    <a:pt x="70" y="116"/>
                  </a:lnTo>
                  <a:cubicBezTo>
                    <a:pt x="74" y="121"/>
                    <a:pt x="79" y="124"/>
                    <a:pt x="83" y="127"/>
                  </a:cubicBezTo>
                  <a:lnTo>
                    <a:pt x="83" y="127"/>
                  </a:lnTo>
                  <a:cubicBezTo>
                    <a:pt x="79" y="122"/>
                    <a:pt x="74" y="116"/>
                    <a:pt x="70" y="109"/>
                  </a:cubicBezTo>
                  <a:close/>
                  <a:moveTo>
                    <a:pt x="83" y="127"/>
                  </a:moveTo>
                  <a:lnTo>
                    <a:pt x="83" y="127"/>
                  </a:lnTo>
                  <a:cubicBezTo>
                    <a:pt x="94" y="141"/>
                    <a:pt x="105" y="152"/>
                    <a:pt x="116" y="163"/>
                  </a:cubicBezTo>
                  <a:cubicBezTo>
                    <a:pt x="116" y="186"/>
                    <a:pt x="139" y="186"/>
                    <a:pt x="139" y="186"/>
                  </a:cubicBezTo>
                  <a:lnTo>
                    <a:pt x="139" y="140"/>
                  </a:lnTo>
                  <a:cubicBezTo>
                    <a:pt x="120" y="140"/>
                    <a:pt x="102" y="140"/>
                    <a:pt x="83" y="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1" name="Google Shape;27481;p31"/>
            <p:cNvSpPr/>
            <p:nvPr/>
          </p:nvSpPr>
          <p:spPr>
            <a:xfrm rot="-150891">
              <a:off x="467867" y="-160995"/>
              <a:ext cx="8393" cy="18952"/>
            </a:xfrm>
            <a:custGeom>
              <a:avLst/>
              <a:gdLst/>
              <a:ahLst/>
              <a:cxnLst/>
              <a:rect l="l" t="t" r="r" b="b"/>
              <a:pathLst>
                <a:path w="93" h="210" extrusionOk="0">
                  <a:moveTo>
                    <a:pt x="0" y="1"/>
                  </a:moveTo>
                  <a:cubicBezTo>
                    <a:pt x="46" y="70"/>
                    <a:pt x="46" y="140"/>
                    <a:pt x="70" y="209"/>
                  </a:cubicBezTo>
                  <a:cubicBezTo>
                    <a:pt x="70" y="186"/>
                    <a:pt x="93" y="186"/>
                    <a:pt x="93" y="186"/>
                  </a:cubicBezTo>
                  <a:cubicBezTo>
                    <a:pt x="70" y="140"/>
                    <a:pt x="46" y="93"/>
                    <a:pt x="93" y="47"/>
                  </a:cubicBezTo>
                  <a:cubicBezTo>
                    <a:pt x="70" y="24"/>
                    <a:pt x="46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2" name="Google Shape;27482;p31"/>
            <p:cNvSpPr/>
            <p:nvPr/>
          </p:nvSpPr>
          <p:spPr>
            <a:xfrm rot="-150891">
              <a:off x="308455" y="1074945"/>
              <a:ext cx="8393" cy="12635"/>
            </a:xfrm>
            <a:custGeom>
              <a:avLst/>
              <a:gdLst/>
              <a:ahLst/>
              <a:cxnLst/>
              <a:rect l="l" t="t" r="r" b="b"/>
              <a:pathLst>
                <a:path w="93" h="140" extrusionOk="0">
                  <a:moveTo>
                    <a:pt x="47" y="0"/>
                  </a:moveTo>
                  <a:cubicBezTo>
                    <a:pt x="23" y="0"/>
                    <a:pt x="0" y="0"/>
                    <a:pt x="0" y="24"/>
                  </a:cubicBezTo>
                  <a:cubicBezTo>
                    <a:pt x="47" y="47"/>
                    <a:pt x="0" y="70"/>
                    <a:pt x="23" y="116"/>
                  </a:cubicBezTo>
                  <a:cubicBezTo>
                    <a:pt x="23" y="116"/>
                    <a:pt x="23" y="116"/>
                    <a:pt x="23" y="140"/>
                  </a:cubicBezTo>
                  <a:lnTo>
                    <a:pt x="70" y="140"/>
                  </a:lnTo>
                  <a:cubicBezTo>
                    <a:pt x="70" y="116"/>
                    <a:pt x="70" y="93"/>
                    <a:pt x="93" y="47"/>
                  </a:cubicBezTo>
                  <a:cubicBezTo>
                    <a:pt x="70" y="47"/>
                    <a:pt x="47" y="24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3" name="Google Shape;27483;p31"/>
            <p:cNvSpPr/>
            <p:nvPr/>
          </p:nvSpPr>
          <p:spPr>
            <a:xfrm rot="-150891">
              <a:off x="-254521" y="1225280"/>
              <a:ext cx="10559" cy="8393"/>
            </a:xfrm>
            <a:custGeom>
              <a:avLst/>
              <a:gdLst/>
              <a:ahLst/>
              <a:cxnLst/>
              <a:rect l="l" t="t" r="r" b="b"/>
              <a:pathLst>
                <a:path w="117" h="93" extrusionOk="0">
                  <a:moveTo>
                    <a:pt x="93" y="0"/>
                  </a:moveTo>
                  <a:cubicBezTo>
                    <a:pt x="70" y="0"/>
                    <a:pt x="47" y="23"/>
                    <a:pt x="1" y="23"/>
                  </a:cubicBezTo>
                  <a:cubicBezTo>
                    <a:pt x="1" y="23"/>
                    <a:pt x="1" y="46"/>
                    <a:pt x="1" y="70"/>
                  </a:cubicBezTo>
                  <a:cubicBezTo>
                    <a:pt x="24" y="70"/>
                    <a:pt x="24" y="93"/>
                    <a:pt x="47" y="93"/>
                  </a:cubicBezTo>
                  <a:cubicBezTo>
                    <a:pt x="70" y="70"/>
                    <a:pt x="93" y="70"/>
                    <a:pt x="116" y="70"/>
                  </a:cubicBezTo>
                  <a:cubicBezTo>
                    <a:pt x="116" y="46"/>
                    <a:pt x="93" y="23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4" name="Google Shape;27484;p31"/>
            <p:cNvSpPr/>
            <p:nvPr/>
          </p:nvSpPr>
          <p:spPr>
            <a:xfrm rot="-150891">
              <a:off x="759318" y="470978"/>
              <a:ext cx="10559" cy="14711"/>
            </a:xfrm>
            <a:custGeom>
              <a:avLst/>
              <a:gdLst/>
              <a:ahLst/>
              <a:cxnLst/>
              <a:rect l="l" t="t" r="r" b="b"/>
              <a:pathLst>
                <a:path w="117" h="163" extrusionOk="0">
                  <a:moveTo>
                    <a:pt x="23" y="1"/>
                  </a:moveTo>
                  <a:lnTo>
                    <a:pt x="23" y="1"/>
                  </a:lnTo>
                  <a:cubicBezTo>
                    <a:pt x="0" y="70"/>
                    <a:pt x="70" y="70"/>
                    <a:pt x="70" y="116"/>
                  </a:cubicBezTo>
                  <a:cubicBezTo>
                    <a:pt x="70" y="116"/>
                    <a:pt x="70" y="116"/>
                    <a:pt x="70" y="140"/>
                  </a:cubicBezTo>
                  <a:cubicBezTo>
                    <a:pt x="70" y="140"/>
                    <a:pt x="70" y="163"/>
                    <a:pt x="70" y="163"/>
                  </a:cubicBezTo>
                  <a:cubicBezTo>
                    <a:pt x="93" y="163"/>
                    <a:pt x="116" y="140"/>
                    <a:pt x="116" y="140"/>
                  </a:cubicBezTo>
                  <a:cubicBezTo>
                    <a:pt x="116" y="116"/>
                    <a:pt x="93" y="116"/>
                    <a:pt x="93" y="93"/>
                  </a:cubicBezTo>
                  <a:cubicBezTo>
                    <a:pt x="93" y="70"/>
                    <a:pt x="93" y="47"/>
                    <a:pt x="93" y="24"/>
                  </a:cubicBezTo>
                  <a:cubicBezTo>
                    <a:pt x="70" y="47"/>
                    <a:pt x="70" y="47"/>
                    <a:pt x="47" y="47"/>
                  </a:cubicBezTo>
                  <a:cubicBezTo>
                    <a:pt x="47" y="47"/>
                    <a:pt x="47" y="24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5" name="Google Shape;27485;p31"/>
            <p:cNvSpPr/>
            <p:nvPr/>
          </p:nvSpPr>
          <p:spPr>
            <a:xfrm rot="-150891">
              <a:off x="-147258" y="1235250"/>
              <a:ext cx="8483" cy="10559"/>
            </a:xfrm>
            <a:custGeom>
              <a:avLst/>
              <a:gdLst/>
              <a:ahLst/>
              <a:cxnLst/>
              <a:rect l="l" t="t" r="r" b="b"/>
              <a:pathLst>
                <a:path w="94" h="117" extrusionOk="0">
                  <a:moveTo>
                    <a:pt x="70" y="0"/>
                  </a:moveTo>
                  <a:cubicBezTo>
                    <a:pt x="70" y="23"/>
                    <a:pt x="47" y="23"/>
                    <a:pt x="47" y="23"/>
                  </a:cubicBezTo>
                  <a:cubicBezTo>
                    <a:pt x="24" y="70"/>
                    <a:pt x="24" y="93"/>
                    <a:pt x="1" y="116"/>
                  </a:cubicBezTo>
                  <a:cubicBezTo>
                    <a:pt x="47" y="116"/>
                    <a:pt x="70" y="116"/>
                    <a:pt x="93" y="93"/>
                  </a:cubicBezTo>
                  <a:lnTo>
                    <a:pt x="93" y="47"/>
                  </a:lnTo>
                  <a:cubicBezTo>
                    <a:pt x="93" y="47"/>
                    <a:pt x="70" y="47"/>
                    <a:pt x="70" y="23"/>
                  </a:cubicBezTo>
                  <a:cubicBezTo>
                    <a:pt x="70" y="23"/>
                    <a:pt x="70" y="23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6" name="Google Shape;27486;p31"/>
            <p:cNvSpPr/>
            <p:nvPr/>
          </p:nvSpPr>
          <p:spPr>
            <a:xfrm rot="-150891">
              <a:off x="520997" y="1103231"/>
              <a:ext cx="10559" cy="8483"/>
            </a:xfrm>
            <a:custGeom>
              <a:avLst/>
              <a:gdLst/>
              <a:ahLst/>
              <a:cxnLst/>
              <a:rect l="l" t="t" r="r" b="b"/>
              <a:pathLst>
                <a:path w="117" h="94" extrusionOk="0">
                  <a:moveTo>
                    <a:pt x="1" y="1"/>
                  </a:moveTo>
                  <a:cubicBezTo>
                    <a:pt x="24" y="24"/>
                    <a:pt x="24" y="24"/>
                    <a:pt x="47" y="2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70" y="70"/>
                    <a:pt x="70" y="93"/>
                    <a:pt x="94" y="93"/>
                  </a:cubicBezTo>
                  <a:cubicBezTo>
                    <a:pt x="117" y="93"/>
                    <a:pt x="117" y="70"/>
                    <a:pt x="117" y="47"/>
                  </a:cubicBezTo>
                  <a:cubicBezTo>
                    <a:pt x="94" y="24"/>
                    <a:pt x="94" y="24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7" name="Google Shape;27487;p31"/>
            <p:cNvSpPr/>
            <p:nvPr/>
          </p:nvSpPr>
          <p:spPr>
            <a:xfrm rot="-150891">
              <a:off x="361459" y="1235897"/>
              <a:ext cx="10469" cy="6317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23" y="0"/>
                  </a:moveTo>
                  <a:cubicBezTo>
                    <a:pt x="23" y="23"/>
                    <a:pt x="0" y="23"/>
                    <a:pt x="0" y="47"/>
                  </a:cubicBezTo>
                  <a:cubicBezTo>
                    <a:pt x="46" y="70"/>
                    <a:pt x="70" y="70"/>
                    <a:pt x="93" y="70"/>
                  </a:cubicBezTo>
                  <a:cubicBezTo>
                    <a:pt x="116" y="47"/>
                    <a:pt x="116" y="23"/>
                    <a:pt x="116" y="23"/>
                  </a:cubicBezTo>
                  <a:cubicBezTo>
                    <a:pt x="93" y="23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8" name="Google Shape;27488;p31"/>
            <p:cNvSpPr/>
            <p:nvPr/>
          </p:nvSpPr>
          <p:spPr>
            <a:xfrm rot="-150891">
              <a:off x="535406" y="-98919"/>
              <a:ext cx="4242" cy="16786"/>
            </a:xfrm>
            <a:custGeom>
              <a:avLst/>
              <a:gdLst/>
              <a:ahLst/>
              <a:cxnLst/>
              <a:rect l="l" t="t" r="r" b="b"/>
              <a:pathLst>
                <a:path w="47" h="186" extrusionOk="0">
                  <a:moveTo>
                    <a:pt x="24" y="0"/>
                  </a:moveTo>
                  <a:cubicBezTo>
                    <a:pt x="24" y="23"/>
                    <a:pt x="24" y="23"/>
                    <a:pt x="24" y="46"/>
                  </a:cubicBezTo>
                  <a:cubicBezTo>
                    <a:pt x="24" y="70"/>
                    <a:pt x="1" y="70"/>
                    <a:pt x="1" y="70"/>
                  </a:cubicBezTo>
                  <a:cubicBezTo>
                    <a:pt x="1" y="116"/>
                    <a:pt x="24" y="139"/>
                    <a:pt x="24" y="186"/>
                  </a:cubicBezTo>
                  <a:cubicBezTo>
                    <a:pt x="47" y="116"/>
                    <a:pt x="24" y="70"/>
                    <a:pt x="47" y="23"/>
                  </a:cubicBezTo>
                  <a:cubicBezTo>
                    <a:pt x="47" y="23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9" name="Google Shape;27489;p31"/>
            <p:cNvSpPr/>
            <p:nvPr/>
          </p:nvSpPr>
          <p:spPr>
            <a:xfrm rot="-150891">
              <a:off x="802400" y="1072174"/>
              <a:ext cx="6408" cy="13176"/>
            </a:xfrm>
            <a:custGeom>
              <a:avLst/>
              <a:gdLst/>
              <a:ahLst/>
              <a:cxnLst/>
              <a:rect l="l" t="t" r="r" b="b"/>
              <a:pathLst>
                <a:path w="71" h="146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23"/>
                    <a:pt x="1" y="23"/>
                    <a:pt x="1" y="46"/>
                  </a:cubicBezTo>
                  <a:cubicBezTo>
                    <a:pt x="1" y="70"/>
                    <a:pt x="24" y="93"/>
                    <a:pt x="47" y="116"/>
                  </a:cubicBezTo>
                  <a:cubicBezTo>
                    <a:pt x="24" y="139"/>
                    <a:pt x="24" y="139"/>
                    <a:pt x="1" y="139"/>
                  </a:cubicBezTo>
                  <a:cubicBezTo>
                    <a:pt x="9" y="144"/>
                    <a:pt x="17" y="145"/>
                    <a:pt x="23" y="145"/>
                  </a:cubicBezTo>
                  <a:cubicBezTo>
                    <a:pt x="48" y="145"/>
                    <a:pt x="51" y="112"/>
                    <a:pt x="70" y="93"/>
                  </a:cubicBezTo>
                  <a:cubicBezTo>
                    <a:pt x="70" y="46"/>
                    <a:pt x="1" y="46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0" name="Google Shape;27490;p31"/>
            <p:cNvSpPr/>
            <p:nvPr/>
          </p:nvSpPr>
          <p:spPr>
            <a:xfrm rot="-150891">
              <a:off x="815149" y="1075771"/>
              <a:ext cx="6408" cy="14711"/>
            </a:xfrm>
            <a:custGeom>
              <a:avLst/>
              <a:gdLst/>
              <a:ahLst/>
              <a:cxnLst/>
              <a:rect l="l" t="t" r="r" b="b"/>
              <a:pathLst>
                <a:path w="71" h="163" extrusionOk="0">
                  <a:moveTo>
                    <a:pt x="1" y="0"/>
                  </a:moveTo>
                  <a:cubicBezTo>
                    <a:pt x="1" y="47"/>
                    <a:pt x="24" y="70"/>
                    <a:pt x="47" y="93"/>
                  </a:cubicBezTo>
                  <a:cubicBezTo>
                    <a:pt x="24" y="93"/>
                    <a:pt x="24" y="93"/>
                    <a:pt x="1" y="116"/>
                  </a:cubicBezTo>
                  <a:cubicBezTo>
                    <a:pt x="24" y="116"/>
                    <a:pt x="24" y="139"/>
                    <a:pt x="24" y="163"/>
                  </a:cubicBezTo>
                  <a:cubicBezTo>
                    <a:pt x="47" y="139"/>
                    <a:pt x="47" y="116"/>
                    <a:pt x="70" y="93"/>
                  </a:cubicBezTo>
                  <a:cubicBezTo>
                    <a:pt x="47" y="47"/>
                    <a:pt x="4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1" name="Google Shape;27491;p31"/>
            <p:cNvSpPr/>
            <p:nvPr/>
          </p:nvSpPr>
          <p:spPr>
            <a:xfrm rot="-150891">
              <a:off x="311915" y="1062277"/>
              <a:ext cx="6408" cy="6317"/>
            </a:xfrm>
            <a:custGeom>
              <a:avLst/>
              <a:gdLst/>
              <a:ahLst/>
              <a:cxnLst/>
              <a:rect l="l" t="t" r="r" b="b"/>
              <a:pathLst>
                <a:path w="71" h="70" extrusionOk="0">
                  <a:moveTo>
                    <a:pt x="47" y="0"/>
                  </a:moveTo>
                  <a:cubicBezTo>
                    <a:pt x="24" y="0"/>
                    <a:pt x="24" y="24"/>
                    <a:pt x="24" y="24"/>
                  </a:cubicBezTo>
                  <a:cubicBezTo>
                    <a:pt x="1" y="47"/>
                    <a:pt x="1" y="70"/>
                    <a:pt x="1" y="70"/>
                  </a:cubicBezTo>
                  <a:lnTo>
                    <a:pt x="70" y="70"/>
                  </a:lnTo>
                  <a:cubicBezTo>
                    <a:pt x="70" y="47"/>
                    <a:pt x="70" y="24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2" name="Google Shape;27492;p31"/>
            <p:cNvSpPr/>
            <p:nvPr/>
          </p:nvSpPr>
          <p:spPr>
            <a:xfrm rot="-150891">
              <a:off x="854405" y="1067629"/>
              <a:ext cx="10559" cy="8483"/>
            </a:xfrm>
            <a:custGeom>
              <a:avLst/>
              <a:gdLst/>
              <a:ahLst/>
              <a:cxnLst/>
              <a:rect l="l" t="t" r="r" b="b"/>
              <a:pathLst>
                <a:path w="117" h="94" extrusionOk="0">
                  <a:moveTo>
                    <a:pt x="70" y="1"/>
                  </a:moveTo>
                  <a:cubicBezTo>
                    <a:pt x="47" y="24"/>
                    <a:pt x="1" y="1"/>
                    <a:pt x="1" y="47"/>
                  </a:cubicBezTo>
                  <a:cubicBezTo>
                    <a:pt x="24" y="47"/>
                    <a:pt x="47" y="70"/>
                    <a:pt x="94" y="94"/>
                  </a:cubicBezTo>
                  <a:cubicBezTo>
                    <a:pt x="117" y="47"/>
                    <a:pt x="70" y="47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3" name="Google Shape;27493;p31"/>
            <p:cNvSpPr/>
            <p:nvPr/>
          </p:nvSpPr>
          <p:spPr>
            <a:xfrm rot="-150891">
              <a:off x="-219182" y="1219437"/>
              <a:ext cx="12635" cy="8483"/>
            </a:xfrm>
            <a:custGeom>
              <a:avLst/>
              <a:gdLst/>
              <a:ahLst/>
              <a:cxnLst/>
              <a:rect l="l" t="t" r="r" b="b"/>
              <a:pathLst>
                <a:path w="140" h="94" extrusionOk="0">
                  <a:moveTo>
                    <a:pt x="1" y="1"/>
                  </a:moveTo>
                  <a:cubicBezTo>
                    <a:pt x="47" y="24"/>
                    <a:pt x="70" y="47"/>
                    <a:pt x="116" y="93"/>
                  </a:cubicBezTo>
                  <a:cubicBezTo>
                    <a:pt x="116" y="70"/>
                    <a:pt x="116" y="70"/>
                    <a:pt x="140" y="70"/>
                  </a:cubicBezTo>
                  <a:cubicBezTo>
                    <a:pt x="140" y="47"/>
                    <a:pt x="116" y="24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4" name="Google Shape;27494;p31"/>
            <p:cNvSpPr/>
            <p:nvPr/>
          </p:nvSpPr>
          <p:spPr>
            <a:xfrm rot="-150891">
              <a:off x="530248" y="-117622"/>
              <a:ext cx="6317" cy="8483"/>
            </a:xfrm>
            <a:custGeom>
              <a:avLst/>
              <a:gdLst/>
              <a:ahLst/>
              <a:cxnLst/>
              <a:rect l="l" t="t" r="r" b="b"/>
              <a:pathLst>
                <a:path w="70" h="94" extrusionOk="0">
                  <a:moveTo>
                    <a:pt x="70" y="1"/>
                  </a:moveTo>
                  <a:cubicBezTo>
                    <a:pt x="0" y="24"/>
                    <a:pt x="0" y="47"/>
                    <a:pt x="0" y="93"/>
                  </a:cubicBezTo>
                  <a:cubicBezTo>
                    <a:pt x="23" y="70"/>
                    <a:pt x="47" y="70"/>
                    <a:pt x="70" y="70"/>
                  </a:cubicBezTo>
                  <a:cubicBezTo>
                    <a:pt x="70" y="47"/>
                    <a:pt x="70" y="24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5" name="Google Shape;27495;p31"/>
            <p:cNvSpPr/>
            <p:nvPr/>
          </p:nvSpPr>
          <p:spPr>
            <a:xfrm rot="-150891">
              <a:off x="-229087" y="1230490"/>
              <a:ext cx="6408" cy="12635"/>
            </a:xfrm>
            <a:custGeom>
              <a:avLst/>
              <a:gdLst/>
              <a:ahLst/>
              <a:cxnLst/>
              <a:rect l="l" t="t" r="r" b="b"/>
              <a:pathLst>
                <a:path w="71" h="140" extrusionOk="0">
                  <a:moveTo>
                    <a:pt x="1" y="1"/>
                  </a:moveTo>
                  <a:cubicBezTo>
                    <a:pt x="1" y="47"/>
                    <a:pt x="1" y="93"/>
                    <a:pt x="1" y="140"/>
                  </a:cubicBezTo>
                  <a:cubicBezTo>
                    <a:pt x="24" y="140"/>
                    <a:pt x="47" y="116"/>
                    <a:pt x="47" y="116"/>
                  </a:cubicBezTo>
                  <a:cubicBezTo>
                    <a:pt x="47" y="116"/>
                    <a:pt x="24" y="93"/>
                    <a:pt x="24" y="93"/>
                  </a:cubicBezTo>
                  <a:cubicBezTo>
                    <a:pt x="47" y="70"/>
                    <a:pt x="47" y="70"/>
                    <a:pt x="70" y="47"/>
                  </a:cubicBezTo>
                  <a:cubicBezTo>
                    <a:pt x="47" y="47"/>
                    <a:pt x="24" y="47"/>
                    <a:pt x="24" y="70"/>
                  </a:cubicBezTo>
                  <a:cubicBezTo>
                    <a:pt x="1" y="47"/>
                    <a:pt x="1" y="2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6" name="Google Shape;27496;p31"/>
            <p:cNvSpPr/>
            <p:nvPr/>
          </p:nvSpPr>
          <p:spPr>
            <a:xfrm rot="-150891">
              <a:off x="415003" y="1214665"/>
              <a:ext cx="10559" cy="10559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93" y="1"/>
                  </a:moveTo>
                  <a:cubicBezTo>
                    <a:pt x="93" y="24"/>
                    <a:pt x="93" y="24"/>
                    <a:pt x="93" y="24"/>
                  </a:cubicBezTo>
                  <a:cubicBezTo>
                    <a:pt x="70" y="70"/>
                    <a:pt x="24" y="93"/>
                    <a:pt x="1" y="116"/>
                  </a:cubicBezTo>
                  <a:cubicBezTo>
                    <a:pt x="47" y="93"/>
                    <a:pt x="93" y="70"/>
                    <a:pt x="117" y="24"/>
                  </a:cubicBezTo>
                  <a:cubicBezTo>
                    <a:pt x="117" y="24"/>
                    <a:pt x="117" y="24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7" name="Google Shape;27497;p31"/>
            <p:cNvSpPr/>
            <p:nvPr/>
          </p:nvSpPr>
          <p:spPr>
            <a:xfrm rot="-150891">
              <a:off x="794368" y="1080838"/>
              <a:ext cx="6408" cy="12635"/>
            </a:xfrm>
            <a:custGeom>
              <a:avLst/>
              <a:gdLst/>
              <a:ahLst/>
              <a:cxnLst/>
              <a:rect l="l" t="t" r="r" b="b"/>
              <a:pathLst>
                <a:path w="71" h="140" extrusionOk="0">
                  <a:moveTo>
                    <a:pt x="47" y="1"/>
                  </a:moveTo>
                  <a:cubicBezTo>
                    <a:pt x="47" y="47"/>
                    <a:pt x="24" y="47"/>
                    <a:pt x="1" y="47"/>
                  </a:cubicBezTo>
                  <a:lnTo>
                    <a:pt x="24" y="47"/>
                  </a:lnTo>
                  <a:cubicBezTo>
                    <a:pt x="47" y="93"/>
                    <a:pt x="47" y="117"/>
                    <a:pt x="47" y="140"/>
                  </a:cubicBezTo>
                  <a:lnTo>
                    <a:pt x="70" y="140"/>
                  </a:lnTo>
                  <a:cubicBezTo>
                    <a:pt x="70" y="117"/>
                    <a:pt x="47" y="117"/>
                    <a:pt x="47" y="93"/>
                  </a:cubicBezTo>
                  <a:cubicBezTo>
                    <a:pt x="70" y="47"/>
                    <a:pt x="70" y="24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8" name="Google Shape;27498;p31"/>
            <p:cNvSpPr/>
            <p:nvPr/>
          </p:nvSpPr>
          <p:spPr>
            <a:xfrm rot="-150891">
              <a:off x="-223004" y="1226068"/>
              <a:ext cx="6317" cy="10559"/>
            </a:xfrm>
            <a:custGeom>
              <a:avLst/>
              <a:gdLst/>
              <a:ahLst/>
              <a:cxnLst/>
              <a:rect l="l" t="t" r="r" b="b"/>
              <a:pathLst>
                <a:path w="70" h="117" extrusionOk="0">
                  <a:moveTo>
                    <a:pt x="47" y="0"/>
                  </a:moveTo>
                  <a:cubicBezTo>
                    <a:pt x="23" y="47"/>
                    <a:pt x="23" y="70"/>
                    <a:pt x="0" y="93"/>
                  </a:cubicBezTo>
                  <a:cubicBezTo>
                    <a:pt x="23" y="93"/>
                    <a:pt x="47" y="93"/>
                    <a:pt x="47" y="116"/>
                  </a:cubicBezTo>
                  <a:cubicBezTo>
                    <a:pt x="47" y="93"/>
                    <a:pt x="70" y="70"/>
                    <a:pt x="70" y="23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9" name="Google Shape;27499;p31"/>
            <p:cNvSpPr/>
            <p:nvPr/>
          </p:nvSpPr>
          <p:spPr>
            <a:xfrm rot="-150891">
              <a:off x="541258" y="-109655"/>
              <a:ext cx="4242" cy="16786"/>
            </a:xfrm>
            <a:custGeom>
              <a:avLst/>
              <a:gdLst/>
              <a:ahLst/>
              <a:cxnLst/>
              <a:rect l="l" t="t" r="r" b="b"/>
              <a:pathLst>
                <a:path w="47" h="186" extrusionOk="0">
                  <a:moveTo>
                    <a:pt x="0" y="0"/>
                  </a:moveTo>
                  <a:cubicBezTo>
                    <a:pt x="0" y="23"/>
                    <a:pt x="0" y="47"/>
                    <a:pt x="0" y="70"/>
                  </a:cubicBezTo>
                  <a:cubicBezTo>
                    <a:pt x="0" y="93"/>
                    <a:pt x="0" y="139"/>
                    <a:pt x="23" y="186"/>
                  </a:cubicBezTo>
                  <a:cubicBezTo>
                    <a:pt x="46" y="116"/>
                    <a:pt x="0" y="4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0" name="Google Shape;27500;p31"/>
            <p:cNvSpPr/>
            <p:nvPr/>
          </p:nvSpPr>
          <p:spPr>
            <a:xfrm rot="-150891">
              <a:off x="587103" y="1177883"/>
              <a:ext cx="8393" cy="6317"/>
            </a:xfrm>
            <a:custGeom>
              <a:avLst/>
              <a:gdLst/>
              <a:ahLst/>
              <a:cxnLst/>
              <a:rect l="l" t="t" r="r" b="b"/>
              <a:pathLst>
                <a:path w="93" h="70" extrusionOk="0">
                  <a:moveTo>
                    <a:pt x="70" y="0"/>
                  </a:moveTo>
                  <a:cubicBezTo>
                    <a:pt x="47" y="0"/>
                    <a:pt x="23" y="23"/>
                    <a:pt x="0" y="23"/>
                  </a:cubicBezTo>
                  <a:cubicBezTo>
                    <a:pt x="0" y="46"/>
                    <a:pt x="0" y="46"/>
                    <a:pt x="0" y="70"/>
                  </a:cubicBezTo>
                  <a:cubicBezTo>
                    <a:pt x="47" y="70"/>
                    <a:pt x="70" y="70"/>
                    <a:pt x="93" y="46"/>
                  </a:cubicBezTo>
                  <a:cubicBezTo>
                    <a:pt x="93" y="46"/>
                    <a:pt x="70" y="23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1" name="Google Shape;27501;p31"/>
            <p:cNvSpPr/>
            <p:nvPr/>
          </p:nvSpPr>
          <p:spPr>
            <a:xfrm rot="-150891">
              <a:off x="-6539" y="1199663"/>
              <a:ext cx="10559" cy="6408"/>
            </a:xfrm>
            <a:custGeom>
              <a:avLst/>
              <a:gdLst/>
              <a:ahLst/>
              <a:cxnLst/>
              <a:rect l="l" t="t" r="r" b="b"/>
              <a:pathLst>
                <a:path w="117" h="71" extrusionOk="0">
                  <a:moveTo>
                    <a:pt x="0" y="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4" y="47"/>
                    <a:pt x="47" y="47"/>
                    <a:pt x="70" y="70"/>
                  </a:cubicBezTo>
                  <a:cubicBezTo>
                    <a:pt x="93" y="47"/>
                    <a:pt x="93" y="47"/>
                    <a:pt x="116" y="24"/>
                  </a:cubicBezTo>
                  <a:cubicBezTo>
                    <a:pt x="70" y="24"/>
                    <a:pt x="47" y="2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2" name="Google Shape;27502;p31"/>
            <p:cNvSpPr/>
            <p:nvPr/>
          </p:nvSpPr>
          <p:spPr>
            <a:xfrm rot="-150891">
              <a:off x="548783" y="302261"/>
              <a:ext cx="10559" cy="12635"/>
            </a:xfrm>
            <a:custGeom>
              <a:avLst/>
              <a:gdLst/>
              <a:ahLst/>
              <a:cxnLst/>
              <a:rect l="l" t="t" r="r" b="b"/>
              <a:pathLst>
                <a:path w="117" h="140" extrusionOk="0">
                  <a:moveTo>
                    <a:pt x="93" y="1"/>
                  </a:moveTo>
                  <a:cubicBezTo>
                    <a:pt x="70" y="47"/>
                    <a:pt x="47" y="70"/>
                    <a:pt x="23" y="93"/>
                  </a:cubicBezTo>
                  <a:cubicBezTo>
                    <a:pt x="0" y="117"/>
                    <a:pt x="0" y="117"/>
                    <a:pt x="0" y="140"/>
                  </a:cubicBezTo>
                  <a:cubicBezTo>
                    <a:pt x="47" y="117"/>
                    <a:pt x="47" y="117"/>
                    <a:pt x="93" y="117"/>
                  </a:cubicBezTo>
                  <a:cubicBezTo>
                    <a:pt x="93" y="70"/>
                    <a:pt x="93" y="47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3" name="Google Shape;27503;p31"/>
            <p:cNvSpPr/>
            <p:nvPr/>
          </p:nvSpPr>
          <p:spPr>
            <a:xfrm rot="-150891">
              <a:off x="530988" y="327880"/>
              <a:ext cx="23104" cy="10559"/>
            </a:xfrm>
            <a:custGeom>
              <a:avLst/>
              <a:gdLst/>
              <a:ahLst/>
              <a:cxnLst/>
              <a:rect l="l" t="t" r="r" b="b"/>
              <a:pathLst>
                <a:path w="256" h="117" extrusionOk="0">
                  <a:moveTo>
                    <a:pt x="93" y="1"/>
                  </a:moveTo>
                  <a:cubicBezTo>
                    <a:pt x="70" y="24"/>
                    <a:pt x="1" y="24"/>
                    <a:pt x="24" y="70"/>
                  </a:cubicBezTo>
                  <a:lnTo>
                    <a:pt x="93" y="70"/>
                  </a:lnTo>
                  <a:cubicBezTo>
                    <a:pt x="70" y="94"/>
                    <a:pt x="70" y="94"/>
                    <a:pt x="47" y="94"/>
                  </a:cubicBezTo>
                  <a:cubicBezTo>
                    <a:pt x="70" y="117"/>
                    <a:pt x="93" y="117"/>
                    <a:pt x="93" y="117"/>
                  </a:cubicBezTo>
                  <a:cubicBezTo>
                    <a:pt x="116" y="117"/>
                    <a:pt x="116" y="94"/>
                    <a:pt x="116" y="94"/>
                  </a:cubicBezTo>
                  <a:lnTo>
                    <a:pt x="209" y="94"/>
                  </a:lnTo>
                  <a:cubicBezTo>
                    <a:pt x="232" y="94"/>
                    <a:pt x="232" y="70"/>
                    <a:pt x="256" y="70"/>
                  </a:cubicBezTo>
                  <a:cubicBezTo>
                    <a:pt x="256" y="47"/>
                    <a:pt x="232" y="47"/>
                    <a:pt x="232" y="47"/>
                  </a:cubicBezTo>
                  <a:lnTo>
                    <a:pt x="209" y="47"/>
                  </a:lnTo>
                  <a:cubicBezTo>
                    <a:pt x="186" y="47"/>
                    <a:pt x="163" y="47"/>
                    <a:pt x="163" y="24"/>
                  </a:cubicBezTo>
                  <a:cubicBezTo>
                    <a:pt x="163" y="1"/>
                    <a:pt x="163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504" name="Google Shape;27504;p31"/>
          <p:cNvSpPr/>
          <p:nvPr/>
        </p:nvSpPr>
        <p:spPr>
          <a:xfrm rot="-7129207">
            <a:off x="9398584" y="-380170"/>
            <a:ext cx="2775821" cy="2092492"/>
          </a:xfrm>
          <a:custGeom>
            <a:avLst/>
            <a:gdLst/>
            <a:ahLst/>
            <a:cxnLst/>
            <a:rect l="l" t="t" r="r" b="b"/>
            <a:pathLst>
              <a:path w="35987" h="27128" extrusionOk="0">
                <a:moveTo>
                  <a:pt x="14358" y="1752"/>
                </a:moveTo>
                <a:cubicBezTo>
                  <a:pt x="14460" y="1793"/>
                  <a:pt x="14501" y="1874"/>
                  <a:pt x="14542" y="2078"/>
                </a:cubicBezTo>
                <a:cubicBezTo>
                  <a:pt x="14501" y="1976"/>
                  <a:pt x="14440" y="1874"/>
                  <a:pt x="14358" y="1752"/>
                </a:cubicBezTo>
                <a:close/>
                <a:moveTo>
                  <a:pt x="11446" y="2078"/>
                </a:moveTo>
                <a:lnTo>
                  <a:pt x="11446" y="2078"/>
                </a:lnTo>
                <a:cubicBezTo>
                  <a:pt x="11629" y="2220"/>
                  <a:pt x="12587" y="3870"/>
                  <a:pt x="12688" y="4176"/>
                </a:cubicBezTo>
                <a:cubicBezTo>
                  <a:pt x="12464" y="3829"/>
                  <a:pt x="12281" y="3463"/>
                  <a:pt x="12077" y="3117"/>
                </a:cubicBezTo>
                <a:cubicBezTo>
                  <a:pt x="11874" y="2770"/>
                  <a:pt x="11650" y="2424"/>
                  <a:pt x="11446" y="2078"/>
                </a:cubicBezTo>
                <a:close/>
                <a:moveTo>
                  <a:pt x="13177" y="428"/>
                </a:moveTo>
                <a:cubicBezTo>
                  <a:pt x="13605" y="1691"/>
                  <a:pt x="14134" y="2933"/>
                  <a:pt x="14521" y="4216"/>
                </a:cubicBezTo>
                <a:cubicBezTo>
                  <a:pt x="14053" y="2974"/>
                  <a:pt x="13523" y="1732"/>
                  <a:pt x="13177" y="428"/>
                </a:cubicBezTo>
                <a:close/>
                <a:moveTo>
                  <a:pt x="17169" y="2770"/>
                </a:moveTo>
                <a:cubicBezTo>
                  <a:pt x="17189" y="2811"/>
                  <a:pt x="17230" y="2831"/>
                  <a:pt x="17230" y="2893"/>
                </a:cubicBezTo>
                <a:cubicBezTo>
                  <a:pt x="17373" y="3280"/>
                  <a:pt x="17495" y="3666"/>
                  <a:pt x="17637" y="4053"/>
                </a:cubicBezTo>
                <a:cubicBezTo>
                  <a:pt x="17698" y="4257"/>
                  <a:pt x="17739" y="4461"/>
                  <a:pt x="17800" y="4664"/>
                </a:cubicBezTo>
                <a:cubicBezTo>
                  <a:pt x="17821" y="4705"/>
                  <a:pt x="17841" y="4746"/>
                  <a:pt x="17861" y="4807"/>
                </a:cubicBezTo>
                <a:cubicBezTo>
                  <a:pt x="17882" y="4848"/>
                  <a:pt x="17882" y="4909"/>
                  <a:pt x="17902" y="4970"/>
                </a:cubicBezTo>
                <a:cubicBezTo>
                  <a:pt x="17922" y="5011"/>
                  <a:pt x="17922" y="5072"/>
                  <a:pt x="17943" y="5112"/>
                </a:cubicBezTo>
                <a:cubicBezTo>
                  <a:pt x="17943" y="5133"/>
                  <a:pt x="17943" y="5153"/>
                  <a:pt x="17943" y="5153"/>
                </a:cubicBezTo>
                <a:cubicBezTo>
                  <a:pt x="17882" y="5072"/>
                  <a:pt x="17800" y="4990"/>
                  <a:pt x="17780" y="4868"/>
                </a:cubicBezTo>
                <a:cubicBezTo>
                  <a:pt x="17759" y="4705"/>
                  <a:pt x="17698" y="4522"/>
                  <a:pt x="17658" y="4359"/>
                </a:cubicBezTo>
                <a:cubicBezTo>
                  <a:pt x="17597" y="4176"/>
                  <a:pt x="17515" y="3992"/>
                  <a:pt x="17474" y="3809"/>
                </a:cubicBezTo>
                <a:cubicBezTo>
                  <a:pt x="17373" y="3544"/>
                  <a:pt x="17311" y="3280"/>
                  <a:pt x="17230" y="3035"/>
                </a:cubicBezTo>
                <a:cubicBezTo>
                  <a:pt x="17210" y="2933"/>
                  <a:pt x="17189" y="2852"/>
                  <a:pt x="17169" y="2770"/>
                </a:cubicBezTo>
                <a:close/>
                <a:moveTo>
                  <a:pt x="21323" y="5703"/>
                </a:moveTo>
                <a:lnTo>
                  <a:pt x="21323" y="5703"/>
                </a:lnTo>
                <a:cubicBezTo>
                  <a:pt x="21332" y="5712"/>
                  <a:pt x="21333" y="5720"/>
                  <a:pt x="21332" y="5730"/>
                </a:cubicBezTo>
                <a:lnTo>
                  <a:pt x="21332" y="5730"/>
                </a:lnTo>
                <a:cubicBezTo>
                  <a:pt x="21328" y="5721"/>
                  <a:pt x="21323" y="5712"/>
                  <a:pt x="21323" y="5703"/>
                </a:cubicBezTo>
                <a:close/>
                <a:moveTo>
                  <a:pt x="21359" y="5831"/>
                </a:moveTo>
                <a:cubicBezTo>
                  <a:pt x="21396" y="5891"/>
                  <a:pt x="21418" y="5970"/>
                  <a:pt x="21466" y="6049"/>
                </a:cubicBezTo>
                <a:cubicBezTo>
                  <a:pt x="21385" y="6029"/>
                  <a:pt x="21385" y="5988"/>
                  <a:pt x="21364" y="5947"/>
                </a:cubicBezTo>
                <a:cubicBezTo>
                  <a:pt x="21364" y="5908"/>
                  <a:pt x="21364" y="5870"/>
                  <a:pt x="21359" y="5831"/>
                </a:cubicBezTo>
                <a:close/>
                <a:moveTo>
                  <a:pt x="5540" y="4909"/>
                </a:moveTo>
                <a:lnTo>
                  <a:pt x="5540" y="4909"/>
                </a:lnTo>
                <a:cubicBezTo>
                  <a:pt x="5785" y="5011"/>
                  <a:pt x="7719" y="6762"/>
                  <a:pt x="7841" y="6986"/>
                </a:cubicBezTo>
                <a:cubicBezTo>
                  <a:pt x="7108" y="6273"/>
                  <a:pt x="6334" y="5581"/>
                  <a:pt x="5540" y="4909"/>
                </a:cubicBezTo>
                <a:close/>
                <a:moveTo>
                  <a:pt x="1223" y="8513"/>
                </a:moveTo>
                <a:cubicBezTo>
                  <a:pt x="1284" y="8554"/>
                  <a:pt x="1365" y="8575"/>
                  <a:pt x="1426" y="8595"/>
                </a:cubicBezTo>
                <a:cubicBezTo>
                  <a:pt x="1508" y="8615"/>
                  <a:pt x="1610" y="8656"/>
                  <a:pt x="1691" y="8697"/>
                </a:cubicBezTo>
                <a:cubicBezTo>
                  <a:pt x="1752" y="8717"/>
                  <a:pt x="1813" y="8778"/>
                  <a:pt x="1895" y="8799"/>
                </a:cubicBezTo>
                <a:cubicBezTo>
                  <a:pt x="1813" y="8778"/>
                  <a:pt x="1732" y="8758"/>
                  <a:pt x="1650" y="8737"/>
                </a:cubicBezTo>
                <a:cubicBezTo>
                  <a:pt x="1589" y="8697"/>
                  <a:pt x="1508" y="8656"/>
                  <a:pt x="1426" y="8656"/>
                </a:cubicBezTo>
                <a:cubicBezTo>
                  <a:pt x="1345" y="8636"/>
                  <a:pt x="1263" y="8595"/>
                  <a:pt x="1223" y="8513"/>
                </a:cubicBezTo>
                <a:close/>
                <a:moveTo>
                  <a:pt x="18920" y="8921"/>
                </a:moveTo>
                <a:cubicBezTo>
                  <a:pt x="19022" y="8961"/>
                  <a:pt x="19083" y="8982"/>
                  <a:pt x="19083" y="9084"/>
                </a:cubicBezTo>
                <a:cubicBezTo>
                  <a:pt x="19009" y="9102"/>
                  <a:pt x="18986" y="9188"/>
                  <a:pt x="18905" y="9188"/>
                </a:cubicBezTo>
                <a:cubicBezTo>
                  <a:pt x="18897" y="9188"/>
                  <a:pt x="18889" y="9187"/>
                  <a:pt x="18880" y="9186"/>
                </a:cubicBezTo>
                <a:cubicBezTo>
                  <a:pt x="18819" y="9084"/>
                  <a:pt x="18920" y="9063"/>
                  <a:pt x="18961" y="9002"/>
                </a:cubicBezTo>
                <a:cubicBezTo>
                  <a:pt x="18941" y="8982"/>
                  <a:pt x="18941" y="8961"/>
                  <a:pt x="18920" y="8921"/>
                </a:cubicBezTo>
                <a:close/>
                <a:moveTo>
                  <a:pt x="4359" y="9247"/>
                </a:moveTo>
                <a:lnTo>
                  <a:pt x="4359" y="9247"/>
                </a:lnTo>
                <a:cubicBezTo>
                  <a:pt x="4440" y="9287"/>
                  <a:pt x="4522" y="9308"/>
                  <a:pt x="4624" y="9328"/>
                </a:cubicBezTo>
                <a:cubicBezTo>
                  <a:pt x="4685" y="9369"/>
                  <a:pt x="4766" y="9410"/>
                  <a:pt x="4848" y="9471"/>
                </a:cubicBezTo>
                <a:cubicBezTo>
                  <a:pt x="4664" y="9430"/>
                  <a:pt x="4501" y="9389"/>
                  <a:pt x="4359" y="9247"/>
                </a:cubicBezTo>
                <a:close/>
                <a:moveTo>
                  <a:pt x="18920" y="9267"/>
                </a:moveTo>
                <a:lnTo>
                  <a:pt x="18920" y="9267"/>
                </a:lnTo>
                <a:cubicBezTo>
                  <a:pt x="18981" y="9369"/>
                  <a:pt x="19043" y="9471"/>
                  <a:pt x="19104" y="9552"/>
                </a:cubicBezTo>
                <a:cubicBezTo>
                  <a:pt x="18920" y="9511"/>
                  <a:pt x="18880" y="9430"/>
                  <a:pt x="18920" y="9267"/>
                </a:cubicBezTo>
                <a:close/>
                <a:moveTo>
                  <a:pt x="5255" y="9634"/>
                </a:moveTo>
                <a:cubicBezTo>
                  <a:pt x="5357" y="9634"/>
                  <a:pt x="5560" y="9715"/>
                  <a:pt x="5622" y="9776"/>
                </a:cubicBezTo>
                <a:cubicBezTo>
                  <a:pt x="5479" y="9756"/>
                  <a:pt x="5357" y="9735"/>
                  <a:pt x="5255" y="9634"/>
                </a:cubicBezTo>
                <a:close/>
                <a:moveTo>
                  <a:pt x="5744" y="9837"/>
                </a:moveTo>
                <a:cubicBezTo>
                  <a:pt x="5886" y="9858"/>
                  <a:pt x="6029" y="9878"/>
                  <a:pt x="6131" y="9980"/>
                </a:cubicBezTo>
                <a:cubicBezTo>
                  <a:pt x="6131" y="10000"/>
                  <a:pt x="6110" y="10000"/>
                  <a:pt x="6110" y="10021"/>
                </a:cubicBezTo>
                <a:cubicBezTo>
                  <a:pt x="6049" y="10000"/>
                  <a:pt x="5988" y="9959"/>
                  <a:pt x="5927" y="9959"/>
                </a:cubicBezTo>
                <a:cubicBezTo>
                  <a:pt x="5866" y="9939"/>
                  <a:pt x="5805" y="9939"/>
                  <a:pt x="5723" y="9919"/>
                </a:cubicBezTo>
                <a:cubicBezTo>
                  <a:pt x="5723" y="9898"/>
                  <a:pt x="5723" y="9878"/>
                  <a:pt x="5723" y="9878"/>
                </a:cubicBezTo>
                <a:cubicBezTo>
                  <a:pt x="5723" y="9858"/>
                  <a:pt x="5723" y="9858"/>
                  <a:pt x="5744" y="9837"/>
                </a:cubicBezTo>
                <a:close/>
                <a:moveTo>
                  <a:pt x="6334" y="10082"/>
                </a:moveTo>
                <a:cubicBezTo>
                  <a:pt x="6436" y="10082"/>
                  <a:pt x="6619" y="10163"/>
                  <a:pt x="6681" y="10224"/>
                </a:cubicBezTo>
                <a:cubicBezTo>
                  <a:pt x="6652" y="10259"/>
                  <a:pt x="6627" y="10270"/>
                  <a:pt x="6603" y="10270"/>
                </a:cubicBezTo>
                <a:cubicBezTo>
                  <a:pt x="6566" y="10270"/>
                  <a:pt x="6534" y="10242"/>
                  <a:pt x="6510" y="10242"/>
                </a:cubicBezTo>
                <a:cubicBezTo>
                  <a:pt x="6505" y="10242"/>
                  <a:pt x="6501" y="10243"/>
                  <a:pt x="6497" y="10245"/>
                </a:cubicBezTo>
                <a:cubicBezTo>
                  <a:pt x="6436" y="10183"/>
                  <a:pt x="6375" y="10122"/>
                  <a:pt x="6334" y="10082"/>
                </a:cubicBezTo>
                <a:close/>
                <a:moveTo>
                  <a:pt x="3931" y="4277"/>
                </a:moveTo>
                <a:cubicBezTo>
                  <a:pt x="4074" y="4400"/>
                  <a:pt x="4216" y="4542"/>
                  <a:pt x="4339" y="4685"/>
                </a:cubicBezTo>
                <a:cubicBezTo>
                  <a:pt x="4787" y="5133"/>
                  <a:pt x="5235" y="5581"/>
                  <a:pt x="5683" y="6029"/>
                </a:cubicBezTo>
                <a:cubicBezTo>
                  <a:pt x="6009" y="6375"/>
                  <a:pt x="6314" y="6701"/>
                  <a:pt x="6640" y="7027"/>
                </a:cubicBezTo>
                <a:cubicBezTo>
                  <a:pt x="7108" y="7495"/>
                  <a:pt x="7577" y="7984"/>
                  <a:pt x="8045" y="8452"/>
                </a:cubicBezTo>
                <a:cubicBezTo>
                  <a:pt x="8310" y="8737"/>
                  <a:pt x="8595" y="9002"/>
                  <a:pt x="8880" y="9287"/>
                </a:cubicBezTo>
                <a:cubicBezTo>
                  <a:pt x="8962" y="9369"/>
                  <a:pt x="9043" y="9430"/>
                  <a:pt x="9124" y="9511"/>
                </a:cubicBezTo>
                <a:cubicBezTo>
                  <a:pt x="9145" y="9511"/>
                  <a:pt x="9165" y="9532"/>
                  <a:pt x="9186" y="9552"/>
                </a:cubicBezTo>
                <a:cubicBezTo>
                  <a:pt x="9348" y="9715"/>
                  <a:pt x="9511" y="9878"/>
                  <a:pt x="9674" y="10021"/>
                </a:cubicBezTo>
                <a:cubicBezTo>
                  <a:pt x="9939" y="10265"/>
                  <a:pt x="10224" y="10489"/>
                  <a:pt x="10489" y="10713"/>
                </a:cubicBezTo>
                <a:cubicBezTo>
                  <a:pt x="10570" y="10774"/>
                  <a:pt x="10632" y="10855"/>
                  <a:pt x="10713" y="10917"/>
                </a:cubicBezTo>
                <a:cubicBezTo>
                  <a:pt x="10733" y="10937"/>
                  <a:pt x="10754" y="10957"/>
                  <a:pt x="10754" y="10998"/>
                </a:cubicBezTo>
                <a:cubicBezTo>
                  <a:pt x="10591" y="10896"/>
                  <a:pt x="10469" y="10774"/>
                  <a:pt x="10326" y="10652"/>
                </a:cubicBezTo>
                <a:cubicBezTo>
                  <a:pt x="10163" y="10550"/>
                  <a:pt x="10021" y="10428"/>
                  <a:pt x="9858" y="10306"/>
                </a:cubicBezTo>
                <a:cubicBezTo>
                  <a:pt x="9756" y="10183"/>
                  <a:pt x="9613" y="10082"/>
                  <a:pt x="9491" y="9959"/>
                </a:cubicBezTo>
                <a:cubicBezTo>
                  <a:pt x="9450" y="9939"/>
                  <a:pt x="9410" y="9898"/>
                  <a:pt x="9369" y="9858"/>
                </a:cubicBezTo>
                <a:cubicBezTo>
                  <a:pt x="9369" y="9858"/>
                  <a:pt x="9348" y="9837"/>
                  <a:pt x="9328" y="9817"/>
                </a:cubicBezTo>
                <a:cubicBezTo>
                  <a:pt x="9206" y="9695"/>
                  <a:pt x="9084" y="9572"/>
                  <a:pt x="8941" y="9450"/>
                </a:cubicBezTo>
                <a:cubicBezTo>
                  <a:pt x="8778" y="9287"/>
                  <a:pt x="8595" y="9124"/>
                  <a:pt x="8432" y="8961"/>
                </a:cubicBezTo>
                <a:cubicBezTo>
                  <a:pt x="7923" y="8452"/>
                  <a:pt x="7434" y="7964"/>
                  <a:pt x="6945" y="7454"/>
                </a:cubicBezTo>
                <a:cubicBezTo>
                  <a:pt x="6436" y="6945"/>
                  <a:pt x="5947" y="6416"/>
                  <a:pt x="5438" y="5907"/>
                </a:cubicBezTo>
                <a:cubicBezTo>
                  <a:pt x="5255" y="5703"/>
                  <a:pt x="5051" y="5520"/>
                  <a:pt x="4868" y="5316"/>
                </a:cubicBezTo>
                <a:cubicBezTo>
                  <a:pt x="4725" y="5174"/>
                  <a:pt x="4583" y="5011"/>
                  <a:pt x="4440" y="4868"/>
                </a:cubicBezTo>
                <a:lnTo>
                  <a:pt x="4033" y="4420"/>
                </a:lnTo>
                <a:cubicBezTo>
                  <a:pt x="3992" y="4379"/>
                  <a:pt x="3952" y="4339"/>
                  <a:pt x="3911" y="4298"/>
                </a:cubicBezTo>
                <a:cubicBezTo>
                  <a:pt x="3911" y="4277"/>
                  <a:pt x="3931" y="4277"/>
                  <a:pt x="3931" y="4277"/>
                </a:cubicBezTo>
                <a:close/>
                <a:moveTo>
                  <a:pt x="1895" y="8799"/>
                </a:moveTo>
                <a:lnTo>
                  <a:pt x="1895" y="8799"/>
                </a:lnTo>
                <a:cubicBezTo>
                  <a:pt x="2078" y="8819"/>
                  <a:pt x="2261" y="8900"/>
                  <a:pt x="2424" y="8982"/>
                </a:cubicBezTo>
                <a:cubicBezTo>
                  <a:pt x="2445" y="9002"/>
                  <a:pt x="2485" y="9023"/>
                  <a:pt x="2506" y="9023"/>
                </a:cubicBezTo>
                <a:cubicBezTo>
                  <a:pt x="2770" y="9145"/>
                  <a:pt x="3035" y="9247"/>
                  <a:pt x="3300" y="9369"/>
                </a:cubicBezTo>
                <a:cubicBezTo>
                  <a:pt x="3626" y="9511"/>
                  <a:pt x="3931" y="9654"/>
                  <a:pt x="4277" y="9796"/>
                </a:cubicBezTo>
                <a:cubicBezTo>
                  <a:pt x="4461" y="9878"/>
                  <a:pt x="4644" y="9959"/>
                  <a:pt x="4807" y="10061"/>
                </a:cubicBezTo>
                <a:cubicBezTo>
                  <a:pt x="4929" y="10122"/>
                  <a:pt x="5072" y="10183"/>
                  <a:pt x="5194" y="10245"/>
                </a:cubicBezTo>
                <a:cubicBezTo>
                  <a:pt x="5357" y="10306"/>
                  <a:pt x="5520" y="10387"/>
                  <a:pt x="5683" y="10469"/>
                </a:cubicBezTo>
                <a:cubicBezTo>
                  <a:pt x="5785" y="10530"/>
                  <a:pt x="5886" y="10570"/>
                  <a:pt x="5988" y="10611"/>
                </a:cubicBezTo>
                <a:cubicBezTo>
                  <a:pt x="6070" y="10652"/>
                  <a:pt x="6131" y="10713"/>
                  <a:pt x="6212" y="10754"/>
                </a:cubicBezTo>
                <a:cubicBezTo>
                  <a:pt x="6355" y="10815"/>
                  <a:pt x="6497" y="10896"/>
                  <a:pt x="6660" y="10978"/>
                </a:cubicBezTo>
                <a:cubicBezTo>
                  <a:pt x="6742" y="11018"/>
                  <a:pt x="6823" y="11059"/>
                  <a:pt x="6925" y="11120"/>
                </a:cubicBezTo>
                <a:cubicBezTo>
                  <a:pt x="6899" y="11137"/>
                  <a:pt x="6881" y="11144"/>
                  <a:pt x="6865" y="11144"/>
                </a:cubicBezTo>
                <a:cubicBezTo>
                  <a:pt x="6843" y="11144"/>
                  <a:pt x="6826" y="11132"/>
                  <a:pt x="6803" y="11120"/>
                </a:cubicBezTo>
                <a:cubicBezTo>
                  <a:pt x="6518" y="10978"/>
                  <a:pt x="6233" y="10835"/>
                  <a:pt x="5947" y="10713"/>
                </a:cubicBezTo>
                <a:cubicBezTo>
                  <a:pt x="5723" y="10631"/>
                  <a:pt x="5540" y="10509"/>
                  <a:pt x="5316" y="10448"/>
                </a:cubicBezTo>
                <a:cubicBezTo>
                  <a:pt x="5275" y="10428"/>
                  <a:pt x="5235" y="10407"/>
                  <a:pt x="5214" y="10387"/>
                </a:cubicBezTo>
                <a:cubicBezTo>
                  <a:pt x="5174" y="10367"/>
                  <a:pt x="5133" y="10346"/>
                  <a:pt x="5092" y="10346"/>
                </a:cubicBezTo>
                <a:cubicBezTo>
                  <a:pt x="5051" y="10326"/>
                  <a:pt x="5011" y="10306"/>
                  <a:pt x="4970" y="10285"/>
                </a:cubicBezTo>
                <a:cubicBezTo>
                  <a:pt x="4929" y="10265"/>
                  <a:pt x="4888" y="10245"/>
                  <a:pt x="4848" y="10224"/>
                </a:cubicBezTo>
                <a:cubicBezTo>
                  <a:pt x="4766" y="10122"/>
                  <a:pt x="4644" y="10102"/>
                  <a:pt x="4542" y="10061"/>
                </a:cubicBezTo>
                <a:cubicBezTo>
                  <a:pt x="4522" y="10041"/>
                  <a:pt x="4481" y="10041"/>
                  <a:pt x="4461" y="10041"/>
                </a:cubicBezTo>
                <a:cubicBezTo>
                  <a:pt x="4318" y="9898"/>
                  <a:pt x="4135" y="9858"/>
                  <a:pt x="3952" y="9776"/>
                </a:cubicBezTo>
                <a:cubicBezTo>
                  <a:pt x="3789" y="9695"/>
                  <a:pt x="3626" y="9613"/>
                  <a:pt x="3442" y="9532"/>
                </a:cubicBezTo>
                <a:cubicBezTo>
                  <a:pt x="3280" y="9450"/>
                  <a:pt x="3137" y="9369"/>
                  <a:pt x="2974" y="9308"/>
                </a:cubicBezTo>
                <a:cubicBezTo>
                  <a:pt x="2689" y="9206"/>
                  <a:pt x="2445" y="9023"/>
                  <a:pt x="2139" y="8941"/>
                </a:cubicBezTo>
                <a:cubicBezTo>
                  <a:pt x="2058" y="8921"/>
                  <a:pt x="1976" y="8860"/>
                  <a:pt x="1895" y="8799"/>
                </a:cubicBezTo>
                <a:close/>
                <a:moveTo>
                  <a:pt x="7373" y="11365"/>
                </a:moveTo>
                <a:lnTo>
                  <a:pt x="7373" y="11365"/>
                </a:lnTo>
                <a:cubicBezTo>
                  <a:pt x="7454" y="11385"/>
                  <a:pt x="7516" y="11426"/>
                  <a:pt x="7577" y="11446"/>
                </a:cubicBezTo>
                <a:lnTo>
                  <a:pt x="7577" y="11466"/>
                </a:lnTo>
                <a:cubicBezTo>
                  <a:pt x="7475" y="11466"/>
                  <a:pt x="7414" y="11446"/>
                  <a:pt x="7373" y="11365"/>
                </a:cubicBezTo>
                <a:close/>
                <a:moveTo>
                  <a:pt x="10835" y="11039"/>
                </a:moveTo>
                <a:cubicBezTo>
                  <a:pt x="11018" y="11161"/>
                  <a:pt x="11120" y="11344"/>
                  <a:pt x="11283" y="11487"/>
                </a:cubicBezTo>
                <a:cubicBezTo>
                  <a:pt x="11202" y="11487"/>
                  <a:pt x="11141" y="11466"/>
                  <a:pt x="11100" y="11405"/>
                </a:cubicBezTo>
                <a:cubicBezTo>
                  <a:pt x="11080" y="11344"/>
                  <a:pt x="11018" y="11304"/>
                  <a:pt x="10957" y="11263"/>
                </a:cubicBezTo>
                <a:cubicBezTo>
                  <a:pt x="10896" y="11202"/>
                  <a:pt x="10856" y="11141"/>
                  <a:pt x="10815" y="11059"/>
                </a:cubicBezTo>
                <a:cubicBezTo>
                  <a:pt x="10815" y="11059"/>
                  <a:pt x="10835" y="11039"/>
                  <a:pt x="10835" y="11039"/>
                </a:cubicBezTo>
                <a:close/>
                <a:moveTo>
                  <a:pt x="8371" y="11813"/>
                </a:moveTo>
                <a:lnTo>
                  <a:pt x="8371" y="11813"/>
                </a:lnTo>
                <a:cubicBezTo>
                  <a:pt x="8513" y="11833"/>
                  <a:pt x="8534" y="11853"/>
                  <a:pt x="8595" y="11894"/>
                </a:cubicBezTo>
                <a:cubicBezTo>
                  <a:pt x="8570" y="11900"/>
                  <a:pt x="8547" y="11905"/>
                  <a:pt x="8524" y="11905"/>
                </a:cubicBezTo>
                <a:cubicBezTo>
                  <a:pt x="8474" y="11905"/>
                  <a:pt x="8427" y="11883"/>
                  <a:pt x="8371" y="11813"/>
                </a:cubicBezTo>
                <a:close/>
                <a:moveTo>
                  <a:pt x="4277" y="12729"/>
                </a:moveTo>
                <a:cubicBezTo>
                  <a:pt x="4950" y="12892"/>
                  <a:pt x="5622" y="13055"/>
                  <a:pt x="6294" y="13218"/>
                </a:cubicBezTo>
                <a:cubicBezTo>
                  <a:pt x="6268" y="13235"/>
                  <a:pt x="6249" y="13241"/>
                  <a:pt x="6230" y="13241"/>
                </a:cubicBezTo>
                <a:cubicBezTo>
                  <a:pt x="6204" y="13241"/>
                  <a:pt x="6178" y="13230"/>
                  <a:pt x="6131" y="13218"/>
                </a:cubicBezTo>
                <a:cubicBezTo>
                  <a:pt x="5846" y="13157"/>
                  <a:pt x="5560" y="13096"/>
                  <a:pt x="5275" y="13035"/>
                </a:cubicBezTo>
                <a:cubicBezTo>
                  <a:pt x="5112" y="12994"/>
                  <a:pt x="4929" y="12933"/>
                  <a:pt x="4766" y="12892"/>
                </a:cubicBezTo>
                <a:cubicBezTo>
                  <a:pt x="4725" y="12892"/>
                  <a:pt x="4685" y="12872"/>
                  <a:pt x="4624" y="12872"/>
                </a:cubicBezTo>
                <a:cubicBezTo>
                  <a:pt x="4583" y="12851"/>
                  <a:pt x="4542" y="12851"/>
                  <a:pt x="4501" y="12831"/>
                </a:cubicBezTo>
                <a:cubicBezTo>
                  <a:pt x="4461" y="12831"/>
                  <a:pt x="4420" y="12811"/>
                  <a:pt x="4379" y="12811"/>
                </a:cubicBezTo>
                <a:cubicBezTo>
                  <a:pt x="4339" y="12790"/>
                  <a:pt x="4298" y="12770"/>
                  <a:pt x="4257" y="12770"/>
                </a:cubicBezTo>
                <a:cubicBezTo>
                  <a:pt x="4277" y="12749"/>
                  <a:pt x="4277" y="12729"/>
                  <a:pt x="4277" y="12729"/>
                </a:cubicBezTo>
                <a:close/>
                <a:moveTo>
                  <a:pt x="7338" y="13441"/>
                </a:moveTo>
                <a:cubicBezTo>
                  <a:pt x="7397" y="13441"/>
                  <a:pt x="7449" y="13466"/>
                  <a:pt x="7495" y="13523"/>
                </a:cubicBezTo>
                <a:cubicBezTo>
                  <a:pt x="7470" y="13536"/>
                  <a:pt x="7447" y="13541"/>
                  <a:pt x="7425" y="13541"/>
                </a:cubicBezTo>
                <a:cubicBezTo>
                  <a:pt x="7348" y="13541"/>
                  <a:pt x="7284" y="13480"/>
                  <a:pt x="7213" y="13480"/>
                </a:cubicBezTo>
                <a:cubicBezTo>
                  <a:pt x="7206" y="13480"/>
                  <a:pt x="7198" y="13481"/>
                  <a:pt x="7190" y="13483"/>
                </a:cubicBezTo>
                <a:cubicBezTo>
                  <a:pt x="7243" y="13456"/>
                  <a:pt x="7293" y="13441"/>
                  <a:pt x="7338" y="13441"/>
                </a:cubicBezTo>
                <a:close/>
                <a:moveTo>
                  <a:pt x="8448" y="16323"/>
                </a:moveTo>
                <a:cubicBezTo>
                  <a:pt x="8762" y="16323"/>
                  <a:pt x="9494" y="16386"/>
                  <a:pt x="9593" y="16436"/>
                </a:cubicBezTo>
                <a:cubicBezTo>
                  <a:pt x="9165" y="16436"/>
                  <a:pt x="8738" y="16375"/>
                  <a:pt x="8310" y="16334"/>
                </a:cubicBezTo>
                <a:cubicBezTo>
                  <a:pt x="8325" y="16326"/>
                  <a:pt x="8375" y="16323"/>
                  <a:pt x="8448" y="16323"/>
                </a:cubicBezTo>
                <a:close/>
                <a:moveTo>
                  <a:pt x="3381" y="16293"/>
                </a:moveTo>
                <a:cubicBezTo>
                  <a:pt x="3463" y="16313"/>
                  <a:pt x="3524" y="16313"/>
                  <a:pt x="3605" y="16334"/>
                </a:cubicBezTo>
                <a:cubicBezTo>
                  <a:pt x="3748" y="16375"/>
                  <a:pt x="3870" y="16415"/>
                  <a:pt x="4013" y="16436"/>
                </a:cubicBezTo>
                <a:cubicBezTo>
                  <a:pt x="4359" y="16517"/>
                  <a:pt x="4725" y="16599"/>
                  <a:pt x="5092" y="16660"/>
                </a:cubicBezTo>
                <a:cubicBezTo>
                  <a:pt x="5825" y="16782"/>
                  <a:pt x="6558" y="16904"/>
                  <a:pt x="7292" y="17006"/>
                </a:cubicBezTo>
                <a:cubicBezTo>
                  <a:pt x="7740" y="17087"/>
                  <a:pt x="8208" y="17148"/>
                  <a:pt x="8656" y="17210"/>
                </a:cubicBezTo>
                <a:cubicBezTo>
                  <a:pt x="9043" y="17250"/>
                  <a:pt x="9410" y="17311"/>
                  <a:pt x="9797" y="17352"/>
                </a:cubicBezTo>
                <a:cubicBezTo>
                  <a:pt x="10346" y="17413"/>
                  <a:pt x="10896" y="17474"/>
                  <a:pt x="11446" y="17495"/>
                </a:cubicBezTo>
                <a:cubicBezTo>
                  <a:pt x="11813" y="17535"/>
                  <a:pt x="12179" y="17535"/>
                  <a:pt x="12546" y="17535"/>
                </a:cubicBezTo>
                <a:cubicBezTo>
                  <a:pt x="12689" y="17544"/>
                  <a:pt x="12833" y="17549"/>
                  <a:pt x="12978" y="17549"/>
                </a:cubicBezTo>
                <a:cubicBezTo>
                  <a:pt x="13182" y="17549"/>
                  <a:pt x="13390" y="17539"/>
                  <a:pt x="13605" y="17515"/>
                </a:cubicBezTo>
                <a:cubicBezTo>
                  <a:pt x="13971" y="17474"/>
                  <a:pt x="14358" y="17434"/>
                  <a:pt x="14725" y="17393"/>
                </a:cubicBezTo>
                <a:cubicBezTo>
                  <a:pt x="15092" y="17372"/>
                  <a:pt x="15438" y="17311"/>
                  <a:pt x="15784" y="17271"/>
                </a:cubicBezTo>
                <a:lnTo>
                  <a:pt x="15906" y="17271"/>
                </a:lnTo>
                <a:cubicBezTo>
                  <a:pt x="15906" y="17271"/>
                  <a:pt x="15906" y="17291"/>
                  <a:pt x="15906" y="17291"/>
                </a:cubicBezTo>
                <a:cubicBezTo>
                  <a:pt x="15784" y="17311"/>
                  <a:pt x="15662" y="17332"/>
                  <a:pt x="15540" y="17352"/>
                </a:cubicBezTo>
                <a:cubicBezTo>
                  <a:pt x="15214" y="17393"/>
                  <a:pt x="14868" y="17454"/>
                  <a:pt x="14521" y="17495"/>
                </a:cubicBezTo>
                <a:cubicBezTo>
                  <a:pt x="14277" y="17535"/>
                  <a:pt x="14012" y="17556"/>
                  <a:pt x="13768" y="17596"/>
                </a:cubicBezTo>
                <a:cubicBezTo>
                  <a:pt x="13615" y="17617"/>
                  <a:pt x="13462" y="17622"/>
                  <a:pt x="13312" y="17622"/>
                </a:cubicBezTo>
                <a:cubicBezTo>
                  <a:pt x="13162" y="17622"/>
                  <a:pt x="13014" y="17617"/>
                  <a:pt x="12872" y="17617"/>
                </a:cubicBezTo>
                <a:cubicBezTo>
                  <a:pt x="12322" y="17617"/>
                  <a:pt x="11792" y="17596"/>
                  <a:pt x="11263" y="17556"/>
                </a:cubicBezTo>
                <a:cubicBezTo>
                  <a:pt x="10896" y="17556"/>
                  <a:pt x="10530" y="17515"/>
                  <a:pt x="10143" y="17474"/>
                </a:cubicBezTo>
                <a:cubicBezTo>
                  <a:pt x="10082" y="17474"/>
                  <a:pt x="10000" y="17474"/>
                  <a:pt x="9919" y="17454"/>
                </a:cubicBezTo>
                <a:cubicBezTo>
                  <a:pt x="9328" y="17372"/>
                  <a:pt x="8738" y="17291"/>
                  <a:pt x="8147" y="17210"/>
                </a:cubicBezTo>
                <a:cubicBezTo>
                  <a:pt x="7862" y="17189"/>
                  <a:pt x="7577" y="17128"/>
                  <a:pt x="7271" y="17087"/>
                </a:cubicBezTo>
                <a:cubicBezTo>
                  <a:pt x="6823" y="17026"/>
                  <a:pt x="6375" y="16945"/>
                  <a:pt x="5927" y="16884"/>
                </a:cubicBezTo>
                <a:cubicBezTo>
                  <a:pt x="5805" y="16863"/>
                  <a:pt x="5683" y="16843"/>
                  <a:pt x="5560" y="16823"/>
                </a:cubicBezTo>
                <a:lnTo>
                  <a:pt x="5540" y="16823"/>
                </a:lnTo>
                <a:cubicBezTo>
                  <a:pt x="5523" y="16824"/>
                  <a:pt x="5506" y="16825"/>
                  <a:pt x="5489" y="16825"/>
                </a:cubicBezTo>
                <a:cubicBezTo>
                  <a:pt x="5288" y="16825"/>
                  <a:pt x="5117" y="16719"/>
                  <a:pt x="4929" y="16700"/>
                </a:cubicBezTo>
                <a:cubicBezTo>
                  <a:pt x="4583" y="16639"/>
                  <a:pt x="4257" y="16537"/>
                  <a:pt x="3931" y="16497"/>
                </a:cubicBezTo>
                <a:cubicBezTo>
                  <a:pt x="3728" y="16456"/>
                  <a:pt x="3544" y="16395"/>
                  <a:pt x="3381" y="16293"/>
                </a:cubicBezTo>
                <a:close/>
                <a:moveTo>
                  <a:pt x="13910" y="19104"/>
                </a:moveTo>
                <a:cubicBezTo>
                  <a:pt x="13910" y="19104"/>
                  <a:pt x="13910" y="19124"/>
                  <a:pt x="13910" y="19144"/>
                </a:cubicBezTo>
                <a:cubicBezTo>
                  <a:pt x="13890" y="19144"/>
                  <a:pt x="13870" y="19144"/>
                  <a:pt x="13849" y="19165"/>
                </a:cubicBezTo>
                <a:cubicBezTo>
                  <a:pt x="13544" y="19205"/>
                  <a:pt x="13259" y="19266"/>
                  <a:pt x="12953" y="19307"/>
                </a:cubicBezTo>
                <a:cubicBezTo>
                  <a:pt x="12546" y="19368"/>
                  <a:pt x="12139" y="19429"/>
                  <a:pt x="11731" y="19490"/>
                </a:cubicBezTo>
                <a:cubicBezTo>
                  <a:pt x="11568" y="19511"/>
                  <a:pt x="11405" y="19552"/>
                  <a:pt x="11242" y="19572"/>
                </a:cubicBezTo>
                <a:cubicBezTo>
                  <a:pt x="11175" y="19572"/>
                  <a:pt x="11122" y="19572"/>
                  <a:pt x="11071" y="19583"/>
                </a:cubicBezTo>
                <a:lnTo>
                  <a:pt x="11071" y="19583"/>
                </a:lnTo>
                <a:cubicBezTo>
                  <a:pt x="11142" y="19562"/>
                  <a:pt x="11215" y="19531"/>
                  <a:pt x="11304" y="19531"/>
                </a:cubicBezTo>
                <a:cubicBezTo>
                  <a:pt x="11813" y="19429"/>
                  <a:pt x="12322" y="19348"/>
                  <a:pt x="12811" y="19266"/>
                </a:cubicBezTo>
                <a:cubicBezTo>
                  <a:pt x="13136" y="19205"/>
                  <a:pt x="13462" y="19165"/>
                  <a:pt x="13788" y="19124"/>
                </a:cubicBezTo>
                <a:cubicBezTo>
                  <a:pt x="13829" y="19124"/>
                  <a:pt x="13870" y="19104"/>
                  <a:pt x="13910" y="19104"/>
                </a:cubicBezTo>
                <a:close/>
                <a:moveTo>
                  <a:pt x="10960" y="19587"/>
                </a:moveTo>
                <a:cubicBezTo>
                  <a:pt x="10987" y="19587"/>
                  <a:pt x="11013" y="19589"/>
                  <a:pt x="11039" y="19592"/>
                </a:cubicBezTo>
                <a:cubicBezTo>
                  <a:pt x="10957" y="19633"/>
                  <a:pt x="10733" y="19653"/>
                  <a:pt x="10632" y="19653"/>
                </a:cubicBezTo>
                <a:cubicBezTo>
                  <a:pt x="10731" y="19620"/>
                  <a:pt x="10845" y="19587"/>
                  <a:pt x="10960" y="19587"/>
                </a:cubicBezTo>
                <a:close/>
                <a:moveTo>
                  <a:pt x="16334" y="19857"/>
                </a:moveTo>
                <a:lnTo>
                  <a:pt x="16334" y="19857"/>
                </a:lnTo>
                <a:cubicBezTo>
                  <a:pt x="14420" y="20081"/>
                  <a:pt x="12505" y="20387"/>
                  <a:pt x="10570" y="20549"/>
                </a:cubicBezTo>
                <a:cubicBezTo>
                  <a:pt x="10550" y="20549"/>
                  <a:pt x="10550" y="20549"/>
                  <a:pt x="10530" y="20529"/>
                </a:cubicBezTo>
                <a:cubicBezTo>
                  <a:pt x="12464" y="20285"/>
                  <a:pt x="14399" y="19939"/>
                  <a:pt x="16334" y="19857"/>
                </a:cubicBezTo>
                <a:close/>
                <a:moveTo>
                  <a:pt x="18778" y="21486"/>
                </a:moveTo>
                <a:lnTo>
                  <a:pt x="18778" y="21486"/>
                </a:lnTo>
                <a:cubicBezTo>
                  <a:pt x="17821" y="21690"/>
                  <a:pt x="16843" y="21894"/>
                  <a:pt x="15865" y="22097"/>
                </a:cubicBezTo>
                <a:cubicBezTo>
                  <a:pt x="16823" y="21833"/>
                  <a:pt x="17780" y="21588"/>
                  <a:pt x="18778" y="21486"/>
                </a:cubicBezTo>
                <a:close/>
                <a:moveTo>
                  <a:pt x="20713" y="22219"/>
                </a:moveTo>
                <a:cubicBezTo>
                  <a:pt x="20733" y="22219"/>
                  <a:pt x="20753" y="22219"/>
                  <a:pt x="20774" y="22240"/>
                </a:cubicBezTo>
                <a:cubicBezTo>
                  <a:pt x="19816" y="22382"/>
                  <a:pt x="18859" y="22545"/>
                  <a:pt x="17882" y="22688"/>
                </a:cubicBezTo>
                <a:cubicBezTo>
                  <a:pt x="16924" y="22830"/>
                  <a:pt x="15947" y="22993"/>
                  <a:pt x="14990" y="23136"/>
                </a:cubicBezTo>
                <a:lnTo>
                  <a:pt x="14990" y="23095"/>
                </a:lnTo>
                <a:cubicBezTo>
                  <a:pt x="15112" y="23075"/>
                  <a:pt x="15255" y="23034"/>
                  <a:pt x="15377" y="23014"/>
                </a:cubicBezTo>
                <a:cubicBezTo>
                  <a:pt x="15764" y="22953"/>
                  <a:pt x="16151" y="22892"/>
                  <a:pt x="16517" y="22810"/>
                </a:cubicBezTo>
                <a:cubicBezTo>
                  <a:pt x="16884" y="22749"/>
                  <a:pt x="17230" y="22688"/>
                  <a:pt x="17576" y="22627"/>
                </a:cubicBezTo>
                <a:cubicBezTo>
                  <a:pt x="18208" y="22525"/>
                  <a:pt x="18859" y="22423"/>
                  <a:pt x="19491" y="22342"/>
                </a:cubicBezTo>
                <a:cubicBezTo>
                  <a:pt x="19898" y="22281"/>
                  <a:pt x="20305" y="22260"/>
                  <a:pt x="20713" y="22219"/>
                </a:cubicBezTo>
                <a:close/>
                <a:moveTo>
                  <a:pt x="21914" y="23971"/>
                </a:moveTo>
                <a:lnTo>
                  <a:pt x="21914" y="23971"/>
                </a:lnTo>
                <a:cubicBezTo>
                  <a:pt x="21099" y="24256"/>
                  <a:pt x="20305" y="24521"/>
                  <a:pt x="19491" y="24806"/>
                </a:cubicBezTo>
                <a:cubicBezTo>
                  <a:pt x="20285" y="24480"/>
                  <a:pt x="21079" y="24175"/>
                  <a:pt x="21914" y="23971"/>
                </a:cubicBezTo>
                <a:close/>
                <a:moveTo>
                  <a:pt x="24399" y="24337"/>
                </a:moveTo>
                <a:cubicBezTo>
                  <a:pt x="24399" y="24358"/>
                  <a:pt x="24399" y="24358"/>
                  <a:pt x="24399" y="24378"/>
                </a:cubicBezTo>
                <a:cubicBezTo>
                  <a:pt x="22794" y="24805"/>
                  <a:pt x="21169" y="25252"/>
                  <a:pt x="19565" y="25719"/>
                </a:cubicBezTo>
                <a:lnTo>
                  <a:pt x="19565" y="25719"/>
                </a:lnTo>
                <a:cubicBezTo>
                  <a:pt x="19574" y="25713"/>
                  <a:pt x="19578" y="25702"/>
                  <a:pt x="19592" y="25702"/>
                </a:cubicBezTo>
                <a:cubicBezTo>
                  <a:pt x="20794" y="25274"/>
                  <a:pt x="22036" y="24908"/>
                  <a:pt x="23279" y="24602"/>
                </a:cubicBezTo>
                <a:cubicBezTo>
                  <a:pt x="23625" y="24521"/>
                  <a:pt x="23971" y="24439"/>
                  <a:pt x="24317" y="24358"/>
                </a:cubicBezTo>
                <a:cubicBezTo>
                  <a:pt x="24358" y="24358"/>
                  <a:pt x="24378" y="24358"/>
                  <a:pt x="24399" y="24337"/>
                </a:cubicBezTo>
                <a:close/>
                <a:moveTo>
                  <a:pt x="13218" y="1"/>
                </a:moveTo>
                <a:cubicBezTo>
                  <a:pt x="13177" y="62"/>
                  <a:pt x="13116" y="123"/>
                  <a:pt x="13035" y="184"/>
                </a:cubicBezTo>
                <a:cubicBezTo>
                  <a:pt x="13055" y="245"/>
                  <a:pt x="13055" y="327"/>
                  <a:pt x="13075" y="388"/>
                </a:cubicBezTo>
                <a:cubicBezTo>
                  <a:pt x="13177" y="978"/>
                  <a:pt x="13320" y="1528"/>
                  <a:pt x="13503" y="2098"/>
                </a:cubicBezTo>
                <a:cubicBezTo>
                  <a:pt x="13768" y="2974"/>
                  <a:pt x="14073" y="3850"/>
                  <a:pt x="14358" y="4725"/>
                </a:cubicBezTo>
                <a:cubicBezTo>
                  <a:pt x="14908" y="6518"/>
                  <a:pt x="15458" y="8310"/>
                  <a:pt x="16008" y="10102"/>
                </a:cubicBezTo>
                <a:cubicBezTo>
                  <a:pt x="16130" y="10530"/>
                  <a:pt x="16252" y="10957"/>
                  <a:pt x="16375" y="11385"/>
                </a:cubicBezTo>
                <a:cubicBezTo>
                  <a:pt x="16517" y="11874"/>
                  <a:pt x="16680" y="12363"/>
                  <a:pt x="16823" y="12851"/>
                </a:cubicBezTo>
                <a:cubicBezTo>
                  <a:pt x="17047" y="13605"/>
                  <a:pt x="17352" y="14318"/>
                  <a:pt x="17739" y="14990"/>
                </a:cubicBezTo>
                <a:cubicBezTo>
                  <a:pt x="17963" y="15336"/>
                  <a:pt x="18187" y="15662"/>
                  <a:pt x="18472" y="15967"/>
                </a:cubicBezTo>
                <a:cubicBezTo>
                  <a:pt x="18615" y="16130"/>
                  <a:pt x="18757" y="16293"/>
                  <a:pt x="18900" y="16456"/>
                </a:cubicBezTo>
                <a:cubicBezTo>
                  <a:pt x="18941" y="16476"/>
                  <a:pt x="18961" y="16517"/>
                  <a:pt x="18981" y="16558"/>
                </a:cubicBezTo>
                <a:cubicBezTo>
                  <a:pt x="18961" y="16558"/>
                  <a:pt x="18961" y="16558"/>
                  <a:pt x="18961" y="16578"/>
                </a:cubicBezTo>
                <a:cubicBezTo>
                  <a:pt x="18941" y="16558"/>
                  <a:pt x="18900" y="16558"/>
                  <a:pt x="18880" y="16537"/>
                </a:cubicBezTo>
                <a:cubicBezTo>
                  <a:pt x="18757" y="16456"/>
                  <a:pt x="18615" y="16354"/>
                  <a:pt x="18493" y="16273"/>
                </a:cubicBezTo>
                <a:cubicBezTo>
                  <a:pt x="18330" y="16151"/>
                  <a:pt x="18167" y="16049"/>
                  <a:pt x="18004" y="15947"/>
                </a:cubicBezTo>
                <a:cubicBezTo>
                  <a:pt x="17821" y="15825"/>
                  <a:pt x="17658" y="15702"/>
                  <a:pt x="17495" y="15601"/>
                </a:cubicBezTo>
                <a:cubicBezTo>
                  <a:pt x="17373" y="15519"/>
                  <a:pt x="17230" y="15438"/>
                  <a:pt x="17108" y="15356"/>
                </a:cubicBezTo>
                <a:cubicBezTo>
                  <a:pt x="16965" y="15254"/>
                  <a:pt x="16823" y="15092"/>
                  <a:pt x="16721" y="14949"/>
                </a:cubicBezTo>
                <a:cubicBezTo>
                  <a:pt x="16538" y="14623"/>
                  <a:pt x="16375" y="14297"/>
                  <a:pt x="16191" y="13971"/>
                </a:cubicBezTo>
                <a:cubicBezTo>
                  <a:pt x="16028" y="13646"/>
                  <a:pt x="15906" y="13299"/>
                  <a:pt x="15804" y="12953"/>
                </a:cubicBezTo>
                <a:cubicBezTo>
                  <a:pt x="15682" y="12505"/>
                  <a:pt x="15580" y="12057"/>
                  <a:pt x="15458" y="11629"/>
                </a:cubicBezTo>
                <a:cubicBezTo>
                  <a:pt x="15336" y="11100"/>
                  <a:pt x="15214" y="10591"/>
                  <a:pt x="15071" y="10061"/>
                </a:cubicBezTo>
                <a:cubicBezTo>
                  <a:pt x="14969" y="9634"/>
                  <a:pt x="14827" y="9206"/>
                  <a:pt x="14705" y="8778"/>
                </a:cubicBezTo>
                <a:cubicBezTo>
                  <a:pt x="14623" y="8534"/>
                  <a:pt x="14542" y="8269"/>
                  <a:pt x="14460" y="8004"/>
                </a:cubicBezTo>
                <a:cubicBezTo>
                  <a:pt x="14338" y="7658"/>
                  <a:pt x="14216" y="7292"/>
                  <a:pt x="14094" y="6945"/>
                </a:cubicBezTo>
                <a:cubicBezTo>
                  <a:pt x="13849" y="6294"/>
                  <a:pt x="13564" y="5642"/>
                  <a:pt x="13259" y="5011"/>
                </a:cubicBezTo>
                <a:cubicBezTo>
                  <a:pt x="12750" y="3911"/>
                  <a:pt x="12118" y="2872"/>
                  <a:pt x="11446" y="1874"/>
                </a:cubicBezTo>
                <a:cubicBezTo>
                  <a:pt x="11405" y="1793"/>
                  <a:pt x="11324" y="1711"/>
                  <a:pt x="11263" y="1630"/>
                </a:cubicBezTo>
                <a:cubicBezTo>
                  <a:pt x="11242" y="1650"/>
                  <a:pt x="11242" y="1671"/>
                  <a:pt x="11242" y="1691"/>
                </a:cubicBezTo>
                <a:cubicBezTo>
                  <a:pt x="11161" y="1610"/>
                  <a:pt x="11080" y="1528"/>
                  <a:pt x="11018" y="1426"/>
                </a:cubicBezTo>
                <a:cubicBezTo>
                  <a:pt x="10937" y="1223"/>
                  <a:pt x="10754" y="1080"/>
                  <a:pt x="10652" y="897"/>
                </a:cubicBezTo>
                <a:cubicBezTo>
                  <a:pt x="10570" y="754"/>
                  <a:pt x="10448" y="652"/>
                  <a:pt x="10346" y="510"/>
                </a:cubicBezTo>
                <a:cubicBezTo>
                  <a:pt x="10265" y="428"/>
                  <a:pt x="10204" y="347"/>
                  <a:pt x="10122" y="265"/>
                </a:cubicBezTo>
                <a:cubicBezTo>
                  <a:pt x="10061" y="225"/>
                  <a:pt x="10000" y="184"/>
                  <a:pt x="9939" y="143"/>
                </a:cubicBezTo>
                <a:cubicBezTo>
                  <a:pt x="9919" y="184"/>
                  <a:pt x="9878" y="204"/>
                  <a:pt x="9837" y="245"/>
                </a:cubicBezTo>
                <a:cubicBezTo>
                  <a:pt x="9878" y="367"/>
                  <a:pt x="9919" y="469"/>
                  <a:pt x="9959" y="571"/>
                </a:cubicBezTo>
                <a:cubicBezTo>
                  <a:pt x="9980" y="632"/>
                  <a:pt x="10021" y="693"/>
                  <a:pt x="10061" y="754"/>
                </a:cubicBezTo>
                <a:cubicBezTo>
                  <a:pt x="10183" y="1019"/>
                  <a:pt x="10306" y="1284"/>
                  <a:pt x="10428" y="1548"/>
                </a:cubicBezTo>
                <a:cubicBezTo>
                  <a:pt x="10550" y="1772"/>
                  <a:pt x="10652" y="1996"/>
                  <a:pt x="10754" y="2241"/>
                </a:cubicBezTo>
                <a:cubicBezTo>
                  <a:pt x="10917" y="2587"/>
                  <a:pt x="11080" y="2933"/>
                  <a:pt x="11242" y="3280"/>
                </a:cubicBezTo>
                <a:cubicBezTo>
                  <a:pt x="11548" y="3952"/>
                  <a:pt x="11853" y="4603"/>
                  <a:pt x="12118" y="5275"/>
                </a:cubicBezTo>
                <a:cubicBezTo>
                  <a:pt x="12118" y="5316"/>
                  <a:pt x="12139" y="5357"/>
                  <a:pt x="12139" y="5377"/>
                </a:cubicBezTo>
                <a:cubicBezTo>
                  <a:pt x="12037" y="5235"/>
                  <a:pt x="11955" y="5092"/>
                  <a:pt x="11894" y="4929"/>
                </a:cubicBezTo>
                <a:cubicBezTo>
                  <a:pt x="11731" y="4603"/>
                  <a:pt x="11589" y="4257"/>
                  <a:pt x="11426" y="3931"/>
                </a:cubicBezTo>
                <a:cubicBezTo>
                  <a:pt x="11405" y="3870"/>
                  <a:pt x="11365" y="3809"/>
                  <a:pt x="11344" y="3748"/>
                </a:cubicBezTo>
                <a:cubicBezTo>
                  <a:pt x="11242" y="3524"/>
                  <a:pt x="11141" y="3300"/>
                  <a:pt x="11039" y="3076"/>
                </a:cubicBezTo>
                <a:cubicBezTo>
                  <a:pt x="10917" y="2811"/>
                  <a:pt x="10815" y="2526"/>
                  <a:pt x="10652" y="2282"/>
                </a:cubicBezTo>
                <a:cubicBezTo>
                  <a:pt x="10591" y="2159"/>
                  <a:pt x="10550" y="1996"/>
                  <a:pt x="10489" y="1874"/>
                </a:cubicBezTo>
                <a:cubicBezTo>
                  <a:pt x="10387" y="1610"/>
                  <a:pt x="10265" y="1345"/>
                  <a:pt x="10143" y="1080"/>
                </a:cubicBezTo>
                <a:cubicBezTo>
                  <a:pt x="10061" y="897"/>
                  <a:pt x="9959" y="734"/>
                  <a:pt x="9898" y="530"/>
                </a:cubicBezTo>
                <a:cubicBezTo>
                  <a:pt x="9878" y="489"/>
                  <a:pt x="9837" y="449"/>
                  <a:pt x="9817" y="408"/>
                </a:cubicBezTo>
                <a:cubicBezTo>
                  <a:pt x="9797" y="408"/>
                  <a:pt x="9797" y="428"/>
                  <a:pt x="9776" y="428"/>
                </a:cubicBezTo>
                <a:cubicBezTo>
                  <a:pt x="9776" y="469"/>
                  <a:pt x="9776" y="510"/>
                  <a:pt x="9797" y="551"/>
                </a:cubicBezTo>
                <a:cubicBezTo>
                  <a:pt x="9858" y="693"/>
                  <a:pt x="9898" y="856"/>
                  <a:pt x="9959" y="1019"/>
                </a:cubicBezTo>
                <a:cubicBezTo>
                  <a:pt x="10082" y="1324"/>
                  <a:pt x="10204" y="1650"/>
                  <a:pt x="10326" y="1956"/>
                </a:cubicBezTo>
                <a:cubicBezTo>
                  <a:pt x="10570" y="2567"/>
                  <a:pt x="10794" y="3157"/>
                  <a:pt x="11039" y="3748"/>
                </a:cubicBezTo>
                <a:cubicBezTo>
                  <a:pt x="11385" y="4603"/>
                  <a:pt x="11752" y="5438"/>
                  <a:pt x="12098" y="6294"/>
                </a:cubicBezTo>
                <a:cubicBezTo>
                  <a:pt x="12322" y="6843"/>
                  <a:pt x="12546" y="7414"/>
                  <a:pt x="12770" y="7964"/>
                </a:cubicBezTo>
                <a:cubicBezTo>
                  <a:pt x="13279" y="9267"/>
                  <a:pt x="13788" y="10591"/>
                  <a:pt x="14399" y="11853"/>
                </a:cubicBezTo>
                <a:cubicBezTo>
                  <a:pt x="14786" y="12648"/>
                  <a:pt x="15193" y="13442"/>
                  <a:pt x="15723" y="14175"/>
                </a:cubicBezTo>
                <a:cubicBezTo>
                  <a:pt x="15764" y="14216"/>
                  <a:pt x="15784" y="14257"/>
                  <a:pt x="15804" y="14338"/>
                </a:cubicBezTo>
                <a:cubicBezTo>
                  <a:pt x="15723" y="14297"/>
                  <a:pt x="15682" y="14257"/>
                  <a:pt x="15621" y="14216"/>
                </a:cubicBezTo>
                <a:cubicBezTo>
                  <a:pt x="15377" y="14033"/>
                  <a:pt x="15153" y="13849"/>
                  <a:pt x="14908" y="13666"/>
                </a:cubicBezTo>
                <a:cubicBezTo>
                  <a:pt x="14664" y="13483"/>
                  <a:pt x="14481" y="13279"/>
                  <a:pt x="14358" y="13014"/>
                </a:cubicBezTo>
                <a:cubicBezTo>
                  <a:pt x="14257" y="12811"/>
                  <a:pt x="14175" y="12607"/>
                  <a:pt x="14094" y="12383"/>
                </a:cubicBezTo>
                <a:cubicBezTo>
                  <a:pt x="13849" y="11731"/>
                  <a:pt x="13585" y="11080"/>
                  <a:pt x="13340" y="10428"/>
                </a:cubicBezTo>
                <a:cubicBezTo>
                  <a:pt x="13157" y="9980"/>
                  <a:pt x="12974" y="9532"/>
                  <a:pt x="12811" y="9084"/>
                </a:cubicBezTo>
                <a:cubicBezTo>
                  <a:pt x="12709" y="8839"/>
                  <a:pt x="12587" y="8595"/>
                  <a:pt x="12485" y="8351"/>
                </a:cubicBezTo>
                <a:cubicBezTo>
                  <a:pt x="12302" y="7862"/>
                  <a:pt x="12077" y="7414"/>
                  <a:pt x="11833" y="6945"/>
                </a:cubicBezTo>
                <a:cubicBezTo>
                  <a:pt x="11731" y="6742"/>
                  <a:pt x="11609" y="6538"/>
                  <a:pt x="11507" y="6334"/>
                </a:cubicBezTo>
                <a:cubicBezTo>
                  <a:pt x="11283" y="5947"/>
                  <a:pt x="11080" y="5560"/>
                  <a:pt x="10835" y="5194"/>
                </a:cubicBezTo>
                <a:cubicBezTo>
                  <a:pt x="10611" y="4807"/>
                  <a:pt x="10346" y="4461"/>
                  <a:pt x="10102" y="4094"/>
                </a:cubicBezTo>
                <a:cubicBezTo>
                  <a:pt x="10021" y="3972"/>
                  <a:pt x="9939" y="3850"/>
                  <a:pt x="9858" y="3728"/>
                </a:cubicBezTo>
                <a:cubicBezTo>
                  <a:pt x="9797" y="3646"/>
                  <a:pt x="9735" y="3544"/>
                  <a:pt x="9654" y="3463"/>
                </a:cubicBezTo>
                <a:cubicBezTo>
                  <a:pt x="9634" y="3442"/>
                  <a:pt x="9613" y="3402"/>
                  <a:pt x="9593" y="3381"/>
                </a:cubicBezTo>
                <a:cubicBezTo>
                  <a:pt x="9573" y="3402"/>
                  <a:pt x="9573" y="3402"/>
                  <a:pt x="9573" y="3402"/>
                </a:cubicBezTo>
                <a:cubicBezTo>
                  <a:pt x="9593" y="3442"/>
                  <a:pt x="9593" y="3483"/>
                  <a:pt x="9634" y="3504"/>
                </a:cubicBezTo>
                <a:cubicBezTo>
                  <a:pt x="9735" y="3666"/>
                  <a:pt x="9858" y="3829"/>
                  <a:pt x="9980" y="3992"/>
                </a:cubicBezTo>
                <a:cubicBezTo>
                  <a:pt x="10041" y="4074"/>
                  <a:pt x="10102" y="4176"/>
                  <a:pt x="10163" y="4277"/>
                </a:cubicBezTo>
                <a:cubicBezTo>
                  <a:pt x="10306" y="4501"/>
                  <a:pt x="10448" y="4705"/>
                  <a:pt x="10591" y="4929"/>
                </a:cubicBezTo>
                <a:cubicBezTo>
                  <a:pt x="10754" y="5194"/>
                  <a:pt x="10917" y="5479"/>
                  <a:pt x="11080" y="5744"/>
                </a:cubicBezTo>
                <a:cubicBezTo>
                  <a:pt x="11141" y="5866"/>
                  <a:pt x="11202" y="5968"/>
                  <a:pt x="11242" y="6090"/>
                </a:cubicBezTo>
                <a:cubicBezTo>
                  <a:pt x="11222" y="6090"/>
                  <a:pt x="11202" y="6070"/>
                  <a:pt x="11202" y="6049"/>
                </a:cubicBezTo>
                <a:cubicBezTo>
                  <a:pt x="10998" y="5723"/>
                  <a:pt x="10815" y="5418"/>
                  <a:pt x="10632" y="5112"/>
                </a:cubicBezTo>
                <a:cubicBezTo>
                  <a:pt x="10489" y="4909"/>
                  <a:pt x="10367" y="4705"/>
                  <a:pt x="10245" y="4501"/>
                </a:cubicBezTo>
                <a:cubicBezTo>
                  <a:pt x="10082" y="4257"/>
                  <a:pt x="9919" y="4033"/>
                  <a:pt x="9776" y="3789"/>
                </a:cubicBezTo>
                <a:cubicBezTo>
                  <a:pt x="9634" y="3585"/>
                  <a:pt x="9450" y="3402"/>
                  <a:pt x="9328" y="3157"/>
                </a:cubicBezTo>
                <a:cubicBezTo>
                  <a:pt x="9308" y="3137"/>
                  <a:pt x="9287" y="3117"/>
                  <a:pt x="9267" y="3096"/>
                </a:cubicBezTo>
                <a:cubicBezTo>
                  <a:pt x="9206" y="3035"/>
                  <a:pt x="9145" y="2974"/>
                  <a:pt x="9104" y="2893"/>
                </a:cubicBezTo>
                <a:cubicBezTo>
                  <a:pt x="9043" y="2831"/>
                  <a:pt x="8982" y="2770"/>
                  <a:pt x="9002" y="2689"/>
                </a:cubicBezTo>
                <a:cubicBezTo>
                  <a:pt x="8941" y="2628"/>
                  <a:pt x="8880" y="2607"/>
                  <a:pt x="8839" y="2567"/>
                </a:cubicBezTo>
                <a:cubicBezTo>
                  <a:pt x="8778" y="2485"/>
                  <a:pt x="8717" y="2404"/>
                  <a:pt x="8656" y="2343"/>
                </a:cubicBezTo>
                <a:cubicBezTo>
                  <a:pt x="8554" y="2220"/>
                  <a:pt x="8452" y="2098"/>
                  <a:pt x="8330" y="1956"/>
                </a:cubicBezTo>
                <a:cubicBezTo>
                  <a:pt x="8249" y="1874"/>
                  <a:pt x="8147" y="1772"/>
                  <a:pt x="8086" y="1671"/>
                </a:cubicBezTo>
                <a:cubicBezTo>
                  <a:pt x="7964" y="1487"/>
                  <a:pt x="7780" y="1365"/>
                  <a:pt x="7638" y="1223"/>
                </a:cubicBezTo>
                <a:cubicBezTo>
                  <a:pt x="7609" y="1185"/>
                  <a:pt x="7585" y="1169"/>
                  <a:pt x="7560" y="1169"/>
                </a:cubicBezTo>
                <a:cubicBezTo>
                  <a:pt x="7530" y="1169"/>
                  <a:pt x="7498" y="1190"/>
                  <a:pt x="7454" y="1223"/>
                </a:cubicBezTo>
                <a:cubicBezTo>
                  <a:pt x="7454" y="1284"/>
                  <a:pt x="7475" y="1324"/>
                  <a:pt x="7495" y="1386"/>
                </a:cubicBezTo>
                <a:cubicBezTo>
                  <a:pt x="7556" y="1487"/>
                  <a:pt x="7638" y="1569"/>
                  <a:pt x="7679" y="1671"/>
                </a:cubicBezTo>
                <a:cubicBezTo>
                  <a:pt x="7740" y="1834"/>
                  <a:pt x="7841" y="1976"/>
                  <a:pt x="7923" y="2119"/>
                </a:cubicBezTo>
                <a:cubicBezTo>
                  <a:pt x="7943" y="2139"/>
                  <a:pt x="7964" y="2180"/>
                  <a:pt x="7984" y="2220"/>
                </a:cubicBezTo>
                <a:cubicBezTo>
                  <a:pt x="8025" y="2282"/>
                  <a:pt x="8045" y="2343"/>
                  <a:pt x="8065" y="2404"/>
                </a:cubicBezTo>
                <a:cubicBezTo>
                  <a:pt x="8167" y="2587"/>
                  <a:pt x="8269" y="2750"/>
                  <a:pt x="8371" y="2933"/>
                </a:cubicBezTo>
                <a:cubicBezTo>
                  <a:pt x="8432" y="3035"/>
                  <a:pt x="8513" y="3157"/>
                  <a:pt x="8595" y="3280"/>
                </a:cubicBezTo>
                <a:cubicBezTo>
                  <a:pt x="8615" y="3300"/>
                  <a:pt x="8615" y="3341"/>
                  <a:pt x="8636" y="3361"/>
                </a:cubicBezTo>
                <a:cubicBezTo>
                  <a:pt x="8697" y="3483"/>
                  <a:pt x="8758" y="3605"/>
                  <a:pt x="8839" y="3728"/>
                </a:cubicBezTo>
                <a:cubicBezTo>
                  <a:pt x="8900" y="3850"/>
                  <a:pt x="8982" y="3952"/>
                  <a:pt x="9043" y="4074"/>
                </a:cubicBezTo>
                <a:cubicBezTo>
                  <a:pt x="9267" y="4481"/>
                  <a:pt x="9491" y="4888"/>
                  <a:pt x="9695" y="5296"/>
                </a:cubicBezTo>
                <a:cubicBezTo>
                  <a:pt x="10041" y="6008"/>
                  <a:pt x="10408" y="6721"/>
                  <a:pt x="10754" y="7434"/>
                </a:cubicBezTo>
                <a:cubicBezTo>
                  <a:pt x="10856" y="7617"/>
                  <a:pt x="10937" y="7821"/>
                  <a:pt x="11018" y="8004"/>
                </a:cubicBezTo>
                <a:cubicBezTo>
                  <a:pt x="11039" y="8025"/>
                  <a:pt x="11039" y="8065"/>
                  <a:pt x="11059" y="8086"/>
                </a:cubicBezTo>
                <a:cubicBezTo>
                  <a:pt x="11018" y="8065"/>
                  <a:pt x="10998" y="8025"/>
                  <a:pt x="10978" y="8004"/>
                </a:cubicBezTo>
                <a:cubicBezTo>
                  <a:pt x="10835" y="7719"/>
                  <a:pt x="10693" y="7454"/>
                  <a:pt x="10550" y="7169"/>
                </a:cubicBezTo>
                <a:cubicBezTo>
                  <a:pt x="10387" y="6884"/>
                  <a:pt x="10224" y="6579"/>
                  <a:pt x="10061" y="6273"/>
                </a:cubicBezTo>
                <a:cubicBezTo>
                  <a:pt x="9959" y="6090"/>
                  <a:pt x="9878" y="5886"/>
                  <a:pt x="9776" y="5683"/>
                </a:cubicBezTo>
                <a:cubicBezTo>
                  <a:pt x="9573" y="5275"/>
                  <a:pt x="9348" y="4888"/>
                  <a:pt x="9145" y="4481"/>
                </a:cubicBezTo>
                <a:cubicBezTo>
                  <a:pt x="9002" y="4216"/>
                  <a:pt x="8860" y="3931"/>
                  <a:pt x="8697" y="3666"/>
                </a:cubicBezTo>
                <a:cubicBezTo>
                  <a:pt x="8676" y="3605"/>
                  <a:pt x="8615" y="3565"/>
                  <a:pt x="8595" y="3504"/>
                </a:cubicBezTo>
                <a:cubicBezTo>
                  <a:pt x="8473" y="3280"/>
                  <a:pt x="8371" y="3076"/>
                  <a:pt x="8249" y="2852"/>
                </a:cubicBezTo>
                <a:lnTo>
                  <a:pt x="8086" y="2567"/>
                </a:lnTo>
                <a:cubicBezTo>
                  <a:pt x="8025" y="2465"/>
                  <a:pt x="7984" y="2363"/>
                  <a:pt x="7923" y="2261"/>
                </a:cubicBezTo>
                <a:cubicBezTo>
                  <a:pt x="7882" y="2180"/>
                  <a:pt x="7841" y="2119"/>
                  <a:pt x="7801" y="2058"/>
                </a:cubicBezTo>
                <a:cubicBezTo>
                  <a:pt x="7719" y="1895"/>
                  <a:pt x="7638" y="1732"/>
                  <a:pt x="7536" y="1569"/>
                </a:cubicBezTo>
                <a:cubicBezTo>
                  <a:pt x="7516" y="1487"/>
                  <a:pt x="7454" y="1426"/>
                  <a:pt x="7414" y="1345"/>
                </a:cubicBezTo>
                <a:cubicBezTo>
                  <a:pt x="7414" y="1345"/>
                  <a:pt x="7414" y="1345"/>
                  <a:pt x="7373" y="1324"/>
                </a:cubicBezTo>
                <a:lnTo>
                  <a:pt x="7373" y="1324"/>
                </a:lnTo>
                <a:cubicBezTo>
                  <a:pt x="7393" y="1365"/>
                  <a:pt x="7393" y="1386"/>
                  <a:pt x="7393" y="1406"/>
                </a:cubicBezTo>
                <a:cubicBezTo>
                  <a:pt x="7495" y="1630"/>
                  <a:pt x="7597" y="1854"/>
                  <a:pt x="7699" y="2078"/>
                </a:cubicBezTo>
                <a:cubicBezTo>
                  <a:pt x="7719" y="2159"/>
                  <a:pt x="7780" y="2220"/>
                  <a:pt x="7821" y="2302"/>
                </a:cubicBezTo>
                <a:cubicBezTo>
                  <a:pt x="7841" y="2363"/>
                  <a:pt x="7862" y="2445"/>
                  <a:pt x="7882" y="2506"/>
                </a:cubicBezTo>
                <a:cubicBezTo>
                  <a:pt x="8086" y="2933"/>
                  <a:pt x="8310" y="3361"/>
                  <a:pt x="8513" y="3789"/>
                </a:cubicBezTo>
                <a:cubicBezTo>
                  <a:pt x="8900" y="4583"/>
                  <a:pt x="9287" y="5357"/>
                  <a:pt x="9654" y="6151"/>
                </a:cubicBezTo>
                <a:cubicBezTo>
                  <a:pt x="9919" y="6701"/>
                  <a:pt x="10183" y="7271"/>
                  <a:pt x="10469" y="7821"/>
                </a:cubicBezTo>
                <a:cubicBezTo>
                  <a:pt x="10733" y="8391"/>
                  <a:pt x="11039" y="8941"/>
                  <a:pt x="11324" y="9471"/>
                </a:cubicBezTo>
                <a:cubicBezTo>
                  <a:pt x="11568" y="9919"/>
                  <a:pt x="11813" y="10326"/>
                  <a:pt x="12077" y="10754"/>
                </a:cubicBezTo>
                <a:cubicBezTo>
                  <a:pt x="12302" y="11100"/>
                  <a:pt x="12546" y="11426"/>
                  <a:pt x="12790" y="11772"/>
                </a:cubicBezTo>
                <a:cubicBezTo>
                  <a:pt x="12831" y="11833"/>
                  <a:pt x="12851" y="11894"/>
                  <a:pt x="12892" y="11955"/>
                </a:cubicBezTo>
                <a:cubicBezTo>
                  <a:pt x="12872" y="11955"/>
                  <a:pt x="12872" y="11955"/>
                  <a:pt x="12872" y="11976"/>
                </a:cubicBezTo>
                <a:cubicBezTo>
                  <a:pt x="12831" y="11935"/>
                  <a:pt x="12790" y="11915"/>
                  <a:pt x="12770" y="11894"/>
                </a:cubicBezTo>
                <a:cubicBezTo>
                  <a:pt x="12566" y="11731"/>
                  <a:pt x="12403" y="11548"/>
                  <a:pt x="12179" y="11426"/>
                </a:cubicBezTo>
                <a:cubicBezTo>
                  <a:pt x="12159" y="11405"/>
                  <a:pt x="12118" y="11365"/>
                  <a:pt x="12098" y="11324"/>
                </a:cubicBezTo>
                <a:cubicBezTo>
                  <a:pt x="12057" y="11283"/>
                  <a:pt x="12037" y="11242"/>
                  <a:pt x="11996" y="11222"/>
                </a:cubicBezTo>
                <a:cubicBezTo>
                  <a:pt x="11915" y="11141"/>
                  <a:pt x="11833" y="11080"/>
                  <a:pt x="11731" y="10998"/>
                </a:cubicBezTo>
                <a:cubicBezTo>
                  <a:pt x="11365" y="10672"/>
                  <a:pt x="10998" y="10346"/>
                  <a:pt x="10632" y="10021"/>
                </a:cubicBezTo>
                <a:cubicBezTo>
                  <a:pt x="10570" y="9980"/>
                  <a:pt x="10509" y="9919"/>
                  <a:pt x="10448" y="9837"/>
                </a:cubicBezTo>
                <a:cubicBezTo>
                  <a:pt x="10285" y="9674"/>
                  <a:pt x="10122" y="9491"/>
                  <a:pt x="9959" y="9308"/>
                </a:cubicBezTo>
                <a:cubicBezTo>
                  <a:pt x="9878" y="9206"/>
                  <a:pt x="9776" y="9104"/>
                  <a:pt x="9695" y="8982"/>
                </a:cubicBezTo>
                <a:cubicBezTo>
                  <a:pt x="9654" y="8941"/>
                  <a:pt x="9634" y="8860"/>
                  <a:pt x="9593" y="8819"/>
                </a:cubicBezTo>
                <a:cubicBezTo>
                  <a:pt x="9267" y="8412"/>
                  <a:pt x="8941" y="8025"/>
                  <a:pt x="8595" y="7638"/>
                </a:cubicBezTo>
                <a:cubicBezTo>
                  <a:pt x="8351" y="7353"/>
                  <a:pt x="8086" y="7088"/>
                  <a:pt x="7821" y="6823"/>
                </a:cubicBezTo>
                <a:cubicBezTo>
                  <a:pt x="7597" y="6579"/>
                  <a:pt x="7353" y="6334"/>
                  <a:pt x="7108" y="6110"/>
                </a:cubicBezTo>
                <a:cubicBezTo>
                  <a:pt x="6619" y="5662"/>
                  <a:pt x="6110" y="5214"/>
                  <a:pt x="5581" y="4827"/>
                </a:cubicBezTo>
                <a:cubicBezTo>
                  <a:pt x="5377" y="4685"/>
                  <a:pt x="5153" y="4522"/>
                  <a:pt x="4929" y="4379"/>
                </a:cubicBezTo>
                <a:cubicBezTo>
                  <a:pt x="4929" y="4359"/>
                  <a:pt x="4909" y="4359"/>
                  <a:pt x="4888" y="4359"/>
                </a:cubicBezTo>
                <a:cubicBezTo>
                  <a:pt x="4929" y="4400"/>
                  <a:pt x="4950" y="4420"/>
                  <a:pt x="4970" y="4440"/>
                </a:cubicBezTo>
                <a:cubicBezTo>
                  <a:pt x="4909" y="4420"/>
                  <a:pt x="4888" y="4379"/>
                  <a:pt x="4848" y="4359"/>
                </a:cubicBezTo>
                <a:cubicBezTo>
                  <a:pt x="4787" y="4277"/>
                  <a:pt x="4746" y="4216"/>
                  <a:pt x="4624" y="4216"/>
                </a:cubicBezTo>
                <a:cubicBezTo>
                  <a:pt x="4624" y="4216"/>
                  <a:pt x="4603" y="4196"/>
                  <a:pt x="4583" y="4176"/>
                </a:cubicBezTo>
                <a:cubicBezTo>
                  <a:pt x="4461" y="4094"/>
                  <a:pt x="4359" y="4013"/>
                  <a:pt x="4257" y="3952"/>
                </a:cubicBezTo>
                <a:cubicBezTo>
                  <a:pt x="4176" y="3911"/>
                  <a:pt x="4074" y="3850"/>
                  <a:pt x="3992" y="3829"/>
                </a:cubicBezTo>
                <a:cubicBezTo>
                  <a:pt x="3953" y="3810"/>
                  <a:pt x="3913" y="3798"/>
                  <a:pt x="3877" y="3798"/>
                </a:cubicBezTo>
                <a:cubicBezTo>
                  <a:pt x="3800" y="3798"/>
                  <a:pt x="3735" y="3848"/>
                  <a:pt x="3707" y="3972"/>
                </a:cubicBezTo>
                <a:cubicBezTo>
                  <a:pt x="3748" y="4033"/>
                  <a:pt x="3809" y="4094"/>
                  <a:pt x="3870" y="4176"/>
                </a:cubicBezTo>
                <a:cubicBezTo>
                  <a:pt x="3789" y="4135"/>
                  <a:pt x="3748" y="4053"/>
                  <a:pt x="3646" y="4053"/>
                </a:cubicBezTo>
                <a:cubicBezTo>
                  <a:pt x="3687" y="4114"/>
                  <a:pt x="3707" y="4176"/>
                  <a:pt x="3728" y="4216"/>
                </a:cubicBezTo>
                <a:cubicBezTo>
                  <a:pt x="3850" y="4359"/>
                  <a:pt x="3952" y="4522"/>
                  <a:pt x="4074" y="4664"/>
                </a:cubicBezTo>
                <a:cubicBezTo>
                  <a:pt x="4624" y="5316"/>
                  <a:pt x="5194" y="5968"/>
                  <a:pt x="5764" y="6599"/>
                </a:cubicBezTo>
                <a:cubicBezTo>
                  <a:pt x="6049" y="6925"/>
                  <a:pt x="6355" y="7230"/>
                  <a:pt x="6640" y="7556"/>
                </a:cubicBezTo>
                <a:cubicBezTo>
                  <a:pt x="7169" y="8106"/>
                  <a:pt x="7699" y="8656"/>
                  <a:pt x="8269" y="9165"/>
                </a:cubicBezTo>
                <a:cubicBezTo>
                  <a:pt x="8493" y="9389"/>
                  <a:pt x="8717" y="9572"/>
                  <a:pt x="8962" y="9776"/>
                </a:cubicBezTo>
                <a:cubicBezTo>
                  <a:pt x="9165" y="9959"/>
                  <a:pt x="9369" y="10122"/>
                  <a:pt x="9593" y="10285"/>
                </a:cubicBezTo>
                <a:cubicBezTo>
                  <a:pt x="9776" y="10428"/>
                  <a:pt x="9959" y="10550"/>
                  <a:pt x="10143" y="10693"/>
                </a:cubicBezTo>
                <a:cubicBezTo>
                  <a:pt x="10367" y="10855"/>
                  <a:pt x="10591" y="11039"/>
                  <a:pt x="10794" y="11202"/>
                </a:cubicBezTo>
                <a:cubicBezTo>
                  <a:pt x="10917" y="11283"/>
                  <a:pt x="11039" y="11365"/>
                  <a:pt x="11120" y="11466"/>
                </a:cubicBezTo>
                <a:cubicBezTo>
                  <a:pt x="11283" y="11650"/>
                  <a:pt x="11507" y="11772"/>
                  <a:pt x="11691" y="11935"/>
                </a:cubicBezTo>
                <a:cubicBezTo>
                  <a:pt x="11711" y="11955"/>
                  <a:pt x="11752" y="11976"/>
                  <a:pt x="11792" y="11996"/>
                </a:cubicBezTo>
                <a:cubicBezTo>
                  <a:pt x="11833" y="12016"/>
                  <a:pt x="11853" y="12057"/>
                  <a:pt x="11894" y="12098"/>
                </a:cubicBezTo>
                <a:cubicBezTo>
                  <a:pt x="11915" y="12098"/>
                  <a:pt x="11915" y="12139"/>
                  <a:pt x="11935" y="12159"/>
                </a:cubicBezTo>
                <a:cubicBezTo>
                  <a:pt x="12098" y="12301"/>
                  <a:pt x="12261" y="12464"/>
                  <a:pt x="12424" y="12607"/>
                </a:cubicBezTo>
                <a:cubicBezTo>
                  <a:pt x="12526" y="12709"/>
                  <a:pt x="12648" y="12811"/>
                  <a:pt x="12750" y="12912"/>
                </a:cubicBezTo>
                <a:cubicBezTo>
                  <a:pt x="12790" y="12933"/>
                  <a:pt x="12811" y="12974"/>
                  <a:pt x="12851" y="13035"/>
                </a:cubicBezTo>
                <a:cubicBezTo>
                  <a:pt x="12750" y="13014"/>
                  <a:pt x="12688" y="13014"/>
                  <a:pt x="12648" y="13014"/>
                </a:cubicBezTo>
                <a:cubicBezTo>
                  <a:pt x="12526" y="12933"/>
                  <a:pt x="12403" y="12851"/>
                  <a:pt x="12302" y="12790"/>
                </a:cubicBezTo>
                <a:cubicBezTo>
                  <a:pt x="12118" y="12709"/>
                  <a:pt x="11935" y="12627"/>
                  <a:pt x="11752" y="12546"/>
                </a:cubicBezTo>
                <a:cubicBezTo>
                  <a:pt x="11670" y="12485"/>
                  <a:pt x="11568" y="12444"/>
                  <a:pt x="11446" y="12403"/>
                </a:cubicBezTo>
                <a:cubicBezTo>
                  <a:pt x="11324" y="12301"/>
                  <a:pt x="11161" y="12179"/>
                  <a:pt x="10978" y="12118"/>
                </a:cubicBezTo>
                <a:cubicBezTo>
                  <a:pt x="10896" y="12057"/>
                  <a:pt x="10815" y="12016"/>
                  <a:pt x="10754" y="11976"/>
                </a:cubicBezTo>
                <a:cubicBezTo>
                  <a:pt x="10550" y="11813"/>
                  <a:pt x="10306" y="11711"/>
                  <a:pt x="10102" y="11589"/>
                </a:cubicBezTo>
                <a:cubicBezTo>
                  <a:pt x="9858" y="11426"/>
                  <a:pt x="9573" y="11304"/>
                  <a:pt x="9308" y="11181"/>
                </a:cubicBezTo>
                <a:cubicBezTo>
                  <a:pt x="9247" y="11141"/>
                  <a:pt x="9186" y="11100"/>
                  <a:pt x="9124" y="11080"/>
                </a:cubicBezTo>
                <a:cubicBezTo>
                  <a:pt x="9023" y="10998"/>
                  <a:pt x="8921" y="10937"/>
                  <a:pt x="8819" y="10937"/>
                </a:cubicBezTo>
                <a:cubicBezTo>
                  <a:pt x="8758" y="10876"/>
                  <a:pt x="8717" y="10815"/>
                  <a:pt x="8656" y="10794"/>
                </a:cubicBezTo>
                <a:cubicBezTo>
                  <a:pt x="8554" y="10754"/>
                  <a:pt x="8432" y="10713"/>
                  <a:pt x="8330" y="10652"/>
                </a:cubicBezTo>
                <a:cubicBezTo>
                  <a:pt x="8310" y="10631"/>
                  <a:pt x="8269" y="10611"/>
                  <a:pt x="8228" y="10611"/>
                </a:cubicBezTo>
                <a:cubicBezTo>
                  <a:pt x="8147" y="10570"/>
                  <a:pt x="8065" y="10530"/>
                  <a:pt x="7984" y="10489"/>
                </a:cubicBezTo>
                <a:cubicBezTo>
                  <a:pt x="7841" y="10428"/>
                  <a:pt x="7719" y="10367"/>
                  <a:pt x="7597" y="10306"/>
                </a:cubicBezTo>
                <a:cubicBezTo>
                  <a:pt x="7551" y="10321"/>
                  <a:pt x="7516" y="10360"/>
                  <a:pt x="7475" y="10360"/>
                </a:cubicBezTo>
                <a:cubicBezTo>
                  <a:pt x="7462" y="10360"/>
                  <a:pt x="7449" y="10356"/>
                  <a:pt x="7434" y="10346"/>
                </a:cubicBezTo>
                <a:cubicBezTo>
                  <a:pt x="7454" y="10326"/>
                  <a:pt x="7454" y="10306"/>
                  <a:pt x="7475" y="10265"/>
                </a:cubicBezTo>
                <a:cubicBezTo>
                  <a:pt x="7353" y="10204"/>
                  <a:pt x="7230" y="10122"/>
                  <a:pt x="7068" y="10082"/>
                </a:cubicBezTo>
                <a:cubicBezTo>
                  <a:pt x="7068" y="10122"/>
                  <a:pt x="7068" y="10143"/>
                  <a:pt x="7068" y="10183"/>
                </a:cubicBezTo>
                <a:cubicBezTo>
                  <a:pt x="6966" y="10143"/>
                  <a:pt x="6864" y="10163"/>
                  <a:pt x="6803" y="10102"/>
                </a:cubicBezTo>
                <a:cubicBezTo>
                  <a:pt x="6640" y="9980"/>
                  <a:pt x="6457" y="9980"/>
                  <a:pt x="6294" y="9878"/>
                </a:cubicBezTo>
                <a:cubicBezTo>
                  <a:pt x="6171" y="9817"/>
                  <a:pt x="6049" y="9796"/>
                  <a:pt x="5927" y="9756"/>
                </a:cubicBezTo>
                <a:cubicBezTo>
                  <a:pt x="5846" y="9715"/>
                  <a:pt x="5785" y="9695"/>
                  <a:pt x="5723" y="9674"/>
                </a:cubicBezTo>
                <a:cubicBezTo>
                  <a:pt x="5662" y="9654"/>
                  <a:pt x="5601" y="9634"/>
                  <a:pt x="5540" y="9613"/>
                </a:cubicBezTo>
                <a:cubicBezTo>
                  <a:pt x="5459" y="9572"/>
                  <a:pt x="5377" y="9532"/>
                  <a:pt x="5296" y="9511"/>
                </a:cubicBezTo>
                <a:cubicBezTo>
                  <a:pt x="5174" y="9450"/>
                  <a:pt x="5051" y="9410"/>
                  <a:pt x="4929" y="9348"/>
                </a:cubicBezTo>
                <a:cubicBezTo>
                  <a:pt x="4725" y="9287"/>
                  <a:pt x="4542" y="9186"/>
                  <a:pt x="4339" y="9145"/>
                </a:cubicBezTo>
                <a:cubicBezTo>
                  <a:pt x="4318" y="9145"/>
                  <a:pt x="4298" y="9145"/>
                  <a:pt x="4257" y="9124"/>
                </a:cubicBezTo>
                <a:cubicBezTo>
                  <a:pt x="3931" y="9002"/>
                  <a:pt x="3585" y="8880"/>
                  <a:pt x="3239" y="8758"/>
                </a:cubicBezTo>
                <a:cubicBezTo>
                  <a:pt x="3015" y="8676"/>
                  <a:pt x="2770" y="8656"/>
                  <a:pt x="2546" y="8575"/>
                </a:cubicBezTo>
                <a:cubicBezTo>
                  <a:pt x="2383" y="8534"/>
                  <a:pt x="2200" y="8575"/>
                  <a:pt x="2058" y="8452"/>
                </a:cubicBezTo>
                <a:lnTo>
                  <a:pt x="1935" y="8452"/>
                </a:lnTo>
                <a:cubicBezTo>
                  <a:pt x="1871" y="8414"/>
                  <a:pt x="1806" y="8399"/>
                  <a:pt x="1737" y="8399"/>
                </a:cubicBezTo>
                <a:cubicBezTo>
                  <a:pt x="1696" y="8399"/>
                  <a:pt x="1654" y="8404"/>
                  <a:pt x="1610" y="8412"/>
                </a:cubicBezTo>
                <a:cubicBezTo>
                  <a:pt x="1550" y="8376"/>
                  <a:pt x="1491" y="8354"/>
                  <a:pt x="1428" y="8354"/>
                </a:cubicBezTo>
                <a:cubicBezTo>
                  <a:pt x="1382" y="8354"/>
                  <a:pt x="1335" y="8366"/>
                  <a:pt x="1284" y="8391"/>
                </a:cubicBezTo>
                <a:cubicBezTo>
                  <a:pt x="1263" y="8371"/>
                  <a:pt x="1263" y="8351"/>
                  <a:pt x="1243" y="8330"/>
                </a:cubicBezTo>
                <a:cubicBezTo>
                  <a:pt x="1223" y="8330"/>
                  <a:pt x="1202" y="8310"/>
                  <a:pt x="1162" y="8289"/>
                </a:cubicBezTo>
                <a:cubicBezTo>
                  <a:pt x="1162" y="8351"/>
                  <a:pt x="1162" y="8412"/>
                  <a:pt x="1162" y="8452"/>
                </a:cubicBezTo>
                <a:cubicBezTo>
                  <a:pt x="1182" y="8473"/>
                  <a:pt x="1202" y="8493"/>
                  <a:pt x="1223" y="8513"/>
                </a:cubicBezTo>
                <a:cubicBezTo>
                  <a:pt x="1202" y="8534"/>
                  <a:pt x="1182" y="8534"/>
                  <a:pt x="1141" y="8554"/>
                </a:cubicBezTo>
                <a:cubicBezTo>
                  <a:pt x="1243" y="8615"/>
                  <a:pt x="1324" y="8656"/>
                  <a:pt x="1406" y="8697"/>
                </a:cubicBezTo>
                <a:cubicBezTo>
                  <a:pt x="1996" y="8982"/>
                  <a:pt x="2567" y="9267"/>
                  <a:pt x="3137" y="9552"/>
                </a:cubicBezTo>
                <a:cubicBezTo>
                  <a:pt x="3585" y="9776"/>
                  <a:pt x="4013" y="10000"/>
                  <a:pt x="4440" y="10224"/>
                </a:cubicBezTo>
                <a:cubicBezTo>
                  <a:pt x="4766" y="10407"/>
                  <a:pt x="5112" y="10591"/>
                  <a:pt x="5459" y="10774"/>
                </a:cubicBezTo>
                <a:cubicBezTo>
                  <a:pt x="5662" y="10876"/>
                  <a:pt x="5866" y="10978"/>
                  <a:pt x="6070" y="11080"/>
                </a:cubicBezTo>
                <a:cubicBezTo>
                  <a:pt x="6436" y="11263"/>
                  <a:pt x="6782" y="11446"/>
                  <a:pt x="7149" y="11629"/>
                </a:cubicBezTo>
                <a:cubicBezTo>
                  <a:pt x="7373" y="11731"/>
                  <a:pt x="7617" y="11853"/>
                  <a:pt x="7841" y="11955"/>
                </a:cubicBezTo>
                <a:cubicBezTo>
                  <a:pt x="8065" y="12057"/>
                  <a:pt x="8289" y="12159"/>
                  <a:pt x="8534" y="12261"/>
                </a:cubicBezTo>
                <a:cubicBezTo>
                  <a:pt x="9206" y="12505"/>
                  <a:pt x="9878" y="12709"/>
                  <a:pt x="10570" y="12892"/>
                </a:cubicBezTo>
                <a:cubicBezTo>
                  <a:pt x="11120" y="13035"/>
                  <a:pt x="11650" y="13177"/>
                  <a:pt x="12179" y="13381"/>
                </a:cubicBezTo>
                <a:cubicBezTo>
                  <a:pt x="12444" y="13483"/>
                  <a:pt x="12709" y="13605"/>
                  <a:pt x="12974" y="13686"/>
                </a:cubicBezTo>
                <a:cubicBezTo>
                  <a:pt x="13279" y="13808"/>
                  <a:pt x="13585" y="13931"/>
                  <a:pt x="13931" y="13992"/>
                </a:cubicBezTo>
                <a:cubicBezTo>
                  <a:pt x="13971" y="14012"/>
                  <a:pt x="14012" y="14033"/>
                  <a:pt x="14053" y="14053"/>
                </a:cubicBezTo>
                <a:cubicBezTo>
                  <a:pt x="14440" y="14379"/>
                  <a:pt x="14806" y="14705"/>
                  <a:pt x="15193" y="15010"/>
                </a:cubicBezTo>
                <a:cubicBezTo>
                  <a:pt x="15214" y="15030"/>
                  <a:pt x="15234" y="15071"/>
                  <a:pt x="15255" y="15092"/>
                </a:cubicBezTo>
                <a:cubicBezTo>
                  <a:pt x="15255" y="15112"/>
                  <a:pt x="15255" y="15112"/>
                  <a:pt x="15255" y="15132"/>
                </a:cubicBezTo>
                <a:lnTo>
                  <a:pt x="15132" y="15132"/>
                </a:lnTo>
                <a:cubicBezTo>
                  <a:pt x="15030" y="15112"/>
                  <a:pt x="14908" y="15092"/>
                  <a:pt x="14786" y="15071"/>
                </a:cubicBezTo>
                <a:cubicBezTo>
                  <a:pt x="14501" y="15010"/>
                  <a:pt x="14196" y="14949"/>
                  <a:pt x="13890" y="14888"/>
                </a:cubicBezTo>
                <a:cubicBezTo>
                  <a:pt x="13361" y="14745"/>
                  <a:pt x="12851" y="14603"/>
                  <a:pt x="12322" y="14440"/>
                </a:cubicBezTo>
                <a:cubicBezTo>
                  <a:pt x="12098" y="14379"/>
                  <a:pt x="11853" y="14318"/>
                  <a:pt x="11609" y="14257"/>
                </a:cubicBezTo>
                <a:cubicBezTo>
                  <a:pt x="11426" y="14195"/>
                  <a:pt x="11242" y="14134"/>
                  <a:pt x="11039" y="14073"/>
                </a:cubicBezTo>
                <a:cubicBezTo>
                  <a:pt x="10876" y="14033"/>
                  <a:pt x="10713" y="13992"/>
                  <a:pt x="10550" y="13951"/>
                </a:cubicBezTo>
                <a:cubicBezTo>
                  <a:pt x="10306" y="13870"/>
                  <a:pt x="10061" y="13808"/>
                  <a:pt x="9797" y="13747"/>
                </a:cubicBezTo>
                <a:cubicBezTo>
                  <a:pt x="9613" y="13686"/>
                  <a:pt x="9430" y="13646"/>
                  <a:pt x="9247" y="13605"/>
                </a:cubicBezTo>
                <a:cubicBezTo>
                  <a:pt x="8982" y="13544"/>
                  <a:pt x="8717" y="13462"/>
                  <a:pt x="8452" y="13401"/>
                </a:cubicBezTo>
                <a:cubicBezTo>
                  <a:pt x="8330" y="13360"/>
                  <a:pt x="8208" y="13340"/>
                  <a:pt x="8086" y="13320"/>
                </a:cubicBezTo>
                <a:cubicBezTo>
                  <a:pt x="7943" y="13299"/>
                  <a:pt x="7821" y="13259"/>
                  <a:pt x="7679" y="13238"/>
                </a:cubicBezTo>
                <a:cubicBezTo>
                  <a:pt x="7679" y="13238"/>
                  <a:pt x="7679" y="13238"/>
                  <a:pt x="7658" y="13259"/>
                </a:cubicBezTo>
                <a:cubicBezTo>
                  <a:pt x="7964" y="13360"/>
                  <a:pt x="8289" y="13401"/>
                  <a:pt x="8595" y="13544"/>
                </a:cubicBezTo>
                <a:cubicBezTo>
                  <a:pt x="8473" y="13544"/>
                  <a:pt x="8351" y="13523"/>
                  <a:pt x="8249" y="13503"/>
                </a:cubicBezTo>
                <a:cubicBezTo>
                  <a:pt x="8086" y="13483"/>
                  <a:pt x="7943" y="13422"/>
                  <a:pt x="7780" y="13401"/>
                </a:cubicBezTo>
                <a:cubicBezTo>
                  <a:pt x="7556" y="13340"/>
                  <a:pt x="7312" y="13299"/>
                  <a:pt x="7088" y="13238"/>
                </a:cubicBezTo>
                <a:cubicBezTo>
                  <a:pt x="6782" y="13177"/>
                  <a:pt x="6497" y="13116"/>
                  <a:pt x="6212" y="13035"/>
                </a:cubicBezTo>
                <a:cubicBezTo>
                  <a:pt x="5927" y="12974"/>
                  <a:pt x="5642" y="12912"/>
                  <a:pt x="5357" y="12851"/>
                </a:cubicBezTo>
                <a:cubicBezTo>
                  <a:pt x="5072" y="12790"/>
                  <a:pt x="4766" y="12709"/>
                  <a:pt x="4481" y="12648"/>
                </a:cubicBezTo>
                <a:cubicBezTo>
                  <a:pt x="4094" y="12546"/>
                  <a:pt x="3707" y="12464"/>
                  <a:pt x="3300" y="12363"/>
                </a:cubicBezTo>
                <a:cubicBezTo>
                  <a:pt x="3076" y="12322"/>
                  <a:pt x="2831" y="12261"/>
                  <a:pt x="2587" y="12220"/>
                </a:cubicBezTo>
                <a:cubicBezTo>
                  <a:pt x="2485" y="12179"/>
                  <a:pt x="2363" y="12179"/>
                  <a:pt x="2261" y="12159"/>
                </a:cubicBezTo>
                <a:cubicBezTo>
                  <a:pt x="2078" y="12139"/>
                  <a:pt x="1895" y="12098"/>
                  <a:pt x="1711" y="12077"/>
                </a:cubicBezTo>
                <a:cubicBezTo>
                  <a:pt x="1610" y="12057"/>
                  <a:pt x="1508" y="12037"/>
                  <a:pt x="1406" y="12016"/>
                </a:cubicBezTo>
                <a:cubicBezTo>
                  <a:pt x="1365" y="12016"/>
                  <a:pt x="1324" y="11996"/>
                  <a:pt x="1263" y="11996"/>
                </a:cubicBezTo>
                <a:cubicBezTo>
                  <a:pt x="1100" y="11976"/>
                  <a:pt x="917" y="11955"/>
                  <a:pt x="734" y="11955"/>
                </a:cubicBezTo>
                <a:cubicBezTo>
                  <a:pt x="734" y="11948"/>
                  <a:pt x="732" y="11946"/>
                  <a:pt x="728" y="11946"/>
                </a:cubicBezTo>
                <a:cubicBezTo>
                  <a:pt x="720" y="11946"/>
                  <a:pt x="707" y="11955"/>
                  <a:pt x="693" y="11955"/>
                </a:cubicBezTo>
                <a:cubicBezTo>
                  <a:pt x="673" y="11976"/>
                  <a:pt x="632" y="11996"/>
                  <a:pt x="612" y="12016"/>
                </a:cubicBezTo>
                <a:cubicBezTo>
                  <a:pt x="536" y="11986"/>
                  <a:pt x="471" y="11933"/>
                  <a:pt x="393" y="11933"/>
                </a:cubicBezTo>
                <a:cubicBezTo>
                  <a:pt x="366" y="11933"/>
                  <a:pt x="338" y="11940"/>
                  <a:pt x="306" y="11955"/>
                </a:cubicBezTo>
                <a:cubicBezTo>
                  <a:pt x="265" y="12016"/>
                  <a:pt x="306" y="12057"/>
                  <a:pt x="347" y="12118"/>
                </a:cubicBezTo>
                <a:cubicBezTo>
                  <a:pt x="327" y="12118"/>
                  <a:pt x="306" y="12139"/>
                  <a:pt x="286" y="12159"/>
                </a:cubicBezTo>
                <a:cubicBezTo>
                  <a:pt x="306" y="12240"/>
                  <a:pt x="388" y="12240"/>
                  <a:pt x="469" y="12261"/>
                </a:cubicBezTo>
                <a:cubicBezTo>
                  <a:pt x="571" y="12281"/>
                  <a:pt x="673" y="12322"/>
                  <a:pt x="754" y="12342"/>
                </a:cubicBezTo>
                <a:cubicBezTo>
                  <a:pt x="836" y="12363"/>
                  <a:pt x="897" y="12403"/>
                  <a:pt x="958" y="12424"/>
                </a:cubicBezTo>
                <a:cubicBezTo>
                  <a:pt x="1080" y="12444"/>
                  <a:pt x="1202" y="12464"/>
                  <a:pt x="1304" y="12505"/>
                </a:cubicBezTo>
                <a:cubicBezTo>
                  <a:pt x="1467" y="12566"/>
                  <a:pt x="1630" y="12627"/>
                  <a:pt x="1813" y="12688"/>
                </a:cubicBezTo>
                <a:cubicBezTo>
                  <a:pt x="2221" y="12811"/>
                  <a:pt x="2628" y="12933"/>
                  <a:pt x="3035" y="13055"/>
                </a:cubicBezTo>
                <a:cubicBezTo>
                  <a:pt x="3239" y="13136"/>
                  <a:pt x="3463" y="13218"/>
                  <a:pt x="3687" y="13279"/>
                </a:cubicBezTo>
                <a:cubicBezTo>
                  <a:pt x="3972" y="13360"/>
                  <a:pt x="4257" y="13462"/>
                  <a:pt x="4542" y="13544"/>
                </a:cubicBezTo>
                <a:cubicBezTo>
                  <a:pt x="4868" y="13646"/>
                  <a:pt x="5214" y="13747"/>
                  <a:pt x="5560" y="13849"/>
                </a:cubicBezTo>
                <a:cubicBezTo>
                  <a:pt x="5805" y="13910"/>
                  <a:pt x="6049" y="13992"/>
                  <a:pt x="6294" y="14053"/>
                </a:cubicBezTo>
                <a:cubicBezTo>
                  <a:pt x="6742" y="14175"/>
                  <a:pt x="7190" y="14277"/>
                  <a:pt x="7658" y="14399"/>
                </a:cubicBezTo>
                <a:cubicBezTo>
                  <a:pt x="7862" y="14460"/>
                  <a:pt x="8065" y="14501"/>
                  <a:pt x="8269" y="14562"/>
                </a:cubicBezTo>
                <a:cubicBezTo>
                  <a:pt x="8452" y="14603"/>
                  <a:pt x="8636" y="14643"/>
                  <a:pt x="8819" y="14684"/>
                </a:cubicBezTo>
                <a:cubicBezTo>
                  <a:pt x="9104" y="14745"/>
                  <a:pt x="9389" y="14806"/>
                  <a:pt x="9654" y="14868"/>
                </a:cubicBezTo>
                <a:cubicBezTo>
                  <a:pt x="10143" y="14969"/>
                  <a:pt x="10632" y="15071"/>
                  <a:pt x="11100" y="15153"/>
                </a:cubicBezTo>
                <a:cubicBezTo>
                  <a:pt x="11467" y="15214"/>
                  <a:pt x="11833" y="15254"/>
                  <a:pt x="12220" y="15316"/>
                </a:cubicBezTo>
                <a:cubicBezTo>
                  <a:pt x="12220" y="15316"/>
                  <a:pt x="12240" y="15336"/>
                  <a:pt x="12261" y="15336"/>
                </a:cubicBezTo>
                <a:cubicBezTo>
                  <a:pt x="12261" y="15336"/>
                  <a:pt x="12261" y="15356"/>
                  <a:pt x="12261" y="15356"/>
                </a:cubicBezTo>
                <a:cubicBezTo>
                  <a:pt x="10448" y="15153"/>
                  <a:pt x="8676" y="14806"/>
                  <a:pt x="6905" y="14379"/>
                </a:cubicBezTo>
                <a:lnTo>
                  <a:pt x="6823" y="14379"/>
                </a:lnTo>
                <a:cubicBezTo>
                  <a:pt x="6681" y="14318"/>
                  <a:pt x="6558" y="14257"/>
                  <a:pt x="6416" y="14216"/>
                </a:cubicBezTo>
                <a:cubicBezTo>
                  <a:pt x="6334" y="14216"/>
                  <a:pt x="6253" y="14195"/>
                  <a:pt x="6192" y="14155"/>
                </a:cubicBezTo>
                <a:cubicBezTo>
                  <a:pt x="6151" y="14155"/>
                  <a:pt x="6131" y="14134"/>
                  <a:pt x="6110" y="14134"/>
                </a:cubicBezTo>
                <a:cubicBezTo>
                  <a:pt x="5866" y="14053"/>
                  <a:pt x="5601" y="14033"/>
                  <a:pt x="5377" y="13931"/>
                </a:cubicBezTo>
                <a:cubicBezTo>
                  <a:pt x="5357" y="13931"/>
                  <a:pt x="5357" y="13931"/>
                  <a:pt x="5336" y="13910"/>
                </a:cubicBezTo>
                <a:cubicBezTo>
                  <a:pt x="5112" y="13849"/>
                  <a:pt x="4888" y="13808"/>
                  <a:pt x="4664" y="13727"/>
                </a:cubicBezTo>
                <a:cubicBezTo>
                  <a:pt x="4522" y="13686"/>
                  <a:pt x="4359" y="13625"/>
                  <a:pt x="4216" y="13584"/>
                </a:cubicBezTo>
                <a:cubicBezTo>
                  <a:pt x="3972" y="13503"/>
                  <a:pt x="3748" y="13422"/>
                  <a:pt x="3524" y="13360"/>
                </a:cubicBezTo>
                <a:cubicBezTo>
                  <a:pt x="3422" y="13320"/>
                  <a:pt x="3320" y="13299"/>
                  <a:pt x="3198" y="13259"/>
                </a:cubicBezTo>
                <a:cubicBezTo>
                  <a:pt x="3056" y="13198"/>
                  <a:pt x="2913" y="13136"/>
                  <a:pt x="2770" y="13096"/>
                </a:cubicBezTo>
                <a:cubicBezTo>
                  <a:pt x="2628" y="13035"/>
                  <a:pt x="2485" y="12994"/>
                  <a:pt x="2343" y="12953"/>
                </a:cubicBezTo>
                <a:cubicBezTo>
                  <a:pt x="2282" y="12933"/>
                  <a:pt x="2200" y="12912"/>
                  <a:pt x="2139" y="12892"/>
                </a:cubicBezTo>
                <a:cubicBezTo>
                  <a:pt x="1996" y="12851"/>
                  <a:pt x="1874" y="12790"/>
                  <a:pt x="1752" y="12749"/>
                </a:cubicBezTo>
                <a:cubicBezTo>
                  <a:pt x="1528" y="12688"/>
                  <a:pt x="1304" y="12627"/>
                  <a:pt x="1080" y="12546"/>
                </a:cubicBezTo>
                <a:cubicBezTo>
                  <a:pt x="937" y="12485"/>
                  <a:pt x="775" y="12444"/>
                  <a:pt x="632" y="12403"/>
                </a:cubicBezTo>
                <a:cubicBezTo>
                  <a:pt x="428" y="12322"/>
                  <a:pt x="225" y="12281"/>
                  <a:pt x="21" y="12240"/>
                </a:cubicBezTo>
                <a:cubicBezTo>
                  <a:pt x="21" y="12240"/>
                  <a:pt x="21" y="12240"/>
                  <a:pt x="1" y="12261"/>
                </a:cubicBezTo>
                <a:cubicBezTo>
                  <a:pt x="102" y="12301"/>
                  <a:pt x="184" y="12322"/>
                  <a:pt x="286" y="12363"/>
                </a:cubicBezTo>
                <a:cubicBezTo>
                  <a:pt x="449" y="12424"/>
                  <a:pt x="612" y="12485"/>
                  <a:pt x="795" y="12546"/>
                </a:cubicBezTo>
                <a:cubicBezTo>
                  <a:pt x="1039" y="12648"/>
                  <a:pt x="1284" y="12749"/>
                  <a:pt x="1548" y="12851"/>
                </a:cubicBezTo>
                <a:cubicBezTo>
                  <a:pt x="1752" y="12933"/>
                  <a:pt x="1976" y="13014"/>
                  <a:pt x="2200" y="13096"/>
                </a:cubicBezTo>
                <a:lnTo>
                  <a:pt x="2913" y="13360"/>
                </a:lnTo>
                <a:cubicBezTo>
                  <a:pt x="3056" y="13422"/>
                  <a:pt x="3198" y="13483"/>
                  <a:pt x="3341" y="13523"/>
                </a:cubicBezTo>
                <a:cubicBezTo>
                  <a:pt x="3707" y="13666"/>
                  <a:pt x="4074" y="13808"/>
                  <a:pt x="4420" y="13931"/>
                </a:cubicBezTo>
                <a:cubicBezTo>
                  <a:pt x="4664" y="14012"/>
                  <a:pt x="4888" y="14094"/>
                  <a:pt x="5112" y="14155"/>
                </a:cubicBezTo>
                <a:cubicBezTo>
                  <a:pt x="5560" y="14297"/>
                  <a:pt x="5988" y="14419"/>
                  <a:pt x="6416" y="14562"/>
                </a:cubicBezTo>
                <a:cubicBezTo>
                  <a:pt x="6477" y="14582"/>
                  <a:pt x="6538" y="14582"/>
                  <a:pt x="6599" y="14603"/>
                </a:cubicBezTo>
                <a:cubicBezTo>
                  <a:pt x="6803" y="14643"/>
                  <a:pt x="6986" y="14705"/>
                  <a:pt x="7169" y="14766"/>
                </a:cubicBezTo>
                <a:cubicBezTo>
                  <a:pt x="7393" y="14827"/>
                  <a:pt x="7617" y="14868"/>
                  <a:pt x="7862" y="14929"/>
                </a:cubicBezTo>
                <a:cubicBezTo>
                  <a:pt x="8106" y="14990"/>
                  <a:pt x="8371" y="15071"/>
                  <a:pt x="8636" y="15112"/>
                </a:cubicBezTo>
                <a:cubicBezTo>
                  <a:pt x="9104" y="15214"/>
                  <a:pt x="9573" y="15295"/>
                  <a:pt x="10041" y="15397"/>
                </a:cubicBezTo>
                <a:cubicBezTo>
                  <a:pt x="10876" y="15540"/>
                  <a:pt x="11731" y="15641"/>
                  <a:pt x="12587" y="15682"/>
                </a:cubicBezTo>
                <a:cubicBezTo>
                  <a:pt x="13747" y="15743"/>
                  <a:pt x="14929" y="15784"/>
                  <a:pt x="16090" y="15845"/>
                </a:cubicBezTo>
                <a:cubicBezTo>
                  <a:pt x="16171" y="15845"/>
                  <a:pt x="16232" y="15865"/>
                  <a:pt x="16293" y="15906"/>
                </a:cubicBezTo>
                <a:cubicBezTo>
                  <a:pt x="16619" y="16151"/>
                  <a:pt x="16965" y="16395"/>
                  <a:pt x="17291" y="16660"/>
                </a:cubicBezTo>
                <a:cubicBezTo>
                  <a:pt x="17332" y="16680"/>
                  <a:pt x="17352" y="16700"/>
                  <a:pt x="17373" y="16741"/>
                </a:cubicBezTo>
                <a:cubicBezTo>
                  <a:pt x="17352" y="16762"/>
                  <a:pt x="17352" y="16762"/>
                  <a:pt x="17332" y="16762"/>
                </a:cubicBezTo>
                <a:cubicBezTo>
                  <a:pt x="17291" y="16782"/>
                  <a:pt x="17271" y="16782"/>
                  <a:pt x="17230" y="16782"/>
                </a:cubicBezTo>
                <a:cubicBezTo>
                  <a:pt x="16762" y="16741"/>
                  <a:pt x="16293" y="16721"/>
                  <a:pt x="15804" y="16700"/>
                </a:cubicBezTo>
                <a:cubicBezTo>
                  <a:pt x="15540" y="16680"/>
                  <a:pt x="15255" y="16660"/>
                  <a:pt x="14990" y="16660"/>
                </a:cubicBezTo>
                <a:cubicBezTo>
                  <a:pt x="14684" y="16639"/>
                  <a:pt x="14399" y="16619"/>
                  <a:pt x="14114" y="16599"/>
                </a:cubicBezTo>
                <a:cubicBezTo>
                  <a:pt x="13544" y="16578"/>
                  <a:pt x="12994" y="16558"/>
                  <a:pt x="12424" y="16537"/>
                </a:cubicBezTo>
                <a:cubicBezTo>
                  <a:pt x="11874" y="16517"/>
                  <a:pt x="11344" y="16476"/>
                  <a:pt x="10794" y="16436"/>
                </a:cubicBezTo>
                <a:cubicBezTo>
                  <a:pt x="10326" y="16415"/>
                  <a:pt x="9837" y="16375"/>
                  <a:pt x="9369" y="16334"/>
                </a:cubicBezTo>
                <a:cubicBezTo>
                  <a:pt x="9002" y="16313"/>
                  <a:pt x="8656" y="16273"/>
                  <a:pt x="8289" y="16232"/>
                </a:cubicBezTo>
                <a:cubicBezTo>
                  <a:pt x="7862" y="16212"/>
                  <a:pt x="7414" y="16171"/>
                  <a:pt x="6966" y="16130"/>
                </a:cubicBezTo>
                <a:cubicBezTo>
                  <a:pt x="6497" y="16110"/>
                  <a:pt x="6029" y="16069"/>
                  <a:pt x="5560" y="16049"/>
                </a:cubicBezTo>
                <a:cubicBezTo>
                  <a:pt x="5540" y="16089"/>
                  <a:pt x="5520" y="16089"/>
                  <a:pt x="5520" y="16110"/>
                </a:cubicBezTo>
                <a:cubicBezTo>
                  <a:pt x="5487" y="16113"/>
                  <a:pt x="5451" y="16115"/>
                  <a:pt x="5413" y="16115"/>
                </a:cubicBezTo>
                <a:cubicBezTo>
                  <a:pt x="5235" y="16115"/>
                  <a:pt x="5017" y="16079"/>
                  <a:pt x="4950" y="16028"/>
                </a:cubicBezTo>
                <a:cubicBezTo>
                  <a:pt x="4888" y="16049"/>
                  <a:pt x="4827" y="16054"/>
                  <a:pt x="4766" y="16054"/>
                </a:cubicBezTo>
                <a:cubicBezTo>
                  <a:pt x="4705" y="16054"/>
                  <a:pt x="4644" y="16049"/>
                  <a:pt x="4583" y="16049"/>
                </a:cubicBezTo>
                <a:cubicBezTo>
                  <a:pt x="4318" y="16028"/>
                  <a:pt x="4053" y="16008"/>
                  <a:pt x="3789" y="15988"/>
                </a:cubicBezTo>
                <a:cubicBezTo>
                  <a:pt x="3642" y="15988"/>
                  <a:pt x="3482" y="16014"/>
                  <a:pt x="3331" y="16014"/>
                </a:cubicBezTo>
                <a:cubicBezTo>
                  <a:pt x="3293" y="16014"/>
                  <a:pt x="3255" y="16012"/>
                  <a:pt x="3218" y="16008"/>
                </a:cubicBezTo>
                <a:cubicBezTo>
                  <a:pt x="3178" y="16008"/>
                  <a:pt x="3137" y="16028"/>
                  <a:pt x="3096" y="16028"/>
                </a:cubicBezTo>
                <a:cubicBezTo>
                  <a:pt x="3076" y="16212"/>
                  <a:pt x="3218" y="16232"/>
                  <a:pt x="3320" y="16293"/>
                </a:cubicBezTo>
                <a:lnTo>
                  <a:pt x="3157" y="16293"/>
                </a:lnTo>
                <a:cubicBezTo>
                  <a:pt x="3157" y="16313"/>
                  <a:pt x="3178" y="16334"/>
                  <a:pt x="3198" y="16334"/>
                </a:cubicBezTo>
                <a:cubicBezTo>
                  <a:pt x="3361" y="16415"/>
                  <a:pt x="3504" y="16497"/>
                  <a:pt x="3687" y="16558"/>
                </a:cubicBezTo>
                <a:cubicBezTo>
                  <a:pt x="4074" y="16680"/>
                  <a:pt x="4481" y="16802"/>
                  <a:pt x="4888" y="16884"/>
                </a:cubicBezTo>
                <a:cubicBezTo>
                  <a:pt x="5601" y="17047"/>
                  <a:pt x="6334" y="17189"/>
                  <a:pt x="7068" y="17332"/>
                </a:cubicBezTo>
                <a:cubicBezTo>
                  <a:pt x="7943" y="17495"/>
                  <a:pt x="8839" y="17637"/>
                  <a:pt x="9735" y="17759"/>
                </a:cubicBezTo>
                <a:cubicBezTo>
                  <a:pt x="10733" y="17882"/>
                  <a:pt x="11731" y="17963"/>
                  <a:pt x="12750" y="17963"/>
                </a:cubicBezTo>
                <a:cubicBezTo>
                  <a:pt x="13136" y="17963"/>
                  <a:pt x="13523" y="17943"/>
                  <a:pt x="13910" y="17882"/>
                </a:cubicBezTo>
                <a:cubicBezTo>
                  <a:pt x="14460" y="17821"/>
                  <a:pt x="15010" y="17698"/>
                  <a:pt x="15540" y="17596"/>
                </a:cubicBezTo>
                <a:cubicBezTo>
                  <a:pt x="15865" y="17515"/>
                  <a:pt x="16191" y="17434"/>
                  <a:pt x="16538" y="17393"/>
                </a:cubicBezTo>
                <a:cubicBezTo>
                  <a:pt x="17047" y="17352"/>
                  <a:pt x="17576" y="17332"/>
                  <a:pt x="18106" y="17311"/>
                </a:cubicBezTo>
                <a:cubicBezTo>
                  <a:pt x="18187" y="17311"/>
                  <a:pt x="18248" y="17332"/>
                  <a:pt x="18330" y="17372"/>
                </a:cubicBezTo>
                <a:cubicBezTo>
                  <a:pt x="18533" y="17515"/>
                  <a:pt x="18737" y="17658"/>
                  <a:pt x="18941" y="17780"/>
                </a:cubicBezTo>
                <a:cubicBezTo>
                  <a:pt x="19144" y="17922"/>
                  <a:pt x="19368" y="18065"/>
                  <a:pt x="19572" y="18187"/>
                </a:cubicBezTo>
                <a:cubicBezTo>
                  <a:pt x="19959" y="18452"/>
                  <a:pt x="20346" y="18676"/>
                  <a:pt x="20753" y="18920"/>
                </a:cubicBezTo>
                <a:cubicBezTo>
                  <a:pt x="20977" y="19063"/>
                  <a:pt x="21222" y="19205"/>
                  <a:pt x="21466" y="19348"/>
                </a:cubicBezTo>
                <a:cubicBezTo>
                  <a:pt x="21486" y="19368"/>
                  <a:pt x="21527" y="19389"/>
                  <a:pt x="21527" y="19470"/>
                </a:cubicBezTo>
                <a:cubicBezTo>
                  <a:pt x="21507" y="19470"/>
                  <a:pt x="21486" y="19450"/>
                  <a:pt x="21466" y="19450"/>
                </a:cubicBezTo>
                <a:cubicBezTo>
                  <a:pt x="21303" y="19409"/>
                  <a:pt x="21120" y="19429"/>
                  <a:pt x="20957" y="19368"/>
                </a:cubicBezTo>
                <a:cubicBezTo>
                  <a:pt x="20916" y="19348"/>
                  <a:pt x="20875" y="19348"/>
                  <a:pt x="20814" y="19348"/>
                </a:cubicBezTo>
                <a:cubicBezTo>
                  <a:pt x="20651" y="19307"/>
                  <a:pt x="20468" y="19328"/>
                  <a:pt x="20305" y="19266"/>
                </a:cubicBezTo>
                <a:cubicBezTo>
                  <a:pt x="20163" y="19226"/>
                  <a:pt x="20020" y="19205"/>
                  <a:pt x="19878" y="19185"/>
                </a:cubicBezTo>
                <a:cubicBezTo>
                  <a:pt x="19796" y="19165"/>
                  <a:pt x="19694" y="19124"/>
                  <a:pt x="19613" y="19124"/>
                </a:cubicBezTo>
                <a:cubicBezTo>
                  <a:pt x="19450" y="19104"/>
                  <a:pt x="19307" y="19063"/>
                  <a:pt x="19144" y="19063"/>
                </a:cubicBezTo>
                <a:lnTo>
                  <a:pt x="19083" y="19063"/>
                </a:lnTo>
                <a:cubicBezTo>
                  <a:pt x="19043" y="19042"/>
                  <a:pt x="18981" y="19022"/>
                  <a:pt x="18941" y="19022"/>
                </a:cubicBezTo>
                <a:cubicBezTo>
                  <a:pt x="18839" y="19002"/>
                  <a:pt x="18717" y="18981"/>
                  <a:pt x="18615" y="18961"/>
                </a:cubicBezTo>
                <a:cubicBezTo>
                  <a:pt x="18472" y="18941"/>
                  <a:pt x="18330" y="18941"/>
                  <a:pt x="18187" y="18920"/>
                </a:cubicBezTo>
                <a:cubicBezTo>
                  <a:pt x="18167" y="18920"/>
                  <a:pt x="18146" y="18941"/>
                  <a:pt x="18126" y="18961"/>
                </a:cubicBezTo>
                <a:lnTo>
                  <a:pt x="18126" y="18941"/>
                </a:lnTo>
                <a:cubicBezTo>
                  <a:pt x="18065" y="18920"/>
                  <a:pt x="18004" y="18920"/>
                  <a:pt x="17963" y="18920"/>
                </a:cubicBezTo>
                <a:cubicBezTo>
                  <a:pt x="17902" y="18900"/>
                  <a:pt x="17821" y="18880"/>
                  <a:pt x="17759" y="18880"/>
                </a:cubicBezTo>
                <a:cubicBezTo>
                  <a:pt x="17738" y="18875"/>
                  <a:pt x="17716" y="18874"/>
                  <a:pt x="17695" y="18874"/>
                </a:cubicBezTo>
                <a:cubicBezTo>
                  <a:pt x="17636" y="18874"/>
                  <a:pt x="17577" y="18885"/>
                  <a:pt x="17519" y="18885"/>
                </a:cubicBezTo>
                <a:cubicBezTo>
                  <a:pt x="17497" y="18885"/>
                  <a:pt x="17476" y="18884"/>
                  <a:pt x="17454" y="18880"/>
                </a:cubicBezTo>
                <a:cubicBezTo>
                  <a:pt x="17311" y="18880"/>
                  <a:pt x="17169" y="18859"/>
                  <a:pt x="17026" y="18839"/>
                </a:cubicBezTo>
                <a:cubicBezTo>
                  <a:pt x="16935" y="18839"/>
                  <a:pt x="16838" y="18834"/>
                  <a:pt x="16741" y="18834"/>
                </a:cubicBezTo>
                <a:cubicBezTo>
                  <a:pt x="16644" y="18834"/>
                  <a:pt x="16548" y="18839"/>
                  <a:pt x="16456" y="18859"/>
                </a:cubicBezTo>
                <a:cubicBezTo>
                  <a:pt x="16405" y="18869"/>
                  <a:pt x="16359" y="18874"/>
                  <a:pt x="16314" y="18874"/>
                </a:cubicBezTo>
                <a:cubicBezTo>
                  <a:pt x="16268" y="18874"/>
                  <a:pt x="16222" y="18869"/>
                  <a:pt x="16171" y="18859"/>
                </a:cubicBezTo>
                <a:lnTo>
                  <a:pt x="16069" y="18859"/>
                </a:lnTo>
                <a:cubicBezTo>
                  <a:pt x="15804" y="18859"/>
                  <a:pt x="15560" y="18880"/>
                  <a:pt x="15295" y="18900"/>
                </a:cubicBezTo>
                <a:cubicBezTo>
                  <a:pt x="14929" y="18920"/>
                  <a:pt x="14562" y="18961"/>
                  <a:pt x="14196" y="19002"/>
                </a:cubicBezTo>
                <a:cubicBezTo>
                  <a:pt x="13381" y="19124"/>
                  <a:pt x="12566" y="19246"/>
                  <a:pt x="11752" y="19389"/>
                </a:cubicBezTo>
                <a:cubicBezTo>
                  <a:pt x="11181" y="19470"/>
                  <a:pt x="10611" y="19572"/>
                  <a:pt x="10041" y="19694"/>
                </a:cubicBezTo>
                <a:cubicBezTo>
                  <a:pt x="9287" y="19857"/>
                  <a:pt x="8513" y="19959"/>
                  <a:pt x="7760" y="20183"/>
                </a:cubicBezTo>
                <a:cubicBezTo>
                  <a:pt x="7536" y="20244"/>
                  <a:pt x="7292" y="20285"/>
                  <a:pt x="7068" y="20346"/>
                </a:cubicBezTo>
                <a:cubicBezTo>
                  <a:pt x="6925" y="20387"/>
                  <a:pt x="6782" y="20448"/>
                  <a:pt x="6640" y="20529"/>
                </a:cubicBezTo>
                <a:cubicBezTo>
                  <a:pt x="6538" y="20570"/>
                  <a:pt x="6518" y="20611"/>
                  <a:pt x="6558" y="20733"/>
                </a:cubicBezTo>
                <a:cubicBezTo>
                  <a:pt x="6585" y="20759"/>
                  <a:pt x="6611" y="20766"/>
                  <a:pt x="6637" y="20766"/>
                </a:cubicBezTo>
                <a:cubicBezTo>
                  <a:pt x="6672" y="20766"/>
                  <a:pt x="6707" y="20753"/>
                  <a:pt x="6742" y="20753"/>
                </a:cubicBezTo>
                <a:cubicBezTo>
                  <a:pt x="6823" y="20753"/>
                  <a:pt x="6884" y="20774"/>
                  <a:pt x="6945" y="20774"/>
                </a:cubicBezTo>
                <a:cubicBezTo>
                  <a:pt x="6945" y="20794"/>
                  <a:pt x="6945" y="20794"/>
                  <a:pt x="6945" y="20814"/>
                </a:cubicBezTo>
                <a:cubicBezTo>
                  <a:pt x="6823" y="20814"/>
                  <a:pt x="6721" y="20814"/>
                  <a:pt x="6619" y="20835"/>
                </a:cubicBezTo>
                <a:cubicBezTo>
                  <a:pt x="6619" y="20835"/>
                  <a:pt x="6619" y="20855"/>
                  <a:pt x="6619" y="20855"/>
                </a:cubicBezTo>
                <a:cubicBezTo>
                  <a:pt x="6660" y="20875"/>
                  <a:pt x="6681" y="20896"/>
                  <a:pt x="6721" y="20896"/>
                </a:cubicBezTo>
                <a:cubicBezTo>
                  <a:pt x="6823" y="20916"/>
                  <a:pt x="6925" y="20936"/>
                  <a:pt x="7027" y="20936"/>
                </a:cubicBezTo>
                <a:cubicBezTo>
                  <a:pt x="7429" y="20966"/>
                  <a:pt x="7843" y="20985"/>
                  <a:pt x="8251" y="20985"/>
                </a:cubicBezTo>
                <a:cubicBezTo>
                  <a:pt x="8401" y="20985"/>
                  <a:pt x="8549" y="20983"/>
                  <a:pt x="8697" y="20977"/>
                </a:cubicBezTo>
                <a:cubicBezTo>
                  <a:pt x="9654" y="20936"/>
                  <a:pt x="10611" y="20855"/>
                  <a:pt x="11548" y="20774"/>
                </a:cubicBezTo>
                <a:cubicBezTo>
                  <a:pt x="12261" y="20692"/>
                  <a:pt x="12974" y="20611"/>
                  <a:pt x="13686" y="20529"/>
                </a:cubicBezTo>
                <a:cubicBezTo>
                  <a:pt x="14053" y="20488"/>
                  <a:pt x="14420" y="20427"/>
                  <a:pt x="14786" y="20387"/>
                </a:cubicBezTo>
                <a:cubicBezTo>
                  <a:pt x="15255" y="20325"/>
                  <a:pt x="15723" y="20285"/>
                  <a:pt x="16212" y="20224"/>
                </a:cubicBezTo>
                <a:cubicBezTo>
                  <a:pt x="16843" y="20142"/>
                  <a:pt x="17474" y="20101"/>
                  <a:pt x="18126" y="20101"/>
                </a:cubicBezTo>
                <a:cubicBezTo>
                  <a:pt x="18819" y="20081"/>
                  <a:pt x="19491" y="20061"/>
                  <a:pt x="20183" y="19979"/>
                </a:cubicBezTo>
                <a:cubicBezTo>
                  <a:pt x="20397" y="19959"/>
                  <a:pt x="20616" y="19949"/>
                  <a:pt x="20837" y="19949"/>
                </a:cubicBezTo>
                <a:cubicBezTo>
                  <a:pt x="21059" y="19949"/>
                  <a:pt x="21283" y="19959"/>
                  <a:pt x="21507" y="19979"/>
                </a:cubicBezTo>
                <a:cubicBezTo>
                  <a:pt x="21812" y="20000"/>
                  <a:pt x="22138" y="20040"/>
                  <a:pt x="22444" y="20061"/>
                </a:cubicBezTo>
                <a:cubicBezTo>
                  <a:pt x="22790" y="20061"/>
                  <a:pt x="23075" y="20244"/>
                  <a:pt x="23360" y="20387"/>
                </a:cubicBezTo>
                <a:cubicBezTo>
                  <a:pt x="23441" y="20427"/>
                  <a:pt x="23523" y="20468"/>
                  <a:pt x="23584" y="20488"/>
                </a:cubicBezTo>
                <a:cubicBezTo>
                  <a:pt x="23686" y="20448"/>
                  <a:pt x="23767" y="20407"/>
                  <a:pt x="23849" y="20366"/>
                </a:cubicBezTo>
                <a:cubicBezTo>
                  <a:pt x="23869" y="20366"/>
                  <a:pt x="23869" y="20325"/>
                  <a:pt x="23890" y="20285"/>
                </a:cubicBezTo>
                <a:cubicBezTo>
                  <a:pt x="23930" y="20305"/>
                  <a:pt x="23951" y="20325"/>
                  <a:pt x="23991" y="20346"/>
                </a:cubicBezTo>
                <a:cubicBezTo>
                  <a:pt x="23971" y="20407"/>
                  <a:pt x="23951" y="20427"/>
                  <a:pt x="23930" y="20468"/>
                </a:cubicBezTo>
                <a:cubicBezTo>
                  <a:pt x="23890" y="20488"/>
                  <a:pt x="23869" y="20488"/>
                  <a:pt x="23828" y="20488"/>
                </a:cubicBezTo>
                <a:cubicBezTo>
                  <a:pt x="23828" y="20529"/>
                  <a:pt x="23808" y="20570"/>
                  <a:pt x="23808" y="20611"/>
                </a:cubicBezTo>
                <a:cubicBezTo>
                  <a:pt x="23910" y="20672"/>
                  <a:pt x="23991" y="20712"/>
                  <a:pt x="24093" y="20753"/>
                </a:cubicBezTo>
                <a:cubicBezTo>
                  <a:pt x="24134" y="20774"/>
                  <a:pt x="24175" y="20814"/>
                  <a:pt x="24215" y="20835"/>
                </a:cubicBezTo>
                <a:cubicBezTo>
                  <a:pt x="24338" y="20896"/>
                  <a:pt x="24480" y="20957"/>
                  <a:pt x="24602" y="21018"/>
                </a:cubicBezTo>
                <a:cubicBezTo>
                  <a:pt x="24663" y="21059"/>
                  <a:pt x="24725" y="21079"/>
                  <a:pt x="24745" y="21160"/>
                </a:cubicBezTo>
                <a:cubicBezTo>
                  <a:pt x="24684" y="21181"/>
                  <a:pt x="24643" y="21181"/>
                  <a:pt x="24602" y="21181"/>
                </a:cubicBezTo>
                <a:cubicBezTo>
                  <a:pt x="24290" y="21181"/>
                  <a:pt x="23987" y="21190"/>
                  <a:pt x="23681" y="21190"/>
                </a:cubicBezTo>
                <a:cubicBezTo>
                  <a:pt x="23527" y="21190"/>
                  <a:pt x="23374" y="21188"/>
                  <a:pt x="23217" y="21181"/>
                </a:cubicBezTo>
                <a:cubicBezTo>
                  <a:pt x="22764" y="21156"/>
                  <a:pt x="22303" y="21138"/>
                  <a:pt x="21840" y="21138"/>
                </a:cubicBezTo>
                <a:cubicBezTo>
                  <a:pt x="21553" y="21138"/>
                  <a:pt x="21265" y="21145"/>
                  <a:pt x="20977" y="21160"/>
                </a:cubicBezTo>
                <a:cubicBezTo>
                  <a:pt x="20264" y="21181"/>
                  <a:pt x="19552" y="21262"/>
                  <a:pt x="18839" y="21384"/>
                </a:cubicBezTo>
                <a:cubicBezTo>
                  <a:pt x="18391" y="21466"/>
                  <a:pt x="17922" y="21547"/>
                  <a:pt x="17474" y="21629"/>
                </a:cubicBezTo>
                <a:cubicBezTo>
                  <a:pt x="17067" y="21731"/>
                  <a:pt x="16660" y="21812"/>
                  <a:pt x="16252" y="21914"/>
                </a:cubicBezTo>
                <a:cubicBezTo>
                  <a:pt x="16008" y="21975"/>
                  <a:pt x="15784" y="22057"/>
                  <a:pt x="15560" y="22118"/>
                </a:cubicBezTo>
                <a:cubicBezTo>
                  <a:pt x="15356" y="22179"/>
                  <a:pt x="15173" y="22219"/>
                  <a:pt x="14990" y="22281"/>
                </a:cubicBezTo>
                <a:cubicBezTo>
                  <a:pt x="14969" y="22281"/>
                  <a:pt x="14949" y="22301"/>
                  <a:pt x="14908" y="22321"/>
                </a:cubicBezTo>
                <a:cubicBezTo>
                  <a:pt x="14969" y="22321"/>
                  <a:pt x="14990" y="22321"/>
                  <a:pt x="15010" y="22342"/>
                </a:cubicBezTo>
                <a:cubicBezTo>
                  <a:pt x="14969" y="22362"/>
                  <a:pt x="14929" y="22382"/>
                  <a:pt x="14908" y="22382"/>
                </a:cubicBezTo>
                <a:cubicBezTo>
                  <a:pt x="14868" y="22362"/>
                  <a:pt x="14868" y="22342"/>
                  <a:pt x="14847" y="22321"/>
                </a:cubicBezTo>
                <a:cubicBezTo>
                  <a:pt x="14806" y="22342"/>
                  <a:pt x="14786" y="22342"/>
                  <a:pt x="14766" y="22342"/>
                </a:cubicBezTo>
                <a:cubicBezTo>
                  <a:pt x="14521" y="22443"/>
                  <a:pt x="14277" y="22484"/>
                  <a:pt x="14053" y="22606"/>
                </a:cubicBezTo>
                <a:cubicBezTo>
                  <a:pt x="14053" y="22627"/>
                  <a:pt x="14053" y="22627"/>
                  <a:pt x="14033" y="22627"/>
                </a:cubicBezTo>
                <a:cubicBezTo>
                  <a:pt x="13829" y="22688"/>
                  <a:pt x="13605" y="22769"/>
                  <a:pt x="13381" y="22851"/>
                </a:cubicBezTo>
                <a:cubicBezTo>
                  <a:pt x="13218" y="22912"/>
                  <a:pt x="13035" y="22993"/>
                  <a:pt x="12872" y="23054"/>
                </a:cubicBezTo>
                <a:cubicBezTo>
                  <a:pt x="12729" y="23116"/>
                  <a:pt x="12566" y="23197"/>
                  <a:pt x="12424" y="23258"/>
                </a:cubicBezTo>
                <a:cubicBezTo>
                  <a:pt x="12363" y="23299"/>
                  <a:pt x="12281" y="23340"/>
                  <a:pt x="12200" y="23380"/>
                </a:cubicBezTo>
                <a:cubicBezTo>
                  <a:pt x="12200" y="23380"/>
                  <a:pt x="12179" y="23401"/>
                  <a:pt x="12179" y="23421"/>
                </a:cubicBezTo>
                <a:cubicBezTo>
                  <a:pt x="12179" y="23462"/>
                  <a:pt x="12200" y="23482"/>
                  <a:pt x="12200" y="23523"/>
                </a:cubicBezTo>
                <a:cubicBezTo>
                  <a:pt x="12240" y="23543"/>
                  <a:pt x="12261" y="23564"/>
                  <a:pt x="12302" y="23584"/>
                </a:cubicBezTo>
                <a:lnTo>
                  <a:pt x="12220" y="23645"/>
                </a:lnTo>
                <a:cubicBezTo>
                  <a:pt x="12281" y="23665"/>
                  <a:pt x="12322" y="23665"/>
                  <a:pt x="12342" y="23665"/>
                </a:cubicBezTo>
                <a:cubicBezTo>
                  <a:pt x="12546" y="23645"/>
                  <a:pt x="12750" y="23645"/>
                  <a:pt x="12953" y="23625"/>
                </a:cubicBezTo>
                <a:cubicBezTo>
                  <a:pt x="13340" y="23584"/>
                  <a:pt x="13707" y="23523"/>
                  <a:pt x="14094" y="23482"/>
                </a:cubicBezTo>
                <a:cubicBezTo>
                  <a:pt x="14420" y="23462"/>
                  <a:pt x="14725" y="23421"/>
                  <a:pt x="15051" y="23380"/>
                </a:cubicBezTo>
                <a:cubicBezTo>
                  <a:pt x="15703" y="23299"/>
                  <a:pt x="16354" y="23217"/>
                  <a:pt x="17026" y="23136"/>
                </a:cubicBezTo>
                <a:cubicBezTo>
                  <a:pt x="17719" y="23034"/>
                  <a:pt x="18391" y="22932"/>
                  <a:pt x="19083" y="22830"/>
                </a:cubicBezTo>
                <a:cubicBezTo>
                  <a:pt x="20081" y="22708"/>
                  <a:pt x="21099" y="22566"/>
                  <a:pt x="22097" y="22423"/>
                </a:cubicBezTo>
                <a:cubicBezTo>
                  <a:pt x="22810" y="22321"/>
                  <a:pt x="23523" y="22179"/>
                  <a:pt x="24236" y="21975"/>
                </a:cubicBezTo>
                <a:cubicBezTo>
                  <a:pt x="24684" y="21833"/>
                  <a:pt x="25132" y="21731"/>
                  <a:pt x="25600" y="21629"/>
                </a:cubicBezTo>
                <a:cubicBezTo>
                  <a:pt x="25638" y="21621"/>
                  <a:pt x="25675" y="21617"/>
                  <a:pt x="25712" y="21617"/>
                </a:cubicBezTo>
                <a:cubicBezTo>
                  <a:pt x="25777" y="21617"/>
                  <a:pt x="25841" y="21631"/>
                  <a:pt x="25906" y="21670"/>
                </a:cubicBezTo>
                <a:cubicBezTo>
                  <a:pt x="26069" y="21751"/>
                  <a:pt x="26232" y="21833"/>
                  <a:pt x="26395" y="21894"/>
                </a:cubicBezTo>
                <a:cubicBezTo>
                  <a:pt x="26598" y="21995"/>
                  <a:pt x="26802" y="22077"/>
                  <a:pt x="26985" y="22158"/>
                </a:cubicBezTo>
                <a:cubicBezTo>
                  <a:pt x="27331" y="22321"/>
                  <a:pt x="27657" y="22464"/>
                  <a:pt x="28003" y="22606"/>
                </a:cubicBezTo>
                <a:cubicBezTo>
                  <a:pt x="28024" y="22606"/>
                  <a:pt x="28064" y="22647"/>
                  <a:pt x="28105" y="22668"/>
                </a:cubicBezTo>
                <a:cubicBezTo>
                  <a:pt x="28044" y="22688"/>
                  <a:pt x="28024" y="22708"/>
                  <a:pt x="28003" y="22729"/>
                </a:cubicBezTo>
                <a:cubicBezTo>
                  <a:pt x="27840" y="22769"/>
                  <a:pt x="27678" y="22810"/>
                  <a:pt x="27494" y="22851"/>
                </a:cubicBezTo>
                <a:cubicBezTo>
                  <a:pt x="27107" y="22912"/>
                  <a:pt x="26700" y="22953"/>
                  <a:pt x="26313" y="23014"/>
                </a:cubicBezTo>
                <a:cubicBezTo>
                  <a:pt x="25397" y="23136"/>
                  <a:pt x="24501" y="23299"/>
                  <a:pt x="23604" y="23482"/>
                </a:cubicBezTo>
                <a:cubicBezTo>
                  <a:pt x="22688" y="23665"/>
                  <a:pt x="21772" y="23889"/>
                  <a:pt x="20896" y="24195"/>
                </a:cubicBezTo>
                <a:cubicBezTo>
                  <a:pt x="20040" y="24480"/>
                  <a:pt x="19226" y="24826"/>
                  <a:pt x="18432" y="25193"/>
                </a:cubicBezTo>
                <a:cubicBezTo>
                  <a:pt x="18146" y="25335"/>
                  <a:pt x="17861" y="25478"/>
                  <a:pt x="17597" y="25600"/>
                </a:cubicBezTo>
                <a:cubicBezTo>
                  <a:pt x="17373" y="25722"/>
                  <a:pt x="17149" y="25824"/>
                  <a:pt x="16924" y="25946"/>
                </a:cubicBezTo>
                <a:cubicBezTo>
                  <a:pt x="16639" y="26089"/>
                  <a:pt x="16375" y="26231"/>
                  <a:pt x="16110" y="26394"/>
                </a:cubicBezTo>
                <a:cubicBezTo>
                  <a:pt x="15845" y="26537"/>
                  <a:pt x="15601" y="26680"/>
                  <a:pt x="15356" y="26822"/>
                </a:cubicBezTo>
                <a:cubicBezTo>
                  <a:pt x="15336" y="26842"/>
                  <a:pt x="15295" y="26863"/>
                  <a:pt x="15275" y="26883"/>
                </a:cubicBezTo>
                <a:cubicBezTo>
                  <a:pt x="15275" y="27046"/>
                  <a:pt x="15397" y="27026"/>
                  <a:pt x="15479" y="27046"/>
                </a:cubicBezTo>
                <a:cubicBezTo>
                  <a:pt x="15438" y="27066"/>
                  <a:pt x="15397" y="27087"/>
                  <a:pt x="15356" y="27107"/>
                </a:cubicBezTo>
                <a:cubicBezTo>
                  <a:pt x="15356" y="27107"/>
                  <a:pt x="15356" y="27128"/>
                  <a:pt x="15356" y="27128"/>
                </a:cubicBezTo>
                <a:lnTo>
                  <a:pt x="15519" y="27128"/>
                </a:lnTo>
                <a:cubicBezTo>
                  <a:pt x="15621" y="27107"/>
                  <a:pt x="15723" y="27107"/>
                  <a:pt x="15825" y="27087"/>
                </a:cubicBezTo>
                <a:cubicBezTo>
                  <a:pt x="16762" y="26863"/>
                  <a:pt x="17698" y="26598"/>
                  <a:pt x="18615" y="26333"/>
                </a:cubicBezTo>
                <a:cubicBezTo>
                  <a:pt x="19674" y="26048"/>
                  <a:pt x="20713" y="25722"/>
                  <a:pt x="21772" y="25437"/>
                </a:cubicBezTo>
                <a:cubicBezTo>
                  <a:pt x="22912" y="25111"/>
                  <a:pt x="24073" y="24826"/>
                  <a:pt x="25213" y="24500"/>
                </a:cubicBezTo>
                <a:cubicBezTo>
                  <a:pt x="25885" y="24317"/>
                  <a:pt x="26578" y="24093"/>
                  <a:pt x="27230" y="23808"/>
                </a:cubicBezTo>
                <a:cubicBezTo>
                  <a:pt x="27576" y="23645"/>
                  <a:pt x="27922" y="23503"/>
                  <a:pt x="28268" y="23360"/>
                </a:cubicBezTo>
                <a:cubicBezTo>
                  <a:pt x="28492" y="23258"/>
                  <a:pt x="28716" y="23177"/>
                  <a:pt x="28940" y="23075"/>
                </a:cubicBezTo>
                <a:cubicBezTo>
                  <a:pt x="28981" y="23054"/>
                  <a:pt x="29027" y="23044"/>
                  <a:pt x="29075" y="23044"/>
                </a:cubicBezTo>
                <a:cubicBezTo>
                  <a:pt x="29124" y="23044"/>
                  <a:pt x="29174" y="23054"/>
                  <a:pt x="29225" y="23075"/>
                </a:cubicBezTo>
                <a:cubicBezTo>
                  <a:pt x="29429" y="23156"/>
                  <a:pt x="29653" y="23258"/>
                  <a:pt x="29877" y="23319"/>
                </a:cubicBezTo>
                <a:cubicBezTo>
                  <a:pt x="30223" y="23441"/>
                  <a:pt x="30569" y="23564"/>
                  <a:pt x="30916" y="23686"/>
                </a:cubicBezTo>
                <a:cubicBezTo>
                  <a:pt x="31242" y="23808"/>
                  <a:pt x="31588" y="23910"/>
                  <a:pt x="31934" y="24032"/>
                </a:cubicBezTo>
                <a:cubicBezTo>
                  <a:pt x="32138" y="24113"/>
                  <a:pt x="32382" y="24175"/>
                  <a:pt x="32586" y="24236"/>
                </a:cubicBezTo>
                <a:cubicBezTo>
                  <a:pt x="32912" y="24337"/>
                  <a:pt x="33217" y="24439"/>
                  <a:pt x="33522" y="24541"/>
                </a:cubicBezTo>
                <a:cubicBezTo>
                  <a:pt x="33991" y="24684"/>
                  <a:pt x="34480" y="24806"/>
                  <a:pt x="34948" y="24948"/>
                </a:cubicBezTo>
                <a:cubicBezTo>
                  <a:pt x="35152" y="25010"/>
                  <a:pt x="35355" y="25050"/>
                  <a:pt x="35559" y="25111"/>
                </a:cubicBezTo>
                <a:lnTo>
                  <a:pt x="35661" y="25111"/>
                </a:lnTo>
                <a:cubicBezTo>
                  <a:pt x="35722" y="25091"/>
                  <a:pt x="35783" y="25091"/>
                  <a:pt x="35865" y="25071"/>
                </a:cubicBezTo>
                <a:cubicBezTo>
                  <a:pt x="35905" y="25010"/>
                  <a:pt x="35946" y="24948"/>
                  <a:pt x="35987" y="24887"/>
                </a:cubicBezTo>
                <a:cubicBezTo>
                  <a:pt x="35946" y="24867"/>
                  <a:pt x="35926" y="24867"/>
                  <a:pt x="35905" y="24847"/>
                </a:cubicBezTo>
                <a:cubicBezTo>
                  <a:pt x="35855" y="24821"/>
                  <a:pt x="35805" y="24804"/>
                  <a:pt x="35754" y="24804"/>
                </a:cubicBezTo>
                <a:cubicBezTo>
                  <a:pt x="35723" y="24804"/>
                  <a:pt x="35692" y="24811"/>
                  <a:pt x="35661" y="24826"/>
                </a:cubicBezTo>
                <a:cubicBezTo>
                  <a:pt x="35647" y="24833"/>
                  <a:pt x="35634" y="24835"/>
                  <a:pt x="35620" y="24835"/>
                </a:cubicBezTo>
                <a:cubicBezTo>
                  <a:pt x="35593" y="24835"/>
                  <a:pt x="35566" y="24826"/>
                  <a:pt x="35539" y="24826"/>
                </a:cubicBezTo>
                <a:cubicBezTo>
                  <a:pt x="35559" y="24704"/>
                  <a:pt x="35600" y="24663"/>
                  <a:pt x="35722" y="24643"/>
                </a:cubicBezTo>
                <a:cubicBezTo>
                  <a:pt x="35803" y="24623"/>
                  <a:pt x="35885" y="24602"/>
                  <a:pt x="35946" y="24602"/>
                </a:cubicBezTo>
                <a:cubicBezTo>
                  <a:pt x="35946" y="24541"/>
                  <a:pt x="35926" y="24500"/>
                  <a:pt x="35926" y="24460"/>
                </a:cubicBezTo>
                <a:cubicBezTo>
                  <a:pt x="35824" y="24419"/>
                  <a:pt x="35742" y="24378"/>
                  <a:pt x="35661" y="24358"/>
                </a:cubicBezTo>
                <a:cubicBezTo>
                  <a:pt x="35600" y="24134"/>
                  <a:pt x="35600" y="24134"/>
                  <a:pt x="35416" y="24113"/>
                </a:cubicBezTo>
                <a:cubicBezTo>
                  <a:pt x="35355" y="24052"/>
                  <a:pt x="35416" y="23991"/>
                  <a:pt x="35437" y="23930"/>
                </a:cubicBezTo>
                <a:cubicBezTo>
                  <a:pt x="35396" y="23889"/>
                  <a:pt x="35355" y="23849"/>
                  <a:pt x="35315" y="23788"/>
                </a:cubicBezTo>
                <a:cubicBezTo>
                  <a:pt x="35254" y="23788"/>
                  <a:pt x="35192" y="23767"/>
                  <a:pt x="35131" y="23767"/>
                </a:cubicBezTo>
                <a:lnTo>
                  <a:pt x="34928" y="23767"/>
                </a:lnTo>
                <a:cubicBezTo>
                  <a:pt x="34843" y="23700"/>
                  <a:pt x="34703" y="23660"/>
                  <a:pt x="34518" y="23660"/>
                </a:cubicBezTo>
                <a:cubicBezTo>
                  <a:pt x="34480" y="23660"/>
                  <a:pt x="34440" y="23662"/>
                  <a:pt x="34398" y="23665"/>
                </a:cubicBezTo>
                <a:cubicBezTo>
                  <a:pt x="34337" y="23564"/>
                  <a:pt x="34215" y="23564"/>
                  <a:pt x="34133" y="23564"/>
                </a:cubicBezTo>
                <a:cubicBezTo>
                  <a:pt x="34011" y="23564"/>
                  <a:pt x="33869" y="23543"/>
                  <a:pt x="33746" y="23523"/>
                </a:cubicBezTo>
                <a:cubicBezTo>
                  <a:pt x="33726" y="23523"/>
                  <a:pt x="33706" y="23503"/>
                  <a:pt x="33685" y="23503"/>
                </a:cubicBezTo>
                <a:cubicBezTo>
                  <a:pt x="33563" y="23401"/>
                  <a:pt x="33441" y="23401"/>
                  <a:pt x="33319" y="23401"/>
                </a:cubicBezTo>
                <a:cubicBezTo>
                  <a:pt x="33176" y="23401"/>
                  <a:pt x="33054" y="23360"/>
                  <a:pt x="32952" y="23299"/>
                </a:cubicBezTo>
                <a:cubicBezTo>
                  <a:pt x="32912" y="23299"/>
                  <a:pt x="32871" y="23299"/>
                  <a:pt x="32830" y="23319"/>
                </a:cubicBezTo>
                <a:cubicBezTo>
                  <a:pt x="32810" y="23299"/>
                  <a:pt x="32789" y="23278"/>
                  <a:pt x="32769" y="23258"/>
                </a:cubicBezTo>
                <a:cubicBezTo>
                  <a:pt x="32728" y="23299"/>
                  <a:pt x="32708" y="23319"/>
                  <a:pt x="32687" y="23360"/>
                </a:cubicBezTo>
                <a:cubicBezTo>
                  <a:pt x="32606" y="23319"/>
                  <a:pt x="32687" y="23278"/>
                  <a:pt x="32667" y="23238"/>
                </a:cubicBezTo>
                <a:cubicBezTo>
                  <a:pt x="32626" y="23217"/>
                  <a:pt x="32565" y="23197"/>
                  <a:pt x="32525" y="23177"/>
                </a:cubicBezTo>
                <a:cubicBezTo>
                  <a:pt x="32484" y="23217"/>
                  <a:pt x="32463" y="23258"/>
                  <a:pt x="32423" y="23278"/>
                </a:cubicBezTo>
                <a:lnTo>
                  <a:pt x="32402" y="23278"/>
                </a:lnTo>
                <a:cubicBezTo>
                  <a:pt x="32423" y="23238"/>
                  <a:pt x="32423" y="23217"/>
                  <a:pt x="32423" y="23197"/>
                </a:cubicBezTo>
                <a:cubicBezTo>
                  <a:pt x="32392" y="23151"/>
                  <a:pt x="32359" y="23137"/>
                  <a:pt x="32324" y="23137"/>
                </a:cubicBezTo>
                <a:cubicBezTo>
                  <a:pt x="32265" y="23137"/>
                  <a:pt x="32201" y="23177"/>
                  <a:pt x="32138" y="23177"/>
                </a:cubicBezTo>
                <a:cubicBezTo>
                  <a:pt x="32138" y="23136"/>
                  <a:pt x="32117" y="23075"/>
                  <a:pt x="32117" y="23034"/>
                </a:cubicBezTo>
                <a:cubicBezTo>
                  <a:pt x="32056" y="23014"/>
                  <a:pt x="31995" y="23014"/>
                  <a:pt x="31934" y="22993"/>
                </a:cubicBezTo>
                <a:cubicBezTo>
                  <a:pt x="31669" y="22932"/>
                  <a:pt x="31425" y="22830"/>
                  <a:pt x="31160" y="22729"/>
                </a:cubicBezTo>
                <a:cubicBezTo>
                  <a:pt x="30732" y="22586"/>
                  <a:pt x="30305" y="22423"/>
                  <a:pt x="29877" y="22281"/>
                </a:cubicBezTo>
                <a:cubicBezTo>
                  <a:pt x="29775" y="22240"/>
                  <a:pt x="29673" y="22179"/>
                  <a:pt x="29612" y="22077"/>
                </a:cubicBezTo>
                <a:cubicBezTo>
                  <a:pt x="29449" y="21873"/>
                  <a:pt x="29286" y="21690"/>
                  <a:pt x="29164" y="21466"/>
                </a:cubicBezTo>
                <a:cubicBezTo>
                  <a:pt x="29164" y="21446"/>
                  <a:pt x="29144" y="21425"/>
                  <a:pt x="29144" y="21425"/>
                </a:cubicBezTo>
                <a:cubicBezTo>
                  <a:pt x="29042" y="21262"/>
                  <a:pt x="28940" y="21120"/>
                  <a:pt x="28859" y="20977"/>
                </a:cubicBezTo>
                <a:cubicBezTo>
                  <a:pt x="28818" y="20916"/>
                  <a:pt x="28777" y="20835"/>
                  <a:pt x="28737" y="20774"/>
                </a:cubicBezTo>
                <a:cubicBezTo>
                  <a:pt x="28716" y="20733"/>
                  <a:pt x="28696" y="20672"/>
                  <a:pt x="28675" y="20611"/>
                </a:cubicBezTo>
                <a:cubicBezTo>
                  <a:pt x="28614" y="20448"/>
                  <a:pt x="28513" y="20285"/>
                  <a:pt x="28451" y="20101"/>
                </a:cubicBezTo>
                <a:cubicBezTo>
                  <a:pt x="28309" y="19674"/>
                  <a:pt x="28166" y="19246"/>
                  <a:pt x="28024" y="18818"/>
                </a:cubicBezTo>
                <a:cubicBezTo>
                  <a:pt x="27922" y="18513"/>
                  <a:pt x="27861" y="18187"/>
                  <a:pt x="27759" y="17861"/>
                </a:cubicBezTo>
                <a:cubicBezTo>
                  <a:pt x="27698" y="17617"/>
                  <a:pt x="27678" y="17372"/>
                  <a:pt x="27616" y="17108"/>
                </a:cubicBezTo>
                <a:cubicBezTo>
                  <a:pt x="27555" y="16700"/>
                  <a:pt x="27494" y="16293"/>
                  <a:pt x="27413" y="15886"/>
                </a:cubicBezTo>
                <a:cubicBezTo>
                  <a:pt x="27331" y="15275"/>
                  <a:pt x="27230" y="14664"/>
                  <a:pt x="27148" y="14053"/>
                </a:cubicBezTo>
                <a:cubicBezTo>
                  <a:pt x="27107" y="13890"/>
                  <a:pt x="27087" y="13747"/>
                  <a:pt x="27046" y="13584"/>
                </a:cubicBezTo>
                <a:cubicBezTo>
                  <a:pt x="26985" y="13259"/>
                  <a:pt x="26944" y="12912"/>
                  <a:pt x="26863" y="12587"/>
                </a:cubicBezTo>
                <a:cubicBezTo>
                  <a:pt x="26761" y="12118"/>
                  <a:pt x="26659" y="11670"/>
                  <a:pt x="26557" y="11222"/>
                </a:cubicBezTo>
                <a:cubicBezTo>
                  <a:pt x="26354" y="10326"/>
                  <a:pt x="26069" y="9471"/>
                  <a:pt x="25763" y="8636"/>
                </a:cubicBezTo>
                <a:cubicBezTo>
                  <a:pt x="25641" y="8289"/>
                  <a:pt x="25478" y="7964"/>
                  <a:pt x="25335" y="7638"/>
                </a:cubicBezTo>
                <a:cubicBezTo>
                  <a:pt x="25234" y="7434"/>
                  <a:pt x="25132" y="7230"/>
                  <a:pt x="25010" y="7006"/>
                </a:cubicBezTo>
                <a:cubicBezTo>
                  <a:pt x="24969" y="6905"/>
                  <a:pt x="24887" y="6782"/>
                  <a:pt x="24826" y="6681"/>
                </a:cubicBezTo>
                <a:cubicBezTo>
                  <a:pt x="24786" y="6599"/>
                  <a:pt x="24745" y="6497"/>
                  <a:pt x="24684" y="6416"/>
                </a:cubicBezTo>
                <a:cubicBezTo>
                  <a:pt x="24663" y="6375"/>
                  <a:pt x="24623" y="6334"/>
                  <a:pt x="24582" y="6294"/>
                </a:cubicBezTo>
                <a:cubicBezTo>
                  <a:pt x="24541" y="6192"/>
                  <a:pt x="24521" y="6110"/>
                  <a:pt x="24460" y="6029"/>
                </a:cubicBezTo>
                <a:cubicBezTo>
                  <a:pt x="24419" y="5947"/>
                  <a:pt x="24378" y="5825"/>
                  <a:pt x="24256" y="5784"/>
                </a:cubicBezTo>
                <a:cubicBezTo>
                  <a:pt x="24195" y="5805"/>
                  <a:pt x="24175" y="5866"/>
                  <a:pt x="24195" y="5907"/>
                </a:cubicBezTo>
                <a:cubicBezTo>
                  <a:pt x="24215" y="5968"/>
                  <a:pt x="24256" y="6029"/>
                  <a:pt x="24256" y="6090"/>
                </a:cubicBezTo>
                <a:cubicBezTo>
                  <a:pt x="24297" y="6171"/>
                  <a:pt x="24317" y="6273"/>
                  <a:pt x="24358" y="6355"/>
                </a:cubicBezTo>
                <a:cubicBezTo>
                  <a:pt x="24338" y="6355"/>
                  <a:pt x="24317" y="6375"/>
                  <a:pt x="24317" y="6375"/>
                </a:cubicBezTo>
                <a:cubicBezTo>
                  <a:pt x="24276" y="6253"/>
                  <a:pt x="24215" y="6131"/>
                  <a:pt x="24175" y="6008"/>
                </a:cubicBezTo>
                <a:cubicBezTo>
                  <a:pt x="24154" y="6029"/>
                  <a:pt x="24154" y="6070"/>
                  <a:pt x="24154" y="6090"/>
                </a:cubicBezTo>
                <a:cubicBezTo>
                  <a:pt x="24175" y="6151"/>
                  <a:pt x="24195" y="6192"/>
                  <a:pt x="24215" y="6253"/>
                </a:cubicBezTo>
                <a:cubicBezTo>
                  <a:pt x="24297" y="6558"/>
                  <a:pt x="24378" y="6843"/>
                  <a:pt x="24460" y="7149"/>
                </a:cubicBezTo>
                <a:cubicBezTo>
                  <a:pt x="24541" y="7475"/>
                  <a:pt x="24643" y="7801"/>
                  <a:pt x="24725" y="8147"/>
                </a:cubicBezTo>
                <a:cubicBezTo>
                  <a:pt x="24969" y="9206"/>
                  <a:pt x="25193" y="10285"/>
                  <a:pt x="25417" y="11344"/>
                </a:cubicBezTo>
                <a:cubicBezTo>
                  <a:pt x="25661" y="12525"/>
                  <a:pt x="25845" y="13707"/>
                  <a:pt x="26008" y="14868"/>
                </a:cubicBezTo>
                <a:cubicBezTo>
                  <a:pt x="26150" y="15743"/>
                  <a:pt x="26272" y="16599"/>
                  <a:pt x="26476" y="17434"/>
                </a:cubicBezTo>
                <a:cubicBezTo>
                  <a:pt x="26578" y="17800"/>
                  <a:pt x="26680" y="18187"/>
                  <a:pt x="26781" y="18554"/>
                </a:cubicBezTo>
                <a:cubicBezTo>
                  <a:pt x="26924" y="19002"/>
                  <a:pt x="27107" y="19429"/>
                  <a:pt x="27291" y="19857"/>
                </a:cubicBezTo>
                <a:cubicBezTo>
                  <a:pt x="27494" y="20325"/>
                  <a:pt x="27759" y="20774"/>
                  <a:pt x="28105" y="21160"/>
                </a:cubicBezTo>
                <a:cubicBezTo>
                  <a:pt x="28227" y="21323"/>
                  <a:pt x="28370" y="21486"/>
                  <a:pt x="28513" y="21629"/>
                </a:cubicBezTo>
                <a:cubicBezTo>
                  <a:pt x="28533" y="21670"/>
                  <a:pt x="28553" y="21710"/>
                  <a:pt x="28574" y="21751"/>
                </a:cubicBezTo>
                <a:lnTo>
                  <a:pt x="28553" y="21771"/>
                </a:lnTo>
                <a:cubicBezTo>
                  <a:pt x="28533" y="21751"/>
                  <a:pt x="28492" y="21751"/>
                  <a:pt x="28451" y="21751"/>
                </a:cubicBezTo>
                <a:cubicBezTo>
                  <a:pt x="28227" y="21670"/>
                  <a:pt x="28024" y="21507"/>
                  <a:pt x="27759" y="21466"/>
                </a:cubicBezTo>
                <a:cubicBezTo>
                  <a:pt x="27759" y="21466"/>
                  <a:pt x="27739" y="21446"/>
                  <a:pt x="27718" y="21446"/>
                </a:cubicBezTo>
                <a:cubicBezTo>
                  <a:pt x="27637" y="21405"/>
                  <a:pt x="27555" y="21384"/>
                  <a:pt x="27454" y="21344"/>
                </a:cubicBezTo>
                <a:cubicBezTo>
                  <a:pt x="27352" y="21303"/>
                  <a:pt x="27270" y="21242"/>
                  <a:pt x="27148" y="21222"/>
                </a:cubicBezTo>
                <a:cubicBezTo>
                  <a:pt x="27148" y="21222"/>
                  <a:pt x="27128" y="21201"/>
                  <a:pt x="27107" y="21201"/>
                </a:cubicBezTo>
                <a:cubicBezTo>
                  <a:pt x="27087" y="21181"/>
                  <a:pt x="27046" y="21140"/>
                  <a:pt x="27026" y="21140"/>
                </a:cubicBezTo>
                <a:cubicBezTo>
                  <a:pt x="26843" y="21018"/>
                  <a:pt x="26680" y="20916"/>
                  <a:pt x="26496" y="20794"/>
                </a:cubicBezTo>
                <a:cubicBezTo>
                  <a:pt x="26496" y="20774"/>
                  <a:pt x="26496" y="20733"/>
                  <a:pt x="26496" y="20692"/>
                </a:cubicBezTo>
                <a:cubicBezTo>
                  <a:pt x="26476" y="20651"/>
                  <a:pt x="26435" y="20631"/>
                  <a:pt x="26395" y="20590"/>
                </a:cubicBezTo>
                <a:cubicBezTo>
                  <a:pt x="26395" y="20570"/>
                  <a:pt x="26395" y="20529"/>
                  <a:pt x="26395" y="20509"/>
                </a:cubicBezTo>
                <a:cubicBezTo>
                  <a:pt x="26354" y="20427"/>
                  <a:pt x="26313" y="20387"/>
                  <a:pt x="26293" y="20325"/>
                </a:cubicBezTo>
                <a:cubicBezTo>
                  <a:pt x="26272" y="20224"/>
                  <a:pt x="26191" y="20142"/>
                  <a:pt x="26130" y="20040"/>
                </a:cubicBezTo>
                <a:cubicBezTo>
                  <a:pt x="26069" y="19939"/>
                  <a:pt x="26008" y="19816"/>
                  <a:pt x="25946" y="19694"/>
                </a:cubicBezTo>
                <a:cubicBezTo>
                  <a:pt x="25906" y="19613"/>
                  <a:pt x="25885" y="19531"/>
                  <a:pt x="25804" y="19511"/>
                </a:cubicBezTo>
                <a:cubicBezTo>
                  <a:pt x="25804" y="19470"/>
                  <a:pt x="25804" y="19450"/>
                  <a:pt x="25804" y="19409"/>
                </a:cubicBezTo>
                <a:cubicBezTo>
                  <a:pt x="25763" y="19328"/>
                  <a:pt x="25743" y="19226"/>
                  <a:pt x="25702" y="19144"/>
                </a:cubicBezTo>
                <a:cubicBezTo>
                  <a:pt x="25600" y="18920"/>
                  <a:pt x="25498" y="18696"/>
                  <a:pt x="25437" y="18452"/>
                </a:cubicBezTo>
                <a:cubicBezTo>
                  <a:pt x="25376" y="18269"/>
                  <a:pt x="25295" y="18106"/>
                  <a:pt x="25234" y="17922"/>
                </a:cubicBezTo>
                <a:cubicBezTo>
                  <a:pt x="25213" y="17882"/>
                  <a:pt x="25213" y="17821"/>
                  <a:pt x="25213" y="17780"/>
                </a:cubicBezTo>
                <a:cubicBezTo>
                  <a:pt x="25173" y="17637"/>
                  <a:pt x="25152" y="17515"/>
                  <a:pt x="25111" y="17393"/>
                </a:cubicBezTo>
                <a:cubicBezTo>
                  <a:pt x="25071" y="17169"/>
                  <a:pt x="25010" y="16945"/>
                  <a:pt x="24969" y="16700"/>
                </a:cubicBezTo>
                <a:cubicBezTo>
                  <a:pt x="24928" y="16476"/>
                  <a:pt x="24887" y="16273"/>
                  <a:pt x="24847" y="16049"/>
                </a:cubicBezTo>
                <a:cubicBezTo>
                  <a:pt x="24786" y="15662"/>
                  <a:pt x="24745" y="15295"/>
                  <a:pt x="24684" y="14908"/>
                </a:cubicBezTo>
                <a:cubicBezTo>
                  <a:pt x="24582" y="14216"/>
                  <a:pt x="24419" y="13523"/>
                  <a:pt x="24236" y="12831"/>
                </a:cubicBezTo>
                <a:cubicBezTo>
                  <a:pt x="24032" y="12016"/>
                  <a:pt x="23808" y="11222"/>
                  <a:pt x="23564" y="10428"/>
                </a:cubicBezTo>
                <a:cubicBezTo>
                  <a:pt x="23279" y="9430"/>
                  <a:pt x="22953" y="8473"/>
                  <a:pt x="22647" y="7495"/>
                </a:cubicBezTo>
                <a:cubicBezTo>
                  <a:pt x="22566" y="7230"/>
                  <a:pt x="22464" y="6966"/>
                  <a:pt x="22362" y="6721"/>
                </a:cubicBezTo>
                <a:cubicBezTo>
                  <a:pt x="22260" y="6395"/>
                  <a:pt x="22138" y="6090"/>
                  <a:pt x="22016" y="5764"/>
                </a:cubicBezTo>
                <a:cubicBezTo>
                  <a:pt x="21996" y="5703"/>
                  <a:pt x="21975" y="5662"/>
                  <a:pt x="21934" y="5601"/>
                </a:cubicBezTo>
                <a:cubicBezTo>
                  <a:pt x="21873" y="5560"/>
                  <a:pt x="21853" y="5499"/>
                  <a:pt x="21853" y="5438"/>
                </a:cubicBezTo>
                <a:cubicBezTo>
                  <a:pt x="21833" y="5336"/>
                  <a:pt x="21812" y="5235"/>
                  <a:pt x="21731" y="5153"/>
                </a:cubicBezTo>
                <a:cubicBezTo>
                  <a:pt x="21670" y="5092"/>
                  <a:pt x="21629" y="5011"/>
                  <a:pt x="21588" y="4929"/>
                </a:cubicBezTo>
                <a:cubicBezTo>
                  <a:pt x="21568" y="4848"/>
                  <a:pt x="21547" y="4787"/>
                  <a:pt x="21527" y="4725"/>
                </a:cubicBezTo>
                <a:cubicBezTo>
                  <a:pt x="21323" y="4359"/>
                  <a:pt x="21140" y="3972"/>
                  <a:pt x="20937" y="3605"/>
                </a:cubicBezTo>
                <a:cubicBezTo>
                  <a:pt x="20896" y="3544"/>
                  <a:pt x="20835" y="3483"/>
                  <a:pt x="20794" y="3422"/>
                </a:cubicBezTo>
                <a:cubicBezTo>
                  <a:pt x="20733" y="3442"/>
                  <a:pt x="20713" y="3463"/>
                  <a:pt x="20651" y="3483"/>
                </a:cubicBezTo>
                <a:cubicBezTo>
                  <a:pt x="20672" y="3565"/>
                  <a:pt x="20692" y="3626"/>
                  <a:pt x="20713" y="3687"/>
                </a:cubicBezTo>
                <a:cubicBezTo>
                  <a:pt x="20774" y="3870"/>
                  <a:pt x="20835" y="4033"/>
                  <a:pt x="20896" y="4216"/>
                </a:cubicBezTo>
                <a:cubicBezTo>
                  <a:pt x="20998" y="4542"/>
                  <a:pt x="21120" y="4888"/>
                  <a:pt x="21201" y="5214"/>
                </a:cubicBezTo>
                <a:cubicBezTo>
                  <a:pt x="21262" y="5377"/>
                  <a:pt x="21303" y="5540"/>
                  <a:pt x="21323" y="5703"/>
                </a:cubicBezTo>
                <a:cubicBezTo>
                  <a:pt x="21242" y="5479"/>
                  <a:pt x="21181" y="5255"/>
                  <a:pt x="21099" y="5011"/>
                </a:cubicBezTo>
                <a:cubicBezTo>
                  <a:pt x="21038" y="4827"/>
                  <a:pt x="20998" y="4644"/>
                  <a:pt x="20937" y="4461"/>
                </a:cubicBezTo>
                <a:cubicBezTo>
                  <a:pt x="20855" y="4196"/>
                  <a:pt x="20774" y="3911"/>
                  <a:pt x="20692" y="3646"/>
                </a:cubicBezTo>
                <a:cubicBezTo>
                  <a:pt x="20672" y="3605"/>
                  <a:pt x="20651" y="3565"/>
                  <a:pt x="20631" y="3504"/>
                </a:cubicBezTo>
                <a:lnTo>
                  <a:pt x="20611" y="3524"/>
                </a:lnTo>
                <a:cubicBezTo>
                  <a:pt x="20611" y="3585"/>
                  <a:pt x="20631" y="3646"/>
                  <a:pt x="20651" y="3707"/>
                </a:cubicBezTo>
                <a:cubicBezTo>
                  <a:pt x="20733" y="4074"/>
                  <a:pt x="20835" y="4420"/>
                  <a:pt x="20916" y="4787"/>
                </a:cubicBezTo>
                <a:cubicBezTo>
                  <a:pt x="21018" y="5235"/>
                  <a:pt x="21140" y="5683"/>
                  <a:pt x="21242" y="6131"/>
                </a:cubicBezTo>
                <a:cubicBezTo>
                  <a:pt x="21364" y="6701"/>
                  <a:pt x="21486" y="7292"/>
                  <a:pt x="21609" y="7862"/>
                </a:cubicBezTo>
                <a:cubicBezTo>
                  <a:pt x="21975" y="9654"/>
                  <a:pt x="22403" y="11446"/>
                  <a:pt x="22851" y="13218"/>
                </a:cubicBezTo>
                <a:cubicBezTo>
                  <a:pt x="22993" y="13808"/>
                  <a:pt x="23156" y="14399"/>
                  <a:pt x="23299" y="15010"/>
                </a:cubicBezTo>
                <a:cubicBezTo>
                  <a:pt x="23462" y="15743"/>
                  <a:pt x="23645" y="16456"/>
                  <a:pt x="23869" y="17148"/>
                </a:cubicBezTo>
                <a:cubicBezTo>
                  <a:pt x="23951" y="17454"/>
                  <a:pt x="24073" y="17739"/>
                  <a:pt x="24195" y="18024"/>
                </a:cubicBezTo>
                <a:cubicBezTo>
                  <a:pt x="24439" y="18594"/>
                  <a:pt x="24745" y="19124"/>
                  <a:pt x="25132" y="19633"/>
                </a:cubicBezTo>
                <a:cubicBezTo>
                  <a:pt x="25295" y="19857"/>
                  <a:pt x="25478" y="20081"/>
                  <a:pt x="25682" y="20285"/>
                </a:cubicBezTo>
                <a:cubicBezTo>
                  <a:pt x="25763" y="20346"/>
                  <a:pt x="25804" y="20427"/>
                  <a:pt x="25885" y="20509"/>
                </a:cubicBezTo>
                <a:cubicBezTo>
                  <a:pt x="25885" y="20529"/>
                  <a:pt x="25885" y="20549"/>
                  <a:pt x="25885" y="20570"/>
                </a:cubicBezTo>
                <a:cubicBezTo>
                  <a:pt x="25824" y="20570"/>
                  <a:pt x="25784" y="20549"/>
                  <a:pt x="25722" y="20549"/>
                </a:cubicBezTo>
                <a:cubicBezTo>
                  <a:pt x="25691" y="20471"/>
                  <a:pt x="25623" y="20441"/>
                  <a:pt x="25546" y="20441"/>
                </a:cubicBezTo>
                <a:cubicBezTo>
                  <a:pt x="25524" y="20441"/>
                  <a:pt x="25501" y="20443"/>
                  <a:pt x="25478" y="20448"/>
                </a:cubicBezTo>
                <a:cubicBezTo>
                  <a:pt x="25458" y="20407"/>
                  <a:pt x="25437" y="20387"/>
                  <a:pt x="25417" y="20346"/>
                </a:cubicBezTo>
                <a:cubicBezTo>
                  <a:pt x="25397" y="20346"/>
                  <a:pt x="25356" y="20325"/>
                  <a:pt x="25315" y="20325"/>
                </a:cubicBezTo>
                <a:lnTo>
                  <a:pt x="25315" y="20427"/>
                </a:lnTo>
                <a:cubicBezTo>
                  <a:pt x="25254" y="20407"/>
                  <a:pt x="25213" y="20407"/>
                  <a:pt x="25152" y="20387"/>
                </a:cubicBezTo>
                <a:cubicBezTo>
                  <a:pt x="25152" y="20346"/>
                  <a:pt x="25173" y="20325"/>
                  <a:pt x="25193" y="20285"/>
                </a:cubicBezTo>
                <a:lnTo>
                  <a:pt x="25152" y="20285"/>
                </a:lnTo>
                <a:cubicBezTo>
                  <a:pt x="25135" y="20335"/>
                  <a:pt x="25105" y="20372"/>
                  <a:pt x="25049" y="20372"/>
                </a:cubicBezTo>
                <a:cubicBezTo>
                  <a:pt x="25037" y="20372"/>
                  <a:pt x="25024" y="20370"/>
                  <a:pt x="25010" y="20366"/>
                </a:cubicBezTo>
                <a:cubicBezTo>
                  <a:pt x="24989" y="20325"/>
                  <a:pt x="24969" y="20285"/>
                  <a:pt x="24969" y="20264"/>
                </a:cubicBezTo>
                <a:cubicBezTo>
                  <a:pt x="24989" y="20244"/>
                  <a:pt x="24989" y="20224"/>
                  <a:pt x="25010" y="20183"/>
                </a:cubicBezTo>
                <a:cubicBezTo>
                  <a:pt x="24949" y="20163"/>
                  <a:pt x="24908" y="20163"/>
                  <a:pt x="24847" y="20142"/>
                </a:cubicBezTo>
                <a:lnTo>
                  <a:pt x="24847" y="20142"/>
                </a:lnTo>
                <a:cubicBezTo>
                  <a:pt x="24867" y="20183"/>
                  <a:pt x="24887" y="20203"/>
                  <a:pt x="24908" y="20224"/>
                </a:cubicBezTo>
                <a:cubicBezTo>
                  <a:pt x="24887" y="20244"/>
                  <a:pt x="24887" y="20244"/>
                  <a:pt x="24867" y="20264"/>
                </a:cubicBezTo>
                <a:cubicBezTo>
                  <a:pt x="24806" y="20224"/>
                  <a:pt x="24765" y="20183"/>
                  <a:pt x="24704" y="20163"/>
                </a:cubicBezTo>
                <a:cubicBezTo>
                  <a:pt x="24704" y="20122"/>
                  <a:pt x="24704" y="20081"/>
                  <a:pt x="24704" y="20040"/>
                </a:cubicBezTo>
                <a:cubicBezTo>
                  <a:pt x="24643" y="19979"/>
                  <a:pt x="24562" y="19939"/>
                  <a:pt x="24460" y="19939"/>
                </a:cubicBezTo>
                <a:cubicBezTo>
                  <a:pt x="24501" y="20000"/>
                  <a:pt x="24521" y="20020"/>
                  <a:pt x="24562" y="20081"/>
                </a:cubicBezTo>
                <a:cubicBezTo>
                  <a:pt x="24480" y="20081"/>
                  <a:pt x="24439" y="20101"/>
                  <a:pt x="24399" y="20101"/>
                </a:cubicBezTo>
                <a:cubicBezTo>
                  <a:pt x="24358" y="20061"/>
                  <a:pt x="24317" y="20040"/>
                  <a:pt x="24276" y="20020"/>
                </a:cubicBezTo>
                <a:cubicBezTo>
                  <a:pt x="24256" y="20061"/>
                  <a:pt x="24236" y="20101"/>
                  <a:pt x="24236" y="20142"/>
                </a:cubicBezTo>
                <a:cubicBezTo>
                  <a:pt x="24175" y="20040"/>
                  <a:pt x="24073" y="20020"/>
                  <a:pt x="23971" y="19979"/>
                </a:cubicBezTo>
                <a:cubicBezTo>
                  <a:pt x="23971" y="19959"/>
                  <a:pt x="23971" y="19939"/>
                  <a:pt x="23971" y="19918"/>
                </a:cubicBezTo>
                <a:cubicBezTo>
                  <a:pt x="23951" y="19898"/>
                  <a:pt x="23910" y="19898"/>
                  <a:pt x="23890" y="19877"/>
                </a:cubicBezTo>
                <a:cubicBezTo>
                  <a:pt x="23869" y="19837"/>
                  <a:pt x="23869" y="19776"/>
                  <a:pt x="23849" y="19735"/>
                </a:cubicBezTo>
                <a:cubicBezTo>
                  <a:pt x="23727" y="19592"/>
                  <a:pt x="23604" y="19450"/>
                  <a:pt x="23482" y="19307"/>
                </a:cubicBezTo>
                <a:cubicBezTo>
                  <a:pt x="23441" y="19246"/>
                  <a:pt x="23380" y="19185"/>
                  <a:pt x="23340" y="19124"/>
                </a:cubicBezTo>
                <a:cubicBezTo>
                  <a:pt x="23217" y="18941"/>
                  <a:pt x="23095" y="18778"/>
                  <a:pt x="22953" y="18594"/>
                </a:cubicBezTo>
                <a:cubicBezTo>
                  <a:pt x="22851" y="18452"/>
                  <a:pt x="22729" y="18289"/>
                  <a:pt x="22647" y="18126"/>
                </a:cubicBezTo>
                <a:cubicBezTo>
                  <a:pt x="22545" y="17922"/>
                  <a:pt x="22403" y="17739"/>
                  <a:pt x="22321" y="17515"/>
                </a:cubicBezTo>
                <a:cubicBezTo>
                  <a:pt x="22260" y="17352"/>
                  <a:pt x="22179" y="17189"/>
                  <a:pt x="22118" y="17006"/>
                </a:cubicBezTo>
                <a:cubicBezTo>
                  <a:pt x="22057" y="16863"/>
                  <a:pt x="21996" y="16741"/>
                  <a:pt x="21955" y="16599"/>
                </a:cubicBezTo>
                <a:cubicBezTo>
                  <a:pt x="21894" y="16415"/>
                  <a:pt x="21833" y="16232"/>
                  <a:pt x="21772" y="16049"/>
                </a:cubicBezTo>
                <a:cubicBezTo>
                  <a:pt x="21690" y="15845"/>
                  <a:pt x="21629" y="15641"/>
                  <a:pt x="21568" y="15417"/>
                </a:cubicBezTo>
                <a:cubicBezTo>
                  <a:pt x="21486" y="15051"/>
                  <a:pt x="21344" y="14684"/>
                  <a:pt x="21262" y="14318"/>
                </a:cubicBezTo>
                <a:cubicBezTo>
                  <a:pt x="21242" y="14134"/>
                  <a:pt x="21181" y="13951"/>
                  <a:pt x="21140" y="13768"/>
                </a:cubicBezTo>
                <a:cubicBezTo>
                  <a:pt x="21099" y="13605"/>
                  <a:pt x="21038" y="13462"/>
                  <a:pt x="20998" y="13299"/>
                </a:cubicBezTo>
                <a:cubicBezTo>
                  <a:pt x="20977" y="13238"/>
                  <a:pt x="20957" y="13177"/>
                  <a:pt x="20957" y="13096"/>
                </a:cubicBezTo>
                <a:cubicBezTo>
                  <a:pt x="20937" y="13014"/>
                  <a:pt x="20937" y="12933"/>
                  <a:pt x="20875" y="12851"/>
                </a:cubicBezTo>
                <a:cubicBezTo>
                  <a:pt x="20835" y="12811"/>
                  <a:pt x="20835" y="12749"/>
                  <a:pt x="20835" y="12688"/>
                </a:cubicBezTo>
                <a:cubicBezTo>
                  <a:pt x="20814" y="12546"/>
                  <a:pt x="20774" y="12403"/>
                  <a:pt x="20794" y="12261"/>
                </a:cubicBezTo>
                <a:cubicBezTo>
                  <a:pt x="20794" y="12240"/>
                  <a:pt x="20774" y="12240"/>
                  <a:pt x="20774" y="12220"/>
                </a:cubicBezTo>
                <a:cubicBezTo>
                  <a:pt x="20733" y="12098"/>
                  <a:pt x="20692" y="11976"/>
                  <a:pt x="20672" y="11833"/>
                </a:cubicBezTo>
                <a:cubicBezTo>
                  <a:pt x="20651" y="11752"/>
                  <a:pt x="20631" y="11670"/>
                  <a:pt x="20611" y="11589"/>
                </a:cubicBezTo>
                <a:cubicBezTo>
                  <a:pt x="20611" y="11548"/>
                  <a:pt x="20590" y="11487"/>
                  <a:pt x="20570" y="11446"/>
                </a:cubicBezTo>
                <a:cubicBezTo>
                  <a:pt x="20529" y="11324"/>
                  <a:pt x="20468" y="11242"/>
                  <a:pt x="20488" y="11100"/>
                </a:cubicBezTo>
                <a:cubicBezTo>
                  <a:pt x="20529" y="10957"/>
                  <a:pt x="20468" y="10815"/>
                  <a:pt x="20407" y="10693"/>
                </a:cubicBezTo>
                <a:cubicBezTo>
                  <a:pt x="20387" y="10652"/>
                  <a:pt x="20387" y="10611"/>
                  <a:pt x="20366" y="10570"/>
                </a:cubicBezTo>
                <a:cubicBezTo>
                  <a:pt x="20346" y="10428"/>
                  <a:pt x="20346" y="10285"/>
                  <a:pt x="20326" y="10143"/>
                </a:cubicBezTo>
                <a:cubicBezTo>
                  <a:pt x="20244" y="10082"/>
                  <a:pt x="20203" y="10000"/>
                  <a:pt x="20203" y="9898"/>
                </a:cubicBezTo>
                <a:cubicBezTo>
                  <a:pt x="20203" y="9858"/>
                  <a:pt x="20183" y="9817"/>
                  <a:pt x="20163" y="9796"/>
                </a:cubicBezTo>
                <a:cubicBezTo>
                  <a:pt x="20142" y="9776"/>
                  <a:pt x="20122" y="9735"/>
                  <a:pt x="20102" y="9715"/>
                </a:cubicBezTo>
                <a:cubicBezTo>
                  <a:pt x="20122" y="9674"/>
                  <a:pt x="20142" y="9634"/>
                  <a:pt x="20142" y="9613"/>
                </a:cubicBezTo>
                <a:cubicBezTo>
                  <a:pt x="20122" y="9532"/>
                  <a:pt x="20102" y="9491"/>
                  <a:pt x="20102" y="9430"/>
                </a:cubicBezTo>
                <a:cubicBezTo>
                  <a:pt x="20081" y="9328"/>
                  <a:pt x="20081" y="9247"/>
                  <a:pt x="20020" y="9165"/>
                </a:cubicBezTo>
                <a:cubicBezTo>
                  <a:pt x="20000" y="9124"/>
                  <a:pt x="20000" y="9104"/>
                  <a:pt x="20000" y="9063"/>
                </a:cubicBezTo>
                <a:cubicBezTo>
                  <a:pt x="19979" y="8961"/>
                  <a:pt x="20000" y="8860"/>
                  <a:pt x="19918" y="8758"/>
                </a:cubicBezTo>
                <a:lnTo>
                  <a:pt x="19857" y="8758"/>
                </a:lnTo>
                <a:cubicBezTo>
                  <a:pt x="19857" y="8758"/>
                  <a:pt x="19837" y="8778"/>
                  <a:pt x="19837" y="8778"/>
                </a:cubicBezTo>
                <a:cubicBezTo>
                  <a:pt x="19857" y="8615"/>
                  <a:pt x="19837" y="8493"/>
                  <a:pt x="19735" y="8371"/>
                </a:cubicBezTo>
                <a:cubicBezTo>
                  <a:pt x="19735" y="8330"/>
                  <a:pt x="19755" y="8289"/>
                  <a:pt x="19755" y="8249"/>
                </a:cubicBezTo>
                <a:cubicBezTo>
                  <a:pt x="19755" y="8228"/>
                  <a:pt x="19755" y="8188"/>
                  <a:pt x="19735" y="8167"/>
                </a:cubicBezTo>
                <a:cubicBezTo>
                  <a:pt x="19694" y="8106"/>
                  <a:pt x="19674" y="8045"/>
                  <a:pt x="19674" y="7964"/>
                </a:cubicBezTo>
                <a:cubicBezTo>
                  <a:pt x="19674" y="7923"/>
                  <a:pt x="19674" y="7882"/>
                  <a:pt x="19653" y="7862"/>
                </a:cubicBezTo>
                <a:cubicBezTo>
                  <a:pt x="19633" y="7821"/>
                  <a:pt x="19613" y="7801"/>
                  <a:pt x="19572" y="7780"/>
                </a:cubicBezTo>
                <a:cubicBezTo>
                  <a:pt x="19633" y="7719"/>
                  <a:pt x="19613" y="7658"/>
                  <a:pt x="19592" y="7597"/>
                </a:cubicBezTo>
                <a:cubicBezTo>
                  <a:pt x="19531" y="7454"/>
                  <a:pt x="19470" y="7332"/>
                  <a:pt x="19450" y="7210"/>
                </a:cubicBezTo>
                <a:cubicBezTo>
                  <a:pt x="19409" y="7068"/>
                  <a:pt x="19368" y="6925"/>
                  <a:pt x="19307" y="6803"/>
                </a:cubicBezTo>
                <a:cubicBezTo>
                  <a:pt x="19267" y="6782"/>
                  <a:pt x="19246" y="6762"/>
                  <a:pt x="19205" y="6742"/>
                </a:cubicBezTo>
                <a:cubicBezTo>
                  <a:pt x="19226" y="6701"/>
                  <a:pt x="19246" y="6681"/>
                  <a:pt x="19267" y="6640"/>
                </a:cubicBezTo>
                <a:cubicBezTo>
                  <a:pt x="19267" y="6619"/>
                  <a:pt x="19246" y="6579"/>
                  <a:pt x="19246" y="6558"/>
                </a:cubicBezTo>
                <a:cubicBezTo>
                  <a:pt x="19185" y="6416"/>
                  <a:pt x="19144" y="6273"/>
                  <a:pt x="19083" y="6131"/>
                </a:cubicBezTo>
                <a:cubicBezTo>
                  <a:pt x="19022" y="5947"/>
                  <a:pt x="18981" y="5764"/>
                  <a:pt x="18880" y="5581"/>
                </a:cubicBezTo>
                <a:cubicBezTo>
                  <a:pt x="18859" y="5560"/>
                  <a:pt x="18859" y="5540"/>
                  <a:pt x="18859" y="5520"/>
                </a:cubicBezTo>
                <a:cubicBezTo>
                  <a:pt x="18859" y="5418"/>
                  <a:pt x="18819" y="5336"/>
                  <a:pt x="18778" y="5296"/>
                </a:cubicBezTo>
                <a:cubicBezTo>
                  <a:pt x="18717" y="5133"/>
                  <a:pt x="18656" y="4990"/>
                  <a:pt x="18615" y="4848"/>
                </a:cubicBezTo>
                <a:lnTo>
                  <a:pt x="18533" y="4848"/>
                </a:lnTo>
                <a:cubicBezTo>
                  <a:pt x="18472" y="4705"/>
                  <a:pt x="18432" y="4563"/>
                  <a:pt x="18370" y="4440"/>
                </a:cubicBezTo>
                <a:cubicBezTo>
                  <a:pt x="18391" y="4420"/>
                  <a:pt x="18411" y="4379"/>
                  <a:pt x="18411" y="4359"/>
                </a:cubicBezTo>
                <a:cubicBezTo>
                  <a:pt x="18370" y="4339"/>
                  <a:pt x="18330" y="4318"/>
                  <a:pt x="18289" y="4277"/>
                </a:cubicBezTo>
                <a:cubicBezTo>
                  <a:pt x="18350" y="4094"/>
                  <a:pt x="18248" y="3992"/>
                  <a:pt x="18146" y="3890"/>
                </a:cubicBezTo>
                <a:cubicBezTo>
                  <a:pt x="18126" y="3829"/>
                  <a:pt x="18106" y="3768"/>
                  <a:pt x="18085" y="3728"/>
                </a:cubicBezTo>
                <a:cubicBezTo>
                  <a:pt x="18065" y="3666"/>
                  <a:pt x="18045" y="3626"/>
                  <a:pt x="18024" y="3565"/>
                </a:cubicBezTo>
                <a:cubicBezTo>
                  <a:pt x="18004" y="3565"/>
                  <a:pt x="18004" y="3544"/>
                  <a:pt x="18004" y="3524"/>
                </a:cubicBezTo>
                <a:lnTo>
                  <a:pt x="17739" y="3035"/>
                </a:lnTo>
                <a:cubicBezTo>
                  <a:pt x="17698" y="2954"/>
                  <a:pt x="17637" y="2872"/>
                  <a:pt x="17617" y="2791"/>
                </a:cubicBezTo>
                <a:cubicBezTo>
                  <a:pt x="17576" y="2730"/>
                  <a:pt x="17556" y="2648"/>
                  <a:pt x="17515" y="2587"/>
                </a:cubicBezTo>
                <a:cubicBezTo>
                  <a:pt x="17474" y="2485"/>
                  <a:pt x="17352" y="2383"/>
                  <a:pt x="17332" y="2241"/>
                </a:cubicBezTo>
                <a:cubicBezTo>
                  <a:pt x="17332" y="2241"/>
                  <a:pt x="17332" y="2220"/>
                  <a:pt x="17311" y="2220"/>
                </a:cubicBezTo>
                <a:cubicBezTo>
                  <a:pt x="17291" y="2139"/>
                  <a:pt x="17250" y="2078"/>
                  <a:pt x="17210" y="2017"/>
                </a:cubicBezTo>
                <a:cubicBezTo>
                  <a:pt x="17189" y="1976"/>
                  <a:pt x="17169" y="1935"/>
                  <a:pt x="17108" y="1935"/>
                </a:cubicBezTo>
                <a:cubicBezTo>
                  <a:pt x="17067" y="1956"/>
                  <a:pt x="17047" y="1976"/>
                  <a:pt x="17006" y="2017"/>
                </a:cubicBezTo>
                <a:cubicBezTo>
                  <a:pt x="17006" y="2098"/>
                  <a:pt x="17006" y="2180"/>
                  <a:pt x="17047" y="2261"/>
                </a:cubicBezTo>
                <a:cubicBezTo>
                  <a:pt x="17067" y="2383"/>
                  <a:pt x="17128" y="2526"/>
                  <a:pt x="17169" y="2648"/>
                </a:cubicBezTo>
                <a:cubicBezTo>
                  <a:pt x="17169" y="2689"/>
                  <a:pt x="17169" y="2730"/>
                  <a:pt x="17169" y="2770"/>
                </a:cubicBezTo>
                <a:cubicBezTo>
                  <a:pt x="17149" y="2709"/>
                  <a:pt x="17108" y="2669"/>
                  <a:pt x="17087" y="2607"/>
                </a:cubicBezTo>
                <a:cubicBezTo>
                  <a:pt x="17047" y="2445"/>
                  <a:pt x="17006" y="2282"/>
                  <a:pt x="16945" y="2119"/>
                </a:cubicBezTo>
                <a:cubicBezTo>
                  <a:pt x="16945" y="2098"/>
                  <a:pt x="16945" y="2098"/>
                  <a:pt x="16924" y="2078"/>
                </a:cubicBezTo>
                <a:lnTo>
                  <a:pt x="16924" y="2078"/>
                </a:lnTo>
                <a:cubicBezTo>
                  <a:pt x="16904" y="2200"/>
                  <a:pt x="16924" y="2322"/>
                  <a:pt x="16965" y="2445"/>
                </a:cubicBezTo>
                <a:cubicBezTo>
                  <a:pt x="17026" y="2709"/>
                  <a:pt x="17087" y="2974"/>
                  <a:pt x="17169" y="3239"/>
                </a:cubicBezTo>
                <a:lnTo>
                  <a:pt x="17454" y="4318"/>
                </a:lnTo>
                <a:cubicBezTo>
                  <a:pt x="17535" y="4624"/>
                  <a:pt x="17617" y="4909"/>
                  <a:pt x="17698" y="5194"/>
                </a:cubicBezTo>
                <a:cubicBezTo>
                  <a:pt x="17800" y="5622"/>
                  <a:pt x="17902" y="6049"/>
                  <a:pt x="18004" y="6457"/>
                </a:cubicBezTo>
                <a:cubicBezTo>
                  <a:pt x="18065" y="6660"/>
                  <a:pt x="18106" y="6864"/>
                  <a:pt x="18146" y="7088"/>
                </a:cubicBezTo>
                <a:cubicBezTo>
                  <a:pt x="18248" y="7454"/>
                  <a:pt x="18330" y="7821"/>
                  <a:pt x="18432" y="8208"/>
                </a:cubicBezTo>
                <a:cubicBezTo>
                  <a:pt x="18472" y="8391"/>
                  <a:pt x="18533" y="8575"/>
                  <a:pt x="18574" y="8778"/>
                </a:cubicBezTo>
                <a:cubicBezTo>
                  <a:pt x="18574" y="8799"/>
                  <a:pt x="18594" y="8839"/>
                  <a:pt x="18615" y="8880"/>
                </a:cubicBezTo>
                <a:cubicBezTo>
                  <a:pt x="18635" y="8961"/>
                  <a:pt x="18656" y="9063"/>
                  <a:pt x="18676" y="9145"/>
                </a:cubicBezTo>
                <a:cubicBezTo>
                  <a:pt x="18696" y="9206"/>
                  <a:pt x="18696" y="9247"/>
                  <a:pt x="18717" y="9287"/>
                </a:cubicBezTo>
                <a:cubicBezTo>
                  <a:pt x="18757" y="9389"/>
                  <a:pt x="18819" y="9491"/>
                  <a:pt x="18819" y="9634"/>
                </a:cubicBezTo>
                <a:cubicBezTo>
                  <a:pt x="18819" y="9634"/>
                  <a:pt x="18819" y="9634"/>
                  <a:pt x="18819" y="9654"/>
                </a:cubicBezTo>
                <a:lnTo>
                  <a:pt x="18880" y="9695"/>
                </a:lnTo>
                <a:cubicBezTo>
                  <a:pt x="18859" y="9735"/>
                  <a:pt x="18859" y="9756"/>
                  <a:pt x="18819" y="9776"/>
                </a:cubicBezTo>
                <a:cubicBezTo>
                  <a:pt x="18880" y="9796"/>
                  <a:pt x="18920" y="9817"/>
                  <a:pt x="18961" y="9817"/>
                </a:cubicBezTo>
                <a:cubicBezTo>
                  <a:pt x="18920" y="9858"/>
                  <a:pt x="18900" y="9878"/>
                  <a:pt x="18859" y="9898"/>
                </a:cubicBezTo>
                <a:cubicBezTo>
                  <a:pt x="18880" y="10000"/>
                  <a:pt x="18900" y="10082"/>
                  <a:pt x="18920" y="10183"/>
                </a:cubicBezTo>
                <a:cubicBezTo>
                  <a:pt x="18981" y="10387"/>
                  <a:pt x="19043" y="10591"/>
                  <a:pt x="19063" y="10794"/>
                </a:cubicBezTo>
                <a:cubicBezTo>
                  <a:pt x="19063" y="10835"/>
                  <a:pt x="19083" y="10876"/>
                  <a:pt x="19104" y="10917"/>
                </a:cubicBezTo>
                <a:cubicBezTo>
                  <a:pt x="19124" y="11018"/>
                  <a:pt x="19165" y="11141"/>
                  <a:pt x="19185" y="11242"/>
                </a:cubicBezTo>
                <a:lnTo>
                  <a:pt x="19348" y="11915"/>
                </a:lnTo>
                <a:cubicBezTo>
                  <a:pt x="19348" y="11955"/>
                  <a:pt x="19368" y="11996"/>
                  <a:pt x="19389" y="12037"/>
                </a:cubicBezTo>
                <a:cubicBezTo>
                  <a:pt x="19429" y="12261"/>
                  <a:pt x="19450" y="12464"/>
                  <a:pt x="19511" y="12688"/>
                </a:cubicBezTo>
                <a:cubicBezTo>
                  <a:pt x="19592" y="13055"/>
                  <a:pt x="19694" y="13401"/>
                  <a:pt x="19776" y="13768"/>
                </a:cubicBezTo>
                <a:cubicBezTo>
                  <a:pt x="19816" y="13870"/>
                  <a:pt x="19837" y="13992"/>
                  <a:pt x="19857" y="14094"/>
                </a:cubicBezTo>
                <a:cubicBezTo>
                  <a:pt x="19918" y="14338"/>
                  <a:pt x="19979" y="14562"/>
                  <a:pt x="20040" y="14806"/>
                </a:cubicBezTo>
                <a:cubicBezTo>
                  <a:pt x="20102" y="14969"/>
                  <a:pt x="20163" y="15132"/>
                  <a:pt x="20224" y="15295"/>
                </a:cubicBezTo>
                <a:cubicBezTo>
                  <a:pt x="20387" y="15764"/>
                  <a:pt x="20550" y="16212"/>
                  <a:pt x="20753" y="16639"/>
                </a:cubicBezTo>
                <a:cubicBezTo>
                  <a:pt x="21018" y="17169"/>
                  <a:pt x="21323" y="17637"/>
                  <a:pt x="21710" y="18085"/>
                </a:cubicBezTo>
                <a:cubicBezTo>
                  <a:pt x="21833" y="18207"/>
                  <a:pt x="21934" y="18330"/>
                  <a:pt x="22057" y="18472"/>
                </a:cubicBezTo>
                <a:cubicBezTo>
                  <a:pt x="22077" y="18493"/>
                  <a:pt x="22118" y="18533"/>
                  <a:pt x="22077" y="18594"/>
                </a:cubicBezTo>
                <a:cubicBezTo>
                  <a:pt x="22057" y="18574"/>
                  <a:pt x="22016" y="18554"/>
                  <a:pt x="21975" y="18533"/>
                </a:cubicBezTo>
                <a:cubicBezTo>
                  <a:pt x="21914" y="18493"/>
                  <a:pt x="21853" y="18452"/>
                  <a:pt x="21792" y="18391"/>
                </a:cubicBezTo>
                <a:cubicBezTo>
                  <a:pt x="21629" y="18289"/>
                  <a:pt x="21446" y="18207"/>
                  <a:pt x="21283" y="18085"/>
                </a:cubicBezTo>
                <a:cubicBezTo>
                  <a:pt x="21079" y="17943"/>
                  <a:pt x="20875" y="17841"/>
                  <a:pt x="20672" y="17719"/>
                </a:cubicBezTo>
                <a:cubicBezTo>
                  <a:pt x="20387" y="17556"/>
                  <a:pt x="20142" y="17332"/>
                  <a:pt x="19939" y="17067"/>
                </a:cubicBezTo>
                <a:cubicBezTo>
                  <a:pt x="19776" y="16843"/>
                  <a:pt x="19613" y="16619"/>
                  <a:pt x="19450" y="16375"/>
                </a:cubicBezTo>
                <a:cubicBezTo>
                  <a:pt x="19246" y="16089"/>
                  <a:pt x="19043" y="15784"/>
                  <a:pt x="18900" y="15438"/>
                </a:cubicBezTo>
                <a:cubicBezTo>
                  <a:pt x="18717" y="15051"/>
                  <a:pt x="18554" y="14643"/>
                  <a:pt x="18452" y="14216"/>
                </a:cubicBezTo>
                <a:cubicBezTo>
                  <a:pt x="18391" y="14053"/>
                  <a:pt x="18370" y="13870"/>
                  <a:pt x="18309" y="13686"/>
                </a:cubicBezTo>
                <a:cubicBezTo>
                  <a:pt x="18269" y="13564"/>
                  <a:pt x="18228" y="13422"/>
                  <a:pt x="18208" y="13279"/>
                </a:cubicBezTo>
                <a:cubicBezTo>
                  <a:pt x="18167" y="13014"/>
                  <a:pt x="18106" y="12770"/>
                  <a:pt x="18045" y="12525"/>
                </a:cubicBezTo>
                <a:cubicBezTo>
                  <a:pt x="18024" y="12444"/>
                  <a:pt x="18004" y="12363"/>
                  <a:pt x="17984" y="12281"/>
                </a:cubicBezTo>
                <a:cubicBezTo>
                  <a:pt x="17943" y="12077"/>
                  <a:pt x="17922" y="11874"/>
                  <a:pt x="17882" y="11670"/>
                </a:cubicBezTo>
                <a:cubicBezTo>
                  <a:pt x="17780" y="11222"/>
                  <a:pt x="17698" y="10794"/>
                  <a:pt x="17576" y="10367"/>
                </a:cubicBezTo>
                <a:cubicBezTo>
                  <a:pt x="17413" y="9715"/>
                  <a:pt x="17230" y="9063"/>
                  <a:pt x="17067" y="8432"/>
                </a:cubicBezTo>
                <a:cubicBezTo>
                  <a:pt x="16986" y="8147"/>
                  <a:pt x="16884" y="7862"/>
                  <a:pt x="16802" y="7577"/>
                </a:cubicBezTo>
                <a:cubicBezTo>
                  <a:pt x="16558" y="6864"/>
                  <a:pt x="16334" y="6131"/>
                  <a:pt x="16090" y="5398"/>
                </a:cubicBezTo>
                <a:cubicBezTo>
                  <a:pt x="15723" y="4359"/>
                  <a:pt x="15295" y="3341"/>
                  <a:pt x="14806" y="2343"/>
                </a:cubicBezTo>
                <a:cubicBezTo>
                  <a:pt x="14603" y="1976"/>
                  <a:pt x="14399" y="1610"/>
                  <a:pt x="14196" y="1243"/>
                </a:cubicBezTo>
                <a:cubicBezTo>
                  <a:pt x="14155" y="1161"/>
                  <a:pt x="14094" y="1121"/>
                  <a:pt x="14033" y="1039"/>
                </a:cubicBezTo>
                <a:cubicBezTo>
                  <a:pt x="14033" y="1039"/>
                  <a:pt x="14033" y="1019"/>
                  <a:pt x="14033" y="1019"/>
                </a:cubicBezTo>
                <a:cubicBezTo>
                  <a:pt x="13992" y="978"/>
                  <a:pt x="13951" y="958"/>
                  <a:pt x="13931" y="917"/>
                </a:cubicBezTo>
                <a:cubicBezTo>
                  <a:pt x="13809" y="713"/>
                  <a:pt x="13666" y="489"/>
                  <a:pt x="13523" y="286"/>
                </a:cubicBezTo>
                <a:cubicBezTo>
                  <a:pt x="13503" y="225"/>
                  <a:pt x="13442" y="164"/>
                  <a:pt x="13401" y="102"/>
                </a:cubicBezTo>
                <a:cubicBezTo>
                  <a:pt x="13361" y="62"/>
                  <a:pt x="13320" y="1"/>
                  <a:pt x="132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05" name="Google Shape;27505;p31"/>
          <p:cNvSpPr/>
          <p:nvPr/>
        </p:nvSpPr>
        <p:spPr>
          <a:xfrm rot="-889530">
            <a:off x="-691560" y="5912829"/>
            <a:ext cx="2397197" cy="2116892"/>
          </a:xfrm>
          <a:custGeom>
            <a:avLst/>
            <a:gdLst/>
            <a:ahLst/>
            <a:cxnLst/>
            <a:rect l="l" t="t" r="r" b="b"/>
            <a:pathLst>
              <a:path w="43359" h="38289" extrusionOk="0">
                <a:moveTo>
                  <a:pt x="13462" y="490"/>
                </a:moveTo>
                <a:cubicBezTo>
                  <a:pt x="13585" y="539"/>
                  <a:pt x="13709" y="566"/>
                  <a:pt x="13832" y="566"/>
                </a:cubicBezTo>
                <a:cubicBezTo>
                  <a:pt x="13912" y="566"/>
                  <a:pt x="13993" y="554"/>
                  <a:pt x="14073" y="530"/>
                </a:cubicBezTo>
                <a:lnTo>
                  <a:pt x="14073" y="530"/>
                </a:lnTo>
                <a:cubicBezTo>
                  <a:pt x="14154" y="652"/>
                  <a:pt x="14114" y="714"/>
                  <a:pt x="14032" y="795"/>
                </a:cubicBezTo>
                <a:lnTo>
                  <a:pt x="13869" y="714"/>
                </a:lnTo>
                <a:cubicBezTo>
                  <a:pt x="13829" y="734"/>
                  <a:pt x="13788" y="754"/>
                  <a:pt x="13747" y="795"/>
                </a:cubicBezTo>
                <a:cubicBezTo>
                  <a:pt x="13706" y="754"/>
                  <a:pt x="13625" y="734"/>
                  <a:pt x="13564" y="693"/>
                </a:cubicBezTo>
                <a:cubicBezTo>
                  <a:pt x="13482" y="775"/>
                  <a:pt x="13442" y="856"/>
                  <a:pt x="13380" y="917"/>
                </a:cubicBezTo>
                <a:cubicBezTo>
                  <a:pt x="13299" y="917"/>
                  <a:pt x="13319" y="836"/>
                  <a:pt x="13319" y="795"/>
                </a:cubicBezTo>
                <a:cubicBezTo>
                  <a:pt x="13360" y="693"/>
                  <a:pt x="13401" y="612"/>
                  <a:pt x="13462" y="490"/>
                </a:cubicBezTo>
                <a:close/>
                <a:moveTo>
                  <a:pt x="13299" y="428"/>
                </a:moveTo>
                <a:cubicBezTo>
                  <a:pt x="13319" y="591"/>
                  <a:pt x="13095" y="693"/>
                  <a:pt x="13197" y="856"/>
                </a:cubicBezTo>
                <a:cubicBezTo>
                  <a:pt x="13116" y="958"/>
                  <a:pt x="13034" y="1039"/>
                  <a:pt x="12973" y="1141"/>
                </a:cubicBezTo>
                <a:cubicBezTo>
                  <a:pt x="12953" y="1121"/>
                  <a:pt x="12932" y="1101"/>
                  <a:pt x="12932" y="1101"/>
                </a:cubicBezTo>
                <a:cubicBezTo>
                  <a:pt x="12973" y="999"/>
                  <a:pt x="13014" y="876"/>
                  <a:pt x="13075" y="734"/>
                </a:cubicBezTo>
                <a:cubicBezTo>
                  <a:pt x="13075" y="693"/>
                  <a:pt x="13055" y="612"/>
                  <a:pt x="13055" y="551"/>
                </a:cubicBezTo>
                <a:cubicBezTo>
                  <a:pt x="13116" y="449"/>
                  <a:pt x="13197" y="428"/>
                  <a:pt x="13299" y="428"/>
                </a:cubicBezTo>
                <a:close/>
                <a:moveTo>
                  <a:pt x="25600" y="1141"/>
                </a:moveTo>
                <a:cubicBezTo>
                  <a:pt x="25600" y="1182"/>
                  <a:pt x="25579" y="1202"/>
                  <a:pt x="25579" y="1243"/>
                </a:cubicBezTo>
                <a:cubicBezTo>
                  <a:pt x="25549" y="1251"/>
                  <a:pt x="25521" y="1258"/>
                  <a:pt x="25498" y="1258"/>
                </a:cubicBezTo>
                <a:cubicBezTo>
                  <a:pt x="25461" y="1258"/>
                  <a:pt x="25437" y="1238"/>
                  <a:pt x="25437" y="1162"/>
                </a:cubicBezTo>
                <a:cubicBezTo>
                  <a:pt x="25457" y="1162"/>
                  <a:pt x="25478" y="1141"/>
                  <a:pt x="25518" y="1141"/>
                </a:cubicBezTo>
                <a:close/>
                <a:moveTo>
                  <a:pt x="22647" y="1202"/>
                </a:moveTo>
                <a:cubicBezTo>
                  <a:pt x="22769" y="1223"/>
                  <a:pt x="22871" y="1223"/>
                  <a:pt x="22973" y="1243"/>
                </a:cubicBezTo>
                <a:cubicBezTo>
                  <a:pt x="22973" y="1263"/>
                  <a:pt x="22993" y="1304"/>
                  <a:pt x="22993" y="1345"/>
                </a:cubicBezTo>
                <a:cubicBezTo>
                  <a:pt x="22891" y="1345"/>
                  <a:pt x="22789" y="1345"/>
                  <a:pt x="22688" y="1325"/>
                </a:cubicBezTo>
                <a:cubicBezTo>
                  <a:pt x="22667" y="1284"/>
                  <a:pt x="22667" y="1263"/>
                  <a:pt x="22647" y="1202"/>
                </a:cubicBezTo>
                <a:close/>
                <a:moveTo>
                  <a:pt x="24907" y="1426"/>
                </a:moveTo>
                <a:cubicBezTo>
                  <a:pt x="24928" y="1426"/>
                  <a:pt x="24969" y="1447"/>
                  <a:pt x="25050" y="1467"/>
                </a:cubicBezTo>
                <a:cubicBezTo>
                  <a:pt x="24989" y="1508"/>
                  <a:pt x="24948" y="1549"/>
                  <a:pt x="24907" y="1569"/>
                </a:cubicBezTo>
                <a:cubicBezTo>
                  <a:pt x="24846" y="1508"/>
                  <a:pt x="24826" y="1467"/>
                  <a:pt x="24907" y="1426"/>
                </a:cubicBezTo>
                <a:close/>
                <a:moveTo>
                  <a:pt x="10998" y="1569"/>
                </a:moveTo>
                <a:lnTo>
                  <a:pt x="10998" y="1569"/>
                </a:lnTo>
                <a:cubicBezTo>
                  <a:pt x="10977" y="1650"/>
                  <a:pt x="10977" y="1711"/>
                  <a:pt x="10957" y="1793"/>
                </a:cubicBezTo>
                <a:lnTo>
                  <a:pt x="11120" y="1793"/>
                </a:lnTo>
                <a:cubicBezTo>
                  <a:pt x="11140" y="1813"/>
                  <a:pt x="11161" y="1834"/>
                  <a:pt x="11201" y="1874"/>
                </a:cubicBezTo>
                <a:cubicBezTo>
                  <a:pt x="11140" y="1956"/>
                  <a:pt x="11100" y="2037"/>
                  <a:pt x="11018" y="2139"/>
                </a:cubicBezTo>
                <a:cubicBezTo>
                  <a:pt x="10977" y="2098"/>
                  <a:pt x="10937" y="2078"/>
                  <a:pt x="10916" y="2058"/>
                </a:cubicBezTo>
                <a:cubicBezTo>
                  <a:pt x="10855" y="2017"/>
                  <a:pt x="10814" y="1956"/>
                  <a:pt x="10835" y="1895"/>
                </a:cubicBezTo>
                <a:cubicBezTo>
                  <a:pt x="10817" y="1858"/>
                  <a:pt x="10782" y="1806"/>
                  <a:pt x="10760" y="1766"/>
                </a:cubicBezTo>
                <a:lnTo>
                  <a:pt x="10760" y="1766"/>
                </a:lnTo>
                <a:cubicBezTo>
                  <a:pt x="10821" y="1707"/>
                  <a:pt x="10900" y="1647"/>
                  <a:pt x="10998" y="1569"/>
                </a:cubicBezTo>
                <a:close/>
                <a:moveTo>
                  <a:pt x="10509" y="2363"/>
                </a:moveTo>
                <a:lnTo>
                  <a:pt x="10509" y="2363"/>
                </a:lnTo>
                <a:cubicBezTo>
                  <a:pt x="10672" y="2445"/>
                  <a:pt x="10672" y="2445"/>
                  <a:pt x="10590" y="2587"/>
                </a:cubicBezTo>
                <a:cubicBezTo>
                  <a:pt x="10489" y="2546"/>
                  <a:pt x="10529" y="2465"/>
                  <a:pt x="10509" y="2363"/>
                </a:cubicBezTo>
                <a:close/>
                <a:moveTo>
                  <a:pt x="29816" y="2241"/>
                </a:moveTo>
                <a:cubicBezTo>
                  <a:pt x="29938" y="2343"/>
                  <a:pt x="30019" y="2445"/>
                  <a:pt x="30182" y="2485"/>
                </a:cubicBezTo>
                <a:cubicBezTo>
                  <a:pt x="30141" y="2567"/>
                  <a:pt x="30121" y="2628"/>
                  <a:pt x="30101" y="2689"/>
                </a:cubicBezTo>
                <a:cubicBezTo>
                  <a:pt x="29999" y="2669"/>
                  <a:pt x="30040" y="2608"/>
                  <a:pt x="30019" y="2567"/>
                </a:cubicBezTo>
                <a:cubicBezTo>
                  <a:pt x="29917" y="2485"/>
                  <a:pt x="29816" y="2424"/>
                  <a:pt x="29693" y="2343"/>
                </a:cubicBezTo>
                <a:cubicBezTo>
                  <a:pt x="29714" y="2302"/>
                  <a:pt x="29734" y="2282"/>
                  <a:pt x="29734" y="2241"/>
                </a:cubicBezTo>
                <a:close/>
                <a:moveTo>
                  <a:pt x="10122" y="2872"/>
                </a:moveTo>
                <a:lnTo>
                  <a:pt x="10122" y="2872"/>
                </a:lnTo>
                <a:cubicBezTo>
                  <a:pt x="10183" y="2995"/>
                  <a:pt x="10183" y="2995"/>
                  <a:pt x="10020" y="3076"/>
                </a:cubicBezTo>
                <a:cubicBezTo>
                  <a:pt x="10061" y="2974"/>
                  <a:pt x="10102" y="2933"/>
                  <a:pt x="10122" y="2872"/>
                </a:cubicBezTo>
                <a:close/>
                <a:moveTo>
                  <a:pt x="8808" y="4490"/>
                </a:moveTo>
                <a:cubicBezTo>
                  <a:pt x="8832" y="4490"/>
                  <a:pt x="8856" y="4498"/>
                  <a:pt x="8880" y="4522"/>
                </a:cubicBezTo>
                <a:cubicBezTo>
                  <a:pt x="8831" y="4571"/>
                  <a:pt x="8806" y="4596"/>
                  <a:pt x="8777" y="4596"/>
                </a:cubicBezTo>
                <a:cubicBezTo>
                  <a:pt x="8749" y="4596"/>
                  <a:pt x="8719" y="4573"/>
                  <a:pt x="8662" y="4525"/>
                </a:cubicBezTo>
                <a:lnTo>
                  <a:pt x="8662" y="4525"/>
                </a:lnTo>
                <a:cubicBezTo>
                  <a:pt x="8711" y="4523"/>
                  <a:pt x="8759" y="4490"/>
                  <a:pt x="8808" y="4490"/>
                </a:cubicBezTo>
                <a:close/>
                <a:moveTo>
                  <a:pt x="31078" y="4624"/>
                </a:moveTo>
                <a:cubicBezTo>
                  <a:pt x="31099" y="4664"/>
                  <a:pt x="31099" y="4685"/>
                  <a:pt x="31119" y="4705"/>
                </a:cubicBezTo>
                <a:cubicBezTo>
                  <a:pt x="31099" y="4746"/>
                  <a:pt x="31058" y="4766"/>
                  <a:pt x="31017" y="4807"/>
                </a:cubicBezTo>
                <a:cubicBezTo>
                  <a:pt x="30976" y="4726"/>
                  <a:pt x="30997" y="4664"/>
                  <a:pt x="31078" y="4624"/>
                </a:cubicBezTo>
                <a:close/>
                <a:moveTo>
                  <a:pt x="8004" y="5133"/>
                </a:moveTo>
                <a:lnTo>
                  <a:pt x="8004" y="5133"/>
                </a:lnTo>
                <a:cubicBezTo>
                  <a:pt x="8085" y="5296"/>
                  <a:pt x="8085" y="5296"/>
                  <a:pt x="7943" y="5377"/>
                </a:cubicBezTo>
                <a:cubicBezTo>
                  <a:pt x="7963" y="5275"/>
                  <a:pt x="7984" y="5214"/>
                  <a:pt x="8004" y="5133"/>
                </a:cubicBezTo>
                <a:close/>
                <a:moveTo>
                  <a:pt x="32764" y="5511"/>
                </a:moveTo>
                <a:cubicBezTo>
                  <a:pt x="32767" y="5511"/>
                  <a:pt x="32769" y="5514"/>
                  <a:pt x="32769" y="5520"/>
                </a:cubicBezTo>
                <a:cubicBezTo>
                  <a:pt x="32850" y="5581"/>
                  <a:pt x="32952" y="5662"/>
                  <a:pt x="33054" y="5744"/>
                </a:cubicBezTo>
                <a:cubicBezTo>
                  <a:pt x="33013" y="5785"/>
                  <a:pt x="32993" y="5846"/>
                  <a:pt x="32952" y="5907"/>
                </a:cubicBezTo>
                <a:cubicBezTo>
                  <a:pt x="32911" y="5744"/>
                  <a:pt x="32748" y="5683"/>
                  <a:pt x="32728" y="5540"/>
                </a:cubicBezTo>
                <a:cubicBezTo>
                  <a:pt x="32742" y="5526"/>
                  <a:pt x="32757" y="5511"/>
                  <a:pt x="32764" y="5511"/>
                </a:cubicBezTo>
                <a:close/>
                <a:moveTo>
                  <a:pt x="7332" y="5703"/>
                </a:moveTo>
                <a:cubicBezTo>
                  <a:pt x="7393" y="5723"/>
                  <a:pt x="7434" y="5723"/>
                  <a:pt x="7495" y="5723"/>
                </a:cubicBezTo>
                <a:cubicBezTo>
                  <a:pt x="7454" y="5846"/>
                  <a:pt x="7413" y="5927"/>
                  <a:pt x="7393" y="6009"/>
                </a:cubicBezTo>
                <a:lnTo>
                  <a:pt x="7332" y="6009"/>
                </a:lnTo>
                <a:cubicBezTo>
                  <a:pt x="7332" y="5907"/>
                  <a:pt x="7332" y="5825"/>
                  <a:pt x="7332" y="5703"/>
                </a:cubicBezTo>
                <a:close/>
                <a:moveTo>
                  <a:pt x="34744" y="6640"/>
                </a:moveTo>
                <a:cubicBezTo>
                  <a:pt x="34941" y="6689"/>
                  <a:pt x="35098" y="6831"/>
                  <a:pt x="35290" y="6831"/>
                </a:cubicBezTo>
                <a:cubicBezTo>
                  <a:pt x="35337" y="6831"/>
                  <a:pt x="35385" y="6823"/>
                  <a:pt x="35436" y="6803"/>
                </a:cubicBezTo>
                <a:lnTo>
                  <a:pt x="35436" y="6803"/>
                </a:lnTo>
                <a:cubicBezTo>
                  <a:pt x="35436" y="6966"/>
                  <a:pt x="35416" y="7068"/>
                  <a:pt x="35416" y="7251"/>
                </a:cubicBezTo>
                <a:cubicBezTo>
                  <a:pt x="35416" y="7251"/>
                  <a:pt x="35396" y="7292"/>
                  <a:pt x="35355" y="7332"/>
                </a:cubicBezTo>
                <a:cubicBezTo>
                  <a:pt x="35335" y="7312"/>
                  <a:pt x="35314" y="7312"/>
                  <a:pt x="35314" y="7292"/>
                </a:cubicBezTo>
                <a:cubicBezTo>
                  <a:pt x="35274" y="7210"/>
                  <a:pt x="35253" y="7108"/>
                  <a:pt x="35233" y="7007"/>
                </a:cubicBezTo>
                <a:lnTo>
                  <a:pt x="34988" y="7007"/>
                </a:lnTo>
                <a:cubicBezTo>
                  <a:pt x="34948" y="6966"/>
                  <a:pt x="34907" y="6905"/>
                  <a:pt x="34866" y="6864"/>
                </a:cubicBezTo>
                <a:cubicBezTo>
                  <a:pt x="34825" y="6864"/>
                  <a:pt x="34785" y="6884"/>
                  <a:pt x="34724" y="6884"/>
                </a:cubicBezTo>
                <a:cubicBezTo>
                  <a:pt x="34703" y="6864"/>
                  <a:pt x="34683" y="6823"/>
                  <a:pt x="34642" y="6783"/>
                </a:cubicBezTo>
                <a:cubicBezTo>
                  <a:pt x="34683" y="6742"/>
                  <a:pt x="34703" y="6681"/>
                  <a:pt x="34744" y="6640"/>
                </a:cubicBezTo>
                <a:close/>
                <a:moveTo>
                  <a:pt x="4359" y="7007"/>
                </a:moveTo>
                <a:cubicBezTo>
                  <a:pt x="4379" y="7068"/>
                  <a:pt x="4420" y="7108"/>
                  <a:pt x="4460" y="7169"/>
                </a:cubicBezTo>
                <a:cubicBezTo>
                  <a:pt x="4379" y="7210"/>
                  <a:pt x="4297" y="7251"/>
                  <a:pt x="4236" y="7312"/>
                </a:cubicBezTo>
                <a:cubicBezTo>
                  <a:pt x="4196" y="7393"/>
                  <a:pt x="4114" y="7373"/>
                  <a:pt x="4012" y="7393"/>
                </a:cubicBezTo>
                <a:cubicBezTo>
                  <a:pt x="3992" y="7495"/>
                  <a:pt x="3972" y="7597"/>
                  <a:pt x="3951" y="7699"/>
                </a:cubicBezTo>
                <a:cubicBezTo>
                  <a:pt x="3809" y="7597"/>
                  <a:pt x="3849" y="7434"/>
                  <a:pt x="3788" y="7292"/>
                </a:cubicBezTo>
                <a:cubicBezTo>
                  <a:pt x="4033" y="7271"/>
                  <a:pt x="4196" y="7149"/>
                  <a:pt x="4359" y="7007"/>
                </a:cubicBezTo>
                <a:close/>
                <a:moveTo>
                  <a:pt x="35579" y="8452"/>
                </a:moveTo>
                <a:cubicBezTo>
                  <a:pt x="35620" y="8473"/>
                  <a:pt x="35660" y="8473"/>
                  <a:pt x="35681" y="8493"/>
                </a:cubicBezTo>
                <a:cubicBezTo>
                  <a:pt x="35722" y="8595"/>
                  <a:pt x="35660" y="8615"/>
                  <a:pt x="35579" y="8656"/>
                </a:cubicBezTo>
                <a:cubicBezTo>
                  <a:pt x="35559" y="8636"/>
                  <a:pt x="35538" y="8615"/>
                  <a:pt x="35538" y="8595"/>
                </a:cubicBezTo>
                <a:cubicBezTo>
                  <a:pt x="35559" y="8554"/>
                  <a:pt x="35559" y="8514"/>
                  <a:pt x="35579" y="8452"/>
                </a:cubicBezTo>
                <a:close/>
                <a:moveTo>
                  <a:pt x="3910" y="8697"/>
                </a:moveTo>
                <a:cubicBezTo>
                  <a:pt x="3931" y="8717"/>
                  <a:pt x="3931" y="8717"/>
                  <a:pt x="3951" y="8717"/>
                </a:cubicBezTo>
                <a:cubicBezTo>
                  <a:pt x="3951" y="8758"/>
                  <a:pt x="3951" y="8778"/>
                  <a:pt x="3951" y="8839"/>
                </a:cubicBezTo>
                <a:cubicBezTo>
                  <a:pt x="3910" y="8819"/>
                  <a:pt x="3870" y="8819"/>
                  <a:pt x="3870" y="8799"/>
                </a:cubicBezTo>
                <a:cubicBezTo>
                  <a:pt x="3870" y="8758"/>
                  <a:pt x="3890" y="8738"/>
                  <a:pt x="3910" y="8697"/>
                </a:cubicBezTo>
                <a:close/>
                <a:moveTo>
                  <a:pt x="35594" y="9473"/>
                </a:moveTo>
                <a:cubicBezTo>
                  <a:pt x="35628" y="9473"/>
                  <a:pt x="35665" y="9482"/>
                  <a:pt x="35701" y="9491"/>
                </a:cubicBezTo>
                <a:cubicBezTo>
                  <a:pt x="35681" y="9552"/>
                  <a:pt x="35660" y="9593"/>
                  <a:pt x="35640" y="9654"/>
                </a:cubicBezTo>
                <a:cubicBezTo>
                  <a:pt x="35579" y="9593"/>
                  <a:pt x="35538" y="9573"/>
                  <a:pt x="35477" y="9532"/>
                </a:cubicBezTo>
                <a:cubicBezTo>
                  <a:pt x="35511" y="9487"/>
                  <a:pt x="35551" y="9473"/>
                  <a:pt x="35594" y="9473"/>
                </a:cubicBezTo>
                <a:close/>
                <a:moveTo>
                  <a:pt x="37534" y="9511"/>
                </a:moveTo>
                <a:cubicBezTo>
                  <a:pt x="37493" y="9593"/>
                  <a:pt x="37493" y="9634"/>
                  <a:pt x="37453" y="9654"/>
                </a:cubicBezTo>
                <a:cubicBezTo>
                  <a:pt x="37453" y="9654"/>
                  <a:pt x="37412" y="9634"/>
                  <a:pt x="37330" y="9613"/>
                </a:cubicBezTo>
                <a:cubicBezTo>
                  <a:pt x="37412" y="9573"/>
                  <a:pt x="37453" y="9552"/>
                  <a:pt x="37534" y="9511"/>
                </a:cubicBezTo>
                <a:close/>
                <a:moveTo>
                  <a:pt x="4134" y="9552"/>
                </a:moveTo>
                <a:cubicBezTo>
                  <a:pt x="4155" y="9593"/>
                  <a:pt x="4175" y="9613"/>
                  <a:pt x="4196" y="9654"/>
                </a:cubicBezTo>
                <a:cubicBezTo>
                  <a:pt x="4155" y="9674"/>
                  <a:pt x="4114" y="9695"/>
                  <a:pt x="4053" y="9736"/>
                </a:cubicBezTo>
                <a:cubicBezTo>
                  <a:pt x="4094" y="9654"/>
                  <a:pt x="4114" y="9613"/>
                  <a:pt x="4134" y="9552"/>
                </a:cubicBezTo>
                <a:close/>
                <a:moveTo>
                  <a:pt x="2648" y="9593"/>
                </a:moveTo>
                <a:cubicBezTo>
                  <a:pt x="2689" y="9634"/>
                  <a:pt x="2729" y="9654"/>
                  <a:pt x="2790" y="9674"/>
                </a:cubicBezTo>
                <a:cubicBezTo>
                  <a:pt x="2770" y="9736"/>
                  <a:pt x="2770" y="9756"/>
                  <a:pt x="2750" y="9797"/>
                </a:cubicBezTo>
                <a:cubicBezTo>
                  <a:pt x="2689" y="9776"/>
                  <a:pt x="2648" y="9756"/>
                  <a:pt x="2607" y="9736"/>
                </a:cubicBezTo>
                <a:cubicBezTo>
                  <a:pt x="2627" y="9674"/>
                  <a:pt x="2627" y="9654"/>
                  <a:pt x="2648" y="9593"/>
                </a:cubicBezTo>
                <a:close/>
                <a:moveTo>
                  <a:pt x="2424" y="9634"/>
                </a:moveTo>
                <a:cubicBezTo>
                  <a:pt x="2485" y="9695"/>
                  <a:pt x="2526" y="9736"/>
                  <a:pt x="2566" y="9776"/>
                </a:cubicBezTo>
                <a:cubicBezTo>
                  <a:pt x="2526" y="9797"/>
                  <a:pt x="2485" y="9817"/>
                  <a:pt x="2444" y="9858"/>
                </a:cubicBezTo>
                <a:cubicBezTo>
                  <a:pt x="2424" y="9817"/>
                  <a:pt x="2383" y="9776"/>
                  <a:pt x="2363" y="9756"/>
                </a:cubicBezTo>
                <a:cubicBezTo>
                  <a:pt x="2383" y="9715"/>
                  <a:pt x="2403" y="9695"/>
                  <a:pt x="2424" y="9634"/>
                </a:cubicBezTo>
                <a:close/>
                <a:moveTo>
                  <a:pt x="2559" y="10362"/>
                </a:moveTo>
                <a:cubicBezTo>
                  <a:pt x="2580" y="10362"/>
                  <a:pt x="2604" y="10371"/>
                  <a:pt x="2627" y="10387"/>
                </a:cubicBezTo>
                <a:cubicBezTo>
                  <a:pt x="2689" y="10428"/>
                  <a:pt x="2709" y="10489"/>
                  <a:pt x="2627" y="10570"/>
                </a:cubicBezTo>
                <a:cubicBezTo>
                  <a:pt x="2587" y="10530"/>
                  <a:pt x="2526" y="10489"/>
                  <a:pt x="2485" y="10448"/>
                </a:cubicBezTo>
                <a:cubicBezTo>
                  <a:pt x="2497" y="10386"/>
                  <a:pt x="2525" y="10362"/>
                  <a:pt x="2559" y="10362"/>
                </a:cubicBezTo>
                <a:close/>
                <a:moveTo>
                  <a:pt x="38267" y="10387"/>
                </a:moveTo>
                <a:cubicBezTo>
                  <a:pt x="38349" y="10469"/>
                  <a:pt x="38267" y="10509"/>
                  <a:pt x="38247" y="10591"/>
                </a:cubicBezTo>
                <a:cubicBezTo>
                  <a:pt x="38186" y="10469"/>
                  <a:pt x="38206" y="10428"/>
                  <a:pt x="38267" y="10387"/>
                </a:cubicBezTo>
                <a:close/>
                <a:moveTo>
                  <a:pt x="37758" y="10856"/>
                </a:moveTo>
                <a:cubicBezTo>
                  <a:pt x="37778" y="10937"/>
                  <a:pt x="37778" y="10998"/>
                  <a:pt x="37656" y="11019"/>
                </a:cubicBezTo>
                <a:cubicBezTo>
                  <a:pt x="37677" y="10957"/>
                  <a:pt x="37677" y="10917"/>
                  <a:pt x="37677" y="10856"/>
                </a:cubicBezTo>
                <a:close/>
                <a:moveTo>
                  <a:pt x="39623" y="11215"/>
                </a:moveTo>
                <a:cubicBezTo>
                  <a:pt x="39638" y="11215"/>
                  <a:pt x="39654" y="11218"/>
                  <a:pt x="39672" y="11222"/>
                </a:cubicBezTo>
                <a:cubicBezTo>
                  <a:pt x="39632" y="11304"/>
                  <a:pt x="39632" y="11304"/>
                  <a:pt x="39510" y="11324"/>
                </a:cubicBezTo>
                <a:cubicBezTo>
                  <a:pt x="39541" y="11245"/>
                  <a:pt x="39573" y="11215"/>
                  <a:pt x="39623" y="11215"/>
                </a:cubicBezTo>
                <a:close/>
                <a:moveTo>
                  <a:pt x="37982" y="11792"/>
                </a:moveTo>
                <a:cubicBezTo>
                  <a:pt x="38023" y="11813"/>
                  <a:pt x="38043" y="11833"/>
                  <a:pt x="38104" y="11874"/>
                </a:cubicBezTo>
                <a:cubicBezTo>
                  <a:pt x="38064" y="11915"/>
                  <a:pt x="38023" y="11955"/>
                  <a:pt x="37982" y="12016"/>
                </a:cubicBezTo>
                <a:cubicBezTo>
                  <a:pt x="37901" y="11915"/>
                  <a:pt x="37880" y="11854"/>
                  <a:pt x="37982" y="11792"/>
                </a:cubicBezTo>
                <a:close/>
                <a:moveTo>
                  <a:pt x="38634" y="12750"/>
                </a:moveTo>
                <a:cubicBezTo>
                  <a:pt x="38675" y="12790"/>
                  <a:pt x="38695" y="12831"/>
                  <a:pt x="38715" y="12872"/>
                </a:cubicBezTo>
                <a:cubicBezTo>
                  <a:pt x="38736" y="12892"/>
                  <a:pt x="38756" y="12933"/>
                  <a:pt x="38776" y="12974"/>
                </a:cubicBezTo>
                <a:cubicBezTo>
                  <a:pt x="38902" y="12974"/>
                  <a:pt x="39039" y="13034"/>
                  <a:pt x="39170" y="13034"/>
                </a:cubicBezTo>
                <a:cubicBezTo>
                  <a:pt x="39209" y="13034"/>
                  <a:pt x="39248" y="13028"/>
                  <a:pt x="39286" y="13014"/>
                </a:cubicBezTo>
                <a:cubicBezTo>
                  <a:pt x="39326" y="13055"/>
                  <a:pt x="39326" y="13096"/>
                  <a:pt x="39367" y="13137"/>
                </a:cubicBezTo>
                <a:cubicBezTo>
                  <a:pt x="39286" y="13157"/>
                  <a:pt x="39224" y="13157"/>
                  <a:pt x="39163" y="13157"/>
                </a:cubicBezTo>
                <a:cubicBezTo>
                  <a:pt x="39123" y="13198"/>
                  <a:pt x="39062" y="13238"/>
                  <a:pt x="39021" y="13279"/>
                </a:cubicBezTo>
                <a:cubicBezTo>
                  <a:pt x="38838" y="13279"/>
                  <a:pt x="38736" y="13157"/>
                  <a:pt x="38573" y="13075"/>
                </a:cubicBezTo>
                <a:cubicBezTo>
                  <a:pt x="38634" y="12974"/>
                  <a:pt x="38512" y="12851"/>
                  <a:pt x="38634" y="12750"/>
                </a:cubicBezTo>
                <a:close/>
                <a:moveTo>
                  <a:pt x="1915" y="14705"/>
                </a:moveTo>
                <a:cubicBezTo>
                  <a:pt x="1935" y="14827"/>
                  <a:pt x="1935" y="14908"/>
                  <a:pt x="1955" y="15010"/>
                </a:cubicBezTo>
                <a:cubicBezTo>
                  <a:pt x="1935" y="15010"/>
                  <a:pt x="1935" y="15010"/>
                  <a:pt x="1915" y="15031"/>
                </a:cubicBezTo>
                <a:cubicBezTo>
                  <a:pt x="1874" y="14949"/>
                  <a:pt x="1813" y="14888"/>
                  <a:pt x="1772" y="14807"/>
                </a:cubicBezTo>
                <a:cubicBezTo>
                  <a:pt x="1813" y="14786"/>
                  <a:pt x="1854" y="14745"/>
                  <a:pt x="1915" y="14705"/>
                </a:cubicBezTo>
                <a:close/>
                <a:moveTo>
                  <a:pt x="672" y="17760"/>
                </a:moveTo>
                <a:cubicBezTo>
                  <a:pt x="658" y="17846"/>
                  <a:pt x="623" y="17871"/>
                  <a:pt x="553" y="17871"/>
                </a:cubicBezTo>
                <a:cubicBezTo>
                  <a:pt x="524" y="17871"/>
                  <a:pt x="490" y="17867"/>
                  <a:pt x="448" y="17861"/>
                </a:cubicBezTo>
                <a:cubicBezTo>
                  <a:pt x="550" y="17800"/>
                  <a:pt x="591" y="17800"/>
                  <a:pt x="672" y="17760"/>
                </a:cubicBezTo>
                <a:close/>
                <a:moveTo>
                  <a:pt x="42544" y="19124"/>
                </a:moveTo>
                <a:cubicBezTo>
                  <a:pt x="42626" y="19165"/>
                  <a:pt x="42666" y="19185"/>
                  <a:pt x="42707" y="19226"/>
                </a:cubicBezTo>
                <a:cubicBezTo>
                  <a:pt x="42666" y="19328"/>
                  <a:pt x="42605" y="19348"/>
                  <a:pt x="42503" y="19348"/>
                </a:cubicBezTo>
                <a:cubicBezTo>
                  <a:pt x="42524" y="19287"/>
                  <a:pt x="42524" y="19226"/>
                  <a:pt x="42544" y="19124"/>
                </a:cubicBezTo>
                <a:close/>
                <a:moveTo>
                  <a:pt x="42076" y="19328"/>
                </a:moveTo>
                <a:cubicBezTo>
                  <a:pt x="42076" y="19389"/>
                  <a:pt x="42076" y="19430"/>
                  <a:pt x="42055" y="19552"/>
                </a:cubicBezTo>
                <a:cubicBezTo>
                  <a:pt x="41974" y="19470"/>
                  <a:pt x="41933" y="19430"/>
                  <a:pt x="41872" y="19368"/>
                </a:cubicBezTo>
                <a:cubicBezTo>
                  <a:pt x="41953" y="19348"/>
                  <a:pt x="41994" y="19348"/>
                  <a:pt x="42076" y="19328"/>
                </a:cubicBezTo>
                <a:close/>
                <a:moveTo>
                  <a:pt x="41546" y="20203"/>
                </a:moveTo>
                <a:lnTo>
                  <a:pt x="41546" y="20203"/>
                </a:lnTo>
                <a:cubicBezTo>
                  <a:pt x="41587" y="20326"/>
                  <a:pt x="41607" y="20387"/>
                  <a:pt x="41648" y="20448"/>
                </a:cubicBezTo>
                <a:cubicBezTo>
                  <a:pt x="41505" y="20427"/>
                  <a:pt x="41505" y="20427"/>
                  <a:pt x="41546" y="20203"/>
                </a:cubicBezTo>
                <a:close/>
                <a:moveTo>
                  <a:pt x="41607" y="21079"/>
                </a:moveTo>
                <a:cubicBezTo>
                  <a:pt x="41689" y="21079"/>
                  <a:pt x="41750" y="21099"/>
                  <a:pt x="41791" y="21201"/>
                </a:cubicBezTo>
                <a:cubicBezTo>
                  <a:pt x="41729" y="21222"/>
                  <a:pt x="41689" y="21222"/>
                  <a:pt x="41628" y="21242"/>
                </a:cubicBezTo>
                <a:cubicBezTo>
                  <a:pt x="41628" y="21181"/>
                  <a:pt x="41607" y="21140"/>
                  <a:pt x="41607" y="21079"/>
                </a:cubicBezTo>
                <a:close/>
                <a:moveTo>
                  <a:pt x="42392" y="21724"/>
                </a:moveTo>
                <a:cubicBezTo>
                  <a:pt x="42419" y="21724"/>
                  <a:pt x="42449" y="21734"/>
                  <a:pt x="42483" y="21751"/>
                </a:cubicBezTo>
                <a:cubicBezTo>
                  <a:pt x="42464" y="21790"/>
                  <a:pt x="42463" y="21828"/>
                  <a:pt x="42463" y="21867"/>
                </a:cubicBezTo>
                <a:lnTo>
                  <a:pt x="42463" y="21867"/>
                </a:lnTo>
                <a:cubicBezTo>
                  <a:pt x="42408" y="21848"/>
                  <a:pt x="42354" y="21828"/>
                  <a:pt x="42300" y="21792"/>
                </a:cubicBezTo>
                <a:cubicBezTo>
                  <a:pt x="42324" y="21744"/>
                  <a:pt x="42354" y="21724"/>
                  <a:pt x="42392" y="21724"/>
                </a:cubicBezTo>
                <a:close/>
                <a:moveTo>
                  <a:pt x="40976" y="22464"/>
                </a:moveTo>
                <a:cubicBezTo>
                  <a:pt x="40996" y="22484"/>
                  <a:pt x="41017" y="22505"/>
                  <a:pt x="41057" y="22525"/>
                </a:cubicBezTo>
                <a:cubicBezTo>
                  <a:pt x="41027" y="22566"/>
                  <a:pt x="41001" y="22586"/>
                  <a:pt x="40978" y="22586"/>
                </a:cubicBezTo>
                <a:cubicBezTo>
                  <a:pt x="40956" y="22586"/>
                  <a:pt x="40935" y="22566"/>
                  <a:pt x="40915" y="22525"/>
                </a:cubicBezTo>
                <a:cubicBezTo>
                  <a:pt x="40915" y="22505"/>
                  <a:pt x="40956" y="22484"/>
                  <a:pt x="40976" y="22464"/>
                </a:cubicBezTo>
                <a:close/>
                <a:moveTo>
                  <a:pt x="40100" y="22586"/>
                </a:moveTo>
                <a:cubicBezTo>
                  <a:pt x="40121" y="22607"/>
                  <a:pt x="40161" y="22607"/>
                  <a:pt x="40182" y="22627"/>
                </a:cubicBezTo>
                <a:cubicBezTo>
                  <a:pt x="40243" y="22688"/>
                  <a:pt x="40222" y="22769"/>
                  <a:pt x="40182" y="22831"/>
                </a:cubicBezTo>
                <a:cubicBezTo>
                  <a:pt x="40202" y="22851"/>
                  <a:pt x="40222" y="22871"/>
                  <a:pt x="40243" y="22892"/>
                </a:cubicBezTo>
                <a:cubicBezTo>
                  <a:pt x="40243" y="22912"/>
                  <a:pt x="40263" y="22953"/>
                  <a:pt x="40283" y="22993"/>
                </a:cubicBezTo>
                <a:cubicBezTo>
                  <a:pt x="40243" y="23014"/>
                  <a:pt x="40202" y="23034"/>
                  <a:pt x="40161" y="23095"/>
                </a:cubicBezTo>
                <a:cubicBezTo>
                  <a:pt x="40100" y="22953"/>
                  <a:pt x="40059" y="22851"/>
                  <a:pt x="40019" y="22749"/>
                </a:cubicBezTo>
                <a:cubicBezTo>
                  <a:pt x="40039" y="22688"/>
                  <a:pt x="40080" y="22647"/>
                  <a:pt x="40100" y="22586"/>
                </a:cubicBezTo>
                <a:close/>
                <a:moveTo>
                  <a:pt x="41892" y="23055"/>
                </a:moveTo>
                <a:cubicBezTo>
                  <a:pt x="41953" y="23258"/>
                  <a:pt x="41953" y="23258"/>
                  <a:pt x="41831" y="23360"/>
                </a:cubicBezTo>
                <a:cubicBezTo>
                  <a:pt x="41811" y="23279"/>
                  <a:pt x="41770" y="23218"/>
                  <a:pt x="41750" y="23116"/>
                </a:cubicBezTo>
                <a:cubicBezTo>
                  <a:pt x="41791" y="23095"/>
                  <a:pt x="41852" y="23075"/>
                  <a:pt x="41892" y="23055"/>
                </a:cubicBezTo>
                <a:close/>
                <a:moveTo>
                  <a:pt x="41488" y="23412"/>
                </a:moveTo>
                <a:cubicBezTo>
                  <a:pt x="41535" y="23412"/>
                  <a:pt x="41566" y="23448"/>
                  <a:pt x="41607" y="23503"/>
                </a:cubicBezTo>
                <a:lnTo>
                  <a:pt x="41485" y="23503"/>
                </a:lnTo>
                <a:cubicBezTo>
                  <a:pt x="41465" y="23503"/>
                  <a:pt x="41444" y="23482"/>
                  <a:pt x="41404" y="23442"/>
                </a:cubicBezTo>
                <a:cubicBezTo>
                  <a:pt x="41438" y="23421"/>
                  <a:pt x="41465" y="23412"/>
                  <a:pt x="41488" y="23412"/>
                </a:cubicBezTo>
                <a:close/>
                <a:moveTo>
                  <a:pt x="41791" y="23625"/>
                </a:moveTo>
                <a:cubicBezTo>
                  <a:pt x="41811" y="23686"/>
                  <a:pt x="41831" y="23727"/>
                  <a:pt x="41831" y="23767"/>
                </a:cubicBezTo>
                <a:cubicBezTo>
                  <a:pt x="41811" y="23788"/>
                  <a:pt x="41791" y="23808"/>
                  <a:pt x="41750" y="23828"/>
                </a:cubicBezTo>
                <a:cubicBezTo>
                  <a:pt x="41709" y="23808"/>
                  <a:pt x="41648" y="23808"/>
                  <a:pt x="41587" y="23788"/>
                </a:cubicBezTo>
                <a:cubicBezTo>
                  <a:pt x="41566" y="23808"/>
                  <a:pt x="41546" y="23828"/>
                  <a:pt x="41526" y="23849"/>
                </a:cubicBezTo>
                <a:cubicBezTo>
                  <a:pt x="41566" y="23869"/>
                  <a:pt x="41587" y="23890"/>
                  <a:pt x="41607" y="23910"/>
                </a:cubicBezTo>
                <a:cubicBezTo>
                  <a:pt x="41607" y="23930"/>
                  <a:pt x="41607" y="23951"/>
                  <a:pt x="41587" y="23951"/>
                </a:cubicBezTo>
                <a:cubicBezTo>
                  <a:pt x="41564" y="23966"/>
                  <a:pt x="41537" y="23973"/>
                  <a:pt x="41510" y="23973"/>
                </a:cubicBezTo>
                <a:cubicBezTo>
                  <a:pt x="41467" y="23973"/>
                  <a:pt x="41421" y="23955"/>
                  <a:pt x="41383" y="23930"/>
                </a:cubicBezTo>
                <a:cubicBezTo>
                  <a:pt x="41383" y="23849"/>
                  <a:pt x="41363" y="23747"/>
                  <a:pt x="41363" y="23645"/>
                </a:cubicBezTo>
                <a:lnTo>
                  <a:pt x="41566" y="23645"/>
                </a:lnTo>
                <a:cubicBezTo>
                  <a:pt x="41628" y="23645"/>
                  <a:pt x="41709" y="23645"/>
                  <a:pt x="41791" y="23625"/>
                </a:cubicBezTo>
                <a:close/>
                <a:moveTo>
                  <a:pt x="41017" y="23645"/>
                </a:moveTo>
                <a:cubicBezTo>
                  <a:pt x="41118" y="23706"/>
                  <a:pt x="41180" y="23767"/>
                  <a:pt x="41261" y="23849"/>
                </a:cubicBezTo>
                <a:cubicBezTo>
                  <a:pt x="41180" y="23991"/>
                  <a:pt x="40996" y="23849"/>
                  <a:pt x="40915" y="24032"/>
                </a:cubicBezTo>
                <a:cubicBezTo>
                  <a:pt x="40874" y="23951"/>
                  <a:pt x="40854" y="23910"/>
                  <a:pt x="40833" y="23849"/>
                </a:cubicBezTo>
                <a:cubicBezTo>
                  <a:pt x="40793" y="23869"/>
                  <a:pt x="40772" y="23890"/>
                  <a:pt x="40732" y="23910"/>
                </a:cubicBezTo>
                <a:cubicBezTo>
                  <a:pt x="40650" y="23890"/>
                  <a:pt x="40569" y="23849"/>
                  <a:pt x="40487" y="23808"/>
                </a:cubicBezTo>
                <a:cubicBezTo>
                  <a:pt x="40487" y="23788"/>
                  <a:pt x="40487" y="23767"/>
                  <a:pt x="40487" y="23727"/>
                </a:cubicBezTo>
                <a:cubicBezTo>
                  <a:pt x="40670" y="23706"/>
                  <a:pt x="40833" y="23666"/>
                  <a:pt x="41017" y="23645"/>
                </a:cubicBezTo>
                <a:close/>
                <a:moveTo>
                  <a:pt x="2363" y="24093"/>
                </a:moveTo>
                <a:lnTo>
                  <a:pt x="2363" y="24093"/>
                </a:lnTo>
                <a:cubicBezTo>
                  <a:pt x="2485" y="24175"/>
                  <a:pt x="2485" y="24175"/>
                  <a:pt x="2424" y="24277"/>
                </a:cubicBezTo>
                <a:cubicBezTo>
                  <a:pt x="2403" y="24215"/>
                  <a:pt x="2383" y="24175"/>
                  <a:pt x="2363" y="24093"/>
                </a:cubicBezTo>
                <a:close/>
                <a:moveTo>
                  <a:pt x="39774" y="24378"/>
                </a:moveTo>
                <a:cubicBezTo>
                  <a:pt x="39774" y="24419"/>
                  <a:pt x="39774" y="24439"/>
                  <a:pt x="39774" y="24480"/>
                </a:cubicBezTo>
                <a:cubicBezTo>
                  <a:pt x="39738" y="24489"/>
                  <a:pt x="39706" y="24498"/>
                  <a:pt x="39675" y="24498"/>
                </a:cubicBezTo>
                <a:cubicBezTo>
                  <a:pt x="39638" y="24498"/>
                  <a:pt x="39604" y="24484"/>
                  <a:pt x="39571" y="24439"/>
                </a:cubicBezTo>
                <a:cubicBezTo>
                  <a:pt x="39632" y="24419"/>
                  <a:pt x="39693" y="24399"/>
                  <a:pt x="39774" y="24378"/>
                </a:cubicBezTo>
                <a:close/>
                <a:moveTo>
                  <a:pt x="38878" y="25519"/>
                </a:moveTo>
                <a:cubicBezTo>
                  <a:pt x="38909" y="25610"/>
                  <a:pt x="38871" y="25622"/>
                  <a:pt x="38824" y="25622"/>
                </a:cubicBezTo>
                <a:cubicBezTo>
                  <a:pt x="38808" y="25622"/>
                  <a:pt x="38792" y="25621"/>
                  <a:pt x="38776" y="25621"/>
                </a:cubicBezTo>
                <a:cubicBezTo>
                  <a:pt x="38756" y="25580"/>
                  <a:pt x="38756" y="25560"/>
                  <a:pt x="38756" y="25519"/>
                </a:cubicBezTo>
                <a:close/>
                <a:moveTo>
                  <a:pt x="38247" y="25458"/>
                </a:moveTo>
                <a:cubicBezTo>
                  <a:pt x="38288" y="25580"/>
                  <a:pt x="38308" y="25641"/>
                  <a:pt x="38328" y="25682"/>
                </a:cubicBezTo>
                <a:cubicBezTo>
                  <a:pt x="38310" y="25694"/>
                  <a:pt x="38296" y="25699"/>
                  <a:pt x="38284" y="25699"/>
                </a:cubicBezTo>
                <a:cubicBezTo>
                  <a:pt x="38255" y="25699"/>
                  <a:pt x="38241" y="25670"/>
                  <a:pt x="38227" y="25641"/>
                </a:cubicBezTo>
                <a:cubicBezTo>
                  <a:pt x="38227" y="25600"/>
                  <a:pt x="38247" y="25560"/>
                  <a:pt x="38247" y="25458"/>
                </a:cubicBezTo>
                <a:close/>
                <a:moveTo>
                  <a:pt x="39245" y="26237"/>
                </a:moveTo>
                <a:cubicBezTo>
                  <a:pt x="39296" y="26237"/>
                  <a:pt x="39347" y="26262"/>
                  <a:pt x="39408" y="26293"/>
                </a:cubicBezTo>
                <a:cubicBezTo>
                  <a:pt x="39357" y="26344"/>
                  <a:pt x="39306" y="26359"/>
                  <a:pt x="39252" y="26359"/>
                </a:cubicBezTo>
                <a:cubicBezTo>
                  <a:pt x="39199" y="26359"/>
                  <a:pt x="39143" y="26344"/>
                  <a:pt x="39082" y="26333"/>
                </a:cubicBezTo>
                <a:cubicBezTo>
                  <a:pt x="39143" y="26262"/>
                  <a:pt x="39194" y="26237"/>
                  <a:pt x="39245" y="26237"/>
                </a:cubicBezTo>
                <a:close/>
                <a:moveTo>
                  <a:pt x="37554" y="27270"/>
                </a:moveTo>
                <a:cubicBezTo>
                  <a:pt x="37636" y="27291"/>
                  <a:pt x="37677" y="27331"/>
                  <a:pt x="37656" y="27413"/>
                </a:cubicBezTo>
                <a:cubicBezTo>
                  <a:pt x="37616" y="27413"/>
                  <a:pt x="37575" y="27413"/>
                  <a:pt x="37514" y="27392"/>
                </a:cubicBezTo>
                <a:cubicBezTo>
                  <a:pt x="37534" y="27352"/>
                  <a:pt x="37534" y="27311"/>
                  <a:pt x="37554" y="27270"/>
                </a:cubicBezTo>
                <a:close/>
                <a:moveTo>
                  <a:pt x="2057" y="27291"/>
                </a:moveTo>
                <a:cubicBezTo>
                  <a:pt x="2159" y="27372"/>
                  <a:pt x="2159" y="27454"/>
                  <a:pt x="2159" y="27555"/>
                </a:cubicBezTo>
                <a:cubicBezTo>
                  <a:pt x="2118" y="27576"/>
                  <a:pt x="2098" y="27596"/>
                  <a:pt x="2037" y="27637"/>
                </a:cubicBezTo>
                <a:cubicBezTo>
                  <a:pt x="1996" y="27494"/>
                  <a:pt x="1976" y="27392"/>
                  <a:pt x="2057" y="27291"/>
                </a:cubicBezTo>
                <a:close/>
                <a:moveTo>
                  <a:pt x="3320" y="27515"/>
                </a:moveTo>
                <a:cubicBezTo>
                  <a:pt x="3340" y="27535"/>
                  <a:pt x="3361" y="27555"/>
                  <a:pt x="3401" y="27616"/>
                </a:cubicBezTo>
                <a:cubicBezTo>
                  <a:pt x="3279" y="27657"/>
                  <a:pt x="3198" y="27698"/>
                  <a:pt x="3137" y="27718"/>
                </a:cubicBezTo>
                <a:cubicBezTo>
                  <a:pt x="3075" y="27678"/>
                  <a:pt x="3096" y="27637"/>
                  <a:pt x="3137" y="27616"/>
                </a:cubicBezTo>
                <a:cubicBezTo>
                  <a:pt x="3177" y="27576"/>
                  <a:pt x="3259" y="27555"/>
                  <a:pt x="3320" y="27515"/>
                </a:cubicBezTo>
                <a:close/>
                <a:moveTo>
                  <a:pt x="37249" y="27576"/>
                </a:moveTo>
                <a:lnTo>
                  <a:pt x="37249" y="27576"/>
                </a:lnTo>
                <a:cubicBezTo>
                  <a:pt x="37330" y="27616"/>
                  <a:pt x="37371" y="27616"/>
                  <a:pt x="37432" y="27657"/>
                </a:cubicBezTo>
                <a:cubicBezTo>
                  <a:pt x="37371" y="27698"/>
                  <a:pt x="37330" y="27718"/>
                  <a:pt x="37269" y="27739"/>
                </a:cubicBezTo>
                <a:cubicBezTo>
                  <a:pt x="37269" y="27678"/>
                  <a:pt x="37249" y="27637"/>
                  <a:pt x="37249" y="27576"/>
                </a:cubicBezTo>
                <a:close/>
                <a:moveTo>
                  <a:pt x="2444" y="27678"/>
                </a:moveTo>
                <a:lnTo>
                  <a:pt x="2444" y="27678"/>
                </a:lnTo>
                <a:cubicBezTo>
                  <a:pt x="2485" y="27698"/>
                  <a:pt x="2546" y="27718"/>
                  <a:pt x="2627" y="27718"/>
                </a:cubicBezTo>
                <a:cubicBezTo>
                  <a:pt x="2573" y="27755"/>
                  <a:pt x="2542" y="27775"/>
                  <a:pt x="2520" y="27775"/>
                </a:cubicBezTo>
                <a:cubicBezTo>
                  <a:pt x="2493" y="27775"/>
                  <a:pt x="2478" y="27745"/>
                  <a:pt x="2444" y="27678"/>
                </a:cubicBezTo>
                <a:close/>
                <a:moveTo>
                  <a:pt x="2728" y="27644"/>
                </a:moveTo>
                <a:cubicBezTo>
                  <a:pt x="2754" y="27644"/>
                  <a:pt x="2782" y="27659"/>
                  <a:pt x="2811" y="27678"/>
                </a:cubicBezTo>
                <a:cubicBezTo>
                  <a:pt x="2811" y="27718"/>
                  <a:pt x="2790" y="27759"/>
                  <a:pt x="2770" y="27840"/>
                </a:cubicBezTo>
                <a:cubicBezTo>
                  <a:pt x="2709" y="27779"/>
                  <a:pt x="2668" y="27739"/>
                  <a:pt x="2648" y="27718"/>
                </a:cubicBezTo>
                <a:cubicBezTo>
                  <a:pt x="2670" y="27664"/>
                  <a:pt x="2697" y="27644"/>
                  <a:pt x="2728" y="27644"/>
                </a:cubicBezTo>
                <a:close/>
                <a:moveTo>
                  <a:pt x="3783" y="27999"/>
                </a:moveTo>
                <a:cubicBezTo>
                  <a:pt x="3801" y="27999"/>
                  <a:pt x="3820" y="28009"/>
                  <a:pt x="3849" y="28024"/>
                </a:cubicBezTo>
                <a:cubicBezTo>
                  <a:pt x="3809" y="28044"/>
                  <a:pt x="3788" y="28065"/>
                  <a:pt x="3768" y="28085"/>
                </a:cubicBezTo>
                <a:cubicBezTo>
                  <a:pt x="3727" y="28085"/>
                  <a:pt x="3707" y="28085"/>
                  <a:pt x="3646" y="28105"/>
                </a:cubicBezTo>
                <a:cubicBezTo>
                  <a:pt x="3723" y="28028"/>
                  <a:pt x="3752" y="27999"/>
                  <a:pt x="3783" y="27999"/>
                </a:cubicBezTo>
                <a:close/>
                <a:moveTo>
                  <a:pt x="4562" y="28126"/>
                </a:moveTo>
                <a:cubicBezTo>
                  <a:pt x="4623" y="28207"/>
                  <a:pt x="4623" y="28289"/>
                  <a:pt x="4583" y="28370"/>
                </a:cubicBezTo>
                <a:cubicBezTo>
                  <a:pt x="4501" y="28370"/>
                  <a:pt x="4399" y="28390"/>
                  <a:pt x="4297" y="28411"/>
                </a:cubicBezTo>
                <a:cubicBezTo>
                  <a:pt x="4297" y="28370"/>
                  <a:pt x="4297" y="28350"/>
                  <a:pt x="4297" y="28309"/>
                </a:cubicBezTo>
                <a:cubicBezTo>
                  <a:pt x="4379" y="28309"/>
                  <a:pt x="4440" y="28309"/>
                  <a:pt x="4501" y="28289"/>
                </a:cubicBezTo>
                <a:cubicBezTo>
                  <a:pt x="4521" y="28248"/>
                  <a:pt x="4521" y="28207"/>
                  <a:pt x="4562" y="28126"/>
                </a:cubicBezTo>
                <a:close/>
                <a:moveTo>
                  <a:pt x="37697" y="28207"/>
                </a:moveTo>
                <a:cubicBezTo>
                  <a:pt x="37697" y="28207"/>
                  <a:pt x="37717" y="28227"/>
                  <a:pt x="37738" y="28248"/>
                </a:cubicBezTo>
                <a:cubicBezTo>
                  <a:pt x="37697" y="28309"/>
                  <a:pt x="37677" y="28370"/>
                  <a:pt x="37636" y="28451"/>
                </a:cubicBezTo>
                <a:cubicBezTo>
                  <a:pt x="37575" y="28411"/>
                  <a:pt x="37534" y="28370"/>
                  <a:pt x="37473" y="28350"/>
                </a:cubicBezTo>
                <a:cubicBezTo>
                  <a:pt x="37473" y="28329"/>
                  <a:pt x="37473" y="28309"/>
                  <a:pt x="37473" y="28309"/>
                </a:cubicBezTo>
                <a:cubicBezTo>
                  <a:pt x="37554" y="28289"/>
                  <a:pt x="37636" y="28268"/>
                  <a:pt x="37697" y="28207"/>
                </a:cubicBezTo>
                <a:close/>
                <a:moveTo>
                  <a:pt x="38365" y="28385"/>
                </a:moveTo>
                <a:cubicBezTo>
                  <a:pt x="38405" y="28385"/>
                  <a:pt x="38434" y="28415"/>
                  <a:pt x="38471" y="28451"/>
                </a:cubicBezTo>
                <a:cubicBezTo>
                  <a:pt x="38437" y="28460"/>
                  <a:pt x="38417" y="28465"/>
                  <a:pt x="38397" y="28465"/>
                </a:cubicBezTo>
                <a:cubicBezTo>
                  <a:pt x="38368" y="28465"/>
                  <a:pt x="38339" y="28455"/>
                  <a:pt x="38267" y="28431"/>
                </a:cubicBezTo>
                <a:cubicBezTo>
                  <a:pt x="38308" y="28398"/>
                  <a:pt x="38339" y="28385"/>
                  <a:pt x="38365" y="28385"/>
                </a:cubicBezTo>
                <a:close/>
                <a:moveTo>
                  <a:pt x="8405" y="28646"/>
                </a:moveTo>
                <a:cubicBezTo>
                  <a:pt x="8409" y="28646"/>
                  <a:pt x="8411" y="28648"/>
                  <a:pt x="8411" y="28655"/>
                </a:cubicBezTo>
                <a:cubicBezTo>
                  <a:pt x="8472" y="28696"/>
                  <a:pt x="8513" y="28757"/>
                  <a:pt x="8554" y="28818"/>
                </a:cubicBezTo>
                <a:cubicBezTo>
                  <a:pt x="8513" y="28859"/>
                  <a:pt x="8472" y="28859"/>
                  <a:pt x="8411" y="28899"/>
                </a:cubicBezTo>
                <a:cubicBezTo>
                  <a:pt x="8391" y="28798"/>
                  <a:pt x="8391" y="28716"/>
                  <a:pt x="8371" y="28655"/>
                </a:cubicBezTo>
                <a:cubicBezTo>
                  <a:pt x="8384" y="28655"/>
                  <a:pt x="8398" y="28646"/>
                  <a:pt x="8405" y="28646"/>
                </a:cubicBezTo>
                <a:close/>
                <a:moveTo>
                  <a:pt x="38267" y="28675"/>
                </a:moveTo>
                <a:cubicBezTo>
                  <a:pt x="38410" y="28675"/>
                  <a:pt x="38552" y="28675"/>
                  <a:pt x="38715" y="28696"/>
                </a:cubicBezTo>
                <a:lnTo>
                  <a:pt x="38817" y="28777"/>
                </a:lnTo>
                <a:lnTo>
                  <a:pt x="38685" y="28947"/>
                </a:lnTo>
                <a:lnTo>
                  <a:pt x="38685" y="28947"/>
                </a:lnTo>
                <a:cubicBezTo>
                  <a:pt x="38625" y="28871"/>
                  <a:pt x="38553" y="28840"/>
                  <a:pt x="38479" y="28840"/>
                </a:cubicBezTo>
                <a:cubicBezTo>
                  <a:pt x="38428" y="28840"/>
                  <a:pt x="38377" y="28855"/>
                  <a:pt x="38328" y="28879"/>
                </a:cubicBezTo>
                <a:cubicBezTo>
                  <a:pt x="38247" y="28838"/>
                  <a:pt x="38206" y="28777"/>
                  <a:pt x="38227" y="28696"/>
                </a:cubicBezTo>
                <a:cubicBezTo>
                  <a:pt x="38247" y="28675"/>
                  <a:pt x="38267" y="28675"/>
                  <a:pt x="38267" y="28675"/>
                </a:cubicBezTo>
                <a:close/>
                <a:moveTo>
                  <a:pt x="4481" y="28794"/>
                </a:moveTo>
                <a:cubicBezTo>
                  <a:pt x="4564" y="28794"/>
                  <a:pt x="4634" y="28844"/>
                  <a:pt x="4705" y="28879"/>
                </a:cubicBezTo>
                <a:cubicBezTo>
                  <a:pt x="4660" y="28933"/>
                  <a:pt x="4615" y="28951"/>
                  <a:pt x="4570" y="28951"/>
                </a:cubicBezTo>
                <a:cubicBezTo>
                  <a:pt x="4513" y="28951"/>
                  <a:pt x="4456" y="28922"/>
                  <a:pt x="4399" y="28899"/>
                </a:cubicBezTo>
                <a:cubicBezTo>
                  <a:pt x="4399" y="28859"/>
                  <a:pt x="4420" y="28818"/>
                  <a:pt x="4440" y="28798"/>
                </a:cubicBezTo>
                <a:cubicBezTo>
                  <a:pt x="4454" y="28795"/>
                  <a:pt x="4467" y="28794"/>
                  <a:pt x="4481" y="28794"/>
                </a:cubicBezTo>
                <a:close/>
                <a:moveTo>
                  <a:pt x="37758" y="28574"/>
                </a:moveTo>
                <a:cubicBezTo>
                  <a:pt x="37799" y="28655"/>
                  <a:pt x="37840" y="28757"/>
                  <a:pt x="37880" y="28859"/>
                </a:cubicBezTo>
                <a:cubicBezTo>
                  <a:pt x="37941" y="28838"/>
                  <a:pt x="37982" y="28838"/>
                  <a:pt x="38043" y="28818"/>
                </a:cubicBezTo>
                <a:cubicBezTo>
                  <a:pt x="38084" y="28859"/>
                  <a:pt x="38125" y="28899"/>
                  <a:pt x="38165" y="28920"/>
                </a:cubicBezTo>
                <a:cubicBezTo>
                  <a:pt x="38267" y="28940"/>
                  <a:pt x="38349" y="28961"/>
                  <a:pt x="38471" y="29001"/>
                </a:cubicBezTo>
                <a:cubicBezTo>
                  <a:pt x="38527" y="28983"/>
                  <a:pt x="38600" y="28981"/>
                  <a:pt x="38675" y="28965"/>
                </a:cubicBezTo>
                <a:lnTo>
                  <a:pt x="38675" y="28965"/>
                </a:lnTo>
                <a:cubicBezTo>
                  <a:pt x="38675" y="28987"/>
                  <a:pt x="38675" y="29023"/>
                  <a:pt x="38675" y="29042"/>
                </a:cubicBezTo>
                <a:cubicBezTo>
                  <a:pt x="38573" y="29062"/>
                  <a:pt x="38471" y="29083"/>
                  <a:pt x="38369" y="29103"/>
                </a:cubicBezTo>
                <a:cubicBezTo>
                  <a:pt x="38288" y="29103"/>
                  <a:pt x="38186" y="29103"/>
                  <a:pt x="38145" y="29001"/>
                </a:cubicBezTo>
                <a:cubicBezTo>
                  <a:pt x="38084" y="29038"/>
                  <a:pt x="38023" y="29045"/>
                  <a:pt x="37962" y="29045"/>
                </a:cubicBezTo>
                <a:cubicBezTo>
                  <a:pt x="37921" y="29045"/>
                  <a:pt x="37880" y="29042"/>
                  <a:pt x="37840" y="29042"/>
                </a:cubicBezTo>
                <a:cubicBezTo>
                  <a:pt x="37758" y="29022"/>
                  <a:pt x="37656" y="29001"/>
                  <a:pt x="37554" y="28961"/>
                </a:cubicBezTo>
                <a:cubicBezTo>
                  <a:pt x="37514" y="29001"/>
                  <a:pt x="37473" y="29022"/>
                  <a:pt x="37412" y="29062"/>
                </a:cubicBezTo>
                <a:cubicBezTo>
                  <a:pt x="37351" y="29001"/>
                  <a:pt x="37310" y="28961"/>
                  <a:pt x="37249" y="28899"/>
                </a:cubicBezTo>
                <a:cubicBezTo>
                  <a:pt x="37351" y="28838"/>
                  <a:pt x="37432" y="28798"/>
                  <a:pt x="37514" y="28737"/>
                </a:cubicBezTo>
                <a:cubicBezTo>
                  <a:pt x="37554" y="28757"/>
                  <a:pt x="37595" y="28777"/>
                  <a:pt x="37636" y="28777"/>
                </a:cubicBezTo>
                <a:cubicBezTo>
                  <a:pt x="37636" y="28777"/>
                  <a:pt x="37656" y="28757"/>
                  <a:pt x="37656" y="28757"/>
                </a:cubicBezTo>
                <a:cubicBezTo>
                  <a:pt x="37656" y="28635"/>
                  <a:pt x="37656" y="28635"/>
                  <a:pt x="37758" y="28574"/>
                </a:cubicBezTo>
                <a:close/>
                <a:moveTo>
                  <a:pt x="37636" y="29042"/>
                </a:moveTo>
                <a:cubicBezTo>
                  <a:pt x="37675" y="29121"/>
                  <a:pt x="37677" y="29181"/>
                  <a:pt x="37621" y="29222"/>
                </a:cubicBezTo>
                <a:lnTo>
                  <a:pt x="37621" y="29222"/>
                </a:lnTo>
                <a:cubicBezTo>
                  <a:pt x="37590" y="29169"/>
                  <a:pt x="37569" y="29115"/>
                  <a:pt x="37534" y="29062"/>
                </a:cubicBezTo>
                <a:cubicBezTo>
                  <a:pt x="37575" y="29062"/>
                  <a:pt x="37595" y="29042"/>
                  <a:pt x="37636" y="29042"/>
                </a:cubicBezTo>
                <a:close/>
                <a:moveTo>
                  <a:pt x="5397" y="29307"/>
                </a:moveTo>
                <a:cubicBezTo>
                  <a:pt x="5499" y="29327"/>
                  <a:pt x="5519" y="29388"/>
                  <a:pt x="5499" y="29510"/>
                </a:cubicBezTo>
                <a:cubicBezTo>
                  <a:pt x="5458" y="29490"/>
                  <a:pt x="5418" y="29470"/>
                  <a:pt x="5356" y="29449"/>
                </a:cubicBezTo>
                <a:cubicBezTo>
                  <a:pt x="5377" y="29388"/>
                  <a:pt x="5397" y="29348"/>
                  <a:pt x="5397" y="29307"/>
                </a:cubicBezTo>
                <a:close/>
                <a:moveTo>
                  <a:pt x="6639" y="29490"/>
                </a:moveTo>
                <a:cubicBezTo>
                  <a:pt x="6660" y="29531"/>
                  <a:pt x="6701" y="29551"/>
                  <a:pt x="6721" y="29592"/>
                </a:cubicBezTo>
                <a:cubicBezTo>
                  <a:pt x="6698" y="29596"/>
                  <a:pt x="6679" y="29599"/>
                  <a:pt x="6664" y="29599"/>
                </a:cubicBezTo>
                <a:cubicBezTo>
                  <a:pt x="6613" y="29599"/>
                  <a:pt x="6608" y="29569"/>
                  <a:pt x="6639" y="29490"/>
                </a:cubicBezTo>
                <a:close/>
                <a:moveTo>
                  <a:pt x="36190" y="31140"/>
                </a:moveTo>
                <a:cubicBezTo>
                  <a:pt x="36210" y="31242"/>
                  <a:pt x="36129" y="31242"/>
                  <a:pt x="36068" y="31262"/>
                </a:cubicBezTo>
                <a:cubicBezTo>
                  <a:pt x="36047" y="31221"/>
                  <a:pt x="36027" y="31201"/>
                  <a:pt x="36007" y="31160"/>
                </a:cubicBezTo>
                <a:cubicBezTo>
                  <a:pt x="36068" y="31160"/>
                  <a:pt x="36129" y="31140"/>
                  <a:pt x="36190" y="31140"/>
                </a:cubicBezTo>
                <a:close/>
                <a:moveTo>
                  <a:pt x="12342" y="31038"/>
                </a:moveTo>
                <a:cubicBezTo>
                  <a:pt x="12444" y="31079"/>
                  <a:pt x="12444" y="31180"/>
                  <a:pt x="12484" y="31242"/>
                </a:cubicBezTo>
                <a:cubicBezTo>
                  <a:pt x="12464" y="31364"/>
                  <a:pt x="12362" y="31404"/>
                  <a:pt x="12260" y="31466"/>
                </a:cubicBezTo>
                <a:cubicBezTo>
                  <a:pt x="12077" y="31303"/>
                  <a:pt x="12077" y="31303"/>
                  <a:pt x="12159" y="31180"/>
                </a:cubicBezTo>
                <a:lnTo>
                  <a:pt x="12159" y="31180"/>
                </a:lnTo>
                <a:cubicBezTo>
                  <a:pt x="12199" y="31201"/>
                  <a:pt x="12260" y="31221"/>
                  <a:pt x="12342" y="31282"/>
                </a:cubicBezTo>
                <a:cubicBezTo>
                  <a:pt x="12321" y="31180"/>
                  <a:pt x="12301" y="31140"/>
                  <a:pt x="12301" y="31099"/>
                </a:cubicBezTo>
                <a:cubicBezTo>
                  <a:pt x="12301" y="31079"/>
                  <a:pt x="12321" y="31058"/>
                  <a:pt x="12342" y="31038"/>
                </a:cubicBezTo>
                <a:close/>
                <a:moveTo>
                  <a:pt x="12036" y="31425"/>
                </a:moveTo>
                <a:cubicBezTo>
                  <a:pt x="12077" y="31486"/>
                  <a:pt x="12097" y="31527"/>
                  <a:pt x="12118" y="31567"/>
                </a:cubicBezTo>
                <a:cubicBezTo>
                  <a:pt x="12077" y="31588"/>
                  <a:pt x="12057" y="31608"/>
                  <a:pt x="12036" y="31608"/>
                </a:cubicBezTo>
                <a:cubicBezTo>
                  <a:pt x="12016" y="31628"/>
                  <a:pt x="11975" y="31628"/>
                  <a:pt x="11955" y="31649"/>
                </a:cubicBezTo>
                <a:cubicBezTo>
                  <a:pt x="11914" y="31669"/>
                  <a:pt x="11914" y="31690"/>
                  <a:pt x="11873" y="31690"/>
                </a:cubicBezTo>
                <a:cubicBezTo>
                  <a:pt x="11853" y="31690"/>
                  <a:pt x="11833" y="31669"/>
                  <a:pt x="11772" y="31649"/>
                </a:cubicBezTo>
                <a:cubicBezTo>
                  <a:pt x="11853" y="31588"/>
                  <a:pt x="11894" y="31567"/>
                  <a:pt x="11935" y="31527"/>
                </a:cubicBezTo>
                <a:cubicBezTo>
                  <a:pt x="11975" y="31506"/>
                  <a:pt x="11996" y="31466"/>
                  <a:pt x="12036" y="31425"/>
                </a:cubicBezTo>
                <a:close/>
                <a:moveTo>
                  <a:pt x="12464" y="31669"/>
                </a:moveTo>
                <a:cubicBezTo>
                  <a:pt x="12505" y="31710"/>
                  <a:pt x="12545" y="31771"/>
                  <a:pt x="12586" y="31852"/>
                </a:cubicBezTo>
                <a:cubicBezTo>
                  <a:pt x="12563" y="31862"/>
                  <a:pt x="12543" y="31866"/>
                  <a:pt x="12527" y="31866"/>
                </a:cubicBezTo>
                <a:cubicBezTo>
                  <a:pt x="12474" y="31866"/>
                  <a:pt x="12455" y="31823"/>
                  <a:pt x="12423" y="31791"/>
                </a:cubicBezTo>
                <a:cubicBezTo>
                  <a:pt x="12403" y="31771"/>
                  <a:pt x="12403" y="31710"/>
                  <a:pt x="12403" y="31669"/>
                </a:cubicBezTo>
                <a:close/>
                <a:moveTo>
                  <a:pt x="12912" y="31934"/>
                </a:moveTo>
                <a:cubicBezTo>
                  <a:pt x="12912" y="31975"/>
                  <a:pt x="12912" y="31995"/>
                  <a:pt x="12912" y="32036"/>
                </a:cubicBezTo>
                <a:cubicBezTo>
                  <a:pt x="12831" y="32036"/>
                  <a:pt x="12749" y="32036"/>
                  <a:pt x="12668" y="32056"/>
                </a:cubicBezTo>
                <a:cubicBezTo>
                  <a:pt x="12749" y="31934"/>
                  <a:pt x="12749" y="31934"/>
                  <a:pt x="12912" y="31934"/>
                </a:cubicBezTo>
                <a:close/>
                <a:moveTo>
                  <a:pt x="12995" y="32206"/>
                </a:moveTo>
                <a:cubicBezTo>
                  <a:pt x="13031" y="32206"/>
                  <a:pt x="13072" y="32210"/>
                  <a:pt x="13116" y="32219"/>
                </a:cubicBezTo>
                <a:cubicBezTo>
                  <a:pt x="13055" y="32280"/>
                  <a:pt x="13014" y="32341"/>
                  <a:pt x="12953" y="32423"/>
                </a:cubicBezTo>
                <a:cubicBezTo>
                  <a:pt x="12871" y="32382"/>
                  <a:pt x="12831" y="32362"/>
                  <a:pt x="12790" y="32341"/>
                </a:cubicBezTo>
                <a:cubicBezTo>
                  <a:pt x="12774" y="32261"/>
                  <a:pt x="12859" y="32206"/>
                  <a:pt x="12995" y="32206"/>
                </a:cubicBezTo>
                <a:close/>
                <a:moveTo>
                  <a:pt x="12566" y="32239"/>
                </a:moveTo>
                <a:cubicBezTo>
                  <a:pt x="12627" y="32280"/>
                  <a:pt x="12668" y="32321"/>
                  <a:pt x="12708" y="32362"/>
                </a:cubicBezTo>
                <a:cubicBezTo>
                  <a:pt x="12688" y="32382"/>
                  <a:pt x="12688" y="32423"/>
                  <a:pt x="12668" y="32423"/>
                </a:cubicBezTo>
                <a:cubicBezTo>
                  <a:pt x="12634" y="32440"/>
                  <a:pt x="12604" y="32449"/>
                  <a:pt x="12575" y="32449"/>
                </a:cubicBezTo>
                <a:cubicBezTo>
                  <a:pt x="12536" y="32449"/>
                  <a:pt x="12500" y="32430"/>
                  <a:pt x="12464" y="32382"/>
                </a:cubicBezTo>
                <a:cubicBezTo>
                  <a:pt x="12484" y="32341"/>
                  <a:pt x="12525" y="32301"/>
                  <a:pt x="12566" y="32239"/>
                </a:cubicBezTo>
                <a:close/>
                <a:moveTo>
                  <a:pt x="13319" y="32382"/>
                </a:moveTo>
                <a:lnTo>
                  <a:pt x="13319" y="32382"/>
                </a:lnTo>
                <a:cubicBezTo>
                  <a:pt x="13340" y="32443"/>
                  <a:pt x="13360" y="32504"/>
                  <a:pt x="13299" y="32565"/>
                </a:cubicBezTo>
                <a:cubicBezTo>
                  <a:pt x="13258" y="32545"/>
                  <a:pt x="13218" y="32525"/>
                  <a:pt x="13156" y="32463"/>
                </a:cubicBezTo>
                <a:cubicBezTo>
                  <a:pt x="13218" y="32443"/>
                  <a:pt x="13258" y="32402"/>
                  <a:pt x="13319" y="32382"/>
                </a:cubicBezTo>
                <a:close/>
                <a:moveTo>
                  <a:pt x="13543" y="32239"/>
                </a:moveTo>
                <a:cubicBezTo>
                  <a:pt x="13604" y="32280"/>
                  <a:pt x="13645" y="32321"/>
                  <a:pt x="13686" y="32341"/>
                </a:cubicBezTo>
                <a:cubicBezTo>
                  <a:pt x="13706" y="32484"/>
                  <a:pt x="13625" y="32504"/>
                  <a:pt x="13482" y="32586"/>
                </a:cubicBezTo>
                <a:cubicBezTo>
                  <a:pt x="13523" y="32484"/>
                  <a:pt x="13523" y="32443"/>
                  <a:pt x="13523" y="32382"/>
                </a:cubicBezTo>
                <a:cubicBezTo>
                  <a:pt x="13503" y="32382"/>
                  <a:pt x="13482" y="32362"/>
                  <a:pt x="13421" y="32321"/>
                </a:cubicBezTo>
                <a:cubicBezTo>
                  <a:pt x="13462" y="32301"/>
                  <a:pt x="13503" y="32280"/>
                  <a:pt x="13543" y="32239"/>
                </a:cubicBezTo>
                <a:close/>
                <a:moveTo>
                  <a:pt x="18879" y="33115"/>
                </a:moveTo>
                <a:cubicBezTo>
                  <a:pt x="18920" y="33115"/>
                  <a:pt x="18981" y="33136"/>
                  <a:pt x="19022" y="33156"/>
                </a:cubicBezTo>
                <a:cubicBezTo>
                  <a:pt x="19042" y="33258"/>
                  <a:pt x="19042" y="33258"/>
                  <a:pt x="18920" y="33319"/>
                </a:cubicBezTo>
                <a:cubicBezTo>
                  <a:pt x="18838" y="33278"/>
                  <a:pt x="18798" y="33217"/>
                  <a:pt x="18879" y="33115"/>
                </a:cubicBezTo>
                <a:close/>
                <a:moveTo>
                  <a:pt x="36020" y="34214"/>
                </a:moveTo>
                <a:cubicBezTo>
                  <a:pt x="36056" y="34214"/>
                  <a:pt x="36086" y="34239"/>
                  <a:pt x="36109" y="34296"/>
                </a:cubicBezTo>
                <a:cubicBezTo>
                  <a:pt x="36054" y="34333"/>
                  <a:pt x="36023" y="34353"/>
                  <a:pt x="36001" y="34353"/>
                </a:cubicBezTo>
                <a:cubicBezTo>
                  <a:pt x="35974" y="34353"/>
                  <a:pt x="35959" y="34323"/>
                  <a:pt x="35925" y="34256"/>
                </a:cubicBezTo>
                <a:cubicBezTo>
                  <a:pt x="35961" y="34229"/>
                  <a:pt x="35992" y="34214"/>
                  <a:pt x="36020" y="34214"/>
                </a:cubicBezTo>
                <a:close/>
                <a:moveTo>
                  <a:pt x="35722" y="34235"/>
                </a:moveTo>
                <a:cubicBezTo>
                  <a:pt x="35783" y="34276"/>
                  <a:pt x="35823" y="34317"/>
                  <a:pt x="35905" y="34337"/>
                </a:cubicBezTo>
                <a:cubicBezTo>
                  <a:pt x="35844" y="34398"/>
                  <a:pt x="35803" y="34419"/>
                  <a:pt x="35742" y="34480"/>
                </a:cubicBezTo>
                <a:cubicBezTo>
                  <a:pt x="35742" y="34378"/>
                  <a:pt x="35722" y="34317"/>
                  <a:pt x="35722" y="34235"/>
                </a:cubicBezTo>
                <a:close/>
                <a:moveTo>
                  <a:pt x="35783" y="35579"/>
                </a:moveTo>
                <a:cubicBezTo>
                  <a:pt x="35844" y="35579"/>
                  <a:pt x="35905" y="35579"/>
                  <a:pt x="35986" y="35600"/>
                </a:cubicBezTo>
                <a:cubicBezTo>
                  <a:pt x="36007" y="35640"/>
                  <a:pt x="36027" y="35681"/>
                  <a:pt x="36047" y="35742"/>
                </a:cubicBezTo>
                <a:lnTo>
                  <a:pt x="35864" y="35742"/>
                </a:lnTo>
                <a:cubicBezTo>
                  <a:pt x="35864" y="35763"/>
                  <a:pt x="35864" y="35783"/>
                  <a:pt x="35864" y="35824"/>
                </a:cubicBezTo>
                <a:cubicBezTo>
                  <a:pt x="35905" y="35844"/>
                  <a:pt x="35925" y="35885"/>
                  <a:pt x="35986" y="35926"/>
                </a:cubicBezTo>
                <a:cubicBezTo>
                  <a:pt x="35946" y="35966"/>
                  <a:pt x="35905" y="36007"/>
                  <a:pt x="35864" y="36068"/>
                </a:cubicBezTo>
                <a:cubicBezTo>
                  <a:pt x="35844" y="36027"/>
                  <a:pt x="35803" y="36007"/>
                  <a:pt x="35803" y="36007"/>
                </a:cubicBezTo>
                <a:cubicBezTo>
                  <a:pt x="35823" y="35946"/>
                  <a:pt x="35823" y="35905"/>
                  <a:pt x="35844" y="35844"/>
                </a:cubicBezTo>
                <a:cubicBezTo>
                  <a:pt x="35823" y="35844"/>
                  <a:pt x="35783" y="35824"/>
                  <a:pt x="35742" y="35803"/>
                </a:cubicBezTo>
                <a:cubicBezTo>
                  <a:pt x="35762" y="35722"/>
                  <a:pt x="35762" y="35661"/>
                  <a:pt x="35783" y="35579"/>
                </a:cubicBezTo>
                <a:close/>
                <a:moveTo>
                  <a:pt x="24032" y="35579"/>
                </a:moveTo>
                <a:cubicBezTo>
                  <a:pt x="24072" y="35600"/>
                  <a:pt x="24093" y="35620"/>
                  <a:pt x="24134" y="35640"/>
                </a:cubicBezTo>
                <a:cubicBezTo>
                  <a:pt x="24093" y="35702"/>
                  <a:pt x="24032" y="35722"/>
                  <a:pt x="23991" y="35763"/>
                </a:cubicBezTo>
                <a:cubicBezTo>
                  <a:pt x="24011" y="35783"/>
                  <a:pt x="24011" y="35824"/>
                  <a:pt x="24032" y="35844"/>
                </a:cubicBezTo>
                <a:cubicBezTo>
                  <a:pt x="24113" y="35824"/>
                  <a:pt x="24174" y="35783"/>
                  <a:pt x="24276" y="35763"/>
                </a:cubicBezTo>
                <a:cubicBezTo>
                  <a:pt x="24276" y="35824"/>
                  <a:pt x="24296" y="35865"/>
                  <a:pt x="24276" y="35885"/>
                </a:cubicBezTo>
                <a:cubicBezTo>
                  <a:pt x="24221" y="36013"/>
                  <a:pt x="24134" y="36092"/>
                  <a:pt x="23983" y="36092"/>
                </a:cubicBezTo>
                <a:cubicBezTo>
                  <a:pt x="23966" y="36092"/>
                  <a:pt x="23949" y="36091"/>
                  <a:pt x="23930" y="36089"/>
                </a:cubicBezTo>
                <a:cubicBezTo>
                  <a:pt x="23930" y="36027"/>
                  <a:pt x="23930" y="35966"/>
                  <a:pt x="23930" y="35905"/>
                </a:cubicBezTo>
                <a:cubicBezTo>
                  <a:pt x="23889" y="35885"/>
                  <a:pt x="23848" y="35865"/>
                  <a:pt x="23808" y="35824"/>
                </a:cubicBezTo>
                <a:cubicBezTo>
                  <a:pt x="23808" y="35783"/>
                  <a:pt x="23808" y="35742"/>
                  <a:pt x="23808" y="35702"/>
                </a:cubicBezTo>
                <a:cubicBezTo>
                  <a:pt x="23889" y="35661"/>
                  <a:pt x="23971" y="35620"/>
                  <a:pt x="24032" y="35579"/>
                </a:cubicBezTo>
                <a:close/>
                <a:moveTo>
                  <a:pt x="31587" y="36048"/>
                </a:moveTo>
                <a:cubicBezTo>
                  <a:pt x="31587" y="36068"/>
                  <a:pt x="31608" y="36089"/>
                  <a:pt x="31628" y="36129"/>
                </a:cubicBezTo>
                <a:cubicBezTo>
                  <a:pt x="31593" y="36165"/>
                  <a:pt x="31557" y="36187"/>
                  <a:pt x="31522" y="36187"/>
                </a:cubicBezTo>
                <a:cubicBezTo>
                  <a:pt x="31496" y="36187"/>
                  <a:pt x="31470" y="36175"/>
                  <a:pt x="31445" y="36150"/>
                </a:cubicBezTo>
                <a:cubicBezTo>
                  <a:pt x="31445" y="36109"/>
                  <a:pt x="31445" y="36109"/>
                  <a:pt x="31587" y="36048"/>
                </a:cubicBezTo>
                <a:close/>
                <a:moveTo>
                  <a:pt x="22138" y="36007"/>
                </a:moveTo>
                <a:cubicBezTo>
                  <a:pt x="22158" y="36027"/>
                  <a:pt x="22178" y="36048"/>
                  <a:pt x="22199" y="36089"/>
                </a:cubicBezTo>
                <a:cubicBezTo>
                  <a:pt x="22101" y="36186"/>
                  <a:pt x="22004" y="36284"/>
                  <a:pt x="21870" y="36310"/>
                </a:cubicBezTo>
                <a:lnTo>
                  <a:pt x="21870" y="36310"/>
                </a:lnTo>
                <a:cubicBezTo>
                  <a:pt x="21851" y="36288"/>
                  <a:pt x="21831" y="36250"/>
                  <a:pt x="21812" y="36211"/>
                </a:cubicBezTo>
                <a:cubicBezTo>
                  <a:pt x="21934" y="36150"/>
                  <a:pt x="22016" y="36068"/>
                  <a:pt x="22138" y="36007"/>
                </a:cubicBezTo>
                <a:close/>
                <a:moveTo>
                  <a:pt x="24174" y="36129"/>
                </a:moveTo>
                <a:cubicBezTo>
                  <a:pt x="24235" y="36170"/>
                  <a:pt x="24276" y="36170"/>
                  <a:pt x="24317" y="36190"/>
                </a:cubicBezTo>
                <a:cubicBezTo>
                  <a:pt x="24317" y="36231"/>
                  <a:pt x="24317" y="36251"/>
                  <a:pt x="24317" y="36272"/>
                </a:cubicBezTo>
                <a:cubicBezTo>
                  <a:pt x="24290" y="36326"/>
                  <a:pt x="24263" y="36344"/>
                  <a:pt x="24217" y="36344"/>
                </a:cubicBezTo>
                <a:cubicBezTo>
                  <a:pt x="24195" y="36344"/>
                  <a:pt x="24167" y="36340"/>
                  <a:pt x="24134" y="36333"/>
                </a:cubicBezTo>
                <a:cubicBezTo>
                  <a:pt x="24154" y="36272"/>
                  <a:pt x="24154" y="36231"/>
                  <a:pt x="24174" y="36129"/>
                </a:cubicBezTo>
                <a:close/>
                <a:moveTo>
                  <a:pt x="20997" y="35865"/>
                </a:moveTo>
                <a:cubicBezTo>
                  <a:pt x="21079" y="35905"/>
                  <a:pt x="21099" y="36027"/>
                  <a:pt x="21221" y="36027"/>
                </a:cubicBezTo>
                <a:cubicBezTo>
                  <a:pt x="21303" y="36027"/>
                  <a:pt x="21384" y="36089"/>
                  <a:pt x="21506" y="36129"/>
                </a:cubicBezTo>
                <a:cubicBezTo>
                  <a:pt x="21567" y="36109"/>
                  <a:pt x="21629" y="36089"/>
                  <a:pt x="21690" y="36068"/>
                </a:cubicBezTo>
                <a:cubicBezTo>
                  <a:pt x="21690" y="36089"/>
                  <a:pt x="21710" y="36089"/>
                  <a:pt x="21710" y="36109"/>
                </a:cubicBezTo>
                <a:cubicBezTo>
                  <a:pt x="21690" y="36150"/>
                  <a:pt x="21669" y="36211"/>
                  <a:pt x="21649" y="36251"/>
                </a:cubicBezTo>
                <a:cubicBezTo>
                  <a:pt x="21588" y="36313"/>
                  <a:pt x="21527" y="36353"/>
                  <a:pt x="21466" y="36414"/>
                </a:cubicBezTo>
                <a:cubicBezTo>
                  <a:pt x="21282" y="36292"/>
                  <a:pt x="21099" y="36170"/>
                  <a:pt x="20916" y="36027"/>
                </a:cubicBezTo>
                <a:cubicBezTo>
                  <a:pt x="20916" y="35966"/>
                  <a:pt x="20916" y="35966"/>
                  <a:pt x="20997" y="35865"/>
                </a:cubicBezTo>
                <a:close/>
                <a:moveTo>
                  <a:pt x="34337" y="36251"/>
                </a:moveTo>
                <a:lnTo>
                  <a:pt x="34337" y="36251"/>
                </a:lnTo>
                <a:cubicBezTo>
                  <a:pt x="34439" y="36292"/>
                  <a:pt x="34520" y="36333"/>
                  <a:pt x="34581" y="36435"/>
                </a:cubicBezTo>
                <a:cubicBezTo>
                  <a:pt x="34540" y="36455"/>
                  <a:pt x="34500" y="36475"/>
                  <a:pt x="34459" y="36496"/>
                </a:cubicBezTo>
                <a:cubicBezTo>
                  <a:pt x="34377" y="36394"/>
                  <a:pt x="34377" y="36394"/>
                  <a:pt x="34337" y="36251"/>
                </a:cubicBezTo>
                <a:close/>
                <a:moveTo>
                  <a:pt x="31669" y="36292"/>
                </a:moveTo>
                <a:cubicBezTo>
                  <a:pt x="31730" y="36414"/>
                  <a:pt x="31750" y="36475"/>
                  <a:pt x="31648" y="36557"/>
                </a:cubicBezTo>
                <a:cubicBezTo>
                  <a:pt x="31608" y="36455"/>
                  <a:pt x="31608" y="36394"/>
                  <a:pt x="31669" y="36292"/>
                </a:cubicBezTo>
                <a:close/>
                <a:moveTo>
                  <a:pt x="32606" y="36353"/>
                </a:moveTo>
                <a:cubicBezTo>
                  <a:pt x="32524" y="36394"/>
                  <a:pt x="32483" y="36435"/>
                  <a:pt x="32443" y="36455"/>
                </a:cubicBezTo>
                <a:cubicBezTo>
                  <a:pt x="32402" y="36475"/>
                  <a:pt x="32361" y="36516"/>
                  <a:pt x="32280" y="36557"/>
                </a:cubicBezTo>
                <a:cubicBezTo>
                  <a:pt x="32280" y="36455"/>
                  <a:pt x="32280" y="36414"/>
                  <a:pt x="32259" y="36353"/>
                </a:cubicBezTo>
                <a:close/>
                <a:moveTo>
                  <a:pt x="33959" y="36203"/>
                </a:moveTo>
                <a:cubicBezTo>
                  <a:pt x="33987" y="36203"/>
                  <a:pt x="34017" y="36213"/>
                  <a:pt x="34072" y="36231"/>
                </a:cubicBezTo>
                <a:cubicBezTo>
                  <a:pt x="34052" y="36313"/>
                  <a:pt x="34052" y="36394"/>
                  <a:pt x="34052" y="36496"/>
                </a:cubicBezTo>
                <a:cubicBezTo>
                  <a:pt x="33990" y="36516"/>
                  <a:pt x="33929" y="36537"/>
                  <a:pt x="33868" y="36557"/>
                </a:cubicBezTo>
                <a:cubicBezTo>
                  <a:pt x="33807" y="36435"/>
                  <a:pt x="33807" y="36435"/>
                  <a:pt x="33828" y="36251"/>
                </a:cubicBezTo>
                <a:cubicBezTo>
                  <a:pt x="33895" y="36218"/>
                  <a:pt x="33925" y="36203"/>
                  <a:pt x="33959" y="36203"/>
                </a:cubicBezTo>
                <a:close/>
                <a:moveTo>
                  <a:pt x="24358" y="36333"/>
                </a:moveTo>
                <a:cubicBezTo>
                  <a:pt x="24419" y="36353"/>
                  <a:pt x="24439" y="36353"/>
                  <a:pt x="24480" y="36374"/>
                </a:cubicBezTo>
                <a:cubicBezTo>
                  <a:pt x="24459" y="36414"/>
                  <a:pt x="24459" y="36475"/>
                  <a:pt x="24439" y="36537"/>
                </a:cubicBezTo>
                <a:cubicBezTo>
                  <a:pt x="24358" y="36537"/>
                  <a:pt x="24276" y="36557"/>
                  <a:pt x="24174" y="36577"/>
                </a:cubicBezTo>
                <a:cubicBezTo>
                  <a:pt x="24256" y="36475"/>
                  <a:pt x="24296" y="36414"/>
                  <a:pt x="24358" y="36333"/>
                </a:cubicBezTo>
                <a:close/>
                <a:moveTo>
                  <a:pt x="13218" y="1"/>
                </a:moveTo>
                <a:cubicBezTo>
                  <a:pt x="13055" y="408"/>
                  <a:pt x="12871" y="775"/>
                  <a:pt x="12729" y="1182"/>
                </a:cubicBezTo>
                <a:cubicBezTo>
                  <a:pt x="12668" y="1141"/>
                  <a:pt x="12607" y="1121"/>
                  <a:pt x="12566" y="1080"/>
                </a:cubicBezTo>
                <a:cubicBezTo>
                  <a:pt x="12586" y="1039"/>
                  <a:pt x="12607" y="999"/>
                  <a:pt x="12627" y="917"/>
                </a:cubicBezTo>
                <a:lnTo>
                  <a:pt x="12627" y="917"/>
                </a:lnTo>
                <a:cubicBezTo>
                  <a:pt x="12545" y="958"/>
                  <a:pt x="12505" y="978"/>
                  <a:pt x="12464" y="999"/>
                </a:cubicBezTo>
                <a:cubicBezTo>
                  <a:pt x="12403" y="1080"/>
                  <a:pt x="12484" y="1182"/>
                  <a:pt x="12342" y="1223"/>
                </a:cubicBezTo>
                <a:lnTo>
                  <a:pt x="12220" y="1080"/>
                </a:lnTo>
                <a:cubicBezTo>
                  <a:pt x="12159" y="1101"/>
                  <a:pt x="12097" y="1121"/>
                  <a:pt x="12057" y="1141"/>
                </a:cubicBezTo>
                <a:cubicBezTo>
                  <a:pt x="12077" y="1182"/>
                  <a:pt x="12077" y="1202"/>
                  <a:pt x="12097" y="1263"/>
                </a:cubicBezTo>
                <a:cubicBezTo>
                  <a:pt x="11996" y="1406"/>
                  <a:pt x="11955" y="1610"/>
                  <a:pt x="11772" y="1732"/>
                </a:cubicBezTo>
                <a:cubicBezTo>
                  <a:pt x="11690" y="1671"/>
                  <a:pt x="11792" y="1610"/>
                  <a:pt x="11731" y="1549"/>
                </a:cubicBezTo>
                <a:lnTo>
                  <a:pt x="11731" y="1549"/>
                </a:lnTo>
                <a:cubicBezTo>
                  <a:pt x="11649" y="1569"/>
                  <a:pt x="11609" y="1650"/>
                  <a:pt x="11568" y="1732"/>
                </a:cubicBezTo>
                <a:cubicBezTo>
                  <a:pt x="11548" y="1854"/>
                  <a:pt x="11548" y="1976"/>
                  <a:pt x="11527" y="2098"/>
                </a:cubicBezTo>
                <a:cubicBezTo>
                  <a:pt x="11486" y="2139"/>
                  <a:pt x="11425" y="2160"/>
                  <a:pt x="11405" y="2200"/>
                </a:cubicBezTo>
                <a:cubicBezTo>
                  <a:pt x="11385" y="2241"/>
                  <a:pt x="11364" y="2282"/>
                  <a:pt x="11344" y="2322"/>
                </a:cubicBezTo>
                <a:cubicBezTo>
                  <a:pt x="11242" y="2302"/>
                  <a:pt x="11201" y="2241"/>
                  <a:pt x="11222" y="2160"/>
                </a:cubicBezTo>
                <a:cubicBezTo>
                  <a:pt x="11222" y="2098"/>
                  <a:pt x="11262" y="2037"/>
                  <a:pt x="11303" y="1997"/>
                </a:cubicBezTo>
                <a:cubicBezTo>
                  <a:pt x="11385" y="1874"/>
                  <a:pt x="11446" y="1752"/>
                  <a:pt x="11466" y="1589"/>
                </a:cubicBezTo>
                <a:cubicBezTo>
                  <a:pt x="11466" y="1508"/>
                  <a:pt x="11507" y="1447"/>
                  <a:pt x="11527" y="1365"/>
                </a:cubicBezTo>
                <a:cubicBezTo>
                  <a:pt x="11405" y="1325"/>
                  <a:pt x="11364" y="1202"/>
                  <a:pt x="11324" y="1121"/>
                </a:cubicBezTo>
                <a:cubicBezTo>
                  <a:pt x="11283" y="1019"/>
                  <a:pt x="11242" y="958"/>
                  <a:pt x="11140" y="917"/>
                </a:cubicBezTo>
                <a:lnTo>
                  <a:pt x="11079" y="917"/>
                </a:lnTo>
                <a:cubicBezTo>
                  <a:pt x="11079" y="958"/>
                  <a:pt x="11079" y="978"/>
                  <a:pt x="11059" y="1019"/>
                </a:cubicBezTo>
                <a:cubicBezTo>
                  <a:pt x="11120" y="1060"/>
                  <a:pt x="11181" y="1080"/>
                  <a:pt x="11242" y="1121"/>
                </a:cubicBezTo>
                <a:cubicBezTo>
                  <a:pt x="11201" y="1223"/>
                  <a:pt x="11181" y="1325"/>
                  <a:pt x="11140" y="1406"/>
                </a:cubicBezTo>
                <a:cubicBezTo>
                  <a:pt x="11059" y="1386"/>
                  <a:pt x="10998" y="1386"/>
                  <a:pt x="10916" y="1365"/>
                </a:cubicBezTo>
                <a:cubicBezTo>
                  <a:pt x="10855" y="1487"/>
                  <a:pt x="10794" y="1589"/>
                  <a:pt x="10733" y="1711"/>
                </a:cubicBezTo>
                <a:cubicBezTo>
                  <a:pt x="10733" y="1727"/>
                  <a:pt x="10733" y="1743"/>
                  <a:pt x="10743" y="1759"/>
                </a:cubicBezTo>
                <a:lnTo>
                  <a:pt x="10743" y="1759"/>
                </a:lnTo>
                <a:cubicBezTo>
                  <a:pt x="10649" y="1821"/>
                  <a:pt x="10611" y="1919"/>
                  <a:pt x="10611" y="2017"/>
                </a:cubicBezTo>
                <a:cubicBezTo>
                  <a:pt x="10570" y="2160"/>
                  <a:pt x="10468" y="2261"/>
                  <a:pt x="10407" y="2384"/>
                </a:cubicBezTo>
                <a:cubicBezTo>
                  <a:pt x="10326" y="2363"/>
                  <a:pt x="10346" y="2302"/>
                  <a:pt x="10326" y="2241"/>
                </a:cubicBezTo>
                <a:cubicBezTo>
                  <a:pt x="10326" y="2221"/>
                  <a:pt x="10305" y="2180"/>
                  <a:pt x="10265" y="2119"/>
                </a:cubicBezTo>
                <a:cubicBezTo>
                  <a:pt x="10203" y="2221"/>
                  <a:pt x="10163" y="2282"/>
                  <a:pt x="10122" y="2363"/>
                </a:cubicBezTo>
                <a:cubicBezTo>
                  <a:pt x="10020" y="2302"/>
                  <a:pt x="9918" y="2282"/>
                  <a:pt x="9837" y="2241"/>
                </a:cubicBezTo>
                <a:cubicBezTo>
                  <a:pt x="9816" y="2160"/>
                  <a:pt x="9816" y="2078"/>
                  <a:pt x="9796" y="2017"/>
                </a:cubicBezTo>
                <a:cubicBezTo>
                  <a:pt x="9796" y="1997"/>
                  <a:pt x="9776" y="1997"/>
                  <a:pt x="9755" y="1976"/>
                </a:cubicBezTo>
                <a:cubicBezTo>
                  <a:pt x="9715" y="2017"/>
                  <a:pt x="9654" y="2078"/>
                  <a:pt x="9613" y="2119"/>
                </a:cubicBezTo>
                <a:cubicBezTo>
                  <a:pt x="9572" y="2098"/>
                  <a:pt x="9552" y="2078"/>
                  <a:pt x="9552" y="2058"/>
                </a:cubicBezTo>
                <a:cubicBezTo>
                  <a:pt x="9531" y="1976"/>
                  <a:pt x="9633" y="1895"/>
                  <a:pt x="9511" y="1793"/>
                </a:cubicBezTo>
                <a:cubicBezTo>
                  <a:pt x="9491" y="1874"/>
                  <a:pt x="9450" y="1956"/>
                  <a:pt x="9430" y="2017"/>
                </a:cubicBezTo>
                <a:cubicBezTo>
                  <a:pt x="9267" y="1976"/>
                  <a:pt x="9328" y="1854"/>
                  <a:pt x="9328" y="1793"/>
                </a:cubicBezTo>
                <a:cubicBezTo>
                  <a:pt x="9246" y="1650"/>
                  <a:pt x="9043" y="1732"/>
                  <a:pt x="9002" y="1569"/>
                </a:cubicBezTo>
                <a:cubicBezTo>
                  <a:pt x="8859" y="1508"/>
                  <a:pt x="8839" y="1386"/>
                  <a:pt x="8880" y="1263"/>
                </a:cubicBezTo>
                <a:cubicBezTo>
                  <a:pt x="8798" y="1223"/>
                  <a:pt x="8737" y="1202"/>
                  <a:pt x="8676" y="1182"/>
                </a:cubicBezTo>
                <a:cubicBezTo>
                  <a:pt x="8696" y="1101"/>
                  <a:pt x="8696" y="1060"/>
                  <a:pt x="8696" y="1019"/>
                </a:cubicBezTo>
                <a:lnTo>
                  <a:pt x="8696" y="1019"/>
                </a:lnTo>
                <a:cubicBezTo>
                  <a:pt x="8635" y="1039"/>
                  <a:pt x="8615" y="1060"/>
                  <a:pt x="8595" y="1101"/>
                </a:cubicBezTo>
                <a:cubicBezTo>
                  <a:pt x="8533" y="1141"/>
                  <a:pt x="8513" y="1182"/>
                  <a:pt x="8513" y="1243"/>
                </a:cubicBezTo>
                <a:cubicBezTo>
                  <a:pt x="8493" y="1263"/>
                  <a:pt x="8432" y="1284"/>
                  <a:pt x="8391" y="1325"/>
                </a:cubicBezTo>
                <a:cubicBezTo>
                  <a:pt x="8350" y="1263"/>
                  <a:pt x="8330" y="1243"/>
                  <a:pt x="8309" y="1202"/>
                </a:cubicBezTo>
                <a:cubicBezTo>
                  <a:pt x="8208" y="1365"/>
                  <a:pt x="8106" y="1508"/>
                  <a:pt x="8004" y="1650"/>
                </a:cubicBezTo>
                <a:lnTo>
                  <a:pt x="7861" y="1691"/>
                </a:lnTo>
                <a:cubicBezTo>
                  <a:pt x="7780" y="1834"/>
                  <a:pt x="7719" y="1956"/>
                  <a:pt x="7637" y="2078"/>
                </a:cubicBezTo>
                <a:cubicBezTo>
                  <a:pt x="7576" y="2180"/>
                  <a:pt x="7495" y="2282"/>
                  <a:pt x="7495" y="2404"/>
                </a:cubicBezTo>
                <a:cubicBezTo>
                  <a:pt x="7474" y="2546"/>
                  <a:pt x="7393" y="2648"/>
                  <a:pt x="7250" y="2689"/>
                </a:cubicBezTo>
                <a:cubicBezTo>
                  <a:pt x="7312" y="2770"/>
                  <a:pt x="7332" y="2852"/>
                  <a:pt x="7312" y="2933"/>
                </a:cubicBezTo>
                <a:cubicBezTo>
                  <a:pt x="7271" y="3015"/>
                  <a:pt x="7230" y="3096"/>
                  <a:pt x="7210" y="3178"/>
                </a:cubicBezTo>
                <a:cubicBezTo>
                  <a:pt x="7250" y="3239"/>
                  <a:pt x="7291" y="3300"/>
                  <a:pt x="7352" y="3361"/>
                </a:cubicBezTo>
                <a:cubicBezTo>
                  <a:pt x="7271" y="3483"/>
                  <a:pt x="7210" y="3605"/>
                  <a:pt x="7271" y="3728"/>
                </a:cubicBezTo>
                <a:cubicBezTo>
                  <a:pt x="7312" y="3768"/>
                  <a:pt x="7352" y="3789"/>
                  <a:pt x="7393" y="3829"/>
                </a:cubicBezTo>
                <a:cubicBezTo>
                  <a:pt x="7393" y="3931"/>
                  <a:pt x="7393" y="4013"/>
                  <a:pt x="7393" y="4115"/>
                </a:cubicBezTo>
                <a:cubicBezTo>
                  <a:pt x="7434" y="4155"/>
                  <a:pt x="7495" y="4196"/>
                  <a:pt x="7515" y="4216"/>
                </a:cubicBezTo>
                <a:cubicBezTo>
                  <a:pt x="7678" y="4237"/>
                  <a:pt x="7780" y="4257"/>
                  <a:pt x="7922" y="4257"/>
                </a:cubicBezTo>
                <a:cubicBezTo>
                  <a:pt x="7943" y="4237"/>
                  <a:pt x="7984" y="4196"/>
                  <a:pt x="8045" y="4135"/>
                </a:cubicBezTo>
                <a:cubicBezTo>
                  <a:pt x="8167" y="4298"/>
                  <a:pt x="8350" y="4216"/>
                  <a:pt x="8472" y="4298"/>
                </a:cubicBezTo>
                <a:cubicBezTo>
                  <a:pt x="8546" y="4279"/>
                  <a:pt x="8587" y="4193"/>
                  <a:pt x="8670" y="4193"/>
                </a:cubicBezTo>
                <a:cubicBezTo>
                  <a:pt x="8679" y="4193"/>
                  <a:pt x="8687" y="4194"/>
                  <a:pt x="8696" y="4196"/>
                </a:cubicBezTo>
                <a:cubicBezTo>
                  <a:pt x="8717" y="4216"/>
                  <a:pt x="8717" y="4237"/>
                  <a:pt x="8717" y="4257"/>
                </a:cubicBezTo>
                <a:cubicBezTo>
                  <a:pt x="8698" y="4333"/>
                  <a:pt x="8661" y="4427"/>
                  <a:pt x="8640" y="4505"/>
                </a:cubicBezTo>
                <a:lnTo>
                  <a:pt x="8640" y="4505"/>
                </a:lnTo>
                <a:cubicBezTo>
                  <a:pt x="8638" y="4504"/>
                  <a:pt x="8637" y="4503"/>
                  <a:pt x="8635" y="4502"/>
                </a:cubicBezTo>
                <a:cubicBezTo>
                  <a:pt x="8595" y="4522"/>
                  <a:pt x="8574" y="4522"/>
                  <a:pt x="8554" y="4522"/>
                </a:cubicBezTo>
                <a:cubicBezTo>
                  <a:pt x="8574" y="4787"/>
                  <a:pt x="8513" y="4889"/>
                  <a:pt x="8309" y="4950"/>
                </a:cubicBezTo>
                <a:cubicBezTo>
                  <a:pt x="8289" y="4909"/>
                  <a:pt x="8269" y="4868"/>
                  <a:pt x="8228" y="4827"/>
                </a:cubicBezTo>
                <a:cubicBezTo>
                  <a:pt x="8085" y="4848"/>
                  <a:pt x="8228" y="4990"/>
                  <a:pt x="8126" y="5011"/>
                </a:cubicBezTo>
                <a:cubicBezTo>
                  <a:pt x="8115" y="5014"/>
                  <a:pt x="8106" y="5016"/>
                  <a:pt x="8097" y="5016"/>
                </a:cubicBezTo>
                <a:cubicBezTo>
                  <a:pt x="8058" y="5016"/>
                  <a:pt x="8041" y="4980"/>
                  <a:pt x="8024" y="4929"/>
                </a:cubicBezTo>
                <a:cubicBezTo>
                  <a:pt x="8024" y="4868"/>
                  <a:pt x="8004" y="4807"/>
                  <a:pt x="7984" y="4746"/>
                </a:cubicBezTo>
                <a:cubicBezTo>
                  <a:pt x="7922" y="4726"/>
                  <a:pt x="7882" y="4705"/>
                  <a:pt x="7821" y="4685"/>
                </a:cubicBezTo>
                <a:cubicBezTo>
                  <a:pt x="7800" y="4603"/>
                  <a:pt x="7780" y="4542"/>
                  <a:pt x="7760" y="4461"/>
                </a:cubicBezTo>
                <a:cubicBezTo>
                  <a:pt x="7698" y="4502"/>
                  <a:pt x="7637" y="4522"/>
                  <a:pt x="7597" y="4563"/>
                </a:cubicBezTo>
                <a:cubicBezTo>
                  <a:pt x="7556" y="4522"/>
                  <a:pt x="7536" y="4502"/>
                  <a:pt x="7515" y="4502"/>
                </a:cubicBezTo>
                <a:cubicBezTo>
                  <a:pt x="7373" y="4664"/>
                  <a:pt x="7250" y="4827"/>
                  <a:pt x="7128" y="4970"/>
                </a:cubicBezTo>
                <a:cubicBezTo>
                  <a:pt x="7128" y="5092"/>
                  <a:pt x="7128" y="5194"/>
                  <a:pt x="7108" y="5296"/>
                </a:cubicBezTo>
                <a:cubicBezTo>
                  <a:pt x="7169" y="5337"/>
                  <a:pt x="7210" y="5357"/>
                  <a:pt x="7271" y="5398"/>
                </a:cubicBezTo>
                <a:cubicBezTo>
                  <a:pt x="7230" y="5479"/>
                  <a:pt x="7210" y="5561"/>
                  <a:pt x="7189" y="5642"/>
                </a:cubicBezTo>
                <a:cubicBezTo>
                  <a:pt x="7108" y="5622"/>
                  <a:pt x="7047" y="5601"/>
                  <a:pt x="6965" y="5601"/>
                </a:cubicBezTo>
                <a:cubicBezTo>
                  <a:pt x="6904" y="5622"/>
                  <a:pt x="6843" y="5642"/>
                  <a:pt x="6782" y="5662"/>
                </a:cubicBezTo>
                <a:cubicBezTo>
                  <a:pt x="6762" y="5723"/>
                  <a:pt x="6762" y="5744"/>
                  <a:pt x="6741" y="5785"/>
                </a:cubicBezTo>
                <a:cubicBezTo>
                  <a:pt x="6680" y="5785"/>
                  <a:pt x="6639" y="5785"/>
                  <a:pt x="6578" y="5805"/>
                </a:cubicBezTo>
                <a:cubicBezTo>
                  <a:pt x="6599" y="5866"/>
                  <a:pt x="6619" y="5927"/>
                  <a:pt x="6639" y="5968"/>
                </a:cubicBezTo>
                <a:cubicBezTo>
                  <a:pt x="6619" y="6049"/>
                  <a:pt x="6578" y="6110"/>
                  <a:pt x="6558" y="6172"/>
                </a:cubicBezTo>
                <a:cubicBezTo>
                  <a:pt x="6497" y="6212"/>
                  <a:pt x="6436" y="6253"/>
                  <a:pt x="6354" y="6294"/>
                </a:cubicBezTo>
                <a:cubicBezTo>
                  <a:pt x="6375" y="6436"/>
                  <a:pt x="6375" y="6558"/>
                  <a:pt x="6375" y="6660"/>
                </a:cubicBezTo>
                <a:cubicBezTo>
                  <a:pt x="6232" y="6823"/>
                  <a:pt x="6110" y="6986"/>
                  <a:pt x="5988" y="7169"/>
                </a:cubicBezTo>
                <a:cubicBezTo>
                  <a:pt x="5947" y="7129"/>
                  <a:pt x="5886" y="7088"/>
                  <a:pt x="5845" y="7068"/>
                </a:cubicBezTo>
                <a:cubicBezTo>
                  <a:pt x="5804" y="7108"/>
                  <a:pt x="5764" y="7129"/>
                  <a:pt x="5723" y="7169"/>
                </a:cubicBezTo>
                <a:cubicBezTo>
                  <a:pt x="5671" y="7144"/>
                  <a:pt x="5620" y="7118"/>
                  <a:pt x="5563" y="7118"/>
                </a:cubicBezTo>
                <a:cubicBezTo>
                  <a:pt x="5530" y="7118"/>
                  <a:pt x="5496" y="7127"/>
                  <a:pt x="5458" y="7149"/>
                </a:cubicBezTo>
                <a:cubicBezTo>
                  <a:pt x="5438" y="7149"/>
                  <a:pt x="5377" y="7129"/>
                  <a:pt x="5336" y="7129"/>
                </a:cubicBezTo>
                <a:cubicBezTo>
                  <a:pt x="5181" y="7112"/>
                  <a:pt x="5041" y="6993"/>
                  <a:pt x="4879" y="6993"/>
                </a:cubicBezTo>
                <a:cubicBezTo>
                  <a:pt x="4849" y="6993"/>
                  <a:pt x="4818" y="6997"/>
                  <a:pt x="4786" y="7007"/>
                </a:cubicBezTo>
                <a:cubicBezTo>
                  <a:pt x="4705" y="7027"/>
                  <a:pt x="4644" y="7068"/>
                  <a:pt x="4562" y="7108"/>
                </a:cubicBezTo>
                <a:cubicBezTo>
                  <a:pt x="4542" y="7088"/>
                  <a:pt x="4521" y="7068"/>
                  <a:pt x="4501" y="7047"/>
                </a:cubicBezTo>
                <a:cubicBezTo>
                  <a:pt x="4521" y="6986"/>
                  <a:pt x="4562" y="6925"/>
                  <a:pt x="4583" y="6864"/>
                </a:cubicBezTo>
                <a:cubicBezTo>
                  <a:pt x="4436" y="6846"/>
                  <a:pt x="4298" y="6836"/>
                  <a:pt x="4159" y="6836"/>
                </a:cubicBezTo>
                <a:cubicBezTo>
                  <a:pt x="3988" y="6836"/>
                  <a:pt x="3816" y="6851"/>
                  <a:pt x="3625" y="6884"/>
                </a:cubicBezTo>
                <a:cubicBezTo>
                  <a:pt x="3605" y="6966"/>
                  <a:pt x="3605" y="7047"/>
                  <a:pt x="3585" y="7149"/>
                </a:cubicBezTo>
                <a:cubicBezTo>
                  <a:pt x="3515" y="7114"/>
                  <a:pt x="3475" y="7019"/>
                  <a:pt x="3387" y="7019"/>
                </a:cubicBezTo>
                <a:cubicBezTo>
                  <a:pt x="3373" y="7019"/>
                  <a:pt x="3357" y="7021"/>
                  <a:pt x="3340" y="7027"/>
                </a:cubicBezTo>
                <a:cubicBezTo>
                  <a:pt x="3381" y="7190"/>
                  <a:pt x="3422" y="7353"/>
                  <a:pt x="3462" y="7536"/>
                </a:cubicBezTo>
                <a:cubicBezTo>
                  <a:pt x="3533" y="7483"/>
                  <a:pt x="3557" y="7385"/>
                  <a:pt x="3628" y="7385"/>
                </a:cubicBezTo>
                <a:cubicBezTo>
                  <a:pt x="3640" y="7385"/>
                  <a:pt x="3652" y="7388"/>
                  <a:pt x="3666" y="7393"/>
                </a:cubicBezTo>
                <a:cubicBezTo>
                  <a:pt x="3707" y="7516"/>
                  <a:pt x="3748" y="7658"/>
                  <a:pt x="3788" y="7842"/>
                </a:cubicBezTo>
                <a:cubicBezTo>
                  <a:pt x="3788" y="7855"/>
                  <a:pt x="3788" y="7899"/>
                  <a:pt x="3788" y="7943"/>
                </a:cubicBezTo>
                <a:cubicBezTo>
                  <a:pt x="3768" y="7984"/>
                  <a:pt x="3768" y="8045"/>
                  <a:pt x="3748" y="8127"/>
                </a:cubicBezTo>
                <a:cubicBezTo>
                  <a:pt x="3686" y="8004"/>
                  <a:pt x="3646" y="7923"/>
                  <a:pt x="3605" y="7862"/>
                </a:cubicBezTo>
                <a:cubicBezTo>
                  <a:pt x="3646" y="7801"/>
                  <a:pt x="3666" y="7760"/>
                  <a:pt x="3686" y="7740"/>
                </a:cubicBezTo>
                <a:cubicBezTo>
                  <a:pt x="3625" y="7679"/>
                  <a:pt x="3585" y="7658"/>
                  <a:pt x="3544" y="7638"/>
                </a:cubicBezTo>
                <a:lnTo>
                  <a:pt x="3483" y="7638"/>
                </a:lnTo>
                <a:cubicBezTo>
                  <a:pt x="3524" y="7760"/>
                  <a:pt x="3585" y="7882"/>
                  <a:pt x="3544" y="7964"/>
                </a:cubicBezTo>
                <a:cubicBezTo>
                  <a:pt x="3585" y="8106"/>
                  <a:pt x="3625" y="8208"/>
                  <a:pt x="3625" y="8290"/>
                </a:cubicBezTo>
                <a:cubicBezTo>
                  <a:pt x="3625" y="8391"/>
                  <a:pt x="3646" y="8452"/>
                  <a:pt x="3686" y="8534"/>
                </a:cubicBezTo>
                <a:cubicBezTo>
                  <a:pt x="3748" y="8738"/>
                  <a:pt x="3748" y="8962"/>
                  <a:pt x="3768" y="9186"/>
                </a:cubicBezTo>
                <a:cubicBezTo>
                  <a:pt x="3768" y="9186"/>
                  <a:pt x="3748" y="9186"/>
                  <a:pt x="3727" y="9206"/>
                </a:cubicBezTo>
                <a:cubicBezTo>
                  <a:pt x="3686" y="9186"/>
                  <a:pt x="3646" y="9165"/>
                  <a:pt x="3625" y="9165"/>
                </a:cubicBezTo>
                <a:cubicBezTo>
                  <a:pt x="3585" y="9084"/>
                  <a:pt x="3585" y="9043"/>
                  <a:pt x="3564" y="8982"/>
                </a:cubicBezTo>
                <a:cubicBezTo>
                  <a:pt x="3524" y="9002"/>
                  <a:pt x="3483" y="9002"/>
                  <a:pt x="3442" y="9023"/>
                </a:cubicBezTo>
                <a:cubicBezTo>
                  <a:pt x="3483" y="9186"/>
                  <a:pt x="3625" y="9349"/>
                  <a:pt x="3503" y="9552"/>
                </a:cubicBezTo>
                <a:cubicBezTo>
                  <a:pt x="3462" y="9532"/>
                  <a:pt x="3422" y="9511"/>
                  <a:pt x="3401" y="9471"/>
                </a:cubicBezTo>
                <a:cubicBezTo>
                  <a:pt x="3299" y="9287"/>
                  <a:pt x="3279" y="9084"/>
                  <a:pt x="3279" y="8880"/>
                </a:cubicBezTo>
                <a:cubicBezTo>
                  <a:pt x="3259" y="8758"/>
                  <a:pt x="3259" y="8636"/>
                  <a:pt x="3259" y="8514"/>
                </a:cubicBezTo>
                <a:lnTo>
                  <a:pt x="3137" y="8514"/>
                </a:lnTo>
                <a:cubicBezTo>
                  <a:pt x="3137" y="8514"/>
                  <a:pt x="3116" y="8514"/>
                  <a:pt x="3116" y="8534"/>
                </a:cubicBezTo>
                <a:cubicBezTo>
                  <a:pt x="3116" y="8615"/>
                  <a:pt x="3198" y="8697"/>
                  <a:pt x="3157" y="8799"/>
                </a:cubicBezTo>
                <a:cubicBezTo>
                  <a:pt x="3137" y="8860"/>
                  <a:pt x="3218" y="8921"/>
                  <a:pt x="3177" y="9002"/>
                </a:cubicBezTo>
                <a:cubicBezTo>
                  <a:pt x="3137" y="9084"/>
                  <a:pt x="3238" y="9125"/>
                  <a:pt x="3238" y="9206"/>
                </a:cubicBezTo>
                <a:cubicBezTo>
                  <a:pt x="3218" y="9267"/>
                  <a:pt x="3279" y="9369"/>
                  <a:pt x="3177" y="9450"/>
                </a:cubicBezTo>
                <a:cubicBezTo>
                  <a:pt x="3157" y="9369"/>
                  <a:pt x="3157" y="9308"/>
                  <a:pt x="3137" y="9267"/>
                </a:cubicBezTo>
                <a:cubicBezTo>
                  <a:pt x="3096" y="9226"/>
                  <a:pt x="3055" y="9206"/>
                  <a:pt x="2974" y="9145"/>
                </a:cubicBezTo>
                <a:lnTo>
                  <a:pt x="2974" y="9145"/>
                </a:lnTo>
                <a:cubicBezTo>
                  <a:pt x="2994" y="9247"/>
                  <a:pt x="2974" y="9328"/>
                  <a:pt x="3014" y="9349"/>
                </a:cubicBezTo>
                <a:cubicBezTo>
                  <a:pt x="3096" y="9389"/>
                  <a:pt x="3055" y="9471"/>
                  <a:pt x="3075" y="9552"/>
                </a:cubicBezTo>
                <a:cubicBezTo>
                  <a:pt x="3137" y="9552"/>
                  <a:pt x="3218" y="9552"/>
                  <a:pt x="3299" y="9573"/>
                </a:cubicBezTo>
                <a:cubicBezTo>
                  <a:pt x="3340" y="9654"/>
                  <a:pt x="3361" y="9715"/>
                  <a:pt x="3401" y="9797"/>
                </a:cubicBezTo>
                <a:cubicBezTo>
                  <a:pt x="3340" y="9837"/>
                  <a:pt x="3299" y="9858"/>
                  <a:pt x="3279" y="9878"/>
                </a:cubicBezTo>
                <a:cubicBezTo>
                  <a:pt x="3208" y="9860"/>
                  <a:pt x="3246" y="9749"/>
                  <a:pt x="3174" y="9749"/>
                </a:cubicBezTo>
                <a:cubicBezTo>
                  <a:pt x="3164" y="9749"/>
                  <a:pt x="3152" y="9751"/>
                  <a:pt x="3137" y="9756"/>
                </a:cubicBezTo>
                <a:cubicBezTo>
                  <a:pt x="3116" y="9817"/>
                  <a:pt x="3096" y="9878"/>
                  <a:pt x="3075" y="9939"/>
                </a:cubicBezTo>
                <a:cubicBezTo>
                  <a:pt x="3035" y="9939"/>
                  <a:pt x="2994" y="9939"/>
                  <a:pt x="2953" y="9919"/>
                </a:cubicBezTo>
                <a:cubicBezTo>
                  <a:pt x="2933" y="9817"/>
                  <a:pt x="2933" y="9695"/>
                  <a:pt x="2913" y="9593"/>
                </a:cubicBezTo>
                <a:cubicBezTo>
                  <a:pt x="2913" y="9511"/>
                  <a:pt x="2913" y="9430"/>
                  <a:pt x="2872" y="9349"/>
                </a:cubicBezTo>
                <a:cubicBezTo>
                  <a:pt x="2851" y="9267"/>
                  <a:pt x="2790" y="9186"/>
                  <a:pt x="2750" y="9125"/>
                </a:cubicBezTo>
                <a:cubicBezTo>
                  <a:pt x="2627" y="9043"/>
                  <a:pt x="2526" y="8982"/>
                  <a:pt x="2403" y="8901"/>
                </a:cubicBezTo>
                <a:cubicBezTo>
                  <a:pt x="2363" y="8901"/>
                  <a:pt x="2281" y="8901"/>
                  <a:pt x="2179" y="8921"/>
                </a:cubicBezTo>
                <a:cubicBezTo>
                  <a:pt x="2179" y="8962"/>
                  <a:pt x="2200" y="8982"/>
                  <a:pt x="2200" y="9023"/>
                </a:cubicBezTo>
                <a:cubicBezTo>
                  <a:pt x="2261" y="9023"/>
                  <a:pt x="2302" y="9002"/>
                  <a:pt x="2363" y="8982"/>
                </a:cubicBezTo>
                <a:cubicBezTo>
                  <a:pt x="2403" y="9084"/>
                  <a:pt x="2424" y="9186"/>
                  <a:pt x="2444" y="9287"/>
                </a:cubicBezTo>
                <a:cubicBezTo>
                  <a:pt x="2363" y="9308"/>
                  <a:pt x="2322" y="9328"/>
                  <a:pt x="2261" y="9349"/>
                </a:cubicBezTo>
                <a:cubicBezTo>
                  <a:pt x="2281" y="9634"/>
                  <a:pt x="2302" y="9878"/>
                  <a:pt x="2383" y="10143"/>
                </a:cubicBezTo>
                <a:cubicBezTo>
                  <a:pt x="2424" y="10245"/>
                  <a:pt x="2403" y="10367"/>
                  <a:pt x="2424" y="10469"/>
                </a:cubicBezTo>
                <a:cubicBezTo>
                  <a:pt x="2409" y="10472"/>
                  <a:pt x="2395" y="10474"/>
                  <a:pt x="2383" y="10474"/>
                </a:cubicBezTo>
                <a:cubicBezTo>
                  <a:pt x="2328" y="10474"/>
                  <a:pt x="2298" y="10441"/>
                  <a:pt x="2281" y="10408"/>
                </a:cubicBezTo>
                <a:cubicBezTo>
                  <a:pt x="2261" y="10367"/>
                  <a:pt x="2200" y="10367"/>
                  <a:pt x="2159" y="10346"/>
                </a:cubicBezTo>
                <a:cubicBezTo>
                  <a:pt x="2159" y="10428"/>
                  <a:pt x="2159" y="10509"/>
                  <a:pt x="2139" y="10570"/>
                </a:cubicBezTo>
                <a:cubicBezTo>
                  <a:pt x="2037" y="10591"/>
                  <a:pt x="1955" y="10611"/>
                  <a:pt x="1874" y="10632"/>
                </a:cubicBezTo>
                <a:cubicBezTo>
                  <a:pt x="1813" y="10570"/>
                  <a:pt x="1752" y="10530"/>
                  <a:pt x="1670" y="10448"/>
                </a:cubicBezTo>
                <a:cubicBezTo>
                  <a:pt x="1670" y="10550"/>
                  <a:pt x="1650" y="10632"/>
                  <a:pt x="1650" y="10693"/>
                </a:cubicBezTo>
                <a:cubicBezTo>
                  <a:pt x="1634" y="10696"/>
                  <a:pt x="1619" y="10698"/>
                  <a:pt x="1606" y="10698"/>
                </a:cubicBezTo>
                <a:cubicBezTo>
                  <a:pt x="1476" y="10698"/>
                  <a:pt x="1517" y="10522"/>
                  <a:pt x="1405" y="10448"/>
                </a:cubicBezTo>
                <a:cubicBezTo>
                  <a:pt x="1385" y="10530"/>
                  <a:pt x="1405" y="10591"/>
                  <a:pt x="1385" y="10632"/>
                </a:cubicBezTo>
                <a:cubicBezTo>
                  <a:pt x="1365" y="10652"/>
                  <a:pt x="1344" y="10672"/>
                  <a:pt x="1304" y="10693"/>
                </a:cubicBezTo>
                <a:cubicBezTo>
                  <a:pt x="1263" y="10652"/>
                  <a:pt x="1243" y="10591"/>
                  <a:pt x="1202" y="10550"/>
                </a:cubicBezTo>
                <a:cubicBezTo>
                  <a:pt x="1125" y="10576"/>
                  <a:pt x="1052" y="10587"/>
                  <a:pt x="979" y="10587"/>
                </a:cubicBezTo>
                <a:cubicBezTo>
                  <a:pt x="878" y="10587"/>
                  <a:pt x="779" y="10565"/>
                  <a:pt x="672" y="10530"/>
                </a:cubicBezTo>
                <a:cubicBezTo>
                  <a:pt x="632" y="10489"/>
                  <a:pt x="591" y="10448"/>
                  <a:pt x="550" y="10408"/>
                </a:cubicBezTo>
                <a:cubicBezTo>
                  <a:pt x="489" y="10428"/>
                  <a:pt x="448" y="10448"/>
                  <a:pt x="408" y="10448"/>
                </a:cubicBezTo>
                <a:cubicBezTo>
                  <a:pt x="326" y="10387"/>
                  <a:pt x="387" y="10265"/>
                  <a:pt x="245" y="10265"/>
                </a:cubicBezTo>
                <a:cubicBezTo>
                  <a:pt x="245" y="10387"/>
                  <a:pt x="245" y="10530"/>
                  <a:pt x="265" y="10672"/>
                </a:cubicBezTo>
                <a:lnTo>
                  <a:pt x="61" y="10672"/>
                </a:lnTo>
                <a:cubicBezTo>
                  <a:pt x="82" y="10856"/>
                  <a:pt x="102" y="11019"/>
                  <a:pt x="122" y="11181"/>
                </a:cubicBezTo>
                <a:cubicBezTo>
                  <a:pt x="61" y="11243"/>
                  <a:pt x="21" y="11263"/>
                  <a:pt x="0" y="11304"/>
                </a:cubicBezTo>
                <a:cubicBezTo>
                  <a:pt x="0" y="11467"/>
                  <a:pt x="21" y="11630"/>
                  <a:pt x="21" y="11772"/>
                </a:cubicBezTo>
                <a:cubicBezTo>
                  <a:pt x="21" y="11874"/>
                  <a:pt x="41" y="11976"/>
                  <a:pt x="82" y="12078"/>
                </a:cubicBezTo>
                <a:cubicBezTo>
                  <a:pt x="122" y="12179"/>
                  <a:pt x="143" y="12302"/>
                  <a:pt x="82" y="12424"/>
                </a:cubicBezTo>
                <a:cubicBezTo>
                  <a:pt x="285" y="12485"/>
                  <a:pt x="224" y="12668"/>
                  <a:pt x="306" y="12811"/>
                </a:cubicBezTo>
                <a:cubicBezTo>
                  <a:pt x="326" y="12851"/>
                  <a:pt x="387" y="12872"/>
                  <a:pt x="408" y="12892"/>
                </a:cubicBezTo>
                <a:cubicBezTo>
                  <a:pt x="489" y="13014"/>
                  <a:pt x="550" y="13137"/>
                  <a:pt x="611" y="13218"/>
                </a:cubicBezTo>
                <a:cubicBezTo>
                  <a:pt x="693" y="13238"/>
                  <a:pt x="733" y="13259"/>
                  <a:pt x="795" y="13259"/>
                </a:cubicBezTo>
                <a:cubicBezTo>
                  <a:pt x="835" y="13340"/>
                  <a:pt x="896" y="13401"/>
                  <a:pt x="937" y="13483"/>
                </a:cubicBezTo>
                <a:cubicBezTo>
                  <a:pt x="1019" y="13483"/>
                  <a:pt x="1080" y="13503"/>
                  <a:pt x="1120" y="13503"/>
                </a:cubicBezTo>
                <a:cubicBezTo>
                  <a:pt x="1243" y="13422"/>
                  <a:pt x="1344" y="13361"/>
                  <a:pt x="1446" y="13299"/>
                </a:cubicBezTo>
                <a:cubicBezTo>
                  <a:pt x="1446" y="13259"/>
                  <a:pt x="1467" y="13218"/>
                  <a:pt x="1467" y="13177"/>
                </a:cubicBezTo>
                <a:cubicBezTo>
                  <a:pt x="1670" y="13116"/>
                  <a:pt x="1854" y="13055"/>
                  <a:pt x="2057" y="12994"/>
                </a:cubicBezTo>
                <a:cubicBezTo>
                  <a:pt x="2057" y="13096"/>
                  <a:pt x="2078" y="13157"/>
                  <a:pt x="2078" y="13218"/>
                </a:cubicBezTo>
                <a:cubicBezTo>
                  <a:pt x="2118" y="13259"/>
                  <a:pt x="2159" y="13279"/>
                  <a:pt x="2200" y="13299"/>
                </a:cubicBezTo>
                <a:cubicBezTo>
                  <a:pt x="2200" y="13401"/>
                  <a:pt x="2200" y="13483"/>
                  <a:pt x="2200" y="13585"/>
                </a:cubicBezTo>
                <a:cubicBezTo>
                  <a:pt x="2200" y="13605"/>
                  <a:pt x="2159" y="13625"/>
                  <a:pt x="2159" y="13646"/>
                </a:cubicBezTo>
                <a:cubicBezTo>
                  <a:pt x="2098" y="13625"/>
                  <a:pt x="2057" y="13605"/>
                  <a:pt x="1976" y="13605"/>
                </a:cubicBezTo>
                <a:cubicBezTo>
                  <a:pt x="1996" y="13686"/>
                  <a:pt x="2016" y="13748"/>
                  <a:pt x="2057" y="13829"/>
                </a:cubicBezTo>
                <a:cubicBezTo>
                  <a:pt x="1996" y="13849"/>
                  <a:pt x="1976" y="13849"/>
                  <a:pt x="1935" y="13849"/>
                </a:cubicBezTo>
                <a:cubicBezTo>
                  <a:pt x="1874" y="13788"/>
                  <a:pt x="1792" y="13727"/>
                  <a:pt x="1731" y="13666"/>
                </a:cubicBezTo>
                <a:cubicBezTo>
                  <a:pt x="1670" y="13666"/>
                  <a:pt x="1630" y="13686"/>
                  <a:pt x="1630" y="13686"/>
                </a:cubicBezTo>
                <a:cubicBezTo>
                  <a:pt x="1500" y="13668"/>
                  <a:pt x="1488" y="13582"/>
                  <a:pt x="1410" y="13582"/>
                </a:cubicBezTo>
                <a:cubicBezTo>
                  <a:pt x="1403" y="13582"/>
                  <a:pt x="1394" y="13583"/>
                  <a:pt x="1385" y="13585"/>
                </a:cubicBezTo>
                <a:cubicBezTo>
                  <a:pt x="1365" y="13625"/>
                  <a:pt x="1365" y="13666"/>
                  <a:pt x="1344" y="13686"/>
                </a:cubicBezTo>
                <a:cubicBezTo>
                  <a:pt x="1222" y="13768"/>
                  <a:pt x="1202" y="13890"/>
                  <a:pt x="1202" y="14012"/>
                </a:cubicBezTo>
                <a:cubicBezTo>
                  <a:pt x="1222" y="14196"/>
                  <a:pt x="1283" y="14379"/>
                  <a:pt x="1344" y="14542"/>
                </a:cubicBezTo>
                <a:cubicBezTo>
                  <a:pt x="1344" y="14562"/>
                  <a:pt x="1365" y="14562"/>
                  <a:pt x="1385" y="14583"/>
                </a:cubicBezTo>
                <a:lnTo>
                  <a:pt x="1548" y="14583"/>
                </a:lnTo>
                <a:cubicBezTo>
                  <a:pt x="1568" y="14664"/>
                  <a:pt x="1568" y="14745"/>
                  <a:pt x="1589" y="14827"/>
                </a:cubicBezTo>
                <a:cubicBezTo>
                  <a:pt x="1467" y="14868"/>
                  <a:pt x="1344" y="14929"/>
                  <a:pt x="1324" y="15071"/>
                </a:cubicBezTo>
                <a:cubicBezTo>
                  <a:pt x="1324" y="15112"/>
                  <a:pt x="1324" y="15153"/>
                  <a:pt x="1344" y="15173"/>
                </a:cubicBezTo>
                <a:cubicBezTo>
                  <a:pt x="1304" y="15214"/>
                  <a:pt x="1263" y="15234"/>
                  <a:pt x="1222" y="15275"/>
                </a:cubicBezTo>
                <a:cubicBezTo>
                  <a:pt x="1365" y="15397"/>
                  <a:pt x="1365" y="15397"/>
                  <a:pt x="1385" y="15601"/>
                </a:cubicBezTo>
                <a:cubicBezTo>
                  <a:pt x="1344" y="15642"/>
                  <a:pt x="1324" y="15703"/>
                  <a:pt x="1304" y="15703"/>
                </a:cubicBezTo>
                <a:cubicBezTo>
                  <a:pt x="1283" y="15927"/>
                  <a:pt x="1446" y="15967"/>
                  <a:pt x="1528" y="16090"/>
                </a:cubicBezTo>
                <a:cubicBezTo>
                  <a:pt x="1487" y="16151"/>
                  <a:pt x="1467" y="16212"/>
                  <a:pt x="1446" y="16273"/>
                </a:cubicBezTo>
                <a:cubicBezTo>
                  <a:pt x="1385" y="16252"/>
                  <a:pt x="1324" y="16232"/>
                  <a:pt x="1263" y="16212"/>
                </a:cubicBezTo>
                <a:cubicBezTo>
                  <a:pt x="1202" y="16232"/>
                  <a:pt x="1120" y="16252"/>
                  <a:pt x="1059" y="16252"/>
                </a:cubicBezTo>
                <a:cubicBezTo>
                  <a:pt x="978" y="16334"/>
                  <a:pt x="937" y="16395"/>
                  <a:pt x="876" y="16456"/>
                </a:cubicBezTo>
                <a:cubicBezTo>
                  <a:pt x="693" y="16619"/>
                  <a:pt x="550" y="16802"/>
                  <a:pt x="509" y="17047"/>
                </a:cubicBezTo>
                <a:cubicBezTo>
                  <a:pt x="469" y="17189"/>
                  <a:pt x="448" y="17332"/>
                  <a:pt x="408" y="17454"/>
                </a:cubicBezTo>
                <a:cubicBezTo>
                  <a:pt x="367" y="17597"/>
                  <a:pt x="346" y="17739"/>
                  <a:pt x="367" y="17882"/>
                </a:cubicBezTo>
                <a:cubicBezTo>
                  <a:pt x="448" y="17963"/>
                  <a:pt x="530" y="18024"/>
                  <a:pt x="489" y="18167"/>
                </a:cubicBezTo>
                <a:cubicBezTo>
                  <a:pt x="428" y="18126"/>
                  <a:pt x="387" y="18106"/>
                  <a:pt x="346" y="18085"/>
                </a:cubicBezTo>
                <a:cubicBezTo>
                  <a:pt x="346" y="18472"/>
                  <a:pt x="326" y="18819"/>
                  <a:pt x="326" y="19185"/>
                </a:cubicBezTo>
                <a:cubicBezTo>
                  <a:pt x="326" y="19205"/>
                  <a:pt x="326" y="19205"/>
                  <a:pt x="326" y="19226"/>
                </a:cubicBezTo>
                <a:cubicBezTo>
                  <a:pt x="326" y="19552"/>
                  <a:pt x="326" y="19878"/>
                  <a:pt x="346" y="20203"/>
                </a:cubicBezTo>
                <a:cubicBezTo>
                  <a:pt x="346" y="20285"/>
                  <a:pt x="326" y="20387"/>
                  <a:pt x="346" y="20468"/>
                </a:cubicBezTo>
                <a:cubicBezTo>
                  <a:pt x="387" y="20672"/>
                  <a:pt x="408" y="20896"/>
                  <a:pt x="387" y="21059"/>
                </a:cubicBezTo>
                <a:cubicBezTo>
                  <a:pt x="408" y="21242"/>
                  <a:pt x="428" y="21344"/>
                  <a:pt x="448" y="21466"/>
                </a:cubicBezTo>
                <a:cubicBezTo>
                  <a:pt x="469" y="21527"/>
                  <a:pt x="469" y="21609"/>
                  <a:pt x="509" y="21670"/>
                </a:cubicBezTo>
                <a:cubicBezTo>
                  <a:pt x="591" y="21853"/>
                  <a:pt x="611" y="22036"/>
                  <a:pt x="632" y="22220"/>
                </a:cubicBezTo>
                <a:cubicBezTo>
                  <a:pt x="652" y="22281"/>
                  <a:pt x="652" y="22362"/>
                  <a:pt x="672" y="22444"/>
                </a:cubicBezTo>
                <a:cubicBezTo>
                  <a:pt x="774" y="22790"/>
                  <a:pt x="896" y="23136"/>
                  <a:pt x="937" y="23503"/>
                </a:cubicBezTo>
                <a:cubicBezTo>
                  <a:pt x="937" y="23523"/>
                  <a:pt x="957" y="23543"/>
                  <a:pt x="978" y="23584"/>
                </a:cubicBezTo>
                <a:cubicBezTo>
                  <a:pt x="1039" y="23604"/>
                  <a:pt x="1120" y="23625"/>
                  <a:pt x="1202" y="23645"/>
                </a:cubicBezTo>
                <a:cubicBezTo>
                  <a:pt x="1161" y="23869"/>
                  <a:pt x="1141" y="24073"/>
                  <a:pt x="1100" y="24277"/>
                </a:cubicBezTo>
                <a:cubicBezTo>
                  <a:pt x="1120" y="24297"/>
                  <a:pt x="1141" y="24317"/>
                  <a:pt x="1161" y="24338"/>
                </a:cubicBezTo>
                <a:cubicBezTo>
                  <a:pt x="1161" y="24439"/>
                  <a:pt x="1181" y="24562"/>
                  <a:pt x="1181" y="24663"/>
                </a:cubicBezTo>
                <a:cubicBezTo>
                  <a:pt x="1141" y="24725"/>
                  <a:pt x="1100" y="24765"/>
                  <a:pt x="1059" y="24806"/>
                </a:cubicBezTo>
                <a:cubicBezTo>
                  <a:pt x="1080" y="24867"/>
                  <a:pt x="1100" y="24928"/>
                  <a:pt x="1141" y="24989"/>
                </a:cubicBezTo>
                <a:cubicBezTo>
                  <a:pt x="1080" y="25010"/>
                  <a:pt x="1039" y="25030"/>
                  <a:pt x="978" y="25050"/>
                </a:cubicBezTo>
                <a:cubicBezTo>
                  <a:pt x="1039" y="25152"/>
                  <a:pt x="1080" y="25234"/>
                  <a:pt x="1141" y="25336"/>
                </a:cubicBezTo>
                <a:cubicBezTo>
                  <a:pt x="1019" y="25458"/>
                  <a:pt x="1141" y="25539"/>
                  <a:pt x="1161" y="25621"/>
                </a:cubicBezTo>
                <a:cubicBezTo>
                  <a:pt x="1141" y="25682"/>
                  <a:pt x="1141" y="25743"/>
                  <a:pt x="1120" y="25784"/>
                </a:cubicBezTo>
                <a:cubicBezTo>
                  <a:pt x="1263" y="25824"/>
                  <a:pt x="1263" y="25967"/>
                  <a:pt x="1385" y="26028"/>
                </a:cubicBezTo>
                <a:cubicBezTo>
                  <a:pt x="1487" y="26069"/>
                  <a:pt x="1548" y="26191"/>
                  <a:pt x="1630" y="26252"/>
                </a:cubicBezTo>
                <a:cubicBezTo>
                  <a:pt x="1609" y="26313"/>
                  <a:pt x="1589" y="26354"/>
                  <a:pt x="1589" y="26395"/>
                </a:cubicBezTo>
                <a:cubicBezTo>
                  <a:pt x="1691" y="26395"/>
                  <a:pt x="1752" y="26415"/>
                  <a:pt x="1833" y="26415"/>
                </a:cubicBezTo>
                <a:cubicBezTo>
                  <a:pt x="1915" y="26496"/>
                  <a:pt x="1996" y="26578"/>
                  <a:pt x="2037" y="26639"/>
                </a:cubicBezTo>
                <a:cubicBezTo>
                  <a:pt x="2159" y="26720"/>
                  <a:pt x="2240" y="26781"/>
                  <a:pt x="2322" y="26843"/>
                </a:cubicBezTo>
                <a:cubicBezTo>
                  <a:pt x="2322" y="26843"/>
                  <a:pt x="2322" y="26863"/>
                  <a:pt x="2322" y="26883"/>
                </a:cubicBezTo>
                <a:cubicBezTo>
                  <a:pt x="2281" y="26904"/>
                  <a:pt x="2220" y="26904"/>
                  <a:pt x="2179" y="26904"/>
                </a:cubicBezTo>
                <a:cubicBezTo>
                  <a:pt x="2078" y="27209"/>
                  <a:pt x="2078" y="27209"/>
                  <a:pt x="1915" y="27352"/>
                </a:cubicBezTo>
                <a:cubicBezTo>
                  <a:pt x="1915" y="27616"/>
                  <a:pt x="1996" y="27881"/>
                  <a:pt x="1894" y="28126"/>
                </a:cubicBezTo>
                <a:cubicBezTo>
                  <a:pt x="1915" y="28309"/>
                  <a:pt x="2037" y="28431"/>
                  <a:pt x="2078" y="28574"/>
                </a:cubicBezTo>
                <a:cubicBezTo>
                  <a:pt x="2098" y="28696"/>
                  <a:pt x="2200" y="28798"/>
                  <a:pt x="2322" y="28818"/>
                </a:cubicBezTo>
                <a:cubicBezTo>
                  <a:pt x="2485" y="28798"/>
                  <a:pt x="2505" y="28655"/>
                  <a:pt x="2526" y="28614"/>
                </a:cubicBezTo>
                <a:cubicBezTo>
                  <a:pt x="2572" y="28581"/>
                  <a:pt x="2611" y="28570"/>
                  <a:pt x="2647" y="28570"/>
                </a:cubicBezTo>
                <a:cubicBezTo>
                  <a:pt x="2721" y="28570"/>
                  <a:pt x="2776" y="28621"/>
                  <a:pt x="2831" y="28635"/>
                </a:cubicBezTo>
                <a:cubicBezTo>
                  <a:pt x="2851" y="28594"/>
                  <a:pt x="2851" y="28553"/>
                  <a:pt x="2872" y="28513"/>
                </a:cubicBezTo>
                <a:cubicBezTo>
                  <a:pt x="2811" y="28390"/>
                  <a:pt x="2729" y="28248"/>
                  <a:pt x="2668" y="28105"/>
                </a:cubicBezTo>
                <a:cubicBezTo>
                  <a:pt x="2627" y="28126"/>
                  <a:pt x="2607" y="28146"/>
                  <a:pt x="2546" y="28146"/>
                </a:cubicBezTo>
                <a:cubicBezTo>
                  <a:pt x="2587" y="28187"/>
                  <a:pt x="2627" y="28227"/>
                  <a:pt x="2689" y="28289"/>
                </a:cubicBezTo>
                <a:cubicBezTo>
                  <a:pt x="2648" y="28309"/>
                  <a:pt x="2627" y="28350"/>
                  <a:pt x="2607" y="28350"/>
                </a:cubicBezTo>
                <a:cubicBezTo>
                  <a:pt x="2526" y="28350"/>
                  <a:pt x="2465" y="28329"/>
                  <a:pt x="2383" y="28309"/>
                </a:cubicBezTo>
                <a:cubicBezTo>
                  <a:pt x="2341" y="28337"/>
                  <a:pt x="2298" y="28375"/>
                  <a:pt x="2235" y="28375"/>
                </a:cubicBezTo>
                <a:cubicBezTo>
                  <a:pt x="2207" y="28375"/>
                  <a:pt x="2176" y="28368"/>
                  <a:pt x="2139" y="28350"/>
                </a:cubicBezTo>
                <a:cubicBezTo>
                  <a:pt x="2139" y="28309"/>
                  <a:pt x="2139" y="28248"/>
                  <a:pt x="2118" y="28187"/>
                </a:cubicBezTo>
                <a:cubicBezTo>
                  <a:pt x="2098" y="28166"/>
                  <a:pt x="2057" y="28126"/>
                  <a:pt x="1996" y="28085"/>
                </a:cubicBezTo>
                <a:cubicBezTo>
                  <a:pt x="2057" y="28044"/>
                  <a:pt x="2118" y="28003"/>
                  <a:pt x="2200" y="27942"/>
                </a:cubicBezTo>
                <a:cubicBezTo>
                  <a:pt x="2240" y="27963"/>
                  <a:pt x="2281" y="27963"/>
                  <a:pt x="2322" y="27983"/>
                </a:cubicBezTo>
                <a:cubicBezTo>
                  <a:pt x="2379" y="27955"/>
                  <a:pt x="2425" y="27916"/>
                  <a:pt x="2490" y="27916"/>
                </a:cubicBezTo>
                <a:cubicBezTo>
                  <a:pt x="2518" y="27916"/>
                  <a:pt x="2550" y="27924"/>
                  <a:pt x="2587" y="27942"/>
                </a:cubicBezTo>
                <a:cubicBezTo>
                  <a:pt x="2607" y="27983"/>
                  <a:pt x="2627" y="28044"/>
                  <a:pt x="2648" y="28105"/>
                </a:cubicBezTo>
                <a:cubicBezTo>
                  <a:pt x="2729" y="28085"/>
                  <a:pt x="2811" y="28085"/>
                  <a:pt x="2892" y="28065"/>
                </a:cubicBezTo>
                <a:cubicBezTo>
                  <a:pt x="2933" y="28044"/>
                  <a:pt x="2953" y="28003"/>
                  <a:pt x="2994" y="27963"/>
                </a:cubicBezTo>
                <a:cubicBezTo>
                  <a:pt x="2933" y="27902"/>
                  <a:pt x="2933" y="27840"/>
                  <a:pt x="3014" y="27800"/>
                </a:cubicBezTo>
                <a:cubicBezTo>
                  <a:pt x="3055" y="27800"/>
                  <a:pt x="3116" y="27820"/>
                  <a:pt x="3157" y="27840"/>
                </a:cubicBezTo>
                <a:cubicBezTo>
                  <a:pt x="3177" y="27902"/>
                  <a:pt x="3177" y="27963"/>
                  <a:pt x="3177" y="28024"/>
                </a:cubicBezTo>
                <a:cubicBezTo>
                  <a:pt x="3238" y="28003"/>
                  <a:pt x="3279" y="28003"/>
                  <a:pt x="3340" y="28003"/>
                </a:cubicBezTo>
                <a:cubicBezTo>
                  <a:pt x="3381" y="28024"/>
                  <a:pt x="3422" y="28065"/>
                  <a:pt x="3462" y="28105"/>
                </a:cubicBezTo>
                <a:cubicBezTo>
                  <a:pt x="3340" y="28268"/>
                  <a:pt x="3524" y="28390"/>
                  <a:pt x="3524" y="28513"/>
                </a:cubicBezTo>
                <a:cubicBezTo>
                  <a:pt x="3503" y="28574"/>
                  <a:pt x="3483" y="28635"/>
                  <a:pt x="3462" y="28675"/>
                </a:cubicBezTo>
                <a:cubicBezTo>
                  <a:pt x="3503" y="28716"/>
                  <a:pt x="3524" y="28757"/>
                  <a:pt x="3564" y="28777"/>
                </a:cubicBezTo>
                <a:cubicBezTo>
                  <a:pt x="3625" y="28757"/>
                  <a:pt x="3686" y="28716"/>
                  <a:pt x="3727" y="28696"/>
                </a:cubicBezTo>
                <a:cubicBezTo>
                  <a:pt x="3768" y="28553"/>
                  <a:pt x="3625" y="28431"/>
                  <a:pt x="3686" y="28289"/>
                </a:cubicBezTo>
                <a:cubicBezTo>
                  <a:pt x="3768" y="28289"/>
                  <a:pt x="3849" y="28289"/>
                  <a:pt x="3951" y="28248"/>
                </a:cubicBezTo>
                <a:cubicBezTo>
                  <a:pt x="3951" y="28390"/>
                  <a:pt x="3951" y="28492"/>
                  <a:pt x="3972" y="28614"/>
                </a:cubicBezTo>
                <a:lnTo>
                  <a:pt x="3870" y="28696"/>
                </a:lnTo>
                <a:cubicBezTo>
                  <a:pt x="3910" y="28757"/>
                  <a:pt x="3951" y="28818"/>
                  <a:pt x="3972" y="28879"/>
                </a:cubicBezTo>
                <a:cubicBezTo>
                  <a:pt x="4073" y="28879"/>
                  <a:pt x="4175" y="28879"/>
                  <a:pt x="4277" y="28899"/>
                </a:cubicBezTo>
                <a:cubicBezTo>
                  <a:pt x="4277" y="28940"/>
                  <a:pt x="4277" y="29001"/>
                  <a:pt x="4277" y="29062"/>
                </a:cubicBezTo>
                <a:cubicBezTo>
                  <a:pt x="4330" y="29080"/>
                  <a:pt x="4397" y="29128"/>
                  <a:pt x="4441" y="29128"/>
                </a:cubicBezTo>
                <a:cubicBezTo>
                  <a:pt x="4448" y="29128"/>
                  <a:pt x="4455" y="29126"/>
                  <a:pt x="4460" y="29124"/>
                </a:cubicBezTo>
                <a:cubicBezTo>
                  <a:pt x="4481" y="29111"/>
                  <a:pt x="4499" y="29106"/>
                  <a:pt x="4515" y="29106"/>
                </a:cubicBezTo>
                <a:cubicBezTo>
                  <a:pt x="4580" y="29106"/>
                  <a:pt x="4619" y="29185"/>
                  <a:pt x="4684" y="29185"/>
                </a:cubicBezTo>
                <a:cubicBezTo>
                  <a:pt x="4725" y="29124"/>
                  <a:pt x="4745" y="29042"/>
                  <a:pt x="4766" y="29001"/>
                </a:cubicBezTo>
                <a:cubicBezTo>
                  <a:pt x="4827" y="28940"/>
                  <a:pt x="4908" y="29001"/>
                  <a:pt x="4929" y="28899"/>
                </a:cubicBezTo>
                <a:cubicBezTo>
                  <a:pt x="4868" y="28879"/>
                  <a:pt x="4827" y="28838"/>
                  <a:pt x="4786" y="28818"/>
                </a:cubicBezTo>
                <a:cubicBezTo>
                  <a:pt x="4766" y="28757"/>
                  <a:pt x="4766" y="28737"/>
                  <a:pt x="4766" y="28696"/>
                </a:cubicBezTo>
                <a:cubicBezTo>
                  <a:pt x="4705" y="28655"/>
                  <a:pt x="4644" y="28635"/>
                  <a:pt x="4583" y="28614"/>
                </a:cubicBezTo>
                <a:cubicBezTo>
                  <a:pt x="4603" y="28574"/>
                  <a:pt x="4644" y="28513"/>
                  <a:pt x="4664" y="28472"/>
                </a:cubicBezTo>
                <a:cubicBezTo>
                  <a:pt x="4807" y="28492"/>
                  <a:pt x="4949" y="28513"/>
                  <a:pt x="5092" y="28553"/>
                </a:cubicBezTo>
                <a:cubicBezTo>
                  <a:pt x="5051" y="28594"/>
                  <a:pt x="5051" y="28635"/>
                  <a:pt x="5031" y="28696"/>
                </a:cubicBezTo>
                <a:cubicBezTo>
                  <a:pt x="5214" y="28798"/>
                  <a:pt x="5356" y="28920"/>
                  <a:pt x="5418" y="29144"/>
                </a:cubicBezTo>
                <a:cubicBezTo>
                  <a:pt x="5356" y="29164"/>
                  <a:pt x="5316" y="29185"/>
                  <a:pt x="5275" y="29205"/>
                </a:cubicBezTo>
                <a:cubicBezTo>
                  <a:pt x="5295" y="29327"/>
                  <a:pt x="5295" y="29449"/>
                  <a:pt x="5295" y="29572"/>
                </a:cubicBezTo>
                <a:cubicBezTo>
                  <a:pt x="5356" y="29572"/>
                  <a:pt x="5418" y="29551"/>
                  <a:pt x="5479" y="29551"/>
                </a:cubicBezTo>
                <a:cubicBezTo>
                  <a:pt x="5560" y="29551"/>
                  <a:pt x="5621" y="29572"/>
                  <a:pt x="5682" y="29592"/>
                </a:cubicBezTo>
                <a:cubicBezTo>
                  <a:pt x="5703" y="29673"/>
                  <a:pt x="5723" y="29714"/>
                  <a:pt x="5743" y="29775"/>
                </a:cubicBezTo>
                <a:cubicBezTo>
                  <a:pt x="5849" y="29867"/>
                  <a:pt x="5971" y="29891"/>
                  <a:pt x="6099" y="29891"/>
                </a:cubicBezTo>
                <a:cubicBezTo>
                  <a:pt x="6170" y="29891"/>
                  <a:pt x="6242" y="29884"/>
                  <a:pt x="6314" y="29877"/>
                </a:cubicBezTo>
                <a:cubicBezTo>
                  <a:pt x="6410" y="29931"/>
                  <a:pt x="6456" y="29956"/>
                  <a:pt x="6502" y="29956"/>
                </a:cubicBezTo>
                <a:cubicBezTo>
                  <a:pt x="6542" y="29956"/>
                  <a:pt x="6583" y="29936"/>
                  <a:pt x="6660" y="29897"/>
                </a:cubicBezTo>
                <a:cubicBezTo>
                  <a:pt x="6680" y="29918"/>
                  <a:pt x="6680" y="29958"/>
                  <a:pt x="6721" y="29958"/>
                </a:cubicBezTo>
                <a:cubicBezTo>
                  <a:pt x="6762" y="29968"/>
                  <a:pt x="6805" y="29971"/>
                  <a:pt x="6848" y="29971"/>
                </a:cubicBezTo>
                <a:cubicBezTo>
                  <a:pt x="6926" y="29971"/>
                  <a:pt x="7006" y="29961"/>
                  <a:pt x="7087" y="29961"/>
                </a:cubicBezTo>
                <a:cubicBezTo>
                  <a:pt x="7161" y="29961"/>
                  <a:pt x="7236" y="29969"/>
                  <a:pt x="7312" y="29999"/>
                </a:cubicBezTo>
                <a:cubicBezTo>
                  <a:pt x="7332" y="29979"/>
                  <a:pt x="7373" y="29938"/>
                  <a:pt x="7454" y="29897"/>
                </a:cubicBezTo>
                <a:lnTo>
                  <a:pt x="7597" y="29999"/>
                </a:lnTo>
                <a:cubicBezTo>
                  <a:pt x="7658" y="29938"/>
                  <a:pt x="7678" y="29918"/>
                  <a:pt x="7719" y="29877"/>
                </a:cubicBezTo>
                <a:cubicBezTo>
                  <a:pt x="7821" y="29938"/>
                  <a:pt x="7902" y="29999"/>
                  <a:pt x="7984" y="30040"/>
                </a:cubicBezTo>
                <a:cubicBezTo>
                  <a:pt x="7990" y="30047"/>
                  <a:pt x="7999" y="30049"/>
                  <a:pt x="8009" y="30049"/>
                </a:cubicBezTo>
                <a:cubicBezTo>
                  <a:pt x="8029" y="30049"/>
                  <a:pt x="8051" y="30040"/>
                  <a:pt x="8065" y="30040"/>
                </a:cubicBezTo>
                <a:cubicBezTo>
                  <a:pt x="8024" y="29979"/>
                  <a:pt x="8004" y="29918"/>
                  <a:pt x="7984" y="29857"/>
                </a:cubicBezTo>
                <a:cubicBezTo>
                  <a:pt x="8024" y="29796"/>
                  <a:pt x="8045" y="29734"/>
                  <a:pt x="8085" y="29673"/>
                </a:cubicBezTo>
                <a:cubicBezTo>
                  <a:pt x="8065" y="29633"/>
                  <a:pt x="8045" y="29592"/>
                  <a:pt x="8004" y="29551"/>
                </a:cubicBezTo>
                <a:cubicBezTo>
                  <a:pt x="8126" y="29388"/>
                  <a:pt x="7882" y="29225"/>
                  <a:pt x="7984" y="29042"/>
                </a:cubicBezTo>
                <a:cubicBezTo>
                  <a:pt x="8106" y="29022"/>
                  <a:pt x="8187" y="28981"/>
                  <a:pt x="8289" y="28961"/>
                </a:cubicBezTo>
                <a:cubicBezTo>
                  <a:pt x="8330" y="29022"/>
                  <a:pt x="8371" y="29062"/>
                  <a:pt x="8391" y="29103"/>
                </a:cubicBezTo>
                <a:cubicBezTo>
                  <a:pt x="8350" y="29164"/>
                  <a:pt x="8330" y="29205"/>
                  <a:pt x="8289" y="29246"/>
                </a:cubicBezTo>
                <a:cubicBezTo>
                  <a:pt x="8309" y="29348"/>
                  <a:pt x="8330" y="29429"/>
                  <a:pt x="8350" y="29510"/>
                </a:cubicBezTo>
                <a:cubicBezTo>
                  <a:pt x="8472" y="29612"/>
                  <a:pt x="8574" y="29714"/>
                  <a:pt x="8676" y="29816"/>
                </a:cubicBezTo>
                <a:lnTo>
                  <a:pt x="8900" y="29816"/>
                </a:lnTo>
                <a:cubicBezTo>
                  <a:pt x="8920" y="29755"/>
                  <a:pt x="8920" y="29694"/>
                  <a:pt x="8941" y="29612"/>
                </a:cubicBezTo>
                <a:cubicBezTo>
                  <a:pt x="9002" y="29633"/>
                  <a:pt x="9063" y="29653"/>
                  <a:pt x="9104" y="29673"/>
                </a:cubicBezTo>
                <a:cubicBezTo>
                  <a:pt x="9063" y="29490"/>
                  <a:pt x="9063" y="29490"/>
                  <a:pt x="9124" y="29368"/>
                </a:cubicBezTo>
                <a:cubicBezTo>
                  <a:pt x="9165" y="29449"/>
                  <a:pt x="9226" y="29510"/>
                  <a:pt x="9267" y="29572"/>
                </a:cubicBezTo>
                <a:cubicBezTo>
                  <a:pt x="9328" y="29612"/>
                  <a:pt x="9368" y="29673"/>
                  <a:pt x="9430" y="29714"/>
                </a:cubicBezTo>
                <a:cubicBezTo>
                  <a:pt x="9348" y="29796"/>
                  <a:pt x="9531" y="29836"/>
                  <a:pt x="9470" y="29918"/>
                </a:cubicBezTo>
                <a:cubicBezTo>
                  <a:pt x="9368" y="29958"/>
                  <a:pt x="9287" y="30020"/>
                  <a:pt x="9185" y="30060"/>
                </a:cubicBezTo>
                <a:cubicBezTo>
                  <a:pt x="9165" y="30040"/>
                  <a:pt x="9124" y="30020"/>
                  <a:pt x="9083" y="29999"/>
                </a:cubicBezTo>
                <a:cubicBezTo>
                  <a:pt x="8982" y="30020"/>
                  <a:pt x="8880" y="30060"/>
                  <a:pt x="8778" y="30081"/>
                </a:cubicBezTo>
                <a:cubicBezTo>
                  <a:pt x="8696" y="30142"/>
                  <a:pt x="8676" y="30203"/>
                  <a:pt x="8696" y="30305"/>
                </a:cubicBezTo>
                <a:cubicBezTo>
                  <a:pt x="8737" y="30407"/>
                  <a:pt x="8615" y="30468"/>
                  <a:pt x="8595" y="30569"/>
                </a:cubicBezTo>
                <a:cubicBezTo>
                  <a:pt x="8635" y="30651"/>
                  <a:pt x="8676" y="30732"/>
                  <a:pt x="8737" y="30855"/>
                </a:cubicBezTo>
                <a:cubicBezTo>
                  <a:pt x="8717" y="30895"/>
                  <a:pt x="8676" y="30936"/>
                  <a:pt x="8656" y="30956"/>
                </a:cubicBezTo>
                <a:cubicBezTo>
                  <a:pt x="8717" y="31099"/>
                  <a:pt x="8757" y="31180"/>
                  <a:pt x="8798" y="31303"/>
                </a:cubicBezTo>
                <a:cubicBezTo>
                  <a:pt x="8798" y="31323"/>
                  <a:pt x="8757" y="31343"/>
                  <a:pt x="8757" y="31343"/>
                </a:cubicBezTo>
                <a:cubicBezTo>
                  <a:pt x="8839" y="31425"/>
                  <a:pt x="8920" y="31466"/>
                  <a:pt x="8941" y="31527"/>
                </a:cubicBezTo>
                <a:cubicBezTo>
                  <a:pt x="9043" y="31730"/>
                  <a:pt x="9206" y="31893"/>
                  <a:pt x="9328" y="32077"/>
                </a:cubicBezTo>
                <a:cubicBezTo>
                  <a:pt x="9348" y="32097"/>
                  <a:pt x="9368" y="32117"/>
                  <a:pt x="9389" y="32117"/>
                </a:cubicBezTo>
                <a:cubicBezTo>
                  <a:pt x="9430" y="32138"/>
                  <a:pt x="9470" y="32138"/>
                  <a:pt x="9531" y="32158"/>
                </a:cubicBezTo>
                <a:cubicBezTo>
                  <a:pt x="9613" y="32260"/>
                  <a:pt x="9694" y="32362"/>
                  <a:pt x="9776" y="32463"/>
                </a:cubicBezTo>
                <a:cubicBezTo>
                  <a:pt x="9837" y="32443"/>
                  <a:pt x="9878" y="32423"/>
                  <a:pt x="9918" y="32402"/>
                </a:cubicBezTo>
                <a:cubicBezTo>
                  <a:pt x="10020" y="32463"/>
                  <a:pt x="10061" y="32586"/>
                  <a:pt x="10203" y="32586"/>
                </a:cubicBezTo>
                <a:cubicBezTo>
                  <a:pt x="10183" y="32525"/>
                  <a:pt x="10163" y="32463"/>
                  <a:pt x="10142" y="32423"/>
                </a:cubicBezTo>
                <a:cubicBezTo>
                  <a:pt x="10183" y="32382"/>
                  <a:pt x="10203" y="32362"/>
                  <a:pt x="10244" y="32341"/>
                </a:cubicBezTo>
                <a:cubicBezTo>
                  <a:pt x="10244" y="32301"/>
                  <a:pt x="10244" y="32239"/>
                  <a:pt x="10244" y="32199"/>
                </a:cubicBezTo>
                <a:cubicBezTo>
                  <a:pt x="10346" y="32056"/>
                  <a:pt x="10427" y="31934"/>
                  <a:pt x="10570" y="31852"/>
                </a:cubicBezTo>
                <a:cubicBezTo>
                  <a:pt x="10570" y="31812"/>
                  <a:pt x="10550" y="31771"/>
                  <a:pt x="10550" y="31710"/>
                </a:cubicBezTo>
                <a:lnTo>
                  <a:pt x="10550" y="31710"/>
                </a:lnTo>
                <a:cubicBezTo>
                  <a:pt x="10631" y="31751"/>
                  <a:pt x="10692" y="31771"/>
                  <a:pt x="10774" y="31812"/>
                </a:cubicBezTo>
                <a:cubicBezTo>
                  <a:pt x="10753" y="31730"/>
                  <a:pt x="10733" y="31690"/>
                  <a:pt x="10733" y="31649"/>
                </a:cubicBezTo>
                <a:cubicBezTo>
                  <a:pt x="10733" y="31608"/>
                  <a:pt x="10753" y="31588"/>
                  <a:pt x="10774" y="31547"/>
                </a:cubicBezTo>
                <a:cubicBezTo>
                  <a:pt x="10835" y="31567"/>
                  <a:pt x="10876" y="31588"/>
                  <a:pt x="10916" y="31608"/>
                </a:cubicBezTo>
                <a:cubicBezTo>
                  <a:pt x="10937" y="31547"/>
                  <a:pt x="10937" y="31486"/>
                  <a:pt x="10957" y="31425"/>
                </a:cubicBezTo>
                <a:cubicBezTo>
                  <a:pt x="11018" y="31384"/>
                  <a:pt x="11100" y="31343"/>
                  <a:pt x="11161" y="31303"/>
                </a:cubicBezTo>
                <a:cubicBezTo>
                  <a:pt x="11231" y="31320"/>
                  <a:pt x="11240" y="31413"/>
                  <a:pt x="11306" y="31413"/>
                </a:cubicBezTo>
                <a:cubicBezTo>
                  <a:pt x="11317" y="31413"/>
                  <a:pt x="11330" y="31410"/>
                  <a:pt x="11344" y="31404"/>
                </a:cubicBezTo>
                <a:cubicBezTo>
                  <a:pt x="11425" y="31364"/>
                  <a:pt x="11283" y="31262"/>
                  <a:pt x="11405" y="31221"/>
                </a:cubicBezTo>
                <a:lnTo>
                  <a:pt x="11405" y="31221"/>
                </a:lnTo>
                <a:cubicBezTo>
                  <a:pt x="11466" y="31303"/>
                  <a:pt x="11527" y="31384"/>
                  <a:pt x="11588" y="31466"/>
                </a:cubicBezTo>
                <a:cubicBezTo>
                  <a:pt x="11710" y="31649"/>
                  <a:pt x="11792" y="31832"/>
                  <a:pt x="11975" y="31975"/>
                </a:cubicBezTo>
                <a:cubicBezTo>
                  <a:pt x="12016" y="31975"/>
                  <a:pt x="12057" y="31954"/>
                  <a:pt x="12118" y="31954"/>
                </a:cubicBezTo>
                <a:cubicBezTo>
                  <a:pt x="12159" y="32015"/>
                  <a:pt x="12199" y="32056"/>
                  <a:pt x="12240" y="32117"/>
                </a:cubicBezTo>
                <a:cubicBezTo>
                  <a:pt x="12199" y="32178"/>
                  <a:pt x="12179" y="32219"/>
                  <a:pt x="12159" y="32239"/>
                </a:cubicBezTo>
                <a:cubicBezTo>
                  <a:pt x="12281" y="32565"/>
                  <a:pt x="12362" y="32912"/>
                  <a:pt x="12627" y="33136"/>
                </a:cubicBezTo>
                <a:cubicBezTo>
                  <a:pt x="12729" y="33095"/>
                  <a:pt x="12831" y="33054"/>
                  <a:pt x="12912" y="33034"/>
                </a:cubicBezTo>
                <a:cubicBezTo>
                  <a:pt x="12932" y="32993"/>
                  <a:pt x="12953" y="32952"/>
                  <a:pt x="12973" y="32891"/>
                </a:cubicBezTo>
                <a:cubicBezTo>
                  <a:pt x="13075" y="32932"/>
                  <a:pt x="13177" y="32973"/>
                  <a:pt x="13279" y="33013"/>
                </a:cubicBezTo>
                <a:lnTo>
                  <a:pt x="13421" y="32932"/>
                </a:lnTo>
                <a:cubicBezTo>
                  <a:pt x="13380" y="32912"/>
                  <a:pt x="13360" y="32891"/>
                  <a:pt x="13299" y="32871"/>
                </a:cubicBezTo>
                <a:cubicBezTo>
                  <a:pt x="13333" y="32836"/>
                  <a:pt x="13361" y="32824"/>
                  <a:pt x="13385" y="32824"/>
                </a:cubicBezTo>
                <a:cubicBezTo>
                  <a:pt x="13419" y="32824"/>
                  <a:pt x="13447" y="32847"/>
                  <a:pt x="13482" y="32871"/>
                </a:cubicBezTo>
                <a:cubicBezTo>
                  <a:pt x="13462" y="32891"/>
                  <a:pt x="13462" y="32912"/>
                  <a:pt x="13442" y="32932"/>
                </a:cubicBezTo>
                <a:cubicBezTo>
                  <a:pt x="13453" y="32936"/>
                  <a:pt x="13463" y="32937"/>
                  <a:pt x="13473" y="32937"/>
                </a:cubicBezTo>
                <a:cubicBezTo>
                  <a:pt x="13559" y="32937"/>
                  <a:pt x="13592" y="32804"/>
                  <a:pt x="13706" y="32804"/>
                </a:cubicBezTo>
                <a:cubicBezTo>
                  <a:pt x="13718" y="32804"/>
                  <a:pt x="13732" y="32806"/>
                  <a:pt x="13747" y="32810"/>
                </a:cubicBezTo>
                <a:cubicBezTo>
                  <a:pt x="13808" y="32891"/>
                  <a:pt x="13890" y="32973"/>
                  <a:pt x="13971" y="33074"/>
                </a:cubicBezTo>
                <a:cubicBezTo>
                  <a:pt x="14093" y="33136"/>
                  <a:pt x="14195" y="33176"/>
                  <a:pt x="14277" y="33237"/>
                </a:cubicBezTo>
                <a:cubicBezTo>
                  <a:pt x="14378" y="33522"/>
                  <a:pt x="14317" y="33808"/>
                  <a:pt x="14541" y="34052"/>
                </a:cubicBezTo>
                <a:cubicBezTo>
                  <a:pt x="14656" y="34167"/>
                  <a:pt x="14795" y="34202"/>
                  <a:pt x="14938" y="34202"/>
                </a:cubicBezTo>
                <a:cubicBezTo>
                  <a:pt x="15023" y="34202"/>
                  <a:pt x="15109" y="34189"/>
                  <a:pt x="15193" y="34174"/>
                </a:cubicBezTo>
                <a:cubicBezTo>
                  <a:pt x="15234" y="34093"/>
                  <a:pt x="15254" y="34052"/>
                  <a:pt x="15274" y="34011"/>
                </a:cubicBezTo>
                <a:cubicBezTo>
                  <a:pt x="15379" y="34041"/>
                  <a:pt x="15472" y="34060"/>
                  <a:pt x="15571" y="34060"/>
                </a:cubicBezTo>
                <a:cubicBezTo>
                  <a:pt x="15607" y="34060"/>
                  <a:pt x="15644" y="34057"/>
                  <a:pt x="15682" y="34052"/>
                </a:cubicBezTo>
                <a:cubicBezTo>
                  <a:pt x="15926" y="34032"/>
                  <a:pt x="16150" y="34032"/>
                  <a:pt x="16415" y="34011"/>
                </a:cubicBezTo>
                <a:cubicBezTo>
                  <a:pt x="16415" y="33930"/>
                  <a:pt x="16415" y="33869"/>
                  <a:pt x="16435" y="33808"/>
                </a:cubicBezTo>
                <a:cubicBezTo>
                  <a:pt x="16558" y="33767"/>
                  <a:pt x="16700" y="33726"/>
                  <a:pt x="16822" y="33685"/>
                </a:cubicBezTo>
                <a:cubicBezTo>
                  <a:pt x="16843" y="33746"/>
                  <a:pt x="16843" y="33787"/>
                  <a:pt x="16863" y="33828"/>
                </a:cubicBezTo>
                <a:cubicBezTo>
                  <a:pt x="16904" y="33848"/>
                  <a:pt x="16944" y="33848"/>
                  <a:pt x="16965" y="33848"/>
                </a:cubicBezTo>
                <a:cubicBezTo>
                  <a:pt x="17006" y="33726"/>
                  <a:pt x="17046" y="33624"/>
                  <a:pt x="17067" y="33522"/>
                </a:cubicBezTo>
                <a:cubicBezTo>
                  <a:pt x="17230" y="33502"/>
                  <a:pt x="17352" y="33421"/>
                  <a:pt x="17393" y="33278"/>
                </a:cubicBezTo>
                <a:cubicBezTo>
                  <a:pt x="17576" y="33258"/>
                  <a:pt x="17678" y="33156"/>
                  <a:pt x="17759" y="33034"/>
                </a:cubicBezTo>
                <a:cubicBezTo>
                  <a:pt x="17942" y="32973"/>
                  <a:pt x="18105" y="32932"/>
                  <a:pt x="18207" y="32891"/>
                </a:cubicBezTo>
                <a:cubicBezTo>
                  <a:pt x="18370" y="32932"/>
                  <a:pt x="18472" y="32973"/>
                  <a:pt x="18594" y="32993"/>
                </a:cubicBezTo>
                <a:cubicBezTo>
                  <a:pt x="18655" y="33136"/>
                  <a:pt x="18716" y="33298"/>
                  <a:pt x="18818" y="33461"/>
                </a:cubicBezTo>
                <a:cubicBezTo>
                  <a:pt x="18981" y="33360"/>
                  <a:pt x="19144" y="33339"/>
                  <a:pt x="19327" y="33319"/>
                </a:cubicBezTo>
                <a:lnTo>
                  <a:pt x="19327" y="33319"/>
                </a:lnTo>
                <a:cubicBezTo>
                  <a:pt x="19287" y="33584"/>
                  <a:pt x="19490" y="33726"/>
                  <a:pt x="19572" y="33909"/>
                </a:cubicBezTo>
                <a:cubicBezTo>
                  <a:pt x="19612" y="34011"/>
                  <a:pt x="19694" y="34072"/>
                  <a:pt x="19755" y="34174"/>
                </a:cubicBezTo>
                <a:cubicBezTo>
                  <a:pt x="19673" y="34419"/>
                  <a:pt x="19796" y="34622"/>
                  <a:pt x="19918" y="34826"/>
                </a:cubicBezTo>
                <a:cubicBezTo>
                  <a:pt x="19979" y="34867"/>
                  <a:pt x="20040" y="34907"/>
                  <a:pt x="20101" y="34948"/>
                </a:cubicBezTo>
                <a:cubicBezTo>
                  <a:pt x="20223" y="34968"/>
                  <a:pt x="20346" y="34968"/>
                  <a:pt x="20447" y="34989"/>
                </a:cubicBezTo>
                <a:cubicBezTo>
                  <a:pt x="20468" y="35111"/>
                  <a:pt x="20508" y="35233"/>
                  <a:pt x="20508" y="35335"/>
                </a:cubicBezTo>
                <a:cubicBezTo>
                  <a:pt x="20529" y="35457"/>
                  <a:pt x="20549" y="35579"/>
                  <a:pt x="20651" y="35681"/>
                </a:cubicBezTo>
                <a:cubicBezTo>
                  <a:pt x="20712" y="35702"/>
                  <a:pt x="20773" y="35742"/>
                  <a:pt x="20834" y="35763"/>
                </a:cubicBezTo>
                <a:cubicBezTo>
                  <a:pt x="20834" y="35824"/>
                  <a:pt x="20834" y="35865"/>
                  <a:pt x="20814" y="35926"/>
                </a:cubicBezTo>
                <a:cubicBezTo>
                  <a:pt x="20753" y="35905"/>
                  <a:pt x="20671" y="35885"/>
                  <a:pt x="20590" y="35865"/>
                </a:cubicBezTo>
                <a:lnTo>
                  <a:pt x="20590" y="35865"/>
                </a:lnTo>
                <a:cubicBezTo>
                  <a:pt x="20712" y="36211"/>
                  <a:pt x="20875" y="36475"/>
                  <a:pt x="21099" y="36740"/>
                </a:cubicBezTo>
                <a:cubicBezTo>
                  <a:pt x="21160" y="36720"/>
                  <a:pt x="21201" y="36720"/>
                  <a:pt x="21242" y="36699"/>
                </a:cubicBezTo>
                <a:cubicBezTo>
                  <a:pt x="21303" y="36699"/>
                  <a:pt x="21343" y="36699"/>
                  <a:pt x="21425" y="36679"/>
                </a:cubicBezTo>
                <a:lnTo>
                  <a:pt x="21425" y="36679"/>
                </a:lnTo>
                <a:cubicBezTo>
                  <a:pt x="21384" y="36761"/>
                  <a:pt x="21343" y="36801"/>
                  <a:pt x="21343" y="36862"/>
                </a:cubicBezTo>
                <a:cubicBezTo>
                  <a:pt x="21323" y="36903"/>
                  <a:pt x="21323" y="36944"/>
                  <a:pt x="21384" y="36964"/>
                </a:cubicBezTo>
                <a:cubicBezTo>
                  <a:pt x="21527" y="36842"/>
                  <a:pt x="21649" y="36740"/>
                  <a:pt x="21791" y="36638"/>
                </a:cubicBezTo>
                <a:cubicBezTo>
                  <a:pt x="21791" y="36638"/>
                  <a:pt x="21791" y="36598"/>
                  <a:pt x="21791" y="36598"/>
                </a:cubicBezTo>
                <a:cubicBezTo>
                  <a:pt x="21710" y="36557"/>
                  <a:pt x="21629" y="36618"/>
                  <a:pt x="21567" y="36516"/>
                </a:cubicBezTo>
                <a:cubicBezTo>
                  <a:pt x="21587" y="36361"/>
                  <a:pt x="21717" y="36335"/>
                  <a:pt x="21853" y="36315"/>
                </a:cubicBezTo>
                <a:lnTo>
                  <a:pt x="21853" y="36315"/>
                </a:lnTo>
                <a:cubicBezTo>
                  <a:pt x="21853" y="36376"/>
                  <a:pt x="21853" y="36457"/>
                  <a:pt x="21853" y="36577"/>
                </a:cubicBezTo>
                <a:cubicBezTo>
                  <a:pt x="21995" y="36394"/>
                  <a:pt x="22178" y="36313"/>
                  <a:pt x="22301" y="36170"/>
                </a:cubicBezTo>
                <a:cubicBezTo>
                  <a:pt x="22382" y="36089"/>
                  <a:pt x="22504" y="36027"/>
                  <a:pt x="22565" y="35926"/>
                </a:cubicBezTo>
                <a:cubicBezTo>
                  <a:pt x="22565" y="35905"/>
                  <a:pt x="22606" y="35865"/>
                  <a:pt x="22647" y="35865"/>
                </a:cubicBezTo>
                <a:cubicBezTo>
                  <a:pt x="22769" y="35803"/>
                  <a:pt x="22871" y="35722"/>
                  <a:pt x="22952" y="35600"/>
                </a:cubicBezTo>
                <a:cubicBezTo>
                  <a:pt x="22993" y="35545"/>
                  <a:pt x="23052" y="35518"/>
                  <a:pt x="23123" y="35518"/>
                </a:cubicBezTo>
                <a:cubicBezTo>
                  <a:pt x="23158" y="35518"/>
                  <a:pt x="23197" y="35525"/>
                  <a:pt x="23237" y="35539"/>
                </a:cubicBezTo>
                <a:cubicBezTo>
                  <a:pt x="23197" y="35640"/>
                  <a:pt x="23156" y="35722"/>
                  <a:pt x="23095" y="35865"/>
                </a:cubicBezTo>
                <a:cubicBezTo>
                  <a:pt x="23176" y="35824"/>
                  <a:pt x="23237" y="35824"/>
                  <a:pt x="23258" y="35783"/>
                </a:cubicBezTo>
                <a:cubicBezTo>
                  <a:pt x="23299" y="35763"/>
                  <a:pt x="23319" y="35702"/>
                  <a:pt x="23360" y="35661"/>
                </a:cubicBezTo>
                <a:cubicBezTo>
                  <a:pt x="23419" y="35601"/>
                  <a:pt x="23490" y="35563"/>
                  <a:pt x="23571" y="35563"/>
                </a:cubicBezTo>
                <a:cubicBezTo>
                  <a:pt x="23601" y="35563"/>
                  <a:pt x="23632" y="35568"/>
                  <a:pt x="23665" y="35579"/>
                </a:cubicBezTo>
                <a:cubicBezTo>
                  <a:pt x="23665" y="35620"/>
                  <a:pt x="23645" y="35661"/>
                  <a:pt x="23624" y="35702"/>
                </a:cubicBezTo>
                <a:cubicBezTo>
                  <a:pt x="23502" y="35865"/>
                  <a:pt x="23339" y="35987"/>
                  <a:pt x="23176" y="36089"/>
                </a:cubicBezTo>
                <a:cubicBezTo>
                  <a:pt x="23115" y="36129"/>
                  <a:pt x="23034" y="36150"/>
                  <a:pt x="22993" y="36211"/>
                </a:cubicBezTo>
                <a:cubicBezTo>
                  <a:pt x="22952" y="36251"/>
                  <a:pt x="22871" y="36292"/>
                  <a:pt x="22810" y="36333"/>
                </a:cubicBezTo>
                <a:cubicBezTo>
                  <a:pt x="22850" y="36374"/>
                  <a:pt x="22871" y="36394"/>
                  <a:pt x="22871" y="36435"/>
                </a:cubicBezTo>
                <a:cubicBezTo>
                  <a:pt x="22973" y="36374"/>
                  <a:pt x="23075" y="36333"/>
                  <a:pt x="23136" y="36272"/>
                </a:cubicBezTo>
                <a:cubicBezTo>
                  <a:pt x="23187" y="36187"/>
                  <a:pt x="23252" y="36145"/>
                  <a:pt x="23331" y="36145"/>
                </a:cubicBezTo>
                <a:cubicBezTo>
                  <a:pt x="23347" y="36145"/>
                  <a:pt x="23363" y="36146"/>
                  <a:pt x="23380" y="36150"/>
                </a:cubicBezTo>
                <a:cubicBezTo>
                  <a:pt x="23400" y="36089"/>
                  <a:pt x="23421" y="36027"/>
                  <a:pt x="23461" y="35966"/>
                </a:cubicBezTo>
                <a:cubicBezTo>
                  <a:pt x="23523" y="35951"/>
                  <a:pt x="23584" y="35878"/>
                  <a:pt x="23663" y="35878"/>
                </a:cubicBezTo>
                <a:cubicBezTo>
                  <a:pt x="23689" y="35878"/>
                  <a:pt x="23717" y="35885"/>
                  <a:pt x="23747" y="35905"/>
                </a:cubicBezTo>
                <a:cubicBezTo>
                  <a:pt x="23543" y="36109"/>
                  <a:pt x="23543" y="36129"/>
                  <a:pt x="23523" y="36272"/>
                </a:cubicBezTo>
                <a:cubicBezTo>
                  <a:pt x="23665" y="36272"/>
                  <a:pt x="23726" y="36150"/>
                  <a:pt x="23808" y="36068"/>
                </a:cubicBezTo>
                <a:lnTo>
                  <a:pt x="23869" y="36068"/>
                </a:lnTo>
                <a:cubicBezTo>
                  <a:pt x="23869" y="36089"/>
                  <a:pt x="23889" y="36109"/>
                  <a:pt x="23910" y="36150"/>
                </a:cubicBezTo>
                <a:cubicBezTo>
                  <a:pt x="23808" y="36251"/>
                  <a:pt x="23726" y="36374"/>
                  <a:pt x="23624" y="36475"/>
                </a:cubicBezTo>
                <a:cubicBezTo>
                  <a:pt x="23624" y="36577"/>
                  <a:pt x="23665" y="36659"/>
                  <a:pt x="23645" y="36740"/>
                </a:cubicBezTo>
                <a:cubicBezTo>
                  <a:pt x="23604" y="36883"/>
                  <a:pt x="23645" y="37005"/>
                  <a:pt x="23706" y="37127"/>
                </a:cubicBezTo>
                <a:cubicBezTo>
                  <a:pt x="23726" y="37107"/>
                  <a:pt x="23767" y="37107"/>
                  <a:pt x="23808" y="37086"/>
                </a:cubicBezTo>
                <a:cubicBezTo>
                  <a:pt x="23787" y="37005"/>
                  <a:pt x="23767" y="36924"/>
                  <a:pt x="23767" y="36862"/>
                </a:cubicBezTo>
                <a:cubicBezTo>
                  <a:pt x="23828" y="36781"/>
                  <a:pt x="23889" y="36720"/>
                  <a:pt x="23991" y="36699"/>
                </a:cubicBezTo>
                <a:cubicBezTo>
                  <a:pt x="24032" y="36740"/>
                  <a:pt x="24072" y="36781"/>
                  <a:pt x="24113" y="36822"/>
                </a:cubicBezTo>
                <a:cubicBezTo>
                  <a:pt x="24154" y="36801"/>
                  <a:pt x="24174" y="36781"/>
                  <a:pt x="24195" y="36781"/>
                </a:cubicBezTo>
                <a:cubicBezTo>
                  <a:pt x="24398" y="36577"/>
                  <a:pt x="24683" y="36475"/>
                  <a:pt x="24846" y="36231"/>
                </a:cubicBezTo>
                <a:cubicBezTo>
                  <a:pt x="24887" y="36211"/>
                  <a:pt x="24928" y="36170"/>
                  <a:pt x="24948" y="36150"/>
                </a:cubicBezTo>
                <a:cubicBezTo>
                  <a:pt x="24928" y="36068"/>
                  <a:pt x="24907" y="36007"/>
                  <a:pt x="24887" y="35926"/>
                </a:cubicBezTo>
                <a:cubicBezTo>
                  <a:pt x="24928" y="35905"/>
                  <a:pt x="24969" y="35885"/>
                  <a:pt x="25009" y="35865"/>
                </a:cubicBezTo>
                <a:cubicBezTo>
                  <a:pt x="25050" y="35987"/>
                  <a:pt x="25091" y="36089"/>
                  <a:pt x="25131" y="36190"/>
                </a:cubicBezTo>
                <a:cubicBezTo>
                  <a:pt x="25091" y="36251"/>
                  <a:pt x="25070" y="36313"/>
                  <a:pt x="25030" y="36374"/>
                </a:cubicBezTo>
                <a:cubicBezTo>
                  <a:pt x="25070" y="36394"/>
                  <a:pt x="25091" y="36394"/>
                  <a:pt x="25111" y="36414"/>
                </a:cubicBezTo>
                <a:cubicBezTo>
                  <a:pt x="25152" y="36394"/>
                  <a:pt x="25172" y="36374"/>
                  <a:pt x="25213" y="36353"/>
                </a:cubicBezTo>
                <a:cubicBezTo>
                  <a:pt x="25233" y="36333"/>
                  <a:pt x="25274" y="36333"/>
                  <a:pt x="25315" y="36313"/>
                </a:cubicBezTo>
                <a:cubicBezTo>
                  <a:pt x="25376" y="36394"/>
                  <a:pt x="25437" y="36475"/>
                  <a:pt x="25518" y="36557"/>
                </a:cubicBezTo>
                <a:cubicBezTo>
                  <a:pt x="25478" y="36638"/>
                  <a:pt x="25457" y="36720"/>
                  <a:pt x="25437" y="36801"/>
                </a:cubicBezTo>
                <a:cubicBezTo>
                  <a:pt x="25462" y="36812"/>
                  <a:pt x="25483" y="36816"/>
                  <a:pt x="25501" y="36816"/>
                </a:cubicBezTo>
                <a:cubicBezTo>
                  <a:pt x="25589" y="36816"/>
                  <a:pt x="25618" y="36716"/>
                  <a:pt x="25702" y="36699"/>
                </a:cubicBezTo>
                <a:cubicBezTo>
                  <a:pt x="25702" y="36761"/>
                  <a:pt x="25702" y="36801"/>
                  <a:pt x="25702" y="36822"/>
                </a:cubicBezTo>
                <a:cubicBezTo>
                  <a:pt x="25681" y="36924"/>
                  <a:pt x="25579" y="36944"/>
                  <a:pt x="25600" y="37066"/>
                </a:cubicBezTo>
                <a:cubicBezTo>
                  <a:pt x="25661" y="37046"/>
                  <a:pt x="25722" y="37005"/>
                  <a:pt x="25783" y="36985"/>
                </a:cubicBezTo>
                <a:cubicBezTo>
                  <a:pt x="25844" y="37046"/>
                  <a:pt x="25844" y="37086"/>
                  <a:pt x="25804" y="37148"/>
                </a:cubicBezTo>
                <a:cubicBezTo>
                  <a:pt x="25783" y="37168"/>
                  <a:pt x="25804" y="37209"/>
                  <a:pt x="25783" y="37249"/>
                </a:cubicBezTo>
                <a:lnTo>
                  <a:pt x="25946" y="37412"/>
                </a:lnTo>
                <a:cubicBezTo>
                  <a:pt x="25987" y="37494"/>
                  <a:pt x="26007" y="37575"/>
                  <a:pt x="26028" y="37677"/>
                </a:cubicBezTo>
                <a:cubicBezTo>
                  <a:pt x="26007" y="37759"/>
                  <a:pt x="25966" y="37820"/>
                  <a:pt x="25946" y="37901"/>
                </a:cubicBezTo>
                <a:cubicBezTo>
                  <a:pt x="26028" y="37942"/>
                  <a:pt x="26048" y="37962"/>
                  <a:pt x="26048" y="38064"/>
                </a:cubicBezTo>
                <a:cubicBezTo>
                  <a:pt x="26028" y="38084"/>
                  <a:pt x="25966" y="38125"/>
                  <a:pt x="25946" y="38166"/>
                </a:cubicBezTo>
                <a:cubicBezTo>
                  <a:pt x="25905" y="38186"/>
                  <a:pt x="25885" y="38227"/>
                  <a:pt x="25946" y="38288"/>
                </a:cubicBezTo>
                <a:cubicBezTo>
                  <a:pt x="26068" y="38207"/>
                  <a:pt x="26211" y="38105"/>
                  <a:pt x="26353" y="38023"/>
                </a:cubicBezTo>
                <a:cubicBezTo>
                  <a:pt x="26374" y="38105"/>
                  <a:pt x="26394" y="38145"/>
                  <a:pt x="26435" y="38227"/>
                </a:cubicBezTo>
                <a:cubicBezTo>
                  <a:pt x="26598" y="38105"/>
                  <a:pt x="26740" y="38003"/>
                  <a:pt x="26903" y="37901"/>
                </a:cubicBezTo>
                <a:cubicBezTo>
                  <a:pt x="26964" y="37921"/>
                  <a:pt x="27005" y="37942"/>
                  <a:pt x="27066" y="37962"/>
                </a:cubicBezTo>
                <a:cubicBezTo>
                  <a:pt x="27148" y="37921"/>
                  <a:pt x="27209" y="37881"/>
                  <a:pt x="27290" y="37840"/>
                </a:cubicBezTo>
                <a:cubicBezTo>
                  <a:pt x="27372" y="37820"/>
                  <a:pt x="27453" y="37820"/>
                  <a:pt x="27535" y="37779"/>
                </a:cubicBezTo>
                <a:lnTo>
                  <a:pt x="27535" y="37779"/>
                </a:lnTo>
                <a:cubicBezTo>
                  <a:pt x="27535" y="37840"/>
                  <a:pt x="27535" y="37881"/>
                  <a:pt x="27514" y="37901"/>
                </a:cubicBezTo>
                <a:cubicBezTo>
                  <a:pt x="27514" y="37942"/>
                  <a:pt x="27514" y="37962"/>
                  <a:pt x="27494" y="38003"/>
                </a:cubicBezTo>
                <a:cubicBezTo>
                  <a:pt x="27718" y="38023"/>
                  <a:pt x="27901" y="38023"/>
                  <a:pt x="28084" y="38023"/>
                </a:cubicBezTo>
                <a:cubicBezTo>
                  <a:pt x="28125" y="38084"/>
                  <a:pt x="28146" y="38125"/>
                  <a:pt x="28166" y="38166"/>
                </a:cubicBezTo>
                <a:cubicBezTo>
                  <a:pt x="28208" y="38169"/>
                  <a:pt x="28250" y="38170"/>
                  <a:pt x="28292" y="38170"/>
                </a:cubicBezTo>
                <a:cubicBezTo>
                  <a:pt x="28397" y="38170"/>
                  <a:pt x="28500" y="38163"/>
                  <a:pt x="28604" y="38163"/>
                </a:cubicBezTo>
                <a:cubicBezTo>
                  <a:pt x="28714" y="38163"/>
                  <a:pt x="28825" y="38171"/>
                  <a:pt x="28940" y="38207"/>
                </a:cubicBezTo>
                <a:cubicBezTo>
                  <a:pt x="29049" y="38158"/>
                  <a:pt x="29157" y="38117"/>
                  <a:pt x="29270" y="38117"/>
                </a:cubicBezTo>
                <a:cubicBezTo>
                  <a:pt x="29348" y="38117"/>
                  <a:pt x="29427" y="38136"/>
                  <a:pt x="29510" y="38186"/>
                </a:cubicBezTo>
                <a:cubicBezTo>
                  <a:pt x="29510" y="38125"/>
                  <a:pt x="29510" y="38084"/>
                  <a:pt x="29510" y="38064"/>
                </a:cubicBezTo>
                <a:cubicBezTo>
                  <a:pt x="29693" y="38023"/>
                  <a:pt x="29836" y="37983"/>
                  <a:pt x="29958" y="37962"/>
                </a:cubicBezTo>
                <a:cubicBezTo>
                  <a:pt x="29999" y="37901"/>
                  <a:pt x="30019" y="37860"/>
                  <a:pt x="30040" y="37799"/>
                </a:cubicBezTo>
                <a:cubicBezTo>
                  <a:pt x="30101" y="37799"/>
                  <a:pt x="30162" y="37799"/>
                  <a:pt x="30223" y="37779"/>
                </a:cubicBezTo>
                <a:cubicBezTo>
                  <a:pt x="30304" y="37759"/>
                  <a:pt x="30365" y="37718"/>
                  <a:pt x="30427" y="37677"/>
                </a:cubicBezTo>
                <a:cubicBezTo>
                  <a:pt x="30427" y="37616"/>
                  <a:pt x="30447" y="37555"/>
                  <a:pt x="30467" y="37494"/>
                </a:cubicBezTo>
                <a:cubicBezTo>
                  <a:pt x="30569" y="37433"/>
                  <a:pt x="30651" y="37372"/>
                  <a:pt x="30773" y="37331"/>
                </a:cubicBezTo>
                <a:cubicBezTo>
                  <a:pt x="30773" y="37249"/>
                  <a:pt x="30793" y="37168"/>
                  <a:pt x="30793" y="37086"/>
                </a:cubicBezTo>
                <a:cubicBezTo>
                  <a:pt x="30752" y="37025"/>
                  <a:pt x="30712" y="36985"/>
                  <a:pt x="30691" y="36924"/>
                </a:cubicBezTo>
                <a:cubicBezTo>
                  <a:pt x="30651" y="36862"/>
                  <a:pt x="30630" y="36801"/>
                  <a:pt x="30630" y="36761"/>
                </a:cubicBezTo>
                <a:cubicBezTo>
                  <a:pt x="30569" y="36740"/>
                  <a:pt x="30508" y="36699"/>
                  <a:pt x="30447" y="36679"/>
                </a:cubicBezTo>
                <a:cubicBezTo>
                  <a:pt x="30447" y="36618"/>
                  <a:pt x="30467" y="36557"/>
                  <a:pt x="30467" y="36516"/>
                </a:cubicBezTo>
                <a:cubicBezTo>
                  <a:pt x="30427" y="36414"/>
                  <a:pt x="30386" y="36313"/>
                  <a:pt x="30345" y="36190"/>
                </a:cubicBezTo>
                <a:cubicBezTo>
                  <a:pt x="30325" y="36170"/>
                  <a:pt x="30284" y="36150"/>
                  <a:pt x="30243" y="36150"/>
                </a:cubicBezTo>
                <a:cubicBezTo>
                  <a:pt x="30202" y="36129"/>
                  <a:pt x="30182" y="36109"/>
                  <a:pt x="30141" y="36068"/>
                </a:cubicBezTo>
                <a:cubicBezTo>
                  <a:pt x="30182" y="35926"/>
                  <a:pt x="30325" y="36007"/>
                  <a:pt x="30406" y="35926"/>
                </a:cubicBezTo>
                <a:cubicBezTo>
                  <a:pt x="30427" y="35865"/>
                  <a:pt x="30304" y="35763"/>
                  <a:pt x="30427" y="35702"/>
                </a:cubicBezTo>
                <a:lnTo>
                  <a:pt x="30427" y="35702"/>
                </a:lnTo>
                <a:cubicBezTo>
                  <a:pt x="30589" y="35763"/>
                  <a:pt x="30406" y="35987"/>
                  <a:pt x="30589" y="36068"/>
                </a:cubicBezTo>
                <a:cubicBezTo>
                  <a:pt x="30610" y="35946"/>
                  <a:pt x="30671" y="35905"/>
                  <a:pt x="30773" y="35885"/>
                </a:cubicBezTo>
                <a:cubicBezTo>
                  <a:pt x="30875" y="35885"/>
                  <a:pt x="30976" y="35885"/>
                  <a:pt x="31058" y="35987"/>
                </a:cubicBezTo>
                <a:cubicBezTo>
                  <a:pt x="31037" y="36048"/>
                  <a:pt x="31017" y="36109"/>
                  <a:pt x="31017" y="36190"/>
                </a:cubicBezTo>
                <a:cubicBezTo>
                  <a:pt x="31099" y="36150"/>
                  <a:pt x="31160" y="36129"/>
                  <a:pt x="31241" y="36109"/>
                </a:cubicBezTo>
                <a:cubicBezTo>
                  <a:pt x="31241" y="36150"/>
                  <a:pt x="31261" y="36211"/>
                  <a:pt x="31261" y="36231"/>
                </a:cubicBezTo>
                <a:cubicBezTo>
                  <a:pt x="31180" y="36313"/>
                  <a:pt x="31099" y="36374"/>
                  <a:pt x="31037" y="36435"/>
                </a:cubicBezTo>
                <a:cubicBezTo>
                  <a:pt x="31037" y="36516"/>
                  <a:pt x="31058" y="36577"/>
                  <a:pt x="31058" y="36638"/>
                </a:cubicBezTo>
                <a:cubicBezTo>
                  <a:pt x="30997" y="36699"/>
                  <a:pt x="30956" y="36740"/>
                  <a:pt x="30895" y="36781"/>
                </a:cubicBezTo>
                <a:cubicBezTo>
                  <a:pt x="30976" y="36862"/>
                  <a:pt x="31037" y="36924"/>
                  <a:pt x="31119" y="37005"/>
                </a:cubicBezTo>
                <a:cubicBezTo>
                  <a:pt x="31282" y="37025"/>
                  <a:pt x="31465" y="37066"/>
                  <a:pt x="31648" y="37107"/>
                </a:cubicBezTo>
                <a:cubicBezTo>
                  <a:pt x="31689" y="37107"/>
                  <a:pt x="31730" y="37086"/>
                  <a:pt x="31771" y="37066"/>
                </a:cubicBezTo>
                <a:cubicBezTo>
                  <a:pt x="31852" y="37046"/>
                  <a:pt x="31934" y="36985"/>
                  <a:pt x="32035" y="36944"/>
                </a:cubicBezTo>
                <a:cubicBezTo>
                  <a:pt x="32035" y="36883"/>
                  <a:pt x="32035" y="36822"/>
                  <a:pt x="32056" y="36761"/>
                </a:cubicBezTo>
                <a:cubicBezTo>
                  <a:pt x="32137" y="36740"/>
                  <a:pt x="32239" y="36740"/>
                  <a:pt x="32321" y="36720"/>
                </a:cubicBezTo>
                <a:cubicBezTo>
                  <a:pt x="32341" y="36801"/>
                  <a:pt x="32361" y="36883"/>
                  <a:pt x="32382" y="36964"/>
                </a:cubicBezTo>
                <a:cubicBezTo>
                  <a:pt x="32443" y="37005"/>
                  <a:pt x="32504" y="37046"/>
                  <a:pt x="32565" y="37086"/>
                </a:cubicBezTo>
                <a:cubicBezTo>
                  <a:pt x="32626" y="37066"/>
                  <a:pt x="32667" y="37046"/>
                  <a:pt x="32687" y="37025"/>
                </a:cubicBezTo>
                <a:cubicBezTo>
                  <a:pt x="32789" y="37046"/>
                  <a:pt x="32687" y="37168"/>
                  <a:pt x="32789" y="37168"/>
                </a:cubicBezTo>
                <a:cubicBezTo>
                  <a:pt x="32830" y="37107"/>
                  <a:pt x="32850" y="37066"/>
                  <a:pt x="32870" y="37005"/>
                </a:cubicBezTo>
                <a:cubicBezTo>
                  <a:pt x="32972" y="37025"/>
                  <a:pt x="33074" y="37025"/>
                  <a:pt x="33176" y="37025"/>
                </a:cubicBezTo>
                <a:cubicBezTo>
                  <a:pt x="33278" y="37107"/>
                  <a:pt x="33339" y="37148"/>
                  <a:pt x="33397" y="37148"/>
                </a:cubicBezTo>
                <a:cubicBezTo>
                  <a:pt x="33456" y="37148"/>
                  <a:pt x="33512" y="37107"/>
                  <a:pt x="33604" y="37025"/>
                </a:cubicBezTo>
                <a:cubicBezTo>
                  <a:pt x="33644" y="36985"/>
                  <a:pt x="33685" y="36944"/>
                  <a:pt x="33726" y="36903"/>
                </a:cubicBezTo>
                <a:cubicBezTo>
                  <a:pt x="33990" y="37005"/>
                  <a:pt x="34255" y="37046"/>
                  <a:pt x="34540" y="37046"/>
                </a:cubicBezTo>
                <a:cubicBezTo>
                  <a:pt x="34581" y="37107"/>
                  <a:pt x="34622" y="37168"/>
                  <a:pt x="34642" y="37209"/>
                </a:cubicBezTo>
                <a:cubicBezTo>
                  <a:pt x="34752" y="37255"/>
                  <a:pt x="34861" y="37263"/>
                  <a:pt x="34966" y="37263"/>
                </a:cubicBezTo>
                <a:cubicBezTo>
                  <a:pt x="35019" y="37263"/>
                  <a:pt x="35071" y="37261"/>
                  <a:pt x="35122" y="37261"/>
                </a:cubicBezTo>
                <a:cubicBezTo>
                  <a:pt x="35230" y="37261"/>
                  <a:pt x="35330" y="37271"/>
                  <a:pt x="35416" y="37331"/>
                </a:cubicBezTo>
                <a:cubicBezTo>
                  <a:pt x="35538" y="37290"/>
                  <a:pt x="35620" y="37270"/>
                  <a:pt x="35742" y="37229"/>
                </a:cubicBezTo>
                <a:cubicBezTo>
                  <a:pt x="35803" y="37148"/>
                  <a:pt x="35905" y="37025"/>
                  <a:pt x="36027" y="36883"/>
                </a:cubicBezTo>
                <a:cubicBezTo>
                  <a:pt x="36129" y="36883"/>
                  <a:pt x="36231" y="36862"/>
                  <a:pt x="36292" y="36740"/>
                </a:cubicBezTo>
                <a:cubicBezTo>
                  <a:pt x="36292" y="36699"/>
                  <a:pt x="36292" y="36659"/>
                  <a:pt x="36292" y="36638"/>
                </a:cubicBezTo>
                <a:cubicBezTo>
                  <a:pt x="36394" y="36577"/>
                  <a:pt x="36495" y="36537"/>
                  <a:pt x="36577" y="36496"/>
                </a:cubicBezTo>
                <a:cubicBezTo>
                  <a:pt x="36618" y="36394"/>
                  <a:pt x="36658" y="36333"/>
                  <a:pt x="36679" y="36251"/>
                </a:cubicBezTo>
                <a:cubicBezTo>
                  <a:pt x="36781" y="36211"/>
                  <a:pt x="36862" y="36170"/>
                  <a:pt x="36943" y="36109"/>
                </a:cubicBezTo>
                <a:cubicBezTo>
                  <a:pt x="36943" y="36048"/>
                  <a:pt x="36964" y="35966"/>
                  <a:pt x="36984" y="35905"/>
                </a:cubicBezTo>
                <a:cubicBezTo>
                  <a:pt x="37045" y="35865"/>
                  <a:pt x="37106" y="35824"/>
                  <a:pt x="37168" y="35803"/>
                </a:cubicBezTo>
                <a:cubicBezTo>
                  <a:pt x="37188" y="35742"/>
                  <a:pt x="37188" y="35681"/>
                  <a:pt x="37188" y="35640"/>
                </a:cubicBezTo>
                <a:cubicBezTo>
                  <a:pt x="37310" y="35518"/>
                  <a:pt x="37473" y="35559"/>
                  <a:pt x="37616" y="35498"/>
                </a:cubicBezTo>
                <a:cubicBezTo>
                  <a:pt x="37616" y="35478"/>
                  <a:pt x="37636" y="35437"/>
                  <a:pt x="37656" y="35396"/>
                </a:cubicBezTo>
                <a:cubicBezTo>
                  <a:pt x="37636" y="35388"/>
                  <a:pt x="37616" y="35386"/>
                  <a:pt x="37595" y="35386"/>
                </a:cubicBezTo>
                <a:cubicBezTo>
                  <a:pt x="37565" y="35386"/>
                  <a:pt x="37535" y="35391"/>
                  <a:pt x="37506" y="35391"/>
                </a:cubicBezTo>
                <a:cubicBezTo>
                  <a:pt x="37458" y="35391"/>
                  <a:pt x="37412" y="35376"/>
                  <a:pt x="37371" y="35294"/>
                </a:cubicBezTo>
                <a:cubicBezTo>
                  <a:pt x="37371" y="35274"/>
                  <a:pt x="37351" y="35192"/>
                  <a:pt x="37330" y="35131"/>
                </a:cubicBezTo>
                <a:cubicBezTo>
                  <a:pt x="37269" y="35111"/>
                  <a:pt x="37208" y="35091"/>
                  <a:pt x="37147" y="35070"/>
                </a:cubicBezTo>
                <a:cubicBezTo>
                  <a:pt x="37025" y="34907"/>
                  <a:pt x="36842" y="34826"/>
                  <a:pt x="36679" y="34744"/>
                </a:cubicBezTo>
                <a:cubicBezTo>
                  <a:pt x="36658" y="34643"/>
                  <a:pt x="36557" y="34581"/>
                  <a:pt x="36475" y="34541"/>
                </a:cubicBezTo>
                <a:cubicBezTo>
                  <a:pt x="36462" y="34538"/>
                  <a:pt x="36449" y="34536"/>
                  <a:pt x="36436" y="34536"/>
                </a:cubicBezTo>
                <a:cubicBezTo>
                  <a:pt x="36393" y="34536"/>
                  <a:pt x="36347" y="34548"/>
                  <a:pt x="36303" y="34548"/>
                </a:cubicBezTo>
                <a:cubicBezTo>
                  <a:pt x="36271" y="34548"/>
                  <a:pt x="36239" y="34542"/>
                  <a:pt x="36210" y="34520"/>
                </a:cubicBezTo>
                <a:cubicBezTo>
                  <a:pt x="36170" y="34459"/>
                  <a:pt x="36251" y="34419"/>
                  <a:pt x="36251" y="34398"/>
                </a:cubicBezTo>
                <a:cubicBezTo>
                  <a:pt x="36210" y="34276"/>
                  <a:pt x="36190" y="34174"/>
                  <a:pt x="36170" y="34072"/>
                </a:cubicBezTo>
                <a:cubicBezTo>
                  <a:pt x="36129" y="34072"/>
                  <a:pt x="36068" y="34052"/>
                  <a:pt x="36047" y="34052"/>
                </a:cubicBezTo>
                <a:cubicBezTo>
                  <a:pt x="35925" y="33991"/>
                  <a:pt x="35986" y="33889"/>
                  <a:pt x="35966" y="33828"/>
                </a:cubicBezTo>
                <a:cubicBezTo>
                  <a:pt x="35932" y="33787"/>
                  <a:pt x="35891" y="33778"/>
                  <a:pt x="35849" y="33778"/>
                </a:cubicBezTo>
                <a:cubicBezTo>
                  <a:pt x="35815" y="33778"/>
                  <a:pt x="35780" y="33784"/>
                  <a:pt x="35747" y="33784"/>
                </a:cubicBezTo>
                <a:cubicBezTo>
                  <a:pt x="35698" y="33784"/>
                  <a:pt x="35652" y="33771"/>
                  <a:pt x="35620" y="33706"/>
                </a:cubicBezTo>
                <a:cubicBezTo>
                  <a:pt x="35620" y="33665"/>
                  <a:pt x="35620" y="33624"/>
                  <a:pt x="35620" y="33543"/>
                </a:cubicBezTo>
                <a:cubicBezTo>
                  <a:pt x="35436" y="33461"/>
                  <a:pt x="35335" y="33278"/>
                  <a:pt x="35212" y="33115"/>
                </a:cubicBezTo>
                <a:cubicBezTo>
                  <a:pt x="35253" y="33034"/>
                  <a:pt x="35375" y="33095"/>
                  <a:pt x="35396" y="32973"/>
                </a:cubicBezTo>
                <a:lnTo>
                  <a:pt x="35396" y="32973"/>
                </a:lnTo>
                <a:cubicBezTo>
                  <a:pt x="35274" y="32993"/>
                  <a:pt x="35172" y="32993"/>
                  <a:pt x="35070" y="33013"/>
                </a:cubicBezTo>
                <a:cubicBezTo>
                  <a:pt x="35009" y="32952"/>
                  <a:pt x="34948" y="32912"/>
                  <a:pt x="34907" y="32871"/>
                </a:cubicBezTo>
                <a:cubicBezTo>
                  <a:pt x="34887" y="32810"/>
                  <a:pt x="34948" y="32769"/>
                  <a:pt x="34866" y="32728"/>
                </a:cubicBezTo>
                <a:cubicBezTo>
                  <a:pt x="34846" y="32769"/>
                  <a:pt x="34825" y="32789"/>
                  <a:pt x="34785" y="32830"/>
                </a:cubicBezTo>
                <a:cubicBezTo>
                  <a:pt x="34744" y="32789"/>
                  <a:pt x="34703" y="32749"/>
                  <a:pt x="34683" y="32708"/>
                </a:cubicBezTo>
                <a:cubicBezTo>
                  <a:pt x="34622" y="32667"/>
                  <a:pt x="34581" y="32626"/>
                  <a:pt x="34520" y="32565"/>
                </a:cubicBezTo>
                <a:cubicBezTo>
                  <a:pt x="34622" y="32525"/>
                  <a:pt x="34703" y="32504"/>
                  <a:pt x="34785" y="32463"/>
                </a:cubicBezTo>
                <a:cubicBezTo>
                  <a:pt x="34785" y="32382"/>
                  <a:pt x="34683" y="32301"/>
                  <a:pt x="34785" y="32199"/>
                </a:cubicBezTo>
                <a:lnTo>
                  <a:pt x="34968" y="32199"/>
                </a:lnTo>
                <a:cubicBezTo>
                  <a:pt x="34948" y="32117"/>
                  <a:pt x="34948" y="32036"/>
                  <a:pt x="34927" y="31995"/>
                </a:cubicBezTo>
                <a:cubicBezTo>
                  <a:pt x="35029" y="31873"/>
                  <a:pt x="35131" y="31852"/>
                  <a:pt x="35253" y="31832"/>
                </a:cubicBezTo>
                <a:cubicBezTo>
                  <a:pt x="35253" y="31771"/>
                  <a:pt x="35253" y="31710"/>
                  <a:pt x="35233" y="31628"/>
                </a:cubicBezTo>
                <a:cubicBezTo>
                  <a:pt x="35274" y="31608"/>
                  <a:pt x="35314" y="31608"/>
                  <a:pt x="35355" y="31588"/>
                </a:cubicBezTo>
                <a:cubicBezTo>
                  <a:pt x="35396" y="31649"/>
                  <a:pt x="35436" y="31710"/>
                  <a:pt x="35457" y="31751"/>
                </a:cubicBezTo>
                <a:cubicBezTo>
                  <a:pt x="35599" y="31832"/>
                  <a:pt x="35803" y="31771"/>
                  <a:pt x="35905" y="31914"/>
                </a:cubicBezTo>
                <a:cubicBezTo>
                  <a:pt x="35905" y="31975"/>
                  <a:pt x="35884" y="32015"/>
                  <a:pt x="35884" y="32097"/>
                </a:cubicBezTo>
                <a:cubicBezTo>
                  <a:pt x="35966" y="32077"/>
                  <a:pt x="36007" y="32056"/>
                  <a:pt x="36068" y="32036"/>
                </a:cubicBezTo>
                <a:cubicBezTo>
                  <a:pt x="35986" y="31873"/>
                  <a:pt x="35925" y="31710"/>
                  <a:pt x="35864" y="31527"/>
                </a:cubicBezTo>
                <a:lnTo>
                  <a:pt x="35864" y="31527"/>
                </a:lnTo>
                <a:cubicBezTo>
                  <a:pt x="35986" y="31547"/>
                  <a:pt x="36068" y="31547"/>
                  <a:pt x="36170" y="31547"/>
                </a:cubicBezTo>
                <a:cubicBezTo>
                  <a:pt x="36190" y="31547"/>
                  <a:pt x="36210" y="31527"/>
                  <a:pt x="36231" y="31506"/>
                </a:cubicBezTo>
                <a:cubicBezTo>
                  <a:pt x="36292" y="31466"/>
                  <a:pt x="36353" y="31445"/>
                  <a:pt x="36434" y="31404"/>
                </a:cubicBezTo>
                <a:cubicBezTo>
                  <a:pt x="36373" y="31018"/>
                  <a:pt x="36455" y="30651"/>
                  <a:pt x="36516" y="30284"/>
                </a:cubicBezTo>
                <a:cubicBezTo>
                  <a:pt x="36577" y="30223"/>
                  <a:pt x="36618" y="30183"/>
                  <a:pt x="36679" y="30121"/>
                </a:cubicBezTo>
                <a:cubicBezTo>
                  <a:pt x="36638" y="30081"/>
                  <a:pt x="36618" y="30040"/>
                  <a:pt x="36597" y="30020"/>
                </a:cubicBezTo>
                <a:cubicBezTo>
                  <a:pt x="36618" y="29938"/>
                  <a:pt x="36638" y="29877"/>
                  <a:pt x="36658" y="29796"/>
                </a:cubicBezTo>
                <a:cubicBezTo>
                  <a:pt x="36719" y="29775"/>
                  <a:pt x="36781" y="29775"/>
                  <a:pt x="36862" y="29775"/>
                </a:cubicBezTo>
                <a:cubicBezTo>
                  <a:pt x="36882" y="29694"/>
                  <a:pt x="36923" y="29612"/>
                  <a:pt x="36964" y="29551"/>
                </a:cubicBezTo>
                <a:cubicBezTo>
                  <a:pt x="36923" y="29531"/>
                  <a:pt x="36882" y="29510"/>
                  <a:pt x="36862" y="29510"/>
                </a:cubicBezTo>
                <a:cubicBezTo>
                  <a:pt x="36903" y="29449"/>
                  <a:pt x="36923" y="29409"/>
                  <a:pt x="36943" y="29348"/>
                </a:cubicBezTo>
                <a:cubicBezTo>
                  <a:pt x="36923" y="29327"/>
                  <a:pt x="36903" y="29286"/>
                  <a:pt x="36882" y="29266"/>
                </a:cubicBezTo>
                <a:cubicBezTo>
                  <a:pt x="36903" y="29205"/>
                  <a:pt x="36923" y="29144"/>
                  <a:pt x="36964" y="29042"/>
                </a:cubicBezTo>
                <a:cubicBezTo>
                  <a:pt x="37066" y="29124"/>
                  <a:pt x="37147" y="29205"/>
                  <a:pt x="37208" y="29246"/>
                </a:cubicBezTo>
                <a:cubicBezTo>
                  <a:pt x="37296" y="29246"/>
                  <a:pt x="37293" y="29156"/>
                  <a:pt x="37342" y="29156"/>
                </a:cubicBezTo>
                <a:cubicBezTo>
                  <a:pt x="37350" y="29156"/>
                  <a:pt x="37360" y="29158"/>
                  <a:pt x="37371" y="29164"/>
                </a:cubicBezTo>
                <a:cubicBezTo>
                  <a:pt x="37392" y="29205"/>
                  <a:pt x="37412" y="29246"/>
                  <a:pt x="37453" y="29307"/>
                </a:cubicBezTo>
                <a:cubicBezTo>
                  <a:pt x="37514" y="29286"/>
                  <a:pt x="37575" y="29266"/>
                  <a:pt x="37636" y="29246"/>
                </a:cubicBezTo>
                <a:cubicBezTo>
                  <a:pt x="37633" y="29242"/>
                  <a:pt x="37631" y="29237"/>
                  <a:pt x="37628" y="29233"/>
                </a:cubicBezTo>
                <a:lnTo>
                  <a:pt x="37628" y="29233"/>
                </a:lnTo>
                <a:cubicBezTo>
                  <a:pt x="37685" y="29269"/>
                  <a:pt x="37742" y="29288"/>
                  <a:pt x="37799" y="29307"/>
                </a:cubicBezTo>
                <a:cubicBezTo>
                  <a:pt x="37840" y="29286"/>
                  <a:pt x="37901" y="29266"/>
                  <a:pt x="37941" y="29246"/>
                </a:cubicBezTo>
                <a:cubicBezTo>
                  <a:pt x="38003" y="29286"/>
                  <a:pt x="38064" y="29327"/>
                  <a:pt x="38125" y="29368"/>
                </a:cubicBezTo>
                <a:lnTo>
                  <a:pt x="38349" y="29368"/>
                </a:lnTo>
                <a:cubicBezTo>
                  <a:pt x="38369" y="29429"/>
                  <a:pt x="38410" y="29490"/>
                  <a:pt x="38430" y="29531"/>
                </a:cubicBezTo>
                <a:cubicBezTo>
                  <a:pt x="38491" y="29510"/>
                  <a:pt x="38532" y="29490"/>
                  <a:pt x="38552" y="29470"/>
                </a:cubicBezTo>
                <a:cubicBezTo>
                  <a:pt x="38593" y="29510"/>
                  <a:pt x="38613" y="29531"/>
                  <a:pt x="38654" y="29551"/>
                </a:cubicBezTo>
                <a:cubicBezTo>
                  <a:pt x="38756" y="29429"/>
                  <a:pt x="38838" y="29307"/>
                  <a:pt x="38878" y="29164"/>
                </a:cubicBezTo>
                <a:cubicBezTo>
                  <a:pt x="38939" y="28961"/>
                  <a:pt x="39021" y="28798"/>
                  <a:pt x="38919" y="28614"/>
                </a:cubicBezTo>
                <a:cubicBezTo>
                  <a:pt x="38919" y="28594"/>
                  <a:pt x="38939" y="28574"/>
                  <a:pt x="38939" y="28553"/>
                </a:cubicBezTo>
                <a:cubicBezTo>
                  <a:pt x="38939" y="28411"/>
                  <a:pt x="38919" y="28268"/>
                  <a:pt x="38919" y="28126"/>
                </a:cubicBezTo>
                <a:cubicBezTo>
                  <a:pt x="38919" y="28044"/>
                  <a:pt x="38919" y="27963"/>
                  <a:pt x="38858" y="27902"/>
                </a:cubicBezTo>
                <a:lnTo>
                  <a:pt x="38756" y="27902"/>
                </a:lnTo>
                <a:cubicBezTo>
                  <a:pt x="38838" y="28003"/>
                  <a:pt x="38838" y="28126"/>
                  <a:pt x="38817" y="28248"/>
                </a:cubicBezTo>
                <a:cubicBezTo>
                  <a:pt x="38776" y="28268"/>
                  <a:pt x="38736" y="28268"/>
                  <a:pt x="38675" y="28289"/>
                </a:cubicBezTo>
                <a:cubicBezTo>
                  <a:pt x="38675" y="28166"/>
                  <a:pt x="38675" y="28065"/>
                  <a:pt x="38675" y="27942"/>
                </a:cubicBezTo>
                <a:cubicBezTo>
                  <a:pt x="38695" y="27922"/>
                  <a:pt x="38715" y="27922"/>
                  <a:pt x="38736" y="27902"/>
                </a:cubicBezTo>
                <a:cubicBezTo>
                  <a:pt x="38695" y="27779"/>
                  <a:pt x="38634" y="27657"/>
                  <a:pt x="38593" y="27535"/>
                </a:cubicBezTo>
                <a:lnTo>
                  <a:pt x="38389" y="27494"/>
                </a:lnTo>
                <a:cubicBezTo>
                  <a:pt x="38389" y="27413"/>
                  <a:pt x="38369" y="27331"/>
                  <a:pt x="38369" y="27291"/>
                </a:cubicBezTo>
                <a:cubicBezTo>
                  <a:pt x="38410" y="27168"/>
                  <a:pt x="38532" y="27128"/>
                  <a:pt x="38532" y="27026"/>
                </a:cubicBezTo>
                <a:cubicBezTo>
                  <a:pt x="38510" y="27013"/>
                  <a:pt x="38491" y="27008"/>
                  <a:pt x="38476" y="27008"/>
                </a:cubicBezTo>
                <a:cubicBezTo>
                  <a:pt x="38400" y="27008"/>
                  <a:pt x="38389" y="27133"/>
                  <a:pt x="38300" y="27133"/>
                </a:cubicBezTo>
                <a:cubicBezTo>
                  <a:pt x="38290" y="27133"/>
                  <a:pt x="38279" y="27131"/>
                  <a:pt x="38267" y="27128"/>
                </a:cubicBezTo>
                <a:cubicBezTo>
                  <a:pt x="38267" y="27087"/>
                  <a:pt x="38267" y="27026"/>
                  <a:pt x="38227" y="26985"/>
                </a:cubicBezTo>
                <a:cubicBezTo>
                  <a:pt x="38206" y="26924"/>
                  <a:pt x="38145" y="26883"/>
                  <a:pt x="38104" y="26843"/>
                </a:cubicBezTo>
                <a:cubicBezTo>
                  <a:pt x="38125" y="26802"/>
                  <a:pt x="38145" y="26781"/>
                  <a:pt x="38165" y="26761"/>
                </a:cubicBezTo>
                <a:cubicBezTo>
                  <a:pt x="38186" y="26761"/>
                  <a:pt x="38206" y="26741"/>
                  <a:pt x="38206" y="26741"/>
                </a:cubicBezTo>
                <a:cubicBezTo>
                  <a:pt x="38233" y="26743"/>
                  <a:pt x="38260" y="26744"/>
                  <a:pt x="38286" y="26744"/>
                </a:cubicBezTo>
                <a:cubicBezTo>
                  <a:pt x="38474" y="26744"/>
                  <a:pt x="38631" y="26678"/>
                  <a:pt x="38756" y="26517"/>
                </a:cubicBezTo>
                <a:cubicBezTo>
                  <a:pt x="38797" y="26476"/>
                  <a:pt x="38878" y="26456"/>
                  <a:pt x="38960" y="26415"/>
                </a:cubicBezTo>
                <a:cubicBezTo>
                  <a:pt x="39000" y="26476"/>
                  <a:pt x="39041" y="26517"/>
                  <a:pt x="39082" y="26578"/>
                </a:cubicBezTo>
                <a:cubicBezTo>
                  <a:pt x="39123" y="26537"/>
                  <a:pt x="39163" y="26517"/>
                  <a:pt x="39224" y="26476"/>
                </a:cubicBezTo>
                <a:lnTo>
                  <a:pt x="39387" y="26476"/>
                </a:lnTo>
                <a:cubicBezTo>
                  <a:pt x="39489" y="26374"/>
                  <a:pt x="39550" y="26293"/>
                  <a:pt x="39632" y="26211"/>
                </a:cubicBezTo>
                <a:cubicBezTo>
                  <a:pt x="39611" y="26171"/>
                  <a:pt x="39591" y="26130"/>
                  <a:pt x="39550" y="26069"/>
                </a:cubicBezTo>
                <a:cubicBezTo>
                  <a:pt x="39611" y="25987"/>
                  <a:pt x="39591" y="25906"/>
                  <a:pt x="39591" y="25824"/>
                </a:cubicBezTo>
                <a:cubicBezTo>
                  <a:pt x="39571" y="25600"/>
                  <a:pt x="39469" y="25376"/>
                  <a:pt x="39591" y="25173"/>
                </a:cubicBezTo>
                <a:cubicBezTo>
                  <a:pt x="39387" y="25030"/>
                  <a:pt x="39489" y="24826"/>
                  <a:pt x="39448" y="24582"/>
                </a:cubicBezTo>
                <a:lnTo>
                  <a:pt x="39448" y="24582"/>
                </a:lnTo>
                <a:cubicBezTo>
                  <a:pt x="39509" y="24643"/>
                  <a:pt x="39565" y="24661"/>
                  <a:pt x="39617" y="24661"/>
                </a:cubicBezTo>
                <a:cubicBezTo>
                  <a:pt x="39696" y="24661"/>
                  <a:pt x="39769" y="24621"/>
                  <a:pt x="39847" y="24621"/>
                </a:cubicBezTo>
                <a:cubicBezTo>
                  <a:pt x="39856" y="24621"/>
                  <a:pt x="39866" y="24621"/>
                  <a:pt x="39876" y="24623"/>
                </a:cubicBezTo>
                <a:cubicBezTo>
                  <a:pt x="39897" y="24562"/>
                  <a:pt x="39917" y="24521"/>
                  <a:pt x="39958" y="24460"/>
                </a:cubicBezTo>
                <a:lnTo>
                  <a:pt x="40243" y="24460"/>
                </a:lnTo>
                <a:cubicBezTo>
                  <a:pt x="40283" y="24297"/>
                  <a:pt x="40263" y="24134"/>
                  <a:pt x="40263" y="23971"/>
                </a:cubicBezTo>
                <a:cubicBezTo>
                  <a:pt x="40263" y="23930"/>
                  <a:pt x="40304" y="23910"/>
                  <a:pt x="40324" y="23828"/>
                </a:cubicBezTo>
                <a:cubicBezTo>
                  <a:pt x="40406" y="23910"/>
                  <a:pt x="40446" y="23971"/>
                  <a:pt x="40507" y="24032"/>
                </a:cubicBezTo>
                <a:cubicBezTo>
                  <a:pt x="40520" y="24031"/>
                  <a:pt x="40532" y="24030"/>
                  <a:pt x="40544" y="24030"/>
                </a:cubicBezTo>
                <a:cubicBezTo>
                  <a:pt x="40701" y="24030"/>
                  <a:pt x="40848" y="24127"/>
                  <a:pt x="41014" y="24127"/>
                </a:cubicBezTo>
                <a:cubicBezTo>
                  <a:pt x="41048" y="24127"/>
                  <a:pt x="41083" y="24123"/>
                  <a:pt x="41118" y="24114"/>
                </a:cubicBezTo>
                <a:cubicBezTo>
                  <a:pt x="41139" y="24175"/>
                  <a:pt x="41159" y="24215"/>
                  <a:pt x="41159" y="24277"/>
                </a:cubicBezTo>
                <a:cubicBezTo>
                  <a:pt x="41241" y="24236"/>
                  <a:pt x="41322" y="24215"/>
                  <a:pt x="41363" y="24195"/>
                </a:cubicBezTo>
                <a:cubicBezTo>
                  <a:pt x="41505" y="24256"/>
                  <a:pt x="41607" y="24317"/>
                  <a:pt x="41709" y="24378"/>
                </a:cubicBezTo>
                <a:cubicBezTo>
                  <a:pt x="41892" y="24215"/>
                  <a:pt x="41953" y="24012"/>
                  <a:pt x="41994" y="23849"/>
                </a:cubicBezTo>
                <a:cubicBezTo>
                  <a:pt x="41994" y="23747"/>
                  <a:pt x="41974" y="23666"/>
                  <a:pt x="41974" y="23604"/>
                </a:cubicBezTo>
                <a:cubicBezTo>
                  <a:pt x="41933" y="23482"/>
                  <a:pt x="41974" y="23380"/>
                  <a:pt x="41994" y="23279"/>
                </a:cubicBezTo>
                <a:cubicBezTo>
                  <a:pt x="42015" y="23177"/>
                  <a:pt x="42015" y="23075"/>
                  <a:pt x="41892" y="23055"/>
                </a:cubicBezTo>
                <a:lnTo>
                  <a:pt x="41892" y="23055"/>
                </a:lnTo>
                <a:cubicBezTo>
                  <a:pt x="41892" y="23055"/>
                  <a:pt x="41892" y="23055"/>
                  <a:pt x="41892" y="23055"/>
                </a:cubicBezTo>
                <a:cubicBezTo>
                  <a:pt x="41852" y="22973"/>
                  <a:pt x="41811" y="22871"/>
                  <a:pt x="41770" y="22769"/>
                </a:cubicBezTo>
                <a:cubicBezTo>
                  <a:pt x="41729" y="22749"/>
                  <a:pt x="41668" y="22729"/>
                  <a:pt x="41628" y="22708"/>
                </a:cubicBezTo>
                <a:cubicBezTo>
                  <a:pt x="41587" y="22586"/>
                  <a:pt x="41546" y="22505"/>
                  <a:pt x="41546" y="22403"/>
                </a:cubicBezTo>
                <a:cubicBezTo>
                  <a:pt x="41546" y="22281"/>
                  <a:pt x="41424" y="22240"/>
                  <a:pt x="41444" y="22138"/>
                </a:cubicBezTo>
                <a:cubicBezTo>
                  <a:pt x="41494" y="22097"/>
                  <a:pt x="41544" y="22086"/>
                  <a:pt x="41592" y="22086"/>
                </a:cubicBezTo>
                <a:cubicBezTo>
                  <a:pt x="41648" y="22086"/>
                  <a:pt x="41703" y="22101"/>
                  <a:pt x="41753" y="22101"/>
                </a:cubicBezTo>
                <a:cubicBezTo>
                  <a:pt x="41766" y="22101"/>
                  <a:pt x="41778" y="22100"/>
                  <a:pt x="41791" y="22097"/>
                </a:cubicBezTo>
                <a:cubicBezTo>
                  <a:pt x="41892" y="22016"/>
                  <a:pt x="41994" y="21914"/>
                  <a:pt x="42116" y="21873"/>
                </a:cubicBezTo>
                <a:cubicBezTo>
                  <a:pt x="42157" y="21914"/>
                  <a:pt x="42198" y="21934"/>
                  <a:pt x="42239" y="21975"/>
                </a:cubicBezTo>
                <a:cubicBezTo>
                  <a:pt x="42315" y="21956"/>
                  <a:pt x="42392" y="21919"/>
                  <a:pt x="42469" y="21880"/>
                </a:cubicBezTo>
                <a:lnTo>
                  <a:pt x="42469" y="21880"/>
                </a:lnTo>
                <a:cubicBezTo>
                  <a:pt x="42483" y="21898"/>
                  <a:pt x="42485" y="21916"/>
                  <a:pt x="42503" y="21934"/>
                </a:cubicBezTo>
                <a:cubicBezTo>
                  <a:pt x="42564" y="21853"/>
                  <a:pt x="42626" y="21792"/>
                  <a:pt x="42687" y="21731"/>
                </a:cubicBezTo>
                <a:cubicBezTo>
                  <a:pt x="42666" y="21690"/>
                  <a:pt x="42646" y="21670"/>
                  <a:pt x="42646" y="21649"/>
                </a:cubicBezTo>
                <a:cubicBezTo>
                  <a:pt x="42646" y="21568"/>
                  <a:pt x="42687" y="21486"/>
                  <a:pt x="42666" y="21405"/>
                </a:cubicBezTo>
                <a:cubicBezTo>
                  <a:pt x="42626" y="21222"/>
                  <a:pt x="42646" y="21059"/>
                  <a:pt x="42727" y="20896"/>
                </a:cubicBezTo>
                <a:cubicBezTo>
                  <a:pt x="42687" y="20835"/>
                  <a:pt x="42646" y="20794"/>
                  <a:pt x="42605" y="20753"/>
                </a:cubicBezTo>
                <a:cubicBezTo>
                  <a:pt x="42625" y="20653"/>
                  <a:pt x="42626" y="20552"/>
                  <a:pt x="42704" y="20452"/>
                </a:cubicBezTo>
                <a:lnTo>
                  <a:pt x="42704" y="20452"/>
                </a:lnTo>
                <a:cubicBezTo>
                  <a:pt x="42705" y="20457"/>
                  <a:pt x="42706" y="20463"/>
                  <a:pt x="42707" y="20468"/>
                </a:cubicBezTo>
                <a:cubicBezTo>
                  <a:pt x="42707" y="20448"/>
                  <a:pt x="42707" y="20448"/>
                  <a:pt x="42707" y="20448"/>
                </a:cubicBezTo>
                <a:cubicBezTo>
                  <a:pt x="42706" y="20449"/>
                  <a:pt x="42705" y="20451"/>
                  <a:pt x="42704" y="20452"/>
                </a:cubicBezTo>
                <a:lnTo>
                  <a:pt x="42704" y="20452"/>
                </a:lnTo>
                <a:cubicBezTo>
                  <a:pt x="42665" y="20255"/>
                  <a:pt x="42645" y="20076"/>
                  <a:pt x="42626" y="19898"/>
                </a:cubicBezTo>
                <a:cubicBezTo>
                  <a:pt x="42707" y="19878"/>
                  <a:pt x="42768" y="19837"/>
                  <a:pt x="42809" y="19837"/>
                </a:cubicBezTo>
                <a:cubicBezTo>
                  <a:pt x="42890" y="19572"/>
                  <a:pt x="42951" y="19328"/>
                  <a:pt x="43012" y="19083"/>
                </a:cubicBezTo>
                <a:cubicBezTo>
                  <a:pt x="43053" y="18839"/>
                  <a:pt x="43094" y="18595"/>
                  <a:pt x="43175" y="18371"/>
                </a:cubicBezTo>
                <a:cubicBezTo>
                  <a:pt x="43257" y="18126"/>
                  <a:pt x="43216" y="17882"/>
                  <a:pt x="43318" y="17678"/>
                </a:cubicBezTo>
                <a:cubicBezTo>
                  <a:pt x="43318" y="17271"/>
                  <a:pt x="43359" y="16884"/>
                  <a:pt x="43359" y="16497"/>
                </a:cubicBezTo>
                <a:cubicBezTo>
                  <a:pt x="43359" y="16110"/>
                  <a:pt x="43359" y="15703"/>
                  <a:pt x="43359" y="15316"/>
                </a:cubicBezTo>
                <a:lnTo>
                  <a:pt x="43196" y="15316"/>
                </a:lnTo>
                <a:cubicBezTo>
                  <a:pt x="43155" y="15173"/>
                  <a:pt x="43318" y="15173"/>
                  <a:pt x="43338" y="15092"/>
                </a:cubicBezTo>
                <a:cubicBezTo>
                  <a:pt x="43298" y="15071"/>
                  <a:pt x="43277" y="15071"/>
                  <a:pt x="43236" y="15071"/>
                </a:cubicBezTo>
                <a:cubicBezTo>
                  <a:pt x="43236" y="15031"/>
                  <a:pt x="43216" y="14969"/>
                  <a:pt x="43216" y="14929"/>
                </a:cubicBezTo>
                <a:cubicBezTo>
                  <a:pt x="43196" y="14888"/>
                  <a:pt x="43114" y="14888"/>
                  <a:pt x="43135" y="14807"/>
                </a:cubicBezTo>
                <a:cubicBezTo>
                  <a:pt x="43196" y="14786"/>
                  <a:pt x="43257" y="14786"/>
                  <a:pt x="43338" y="14786"/>
                </a:cubicBezTo>
                <a:cubicBezTo>
                  <a:pt x="43359" y="14521"/>
                  <a:pt x="43257" y="14297"/>
                  <a:pt x="43196" y="14053"/>
                </a:cubicBezTo>
                <a:cubicBezTo>
                  <a:pt x="43135" y="13829"/>
                  <a:pt x="42951" y="13666"/>
                  <a:pt x="42727" y="13462"/>
                </a:cubicBezTo>
                <a:cubicBezTo>
                  <a:pt x="42687" y="13442"/>
                  <a:pt x="42605" y="13422"/>
                  <a:pt x="42564" y="13401"/>
                </a:cubicBezTo>
                <a:cubicBezTo>
                  <a:pt x="42483" y="13442"/>
                  <a:pt x="42442" y="13462"/>
                  <a:pt x="42401" y="13483"/>
                </a:cubicBezTo>
                <a:cubicBezTo>
                  <a:pt x="42361" y="13442"/>
                  <a:pt x="42340" y="13401"/>
                  <a:pt x="42320" y="13381"/>
                </a:cubicBezTo>
                <a:cubicBezTo>
                  <a:pt x="42271" y="13381"/>
                  <a:pt x="42235" y="13407"/>
                  <a:pt x="42192" y="13407"/>
                </a:cubicBezTo>
                <a:cubicBezTo>
                  <a:pt x="42181" y="13407"/>
                  <a:pt x="42169" y="13405"/>
                  <a:pt x="42157" y="13401"/>
                </a:cubicBezTo>
                <a:cubicBezTo>
                  <a:pt x="42073" y="13384"/>
                  <a:pt x="41988" y="13375"/>
                  <a:pt x="41904" y="13375"/>
                </a:cubicBezTo>
                <a:cubicBezTo>
                  <a:pt x="41785" y="13375"/>
                  <a:pt x="41665" y="13394"/>
                  <a:pt x="41546" y="13442"/>
                </a:cubicBezTo>
                <a:cubicBezTo>
                  <a:pt x="41454" y="13481"/>
                  <a:pt x="41345" y="13504"/>
                  <a:pt x="41235" y="13504"/>
                </a:cubicBezTo>
                <a:cubicBezTo>
                  <a:pt x="41175" y="13504"/>
                  <a:pt x="41115" y="13497"/>
                  <a:pt x="41057" y="13483"/>
                </a:cubicBezTo>
                <a:cubicBezTo>
                  <a:pt x="40894" y="13422"/>
                  <a:pt x="40711" y="13422"/>
                  <a:pt x="40528" y="13422"/>
                </a:cubicBezTo>
                <a:cubicBezTo>
                  <a:pt x="40446" y="13422"/>
                  <a:pt x="40365" y="13428"/>
                  <a:pt x="40285" y="13428"/>
                </a:cubicBezTo>
                <a:cubicBezTo>
                  <a:pt x="40165" y="13428"/>
                  <a:pt x="40047" y="13414"/>
                  <a:pt x="39937" y="13340"/>
                </a:cubicBezTo>
                <a:cubicBezTo>
                  <a:pt x="39958" y="13299"/>
                  <a:pt x="39998" y="13259"/>
                  <a:pt x="39998" y="13218"/>
                </a:cubicBezTo>
                <a:cubicBezTo>
                  <a:pt x="40019" y="13177"/>
                  <a:pt x="40019" y="13116"/>
                  <a:pt x="40039" y="13055"/>
                </a:cubicBezTo>
                <a:cubicBezTo>
                  <a:pt x="40121" y="13014"/>
                  <a:pt x="40222" y="12953"/>
                  <a:pt x="40304" y="12913"/>
                </a:cubicBezTo>
                <a:cubicBezTo>
                  <a:pt x="40365" y="12790"/>
                  <a:pt x="40406" y="12648"/>
                  <a:pt x="40406" y="12505"/>
                </a:cubicBezTo>
                <a:cubicBezTo>
                  <a:pt x="40446" y="12464"/>
                  <a:pt x="40487" y="12444"/>
                  <a:pt x="40528" y="12403"/>
                </a:cubicBezTo>
                <a:cubicBezTo>
                  <a:pt x="40650" y="12281"/>
                  <a:pt x="40569" y="12118"/>
                  <a:pt x="40630" y="11976"/>
                </a:cubicBezTo>
                <a:cubicBezTo>
                  <a:pt x="40691" y="11955"/>
                  <a:pt x="40732" y="11915"/>
                  <a:pt x="40793" y="11894"/>
                </a:cubicBezTo>
                <a:cubicBezTo>
                  <a:pt x="40752" y="11833"/>
                  <a:pt x="40691" y="11772"/>
                  <a:pt x="40650" y="11731"/>
                </a:cubicBezTo>
                <a:cubicBezTo>
                  <a:pt x="40670" y="11589"/>
                  <a:pt x="40691" y="11426"/>
                  <a:pt x="40711" y="11263"/>
                </a:cubicBezTo>
                <a:cubicBezTo>
                  <a:pt x="40630" y="11059"/>
                  <a:pt x="40609" y="10835"/>
                  <a:pt x="40630" y="10611"/>
                </a:cubicBezTo>
                <a:cubicBezTo>
                  <a:pt x="40630" y="10591"/>
                  <a:pt x="40609" y="10570"/>
                  <a:pt x="40609" y="10570"/>
                </a:cubicBezTo>
                <a:cubicBezTo>
                  <a:pt x="40548" y="10530"/>
                  <a:pt x="40487" y="10509"/>
                  <a:pt x="40446" y="10469"/>
                </a:cubicBezTo>
                <a:cubicBezTo>
                  <a:pt x="40385" y="10265"/>
                  <a:pt x="40467" y="10061"/>
                  <a:pt x="40365" y="9878"/>
                </a:cubicBezTo>
                <a:cubicBezTo>
                  <a:pt x="40304" y="9898"/>
                  <a:pt x="40263" y="9919"/>
                  <a:pt x="40222" y="9939"/>
                </a:cubicBezTo>
                <a:cubicBezTo>
                  <a:pt x="40141" y="9736"/>
                  <a:pt x="40080" y="9532"/>
                  <a:pt x="40100" y="9328"/>
                </a:cubicBezTo>
                <a:lnTo>
                  <a:pt x="40100" y="9328"/>
                </a:lnTo>
                <a:cubicBezTo>
                  <a:pt x="39998" y="9511"/>
                  <a:pt x="39998" y="9511"/>
                  <a:pt x="39998" y="9695"/>
                </a:cubicBezTo>
                <a:cubicBezTo>
                  <a:pt x="39958" y="9715"/>
                  <a:pt x="39917" y="9715"/>
                  <a:pt x="39897" y="9736"/>
                </a:cubicBezTo>
                <a:cubicBezTo>
                  <a:pt x="39856" y="9715"/>
                  <a:pt x="39815" y="9674"/>
                  <a:pt x="39795" y="9654"/>
                </a:cubicBezTo>
                <a:cubicBezTo>
                  <a:pt x="39754" y="9736"/>
                  <a:pt x="39713" y="9817"/>
                  <a:pt x="39693" y="9878"/>
                </a:cubicBezTo>
                <a:cubicBezTo>
                  <a:pt x="39571" y="9919"/>
                  <a:pt x="39448" y="9960"/>
                  <a:pt x="39326" y="10000"/>
                </a:cubicBezTo>
                <a:lnTo>
                  <a:pt x="39082" y="10000"/>
                </a:lnTo>
                <a:cubicBezTo>
                  <a:pt x="39062" y="10082"/>
                  <a:pt x="39041" y="10143"/>
                  <a:pt x="39000" y="10204"/>
                </a:cubicBezTo>
                <a:cubicBezTo>
                  <a:pt x="38858" y="10184"/>
                  <a:pt x="38858" y="10082"/>
                  <a:pt x="38838" y="10000"/>
                </a:cubicBezTo>
                <a:cubicBezTo>
                  <a:pt x="38838" y="9980"/>
                  <a:pt x="38797" y="9980"/>
                  <a:pt x="38776" y="9960"/>
                </a:cubicBezTo>
                <a:cubicBezTo>
                  <a:pt x="38756" y="10041"/>
                  <a:pt x="38736" y="10122"/>
                  <a:pt x="38715" y="10184"/>
                </a:cubicBezTo>
                <a:cubicBezTo>
                  <a:pt x="38675" y="10224"/>
                  <a:pt x="38613" y="10245"/>
                  <a:pt x="38532" y="10285"/>
                </a:cubicBezTo>
                <a:cubicBezTo>
                  <a:pt x="38552" y="10184"/>
                  <a:pt x="38573" y="10122"/>
                  <a:pt x="38593" y="10041"/>
                </a:cubicBezTo>
                <a:cubicBezTo>
                  <a:pt x="38593" y="10021"/>
                  <a:pt x="38573" y="10021"/>
                  <a:pt x="38552" y="9980"/>
                </a:cubicBezTo>
                <a:cubicBezTo>
                  <a:pt x="38532" y="10000"/>
                  <a:pt x="38491" y="10000"/>
                  <a:pt x="38451" y="10000"/>
                </a:cubicBezTo>
                <a:cubicBezTo>
                  <a:pt x="38430" y="10082"/>
                  <a:pt x="38389" y="10163"/>
                  <a:pt x="38349" y="10245"/>
                </a:cubicBezTo>
                <a:cubicBezTo>
                  <a:pt x="38227" y="10245"/>
                  <a:pt x="38104" y="10245"/>
                  <a:pt x="37982" y="10224"/>
                </a:cubicBezTo>
                <a:cubicBezTo>
                  <a:pt x="37962" y="10143"/>
                  <a:pt x="37962" y="10041"/>
                  <a:pt x="37962" y="9960"/>
                </a:cubicBezTo>
                <a:lnTo>
                  <a:pt x="37860" y="9960"/>
                </a:lnTo>
                <a:cubicBezTo>
                  <a:pt x="37840" y="10021"/>
                  <a:pt x="37799" y="10102"/>
                  <a:pt x="37778" y="10163"/>
                </a:cubicBezTo>
                <a:lnTo>
                  <a:pt x="37656" y="10163"/>
                </a:lnTo>
                <a:cubicBezTo>
                  <a:pt x="37493" y="10224"/>
                  <a:pt x="37493" y="10346"/>
                  <a:pt x="37453" y="10489"/>
                </a:cubicBezTo>
                <a:cubicBezTo>
                  <a:pt x="37412" y="10367"/>
                  <a:pt x="37392" y="10285"/>
                  <a:pt x="37371" y="10204"/>
                </a:cubicBezTo>
                <a:cubicBezTo>
                  <a:pt x="37392" y="10163"/>
                  <a:pt x="37412" y="10122"/>
                  <a:pt x="37432" y="10082"/>
                </a:cubicBezTo>
                <a:cubicBezTo>
                  <a:pt x="37493" y="10061"/>
                  <a:pt x="37554" y="10041"/>
                  <a:pt x="37616" y="10021"/>
                </a:cubicBezTo>
                <a:cubicBezTo>
                  <a:pt x="37595" y="9797"/>
                  <a:pt x="37738" y="9573"/>
                  <a:pt x="37636" y="9308"/>
                </a:cubicBezTo>
                <a:lnTo>
                  <a:pt x="37636" y="9308"/>
                </a:lnTo>
                <a:cubicBezTo>
                  <a:pt x="37595" y="9369"/>
                  <a:pt x="37554" y="9410"/>
                  <a:pt x="37514" y="9450"/>
                </a:cubicBezTo>
                <a:cubicBezTo>
                  <a:pt x="37432" y="9430"/>
                  <a:pt x="37351" y="9430"/>
                  <a:pt x="37269" y="9410"/>
                </a:cubicBezTo>
                <a:cubicBezTo>
                  <a:pt x="37229" y="9430"/>
                  <a:pt x="37188" y="9450"/>
                  <a:pt x="37147" y="9471"/>
                </a:cubicBezTo>
                <a:cubicBezTo>
                  <a:pt x="37066" y="9349"/>
                  <a:pt x="37127" y="9287"/>
                  <a:pt x="37188" y="9226"/>
                </a:cubicBezTo>
                <a:cubicBezTo>
                  <a:pt x="37249" y="9247"/>
                  <a:pt x="37290" y="9267"/>
                  <a:pt x="37330" y="9287"/>
                </a:cubicBezTo>
                <a:cubicBezTo>
                  <a:pt x="37371" y="9226"/>
                  <a:pt x="37392" y="9165"/>
                  <a:pt x="37432" y="9104"/>
                </a:cubicBezTo>
                <a:cubicBezTo>
                  <a:pt x="37493" y="9125"/>
                  <a:pt x="37554" y="9145"/>
                  <a:pt x="37595" y="9165"/>
                </a:cubicBezTo>
                <a:cubicBezTo>
                  <a:pt x="37656" y="9063"/>
                  <a:pt x="37656" y="9043"/>
                  <a:pt x="37636" y="8860"/>
                </a:cubicBezTo>
                <a:cubicBezTo>
                  <a:pt x="37636" y="8839"/>
                  <a:pt x="37616" y="8839"/>
                  <a:pt x="37595" y="8819"/>
                </a:cubicBezTo>
                <a:cubicBezTo>
                  <a:pt x="37554" y="8819"/>
                  <a:pt x="37493" y="8819"/>
                  <a:pt x="37432" y="8839"/>
                </a:cubicBezTo>
                <a:cubicBezTo>
                  <a:pt x="37392" y="8717"/>
                  <a:pt x="37392" y="8595"/>
                  <a:pt x="37432" y="8473"/>
                </a:cubicBezTo>
                <a:cubicBezTo>
                  <a:pt x="37473" y="8452"/>
                  <a:pt x="37514" y="8473"/>
                  <a:pt x="37554" y="8432"/>
                </a:cubicBezTo>
                <a:cubicBezTo>
                  <a:pt x="37575" y="8412"/>
                  <a:pt x="37656" y="8391"/>
                  <a:pt x="37616" y="8290"/>
                </a:cubicBezTo>
                <a:lnTo>
                  <a:pt x="37616" y="8290"/>
                </a:lnTo>
                <a:cubicBezTo>
                  <a:pt x="37534" y="8310"/>
                  <a:pt x="37432" y="8351"/>
                  <a:pt x="37351" y="8371"/>
                </a:cubicBezTo>
                <a:cubicBezTo>
                  <a:pt x="37371" y="8371"/>
                  <a:pt x="37371" y="8391"/>
                  <a:pt x="37371" y="8391"/>
                </a:cubicBezTo>
                <a:cubicBezTo>
                  <a:pt x="37249" y="8493"/>
                  <a:pt x="37127" y="8575"/>
                  <a:pt x="37005" y="8656"/>
                </a:cubicBezTo>
                <a:cubicBezTo>
                  <a:pt x="36964" y="8839"/>
                  <a:pt x="36943" y="9002"/>
                  <a:pt x="36903" y="9186"/>
                </a:cubicBezTo>
                <a:cubicBezTo>
                  <a:pt x="36943" y="9247"/>
                  <a:pt x="36964" y="9328"/>
                  <a:pt x="37005" y="9389"/>
                </a:cubicBezTo>
                <a:cubicBezTo>
                  <a:pt x="36984" y="9471"/>
                  <a:pt x="36964" y="9532"/>
                  <a:pt x="36943" y="9613"/>
                </a:cubicBezTo>
                <a:cubicBezTo>
                  <a:pt x="36886" y="9655"/>
                  <a:pt x="36828" y="9666"/>
                  <a:pt x="36769" y="9666"/>
                </a:cubicBezTo>
                <a:cubicBezTo>
                  <a:pt x="36699" y="9666"/>
                  <a:pt x="36628" y="9651"/>
                  <a:pt x="36553" y="9651"/>
                </a:cubicBezTo>
                <a:cubicBezTo>
                  <a:pt x="36534" y="9651"/>
                  <a:pt x="36515" y="9652"/>
                  <a:pt x="36495" y="9654"/>
                </a:cubicBezTo>
                <a:cubicBezTo>
                  <a:pt x="36495" y="9593"/>
                  <a:pt x="36495" y="9552"/>
                  <a:pt x="36475" y="9511"/>
                </a:cubicBezTo>
                <a:cubicBezTo>
                  <a:pt x="36475" y="9471"/>
                  <a:pt x="36455" y="9430"/>
                  <a:pt x="36434" y="9369"/>
                </a:cubicBezTo>
                <a:cubicBezTo>
                  <a:pt x="36495" y="9328"/>
                  <a:pt x="36536" y="9267"/>
                  <a:pt x="36597" y="9226"/>
                </a:cubicBezTo>
                <a:cubicBezTo>
                  <a:pt x="36516" y="9125"/>
                  <a:pt x="36475" y="9002"/>
                  <a:pt x="36495" y="8819"/>
                </a:cubicBezTo>
                <a:cubicBezTo>
                  <a:pt x="36495" y="8799"/>
                  <a:pt x="36536" y="8738"/>
                  <a:pt x="36557" y="8676"/>
                </a:cubicBezTo>
                <a:cubicBezTo>
                  <a:pt x="36495" y="8636"/>
                  <a:pt x="36455" y="8554"/>
                  <a:pt x="36495" y="8493"/>
                </a:cubicBezTo>
                <a:cubicBezTo>
                  <a:pt x="36557" y="8391"/>
                  <a:pt x="36455" y="8330"/>
                  <a:pt x="36455" y="8269"/>
                </a:cubicBezTo>
                <a:cubicBezTo>
                  <a:pt x="36475" y="8228"/>
                  <a:pt x="36495" y="8188"/>
                  <a:pt x="36516" y="8147"/>
                </a:cubicBezTo>
                <a:cubicBezTo>
                  <a:pt x="36495" y="8066"/>
                  <a:pt x="36475" y="7984"/>
                  <a:pt x="36414" y="7903"/>
                </a:cubicBezTo>
                <a:cubicBezTo>
                  <a:pt x="36353" y="8025"/>
                  <a:pt x="36353" y="8147"/>
                  <a:pt x="36210" y="8167"/>
                </a:cubicBezTo>
                <a:cubicBezTo>
                  <a:pt x="36190" y="8127"/>
                  <a:pt x="36170" y="8086"/>
                  <a:pt x="36129" y="8025"/>
                </a:cubicBezTo>
                <a:cubicBezTo>
                  <a:pt x="36129" y="8025"/>
                  <a:pt x="36109" y="8045"/>
                  <a:pt x="36109" y="8045"/>
                </a:cubicBezTo>
                <a:cubicBezTo>
                  <a:pt x="36068" y="8106"/>
                  <a:pt x="36047" y="8167"/>
                  <a:pt x="36027" y="8228"/>
                </a:cubicBezTo>
                <a:cubicBezTo>
                  <a:pt x="36047" y="8269"/>
                  <a:pt x="36068" y="8310"/>
                  <a:pt x="36109" y="8371"/>
                </a:cubicBezTo>
                <a:cubicBezTo>
                  <a:pt x="36129" y="8330"/>
                  <a:pt x="36149" y="8290"/>
                  <a:pt x="36170" y="8249"/>
                </a:cubicBezTo>
                <a:cubicBezTo>
                  <a:pt x="36192" y="8226"/>
                  <a:pt x="36220" y="8210"/>
                  <a:pt x="36248" y="8210"/>
                </a:cubicBezTo>
                <a:cubicBezTo>
                  <a:pt x="36271" y="8210"/>
                  <a:pt x="36294" y="8221"/>
                  <a:pt x="36312" y="8249"/>
                </a:cubicBezTo>
                <a:cubicBezTo>
                  <a:pt x="36353" y="8554"/>
                  <a:pt x="36394" y="8860"/>
                  <a:pt x="36373" y="9186"/>
                </a:cubicBezTo>
                <a:cubicBezTo>
                  <a:pt x="36353" y="9226"/>
                  <a:pt x="36312" y="9267"/>
                  <a:pt x="36271" y="9308"/>
                </a:cubicBezTo>
                <a:cubicBezTo>
                  <a:pt x="36231" y="9287"/>
                  <a:pt x="36190" y="9267"/>
                  <a:pt x="36129" y="9226"/>
                </a:cubicBezTo>
                <a:cubicBezTo>
                  <a:pt x="36170" y="9125"/>
                  <a:pt x="36109" y="9023"/>
                  <a:pt x="36170" y="8921"/>
                </a:cubicBezTo>
                <a:cubicBezTo>
                  <a:pt x="36210" y="8839"/>
                  <a:pt x="36190" y="8758"/>
                  <a:pt x="36149" y="8697"/>
                </a:cubicBezTo>
                <a:cubicBezTo>
                  <a:pt x="36027" y="8697"/>
                  <a:pt x="36068" y="8778"/>
                  <a:pt x="36047" y="8839"/>
                </a:cubicBezTo>
                <a:cubicBezTo>
                  <a:pt x="36027" y="8880"/>
                  <a:pt x="36007" y="8941"/>
                  <a:pt x="35986" y="8982"/>
                </a:cubicBezTo>
                <a:cubicBezTo>
                  <a:pt x="35966" y="9043"/>
                  <a:pt x="35946" y="9104"/>
                  <a:pt x="35925" y="9165"/>
                </a:cubicBezTo>
                <a:cubicBezTo>
                  <a:pt x="35884" y="9145"/>
                  <a:pt x="35844" y="9145"/>
                  <a:pt x="35844" y="9125"/>
                </a:cubicBezTo>
                <a:cubicBezTo>
                  <a:pt x="35803" y="8962"/>
                  <a:pt x="35762" y="8799"/>
                  <a:pt x="35864" y="8656"/>
                </a:cubicBezTo>
                <a:cubicBezTo>
                  <a:pt x="35803" y="8351"/>
                  <a:pt x="35803" y="8351"/>
                  <a:pt x="35864" y="8127"/>
                </a:cubicBezTo>
                <a:lnTo>
                  <a:pt x="35844" y="8106"/>
                </a:lnTo>
                <a:cubicBezTo>
                  <a:pt x="35844" y="7984"/>
                  <a:pt x="35823" y="7882"/>
                  <a:pt x="35823" y="7780"/>
                </a:cubicBezTo>
                <a:cubicBezTo>
                  <a:pt x="35844" y="7679"/>
                  <a:pt x="35884" y="7556"/>
                  <a:pt x="35864" y="7475"/>
                </a:cubicBezTo>
                <a:cubicBezTo>
                  <a:pt x="35803" y="7373"/>
                  <a:pt x="35905" y="7271"/>
                  <a:pt x="35864" y="7149"/>
                </a:cubicBezTo>
                <a:cubicBezTo>
                  <a:pt x="35742" y="7149"/>
                  <a:pt x="35701" y="7210"/>
                  <a:pt x="35660" y="7312"/>
                </a:cubicBezTo>
                <a:cubicBezTo>
                  <a:pt x="35681" y="7332"/>
                  <a:pt x="35701" y="7373"/>
                  <a:pt x="35742" y="7393"/>
                </a:cubicBezTo>
                <a:cubicBezTo>
                  <a:pt x="35722" y="7495"/>
                  <a:pt x="35722" y="7577"/>
                  <a:pt x="35701" y="7679"/>
                </a:cubicBezTo>
                <a:cubicBezTo>
                  <a:pt x="35681" y="7699"/>
                  <a:pt x="35660" y="7699"/>
                  <a:pt x="35620" y="7719"/>
                </a:cubicBezTo>
                <a:cubicBezTo>
                  <a:pt x="35599" y="7577"/>
                  <a:pt x="35559" y="7455"/>
                  <a:pt x="35538" y="7332"/>
                </a:cubicBezTo>
                <a:cubicBezTo>
                  <a:pt x="35559" y="7292"/>
                  <a:pt x="35579" y="7251"/>
                  <a:pt x="35599" y="7231"/>
                </a:cubicBezTo>
                <a:cubicBezTo>
                  <a:pt x="35640" y="7088"/>
                  <a:pt x="35518" y="6986"/>
                  <a:pt x="35640" y="6864"/>
                </a:cubicBezTo>
                <a:cubicBezTo>
                  <a:pt x="35701" y="6925"/>
                  <a:pt x="35783" y="6966"/>
                  <a:pt x="35864" y="7047"/>
                </a:cubicBezTo>
                <a:cubicBezTo>
                  <a:pt x="35946" y="6844"/>
                  <a:pt x="35823" y="6640"/>
                  <a:pt x="35905" y="6477"/>
                </a:cubicBezTo>
                <a:cubicBezTo>
                  <a:pt x="35925" y="6457"/>
                  <a:pt x="35905" y="6457"/>
                  <a:pt x="35905" y="6436"/>
                </a:cubicBezTo>
                <a:cubicBezTo>
                  <a:pt x="35905" y="6436"/>
                  <a:pt x="35905" y="6436"/>
                  <a:pt x="35884" y="6416"/>
                </a:cubicBezTo>
                <a:lnTo>
                  <a:pt x="35823" y="6416"/>
                </a:lnTo>
                <a:cubicBezTo>
                  <a:pt x="35701" y="6457"/>
                  <a:pt x="35762" y="6599"/>
                  <a:pt x="35640" y="6640"/>
                </a:cubicBezTo>
                <a:cubicBezTo>
                  <a:pt x="35620" y="6538"/>
                  <a:pt x="35579" y="6457"/>
                  <a:pt x="35559" y="6355"/>
                </a:cubicBezTo>
                <a:cubicBezTo>
                  <a:pt x="35416" y="6334"/>
                  <a:pt x="35294" y="6314"/>
                  <a:pt x="35172" y="6314"/>
                </a:cubicBezTo>
                <a:cubicBezTo>
                  <a:pt x="34927" y="6416"/>
                  <a:pt x="34642" y="6375"/>
                  <a:pt x="34377" y="6518"/>
                </a:cubicBezTo>
                <a:cubicBezTo>
                  <a:pt x="34459" y="6558"/>
                  <a:pt x="34520" y="6599"/>
                  <a:pt x="34601" y="6640"/>
                </a:cubicBezTo>
                <a:cubicBezTo>
                  <a:pt x="34581" y="6701"/>
                  <a:pt x="34561" y="6721"/>
                  <a:pt x="34540" y="6762"/>
                </a:cubicBezTo>
                <a:cubicBezTo>
                  <a:pt x="34439" y="6742"/>
                  <a:pt x="34337" y="6701"/>
                  <a:pt x="34276" y="6681"/>
                </a:cubicBezTo>
                <a:cubicBezTo>
                  <a:pt x="34035" y="6699"/>
                  <a:pt x="33828" y="6785"/>
                  <a:pt x="33593" y="6785"/>
                </a:cubicBezTo>
                <a:cubicBezTo>
                  <a:pt x="33569" y="6785"/>
                  <a:pt x="33546" y="6784"/>
                  <a:pt x="33522" y="6783"/>
                </a:cubicBezTo>
                <a:cubicBezTo>
                  <a:pt x="33522" y="6742"/>
                  <a:pt x="33542" y="6721"/>
                  <a:pt x="33542" y="6681"/>
                </a:cubicBezTo>
                <a:cubicBezTo>
                  <a:pt x="33563" y="6640"/>
                  <a:pt x="33563" y="6599"/>
                  <a:pt x="33563" y="6558"/>
                </a:cubicBezTo>
                <a:cubicBezTo>
                  <a:pt x="33481" y="6538"/>
                  <a:pt x="33420" y="6538"/>
                  <a:pt x="33359" y="6518"/>
                </a:cubicBezTo>
                <a:cubicBezTo>
                  <a:pt x="33339" y="6497"/>
                  <a:pt x="33339" y="6477"/>
                  <a:pt x="33339" y="6436"/>
                </a:cubicBezTo>
                <a:cubicBezTo>
                  <a:pt x="33339" y="6416"/>
                  <a:pt x="33318" y="6375"/>
                  <a:pt x="33318" y="6355"/>
                </a:cubicBezTo>
                <a:cubicBezTo>
                  <a:pt x="33441" y="6192"/>
                  <a:pt x="33441" y="6131"/>
                  <a:pt x="33339" y="5886"/>
                </a:cubicBezTo>
                <a:cubicBezTo>
                  <a:pt x="33309" y="5886"/>
                  <a:pt x="33290" y="5930"/>
                  <a:pt x="33259" y="5930"/>
                </a:cubicBezTo>
                <a:cubicBezTo>
                  <a:pt x="33247" y="5930"/>
                  <a:pt x="33233" y="5923"/>
                  <a:pt x="33217" y="5907"/>
                </a:cubicBezTo>
                <a:cubicBezTo>
                  <a:pt x="33257" y="5825"/>
                  <a:pt x="33298" y="5723"/>
                  <a:pt x="33339" y="5622"/>
                </a:cubicBezTo>
                <a:cubicBezTo>
                  <a:pt x="33298" y="5601"/>
                  <a:pt x="33257" y="5601"/>
                  <a:pt x="33217" y="5601"/>
                </a:cubicBezTo>
                <a:cubicBezTo>
                  <a:pt x="33155" y="5499"/>
                  <a:pt x="33094" y="5438"/>
                  <a:pt x="32993" y="5418"/>
                </a:cubicBezTo>
                <a:cubicBezTo>
                  <a:pt x="32830" y="5418"/>
                  <a:pt x="32687" y="5377"/>
                  <a:pt x="32545" y="5357"/>
                </a:cubicBezTo>
                <a:cubicBezTo>
                  <a:pt x="32545" y="5275"/>
                  <a:pt x="32545" y="5214"/>
                  <a:pt x="32545" y="5174"/>
                </a:cubicBezTo>
                <a:cubicBezTo>
                  <a:pt x="32463" y="5153"/>
                  <a:pt x="32382" y="5153"/>
                  <a:pt x="32321" y="5133"/>
                </a:cubicBezTo>
                <a:cubicBezTo>
                  <a:pt x="32253" y="5210"/>
                  <a:pt x="32181" y="5232"/>
                  <a:pt x="32109" y="5232"/>
                </a:cubicBezTo>
                <a:cubicBezTo>
                  <a:pt x="32028" y="5232"/>
                  <a:pt x="31948" y="5205"/>
                  <a:pt x="31872" y="5194"/>
                </a:cubicBezTo>
                <a:cubicBezTo>
                  <a:pt x="31800" y="5194"/>
                  <a:pt x="31792" y="5258"/>
                  <a:pt x="31748" y="5258"/>
                </a:cubicBezTo>
                <a:cubicBezTo>
                  <a:pt x="31743" y="5258"/>
                  <a:pt x="31737" y="5257"/>
                  <a:pt x="31730" y="5255"/>
                </a:cubicBezTo>
                <a:cubicBezTo>
                  <a:pt x="31710" y="5194"/>
                  <a:pt x="31689" y="5153"/>
                  <a:pt x="31669" y="5092"/>
                </a:cubicBezTo>
                <a:cubicBezTo>
                  <a:pt x="31628" y="5113"/>
                  <a:pt x="31587" y="5153"/>
                  <a:pt x="31567" y="5174"/>
                </a:cubicBezTo>
                <a:cubicBezTo>
                  <a:pt x="31486" y="5072"/>
                  <a:pt x="31424" y="4990"/>
                  <a:pt x="31363" y="4909"/>
                </a:cubicBezTo>
                <a:cubicBezTo>
                  <a:pt x="31343" y="4868"/>
                  <a:pt x="31302" y="4807"/>
                  <a:pt x="31282" y="4766"/>
                </a:cubicBezTo>
                <a:cubicBezTo>
                  <a:pt x="31282" y="4746"/>
                  <a:pt x="31282" y="4726"/>
                  <a:pt x="31282" y="4705"/>
                </a:cubicBezTo>
                <a:cubicBezTo>
                  <a:pt x="31323" y="4705"/>
                  <a:pt x="31343" y="4685"/>
                  <a:pt x="31384" y="4664"/>
                </a:cubicBezTo>
                <a:cubicBezTo>
                  <a:pt x="31404" y="4624"/>
                  <a:pt x="31445" y="4563"/>
                  <a:pt x="31445" y="4542"/>
                </a:cubicBezTo>
                <a:cubicBezTo>
                  <a:pt x="31424" y="4461"/>
                  <a:pt x="31404" y="4400"/>
                  <a:pt x="31384" y="4359"/>
                </a:cubicBezTo>
                <a:cubicBezTo>
                  <a:pt x="31486" y="4257"/>
                  <a:pt x="31486" y="4257"/>
                  <a:pt x="31526" y="4054"/>
                </a:cubicBezTo>
                <a:cubicBezTo>
                  <a:pt x="31368" y="3948"/>
                  <a:pt x="31225" y="3797"/>
                  <a:pt x="31018" y="3797"/>
                </a:cubicBezTo>
                <a:cubicBezTo>
                  <a:pt x="30986" y="3797"/>
                  <a:pt x="30951" y="3801"/>
                  <a:pt x="30915" y="3809"/>
                </a:cubicBezTo>
                <a:cubicBezTo>
                  <a:pt x="30915" y="3768"/>
                  <a:pt x="30915" y="3728"/>
                  <a:pt x="30936" y="3687"/>
                </a:cubicBezTo>
                <a:cubicBezTo>
                  <a:pt x="30936" y="3667"/>
                  <a:pt x="30936" y="3626"/>
                  <a:pt x="30956" y="3585"/>
                </a:cubicBezTo>
                <a:cubicBezTo>
                  <a:pt x="30915" y="3565"/>
                  <a:pt x="30875" y="3565"/>
                  <a:pt x="30834" y="3565"/>
                </a:cubicBezTo>
                <a:cubicBezTo>
                  <a:pt x="30827" y="3558"/>
                  <a:pt x="30822" y="3556"/>
                  <a:pt x="30819" y="3556"/>
                </a:cubicBezTo>
                <a:cubicBezTo>
                  <a:pt x="30811" y="3556"/>
                  <a:pt x="30807" y="3565"/>
                  <a:pt x="30793" y="3565"/>
                </a:cubicBezTo>
                <a:cubicBezTo>
                  <a:pt x="30813" y="3707"/>
                  <a:pt x="30793" y="3789"/>
                  <a:pt x="30671" y="3829"/>
                </a:cubicBezTo>
                <a:cubicBezTo>
                  <a:pt x="30630" y="3829"/>
                  <a:pt x="30569" y="3809"/>
                  <a:pt x="30508" y="3789"/>
                </a:cubicBezTo>
                <a:cubicBezTo>
                  <a:pt x="30508" y="3728"/>
                  <a:pt x="30508" y="3707"/>
                  <a:pt x="30508" y="3667"/>
                </a:cubicBezTo>
                <a:cubicBezTo>
                  <a:pt x="30508" y="3646"/>
                  <a:pt x="30488" y="3605"/>
                  <a:pt x="30488" y="3565"/>
                </a:cubicBezTo>
                <a:cubicBezTo>
                  <a:pt x="30406" y="3605"/>
                  <a:pt x="30365" y="3646"/>
                  <a:pt x="30304" y="3667"/>
                </a:cubicBezTo>
                <a:cubicBezTo>
                  <a:pt x="30345" y="3667"/>
                  <a:pt x="30365" y="3687"/>
                  <a:pt x="30427" y="3707"/>
                </a:cubicBezTo>
                <a:cubicBezTo>
                  <a:pt x="30406" y="3748"/>
                  <a:pt x="30386" y="3768"/>
                  <a:pt x="30365" y="3789"/>
                </a:cubicBezTo>
                <a:cubicBezTo>
                  <a:pt x="30304" y="3768"/>
                  <a:pt x="30264" y="3768"/>
                  <a:pt x="30243" y="3768"/>
                </a:cubicBezTo>
                <a:cubicBezTo>
                  <a:pt x="30169" y="3805"/>
                  <a:pt x="30162" y="3893"/>
                  <a:pt x="30070" y="3893"/>
                </a:cubicBezTo>
                <a:cubicBezTo>
                  <a:pt x="30060" y="3893"/>
                  <a:pt x="30050" y="3892"/>
                  <a:pt x="30040" y="3891"/>
                </a:cubicBezTo>
                <a:cubicBezTo>
                  <a:pt x="30040" y="3850"/>
                  <a:pt x="30019" y="3809"/>
                  <a:pt x="30019" y="3789"/>
                </a:cubicBezTo>
                <a:cubicBezTo>
                  <a:pt x="30101" y="3402"/>
                  <a:pt x="30325" y="3096"/>
                  <a:pt x="30406" y="2730"/>
                </a:cubicBezTo>
                <a:lnTo>
                  <a:pt x="30406" y="2730"/>
                </a:lnTo>
                <a:lnTo>
                  <a:pt x="30264" y="2811"/>
                </a:lnTo>
                <a:cubicBezTo>
                  <a:pt x="30243" y="2913"/>
                  <a:pt x="30243" y="2995"/>
                  <a:pt x="30162" y="3076"/>
                </a:cubicBezTo>
                <a:cubicBezTo>
                  <a:pt x="30101" y="2974"/>
                  <a:pt x="30162" y="2913"/>
                  <a:pt x="30162" y="2832"/>
                </a:cubicBezTo>
                <a:cubicBezTo>
                  <a:pt x="30202" y="2811"/>
                  <a:pt x="30243" y="2811"/>
                  <a:pt x="30264" y="2811"/>
                </a:cubicBezTo>
                <a:cubicBezTo>
                  <a:pt x="30223" y="2730"/>
                  <a:pt x="30202" y="2648"/>
                  <a:pt x="30284" y="2546"/>
                </a:cubicBezTo>
                <a:cubicBezTo>
                  <a:pt x="30386" y="2567"/>
                  <a:pt x="30365" y="2669"/>
                  <a:pt x="30386" y="2730"/>
                </a:cubicBezTo>
                <a:cubicBezTo>
                  <a:pt x="30406" y="2730"/>
                  <a:pt x="30406" y="2730"/>
                  <a:pt x="30406" y="2709"/>
                </a:cubicBezTo>
                <a:cubicBezTo>
                  <a:pt x="30467" y="2587"/>
                  <a:pt x="30508" y="2465"/>
                  <a:pt x="30569" y="2302"/>
                </a:cubicBezTo>
                <a:lnTo>
                  <a:pt x="30569" y="2302"/>
                </a:lnTo>
                <a:cubicBezTo>
                  <a:pt x="30467" y="2343"/>
                  <a:pt x="30406" y="2363"/>
                  <a:pt x="30345" y="2404"/>
                </a:cubicBezTo>
                <a:cubicBezTo>
                  <a:pt x="30325" y="2322"/>
                  <a:pt x="30325" y="2261"/>
                  <a:pt x="30325" y="2200"/>
                </a:cubicBezTo>
                <a:cubicBezTo>
                  <a:pt x="30202" y="2180"/>
                  <a:pt x="30121" y="2098"/>
                  <a:pt x="29999" y="2098"/>
                </a:cubicBezTo>
                <a:cubicBezTo>
                  <a:pt x="29977" y="2103"/>
                  <a:pt x="29956" y="2104"/>
                  <a:pt x="29934" y="2104"/>
                </a:cubicBezTo>
                <a:cubicBezTo>
                  <a:pt x="29875" y="2104"/>
                  <a:pt x="29817" y="2093"/>
                  <a:pt x="29758" y="2093"/>
                </a:cubicBezTo>
                <a:cubicBezTo>
                  <a:pt x="29736" y="2093"/>
                  <a:pt x="29715" y="2094"/>
                  <a:pt x="29693" y="2098"/>
                </a:cubicBezTo>
                <a:cubicBezTo>
                  <a:pt x="29673" y="2139"/>
                  <a:pt x="29673" y="2200"/>
                  <a:pt x="29673" y="2241"/>
                </a:cubicBezTo>
                <a:cubicBezTo>
                  <a:pt x="29571" y="2221"/>
                  <a:pt x="29469" y="2160"/>
                  <a:pt x="29367" y="2160"/>
                </a:cubicBezTo>
                <a:cubicBezTo>
                  <a:pt x="29245" y="2160"/>
                  <a:pt x="29143" y="2200"/>
                  <a:pt x="29042" y="2200"/>
                </a:cubicBezTo>
                <a:cubicBezTo>
                  <a:pt x="28919" y="2200"/>
                  <a:pt x="28797" y="2180"/>
                  <a:pt x="28695" y="2119"/>
                </a:cubicBezTo>
                <a:lnTo>
                  <a:pt x="28634" y="2119"/>
                </a:lnTo>
                <a:cubicBezTo>
                  <a:pt x="28614" y="2139"/>
                  <a:pt x="28573" y="2160"/>
                  <a:pt x="28553" y="2180"/>
                </a:cubicBezTo>
                <a:cubicBezTo>
                  <a:pt x="28370" y="2037"/>
                  <a:pt x="28084" y="2037"/>
                  <a:pt x="27942" y="1874"/>
                </a:cubicBezTo>
                <a:cubicBezTo>
                  <a:pt x="27820" y="1874"/>
                  <a:pt x="27698" y="1854"/>
                  <a:pt x="27596" y="1854"/>
                </a:cubicBezTo>
                <a:cubicBezTo>
                  <a:pt x="27575" y="1813"/>
                  <a:pt x="27555" y="1773"/>
                  <a:pt x="27535" y="1752"/>
                </a:cubicBezTo>
                <a:cubicBezTo>
                  <a:pt x="27433" y="1711"/>
                  <a:pt x="27331" y="1671"/>
                  <a:pt x="27249" y="1630"/>
                </a:cubicBezTo>
                <a:cubicBezTo>
                  <a:pt x="27229" y="1589"/>
                  <a:pt x="27229" y="1569"/>
                  <a:pt x="27229" y="1549"/>
                </a:cubicBezTo>
                <a:cubicBezTo>
                  <a:pt x="27107" y="1549"/>
                  <a:pt x="27005" y="1549"/>
                  <a:pt x="26903" y="1569"/>
                </a:cubicBezTo>
                <a:cubicBezTo>
                  <a:pt x="26822" y="1569"/>
                  <a:pt x="26720" y="1589"/>
                  <a:pt x="26618" y="1589"/>
                </a:cubicBezTo>
                <a:cubicBezTo>
                  <a:pt x="26496" y="1487"/>
                  <a:pt x="26292" y="1508"/>
                  <a:pt x="26252" y="1345"/>
                </a:cubicBezTo>
                <a:cubicBezTo>
                  <a:pt x="26129" y="1263"/>
                  <a:pt x="25987" y="1263"/>
                  <a:pt x="25926" y="1162"/>
                </a:cubicBezTo>
                <a:cubicBezTo>
                  <a:pt x="25966" y="1121"/>
                  <a:pt x="26007" y="1101"/>
                  <a:pt x="26068" y="1080"/>
                </a:cubicBezTo>
                <a:cubicBezTo>
                  <a:pt x="25966" y="1019"/>
                  <a:pt x="25885" y="978"/>
                  <a:pt x="25824" y="917"/>
                </a:cubicBezTo>
                <a:cubicBezTo>
                  <a:pt x="25783" y="876"/>
                  <a:pt x="25763" y="815"/>
                  <a:pt x="25702" y="775"/>
                </a:cubicBezTo>
                <a:cubicBezTo>
                  <a:pt x="25661" y="754"/>
                  <a:pt x="25641" y="714"/>
                  <a:pt x="25620" y="652"/>
                </a:cubicBezTo>
                <a:cubicBezTo>
                  <a:pt x="25579" y="612"/>
                  <a:pt x="25539" y="571"/>
                  <a:pt x="25498" y="510"/>
                </a:cubicBezTo>
                <a:cubicBezTo>
                  <a:pt x="25478" y="469"/>
                  <a:pt x="25478" y="408"/>
                  <a:pt x="25478" y="327"/>
                </a:cubicBezTo>
                <a:cubicBezTo>
                  <a:pt x="25417" y="388"/>
                  <a:pt x="25376" y="428"/>
                  <a:pt x="25355" y="469"/>
                </a:cubicBezTo>
                <a:cubicBezTo>
                  <a:pt x="25233" y="428"/>
                  <a:pt x="25131" y="408"/>
                  <a:pt x="25009" y="367"/>
                </a:cubicBezTo>
                <a:cubicBezTo>
                  <a:pt x="25009" y="408"/>
                  <a:pt x="25009" y="428"/>
                  <a:pt x="24989" y="469"/>
                </a:cubicBezTo>
                <a:cubicBezTo>
                  <a:pt x="25070" y="469"/>
                  <a:pt x="25131" y="469"/>
                  <a:pt x="25193" y="490"/>
                </a:cubicBezTo>
                <a:cubicBezTo>
                  <a:pt x="25233" y="551"/>
                  <a:pt x="25274" y="632"/>
                  <a:pt x="25315" y="714"/>
                </a:cubicBezTo>
                <a:cubicBezTo>
                  <a:pt x="25213" y="815"/>
                  <a:pt x="25254" y="999"/>
                  <a:pt x="25131" y="1141"/>
                </a:cubicBezTo>
                <a:cubicBezTo>
                  <a:pt x="25091" y="1101"/>
                  <a:pt x="25050" y="1060"/>
                  <a:pt x="25009" y="1019"/>
                </a:cubicBezTo>
                <a:cubicBezTo>
                  <a:pt x="25050" y="999"/>
                  <a:pt x="25091" y="978"/>
                  <a:pt x="25131" y="958"/>
                </a:cubicBezTo>
                <a:cubicBezTo>
                  <a:pt x="25152" y="897"/>
                  <a:pt x="25152" y="856"/>
                  <a:pt x="25152" y="775"/>
                </a:cubicBezTo>
                <a:lnTo>
                  <a:pt x="25152" y="775"/>
                </a:lnTo>
                <a:cubicBezTo>
                  <a:pt x="25070" y="856"/>
                  <a:pt x="25009" y="897"/>
                  <a:pt x="24948" y="958"/>
                </a:cubicBezTo>
                <a:cubicBezTo>
                  <a:pt x="24907" y="938"/>
                  <a:pt x="24867" y="917"/>
                  <a:pt x="24846" y="897"/>
                </a:cubicBezTo>
                <a:cubicBezTo>
                  <a:pt x="24785" y="978"/>
                  <a:pt x="24744" y="1060"/>
                  <a:pt x="24683" y="1162"/>
                </a:cubicBezTo>
                <a:cubicBezTo>
                  <a:pt x="24622" y="1121"/>
                  <a:pt x="24561" y="1101"/>
                  <a:pt x="24500" y="1060"/>
                </a:cubicBezTo>
                <a:cubicBezTo>
                  <a:pt x="24500" y="1005"/>
                  <a:pt x="24527" y="1005"/>
                  <a:pt x="24557" y="1005"/>
                </a:cubicBezTo>
                <a:cubicBezTo>
                  <a:pt x="24573" y="1005"/>
                  <a:pt x="24588" y="1005"/>
                  <a:pt x="24602" y="999"/>
                </a:cubicBezTo>
                <a:cubicBezTo>
                  <a:pt x="24658" y="962"/>
                  <a:pt x="24646" y="874"/>
                  <a:pt x="24720" y="874"/>
                </a:cubicBezTo>
                <a:cubicBezTo>
                  <a:pt x="24727" y="874"/>
                  <a:pt x="24735" y="875"/>
                  <a:pt x="24744" y="876"/>
                </a:cubicBezTo>
                <a:cubicBezTo>
                  <a:pt x="24724" y="775"/>
                  <a:pt x="24643" y="775"/>
                  <a:pt x="24582" y="754"/>
                </a:cubicBezTo>
                <a:cubicBezTo>
                  <a:pt x="24561" y="714"/>
                  <a:pt x="24541" y="693"/>
                  <a:pt x="24541" y="652"/>
                </a:cubicBezTo>
                <a:cubicBezTo>
                  <a:pt x="24459" y="652"/>
                  <a:pt x="24378" y="652"/>
                  <a:pt x="24296" y="673"/>
                </a:cubicBezTo>
                <a:cubicBezTo>
                  <a:pt x="24276" y="714"/>
                  <a:pt x="24235" y="734"/>
                  <a:pt x="24215" y="775"/>
                </a:cubicBezTo>
                <a:cubicBezTo>
                  <a:pt x="24134" y="795"/>
                  <a:pt x="24072" y="795"/>
                  <a:pt x="24011" y="815"/>
                </a:cubicBezTo>
                <a:cubicBezTo>
                  <a:pt x="23971" y="917"/>
                  <a:pt x="23950" y="1019"/>
                  <a:pt x="23910" y="1141"/>
                </a:cubicBezTo>
                <a:cubicBezTo>
                  <a:pt x="23828" y="1101"/>
                  <a:pt x="23767" y="1080"/>
                  <a:pt x="23706" y="1039"/>
                </a:cubicBezTo>
                <a:cubicBezTo>
                  <a:pt x="23685" y="1039"/>
                  <a:pt x="23685" y="999"/>
                  <a:pt x="23685" y="958"/>
                </a:cubicBezTo>
                <a:cubicBezTo>
                  <a:pt x="23726" y="958"/>
                  <a:pt x="23767" y="958"/>
                  <a:pt x="23828" y="978"/>
                </a:cubicBezTo>
                <a:cubicBezTo>
                  <a:pt x="23808" y="938"/>
                  <a:pt x="23808" y="897"/>
                  <a:pt x="23787" y="856"/>
                </a:cubicBezTo>
                <a:cubicBezTo>
                  <a:pt x="23726" y="876"/>
                  <a:pt x="23665" y="897"/>
                  <a:pt x="23624" y="938"/>
                </a:cubicBezTo>
                <a:cubicBezTo>
                  <a:pt x="23563" y="978"/>
                  <a:pt x="23482" y="1039"/>
                  <a:pt x="23421" y="1101"/>
                </a:cubicBezTo>
                <a:cubicBezTo>
                  <a:pt x="23421" y="1121"/>
                  <a:pt x="23441" y="1162"/>
                  <a:pt x="23441" y="1202"/>
                </a:cubicBezTo>
                <a:cubicBezTo>
                  <a:pt x="23461" y="1223"/>
                  <a:pt x="23502" y="1263"/>
                  <a:pt x="23523" y="1284"/>
                </a:cubicBezTo>
                <a:cubicBezTo>
                  <a:pt x="23523" y="1325"/>
                  <a:pt x="23523" y="1345"/>
                  <a:pt x="23523" y="1386"/>
                </a:cubicBezTo>
                <a:cubicBezTo>
                  <a:pt x="23461" y="1386"/>
                  <a:pt x="23421" y="1406"/>
                  <a:pt x="23360" y="1426"/>
                </a:cubicBezTo>
                <a:cubicBezTo>
                  <a:pt x="23339" y="1386"/>
                  <a:pt x="23299" y="1365"/>
                  <a:pt x="23258" y="1345"/>
                </a:cubicBezTo>
                <a:cubicBezTo>
                  <a:pt x="23258" y="1304"/>
                  <a:pt x="23258" y="1263"/>
                  <a:pt x="23258" y="1223"/>
                </a:cubicBezTo>
                <a:cubicBezTo>
                  <a:pt x="23217" y="1223"/>
                  <a:pt x="23176" y="1223"/>
                  <a:pt x="23136" y="1243"/>
                </a:cubicBezTo>
                <a:cubicBezTo>
                  <a:pt x="23156" y="1121"/>
                  <a:pt x="23156" y="1039"/>
                  <a:pt x="23176" y="958"/>
                </a:cubicBezTo>
                <a:cubicBezTo>
                  <a:pt x="23034" y="897"/>
                  <a:pt x="22912" y="836"/>
                  <a:pt x="22789" y="775"/>
                </a:cubicBezTo>
                <a:cubicBezTo>
                  <a:pt x="22626" y="876"/>
                  <a:pt x="22586" y="1019"/>
                  <a:pt x="22504" y="1141"/>
                </a:cubicBezTo>
                <a:cubicBezTo>
                  <a:pt x="22545" y="1345"/>
                  <a:pt x="22504" y="1549"/>
                  <a:pt x="22443" y="1773"/>
                </a:cubicBezTo>
                <a:cubicBezTo>
                  <a:pt x="22382" y="1752"/>
                  <a:pt x="22362" y="1732"/>
                  <a:pt x="22321" y="1711"/>
                </a:cubicBezTo>
                <a:cubicBezTo>
                  <a:pt x="22362" y="1365"/>
                  <a:pt x="22301" y="1060"/>
                  <a:pt x="22138" y="795"/>
                </a:cubicBezTo>
                <a:cubicBezTo>
                  <a:pt x="22036" y="693"/>
                  <a:pt x="21934" y="612"/>
                  <a:pt x="21832" y="530"/>
                </a:cubicBezTo>
                <a:cubicBezTo>
                  <a:pt x="21751" y="428"/>
                  <a:pt x="21649" y="347"/>
                  <a:pt x="21506" y="327"/>
                </a:cubicBezTo>
                <a:cubicBezTo>
                  <a:pt x="21384" y="306"/>
                  <a:pt x="21282" y="204"/>
                  <a:pt x="21140" y="204"/>
                </a:cubicBezTo>
                <a:cubicBezTo>
                  <a:pt x="21099" y="204"/>
                  <a:pt x="21058" y="143"/>
                  <a:pt x="21018" y="123"/>
                </a:cubicBezTo>
                <a:lnTo>
                  <a:pt x="21018" y="123"/>
                </a:lnTo>
                <a:cubicBezTo>
                  <a:pt x="21058" y="245"/>
                  <a:pt x="21018" y="347"/>
                  <a:pt x="20977" y="449"/>
                </a:cubicBezTo>
                <a:cubicBezTo>
                  <a:pt x="20936" y="551"/>
                  <a:pt x="20855" y="652"/>
                  <a:pt x="20773" y="734"/>
                </a:cubicBezTo>
                <a:cubicBezTo>
                  <a:pt x="20712" y="754"/>
                  <a:pt x="20671" y="775"/>
                  <a:pt x="20610" y="775"/>
                </a:cubicBezTo>
                <a:cubicBezTo>
                  <a:pt x="20590" y="781"/>
                  <a:pt x="20570" y="784"/>
                  <a:pt x="20549" y="784"/>
                </a:cubicBezTo>
                <a:cubicBezTo>
                  <a:pt x="20508" y="784"/>
                  <a:pt x="20468" y="775"/>
                  <a:pt x="20427" y="775"/>
                </a:cubicBezTo>
                <a:cubicBezTo>
                  <a:pt x="20332" y="869"/>
                  <a:pt x="20233" y="915"/>
                  <a:pt x="20138" y="915"/>
                </a:cubicBezTo>
                <a:cubicBezTo>
                  <a:pt x="20028" y="915"/>
                  <a:pt x="19924" y="854"/>
                  <a:pt x="19836" y="734"/>
                </a:cubicBezTo>
                <a:cubicBezTo>
                  <a:pt x="19796" y="673"/>
                  <a:pt x="19775" y="591"/>
                  <a:pt x="19735" y="510"/>
                </a:cubicBezTo>
                <a:cubicBezTo>
                  <a:pt x="19633" y="510"/>
                  <a:pt x="19551" y="510"/>
                  <a:pt x="19470" y="490"/>
                </a:cubicBezTo>
                <a:cubicBezTo>
                  <a:pt x="19429" y="530"/>
                  <a:pt x="19409" y="551"/>
                  <a:pt x="19348" y="612"/>
                </a:cubicBezTo>
                <a:cubicBezTo>
                  <a:pt x="19327" y="530"/>
                  <a:pt x="19307" y="469"/>
                  <a:pt x="19287" y="408"/>
                </a:cubicBezTo>
                <a:cubicBezTo>
                  <a:pt x="19205" y="449"/>
                  <a:pt x="19144" y="490"/>
                  <a:pt x="19083" y="551"/>
                </a:cubicBezTo>
                <a:cubicBezTo>
                  <a:pt x="18981" y="530"/>
                  <a:pt x="18859" y="530"/>
                  <a:pt x="18737" y="490"/>
                </a:cubicBezTo>
                <a:cubicBezTo>
                  <a:pt x="18665" y="469"/>
                  <a:pt x="18594" y="454"/>
                  <a:pt x="18523" y="454"/>
                </a:cubicBezTo>
                <a:cubicBezTo>
                  <a:pt x="18452" y="454"/>
                  <a:pt x="18380" y="469"/>
                  <a:pt x="18309" y="510"/>
                </a:cubicBezTo>
                <a:cubicBezTo>
                  <a:pt x="18289" y="510"/>
                  <a:pt x="18268" y="510"/>
                  <a:pt x="18227" y="490"/>
                </a:cubicBezTo>
                <a:cubicBezTo>
                  <a:pt x="18187" y="408"/>
                  <a:pt x="18126" y="327"/>
                  <a:pt x="18065" y="225"/>
                </a:cubicBezTo>
                <a:cubicBezTo>
                  <a:pt x="17779" y="367"/>
                  <a:pt x="17555" y="551"/>
                  <a:pt x="17331" y="754"/>
                </a:cubicBezTo>
                <a:cubicBezTo>
                  <a:pt x="17352" y="856"/>
                  <a:pt x="17372" y="938"/>
                  <a:pt x="17372" y="1039"/>
                </a:cubicBezTo>
                <a:cubicBezTo>
                  <a:pt x="17393" y="1080"/>
                  <a:pt x="17393" y="1121"/>
                  <a:pt x="17393" y="1182"/>
                </a:cubicBezTo>
                <a:cubicBezTo>
                  <a:pt x="17230" y="1162"/>
                  <a:pt x="17067" y="1162"/>
                  <a:pt x="16924" y="1141"/>
                </a:cubicBezTo>
                <a:cubicBezTo>
                  <a:pt x="16863" y="1182"/>
                  <a:pt x="16822" y="1202"/>
                  <a:pt x="16761" y="1223"/>
                </a:cubicBezTo>
                <a:cubicBezTo>
                  <a:pt x="16680" y="1223"/>
                  <a:pt x="16619" y="1223"/>
                  <a:pt x="16537" y="1202"/>
                </a:cubicBezTo>
                <a:cubicBezTo>
                  <a:pt x="16496" y="1263"/>
                  <a:pt x="16456" y="1304"/>
                  <a:pt x="16415" y="1365"/>
                </a:cubicBezTo>
                <a:cubicBezTo>
                  <a:pt x="16381" y="1355"/>
                  <a:pt x="16349" y="1350"/>
                  <a:pt x="16320" y="1350"/>
                </a:cubicBezTo>
                <a:cubicBezTo>
                  <a:pt x="16178" y="1350"/>
                  <a:pt x="16096" y="1460"/>
                  <a:pt x="16028" y="1528"/>
                </a:cubicBezTo>
                <a:cubicBezTo>
                  <a:pt x="15865" y="1549"/>
                  <a:pt x="15763" y="1569"/>
                  <a:pt x="15641" y="1589"/>
                </a:cubicBezTo>
                <a:cubicBezTo>
                  <a:pt x="15560" y="1549"/>
                  <a:pt x="15478" y="1487"/>
                  <a:pt x="15397" y="1426"/>
                </a:cubicBezTo>
                <a:cubicBezTo>
                  <a:pt x="15336" y="1447"/>
                  <a:pt x="15254" y="1467"/>
                  <a:pt x="15193" y="1467"/>
                </a:cubicBezTo>
                <a:cubicBezTo>
                  <a:pt x="15091" y="1386"/>
                  <a:pt x="14989" y="1325"/>
                  <a:pt x="14908" y="1243"/>
                </a:cubicBezTo>
                <a:cubicBezTo>
                  <a:pt x="14806" y="1162"/>
                  <a:pt x="14745" y="1060"/>
                  <a:pt x="14643" y="917"/>
                </a:cubicBezTo>
                <a:cubicBezTo>
                  <a:pt x="14602" y="897"/>
                  <a:pt x="14521" y="836"/>
                  <a:pt x="14460" y="795"/>
                </a:cubicBezTo>
                <a:cubicBezTo>
                  <a:pt x="14236" y="775"/>
                  <a:pt x="14236" y="775"/>
                  <a:pt x="14195" y="632"/>
                </a:cubicBezTo>
                <a:cubicBezTo>
                  <a:pt x="14256" y="612"/>
                  <a:pt x="14297" y="591"/>
                  <a:pt x="14399" y="551"/>
                </a:cubicBezTo>
                <a:cubicBezTo>
                  <a:pt x="14093" y="388"/>
                  <a:pt x="13849" y="143"/>
                  <a:pt x="13543" y="62"/>
                </a:cubicBezTo>
                <a:cubicBezTo>
                  <a:pt x="13462" y="103"/>
                  <a:pt x="13442" y="225"/>
                  <a:pt x="13319" y="266"/>
                </a:cubicBezTo>
                <a:cubicBezTo>
                  <a:pt x="13319" y="164"/>
                  <a:pt x="13319" y="103"/>
                  <a:pt x="132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506" name="Google Shape;27506;p31"/>
          <p:cNvGrpSpPr/>
          <p:nvPr/>
        </p:nvGrpSpPr>
        <p:grpSpPr>
          <a:xfrm rot="-5400000">
            <a:off x="10285260" y="4907906"/>
            <a:ext cx="1004808" cy="3657349"/>
            <a:chOff x="-3327375" y="4486028"/>
            <a:chExt cx="323825" cy="1178675"/>
          </a:xfrm>
        </p:grpSpPr>
        <p:sp>
          <p:nvSpPr>
            <p:cNvPr id="27507" name="Google Shape;27507;p31"/>
            <p:cNvSpPr/>
            <p:nvPr/>
          </p:nvSpPr>
          <p:spPr>
            <a:xfrm>
              <a:off x="-3327375" y="4493678"/>
              <a:ext cx="323825" cy="1133875"/>
            </a:xfrm>
            <a:custGeom>
              <a:avLst/>
              <a:gdLst/>
              <a:ahLst/>
              <a:cxnLst/>
              <a:rect l="l" t="t" r="r" b="b"/>
              <a:pathLst>
                <a:path w="12953" h="45355" extrusionOk="0">
                  <a:moveTo>
                    <a:pt x="12484" y="448"/>
                  </a:moveTo>
                  <a:cubicBezTo>
                    <a:pt x="12525" y="448"/>
                    <a:pt x="12546" y="469"/>
                    <a:pt x="12546" y="509"/>
                  </a:cubicBezTo>
                  <a:cubicBezTo>
                    <a:pt x="12546" y="530"/>
                    <a:pt x="12525" y="550"/>
                    <a:pt x="12505" y="550"/>
                  </a:cubicBezTo>
                  <a:cubicBezTo>
                    <a:pt x="12497" y="554"/>
                    <a:pt x="12491" y="556"/>
                    <a:pt x="12486" y="556"/>
                  </a:cubicBezTo>
                  <a:cubicBezTo>
                    <a:pt x="12463" y="556"/>
                    <a:pt x="12460" y="526"/>
                    <a:pt x="12444" y="509"/>
                  </a:cubicBezTo>
                  <a:cubicBezTo>
                    <a:pt x="12444" y="469"/>
                    <a:pt x="12464" y="469"/>
                    <a:pt x="12484" y="448"/>
                  </a:cubicBezTo>
                  <a:close/>
                  <a:moveTo>
                    <a:pt x="9674" y="733"/>
                  </a:moveTo>
                  <a:cubicBezTo>
                    <a:pt x="9694" y="733"/>
                    <a:pt x="9694" y="754"/>
                    <a:pt x="9674" y="774"/>
                  </a:cubicBezTo>
                  <a:cubicBezTo>
                    <a:pt x="9654" y="754"/>
                    <a:pt x="9674" y="754"/>
                    <a:pt x="9674" y="733"/>
                  </a:cubicBezTo>
                  <a:close/>
                  <a:moveTo>
                    <a:pt x="12488" y="587"/>
                  </a:moveTo>
                  <a:cubicBezTo>
                    <a:pt x="12531" y="587"/>
                    <a:pt x="12548" y="631"/>
                    <a:pt x="12566" y="631"/>
                  </a:cubicBezTo>
                  <a:cubicBezTo>
                    <a:pt x="12586" y="693"/>
                    <a:pt x="12566" y="713"/>
                    <a:pt x="12525" y="754"/>
                  </a:cubicBezTo>
                  <a:cubicBezTo>
                    <a:pt x="12525" y="754"/>
                    <a:pt x="12525" y="774"/>
                    <a:pt x="12505" y="774"/>
                  </a:cubicBezTo>
                  <a:cubicBezTo>
                    <a:pt x="12505" y="754"/>
                    <a:pt x="12505" y="754"/>
                    <a:pt x="12525" y="754"/>
                  </a:cubicBezTo>
                  <a:cubicBezTo>
                    <a:pt x="12525" y="693"/>
                    <a:pt x="12464" y="652"/>
                    <a:pt x="12464" y="591"/>
                  </a:cubicBezTo>
                  <a:cubicBezTo>
                    <a:pt x="12473" y="588"/>
                    <a:pt x="12481" y="587"/>
                    <a:pt x="12488" y="587"/>
                  </a:cubicBezTo>
                  <a:close/>
                  <a:moveTo>
                    <a:pt x="10244" y="754"/>
                  </a:moveTo>
                  <a:cubicBezTo>
                    <a:pt x="10285" y="754"/>
                    <a:pt x="10305" y="774"/>
                    <a:pt x="10305" y="815"/>
                  </a:cubicBezTo>
                  <a:cubicBezTo>
                    <a:pt x="10285" y="815"/>
                    <a:pt x="10244" y="815"/>
                    <a:pt x="10224" y="794"/>
                  </a:cubicBezTo>
                  <a:cubicBezTo>
                    <a:pt x="10224" y="774"/>
                    <a:pt x="10224" y="774"/>
                    <a:pt x="10244" y="754"/>
                  </a:cubicBezTo>
                  <a:close/>
                  <a:moveTo>
                    <a:pt x="10305" y="815"/>
                  </a:moveTo>
                  <a:cubicBezTo>
                    <a:pt x="10305" y="815"/>
                    <a:pt x="10326" y="815"/>
                    <a:pt x="10326" y="835"/>
                  </a:cubicBezTo>
                  <a:cubicBezTo>
                    <a:pt x="10305" y="835"/>
                    <a:pt x="10305" y="815"/>
                    <a:pt x="10305" y="815"/>
                  </a:cubicBezTo>
                  <a:close/>
                  <a:moveTo>
                    <a:pt x="11357" y="779"/>
                  </a:moveTo>
                  <a:cubicBezTo>
                    <a:pt x="11364" y="779"/>
                    <a:pt x="11375" y="784"/>
                    <a:pt x="11385" y="794"/>
                  </a:cubicBezTo>
                  <a:cubicBezTo>
                    <a:pt x="11385" y="815"/>
                    <a:pt x="11385" y="835"/>
                    <a:pt x="11385" y="855"/>
                  </a:cubicBezTo>
                  <a:lnTo>
                    <a:pt x="11344" y="855"/>
                  </a:lnTo>
                  <a:cubicBezTo>
                    <a:pt x="11324" y="835"/>
                    <a:pt x="11324" y="815"/>
                    <a:pt x="11344" y="794"/>
                  </a:cubicBezTo>
                  <a:cubicBezTo>
                    <a:pt x="11344" y="784"/>
                    <a:pt x="11349" y="779"/>
                    <a:pt x="11357" y="779"/>
                  </a:cubicBezTo>
                  <a:close/>
                  <a:moveTo>
                    <a:pt x="9451" y="867"/>
                  </a:moveTo>
                  <a:cubicBezTo>
                    <a:pt x="9457" y="867"/>
                    <a:pt x="9464" y="869"/>
                    <a:pt x="9470" y="876"/>
                  </a:cubicBezTo>
                  <a:cubicBezTo>
                    <a:pt x="9460" y="886"/>
                    <a:pt x="9450" y="891"/>
                    <a:pt x="9442" y="891"/>
                  </a:cubicBezTo>
                  <a:cubicBezTo>
                    <a:pt x="9435" y="891"/>
                    <a:pt x="9430" y="886"/>
                    <a:pt x="9430" y="876"/>
                  </a:cubicBezTo>
                  <a:cubicBezTo>
                    <a:pt x="9430" y="876"/>
                    <a:pt x="9439" y="867"/>
                    <a:pt x="9451" y="867"/>
                  </a:cubicBezTo>
                  <a:close/>
                  <a:moveTo>
                    <a:pt x="9366" y="867"/>
                  </a:moveTo>
                  <a:cubicBezTo>
                    <a:pt x="9379" y="867"/>
                    <a:pt x="9389" y="882"/>
                    <a:pt x="9389" y="896"/>
                  </a:cubicBezTo>
                  <a:cubicBezTo>
                    <a:pt x="9389" y="917"/>
                    <a:pt x="9369" y="917"/>
                    <a:pt x="9348" y="917"/>
                  </a:cubicBezTo>
                  <a:cubicBezTo>
                    <a:pt x="9328" y="896"/>
                    <a:pt x="9328" y="876"/>
                    <a:pt x="9348" y="876"/>
                  </a:cubicBezTo>
                  <a:cubicBezTo>
                    <a:pt x="9354" y="870"/>
                    <a:pt x="9360" y="867"/>
                    <a:pt x="9366" y="867"/>
                  </a:cubicBezTo>
                  <a:close/>
                  <a:moveTo>
                    <a:pt x="10407" y="911"/>
                  </a:moveTo>
                  <a:cubicBezTo>
                    <a:pt x="10422" y="911"/>
                    <a:pt x="10438" y="917"/>
                    <a:pt x="10448" y="917"/>
                  </a:cubicBezTo>
                  <a:cubicBezTo>
                    <a:pt x="10489" y="957"/>
                    <a:pt x="10468" y="978"/>
                    <a:pt x="10448" y="1018"/>
                  </a:cubicBezTo>
                  <a:cubicBezTo>
                    <a:pt x="10428" y="998"/>
                    <a:pt x="10387" y="957"/>
                    <a:pt x="10366" y="937"/>
                  </a:cubicBezTo>
                  <a:cubicBezTo>
                    <a:pt x="10377" y="917"/>
                    <a:pt x="10392" y="911"/>
                    <a:pt x="10407" y="911"/>
                  </a:cubicBezTo>
                  <a:close/>
                  <a:moveTo>
                    <a:pt x="12108" y="1003"/>
                  </a:moveTo>
                  <a:cubicBezTo>
                    <a:pt x="12118" y="1003"/>
                    <a:pt x="12128" y="1008"/>
                    <a:pt x="12138" y="1018"/>
                  </a:cubicBezTo>
                  <a:cubicBezTo>
                    <a:pt x="12128" y="1029"/>
                    <a:pt x="12118" y="1034"/>
                    <a:pt x="12108" y="1034"/>
                  </a:cubicBezTo>
                  <a:cubicBezTo>
                    <a:pt x="12098" y="1034"/>
                    <a:pt x="12087" y="1029"/>
                    <a:pt x="12077" y="1018"/>
                  </a:cubicBezTo>
                  <a:cubicBezTo>
                    <a:pt x="12087" y="1008"/>
                    <a:pt x="12098" y="1003"/>
                    <a:pt x="12108" y="1003"/>
                  </a:cubicBezTo>
                  <a:close/>
                  <a:moveTo>
                    <a:pt x="11385" y="1030"/>
                  </a:moveTo>
                  <a:cubicBezTo>
                    <a:pt x="11398" y="1030"/>
                    <a:pt x="11412" y="1039"/>
                    <a:pt x="11425" y="1039"/>
                  </a:cubicBezTo>
                  <a:cubicBezTo>
                    <a:pt x="11446" y="1039"/>
                    <a:pt x="11446" y="1059"/>
                    <a:pt x="11446" y="1079"/>
                  </a:cubicBezTo>
                  <a:cubicBezTo>
                    <a:pt x="11405" y="1059"/>
                    <a:pt x="11385" y="1059"/>
                    <a:pt x="11364" y="1039"/>
                  </a:cubicBezTo>
                  <a:cubicBezTo>
                    <a:pt x="11371" y="1032"/>
                    <a:pt x="11378" y="1030"/>
                    <a:pt x="11385" y="1030"/>
                  </a:cubicBezTo>
                  <a:close/>
                  <a:moveTo>
                    <a:pt x="9715" y="1141"/>
                  </a:moveTo>
                  <a:cubicBezTo>
                    <a:pt x="9735" y="1161"/>
                    <a:pt x="9715" y="1181"/>
                    <a:pt x="9715" y="1202"/>
                  </a:cubicBezTo>
                  <a:cubicBezTo>
                    <a:pt x="9694" y="1181"/>
                    <a:pt x="9694" y="1161"/>
                    <a:pt x="9715" y="1141"/>
                  </a:cubicBezTo>
                  <a:close/>
                  <a:moveTo>
                    <a:pt x="11324" y="917"/>
                  </a:moveTo>
                  <a:cubicBezTo>
                    <a:pt x="11324" y="998"/>
                    <a:pt x="11263" y="1018"/>
                    <a:pt x="11222" y="1079"/>
                  </a:cubicBezTo>
                  <a:lnTo>
                    <a:pt x="11222" y="1202"/>
                  </a:lnTo>
                  <a:cubicBezTo>
                    <a:pt x="11201" y="1222"/>
                    <a:pt x="11181" y="1263"/>
                    <a:pt x="11120" y="1283"/>
                  </a:cubicBezTo>
                  <a:cubicBezTo>
                    <a:pt x="11100" y="1222"/>
                    <a:pt x="11120" y="1181"/>
                    <a:pt x="11100" y="1120"/>
                  </a:cubicBezTo>
                  <a:cubicBezTo>
                    <a:pt x="11140" y="1120"/>
                    <a:pt x="11161" y="1100"/>
                    <a:pt x="11181" y="1100"/>
                  </a:cubicBezTo>
                  <a:cubicBezTo>
                    <a:pt x="11181" y="1018"/>
                    <a:pt x="11263" y="978"/>
                    <a:pt x="11324" y="917"/>
                  </a:cubicBezTo>
                  <a:close/>
                  <a:moveTo>
                    <a:pt x="11996" y="1283"/>
                  </a:moveTo>
                  <a:cubicBezTo>
                    <a:pt x="11996" y="1304"/>
                    <a:pt x="11996" y="1304"/>
                    <a:pt x="11996" y="1304"/>
                  </a:cubicBezTo>
                  <a:cubicBezTo>
                    <a:pt x="11975" y="1304"/>
                    <a:pt x="11975" y="1304"/>
                    <a:pt x="11975" y="1283"/>
                  </a:cubicBezTo>
                  <a:close/>
                  <a:moveTo>
                    <a:pt x="10617" y="924"/>
                  </a:moveTo>
                  <a:cubicBezTo>
                    <a:pt x="10645" y="924"/>
                    <a:pt x="10668" y="933"/>
                    <a:pt x="10692" y="957"/>
                  </a:cubicBezTo>
                  <a:cubicBezTo>
                    <a:pt x="10672" y="998"/>
                    <a:pt x="10652" y="1039"/>
                    <a:pt x="10631" y="1100"/>
                  </a:cubicBezTo>
                  <a:cubicBezTo>
                    <a:pt x="10672" y="1161"/>
                    <a:pt x="10713" y="1222"/>
                    <a:pt x="10753" y="1304"/>
                  </a:cubicBezTo>
                  <a:cubicBezTo>
                    <a:pt x="10738" y="1307"/>
                    <a:pt x="10723" y="1309"/>
                    <a:pt x="10709" y="1309"/>
                  </a:cubicBezTo>
                  <a:cubicBezTo>
                    <a:pt x="10643" y="1309"/>
                    <a:pt x="10579" y="1276"/>
                    <a:pt x="10529" y="1242"/>
                  </a:cubicBezTo>
                  <a:cubicBezTo>
                    <a:pt x="10529" y="1181"/>
                    <a:pt x="10590" y="1100"/>
                    <a:pt x="10529" y="1039"/>
                  </a:cubicBezTo>
                  <a:cubicBezTo>
                    <a:pt x="10529" y="998"/>
                    <a:pt x="10590" y="978"/>
                    <a:pt x="10550" y="937"/>
                  </a:cubicBezTo>
                  <a:cubicBezTo>
                    <a:pt x="10575" y="928"/>
                    <a:pt x="10597" y="924"/>
                    <a:pt x="10617" y="924"/>
                  </a:cubicBezTo>
                  <a:close/>
                  <a:moveTo>
                    <a:pt x="5926" y="1278"/>
                  </a:moveTo>
                  <a:cubicBezTo>
                    <a:pt x="5949" y="1278"/>
                    <a:pt x="5955" y="1307"/>
                    <a:pt x="5988" y="1324"/>
                  </a:cubicBezTo>
                  <a:cubicBezTo>
                    <a:pt x="5971" y="1329"/>
                    <a:pt x="5959" y="1332"/>
                    <a:pt x="5950" y="1332"/>
                  </a:cubicBezTo>
                  <a:cubicBezTo>
                    <a:pt x="5925" y="1332"/>
                    <a:pt x="5921" y="1313"/>
                    <a:pt x="5906" y="1283"/>
                  </a:cubicBezTo>
                  <a:cubicBezTo>
                    <a:pt x="5914" y="1279"/>
                    <a:pt x="5920" y="1278"/>
                    <a:pt x="5926" y="1278"/>
                  </a:cubicBezTo>
                  <a:close/>
                  <a:moveTo>
                    <a:pt x="6395" y="1344"/>
                  </a:moveTo>
                  <a:lnTo>
                    <a:pt x="6395" y="1365"/>
                  </a:lnTo>
                  <a:cubicBezTo>
                    <a:pt x="6375" y="1365"/>
                    <a:pt x="6375" y="1365"/>
                    <a:pt x="6375" y="1344"/>
                  </a:cubicBezTo>
                  <a:close/>
                  <a:moveTo>
                    <a:pt x="10855" y="1263"/>
                  </a:moveTo>
                  <a:cubicBezTo>
                    <a:pt x="10896" y="1324"/>
                    <a:pt x="10896" y="1324"/>
                    <a:pt x="10794" y="1385"/>
                  </a:cubicBezTo>
                  <a:cubicBezTo>
                    <a:pt x="10774" y="1365"/>
                    <a:pt x="10753" y="1324"/>
                    <a:pt x="10753" y="1304"/>
                  </a:cubicBezTo>
                  <a:lnTo>
                    <a:pt x="10753" y="1304"/>
                  </a:lnTo>
                  <a:cubicBezTo>
                    <a:pt x="10759" y="1306"/>
                    <a:pt x="10765" y="1308"/>
                    <a:pt x="10770" y="1308"/>
                  </a:cubicBezTo>
                  <a:cubicBezTo>
                    <a:pt x="10800" y="1308"/>
                    <a:pt x="10820" y="1263"/>
                    <a:pt x="10855" y="1263"/>
                  </a:cubicBezTo>
                  <a:close/>
                  <a:moveTo>
                    <a:pt x="9755" y="1257"/>
                  </a:moveTo>
                  <a:cubicBezTo>
                    <a:pt x="9761" y="1257"/>
                    <a:pt x="9768" y="1259"/>
                    <a:pt x="9776" y="1263"/>
                  </a:cubicBezTo>
                  <a:cubicBezTo>
                    <a:pt x="9755" y="1324"/>
                    <a:pt x="9735" y="1365"/>
                    <a:pt x="9755" y="1405"/>
                  </a:cubicBezTo>
                  <a:cubicBezTo>
                    <a:pt x="9739" y="1414"/>
                    <a:pt x="9725" y="1419"/>
                    <a:pt x="9715" y="1419"/>
                  </a:cubicBezTo>
                  <a:cubicBezTo>
                    <a:pt x="9701" y="1419"/>
                    <a:pt x="9694" y="1409"/>
                    <a:pt x="9694" y="1385"/>
                  </a:cubicBezTo>
                  <a:lnTo>
                    <a:pt x="9694" y="1304"/>
                  </a:lnTo>
                  <a:cubicBezTo>
                    <a:pt x="9711" y="1287"/>
                    <a:pt x="9727" y="1257"/>
                    <a:pt x="9755" y="1257"/>
                  </a:cubicBezTo>
                  <a:close/>
                  <a:moveTo>
                    <a:pt x="6701" y="1304"/>
                  </a:moveTo>
                  <a:cubicBezTo>
                    <a:pt x="6721" y="1385"/>
                    <a:pt x="6741" y="1405"/>
                    <a:pt x="6762" y="1446"/>
                  </a:cubicBezTo>
                  <a:cubicBezTo>
                    <a:pt x="6741" y="1487"/>
                    <a:pt x="6701" y="1528"/>
                    <a:pt x="6660" y="1528"/>
                  </a:cubicBezTo>
                  <a:cubicBezTo>
                    <a:pt x="6640" y="1507"/>
                    <a:pt x="6640" y="1487"/>
                    <a:pt x="6640" y="1446"/>
                  </a:cubicBezTo>
                  <a:cubicBezTo>
                    <a:pt x="6640" y="1426"/>
                    <a:pt x="6619" y="1405"/>
                    <a:pt x="6619" y="1385"/>
                  </a:cubicBezTo>
                  <a:cubicBezTo>
                    <a:pt x="6640" y="1365"/>
                    <a:pt x="6680" y="1365"/>
                    <a:pt x="6701" y="1304"/>
                  </a:cubicBezTo>
                  <a:close/>
                  <a:moveTo>
                    <a:pt x="6456" y="1466"/>
                  </a:moveTo>
                  <a:cubicBezTo>
                    <a:pt x="6477" y="1487"/>
                    <a:pt x="6477" y="1487"/>
                    <a:pt x="6477" y="1507"/>
                  </a:cubicBezTo>
                  <a:cubicBezTo>
                    <a:pt x="6444" y="1524"/>
                    <a:pt x="6424" y="1553"/>
                    <a:pt x="6396" y="1553"/>
                  </a:cubicBezTo>
                  <a:cubicBezTo>
                    <a:pt x="6390" y="1553"/>
                    <a:pt x="6383" y="1552"/>
                    <a:pt x="6375" y="1548"/>
                  </a:cubicBezTo>
                  <a:cubicBezTo>
                    <a:pt x="6395" y="1507"/>
                    <a:pt x="6416" y="1487"/>
                    <a:pt x="6456" y="1466"/>
                  </a:cubicBezTo>
                  <a:close/>
                  <a:moveTo>
                    <a:pt x="9226" y="1304"/>
                  </a:moveTo>
                  <a:lnTo>
                    <a:pt x="9226" y="1466"/>
                  </a:lnTo>
                  <a:cubicBezTo>
                    <a:pt x="9221" y="1472"/>
                    <a:pt x="9213" y="1473"/>
                    <a:pt x="9204" y="1473"/>
                  </a:cubicBezTo>
                  <a:cubicBezTo>
                    <a:pt x="9195" y="1473"/>
                    <a:pt x="9185" y="1472"/>
                    <a:pt x="9175" y="1472"/>
                  </a:cubicBezTo>
                  <a:cubicBezTo>
                    <a:pt x="9155" y="1472"/>
                    <a:pt x="9134" y="1477"/>
                    <a:pt x="9124" y="1507"/>
                  </a:cubicBezTo>
                  <a:cubicBezTo>
                    <a:pt x="9124" y="1537"/>
                    <a:pt x="9102" y="1556"/>
                    <a:pt x="9067" y="1556"/>
                  </a:cubicBezTo>
                  <a:cubicBezTo>
                    <a:pt x="9054" y="1556"/>
                    <a:pt x="9039" y="1553"/>
                    <a:pt x="9022" y="1548"/>
                  </a:cubicBezTo>
                  <a:cubicBezTo>
                    <a:pt x="9063" y="1507"/>
                    <a:pt x="9083" y="1487"/>
                    <a:pt x="9104" y="1466"/>
                  </a:cubicBezTo>
                  <a:cubicBezTo>
                    <a:pt x="9104" y="1426"/>
                    <a:pt x="9104" y="1405"/>
                    <a:pt x="9124" y="1385"/>
                  </a:cubicBezTo>
                  <a:cubicBezTo>
                    <a:pt x="9145" y="1344"/>
                    <a:pt x="9165" y="1304"/>
                    <a:pt x="9226" y="1304"/>
                  </a:cubicBezTo>
                  <a:close/>
                  <a:moveTo>
                    <a:pt x="9307" y="1466"/>
                  </a:moveTo>
                  <a:cubicBezTo>
                    <a:pt x="9307" y="1528"/>
                    <a:pt x="9307" y="1568"/>
                    <a:pt x="9307" y="1609"/>
                  </a:cubicBezTo>
                  <a:cubicBezTo>
                    <a:pt x="9296" y="1613"/>
                    <a:pt x="9286" y="1614"/>
                    <a:pt x="9278" y="1614"/>
                  </a:cubicBezTo>
                  <a:cubicBezTo>
                    <a:pt x="9240" y="1614"/>
                    <a:pt x="9226" y="1581"/>
                    <a:pt x="9226" y="1548"/>
                  </a:cubicBezTo>
                  <a:cubicBezTo>
                    <a:pt x="9206" y="1507"/>
                    <a:pt x="9246" y="1487"/>
                    <a:pt x="9307" y="1466"/>
                  </a:cubicBezTo>
                  <a:close/>
                  <a:moveTo>
                    <a:pt x="7902" y="1589"/>
                  </a:moveTo>
                  <a:cubicBezTo>
                    <a:pt x="7943" y="1589"/>
                    <a:pt x="7963" y="1589"/>
                    <a:pt x="7943" y="1629"/>
                  </a:cubicBezTo>
                  <a:cubicBezTo>
                    <a:pt x="7923" y="1629"/>
                    <a:pt x="7902" y="1609"/>
                    <a:pt x="7902" y="1589"/>
                  </a:cubicBezTo>
                  <a:close/>
                  <a:moveTo>
                    <a:pt x="8837" y="1583"/>
                  </a:moveTo>
                  <a:cubicBezTo>
                    <a:pt x="8859" y="1583"/>
                    <a:pt x="8859" y="1616"/>
                    <a:pt x="8859" y="1650"/>
                  </a:cubicBezTo>
                  <a:cubicBezTo>
                    <a:pt x="8878" y="1650"/>
                    <a:pt x="8897" y="1650"/>
                    <a:pt x="8883" y="1666"/>
                  </a:cubicBezTo>
                  <a:lnTo>
                    <a:pt x="8883" y="1666"/>
                  </a:lnTo>
                  <a:cubicBezTo>
                    <a:pt x="8870" y="1660"/>
                    <a:pt x="8859" y="1650"/>
                    <a:pt x="8859" y="1650"/>
                  </a:cubicBezTo>
                  <a:cubicBezTo>
                    <a:pt x="8849" y="1640"/>
                    <a:pt x="8839" y="1640"/>
                    <a:pt x="8831" y="1640"/>
                  </a:cubicBezTo>
                  <a:cubicBezTo>
                    <a:pt x="8824" y="1640"/>
                    <a:pt x="8819" y="1640"/>
                    <a:pt x="8819" y="1629"/>
                  </a:cubicBezTo>
                  <a:lnTo>
                    <a:pt x="8819" y="1589"/>
                  </a:lnTo>
                  <a:cubicBezTo>
                    <a:pt x="8826" y="1585"/>
                    <a:pt x="8832" y="1583"/>
                    <a:pt x="8837" y="1583"/>
                  </a:cubicBezTo>
                  <a:close/>
                  <a:moveTo>
                    <a:pt x="7251" y="1507"/>
                  </a:moveTo>
                  <a:cubicBezTo>
                    <a:pt x="7230" y="1548"/>
                    <a:pt x="7189" y="1568"/>
                    <a:pt x="7169" y="1609"/>
                  </a:cubicBezTo>
                  <a:lnTo>
                    <a:pt x="7088" y="1609"/>
                  </a:lnTo>
                  <a:cubicBezTo>
                    <a:pt x="7047" y="1629"/>
                    <a:pt x="7026" y="1650"/>
                    <a:pt x="7026" y="1690"/>
                  </a:cubicBezTo>
                  <a:cubicBezTo>
                    <a:pt x="6986" y="1690"/>
                    <a:pt x="6986" y="1629"/>
                    <a:pt x="6965" y="1609"/>
                  </a:cubicBezTo>
                  <a:cubicBezTo>
                    <a:pt x="6955" y="1609"/>
                    <a:pt x="6945" y="1614"/>
                    <a:pt x="6935" y="1614"/>
                  </a:cubicBezTo>
                  <a:cubicBezTo>
                    <a:pt x="6925" y="1614"/>
                    <a:pt x="6914" y="1609"/>
                    <a:pt x="6904" y="1589"/>
                  </a:cubicBezTo>
                  <a:cubicBezTo>
                    <a:pt x="6884" y="1568"/>
                    <a:pt x="6925" y="1548"/>
                    <a:pt x="6945" y="1528"/>
                  </a:cubicBezTo>
                  <a:cubicBezTo>
                    <a:pt x="6986" y="1528"/>
                    <a:pt x="7006" y="1548"/>
                    <a:pt x="7047" y="1589"/>
                  </a:cubicBezTo>
                  <a:cubicBezTo>
                    <a:pt x="7088" y="1568"/>
                    <a:pt x="7088" y="1528"/>
                    <a:pt x="7108" y="1507"/>
                  </a:cubicBezTo>
                  <a:close/>
                  <a:moveTo>
                    <a:pt x="9328" y="1670"/>
                  </a:moveTo>
                  <a:lnTo>
                    <a:pt x="9328" y="1690"/>
                  </a:lnTo>
                  <a:lnTo>
                    <a:pt x="9307" y="1690"/>
                  </a:lnTo>
                  <a:cubicBezTo>
                    <a:pt x="9307" y="1690"/>
                    <a:pt x="9328" y="1670"/>
                    <a:pt x="9328" y="1670"/>
                  </a:cubicBezTo>
                  <a:close/>
                  <a:moveTo>
                    <a:pt x="10102" y="774"/>
                  </a:moveTo>
                  <a:cubicBezTo>
                    <a:pt x="10142" y="774"/>
                    <a:pt x="10163" y="815"/>
                    <a:pt x="10183" y="855"/>
                  </a:cubicBezTo>
                  <a:cubicBezTo>
                    <a:pt x="10204" y="896"/>
                    <a:pt x="10163" y="957"/>
                    <a:pt x="10224" y="998"/>
                  </a:cubicBezTo>
                  <a:cubicBezTo>
                    <a:pt x="10204" y="1059"/>
                    <a:pt x="10142" y="1039"/>
                    <a:pt x="10102" y="1079"/>
                  </a:cubicBezTo>
                  <a:cubicBezTo>
                    <a:pt x="10122" y="1120"/>
                    <a:pt x="10163" y="1141"/>
                    <a:pt x="10183" y="1161"/>
                  </a:cubicBezTo>
                  <a:cubicBezTo>
                    <a:pt x="10190" y="1163"/>
                    <a:pt x="10196" y="1163"/>
                    <a:pt x="10201" y="1163"/>
                  </a:cubicBezTo>
                  <a:cubicBezTo>
                    <a:pt x="10254" y="1163"/>
                    <a:pt x="10280" y="1103"/>
                    <a:pt x="10334" y="1103"/>
                  </a:cubicBezTo>
                  <a:cubicBezTo>
                    <a:pt x="10349" y="1103"/>
                    <a:pt x="10366" y="1108"/>
                    <a:pt x="10387" y="1120"/>
                  </a:cubicBezTo>
                  <a:cubicBezTo>
                    <a:pt x="10407" y="1181"/>
                    <a:pt x="10387" y="1242"/>
                    <a:pt x="10326" y="1304"/>
                  </a:cubicBezTo>
                  <a:cubicBezTo>
                    <a:pt x="10346" y="1365"/>
                    <a:pt x="10346" y="1466"/>
                    <a:pt x="10326" y="1507"/>
                  </a:cubicBezTo>
                  <a:cubicBezTo>
                    <a:pt x="10326" y="1548"/>
                    <a:pt x="10305" y="1568"/>
                    <a:pt x="10265" y="1589"/>
                  </a:cubicBezTo>
                  <a:cubicBezTo>
                    <a:pt x="10204" y="1528"/>
                    <a:pt x="10285" y="1487"/>
                    <a:pt x="10285" y="1446"/>
                  </a:cubicBezTo>
                  <a:cubicBezTo>
                    <a:pt x="10285" y="1405"/>
                    <a:pt x="10204" y="1365"/>
                    <a:pt x="10285" y="1324"/>
                  </a:cubicBezTo>
                  <a:cubicBezTo>
                    <a:pt x="10224" y="1283"/>
                    <a:pt x="10183" y="1222"/>
                    <a:pt x="10122" y="1181"/>
                  </a:cubicBezTo>
                  <a:cubicBezTo>
                    <a:pt x="10102" y="1263"/>
                    <a:pt x="10102" y="1324"/>
                    <a:pt x="10041" y="1365"/>
                  </a:cubicBezTo>
                  <a:cubicBezTo>
                    <a:pt x="10081" y="1405"/>
                    <a:pt x="10122" y="1385"/>
                    <a:pt x="10122" y="1405"/>
                  </a:cubicBezTo>
                  <a:cubicBezTo>
                    <a:pt x="10122" y="1416"/>
                    <a:pt x="10112" y="1416"/>
                    <a:pt x="10099" y="1416"/>
                  </a:cubicBezTo>
                  <a:cubicBezTo>
                    <a:pt x="10086" y="1416"/>
                    <a:pt x="10071" y="1416"/>
                    <a:pt x="10061" y="1426"/>
                  </a:cubicBezTo>
                  <a:cubicBezTo>
                    <a:pt x="10041" y="1446"/>
                    <a:pt x="10061" y="1466"/>
                    <a:pt x="10081" y="1487"/>
                  </a:cubicBezTo>
                  <a:cubicBezTo>
                    <a:pt x="10020" y="1507"/>
                    <a:pt x="9979" y="1548"/>
                    <a:pt x="9979" y="1629"/>
                  </a:cubicBezTo>
                  <a:cubicBezTo>
                    <a:pt x="9939" y="1629"/>
                    <a:pt x="9918" y="1690"/>
                    <a:pt x="9878" y="1690"/>
                  </a:cubicBezTo>
                  <a:cubicBezTo>
                    <a:pt x="9837" y="1670"/>
                    <a:pt x="9857" y="1629"/>
                    <a:pt x="9857" y="1609"/>
                  </a:cubicBezTo>
                  <a:cubicBezTo>
                    <a:pt x="9857" y="1568"/>
                    <a:pt x="9857" y="1548"/>
                    <a:pt x="9857" y="1507"/>
                  </a:cubicBezTo>
                  <a:cubicBezTo>
                    <a:pt x="9878" y="1487"/>
                    <a:pt x="9898" y="1466"/>
                    <a:pt x="9918" y="1446"/>
                  </a:cubicBezTo>
                  <a:lnTo>
                    <a:pt x="10020" y="1446"/>
                  </a:lnTo>
                  <a:cubicBezTo>
                    <a:pt x="10041" y="1426"/>
                    <a:pt x="10020" y="1405"/>
                    <a:pt x="10020" y="1385"/>
                  </a:cubicBezTo>
                  <a:cubicBezTo>
                    <a:pt x="9979" y="1344"/>
                    <a:pt x="9939" y="1365"/>
                    <a:pt x="9898" y="1344"/>
                  </a:cubicBezTo>
                  <a:cubicBezTo>
                    <a:pt x="9837" y="1283"/>
                    <a:pt x="9817" y="1181"/>
                    <a:pt x="9776" y="1100"/>
                  </a:cubicBezTo>
                  <a:cubicBezTo>
                    <a:pt x="9772" y="1096"/>
                    <a:pt x="9769" y="1094"/>
                    <a:pt x="9766" y="1094"/>
                  </a:cubicBezTo>
                  <a:cubicBezTo>
                    <a:pt x="9755" y="1094"/>
                    <a:pt x="9751" y="1120"/>
                    <a:pt x="9735" y="1120"/>
                  </a:cubicBezTo>
                  <a:cubicBezTo>
                    <a:pt x="9694" y="1100"/>
                    <a:pt x="9674" y="1059"/>
                    <a:pt x="9654" y="1039"/>
                  </a:cubicBezTo>
                  <a:cubicBezTo>
                    <a:pt x="9694" y="937"/>
                    <a:pt x="9817" y="937"/>
                    <a:pt x="9878" y="835"/>
                  </a:cubicBezTo>
                  <a:cubicBezTo>
                    <a:pt x="9894" y="835"/>
                    <a:pt x="9907" y="832"/>
                    <a:pt x="9917" y="832"/>
                  </a:cubicBezTo>
                  <a:cubicBezTo>
                    <a:pt x="9931" y="832"/>
                    <a:pt x="9939" y="839"/>
                    <a:pt x="9939" y="876"/>
                  </a:cubicBezTo>
                  <a:cubicBezTo>
                    <a:pt x="9918" y="896"/>
                    <a:pt x="9857" y="876"/>
                    <a:pt x="9837" y="937"/>
                  </a:cubicBezTo>
                  <a:cubicBezTo>
                    <a:pt x="9857" y="998"/>
                    <a:pt x="9898" y="1018"/>
                    <a:pt x="9939" y="1059"/>
                  </a:cubicBezTo>
                  <a:cubicBezTo>
                    <a:pt x="10000" y="1018"/>
                    <a:pt x="10000" y="1018"/>
                    <a:pt x="10000" y="937"/>
                  </a:cubicBezTo>
                  <a:cubicBezTo>
                    <a:pt x="10020" y="896"/>
                    <a:pt x="10061" y="876"/>
                    <a:pt x="10081" y="835"/>
                  </a:cubicBezTo>
                  <a:cubicBezTo>
                    <a:pt x="10081" y="815"/>
                    <a:pt x="10081" y="815"/>
                    <a:pt x="10061" y="794"/>
                  </a:cubicBezTo>
                  <a:cubicBezTo>
                    <a:pt x="10061" y="774"/>
                    <a:pt x="10081" y="774"/>
                    <a:pt x="10102" y="774"/>
                  </a:cubicBezTo>
                  <a:close/>
                  <a:moveTo>
                    <a:pt x="6151" y="1696"/>
                  </a:moveTo>
                  <a:cubicBezTo>
                    <a:pt x="6156" y="1696"/>
                    <a:pt x="6161" y="1701"/>
                    <a:pt x="6171" y="1711"/>
                  </a:cubicBezTo>
                  <a:cubicBezTo>
                    <a:pt x="6161" y="1721"/>
                    <a:pt x="6156" y="1726"/>
                    <a:pt x="6151" y="1726"/>
                  </a:cubicBezTo>
                  <a:cubicBezTo>
                    <a:pt x="6146" y="1726"/>
                    <a:pt x="6141" y="1721"/>
                    <a:pt x="6130" y="1711"/>
                  </a:cubicBezTo>
                  <a:cubicBezTo>
                    <a:pt x="6141" y="1701"/>
                    <a:pt x="6146" y="1696"/>
                    <a:pt x="6151" y="1696"/>
                  </a:cubicBezTo>
                  <a:close/>
                  <a:moveTo>
                    <a:pt x="10305" y="1670"/>
                  </a:moveTo>
                  <a:cubicBezTo>
                    <a:pt x="10346" y="1690"/>
                    <a:pt x="10326" y="1711"/>
                    <a:pt x="10326" y="1731"/>
                  </a:cubicBezTo>
                  <a:cubicBezTo>
                    <a:pt x="10285" y="1752"/>
                    <a:pt x="10265" y="1752"/>
                    <a:pt x="10224" y="1752"/>
                  </a:cubicBezTo>
                  <a:cubicBezTo>
                    <a:pt x="10244" y="1711"/>
                    <a:pt x="10265" y="1690"/>
                    <a:pt x="10305" y="1670"/>
                  </a:cubicBezTo>
                  <a:close/>
                  <a:moveTo>
                    <a:pt x="8902" y="1674"/>
                  </a:moveTo>
                  <a:cubicBezTo>
                    <a:pt x="9002" y="1691"/>
                    <a:pt x="9001" y="1696"/>
                    <a:pt x="8982" y="1772"/>
                  </a:cubicBezTo>
                  <a:cubicBezTo>
                    <a:pt x="8922" y="1772"/>
                    <a:pt x="8921" y="1714"/>
                    <a:pt x="8902" y="1674"/>
                  </a:cubicBezTo>
                  <a:close/>
                  <a:moveTo>
                    <a:pt x="11263" y="1752"/>
                  </a:moveTo>
                  <a:lnTo>
                    <a:pt x="11283" y="1772"/>
                  </a:lnTo>
                  <a:lnTo>
                    <a:pt x="11263" y="1772"/>
                  </a:lnTo>
                  <a:cubicBezTo>
                    <a:pt x="11263" y="1772"/>
                    <a:pt x="11263" y="1752"/>
                    <a:pt x="11263" y="1752"/>
                  </a:cubicBezTo>
                  <a:close/>
                  <a:moveTo>
                    <a:pt x="8778" y="1711"/>
                  </a:moveTo>
                  <a:cubicBezTo>
                    <a:pt x="8819" y="1752"/>
                    <a:pt x="8798" y="1772"/>
                    <a:pt x="8798" y="1792"/>
                  </a:cubicBezTo>
                  <a:cubicBezTo>
                    <a:pt x="8794" y="1796"/>
                    <a:pt x="8790" y="1798"/>
                    <a:pt x="8786" y="1798"/>
                  </a:cubicBezTo>
                  <a:cubicBezTo>
                    <a:pt x="8770" y="1798"/>
                    <a:pt x="8753" y="1772"/>
                    <a:pt x="8737" y="1772"/>
                  </a:cubicBezTo>
                  <a:cubicBezTo>
                    <a:pt x="8737" y="1731"/>
                    <a:pt x="8758" y="1731"/>
                    <a:pt x="8778" y="1711"/>
                  </a:cubicBezTo>
                  <a:close/>
                  <a:moveTo>
                    <a:pt x="6883" y="1702"/>
                  </a:moveTo>
                  <a:cubicBezTo>
                    <a:pt x="6884" y="1702"/>
                    <a:pt x="6884" y="1704"/>
                    <a:pt x="6884" y="1711"/>
                  </a:cubicBezTo>
                  <a:cubicBezTo>
                    <a:pt x="6925" y="1731"/>
                    <a:pt x="6986" y="1731"/>
                    <a:pt x="7006" y="1792"/>
                  </a:cubicBezTo>
                  <a:cubicBezTo>
                    <a:pt x="6986" y="1802"/>
                    <a:pt x="6970" y="1802"/>
                    <a:pt x="6958" y="1802"/>
                  </a:cubicBezTo>
                  <a:cubicBezTo>
                    <a:pt x="6945" y="1802"/>
                    <a:pt x="6935" y="1802"/>
                    <a:pt x="6925" y="1813"/>
                  </a:cubicBezTo>
                  <a:cubicBezTo>
                    <a:pt x="6864" y="1772"/>
                    <a:pt x="6864" y="1752"/>
                    <a:pt x="6864" y="1711"/>
                  </a:cubicBezTo>
                  <a:cubicBezTo>
                    <a:pt x="6877" y="1711"/>
                    <a:pt x="6882" y="1702"/>
                    <a:pt x="6883" y="1702"/>
                  </a:cubicBezTo>
                  <a:close/>
                  <a:moveTo>
                    <a:pt x="11754" y="1748"/>
                  </a:moveTo>
                  <a:cubicBezTo>
                    <a:pt x="11758" y="1748"/>
                    <a:pt x="11763" y="1755"/>
                    <a:pt x="11772" y="1772"/>
                  </a:cubicBezTo>
                  <a:cubicBezTo>
                    <a:pt x="11772" y="1813"/>
                    <a:pt x="11751" y="1833"/>
                    <a:pt x="11731" y="1833"/>
                  </a:cubicBezTo>
                  <a:cubicBezTo>
                    <a:pt x="11711" y="1813"/>
                    <a:pt x="11711" y="1792"/>
                    <a:pt x="11731" y="1772"/>
                  </a:cubicBezTo>
                  <a:cubicBezTo>
                    <a:pt x="11743" y="1760"/>
                    <a:pt x="11748" y="1748"/>
                    <a:pt x="11754" y="1748"/>
                  </a:cubicBezTo>
                  <a:close/>
                  <a:moveTo>
                    <a:pt x="7332" y="1650"/>
                  </a:moveTo>
                  <a:cubicBezTo>
                    <a:pt x="7332" y="1650"/>
                    <a:pt x="7352" y="1670"/>
                    <a:pt x="7373" y="1690"/>
                  </a:cubicBezTo>
                  <a:cubicBezTo>
                    <a:pt x="7352" y="1752"/>
                    <a:pt x="7393" y="1813"/>
                    <a:pt x="7332" y="1853"/>
                  </a:cubicBezTo>
                  <a:cubicBezTo>
                    <a:pt x="7312" y="1853"/>
                    <a:pt x="7291" y="1833"/>
                    <a:pt x="7271" y="1833"/>
                  </a:cubicBezTo>
                  <a:cubicBezTo>
                    <a:pt x="7251" y="1772"/>
                    <a:pt x="7251" y="1731"/>
                    <a:pt x="7210" y="1711"/>
                  </a:cubicBezTo>
                  <a:cubicBezTo>
                    <a:pt x="7230" y="1650"/>
                    <a:pt x="7291" y="1690"/>
                    <a:pt x="7332" y="1650"/>
                  </a:cubicBezTo>
                  <a:close/>
                  <a:moveTo>
                    <a:pt x="7902" y="1813"/>
                  </a:moveTo>
                  <a:cubicBezTo>
                    <a:pt x="7923" y="1833"/>
                    <a:pt x="7943" y="1833"/>
                    <a:pt x="7943" y="1874"/>
                  </a:cubicBezTo>
                  <a:cubicBezTo>
                    <a:pt x="7943" y="1884"/>
                    <a:pt x="7938" y="1889"/>
                    <a:pt x="7930" y="1889"/>
                  </a:cubicBezTo>
                  <a:cubicBezTo>
                    <a:pt x="7923" y="1889"/>
                    <a:pt x="7912" y="1884"/>
                    <a:pt x="7902" y="1874"/>
                  </a:cubicBezTo>
                  <a:cubicBezTo>
                    <a:pt x="7882" y="1853"/>
                    <a:pt x="7882" y="1833"/>
                    <a:pt x="7902" y="1813"/>
                  </a:cubicBezTo>
                  <a:close/>
                  <a:moveTo>
                    <a:pt x="6497" y="1813"/>
                  </a:moveTo>
                  <a:cubicBezTo>
                    <a:pt x="6517" y="1853"/>
                    <a:pt x="6477" y="1874"/>
                    <a:pt x="6456" y="1894"/>
                  </a:cubicBezTo>
                  <a:cubicBezTo>
                    <a:pt x="6436" y="1874"/>
                    <a:pt x="6456" y="1853"/>
                    <a:pt x="6456" y="1813"/>
                  </a:cubicBezTo>
                  <a:close/>
                  <a:moveTo>
                    <a:pt x="11894" y="1792"/>
                  </a:moveTo>
                  <a:lnTo>
                    <a:pt x="11894" y="1792"/>
                  </a:lnTo>
                  <a:cubicBezTo>
                    <a:pt x="11955" y="1853"/>
                    <a:pt x="11955" y="1853"/>
                    <a:pt x="11873" y="1914"/>
                  </a:cubicBezTo>
                  <a:cubicBezTo>
                    <a:pt x="11853" y="1894"/>
                    <a:pt x="11914" y="1833"/>
                    <a:pt x="11853" y="1813"/>
                  </a:cubicBezTo>
                  <a:cubicBezTo>
                    <a:pt x="11873" y="1792"/>
                    <a:pt x="11894" y="1792"/>
                    <a:pt x="11894" y="1792"/>
                  </a:cubicBezTo>
                  <a:close/>
                  <a:moveTo>
                    <a:pt x="10122" y="1772"/>
                  </a:moveTo>
                  <a:cubicBezTo>
                    <a:pt x="10142" y="1833"/>
                    <a:pt x="10183" y="1853"/>
                    <a:pt x="10224" y="1914"/>
                  </a:cubicBezTo>
                  <a:cubicBezTo>
                    <a:pt x="10208" y="1920"/>
                    <a:pt x="10194" y="1922"/>
                    <a:pt x="10182" y="1922"/>
                  </a:cubicBezTo>
                  <a:cubicBezTo>
                    <a:pt x="10150" y="1922"/>
                    <a:pt x="10132" y="1904"/>
                    <a:pt x="10102" y="1874"/>
                  </a:cubicBezTo>
                  <a:cubicBezTo>
                    <a:pt x="10081" y="1853"/>
                    <a:pt x="10081" y="1853"/>
                    <a:pt x="10122" y="1772"/>
                  </a:cubicBezTo>
                  <a:close/>
                  <a:moveTo>
                    <a:pt x="6986" y="1914"/>
                  </a:moveTo>
                  <a:lnTo>
                    <a:pt x="6986" y="1914"/>
                  </a:lnTo>
                  <a:cubicBezTo>
                    <a:pt x="6986" y="1914"/>
                    <a:pt x="7006" y="1914"/>
                    <a:pt x="7006" y="1935"/>
                  </a:cubicBezTo>
                  <a:cubicBezTo>
                    <a:pt x="6986" y="1935"/>
                    <a:pt x="6986" y="1935"/>
                    <a:pt x="6986" y="1914"/>
                  </a:cubicBezTo>
                  <a:close/>
                  <a:moveTo>
                    <a:pt x="11812" y="1894"/>
                  </a:moveTo>
                  <a:cubicBezTo>
                    <a:pt x="11833" y="1914"/>
                    <a:pt x="11833" y="1914"/>
                    <a:pt x="11812" y="1935"/>
                  </a:cubicBezTo>
                  <a:cubicBezTo>
                    <a:pt x="11792" y="1914"/>
                    <a:pt x="11792" y="1914"/>
                    <a:pt x="11812" y="1894"/>
                  </a:cubicBezTo>
                  <a:close/>
                  <a:moveTo>
                    <a:pt x="9030" y="1920"/>
                  </a:moveTo>
                  <a:cubicBezTo>
                    <a:pt x="9038" y="1920"/>
                    <a:pt x="9043" y="1925"/>
                    <a:pt x="9043" y="1935"/>
                  </a:cubicBezTo>
                  <a:cubicBezTo>
                    <a:pt x="9043" y="1945"/>
                    <a:pt x="9038" y="1950"/>
                    <a:pt x="9030" y="1950"/>
                  </a:cubicBezTo>
                  <a:cubicBezTo>
                    <a:pt x="9022" y="1950"/>
                    <a:pt x="9012" y="1945"/>
                    <a:pt x="9002" y="1935"/>
                  </a:cubicBezTo>
                  <a:cubicBezTo>
                    <a:pt x="9012" y="1925"/>
                    <a:pt x="9022" y="1920"/>
                    <a:pt x="9030" y="1920"/>
                  </a:cubicBezTo>
                  <a:close/>
                  <a:moveTo>
                    <a:pt x="10753" y="1711"/>
                  </a:moveTo>
                  <a:cubicBezTo>
                    <a:pt x="10713" y="1731"/>
                    <a:pt x="10692" y="1772"/>
                    <a:pt x="10672" y="1792"/>
                  </a:cubicBezTo>
                  <a:lnTo>
                    <a:pt x="10672" y="1914"/>
                  </a:lnTo>
                  <a:cubicBezTo>
                    <a:pt x="10652" y="1955"/>
                    <a:pt x="10631" y="1976"/>
                    <a:pt x="10570" y="1976"/>
                  </a:cubicBezTo>
                  <a:cubicBezTo>
                    <a:pt x="10535" y="1958"/>
                    <a:pt x="10515" y="1910"/>
                    <a:pt x="10471" y="1910"/>
                  </a:cubicBezTo>
                  <a:cubicBezTo>
                    <a:pt x="10464" y="1910"/>
                    <a:pt x="10456" y="1912"/>
                    <a:pt x="10448" y="1914"/>
                  </a:cubicBezTo>
                  <a:cubicBezTo>
                    <a:pt x="10448" y="1935"/>
                    <a:pt x="10448" y="1935"/>
                    <a:pt x="10428" y="1935"/>
                  </a:cubicBezTo>
                  <a:cubicBezTo>
                    <a:pt x="10428" y="1914"/>
                    <a:pt x="10428" y="1914"/>
                    <a:pt x="10448" y="1914"/>
                  </a:cubicBezTo>
                  <a:cubicBezTo>
                    <a:pt x="10448" y="1894"/>
                    <a:pt x="10489" y="1874"/>
                    <a:pt x="10489" y="1833"/>
                  </a:cubicBezTo>
                  <a:lnTo>
                    <a:pt x="10489" y="1731"/>
                  </a:lnTo>
                  <a:cubicBezTo>
                    <a:pt x="10590" y="1731"/>
                    <a:pt x="10672" y="1731"/>
                    <a:pt x="10753" y="1711"/>
                  </a:cubicBezTo>
                  <a:close/>
                  <a:moveTo>
                    <a:pt x="6904" y="1833"/>
                  </a:moveTo>
                  <a:cubicBezTo>
                    <a:pt x="6925" y="1853"/>
                    <a:pt x="6965" y="1874"/>
                    <a:pt x="6986" y="1914"/>
                  </a:cubicBezTo>
                  <a:cubicBezTo>
                    <a:pt x="6925" y="1914"/>
                    <a:pt x="6925" y="1976"/>
                    <a:pt x="6904" y="1996"/>
                  </a:cubicBezTo>
                  <a:cubicBezTo>
                    <a:pt x="6823" y="1976"/>
                    <a:pt x="6843" y="1914"/>
                    <a:pt x="6843" y="1874"/>
                  </a:cubicBezTo>
                  <a:cubicBezTo>
                    <a:pt x="6864" y="1874"/>
                    <a:pt x="6884" y="1853"/>
                    <a:pt x="6904" y="1833"/>
                  </a:cubicBezTo>
                  <a:close/>
                  <a:moveTo>
                    <a:pt x="9450" y="2037"/>
                  </a:moveTo>
                  <a:cubicBezTo>
                    <a:pt x="9470" y="2037"/>
                    <a:pt x="9470" y="2037"/>
                    <a:pt x="9470" y="2057"/>
                  </a:cubicBezTo>
                  <a:lnTo>
                    <a:pt x="9531" y="2057"/>
                  </a:lnTo>
                  <a:cubicBezTo>
                    <a:pt x="9511" y="2067"/>
                    <a:pt x="9501" y="2072"/>
                    <a:pt x="9493" y="2072"/>
                  </a:cubicBezTo>
                  <a:cubicBezTo>
                    <a:pt x="9486" y="2072"/>
                    <a:pt x="9481" y="2067"/>
                    <a:pt x="9470" y="2057"/>
                  </a:cubicBezTo>
                  <a:cubicBezTo>
                    <a:pt x="9470" y="2057"/>
                    <a:pt x="9450" y="2057"/>
                    <a:pt x="9450" y="2037"/>
                  </a:cubicBezTo>
                  <a:close/>
                  <a:moveTo>
                    <a:pt x="11690" y="2057"/>
                  </a:moveTo>
                  <a:cubicBezTo>
                    <a:pt x="11731" y="2077"/>
                    <a:pt x="11711" y="2098"/>
                    <a:pt x="11731" y="2138"/>
                  </a:cubicBezTo>
                  <a:cubicBezTo>
                    <a:pt x="11690" y="2118"/>
                    <a:pt x="11690" y="2118"/>
                    <a:pt x="11670" y="2118"/>
                  </a:cubicBezTo>
                  <a:cubicBezTo>
                    <a:pt x="11670" y="2118"/>
                    <a:pt x="11649" y="2098"/>
                    <a:pt x="11649" y="2098"/>
                  </a:cubicBezTo>
                  <a:cubicBezTo>
                    <a:pt x="11649" y="2077"/>
                    <a:pt x="11670" y="2057"/>
                    <a:pt x="11690" y="2057"/>
                  </a:cubicBezTo>
                  <a:close/>
                  <a:moveTo>
                    <a:pt x="6330" y="2147"/>
                  </a:moveTo>
                  <a:cubicBezTo>
                    <a:pt x="6338" y="2147"/>
                    <a:pt x="6352" y="2151"/>
                    <a:pt x="6375" y="2159"/>
                  </a:cubicBezTo>
                  <a:cubicBezTo>
                    <a:pt x="6354" y="2159"/>
                    <a:pt x="6334" y="2179"/>
                    <a:pt x="6334" y="2200"/>
                  </a:cubicBezTo>
                  <a:cubicBezTo>
                    <a:pt x="6321" y="2161"/>
                    <a:pt x="6316" y="2147"/>
                    <a:pt x="6330" y="2147"/>
                  </a:cubicBezTo>
                  <a:close/>
                  <a:moveTo>
                    <a:pt x="11405" y="1976"/>
                  </a:moveTo>
                  <a:lnTo>
                    <a:pt x="11466" y="2077"/>
                  </a:lnTo>
                  <a:lnTo>
                    <a:pt x="11487" y="2057"/>
                  </a:lnTo>
                  <a:lnTo>
                    <a:pt x="11487" y="2057"/>
                  </a:lnTo>
                  <a:cubicBezTo>
                    <a:pt x="11507" y="2098"/>
                    <a:pt x="11466" y="2159"/>
                    <a:pt x="11527" y="2179"/>
                  </a:cubicBezTo>
                  <a:cubicBezTo>
                    <a:pt x="11507" y="2200"/>
                    <a:pt x="11487" y="2200"/>
                    <a:pt x="11446" y="2200"/>
                  </a:cubicBezTo>
                  <a:cubicBezTo>
                    <a:pt x="11446" y="2138"/>
                    <a:pt x="11405" y="2098"/>
                    <a:pt x="11364" y="2077"/>
                  </a:cubicBezTo>
                  <a:cubicBezTo>
                    <a:pt x="11364" y="2016"/>
                    <a:pt x="11405" y="2016"/>
                    <a:pt x="11405" y="1976"/>
                  </a:cubicBezTo>
                  <a:close/>
                  <a:moveTo>
                    <a:pt x="11711" y="2179"/>
                  </a:moveTo>
                  <a:cubicBezTo>
                    <a:pt x="11731" y="2200"/>
                    <a:pt x="11711" y="2200"/>
                    <a:pt x="11711" y="2220"/>
                  </a:cubicBezTo>
                  <a:cubicBezTo>
                    <a:pt x="11690" y="2200"/>
                    <a:pt x="11670" y="2200"/>
                    <a:pt x="11711" y="2179"/>
                  </a:cubicBezTo>
                  <a:close/>
                  <a:moveTo>
                    <a:pt x="8024" y="2159"/>
                  </a:moveTo>
                  <a:lnTo>
                    <a:pt x="8024" y="2159"/>
                  </a:lnTo>
                  <a:cubicBezTo>
                    <a:pt x="8085" y="2179"/>
                    <a:pt x="8065" y="2220"/>
                    <a:pt x="8045" y="2261"/>
                  </a:cubicBezTo>
                  <a:cubicBezTo>
                    <a:pt x="7984" y="2240"/>
                    <a:pt x="8004" y="2200"/>
                    <a:pt x="8024" y="2159"/>
                  </a:cubicBezTo>
                  <a:close/>
                  <a:moveTo>
                    <a:pt x="11283" y="2220"/>
                  </a:moveTo>
                  <a:cubicBezTo>
                    <a:pt x="11303" y="2240"/>
                    <a:pt x="11303" y="2240"/>
                    <a:pt x="11303" y="2261"/>
                  </a:cubicBezTo>
                  <a:cubicBezTo>
                    <a:pt x="11283" y="2281"/>
                    <a:pt x="11263" y="2281"/>
                    <a:pt x="11222" y="2281"/>
                  </a:cubicBezTo>
                  <a:cubicBezTo>
                    <a:pt x="11242" y="2240"/>
                    <a:pt x="11263" y="2220"/>
                    <a:pt x="11283" y="2220"/>
                  </a:cubicBezTo>
                  <a:close/>
                  <a:moveTo>
                    <a:pt x="6151" y="2281"/>
                  </a:moveTo>
                  <a:cubicBezTo>
                    <a:pt x="6171" y="2281"/>
                    <a:pt x="6171" y="2301"/>
                    <a:pt x="6171" y="2301"/>
                  </a:cubicBezTo>
                  <a:cubicBezTo>
                    <a:pt x="6171" y="2322"/>
                    <a:pt x="6151" y="2322"/>
                    <a:pt x="6130" y="2322"/>
                  </a:cubicBezTo>
                  <a:cubicBezTo>
                    <a:pt x="6130" y="2322"/>
                    <a:pt x="6110" y="2322"/>
                    <a:pt x="6110" y="2301"/>
                  </a:cubicBezTo>
                  <a:cubicBezTo>
                    <a:pt x="6110" y="2281"/>
                    <a:pt x="6130" y="2281"/>
                    <a:pt x="6151" y="2281"/>
                  </a:cubicBezTo>
                  <a:close/>
                  <a:moveTo>
                    <a:pt x="8004" y="2363"/>
                  </a:moveTo>
                  <a:cubicBezTo>
                    <a:pt x="8004" y="2383"/>
                    <a:pt x="7984" y="2383"/>
                    <a:pt x="7984" y="2383"/>
                  </a:cubicBezTo>
                  <a:cubicBezTo>
                    <a:pt x="7984" y="2383"/>
                    <a:pt x="7984" y="2363"/>
                    <a:pt x="8004" y="2363"/>
                  </a:cubicBezTo>
                  <a:close/>
                  <a:moveTo>
                    <a:pt x="9348" y="1018"/>
                  </a:moveTo>
                  <a:cubicBezTo>
                    <a:pt x="9389" y="1079"/>
                    <a:pt x="9328" y="1100"/>
                    <a:pt x="9307" y="1141"/>
                  </a:cubicBezTo>
                  <a:cubicBezTo>
                    <a:pt x="9307" y="1161"/>
                    <a:pt x="9328" y="1181"/>
                    <a:pt x="9348" y="1202"/>
                  </a:cubicBezTo>
                  <a:cubicBezTo>
                    <a:pt x="9430" y="1202"/>
                    <a:pt x="9511" y="1202"/>
                    <a:pt x="9572" y="1242"/>
                  </a:cubicBezTo>
                  <a:lnTo>
                    <a:pt x="9572" y="1344"/>
                  </a:lnTo>
                  <a:cubicBezTo>
                    <a:pt x="9605" y="1361"/>
                    <a:pt x="9611" y="1391"/>
                    <a:pt x="9645" y="1391"/>
                  </a:cubicBezTo>
                  <a:cubicBezTo>
                    <a:pt x="9653" y="1391"/>
                    <a:pt x="9662" y="1389"/>
                    <a:pt x="9674" y="1385"/>
                  </a:cubicBezTo>
                  <a:lnTo>
                    <a:pt x="9674" y="1385"/>
                  </a:lnTo>
                  <a:cubicBezTo>
                    <a:pt x="9633" y="1426"/>
                    <a:pt x="9633" y="1466"/>
                    <a:pt x="9633" y="1507"/>
                  </a:cubicBezTo>
                  <a:cubicBezTo>
                    <a:pt x="9654" y="1548"/>
                    <a:pt x="9694" y="1568"/>
                    <a:pt x="9694" y="1609"/>
                  </a:cubicBezTo>
                  <a:cubicBezTo>
                    <a:pt x="9735" y="1609"/>
                    <a:pt x="9735" y="1609"/>
                    <a:pt x="9776" y="1629"/>
                  </a:cubicBezTo>
                  <a:cubicBezTo>
                    <a:pt x="9755" y="1650"/>
                    <a:pt x="9715" y="1670"/>
                    <a:pt x="9735" y="1731"/>
                  </a:cubicBezTo>
                  <a:cubicBezTo>
                    <a:pt x="9755" y="1813"/>
                    <a:pt x="9837" y="1874"/>
                    <a:pt x="9898" y="1955"/>
                  </a:cubicBezTo>
                  <a:cubicBezTo>
                    <a:pt x="9959" y="2016"/>
                    <a:pt x="10000" y="2098"/>
                    <a:pt x="9918" y="2179"/>
                  </a:cubicBezTo>
                  <a:cubicBezTo>
                    <a:pt x="9918" y="2240"/>
                    <a:pt x="9857" y="2281"/>
                    <a:pt x="9857" y="2342"/>
                  </a:cubicBezTo>
                  <a:cubicBezTo>
                    <a:pt x="9806" y="2332"/>
                    <a:pt x="9755" y="2332"/>
                    <a:pt x="9705" y="2332"/>
                  </a:cubicBezTo>
                  <a:cubicBezTo>
                    <a:pt x="9654" y="2332"/>
                    <a:pt x="9603" y="2332"/>
                    <a:pt x="9552" y="2322"/>
                  </a:cubicBezTo>
                  <a:cubicBezTo>
                    <a:pt x="9511" y="2342"/>
                    <a:pt x="9511" y="2363"/>
                    <a:pt x="9491" y="2383"/>
                  </a:cubicBezTo>
                  <a:cubicBezTo>
                    <a:pt x="9470" y="2363"/>
                    <a:pt x="9470" y="2363"/>
                    <a:pt x="9470" y="2342"/>
                  </a:cubicBezTo>
                  <a:cubicBezTo>
                    <a:pt x="9491" y="2322"/>
                    <a:pt x="9511" y="2301"/>
                    <a:pt x="9531" y="2301"/>
                  </a:cubicBezTo>
                  <a:cubicBezTo>
                    <a:pt x="9593" y="2301"/>
                    <a:pt x="9633" y="2281"/>
                    <a:pt x="9654" y="2240"/>
                  </a:cubicBezTo>
                  <a:cubicBezTo>
                    <a:pt x="9654" y="2200"/>
                    <a:pt x="9613" y="2200"/>
                    <a:pt x="9593" y="2179"/>
                  </a:cubicBezTo>
                  <a:cubicBezTo>
                    <a:pt x="9572" y="2138"/>
                    <a:pt x="9613" y="2098"/>
                    <a:pt x="9552" y="2077"/>
                  </a:cubicBezTo>
                  <a:cubicBezTo>
                    <a:pt x="9593" y="2057"/>
                    <a:pt x="9613" y="2037"/>
                    <a:pt x="9654" y="2016"/>
                  </a:cubicBezTo>
                  <a:cubicBezTo>
                    <a:pt x="9674" y="1996"/>
                    <a:pt x="9654" y="1955"/>
                    <a:pt x="9674" y="1955"/>
                  </a:cubicBezTo>
                  <a:cubicBezTo>
                    <a:pt x="9694" y="1955"/>
                    <a:pt x="9715" y="1955"/>
                    <a:pt x="9715" y="1935"/>
                  </a:cubicBezTo>
                  <a:cubicBezTo>
                    <a:pt x="9715" y="1914"/>
                    <a:pt x="9715" y="1853"/>
                    <a:pt x="9715" y="1813"/>
                  </a:cubicBezTo>
                  <a:cubicBezTo>
                    <a:pt x="9715" y="1813"/>
                    <a:pt x="9694" y="1792"/>
                    <a:pt x="9694" y="1792"/>
                  </a:cubicBezTo>
                  <a:cubicBezTo>
                    <a:pt x="9633" y="1813"/>
                    <a:pt x="9613" y="1874"/>
                    <a:pt x="9552" y="1894"/>
                  </a:cubicBezTo>
                  <a:cubicBezTo>
                    <a:pt x="9491" y="1894"/>
                    <a:pt x="9470" y="1833"/>
                    <a:pt x="9409" y="1833"/>
                  </a:cubicBezTo>
                  <a:cubicBezTo>
                    <a:pt x="9425" y="1794"/>
                    <a:pt x="9441" y="1782"/>
                    <a:pt x="9457" y="1782"/>
                  </a:cubicBezTo>
                  <a:cubicBezTo>
                    <a:pt x="9484" y="1782"/>
                    <a:pt x="9514" y="1813"/>
                    <a:pt x="9552" y="1813"/>
                  </a:cubicBezTo>
                  <a:cubicBezTo>
                    <a:pt x="9593" y="1752"/>
                    <a:pt x="9633" y="1711"/>
                    <a:pt x="9613" y="1629"/>
                  </a:cubicBezTo>
                  <a:cubicBezTo>
                    <a:pt x="9593" y="1619"/>
                    <a:pt x="9577" y="1619"/>
                    <a:pt x="9562" y="1619"/>
                  </a:cubicBezTo>
                  <a:cubicBezTo>
                    <a:pt x="9547" y="1619"/>
                    <a:pt x="9531" y="1619"/>
                    <a:pt x="9511" y="1609"/>
                  </a:cubicBezTo>
                  <a:cubicBezTo>
                    <a:pt x="9491" y="1548"/>
                    <a:pt x="9491" y="1487"/>
                    <a:pt x="9531" y="1405"/>
                  </a:cubicBezTo>
                  <a:cubicBezTo>
                    <a:pt x="9470" y="1344"/>
                    <a:pt x="9409" y="1283"/>
                    <a:pt x="9287" y="1283"/>
                  </a:cubicBezTo>
                  <a:cubicBezTo>
                    <a:pt x="9246" y="1283"/>
                    <a:pt x="9206" y="1242"/>
                    <a:pt x="9145" y="1242"/>
                  </a:cubicBezTo>
                  <a:cubicBezTo>
                    <a:pt x="9165" y="1202"/>
                    <a:pt x="9165" y="1161"/>
                    <a:pt x="9185" y="1120"/>
                  </a:cubicBezTo>
                  <a:cubicBezTo>
                    <a:pt x="9267" y="1120"/>
                    <a:pt x="9287" y="1059"/>
                    <a:pt x="9348" y="1018"/>
                  </a:cubicBezTo>
                  <a:close/>
                  <a:moveTo>
                    <a:pt x="10835" y="1507"/>
                  </a:moveTo>
                  <a:cubicBezTo>
                    <a:pt x="10896" y="1568"/>
                    <a:pt x="10916" y="1629"/>
                    <a:pt x="10977" y="1670"/>
                  </a:cubicBezTo>
                  <a:lnTo>
                    <a:pt x="10977" y="1752"/>
                  </a:lnTo>
                  <a:cubicBezTo>
                    <a:pt x="11018" y="1813"/>
                    <a:pt x="11079" y="1894"/>
                    <a:pt x="11161" y="1894"/>
                  </a:cubicBezTo>
                  <a:cubicBezTo>
                    <a:pt x="11161" y="1935"/>
                    <a:pt x="11161" y="1955"/>
                    <a:pt x="11140" y="1976"/>
                  </a:cubicBezTo>
                  <a:cubicBezTo>
                    <a:pt x="11079" y="2037"/>
                    <a:pt x="11039" y="2098"/>
                    <a:pt x="10957" y="2118"/>
                  </a:cubicBezTo>
                  <a:cubicBezTo>
                    <a:pt x="10937" y="2118"/>
                    <a:pt x="10916" y="2159"/>
                    <a:pt x="10896" y="2159"/>
                  </a:cubicBezTo>
                  <a:cubicBezTo>
                    <a:pt x="10896" y="2220"/>
                    <a:pt x="10876" y="2281"/>
                    <a:pt x="10916" y="2322"/>
                  </a:cubicBezTo>
                  <a:cubicBezTo>
                    <a:pt x="10855" y="2322"/>
                    <a:pt x="10835" y="2383"/>
                    <a:pt x="10814" y="2424"/>
                  </a:cubicBezTo>
                  <a:cubicBezTo>
                    <a:pt x="10753" y="2363"/>
                    <a:pt x="10794" y="2301"/>
                    <a:pt x="10774" y="2261"/>
                  </a:cubicBezTo>
                  <a:cubicBezTo>
                    <a:pt x="10760" y="2247"/>
                    <a:pt x="10744" y="2245"/>
                    <a:pt x="10728" y="2245"/>
                  </a:cubicBezTo>
                  <a:cubicBezTo>
                    <a:pt x="10721" y="2245"/>
                    <a:pt x="10713" y="2245"/>
                    <a:pt x="10705" y="2245"/>
                  </a:cubicBezTo>
                  <a:cubicBezTo>
                    <a:pt x="10682" y="2245"/>
                    <a:pt x="10662" y="2240"/>
                    <a:pt x="10652" y="2200"/>
                  </a:cubicBezTo>
                  <a:cubicBezTo>
                    <a:pt x="10733" y="2179"/>
                    <a:pt x="10794" y="2159"/>
                    <a:pt x="10896" y="2159"/>
                  </a:cubicBezTo>
                  <a:cubicBezTo>
                    <a:pt x="10876" y="2098"/>
                    <a:pt x="10957" y="2077"/>
                    <a:pt x="10977" y="2037"/>
                  </a:cubicBezTo>
                  <a:cubicBezTo>
                    <a:pt x="10977" y="1996"/>
                    <a:pt x="10937" y="1976"/>
                    <a:pt x="10916" y="1935"/>
                  </a:cubicBezTo>
                  <a:lnTo>
                    <a:pt x="10916" y="1731"/>
                  </a:lnTo>
                  <a:cubicBezTo>
                    <a:pt x="10876" y="1650"/>
                    <a:pt x="10814" y="1609"/>
                    <a:pt x="10835" y="1507"/>
                  </a:cubicBezTo>
                  <a:close/>
                  <a:moveTo>
                    <a:pt x="7984" y="2383"/>
                  </a:moveTo>
                  <a:cubicBezTo>
                    <a:pt x="7984" y="2403"/>
                    <a:pt x="7984" y="2424"/>
                    <a:pt x="7963" y="2444"/>
                  </a:cubicBezTo>
                  <a:cubicBezTo>
                    <a:pt x="7943" y="2403"/>
                    <a:pt x="7943" y="2403"/>
                    <a:pt x="7984" y="2383"/>
                  </a:cubicBezTo>
                  <a:close/>
                  <a:moveTo>
                    <a:pt x="8513" y="2200"/>
                  </a:moveTo>
                  <a:cubicBezTo>
                    <a:pt x="8534" y="2240"/>
                    <a:pt x="8554" y="2281"/>
                    <a:pt x="8574" y="2322"/>
                  </a:cubicBezTo>
                  <a:lnTo>
                    <a:pt x="8574" y="2485"/>
                  </a:lnTo>
                  <a:cubicBezTo>
                    <a:pt x="8513" y="2403"/>
                    <a:pt x="8493" y="2322"/>
                    <a:pt x="8452" y="2261"/>
                  </a:cubicBezTo>
                  <a:cubicBezTo>
                    <a:pt x="8452" y="2200"/>
                    <a:pt x="8493" y="2240"/>
                    <a:pt x="8513" y="2200"/>
                  </a:cubicBezTo>
                  <a:close/>
                  <a:moveTo>
                    <a:pt x="6273" y="2485"/>
                  </a:moveTo>
                  <a:cubicBezTo>
                    <a:pt x="6273" y="2505"/>
                    <a:pt x="6273" y="2505"/>
                    <a:pt x="6253" y="2505"/>
                  </a:cubicBezTo>
                  <a:cubicBezTo>
                    <a:pt x="6253" y="2485"/>
                    <a:pt x="6253" y="2485"/>
                    <a:pt x="6273" y="2485"/>
                  </a:cubicBezTo>
                  <a:close/>
                  <a:moveTo>
                    <a:pt x="7291" y="2383"/>
                  </a:moveTo>
                  <a:cubicBezTo>
                    <a:pt x="7312" y="2424"/>
                    <a:pt x="7312" y="2464"/>
                    <a:pt x="7291" y="2505"/>
                  </a:cubicBezTo>
                  <a:cubicBezTo>
                    <a:pt x="7251" y="2485"/>
                    <a:pt x="7230" y="2464"/>
                    <a:pt x="7230" y="2444"/>
                  </a:cubicBezTo>
                  <a:cubicBezTo>
                    <a:pt x="7230" y="2403"/>
                    <a:pt x="7251" y="2383"/>
                    <a:pt x="7291" y="2383"/>
                  </a:cubicBezTo>
                  <a:close/>
                  <a:moveTo>
                    <a:pt x="7573" y="2452"/>
                  </a:moveTo>
                  <a:cubicBezTo>
                    <a:pt x="7581" y="2452"/>
                    <a:pt x="7595" y="2457"/>
                    <a:pt x="7617" y="2464"/>
                  </a:cubicBezTo>
                  <a:cubicBezTo>
                    <a:pt x="7597" y="2464"/>
                    <a:pt x="7597" y="2485"/>
                    <a:pt x="7576" y="2505"/>
                  </a:cubicBezTo>
                  <a:cubicBezTo>
                    <a:pt x="7563" y="2466"/>
                    <a:pt x="7559" y="2452"/>
                    <a:pt x="7573" y="2452"/>
                  </a:cubicBezTo>
                  <a:close/>
                  <a:moveTo>
                    <a:pt x="6253" y="2505"/>
                  </a:moveTo>
                  <a:cubicBezTo>
                    <a:pt x="6253" y="2505"/>
                    <a:pt x="6253" y="2525"/>
                    <a:pt x="6232" y="2525"/>
                  </a:cubicBezTo>
                  <a:cubicBezTo>
                    <a:pt x="6232" y="2505"/>
                    <a:pt x="6253" y="2505"/>
                    <a:pt x="6253" y="2505"/>
                  </a:cubicBezTo>
                  <a:close/>
                  <a:moveTo>
                    <a:pt x="9165" y="2444"/>
                  </a:moveTo>
                  <a:cubicBezTo>
                    <a:pt x="9165" y="2485"/>
                    <a:pt x="9185" y="2505"/>
                    <a:pt x="9145" y="2525"/>
                  </a:cubicBezTo>
                  <a:lnTo>
                    <a:pt x="9124" y="2525"/>
                  </a:lnTo>
                  <a:cubicBezTo>
                    <a:pt x="9104" y="2485"/>
                    <a:pt x="9124" y="2464"/>
                    <a:pt x="9165" y="2444"/>
                  </a:cubicBezTo>
                  <a:close/>
                  <a:moveTo>
                    <a:pt x="11212" y="2357"/>
                  </a:moveTo>
                  <a:cubicBezTo>
                    <a:pt x="11227" y="2357"/>
                    <a:pt x="11242" y="2363"/>
                    <a:pt x="11263" y="2363"/>
                  </a:cubicBezTo>
                  <a:cubicBezTo>
                    <a:pt x="11283" y="2383"/>
                    <a:pt x="11303" y="2403"/>
                    <a:pt x="11303" y="2464"/>
                  </a:cubicBezTo>
                  <a:cubicBezTo>
                    <a:pt x="11263" y="2485"/>
                    <a:pt x="11222" y="2505"/>
                    <a:pt x="11201" y="2546"/>
                  </a:cubicBezTo>
                  <a:cubicBezTo>
                    <a:pt x="11201" y="2546"/>
                    <a:pt x="11181" y="2525"/>
                    <a:pt x="11161" y="2525"/>
                  </a:cubicBezTo>
                  <a:lnTo>
                    <a:pt x="11161" y="2383"/>
                  </a:lnTo>
                  <a:cubicBezTo>
                    <a:pt x="11181" y="2363"/>
                    <a:pt x="11196" y="2357"/>
                    <a:pt x="11212" y="2357"/>
                  </a:cubicBezTo>
                  <a:close/>
                  <a:moveTo>
                    <a:pt x="7310" y="1889"/>
                  </a:moveTo>
                  <a:cubicBezTo>
                    <a:pt x="7332" y="1889"/>
                    <a:pt x="7332" y="1918"/>
                    <a:pt x="7332" y="1935"/>
                  </a:cubicBezTo>
                  <a:cubicBezTo>
                    <a:pt x="7346" y="1942"/>
                    <a:pt x="7360" y="1945"/>
                    <a:pt x="7373" y="1945"/>
                  </a:cubicBezTo>
                  <a:cubicBezTo>
                    <a:pt x="7417" y="1945"/>
                    <a:pt x="7457" y="1915"/>
                    <a:pt x="7500" y="1915"/>
                  </a:cubicBezTo>
                  <a:cubicBezTo>
                    <a:pt x="7518" y="1915"/>
                    <a:pt x="7536" y="1920"/>
                    <a:pt x="7556" y="1935"/>
                  </a:cubicBezTo>
                  <a:cubicBezTo>
                    <a:pt x="7536" y="1955"/>
                    <a:pt x="7515" y="1976"/>
                    <a:pt x="7475" y="1976"/>
                  </a:cubicBezTo>
                  <a:cubicBezTo>
                    <a:pt x="7466" y="1971"/>
                    <a:pt x="7459" y="1970"/>
                    <a:pt x="7452" y="1970"/>
                  </a:cubicBezTo>
                  <a:cubicBezTo>
                    <a:pt x="7426" y="1970"/>
                    <a:pt x="7409" y="1996"/>
                    <a:pt x="7393" y="1996"/>
                  </a:cubicBezTo>
                  <a:cubicBezTo>
                    <a:pt x="7387" y="1999"/>
                    <a:pt x="7382" y="2000"/>
                    <a:pt x="7376" y="2000"/>
                  </a:cubicBezTo>
                  <a:cubicBezTo>
                    <a:pt x="7351" y="2000"/>
                    <a:pt x="7333" y="1971"/>
                    <a:pt x="7308" y="1971"/>
                  </a:cubicBezTo>
                  <a:cubicBezTo>
                    <a:pt x="7303" y="1971"/>
                    <a:pt x="7297" y="1973"/>
                    <a:pt x="7291" y="1976"/>
                  </a:cubicBezTo>
                  <a:cubicBezTo>
                    <a:pt x="7291" y="1976"/>
                    <a:pt x="7291" y="1996"/>
                    <a:pt x="7291" y="1996"/>
                  </a:cubicBezTo>
                  <a:cubicBezTo>
                    <a:pt x="7271" y="2016"/>
                    <a:pt x="7271" y="2037"/>
                    <a:pt x="7271" y="2057"/>
                  </a:cubicBezTo>
                  <a:cubicBezTo>
                    <a:pt x="7291" y="2138"/>
                    <a:pt x="7271" y="2240"/>
                    <a:pt x="7251" y="2342"/>
                  </a:cubicBezTo>
                  <a:cubicBezTo>
                    <a:pt x="7271" y="2342"/>
                    <a:pt x="7271" y="2342"/>
                    <a:pt x="7271" y="2363"/>
                  </a:cubicBezTo>
                  <a:cubicBezTo>
                    <a:pt x="7251" y="2363"/>
                    <a:pt x="7251" y="2342"/>
                    <a:pt x="7251" y="2342"/>
                  </a:cubicBezTo>
                  <a:lnTo>
                    <a:pt x="7210" y="2342"/>
                  </a:lnTo>
                  <a:cubicBezTo>
                    <a:pt x="7128" y="2363"/>
                    <a:pt x="7128" y="2424"/>
                    <a:pt x="7108" y="2464"/>
                  </a:cubicBezTo>
                  <a:cubicBezTo>
                    <a:pt x="7047" y="2505"/>
                    <a:pt x="7067" y="2587"/>
                    <a:pt x="7006" y="2587"/>
                  </a:cubicBezTo>
                  <a:cubicBezTo>
                    <a:pt x="7006" y="2627"/>
                    <a:pt x="7006" y="2627"/>
                    <a:pt x="7026" y="2648"/>
                  </a:cubicBezTo>
                  <a:cubicBezTo>
                    <a:pt x="7026" y="2668"/>
                    <a:pt x="7006" y="2688"/>
                    <a:pt x="6986" y="2729"/>
                  </a:cubicBezTo>
                  <a:cubicBezTo>
                    <a:pt x="6986" y="2648"/>
                    <a:pt x="6986" y="2607"/>
                    <a:pt x="6965" y="2525"/>
                  </a:cubicBezTo>
                  <a:cubicBezTo>
                    <a:pt x="6904" y="2525"/>
                    <a:pt x="6884" y="2607"/>
                    <a:pt x="6843" y="2607"/>
                  </a:cubicBezTo>
                  <a:cubicBezTo>
                    <a:pt x="6843" y="2627"/>
                    <a:pt x="6843" y="2627"/>
                    <a:pt x="6823" y="2627"/>
                  </a:cubicBezTo>
                  <a:cubicBezTo>
                    <a:pt x="6823" y="2607"/>
                    <a:pt x="6823" y="2607"/>
                    <a:pt x="6843" y="2607"/>
                  </a:cubicBezTo>
                  <a:cubicBezTo>
                    <a:pt x="6843" y="2546"/>
                    <a:pt x="6802" y="2505"/>
                    <a:pt x="6802" y="2444"/>
                  </a:cubicBezTo>
                  <a:cubicBezTo>
                    <a:pt x="6789" y="2430"/>
                    <a:pt x="6775" y="2426"/>
                    <a:pt x="6761" y="2426"/>
                  </a:cubicBezTo>
                  <a:cubicBezTo>
                    <a:pt x="6732" y="2426"/>
                    <a:pt x="6701" y="2444"/>
                    <a:pt x="6660" y="2444"/>
                  </a:cubicBezTo>
                  <a:cubicBezTo>
                    <a:pt x="6721" y="2363"/>
                    <a:pt x="6741" y="2301"/>
                    <a:pt x="6782" y="2220"/>
                  </a:cubicBezTo>
                  <a:cubicBezTo>
                    <a:pt x="6823" y="2220"/>
                    <a:pt x="6843" y="2281"/>
                    <a:pt x="6904" y="2281"/>
                  </a:cubicBezTo>
                  <a:cubicBezTo>
                    <a:pt x="6884" y="2301"/>
                    <a:pt x="6884" y="2301"/>
                    <a:pt x="6864" y="2322"/>
                  </a:cubicBezTo>
                  <a:cubicBezTo>
                    <a:pt x="6925" y="2363"/>
                    <a:pt x="6925" y="2424"/>
                    <a:pt x="6925" y="2485"/>
                  </a:cubicBezTo>
                  <a:cubicBezTo>
                    <a:pt x="7006" y="2485"/>
                    <a:pt x="6986" y="2424"/>
                    <a:pt x="7006" y="2403"/>
                  </a:cubicBezTo>
                  <a:cubicBezTo>
                    <a:pt x="6986" y="2383"/>
                    <a:pt x="6986" y="2383"/>
                    <a:pt x="6986" y="2363"/>
                  </a:cubicBezTo>
                  <a:cubicBezTo>
                    <a:pt x="6986" y="2322"/>
                    <a:pt x="7026" y="2301"/>
                    <a:pt x="7026" y="2281"/>
                  </a:cubicBezTo>
                  <a:lnTo>
                    <a:pt x="7026" y="2138"/>
                  </a:lnTo>
                  <a:cubicBezTo>
                    <a:pt x="7047" y="2098"/>
                    <a:pt x="7088" y="2057"/>
                    <a:pt x="7108" y="2057"/>
                  </a:cubicBezTo>
                  <a:cubicBezTo>
                    <a:pt x="7149" y="2057"/>
                    <a:pt x="7149" y="2057"/>
                    <a:pt x="7149" y="2159"/>
                  </a:cubicBezTo>
                  <a:lnTo>
                    <a:pt x="7210" y="2159"/>
                  </a:lnTo>
                  <a:lnTo>
                    <a:pt x="7210" y="2037"/>
                  </a:lnTo>
                  <a:cubicBezTo>
                    <a:pt x="7251" y="1976"/>
                    <a:pt x="7271" y="1935"/>
                    <a:pt x="7291" y="1894"/>
                  </a:cubicBezTo>
                  <a:cubicBezTo>
                    <a:pt x="7299" y="1890"/>
                    <a:pt x="7305" y="1889"/>
                    <a:pt x="7310" y="1889"/>
                  </a:cubicBezTo>
                  <a:close/>
                  <a:moveTo>
                    <a:pt x="10977" y="2587"/>
                  </a:moveTo>
                  <a:cubicBezTo>
                    <a:pt x="10998" y="2587"/>
                    <a:pt x="10998" y="2607"/>
                    <a:pt x="10998" y="2607"/>
                  </a:cubicBezTo>
                  <a:cubicBezTo>
                    <a:pt x="11039" y="2607"/>
                    <a:pt x="11039" y="2648"/>
                    <a:pt x="11059" y="2668"/>
                  </a:cubicBezTo>
                  <a:cubicBezTo>
                    <a:pt x="11079" y="2688"/>
                    <a:pt x="11079" y="2729"/>
                    <a:pt x="11079" y="2749"/>
                  </a:cubicBezTo>
                  <a:cubicBezTo>
                    <a:pt x="11018" y="2749"/>
                    <a:pt x="10998" y="2729"/>
                    <a:pt x="10998" y="2668"/>
                  </a:cubicBezTo>
                  <a:cubicBezTo>
                    <a:pt x="10998" y="2648"/>
                    <a:pt x="10998" y="2627"/>
                    <a:pt x="10998" y="2607"/>
                  </a:cubicBezTo>
                  <a:cubicBezTo>
                    <a:pt x="10977" y="2607"/>
                    <a:pt x="10977" y="2607"/>
                    <a:pt x="10977" y="2587"/>
                  </a:cubicBezTo>
                  <a:close/>
                  <a:moveTo>
                    <a:pt x="6904" y="2749"/>
                  </a:moveTo>
                  <a:lnTo>
                    <a:pt x="6904" y="2749"/>
                  </a:lnTo>
                  <a:cubicBezTo>
                    <a:pt x="6904" y="2749"/>
                    <a:pt x="6925" y="2749"/>
                    <a:pt x="6925" y="2770"/>
                  </a:cubicBezTo>
                  <a:cubicBezTo>
                    <a:pt x="6904" y="2770"/>
                    <a:pt x="6904" y="2770"/>
                    <a:pt x="6904" y="2749"/>
                  </a:cubicBezTo>
                  <a:close/>
                  <a:moveTo>
                    <a:pt x="7495" y="2729"/>
                  </a:moveTo>
                  <a:cubicBezTo>
                    <a:pt x="7515" y="2749"/>
                    <a:pt x="7515" y="2749"/>
                    <a:pt x="7495" y="2770"/>
                  </a:cubicBezTo>
                  <a:cubicBezTo>
                    <a:pt x="7475" y="2749"/>
                    <a:pt x="7475" y="2749"/>
                    <a:pt x="7495" y="2729"/>
                  </a:cubicBezTo>
                  <a:close/>
                  <a:moveTo>
                    <a:pt x="11079" y="2749"/>
                  </a:moveTo>
                  <a:cubicBezTo>
                    <a:pt x="11079" y="2749"/>
                    <a:pt x="11100" y="2749"/>
                    <a:pt x="11100" y="2770"/>
                  </a:cubicBezTo>
                  <a:cubicBezTo>
                    <a:pt x="11079" y="2770"/>
                    <a:pt x="11079" y="2749"/>
                    <a:pt x="11079" y="2749"/>
                  </a:cubicBezTo>
                  <a:close/>
                  <a:moveTo>
                    <a:pt x="6986" y="2749"/>
                  </a:moveTo>
                  <a:cubicBezTo>
                    <a:pt x="7006" y="2770"/>
                    <a:pt x="7006" y="2770"/>
                    <a:pt x="6986" y="2790"/>
                  </a:cubicBezTo>
                  <a:cubicBezTo>
                    <a:pt x="6965" y="2790"/>
                    <a:pt x="6986" y="2770"/>
                    <a:pt x="6986" y="2749"/>
                  </a:cubicBezTo>
                  <a:close/>
                  <a:moveTo>
                    <a:pt x="7067" y="2770"/>
                  </a:moveTo>
                  <a:cubicBezTo>
                    <a:pt x="7088" y="2790"/>
                    <a:pt x="7088" y="2790"/>
                    <a:pt x="7088" y="2790"/>
                  </a:cubicBezTo>
                  <a:lnTo>
                    <a:pt x="7067" y="2790"/>
                  </a:lnTo>
                  <a:lnTo>
                    <a:pt x="7067" y="2770"/>
                  </a:lnTo>
                  <a:close/>
                  <a:moveTo>
                    <a:pt x="6171" y="2770"/>
                  </a:moveTo>
                  <a:cubicBezTo>
                    <a:pt x="6171" y="2811"/>
                    <a:pt x="6130" y="2811"/>
                    <a:pt x="6130" y="2831"/>
                  </a:cubicBezTo>
                  <a:cubicBezTo>
                    <a:pt x="6110" y="2790"/>
                    <a:pt x="6130" y="2770"/>
                    <a:pt x="6171" y="2770"/>
                  </a:cubicBezTo>
                  <a:close/>
                  <a:moveTo>
                    <a:pt x="11385" y="2648"/>
                  </a:moveTo>
                  <a:cubicBezTo>
                    <a:pt x="11425" y="2648"/>
                    <a:pt x="11425" y="2668"/>
                    <a:pt x="11466" y="2668"/>
                  </a:cubicBezTo>
                  <a:cubicBezTo>
                    <a:pt x="11487" y="2709"/>
                    <a:pt x="11507" y="2749"/>
                    <a:pt x="11527" y="2790"/>
                  </a:cubicBezTo>
                  <a:cubicBezTo>
                    <a:pt x="11507" y="2811"/>
                    <a:pt x="11487" y="2811"/>
                    <a:pt x="11487" y="2831"/>
                  </a:cubicBezTo>
                  <a:cubicBezTo>
                    <a:pt x="11446" y="2790"/>
                    <a:pt x="11425" y="2770"/>
                    <a:pt x="11385" y="2749"/>
                  </a:cubicBezTo>
                  <a:lnTo>
                    <a:pt x="11385" y="2648"/>
                  </a:lnTo>
                  <a:close/>
                  <a:moveTo>
                    <a:pt x="7756" y="2725"/>
                  </a:moveTo>
                  <a:cubicBezTo>
                    <a:pt x="7781" y="2725"/>
                    <a:pt x="7799" y="2754"/>
                    <a:pt x="7824" y="2754"/>
                  </a:cubicBezTo>
                  <a:cubicBezTo>
                    <a:pt x="7830" y="2754"/>
                    <a:pt x="7835" y="2752"/>
                    <a:pt x="7841" y="2749"/>
                  </a:cubicBezTo>
                  <a:lnTo>
                    <a:pt x="7841" y="2749"/>
                  </a:lnTo>
                  <a:cubicBezTo>
                    <a:pt x="7841" y="2811"/>
                    <a:pt x="7821" y="2831"/>
                    <a:pt x="7780" y="2851"/>
                  </a:cubicBezTo>
                  <a:lnTo>
                    <a:pt x="7760" y="2851"/>
                  </a:lnTo>
                  <a:cubicBezTo>
                    <a:pt x="7719" y="2811"/>
                    <a:pt x="7719" y="2770"/>
                    <a:pt x="7739" y="2729"/>
                  </a:cubicBezTo>
                  <a:cubicBezTo>
                    <a:pt x="7745" y="2726"/>
                    <a:pt x="7751" y="2725"/>
                    <a:pt x="7756" y="2725"/>
                  </a:cubicBezTo>
                  <a:close/>
                  <a:moveTo>
                    <a:pt x="7312" y="2749"/>
                  </a:moveTo>
                  <a:cubicBezTo>
                    <a:pt x="7352" y="2790"/>
                    <a:pt x="7393" y="2811"/>
                    <a:pt x="7413" y="2831"/>
                  </a:cubicBezTo>
                  <a:cubicBezTo>
                    <a:pt x="7413" y="2872"/>
                    <a:pt x="7393" y="2892"/>
                    <a:pt x="7373" y="2912"/>
                  </a:cubicBezTo>
                  <a:cubicBezTo>
                    <a:pt x="7373" y="2851"/>
                    <a:pt x="7312" y="2851"/>
                    <a:pt x="7291" y="2811"/>
                  </a:cubicBezTo>
                  <a:cubicBezTo>
                    <a:pt x="7271" y="2790"/>
                    <a:pt x="7291" y="2770"/>
                    <a:pt x="7312" y="2749"/>
                  </a:cubicBezTo>
                  <a:close/>
                  <a:moveTo>
                    <a:pt x="9837" y="2505"/>
                  </a:moveTo>
                  <a:cubicBezTo>
                    <a:pt x="9857" y="2505"/>
                    <a:pt x="9857" y="2525"/>
                    <a:pt x="9898" y="2546"/>
                  </a:cubicBezTo>
                  <a:cubicBezTo>
                    <a:pt x="9857" y="2607"/>
                    <a:pt x="9857" y="2668"/>
                    <a:pt x="9857" y="2749"/>
                  </a:cubicBezTo>
                  <a:cubicBezTo>
                    <a:pt x="9878" y="2770"/>
                    <a:pt x="9918" y="2770"/>
                    <a:pt x="9918" y="2811"/>
                  </a:cubicBezTo>
                  <a:cubicBezTo>
                    <a:pt x="9898" y="2851"/>
                    <a:pt x="9857" y="2872"/>
                    <a:pt x="9817" y="2912"/>
                  </a:cubicBezTo>
                  <a:cubicBezTo>
                    <a:pt x="9796" y="2770"/>
                    <a:pt x="9817" y="2648"/>
                    <a:pt x="9837" y="2505"/>
                  </a:cubicBezTo>
                  <a:close/>
                  <a:moveTo>
                    <a:pt x="6069" y="2912"/>
                  </a:moveTo>
                  <a:cubicBezTo>
                    <a:pt x="6090" y="2933"/>
                    <a:pt x="6090" y="2953"/>
                    <a:pt x="6069" y="2973"/>
                  </a:cubicBezTo>
                  <a:cubicBezTo>
                    <a:pt x="6069" y="2953"/>
                    <a:pt x="6049" y="2933"/>
                    <a:pt x="6069" y="2912"/>
                  </a:cubicBezTo>
                  <a:close/>
                  <a:moveTo>
                    <a:pt x="8798" y="2912"/>
                  </a:moveTo>
                  <a:cubicBezTo>
                    <a:pt x="8798" y="2912"/>
                    <a:pt x="8798" y="2933"/>
                    <a:pt x="8798" y="2953"/>
                  </a:cubicBezTo>
                  <a:cubicBezTo>
                    <a:pt x="8798" y="2953"/>
                    <a:pt x="8798" y="2973"/>
                    <a:pt x="8778" y="2973"/>
                  </a:cubicBezTo>
                  <a:cubicBezTo>
                    <a:pt x="8758" y="2973"/>
                    <a:pt x="8758" y="2953"/>
                    <a:pt x="8758" y="2953"/>
                  </a:cubicBezTo>
                  <a:cubicBezTo>
                    <a:pt x="8758" y="2912"/>
                    <a:pt x="8778" y="2912"/>
                    <a:pt x="8798" y="2912"/>
                  </a:cubicBezTo>
                  <a:close/>
                  <a:moveTo>
                    <a:pt x="11751" y="2953"/>
                  </a:moveTo>
                  <a:cubicBezTo>
                    <a:pt x="11772" y="2953"/>
                    <a:pt x="11772" y="2973"/>
                    <a:pt x="11772" y="2973"/>
                  </a:cubicBezTo>
                  <a:cubicBezTo>
                    <a:pt x="11772" y="2973"/>
                    <a:pt x="11751" y="2973"/>
                    <a:pt x="11751" y="2953"/>
                  </a:cubicBezTo>
                  <a:close/>
                  <a:moveTo>
                    <a:pt x="8147" y="2892"/>
                  </a:moveTo>
                  <a:cubicBezTo>
                    <a:pt x="8208" y="2892"/>
                    <a:pt x="8187" y="2933"/>
                    <a:pt x="8228" y="2953"/>
                  </a:cubicBezTo>
                  <a:cubicBezTo>
                    <a:pt x="8208" y="2973"/>
                    <a:pt x="8187" y="2994"/>
                    <a:pt x="8167" y="2994"/>
                  </a:cubicBezTo>
                  <a:cubicBezTo>
                    <a:pt x="8126" y="2953"/>
                    <a:pt x="8147" y="2912"/>
                    <a:pt x="8147" y="2892"/>
                  </a:cubicBezTo>
                  <a:close/>
                  <a:moveTo>
                    <a:pt x="7915" y="2999"/>
                  </a:moveTo>
                  <a:cubicBezTo>
                    <a:pt x="7923" y="2999"/>
                    <a:pt x="7933" y="3004"/>
                    <a:pt x="7943" y="3014"/>
                  </a:cubicBezTo>
                  <a:cubicBezTo>
                    <a:pt x="7933" y="3024"/>
                    <a:pt x="7923" y="3029"/>
                    <a:pt x="7915" y="3029"/>
                  </a:cubicBezTo>
                  <a:cubicBezTo>
                    <a:pt x="7907" y="3029"/>
                    <a:pt x="7902" y="3024"/>
                    <a:pt x="7902" y="3014"/>
                  </a:cubicBezTo>
                  <a:cubicBezTo>
                    <a:pt x="7902" y="3004"/>
                    <a:pt x="7907" y="2999"/>
                    <a:pt x="7915" y="2999"/>
                  </a:cubicBezTo>
                  <a:close/>
                  <a:moveTo>
                    <a:pt x="7312" y="2973"/>
                  </a:moveTo>
                  <a:cubicBezTo>
                    <a:pt x="7352" y="2994"/>
                    <a:pt x="7332" y="3035"/>
                    <a:pt x="7332" y="3055"/>
                  </a:cubicBezTo>
                  <a:cubicBezTo>
                    <a:pt x="7322" y="3075"/>
                    <a:pt x="7312" y="3080"/>
                    <a:pt x="7301" y="3080"/>
                  </a:cubicBezTo>
                  <a:cubicBezTo>
                    <a:pt x="7291" y="3080"/>
                    <a:pt x="7281" y="3075"/>
                    <a:pt x="7271" y="3075"/>
                  </a:cubicBezTo>
                  <a:cubicBezTo>
                    <a:pt x="7251" y="3014"/>
                    <a:pt x="7271" y="2994"/>
                    <a:pt x="7312" y="2973"/>
                  </a:cubicBezTo>
                  <a:close/>
                  <a:moveTo>
                    <a:pt x="10774" y="3014"/>
                  </a:moveTo>
                  <a:cubicBezTo>
                    <a:pt x="10794" y="3055"/>
                    <a:pt x="10855" y="3035"/>
                    <a:pt x="10855" y="3096"/>
                  </a:cubicBezTo>
                  <a:cubicBezTo>
                    <a:pt x="10835" y="3106"/>
                    <a:pt x="10814" y="3111"/>
                    <a:pt x="10794" y="3111"/>
                  </a:cubicBezTo>
                  <a:cubicBezTo>
                    <a:pt x="10774" y="3111"/>
                    <a:pt x="10753" y="3106"/>
                    <a:pt x="10733" y="3096"/>
                  </a:cubicBezTo>
                  <a:cubicBezTo>
                    <a:pt x="10713" y="3055"/>
                    <a:pt x="10753" y="3055"/>
                    <a:pt x="10774" y="3014"/>
                  </a:cubicBezTo>
                  <a:close/>
                  <a:moveTo>
                    <a:pt x="7800" y="2892"/>
                  </a:moveTo>
                  <a:cubicBezTo>
                    <a:pt x="7821" y="2912"/>
                    <a:pt x="7841" y="2912"/>
                    <a:pt x="7841" y="2933"/>
                  </a:cubicBezTo>
                  <a:cubicBezTo>
                    <a:pt x="7821" y="2973"/>
                    <a:pt x="7780" y="2973"/>
                    <a:pt x="7760" y="3035"/>
                  </a:cubicBezTo>
                  <a:cubicBezTo>
                    <a:pt x="7760" y="3035"/>
                    <a:pt x="7760" y="3075"/>
                    <a:pt x="7760" y="3096"/>
                  </a:cubicBezTo>
                  <a:cubicBezTo>
                    <a:pt x="7744" y="3111"/>
                    <a:pt x="7729" y="3118"/>
                    <a:pt x="7714" y="3118"/>
                  </a:cubicBezTo>
                  <a:cubicBezTo>
                    <a:pt x="7691" y="3118"/>
                    <a:pt x="7670" y="3100"/>
                    <a:pt x="7658" y="3075"/>
                  </a:cubicBezTo>
                  <a:cubicBezTo>
                    <a:pt x="7678" y="2994"/>
                    <a:pt x="7739" y="2953"/>
                    <a:pt x="7800" y="2892"/>
                  </a:cubicBezTo>
                  <a:close/>
                  <a:moveTo>
                    <a:pt x="8737" y="1976"/>
                  </a:moveTo>
                  <a:cubicBezTo>
                    <a:pt x="8778" y="1996"/>
                    <a:pt x="8778" y="1996"/>
                    <a:pt x="8798" y="2016"/>
                  </a:cubicBezTo>
                  <a:lnTo>
                    <a:pt x="8798" y="2159"/>
                  </a:lnTo>
                  <a:cubicBezTo>
                    <a:pt x="8819" y="2179"/>
                    <a:pt x="8839" y="2200"/>
                    <a:pt x="8839" y="2220"/>
                  </a:cubicBezTo>
                  <a:cubicBezTo>
                    <a:pt x="8839" y="2220"/>
                    <a:pt x="8819" y="2240"/>
                    <a:pt x="8798" y="2281"/>
                  </a:cubicBezTo>
                  <a:lnTo>
                    <a:pt x="8798" y="2342"/>
                  </a:lnTo>
                  <a:cubicBezTo>
                    <a:pt x="8819" y="2383"/>
                    <a:pt x="8839" y="2403"/>
                    <a:pt x="8880" y="2424"/>
                  </a:cubicBezTo>
                  <a:cubicBezTo>
                    <a:pt x="8896" y="2424"/>
                    <a:pt x="8912" y="2398"/>
                    <a:pt x="8929" y="2398"/>
                  </a:cubicBezTo>
                  <a:cubicBezTo>
                    <a:pt x="8933" y="2398"/>
                    <a:pt x="8937" y="2399"/>
                    <a:pt x="8941" y="2403"/>
                  </a:cubicBezTo>
                  <a:cubicBezTo>
                    <a:pt x="8953" y="2409"/>
                    <a:pt x="8963" y="2412"/>
                    <a:pt x="8972" y="2412"/>
                  </a:cubicBezTo>
                  <a:cubicBezTo>
                    <a:pt x="8994" y="2412"/>
                    <a:pt x="9008" y="2397"/>
                    <a:pt x="9022" y="2383"/>
                  </a:cubicBezTo>
                  <a:cubicBezTo>
                    <a:pt x="9022" y="2363"/>
                    <a:pt x="9002" y="2363"/>
                    <a:pt x="8982" y="2342"/>
                  </a:cubicBezTo>
                  <a:cubicBezTo>
                    <a:pt x="8961" y="2342"/>
                    <a:pt x="8941" y="2363"/>
                    <a:pt x="8920" y="2363"/>
                  </a:cubicBezTo>
                  <a:cubicBezTo>
                    <a:pt x="8900" y="2342"/>
                    <a:pt x="8961" y="2301"/>
                    <a:pt x="9043" y="2261"/>
                  </a:cubicBezTo>
                  <a:cubicBezTo>
                    <a:pt x="9063" y="2220"/>
                    <a:pt x="9022" y="2159"/>
                    <a:pt x="9083" y="2118"/>
                  </a:cubicBezTo>
                  <a:cubicBezTo>
                    <a:pt x="9145" y="2159"/>
                    <a:pt x="9185" y="2240"/>
                    <a:pt x="9267" y="2261"/>
                  </a:cubicBezTo>
                  <a:cubicBezTo>
                    <a:pt x="9267" y="2301"/>
                    <a:pt x="9287" y="2342"/>
                    <a:pt x="9226" y="2383"/>
                  </a:cubicBezTo>
                  <a:cubicBezTo>
                    <a:pt x="9206" y="2383"/>
                    <a:pt x="9206" y="2342"/>
                    <a:pt x="9165" y="2342"/>
                  </a:cubicBezTo>
                  <a:cubicBezTo>
                    <a:pt x="9145" y="2342"/>
                    <a:pt x="9104" y="2363"/>
                    <a:pt x="9043" y="2363"/>
                  </a:cubicBezTo>
                  <a:cubicBezTo>
                    <a:pt x="9063" y="2424"/>
                    <a:pt x="9043" y="2485"/>
                    <a:pt x="9002" y="2525"/>
                  </a:cubicBezTo>
                  <a:lnTo>
                    <a:pt x="8941" y="2525"/>
                  </a:lnTo>
                  <a:cubicBezTo>
                    <a:pt x="8941" y="2566"/>
                    <a:pt x="8941" y="2607"/>
                    <a:pt x="8961" y="2627"/>
                  </a:cubicBezTo>
                  <a:lnTo>
                    <a:pt x="9104" y="2587"/>
                  </a:lnTo>
                  <a:cubicBezTo>
                    <a:pt x="9145" y="2607"/>
                    <a:pt x="9124" y="2668"/>
                    <a:pt x="9165" y="2709"/>
                  </a:cubicBezTo>
                  <a:cubicBezTo>
                    <a:pt x="9124" y="2749"/>
                    <a:pt x="9063" y="2790"/>
                    <a:pt x="9043" y="2831"/>
                  </a:cubicBezTo>
                  <a:cubicBezTo>
                    <a:pt x="9053" y="2846"/>
                    <a:pt x="9063" y="2851"/>
                    <a:pt x="9073" y="2851"/>
                  </a:cubicBezTo>
                  <a:cubicBezTo>
                    <a:pt x="9094" y="2851"/>
                    <a:pt x="9114" y="2831"/>
                    <a:pt x="9134" y="2831"/>
                  </a:cubicBezTo>
                  <a:cubicBezTo>
                    <a:pt x="9145" y="2831"/>
                    <a:pt x="9155" y="2836"/>
                    <a:pt x="9165" y="2851"/>
                  </a:cubicBezTo>
                  <a:cubicBezTo>
                    <a:pt x="9165" y="2872"/>
                    <a:pt x="9165" y="2892"/>
                    <a:pt x="9145" y="2892"/>
                  </a:cubicBezTo>
                  <a:cubicBezTo>
                    <a:pt x="9124" y="2892"/>
                    <a:pt x="9104" y="2912"/>
                    <a:pt x="9083" y="2912"/>
                  </a:cubicBezTo>
                  <a:cubicBezTo>
                    <a:pt x="9145" y="2973"/>
                    <a:pt x="9083" y="3055"/>
                    <a:pt x="9124" y="3096"/>
                  </a:cubicBezTo>
                  <a:cubicBezTo>
                    <a:pt x="9124" y="3116"/>
                    <a:pt x="9124" y="3116"/>
                    <a:pt x="9104" y="3136"/>
                  </a:cubicBezTo>
                  <a:cubicBezTo>
                    <a:pt x="9083" y="3096"/>
                    <a:pt x="9043" y="3075"/>
                    <a:pt x="9002" y="3014"/>
                  </a:cubicBezTo>
                  <a:cubicBezTo>
                    <a:pt x="9022" y="2994"/>
                    <a:pt x="9002" y="2933"/>
                    <a:pt x="9002" y="2872"/>
                  </a:cubicBezTo>
                  <a:cubicBezTo>
                    <a:pt x="8941" y="2811"/>
                    <a:pt x="8839" y="2851"/>
                    <a:pt x="8778" y="2749"/>
                  </a:cubicBezTo>
                  <a:cubicBezTo>
                    <a:pt x="8798" y="2709"/>
                    <a:pt x="8819" y="2668"/>
                    <a:pt x="8839" y="2607"/>
                  </a:cubicBezTo>
                  <a:cubicBezTo>
                    <a:pt x="8880" y="2607"/>
                    <a:pt x="8900" y="2587"/>
                    <a:pt x="8900" y="2546"/>
                  </a:cubicBezTo>
                  <a:cubicBezTo>
                    <a:pt x="8877" y="2530"/>
                    <a:pt x="8853" y="2524"/>
                    <a:pt x="8831" y="2524"/>
                  </a:cubicBezTo>
                  <a:cubicBezTo>
                    <a:pt x="8795" y="2524"/>
                    <a:pt x="8762" y="2541"/>
                    <a:pt x="8737" y="2566"/>
                  </a:cubicBezTo>
                  <a:cubicBezTo>
                    <a:pt x="8696" y="2505"/>
                    <a:pt x="8737" y="2464"/>
                    <a:pt x="8737" y="2444"/>
                  </a:cubicBezTo>
                  <a:cubicBezTo>
                    <a:pt x="8717" y="2403"/>
                    <a:pt x="8696" y="2383"/>
                    <a:pt x="8696" y="2363"/>
                  </a:cubicBezTo>
                  <a:lnTo>
                    <a:pt x="8696" y="2240"/>
                  </a:lnTo>
                  <a:cubicBezTo>
                    <a:pt x="8696" y="2220"/>
                    <a:pt x="8717" y="2200"/>
                    <a:pt x="8737" y="2179"/>
                  </a:cubicBezTo>
                  <a:lnTo>
                    <a:pt x="8737" y="1976"/>
                  </a:lnTo>
                  <a:close/>
                  <a:moveTo>
                    <a:pt x="11201" y="3055"/>
                  </a:moveTo>
                  <a:cubicBezTo>
                    <a:pt x="11263" y="3055"/>
                    <a:pt x="11242" y="3096"/>
                    <a:pt x="11242" y="3116"/>
                  </a:cubicBezTo>
                  <a:cubicBezTo>
                    <a:pt x="11242" y="3136"/>
                    <a:pt x="11222" y="3136"/>
                    <a:pt x="11201" y="3136"/>
                  </a:cubicBezTo>
                  <a:cubicBezTo>
                    <a:pt x="11181" y="3096"/>
                    <a:pt x="11181" y="3075"/>
                    <a:pt x="11201" y="3055"/>
                  </a:cubicBezTo>
                  <a:close/>
                  <a:moveTo>
                    <a:pt x="9450" y="3136"/>
                  </a:moveTo>
                  <a:cubicBezTo>
                    <a:pt x="9470" y="3136"/>
                    <a:pt x="9470" y="3157"/>
                    <a:pt x="9470" y="3157"/>
                  </a:cubicBezTo>
                  <a:cubicBezTo>
                    <a:pt x="9491" y="3157"/>
                    <a:pt x="9491" y="3177"/>
                    <a:pt x="9491" y="3177"/>
                  </a:cubicBezTo>
                  <a:cubicBezTo>
                    <a:pt x="9470" y="3177"/>
                    <a:pt x="9470" y="3177"/>
                    <a:pt x="9470" y="3157"/>
                  </a:cubicBezTo>
                  <a:cubicBezTo>
                    <a:pt x="9470" y="3157"/>
                    <a:pt x="9450" y="3157"/>
                    <a:pt x="9450" y="3136"/>
                  </a:cubicBezTo>
                  <a:close/>
                  <a:moveTo>
                    <a:pt x="9633" y="2424"/>
                  </a:moveTo>
                  <a:cubicBezTo>
                    <a:pt x="9633" y="2485"/>
                    <a:pt x="9572" y="2505"/>
                    <a:pt x="9552" y="2546"/>
                  </a:cubicBezTo>
                  <a:lnTo>
                    <a:pt x="9552" y="2688"/>
                  </a:lnTo>
                  <a:cubicBezTo>
                    <a:pt x="9542" y="2693"/>
                    <a:pt x="9530" y="2695"/>
                    <a:pt x="9518" y="2695"/>
                  </a:cubicBezTo>
                  <a:cubicBezTo>
                    <a:pt x="9506" y="2695"/>
                    <a:pt x="9493" y="2693"/>
                    <a:pt x="9481" y="2693"/>
                  </a:cubicBezTo>
                  <a:cubicBezTo>
                    <a:pt x="9455" y="2693"/>
                    <a:pt x="9430" y="2699"/>
                    <a:pt x="9409" y="2729"/>
                  </a:cubicBezTo>
                  <a:cubicBezTo>
                    <a:pt x="9409" y="2770"/>
                    <a:pt x="9409" y="2811"/>
                    <a:pt x="9409" y="2851"/>
                  </a:cubicBezTo>
                  <a:cubicBezTo>
                    <a:pt x="9450" y="2892"/>
                    <a:pt x="9491" y="2933"/>
                    <a:pt x="9531" y="2973"/>
                  </a:cubicBezTo>
                  <a:cubicBezTo>
                    <a:pt x="9613" y="2933"/>
                    <a:pt x="9552" y="2872"/>
                    <a:pt x="9552" y="2831"/>
                  </a:cubicBezTo>
                  <a:cubicBezTo>
                    <a:pt x="9572" y="2811"/>
                    <a:pt x="9572" y="2790"/>
                    <a:pt x="9593" y="2790"/>
                  </a:cubicBezTo>
                  <a:cubicBezTo>
                    <a:pt x="9593" y="2851"/>
                    <a:pt x="9613" y="2933"/>
                    <a:pt x="9654" y="2994"/>
                  </a:cubicBezTo>
                  <a:cubicBezTo>
                    <a:pt x="9613" y="3035"/>
                    <a:pt x="9633" y="3075"/>
                    <a:pt x="9654" y="3116"/>
                  </a:cubicBezTo>
                  <a:cubicBezTo>
                    <a:pt x="9654" y="3136"/>
                    <a:pt x="9633" y="3157"/>
                    <a:pt x="9613" y="3197"/>
                  </a:cubicBezTo>
                  <a:cubicBezTo>
                    <a:pt x="9593" y="3157"/>
                    <a:pt x="9613" y="3136"/>
                    <a:pt x="9593" y="3075"/>
                  </a:cubicBezTo>
                  <a:cubicBezTo>
                    <a:pt x="9593" y="3075"/>
                    <a:pt x="9572" y="3055"/>
                    <a:pt x="9531" y="3035"/>
                  </a:cubicBezTo>
                  <a:cubicBezTo>
                    <a:pt x="9491" y="3035"/>
                    <a:pt x="9450" y="3035"/>
                    <a:pt x="9389" y="2994"/>
                  </a:cubicBezTo>
                  <a:lnTo>
                    <a:pt x="9389" y="2872"/>
                  </a:lnTo>
                  <a:cubicBezTo>
                    <a:pt x="9328" y="2851"/>
                    <a:pt x="9287" y="2851"/>
                    <a:pt x="9246" y="2811"/>
                  </a:cubicBezTo>
                  <a:cubicBezTo>
                    <a:pt x="9267" y="2770"/>
                    <a:pt x="9348" y="2790"/>
                    <a:pt x="9348" y="2729"/>
                  </a:cubicBezTo>
                  <a:cubicBezTo>
                    <a:pt x="9348" y="2648"/>
                    <a:pt x="9287" y="2566"/>
                    <a:pt x="9307" y="2464"/>
                  </a:cubicBezTo>
                  <a:lnTo>
                    <a:pt x="9307" y="2464"/>
                  </a:lnTo>
                  <a:cubicBezTo>
                    <a:pt x="9389" y="2485"/>
                    <a:pt x="9348" y="2546"/>
                    <a:pt x="9389" y="2587"/>
                  </a:cubicBezTo>
                  <a:lnTo>
                    <a:pt x="9430" y="2587"/>
                  </a:lnTo>
                  <a:cubicBezTo>
                    <a:pt x="9450" y="2566"/>
                    <a:pt x="9450" y="2546"/>
                    <a:pt x="9450" y="2546"/>
                  </a:cubicBezTo>
                  <a:lnTo>
                    <a:pt x="9491" y="2546"/>
                  </a:lnTo>
                  <a:cubicBezTo>
                    <a:pt x="9531" y="2525"/>
                    <a:pt x="9531" y="2424"/>
                    <a:pt x="9633" y="2424"/>
                  </a:cubicBezTo>
                  <a:close/>
                  <a:moveTo>
                    <a:pt x="6049" y="3055"/>
                  </a:moveTo>
                  <a:cubicBezTo>
                    <a:pt x="6069" y="3075"/>
                    <a:pt x="6090" y="3075"/>
                    <a:pt x="6090" y="3096"/>
                  </a:cubicBezTo>
                  <a:cubicBezTo>
                    <a:pt x="6090" y="3157"/>
                    <a:pt x="6008" y="3116"/>
                    <a:pt x="6008" y="3197"/>
                  </a:cubicBezTo>
                  <a:cubicBezTo>
                    <a:pt x="6029" y="3177"/>
                    <a:pt x="6049" y="3177"/>
                    <a:pt x="6069" y="3157"/>
                  </a:cubicBezTo>
                  <a:cubicBezTo>
                    <a:pt x="6090" y="3177"/>
                    <a:pt x="6090" y="3197"/>
                    <a:pt x="6110" y="3197"/>
                  </a:cubicBezTo>
                  <a:cubicBezTo>
                    <a:pt x="6110" y="3218"/>
                    <a:pt x="6090" y="3218"/>
                    <a:pt x="6090" y="3238"/>
                  </a:cubicBezTo>
                  <a:cubicBezTo>
                    <a:pt x="6029" y="3218"/>
                    <a:pt x="5967" y="3218"/>
                    <a:pt x="5927" y="3157"/>
                  </a:cubicBezTo>
                  <a:cubicBezTo>
                    <a:pt x="5917" y="3136"/>
                    <a:pt x="5901" y="3136"/>
                    <a:pt x="5886" y="3136"/>
                  </a:cubicBezTo>
                  <a:cubicBezTo>
                    <a:pt x="5871" y="3136"/>
                    <a:pt x="5855" y="3136"/>
                    <a:pt x="5845" y="3116"/>
                  </a:cubicBezTo>
                  <a:cubicBezTo>
                    <a:pt x="5845" y="3116"/>
                    <a:pt x="5866" y="3096"/>
                    <a:pt x="5866" y="3096"/>
                  </a:cubicBezTo>
                  <a:cubicBezTo>
                    <a:pt x="5902" y="3105"/>
                    <a:pt x="5934" y="3114"/>
                    <a:pt x="5963" y="3114"/>
                  </a:cubicBezTo>
                  <a:cubicBezTo>
                    <a:pt x="5998" y="3114"/>
                    <a:pt x="6026" y="3100"/>
                    <a:pt x="6049" y="3055"/>
                  </a:cubicBezTo>
                  <a:close/>
                  <a:moveTo>
                    <a:pt x="6436" y="2505"/>
                  </a:moveTo>
                  <a:lnTo>
                    <a:pt x="6436" y="2505"/>
                  </a:lnTo>
                  <a:cubicBezTo>
                    <a:pt x="6517" y="2525"/>
                    <a:pt x="6517" y="2627"/>
                    <a:pt x="6578" y="2648"/>
                  </a:cubicBezTo>
                  <a:cubicBezTo>
                    <a:pt x="6599" y="2688"/>
                    <a:pt x="6558" y="2709"/>
                    <a:pt x="6558" y="2729"/>
                  </a:cubicBezTo>
                  <a:cubicBezTo>
                    <a:pt x="6578" y="2770"/>
                    <a:pt x="6599" y="2831"/>
                    <a:pt x="6619" y="2892"/>
                  </a:cubicBezTo>
                  <a:cubicBezTo>
                    <a:pt x="6619" y="2912"/>
                    <a:pt x="6578" y="2933"/>
                    <a:pt x="6599" y="2973"/>
                  </a:cubicBezTo>
                  <a:cubicBezTo>
                    <a:pt x="6660" y="3035"/>
                    <a:pt x="6619" y="3136"/>
                    <a:pt x="6701" y="3197"/>
                  </a:cubicBezTo>
                  <a:cubicBezTo>
                    <a:pt x="6701" y="3238"/>
                    <a:pt x="6680" y="3259"/>
                    <a:pt x="6640" y="3279"/>
                  </a:cubicBezTo>
                  <a:cubicBezTo>
                    <a:pt x="6599" y="3177"/>
                    <a:pt x="6578" y="3055"/>
                    <a:pt x="6497" y="2953"/>
                  </a:cubicBezTo>
                  <a:cubicBezTo>
                    <a:pt x="6483" y="2953"/>
                    <a:pt x="6461" y="2971"/>
                    <a:pt x="6435" y="2971"/>
                  </a:cubicBezTo>
                  <a:cubicBezTo>
                    <a:pt x="6422" y="2971"/>
                    <a:pt x="6409" y="2967"/>
                    <a:pt x="6395" y="2953"/>
                  </a:cubicBezTo>
                  <a:cubicBezTo>
                    <a:pt x="6395" y="2933"/>
                    <a:pt x="6395" y="2892"/>
                    <a:pt x="6395" y="2851"/>
                  </a:cubicBezTo>
                  <a:cubicBezTo>
                    <a:pt x="6416" y="2831"/>
                    <a:pt x="6456" y="2790"/>
                    <a:pt x="6477" y="2770"/>
                  </a:cubicBezTo>
                  <a:cubicBezTo>
                    <a:pt x="6477" y="2729"/>
                    <a:pt x="6416" y="2688"/>
                    <a:pt x="6477" y="2648"/>
                  </a:cubicBezTo>
                  <a:cubicBezTo>
                    <a:pt x="6456" y="2607"/>
                    <a:pt x="6395" y="2566"/>
                    <a:pt x="6436" y="2505"/>
                  </a:cubicBezTo>
                  <a:close/>
                  <a:moveTo>
                    <a:pt x="10436" y="3234"/>
                  </a:moveTo>
                  <a:cubicBezTo>
                    <a:pt x="10451" y="3234"/>
                    <a:pt x="10465" y="3263"/>
                    <a:pt x="10480" y="3263"/>
                  </a:cubicBezTo>
                  <a:cubicBezTo>
                    <a:pt x="10483" y="3263"/>
                    <a:pt x="10486" y="3262"/>
                    <a:pt x="10489" y="3259"/>
                  </a:cubicBezTo>
                  <a:lnTo>
                    <a:pt x="10489" y="3259"/>
                  </a:lnTo>
                  <a:cubicBezTo>
                    <a:pt x="10468" y="3279"/>
                    <a:pt x="10448" y="3279"/>
                    <a:pt x="10428" y="3279"/>
                  </a:cubicBezTo>
                  <a:cubicBezTo>
                    <a:pt x="10428" y="3259"/>
                    <a:pt x="10428" y="3259"/>
                    <a:pt x="10428" y="3238"/>
                  </a:cubicBezTo>
                  <a:cubicBezTo>
                    <a:pt x="10431" y="3235"/>
                    <a:pt x="10434" y="3234"/>
                    <a:pt x="10436" y="3234"/>
                  </a:cubicBezTo>
                  <a:close/>
                  <a:moveTo>
                    <a:pt x="6232" y="3218"/>
                  </a:moveTo>
                  <a:cubicBezTo>
                    <a:pt x="6293" y="3238"/>
                    <a:pt x="6334" y="3238"/>
                    <a:pt x="6293" y="3299"/>
                  </a:cubicBezTo>
                  <a:cubicBezTo>
                    <a:pt x="6253" y="3299"/>
                    <a:pt x="6253" y="3259"/>
                    <a:pt x="6232" y="3218"/>
                  </a:cubicBezTo>
                  <a:close/>
                  <a:moveTo>
                    <a:pt x="9817" y="3279"/>
                  </a:moveTo>
                  <a:cubicBezTo>
                    <a:pt x="9837" y="3279"/>
                    <a:pt x="9837" y="3299"/>
                    <a:pt x="9837" y="3299"/>
                  </a:cubicBezTo>
                  <a:cubicBezTo>
                    <a:pt x="9817" y="3299"/>
                    <a:pt x="9817" y="3299"/>
                    <a:pt x="9817" y="3279"/>
                  </a:cubicBezTo>
                  <a:close/>
                  <a:moveTo>
                    <a:pt x="10224" y="3279"/>
                  </a:moveTo>
                  <a:cubicBezTo>
                    <a:pt x="10204" y="3279"/>
                    <a:pt x="10224" y="3299"/>
                    <a:pt x="10224" y="3299"/>
                  </a:cubicBezTo>
                  <a:cubicBezTo>
                    <a:pt x="10204" y="3299"/>
                    <a:pt x="10204" y="3299"/>
                    <a:pt x="10204" y="3279"/>
                  </a:cubicBezTo>
                  <a:close/>
                  <a:moveTo>
                    <a:pt x="9287" y="3116"/>
                  </a:moveTo>
                  <a:cubicBezTo>
                    <a:pt x="9307" y="3116"/>
                    <a:pt x="9328" y="3136"/>
                    <a:pt x="9328" y="3177"/>
                  </a:cubicBezTo>
                  <a:cubicBezTo>
                    <a:pt x="9287" y="3197"/>
                    <a:pt x="9287" y="3279"/>
                    <a:pt x="9226" y="3320"/>
                  </a:cubicBezTo>
                  <a:cubicBezTo>
                    <a:pt x="9226" y="3259"/>
                    <a:pt x="9267" y="3238"/>
                    <a:pt x="9246" y="3218"/>
                  </a:cubicBezTo>
                  <a:cubicBezTo>
                    <a:pt x="9246" y="3197"/>
                    <a:pt x="9206" y="3157"/>
                    <a:pt x="9226" y="3116"/>
                  </a:cubicBezTo>
                  <a:close/>
                  <a:moveTo>
                    <a:pt x="9837" y="3299"/>
                  </a:moveTo>
                  <a:cubicBezTo>
                    <a:pt x="9837" y="3299"/>
                    <a:pt x="9857" y="3299"/>
                    <a:pt x="9857" y="3320"/>
                  </a:cubicBezTo>
                  <a:cubicBezTo>
                    <a:pt x="9837" y="3320"/>
                    <a:pt x="9837" y="3320"/>
                    <a:pt x="9837" y="3299"/>
                  </a:cubicBezTo>
                  <a:close/>
                  <a:moveTo>
                    <a:pt x="8554" y="3055"/>
                  </a:moveTo>
                  <a:cubicBezTo>
                    <a:pt x="8615" y="3116"/>
                    <a:pt x="8574" y="3177"/>
                    <a:pt x="8595" y="3238"/>
                  </a:cubicBezTo>
                  <a:lnTo>
                    <a:pt x="8493" y="3238"/>
                  </a:lnTo>
                  <a:cubicBezTo>
                    <a:pt x="8513" y="3279"/>
                    <a:pt x="8534" y="3299"/>
                    <a:pt x="8554" y="3340"/>
                  </a:cubicBezTo>
                  <a:cubicBezTo>
                    <a:pt x="8535" y="3354"/>
                    <a:pt x="8520" y="3360"/>
                    <a:pt x="8506" y="3360"/>
                  </a:cubicBezTo>
                  <a:cubicBezTo>
                    <a:pt x="8461" y="3360"/>
                    <a:pt x="8438" y="3299"/>
                    <a:pt x="8391" y="3299"/>
                  </a:cubicBezTo>
                  <a:cubicBezTo>
                    <a:pt x="8411" y="3279"/>
                    <a:pt x="8411" y="3259"/>
                    <a:pt x="8411" y="3238"/>
                  </a:cubicBezTo>
                  <a:cubicBezTo>
                    <a:pt x="8411" y="3197"/>
                    <a:pt x="8350" y="3197"/>
                    <a:pt x="8350" y="3136"/>
                  </a:cubicBezTo>
                  <a:cubicBezTo>
                    <a:pt x="8358" y="3132"/>
                    <a:pt x="8366" y="3131"/>
                    <a:pt x="8373" y="3131"/>
                  </a:cubicBezTo>
                  <a:cubicBezTo>
                    <a:pt x="8400" y="3131"/>
                    <a:pt x="8419" y="3157"/>
                    <a:pt x="8452" y="3157"/>
                  </a:cubicBezTo>
                  <a:cubicBezTo>
                    <a:pt x="8513" y="3136"/>
                    <a:pt x="8493" y="3075"/>
                    <a:pt x="8554" y="3055"/>
                  </a:cubicBezTo>
                  <a:close/>
                  <a:moveTo>
                    <a:pt x="7556" y="3136"/>
                  </a:moveTo>
                  <a:lnTo>
                    <a:pt x="7556" y="3136"/>
                  </a:lnTo>
                  <a:cubicBezTo>
                    <a:pt x="7536" y="3218"/>
                    <a:pt x="7637" y="3279"/>
                    <a:pt x="7597" y="3360"/>
                  </a:cubicBezTo>
                  <a:lnTo>
                    <a:pt x="7576" y="3360"/>
                  </a:lnTo>
                  <a:cubicBezTo>
                    <a:pt x="7556" y="3340"/>
                    <a:pt x="7536" y="3320"/>
                    <a:pt x="7515" y="3299"/>
                  </a:cubicBezTo>
                  <a:cubicBezTo>
                    <a:pt x="7495" y="3197"/>
                    <a:pt x="7495" y="3197"/>
                    <a:pt x="7556" y="3136"/>
                  </a:cubicBezTo>
                  <a:close/>
                  <a:moveTo>
                    <a:pt x="8595" y="3238"/>
                  </a:moveTo>
                  <a:lnTo>
                    <a:pt x="8595" y="3238"/>
                  </a:lnTo>
                  <a:cubicBezTo>
                    <a:pt x="8595" y="3238"/>
                    <a:pt x="8615" y="3259"/>
                    <a:pt x="8615" y="3279"/>
                  </a:cubicBezTo>
                  <a:cubicBezTo>
                    <a:pt x="8635" y="3279"/>
                    <a:pt x="8656" y="3299"/>
                    <a:pt x="8676" y="3320"/>
                  </a:cubicBezTo>
                  <a:cubicBezTo>
                    <a:pt x="8656" y="3340"/>
                    <a:pt x="8635" y="3360"/>
                    <a:pt x="8595" y="3360"/>
                  </a:cubicBezTo>
                  <a:cubicBezTo>
                    <a:pt x="8554" y="3320"/>
                    <a:pt x="8615" y="3299"/>
                    <a:pt x="8615" y="3279"/>
                  </a:cubicBezTo>
                  <a:cubicBezTo>
                    <a:pt x="8595" y="3279"/>
                    <a:pt x="8595" y="3259"/>
                    <a:pt x="8595" y="3238"/>
                  </a:cubicBezTo>
                  <a:close/>
                  <a:moveTo>
                    <a:pt x="10061" y="3279"/>
                  </a:moveTo>
                  <a:cubicBezTo>
                    <a:pt x="10081" y="3299"/>
                    <a:pt x="10102" y="3299"/>
                    <a:pt x="10102" y="3320"/>
                  </a:cubicBezTo>
                  <a:cubicBezTo>
                    <a:pt x="10102" y="3320"/>
                    <a:pt x="10081" y="3340"/>
                    <a:pt x="10061" y="3360"/>
                  </a:cubicBezTo>
                  <a:cubicBezTo>
                    <a:pt x="10061" y="3340"/>
                    <a:pt x="10041" y="3340"/>
                    <a:pt x="10020" y="3320"/>
                  </a:cubicBezTo>
                  <a:cubicBezTo>
                    <a:pt x="10041" y="3299"/>
                    <a:pt x="10061" y="3299"/>
                    <a:pt x="10061" y="3279"/>
                  </a:cubicBezTo>
                  <a:close/>
                  <a:moveTo>
                    <a:pt x="11235" y="3304"/>
                  </a:moveTo>
                  <a:cubicBezTo>
                    <a:pt x="11247" y="3304"/>
                    <a:pt x="11263" y="3310"/>
                    <a:pt x="11283" y="3320"/>
                  </a:cubicBezTo>
                  <a:cubicBezTo>
                    <a:pt x="11263" y="3340"/>
                    <a:pt x="11222" y="3360"/>
                    <a:pt x="11201" y="3381"/>
                  </a:cubicBezTo>
                  <a:cubicBezTo>
                    <a:pt x="11181" y="3360"/>
                    <a:pt x="11201" y="3340"/>
                    <a:pt x="11201" y="3320"/>
                  </a:cubicBezTo>
                  <a:cubicBezTo>
                    <a:pt x="11212" y="3310"/>
                    <a:pt x="11222" y="3304"/>
                    <a:pt x="11235" y="3304"/>
                  </a:cubicBezTo>
                  <a:close/>
                  <a:moveTo>
                    <a:pt x="6354" y="3381"/>
                  </a:moveTo>
                  <a:cubicBezTo>
                    <a:pt x="6395" y="3381"/>
                    <a:pt x="6416" y="3401"/>
                    <a:pt x="6416" y="3442"/>
                  </a:cubicBezTo>
                  <a:lnTo>
                    <a:pt x="6354" y="3442"/>
                  </a:lnTo>
                  <a:cubicBezTo>
                    <a:pt x="6334" y="3422"/>
                    <a:pt x="6334" y="3401"/>
                    <a:pt x="6354" y="3381"/>
                  </a:cubicBezTo>
                  <a:close/>
                  <a:moveTo>
                    <a:pt x="8024" y="3136"/>
                  </a:moveTo>
                  <a:cubicBezTo>
                    <a:pt x="8065" y="3177"/>
                    <a:pt x="8147" y="3136"/>
                    <a:pt x="8167" y="3218"/>
                  </a:cubicBezTo>
                  <a:cubicBezTo>
                    <a:pt x="8157" y="3248"/>
                    <a:pt x="8141" y="3254"/>
                    <a:pt x="8124" y="3254"/>
                  </a:cubicBezTo>
                  <a:cubicBezTo>
                    <a:pt x="8115" y="3254"/>
                    <a:pt x="8105" y="3252"/>
                    <a:pt x="8095" y="3252"/>
                  </a:cubicBezTo>
                  <a:cubicBezTo>
                    <a:pt x="8085" y="3252"/>
                    <a:pt x="8075" y="3254"/>
                    <a:pt x="8065" y="3259"/>
                  </a:cubicBezTo>
                  <a:cubicBezTo>
                    <a:pt x="8024" y="3279"/>
                    <a:pt x="8045" y="3360"/>
                    <a:pt x="7984" y="3381"/>
                  </a:cubicBezTo>
                  <a:cubicBezTo>
                    <a:pt x="7963" y="3401"/>
                    <a:pt x="8004" y="3422"/>
                    <a:pt x="7984" y="3442"/>
                  </a:cubicBezTo>
                  <a:lnTo>
                    <a:pt x="7963" y="3442"/>
                  </a:lnTo>
                  <a:cubicBezTo>
                    <a:pt x="7943" y="3381"/>
                    <a:pt x="7902" y="3340"/>
                    <a:pt x="7923" y="3279"/>
                  </a:cubicBezTo>
                  <a:cubicBezTo>
                    <a:pt x="7923" y="3259"/>
                    <a:pt x="7902" y="3238"/>
                    <a:pt x="7882" y="3218"/>
                  </a:cubicBezTo>
                  <a:cubicBezTo>
                    <a:pt x="7851" y="3218"/>
                    <a:pt x="7809" y="3252"/>
                    <a:pt x="7773" y="3252"/>
                  </a:cubicBezTo>
                  <a:cubicBezTo>
                    <a:pt x="7761" y="3252"/>
                    <a:pt x="7749" y="3248"/>
                    <a:pt x="7739" y="3238"/>
                  </a:cubicBezTo>
                  <a:cubicBezTo>
                    <a:pt x="7794" y="3184"/>
                    <a:pt x="7821" y="3166"/>
                    <a:pt x="7875" y="3166"/>
                  </a:cubicBezTo>
                  <a:cubicBezTo>
                    <a:pt x="7902" y="3166"/>
                    <a:pt x="7936" y="3170"/>
                    <a:pt x="7984" y="3177"/>
                  </a:cubicBezTo>
                  <a:cubicBezTo>
                    <a:pt x="8004" y="3177"/>
                    <a:pt x="8004" y="3157"/>
                    <a:pt x="8024" y="3136"/>
                  </a:cubicBezTo>
                  <a:close/>
                  <a:moveTo>
                    <a:pt x="6886" y="2970"/>
                  </a:moveTo>
                  <a:cubicBezTo>
                    <a:pt x="6937" y="2970"/>
                    <a:pt x="6909" y="3037"/>
                    <a:pt x="6945" y="3055"/>
                  </a:cubicBezTo>
                  <a:cubicBezTo>
                    <a:pt x="6986" y="3055"/>
                    <a:pt x="7006" y="2994"/>
                    <a:pt x="7047" y="2973"/>
                  </a:cubicBezTo>
                  <a:lnTo>
                    <a:pt x="7128" y="2973"/>
                  </a:lnTo>
                  <a:cubicBezTo>
                    <a:pt x="7149" y="3035"/>
                    <a:pt x="7128" y="3116"/>
                    <a:pt x="7149" y="3177"/>
                  </a:cubicBezTo>
                  <a:cubicBezTo>
                    <a:pt x="7159" y="3197"/>
                    <a:pt x="7179" y="3203"/>
                    <a:pt x="7202" y="3203"/>
                  </a:cubicBezTo>
                  <a:cubicBezTo>
                    <a:pt x="7225" y="3203"/>
                    <a:pt x="7251" y="3197"/>
                    <a:pt x="7271" y="3197"/>
                  </a:cubicBezTo>
                  <a:cubicBezTo>
                    <a:pt x="7312" y="3238"/>
                    <a:pt x="7352" y="3279"/>
                    <a:pt x="7413" y="3279"/>
                  </a:cubicBezTo>
                  <a:cubicBezTo>
                    <a:pt x="7413" y="3381"/>
                    <a:pt x="7332" y="3401"/>
                    <a:pt x="7291" y="3462"/>
                  </a:cubicBezTo>
                  <a:cubicBezTo>
                    <a:pt x="7271" y="3442"/>
                    <a:pt x="7251" y="3442"/>
                    <a:pt x="7230" y="3422"/>
                  </a:cubicBezTo>
                  <a:cubicBezTo>
                    <a:pt x="7230" y="3381"/>
                    <a:pt x="7271" y="3340"/>
                    <a:pt x="7251" y="3279"/>
                  </a:cubicBezTo>
                  <a:cubicBezTo>
                    <a:pt x="7207" y="3250"/>
                    <a:pt x="7164" y="3221"/>
                    <a:pt x="7114" y="3221"/>
                  </a:cubicBezTo>
                  <a:cubicBezTo>
                    <a:pt x="7093" y="3221"/>
                    <a:pt x="7071" y="3226"/>
                    <a:pt x="7047" y="3238"/>
                  </a:cubicBezTo>
                  <a:cubicBezTo>
                    <a:pt x="6986" y="3218"/>
                    <a:pt x="6925" y="3218"/>
                    <a:pt x="6904" y="3136"/>
                  </a:cubicBezTo>
                  <a:cubicBezTo>
                    <a:pt x="6884" y="3096"/>
                    <a:pt x="6904" y="3035"/>
                    <a:pt x="6864" y="2973"/>
                  </a:cubicBezTo>
                  <a:cubicBezTo>
                    <a:pt x="6872" y="2971"/>
                    <a:pt x="6880" y="2970"/>
                    <a:pt x="6886" y="2970"/>
                  </a:cubicBezTo>
                  <a:close/>
                  <a:moveTo>
                    <a:pt x="11283" y="3442"/>
                  </a:moveTo>
                  <a:cubicBezTo>
                    <a:pt x="11283" y="3442"/>
                    <a:pt x="11283" y="3442"/>
                    <a:pt x="11303" y="3462"/>
                  </a:cubicBezTo>
                  <a:lnTo>
                    <a:pt x="11283" y="3462"/>
                  </a:lnTo>
                  <a:cubicBezTo>
                    <a:pt x="11283" y="3462"/>
                    <a:pt x="11283" y="3442"/>
                    <a:pt x="11283" y="3442"/>
                  </a:cubicBezTo>
                  <a:close/>
                  <a:moveTo>
                    <a:pt x="6151" y="3462"/>
                  </a:moveTo>
                  <a:cubicBezTo>
                    <a:pt x="6171" y="3483"/>
                    <a:pt x="6171" y="3483"/>
                    <a:pt x="6171" y="3503"/>
                  </a:cubicBezTo>
                  <a:cubicBezTo>
                    <a:pt x="6171" y="3503"/>
                    <a:pt x="6171" y="3523"/>
                    <a:pt x="6151" y="3523"/>
                  </a:cubicBezTo>
                  <a:cubicBezTo>
                    <a:pt x="6130" y="3523"/>
                    <a:pt x="6110" y="3503"/>
                    <a:pt x="6130" y="3483"/>
                  </a:cubicBezTo>
                  <a:cubicBezTo>
                    <a:pt x="6130" y="3483"/>
                    <a:pt x="6130" y="3462"/>
                    <a:pt x="6151" y="3462"/>
                  </a:cubicBezTo>
                  <a:close/>
                  <a:moveTo>
                    <a:pt x="8391" y="3503"/>
                  </a:moveTo>
                  <a:cubicBezTo>
                    <a:pt x="8432" y="3523"/>
                    <a:pt x="8432" y="3544"/>
                    <a:pt x="8411" y="3584"/>
                  </a:cubicBezTo>
                  <a:cubicBezTo>
                    <a:pt x="8371" y="3584"/>
                    <a:pt x="8350" y="3564"/>
                    <a:pt x="8330" y="3544"/>
                  </a:cubicBezTo>
                  <a:cubicBezTo>
                    <a:pt x="8350" y="3523"/>
                    <a:pt x="8371" y="3503"/>
                    <a:pt x="8391" y="3503"/>
                  </a:cubicBezTo>
                  <a:close/>
                  <a:moveTo>
                    <a:pt x="6416" y="3442"/>
                  </a:moveTo>
                  <a:cubicBezTo>
                    <a:pt x="6477" y="3483"/>
                    <a:pt x="6538" y="3523"/>
                    <a:pt x="6558" y="3605"/>
                  </a:cubicBezTo>
                  <a:cubicBezTo>
                    <a:pt x="6497" y="3564"/>
                    <a:pt x="6416" y="3544"/>
                    <a:pt x="6416" y="3442"/>
                  </a:cubicBezTo>
                  <a:close/>
                  <a:moveTo>
                    <a:pt x="8615" y="3503"/>
                  </a:moveTo>
                  <a:cubicBezTo>
                    <a:pt x="8615" y="3544"/>
                    <a:pt x="8615" y="3584"/>
                    <a:pt x="8574" y="3605"/>
                  </a:cubicBezTo>
                  <a:cubicBezTo>
                    <a:pt x="8554" y="3584"/>
                    <a:pt x="8554" y="3564"/>
                    <a:pt x="8534" y="3544"/>
                  </a:cubicBezTo>
                  <a:cubicBezTo>
                    <a:pt x="8554" y="3523"/>
                    <a:pt x="8574" y="3523"/>
                    <a:pt x="8615" y="3503"/>
                  </a:cubicBezTo>
                  <a:close/>
                  <a:moveTo>
                    <a:pt x="7617" y="3584"/>
                  </a:moveTo>
                  <a:cubicBezTo>
                    <a:pt x="7617" y="3605"/>
                    <a:pt x="7597" y="3605"/>
                    <a:pt x="7597" y="3605"/>
                  </a:cubicBezTo>
                  <a:cubicBezTo>
                    <a:pt x="7576" y="3625"/>
                    <a:pt x="7576" y="3625"/>
                    <a:pt x="7576" y="3625"/>
                  </a:cubicBezTo>
                  <a:cubicBezTo>
                    <a:pt x="7556" y="3605"/>
                    <a:pt x="7576" y="3605"/>
                    <a:pt x="7597" y="3605"/>
                  </a:cubicBezTo>
                  <a:cubicBezTo>
                    <a:pt x="7597" y="3605"/>
                    <a:pt x="7597" y="3584"/>
                    <a:pt x="7617" y="3584"/>
                  </a:cubicBezTo>
                  <a:close/>
                  <a:moveTo>
                    <a:pt x="8248" y="3340"/>
                  </a:moveTo>
                  <a:cubicBezTo>
                    <a:pt x="8248" y="3401"/>
                    <a:pt x="8289" y="3442"/>
                    <a:pt x="8310" y="3462"/>
                  </a:cubicBezTo>
                  <a:cubicBezTo>
                    <a:pt x="8310" y="3544"/>
                    <a:pt x="8248" y="3544"/>
                    <a:pt x="8248" y="3584"/>
                  </a:cubicBezTo>
                  <a:cubicBezTo>
                    <a:pt x="8269" y="3605"/>
                    <a:pt x="8269" y="3605"/>
                    <a:pt x="8269" y="3625"/>
                  </a:cubicBezTo>
                  <a:cubicBezTo>
                    <a:pt x="8248" y="3635"/>
                    <a:pt x="8228" y="3640"/>
                    <a:pt x="8208" y="3640"/>
                  </a:cubicBezTo>
                  <a:cubicBezTo>
                    <a:pt x="8187" y="3640"/>
                    <a:pt x="8167" y="3635"/>
                    <a:pt x="8147" y="3625"/>
                  </a:cubicBezTo>
                  <a:lnTo>
                    <a:pt x="8147" y="3483"/>
                  </a:lnTo>
                  <a:lnTo>
                    <a:pt x="8147" y="3340"/>
                  </a:lnTo>
                  <a:close/>
                  <a:moveTo>
                    <a:pt x="10794" y="3584"/>
                  </a:moveTo>
                  <a:cubicBezTo>
                    <a:pt x="10794" y="3605"/>
                    <a:pt x="10794" y="3605"/>
                    <a:pt x="10794" y="3625"/>
                  </a:cubicBezTo>
                  <a:cubicBezTo>
                    <a:pt x="10784" y="3635"/>
                    <a:pt x="10774" y="3640"/>
                    <a:pt x="10764" y="3640"/>
                  </a:cubicBezTo>
                  <a:cubicBezTo>
                    <a:pt x="10753" y="3640"/>
                    <a:pt x="10743" y="3635"/>
                    <a:pt x="10733" y="3625"/>
                  </a:cubicBezTo>
                  <a:cubicBezTo>
                    <a:pt x="10713" y="3625"/>
                    <a:pt x="10733" y="3605"/>
                    <a:pt x="10733" y="3584"/>
                  </a:cubicBezTo>
                  <a:close/>
                  <a:moveTo>
                    <a:pt x="6008" y="3584"/>
                  </a:moveTo>
                  <a:cubicBezTo>
                    <a:pt x="6029" y="3584"/>
                    <a:pt x="6049" y="3605"/>
                    <a:pt x="6049" y="3605"/>
                  </a:cubicBezTo>
                  <a:cubicBezTo>
                    <a:pt x="6069" y="3625"/>
                    <a:pt x="6069" y="3646"/>
                    <a:pt x="6049" y="3666"/>
                  </a:cubicBezTo>
                  <a:cubicBezTo>
                    <a:pt x="6029" y="3646"/>
                    <a:pt x="6008" y="3625"/>
                    <a:pt x="6008" y="3584"/>
                  </a:cubicBezTo>
                  <a:close/>
                  <a:moveTo>
                    <a:pt x="11201" y="3422"/>
                  </a:moveTo>
                  <a:cubicBezTo>
                    <a:pt x="11222" y="3442"/>
                    <a:pt x="11242" y="3483"/>
                    <a:pt x="11222" y="3523"/>
                  </a:cubicBezTo>
                  <a:cubicBezTo>
                    <a:pt x="11242" y="3564"/>
                    <a:pt x="11263" y="3584"/>
                    <a:pt x="11263" y="3605"/>
                  </a:cubicBezTo>
                  <a:cubicBezTo>
                    <a:pt x="11235" y="3659"/>
                    <a:pt x="11190" y="3668"/>
                    <a:pt x="11139" y="3668"/>
                  </a:cubicBezTo>
                  <a:cubicBezTo>
                    <a:pt x="11113" y="3668"/>
                    <a:pt x="11086" y="3666"/>
                    <a:pt x="11059" y="3666"/>
                  </a:cubicBezTo>
                  <a:cubicBezTo>
                    <a:pt x="11059" y="3605"/>
                    <a:pt x="11120" y="3625"/>
                    <a:pt x="11140" y="3584"/>
                  </a:cubicBezTo>
                  <a:lnTo>
                    <a:pt x="11140" y="3462"/>
                  </a:lnTo>
                  <a:cubicBezTo>
                    <a:pt x="11140" y="3442"/>
                    <a:pt x="11161" y="3422"/>
                    <a:pt x="11201" y="3422"/>
                  </a:cubicBezTo>
                  <a:close/>
                  <a:moveTo>
                    <a:pt x="7556" y="3707"/>
                  </a:moveTo>
                  <a:cubicBezTo>
                    <a:pt x="7556" y="3727"/>
                    <a:pt x="7536" y="3727"/>
                    <a:pt x="7536" y="3727"/>
                  </a:cubicBezTo>
                  <a:cubicBezTo>
                    <a:pt x="7536" y="3727"/>
                    <a:pt x="7536" y="3747"/>
                    <a:pt x="7515" y="3747"/>
                  </a:cubicBezTo>
                  <a:cubicBezTo>
                    <a:pt x="7515" y="3727"/>
                    <a:pt x="7515" y="3727"/>
                    <a:pt x="7536" y="3727"/>
                  </a:cubicBezTo>
                  <a:cubicBezTo>
                    <a:pt x="7536" y="3707"/>
                    <a:pt x="7536" y="3707"/>
                    <a:pt x="7556" y="3707"/>
                  </a:cubicBezTo>
                  <a:close/>
                  <a:moveTo>
                    <a:pt x="7709" y="3332"/>
                  </a:moveTo>
                  <a:cubicBezTo>
                    <a:pt x="7729" y="3332"/>
                    <a:pt x="7739" y="3346"/>
                    <a:pt x="7739" y="3360"/>
                  </a:cubicBezTo>
                  <a:cubicBezTo>
                    <a:pt x="7760" y="3442"/>
                    <a:pt x="7841" y="3523"/>
                    <a:pt x="7841" y="3605"/>
                  </a:cubicBezTo>
                  <a:cubicBezTo>
                    <a:pt x="7841" y="3625"/>
                    <a:pt x="7861" y="3646"/>
                    <a:pt x="7861" y="3666"/>
                  </a:cubicBezTo>
                  <a:cubicBezTo>
                    <a:pt x="7902" y="3686"/>
                    <a:pt x="7902" y="3707"/>
                    <a:pt x="7882" y="3727"/>
                  </a:cubicBezTo>
                  <a:cubicBezTo>
                    <a:pt x="7869" y="3740"/>
                    <a:pt x="7859" y="3744"/>
                    <a:pt x="7849" y="3744"/>
                  </a:cubicBezTo>
                  <a:cubicBezTo>
                    <a:pt x="7828" y="3744"/>
                    <a:pt x="7814" y="3721"/>
                    <a:pt x="7800" y="3707"/>
                  </a:cubicBezTo>
                  <a:cubicBezTo>
                    <a:pt x="7760" y="3707"/>
                    <a:pt x="7739" y="3747"/>
                    <a:pt x="7699" y="3747"/>
                  </a:cubicBezTo>
                  <a:cubicBezTo>
                    <a:pt x="7699" y="3727"/>
                    <a:pt x="7678" y="3727"/>
                    <a:pt x="7678" y="3707"/>
                  </a:cubicBezTo>
                  <a:cubicBezTo>
                    <a:pt x="7699" y="3666"/>
                    <a:pt x="7739" y="3666"/>
                    <a:pt x="7760" y="3625"/>
                  </a:cubicBezTo>
                  <a:cubicBezTo>
                    <a:pt x="7780" y="3564"/>
                    <a:pt x="7780" y="3564"/>
                    <a:pt x="7699" y="3503"/>
                  </a:cubicBezTo>
                  <a:cubicBezTo>
                    <a:pt x="7678" y="3483"/>
                    <a:pt x="7719" y="3462"/>
                    <a:pt x="7719" y="3462"/>
                  </a:cubicBezTo>
                  <a:cubicBezTo>
                    <a:pt x="7739" y="3401"/>
                    <a:pt x="7658" y="3401"/>
                    <a:pt x="7678" y="3340"/>
                  </a:cubicBezTo>
                  <a:cubicBezTo>
                    <a:pt x="7690" y="3334"/>
                    <a:pt x="7700" y="3332"/>
                    <a:pt x="7709" y="3332"/>
                  </a:cubicBezTo>
                  <a:close/>
                  <a:moveTo>
                    <a:pt x="10366" y="3727"/>
                  </a:moveTo>
                  <a:cubicBezTo>
                    <a:pt x="10387" y="3747"/>
                    <a:pt x="10387" y="3747"/>
                    <a:pt x="10387" y="3768"/>
                  </a:cubicBezTo>
                  <a:cubicBezTo>
                    <a:pt x="10346" y="3747"/>
                    <a:pt x="10366" y="3747"/>
                    <a:pt x="10366" y="3727"/>
                  </a:cubicBezTo>
                  <a:close/>
                  <a:moveTo>
                    <a:pt x="6338" y="3723"/>
                  </a:moveTo>
                  <a:cubicBezTo>
                    <a:pt x="6386" y="3723"/>
                    <a:pt x="6421" y="3771"/>
                    <a:pt x="6456" y="3788"/>
                  </a:cubicBezTo>
                  <a:cubicBezTo>
                    <a:pt x="6422" y="3795"/>
                    <a:pt x="6400" y="3799"/>
                    <a:pt x="6383" y="3799"/>
                  </a:cubicBezTo>
                  <a:cubicBezTo>
                    <a:pt x="6350" y="3799"/>
                    <a:pt x="6341" y="3781"/>
                    <a:pt x="6314" y="3727"/>
                  </a:cubicBezTo>
                  <a:cubicBezTo>
                    <a:pt x="6322" y="3724"/>
                    <a:pt x="6330" y="3723"/>
                    <a:pt x="6338" y="3723"/>
                  </a:cubicBezTo>
                  <a:close/>
                  <a:moveTo>
                    <a:pt x="10876" y="3788"/>
                  </a:moveTo>
                  <a:cubicBezTo>
                    <a:pt x="10876" y="3788"/>
                    <a:pt x="10896" y="3788"/>
                    <a:pt x="10896" y="3808"/>
                  </a:cubicBezTo>
                  <a:cubicBezTo>
                    <a:pt x="10876" y="3808"/>
                    <a:pt x="10855" y="3808"/>
                    <a:pt x="10876" y="3788"/>
                  </a:cubicBezTo>
                  <a:close/>
                  <a:moveTo>
                    <a:pt x="8248" y="3808"/>
                  </a:moveTo>
                  <a:lnTo>
                    <a:pt x="8248" y="3829"/>
                  </a:lnTo>
                  <a:cubicBezTo>
                    <a:pt x="8248" y="3829"/>
                    <a:pt x="8228" y="3829"/>
                    <a:pt x="8228" y="3808"/>
                  </a:cubicBezTo>
                  <a:close/>
                  <a:moveTo>
                    <a:pt x="10570" y="3646"/>
                  </a:moveTo>
                  <a:cubicBezTo>
                    <a:pt x="10590" y="3666"/>
                    <a:pt x="10570" y="3707"/>
                    <a:pt x="10590" y="3747"/>
                  </a:cubicBezTo>
                  <a:cubicBezTo>
                    <a:pt x="10611" y="3747"/>
                    <a:pt x="10631" y="3727"/>
                    <a:pt x="10652" y="3727"/>
                  </a:cubicBezTo>
                  <a:lnTo>
                    <a:pt x="10692" y="3747"/>
                  </a:lnTo>
                  <a:cubicBezTo>
                    <a:pt x="10672" y="3788"/>
                    <a:pt x="10652" y="3808"/>
                    <a:pt x="10631" y="3829"/>
                  </a:cubicBezTo>
                  <a:cubicBezTo>
                    <a:pt x="10570" y="3788"/>
                    <a:pt x="10529" y="3747"/>
                    <a:pt x="10509" y="3707"/>
                  </a:cubicBezTo>
                  <a:cubicBezTo>
                    <a:pt x="10509" y="3666"/>
                    <a:pt x="10529" y="3646"/>
                    <a:pt x="10570" y="3646"/>
                  </a:cubicBezTo>
                  <a:close/>
                  <a:moveTo>
                    <a:pt x="10896" y="3808"/>
                  </a:moveTo>
                  <a:cubicBezTo>
                    <a:pt x="10896" y="3808"/>
                    <a:pt x="10916" y="3808"/>
                    <a:pt x="10916" y="3829"/>
                  </a:cubicBezTo>
                  <a:cubicBezTo>
                    <a:pt x="10896" y="3829"/>
                    <a:pt x="10896" y="3808"/>
                    <a:pt x="10896" y="3808"/>
                  </a:cubicBezTo>
                  <a:close/>
                  <a:moveTo>
                    <a:pt x="6701" y="3584"/>
                  </a:moveTo>
                  <a:cubicBezTo>
                    <a:pt x="6701" y="3584"/>
                    <a:pt x="6721" y="3584"/>
                    <a:pt x="6721" y="3605"/>
                  </a:cubicBezTo>
                  <a:cubicBezTo>
                    <a:pt x="6741" y="3625"/>
                    <a:pt x="6762" y="3666"/>
                    <a:pt x="6782" y="3707"/>
                  </a:cubicBezTo>
                  <a:cubicBezTo>
                    <a:pt x="6769" y="3726"/>
                    <a:pt x="6755" y="3731"/>
                    <a:pt x="6740" y="3731"/>
                  </a:cubicBezTo>
                  <a:cubicBezTo>
                    <a:pt x="6722" y="3731"/>
                    <a:pt x="6704" y="3723"/>
                    <a:pt x="6689" y="3723"/>
                  </a:cubicBezTo>
                  <a:cubicBezTo>
                    <a:pt x="6677" y="3723"/>
                    <a:pt x="6666" y="3728"/>
                    <a:pt x="6660" y="3747"/>
                  </a:cubicBezTo>
                  <a:cubicBezTo>
                    <a:pt x="6619" y="3788"/>
                    <a:pt x="6660" y="3808"/>
                    <a:pt x="6680" y="3849"/>
                  </a:cubicBezTo>
                  <a:cubicBezTo>
                    <a:pt x="6660" y="3870"/>
                    <a:pt x="6619" y="3870"/>
                    <a:pt x="6578" y="3890"/>
                  </a:cubicBezTo>
                  <a:cubicBezTo>
                    <a:pt x="6558" y="3890"/>
                    <a:pt x="6538" y="3870"/>
                    <a:pt x="6538" y="3849"/>
                  </a:cubicBezTo>
                  <a:cubicBezTo>
                    <a:pt x="6538" y="3808"/>
                    <a:pt x="6578" y="3788"/>
                    <a:pt x="6558" y="3747"/>
                  </a:cubicBezTo>
                  <a:cubicBezTo>
                    <a:pt x="6538" y="3727"/>
                    <a:pt x="6538" y="3727"/>
                    <a:pt x="6517" y="3707"/>
                  </a:cubicBezTo>
                  <a:cubicBezTo>
                    <a:pt x="6517" y="3686"/>
                    <a:pt x="6538" y="3686"/>
                    <a:pt x="6538" y="3646"/>
                  </a:cubicBezTo>
                  <a:cubicBezTo>
                    <a:pt x="6570" y="3646"/>
                    <a:pt x="6590" y="3672"/>
                    <a:pt x="6617" y="3672"/>
                  </a:cubicBezTo>
                  <a:cubicBezTo>
                    <a:pt x="6624" y="3672"/>
                    <a:pt x="6631" y="3670"/>
                    <a:pt x="6640" y="3666"/>
                  </a:cubicBezTo>
                  <a:cubicBezTo>
                    <a:pt x="6660" y="3646"/>
                    <a:pt x="6680" y="3605"/>
                    <a:pt x="6701" y="3584"/>
                  </a:cubicBezTo>
                  <a:close/>
                  <a:moveTo>
                    <a:pt x="7475" y="3768"/>
                  </a:moveTo>
                  <a:lnTo>
                    <a:pt x="7475" y="3768"/>
                  </a:lnTo>
                  <a:cubicBezTo>
                    <a:pt x="7524" y="3784"/>
                    <a:pt x="7560" y="3814"/>
                    <a:pt x="7594" y="3814"/>
                  </a:cubicBezTo>
                  <a:cubicBezTo>
                    <a:pt x="7602" y="3814"/>
                    <a:pt x="7609" y="3812"/>
                    <a:pt x="7617" y="3808"/>
                  </a:cubicBezTo>
                  <a:lnTo>
                    <a:pt x="7617" y="3808"/>
                  </a:lnTo>
                  <a:cubicBezTo>
                    <a:pt x="7617" y="3849"/>
                    <a:pt x="7617" y="3890"/>
                    <a:pt x="7576" y="3910"/>
                  </a:cubicBezTo>
                  <a:cubicBezTo>
                    <a:pt x="7536" y="3870"/>
                    <a:pt x="7475" y="3849"/>
                    <a:pt x="7475" y="3768"/>
                  </a:cubicBezTo>
                  <a:close/>
                  <a:moveTo>
                    <a:pt x="10366" y="3870"/>
                  </a:moveTo>
                  <a:cubicBezTo>
                    <a:pt x="10387" y="3870"/>
                    <a:pt x="10387" y="3890"/>
                    <a:pt x="10366" y="3910"/>
                  </a:cubicBezTo>
                  <a:cubicBezTo>
                    <a:pt x="10346" y="3890"/>
                    <a:pt x="10366" y="3870"/>
                    <a:pt x="10366" y="3870"/>
                  </a:cubicBezTo>
                  <a:close/>
                  <a:moveTo>
                    <a:pt x="10896" y="3890"/>
                  </a:moveTo>
                  <a:cubicBezTo>
                    <a:pt x="10916" y="3910"/>
                    <a:pt x="10896" y="3910"/>
                    <a:pt x="10896" y="3910"/>
                  </a:cubicBezTo>
                  <a:cubicBezTo>
                    <a:pt x="10896" y="3910"/>
                    <a:pt x="10896" y="3890"/>
                    <a:pt x="10896" y="3890"/>
                  </a:cubicBezTo>
                  <a:close/>
                  <a:moveTo>
                    <a:pt x="5194" y="3971"/>
                  </a:moveTo>
                  <a:cubicBezTo>
                    <a:pt x="5194" y="3992"/>
                    <a:pt x="5194" y="3992"/>
                    <a:pt x="5173" y="3992"/>
                  </a:cubicBezTo>
                  <a:cubicBezTo>
                    <a:pt x="5173" y="3992"/>
                    <a:pt x="5173" y="3971"/>
                    <a:pt x="5194" y="3971"/>
                  </a:cubicBezTo>
                  <a:close/>
                  <a:moveTo>
                    <a:pt x="5173" y="3992"/>
                  </a:moveTo>
                  <a:cubicBezTo>
                    <a:pt x="5173" y="4012"/>
                    <a:pt x="5173" y="4012"/>
                    <a:pt x="5153" y="4012"/>
                  </a:cubicBezTo>
                  <a:cubicBezTo>
                    <a:pt x="5153" y="3992"/>
                    <a:pt x="5173" y="3992"/>
                    <a:pt x="5173" y="3992"/>
                  </a:cubicBezTo>
                  <a:close/>
                  <a:moveTo>
                    <a:pt x="11018" y="3951"/>
                  </a:moveTo>
                  <a:cubicBezTo>
                    <a:pt x="11018" y="3951"/>
                    <a:pt x="11039" y="3971"/>
                    <a:pt x="11059" y="3992"/>
                  </a:cubicBezTo>
                  <a:cubicBezTo>
                    <a:pt x="11059" y="4006"/>
                    <a:pt x="11049" y="4021"/>
                    <a:pt x="11036" y="4021"/>
                  </a:cubicBezTo>
                  <a:cubicBezTo>
                    <a:pt x="11030" y="4021"/>
                    <a:pt x="11024" y="4018"/>
                    <a:pt x="11018" y="4012"/>
                  </a:cubicBezTo>
                  <a:cubicBezTo>
                    <a:pt x="10977" y="3992"/>
                    <a:pt x="10998" y="3971"/>
                    <a:pt x="11018" y="3951"/>
                  </a:cubicBezTo>
                  <a:close/>
                  <a:moveTo>
                    <a:pt x="7332" y="3584"/>
                  </a:moveTo>
                  <a:cubicBezTo>
                    <a:pt x="7332" y="3646"/>
                    <a:pt x="7352" y="3686"/>
                    <a:pt x="7373" y="3747"/>
                  </a:cubicBezTo>
                  <a:cubicBezTo>
                    <a:pt x="7332" y="3788"/>
                    <a:pt x="7312" y="3808"/>
                    <a:pt x="7291" y="3849"/>
                  </a:cubicBezTo>
                  <a:cubicBezTo>
                    <a:pt x="7291" y="3849"/>
                    <a:pt x="7291" y="3870"/>
                    <a:pt x="7291" y="3870"/>
                  </a:cubicBezTo>
                  <a:cubicBezTo>
                    <a:pt x="7291" y="3890"/>
                    <a:pt x="7332" y="3890"/>
                    <a:pt x="7352" y="3890"/>
                  </a:cubicBezTo>
                  <a:cubicBezTo>
                    <a:pt x="7373" y="3931"/>
                    <a:pt x="7373" y="3951"/>
                    <a:pt x="7393" y="3992"/>
                  </a:cubicBezTo>
                  <a:cubicBezTo>
                    <a:pt x="7413" y="3992"/>
                    <a:pt x="7413" y="3992"/>
                    <a:pt x="7413" y="4012"/>
                  </a:cubicBezTo>
                  <a:cubicBezTo>
                    <a:pt x="7393" y="4012"/>
                    <a:pt x="7393" y="4012"/>
                    <a:pt x="7393" y="3992"/>
                  </a:cubicBezTo>
                  <a:cubicBezTo>
                    <a:pt x="7352" y="3992"/>
                    <a:pt x="7312" y="3992"/>
                    <a:pt x="7291" y="4032"/>
                  </a:cubicBezTo>
                  <a:cubicBezTo>
                    <a:pt x="7255" y="3996"/>
                    <a:pt x="7218" y="3988"/>
                    <a:pt x="7177" y="3988"/>
                  </a:cubicBezTo>
                  <a:cubicBezTo>
                    <a:pt x="7149" y="3988"/>
                    <a:pt x="7120" y="3992"/>
                    <a:pt x="7088" y="3992"/>
                  </a:cubicBezTo>
                  <a:cubicBezTo>
                    <a:pt x="7067" y="3971"/>
                    <a:pt x="7047" y="3951"/>
                    <a:pt x="7026" y="3931"/>
                  </a:cubicBezTo>
                  <a:cubicBezTo>
                    <a:pt x="7047" y="3890"/>
                    <a:pt x="7088" y="3890"/>
                    <a:pt x="7108" y="3870"/>
                  </a:cubicBezTo>
                  <a:cubicBezTo>
                    <a:pt x="7108" y="3849"/>
                    <a:pt x="7108" y="3829"/>
                    <a:pt x="7108" y="3808"/>
                  </a:cubicBezTo>
                  <a:lnTo>
                    <a:pt x="7128" y="3808"/>
                  </a:lnTo>
                  <a:cubicBezTo>
                    <a:pt x="7149" y="3808"/>
                    <a:pt x="7169" y="3829"/>
                    <a:pt x="7210" y="3829"/>
                  </a:cubicBezTo>
                  <a:cubicBezTo>
                    <a:pt x="7251" y="3808"/>
                    <a:pt x="7271" y="3768"/>
                    <a:pt x="7312" y="3727"/>
                  </a:cubicBezTo>
                  <a:cubicBezTo>
                    <a:pt x="7312" y="3686"/>
                    <a:pt x="7271" y="3666"/>
                    <a:pt x="7271" y="3646"/>
                  </a:cubicBezTo>
                  <a:cubicBezTo>
                    <a:pt x="7291" y="3605"/>
                    <a:pt x="7312" y="3605"/>
                    <a:pt x="7332" y="3584"/>
                  </a:cubicBezTo>
                  <a:close/>
                  <a:moveTo>
                    <a:pt x="10896" y="3910"/>
                  </a:moveTo>
                  <a:cubicBezTo>
                    <a:pt x="10896" y="3971"/>
                    <a:pt x="10855" y="4012"/>
                    <a:pt x="10855" y="4073"/>
                  </a:cubicBezTo>
                  <a:cubicBezTo>
                    <a:pt x="10774" y="4073"/>
                    <a:pt x="10814" y="4032"/>
                    <a:pt x="10794" y="3992"/>
                  </a:cubicBezTo>
                  <a:cubicBezTo>
                    <a:pt x="10814" y="3951"/>
                    <a:pt x="10855" y="3931"/>
                    <a:pt x="10896" y="3910"/>
                  </a:cubicBezTo>
                  <a:close/>
                  <a:moveTo>
                    <a:pt x="10555" y="4105"/>
                  </a:moveTo>
                  <a:cubicBezTo>
                    <a:pt x="10559" y="4105"/>
                    <a:pt x="10563" y="4107"/>
                    <a:pt x="10570" y="4114"/>
                  </a:cubicBezTo>
                  <a:cubicBezTo>
                    <a:pt x="10570" y="4131"/>
                    <a:pt x="10566" y="4137"/>
                    <a:pt x="10561" y="4137"/>
                  </a:cubicBezTo>
                  <a:cubicBezTo>
                    <a:pt x="10553" y="4137"/>
                    <a:pt x="10541" y="4126"/>
                    <a:pt x="10529" y="4114"/>
                  </a:cubicBezTo>
                  <a:cubicBezTo>
                    <a:pt x="10543" y="4114"/>
                    <a:pt x="10547" y="4105"/>
                    <a:pt x="10555" y="4105"/>
                  </a:cubicBezTo>
                  <a:close/>
                  <a:moveTo>
                    <a:pt x="7210" y="4114"/>
                  </a:moveTo>
                  <a:cubicBezTo>
                    <a:pt x="7230" y="4134"/>
                    <a:pt x="7210" y="4134"/>
                    <a:pt x="7210" y="4134"/>
                  </a:cubicBezTo>
                  <a:cubicBezTo>
                    <a:pt x="7189" y="4155"/>
                    <a:pt x="7189" y="4155"/>
                    <a:pt x="7189" y="4155"/>
                  </a:cubicBezTo>
                  <a:cubicBezTo>
                    <a:pt x="7169" y="4134"/>
                    <a:pt x="7189" y="4134"/>
                    <a:pt x="7210" y="4134"/>
                  </a:cubicBezTo>
                  <a:cubicBezTo>
                    <a:pt x="7210" y="4134"/>
                    <a:pt x="7210" y="4114"/>
                    <a:pt x="7210" y="4114"/>
                  </a:cubicBezTo>
                  <a:close/>
                  <a:moveTo>
                    <a:pt x="8411" y="3890"/>
                  </a:moveTo>
                  <a:cubicBezTo>
                    <a:pt x="8472" y="3890"/>
                    <a:pt x="8493" y="3931"/>
                    <a:pt x="8534" y="3971"/>
                  </a:cubicBezTo>
                  <a:cubicBezTo>
                    <a:pt x="8472" y="4012"/>
                    <a:pt x="8472" y="4134"/>
                    <a:pt x="8391" y="4155"/>
                  </a:cubicBezTo>
                  <a:cubicBezTo>
                    <a:pt x="8371" y="4155"/>
                    <a:pt x="8350" y="4134"/>
                    <a:pt x="8330" y="4114"/>
                  </a:cubicBezTo>
                  <a:cubicBezTo>
                    <a:pt x="8391" y="4053"/>
                    <a:pt x="8350" y="3951"/>
                    <a:pt x="8411" y="3890"/>
                  </a:cubicBezTo>
                  <a:close/>
                  <a:moveTo>
                    <a:pt x="11140" y="4134"/>
                  </a:moveTo>
                  <a:cubicBezTo>
                    <a:pt x="11140" y="4134"/>
                    <a:pt x="11161" y="4134"/>
                    <a:pt x="11161" y="4155"/>
                  </a:cubicBezTo>
                  <a:cubicBezTo>
                    <a:pt x="11140" y="4155"/>
                    <a:pt x="11140" y="4155"/>
                    <a:pt x="11140" y="4134"/>
                  </a:cubicBezTo>
                  <a:close/>
                  <a:moveTo>
                    <a:pt x="11018" y="4053"/>
                  </a:moveTo>
                  <a:cubicBezTo>
                    <a:pt x="11059" y="4073"/>
                    <a:pt x="11120" y="4073"/>
                    <a:pt x="11140" y="4134"/>
                  </a:cubicBezTo>
                  <a:cubicBezTo>
                    <a:pt x="11090" y="4168"/>
                    <a:pt x="11041" y="4201"/>
                    <a:pt x="10969" y="4201"/>
                  </a:cubicBezTo>
                  <a:cubicBezTo>
                    <a:pt x="10952" y="4201"/>
                    <a:pt x="10935" y="4199"/>
                    <a:pt x="10916" y="4195"/>
                  </a:cubicBezTo>
                  <a:cubicBezTo>
                    <a:pt x="10896" y="4175"/>
                    <a:pt x="10916" y="4114"/>
                    <a:pt x="10896" y="4094"/>
                  </a:cubicBezTo>
                  <a:cubicBezTo>
                    <a:pt x="10896" y="4094"/>
                    <a:pt x="10896" y="4073"/>
                    <a:pt x="10916" y="4073"/>
                  </a:cubicBezTo>
                  <a:cubicBezTo>
                    <a:pt x="10957" y="4073"/>
                    <a:pt x="10998" y="4073"/>
                    <a:pt x="11018" y="4053"/>
                  </a:cubicBezTo>
                  <a:close/>
                  <a:moveTo>
                    <a:pt x="8015" y="3966"/>
                  </a:moveTo>
                  <a:cubicBezTo>
                    <a:pt x="8053" y="3966"/>
                    <a:pt x="8073" y="3996"/>
                    <a:pt x="8106" y="4012"/>
                  </a:cubicBezTo>
                  <a:cubicBezTo>
                    <a:pt x="8106" y="4094"/>
                    <a:pt x="8147" y="4175"/>
                    <a:pt x="8065" y="4257"/>
                  </a:cubicBezTo>
                  <a:cubicBezTo>
                    <a:pt x="8045" y="4195"/>
                    <a:pt x="7984" y="4195"/>
                    <a:pt x="7963" y="4155"/>
                  </a:cubicBezTo>
                  <a:cubicBezTo>
                    <a:pt x="7923" y="4073"/>
                    <a:pt x="7963" y="4032"/>
                    <a:pt x="7984" y="3971"/>
                  </a:cubicBezTo>
                  <a:cubicBezTo>
                    <a:pt x="7995" y="3967"/>
                    <a:pt x="8006" y="3966"/>
                    <a:pt x="8015" y="3966"/>
                  </a:cubicBezTo>
                  <a:close/>
                  <a:moveTo>
                    <a:pt x="5397" y="3992"/>
                  </a:moveTo>
                  <a:cubicBezTo>
                    <a:pt x="5458" y="4053"/>
                    <a:pt x="5397" y="4094"/>
                    <a:pt x="5397" y="4155"/>
                  </a:cubicBezTo>
                  <a:cubicBezTo>
                    <a:pt x="5409" y="4161"/>
                    <a:pt x="5419" y="4163"/>
                    <a:pt x="5428" y="4163"/>
                  </a:cubicBezTo>
                  <a:cubicBezTo>
                    <a:pt x="5450" y="4163"/>
                    <a:pt x="5464" y="4149"/>
                    <a:pt x="5479" y="4134"/>
                  </a:cubicBezTo>
                  <a:lnTo>
                    <a:pt x="5479" y="4134"/>
                  </a:lnTo>
                  <a:cubicBezTo>
                    <a:pt x="5431" y="4230"/>
                    <a:pt x="5395" y="4263"/>
                    <a:pt x="5313" y="4263"/>
                  </a:cubicBezTo>
                  <a:cubicBezTo>
                    <a:pt x="5291" y="4263"/>
                    <a:pt x="5265" y="4261"/>
                    <a:pt x="5234" y="4257"/>
                  </a:cubicBezTo>
                  <a:cubicBezTo>
                    <a:pt x="5234" y="4216"/>
                    <a:pt x="5234" y="4175"/>
                    <a:pt x="5194" y="4134"/>
                  </a:cubicBezTo>
                  <a:cubicBezTo>
                    <a:pt x="5255" y="4073"/>
                    <a:pt x="5356" y="4053"/>
                    <a:pt x="5397" y="3992"/>
                  </a:cubicBezTo>
                  <a:close/>
                  <a:moveTo>
                    <a:pt x="5112" y="4175"/>
                  </a:moveTo>
                  <a:cubicBezTo>
                    <a:pt x="5132" y="4195"/>
                    <a:pt x="5132" y="4216"/>
                    <a:pt x="5153" y="4257"/>
                  </a:cubicBezTo>
                  <a:cubicBezTo>
                    <a:pt x="5136" y="4265"/>
                    <a:pt x="5126" y="4270"/>
                    <a:pt x="5119" y="4270"/>
                  </a:cubicBezTo>
                  <a:cubicBezTo>
                    <a:pt x="5109" y="4270"/>
                    <a:pt x="5104" y="4260"/>
                    <a:pt x="5092" y="4236"/>
                  </a:cubicBezTo>
                  <a:cubicBezTo>
                    <a:pt x="5092" y="4216"/>
                    <a:pt x="5092" y="4195"/>
                    <a:pt x="5092" y="4175"/>
                  </a:cubicBezTo>
                  <a:close/>
                  <a:moveTo>
                    <a:pt x="7800" y="4277"/>
                  </a:moveTo>
                  <a:cubicBezTo>
                    <a:pt x="7841" y="4277"/>
                    <a:pt x="7841" y="4297"/>
                    <a:pt x="7861" y="4318"/>
                  </a:cubicBezTo>
                  <a:cubicBezTo>
                    <a:pt x="7861" y="4318"/>
                    <a:pt x="7841" y="4338"/>
                    <a:pt x="7821" y="4358"/>
                  </a:cubicBezTo>
                  <a:cubicBezTo>
                    <a:pt x="7800" y="4338"/>
                    <a:pt x="7760" y="4318"/>
                    <a:pt x="7800" y="4277"/>
                  </a:cubicBezTo>
                  <a:close/>
                  <a:moveTo>
                    <a:pt x="11303" y="3747"/>
                  </a:moveTo>
                  <a:cubicBezTo>
                    <a:pt x="11303" y="3808"/>
                    <a:pt x="11324" y="3849"/>
                    <a:pt x="11344" y="3870"/>
                  </a:cubicBezTo>
                  <a:cubicBezTo>
                    <a:pt x="11364" y="3931"/>
                    <a:pt x="11324" y="3951"/>
                    <a:pt x="11303" y="3992"/>
                  </a:cubicBezTo>
                  <a:lnTo>
                    <a:pt x="11303" y="4073"/>
                  </a:lnTo>
                  <a:cubicBezTo>
                    <a:pt x="11324" y="4073"/>
                    <a:pt x="11324" y="4094"/>
                    <a:pt x="11324" y="4114"/>
                  </a:cubicBezTo>
                  <a:cubicBezTo>
                    <a:pt x="11336" y="4110"/>
                    <a:pt x="11346" y="4108"/>
                    <a:pt x="11356" y="4108"/>
                  </a:cubicBezTo>
                  <a:cubicBezTo>
                    <a:pt x="11394" y="4108"/>
                    <a:pt x="11413" y="4134"/>
                    <a:pt x="11446" y="4134"/>
                  </a:cubicBezTo>
                  <a:cubicBezTo>
                    <a:pt x="11425" y="4216"/>
                    <a:pt x="11344" y="4257"/>
                    <a:pt x="11303" y="4297"/>
                  </a:cubicBezTo>
                  <a:cubicBezTo>
                    <a:pt x="11324" y="4318"/>
                    <a:pt x="11324" y="4338"/>
                    <a:pt x="11324" y="4358"/>
                  </a:cubicBezTo>
                  <a:cubicBezTo>
                    <a:pt x="11311" y="4397"/>
                    <a:pt x="11290" y="4411"/>
                    <a:pt x="11255" y="4411"/>
                  </a:cubicBezTo>
                  <a:cubicBezTo>
                    <a:pt x="11235" y="4411"/>
                    <a:pt x="11211" y="4407"/>
                    <a:pt x="11181" y="4399"/>
                  </a:cubicBezTo>
                  <a:cubicBezTo>
                    <a:pt x="11222" y="4318"/>
                    <a:pt x="11283" y="4297"/>
                    <a:pt x="11324" y="4216"/>
                  </a:cubicBezTo>
                  <a:cubicBezTo>
                    <a:pt x="11324" y="4195"/>
                    <a:pt x="11324" y="4155"/>
                    <a:pt x="11324" y="4114"/>
                  </a:cubicBezTo>
                  <a:cubicBezTo>
                    <a:pt x="11303" y="4114"/>
                    <a:pt x="11303" y="4094"/>
                    <a:pt x="11303" y="4073"/>
                  </a:cubicBezTo>
                  <a:cubicBezTo>
                    <a:pt x="11263" y="4073"/>
                    <a:pt x="11242" y="4012"/>
                    <a:pt x="11201" y="3992"/>
                  </a:cubicBezTo>
                  <a:lnTo>
                    <a:pt x="11079" y="3992"/>
                  </a:lnTo>
                  <a:cubicBezTo>
                    <a:pt x="11100" y="3931"/>
                    <a:pt x="11161" y="3951"/>
                    <a:pt x="11181" y="3890"/>
                  </a:cubicBezTo>
                  <a:cubicBezTo>
                    <a:pt x="11181" y="3870"/>
                    <a:pt x="11161" y="3849"/>
                    <a:pt x="11140" y="3829"/>
                  </a:cubicBezTo>
                  <a:cubicBezTo>
                    <a:pt x="11140" y="3788"/>
                    <a:pt x="11181" y="3768"/>
                    <a:pt x="11201" y="3747"/>
                  </a:cubicBezTo>
                  <a:close/>
                  <a:moveTo>
                    <a:pt x="7739" y="3788"/>
                  </a:moveTo>
                  <a:lnTo>
                    <a:pt x="7739" y="3788"/>
                  </a:lnTo>
                  <a:cubicBezTo>
                    <a:pt x="7780" y="3808"/>
                    <a:pt x="7841" y="3808"/>
                    <a:pt x="7882" y="3849"/>
                  </a:cubicBezTo>
                  <a:cubicBezTo>
                    <a:pt x="7914" y="3849"/>
                    <a:pt x="7934" y="3823"/>
                    <a:pt x="7961" y="3823"/>
                  </a:cubicBezTo>
                  <a:cubicBezTo>
                    <a:pt x="7968" y="3823"/>
                    <a:pt x="7976" y="3825"/>
                    <a:pt x="7984" y="3829"/>
                  </a:cubicBezTo>
                  <a:cubicBezTo>
                    <a:pt x="7984" y="3829"/>
                    <a:pt x="7984" y="3808"/>
                    <a:pt x="8004" y="3808"/>
                  </a:cubicBezTo>
                  <a:cubicBezTo>
                    <a:pt x="8004" y="3829"/>
                    <a:pt x="7984" y="3829"/>
                    <a:pt x="7984" y="3829"/>
                  </a:cubicBezTo>
                  <a:cubicBezTo>
                    <a:pt x="7984" y="3849"/>
                    <a:pt x="7984" y="3870"/>
                    <a:pt x="7984" y="3890"/>
                  </a:cubicBezTo>
                  <a:cubicBezTo>
                    <a:pt x="7963" y="3910"/>
                    <a:pt x="7938" y="3910"/>
                    <a:pt x="7912" y="3910"/>
                  </a:cubicBezTo>
                  <a:cubicBezTo>
                    <a:pt x="7887" y="3910"/>
                    <a:pt x="7861" y="3910"/>
                    <a:pt x="7841" y="3931"/>
                  </a:cubicBezTo>
                  <a:cubicBezTo>
                    <a:pt x="7821" y="3951"/>
                    <a:pt x="7861" y="3971"/>
                    <a:pt x="7861" y="3992"/>
                  </a:cubicBezTo>
                  <a:cubicBezTo>
                    <a:pt x="7861" y="4012"/>
                    <a:pt x="7841" y="4032"/>
                    <a:pt x="7821" y="4053"/>
                  </a:cubicBezTo>
                  <a:cubicBezTo>
                    <a:pt x="7780" y="4053"/>
                    <a:pt x="7760" y="4012"/>
                    <a:pt x="7739" y="3992"/>
                  </a:cubicBezTo>
                  <a:cubicBezTo>
                    <a:pt x="7719" y="4012"/>
                    <a:pt x="7699" y="4012"/>
                    <a:pt x="7699" y="4053"/>
                  </a:cubicBezTo>
                  <a:lnTo>
                    <a:pt x="7699" y="4257"/>
                  </a:lnTo>
                  <a:cubicBezTo>
                    <a:pt x="7678" y="4277"/>
                    <a:pt x="7658" y="4277"/>
                    <a:pt x="7637" y="4277"/>
                  </a:cubicBezTo>
                  <a:cubicBezTo>
                    <a:pt x="7597" y="4338"/>
                    <a:pt x="7536" y="4379"/>
                    <a:pt x="7495" y="4440"/>
                  </a:cubicBezTo>
                  <a:cubicBezTo>
                    <a:pt x="7454" y="4358"/>
                    <a:pt x="7413" y="4297"/>
                    <a:pt x="7373" y="4257"/>
                  </a:cubicBezTo>
                  <a:cubicBezTo>
                    <a:pt x="7373" y="4216"/>
                    <a:pt x="7393" y="4216"/>
                    <a:pt x="7413" y="4195"/>
                  </a:cubicBezTo>
                  <a:cubicBezTo>
                    <a:pt x="7418" y="4191"/>
                    <a:pt x="7422" y="4190"/>
                    <a:pt x="7426" y="4190"/>
                  </a:cubicBezTo>
                  <a:cubicBezTo>
                    <a:pt x="7442" y="4190"/>
                    <a:pt x="7458" y="4216"/>
                    <a:pt x="7475" y="4216"/>
                  </a:cubicBezTo>
                  <a:cubicBezTo>
                    <a:pt x="7495" y="4155"/>
                    <a:pt x="7495" y="4155"/>
                    <a:pt x="7475" y="4094"/>
                  </a:cubicBezTo>
                  <a:cubicBezTo>
                    <a:pt x="7536" y="4094"/>
                    <a:pt x="7536" y="4012"/>
                    <a:pt x="7576" y="3992"/>
                  </a:cubicBezTo>
                  <a:lnTo>
                    <a:pt x="7699" y="3992"/>
                  </a:lnTo>
                  <a:cubicBezTo>
                    <a:pt x="7719" y="3971"/>
                    <a:pt x="7760" y="3931"/>
                    <a:pt x="7780" y="3910"/>
                  </a:cubicBezTo>
                  <a:cubicBezTo>
                    <a:pt x="7760" y="3870"/>
                    <a:pt x="7719" y="3849"/>
                    <a:pt x="7739" y="3788"/>
                  </a:cubicBezTo>
                  <a:close/>
                  <a:moveTo>
                    <a:pt x="10669" y="4304"/>
                  </a:moveTo>
                  <a:cubicBezTo>
                    <a:pt x="10703" y="4304"/>
                    <a:pt x="10722" y="4343"/>
                    <a:pt x="10753" y="4358"/>
                  </a:cubicBezTo>
                  <a:cubicBezTo>
                    <a:pt x="10774" y="4358"/>
                    <a:pt x="10794" y="4338"/>
                    <a:pt x="10835" y="4318"/>
                  </a:cubicBezTo>
                  <a:lnTo>
                    <a:pt x="10835" y="4318"/>
                  </a:lnTo>
                  <a:cubicBezTo>
                    <a:pt x="10814" y="4419"/>
                    <a:pt x="10733" y="4399"/>
                    <a:pt x="10692" y="4440"/>
                  </a:cubicBezTo>
                  <a:cubicBezTo>
                    <a:pt x="10713" y="4379"/>
                    <a:pt x="10631" y="4379"/>
                    <a:pt x="10631" y="4318"/>
                  </a:cubicBezTo>
                  <a:cubicBezTo>
                    <a:pt x="10646" y="4308"/>
                    <a:pt x="10658" y="4304"/>
                    <a:pt x="10669" y="4304"/>
                  </a:cubicBezTo>
                  <a:close/>
                  <a:moveTo>
                    <a:pt x="7169" y="4419"/>
                  </a:moveTo>
                  <a:cubicBezTo>
                    <a:pt x="7189" y="4419"/>
                    <a:pt x="7189" y="4419"/>
                    <a:pt x="7189" y="4440"/>
                  </a:cubicBezTo>
                  <a:cubicBezTo>
                    <a:pt x="7189" y="4460"/>
                    <a:pt x="7189" y="4460"/>
                    <a:pt x="7169" y="4460"/>
                  </a:cubicBezTo>
                  <a:cubicBezTo>
                    <a:pt x="7149" y="4460"/>
                    <a:pt x="7149" y="4440"/>
                    <a:pt x="7149" y="4440"/>
                  </a:cubicBezTo>
                  <a:cubicBezTo>
                    <a:pt x="7149" y="4419"/>
                    <a:pt x="7169" y="4419"/>
                    <a:pt x="7169" y="4419"/>
                  </a:cubicBezTo>
                  <a:close/>
                  <a:moveTo>
                    <a:pt x="11092" y="4302"/>
                  </a:moveTo>
                  <a:cubicBezTo>
                    <a:pt x="11105" y="4302"/>
                    <a:pt x="11120" y="4307"/>
                    <a:pt x="11140" y="4318"/>
                  </a:cubicBezTo>
                  <a:cubicBezTo>
                    <a:pt x="11140" y="4358"/>
                    <a:pt x="11100" y="4379"/>
                    <a:pt x="11079" y="4419"/>
                  </a:cubicBezTo>
                  <a:lnTo>
                    <a:pt x="11079" y="4582"/>
                  </a:lnTo>
                  <a:cubicBezTo>
                    <a:pt x="11018" y="4562"/>
                    <a:pt x="11018" y="4521"/>
                    <a:pt x="10998" y="4481"/>
                  </a:cubicBezTo>
                  <a:cubicBezTo>
                    <a:pt x="11018" y="4419"/>
                    <a:pt x="11059" y="4379"/>
                    <a:pt x="11059" y="4318"/>
                  </a:cubicBezTo>
                  <a:cubicBezTo>
                    <a:pt x="11069" y="4307"/>
                    <a:pt x="11079" y="4302"/>
                    <a:pt x="11092" y="4302"/>
                  </a:cubicBezTo>
                  <a:close/>
                  <a:moveTo>
                    <a:pt x="7821" y="4664"/>
                  </a:moveTo>
                  <a:cubicBezTo>
                    <a:pt x="7841" y="4684"/>
                    <a:pt x="7821" y="4705"/>
                    <a:pt x="7821" y="4725"/>
                  </a:cubicBezTo>
                  <a:cubicBezTo>
                    <a:pt x="7800" y="4705"/>
                    <a:pt x="7800" y="4684"/>
                    <a:pt x="7821" y="4664"/>
                  </a:cubicBezTo>
                  <a:close/>
                  <a:moveTo>
                    <a:pt x="11263" y="4481"/>
                  </a:moveTo>
                  <a:cubicBezTo>
                    <a:pt x="11263" y="4501"/>
                    <a:pt x="11263" y="4501"/>
                    <a:pt x="11303" y="4501"/>
                  </a:cubicBezTo>
                  <a:cubicBezTo>
                    <a:pt x="11283" y="4542"/>
                    <a:pt x="11324" y="4582"/>
                    <a:pt x="11364" y="4623"/>
                  </a:cubicBezTo>
                  <a:cubicBezTo>
                    <a:pt x="11344" y="4705"/>
                    <a:pt x="11385" y="4806"/>
                    <a:pt x="11324" y="4888"/>
                  </a:cubicBezTo>
                  <a:cubicBezTo>
                    <a:pt x="11242" y="4847"/>
                    <a:pt x="11303" y="4766"/>
                    <a:pt x="11263" y="4725"/>
                  </a:cubicBezTo>
                  <a:cubicBezTo>
                    <a:pt x="11283" y="4684"/>
                    <a:pt x="11283" y="4643"/>
                    <a:pt x="11283" y="4603"/>
                  </a:cubicBezTo>
                  <a:cubicBezTo>
                    <a:pt x="11283" y="4582"/>
                    <a:pt x="11222" y="4542"/>
                    <a:pt x="11263" y="4481"/>
                  </a:cubicBezTo>
                  <a:close/>
                  <a:moveTo>
                    <a:pt x="5662" y="4888"/>
                  </a:moveTo>
                  <a:cubicBezTo>
                    <a:pt x="5662" y="4888"/>
                    <a:pt x="5682" y="4908"/>
                    <a:pt x="5703" y="4929"/>
                  </a:cubicBezTo>
                  <a:cubicBezTo>
                    <a:pt x="5682" y="4969"/>
                    <a:pt x="5682" y="5010"/>
                    <a:pt x="5662" y="5051"/>
                  </a:cubicBezTo>
                  <a:cubicBezTo>
                    <a:pt x="5601" y="5030"/>
                    <a:pt x="5601" y="5010"/>
                    <a:pt x="5601" y="4969"/>
                  </a:cubicBezTo>
                  <a:cubicBezTo>
                    <a:pt x="5601" y="4929"/>
                    <a:pt x="5642" y="4908"/>
                    <a:pt x="5662" y="4888"/>
                  </a:cubicBezTo>
                  <a:close/>
                  <a:moveTo>
                    <a:pt x="7373" y="4847"/>
                  </a:moveTo>
                  <a:cubicBezTo>
                    <a:pt x="7427" y="4847"/>
                    <a:pt x="7433" y="4911"/>
                    <a:pt x="7491" y="4911"/>
                  </a:cubicBezTo>
                  <a:cubicBezTo>
                    <a:pt x="7498" y="4911"/>
                    <a:pt x="7506" y="4910"/>
                    <a:pt x="7515" y="4908"/>
                  </a:cubicBezTo>
                  <a:lnTo>
                    <a:pt x="7515" y="4908"/>
                  </a:lnTo>
                  <a:cubicBezTo>
                    <a:pt x="7495" y="4969"/>
                    <a:pt x="7475" y="5010"/>
                    <a:pt x="7454" y="5051"/>
                  </a:cubicBezTo>
                  <a:cubicBezTo>
                    <a:pt x="7434" y="5051"/>
                    <a:pt x="7413" y="5051"/>
                    <a:pt x="7393" y="5030"/>
                  </a:cubicBezTo>
                  <a:cubicBezTo>
                    <a:pt x="7352" y="4990"/>
                    <a:pt x="7312" y="4969"/>
                    <a:pt x="7291" y="4949"/>
                  </a:cubicBezTo>
                  <a:cubicBezTo>
                    <a:pt x="7271" y="4888"/>
                    <a:pt x="7210" y="4929"/>
                    <a:pt x="7189" y="4867"/>
                  </a:cubicBezTo>
                  <a:cubicBezTo>
                    <a:pt x="7209" y="4858"/>
                    <a:pt x="7225" y="4854"/>
                    <a:pt x="7239" y="4854"/>
                  </a:cubicBezTo>
                  <a:cubicBezTo>
                    <a:pt x="7282" y="4854"/>
                    <a:pt x="7301" y="4893"/>
                    <a:pt x="7332" y="4908"/>
                  </a:cubicBezTo>
                  <a:cubicBezTo>
                    <a:pt x="7352" y="4888"/>
                    <a:pt x="7352" y="4867"/>
                    <a:pt x="7373" y="4847"/>
                  </a:cubicBezTo>
                  <a:close/>
                  <a:moveTo>
                    <a:pt x="11303" y="4908"/>
                  </a:moveTo>
                  <a:cubicBezTo>
                    <a:pt x="11344" y="4969"/>
                    <a:pt x="11344" y="4990"/>
                    <a:pt x="11364" y="5010"/>
                  </a:cubicBezTo>
                  <a:lnTo>
                    <a:pt x="11385" y="5010"/>
                  </a:lnTo>
                  <a:lnTo>
                    <a:pt x="11385" y="5091"/>
                  </a:lnTo>
                  <a:cubicBezTo>
                    <a:pt x="11364" y="5112"/>
                    <a:pt x="11344" y="5112"/>
                    <a:pt x="11303" y="5132"/>
                  </a:cubicBezTo>
                  <a:lnTo>
                    <a:pt x="11303" y="4908"/>
                  </a:lnTo>
                  <a:close/>
                  <a:moveTo>
                    <a:pt x="7699" y="5270"/>
                  </a:moveTo>
                  <a:cubicBezTo>
                    <a:pt x="7704" y="5270"/>
                    <a:pt x="7709" y="5275"/>
                    <a:pt x="7719" y="5275"/>
                  </a:cubicBezTo>
                  <a:cubicBezTo>
                    <a:pt x="7699" y="5295"/>
                    <a:pt x="7699" y="5295"/>
                    <a:pt x="7678" y="5295"/>
                  </a:cubicBezTo>
                  <a:cubicBezTo>
                    <a:pt x="7688" y="5275"/>
                    <a:pt x="7693" y="5270"/>
                    <a:pt x="7699" y="5270"/>
                  </a:cubicBezTo>
                  <a:close/>
                  <a:moveTo>
                    <a:pt x="10652" y="5275"/>
                  </a:moveTo>
                  <a:cubicBezTo>
                    <a:pt x="10672" y="5275"/>
                    <a:pt x="10692" y="5275"/>
                    <a:pt x="10692" y="5316"/>
                  </a:cubicBezTo>
                  <a:cubicBezTo>
                    <a:pt x="10692" y="5316"/>
                    <a:pt x="10683" y="5325"/>
                    <a:pt x="10671" y="5325"/>
                  </a:cubicBezTo>
                  <a:cubicBezTo>
                    <a:pt x="10665" y="5325"/>
                    <a:pt x="10658" y="5322"/>
                    <a:pt x="10652" y="5316"/>
                  </a:cubicBezTo>
                  <a:cubicBezTo>
                    <a:pt x="10631" y="5316"/>
                    <a:pt x="10631" y="5295"/>
                    <a:pt x="10652" y="5275"/>
                  </a:cubicBezTo>
                  <a:close/>
                  <a:moveTo>
                    <a:pt x="7029" y="5190"/>
                  </a:moveTo>
                  <a:cubicBezTo>
                    <a:pt x="7079" y="5190"/>
                    <a:pt x="7049" y="5257"/>
                    <a:pt x="7067" y="5275"/>
                  </a:cubicBezTo>
                  <a:cubicBezTo>
                    <a:pt x="7072" y="5277"/>
                    <a:pt x="7076" y="5278"/>
                    <a:pt x="7080" y="5278"/>
                  </a:cubicBezTo>
                  <a:cubicBezTo>
                    <a:pt x="7105" y="5278"/>
                    <a:pt x="7123" y="5243"/>
                    <a:pt x="7146" y="5243"/>
                  </a:cubicBezTo>
                  <a:cubicBezTo>
                    <a:pt x="7153" y="5243"/>
                    <a:pt x="7161" y="5246"/>
                    <a:pt x="7169" y="5254"/>
                  </a:cubicBezTo>
                  <a:cubicBezTo>
                    <a:pt x="7169" y="5316"/>
                    <a:pt x="7128" y="5316"/>
                    <a:pt x="7108" y="5356"/>
                  </a:cubicBezTo>
                  <a:cubicBezTo>
                    <a:pt x="7067" y="5356"/>
                    <a:pt x="7047" y="5356"/>
                    <a:pt x="7006" y="5316"/>
                  </a:cubicBezTo>
                  <a:cubicBezTo>
                    <a:pt x="7006" y="5295"/>
                    <a:pt x="7047" y="5275"/>
                    <a:pt x="7026" y="5254"/>
                  </a:cubicBezTo>
                  <a:cubicBezTo>
                    <a:pt x="7026" y="5234"/>
                    <a:pt x="7026" y="5214"/>
                    <a:pt x="7006" y="5193"/>
                  </a:cubicBezTo>
                  <a:cubicBezTo>
                    <a:pt x="7015" y="5191"/>
                    <a:pt x="7023" y="5190"/>
                    <a:pt x="7029" y="5190"/>
                  </a:cubicBezTo>
                  <a:close/>
                  <a:moveTo>
                    <a:pt x="3279" y="5336"/>
                  </a:moveTo>
                  <a:cubicBezTo>
                    <a:pt x="3300" y="5356"/>
                    <a:pt x="3300" y="5356"/>
                    <a:pt x="3279" y="5377"/>
                  </a:cubicBezTo>
                  <a:cubicBezTo>
                    <a:pt x="3259" y="5356"/>
                    <a:pt x="3259" y="5356"/>
                    <a:pt x="3279" y="5336"/>
                  </a:cubicBezTo>
                  <a:close/>
                  <a:moveTo>
                    <a:pt x="7434" y="5275"/>
                  </a:moveTo>
                  <a:lnTo>
                    <a:pt x="7475" y="5295"/>
                  </a:lnTo>
                  <a:cubicBezTo>
                    <a:pt x="7454" y="5336"/>
                    <a:pt x="7434" y="5356"/>
                    <a:pt x="7393" y="5377"/>
                  </a:cubicBezTo>
                  <a:cubicBezTo>
                    <a:pt x="7393" y="5336"/>
                    <a:pt x="7413" y="5316"/>
                    <a:pt x="7434" y="5275"/>
                  </a:cubicBezTo>
                  <a:close/>
                  <a:moveTo>
                    <a:pt x="11201" y="5356"/>
                  </a:moveTo>
                  <a:cubicBezTo>
                    <a:pt x="11222" y="5356"/>
                    <a:pt x="11242" y="5356"/>
                    <a:pt x="11242" y="5377"/>
                  </a:cubicBezTo>
                  <a:cubicBezTo>
                    <a:pt x="11242" y="5377"/>
                    <a:pt x="11222" y="5397"/>
                    <a:pt x="11201" y="5417"/>
                  </a:cubicBezTo>
                  <a:cubicBezTo>
                    <a:pt x="11181" y="5397"/>
                    <a:pt x="11181" y="5377"/>
                    <a:pt x="11201" y="5356"/>
                  </a:cubicBezTo>
                  <a:close/>
                  <a:moveTo>
                    <a:pt x="2689" y="5356"/>
                  </a:moveTo>
                  <a:cubicBezTo>
                    <a:pt x="2729" y="5377"/>
                    <a:pt x="2709" y="5397"/>
                    <a:pt x="2689" y="5438"/>
                  </a:cubicBezTo>
                  <a:cubicBezTo>
                    <a:pt x="2668" y="5397"/>
                    <a:pt x="2689" y="5377"/>
                    <a:pt x="2689" y="5356"/>
                  </a:cubicBezTo>
                  <a:close/>
                  <a:moveTo>
                    <a:pt x="2892" y="5377"/>
                  </a:moveTo>
                  <a:cubicBezTo>
                    <a:pt x="2913" y="5438"/>
                    <a:pt x="2892" y="5438"/>
                    <a:pt x="2831" y="5438"/>
                  </a:cubicBezTo>
                  <a:cubicBezTo>
                    <a:pt x="2852" y="5417"/>
                    <a:pt x="2872" y="5397"/>
                    <a:pt x="2892" y="5377"/>
                  </a:cubicBezTo>
                  <a:close/>
                  <a:moveTo>
                    <a:pt x="10804" y="5412"/>
                  </a:moveTo>
                  <a:cubicBezTo>
                    <a:pt x="10814" y="5412"/>
                    <a:pt x="10825" y="5417"/>
                    <a:pt x="10835" y="5417"/>
                  </a:cubicBezTo>
                  <a:cubicBezTo>
                    <a:pt x="10814" y="5438"/>
                    <a:pt x="10794" y="5438"/>
                    <a:pt x="10774" y="5438"/>
                  </a:cubicBezTo>
                  <a:cubicBezTo>
                    <a:pt x="10784" y="5417"/>
                    <a:pt x="10794" y="5412"/>
                    <a:pt x="10804" y="5412"/>
                  </a:cubicBezTo>
                  <a:close/>
                  <a:moveTo>
                    <a:pt x="7597" y="5275"/>
                  </a:moveTo>
                  <a:cubicBezTo>
                    <a:pt x="7617" y="5336"/>
                    <a:pt x="7658" y="5397"/>
                    <a:pt x="7637" y="5478"/>
                  </a:cubicBezTo>
                  <a:cubicBezTo>
                    <a:pt x="7629" y="5483"/>
                    <a:pt x="7622" y="5484"/>
                    <a:pt x="7615" y="5484"/>
                  </a:cubicBezTo>
                  <a:cubicBezTo>
                    <a:pt x="7588" y="5484"/>
                    <a:pt x="7568" y="5458"/>
                    <a:pt x="7536" y="5458"/>
                  </a:cubicBezTo>
                  <a:cubicBezTo>
                    <a:pt x="7536" y="5397"/>
                    <a:pt x="7536" y="5356"/>
                    <a:pt x="7536" y="5316"/>
                  </a:cubicBezTo>
                  <a:cubicBezTo>
                    <a:pt x="7556" y="5295"/>
                    <a:pt x="7556" y="5275"/>
                    <a:pt x="7597" y="5275"/>
                  </a:cubicBezTo>
                  <a:close/>
                  <a:moveTo>
                    <a:pt x="11303" y="5438"/>
                  </a:moveTo>
                  <a:cubicBezTo>
                    <a:pt x="11303" y="5499"/>
                    <a:pt x="11263" y="5499"/>
                    <a:pt x="11201" y="5499"/>
                  </a:cubicBezTo>
                  <a:cubicBezTo>
                    <a:pt x="11242" y="5458"/>
                    <a:pt x="11263" y="5458"/>
                    <a:pt x="11303" y="5438"/>
                  </a:cubicBezTo>
                  <a:close/>
                  <a:moveTo>
                    <a:pt x="10611" y="5478"/>
                  </a:moveTo>
                  <a:cubicBezTo>
                    <a:pt x="10652" y="5478"/>
                    <a:pt x="10631" y="5499"/>
                    <a:pt x="10631" y="5519"/>
                  </a:cubicBezTo>
                  <a:cubicBezTo>
                    <a:pt x="10611" y="5499"/>
                    <a:pt x="10611" y="5499"/>
                    <a:pt x="10611" y="5478"/>
                  </a:cubicBezTo>
                  <a:close/>
                  <a:moveTo>
                    <a:pt x="10867" y="5506"/>
                  </a:moveTo>
                  <a:cubicBezTo>
                    <a:pt x="10876" y="5506"/>
                    <a:pt x="10876" y="5516"/>
                    <a:pt x="10876" y="5540"/>
                  </a:cubicBezTo>
                  <a:cubicBezTo>
                    <a:pt x="10855" y="5540"/>
                    <a:pt x="10855" y="5519"/>
                    <a:pt x="10835" y="5519"/>
                  </a:cubicBezTo>
                  <a:cubicBezTo>
                    <a:pt x="10852" y="5511"/>
                    <a:pt x="10862" y="5506"/>
                    <a:pt x="10867" y="5506"/>
                  </a:cubicBezTo>
                  <a:close/>
                  <a:moveTo>
                    <a:pt x="3605" y="5499"/>
                  </a:moveTo>
                  <a:cubicBezTo>
                    <a:pt x="3625" y="5519"/>
                    <a:pt x="3625" y="5540"/>
                    <a:pt x="3625" y="5560"/>
                  </a:cubicBezTo>
                  <a:cubicBezTo>
                    <a:pt x="3615" y="5570"/>
                    <a:pt x="3605" y="5575"/>
                    <a:pt x="3597" y="5575"/>
                  </a:cubicBezTo>
                  <a:cubicBezTo>
                    <a:pt x="3590" y="5575"/>
                    <a:pt x="3585" y="5570"/>
                    <a:pt x="3585" y="5560"/>
                  </a:cubicBezTo>
                  <a:cubicBezTo>
                    <a:pt x="3544" y="5519"/>
                    <a:pt x="3585" y="5519"/>
                    <a:pt x="3605" y="5499"/>
                  </a:cubicBezTo>
                  <a:close/>
                  <a:moveTo>
                    <a:pt x="2811" y="5560"/>
                  </a:moveTo>
                  <a:cubicBezTo>
                    <a:pt x="2811" y="5560"/>
                    <a:pt x="2811" y="5560"/>
                    <a:pt x="2811" y="5580"/>
                  </a:cubicBezTo>
                  <a:cubicBezTo>
                    <a:pt x="2811" y="5580"/>
                    <a:pt x="2790" y="5560"/>
                    <a:pt x="2790" y="5560"/>
                  </a:cubicBezTo>
                  <a:close/>
                  <a:moveTo>
                    <a:pt x="6802" y="5519"/>
                  </a:moveTo>
                  <a:cubicBezTo>
                    <a:pt x="6823" y="5560"/>
                    <a:pt x="6802" y="5580"/>
                    <a:pt x="6782" y="5601"/>
                  </a:cubicBezTo>
                  <a:cubicBezTo>
                    <a:pt x="6762" y="5601"/>
                    <a:pt x="6741" y="5580"/>
                    <a:pt x="6741" y="5560"/>
                  </a:cubicBezTo>
                  <a:cubicBezTo>
                    <a:pt x="6741" y="5540"/>
                    <a:pt x="6762" y="5519"/>
                    <a:pt x="6802" y="5519"/>
                  </a:cubicBezTo>
                  <a:close/>
                  <a:moveTo>
                    <a:pt x="7343" y="5613"/>
                  </a:moveTo>
                  <a:cubicBezTo>
                    <a:pt x="7364" y="5613"/>
                    <a:pt x="7379" y="5627"/>
                    <a:pt x="7393" y="5641"/>
                  </a:cubicBezTo>
                  <a:cubicBezTo>
                    <a:pt x="7393" y="5682"/>
                    <a:pt x="7373" y="5702"/>
                    <a:pt x="7312" y="5723"/>
                  </a:cubicBezTo>
                  <a:lnTo>
                    <a:pt x="7312" y="5621"/>
                  </a:lnTo>
                  <a:cubicBezTo>
                    <a:pt x="7324" y="5615"/>
                    <a:pt x="7334" y="5613"/>
                    <a:pt x="7343" y="5613"/>
                  </a:cubicBezTo>
                  <a:close/>
                  <a:moveTo>
                    <a:pt x="1507" y="5743"/>
                  </a:moveTo>
                  <a:cubicBezTo>
                    <a:pt x="1507" y="5764"/>
                    <a:pt x="1507" y="5764"/>
                    <a:pt x="1507" y="5764"/>
                  </a:cubicBezTo>
                  <a:lnTo>
                    <a:pt x="1487" y="5764"/>
                  </a:lnTo>
                  <a:cubicBezTo>
                    <a:pt x="1487" y="5764"/>
                    <a:pt x="1507" y="5743"/>
                    <a:pt x="1507" y="5743"/>
                  </a:cubicBezTo>
                  <a:close/>
                  <a:moveTo>
                    <a:pt x="6904" y="5764"/>
                  </a:moveTo>
                  <a:cubicBezTo>
                    <a:pt x="6925" y="5825"/>
                    <a:pt x="6925" y="5845"/>
                    <a:pt x="6864" y="5845"/>
                  </a:cubicBezTo>
                  <a:lnTo>
                    <a:pt x="6904" y="5764"/>
                  </a:lnTo>
                  <a:close/>
                  <a:moveTo>
                    <a:pt x="11079" y="5682"/>
                  </a:moveTo>
                  <a:cubicBezTo>
                    <a:pt x="11100" y="5743"/>
                    <a:pt x="11059" y="5804"/>
                    <a:pt x="11100" y="5845"/>
                  </a:cubicBezTo>
                  <a:cubicBezTo>
                    <a:pt x="11088" y="5849"/>
                    <a:pt x="11078" y="5850"/>
                    <a:pt x="11068" y="5850"/>
                  </a:cubicBezTo>
                  <a:cubicBezTo>
                    <a:pt x="11024" y="5850"/>
                    <a:pt x="10994" y="5817"/>
                    <a:pt x="10977" y="5784"/>
                  </a:cubicBezTo>
                  <a:cubicBezTo>
                    <a:pt x="10977" y="5743"/>
                    <a:pt x="10998" y="5723"/>
                    <a:pt x="11018" y="5682"/>
                  </a:cubicBezTo>
                  <a:close/>
                  <a:moveTo>
                    <a:pt x="7210" y="6218"/>
                  </a:moveTo>
                  <a:cubicBezTo>
                    <a:pt x="7221" y="6226"/>
                    <a:pt x="7230" y="6239"/>
                    <a:pt x="7230" y="6252"/>
                  </a:cubicBezTo>
                  <a:lnTo>
                    <a:pt x="7251" y="6252"/>
                  </a:lnTo>
                  <a:cubicBezTo>
                    <a:pt x="7244" y="6259"/>
                    <a:pt x="7239" y="6261"/>
                    <a:pt x="7236" y="6261"/>
                  </a:cubicBezTo>
                  <a:cubicBezTo>
                    <a:pt x="7230" y="6261"/>
                    <a:pt x="7230" y="6252"/>
                    <a:pt x="7230" y="6252"/>
                  </a:cubicBezTo>
                  <a:cubicBezTo>
                    <a:pt x="7212" y="6234"/>
                    <a:pt x="7210" y="6232"/>
                    <a:pt x="7210" y="6218"/>
                  </a:cubicBezTo>
                  <a:close/>
                  <a:moveTo>
                    <a:pt x="7128" y="6110"/>
                  </a:moveTo>
                  <a:cubicBezTo>
                    <a:pt x="7210" y="6110"/>
                    <a:pt x="7210" y="6171"/>
                    <a:pt x="7189" y="6212"/>
                  </a:cubicBezTo>
                  <a:cubicBezTo>
                    <a:pt x="7190" y="6212"/>
                    <a:pt x="7191" y="6212"/>
                    <a:pt x="7192" y="6212"/>
                  </a:cubicBezTo>
                  <a:lnTo>
                    <a:pt x="7192" y="6212"/>
                  </a:lnTo>
                  <a:cubicBezTo>
                    <a:pt x="7157" y="6212"/>
                    <a:pt x="7122" y="6217"/>
                    <a:pt x="7088" y="6252"/>
                  </a:cubicBezTo>
                  <a:cubicBezTo>
                    <a:pt x="7088" y="6269"/>
                    <a:pt x="7088" y="6299"/>
                    <a:pt x="7066" y="6299"/>
                  </a:cubicBezTo>
                  <a:cubicBezTo>
                    <a:pt x="7061" y="6299"/>
                    <a:pt x="7055" y="6297"/>
                    <a:pt x="7047" y="6293"/>
                  </a:cubicBezTo>
                  <a:cubicBezTo>
                    <a:pt x="7047" y="6252"/>
                    <a:pt x="7067" y="6252"/>
                    <a:pt x="7088" y="6252"/>
                  </a:cubicBezTo>
                  <a:cubicBezTo>
                    <a:pt x="7088" y="6191"/>
                    <a:pt x="7108" y="6151"/>
                    <a:pt x="7128" y="6110"/>
                  </a:cubicBezTo>
                  <a:close/>
                  <a:moveTo>
                    <a:pt x="10590" y="8737"/>
                  </a:moveTo>
                  <a:cubicBezTo>
                    <a:pt x="10631" y="8737"/>
                    <a:pt x="10652" y="8737"/>
                    <a:pt x="10652" y="8757"/>
                  </a:cubicBezTo>
                  <a:cubicBezTo>
                    <a:pt x="10672" y="8818"/>
                    <a:pt x="10590" y="8798"/>
                    <a:pt x="10590" y="8839"/>
                  </a:cubicBezTo>
                  <a:cubicBezTo>
                    <a:pt x="10570" y="8859"/>
                    <a:pt x="10631" y="8879"/>
                    <a:pt x="10590" y="8920"/>
                  </a:cubicBezTo>
                  <a:cubicBezTo>
                    <a:pt x="10590" y="8920"/>
                    <a:pt x="10570" y="8941"/>
                    <a:pt x="10570" y="8941"/>
                  </a:cubicBezTo>
                  <a:cubicBezTo>
                    <a:pt x="10529" y="8920"/>
                    <a:pt x="10509" y="8900"/>
                    <a:pt x="10489" y="8859"/>
                  </a:cubicBezTo>
                  <a:cubicBezTo>
                    <a:pt x="10529" y="8818"/>
                    <a:pt x="10590" y="8798"/>
                    <a:pt x="10590" y="8737"/>
                  </a:cubicBezTo>
                  <a:close/>
                  <a:moveTo>
                    <a:pt x="10448" y="9042"/>
                  </a:moveTo>
                  <a:cubicBezTo>
                    <a:pt x="10468" y="9063"/>
                    <a:pt x="10468" y="9083"/>
                    <a:pt x="10448" y="9104"/>
                  </a:cubicBezTo>
                  <a:cubicBezTo>
                    <a:pt x="10448" y="9083"/>
                    <a:pt x="10428" y="9063"/>
                    <a:pt x="10448" y="9042"/>
                  </a:cubicBezTo>
                  <a:close/>
                  <a:moveTo>
                    <a:pt x="10529" y="9165"/>
                  </a:moveTo>
                  <a:cubicBezTo>
                    <a:pt x="10550" y="9185"/>
                    <a:pt x="10550" y="9205"/>
                    <a:pt x="10550" y="9226"/>
                  </a:cubicBezTo>
                  <a:cubicBezTo>
                    <a:pt x="10550" y="9232"/>
                    <a:pt x="10547" y="9235"/>
                    <a:pt x="10544" y="9235"/>
                  </a:cubicBezTo>
                  <a:cubicBezTo>
                    <a:pt x="10536" y="9235"/>
                    <a:pt x="10523" y="9226"/>
                    <a:pt x="10509" y="9226"/>
                  </a:cubicBezTo>
                  <a:cubicBezTo>
                    <a:pt x="10489" y="9185"/>
                    <a:pt x="10529" y="9185"/>
                    <a:pt x="10529" y="9165"/>
                  </a:cubicBezTo>
                  <a:close/>
                  <a:moveTo>
                    <a:pt x="10407" y="9246"/>
                  </a:moveTo>
                  <a:cubicBezTo>
                    <a:pt x="10407" y="9246"/>
                    <a:pt x="10407" y="9246"/>
                    <a:pt x="10407" y="9266"/>
                  </a:cubicBezTo>
                  <a:cubicBezTo>
                    <a:pt x="10407" y="9266"/>
                    <a:pt x="10387" y="9246"/>
                    <a:pt x="10387" y="9246"/>
                  </a:cubicBezTo>
                  <a:close/>
                  <a:moveTo>
                    <a:pt x="10237" y="9692"/>
                  </a:moveTo>
                  <a:cubicBezTo>
                    <a:pt x="10266" y="9692"/>
                    <a:pt x="10296" y="9735"/>
                    <a:pt x="10326" y="9735"/>
                  </a:cubicBezTo>
                  <a:cubicBezTo>
                    <a:pt x="10307" y="9753"/>
                    <a:pt x="10289" y="9763"/>
                    <a:pt x="10271" y="9763"/>
                  </a:cubicBezTo>
                  <a:cubicBezTo>
                    <a:pt x="10248" y="9763"/>
                    <a:pt x="10226" y="9748"/>
                    <a:pt x="10204" y="9714"/>
                  </a:cubicBezTo>
                  <a:cubicBezTo>
                    <a:pt x="10215" y="9698"/>
                    <a:pt x="10226" y="9692"/>
                    <a:pt x="10237" y="9692"/>
                  </a:cubicBezTo>
                  <a:close/>
                  <a:moveTo>
                    <a:pt x="876" y="9857"/>
                  </a:moveTo>
                  <a:cubicBezTo>
                    <a:pt x="876" y="9857"/>
                    <a:pt x="876" y="9857"/>
                    <a:pt x="876" y="9877"/>
                  </a:cubicBezTo>
                  <a:cubicBezTo>
                    <a:pt x="876" y="9877"/>
                    <a:pt x="856" y="9857"/>
                    <a:pt x="856" y="9857"/>
                  </a:cubicBezTo>
                  <a:close/>
                  <a:moveTo>
                    <a:pt x="746" y="10178"/>
                  </a:moveTo>
                  <a:cubicBezTo>
                    <a:pt x="759" y="10178"/>
                    <a:pt x="774" y="10183"/>
                    <a:pt x="795" y="10183"/>
                  </a:cubicBezTo>
                  <a:cubicBezTo>
                    <a:pt x="754" y="10203"/>
                    <a:pt x="734" y="10224"/>
                    <a:pt x="713" y="10285"/>
                  </a:cubicBezTo>
                  <a:cubicBezTo>
                    <a:pt x="713" y="10224"/>
                    <a:pt x="713" y="10224"/>
                    <a:pt x="713" y="10203"/>
                  </a:cubicBezTo>
                  <a:cubicBezTo>
                    <a:pt x="723" y="10183"/>
                    <a:pt x="734" y="10178"/>
                    <a:pt x="746" y="10178"/>
                  </a:cubicBezTo>
                  <a:close/>
                  <a:moveTo>
                    <a:pt x="10265" y="10549"/>
                  </a:moveTo>
                  <a:cubicBezTo>
                    <a:pt x="10265" y="10560"/>
                    <a:pt x="10265" y="10565"/>
                    <a:pt x="10262" y="10565"/>
                  </a:cubicBezTo>
                  <a:cubicBezTo>
                    <a:pt x="10260" y="10565"/>
                    <a:pt x="10254" y="10560"/>
                    <a:pt x="10244" y="10549"/>
                  </a:cubicBezTo>
                  <a:close/>
                  <a:moveTo>
                    <a:pt x="306" y="10773"/>
                  </a:moveTo>
                  <a:cubicBezTo>
                    <a:pt x="326" y="10773"/>
                    <a:pt x="326" y="10773"/>
                    <a:pt x="347" y="10814"/>
                  </a:cubicBezTo>
                  <a:cubicBezTo>
                    <a:pt x="306" y="10814"/>
                    <a:pt x="285" y="10794"/>
                    <a:pt x="306" y="10773"/>
                  </a:cubicBezTo>
                  <a:close/>
                  <a:moveTo>
                    <a:pt x="9857" y="11812"/>
                  </a:moveTo>
                  <a:cubicBezTo>
                    <a:pt x="9878" y="11853"/>
                    <a:pt x="9857" y="11894"/>
                    <a:pt x="9857" y="11955"/>
                  </a:cubicBezTo>
                  <a:cubicBezTo>
                    <a:pt x="9817" y="11934"/>
                    <a:pt x="9796" y="11914"/>
                    <a:pt x="9796" y="11894"/>
                  </a:cubicBezTo>
                  <a:cubicBezTo>
                    <a:pt x="9817" y="11853"/>
                    <a:pt x="9837" y="11832"/>
                    <a:pt x="9857" y="11812"/>
                  </a:cubicBezTo>
                  <a:close/>
                  <a:moveTo>
                    <a:pt x="856" y="11934"/>
                  </a:moveTo>
                  <a:cubicBezTo>
                    <a:pt x="876" y="11934"/>
                    <a:pt x="876" y="11955"/>
                    <a:pt x="876" y="11975"/>
                  </a:cubicBezTo>
                  <a:cubicBezTo>
                    <a:pt x="869" y="11982"/>
                    <a:pt x="860" y="11984"/>
                    <a:pt x="850" y="11984"/>
                  </a:cubicBezTo>
                  <a:cubicBezTo>
                    <a:pt x="831" y="11984"/>
                    <a:pt x="808" y="11975"/>
                    <a:pt x="795" y="11975"/>
                  </a:cubicBezTo>
                  <a:cubicBezTo>
                    <a:pt x="795" y="11999"/>
                    <a:pt x="788" y="12009"/>
                    <a:pt x="778" y="12009"/>
                  </a:cubicBezTo>
                  <a:cubicBezTo>
                    <a:pt x="771" y="12009"/>
                    <a:pt x="762" y="12004"/>
                    <a:pt x="754" y="11995"/>
                  </a:cubicBezTo>
                  <a:cubicBezTo>
                    <a:pt x="754" y="11975"/>
                    <a:pt x="774" y="11975"/>
                    <a:pt x="795" y="11975"/>
                  </a:cubicBezTo>
                  <a:cubicBezTo>
                    <a:pt x="795" y="11934"/>
                    <a:pt x="815" y="11934"/>
                    <a:pt x="856" y="11934"/>
                  </a:cubicBezTo>
                  <a:close/>
                  <a:moveTo>
                    <a:pt x="428" y="12240"/>
                  </a:moveTo>
                  <a:cubicBezTo>
                    <a:pt x="428" y="12260"/>
                    <a:pt x="428" y="12260"/>
                    <a:pt x="428" y="12281"/>
                  </a:cubicBezTo>
                  <a:cubicBezTo>
                    <a:pt x="408" y="12260"/>
                    <a:pt x="408" y="12260"/>
                    <a:pt x="428" y="12240"/>
                  </a:cubicBezTo>
                  <a:close/>
                  <a:moveTo>
                    <a:pt x="9857" y="12179"/>
                  </a:moveTo>
                  <a:cubicBezTo>
                    <a:pt x="9898" y="12179"/>
                    <a:pt x="9898" y="12199"/>
                    <a:pt x="9918" y="12219"/>
                  </a:cubicBezTo>
                  <a:cubicBezTo>
                    <a:pt x="9918" y="12240"/>
                    <a:pt x="9898" y="12260"/>
                    <a:pt x="9878" y="12281"/>
                  </a:cubicBezTo>
                  <a:cubicBezTo>
                    <a:pt x="9857" y="12281"/>
                    <a:pt x="9857" y="12260"/>
                    <a:pt x="9837" y="12219"/>
                  </a:cubicBezTo>
                  <a:cubicBezTo>
                    <a:pt x="9837" y="12199"/>
                    <a:pt x="9857" y="12199"/>
                    <a:pt x="9857" y="12179"/>
                  </a:cubicBezTo>
                  <a:close/>
                  <a:moveTo>
                    <a:pt x="1019" y="12545"/>
                  </a:moveTo>
                  <a:cubicBezTo>
                    <a:pt x="1039" y="12545"/>
                    <a:pt x="1039" y="12545"/>
                    <a:pt x="1039" y="12566"/>
                  </a:cubicBezTo>
                  <a:cubicBezTo>
                    <a:pt x="1039" y="12586"/>
                    <a:pt x="1039" y="12586"/>
                    <a:pt x="1019" y="12586"/>
                  </a:cubicBezTo>
                  <a:cubicBezTo>
                    <a:pt x="998" y="12586"/>
                    <a:pt x="998" y="12566"/>
                    <a:pt x="998" y="12545"/>
                  </a:cubicBezTo>
                  <a:close/>
                  <a:moveTo>
                    <a:pt x="754" y="12586"/>
                  </a:moveTo>
                  <a:cubicBezTo>
                    <a:pt x="754" y="12627"/>
                    <a:pt x="734" y="12627"/>
                    <a:pt x="734" y="12647"/>
                  </a:cubicBezTo>
                  <a:cubicBezTo>
                    <a:pt x="713" y="12606"/>
                    <a:pt x="713" y="12586"/>
                    <a:pt x="754" y="12586"/>
                  </a:cubicBezTo>
                  <a:close/>
                  <a:moveTo>
                    <a:pt x="367" y="12953"/>
                  </a:moveTo>
                  <a:lnTo>
                    <a:pt x="367" y="12973"/>
                  </a:lnTo>
                  <a:cubicBezTo>
                    <a:pt x="347" y="12953"/>
                    <a:pt x="367" y="12953"/>
                    <a:pt x="367" y="12953"/>
                  </a:cubicBezTo>
                  <a:close/>
                  <a:moveTo>
                    <a:pt x="387" y="13034"/>
                  </a:moveTo>
                  <a:cubicBezTo>
                    <a:pt x="408" y="13034"/>
                    <a:pt x="408" y="13034"/>
                    <a:pt x="408" y="13054"/>
                  </a:cubicBezTo>
                  <a:cubicBezTo>
                    <a:pt x="408" y="13075"/>
                    <a:pt x="408" y="13075"/>
                    <a:pt x="387" y="13075"/>
                  </a:cubicBezTo>
                  <a:cubicBezTo>
                    <a:pt x="381" y="13081"/>
                    <a:pt x="375" y="13083"/>
                    <a:pt x="370" y="13083"/>
                  </a:cubicBezTo>
                  <a:cubicBezTo>
                    <a:pt x="357" y="13083"/>
                    <a:pt x="347" y="13069"/>
                    <a:pt x="347" y="13054"/>
                  </a:cubicBezTo>
                  <a:cubicBezTo>
                    <a:pt x="347" y="13034"/>
                    <a:pt x="367" y="13034"/>
                    <a:pt x="387" y="13034"/>
                  </a:cubicBezTo>
                  <a:close/>
                  <a:moveTo>
                    <a:pt x="1127" y="13250"/>
                  </a:moveTo>
                  <a:cubicBezTo>
                    <a:pt x="1143" y="13250"/>
                    <a:pt x="1147" y="13264"/>
                    <a:pt x="1161" y="13278"/>
                  </a:cubicBezTo>
                  <a:cubicBezTo>
                    <a:pt x="1141" y="13278"/>
                    <a:pt x="1120" y="13278"/>
                    <a:pt x="1100" y="13258"/>
                  </a:cubicBezTo>
                  <a:cubicBezTo>
                    <a:pt x="1112" y="13252"/>
                    <a:pt x="1120" y="13250"/>
                    <a:pt x="1127" y="13250"/>
                  </a:cubicBezTo>
                  <a:close/>
                  <a:moveTo>
                    <a:pt x="1161" y="13278"/>
                  </a:moveTo>
                  <a:lnTo>
                    <a:pt x="1161" y="13278"/>
                  </a:lnTo>
                  <a:cubicBezTo>
                    <a:pt x="1161" y="13278"/>
                    <a:pt x="1182" y="13278"/>
                    <a:pt x="1182" y="13299"/>
                  </a:cubicBezTo>
                  <a:cubicBezTo>
                    <a:pt x="1161" y="13299"/>
                    <a:pt x="1161" y="13299"/>
                    <a:pt x="1161" y="13278"/>
                  </a:cubicBezTo>
                  <a:close/>
                  <a:moveTo>
                    <a:pt x="1010" y="13429"/>
                  </a:moveTo>
                  <a:cubicBezTo>
                    <a:pt x="1015" y="13429"/>
                    <a:pt x="1024" y="13434"/>
                    <a:pt x="1039" y="13441"/>
                  </a:cubicBezTo>
                  <a:cubicBezTo>
                    <a:pt x="1039" y="13441"/>
                    <a:pt x="1019" y="13462"/>
                    <a:pt x="1019" y="13482"/>
                  </a:cubicBezTo>
                  <a:cubicBezTo>
                    <a:pt x="1006" y="13443"/>
                    <a:pt x="1001" y="13429"/>
                    <a:pt x="1010" y="13429"/>
                  </a:cubicBezTo>
                  <a:close/>
                  <a:moveTo>
                    <a:pt x="588" y="13229"/>
                  </a:moveTo>
                  <a:cubicBezTo>
                    <a:pt x="603" y="13229"/>
                    <a:pt x="617" y="13244"/>
                    <a:pt x="632" y="13258"/>
                  </a:cubicBezTo>
                  <a:cubicBezTo>
                    <a:pt x="652" y="13258"/>
                    <a:pt x="652" y="13258"/>
                    <a:pt x="672" y="13278"/>
                  </a:cubicBezTo>
                  <a:cubicBezTo>
                    <a:pt x="672" y="13278"/>
                    <a:pt x="693" y="13299"/>
                    <a:pt x="713" y="13319"/>
                  </a:cubicBezTo>
                  <a:cubicBezTo>
                    <a:pt x="693" y="13340"/>
                    <a:pt x="693" y="13360"/>
                    <a:pt x="672" y="13380"/>
                  </a:cubicBezTo>
                  <a:cubicBezTo>
                    <a:pt x="734" y="13441"/>
                    <a:pt x="795" y="13482"/>
                    <a:pt x="835" y="13523"/>
                  </a:cubicBezTo>
                  <a:cubicBezTo>
                    <a:pt x="856" y="13564"/>
                    <a:pt x="856" y="13584"/>
                    <a:pt x="835" y="13625"/>
                  </a:cubicBezTo>
                  <a:cubicBezTo>
                    <a:pt x="754" y="13604"/>
                    <a:pt x="774" y="13523"/>
                    <a:pt x="713" y="13482"/>
                  </a:cubicBezTo>
                  <a:cubicBezTo>
                    <a:pt x="672" y="13482"/>
                    <a:pt x="693" y="13502"/>
                    <a:pt x="693" y="13543"/>
                  </a:cubicBezTo>
                  <a:cubicBezTo>
                    <a:pt x="672" y="13564"/>
                    <a:pt x="652" y="13564"/>
                    <a:pt x="652" y="13584"/>
                  </a:cubicBezTo>
                  <a:cubicBezTo>
                    <a:pt x="611" y="13564"/>
                    <a:pt x="591" y="13543"/>
                    <a:pt x="611" y="13502"/>
                  </a:cubicBezTo>
                  <a:cubicBezTo>
                    <a:pt x="591" y="13502"/>
                    <a:pt x="571" y="13502"/>
                    <a:pt x="591" y="13482"/>
                  </a:cubicBezTo>
                  <a:lnTo>
                    <a:pt x="591" y="13482"/>
                  </a:lnTo>
                  <a:cubicBezTo>
                    <a:pt x="591" y="13482"/>
                    <a:pt x="591" y="13502"/>
                    <a:pt x="611" y="13502"/>
                  </a:cubicBezTo>
                  <a:cubicBezTo>
                    <a:pt x="632" y="13502"/>
                    <a:pt x="632" y="13482"/>
                    <a:pt x="652" y="13462"/>
                  </a:cubicBezTo>
                  <a:lnTo>
                    <a:pt x="611" y="13421"/>
                  </a:lnTo>
                  <a:cubicBezTo>
                    <a:pt x="591" y="13441"/>
                    <a:pt x="591" y="13441"/>
                    <a:pt x="571" y="13441"/>
                  </a:cubicBezTo>
                  <a:cubicBezTo>
                    <a:pt x="571" y="13421"/>
                    <a:pt x="550" y="13401"/>
                    <a:pt x="550" y="13380"/>
                  </a:cubicBezTo>
                  <a:cubicBezTo>
                    <a:pt x="591" y="13319"/>
                    <a:pt x="591" y="13319"/>
                    <a:pt x="571" y="13238"/>
                  </a:cubicBezTo>
                  <a:cubicBezTo>
                    <a:pt x="577" y="13232"/>
                    <a:pt x="583" y="13229"/>
                    <a:pt x="588" y="13229"/>
                  </a:cubicBezTo>
                  <a:close/>
                  <a:moveTo>
                    <a:pt x="896" y="13706"/>
                  </a:moveTo>
                  <a:cubicBezTo>
                    <a:pt x="917" y="13726"/>
                    <a:pt x="896" y="13767"/>
                    <a:pt x="937" y="13788"/>
                  </a:cubicBezTo>
                  <a:cubicBezTo>
                    <a:pt x="917" y="13828"/>
                    <a:pt x="917" y="13828"/>
                    <a:pt x="896" y="13869"/>
                  </a:cubicBezTo>
                  <a:cubicBezTo>
                    <a:pt x="876" y="13808"/>
                    <a:pt x="876" y="13767"/>
                    <a:pt x="856" y="13706"/>
                  </a:cubicBezTo>
                  <a:close/>
                  <a:moveTo>
                    <a:pt x="967" y="13978"/>
                  </a:moveTo>
                  <a:cubicBezTo>
                    <a:pt x="974" y="13978"/>
                    <a:pt x="978" y="13983"/>
                    <a:pt x="978" y="13991"/>
                  </a:cubicBezTo>
                  <a:cubicBezTo>
                    <a:pt x="978" y="14032"/>
                    <a:pt x="1039" y="14052"/>
                    <a:pt x="1039" y="14093"/>
                  </a:cubicBezTo>
                  <a:cubicBezTo>
                    <a:pt x="1039" y="14134"/>
                    <a:pt x="1039" y="14154"/>
                    <a:pt x="998" y="14154"/>
                  </a:cubicBezTo>
                  <a:cubicBezTo>
                    <a:pt x="917" y="14134"/>
                    <a:pt x="998" y="14032"/>
                    <a:pt x="917" y="14012"/>
                  </a:cubicBezTo>
                  <a:cubicBezTo>
                    <a:pt x="941" y="13988"/>
                    <a:pt x="958" y="13978"/>
                    <a:pt x="967" y="13978"/>
                  </a:cubicBezTo>
                  <a:close/>
                  <a:moveTo>
                    <a:pt x="774" y="14154"/>
                  </a:moveTo>
                  <a:cubicBezTo>
                    <a:pt x="795" y="14154"/>
                    <a:pt x="815" y="14175"/>
                    <a:pt x="774" y="14195"/>
                  </a:cubicBezTo>
                  <a:cubicBezTo>
                    <a:pt x="754" y="14175"/>
                    <a:pt x="774" y="14154"/>
                    <a:pt x="774" y="14154"/>
                  </a:cubicBezTo>
                  <a:close/>
                  <a:moveTo>
                    <a:pt x="998" y="14337"/>
                  </a:moveTo>
                  <a:cubicBezTo>
                    <a:pt x="1039" y="14358"/>
                    <a:pt x="998" y="14378"/>
                    <a:pt x="1019" y="14399"/>
                  </a:cubicBezTo>
                  <a:cubicBezTo>
                    <a:pt x="1008" y="14409"/>
                    <a:pt x="998" y="14414"/>
                    <a:pt x="988" y="14414"/>
                  </a:cubicBezTo>
                  <a:cubicBezTo>
                    <a:pt x="978" y="14414"/>
                    <a:pt x="968" y="14409"/>
                    <a:pt x="958" y="14399"/>
                  </a:cubicBezTo>
                  <a:cubicBezTo>
                    <a:pt x="958" y="14378"/>
                    <a:pt x="978" y="14358"/>
                    <a:pt x="998" y="14337"/>
                  </a:cubicBezTo>
                  <a:close/>
                  <a:moveTo>
                    <a:pt x="1100" y="14393"/>
                  </a:moveTo>
                  <a:cubicBezTo>
                    <a:pt x="1105" y="14393"/>
                    <a:pt x="1110" y="14399"/>
                    <a:pt x="1120" y="14399"/>
                  </a:cubicBezTo>
                  <a:cubicBezTo>
                    <a:pt x="1120" y="14439"/>
                    <a:pt x="1120" y="14439"/>
                    <a:pt x="1080" y="14439"/>
                  </a:cubicBezTo>
                  <a:cubicBezTo>
                    <a:pt x="1080" y="14439"/>
                    <a:pt x="1080" y="14419"/>
                    <a:pt x="1080" y="14419"/>
                  </a:cubicBezTo>
                  <a:cubicBezTo>
                    <a:pt x="1090" y="14399"/>
                    <a:pt x="1095" y="14393"/>
                    <a:pt x="1100" y="14393"/>
                  </a:cubicBezTo>
                  <a:close/>
                  <a:moveTo>
                    <a:pt x="1446" y="14399"/>
                  </a:moveTo>
                  <a:cubicBezTo>
                    <a:pt x="1446" y="14419"/>
                    <a:pt x="1426" y="14439"/>
                    <a:pt x="1426" y="14439"/>
                  </a:cubicBezTo>
                  <a:cubicBezTo>
                    <a:pt x="1385" y="14399"/>
                    <a:pt x="1406" y="14399"/>
                    <a:pt x="1446" y="14399"/>
                  </a:cubicBezTo>
                  <a:close/>
                  <a:moveTo>
                    <a:pt x="611" y="14541"/>
                  </a:moveTo>
                  <a:cubicBezTo>
                    <a:pt x="632" y="14541"/>
                    <a:pt x="632" y="14561"/>
                    <a:pt x="652" y="14582"/>
                  </a:cubicBezTo>
                  <a:cubicBezTo>
                    <a:pt x="611" y="14582"/>
                    <a:pt x="591" y="14561"/>
                    <a:pt x="611" y="14541"/>
                  </a:cubicBezTo>
                  <a:close/>
                  <a:moveTo>
                    <a:pt x="1528" y="14561"/>
                  </a:moveTo>
                  <a:lnTo>
                    <a:pt x="1589" y="14623"/>
                  </a:lnTo>
                  <a:cubicBezTo>
                    <a:pt x="1609" y="14663"/>
                    <a:pt x="1589" y="14663"/>
                    <a:pt x="1568" y="14684"/>
                  </a:cubicBezTo>
                  <a:cubicBezTo>
                    <a:pt x="1507" y="14684"/>
                    <a:pt x="1528" y="14623"/>
                    <a:pt x="1487" y="14602"/>
                  </a:cubicBezTo>
                  <a:cubicBezTo>
                    <a:pt x="1507" y="14582"/>
                    <a:pt x="1528" y="14561"/>
                    <a:pt x="1528" y="14561"/>
                  </a:cubicBezTo>
                  <a:close/>
                  <a:moveTo>
                    <a:pt x="1039" y="14806"/>
                  </a:moveTo>
                  <a:lnTo>
                    <a:pt x="1039" y="14826"/>
                  </a:lnTo>
                  <a:lnTo>
                    <a:pt x="1019" y="14826"/>
                  </a:lnTo>
                  <a:lnTo>
                    <a:pt x="1039" y="14806"/>
                  </a:lnTo>
                  <a:close/>
                  <a:moveTo>
                    <a:pt x="1304" y="15356"/>
                  </a:moveTo>
                  <a:lnTo>
                    <a:pt x="1304" y="15356"/>
                  </a:lnTo>
                  <a:cubicBezTo>
                    <a:pt x="1324" y="15458"/>
                    <a:pt x="1324" y="15458"/>
                    <a:pt x="1243" y="15458"/>
                  </a:cubicBezTo>
                  <a:cubicBezTo>
                    <a:pt x="1243" y="15417"/>
                    <a:pt x="1263" y="15376"/>
                    <a:pt x="1304" y="15356"/>
                  </a:cubicBezTo>
                  <a:close/>
                  <a:moveTo>
                    <a:pt x="734" y="15417"/>
                  </a:moveTo>
                  <a:cubicBezTo>
                    <a:pt x="713" y="15437"/>
                    <a:pt x="713" y="15478"/>
                    <a:pt x="713" y="15498"/>
                  </a:cubicBezTo>
                  <a:cubicBezTo>
                    <a:pt x="672" y="15498"/>
                    <a:pt x="652" y="15498"/>
                    <a:pt x="652" y="15458"/>
                  </a:cubicBezTo>
                  <a:cubicBezTo>
                    <a:pt x="672" y="15437"/>
                    <a:pt x="693" y="15417"/>
                    <a:pt x="734" y="15417"/>
                  </a:cubicBezTo>
                  <a:close/>
                  <a:moveTo>
                    <a:pt x="876" y="15702"/>
                  </a:moveTo>
                  <a:cubicBezTo>
                    <a:pt x="876" y="15763"/>
                    <a:pt x="856" y="15763"/>
                    <a:pt x="795" y="15783"/>
                  </a:cubicBezTo>
                  <a:cubicBezTo>
                    <a:pt x="795" y="15722"/>
                    <a:pt x="815" y="15702"/>
                    <a:pt x="876" y="15702"/>
                  </a:cubicBezTo>
                  <a:close/>
                  <a:moveTo>
                    <a:pt x="9267" y="16863"/>
                  </a:moveTo>
                  <a:cubicBezTo>
                    <a:pt x="9267" y="16863"/>
                    <a:pt x="9267" y="16883"/>
                    <a:pt x="9267" y="16883"/>
                  </a:cubicBezTo>
                  <a:lnTo>
                    <a:pt x="9246" y="16883"/>
                  </a:lnTo>
                  <a:cubicBezTo>
                    <a:pt x="9246" y="16863"/>
                    <a:pt x="9267" y="16863"/>
                    <a:pt x="9267" y="16863"/>
                  </a:cubicBezTo>
                  <a:close/>
                  <a:moveTo>
                    <a:pt x="9268" y="17114"/>
                  </a:moveTo>
                  <a:cubicBezTo>
                    <a:pt x="9284" y="17114"/>
                    <a:pt x="9295" y="17124"/>
                    <a:pt x="9307" y="17148"/>
                  </a:cubicBezTo>
                  <a:cubicBezTo>
                    <a:pt x="9287" y="17168"/>
                    <a:pt x="9246" y="17168"/>
                    <a:pt x="9246" y="17189"/>
                  </a:cubicBezTo>
                  <a:cubicBezTo>
                    <a:pt x="9226" y="17168"/>
                    <a:pt x="9226" y="17148"/>
                    <a:pt x="9226" y="17128"/>
                  </a:cubicBezTo>
                  <a:cubicBezTo>
                    <a:pt x="9243" y="17119"/>
                    <a:pt x="9256" y="17114"/>
                    <a:pt x="9268" y="17114"/>
                  </a:cubicBezTo>
                  <a:close/>
                  <a:moveTo>
                    <a:pt x="1113" y="17382"/>
                  </a:moveTo>
                  <a:cubicBezTo>
                    <a:pt x="1126" y="17382"/>
                    <a:pt x="1141" y="17392"/>
                    <a:pt x="1161" y="17413"/>
                  </a:cubicBezTo>
                  <a:cubicBezTo>
                    <a:pt x="1161" y="17453"/>
                    <a:pt x="1120" y="17453"/>
                    <a:pt x="1100" y="17474"/>
                  </a:cubicBezTo>
                  <a:cubicBezTo>
                    <a:pt x="1059" y="17453"/>
                    <a:pt x="1080" y="17433"/>
                    <a:pt x="1080" y="17413"/>
                  </a:cubicBezTo>
                  <a:cubicBezTo>
                    <a:pt x="1090" y="17392"/>
                    <a:pt x="1100" y="17382"/>
                    <a:pt x="1113" y="17382"/>
                  </a:cubicBezTo>
                  <a:close/>
                  <a:moveTo>
                    <a:pt x="1406" y="17983"/>
                  </a:moveTo>
                  <a:cubicBezTo>
                    <a:pt x="1426" y="17983"/>
                    <a:pt x="1426" y="17983"/>
                    <a:pt x="1426" y="18003"/>
                  </a:cubicBezTo>
                  <a:cubicBezTo>
                    <a:pt x="1467" y="18003"/>
                    <a:pt x="1467" y="18024"/>
                    <a:pt x="1487" y="18044"/>
                  </a:cubicBezTo>
                  <a:cubicBezTo>
                    <a:pt x="1475" y="18048"/>
                    <a:pt x="1466" y="18050"/>
                    <a:pt x="1458" y="18050"/>
                  </a:cubicBezTo>
                  <a:cubicBezTo>
                    <a:pt x="1426" y="18050"/>
                    <a:pt x="1426" y="18020"/>
                    <a:pt x="1426" y="18003"/>
                  </a:cubicBezTo>
                  <a:cubicBezTo>
                    <a:pt x="1426" y="18003"/>
                    <a:pt x="1406" y="17983"/>
                    <a:pt x="1406" y="17983"/>
                  </a:cubicBezTo>
                  <a:close/>
                  <a:moveTo>
                    <a:pt x="8819" y="22260"/>
                  </a:moveTo>
                  <a:cubicBezTo>
                    <a:pt x="8859" y="22260"/>
                    <a:pt x="8859" y="22300"/>
                    <a:pt x="8859" y="22321"/>
                  </a:cubicBezTo>
                  <a:cubicBezTo>
                    <a:pt x="8878" y="22321"/>
                    <a:pt x="8880" y="22337"/>
                    <a:pt x="8880" y="22355"/>
                  </a:cubicBezTo>
                  <a:lnTo>
                    <a:pt x="8880" y="22355"/>
                  </a:lnTo>
                  <a:cubicBezTo>
                    <a:pt x="8868" y="22347"/>
                    <a:pt x="8859" y="22334"/>
                    <a:pt x="8859" y="22321"/>
                  </a:cubicBezTo>
                  <a:cubicBezTo>
                    <a:pt x="8819" y="22321"/>
                    <a:pt x="8798" y="22300"/>
                    <a:pt x="8819" y="22260"/>
                  </a:cubicBezTo>
                  <a:close/>
                  <a:moveTo>
                    <a:pt x="8635" y="24093"/>
                  </a:moveTo>
                  <a:cubicBezTo>
                    <a:pt x="8656" y="24093"/>
                    <a:pt x="8656" y="24093"/>
                    <a:pt x="8676" y="24113"/>
                  </a:cubicBezTo>
                  <a:cubicBezTo>
                    <a:pt x="8676" y="24133"/>
                    <a:pt x="8656" y="24154"/>
                    <a:pt x="8656" y="24154"/>
                  </a:cubicBezTo>
                  <a:cubicBezTo>
                    <a:pt x="8635" y="24154"/>
                    <a:pt x="8615" y="24133"/>
                    <a:pt x="8615" y="24113"/>
                  </a:cubicBezTo>
                  <a:cubicBezTo>
                    <a:pt x="8615" y="24093"/>
                    <a:pt x="8635" y="24093"/>
                    <a:pt x="8635" y="24093"/>
                  </a:cubicBezTo>
                  <a:close/>
                  <a:moveTo>
                    <a:pt x="1772" y="24133"/>
                  </a:moveTo>
                  <a:cubicBezTo>
                    <a:pt x="1854" y="24133"/>
                    <a:pt x="1854" y="24133"/>
                    <a:pt x="1874" y="24215"/>
                  </a:cubicBezTo>
                  <a:cubicBezTo>
                    <a:pt x="1854" y="24235"/>
                    <a:pt x="1833" y="24255"/>
                    <a:pt x="1813" y="24276"/>
                  </a:cubicBezTo>
                  <a:cubicBezTo>
                    <a:pt x="1752" y="24255"/>
                    <a:pt x="1772" y="24194"/>
                    <a:pt x="1772" y="24133"/>
                  </a:cubicBezTo>
                  <a:close/>
                  <a:moveTo>
                    <a:pt x="1760" y="24454"/>
                  </a:moveTo>
                  <a:cubicBezTo>
                    <a:pt x="1764" y="24454"/>
                    <a:pt x="1768" y="24455"/>
                    <a:pt x="1772" y="24459"/>
                  </a:cubicBezTo>
                  <a:cubicBezTo>
                    <a:pt x="1793" y="24459"/>
                    <a:pt x="1793" y="24479"/>
                    <a:pt x="1793" y="24500"/>
                  </a:cubicBezTo>
                  <a:cubicBezTo>
                    <a:pt x="1782" y="24510"/>
                    <a:pt x="1772" y="24515"/>
                    <a:pt x="1759" y="24515"/>
                  </a:cubicBezTo>
                  <a:cubicBezTo>
                    <a:pt x="1747" y="24515"/>
                    <a:pt x="1731" y="24510"/>
                    <a:pt x="1711" y="24500"/>
                  </a:cubicBezTo>
                  <a:cubicBezTo>
                    <a:pt x="1728" y="24483"/>
                    <a:pt x="1744" y="24454"/>
                    <a:pt x="1760" y="24454"/>
                  </a:cubicBezTo>
                  <a:close/>
                  <a:moveTo>
                    <a:pt x="8615" y="25539"/>
                  </a:moveTo>
                  <a:cubicBezTo>
                    <a:pt x="8635" y="25559"/>
                    <a:pt x="8676" y="25559"/>
                    <a:pt x="8696" y="25579"/>
                  </a:cubicBezTo>
                  <a:cubicBezTo>
                    <a:pt x="8676" y="25600"/>
                    <a:pt x="8656" y="25620"/>
                    <a:pt x="8656" y="25640"/>
                  </a:cubicBezTo>
                  <a:cubicBezTo>
                    <a:pt x="8615" y="25620"/>
                    <a:pt x="8615" y="25600"/>
                    <a:pt x="8615" y="25539"/>
                  </a:cubicBezTo>
                  <a:close/>
                  <a:moveTo>
                    <a:pt x="8656" y="25701"/>
                  </a:moveTo>
                  <a:cubicBezTo>
                    <a:pt x="8696" y="25742"/>
                    <a:pt x="8737" y="25763"/>
                    <a:pt x="8717" y="25824"/>
                  </a:cubicBezTo>
                  <a:cubicBezTo>
                    <a:pt x="8676" y="25844"/>
                    <a:pt x="8635" y="25824"/>
                    <a:pt x="8595" y="25864"/>
                  </a:cubicBezTo>
                  <a:cubicBezTo>
                    <a:pt x="8554" y="25824"/>
                    <a:pt x="8635" y="25803"/>
                    <a:pt x="8595" y="25763"/>
                  </a:cubicBezTo>
                  <a:cubicBezTo>
                    <a:pt x="8615" y="25742"/>
                    <a:pt x="8635" y="25722"/>
                    <a:pt x="8656" y="25701"/>
                  </a:cubicBezTo>
                  <a:close/>
                  <a:moveTo>
                    <a:pt x="1854" y="26435"/>
                  </a:moveTo>
                  <a:cubicBezTo>
                    <a:pt x="1874" y="26455"/>
                    <a:pt x="1894" y="26475"/>
                    <a:pt x="1915" y="26496"/>
                  </a:cubicBezTo>
                  <a:cubicBezTo>
                    <a:pt x="1899" y="26501"/>
                    <a:pt x="1888" y="26503"/>
                    <a:pt x="1879" y="26503"/>
                  </a:cubicBezTo>
                  <a:cubicBezTo>
                    <a:pt x="1854" y="26503"/>
                    <a:pt x="1854" y="26480"/>
                    <a:pt x="1854" y="26435"/>
                  </a:cubicBezTo>
                  <a:close/>
                  <a:moveTo>
                    <a:pt x="1894" y="27310"/>
                  </a:moveTo>
                  <a:cubicBezTo>
                    <a:pt x="1915" y="27331"/>
                    <a:pt x="1915" y="27331"/>
                    <a:pt x="1935" y="27351"/>
                  </a:cubicBezTo>
                  <a:cubicBezTo>
                    <a:pt x="1935" y="27392"/>
                    <a:pt x="1915" y="27392"/>
                    <a:pt x="1894" y="27412"/>
                  </a:cubicBezTo>
                  <a:cubicBezTo>
                    <a:pt x="1874" y="27392"/>
                    <a:pt x="1874" y="27351"/>
                    <a:pt x="1894" y="27310"/>
                  </a:cubicBezTo>
                  <a:close/>
                  <a:moveTo>
                    <a:pt x="2057" y="27616"/>
                  </a:moveTo>
                  <a:cubicBezTo>
                    <a:pt x="2078" y="27636"/>
                    <a:pt x="2098" y="27636"/>
                    <a:pt x="2098" y="27697"/>
                  </a:cubicBezTo>
                  <a:cubicBezTo>
                    <a:pt x="2037" y="27697"/>
                    <a:pt x="2037" y="27657"/>
                    <a:pt x="2057" y="27616"/>
                  </a:cubicBezTo>
                  <a:close/>
                  <a:moveTo>
                    <a:pt x="8635" y="27718"/>
                  </a:moveTo>
                  <a:cubicBezTo>
                    <a:pt x="8696" y="27779"/>
                    <a:pt x="8635" y="27840"/>
                    <a:pt x="8635" y="27901"/>
                  </a:cubicBezTo>
                  <a:cubicBezTo>
                    <a:pt x="8656" y="27921"/>
                    <a:pt x="8676" y="27942"/>
                    <a:pt x="8696" y="27962"/>
                  </a:cubicBezTo>
                  <a:cubicBezTo>
                    <a:pt x="8676" y="27982"/>
                    <a:pt x="8656" y="27962"/>
                    <a:pt x="8635" y="28003"/>
                  </a:cubicBezTo>
                  <a:cubicBezTo>
                    <a:pt x="8595" y="27962"/>
                    <a:pt x="8574" y="27921"/>
                    <a:pt x="8554" y="27881"/>
                  </a:cubicBezTo>
                  <a:cubicBezTo>
                    <a:pt x="8574" y="27819"/>
                    <a:pt x="8615" y="27779"/>
                    <a:pt x="8635" y="27718"/>
                  </a:cubicBezTo>
                  <a:close/>
                  <a:moveTo>
                    <a:pt x="8269" y="28756"/>
                  </a:moveTo>
                  <a:cubicBezTo>
                    <a:pt x="8289" y="28756"/>
                    <a:pt x="8310" y="28756"/>
                    <a:pt x="8310" y="28777"/>
                  </a:cubicBezTo>
                  <a:cubicBezTo>
                    <a:pt x="8310" y="28797"/>
                    <a:pt x="8289" y="28797"/>
                    <a:pt x="8269" y="28797"/>
                  </a:cubicBezTo>
                  <a:cubicBezTo>
                    <a:pt x="8269" y="28797"/>
                    <a:pt x="8248" y="28797"/>
                    <a:pt x="8248" y="28777"/>
                  </a:cubicBezTo>
                  <a:cubicBezTo>
                    <a:pt x="8248" y="28756"/>
                    <a:pt x="8269" y="28756"/>
                    <a:pt x="8269" y="28756"/>
                  </a:cubicBezTo>
                  <a:close/>
                  <a:moveTo>
                    <a:pt x="8554" y="28777"/>
                  </a:moveTo>
                  <a:lnTo>
                    <a:pt x="8554" y="28797"/>
                  </a:lnTo>
                  <a:lnTo>
                    <a:pt x="8534" y="28797"/>
                  </a:lnTo>
                  <a:lnTo>
                    <a:pt x="8554" y="28777"/>
                  </a:lnTo>
                  <a:close/>
                  <a:moveTo>
                    <a:pt x="8676" y="28858"/>
                  </a:moveTo>
                  <a:cubicBezTo>
                    <a:pt x="8717" y="28919"/>
                    <a:pt x="8656" y="28919"/>
                    <a:pt x="8656" y="28960"/>
                  </a:cubicBezTo>
                  <a:cubicBezTo>
                    <a:pt x="8635" y="28960"/>
                    <a:pt x="8615" y="28940"/>
                    <a:pt x="8595" y="28899"/>
                  </a:cubicBezTo>
                  <a:cubicBezTo>
                    <a:pt x="8615" y="28899"/>
                    <a:pt x="8656" y="28858"/>
                    <a:pt x="8676" y="28858"/>
                  </a:cubicBezTo>
                  <a:close/>
                  <a:moveTo>
                    <a:pt x="8411" y="28980"/>
                  </a:moveTo>
                  <a:cubicBezTo>
                    <a:pt x="8411" y="28980"/>
                    <a:pt x="8411" y="29001"/>
                    <a:pt x="8411" y="29001"/>
                  </a:cubicBezTo>
                  <a:cubicBezTo>
                    <a:pt x="8411" y="28980"/>
                    <a:pt x="8411" y="28980"/>
                    <a:pt x="8391" y="28980"/>
                  </a:cubicBezTo>
                  <a:close/>
                  <a:moveTo>
                    <a:pt x="2078" y="29551"/>
                  </a:moveTo>
                  <a:cubicBezTo>
                    <a:pt x="2098" y="29591"/>
                    <a:pt x="2118" y="29632"/>
                    <a:pt x="2139" y="29673"/>
                  </a:cubicBezTo>
                  <a:cubicBezTo>
                    <a:pt x="2078" y="29693"/>
                    <a:pt x="2078" y="29734"/>
                    <a:pt x="2037" y="29754"/>
                  </a:cubicBezTo>
                  <a:cubicBezTo>
                    <a:pt x="1996" y="29693"/>
                    <a:pt x="2017" y="29652"/>
                    <a:pt x="2017" y="29591"/>
                  </a:cubicBezTo>
                  <a:cubicBezTo>
                    <a:pt x="2037" y="29571"/>
                    <a:pt x="2037" y="29551"/>
                    <a:pt x="2078" y="29551"/>
                  </a:cubicBezTo>
                  <a:close/>
                  <a:moveTo>
                    <a:pt x="2120" y="30504"/>
                  </a:moveTo>
                  <a:cubicBezTo>
                    <a:pt x="2159" y="30504"/>
                    <a:pt x="2162" y="30551"/>
                    <a:pt x="2179" y="30569"/>
                  </a:cubicBezTo>
                  <a:cubicBezTo>
                    <a:pt x="2159" y="30589"/>
                    <a:pt x="2139" y="30610"/>
                    <a:pt x="2098" y="30630"/>
                  </a:cubicBezTo>
                  <a:cubicBezTo>
                    <a:pt x="2098" y="30589"/>
                    <a:pt x="2098" y="30548"/>
                    <a:pt x="2098" y="30508"/>
                  </a:cubicBezTo>
                  <a:cubicBezTo>
                    <a:pt x="2107" y="30505"/>
                    <a:pt x="2114" y="30504"/>
                    <a:pt x="2120" y="30504"/>
                  </a:cubicBezTo>
                  <a:close/>
                  <a:moveTo>
                    <a:pt x="8778" y="31506"/>
                  </a:moveTo>
                  <a:lnTo>
                    <a:pt x="8758" y="31526"/>
                  </a:lnTo>
                  <a:cubicBezTo>
                    <a:pt x="8758" y="31526"/>
                    <a:pt x="8758" y="31506"/>
                    <a:pt x="8758" y="31506"/>
                  </a:cubicBezTo>
                  <a:close/>
                  <a:moveTo>
                    <a:pt x="8493" y="31974"/>
                  </a:moveTo>
                  <a:cubicBezTo>
                    <a:pt x="8493" y="31974"/>
                    <a:pt x="8493" y="31994"/>
                    <a:pt x="8493" y="31994"/>
                  </a:cubicBezTo>
                  <a:lnTo>
                    <a:pt x="8574" y="31994"/>
                  </a:lnTo>
                  <a:cubicBezTo>
                    <a:pt x="8574" y="32015"/>
                    <a:pt x="8554" y="32035"/>
                    <a:pt x="8554" y="32035"/>
                  </a:cubicBezTo>
                  <a:cubicBezTo>
                    <a:pt x="8513" y="32035"/>
                    <a:pt x="8513" y="32015"/>
                    <a:pt x="8493" y="31994"/>
                  </a:cubicBezTo>
                  <a:cubicBezTo>
                    <a:pt x="8493" y="31994"/>
                    <a:pt x="8472" y="31994"/>
                    <a:pt x="8493" y="31974"/>
                  </a:cubicBezTo>
                  <a:close/>
                  <a:moveTo>
                    <a:pt x="2261" y="32055"/>
                  </a:moveTo>
                  <a:lnTo>
                    <a:pt x="2261" y="32055"/>
                  </a:lnTo>
                  <a:cubicBezTo>
                    <a:pt x="2281" y="32117"/>
                    <a:pt x="2200" y="32137"/>
                    <a:pt x="2241" y="32178"/>
                  </a:cubicBezTo>
                  <a:cubicBezTo>
                    <a:pt x="2159" y="32096"/>
                    <a:pt x="2159" y="32096"/>
                    <a:pt x="2261" y="32055"/>
                  </a:cubicBezTo>
                  <a:close/>
                  <a:moveTo>
                    <a:pt x="8534" y="32280"/>
                  </a:moveTo>
                  <a:cubicBezTo>
                    <a:pt x="8534" y="32280"/>
                    <a:pt x="8513" y="32280"/>
                    <a:pt x="8513" y="32300"/>
                  </a:cubicBezTo>
                  <a:cubicBezTo>
                    <a:pt x="8513" y="32280"/>
                    <a:pt x="8513" y="32280"/>
                    <a:pt x="8513" y="32280"/>
                  </a:cubicBezTo>
                  <a:close/>
                  <a:moveTo>
                    <a:pt x="8737" y="31994"/>
                  </a:moveTo>
                  <a:cubicBezTo>
                    <a:pt x="8758" y="32055"/>
                    <a:pt x="8819" y="32096"/>
                    <a:pt x="8859" y="32157"/>
                  </a:cubicBezTo>
                  <a:cubicBezTo>
                    <a:pt x="8855" y="32160"/>
                    <a:pt x="8850" y="32161"/>
                    <a:pt x="8845" y="32161"/>
                  </a:cubicBezTo>
                  <a:cubicBezTo>
                    <a:pt x="8818" y="32161"/>
                    <a:pt x="8790" y="32125"/>
                    <a:pt x="8762" y="32125"/>
                  </a:cubicBezTo>
                  <a:cubicBezTo>
                    <a:pt x="8754" y="32125"/>
                    <a:pt x="8746" y="32129"/>
                    <a:pt x="8737" y="32137"/>
                  </a:cubicBezTo>
                  <a:cubicBezTo>
                    <a:pt x="8696" y="32198"/>
                    <a:pt x="8676" y="32218"/>
                    <a:pt x="8656" y="32300"/>
                  </a:cubicBezTo>
                  <a:cubicBezTo>
                    <a:pt x="8635" y="32280"/>
                    <a:pt x="8615" y="32280"/>
                    <a:pt x="8595" y="32259"/>
                  </a:cubicBezTo>
                  <a:cubicBezTo>
                    <a:pt x="8595" y="32239"/>
                    <a:pt x="8635" y="32198"/>
                    <a:pt x="8574" y="32198"/>
                  </a:cubicBezTo>
                  <a:cubicBezTo>
                    <a:pt x="8595" y="32157"/>
                    <a:pt x="8615" y="32137"/>
                    <a:pt x="8635" y="32117"/>
                  </a:cubicBezTo>
                  <a:lnTo>
                    <a:pt x="8635" y="31994"/>
                  </a:lnTo>
                  <a:close/>
                  <a:moveTo>
                    <a:pt x="8798" y="32320"/>
                  </a:moveTo>
                  <a:cubicBezTo>
                    <a:pt x="8798" y="32361"/>
                    <a:pt x="8839" y="32381"/>
                    <a:pt x="8839" y="32442"/>
                  </a:cubicBezTo>
                  <a:cubicBezTo>
                    <a:pt x="8798" y="32422"/>
                    <a:pt x="8778" y="32381"/>
                    <a:pt x="8758" y="32361"/>
                  </a:cubicBezTo>
                  <a:cubicBezTo>
                    <a:pt x="8778" y="32341"/>
                    <a:pt x="8778" y="32341"/>
                    <a:pt x="8798" y="32320"/>
                  </a:cubicBezTo>
                  <a:close/>
                  <a:moveTo>
                    <a:pt x="2159" y="33135"/>
                  </a:moveTo>
                  <a:cubicBezTo>
                    <a:pt x="2179" y="33155"/>
                    <a:pt x="2179" y="33155"/>
                    <a:pt x="2200" y="33176"/>
                  </a:cubicBezTo>
                  <a:cubicBezTo>
                    <a:pt x="2185" y="33183"/>
                    <a:pt x="2175" y="33188"/>
                    <a:pt x="2169" y="33188"/>
                  </a:cubicBezTo>
                  <a:cubicBezTo>
                    <a:pt x="2159" y="33188"/>
                    <a:pt x="2159" y="33174"/>
                    <a:pt x="2159" y="33135"/>
                  </a:cubicBezTo>
                  <a:close/>
                  <a:moveTo>
                    <a:pt x="2302" y="33135"/>
                  </a:moveTo>
                  <a:cubicBezTo>
                    <a:pt x="2342" y="33155"/>
                    <a:pt x="2383" y="33176"/>
                    <a:pt x="2383" y="33237"/>
                  </a:cubicBezTo>
                  <a:cubicBezTo>
                    <a:pt x="2361" y="33244"/>
                    <a:pt x="2341" y="33249"/>
                    <a:pt x="2323" y="33249"/>
                  </a:cubicBezTo>
                  <a:cubicBezTo>
                    <a:pt x="2292" y="33249"/>
                    <a:pt x="2266" y="33235"/>
                    <a:pt x="2241" y="33196"/>
                  </a:cubicBezTo>
                  <a:cubicBezTo>
                    <a:pt x="2261" y="33176"/>
                    <a:pt x="2281" y="33155"/>
                    <a:pt x="2302" y="33135"/>
                  </a:cubicBezTo>
                  <a:close/>
                  <a:moveTo>
                    <a:pt x="2139" y="33461"/>
                  </a:moveTo>
                  <a:cubicBezTo>
                    <a:pt x="2139" y="33481"/>
                    <a:pt x="2159" y="33501"/>
                    <a:pt x="2159" y="33501"/>
                  </a:cubicBezTo>
                  <a:cubicBezTo>
                    <a:pt x="2143" y="33518"/>
                    <a:pt x="2126" y="33548"/>
                    <a:pt x="2099" y="33548"/>
                  </a:cubicBezTo>
                  <a:cubicBezTo>
                    <a:pt x="2092" y="33548"/>
                    <a:pt x="2085" y="33546"/>
                    <a:pt x="2078" y="33542"/>
                  </a:cubicBezTo>
                  <a:cubicBezTo>
                    <a:pt x="2078" y="33481"/>
                    <a:pt x="2098" y="33461"/>
                    <a:pt x="2139" y="33461"/>
                  </a:cubicBezTo>
                  <a:close/>
                  <a:moveTo>
                    <a:pt x="2538" y="34016"/>
                  </a:moveTo>
                  <a:cubicBezTo>
                    <a:pt x="2546" y="34016"/>
                    <a:pt x="2556" y="34021"/>
                    <a:pt x="2566" y="34031"/>
                  </a:cubicBezTo>
                  <a:cubicBezTo>
                    <a:pt x="2566" y="34051"/>
                    <a:pt x="2566" y="34072"/>
                    <a:pt x="2546" y="34072"/>
                  </a:cubicBezTo>
                  <a:cubicBezTo>
                    <a:pt x="2505" y="34072"/>
                    <a:pt x="2505" y="34051"/>
                    <a:pt x="2526" y="34031"/>
                  </a:cubicBezTo>
                  <a:cubicBezTo>
                    <a:pt x="2526" y="34021"/>
                    <a:pt x="2531" y="34016"/>
                    <a:pt x="2538" y="34016"/>
                  </a:cubicBezTo>
                  <a:close/>
                  <a:moveTo>
                    <a:pt x="2200" y="33624"/>
                  </a:moveTo>
                  <a:cubicBezTo>
                    <a:pt x="2200" y="33725"/>
                    <a:pt x="2261" y="33787"/>
                    <a:pt x="2261" y="33888"/>
                  </a:cubicBezTo>
                  <a:cubicBezTo>
                    <a:pt x="2220" y="33909"/>
                    <a:pt x="2179" y="33929"/>
                    <a:pt x="2159" y="33990"/>
                  </a:cubicBezTo>
                  <a:cubicBezTo>
                    <a:pt x="2159" y="34031"/>
                    <a:pt x="2159" y="34072"/>
                    <a:pt x="2118" y="34092"/>
                  </a:cubicBezTo>
                  <a:cubicBezTo>
                    <a:pt x="2083" y="34092"/>
                    <a:pt x="2108" y="34047"/>
                    <a:pt x="2078" y="34047"/>
                  </a:cubicBezTo>
                  <a:cubicBezTo>
                    <a:pt x="2073" y="34047"/>
                    <a:pt x="2066" y="34048"/>
                    <a:pt x="2057" y="34051"/>
                  </a:cubicBezTo>
                  <a:cubicBezTo>
                    <a:pt x="2098" y="33970"/>
                    <a:pt x="2118" y="33909"/>
                    <a:pt x="2078" y="33848"/>
                  </a:cubicBezTo>
                  <a:cubicBezTo>
                    <a:pt x="2139" y="33827"/>
                    <a:pt x="2139" y="33746"/>
                    <a:pt x="2179" y="33705"/>
                  </a:cubicBezTo>
                  <a:cubicBezTo>
                    <a:pt x="2179" y="33685"/>
                    <a:pt x="2139" y="33664"/>
                    <a:pt x="2159" y="33644"/>
                  </a:cubicBezTo>
                  <a:cubicBezTo>
                    <a:pt x="2159" y="33624"/>
                    <a:pt x="2179" y="33624"/>
                    <a:pt x="2200" y="33624"/>
                  </a:cubicBezTo>
                  <a:close/>
                  <a:moveTo>
                    <a:pt x="2118" y="34459"/>
                  </a:moveTo>
                  <a:cubicBezTo>
                    <a:pt x="2139" y="34459"/>
                    <a:pt x="2159" y="34479"/>
                    <a:pt x="2179" y="34499"/>
                  </a:cubicBezTo>
                  <a:cubicBezTo>
                    <a:pt x="2159" y="34520"/>
                    <a:pt x="2159" y="34540"/>
                    <a:pt x="2118" y="34540"/>
                  </a:cubicBezTo>
                  <a:cubicBezTo>
                    <a:pt x="2078" y="34520"/>
                    <a:pt x="2098" y="34499"/>
                    <a:pt x="2118" y="34459"/>
                  </a:cubicBezTo>
                  <a:close/>
                  <a:moveTo>
                    <a:pt x="8696" y="34886"/>
                  </a:moveTo>
                  <a:cubicBezTo>
                    <a:pt x="8696" y="34886"/>
                    <a:pt x="8696" y="34886"/>
                    <a:pt x="8696" y="34907"/>
                  </a:cubicBezTo>
                  <a:cubicBezTo>
                    <a:pt x="8676" y="34886"/>
                    <a:pt x="8676" y="34886"/>
                    <a:pt x="8676" y="34886"/>
                  </a:cubicBezTo>
                  <a:close/>
                  <a:moveTo>
                    <a:pt x="9409" y="35599"/>
                  </a:moveTo>
                  <a:cubicBezTo>
                    <a:pt x="9409" y="35619"/>
                    <a:pt x="9409" y="35619"/>
                    <a:pt x="9389" y="35619"/>
                  </a:cubicBezTo>
                  <a:cubicBezTo>
                    <a:pt x="9389" y="35619"/>
                    <a:pt x="9389" y="35599"/>
                    <a:pt x="9409" y="35599"/>
                  </a:cubicBezTo>
                  <a:close/>
                  <a:moveTo>
                    <a:pt x="9389" y="35619"/>
                  </a:moveTo>
                  <a:cubicBezTo>
                    <a:pt x="9389" y="35640"/>
                    <a:pt x="9389" y="35640"/>
                    <a:pt x="9369" y="35640"/>
                  </a:cubicBezTo>
                  <a:cubicBezTo>
                    <a:pt x="9369" y="35619"/>
                    <a:pt x="9389" y="35619"/>
                    <a:pt x="9389" y="35619"/>
                  </a:cubicBezTo>
                  <a:close/>
                  <a:moveTo>
                    <a:pt x="2159" y="35538"/>
                  </a:moveTo>
                  <a:cubicBezTo>
                    <a:pt x="2220" y="35558"/>
                    <a:pt x="2241" y="35579"/>
                    <a:pt x="2241" y="35640"/>
                  </a:cubicBezTo>
                  <a:cubicBezTo>
                    <a:pt x="2220" y="35660"/>
                    <a:pt x="2179" y="35701"/>
                    <a:pt x="2139" y="35742"/>
                  </a:cubicBezTo>
                  <a:cubicBezTo>
                    <a:pt x="2098" y="35701"/>
                    <a:pt x="2098" y="35681"/>
                    <a:pt x="2098" y="35640"/>
                  </a:cubicBezTo>
                  <a:cubicBezTo>
                    <a:pt x="2108" y="35630"/>
                    <a:pt x="2123" y="35630"/>
                    <a:pt x="2136" y="35630"/>
                  </a:cubicBezTo>
                  <a:cubicBezTo>
                    <a:pt x="2149" y="35630"/>
                    <a:pt x="2159" y="35630"/>
                    <a:pt x="2159" y="35619"/>
                  </a:cubicBezTo>
                  <a:cubicBezTo>
                    <a:pt x="2200" y="35599"/>
                    <a:pt x="2159" y="35579"/>
                    <a:pt x="2159" y="35538"/>
                  </a:cubicBezTo>
                  <a:close/>
                  <a:moveTo>
                    <a:pt x="2210" y="35767"/>
                  </a:moveTo>
                  <a:cubicBezTo>
                    <a:pt x="2225" y="35767"/>
                    <a:pt x="2241" y="35772"/>
                    <a:pt x="2261" y="35782"/>
                  </a:cubicBezTo>
                  <a:lnTo>
                    <a:pt x="2261" y="35884"/>
                  </a:lnTo>
                  <a:cubicBezTo>
                    <a:pt x="2250" y="35895"/>
                    <a:pt x="2240" y="35899"/>
                    <a:pt x="2231" y="35899"/>
                  </a:cubicBezTo>
                  <a:cubicBezTo>
                    <a:pt x="2216" y="35899"/>
                    <a:pt x="2204" y="35890"/>
                    <a:pt x="2189" y="35890"/>
                  </a:cubicBezTo>
                  <a:cubicBezTo>
                    <a:pt x="2180" y="35890"/>
                    <a:pt x="2170" y="35893"/>
                    <a:pt x="2159" y="35905"/>
                  </a:cubicBezTo>
                  <a:cubicBezTo>
                    <a:pt x="2139" y="35864"/>
                    <a:pt x="2159" y="35823"/>
                    <a:pt x="2159" y="35782"/>
                  </a:cubicBezTo>
                  <a:cubicBezTo>
                    <a:pt x="2179" y="35772"/>
                    <a:pt x="2195" y="35767"/>
                    <a:pt x="2210" y="35767"/>
                  </a:cubicBezTo>
                  <a:close/>
                  <a:moveTo>
                    <a:pt x="9104" y="35558"/>
                  </a:moveTo>
                  <a:cubicBezTo>
                    <a:pt x="9124" y="35558"/>
                    <a:pt x="9145" y="35599"/>
                    <a:pt x="9145" y="35619"/>
                  </a:cubicBezTo>
                  <a:cubicBezTo>
                    <a:pt x="9185" y="35640"/>
                    <a:pt x="9246" y="35640"/>
                    <a:pt x="9287" y="35701"/>
                  </a:cubicBezTo>
                  <a:cubicBezTo>
                    <a:pt x="9267" y="35762"/>
                    <a:pt x="9206" y="35721"/>
                    <a:pt x="9185" y="35762"/>
                  </a:cubicBezTo>
                  <a:cubicBezTo>
                    <a:pt x="9165" y="35803"/>
                    <a:pt x="9185" y="35864"/>
                    <a:pt x="9165" y="35925"/>
                  </a:cubicBezTo>
                  <a:cubicBezTo>
                    <a:pt x="9159" y="35931"/>
                    <a:pt x="9153" y="35933"/>
                    <a:pt x="9146" y="35933"/>
                  </a:cubicBezTo>
                  <a:cubicBezTo>
                    <a:pt x="9131" y="35933"/>
                    <a:pt x="9112" y="35919"/>
                    <a:pt x="9083" y="35905"/>
                  </a:cubicBezTo>
                  <a:cubicBezTo>
                    <a:pt x="9104" y="35843"/>
                    <a:pt x="9124" y="35762"/>
                    <a:pt x="9083" y="35640"/>
                  </a:cubicBezTo>
                  <a:cubicBezTo>
                    <a:pt x="9083" y="35640"/>
                    <a:pt x="9083" y="35619"/>
                    <a:pt x="9063" y="35619"/>
                  </a:cubicBezTo>
                  <a:cubicBezTo>
                    <a:pt x="9063" y="35579"/>
                    <a:pt x="9083" y="35558"/>
                    <a:pt x="9104" y="35558"/>
                  </a:cubicBezTo>
                  <a:close/>
                  <a:moveTo>
                    <a:pt x="8784" y="35769"/>
                  </a:moveTo>
                  <a:cubicBezTo>
                    <a:pt x="8812" y="35769"/>
                    <a:pt x="8836" y="35779"/>
                    <a:pt x="8859" y="35803"/>
                  </a:cubicBezTo>
                  <a:cubicBezTo>
                    <a:pt x="8859" y="35823"/>
                    <a:pt x="8819" y="35864"/>
                    <a:pt x="8839" y="35905"/>
                  </a:cubicBezTo>
                  <a:cubicBezTo>
                    <a:pt x="8855" y="35905"/>
                    <a:pt x="8872" y="35879"/>
                    <a:pt x="8898" y="35879"/>
                  </a:cubicBezTo>
                  <a:cubicBezTo>
                    <a:pt x="8905" y="35879"/>
                    <a:pt x="8912" y="35880"/>
                    <a:pt x="8920" y="35884"/>
                  </a:cubicBezTo>
                  <a:cubicBezTo>
                    <a:pt x="8900" y="35905"/>
                    <a:pt x="8900" y="35925"/>
                    <a:pt x="8880" y="35966"/>
                  </a:cubicBezTo>
                  <a:cubicBezTo>
                    <a:pt x="8798" y="35925"/>
                    <a:pt x="8758" y="35864"/>
                    <a:pt x="8717" y="35782"/>
                  </a:cubicBezTo>
                  <a:cubicBezTo>
                    <a:pt x="8742" y="35774"/>
                    <a:pt x="8764" y="35769"/>
                    <a:pt x="8784" y="35769"/>
                  </a:cubicBezTo>
                  <a:close/>
                  <a:moveTo>
                    <a:pt x="9348" y="35905"/>
                  </a:moveTo>
                  <a:cubicBezTo>
                    <a:pt x="9369" y="35966"/>
                    <a:pt x="9369" y="36006"/>
                    <a:pt x="9328" y="36047"/>
                  </a:cubicBezTo>
                  <a:cubicBezTo>
                    <a:pt x="9307" y="36006"/>
                    <a:pt x="9287" y="35966"/>
                    <a:pt x="9287" y="35925"/>
                  </a:cubicBezTo>
                  <a:cubicBezTo>
                    <a:pt x="9307" y="35905"/>
                    <a:pt x="9328" y="35905"/>
                    <a:pt x="9348" y="35905"/>
                  </a:cubicBezTo>
                  <a:close/>
                  <a:moveTo>
                    <a:pt x="2179" y="36129"/>
                  </a:moveTo>
                  <a:cubicBezTo>
                    <a:pt x="2220" y="36149"/>
                    <a:pt x="2200" y="36190"/>
                    <a:pt x="2220" y="36230"/>
                  </a:cubicBezTo>
                  <a:cubicBezTo>
                    <a:pt x="2179" y="36210"/>
                    <a:pt x="2159" y="36210"/>
                    <a:pt x="2118" y="36190"/>
                  </a:cubicBezTo>
                  <a:cubicBezTo>
                    <a:pt x="2118" y="36149"/>
                    <a:pt x="2159" y="36129"/>
                    <a:pt x="2179" y="36129"/>
                  </a:cubicBezTo>
                  <a:close/>
                  <a:moveTo>
                    <a:pt x="2363" y="36414"/>
                  </a:moveTo>
                  <a:cubicBezTo>
                    <a:pt x="2383" y="36454"/>
                    <a:pt x="2363" y="36475"/>
                    <a:pt x="2322" y="36516"/>
                  </a:cubicBezTo>
                  <a:cubicBezTo>
                    <a:pt x="2322" y="36495"/>
                    <a:pt x="2322" y="36495"/>
                    <a:pt x="2302" y="36475"/>
                  </a:cubicBezTo>
                  <a:cubicBezTo>
                    <a:pt x="2322" y="36454"/>
                    <a:pt x="2342" y="36414"/>
                    <a:pt x="2363" y="36414"/>
                  </a:cubicBezTo>
                  <a:close/>
                  <a:moveTo>
                    <a:pt x="9511" y="36923"/>
                  </a:moveTo>
                  <a:cubicBezTo>
                    <a:pt x="9531" y="36964"/>
                    <a:pt x="9531" y="36984"/>
                    <a:pt x="9491" y="36984"/>
                  </a:cubicBezTo>
                  <a:cubicBezTo>
                    <a:pt x="9511" y="36964"/>
                    <a:pt x="9491" y="36943"/>
                    <a:pt x="9511" y="36923"/>
                  </a:cubicBezTo>
                  <a:close/>
                  <a:moveTo>
                    <a:pt x="9491" y="36984"/>
                  </a:moveTo>
                  <a:cubicBezTo>
                    <a:pt x="9491" y="37004"/>
                    <a:pt x="9491" y="37004"/>
                    <a:pt x="9470" y="37004"/>
                  </a:cubicBezTo>
                  <a:cubicBezTo>
                    <a:pt x="9470" y="37004"/>
                    <a:pt x="9491" y="36984"/>
                    <a:pt x="9491" y="36984"/>
                  </a:cubicBezTo>
                  <a:close/>
                  <a:moveTo>
                    <a:pt x="9470" y="37004"/>
                  </a:moveTo>
                  <a:cubicBezTo>
                    <a:pt x="9470" y="37045"/>
                    <a:pt x="9450" y="37086"/>
                    <a:pt x="9430" y="37127"/>
                  </a:cubicBezTo>
                  <a:lnTo>
                    <a:pt x="9389" y="37127"/>
                  </a:lnTo>
                  <a:cubicBezTo>
                    <a:pt x="9348" y="37106"/>
                    <a:pt x="9369" y="37065"/>
                    <a:pt x="9369" y="37045"/>
                  </a:cubicBezTo>
                  <a:cubicBezTo>
                    <a:pt x="9409" y="37045"/>
                    <a:pt x="9430" y="37025"/>
                    <a:pt x="9470" y="37004"/>
                  </a:cubicBezTo>
                  <a:close/>
                  <a:moveTo>
                    <a:pt x="9837" y="37208"/>
                  </a:moveTo>
                  <a:cubicBezTo>
                    <a:pt x="9878" y="37208"/>
                    <a:pt x="9878" y="37249"/>
                    <a:pt x="9918" y="37269"/>
                  </a:cubicBezTo>
                  <a:cubicBezTo>
                    <a:pt x="9898" y="37310"/>
                    <a:pt x="9837" y="37310"/>
                    <a:pt x="9817" y="37351"/>
                  </a:cubicBezTo>
                  <a:cubicBezTo>
                    <a:pt x="9796" y="37330"/>
                    <a:pt x="9776" y="37289"/>
                    <a:pt x="9735" y="37269"/>
                  </a:cubicBezTo>
                  <a:cubicBezTo>
                    <a:pt x="9755" y="37228"/>
                    <a:pt x="9796" y="37208"/>
                    <a:pt x="9837" y="37208"/>
                  </a:cubicBezTo>
                  <a:close/>
                  <a:moveTo>
                    <a:pt x="9272" y="37647"/>
                  </a:moveTo>
                  <a:cubicBezTo>
                    <a:pt x="9278" y="37647"/>
                    <a:pt x="9287" y="37656"/>
                    <a:pt x="9287" y="37656"/>
                  </a:cubicBezTo>
                  <a:cubicBezTo>
                    <a:pt x="9307" y="37676"/>
                    <a:pt x="9307" y="37697"/>
                    <a:pt x="9287" y="37717"/>
                  </a:cubicBezTo>
                  <a:cubicBezTo>
                    <a:pt x="9267" y="37717"/>
                    <a:pt x="9246" y="37697"/>
                    <a:pt x="9267" y="37656"/>
                  </a:cubicBezTo>
                  <a:cubicBezTo>
                    <a:pt x="9267" y="37649"/>
                    <a:pt x="9269" y="37647"/>
                    <a:pt x="9272" y="37647"/>
                  </a:cubicBezTo>
                  <a:close/>
                  <a:moveTo>
                    <a:pt x="9654" y="37717"/>
                  </a:moveTo>
                  <a:cubicBezTo>
                    <a:pt x="9674" y="37717"/>
                    <a:pt x="9674" y="37737"/>
                    <a:pt x="9654" y="37758"/>
                  </a:cubicBezTo>
                  <a:cubicBezTo>
                    <a:pt x="9633" y="37737"/>
                    <a:pt x="9633" y="37737"/>
                    <a:pt x="9654" y="37717"/>
                  </a:cubicBezTo>
                  <a:close/>
                  <a:moveTo>
                    <a:pt x="9878" y="37860"/>
                  </a:moveTo>
                  <a:cubicBezTo>
                    <a:pt x="9898" y="37860"/>
                    <a:pt x="9898" y="37860"/>
                    <a:pt x="9918" y="37880"/>
                  </a:cubicBezTo>
                  <a:cubicBezTo>
                    <a:pt x="9898" y="37900"/>
                    <a:pt x="9898" y="37900"/>
                    <a:pt x="9878" y="37921"/>
                  </a:cubicBezTo>
                  <a:cubicBezTo>
                    <a:pt x="9857" y="37900"/>
                    <a:pt x="9857" y="37880"/>
                    <a:pt x="9878" y="37860"/>
                  </a:cubicBezTo>
                  <a:close/>
                  <a:moveTo>
                    <a:pt x="9613" y="38043"/>
                  </a:moveTo>
                  <a:cubicBezTo>
                    <a:pt x="9613" y="38043"/>
                    <a:pt x="9613" y="38063"/>
                    <a:pt x="9613" y="38063"/>
                  </a:cubicBezTo>
                  <a:cubicBezTo>
                    <a:pt x="9593" y="38063"/>
                    <a:pt x="9593" y="38043"/>
                    <a:pt x="9593" y="38043"/>
                  </a:cubicBezTo>
                  <a:close/>
                  <a:moveTo>
                    <a:pt x="9857" y="37961"/>
                  </a:moveTo>
                  <a:lnTo>
                    <a:pt x="9857" y="37961"/>
                  </a:lnTo>
                  <a:cubicBezTo>
                    <a:pt x="9898" y="38023"/>
                    <a:pt x="9898" y="38023"/>
                    <a:pt x="9817" y="38063"/>
                  </a:cubicBezTo>
                  <a:cubicBezTo>
                    <a:pt x="9776" y="38002"/>
                    <a:pt x="9817" y="37982"/>
                    <a:pt x="9857" y="37961"/>
                  </a:cubicBezTo>
                  <a:close/>
                  <a:moveTo>
                    <a:pt x="9442" y="38007"/>
                  </a:moveTo>
                  <a:cubicBezTo>
                    <a:pt x="9455" y="38007"/>
                    <a:pt x="9470" y="38012"/>
                    <a:pt x="9491" y="38023"/>
                  </a:cubicBezTo>
                  <a:cubicBezTo>
                    <a:pt x="9491" y="38023"/>
                    <a:pt x="9491" y="38043"/>
                    <a:pt x="9491" y="38063"/>
                  </a:cubicBezTo>
                  <a:cubicBezTo>
                    <a:pt x="9491" y="38104"/>
                    <a:pt x="9450" y="38124"/>
                    <a:pt x="9430" y="38145"/>
                  </a:cubicBezTo>
                  <a:cubicBezTo>
                    <a:pt x="9409" y="38124"/>
                    <a:pt x="9389" y="38104"/>
                    <a:pt x="9369" y="38084"/>
                  </a:cubicBezTo>
                  <a:cubicBezTo>
                    <a:pt x="9389" y="38063"/>
                    <a:pt x="9389" y="38043"/>
                    <a:pt x="9409" y="38023"/>
                  </a:cubicBezTo>
                  <a:cubicBezTo>
                    <a:pt x="9419" y="38012"/>
                    <a:pt x="9430" y="38007"/>
                    <a:pt x="9442" y="38007"/>
                  </a:cubicBezTo>
                  <a:close/>
                  <a:moveTo>
                    <a:pt x="9987" y="38231"/>
                  </a:moveTo>
                  <a:cubicBezTo>
                    <a:pt x="10000" y="38231"/>
                    <a:pt x="10010" y="38236"/>
                    <a:pt x="10020" y="38247"/>
                  </a:cubicBezTo>
                  <a:cubicBezTo>
                    <a:pt x="10020" y="38267"/>
                    <a:pt x="10000" y="38267"/>
                    <a:pt x="9979" y="38287"/>
                  </a:cubicBezTo>
                  <a:cubicBezTo>
                    <a:pt x="9959" y="38267"/>
                    <a:pt x="9959" y="38267"/>
                    <a:pt x="9939" y="38247"/>
                  </a:cubicBezTo>
                  <a:cubicBezTo>
                    <a:pt x="9959" y="38236"/>
                    <a:pt x="9974" y="38231"/>
                    <a:pt x="9987" y="38231"/>
                  </a:cubicBezTo>
                  <a:close/>
                  <a:moveTo>
                    <a:pt x="2363" y="38124"/>
                  </a:moveTo>
                  <a:cubicBezTo>
                    <a:pt x="2403" y="38165"/>
                    <a:pt x="2363" y="38186"/>
                    <a:pt x="2342" y="38226"/>
                  </a:cubicBezTo>
                  <a:cubicBezTo>
                    <a:pt x="2342" y="38247"/>
                    <a:pt x="2403" y="38267"/>
                    <a:pt x="2363" y="38308"/>
                  </a:cubicBezTo>
                  <a:cubicBezTo>
                    <a:pt x="2322" y="38308"/>
                    <a:pt x="2281" y="38287"/>
                    <a:pt x="2241" y="38267"/>
                  </a:cubicBezTo>
                  <a:cubicBezTo>
                    <a:pt x="2281" y="38247"/>
                    <a:pt x="2241" y="38186"/>
                    <a:pt x="2281" y="38145"/>
                  </a:cubicBezTo>
                  <a:cubicBezTo>
                    <a:pt x="2302" y="38124"/>
                    <a:pt x="2322" y="38124"/>
                    <a:pt x="2363" y="38124"/>
                  </a:cubicBezTo>
                  <a:close/>
                  <a:moveTo>
                    <a:pt x="9633" y="38348"/>
                  </a:moveTo>
                  <a:cubicBezTo>
                    <a:pt x="9633" y="38369"/>
                    <a:pt x="9654" y="38389"/>
                    <a:pt x="9654" y="38410"/>
                  </a:cubicBezTo>
                  <a:cubicBezTo>
                    <a:pt x="9633" y="38430"/>
                    <a:pt x="9613" y="38430"/>
                    <a:pt x="9593" y="38430"/>
                  </a:cubicBezTo>
                  <a:cubicBezTo>
                    <a:pt x="9572" y="38369"/>
                    <a:pt x="9613" y="38369"/>
                    <a:pt x="9633" y="38348"/>
                  </a:cubicBezTo>
                  <a:close/>
                  <a:moveTo>
                    <a:pt x="9511" y="38491"/>
                  </a:moveTo>
                  <a:lnTo>
                    <a:pt x="9511" y="38491"/>
                  </a:lnTo>
                  <a:cubicBezTo>
                    <a:pt x="9552" y="38511"/>
                    <a:pt x="9572" y="38532"/>
                    <a:pt x="9552" y="38593"/>
                  </a:cubicBezTo>
                  <a:cubicBezTo>
                    <a:pt x="9511" y="38572"/>
                    <a:pt x="9491" y="38532"/>
                    <a:pt x="9511" y="38491"/>
                  </a:cubicBezTo>
                  <a:close/>
                  <a:moveTo>
                    <a:pt x="9796" y="38791"/>
                  </a:moveTo>
                  <a:cubicBezTo>
                    <a:pt x="9808" y="38791"/>
                    <a:pt x="9822" y="38793"/>
                    <a:pt x="9837" y="38796"/>
                  </a:cubicBezTo>
                  <a:cubicBezTo>
                    <a:pt x="9796" y="38858"/>
                    <a:pt x="9735" y="38858"/>
                    <a:pt x="9674" y="38858"/>
                  </a:cubicBezTo>
                  <a:cubicBezTo>
                    <a:pt x="9707" y="38824"/>
                    <a:pt x="9741" y="38791"/>
                    <a:pt x="9796" y="38791"/>
                  </a:cubicBezTo>
                  <a:close/>
                  <a:moveTo>
                    <a:pt x="8961" y="38735"/>
                  </a:moveTo>
                  <a:cubicBezTo>
                    <a:pt x="9022" y="38756"/>
                    <a:pt x="9022" y="38756"/>
                    <a:pt x="9002" y="38878"/>
                  </a:cubicBezTo>
                  <a:cubicBezTo>
                    <a:pt x="8982" y="38817"/>
                    <a:pt x="8941" y="38776"/>
                    <a:pt x="8961" y="38735"/>
                  </a:cubicBezTo>
                  <a:close/>
                  <a:moveTo>
                    <a:pt x="9470" y="38796"/>
                  </a:moveTo>
                  <a:cubicBezTo>
                    <a:pt x="9503" y="38796"/>
                    <a:pt x="9522" y="38823"/>
                    <a:pt x="9539" y="38823"/>
                  </a:cubicBezTo>
                  <a:cubicBezTo>
                    <a:pt x="9544" y="38823"/>
                    <a:pt x="9548" y="38821"/>
                    <a:pt x="9552" y="38817"/>
                  </a:cubicBezTo>
                  <a:lnTo>
                    <a:pt x="9552" y="38817"/>
                  </a:lnTo>
                  <a:cubicBezTo>
                    <a:pt x="9572" y="38878"/>
                    <a:pt x="9552" y="38898"/>
                    <a:pt x="9511" y="38919"/>
                  </a:cubicBezTo>
                  <a:cubicBezTo>
                    <a:pt x="9491" y="38878"/>
                    <a:pt x="9491" y="38837"/>
                    <a:pt x="9470" y="38796"/>
                  </a:cubicBezTo>
                  <a:close/>
                  <a:moveTo>
                    <a:pt x="9409" y="38776"/>
                  </a:moveTo>
                  <a:lnTo>
                    <a:pt x="9409" y="38776"/>
                  </a:lnTo>
                  <a:cubicBezTo>
                    <a:pt x="9430" y="38878"/>
                    <a:pt x="9389" y="38959"/>
                    <a:pt x="9450" y="39021"/>
                  </a:cubicBezTo>
                  <a:cubicBezTo>
                    <a:pt x="9430" y="39041"/>
                    <a:pt x="9409" y="39041"/>
                    <a:pt x="9409" y="39061"/>
                  </a:cubicBezTo>
                  <a:cubicBezTo>
                    <a:pt x="9386" y="39049"/>
                    <a:pt x="9369" y="39038"/>
                    <a:pt x="9355" y="39038"/>
                  </a:cubicBezTo>
                  <a:cubicBezTo>
                    <a:pt x="9345" y="39038"/>
                    <a:pt x="9336" y="39044"/>
                    <a:pt x="9328" y="39061"/>
                  </a:cubicBezTo>
                  <a:cubicBezTo>
                    <a:pt x="9348" y="39102"/>
                    <a:pt x="9389" y="39082"/>
                    <a:pt x="9409" y="39102"/>
                  </a:cubicBezTo>
                  <a:cubicBezTo>
                    <a:pt x="9430" y="39143"/>
                    <a:pt x="9409" y="39183"/>
                    <a:pt x="9430" y="39204"/>
                  </a:cubicBezTo>
                  <a:cubicBezTo>
                    <a:pt x="9430" y="39245"/>
                    <a:pt x="9491" y="39224"/>
                    <a:pt x="9470" y="39285"/>
                  </a:cubicBezTo>
                  <a:cubicBezTo>
                    <a:pt x="9464" y="39292"/>
                    <a:pt x="9455" y="39294"/>
                    <a:pt x="9445" y="39294"/>
                  </a:cubicBezTo>
                  <a:cubicBezTo>
                    <a:pt x="9425" y="39294"/>
                    <a:pt x="9402" y="39285"/>
                    <a:pt x="9389" y="39285"/>
                  </a:cubicBezTo>
                  <a:cubicBezTo>
                    <a:pt x="9307" y="39245"/>
                    <a:pt x="9307" y="39163"/>
                    <a:pt x="9307" y="39122"/>
                  </a:cubicBezTo>
                  <a:cubicBezTo>
                    <a:pt x="9280" y="39068"/>
                    <a:pt x="9244" y="39068"/>
                    <a:pt x="9211" y="39068"/>
                  </a:cubicBezTo>
                  <a:lnTo>
                    <a:pt x="9211" y="39068"/>
                  </a:lnTo>
                  <a:cubicBezTo>
                    <a:pt x="9194" y="39068"/>
                    <a:pt x="9178" y="39068"/>
                    <a:pt x="9165" y="39061"/>
                  </a:cubicBezTo>
                  <a:cubicBezTo>
                    <a:pt x="9165" y="39041"/>
                    <a:pt x="9165" y="39041"/>
                    <a:pt x="9165" y="39021"/>
                  </a:cubicBezTo>
                  <a:cubicBezTo>
                    <a:pt x="9195" y="39010"/>
                    <a:pt x="9221" y="39010"/>
                    <a:pt x="9246" y="39010"/>
                  </a:cubicBezTo>
                  <a:cubicBezTo>
                    <a:pt x="9272" y="39010"/>
                    <a:pt x="9297" y="39010"/>
                    <a:pt x="9328" y="39000"/>
                  </a:cubicBezTo>
                  <a:cubicBezTo>
                    <a:pt x="9348" y="39000"/>
                    <a:pt x="9328" y="38959"/>
                    <a:pt x="9328" y="38939"/>
                  </a:cubicBezTo>
                  <a:cubicBezTo>
                    <a:pt x="9307" y="38898"/>
                    <a:pt x="9267" y="38878"/>
                    <a:pt x="9246" y="38837"/>
                  </a:cubicBezTo>
                  <a:cubicBezTo>
                    <a:pt x="9307" y="38796"/>
                    <a:pt x="9369" y="38837"/>
                    <a:pt x="9409" y="38776"/>
                  </a:cubicBezTo>
                  <a:close/>
                  <a:moveTo>
                    <a:pt x="8979" y="39311"/>
                  </a:moveTo>
                  <a:cubicBezTo>
                    <a:pt x="8987" y="39311"/>
                    <a:pt x="8992" y="39316"/>
                    <a:pt x="9002" y="39326"/>
                  </a:cubicBezTo>
                  <a:cubicBezTo>
                    <a:pt x="8992" y="39336"/>
                    <a:pt x="8982" y="39341"/>
                    <a:pt x="8971" y="39341"/>
                  </a:cubicBezTo>
                  <a:cubicBezTo>
                    <a:pt x="8961" y="39341"/>
                    <a:pt x="8951" y="39336"/>
                    <a:pt x="8941" y="39326"/>
                  </a:cubicBezTo>
                  <a:cubicBezTo>
                    <a:pt x="8961" y="39316"/>
                    <a:pt x="8971" y="39311"/>
                    <a:pt x="8979" y="39311"/>
                  </a:cubicBezTo>
                  <a:close/>
                  <a:moveTo>
                    <a:pt x="9206" y="39265"/>
                  </a:moveTo>
                  <a:cubicBezTo>
                    <a:pt x="9226" y="39285"/>
                    <a:pt x="9226" y="39285"/>
                    <a:pt x="9226" y="39285"/>
                  </a:cubicBezTo>
                  <a:cubicBezTo>
                    <a:pt x="9165" y="39306"/>
                    <a:pt x="9124" y="39346"/>
                    <a:pt x="9104" y="39407"/>
                  </a:cubicBezTo>
                  <a:cubicBezTo>
                    <a:pt x="9083" y="39367"/>
                    <a:pt x="9063" y="39367"/>
                    <a:pt x="9063" y="39346"/>
                  </a:cubicBezTo>
                  <a:cubicBezTo>
                    <a:pt x="9063" y="39306"/>
                    <a:pt x="9104" y="39285"/>
                    <a:pt x="9124" y="39265"/>
                  </a:cubicBezTo>
                  <a:cubicBezTo>
                    <a:pt x="9136" y="39277"/>
                    <a:pt x="9154" y="39288"/>
                    <a:pt x="9172" y="39288"/>
                  </a:cubicBezTo>
                  <a:cubicBezTo>
                    <a:pt x="9185" y="39288"/>
                    <a:pt x="9197" y="39282"/>
                    <a:pt x="9206" y="39265"/>
                  </a:cubicBezTo>
                  <a:close/>
                  <a:moveTo>
                    <a:pt x="9735" y="39306"/>
                  </a:moveTo>
                  <a:cubicBezTo>
                    <a:pt x="9776" y="39346"/>
                    <a:pt x="9796" y="39387"/>
                    <a:pt x="9817" y="39448"/>
                  </a:cubicBezTo>
                  <a:cubicBezTo>
                    <a:pt x="9723" y="39448"/>
                    <a:pt x="9733" y="39344"/>
                    <a:pt x="9655" y="39344"/>
                  </a:cubicBezTo>
                  <a:cubicBezTo>
                    <a:pt x="9648" y="39344"/>
                    <a:pt x="9641" y="39345"/>
                    <a:pt x="9633" y="39346"/>
                  </a:cubicBezTo>
                  <a:cubicBezTo>
                    <a:pt x="9674" y="39306"/>
                    <a:pt x="9715" y="39326"/>
                    <a:pt x="9735" y="39306"/>
                  </a:cubicBezTo>
                  <a:close/>
                  <a:moveTo>
                    <a:pt x="9396" y="39506"/>
                  </a:moveTo>
                  <a:cubicBezTo>
                    <a:pt x="9410" y="39506"/>
                    <a:pt x="9426" y="39518"/>
                    <a:pt x="9450" y="39530"/>
                  </a:cubicBezTo>
                  <a:cubicBezTo>
                    <a:pt x="9423" y="39530"/>
                    <a:pt x="9405" y="39539"/>
                    <a:pt x="9390" y="39539"/>
                  </a:cubicBezTo>
                  <a:cubicBezTo>
                    <a:pt x="9382" y="39539"/>
                    <a:pt x="9375" y="39536"/>
                    <a:pt x="9369" y="39530"/>
                  </a:cubicBezTo>
                  <a:cubicBezTo>
                    <a:pt x="9377" y="39512"/>
                    <a:pt x="9386" y="39506"/>
                    <a:pt x="9396" y="39506"/>
                  </a:cubicBezTo>
                  <a:close/>
                  <a:moveTo>
                    <a:pt x="9396" y="39588"/>
                  </a:moveTo>
                  <a:cubicBezTo>
                    <a:pt x="9410" y="39588"/>
                    <a:pt x="9426" y="39599"/>
                    <a:pt x="9450" y="39611"/>
                  </a:cubicBezTo>
                  <a:cubicBezTo>
                    <a:pt x="9430" y="39611"/>
                    <a:pt x="9409" y="39631"/>
                    <a:pt x="9409" y="39652"/>
                  </a:cubicBezTo>
                  <a:cubicBezTo>
                    <a:pt x="9389" y="39631"/>
                    <a:pt x="9389" y="39611"/>
                    <a:pt x="9369" y="39611"/>
                  </a:cubicBezTo>
                  <a:cubicBezTo>
                    <a:pt x="9377" y="39594"/>
                    <a:pt x="9386" y="39588"/>
                    <a:pt x="9396" y="39588"/>
                  </a:cubicBezTo>
                  <a:close/>
                  <a:moveTo>
                    <a:pt x="8920" y="39713"/>
                  </a:moveTo>
                  <a:cubicBezTo>
                    <a:pt x="8941" y="39713"/>
                    <a:pt x="8941" y="39713"/>
                    <a:pt x="8941" y="39733"/>
                  </a:cubicBezTo>
                  <a:cubicBezTo>
                    <a:pt x="8961" y="39733"/>
                    <a:pt x="8961" y="39733"/>
                    <a:pt x="8961" y="39754"/>
                  </a:cubicBezTo>
                  <a:cubicBezTo>
                    <a:pt x="8941" y="39754"/>
                    <a:pt x="8941" y="39733"/>
                    <a:pt x="8941" y="39733"/>
                  </a:cubicBezTo>
                  <a:cubicBezTo>
                    <a:pt x="8941" y="39733"/>
                    <a:pt x="8920" y="39733"/>
                    <a:pt x="8920" y="39713"/>
                  </a:cubicBezTo>
                  <a:close/>
                  <a:moveTo>
                    <a:pt x="9430" y="39733"/>
                  </a:moveTo>
                  <a:cubicBezTo>
                    <a:pt x="9409" y="39774"/>
                    <a:pt x="9430" y="39794"/>
                    <a:pt x="9409" y="39835"/>
                  </a:cubicBezTo>
                  <a:cubicBezTo>
                    <a:pt x="9389" y="39835"/>
                    <a:pt x="9389" y="39835"/>
                    <a:pt x="9369" y="39815"/>
                  </a:cubicBezTo>
                  <a:cubicBezTo>
                    <a:pt x="9369" y="39794"/>
                    <a:pt x="9389" y="39754"/>
                    <a:pt x="9430" y="39733"/>
                  </a:cubicBezTo>
                  <a:close/>
                  <a:moveTo>
                    <a:pt x="9206" y="39815"/>
                  </a:moveTo>
                  <a:lnTo>
                    <a:pt x="9206" y="39815"/>
                  </a:lnTo>
                  <a:cubicBezTo>
                    <a:pt x="9226" y="39835"/>
                    <a:pt x="9206" y="39835"/>
                    <a:pt x="9185" y="39835"/>
                  </a:cubicBezTo>
                  <a:cubicBezTo>
                    <a:pt x="9185" y="39855"/>
                    <a:pt x="9185" y="39855"/>
                    <a:pt x="9185" y="39855"/>
                  </a:cubicBezTo>
                  <a:cubicBezTo>
                    <a:pt x="9165" y="39835"/>
                    <a:pt x="9185" y="39835"/>
                    <a:pt x="9185" y="39835"/>
                  </a:cubicBezTo>
                  <a:cubicBezTo>
                    <a:pt x="9206" y="39835"/>
                    <a:pt x="9206" y="39815"/>
                    <a:pt x="9206" y="39815"/>
                  </a:cubicBezTo>
                  <a:close/>
                  <a:moveTo>
                    <a:pt x="9715" y="39693"/>
                  </a:moveTo>
                  <a:cubicBezTo>
                    <a:pt x="9735" y="39733"/>
                    <a:pt x="9715" y="39774"/>
                    <a:pt x="9715" y="39794"/>
                  </a:cubicBezTo>
                  <a:cubicBezTo>
                    <a:pt x="9694" y="39815"/>
                    <a:pt x="9654" y="39794"/>
                    <a:pt x="9633" y="39835"/>
                  </a:cubicBezTo>
                  <a:lnTo>
                    <a:pt x="9633" y="39978"/>
                  </a:lnTo>
                  <a:cubicBezTo>
                    <a:pt x="9572" y="39917"/>
                    <a:pt x="9593" y="39815"/>
                    <a:pt x="9552" y="39754"/>
                  </a:cubicBezTo>
                  <a:cubicBezTo>
                    <a:pt x="9572" y="39733"/>
                    <a:pt x="9572" y="39733"/>
                    <a:pt x="9593" y="39713"/>
                  </a:cubicBezTo>
                  <a:lnTo>
                    <a:pt x="9715" y="39693"/>
                  </a:lnTo>
                  <a:close/>
                  <a:moveTo>
                    <a:pt x="9185" y="39896"/>
                  </a:moveTo>
                  <a:cubicBezTo>
                    <a:pt x="9206" y="39917"/>
                    <a:pt x="9267" y="39917"/>
                    <a:pt x="9287" y="39978"/>
                  </a:cubicBezTo>
                  <a:cubicBezTo>
                    <a:pt x="9267" y="39998"/>
                    <a:pt x="9267" y="40018"/>
                    <a:pt x="9246" y="40018"/>
                  </a:cubicBezTo>
                  <a:cubicBezTo>
                    <a:pt x="9226" y="40029"/>
                    <a:pt x="9206" y="40029"/>
                    <a:pt x="9185" y="40029"/>
                  </a:cubicBezTo>
                  <a:cubicBezTo>
                    <a:pt x="9165" y="40029"/>
                    <a:pt x="9145" y="40029"/>
                    <a:pt x="9124" y="40039"/>
                  </a:cubicBezTo>
                  <a:cubicBezTo>
                    <a:pt x="9104" y="39998"/>
                    <a:pt x="9124" y="39978"/>
                    <a:pt x="9104" y="39937"/>
                  </a:cubicBezTo>
                  <a:lnTo>
                    <a:pt x="9185" y="39896"/>
                  </a:lnTo>
                  <a:close/>
                  <a:moveTo>
                    <a:pt x="9609" y="40148"/>
                  </a:moveTo>
                  <a:cubicBezTo>
                    <a:pt x="9616" y="40148"/>
                    <a:pt x="9625" y="40153"/>
                    <a:pt x="9633" y="40161"/>
                  </a:cubicBezTo>
                  <a:cubicBezTo>
                    <a:pt x="9623" y="40171"/>
                    <a:pt x="9613" y="40171"/>
                    <a:pt x="9605" y="40171"/>
                  </a:cubicBezTo>
                  <a:cubicBezTo>
                    <a:pt x="9598" y="40171"/>
                    <a:pt x="9593" y="40171"/>
                    <a:pt x="9593" y="40181"/>
                  </a:cubicBezTo>
                  <a:cubicBezTo>
                    <a:pt x="9572" y="40202"/>
                    <a:pt x="9552" y="40202"/>
                    <a:pt x="9531" y="40202"/>
                  </a:cubicBezTo>
                  <a:cubicBezTo>
                    <a:pt x="9542" y="40181"/>
                    <a:pt x="9552" y="40176"/>
                    <a:pt x="9562" y="40176"/>
                  </a:cubicBezTo>
                  <a:cubicBezTo>
                    <a:pt x="9572" y="40176"/>
                    <a:pt x="9582" y="40181"/>
                    <a:pt x="9593" y="40181"/>
                  </a:cubicBezTo>
                  <a:cubicBezTo>
                    <a:pt x="9593" y="40157"/>
                    <a:pt x="9600" y="40148"/>
                    <a:pt x="9609" y="40148"/>
                  </a:cubicBezTo>
                  <a:close/>
                  <a:moveTo>
                    <a:pt x="2241" y="40181"/>
                  </a:moveTo>
                  <a:cubicBezTo>
                    <a:pt x="2241" y="40227"/>
                    <a:pt x="2229" y="40250"/>
                    <a:pt x="2206" y="40250"/>
                  </a:cubicBezTo>
                  <a:cubicBezTo>
                    <a:pt x="2199" y="40250"/>
                    <a:pt x="2190" y="40248"/>
                    <a:pt x="2179" y="40242"/>
                  </a:cubicBezTo>
                  <a:cubicBezTo>
                    <a:pt x="2200" y="40222"/>
                    <a:pt x="2200" y="40222"/>
                    <a:pt x="2241" y="40181"/>
                  </a:cubicBezTo>
                  <a:close/>
                  <a:moveTo>
                    <a:pt x="9409" y="39978"/>
                  </a:moveTo>
                  <a:cubicBezTo>
                    <a:pt x="9450" y="40039"/>
                    <a:pt x="9450" y="40080"/>
                    <a:pt x="9470" y="40120"/>
                  </a:cubicBezTo>
                  <a:cubicBezTo>
                    <a:pt x="9470" y="40161"/>
                    <a:pt x="9450" y="40181"/>
                    <a:pt x="9409" y="40263"/>
                  </a:cubicBezTo>
                  <a:cubicBezTo>
                    <a:pt x="9389" y="40181"/>
                    <a:pt x="9369" y="40141"/>
                    <a:pt x="9348" y="40100"/>
                  </a:cubicBezTo>
                  <a:cubicBezTo>
                    <a:pt x="9369" y="40059"/>
                    <a:pt x="9389" y="40039"/>
                    <a:pt x="9409" y="39978"/>
                  </a:cubicBezTo>
                  <a:close/>
                  <a:moveTo>
                    <a:pt x="9430" y="40283"/>
                  </a:moveTo>
                  <a:cubicBezTo>
                    <a:pt x="9470" y="40283"/>
                    <a:pt x="9491" y="40324"/>
                    <a:pt x="9511" y="40344"/>
                  </a:cubicBezTo>
                  <a:cubicBezTo>
                    <a:pt x="9519" y="40348"/>
                    <a:pt x="9527" y="40350"/>
                    <a:pt x="9536" y="40350"/>
                  </a:cubicBezTo>
                  <a:cubicBezTo>
                    <a:pt x="9568" y="40350"/>
                    <a:pt x="9601" y="40324"/>
                    <a:pt x="9633" y="40324"/>
                  </a:cubicBezTo>
                  <a:cubicBezTo>
                    <a:pt x="9674" y="40365"/>
                    <a:pt x="9633" y="40405"/>
                    <a:pt x="9633" y="40446"/>
                  </a:cubicBezTo>
                  <a:lnTo>
                    <a:pt x="9552" y="40446"/>
                  </a:lnTo>
                  <a:cubicBezTo>
                    <a:pt x="9511" y="40405"/>
                    <a:pt x="9450" y="40365"/>
                    <a:pt x="9389" y="40324"/>
                  </a:cubicBezTo>
                  <a:cubicBezTo>
                    <a:pt x="9409" y="40304"/>
                    <a:pt x="9430" y="40304"/>
                    <a:pt x="9430" y="40283"/>
                  </a:cubicBezTo>
                  <a:close/>
                  <a:moveTo>
                    <a:pt x="2302" y="40589"/>
                  </a:moveTo>
                  <a:cubicBezTo>
                    <a:pt x="2363" y="40589"/>
                    <a:pt x="2383" y="40589"/>
                    <a:pt x="2363" y="40650"/>
                  </a:cubicBezTo>
                  <a:cubicBezTo>
                    <a:pt x="2342" y="40629"/>
                    <a:pt x="2322" y="40609"/>
                    <a:pt x="2302" y="40589"/>
                  </a:cubicBezTo>
                  <a:close/>
                  <a:moveTo>
                    <a:pt x="9470" y="40548"/>
                  </a:moveTo>
                  <a:cubicBezTo>
                    <a:pt x="9470" y="40568"/>
                    <a:pt x="9491" y="40589"/>
                    <a:pt x="9511" y="40609"/>
                  </a:cubicBezTo>
                  <a:cubicBezTo>
                    <a:pt x="9491" y="40609"/>
                    <a:pt x="9470" y="40629"/>
                    <a:pt x="9450" y="40650"/>
                  </a:cubicBezTo>
                  <a:cubicBezTo>
                    <a:pt x="9450" y="40609"/>
                    <a:pt x="9430" y="40589"/>
                    <a:pt x="9470" y="40548"/>
                  </a:cubicBezTo>
                  <a:close/>
                  <a:moveTo>
                    <a:pt x="9083" y="40141"/>
                  </a:moveTo>
                  <a:cubicBezTo>
                    <a:pt x="9104" y="40141"/>
                    <a:pt x="9104" y="40161"/>
                    <a:pt x="9104" y="40161"/>
                  </a:cubicBezTo>
                  <a:cubicBezTo>
                    <a:pt x="9145" y="40161"/>
                    <a:pt x="9165" y="40161"/>
                    <a:pt x="9185" y="40181"/>
                  </a:cubicBezTo>
                  <a:cubicBezTo>
                    <a:pt x="9206" y="40202"/>
                    <a:pt x="9246" y="40202"/>
                    <a:pt x="9267" y="40202"/>
                  </a:cubicBezTo>
                  <a:cubicBezTo>
                    <a:pt x="9267" y="40202"/>
                    <a:pt x="9267" y="40222"/>
                    <a:pt x="9267" y="40222"/>
                  </a:cubicBezTo>
                  <a:cubicBezTo>
                    <a:pt x="9267" y="40283"/>
                    <a:pt x="9287" y="40344"/>
                    <a:pt x="9267" y="40405"/>
                  </a:cubicBezTo>
                  <a:cubicBezTo>
                    <a:pt x="9267" y="40466"/>
                    <a:pt x="9328" y="40507"/>
                    <a:pt x="9307" y="40548"/>
                  </a:cubicBezTo>
                  <a:cubicBezTo>
                    <a:pt x="9369" y="40568"/>
                    <a:pt x="9369" y="40629"/>
                    <a:pt x="9369" y="40670"/>
                  </a:cubicBezTo>
                  <a:cubicBezTo>
                    <a:pt x="9352" y="40670"/>
                    <a:pt x="9336" y="40644"/>
                    <a:pt x="9320" y="40644"/>
                  </a:cubicBezTo>
                  <a:cubicBezTo>
                    <a:pt x="9316" y="40644"/>
                    <a:pt x="9312" y="40646"/>
                    <a:pt x="9307" y="40650"/>
                  </a:cubicBezTo>
                  <a:cubicBezTo>
                    <a:pt x="9267" y="40650"/>
                    <a:pt x="9287" y="40690"/>
                    <a:pt x="9246" y="40690"/>
                  </a:cubicBezTo>
                  <a:lnTo>
                    <a:pt x="9165" y="40690"/>
                  </a:lnTo>
                  <a:cubicBezTo>
                    <a:pt x="9165" y="40670"/>
                    <a:pt x="9145" y="40650"/>
                    <a:pt x="9145" y="40650"/>
                  </a:cubicBezTo>
                  <a:cubicBezTo>
                    <a:pt x="9145" y="40609"/>
                    <a:pt x="9185" y="40629"/>
                    <a:pt x="9206" y="40589"/>
                  </a:cubicBezTo>
                  <a:cubicBezTo>
                    <a:pt x="9222" y="40589"/>
                    <a:pt x="9238" y="40615"/>
                    <a:pt x="9254" y="40615"/>
                  </a:cubicBezTo>
                  <a:cubicBezTo>
                    <a:pt x="9259" y="40615"/>
                    <a:pt x="9263" y="40613"/>
                    <a:pt x="9267" y="40609"/>
                  </a:cubicBezTo>
                  <a:cubicBezTo>
                    <a:pt x="9287" y="40589"/>
                    <a:pt x="9307" y="40589"/>
                    <a:pt x="9307" y="40548"/>
                  </a:cubicBezTo>
                  <a:cubicBezTo>
                    <a:pt x="9226" y="40507"/>
                    <a:pt x="9226" y="40426"/>
                    <a:pt x="9185" y="40365"/>
                  </a:cubicBezTo>
                  <a:cubicBezTo>
                    <a:pt x="9185" y="40344"/>
                    <a:pt x="9185" y="40324"/>
                    <a:pt x="9185" y="40304"/>
                  </a:cubicBezTo>
                  <a:cubicBezTo>
                    <a:pt x="9145" y="40304"/>
                    <a:pt x="9124" y="40324"/>
                    <a:pt x="9145" y="40344"/>
                  </a:cubicBezTo>
                  <a:cubicBezTo>
                    <a:pt x="9145" y="40385"/>
                    <a:pt x="9124" y="40385"/>
                    <a:pt x="9083" y="40426"/>
                  </a:cubicBezTo>
                  <a:cubicBezTo>
                    <a:pt x="9104" y="40324"/>
                    <a:pt x="9124" y="40242"/>
                    <a:pt x="9104" y="40161"/>
                  </a:cubicBezTo>
                  <a:cubicBezTo>
                    <a:pt x="9104" y="40161"/>
                    <a:pt x="9083" y="40161"/>
                    <a:pt x="9083" y="40141"/>
                  </a:cubicBezTo>
                  <a:close/>
                  <a:moveTo>
                    <a:pt x="9369" y="40670"/>
                  </a:moveTo>
                  <a:cubicBezTo>
                    <a:pt x="9369" y="40670"/>
                    <a:pt x="9389" y="40670"/>
                    <a:pt x="9389" y="40690"/>
                  </a:cubicBezTo>
                  <a:cubicBezTo>
                    <a:pt x="9369" y="40690"/>
                    <a:pt x="9369" y="40690"/>
                    <a:pt x="9369" y="40670"/>
                  </a:cubicBezTo>
                  <a:close/>
                  <a:moveTo>
                    <a:pt x="9165" y="40690"/>
                  </a:moveTo>
                  <a:cubicBezTo>
                    <a:pt x="9165" y="40705"/>
                    <a:pt x="9165" y="40719"/>
                    <a:pt x="9158" y="40719"/>
                  </a:cubicBezTo>
                  <a:cubicBezTo>
                    <a:pt x="9155" y="40719"/>
                    <a:pt x="9150" y="40717"/>
                    <a:pt x="9145" y="40711"/>
                  </a:cubicBezTo>
                  <a:cubicBezTo>
                    <a:pt x="9145" y="40690"/>
                    <a:pt x="9165" y="40690"/>
                    <a:pt x="9165" y="40690"/>
                  </a:cubicBezTo>
                  <a:close/>
                  <a:moveTo>
                    <a:pt x="2505" y="40752"/>
                  </a:moveTo>
                  <a:cubicBezTo>
                    <a:pt x="2505" y="40813"/>
                    <a:pt x="2566" y="40853"/>
                    <a:pt x="2566" y="40914"/>
                  </a:cubicBezTo>
                  <a:cubicBezTo>
                    <a:pt x="2485" y="40914"/>
                    <a:pt x="2465" y="40853"/>
                    <a:pt x="2424" y="40813"/>
                  </a:cubicBezTo>
                  <a:cubicBezTo>
                    <a:pt x="2424" y="40792"/>
                    <a:pt x="2424" y="40772"/>
                    <a:pt x="2444" y="40772"/>
                  </a:cubicBezTo>
                  <a:cubicBezTo>
                    <a:pt x="2465" y="40752"/>
                    <a:pt x="2485" y="40752"/>
                    <a:pt x="2505" y="40752"/>
                  </a:cubicBezTo>
                  <a:close/>
                  <a:moveTo>
                    <a:pt x="3123" y="40789"/>
                  </a:moveTo>
                  <a:cubicBezTo>
                    <a:pt x="3136" y="40789"/>
                    <a:pt x="3149" y="40815"/>
                    <a:pt x="3168" y="40815"/>
                  </a:cubicBezTo>
                  <a:cubicBezTo>
                    <a:pt x="3176" y="40815"/>
                    <a:pt x="3186" y="40810"/>
                    <a:pt x="3198" y="40792"/>
                  </a:cubicBezTo>
                  <a:lnTo>
                    <a:pt x="3198" y="40792"/>
                  </a:lnTo>
                  <a:cubicBezTo>
                    <a:pt x="3218" y="40813"/>
                    <a:pt x="3177" y="40874"/>
                    <a:pt x="3238" y="40874"/>
                  </a:cubicBezTo>
                  <a:cubicBezTo>
                    <a:pt x="3249" y="40894"/>
                    <a:pt x="3264" y="40899"/>
                    <a:pt x="3282" y="40899"/>
                  </a:cubicBezTo>
                  <a:cubicBezTo>
                    <a:pt x="3300" y="40899"/>
                    <a:pt x="3320" y="40894"/>
                    <a:pt x="3340" y="40894"/>
                  </a:cubicBezTo>
                  <a:cubicBezTo>
                    <a:pt x="3361" y="40955"/>
                    <a:pt x="3340" y="40996"/>
                    <a:pt x="3320" y="41037"/>
                  </a:cubicBezTo>
                  <a:cubicBezTo>
                    <a:pt x="3300" y="41016"/>
                    <a:pt x="3259" y="40955"/>
                    <a:pt x="3238" y="40935"/>
                  </a:cubicBezTo>
                  <a:cubicBezTo>
                    <a:pt x="3198" y="40914"/>
                    <a:pt x="3157" y="40894"/>
                    <a:pt x="3116" y="40874"/>
                  </a:cubicBezTo>
                  <a:cubicBezTo>
                    <a:pt x="3096" y="40874"/>
                    <a:pt x="3076" y="40894"/>
                    <a:pt x="3076" y="40894"/>
                  </a:cubicBezTo>
                  <a:lnTo>
                    <a:pt x="3076" y="40955"/>
                  </a:lnTo>
                  <a:cubicBezTo>
                    <a:pt x="3055" y="40976"/>
                    <a:pt x="3035" y="40976"/>
                    <a:pt x="2994" y="40976"/>
                  </a:cubicBezTo>
                  <a:cubicBezTo>
                    <a:pt x="3014" y="40935"/>
                    <a:pt x="3014" y="40914"/>
                    <a:pt x="3035" y="40894"/>
                  </a:cubicBezTo>
                  <a:lnTo>
                    <a:pt x="3076" y="40894"/>
                  </a:lnTo>
                  <a:cubicBezTo>
                    <a:pt x="3076" y="40853"/>
                    <a:pt x="3076" y="40813"/>
                    <a:pt x="3116" y="40792"/>
                  </a:cubicBezTo>
                  <a:cubicBezTo>
                    <a:pt x="3119" y="40790"/>
                    <a:pt x="3121" y="40789"/>
                    <a:pt x="3123" y="40789"/>
                  </a:cubicBezTo>
                  <a:close/>
                  <a:moveTo>
                    <a:pt x="9369" y="40792"/>
                  </a:moveTo>
                  <a:cubicBezTo>
                    <a:pt x="9348" y="40853"/>
                    <a:pt x="9389" y="40874"/>
                    <a:pt x="9389" y="40935"/>
                  </a:cubicBezTo>
                  <a:cubicBezTo>
                    <a:pt x="9369" y="40955"/>
                    <a:pt x="9287" y="40935"/>
                    <a:pt x="9287" y="40996"/>
                  </a:cubicBezTo>
                  <a:cubicBezTo>
                    <a:pt x="9287" y="41057"/>
                    <a:pt x="9348" y="41016"/>
                    <a:pt x="9348" y="41077"/>
                  </a:cubicBezTo>
                  <a:cubicBezTo>
                    <a:pt x="9335" y="41084"/>
                    <a:pt x="9321" y="41086"/>
                    <a:pt x="9307" y="41086"/>
                  </a:cubicBezTo>
                  <a:cubicBezTo>
                    <a:pt x="9280" y="41086"/>
                    <a:pt x="9253" y="41077"/>
                    <a:pt x="9226" y="41077"/>
                  </a:cubicBezTo>
                  <a:cubicBezTo>
                    <a:pt x="9246" y="40996"/>
                    <a:pt x="9246" y="40914"/>
                    <a:pt x="9226" y="40853"/>
                  </a:cubicBezTo>
                  <a:cubicBezTo>
                    <a:pt x="9240" y="40840"/>
                    <a:pt x="9255" y="40838"/>
                    <a:pt x="9272" y="40838"/>
                  </a:cubicBezTo>
                  <a:cubicBezTo>
                    <a:pt x="9280" y="40838"/>
                    <a:pt x="9289" y="40838"/>
                    <a:pt x="9297" y="40838"/>
                  </a:cubicBezTo>
                  <a:cubicBezTo>
                    <a:pt x="9323" y="40838"/>
                    <a:pt x="9348" y="40833"/>
                    <a:pt x="9369" y="40792"/>
                  </a:cubicBezTo>
                  <a:close/>
                  <a:moveTo>
                    <a:pt x="3401" y="41077"/>
                  </a:moveTo>
                  <a:cubicBezTo>
                    <a:pt x="3442" y="41098"/>
                    <a:pt x="3462" y="41139"/>
                    <a:pt x="3462" y="41179"/>
                  </a:cubicBezTo>
                  <a:cubicBezTo>
                    <a:pt x="3442" y="41189"/>
                    <a:pt x="3422" y="41195"/>
                    <a:pt x="3404" y="41195"/>
                  </a:cubicBezTo>
                  <a:cubicBezTo>
                    <a:pt x="3386" y="41195"/>
                    <a:pt x="3371" y="41189"/>
                    <a:pt x="3361" y="41179"/>
                  </a:cubicBezTo>
                  <a:cubicBezTo>
                    <a:pt x="3340" y="41139"/>
                    <a:pt x="3381" y="41118"/>
                    <a:pt x="3401" y="41077"/>
                  </a:cubicBezTo>
                  <a:close/>
                  <a:moveTo>
                    <a:pt x="2689" y="40894"/>
                  </a:moveTo>
                  <a:cubicBezTo>
                    <a:pt x="2790" y="40894"/>
                    <a:pt x="2750" y="40976"/>
                    <a:pt x="2770" y="41016"/>
                  </a:cubicBezTo>
                  <a:cubicBezTo>
                    <a:pt x="2790" y="41037"/>
                    <a:pt x="2831" y="41057"/>
                    <a:pt x="2872" y="41057"/>
                  </a:cubicBezTo>
                  <a:cubicBezTo>
                    <a:pt x="2892" y="41118"/>
                    <a:pt x="2913" y="41159"/>
                    <a:pt x="2933" y="41200"/>
                  </a:cubicBezTo>
                  <a:lnTo>
                    <a:pt x="2872" y="41200"/>
                  </a:lnTo>
                  <a:cubicBezTo>
                    <a:pt x="2831" y="41139"/>
                    <a:pt x="2750" y="41139"/>
                    <a:pt x="2689" y="41139"/>
                  </a:cubicBezTo>
                  <a:cubicBezTo>
                    <a:pt x="2689" y="41139"/>
                    <a:pt x="2668" y="41118"/>
                    <a:pt x="2668" y="41098"/>
                  </a:cubicBezTo>
                  <a:cubicBezTo>
                    <a:pt x="2709" y="41037"/>
                    <a:pt x="2668" y="40955"/>
                    <a:pt x="2689" y="40894"/>
                  </a:cubicBezTo>
                  <a:close/>
                  <a:moveTo>
                    <a:pt x="2933" y="41200"/>
                  </a:moveTo>
                  <a:cubicBezTo>
                    <a:pt x="2933" y="41200"/>
                    <a:pt x="2953" y="41200"/>
                    <a:pt x="2953" y="41220"/>
                  </a:cubicBezTo>
                  <a:cubicBezTo>
                    <a:pt x="2933" y="41220"/>
                    <a:pt x="2933" y="41200"/>
                    <a:pt x="2933" y="41200"/>
                  </a:cubicBezTo>
                  <a:close/>
                  <a:moveTo>
                    <a:pt x="3014" y="41220"/>
                  </a:moveTo>
                  <a:cubicBezTo>
                    <a:pt x="3014" y="41240"/>
                    <a:pt x="3014" y="41240"/>
                    <a:pt x="3014" y="41240"/>
                  </a:cubicBezTo>
                  <a:lnTo>
                    <a:pt x="2994" y="41240"/>
                  </a:lnTo>
                  <a:cubicBezTo>
                    <a:pt x="2994" y="41240"/>
                    <a:pt x="2994" y="41240"/>
                    <a:pt x="3014" y="41220"/>
                  </a:cubicBezTo>
                  <a:close/>
                  <a:moveTo>
                    <a:pt x="3137" y="41261"/>
                  </a:moveTo>
                  <a:cubicBezTo>
                    <a:pt x="3157" y="41261"/>
                    <a:pt x="3157" y="41281"/>
                    <a:pt x="3177" y="41281"/>
                  </a:cubicBezTo>
                  <a:cubicBezTo>
                    <a:pt x="3161" y="41290"/>
                    <a:pt x="3151" y="41294"/>
                    <a:pt x="3145" y="41294"/>
                  </a:cubicBezTo>
                  <a:cubicBezTo>
                    <a:pt x="3137" y="41294"/>
                    <a:pt x="3137" y="41285"/>
                    <a:pt x="3137" y="41261"/>
                  </a:cubicBezTo>
                  <a:close/>
                  <a:moveTo>
                    <a:pt x="3333" y="41278"/>
                  </a:moveTo>
                  <a:cubicBezTo>
                    <a:pt x="3405" y="41278"/>
                    <a:pt x="3459" y="41325"/>
                    <a:pt x="3531" y="41325"/>
                  </a:cubicBezTo>
                  <a:cubicBezTo>
                    <a:pt x="3542" y="41325"/>
                    <a:pt x="3553" y="41324"/>
                    <a:pt x="3564" y="41322"/>
                  </a:cubicBezTo>
                  <a:lnTo>
                    <a:pt x="3564" y="41322"/>
                  </a:lnTo>
                  <a:cubicBezTo>
                    <a:pt x="3519" y="41368"/>
                    <a:pt x="3461" y="41391"/>
                    <a:pt x="3401" y="41391"/>
                  </a:cubicBezTo>
                  <a:cubicBezTo>
                    <a:pt x="3381" y="41391"/>
                    <a:pt x="3361" y="41388"/>
                    <a:pt x="3340" y="41383"/>
                  </a:cubicBezTo>
                  <a:cubicBezTo>
                    <a:pt x="3320" y="41383"/>
                    <a:pt x="3300" y="41363"/>
                    <a:pt x="3300" y="41342"/>
                  </a:cubicBezTo>
                  <a:cubicBezTo>
                    <a:pt x="3300" y="41342"/>
                    <a:pt x="3300" y="41322"/>
                    <a:pt x="3300" y="41281"/>
                  </a:cubicBezTo>
                  <a:cubicBezTo>
                    <a:pt x="3311" y="41279"/>
                    <a:pt x="3322" y="41278"/>
                    <a:pt x="3333" y="41278"/>
                  </a:cubicBezTo>
                  <a:close/>
                  <a:moveTo>
                    <a:pt x="3035" y="41444"/>
                  </a:moveTo>
                  <a:cubicBezTo>
                    <a:pt x="3055" y="41444"/>
                    <a:pt x="3076" y="41464"/>
                    <a:pt x="3076" y="41485"/>
                  </a:cubicBezTo>
                  <a:cubicBezTo>
                    <a:pt x="3055" y="41505"/>
                    <a:pt x="3055" y="41505"/>
                    <a:pt x="3035" y="41505"/>
                  </a:cubicBezTo>
                  <a:cubicBezTo>
                    <a:pt x="3014" y="41485"/>
                    <a:pt x="3014" y="41464"/>
                    <a:pt x="3035" y="41444"/>
                  </a:cubicBezTo>
                  <a:close/>
                  <a:moveTo>
                    <a:pt x="3585" y="41587"/>
                  </a:moveTo>
                  <a:cubicBezTo>
                    <a:pt x="3605" y="41627"/>
                    <a:pt x="3585" y="41648"/>
                    <a:pt x="3585" y="41668"/>
                  </a:cubicBezTo>
                  <a:cubicBezTo>
                    <a:pt x="3544" y="41668"/>
                    <a:pt x="3524" y="41648"/>
                    <a:pt x="3524" y="41627"/>
                  </a:cubicBezTo>
                  <a:cubicBezTo>
                    <a:pt x="3544" y="41607"/>
                    <a:pt x="3544" y="41587"/>
                    <a:pt x="3585" y="41587"/>
                  </a:cubicBezTo>
                  <a:close/>
                  <a:moveTo>
                    <a:pt x="3055" y="41668"/>
                  </a:moveTo>
                  <a:cubicBezTo>
                    <a:pt x="3076" y="41668"/>
                    <a:pt x="3076" y="41709"/>
                    <a:pt x="3096" y="41709"/>
                  </a:cubicBezTo>
                  <a:cubicBezTo>
                    <a:pt x="3086" y="41719"/>
                    <a:pt x="3076" y="41724"/>
                    <a:pt x="3068" y="41724"/>
                  </a:cubicBezTo>
                  <a:cubicBezTo>
                    <a:pt x="3060" y="41724"/>
                    <a:pt x="3055" y="41719"/>
                    <a:pt x="3055" y="41709"/>
                  </a:cubicBezTo>
                  <a:cubicBezTo>
                    <a:pt x="3035" y="41709"/>
                    <a:pt x="3035" y="41688"/>
                    <a:pt x="3055" y="41668"/>
                  </a:cubicBezTo>
                  <a:close/>
                  <a:moveTo>
                    <a:pt x="9369" y="41668"/>
                  </a:moveTo>
                  <a:cubicBezTo>
                    <a:pt x="9389" y="41668"/>
                    <a:pt x="9389" y="41688"/>
                    <a:pt x="9389" y="41688"/>
                  </a:cubicBezTo>
                  <a:cubicBezTo>
                    <a:pt x="9409" y="41688"/>
                    <a:pt x="9409" y="41709"/>
                    <a:pt x="9409" y="41729"/>
                  </a:cubicBezTo>
                  <a:cubicBezTo>
                    <a:pt x="9389" y="41729"/>
                    <a:pt x="9389" y="41709"/>
                    <a:pt x="9389" y="41688"/>
                  </a:cubicBezTo>
                  <a:cubicBezTo>
                    <a:pt x="9389" y="41688"/>
                    <a:pt x="9369" y="41688"/>
                    <a:pt x="9369" y="41668"/>
                  </a:cubicBezTo>
                  <a:close/>
                  <a:moveTo>
                    <a:pt x="3646" y="41851"/>
                  </a:moveTo>
                  <a:cubicBezTo>
                    <a:pt x="3646" y="41858"/>
                    <a:pt x="3644" y="41860"/>
                    <a:pt x="3641" y="41860"/>
                  </a:cubicBezTo>
                  <a:cubicBezTo>
                    <a:pt x="3634" y="41860"/>
                    <a:pt x="3625" y="41851"/>
                    <a:pt x="3625" y="41851"/>
                  </a:cubicBezTo>
                  <a:close/>
                  <a:moveTo>
                    <a:pt x="3678" y="41583"/>
                  </a:moveTo>
                  <a:cubicBezTo>
                    <a:pt x="3693" y="41583"/>
                    <a:pt x="3707" y="41595"/>
                    <a:pt x="3707" y="41607"/>
                  </a:cubicBezTo>
                  <a:cubicBezTo>
                    <a:pt x="3748" y="41668"/>
                    <a:pt x="3768" y="41709"/>
                    <a:pt x="3849" y="41709"/>
                  </a:cubicBezTo>
                  <a:cubicBezTo>
                    <a:pt x="3809" y="41790"/>
                    <a:pt x="3809" y="41872"/>
                    <a:pt x="3727" y="41892"/>
                  </a:cubicBezTo>
                  <a:cubicBezTo>
                    <a:pt x="3687" y="41872"/>
                    <a:pt x="3707" y="41851"/>
                    <a:pt x="3727" y="41831"/>
                  </a:cubicBezTo>
                  <a:cubicBezTo>
                    <a:pt x="3748" y="41811"/>
                    <a:pt x="3768" y="41790"/>
                    <a:pt x="3768" y="41770"/>
                  </a:cubicBezTo>
                  <a:cubicBezTo>
                    <a:pt x="3748" y="41688"/>
                    <a:pt x="3666" y="41668"/>
                    <a:pt x="3646" y="41607"/>
                  </a:cubicBezTo>
                  <a:cubicBezTo>
                    <a:pt x="3654" y="41590"/>
                    <a:pt x="3667" y="41583"/>
                    <a:pt x="3678" y="41583"/>
                  </a:cubicBezTo>
                  <a:close/>
                  <a:moveTo>
                    <a:pt x="5092" y="41863"/>
                  </a:moveTo>
                  <a:cubicBezTo>
                    <a:pt x="5105" y="41863"/>
                    <a:pt x="5119" y="41872"/>
                    <a:pt x="5132" y="41872"/>
                  </a:cubicBezTo>
                  <a:cubicBezTo>
                    <a:pt x="5153" y="41892"/>
                    <a:pt x="5153" y="41892"/>
                    <a:pt x="5132" y="41912"/>
                  </a:cubicBezTo>
                  <a:cubicBezTo>
                    <a:pt x="5125" y="41916"/>
                    <a:pt x="5118" y="41918"/>
                    <a:pt x="5113" y="41918"/>
                  </a:cubicBezTo>
                  <a:cubicBezTo>
                    <a:pt x="5091" y="41918"/>
                    <a:pt x="5088" y="41888"/>
                    <a:pt x="5071" y="41872"/>
                  </a:cubicBezTo>
                  <a:cubicBezTo>
                    <a:pt x="5078" y="41865"/>
                    <a:pt x="5085" y="41863"/>
                    <a:pt x="5092" y="41863"/>
                  </a:cubicBezTo>
                  <a:close/>
                  <a:moveTo>
                    <a:pt x="3900" y="41889"/>
                  </a:moveTo>
                  <a:cubicBezTo>
                    <a:pt x="3907" y="41889"/>
                    <a:pt x="3919" y="41901"/>
                    <a:pt x="3931" y="41912"/>
                  </a:cubicBezTo>
                  <a:cubicBezTo>
                    <a:pt x="3917" y="41912"/>
                    <a:pt x="3904" y="41921"/>
                    <a:pt x="3896" y="41921"/>
                  </a:cubicBezTo>
                  <a:cubicBezTo>
                    <a:pt x="3892" y="41921"/>
                    <a:pt x="3890" y="41919"/>
                    <a:pt x="3890" y="41912"/>
                  </a:cubicBezTo>
                  <a:cubicBezTo>
                    <a:pt x="3890" y="41895"/>
                    <a:pt x="3894" y="41889"/>
                    <a:pt x="3900" y="41889"/>
                  </a:cubicBezTo>
                  <a:close/>
                  <a:moveTo>
                    <a:pt x="9409" y="41729"/>
                  </a:moveTo>
                  <a:lnTo>
                    <a:pt x="9409" y="41729"/>
                  </a:lnTo>
                  <a:cubicBezTo>
                    <a:pt x="9491" y="41770"/>
                    <a:pt x="9552" y="41851"/>
                    <a:pt x="9613" y="41912"/>
                  </a:cubicBezTo>
                  <a:cubicBezTo>
                    <a:pt x="9593" y="41933"/>
                    <a:pt x="9572" y="41940"/>
                    <a:pt x="9551" y="41940"/>
                  </a:cubicBezTo>
                  <a:cubicBezTo>
                    <a:pt x="9509" y="41940"/>
                    <a:pt x="9464" y="41912"/>
                    <a:pt x="9409" y="41912"/>
                  </a:cubicBezTo>
                  <a:cubicBezTo>
                    <a:pt x="9491" y="41851"/>
                    <a:pt x="9409" y="41790"/>
                    <a:pt x="9409" y="41729"/>
                  </a:cubicBezTo>
                  <a:close/>
                  <a:moveTo>
                    <a:pt x="5784" y="41729"/>
                  </a:moveTo>
                  <a:cubicBezTo>
                    <a:pt x="5805" y="41749"/>
                    <a:pt x="5825" y="41770"/>
                    <a:pt x="5845" y="41790"/>
                  </a:cubicBezTo>
                  <a:cubicBezTo>
                    <a:pt x="5845" y="41851"/>
                    <a:pt x="5805" y="41831"/>
                    <a:pt x="5784" y="41851"/>
                  </a:cubicBezTo>
                  <a:cubicBezTo>
                    <a:pt x="5764" y="41892"/>
                    <a:pt x="5825" y="41912"/>
                    <a:pt x="5805" y="41974"/>
                  </a:cubicBezTo>
                  <a:cubicBezTo>
                    <a:pt x="5743" y="41933"/>
                    <a:pt x="5723" y="41872"/>
                    <a:pt x="5642" y="41872"/>
                  </a:cubicBezTo>
                  <a:lnTo>
                    <a:pt x="5784" y="41729"/>
                  </a:lnTo>
                  <a:close/>
                  <a:moveTo>
                    <a:pt x="5886" y="41953"/>
                  </a:moveTo>
                  <a:cubicBezTo>
                    <a:pt x="5886" y="41953"/>
                    <a:pt x="5886" y="41953"/>
                    <a:pt x="5886" y="41974"/>
                  </a:cubicBezTo>
                  <a:cubicBezTo>
                    <a:pt x="5886" y="41974"/>
                    <a:pt x="5886" y="41953"/>
                    <a:pt x="5866" y="41953"/>
                  </a:cubicBezTo>
                  <a:close/>
                  <a:moveTo>
                    <a:pt x="3981" y="42052"/>
                  </a:moveTo>
                  <a:cubicBezTo>
                    <a:pt x="3989" y="42052"/>
                    <a:pt x="4001" y="42064"/>
                    <a:pt x="4012" y="42075"/>
                  </a:cubicBezTo>
                  <a:cubicBezTo>
                    <a:pt x="4002" y="42086"/>
                    <a:pt x="3992" y="42091"/>
                    <a:pt x="3984" y="42091"/>
                  </a:cubicBezTo>
                  <a:cubicBezTo>
                    <a:pt x="3977" y="42091"/>
                    <a:pt x="3972" y="42086"/>
                    <a:pt x="3972" y="42075"/>
                  </a:cubicBezTo>
                  <a:cubicBezTo>
                    <a:pt x="3972" y="42058"/>
                    <a:pt x="3975" y="42052"/>
                    <a:pt x="3981" y="42052"/>
                  </a:cubicBezTo>
                  <a:close/>
                  <a:moveTo>
                    <a:pt x="6130" y="42035"/>
                  </a:moveTo>
                  <a:cubicBezTo>
                    <a:pt x="6191" y="42035"/>
                    <a:pt x="6171" y="42075"/>
                    <a:pt x="6171" y="42096"/>
                  </a:cubicBezTo>
                  <a:cubicBezTo>
                    <a:pt x="6171" y="42116"/>
                    <a:pt x="6191" y="42136"/>
                    <a:pt x="6191" y="42157"/>
                  </a:cubicBezTo>
                  <a:cubicBezTo>
                    <a:pt x="6171" y="42177"/>
                    <a:pt x="6171" y="42177"/>
                    <a:pt x="6151" y="42198"/>
                  </a:cubicBezTo>
                  <a:cubicBezTo>
                    <a:pt x="6105" y="42198"/>
                    <a:pt x="6071" y="42163"/>
                    <a:pt x="6030" y="42163"/>
                  </a:cubicBezTo>
                  <a:cubicBezTo>
                    <a:pt x="6017" y="42163"/>
                    <a:pt x="6003" y="42167"/>
                    <a:pt x="5988" y="42177"/>
                  </a:cubicBezTo>
                  <a:cubicBezTo>
                    <a:pt x="5988" y="42136"/>
                    <a:pt x="5988" y="42096"/>
                    <a:pt x="5967" y="42075"/>
                  </a:cubicBezTo>
                  <a:lnTo>
                    <a:pt x="5967" y="42075"/>
                  </a:lnTo>
                  <a:cubicBezTo>
                    <a:pt x="6008" y="42096"/>
                    <a:pt x="6029" y="42136"/>
                    <a:pt x="6049" y="42136"/>
                  </a:cubicBezTo>
                  <a:cubicBezTo>
                    <a:pt x="6130" y="42136"/>
                    <a:pt x="6110" y="42055"/>
                    <a:pt x="6130" y="42035"/>
                  </a:cubicBezTo>
                  <a:close/>
                  <a:moveTo>
                    <a:pt x="5845" y="42198"/>
                  </a:moveTo>
                  <a:cubicBezTo>
                    <a:pt x="5866" y="42198"/>
                    <a:pt x="5886" y="42198"/>
                    <a:pt x="5886" y="42218"/>
                  </a:cubicBezTo>
                  <a:cubicBezTo>
                    <a:pt x="5886" y="42259"/>
                    <a:pt x="5845" y="42279"/>
                    <a:pt x="5825" y="42320"/>
                  </a:cubicBezTo>
                  <a:cubicBezTo>
                    <a:pt x="5805" y="42259"/>
                    <a:pt x="5845" y="42238"/>
                    <a:pt x="5845" y="42198"/>
                  </a:cubicBezTo>
                  <a:close/>
                  <a:moveTo>
                    <a:pt x="5132" y="42218"/>
                  </a:moveTo>
                  <a:cubicBezTo>
                    <a:pt x="5194" y="42218"/>
                    <a:pt x="5214" y="42218"/>
                    <a:pt x="5234" y="42238"/>
                  </a:cubicBezTo>
                  <a:cubicBezTo>
                    <a:pt x="5255" y="42259"/>
                    <a:pt x="5275" y="42279"/>
                    <a:pt x="5316" y="42299"/>
                  </a:cubicBezTo>
                  <a:cubicBezTo>
                    <a:pt x="5295" y="42340"/>
                    <a:pt x="5275" y="42340"/>
                    <a:pt x="5234" y="42340"/>
                  </a:cubicBezTo>
                  <a:lnTo>
                    <a:pt x="5132" y="42218"/>
                  </a:lnTo>
                  <a:close/>
                  <a:moveTo>
                    <a:pt x="3931" y="42340"/>
                  </a:moveTo>
                  <a:lnTo>
                    <a:pt x="3931" y="42340"/>
                  </a:lnTo>
                  <a:cubicBezTo>
                    <a:pt x="3931" y="42340"/>
                    <a:pt x="3951" y="42340"/>
                    <a:pt x="3951" y="42360"/>
                  </a:cubicBezTo>
                  <a:cubicBezTo>
                    <a:pt x="3931" y="42360"/>
                    <a:pt x="3931" y="42340"/>
                    <a:pt x="3931" y="42340"/>
                  </a:cubicBezTo>
                  <a:close/>
                  <a:moveTo>
                    <a:pt x="6069" y="42340"/>
                  </a:moveTo>
                  <a:cubicBezTo>
                    <a:pt x="6110" y="42381"/>
                    <a:pt x="6090" y="42401"/>
                    <a:pt x="6069" y="42442"/>
                  </a:cubicBezTo>
                  <a:cubicBezTo>
                    <a:pt x="6029" y="42442"/>
                    <a:pt x="5988" y="42401"/>
                    <a:pt x="6008" y="42340"/>
                  </a:cubicBezTo>
                  <a:close/>
                  <a:moveTo>
                    <a:pt x="9733" y="42386"/>
                  </a:moveTo>
                  <a:cubicBezTo>
                    <a:pt x="9750" y="42386"/>
                    <a:pt x="9766" y="42391"/>
                    <a:pt x="9776" y="42401"/>
                  </a:cubicBezTo>
                  <a:cubicBezTo>
                    <a:pt x="9776" y="42422"/>
                    <a:pt x="9776" y="42442"/>
                    <a:pt x="9755" y="42442"/>
                  </a:cubicBezTo>
                  <a:cubicBezTo>
                    <a:pt x="9735" y="42442"/>
                    <a:pt x="9694" y="42442"/>
                    <a:pt x="9674" y="42462"/>
                  </a:cubicBezTo>
                  <a:cubicBezTo>
                    <a:pt x="9674" y="42442"/>
                    <a:pt x="9674" y="42422"/>
                    <a:pt x="9674" y="42401"/>
                  </a:cubicBezTo>
                  <a:cubicBezTo>
                    <a:pt x="9694" y="42391"/>
                    <a:pt x="9715" y="42386"/>
                    <a:pt x="9733" y="42386"/>
                  </a:cubicBezTo>
                  <a:close/>
                  <a:moveTo>
                    <a:pt x="6003" y="42518"/>
                  </a:moveTo>
                  <a:cubicBezTo>
                    <a:pt x="6013" y="42518"/>
                    <a:pt x="6018" y="42534"/>
                    <a:pt x="6029" y="42564"/>
                  </a:cubicBezTo>
                  <a:cubicBezTo>
                    <a:pt x="6018" y="42574"/>
                    <a:pt x="6003" y="42579"/>
                    <a:pt x="5988" y="42579"/>
                  </a:cubicBezTo>
                  <a:cubicBezTo>
                    <a:pt x="5973" y="42579"/>
                    <a:pt x="5957" y="42574"/>
                    <a:pt x="5947" y="42564"/>
                  </a:cubicBezTo>
                  <a:cubicBezTo>
                    <a:pt x="5978" y="42534"/>
                    <a:pt x="5993" y="42518"/>
                    <a:pt x="6003" y="42518"/>
                  </a:cubicBezTo>
                  <a:close/>
                  <a:moveTo>
                    <a:pt x="4033" y="42442"/>
                  </a:moveTo>
                  <a:cubicBezTo>
                    <a:pt x="4033" y="42503"/>
                    <a:pt x="4073" y="42544"/>
                    <a:pt x="4094" y="42564"/>
                  </a:cubicBezTo>
                  <a:cubicBezTo>
                    <a:pt x="4094" y="42605"/>
                    <a:pt x="4073" y="42625"/>
                    <a:pt x="4033" y="42646"/>
                  </a:cubicBezTo>
                  <a:cubicBezTo>
                    <a:pt x="3992" y="42605"/>
                    <a:pt x="3951" y="42564"/>
                    <a:pt x="3931" y="42544"/>
                  </a:cubicBezTo>
                  <a:cubicBezTo>
                    <a:pt x="3931" y="42483"/>
                    <a:pt x="3992" y="42483"/>
                    <a:pt x="4033" y="42442"/>
                  </a:cubicBezTo>
                  <a:close/>
                  <a:moveTo>
                    <a:pt x="9267" y="42808"/>
                  </a:moveTo>
                  <a:lnTo>
                    <a:pt x="9267" y="42808"/>
                  </a:lnTo>
                  <a:cubicBezTo>
                    <a:pt x="9287" y="42829"/>
                    <a:pt x="9287" y="42829"/>
                    <a:pt x="9328" y="42849"/>
                  </a:cubicBezTo>
                  <a:cubicBezTo>
                    <a:pt x="9311" y="42855"/>
                    <a:pt x="9298" y="42857"/>
                    <a:pt x="9287" y="42857"/>
                  </a:cubicBezTo>
                  <a:cubicBezTo>
                    <a:pt x="9259" y="42857"/>
                    <a:pt x="9252" y="42838"/>
                    <a:pt x="9267" y="42808"/>
                  </a:cubicBezTo>
                  <a:close/>
                  <a:moveTo>
                    <a:pt x="6599" y="42544"/>
                  </a:moveTo>
                  <a:lnTo>
                    <a:pt x="6599" y="42544"/>
                  </a:lnTo>
                  <a:cubicBezTo>
                    <a:pt x="6640" y="42584"/>
                    <a:pt x="6660" y="42605"/>
                    <a:pt x="6680" y="42625"/>
                  </a:cubicBezTo>
                  <a:lnTo>
                    <a:pt x="6680" y="42788"/>
                  </a:lnTo>
                  <a:cubicBezTo>
                    <a:pt x="6660" y="42808"/>
                    <a:pt x="6640" y="42829"/>
                    <a:pt x="6619" y="42870"/>
                  </a:cubicBezTo>
                  <a:cubicBezTo>
                    <a:pt x="6578" y="42849"/>
                    <a:pt x="6558" y="42829"/>
                    <a:pt x="6558" y="42768"/>
                  </a:cubicBezTo>
                  <a:cubicBezTo>
                    <a:pt x="6578" y="42747"/>
                    <a:pt x="6599" y="42727"/>
                    <a:pt x="6619" y="42707"/>
                  </a:cubicBezTo>
                  <a:cubicBezTo>
                    <a:pt x="6640" y="42646"/>
                    <a:pt x="6578" y="42625"/>
                    <a:pt x="6599" y="42544"/>
                  </a:cubicBezTo>
                  <a:close/>
                  <a:moveTo>
                    <a:pt x="6253" y="42483"/>
                  </a:moveTo>
                  <a:lnTo>
                    <a:pt x="6253" y="42483"/>
                  </a:lnTo>
                  <a:cubicBezTo>
                    <a:pt x="6354" y="42584"/>
                    <a:pt x="6293" y="42666"/>
                    <a:pt x="6314" y="42747"/>
                  </a:cubicBezTo>
                  <a:cubicBezTo>
                    <a:pt x="6253" y="42808"/>
                    <a:pt x="6232" y="42870"/>
                    <a:pt x="6212" y="42951"/>
                  </a:cubicBezTo>
                  <a:cubicBezTo>
                    <a:pt x="6191" y="42910"/>
                    <a:pt x="6171" y="42890"/>
                    <a:pt x="6171" y="42849"/>
                  </a:cubicBezTo>
                  <a:cubicBezTo>
                    <a:pt x="6191" y="42829"/>
                    <a:pt x="6212" y="42788"/>
                    <a:pt x="6253" y="42768"/>
                  </a:cubicBezTo>
                  <a:cubicBezTo>
                    <a:pt x="6253" y="42727"/>
                    <a:pt x="6151" y="42747"/>
                    <a:pt x="6171" y="42646"/>
                  </a:cubicBezTo>
                  <a:cubicBezTo>
                    <a:pt x="6191" y="42605"/>
                    <a:pt x="6273" y="42584"/>
                    <a:pt x="6253" y="42483"/>
                  </a:cubicBezTo>
                  <a:close/>
                  <a:moveTo>
                    <a:pt x="9185" y="42890"/>
                  </a:moveTo>
                  <a:cubicBezTo>
                    <a:pt x="9206" y="42910"/>
                    <a:pt x="9185" y="42931"/>
                    <a:pt x="9185" y="42971"/>
                  </a:cubicBezTo>
                  <a:cubicBezTo>
                    <a:pt x="9145" y="42971"/>
                    <a:pt x="9104" y="42951"/>
                    <a:pt x="9063" y="42910"/>
                  </a:cubicBezTo>
                  <a:cubicBezTo>
                    <a:pt x="9124" y="42890"/>
                    <a:pt x="9145" y="42890"/>
                    <a:pt x="9185" y="42890"/>
                  </a:cubicBezTo>
                  <a:close/>
                  <a:moveTo>
                    <a:pt x="9817" y="42808"/>
                  </a:moveTo>
                  <a:cubicBezTo>
                    <a:pt x="9918" y="42808"/>
                    <a:pt x="9918" y="42870"/>
                    <a:pt x="9979" y="42890"/>
                  </a:cubicBezTo>
                  <a:cubicBezTo>
                    <a:pt x="9959" y="42951"/>
                    <a:pt x="9939" y="42971"/>
                    <a:pt x="9918" y="42971"/>
                  </a:cubicBezTo>
                  <a:cubicBezTo>
                    <a:pt x="9857" y="42931"/>
                    <a:pt x="9878" y="42870"/>
                    <a:pt x="9817" y="42808"/>
                  </a:cubicBezTo>
                  <a:close/>
                  <a:moveTo>
                    <a:pt x="9552" y="42625"/>
                  </a:moveTo>
                  <a:cubicBezTo>
                    <a:pt x="9593" y="42666"/>
                    <a:pt x="9633" y="42666"/>
                    <a:pt x="9694" y="42666"/>
                  </a:cubicBezTo>
                  <a:cubicBezTo>
                    <a:pt x="9674" y="42747"/>
                    <a:pt x="9593" y="42707"/>
                    <a:pt x="9552" y="42747"/>
                  </a:cubicBezTo>
                  <a:cubicBezTo>
                    <a:pt x="9593" y="42829"/>
                    <a:pt x="9654" y="42829"/>
                    <a:pt x="9715" y="42849"/>
                  </a:cubicBezTo>
                  <a:cubicBezTo>
                    <a:pt x="9715" y="42849"/>
                    <a:pt x="9715" y="42870"/>
                    <a:pt x="9715" y="42870"/>
                  </a:cubicBezTo>
                  <a:cubicBezTo>
                    <a:pt x="9715" y="42890"/>
                    <a:pt x="9694" y="42890"/>
                    <a:pt x="9694" y="42890"/>
                  </a:cubicBezTo>
                  <a:cubicBezTo>
                    <a:pt x="9666" y="42876"/>
                    <a:pt x="9637" y="42861"/>
                    <a:pt x="9608" y="42861"/>
                  </a:cubicBezTo>
                  <a:cubicBezTo>
                    <a:pt x="9596" y="42861"/>
                    <a:pt x="9584" y="42864"/>
                    <a:pt x="9572" y="42870"/>
                  </a:cubicBezTo>
                  <a:cubicBezTo>
                    <a:pt x="9552" y="42910"/>
                    <a:pt x="9572" y="42971"/>
                    <a:pt x="9511" y="42992"/>
                  </a:cubicBezTo>
                  <a:cubicBezTo>
                    <a:pt x="9491" y="42971"/>
                    <a:pt x="9470" y="42951"/>
                    <a:pt x="9470" y="42931"/>
                  </a:cubicBezTo>
                  <a:cubicBezTo>
                    <a:pt x="9491" y="42829"/>
                    <a:pt x="9491" y="42727"/>
                    <a:pt x="9552" y="42625"/>
                  </a:cubicBezTo>
                  <a:close/>
                  <a:moveTo>
                    <a:pt x="4155" y="42870"/>
                  </a:moveTo>
                  <a:lnTo>
                    <a:pt x="4155" y="42870"/>
                  </a:lnTo>
                  <a:cubicBezTo>
                    <a:pt x="4216" y="42890"/>
                    <a:pt x="4277" y="42910"/>
                    <a:pt x="4257" y="43012"/>
                  </a:cubicBezTo>
                  <a:cubicBezTo>
                    <a:pt x="4236" y="42931"/>
                    <a:pt x="4175" y="42910"/>
                    <a:pt x="4155" y="42870"/>
                  </a:cubicBezTo>
                  <a:close/>
                  <a:moveTo>
                    <a:pt x="5418" y="43012"/>
                  </a:moveTo>
                  <a:cubicBezTo>
                    <a:pt x="5438" y="43012"/>
                    <a:pt x="5418" y="43033"/>
                    <a:pt x="5418" y="43053"/>
                  </a:cubicBezTo>
                  <a:cubicBezTo>
                    <a:pt x="5397" y="43033"/>
                    <a:pt x="5397" y="43033"/>
                    <a:pt x="5418" y="43012"/>
                  </a:cubicBezTo>
                  <a:close/>
                  <a:moveTo>
                    <a:pt x="9593" y="43033"/>
                  </a:moveTo>
                  <a:cubicBezTo>
                    <a:pt x="9613" y="43033"/>
                    <a:pt x="9613" y="43053"/>
                    <a:pt x="9593" y="43053"/>
                  </a:cubicBezTo>
                  <a:cubicBezTo>
                    <a:pt x="9593" y="43053"/>
                    <a:pt x="9593" y="43053"/>
                    <a:pt x="9593" y="43033"/>
                  </a:cubicBezTo>
                  <a:close/>
                  <a:moveTo>
                    <a:pt x="8187" y="43114"/>
                  </a:moveTo>
                  <a:cubicBezTo>
                    <a:pt x="8208" y="43134"/>
                    <a:pt x="8208" y="43155"/>
                    <a:pt x="8187" y="43175"/>
                  </a:cubicBezTo>
                  <a:cubicBezTo>
                    <a:pt x="8183" y="43179"/>
                    <a:pt x="8180" y="43181"/>
                    <a:pt x="8177" y="43181"/>
                  </a:cubicBezTo>
                  <a:cubicBezTo>
                    <a:pt x="8166" y="43181"/>
                    <a:pt x="8163" y="43155"/>
                    <a:pt x="8147" y="43155"/>
                  </a:cubicBezTo>
                  <a:cubicBezTo>
                    <a:pt x="8167" y="43134"/>
                    <a:pt x="8167" y="43114"/>
                    <a:pt x="8187" y="43114"/>
                  </a:cubicBezTo>
                  <a:close/>
                  <a:moveTo>
                    <a:pt x="4888" y="43114"/>
                  </a:moveTo>
                  <a:cubicBezTo>
                    <a:pt x="4888" y="43134"/>
                    <a:pt x="4908" y="43134"/>
                    <a:pt x="4929" y="43155"/>
                  </a:cubicBezTo>
                  <a:cubicBezTo>
                    <a:pt x="4908" y="43175"/>
                    <a:pt x="4888" y="43175"/>
                    <a:pt x="4888" y="43195"/>
                  </a:cubicBezTo>
                  <a:cubicBezTo>
                    <a:pt x="4868" y="43155"/>
                    <a:pt x="4868" y="43134"/>
                    <a:pt x="4888" y="43114"/>
                  </a:cubicBezTo>
                  <a:close/>
                  <a:moveTo>
                    <a:pt x="5304" y="43106"/>
                  </a:moveTo>
                  <a:cubicBezTo>
                    <a:pt x="5314" y="43106"/>
                    <a:pt x="5325" y="43109"/>
                    <a:pt x="5336" y="43114"/>
                  </a:cubicBezTo>
                  <a:cubicBezTo>
                    <a:pt x="5356" y="43134"/>
                    <a:pt x="5336" y="43155"/>
                    <a:pt x="5336" y="43195"/>
                  </a:cubicBezTo>
                  <a:cubicBezTo>
                    <a:pt x="5295" y="43195"/>
                    <a:pt x="5275" y="43155"/>
                    <a:pt x="5234" y="43155"/>
                  </a:cubicBezTo>
                  <a:cubicBezTo>
                    <a:pt x="5249" y="43125"/>
                    <a:pt x="5275" y="43106"/>
                    <a:pt x="5304" y="43106"/>
                  </a:cubicBezTo>
                  <a:close/>
                  <a:moveTo>
                    <a:pt x="9959" y="43134"/>
                  </a:moveTo>
                  <a:cubicBezTo>
                    <a:pt x="9979" y="43175"/>
                    <a:pt x="9979" y="43175"/>
                    <a:pt x="9939" y="43195"/>
                  </a:cubicBezTo>
                  <a:cubicBezTo>
                    <a:pt x="9939" y="43175"/>
                    <a:pt x="9939" y="43155"/>
                    <a:pt x="9959" y="43134"/>
                  </a:cubicBezTo>
                  <a:close/>
                  <a:moveTo>
                    <a:pt x="9939" y="43195"/>
                  </a:moveTo>
                  <a:cubicBezTo>
                    <a:pt x="9939" y="43195"/>
                    <a:pt x="9939" y="43216"/>
                    <a:pt x="9918" y="43216"/>
                  </a:cubicBezTo>
                  <a:cubicBezTo>
                    <a:pt x="9918" y="43195"/>
                    <a:pt x="9939" y="43195"/>
                    <a:pt x="9939" y="43195"/>
                  </a:cubicBezTo>
                  <a:close/>
                  <a:moveTo>
                    <a:pt x="6497" y="43012"/>
                  </a:moveTo>
                  <a:cubicBezTo>
                    <a:pt x="6497" y="43094"/>
                    <a:pt x="6538" y="43195"/>
                    <a:pt x="6456" y="43257"/>
                  </a:cubicBezTo>
                  <a:cubicBezTo>
                    <a:pt x="6436" y="43236"/>
                    <a:pt x="6436" y="43236"/>
                    <a:pt x="6436" y="43216"/>
                  </a:cubicBezTo>
                  <a:cubicBezTo>
                    <a:pt x="6436" y="43216"/>
                    <a:pt x="6456" y="43195"/>
                    <a:pt x="6456" y="43195"/>
                  </a:cubicBezTo>
                  <a:cubicBezTo>
                    <a:pt x="6436" y="43155"/>
                    <a:pt x="6416" y="43134"/>
                    <a:pt x="6395" y="43114"/>
                  </a:cubicBezTo>
                  <a:lnTo>
                    <a:pt x="6456" y="43114"/>
                  </a:lnTo>
                  <a:cubicBezTo>
                    <a:pt x="6497" y="43073"/>
                    <a:pt x="6456" y="43053"/>
                    <a:pt x="6456" y="43033"/>
                  </a:cubicBezTo>
                  <a:cubicBezTo>
                    <a:pt x="6477" y="43033"/>
                    <a:pt x="6477" y="43012"/>
                    <a:pt x="6497" y="43012"/>
                  </a:cubicBezTo>
                  <a:close/>
                  <a:moveTo>
                    <a:pt x="6191" y="43078"/>
                  </a:moveTo>
                  <a:cubicBezTo>
                    <a:pt x="6212" y="43078"/>
                    <a:pt x="6232" y="43083"/>
                    <a:pt x="6253" y="43094"/>
                  </a:cubicBezTo>
                  <a:cubicBezTo>
                    <a:pt x="6253" y="43114"/>
                    <a:pt x="6253" y="43134"/>
                    <a:pt x="6253" y="43155"/>
                  </a:cubicBezTo>
                  <a:cubicBezTo>
                    <a:pt x="6191" y="43175"/>
                    <a:pt x="6130" y="43195"/>
                    <a:pt x="6110" y="43277"/>
                  </a:cubicBezTo>
                  <a:cubicBezTo>
                    <a:pt x="6069" y="43257"/>
                    <a:pt x="6049" y="43236"/>
                    <a:pt x="6069" y="43216"/>
                  </a:cubicBezTo>
                  <a:cubicBezTo>
                    <a:pt x="6069" y="43155"/>
                    <a:pt x="6130" y="43134"/>
                    <a:pt x="6130" y="43094"/>
                  </a:cubicBezTo>
                  <a:cubicBezTo>
                    <a:pt x="6151" y="43083"/>
                    <a:pt x="6171" y="43078"/>
                    <a:pt x="6191" y="43078"/>
                  </a:cubicBezTo>
                  <a:close/>
                  <a:moveTo>
                    <a:pt x="4847" y="43257"/>
                  </a:moveTo>
                  <a:cubicBezTo>
                    <a:pt x="4868" y="43257"/>
                    <a:pt x="4868" y="43257"/>
                    <a:pt x="4868" y="43277"/>
                  </a:cubicBezTo>
                  <a:cubicBezTo>
                    <a:pt x="4888" y="43277"/>
                    <a:pt x="4888" y="43277"/>
                    <a:pt x="4888" y="43297"/>
                  </a:cubicBezTo>
                  <a:cubicBezTo>
                    <a:pt x="4868" y="43297"/>
                    <a:pt x="4868" y="43277"/>
                    <a:pt x="4868" y="43277"/>
                  </a:cubicBezTo>
                  <a:cubicBezTo>
                    <a:pt x="4868" y="43277"/>
                    <a:pt x="4847" y="43277"/>
                    <a:pt x="4847" y="43257"/>
                  </a:cubicBezTo>
                  <a:close/>
                  <a:moveTo>
                    <a:pt x="9735" y="43073"/>
                  </a:moveTo>
                  <a:cubicBezTo>
                    <a:pt x="9755" y="43094"/>
                    <a:pt x="9735" y="43134"/>
                    <a:pt x="9755" y="43155"/>
                  </a:cubicBezTo>
                  <a:cubicBezTo>
                    <a:pt x="9776" y="43155"/>
                    <a:pt x="9796" y="43134"/>
                    <a:pt x="9817" y="43134"/>
                  </a:cubicBezTo>
                  <a:cubicBezTo>
                    <a:pt x="9837" y="43155"/>
                    <a:pt x="9878" y="43175"/>
                    <a:pt x="9898" y="43216"/>
                  </a:cubicBezTo>
                  <a:cubicBezTo>
                    <a:pt x="9888" y="43267"/>
                    <a:pt x="9857" y="43272"/>
                    <a:pt x="9824" y="43272"/>
                  </a:cubicBezTo>
                  <a:cubicBezTo>
                    <a:pt x="9816" y="43272"/>
                    <a:pt x="9808" y="43271"/>
                    <a:pt x="9799" y="43271"/>
                  </a:cubicBezTo>
                  <a:cubicBezTo>
                    <a:pt x="9774" y="43271"/>
                    <a:pt x="9750" y="43274"/>
                    <a:pt x="9735" y="43297"/>
                  </a:cubicBezTo>
                  <a:cubicBezTo>
                    <a:pt x="9694" y="43277"/>
                    <a:pt x="9694" y="43236"/>
                    <a:pt x="9694" y="43195"/>
                  </a:cubicBezTo>
                  <a:cubicBezTo>
                    <a:pt x="9694" y="43175"/>
                    <a:pt x="9674" y="43155"/>
                    <a:pt x="9674" y="43134"/>
                  </a:cubicBezTo>
                  <a:cubicBezTo>
                    <a:pt x="9694" y="43094"/>
                    <a:pt x="9694" y="43073"/>
                    <a:pt x="9735" y="43073"/>
                  </a:cubicBezTo>
                  <a:close/>
                  <a:moveTo>
                    <a:pt x="7637" y="43257"/>
                  </a:moveTo>
                  <a:cubicBezTo>
                    <a:pt x="7637" y="43297"/>
                    <a:pt x="7658" y="43318"/>
                    <a:pt x="7597" y="43338"/>
                  </a:cubicBezTo>
                  <a:cubicBezTo>
                    <a:pt x="7576" y="43277"/>
                    <a:pt x="7597" y="43277"/>
                    <a:pt x="7637" y="43257"/>
                  </a:cubicBezTo>
                  <a:close/>
                  <a:moveTo>
                    <a:pt x="5621" y="42299"/>
                  </a:moveTo>
                  <a:cubicBezTo>
                    <a:pt x="5682" y="42360"/>
                    <a:pt x="5723" y="42381"/>
                    <a:pt x="5784" y="42422"/>
                  </a:cubicBezTo>
                  <a:cubicBezTo>
                    <a:pt x="5764" y="42442"/>
                    <a:pt x="5764" y="42462"/>
                    <a:pt x="5764" y="42462"/>
                  </a:cubicBezTo>
                  <a:cubicBezTo>
                    <a:pt x="5764" y="42503"/>
                    <a:pt x="5805" y="42523"/>
                    <a:pt x="5825" y="42544"/>
                  </a:cubicBezTo>
                  <a:cubicBezTo>
                    <a:pt x="5845" y="42544"/>
                    <a:pt x="5886" y="42564"/>
                    <a:pt x="5927" y="42564"/>
                  </a:cubicBezTo>
                  <a:cubicBezTo>
                    <a:pt x="5906" y="42584"/>
                    <a:pt x="5886" y="42605"/>
                    <a:pt x="5866" y="42625"/>
                  </a:cubicBezTo>
                  <a:cubicBezTo>
                    <a:pt x="5845" y="42686"/>
                    <a:pt x="5906" y="42707"/>
                    <a:pt x="5886" y="42768"/>
                  </a:cubicBezTo>
                  <a:cubicBezTo>
                    <a:pt x="5927" y="42808"/>
                    <a:pt x="5967" y="42829"/>
                    <a:pt x="6008" y="42870"/>
                  </a:cubicBezTo>
                  <a:cubicBezTo>
                    <a:pt x="5927" y="42931"/>
                    <a:pt x="5906" y="43033"/>
                    <a:pt x="5825" y="43073"/>
                  </a:cubicBezTo>
                  <a:cubicBezTo>
                    <a:pt x="5764" y="43073"/>
                    <a:pt x="5784" y="43033"/>
                    <a:pt x="5784" y="43012"/>
                  </a:cubicBezTo>
                  <a:cubicBezTo>
                    <a:pt x="5743" y="42992"/>
                    <a:pt x="5723" y="42992"/>
                    <a:pt x="5682" y="42992"/>
                  </a:cubicBezTo>
                  <a:cubicBezTo>
                    <a:pt x="5662" y="43053"/>
                    <a:pt x="5682" y="43094"/>
                    <a:pt x="5682" y="43134"/>
                  </a:cubicBezTo>
                  <a:cubicBezTo>
                    <a:pt x="5682" y="43175"/>
                    <a:pt x="5723" y="43155"/>
                    <a:pt x="5743" y="43175"/>
                  </a:cubicBezTo>
                  <a:cubicBezTo>
                    <a:pt x="5764" y="43195"/>
                    <a:pt x="5764" y="43216"/>
                    <a:pt x="5805" y="43236"/>
                  </a:cubicBezTo>
                  <a:cubicBezTo>
                    <a:pt x="5825" y="43236"/>
                    <a:pt x="5845" y="43216"/>
                    <a:pt x="5866" y="43216"/>
                  </a:cubicBezTo>
                  <a:cubicBezTo>
                    <a:pt x="5866" y="43216"/>
                    <a:pt x="5866" y="43195"/>
                    <a:pt x="5886" y="43195"/>
                  </a:cubicBezTo>
                  <a:cubicBezTo>
                    <a:pt x="5886" y="43216"/>
                    <a:pt x="5886" y="43216"/>
                    <a:pt x="5866" y="43216"/>
                  </a:cubicBezTo>
                  <a:cubicBezTo>
                    <a:pt x="5866" y="43236"/>
                    <a:pt x="5866" y="43257"/>
                    <a:pt x="5845" y="43257"/>
                  </a:cubicBezTo>
                  <a:cubicBezTo>
                    <a:pt x="5764" y="43257"/>
                    <a:pt x="5723" y="43318"/>
                    <a:pt x="5682" y="43358"/>
                  </a:cubicBezTo>
                  <a:lnTo>
                    <a:pt x="5642" y="43358"/>
                  </a:lnTo>
                  <a:cubicBezTo>
                    <a:pt x="5601" y="43338"/>
                    <a:pt x="5662" y="43318"/>
                    <a:pt x="5642" y="43297"/>
                  </a:cubicBezTo>
                  <a:cubicBezTo>
                    <a:pt x="5621" y="43257"/>
                    <a:pt x="5560" y="43297"/>
                    <a:pt x="5540" y="43216"/>
                  </a:cubicBezTo>
                  <a:cubicBezTo>
                    <a:pt x="5540" y="43216"/>
                    <a:pt x="5560" y="43195"/>
                    <a:pt x="5581" y="43175"/>
                  </a:cubicBezTo>
                  <a:lnTo>
                    <a:pt x="5581" y="43053"/>
                  </a:lnTo>
                  <a:cubicBezTo>
                    <a:pt x="5519" y="42992"/>
                    <a:pt x="5438" y="42910"/>
                    <a:pt x="5356" y="42849"/>
                  </a:cubicBezTo>
                  <a:cubicBezTo>
                    <a:pt x="5377" y="42829"/>
                    <a:pt x="5418" y="42788"/>
                    <a:pt x="5458" y="42768"/>
                  </a:cubicBezTo>
                  <a:lnTo>
                    <a:pt x="5458" y="42768"/>
                  </a:lnTo>
                  <a:cubicBezTo>
                    <a:pt x="5479" y="42808"/>
                    <a:pt x="5438" y="42829"/>
                    <a:pt x="5458" y="42870"/>
                  </a:cubicBezTo>
                  <a:cubicBezTo>
                    <a:pt x="5465" y="42876"/>
                    <a:pt x="5470" y="42879"/>
                    <a:pt x="5473" y="42879"/>
                  </a:cubicBezTo>
                  <a:cubicBezTo>
                    <a:pt x="5481" y="42879"/>
                    <a:pt x="5485" y="42870"/>
                    <a:pt x="5499" y="42870"/>
                  </a:cubicBezTo>
                  <a:cubicBezTo>
                    <a:pt x="5519" y="42870"/>
                    <a:pt x="5540" y="42890"/>
                    <a:pt x="5560" y="42910"/>
                  </a:cubicBezTo>
                  <a:cubicBezTo>
                    <a:pt x="5601" y="42910"/>
                    <a:pt x="5601" y="42870"/>
                    <a:pt x="5621" y="42870"/>
                  </a:cubicBezTo>
                  <a:cubicBezTo>
                    <a:pt x="5652" y="42880"/>
                    <a:pt x="5677" y="42890"/>
                    <a:pt x="5703" y="42890"/>
                  </a:cubicBezTo>
                  <a:cubicBezTo>
                    <a:pt x="5728" y="42890"/>
                    <a:pt x="5754" y="42880"/>
                    <a:pt x="5784" y="42849"/>
                  </a:cubicBezTo>
                  <a:cubicBezTo>
                    <a:pt x="5784" y="42808"/>
                    <a:pt x="5805" y="42768"/>
                    <a:pt x="5784" y="42727"/>
                  </a:cubicBezTo>
                  <a:cubicBezTo>
                    <a:pt x="5777" y="42725"/>
                    <a:pt x="5771" y="42724"/>
                    <a:pt x="5765" y="42724"/>
                  </a:cubicBezTo>
                  <a:cubicBezTo>
                    <a:pt x="5724" y="42724"/>
                    <a:pt x="5704" y="42771"/>
                    <a:pt x="5675" y="42771"/>
                  </a:cubicBezTo>
                  <a:cubicBezTo>
                    <a:pt x="5671" y="42771"/>
                    <a:pt x="5667" y="42770"/>
                    <a:pt x="5662" y="42768"/>
                  </a:cubicBezTo>
                  <a:cubicBezTo>
                    <a:pt x="5642" y="42707"/>
                    <a:pt x="5662" y="42646"/>
                    <a:pt x="5642" y="42584"/>
                  </a:cubicBezTo>
                  <a:cubicBezTo>
                    <a:pt x="5637" y="42582"/>
                    <a:pt x="5632" y="42581"/>
                    <a:pt x="5628" y="42581"/>
                  </a:cubicBezTo>
                  <a:cubicBezTo>
                    <a:pt x="5600" y="42581"/>
                    <a:pt x="5572" y="42616"/>
                    <a:pt x="5545" y="42616"/>
                  </a:cubicBezTo>
                  <a:cubicBezTo>
                    <a:pt x="5536" y="42616"/>
                    <a:pt x="5528" y="42613"/>
                    <a:pt x="5519" y="42605"/>
                  </a:cubicBezTo>
                  <a:cubicBezTo>
                    <a:pt x="5519" y="42564"/>
                    <a:pt x="5540" y="42544"/>
                    <a:pt x="5581" y="42544"/>
                  </a:cubicBezTo>
                  <a:cubicBezTo>
                    <a:pt x="5601" y="42523"/>
                    <a:pt x="5621" y="42483"/>
                    <a:pt x="5621" y="42462"/>
                  </a:cubicBezTo>
                  <a:cubicBezTo>
                    <a:pt x="5628" y="42455"/>
                    <a:pt x="5633" y="42453"/>
                    <a:pt x="5636" y="42453"/>
                  </a:cubicBezTo>
                  <a:cubicBezTo>
                    <a:pt x="5644" y="42453"/>
                    <a:pt x="5648" y="42462"/>
                    <a:pt x="5662" y="42462"/>
                  </a:cubicBezTo>
                  <a:cubicBezTo>
                    <a:pt x="5662" y="42462"/>
                    <a:pt x="5682" y="42442"/>
                    <a:pt x="5703" y="42422"/>
                  </a:cubicBezTo>
                  <a:cubicBezTo>
                    <a:pt x="5682" y="42422"/>
                    <a:pt x="5682" y="42401"/>
                    <a:pt x="5662" y="42401"/>
                  </a:cubicBezTo>
                  <a:cubicBezTo>
                    <a:pt x="5662" y="42394"/>
                    <a:pt x="5660" y="42392"/>
                    <a:pt x="5657" y="42392"/>
                  </a:cubicBezTo>
                  <a:cubicBezTo>
                    <a:pt x="5651" y="42392"/>
                    <a:pt x="5642" y="42401"/>
                    <a:pt x="5642" y="42401"/>
                  </a:cubicBezTo>
                  <a:cubicBezTo>
                    <a:pt x="5621" y="42401"/>
                    <a:pt x="5601" y="42381"/>
                    <a:pt x="5601" y="42360"/>
                  </a:cubicBezTo>
                  <a:cubicBezTo>
                    <a:pt x="5581" y="42340"/>
                    <a:pt x="5601" y="42320"/>
                    <a:pt x="5621" y="42299"/>
                  </a:cubicBezTo>
                  <a:close/>
                  <a:moveTo>
                    <a:pt x="8676" y="43195"/>
                  </a:moveTo>
                  <a:lnTo>
                    <a:pt x="8676" y="43195"/>
                  </a:lnTo>
                  <a:cubicBezTo>
                    <a:pt x="8717" y="43257"/>
                    <a:pt x="8696" y="43277"/>
                    <a:pt x="8635" y="43297"/>
                  </a:cubicBezTo>
                  <a:cubicBezTo>
                    <a:pt x="8635" y="43318"/>
                    <a:pt x="8635" y="43338"/>
                    <a:pt x="8615" y="43338"/>
                  </a:cubicBezTo>
                  <a:cubicBezTo>
                    <a:pt x="8615" y="43338"/>
                    <a:pt x="8615" y="43358"/>
                    <a:pt x="8595" y="43358"/>
                  </a:cubicBezTo>
                  <a:cubicBezTo>
                    <a:pt x="8595" y="43338"/>
                    <a:pt x="8595" y="43338"/>
                    <a:pt x="8615" y="43338"/>
                  </a:cubicBezTo>
                  <a:cubicBezTo>
                    <a:pt x="8615" y="43318"/>
                    <a:pt x="8615" y="43297"/>
                    <a:pt x="8635" y="43297"/>
                  </a:cubicBezTo>
                  <a:cubicBezTo>
                    <a:pt x="8635" y="43257"/>
                    <a:pt x="8656" y="43236"/>
                    <a:pt x="8676" y="43195"/>
                  </a:cubicBezTo>
                  <a:close/>
                  <a:moveTo>
                    <a:pt x="4501" y="43338"/>
                  </a:moveTo>
                  <a:cubicBezTo>
                    <a:pt x="4542" y="43338"/>
                    <a:pt x="4562" y="43358"/>
                    <a:pt x="4562" y="43419"/>
                  </a:cubicBezTo>
                  <a:cubicBezTo>
                    <a:pt x="4501" y="43419"/>
                    <a:pt x="4501" y="43358"/>
                    <a:pt x="4460" y="43358"/>
                  </a:cubicBezTo>
                  <a:cubicBezTo>
                    <a:pt x="4460" y="43338"/>
                    <a:pt x="4481" y="43338"/>
                    <a:pt x="4501" y="43338"/>
                  </a:cubicBezTo>
                  <a:close/>
                  <a:moveTo>
                    <a:pt x="8147" y="43297"/>
                  </a:moveTo>
                  <a:cubicBezTo>
                    <a:pt x="8187" y="43318"/>
                    <a:pt x="8208" y="43338"/>
                    <a:pt x="8187" y="43399"/>
                  </a:cubicBezTo>
                  <a:cubicBezTo>
                    <a:pt x="8147" y="43419"/>
                    <a:pt x="8106" y="43419"/>
                    <a:pt x="8065" y="43440"/>
                  </a:cubicBezTo>
                  <a:cubicBezTo>
                    <a:pt x="8085" y="43379"/>
                    <a:pt x="8085" y="43338"/>
                    <a:pt x="8147" y="43297"/>
                  </a:cubicBezTo>
                  <a:close/>
                  <a:moveTo>
                    <a:pt x="9022" y="43358"/>
                  </a:moveTo>
                  <a:cubicBezTo>
                    <a:pt x="9043" y="43379"/>
                    <a:pt x="9022" y="43399"/>
                    <a:pt x="9022" y="43419"/>
                  </a:cubicBezTo>
                  <a:cubicBezTo>
                    <a:pt x="9012" y="43440"/>
                    <a:pt x="9002" y="43445"/>
                    <a:pt x="8989" y="43445"/>
                  </a:cubicBezTo>
                  <a:cubicBezTo>
                    <a:pt x="8976" y="43445"/>
                    <a:pt x="8961" y="43440"/>
                    <a:pt x="8941" y="43440"/>
                  </a:cubicBezTo>
                  <a:cubicBezTo>
                    <a:pt x="8961" y="43399"/>
                    <a:pt x="8982" y="43379"/>
                    <a:pt x="9022" y="43358"/>
                  </a:cubicBezTo>
                  <a:close/>
                  <a:moveTo>
                    <a:pt x="6680" y="43243"/>
                  </a:moveTo>
                  <a:cubicBezTo>
                    <a:pt x="6694" y="43243"/>
                    <a:pt x="6701" y="43253"/>
                    <a:pt x="6701" y="43277"/>
                  </a:cubicBezTo>
                  <a:cubicBezTo>
                    <a:pt x="6762" y="43297"/>
                    <a:pt x="6701" y="43358"/>
                    <a:pt x="6741" y="43399"/>
                  </a:cubicBezTo>
                  <a:cubicBezTo>
                    <a:pt x="6708" y="43416"/>
                    <a:pt x="6702" y="43445"/>
                    <a:pt x="6669" y="43445"/>
                  </a:cubicBezTo>
                  <a:cubicBezTo>
                    <a:pt x="6661" y="43445"/>
                    <a:pt x="6651" y="43444"/>
                    <a:pt x="6640" y="43440"/>
                  </a:cubicBezTo>
                  <a:cubicBezTo>
                    <a:pt x="6640" y="43379"/>
                    <a:pt x="6701" y="43338"/>
                    <a:pt x="6701" y="43277"/>
                  </a:cubicBezTo>
                  <a:cubicBezTo>
                    <a:pt x="6680" y="43277"/>
                    <a:pt x="6660" y="43277"/>
                    <a:pt x="6640" y="43257"/>
                  </a:cubicBezTo>
                  <a:cubicBezTo>
                    <a:pt x="6656" y="43248"/>
                    <a:pt x="6670" y="43243"/>
                    <a:pt x="6680" y="43243"/>
                  </a:cubicBezTo>
                  <a:close/>
                  <a:moveTo>
                    <a:pt x="9171" y="43451"/>
                  </a:moveTo>
                  <a:cubicBezTo>
                    <a:pt x="9174" y="43451"/>
                    <a:pt x="9178" y="43453"/>
                    <a:pt x="9185" y="43460"/>
                  </a:cubicBezTo>
                  <a:lnTo>
                    <a:pt x="9165" y="43460"/>
                  </a:lnTo>
                  <a:cubicBezTo>
                    <a:pt x="9165" y="43460"/>
                    <a:pt x="9165" y="43451"/>
                    <a:pt x="9171" y="43451"/>
                  </a:cubicBezTo>
                  <a:close/>
                  <a:moveTo>
                    <a:pt x="5458" y="43236"/>
                  </a:moveTo>
                  <a:cubicBezTo>
                    <a:pt x="5479" y="43297"/>
                    <a:pt x="5479" y="43338"/>
                    <a:pt x="5540" y="43358"/>
                  </a:cubicBezTo>
                  <a:cubicBezTo>
                    <a:pt x="5499" y="43399"/>
                    <a:pt x="5499" y="43440"/>
                    <a:pt x="5458" y="43440"/>
                  </a:cubicBezTo>
                  <a:cubicBezTo>
                    <a:pt x="5438" y="43481"/>
                    <a:pt x="5418" y="43501"/>
                    <a:pt x="5397" y="43501"/>
                  </a:cubicBezTo>
                  <a:cubicBezTo>
                    <a:pt x="5377" y="43481"/>
                    <a:pt x="5356" y="43460"/>
                    <a:pt x="5377" y="43460"/>
                  </a:cubicBezTo>
                  <a:cubicBezTo>
                    <a:pt x="5397" y="43440"/>
                    <a:pt x="5418" y="43440"/>
                    <a:pt x="5458" y="43440"/>
                  </a:cubicBezTo>
                  <a:cubicBezTo>
                    <a:pt x="5458" y="43399"/>
                    <a:pt x="5458" y="43338"/>
                    <a:pt x="5438" y="43277"/>
                  </a:cubicBezTo>
                  <a:cubicBezTo>
                    <a:pt x="5438" y="43277"/>
                    <a:pt x="5438" y="43257"/>
                    <a:pt x="5458" y="43236"/>
                  </a:cubicBezTo>
                  <a:close/>
                  <a:moveTo>
                    <a:pt x="6823" y="43277"/>
                  </a:moveTo>
                  <a:lnTo>
                    <a:pt x="6823" y="43277"/>
                  </a:lnTo>
                  <a:cubicBezTo>
                    <a:pt x="6864" y="43297"/>
                    <a:pt x="6864" y="43338"/>
                    <a:pt x="6884" y="43379"/>
                  </a:cubicBezTo>
                  <a:cubicBezTo>
                    <a:pt x="6894" y="43389"/>
                    <a:pt x="6904" y="43389"/>
                    <a:pt x="6914" y="43389"/>
                  </a:cubicBezTo>
                  <a:cubicBezTo>
                    <a:pt x="6925" y="43389"/>
                    <a:pt x="6935" y="43389"/>
                    <a:pt x="6945" y="43399"/>
                  </a:cubicBezTo>
                  <a:cubicBezTo>
                    <a:pt x="6965" y="43440"/>
                    <a:pt x="6945" y="43481"/>
                    <a:pt x="6904" y="43501"/>
                  </a:cubicBezTo>
                  <a:cubicBezTo>
                    <a:pt x="6884" y="43501"/>
                    <a:pt x="6884" y="43501"/>
                    <a:pt x="6864" y="43481"/>
                  </a:cubicBezTo>
                  <a:cubicBezTo>
                    <a:pt x="6823" y="43419"/>
                    <a:pt x="6802" y="43358"/>
                    <a:pt x="6823" y="43277"/>
                  </a:cubicBezTo>
                  <a:close/>
                  <a:moveTo>
                    <a:pt x="6253" y="43419"/>
                  </a:moveTo>
                  <a:cubicBezTo>
                    <a:pt x="6293" y="43440"/>
                    <a:pt x="6334" y="43481"/>
                    <a:pt x="6375" y="43521"/>
                  </a:cubicBezTo>
                  <a:cubicBezTo>
                    <a:pt x="6354" y="43542"/>
                    <a:pt x="6334" y="43562"/>
                    <a:pt x="6293" y="43582"/>
                  </a:cubicBezTo>
                  <a:cubicBezTo>
                    <a:pt x="6253" y="43542"/>
                    <a:pt x="6191" y="43562"/>
                    <a:pt x="6151" y="43542"/>
                  </a:cubicBezTo>
                  <a:cubicBezTo>
                    <a:pt x="6191" y="43501"/>
                    <a:pt x="6191" y="43440"/>
                    <a:pt x="6253" y="43419"/>
                  </a:cubicBezTo>
                  <a:close/>
                  <a:moveTo>
                    <a:pt x="8085" y="43521"/>
                  </a:moveTo>
                  <a:cubicBezTo>
                    <a:pt x="8106" y="43521"/>
                    <a:pt x="8106" y="43542"/>
                    <a:pt x="8106" y="43542"/>
                  </a:cubicBezTo>
                  <a:cubicBezTo>
                    <a:pt x="8126" y="43562"/>
                    <a:pt x="8106" y="43582"/>
                    <a:pt x="8106" y="43582"/>
                  </a:cubicBezTo>
                  <a:cubicBezTo>
                    <a:pt x="8085" y="43582"/>
                    <a:pt x="8065" y="43582"/>
                    <a:pt x="8065" y="43562"/>
                  </a:cubicBezTo>
                  <a:cubicBezTo>
                    <a:pt x="8065" y="43542"/>
                    <a:pt x="8065" y="43521"/>
                    <a:pt x="8085" y="43521"/>
                  </a:cubicBezTo>
                  <a:close/>
                  <a:moveTo>
                    <a:pt x="8793" y="43391"/>
                  </a:moveTo>
                  <a:cubicBezTo>
                    <a:pt x="8820" y="43391"/>
                    <a:pt x="8845" y="43405"/>
                    <a:pt x="8859" y="43419"/>
                  </a:cubicBezTo>
                  <a:cubicBezTo>
                    <a:pt x="8839" y="43460"/>
                    <a:pt x="8778" y="43481"/>
                    <a:pt x="8798" y="43521"/>
                  </a:cubicBezTo>
                  <a:cubicBezTo>
                    <a:pt x="8839" y="43521"/>
                    <a:pt x="8859" y="43521"/>
                    <a:pt x="8880" y="43542"/>
                  </a:cubicBezTo>
                  <a:cubicBezTo>
                    <a:pt x="8880" y="43562"/>
                    <a:pt x="8859" y="43562"/>
                    <a:pt x="8839" y="43582"/>
                  </a:cubicBezTo>
                  <a:cubicBezTo>
                    <a:pt x="8839" y="43562"/>
                    <a:pt x="8819" y="43562"/>
                    <a:pt x="8798" y="43521"/>
                  </a:cubicBezTo>
                  <a:cubicBezTo>
                    <a:pt x="8758" y="43481"/>
                    <a:pt x="8758" y="43481"/>
                    <a:pt x="8758" y="43399"/>
                  </a:cubicBezTo>
                  <a:cubicBezTo>
                    <a:pt x="8769" y="43393"/>
                    <a:pt x="8781" y="43391"/>
                    <a:pt x="8793" y="43391"/>
                  </a:cubicBezTo>
                  <a:close/>
                  <a:moveTo>
                    <a:pt x="9572" y="43542"/>
                  </a:moveTo>
                  <a:cubicBezTo>
                    <a:pt x="9593" y="43542"/>
                    <a:pt x="9593" y="43562"/>
                    <a:pt x="9572" y="43582"/>
                  </a:cubicBezTo>
                  <a:cubicBezTo>
                    <a:pt x="9552" y="43562"/>
                    <a:pt x="9552" y="43542"/>
                    <a:pt x="9572" y="43542"/>
                  </a:cubicBezTo>
                  <a:close/>
                  <a:moveTo>
                    <a:pt x="8330" y="43562"/>
                  </a:moveTo>
                  <a:cubicBezTo>
                    <a:pt x="8371" y="43562"/>
                    <a:pt x="8391" y="43582"/>
                    <a:pt x="8411" y="43582"/>
                  </a:cubicBezTo>
                  <a:cubicBezTo>
                    <a:pt x="8411" y="43623"/>
                    <a:pt x="8371" y="43643"/>
                    <a:pt x="8310" y="43643"/>
                  </a:cubicBezTo>
                  <a:cubicBezTo>
                    <a:pt x="8310" y="43603"/>
                    <a:pt x="8350" y="43603"/>
                    <a:pt x="8330" y="43562"/>
                  </a:cubicBezTo>
                  <a:close/>
                  <a:moveTo>
                    <a:pt x="9165" y="43460"/>
                  </a:moveTo>
                  <a:cubicBezTo>
                    <a:pt x="9165" y="43481"/>
                    <a:pt x="9165" y="43501"/>
                    <a:pt x="9145" y="43501"/>
                  </a:cubicBezTo>
                  <a:lnTo>
                    <a:pt x="9145" y="43582"/>
                  </a:lnTo>
                  <a:cubicBezTo>
                    <a:pt x="9145" y="43623"/>
                    <a:pt x="9206" y="43623"/>
                    <a:pt x="9185" y="43664"/>
                  </a:cubicBezTo>
                  <a:cubicBezTo>
                    <a:pt x="9175" y="43684"/>
                    <a:pt x="9160" y="43689"/>
                    <a:pt x="9142" y="43689"/>
                  </a:cubicBezTo>
                  <a:cubicBezTo>
                    <a:pt x="9124" y="43689"/>
                    <a:pt x="9104" y="43684"/>
                    <a:pt x="9083" y="43684"/>
                  </a:cubicBezTo>
                  <a:lnTo>
                    <a:pt x="9083" y="43501"/>
                  </a:lnTo>
                  <a:cubicBezTo>
                    <a:pt x="9090" y="43494"/>
                    <a:pt x="9097" y="43492"/>
                    <a:pt x="9104" y="43492"/>
                  </a:cubicBezTo>
                  <a:cubicBezTo>
                    <a:pt x="9117" y="43492"/>
                    <a:pt x="9131" y="43501"/>
                    <a:pt x="9145" y="43501"/>
                  </a:cubicBezTo>
                  <a:cubicBezTo>
                    <a:pt x="9145" y="43481"/>
                    <a:pt x="9145" y="43481"/>
                    <a:pt x="9165" y="43460"/>
                  </a:cubicBezTo>
                  <a:close/>
                  <a:moveTo>
                    <a:pt x="7637" y="43582"/>
                  </a:moveTo>
                  <a:cubicBezTo>
                    <a:pt x="7637" y="43623"/>
                    <a:pt x="7658" y="43664"/>
                    <a:pt x="7637" y="43684"/>
                  </a:cubicBezTo>
                  <a:cubicBezTo>
                    <a:pt x="7617" y="43694"/>
                    <a:pt x="7602" y="43699"/>
                    <a:pt x="7587" y="43699"/>
                  </a:cubicBezTo>
                  <a:cubicBezTo>
                    <a:pt x="7571" y="43699"/>
                    <a:pt x="7556" y="43694"/>
                    <a:pt x="7536" y="43684"/>
                  </a:cubicBezTo>
                  <a:cubicBezTo>
                    <a:pt x="7536" y="43603"/>
                    <a:pt x="7536" y="43603"/>
                    <a:pt x="7637" y="43582"/>
                  </a:cubicBezTo>
                  <a:close/>
                  <a:moveTo>
                    <a:pt x="6640" y="43460"/>
                  </a:moveTo>
                  <a:cubicBezTo>
                    <a:pt x="6640" y="43481"/>
                    <a:pt x="6660" y="43481"/>
                    <a:pt x="6660" y="43481"/>
                  </a:cubicBezTo>
                  <a:lnTo>
                    <a:pt x="6660" y="43684"/>
                  </a:lnTo>
                  <a:cubicBezTo>
                    <a:pt x="6645" y="43699"/>
                    <a:pt x="6631" y="43713"/>
                    <a:pt x="6609" y="43713"/>
                  </a:cubicBezTo>
                  <a:cubicBezTo>
                    <a:pt x="6601" y="43713"/>
                    <a:pt x="6590" y="43711"/>
                    <a:pt x="6578" y="43705"/>
                  </a:cubicBezTo>
                  <a:cubicBezTo>
                    <a:pt x="6578" y="43705"/>
                    <a:pt x="6558" y="43705"/>
                    <a:pt x="6558" y="43684"/>
                  </a:cubicBezTo>
                  <a:cubicBezTo>
                    <a:pt x="6578" y="43623"/>
                    <a:pt x="6640" y="43562"/>
                    <a:pt x="6640" y="43460"/>
                  </a:cubicBezTo>
                  <a:close/>
                  <a:moveTo>
                    <a:pt x="7128" y="43664"/>
                  </a:moveTo>
                  <a:cubicBezTo>
                    <a:pt x="7149" y="43664"/>
                    <a:pt x="7169" y="43664"/>
                    <a:pt x="7210" y="43684"/>
                  </a:cubicBezTo>
                  <a:cubicBezTo>
                    <a:pt x="7200" y="43715"/>
                    <a:pt x="7184" y="43725"/>
                    <a:pt x="7169" y="43725"/>
                  </a:cubicBezTo>
                  <a:cubicBezTo>
                    <a:pt x="7154" y="43725"/>
                    <a:pt x="7138" y="43715"/>
                    <a:pt x="7128" y="43705"/>
                  </a:cubicBezTo>
                  <a:cubicBezTo>
                    <a:pt x="7128" y="43705"/>
                    <a:pt x="7128" y="43684"/>
                    <a:pt x="7128" y="43684"/>
                  </a:cubicBezTo>
                  <a:cubicBezTo>
                    <a:pt x="7128" y="43684"/>
                    <a:pt x="7128" y="43684"/>
                    <a:pt x="7128" y="43664"/>
                  </a:cubicBezTo>
                  <a:close/>
                  <a:moveTo>
                    <a:pt x="7780" y="43521"/>
                  </a:moveTo>
                  <a:lnTo>
                    <a:pt x="7780" y="43521"/>
                  </a:lnTo>
                  <a:cubicBezTo>
                    <a:pt x="7882" y="43562"/>
                    <a:pt x="7882" y="43623"/>
                    <a:pt x="7923" y="43684"/>
                  </a:cubicBezTo>
                  <a:cubicBezTo>
                    <a:pt x="7882" y="43725"/>
                    <a:pt x="7841" y="43745"/>
                    <a:pt x="7800" y="43745"/>
                  </a:cubicBezTo>
                  <a:cubicBezTo>
                    <a:pt x="7780" y="43684"/>
                    <a:pt x="7780" y="43603"/>
                    <a:pt x="7780" y="43521"/>
                  </a:cubicBezTo>
                  <a:close/>
                  <a:moveTo>
                    <a:pt x="9307" y="43705"/>
                  </a:moveTo>
                  <a:cubicBezTo>
                    <a:pt x="9348" y="43705"/>
                    <a:pt x="9369" y="43745"/>
                    <a:pt x="9389" y="43766"/>
                  </a:cubicBezTo>
                  <a:lnTo>
                    <a:pt x="9328" y="43766"/>
                  </a:lnTo>
                  <a:cubicBezTo>
                    <a:pt x="9307" y="43745"/>
                    <a:pt x="9307" y="43725"/>
                    <a:pt x="9307" y="43705"/>
                  </a:cubicBezTo>
                  <a:close/>
                  <a:moveTo>
                    <a:pt x="6110" y="43684"/>
                  </a:moveTo>
                  <a:cubicBezTo>
                    <a:pt x="6151" y="43705"/>
                    <a:pt x="6151" y="43745"/>
                    <a:pt x="6171" y="43766"/>
                  </a:cubicBezTo>
                  <a:cubicBezTo>
                    <a:pt x="6164" y="43772"/>
                    <a:pt x="6155" y="43775"/>
                    <a:pt x="6145" y="43775"/>
                  </a:cubicBezTo>
                  <a:cubicBezTo>
                    <a:pt x="6126" y="43775"/>
                    <a:pt x="6103" y="43766"/>
                    <a:pt x="6090" y="43766"/>
                  </a:cubicBezTo>
                  <a:cubicBezTo>
                    <a:pt x="6069" y="43766"/>
                    <a:pt x="6069" y="43745"/>
                    <a:pt x="6069" y="43745"/>
                  </a:cubicBezTo>
                  <a:cubicBezTo>
                    <a:pt x="6069" y="43725"/>
                    <a:pt x="6090" y="43705"/>
                    <a:pt x="6110" y="43684"/>
                  </a:cubicBezTo>
                  <a:close/>
                  <a:moveTo>
                    <a:pt x="8961" y="43786"/>
                  </a:moveTo>
                  <a:cubicBezTo>
                    <a:pt x="8982" y="43786"/>
                    <a:pt x="8982" y="43806"/>
                    <a:pt x="8961" y="43827"/>
                  </a:cubicBezTo>
                  <a:cubicBezTo>
                    <a:pt x="8941" y="43806"/>
                    <a:pt x="8941" y="43786"/>
                    <a:pt x="8961" y="43786"/>
                  </a:cubicBezTo>
                  <a:close/>
                  <a:moveTo>
                    <a:pt x="6232" y="43806"/>
                  </a:moveTo>
                  <a:cubicBezTo>
                    <a:pt x="6253" y="43827"/>
                    <a:pt x="6273" y="43827"/>
                    <a:pt x="6273" y="43847"/>
                  </a:cubicBezTo>
                  <a:cubicBezTo>
                    <a:pt x="6232" y="43847"/>
                    <a:pt x="6232" y="43847"/>
                    <a:pt x="6232" y="43806"/>
                  </a:cubicBezTo>
                  <a:close/>
                  <a:moveTo>
                    <a:pt x="9899" y="43838"/>
                  </a:moveTo>
                  <a:cubicBezTo>
                    <a:pt x="9900" y="43838"/>
                    <a:pt x="9905" y="43847"/>
                    <a:pt x="9918" y="43847"/>
                  </a:cubicBezTo>
                  <a:lnTo>
                    <a:pt x="9898" y="43847"/>
                  </a:lnTo>
                  <a:cubicBezTo>
                    <a:pt x="9898" y="43840"/>
                    <a:pt x="9898" y="43838"/>
                    <a:pt x="9899" y="43838"/>
                  </a:cubicBezTo>
                  <a:close/>
                  <a:moveTo>
                    <a:pt x="6762" y="43745"/>
                  </a:moveTo>
                  <a:cubicBezTo>
                    <a:pt x="6802" y="43745"/>
                    <a:pt x="6802" y="43766"/>
                    <a:pt x="6823" y="43786"/>
                  </a:cubicBezTo>
                  <a:cubicBezTo>
                    <a:pt x="6823" y="43806"/>
                    <a:pt x="6823" y="43827"/>
                    <a:pt x="6802" y="43847"/>
                  </a:cubicBezTo>
                  <a:cubicBezTo>
                    <a:pt x="6794" y="43851"/>
                    <a:pt x="6787" y="43853"/>
                    <a:pt x="6780" y="43853"/>
                  </a:cubicBezTo>
                  <a:cubicBezTo>
                    <a:pt x="6754" y="43853"/>
                    <a:pt x="6741" y="43827"/>
                    <a:pt x="6741" y="43827"/>
                  </a:cubicBezTo>
                  <a:cubicBezTo>
                    <a:pt x="6741" y="43786"/>
                    <a:pt x="6762" y="43766"/>
                    <a:pt x="6762" y="43745"/>
                  </a:cubicBezTo>
                  <a:close/>
                  <a:moveTo>
                    <a:pt x="9715" y="43684"/>
                  </a:moveTo>
                  <a:cubicBezTo>
                    <a:pt x="9715" y="43766"/>
                    <a:pt x="9674" y="43827"/>
                    <a:pt x="9694" y="43908"/>
                  </a:cubicBezTo>
                  <a:cubicBezTo>
                    <a:pt x="9654" y="43888"/>
                    <a:pt x="9633" y="43868"/>
                    <a:pt x="9613" y="43847"/>
                  </a:cubicBezTo>
                  <a:cubicBezTo>
                    <a:pt x="9593" y="43868"/>
                    <a:pt x="9572" y="43868"/>
                    <a:pt x="9552" y="43888"/>
                  </a:cubicBezTo>
                  <a:cubicBezTo>
                    <a:pt x="9531" y="43868"/>
                    <a:pt x="9511" y="43847"/>
                    <a:pt x="9511" y="43806"/>
                  </a:cubicBezTo>
                  <a:cubicBezTo>
                    <a:pt x="9531" y="43786"/>
                    <a:pt x="9552" y="43766"/>
                    <a:pt x="9593" y="43725"/>
                  </a:cubicBezTo>
                  <a:cubicBezTo>
                    <a:pt x="9603" y="43720"/>
                    <a:pt x="9613" y="43719"/>
                    <a:pt x="9623" y="43719"/>
                  </a:cubicBezTo>
                  <a:cubicBezTo>
                    <a:pt x="9633" y="43719"/>
                    <a:pt x="9643" y="43720"/>
                    <a:pt x="9654" y="43720"/>
                  </a:cubicBezTo>
                  <a:cubicBezTo>
                    <a:pt x="9674" y="43720"/>
                    <a:pt x="9694" y="43715"/>
                    <a:pt x="9715" y="43684"/>
                  </a:cubicBezTo>
                  <a:close/>
                  <a:moveTo>
                    <a:pt x="8432" y="43786"/>
                  </a:moveTo>
                  <a:cubicBezTo>
                    <a:pt x="8472" y="43806"/>
                    <a:pt x="8513" y="43806"/>
                    <a:pt x="8534" y="43868"/>
                  </a:cubicBezTo>
                  <a:cubicBezTo>
                    <a:pt x="8518" y="43883"/>
                    <a:pt x="8503" y="43886"/>
                    <a:pt x="8489" y="43886"/>
                  </a:cubicBezTo>
                  <a:cubicBezTo>
                    <a:pt x="8474" y="43886"/>
                    <a:pt x="8460" y="43882"/>
                    <a:pt x="8448" y="43882"/>
                  </a:cubicBezTo>
                  <a:cubicBezTo>
                    <a:pt x="8442" y="43882"/>
                    <a:pt x="8436" y="43883"/>
                    <a:pt x="8432" y="43888"/>
                  </a:cubicBezTo>
                  <a:cubicBezTo>
                    <a:pt x="8371" y="43908"/>
                    <a:pt x="8391" y="43969"/>
                    <a:pt x="8350" y="43969"/>
                  </a:cubicBezTo>
                  <a:cubicBezTo>
                    <a:pt x="8330" y="43929"/>
                    <a:pt x="8350" y="43908"/>
                    <a:pt x="8310" y="43868"/>
                  </a:cubicBezTo>
                  <a:cubicBezTo>
                    <a:pt x="8371" y="43868"/>
                    <a:pt x="8391" y="43827"/>
                    <a:pt x="8432" y="43786"/>
                  </a:cubicBezTo>
                  <a:close/>
                  <a:moveTo>
                    <a:pt x="9022" y="43888"/>
                  </a:moveTo>
                  <a:lnTo>
                    <a:pt x="9022" y="43888"/>
                  </a:lnTo>
                  <a:cubicBezTo>
                    <a:pt x="9043" y="43969"/>
                    <a:pt x="9002" y="43990"/>
                    <a:pt x="8961" y="44010"/>
                  </a:cubicBezTo>
                  <a:cubicBezTo>
                    <a:pt x="8941" y="43949"/>
                    <a:pt x="8941" y="43949"/>
                    <a:pt x="9022" y="43888"/>
                  </a:cubicBezTo>
                  <a:close/>
                  <a:moveTo>
                    <a:pt x="6864" y="44010"/>
                  </a:moveTo>
                  <a:cubicBezTo>
                    <a:pt x="6884" y="44010"/>
                    <a:pt x="6884" y="44010"/>
                    <a:pt x="6904" y="44030"/>
                  </a:cubicBezTo>
                  <a:cubicBezTo>
                    <a:pt x="6884" y="44030"/>
                    <a:pt x="6864" y="44030"/>
                    <a:pt x="6864" y="44010"/>
                  </a:cubicBezTo>
                  <a:close/>
                  <a:moveTo>
                    <a:pt x="6904" y="44030"/>
                  </a:moveTo>
                  <a:lnTo>
                    <a:pt x="6904" y="44030"/>
                  </a:lnTo>
                  <a:cubicBezTo>
                    <a:pt x="6904" y="44030"/>
                    <a:pt x="6925" y="44030"/>
                    <a:pt x="6925" y="44051"/>
                  </a:cubicBezTo>
                  <a:cubicBezTo>
                    <a:pt x="6904" y="44051"/>
                    <a:pt x="6904" y="44030"/>
                    <a:pt x="6904" y="44030"/>
                  </a:cubicBezTo>
                  <a:close/>
                  <a:moveTo>
                    <a:pt x="9919" y="44021"/>
                  </a:moveTo>
                  <a:cubicBezTo>
                    <a:pt x="9925" y="44021"/>
                    <a:pt x="9932" y="44024"/>
                    <a:pt x="9939" y="44030"/>
                  </a:cubicBezTo>
                  <a:cubicBezTo>
                    <a:pt x="9930" y="44048"/>
                    <a:pt x="9922" y="44054"/>
                    <a:pt x="9914" y="44054"/>
                  </a:cubicBezTo>
                  <a:cubicBezTo>
                    <a:pt x="9905" y="44054"/>
                    <a:pt x="9898" y="44042"/>
                    <a:pt x="9898" y="44030"/>
                  </a:cubicBezTo>
                  <a:cubicBezTo>
                    <a:pt x="9898" y="44030"/>
                    <a:pt x="9907" y="44021"/>
                    <a:pt x="9919" y="44021"/>
                  </a:cubicBezTo>
                  <a:close/>
                  <a:moveTo>
                    <a:pt x="9369" y="44030"/>
                  </a:moveTo>
                  <a:lnTo>
                    <a:pt x="9430" y="44071"/>
                  </a:lnTo>
                  <a:cubicBezTo>
                    <a:pt x="9409" y="44092"/>
                    <a:pt x="9389" y="44092"/>
                    <a:pt x="9369" y="44112"/>
                  </a:cubicBezTo>
                  <a:cubicBezTo>
                    <a:pt x="9348" y="44092"/>
                    <a:pt x="9348" y="44092"/>
                    <a:pt x="9328" y="44071"/>
                  </a:cubicBezTo>
                  <a:cubicBezTo>
                    <a:pt x="9348" y="44051"/>
                    <a:pt x="9348" y="44030"/>
                    <a:pt x="9369" y="44030"/>
                  </a:cubicBezTo>
                  <a:close/>
                  <a:moveTo>
                    <a:pt x="7417" y="43946"/>
                  </a:moveTo>
                  <a:cubicBezTo>
                    <a:pt x="7423" y="43946"/>
                    <a:pt x="7428" y="43947"/>
                    <a:pt x="7434" y="43949"/>
                  </a:cubicBezTo>
                  <a:cubicBezTo>
                    <a:pt x="7352" y="44030"/>
                    <a:pt x="7312" y="44112"/>
                    <a:pt x="7271" y="44193"/>
                  </a:cubicBezTo>
                  <a:cubicBezTo>
                    <a:pt x="7210" y="44193"/>
                    <a:pt x="7210" y="44132"/>
                    <a:pt x="7149" y="44112"/>
                  </a:cubicBezTo>
                  <a:cubicBezTo>
                    <a:pt x="7210" y="44071"/>
                    <a:pt x="7251" y="44030"/>
                    <a:pt x="7312" y="43990"/>
                  </a:cubicBezTo>
                  <a:cubicBezTo>
                    <a:pt x="7315" y="43997"/>
                    <a:pt x="7319" y="43999"/>
                    <a:pt x="7324" y="43999"/>
                  </a:cubicBezTo>
                  <a:cubicBezTo>
                    <a:pt x="7344" y="43999"/>
                    <a:pt x="7375" y="43946"/>
                    <a:pt x="7417" y="43946"/>
                  </a:cubicBezTo>
                  <a:close/>
                  <a:moveTo>
                    <a:pt x="6660" y="44193"/>
                  </a:moveTo>
                  <a:cubicBezTo>
                    <a:pt x="6680" y="44193"/>
                    <a:pt x="6660" y="44214"/>
                    <a:pt x="6660" y="44214"/>
                  </a:cubicBezTo>
                  <a:cubicBezTo>
                    <a:pt x="6640" y="44214"/>
                    <a:pt x="6660" y="44193"/>
                    <a:pt x="6660" y="44193"/>
                  </a:cubicBezTo>
                  <a:close/>
                  <a:moveTo>
                    <a:pt x="8920" y="44071"/>
                  </a:moveTo>
                  <a:cubicBezTo>
                    <a:pt x="8982" y="44112"/>
                    <a:pt x="8982" y="44153"/>
                    <a:pt x="9002" y="44193"/>
                  </a:cubicBezTo>
                  <a:cubicBezTo>
                    <a:pt x="8982" y="44214"/>
                    <a:pt x="8982" y="44234"/>
                    <a:pt x="8961" y="44234"/>
                  </a:cubicBezTo>
                  <a:cubicBezTo>
                    <a:pt x="8900" y="44214"/>
                    <a:pt x="8880" y="44153"/>
                    <a:pt x="8859" y="44092"/>
                  </a:cubicBezTo>
                  <a:cubicBezTo>
                    <a:pt x="8880" y="44071"/>
                    <a:pt x="8900" y="44071"/>
                    <a:pt x="8920" y="44071"/>
                  </a:cubicBezTo>
                  <a:close/>
                  <a:moveTo>
                    <a:pt x="8147" y="43847"/>
                  </a:moveTo>
                  <a:cubicBezTo>
                    <a:pt x="8187" y="43868"/>
                    <a:pt x="8208" y="43929"/>
                    <a:pt x="8248" y="43949"/>
                  </a:cubicBezTo>
                  <a:cubicBezTo>
                    <a:pt x="8269" y="43990"/>
                    <a:pt x="8228" y="44051"/>
                    <a:pt x="8269" y="44092"/>
                  </a:cubicBezTo>
                  <a:cubicBezTo>
                    <a:pt x="8248" y="44132"/>
                    <a:pt x="8208" y="44173"/>
                    <a:pt x="8187" y="44234"/>
                  </a:cubicBezTo>
                  <a:cubicBezTo>
                    <a:pt x="8168" y="44244"/>
                    <a:pt x="8149" y="44248"/>
                    <a:pt x="8132" y="44248"/>
                  </a:cubicBezTo>
                  <a:cubicBezTo>
                    <a:pt x="8076" y="44248"/>
                    <a:pt x="8030" y="44209"/>
                    <a:pt x="7984" y="44193"/>
                  </a:cubicBezTo>
                  <a:cubicBezTo>
                    <a:pt x="7963" y="44193"/>
                    <a:pt x="7963" y="44173"/>
                    <a:pt x="7984" y="44153"/>
                  </a:cubicBezTo>
                  <a:cubicBezTo>
                    <a:pt x="7996" y="44141"/>
                    <a:pt x="8010" y="44137"/>
                    <a:pt x="8024" y="44137"/>
                  </a:cubicBezTo>
                  <a:cubicBezTo>
                    <a:pt x="8040" y="44137"/>
                    <a:pt x="8056" y="44141"/>
                    <a:pt x="8072" y="44141"/>
                  </a:cubicBezTo>
                  <a:cubicBezTo>
                    <a:pt x="8092" y="44141"/>
                    <a:pt x="8110" y="44136"/>
                    <a:pt x="8126" y="44112"/>
                  </a:cubicBezTo>
                  <a:cubicBezTo>
                    <a:pt x="8147" y="44071"/>
                    <a:pt x="8147" y="44030"/>
                    <a:pt x="8147" y="43990"/>
                  </a:cubicBezTo>
                  <a:cubicBezTo>
                    <a:pt x="8147" y="43949"/>
                    <a:pt x="8085" y="43949"/>
                    <a:pt x="8085" y="43908"/>
                  </a:cubicBezTo>
                  <a:cubicBezTo>
                    <a:pt x="8106" y="43888"/>
                    <a:pt x="8106" y="43868"/>
                    <a:pt x="8147" y="43847"/>
                  </a:cubicBezTo>
                  <a:close/>
                  <a:moveTo>
                    <a:pt x="6130" y="43941"/>
                  </a:moveTo>
                  <a:cubicBezTo>
                    <a:pt x="6141" y="43941"/>
                    <a:pt x="6155" y="43944"/>
                    <a:pt x="6171" y="43949"/>
                  </a:cubicBezTo>
                  <a:cubicBezTo>
                    <a:pt x="6171" y="43990"/>
                    <a:pt x="6191" y="44030"/>
                    <a:pt x="6232" y="44071"/>
                  </a:cubicBezTo>
                  <a:cubicBezTo>
                    <a:pt x="6232" y="44112"/>
                    <a:pt x="6232" y="44153"/>
                    <a:pt x="6232" y="44193"/>
                  </a:cubicBezTo>
                  <a:cubicBezTo>
                    <a:pt x="6253" y="44234"/>
                    <a:pt x="6293" y="44214"/>
                    <a:pt x="6273" y="44254"/>
                  </a:cubicBezTo>
                  <a:cubicBezTo>
                    <a:pt x="6253" y="44275"/>
                    <a:pt x="6232" y="44275"/>
                    <a:pt x="6212" y="44275"/>
                  </a:cubicBezTo>
                  <a:cubicBezTo>
                    <a:pt x="6171" y="44234"/>
                    <a:pt x="6151" y="44153"/>
                    <a:pt x="6090" y="44132"/>
                  </a:cubicBezTo>
                  <a:cubicBezTo>
                    <a:pt x="6090" y="44071"/>
                    <a:pt x="6110" y="44030"/>
                    <a:pt x="6049" y="43990"/>
                  </a:cubicBezTo>
                  <a:cubicBezTo>
                    <a:pt x="6079" y="43960"/>
                    <a:pt x="6098" y="43941"/>
                    <a:pt x="6130" y="43941"/>
                  </a:cubicBezTo>
                  <a:close/>
                  <a:moveTo>
                    <a:pt x="8574" y="44214"/>
                  </a:moveTo>
                  <a:cubicBezTo>
                    <a:pt x="8534" y="44254"/>
                    <a:pt x="8513" y="44295"/>
                    <a:pt x="8452" y="44316"/>
                  </a:cubicBezTo>
                  <a:cubicBezTo>
                    <a:pt x="8472" y="44214"/>
                    <a:pt x="8493" y="44214"/>
                    <a:pt x="8574" y="44214"/>
                  </a:cubicBezTo>
                  <a:close/>
                  <a:moveTo>
                    <a:pt x="8941" y="44417"/>
                  </a:moveTo>
                  <a:cubicBezTo>
                    <a:pt x="8941" y="44417"/>
                    <a:pt x="8941" y="44438"/>
                    <a:pt x="8941" y="44438"/>
                  </a:cubicBezTo>
                  <a:lnTo>
                    <a:pt x="8920" y="44438"/>
                  </a:lnTo>
                  <a:cubicBezTo>
                    <a:pt x="8920" y="44417"/>
                    <a:pt x="8920" y="44417"/>
                    <a:pt x="8920" y="44417"/>
                  </a:cubicBezTo>
                  <a:close/>
                  <a:moveTo>
                    <a:pt x="8737" y="44397"/>
                  </a:moveTo>
                  <a:cubicBezTo>
                    <a:pt x="8758" y="44417"/>
                    <a:pt x="8758" y="44438"/>
                    <a:pt x="8737" y="44458"/>
                  </a:cubicBezTo>
                  <a:cubicBezTo>
                    <a:pt x="8731" y="44464"/>
                    <a:pt x="8727" y="44467"/>
                    <a:pt x="8724" y="44467"/>
                  </a:cubicBezTo>
                  <a:cubicBezTo>
                    <a:pt x="8715" y="44467"/>
                    <a:pt x="8711" y="44452"/>
                    <a:pt x="8696" y="44438"/>
                  </a:cubicBezTo>
                  <a:cubicBezTo>
                    <a:pt x="8696" y="44417"/>
                    <a:pt x="8717" y="44397"/>
                    <a:pt x="8737" y="44397"/>
                  </a:cubicBezTo>
                  <a:close/>
                  <a:moveTo>
                    <a:pt x="8880" y="44499"/>
                  </a:moveTo>
                  <a:cubicBezTo>
                    <a:pt x="8900" y="44519"/>
                    <a:pt x="8900" y="44519"/>
                    <a:pt x="8920" y="44540"/>
                  </a:cubicBezTo>
                  <a:cubicBezTo>
                    <a:pt x="8910" y="44550"/>
                    <a:pt x="8895" y="44555"/>
                    <a:pt x="8880" y="44555"/>
                  </a:cubicBezTo>
                  <a:cubicBezTo>
                    <a:pt x="8864" y="44555"/>
                    <a:pt x="8849" y="44550"/>
                    <a:pt x="8839" y="44540"/>
                  </a:cubicBezTo>
                  <a:cubicBezTo>
                    <a:pt x="8839" y="44519"/>
                    <a:pt x="8859" y="44519"/>
                    <a:pt x="8880" y="44499"/>
                  </a:cubicBezTo>
                  <a:close/>
                  <a:moveTo>
                    <a:pt x="9043" y="44743"/>
                  </a:moveTo>
                  <a:cubicBezTo>
                    <a:pt x="9043" y="44764"/>
                    <a:pt x="9043" y="44764"/>
                    <a:pt x="9022" y="44764"/>
                  </a:cubicBezTo>
                  <a:cubicBezTo>
                    <a:pt x="9022" y="44743"/>
                    <a:pt x="9043" y="44743"/>
                    <a:pt x="9043" y="44743"/>
                  </a:cubicBezTo>
                  <a:close/>
                  <a:moveTo>
                    <a:pt x="8819" y="44784"/>
                  </a:moveTo>
                  <a:cubicBezTo>
                    <a:pt x="8839" y="44784"/>
                    <a:pt x="8859" y="44804"/>
                    <a:pt x="8859" y="44804"/>
                  </a:cubicBezTo>
                  <a:cubicBezTo>
                    <a:pt x="8847" y="44817"/>
                    <a:pt x="8838" y="44822"/>
                    <a:pt x="8832" y="44822"/>
                  </a:cubicBezTo>
                  <a:cubicBezTo>
                    <a:pt x="8819" y="44822"/>
                    <a:pt x="8819" y="44798"/>
                    <a:pt x="8819" y="44784"/>
                  </a:cubicBezTo>
                  <a:close/>
                  <a:moveTo>
                    <a:pt x="8154" y="44755"/>
                  </a:moveTo>
                  <a:cubicBezTo>
                    <a:pt x="8157" y="44755"/>
                    <a:pt x="8161" y="44758"/>
                    <a:pt x="8167" y="44764"/>
                  </a:cubicBezTo>
                  <a:cubicBezTo>
                    <a:pt x="8167" y="44764"/>
                    <a:pt x="8147" y="44764"/>
                    <a:pt x="8147" y="44784"/>
                  </a:cubicBezTo>
                  <a:cubicBezTo>
                    <a:pt x="8147" y="44784"/>
                    <a:pt x="8147" y="44804"/>
                    <a:pt x="8126" y="44825"/>
                  </a:cubicBezTo>
                  <a:cubicBezTo>
                    <a:pt x="8106" y="44804"/>
                    <a:pt x="8106" y="44784"/>
                    <a:pt x="8147" y="44784"/>
                  </a:cubicBezTo>
                  <a:cubicBezTo>
                    <a:pt x="8147" y="44770"/>
                    <a:pt x="8147" y="44755"/>
                    <a:pt x="8154" y="44755"/>
                  </a:cubicBezTo>
                  <a:close/>
                  <a:moveTo>
                    <a:pt x="8963" y="44899"/>
                  </a:moveTo>
                  <a:cubicBezTo>
                    <a:pt x="8974" y="44899"/>
                    <a:pt x="8987" y="44901"/>
                    <a:pt x="9002" y="44906"/>
                  </a:cubicBezTo>
                  <a:cubicBezTo>
                    <a:pt x="9002" y="44927"/>
                    <a:pt x="9002" y="44947"/>
                    <a:pt x="9002" y="44947"/>
                  </a:cubicBezTo>
                  <a:cubicBezTo>
                    <a:pt x="8992" y="44967"/>
                    <a:pt x="8976" y="44972"/>
                    <a:pt x="8961" y="44972"/>
                  </a:cubicBezTo>
                  <a:cubicBezTo>
                    <a:pt x="8946" y="44972"/>
                    <a:pt x="8931" y="44967"/>
                    <a:pt x="8920" y="44967"/>
                  </a:cubicBezTo>
                  <a:cubicBezTo>
                    <a:pt x="8920" y="44921"/>
                    <a:pt x="8932" y="44899"/>
                    <a:pt x="8963" y="44899"/>
                  </a:cubicBezTo>
                  <a:close/>
                  <a:moveTo>
                    <a:pt x="8927" y="45141"/>
                  </a:moveTo>
                  <a:cubicBezTo>
                    <a:pt x="8930" y="45141"/>
                    <a:pt x="8934" y="45144"/>
                    <a:pt x="8941" y="45151"/>
                  </a:cubicBezTo>
                  <a:lnTo>
                    <a:pt x="8920" y="45151"/>
                  </a:lnTo>
                  <a:cubicBezTo>
                    <a:pt x="8920" y="45165"/>
                    <a:pt x="8920" y="45179"/>
                    <a:pt x="8913" y="45179"/>
                  </a:cubicBezTo>
                  <a:cubicBezTo>
                    <a:pt x="8910" y="45179"/>
                    <a:pt x="8906" y="45177"/>
                    <a:pt x="8900" y="45171"/>
                  </a:cubicBezTo>
                  <a:cubicBezTo>
                    <a:pt x="8900" y="45151"/>
                    <a:pt x="8900" y="45151"/>
                    <a:pt x="8920" y="45151"/>
                  </a:cubicBezTo>
                  <a:cubicBezTo>
                    <a:pt x="8920" y="45151"/>
                    <a:pt x="8920" y="45141"/>
                    <a:pt x="8927" y="45141"/>
                  </a:cubicBezTo>
                  <a:close/>
                  <a:moveTo>
                    <a:pt x="11812" y="0"/>
                  </a:moveTo>
                  <a:cubicBezTo>
                    <a:pt x="11751" y="41"/>
                    <a:pt x="11751" y="102"/>
                    <a:pt x="11751" y="143"/>
                  </a:cubicBezTo>
                  <a:cubicBezTo>
                    <a:pt x="11751" y="163"/>
                    <a:pt x="11731" y="163"/>
                    <a:pt x="11731" y="163"/>
                  </a:cubicBezTo>
                  <a:cubicBezTo>
                    <a:pt x="11690" y="143"/>
                    <a:pt x="11670" y="122"/>
                    <a:pt x="11629" y="122"/>
                  </a:cubicBezTo>
                  <a:cubicBezTo>
                    <a:pt x="11568" y="122"/>
                    <a:pt x="11588" y="183"/>
                    <a:pt x="11568" y="224"/>
                  </a:cubicBezTo>
                  <a:cubicBezTo>
                    <a:pt x="11560" y="228"/>
                    <a:pt x="11553" y="230"/>
                    <a:pt x="11548" y="230"/>
                  </a:cubicBezTo>
                  <a:cubicBezTo>
                    <a:pt x="11526" y="230"/>
                    <a:pt x="11519" y="204"/>
                    <a:pt x="11487" y="204"/>
                  </a:cubicBezTo>
                  <a:cubicBezTo>
                    <a:pt x="11466" y="224"/>
                    <a:pt x="11446" y="244"/>
                    <a:pt x="11425" y="265"/>
                  </a:cubicBezTo>
                  <a:lnTo>
                    <a:pt x="11303" y="265"/>
                  </a:lnTo>
                  <a:lnTo>
                    <a:pt x="11303" y="387"/>
                  </a:lnTo>
                  <a:cubicBezTo>
                    <a:pt x="11324" y="407"/>
                    <a:pt x="11364" y="407"/>
                    <a:pt x="11364" y="448"/>
                  </a:cubicBezTo>
                  <a:cubicBezTo>
                    <a:pt x="11344" y="469"/>
                    <a:pt x="11324" y="469"/>
                    <a:pt x="11324" y="489"/>
                  </a:cubicBezTo>
                  <a:cubicBezTo>
                    <a:pt x="11283" y="469"/>
                    <a:pt x="11242" y="448"/>
                    <a:pt x="11201" y="428"/>
                  </a:cubicBezTo>
                  <a:cubicBezTo>
                    <a:pt x="11201" y="448"/>
                    <a:pt x="11181" y="469"/>
                    <a:pt x="11181" y="469"/>
                  </a:cubicBezTo>
                  <a:cubicBezTo>
                    <a:pt x="11201" y="570"/>
                    <a:pt x="11283" y="631"/>
                    <a:pt x="11344" y="693"/>
                  </a:cubicBezTo>
                  <a:cubicBezTo>
                    <a:pt x="11324" y="703"/>
                    <a:pt x="11308" y="708"/>
                    <a:pt x="11296" y="708"/>
                  </a:cubicBezTo>
                  <a:cubicBezTo>
                    <a:pt x="11283" y="708"/>
                    <a:pt x="11273" y="703"/>
                    <a:pt x="11263" y="693"/>
                  </a:cubicBezTo>
                  <a:cubicBezTo>
                    <a:pt x="11263" y="652"/>
                    <a:pt x="11242" y="631"/>
                    <a:pt x="11201" y="631"/>
                  </a:cubicBezTo>
                  <a:cubicBezTo>
                    <a:pt x="11120" y="631"/>
                    <a:pt x="11120" y="693"/>
                    <a:pt x="11079" y="733"/>
                  </a:cubicBezTo>
                  <a:cubicBezTo>
                    <a:pt x="11120" y="774"/>
                    <a:pt x="11140" y="815"/>
                    <a:pt x="11181" y="835"/>
                  </a:cubicBezTo>
                  <a:cubicBezTo>
                    <a:pt x="11140" y="855"/>
                    <a:pt x="11079" y="835"/>
                    <a:pt x="11059" y="876"/>
                  </a:cubicBezTo>
                  <a:cubicBezTo>
                    <a:pt x="11039" y="876"/>
                    <a:pt x="11039" y="896"/>
                    <a:pt x="11039" y="896"/>
                  </a:cubicBezTo>
                  <a:cubicBezTo>
                    <a:pt x="11039" y="937"/>
                    <a:pt x="11100" y="957"/>
                    <a:pt x="11079" y="998"/>
                  </a:cubicBezTo>
                  <a:cubicBezTo>
                    <a:pt x="11072" y="1013"/>
                    <a:pt x="11061" y="1017"/>
                    <a:pt x="11049" y="1017"/>
                  </a:cubicBezTo>
                  <a:cubicBezTo>
                    <a:pt x="11036" y="1017"/>
                    <a:pt x="11021" y="1012"/>
                    <a:pt x="11005" y="1012"/>
                  </a:cubicBezTo>
                  <a:cubicBezTo>
                    <a:pt x="10996" y="1012"/>
                    <a:pt x="10987" y="1014"/>
                    <a:pt x="10977" y="1018"/>
                  </a:cubicBezTo>
                  <a:lnTo>
                    <a:pt x="10957" y="998"/>
                  </a:lnTo>
                  <a:cubicBezTo>
                    <a:pt x="10937" y="1039"/>
                    <a:pt x="10916" y="1059"/>
                    <a:pt x="10896" y="1079"/>
                  </a:cubicBezTo>
                  <a:cubicBezTo>
                    <a:pt x="10876" y="1079"/>
                    <a:pt x="10876" y="1039"/>
                    <a:pt x="10855" y="1018"/>
                  </a:cubicBezTo>
                  <a:lnTo>
                    <a:pt x="10794" y="1018"/>
                  </a:lnTo>
                  <a:cubicBezTo>
                    <a:pt x="10753" y="998"/>
                    <a:pt x="10753" y="998"/>
                    <a:pt x="10774" y="957"/>
                  </a:cubicBezTo>
                  <a:lnTo>
                    <a:pt x="10916" y="957"/>
                  </a:lnTo>
                  <a:cubicBezTo>
                    <a:pt x="10937" y="917"/>
                    <a:pt x="10937" y="876"/>
                    <a:pt x="10916" y="835"/>
                  </a:cubicBezTo>
                  <a:cubicBezTo>
                    <a:pt x="10896" y="815"/>
                    <a:pt x="10896" y="794"/>
                    <a:pt x="10855" y="794"/>
                  </a:cubicBezTo>
                  <a:lnTo>
                    <a:pt x="10814" y="835"/>
                  </a:lnTo>
                  <a:cubicBezTo>
                    <a:pt x="10795" y="845"/>
                    <a:pt x="10778" y="849"/>
                    <a:pt x="10762" y="849"/>
                  </a:cubicBezTo>
                  <a:cubicBezTo>
                    <a:pt x="10715" y="849"/>
                    <a:pt x="10687" y="810"/>
                    <a:pt x="10672" y="794"/>
                  </a:cubicBezTo>
                  <a:cubicBezTo>
                    <a:pt x="10631" y="815"/>
                    <a:pt x="10611" y="855"/>
                    <a:pt x="10570" y="876"/>
                  </a:cubicBezTo>
                  <a:cubicBezTo>
                    <a:pt x="10590" y="835"/>
                    <a:pt x="10550" y="815"/>
                    <a:pt x="10550" y="794"/>
                  </a:cubicBezTo>
                  <a:cubicBezTo>
                    <a:pt x="10550" y="754"/>
                    <a:pt x="10570" y="713"/>
                    <a:pt x="10570" y="672"/>
                  </a:cubicBezTo>
                  <a:cubicBezTo>
                    <a:pt x="10595" y="672"/>
                    <a:pt x="10616" y="675"/>
                    <a:pt x="10634" y="675"/>
                  </a:cubicBezTo>
                  <a:cubicBezTo>
                    <a:pt x="10661" y="675"/>
                    <a:pt x="10680" y="668"/>
                    <a:pt x="10692" y="631"/>
                  </a:cubicBezTo>
                  <a:lnTo>
                    <a:pt x="10692" y="489"/>
                  </a:lnTo>
                  <a:cubicBezTo>
                    <a:pt x="10635" y="413"/>
                    <a:pt x="10596" y="283"/>
                    <a:pt x="10475" y="283"/>
                  </a:cubicBezTo>
                  <a:cubicBezTo>
                    <a:pt x="10466" y="283"/>
                    <a:pt x="10457" y="284"/>
                    <a:pt x="10448" y="285"/>
                  </a:cubicBezTo>
                  <a:cubicBezTo>
                    <a:pt x="10407" y="367"/>
                    <a:pt x="10468" y="428"/>
                    <a:pt x="10489" y="489"/>
                  </a:cubicBezTo>
                  <a:cubicBezTo>
                    <a:pt x="10468" y="530"/>
                    <a:pt x="10448" y="550"/>
                    <a:pt x="10407" y="570"/>
                  </a:cubicBezTo>
                  <a:cubicBezTo>
                    <a:pt x="10407" y="530"/>
                    <a:pt x="10407" y="509"/>
                    <a:pt x="10387" y="489"/>
                  </a:cubicBezTo>
                  <a:cubicBezTo>
                    <a:pt x="10366" y="489"/>
                    <a:pt x="10346" y="489"/>
                    <a:pt x="10326" y="469"/>
                  </a:cubicBezTo>
                  <a:cubicBezTo>
                    <a:pt x="10326" y="387"/>
                    <a:pt x="10265" y="326"/>
                    <a:pt x="10285" y="244"/>
                  </a:cubicBezTo>
                  <a:cubicBezTo>
                    <a:pt x="10265" y="214"/>
                    <a:pt x="10244" y="199"/>
                    <a:pt x="10224" y="199"/>
                  </a:cubicBezTo>
                  <a:cubicBezTo>
                    <a:pt x="10204" y="199"/>
                    <a:pt x="10183" y="214"/>
                    <a:pt x="10163" y="244"/>
                  </a:cubicBezTo>
                  <a:cubicBezTo>
                    <a:pt x="10163" y="285"/>
                    <a:pt x="10183" y="306"/>
                    <a:pt x="10204" y="346"/>
                  </a:cubicBezTo>
                  <a:lnTo>
                    <a:pt x="10204" y="469"/>
                  </a:lnTo>
                  <a:cubicBezTo>
                    <a:pt x="10204" y="509"/>
                    <a:pt x="10204" y="550"/>
                    <a:pt x="10224" y="591"/>
                  </a:cubicBezTo>
                  <a:cubicBezTo>
                    <a:pt x="10183" y="611"/>
                    <a:pt x="10163" y="652"/>
                    <a:pt x="10122" y="693"/>
                  </a:cubicBezTo>
                  <a:cubicBezTo>
                    <a:pt x="10122" y="668"/>
                    <a:pt x="10118" y="660"/>
                    <a:pt x="10112" y="660"/>
                  </a:cubicBezTo>
                  <a:cubicBezTo>
                    <a:pt x="10103" y="660"/>
                    <a:pt x="10087" y="682"/>
                    <a:pt x="10074" y="682"/>
                  </a:cubicBezTo>
                  <a:cubicBezTo>
                    <a:pt x="10069" y="682"/>
                    <a:pt x="10065" y="679"/>
                    <a:pt x="10061" y="672"/>
                  </a:cubicBezTo>
                  <a:cubicBezTo>
                    <a:pt x="10020" y="652"/>
                    <a:pt x="10041" y="591"/>
                    <a:pt x="10020" y="570"/>
                  </a:cubicBezTo>
                  <a:lnTo>
                    <a:pt x="9939" y="570"/>
                  </a:lnTo>
                  <a:cubicBezTo>
                    <a:pt x="9922" y="587"/>
                    <a:pt x="9919" y="617"/>
                    <a:pt x="9897" y="617"/>
                  </a:cubicBezTo>
                  <a:cubicBezTo>
                    <a:pt x="9892" y="617"/>
                    <a:pt x="9885" y="615"/>
                    <a:pt x="9878" y="611"/>
                  </a:cubicBezTo>
                  <a:cubicBezTo>
                    <a:pt x="9857" y="489"/>
                    <a:pt x="9857" y="489"/>
                    <a:pt x="9776" y="489"/>
                  </a:cubicBezTo>
                  <a:cubicBezTo>
                    <a:pt x="9735" y="550"/>
                    <a:pt x="9674" y="591"/>
                    <a:pt x="9694" y="672"/>
                  </a:cubicBezTo>
                  <a:cubicBezTo>
                    <a:pt x="9633" y="672"/>
                    <a:pt x="9572" y="672"/>
                    <a:pt x="9552" y="733"/>
                  </a:cubicBezTo>
                  <a:cubicBezTo>
                    <a:pt x="9511" y="672"/>
                    <a:pt x="9491" y="631"/>
                    <a:pt x="9470" y="570"/>
                  </a:cubicBezTo>
                  <a:lnTo>
                    <a:pt x="9389" y="570"/>
                  </a:lnTo>
                  <a:cubicBezTo>
                    <a:pt x="9348" y="672"/>
                    <a:pt x="9246" y="672"/>
                    <a:pt x="9206" y="754"/>
                  </a:cubicBezTo>
                  <a:cubicBezTo>
                    <a:pt x="9145" y="733"/>
                    <a:pt x="9124" y="693"/>
                    <a:pt x="9083" y="672"/>
                  </a:cubicBezTo>
                  <a:cubicBezTo>
                    <a:pt x="9022" y="733"/>
                    <a:pt x="9063" y="835"/>
                    <a:pt x="8982" y="896"/>
                  </a:cubicBezTo>
                  <a:cubicBezTo>
                    <a:pt x="9022" y="957"/>
                    <a:pt x="9022" y="998"/>
                    <a:pt x="9002" y="1059"/>
                  </a:cubicBezTo>
                  <a:cubicBezTo>
                    <a:pt x="8961" y="1039"/>
                    <a:pt x="8920" y="998"/>
                    <a:pt x="8880" y="957"/>
                  </a:cubicBezTo>
                  <a:cubicBezTo>
                    <a:pt x="8859" y="876"/>
                    <a:pt x="8859" y="876"/>
                    <a:pt x="8778" y="855"/>
                  </a:cubicBezTo>
                  <a:cubicBezTo>
                    <a:pt x="8737" y="896"/>
                    <a:pt x="8696" y="957"/>
                    <a:pt x="8635" y="978"/>
                  </a:cubicBezTo>
                  <a:cubicBezTo>
                    <a:pt x="8615" y="1018"/>
                    <a:pt x="8656" y="1079"/>
                    <a:pt x="8574" y="1120"/>
                  </a:cubicBezTo>
                  <a:cubicBezTo>
                    <a:pt x="8554" y="1120"/>
                    <a:pt x="8534" y="1125"/>
                    <a:pt x="8513" y="1125"/>
                  </a:cubicBezTo>
                  <a:cubicBezTo>
                    <a:pt x="8493" y="1125"/>
                    <a:pt x="8472" y="1120"/>
                    <a:pt x="8452" y="1100"/>
                  </a:cubicBezTo>
                  <a:cubicBezTo>
                    <a:pt x="8472" y="1059"/>
                    <a:pt x="8493" y="1018"/>
                    <a:pt x="8472" y="978"/>
                  </a:cubicBezTo>
                  <a:cubicBezTo>
                    <a:pt x="8452" y="937"/>
                    <a:pt x="8411" y="896"/>
                    <a:pt x="8391" y="855"/>
                  </a:cubicBezTo>
                  <a:cubicBezTo>
                    <a:pt x="8379" y="849"/>
                    <a:pt x="8367" y="847"/>
                    <a:pt x="8356" y="847"/>
                  </a:cubicBezTo>
                  <a:cubicBezTo>
                    <a:pt x="8330" y="847"/>
                    <a:pt x="8310" y="861"/>
                    <a:pt x="8310" y="876"/>
                  </a:cubicBezTo>
                  <a:cubicBezTo>
                    <a:pt x="8248" y="978"/>
                    <a:pt x="8208" y="1059"/>
                    <a:pt x="8208" y="1181"/>
                  </a:cubicBezTo>
                  <a:cubicBezTo>
                    <a:pt x="8167" y="1161"/>
                    <a:pt x="8167" y="1120"/>
                    <a:pt x="8106" y="1120"/>
                  </a:cubicBezTo>
                  <a:cubicBezTo>
                    <a:pt x="8065" y="1161"/>
                    <a:pt x="8024" y="1202"/>
                    <a:pt x="7984" y="1263"/>
                  </a:cubicBezTo>
                  <a:cubicBezTo>
                    <a:pt x="8004" y="1324"/>
                    <a:pt x="8065" y="1365"/>
                    <a:pt x="8045" y="1446"/>
                  </a:cubicBezTo>
                  <a:cubicBezTo>
                    <a:pt x="8085" y="1487"/>
                    <a:pt x="8106" y="1507"/>
                    <a:pt x="8147" y="1548"/>
                  </a:cubicBezTo>
                  <a:cubicBezTo>
                    <a:pt x="8157" y="1538"/>
                    <a:pt x="8172" y="1538"/>
                    <a:pt x="8190" y="1538"/>
                  </a:cubicBezTo>
                  <a:cubicBezTo>
                    <a:pt x="8208" y="1538"/>
                    <a:pt x="8228" y="1538"/>
                    <a:pt x="8248" y="1528"/>
                  </a:cubicBezTo>
                  <a:cubicBezTo>
                    <a:pt x="8208" y="1466"/>
                    <a:pt x="8269" y="1426"/>
                    <a:pt x="8289" y="1385"/>
                  </a:cubicBezTo>
                  <a:lnTo>
                    <a:pt x="8289" y="1222"/>
                  </a:lnTo>
                  <a:cubicBezTo>
                    <a:pt x="8324" y="1205"/>
                    <a:pt x="8344" y="1157"/>
                    <a:pt x="8375" y="1157"/>
                  </a:cubicBezTo>
                  <a:cubicBezTo>
                    <a:pt x="8380" y="1157"/>
                    <a:pt x="8385" y="1158"/>
                    <a:pt x="8391" y="1161"/>
                  </a:cubicBezTo>
                  <a:cubicBezTo>
                    <a:pt x="8432" y="1202"/>
                    <a:pt x="8350" y="1222"/>
                    <a:pt x="8391" y="1283"/>
                  </a:cubicBezTo>
                  <a:cubicBezTo>
                    <a:pt x="8391" y="1283"/>
                    <a:pt x="8432" y="1304"/>
                    <a:pt x="8452" y="1324"/>
                  </a:cubicBezTo>
                  <a:cubicBezTo>
                    <a:pt x="8472" y="1283"/>
                    <a:pt x="8513" y="1263"/>
                    <a:pt x="8534" y="1222"/>
                  </a:cubicBezTo>
                  <a:cubicBezTo>
                    <a:pt x="8615" y="1181"/>
                    <a:pt x="8696" y="1161"/>
                    <a:pt x="8758" y="1120"/>
                  </a:cubicBezTo>
                  <a:cubicBezTo>
                    <a:pt x="8778" y="1079"/>
                    <a:pt x="8737" y="1039"/>
                    <a:pt x="8758" y="1018"/>
                  </a:cubicBezTo>
                  <a:cubicBezTo>
                    <a:pt x="8764" y="1016"/>
                    <a:pt x="8770" y="1015"/>
                    <a:pt x="8776" y="1015"/>
                  </a:cubicBezTo>
                  <a:cubicBezTo>
                    <a:pt x="8824" y="1015"/>
                    <a:pt x="8846" y="1082"/>
                    <a:pt x="8900" y="1100"/>
                  </a:cubicBezTo>
                  <a:cubicBezTo>
                    <a:pt x="8910" y="1100"/>
                    <a:pt x="8926" y="1095"/>
                    <a:pt x="8941" y="1095"/>
                  </a:cubicBezTo>
                  <a:cubicBezTo>
                    <a:pt x="8956" y="1095"/>
                    <a:pt x="8971" y="1100"/>
                    <a:pt x="8982" y="1120"/>
                  </a:cubicBezTo>
                  <a:cubicBezTo>
                    <a:pt x="8961" y="1120"/>
                    <a:pt x="8961" y="1141"/>
                    <a:pt x="8961" y="1161"/>
                  </a:cubicBezTo>
                  <a:cubicBezTo>
                    <a:pt x="8961" y="1181"/>
                    <a:pt x="9002" y="1202"/>
                    <a:pt x="9002" y="1242"/>
                  </a:cubicBezTo>
                  <a:cubicBezTo>
                    <a:pt x="8982" y="1283"/>
                    <a:pt x="8961" y="1344"/>
                    <a:pt x="8941" y="1405"/>
                  </a:cubicBezTo>
                  <a:lnTo>
                    <a:pt x="8859" y="1405"/>
                  </a:lnTo>
                  <a:cubicBezTo>
                    <a:pt x="8819" y="1426"/>
                    <a:pt x="8798" y="1466"/>
                    <a:pt x="8758" y="1487"/>
                  </a:cubicBezTo>
                  <a:cubicBezTo>
                    <a:pt x="8656" y="1487"/>
                    <a:pt x="8656" y="1487"/>
                    <a:pt x="8595" y="1528"/>
                  </a:cubicBezTo>
                  <a:cubicBezTo>
                    <a:pt x="8656" y="1568"/>
                    <a:pt x="8615" y="1629"/>
                    <a:pt x="8615" y="1670"/>
                  </a:cubicBezTo>
                  <a:cubicBezTo>
                    <a:pt x="8615" y="1690"/>
                    <a:pt x="8635" y="1711"/>
                    <a:pt x="8656" y="1711"/>
                  </a:cubicBezTo>
                  <a:cubicBezTo>
                    <a:pt x="8635" y="1731"/>
                    <a:pt x="8615" y="1752"/>
                    <a:pt x="8595" y="1772"/>
                  </a:cubicBezTo>
                  <a:lnTo>
                    <a:pt x="8595" y="1853"/>
                  </a:lnTo>
                  <a:cubicBezTo>
                    <a:pt x="8615" y="1874"/>
                    <a:pt x="8635" y="1894"/>
                    <a:pt x="8656" y="1914"/>
                  </a:cubicBezTo>
                  <a:cubicBezTo>
                    <a:pt x="8554" y="1935"/>
                    <a:pt x="8635" y="2057"/>
                    <a:pt x="8554" y="2098"/>
                  </a:cubicBezTo>
                  <a:cubicBezTo>
                    <a:pt x="8493" y="2037"/>
                    <a:pt x="8493" y="1955"/>
                    <a:pt x="8452" y="1894"/>
                  </a:cubicBezTo>
                  <a:cubicBezTo>
                    <a:pt x="8493" y="1853"/>
                    <a:pt x="8534" y="1813"/>
                    <a:pt x="8513" y="1752"/>
                  </a:cubicBezTo>
                  <a:cubicBezTo>
                    <a:pt x="8493" y="1711"/>
                    <a:pt x="8472" y="1711"/>
                    <a:pt x="8472" y="1690"/>
                  </a:cubicBezTo>
                  <a:cubicBezTo>
                    <a:pt x="8493" y="1670"/>
                    <a:pt x="8472" y="1609"/>
                    <a:pt x="8493" y="1589"/>
                  </a:cubicBezTo>
                  <a:cubicBezTo>
                    <a:pt x="8509" y="1589"/>
                    <a:pt x="8522" y="1592"/>
                    <a:pt x="8533" y="1592"/>
                  </a:cubicBezTo>
                  <a:cubicBezTo>
                    <a:pt x="8550" y="1592"/>
                    <a:pt x="8562" y="1585"/>
                    <a:pt x="8574" y="1548"/>
                  </a:cubicBezTo>
                  <a:cubicBezTo>
                    <a:pt x="8554" y="1528"/>
                    <a:pt x="8534" y="1507"/>
                    <a:pt x="8493" y="1487"/>
                  </a:cubicBezTo>
                  <a:cubicBezTo>
                    <a:pt x="8482" y="1481"/>
                    <a:pt x="8472" y="1479"/>
                    <a:pt x="8464" y="1479"/>
                  </a:cubicBezTo>
                  <a:cubicBezTo>
                    <a:pt x="8441" y="1479"/>
                    <a:pt x="8426" y="1498"/>
                    <a:pt x="8411" y="1528"/>
                  </a:cubicBezTo>
                  <a:cubicBezTo>
                    <a:pt x="8411" y="1589"/>
                    <a:pt x="8411" y="1629"/>
                    <a:pt x="8391" y="1711"/>
                  </a:cubicBezTo>
                  <a:cubicBezTo>
                    <a:pt x="8378" y="1686"/>
                    <a:pt x="8358" y="1668"/>
                    <a:pt x="8339" y="1668"/>
                  </a:cubicBezTo>
                  <a:cubicBezTo>
                    <a:pt x="8328" y="1668"/>
                    <a:pt x="8317" y="1675"/>
                    <a:pt x="8310" y="1690"/>
                  </a:cubicBezTo>
                  <a:cubicBezTo>
                    <a:pt x="8269" y="1731"/>
                    <a:pt x="8330" y="1752"/>
                    <a:pt x="8310" y="1792"/>
                  </a:cubicBezTo>
                  <a:cubicBezTo>
                    <a:pt x="8269" y="1813"/>
                    <a:pt x="8248" y="1853"/>
                    <a:pt x="8208" y="1874"/>
                  </a:cubicBezTo>
                  <a:cubicBezTo>
                    <a:pt x="8228" y="1914"/>
                    <a:pt x="8269" y="1914"/>
                    <a:pt x="8269" y="1976"/>
                  </a:cubicBezTo>
                  <a:cubicBezTo>
                    <a:pt x="8228" y="1996"/>
                    <a:pt x="8187" y="2016"/>
                    <a:pt x="8147" y="2037"/>
                  </a:cubicBezTo>
                  <a:cubicBezTo>
                    <a:pt x="8126" y="2016"/>
                    <a:pt x="8106" y="1996"/>
                    <a:pt x="8106" y="1955"/>
                  </a:cubicBezTo>
                  <a:cubicBezTo>
                    <a:pt x="8147" y="1894"/>
                    <a:pt x="8147" y="1813"/>
                    <a:pt x="8085" y="1731"/>
                  </a:cubicBezTo>
                  <a:cubicBezTo>
                    <a:pt x="8096" y="1721"/>
                    <a:pt x="8111" y="1721"/>
                    <a:pt x="8124" y="1721"/>
                  </a:cubicBezTo>
                  <a:cubicBezTo>
                    <a:pt x="8136" y="1721"/>
                    <a:pt x="8147" y="1721"/>
                    <a:pt x="8147" y="1711"/>
                  </a:cubicBezTo>
                  <a:cubicBezTo>
                    <a:pt x="8167" y="1670"/>
                    <a:pt x="8147" y="1650"/>
                    <a:pt x="8126" y="1629"/>
                  </a:cubicBezTo>
                  <a:cubicBezTo>
                    <a:pt x="8085" y="1609"/>
                    <a:pt x="8106" y="1568"/>
                    <a:pt x="8085" y="1548"/>
                  </a:cubicBezTo>
                  <a:cubicBezTo>
                    <a:pt x="8065" y="1528"/>
                    <a:pt x="8045" y="1528"/>
                    <a:pt x="8024" y="1528"/>
                  </a:cubicBezTo>
                  <a:cubicBezTo>
                    <a:pt x="8004" y="1487"/>
                    <a:pt x="8024" y="1446"/>
                    <a:pt x="8004" y="1426"/>
                  </a:cubicBezTo>
                  <a:cubicBezTo>
                    <a:pt x="7984" y="1405"/>
                    <a:pt x="7963" y="1400"/>
                    <a:pt x="7943" y="1400"/>
                  </a:cubicBezTo>
                  <a:cubicBezTo>
                    <a:pt x="7923" y="1400"/>
                    <a:pt x="7902" y="1405"/>
                    <a:pt x="7882" y="1405"/>
                  </a:cubicBezTo>
                  <a:cubicBezTo>
                    <a:pt x="7841" y="1446"/>
                    <a:pt x="7821" y="1507"/>
                    <a:pt x="7800" y="1548"/>
                  </a:cubicBezTo>
                  <a:cubicBezTo>
                    <a:pt x="7821" y="1568"/>
                    <a:pt x="7841" y="1589"/>
                    <a:pt x="7841" y="1609"/>
                  </a:cubicBezTo>
                  <a:cubicBezTo>
                    <a:pt x="7861" y="1670"/>
                    <a:pt x="7841" y="1731"/>
                    <a:pt x="7861" y="1813"/>
                  </a:cubicBezTo>
                  <a:cubicBezTo>
                    <a:pt x="7800" y="1874"/>
                    <a:pt x="7923" y="1935"/>
                    <a:pt x="7902" y="1996"/>
                  </a:cubicBezTo>
                  <a:cubicBezTo>
                    <a:pt x="7893" y="1999"/>
                    <a:pt x="7886" y="2000"/>
                    <a:pt x="7879" y="2000"/>
                  </a:cubicBezTo>
                  <a:cubicBezTo>
                    <a:pt x="7840" y="2000"/>
                    <a:pt x="7835" y="1955"/>
                    <a:pt x="7800" y="1955"/>
                  </a:cubicBezTo>
                  <a:cubicBezTo>
                    <a:pt x="7780" y="1945"/>
                    <a:pt x="7760" y="1945"/>
                    <a:pt x="7739" y="1945"/>
                  </a:cubicBezTo>
                  <a:cubicBezTo>
                    <a:pt x="7719" y="1945"/>
                    <a:pt x="7699" y="1945"/>
                    <a:pt x="7678" y="1935"/>
                  </a:cubicBezTo>
                  <a:cubicBezTo>
                    <a:pt x="7678" y="1894"/>
                    <a:pt x="7719" y="1874"/>
                    <a:pt x="7699" y="1813"/>
                  </a:cubicBezTo>
                  <a:cubicBezTo>
                    <a:pt x="7678" y="1813"/>
                    <a:pt x="7658" y="1792"/>
                    <a:pt x="7637" y="1772"/>
                  </a:cubicBezTo>
                  <a:cubicBezTo>
                    <a:pt x="7658" y="1752"/>
                    <a:pt x="7699" y="1731"/>
                    <a:pt x="7739" y="1711"/>
                  </a:cubicBezTo>
                  <a:cubicBezTo>
                    <a:pt x="7739" y="1690"/>
                    <a:pt x="7699" y="1670"/>
                    <a:pt x="7699" y="1629"/>
                  </a:cubicBezTo>
                  <a:cubicBezTo>
                    <a:pt x="7658" y="1629"/>
                    <a:pt x="7637" y="1589"/>
                    <a:pt x="7617" y="1568"/>
                  </a:cubicBezTo>
                  <a:cubicBezTo>
                    <a:pt x="7597" y="1589"/>
                    <a:pt x="7617" y="1629"/>
                    <a:pt x="7576" y="1650"/>
                  </a:cubicBezTo>
                  <a:lnTo>
                    <a:pt x="7536" y="1650"/>
                  </a:lnTo>
                  <a:cubicBezTo>
                    <a:pt x="7495" y="1589"/>
                    <a:pt x="7475" y="1548"/>
                    <a:pt x="7434" y="1507"/>
                  </a:cubicBezTo>
                  <a:cubicBezTo>
                    <a:pt x="7413" y="1507"/>
                    <a:pt x="7373" y="1507"/>
                    <a:pt x="7332" y="1528"/>
                  </a:cubicBezTo>
                  <a:lnTo>
                    <a:pt x="7332" y="1405"/>
                  </a:lnTo>
                  <a:cubicBezTo>
                    <a:pt x="7352" y="1385"/>
                    <a:pt x="7393" y="1405"/>
                    <a:pt x="7413" y="1365"/>
                  </a:cubicBezTo>
                  <a:cubicBezTo>
                    <a:pt x="7413" y="1344"/>
                    <a:pt x="7413" y="1304"/>
                    <a:pt x="7393" y="1263"/>
                  </a:cubicBezTo>
                  <a:cubicBezTo>
                    <a:pt x="7332" y="1263"/>
                    <a:pt x="7312" y="1324"/>
                    <a:pt x="7271" y="1365"/>
                  </a:cubicBezTo>
                  <a:cubicBezTo>
                    <a:pt x="7251" y="1324"/>
                    <a:pt x="7210" y="1304"/>
                    <a:pt x="7210" y="1242"/>
                  </a:cubicBezTo>
                  <a:cubicBezTo>
                    <a:pt x="7210" y="1222"/>
                    <a:pt x="7169" y="1202"/>
                    <a:pt x="7128" y="1202"/>
                  </a:cubicBezTo>
                  <a:cubicBezTo>
                    <a:pt x="7108" y="1202"/>
                    <a:pt x="7088" y="1222"/>
                    <a:pt x="7067" y="1242"/>
                  </a:cubicBezTo>
                  <a:cubicBezTo>
                    <a:pt x="7067" y="1263"/>
                    <a:pt x="7067" y="1304"/>
                    <a:pt x="7067" y="1324"/>
                  </a:cubicBezTo>
                  <a:cubicBezTo>
                    <a:pt x="7067" y="1324"/>
                    <a:pt x="7067" y="1324"/>
                    <a:pt x="7047" y="1344"/>
                  </a:cubicBezTo>
                  <a:cubicBezTo>
                    <a:pt x="7006" y="1344"/>
                    <a:pt x="7006" y="1283"/>
                    <a:pt x="6965" y="1263"/>
                  </a:cubicBezTo>
                  <a:cubicBezTo>
                    <a:pt x="6955" y="1253"/>
                    <a:pt x="6940" y="1253"/>
                    <a:pt x="6925" y="1253"/>
                  </a:cubicBezTo>
                  <a:cubicBezTo>
                    <a:pt x="6909" y="1253"/>
                    <a:pt x="6894" y="1253"/>
                    <a:pt x="6884" y="1242"/>
                  </a:cubicBezTo>
                  <a:cubicBezTo>
                    <a:pt x="6843" y="1222"/>
                    <a:pt x="6864" y="1161"/>
                    <a:pt x="6864" y="1141"/>
                  </a:cubicBezTo>
                  <a:cubicBezTo>
                    <a:pt x="6802" y="1079"/>
                    <a:pt x="6762" y="1039"/>
                    <a:pt x="6741" y="1018"/>
                  </a:cubicBezTo>
                  <a:cubicBezTo>
                    <a:pt x="6714" y="1018"/>
                    <a:pt x="6705" y="1027"/>
                    <a:pt x="6690" y="1027"/>
                  </a:cubicBezTo>
                  <a:cubicBezTo>
                    <a:pt x="6683" y="1027"/>
                    <a:pt x="6673" y="1025"/>
                    <a:pt x="6660" y="1018"/>
                  </a:cubicBezTo>
                  <a:cubicBezTo>
                    <a:pt x="6640" y="998"/>
                    <a:pt x="6701" y="978"/>
                    <a:pt x="6680" y="937"/>
                  </a:cubicBezTo>
                  <a:cubicBezTo>
                    <a:pt x="6668" y="912"/>
                    <a:pt x="6655" y="894"/>
                    <a:pt x="6633" y="894"/>
                  </a:cubicBezTo>
                  <a:cubicBezTo>
                    <a:pt x="6619" y="894"/>
                    <a:pt x="6602" y="901"/>
                    <a:pt x="6578" y="917"/>
                  </a:cubicBezTo>
                  <a:cubicBezTo>
                    <a:pt x="6578" y="937"/>
                    <a:pt x="6578" y="978"/>
                    <a:pt x="6578" y="998"/>
                  </a:cubicBezTo>
                  <a:cubicBezTo>
                    <a:pt x="6558" y="1018"/>
                    <a:pt x="6538" y="1039"/>
                    <a:pt x="6517" y="1059"/>
                  </a:cubicBezTo>
                  <a:cubicBezTo>
                    <a:pt x="6487" y="1039"/>
                    <a:pt x="6461" y="1034"/>
                    <a:pt x="6436" y="1034"/>
                  </a:cubicBezTo>
                  <a:cubicBezTo>
                    <a:pt x="6410" y="1034"/>
                    <a:pt x="6385" y="1039"/>
                    <a:pt x="6354" y="1039"/>
                  </a:cubicBezTo>
                  <a:cubicBezTo>
                    <a:pt x="6334" y="1059"/>
                    <a:pt x="6314" y="1079"/>
                    <a:pt x="6273" y="1100"/>
                  </a:cubicBezTo>
                  <a:cubicBezTo>
                    <a:pt x="6253" y="1079"/>
                    <a:pt x="6232" y="1059"/>
                    <a:pt x="6191" y="1039"/>
                  </a:cubicBezTo>
                  <a:lnTo>
                    <a:pt x="6069" y="1039"/>
                  </a:lnTo>
                  <a:cubicBezTo>
                    <a:pt x="6008" y="1100"/>
                    <a:pt x="5947" y="1161"/>
                    <a:pt x="5906" y="1222"/>
                  </a:cubicBezTo>
                  <a:cubicBezTo>
                    <a:pt x="5845" y="1283"/>
                    <a:pt x="5805" y="1344"/>
                    <a:pt x="5743" y="1405"/>
                  </a:cubicBezTo>
                  <a:lnTo>
                    <a:pt x="5764" y="1426"/>
                  </a:lnTo>
                  <a:cubicBezTo>
                    <a:pt x="5784" y="1446"/>
                    <a:pt x="5784" y="1446"/>
                    <a:pt x="5825" y="1446"/>
                  </a:cubicBezTo>
                  <a:cubicBezTo>
                    <a:pt x="5825" y="1426"/>
                    <a:pt x="5845" y="1426"/>
                    <a:pt x="5866" y="1405"/>
                  </a:cubicBezTo>
                  <a:cubicBezTo>
                    <a:pt x="5906" y="1426"/>
                    <a:pt x="5947" y="1426"/>
                    <a:pt x="5967" y="1446"/>
                  </a:cubicBezTo>
                  <a:cubicBezTo>
                    <a:pt x="5967" y="1487"/>
                    <a:pt x="5988" y="1507"/>
                    <a:pt x="6008" y="1528"/>
                  </a:cubicBezTo>
                  <a:cubicBezTo>
                    <a:pt x="5978" y="1528"/>
                    <a:pt x="5942" y="1533"/>
                    <a:pt x="5906" y="1533"/>
                  </a:cubicBezTo>
                  <a:cubicBezTo>
                    <a:pt x="5871" y="1533"/>
                    <a:pt x="5835" y="1528"/>
                    <a:pt x="5805" y="1507"/>
                  </a:cubicBezTo>
                  <a:cubicBezTo>
                    <a:pt x="5805" y="1568"/>
                    <a:pt x="5764" y="1629"/>
                    <a:pt x="5764" y="1711"/>
                  </a:cubicBezTo>
                  <a:cubicBezTo>
                    <a:pt x="5764" y="1772"/>
                    <a:pt x="5764" y="1853"/>
                    <a:pt x="5784" y="1914"/>
                  </a:cubicBezTo>
                  <a:cubicBezTo>
                    <a:pt x="5805" y="1935"/>
                    <a:pt x="5825" y="1976"/>
                    <a:pt x="5866" y="1996"/>
                  </a:cubicBezTo>
                  <a:cubicBezTo>
                    <a:pt x="5825" y="2077"/>
                    <a:pt x="5866" y="2159"/>
                    <a:pt x="5866" y="2240"/>
                  </a:cubicBezTo>
                  <a:cubicBezTo>
                    <a:pt x="5906" y="2281"/>
                    <a:pt x="5927" y="2322"/>
                    <a:pt x="5947" y="2363"/>
                  </a:cubicBezTo>
                  <a:cubicBezTo>
                    <a:pt x="5927" y="2403"/>
                    <a:pt x="5906" y="2424"/>
                    <a:pt x="5886" y="2444"/>
                  </a:cubicBezTo>
                  <a:cubicBezTo>
                    <a:pt x="5886" y="2464"/>
                    <a:pt x="5927" y="2485"/>
                    <a:pt x="5906" y="2525"/>
                  </a:cubicBezTo>
                  <a:cubicBezTo>
                    <a:pt x="5886" y="2546"/>
                    <a:pt x="5845" y="2546"/>
                    <a:pt x="5845" y="2566"/>
                  </a:cubicBezTo>
                  <a:cubicBezTo>
                    <a:pt x="5805" y="2688"/>
                    <a:pt x="5866" y="2770"/>
                    <a:pt x="5866" y="2872"/>
                  </a:cubicBezTo>
                  <a:cubicBezTo>
                    <a:pt x="5784" y="2973"/>
                    <a:pt x="5723" y="3157"/>
                    <a:pt x="5703" y="3360"/>
                  </a:cubicBezTo>
                  <a:cubicBezTo>
                    <a:pt x="5703" y="3422"/>
                    <a:pt x="5621" y="3381"/>
                    <a:pt x="5601" y="3422"/>
                  </a:cubicBezTo>
                  <a:cubicBezTo>
                    <a:pt x="5621" y="3483"/>
                    <a:pt x="5581" y="3523"/>
                    <a:pt x="5581" y="3584"/>
                  </a:cubicBezTo>
                  <a:cubicBezTo>
                    <a:pt x="5601" y="3625"/>
                    <a:pt x="5621" y="3646"/>
                    <a:pt x="5601" y="3686"/>
                  </a:cubicBezTo>
                  <a:cubicBezTo>
                    <a:pt x="5581" y="3747"/>
                    <a:pt x="5581" y="3808"/>
                    <a:pt x="5581" y="3870"/>
                  </a:cubicBezTo>
                  <a:cubicBezTo>
                    <a:pt x="5581" y="3890"/>
                    <a:pt x="5560" y="3890"/>
                    <a:pt x="5560" y="3890"/>
                  </a:cubicBezTo>
                  <a:cubicBezTo>
                    <a:pt x="5519" y="3890"/>
                    <a:pt x="5499" y="3849"/>
                    <a:pt x="5458" y="3829"/>
                  </a:cubicBezTo>
                  <a:lnTo>
                    <a:pt x="5418" y="3829"/>
                  </a:lnTo>
                  <a:cubicBezTo>
                    <a:pt x="5336" y="3808"/>
                    <a:pt x="5336" y="3727"/>
                    <a:pt x="5275" y="3707"/>
                  </a:cubicBezTo>
                  <a:cubicBezTo>
                    <a:pt x="5275" y="3707"/>
                    <a:pt x="5265" y="3702"/>
                    <a:pt x="5252" y="3702"/>
                  </a:cubicBezTo>
                  <a:cubicBezTo>
                    <a:pt x="5239" y="3702"/>
                    <a:pt x="5224" y="3707"/>
                    <a:pt x="5214" y="3727"/>
                  </a:cubicBezTo>
                  <a:cubicBezTo>
                    <a:pt x="5214" y="3747"/>
                    <a:pt x="5275" y="3768"/>
                    <a:pt x="5234" y="3808"/>
                  </a:cubicBezTo>
                  <a:cubicBezTo>
                    <a:pt x="5132" y="3808"/>
                    <a:pt x="5132" y="3808"/>
                    <a:pt x="5051" y="3849"/>
                  </a:cubicBezTo>
                  <a:cubicBezTo>
                    <a:pt x="5051" y="3870"/>
                    <a:pt x="5051" y="3890"/>
                    <a:pt x="5051" y="3910"/>
                  </a:cubicBezTo>
                  <a:cubicBezTo>
                    <a:pt x="5010" y="3931"/>
                    <a:pt x="4990" y="3931"/>
                    <a:pt x="4949" y="3951"/>
                  </a:cubicBezTo>
                  <a:cubicBezTo>
                    <a:pt x="4929" y="4032"/>
                    <a:pt x="4868" y="4053"/>
                    <a:pt x="4807" y="4094"/>
                  </a:cubicBezTo>
                  <a:cubicBezTo>
                    <a:pt x="4807" y="4114"/>
                    <a:pt x="4807" y="4134"/>
                    <a:pt x="4807" y="4155"/>
                  </a:cubicBezTo>
                  <a:cubicBezTo>
                    <a:pt x="4827" y="4175"/>
                    <a:pt x="4827" y="4195"/>
                    <a:pt x="4827" y="4195"/>
                  </a:cubicBezTo>
                  <a:lnTo>
                    <a:pt x="4929" y="4195"/>
                  </a:lnTo>
                  <a:cubicBezTo>
                    <a:pt x="4990" y="4155"/>
                    <a:pt x="4990" y="4114"/>
                    <a:pt x="5010" y="4053"/>
                  </a:cubicBezTo>
                  <a:lnTo>
                    <a:pt x="5010" y="4053"/>
                  </a:lnTo>
                  <a:cubicBezTo>
                    <a:pt x="5051" y="4155"/>
                    <a:pt x="4970" y="4236"/>
                    <a:pt x="5010" y="4318"/>
                  </a:cubicBezTo>
                  <a:cubicBezTo>
                    <a:pt x="5051" y="4358"/>
                    <a:pt x="5092" y="4399"/>
                    <a:pt x="5092" y="4460"/>
                  </a:cubicBezTo>
                  <a:cubicBezTo>
                    <a:pt x="5092" y="4481"/>
                    <a:pt x="5051" y="4501"/>
                    <a:pt x="5051" y="4521"/>
                  </a:cubicBezTo>
                  <a:cubicBezTo>
                    <a:pt x="5051" y="4562"/>
                    <a:pt x="5092" y="4582"/>
                    <a:pt x="5071" y="4623"/>
                  </a:cubicBezTo>
                  <a:cubicBezTo>
                    <a:pt x="5071" y="4640"/>
                    <a:pt x="5058" y="4669"/>
                    <a:pt x="5031" y="4669"/>
                  </a:cubicBezTo>
                  <a:cubicBezTo>
                    <a:pt x="5025" y="4669"/>
                    <a:pt x="5018" y="4668"/>
                    <a:pt x="5010" y="4664"/>
                  </a:cubicBezTo>
                  <a:cubicBezTo>
                    <a:pt x="4990" y="4603"/>
                    <a:pt x="4990" y="4542"/>
                    <a:pt x="5031" y="4501"/>
                  </a:cubicBezTo>
                  <a:cubicBezTo>
                    <a:pt x="4970" y="4399"/>
                    <a:pt x="4908" y="4318"/>
                    <a:pt x="4847" y="4216"/>
                  </a:cubicBezTo>
                  <a:cubicBezTo>
                    <a:pt x="4827" y="4226"/>
                    <a:pt x="4807" y="4226"/>
                    <a:pt x="4786" y="4226"/>
                  </a:cubicBezTo>
                  <a:cubicBezTo>
                    <a:pt x="4766" y="4226"/>
                    <a:pt x="4746" y="4226"/>
                    <a:pt x="4725" y="4236"/>
                  </a:cubicBezTo>
                  <a:cubicBezTo>
                    <a:pt x="4725" y="4257"/>
                    <a:pt x="4725" y="4277"/>
                    <a:pt x="4725" y="4297"/>
                  </a:cubicBezTo>
                  <a:cubicBezTo>
                    <a:pt x="4766" y="4318"/>
                    <a:pt x="4807" y="4297"/>
                    <a:pt x="4847" y="4338"/>
                  </a:cubicBezTo>
                  <a:cubicBezTo>
                    <a:pt x="4847" y="4379"/>
                    <a:pt x="4868" y="4419"/>
                    <a:pt x="4888" y="4460"/>
                  </a:cubicBezTo>
                  <a:cubicBezTo>
                    <a:pt x="4888" y="4460"/>
                    <a:pt x="4888" y="4481"/>
                    <a:pt x="4888" y="4481"/>
                  </a:cubicBezTo>
                  <a:cubicBezTo>
                    <a:pt x="4875" y="4494"/>
                    <a:pt x="4863" y="4499"/>
                    <a:pt x="4853" y="4499"/>
                  </a:cubicBezTo>
                  <a:cubicBezTo>
                    <a:pt x="4834" y="4499"/>
                    <a:pt x="4820" y="4481"/>
                    <a:pt x="4807" y="4481"/>
                  </a:cubicBezTo>
                  <a:cubicBezTo>
                    <a:pt x="4766" y="4481"/>
                    <a:pt x="4746" y="4501"/>
                    <a:pt x="4725" y="4521"/>
                  </a:cubicBezTo>
                  <a:cubicBezTo>
                    <a:pt x="4705" y="4542"/>
                    <a:pt x="4725" y="4582"/>
                    <a:pt x="4664" y="4582"/>
                  </a:cubicBezTo>
                  <a:cubicBezTo>
                    <a:pt x="4603" y="4481"/>
                    <a:pt x="4562" y="4358"/>
                    <a:pt x="4420" y="4338"/>
                  </a:cubicBezTo>
                  <a:cubicBezTo>
                    <a:pt x="4399" y="4297"/>
                    <a:pt x="4399" y="4257"/>
                    <a:pt x="4338" y="4257"/>
                  </a:cubicBezTo>
                  <a:cubicBezTo>
                    <a:pt x="4338" y="4257"/>
                    <a:pt x="4318" y="4277"/>
                    <a:pt x="4297" y="4277"/>
                  </a:cubicBezTo>
                  <a:cubicBezTo>
                    <a:pt x="4338" y="4358"/>
                    <a:pt x="4379" y="4460"/>
                    <a:pt x="4460" y="4481"/>
                  </a:cubicBezTo>
                  <a:cubicBezTo>
                    <a:pt x="4460" y="4521"/>
                    <a:pt x="4481" y="4562"/>
                    <a:pt x="4460" y="4582"/>
                  </a:cubicBezTo>
                  <a:cubicBezTo>
                    <a:pt x="4408" y="4582"/>
                    <a:pt x="4401" y="4537"/>
                    <a:pt x="4361" y="4537"/>
                  </a:cubicBezTo>
                  <a:cubicBezTo>
                    <a:pt x="4354" y="4537"/>
                    <a:pt x="4347" y="4539"/>
                    <a:pt x="4338" y="4542"/>
                  </a:cubicBezTo>
                  <a:cubicBezTo>
                    <a:pt x="4318" y="4542"/>
                    <a:pt x="4318" y="4562"/>
                    <a:pt x="4297" y="4562"/>
                  </a:cubicBezTo>
                  <a:lnTo>
                    <a:pt x="4297" y="4705"/>
                  </a:lnTo>
                  <a:cubicBezTo>
                    <a:pt x="4280" y="4722"/>
                    <a:pt x="4262" y="4770"/>
                    <a:pt x="4219" y="4770"/>
                  </a:cubicBezTo>
                  <a:cubicBezTo>
                    <a:pt x="4212" y="4770"/>
                    <a:pt x="4204" y="4768"/>
                    <a:pt x="4196" y="4766"/>
                  </a:cubicBezTo>
                  <a:cubicBezTo>
                    <a:pt x="4216" y="4725"/>
                    <a:pt x="4236" y="4664"/>
                    <a:pt x="4236" y="4623"/>
                  </a:cubicBezTo>
                  <a:cubicBezTo>
                    <a:pt x="4216" y="4582"/>
                    <a:pt x="4196" y="4562"/>
                    <a:pt x="4196" y="4521"/>
                  </a:cubicBezTo>
                  <a:cubicBezTo>
                    <a:pt x="4216" y="4481"/>
                    <a:pt x="4277" y="4481"/>
                    <a:pt x="4277" y="4419"/>
                  </a:cubicBezTo>
                  <a:cubicBezTo>
                    <a:pt x="4257" y="4419"/>
                    <a:pt x="4236" y="4399"/>
                    <a:pt x="4236" y="4399"/>
                  </a:cubicBezTo>
                  <a:cubicBezTo>
                    <a:pt x="4155" y="4399"/>
                    <a:pt x="4155" y="4481"/>
                    <a:pt x="4114" y="4521"/>
                  </a:cubicBezTo>
                  <a:lnTo>
                    <a:pt x="4114" y="4582"/>
                  </a:lnTo>
                  <a:cubicBezTo>
                    <a:pt x="4114" y="4603"/>
                    <a:pt x="4135" y="4623"/>
                    <a:pt x="4155" y="4664"/>
                  </a:cubicBezTo>
                  <a:cubicBezTo>
                    <a:pt x="4073" y="4705"/>
                    <a:pt x="4114" y="4806"/>
                    <a:pt x="4073" y="4867"/>
                  </a:cubicBezTo>
                  <a:cubicBezTo>
                    <a:pt x="4094" y="4888"/>
                    <a:pt x="4114" y="4908"/>
                    <a:pt x="4135" y="4929"/>
                  </a:cubicBezTo>
                  <a:cubicBezTo>
                    <a:pt x="4053" y="4929"/>
                    <a:pt x="4053" y="5010"/>
                    <a:pt x="4033" y="5051"/>
                  </a:cubicBezTo>
                  <a:cubicBezTo>
                    <a:pt x="3972" y="5030"/>
                    <a:pt x="3951" y="4969"/>
                    <a:pt x="3890" y="4969"/>
                  </a:cubicBezTo>
                  <a:cubicBezTo>
                    <a:pt x="3870" y="4990"/>
                    <a:pt x="3829" y="5010"/>
                    <a:pt x="3829" y="5071"/>
                  </a:cubicBezTo>
                  <a:cubicBezTo>
                    <a:pt x="3829" y="5112"/>
                    <a:pt x="3890" y="5132"/>
                    <a:pt x="3890" y="5173"/>
                  </a:cubicBezTo>
                  <a:cubicBezTo>
                    <a:pt x="3870" y="5193"/>
                    <a:pt x="3849" y="5193"/>
                    <a:pt x="3829" y="5214"/>
                  </a:cubicBezTo>
                  <a:cubicBezTo>
                    <a:pt x="3829" y="5234"/>
                    <a:pt x="3849" y="5254"/>
                    <a:pt x="3849" y="5275"/>
                  </a:cubicBezTo>
                  <a:cubicBezTo>
                    <a:pt x="3829" y="5295"/>
                    <a:pt x="3809" y="5316"/>
                    <a:pt x="3768" y="5336"/>
                  </a:cubicBezTo>
                  <a:cubicBezTo>
                    <a:pt x="3748" y="5336"/>
                    <a:pt x="3727" y="5316"/>
                    <a:pt x="3727" y="5295"/>
                  </a:cubicBezTo>
                  <a:cubicBezTo>
                    <a:pt x="3727" y="5254"/>
                    <a:pt x="3748" y="5234"/>
                    <a:pt x="3768" y="5214"/>
                  </a:cubicBezTo>
                  <a:cubicBezTo>
                    <a:pt x="3788" y="5193"/>
                    <a:pt x="3809" y="5153"/>
                    <a:pt x="3788" y="5132"/>
                  </a:cubicBezTo>
                  <a:cubicBezTo>
                    <a:pt x="3768" y="5112"/>
                    <a:pt x="3748" y="5112"/>
                    <a:pt x="3727" y="5112"/>
                  </a:cubicBezTo>
                  <a:cubicBezTo>
                    <a:pt x="3707" y="5091"/>
                    <a:pt x="3707" y="5051"/>
                    <a:pt x="3666" y="5051"/>
                  </a:cubicBezTo>
                  <a:cubicBezTo>
                    <a:pt x="3605" y="5091"/>
                    <a:pt x="3605" y="5091"/>
                    <a:pt x="3625" y="5173"/>
                  </a:cubicBezTo>
                  <a:cubicBezTo>
                    <a:pt x="3605" y="5234"/>
                    <a:pt x="3585" y="5254"/>
                    <a:pt x="3564" y="5295"/>
                  </a:cubicBezTo>
                  <a:cubicBezTo>
                    <a:pt x="3524" y="5295"/>
                    <a:pt x="3524" y="5234"/>
                    <a:pt x="3503" y="5234"/>
                  </a:cubicBezTo>
                  <a:cubicBezTo>
                    <a:pt x="3422" y="5214"/>
                    <a:pt x="3361" y="5132"/>
                    <a:pt x="3320" y="5071"/>
                  </a:cubicBezTo>
                  <a:lnTo>
                    <a:pt x="3137" y="5071"/>
                  </a:lnTo>
                  <a:cubicBezTo>
                    <a:pt x="3116" y="5091"/>
                    <a:pt x="3096" y="5091"/>
                    <a:pt x="3116" y="5112"/>
                  </a:cubicBezTo>
                  <a:cubicBezTo>
                    <a:pt x="3116" y="5153"/>
                    <a:pt x="3157" y="5132"/>
                    <a:pt x="3177" y="5153"/>
                  </a:cubicBezTo>
                  <a:cubicBezTo>
                    <a:pt x="3198" y="5193"/>
                    <a:pt x="3198" y="5234"/>
                    <a:pt x="3218" y="5254"/>
                  </a:cubicBezTo>
                  <a:cubicBezTo>
                    <a:pt x="3177" y="5295"/>
                    <a:pt x="3177" y="5336"/>
                    <a:pt x="3116" y="5336"/>
                  </a:cubicBezTo>
                  <a:cubicBezTo>
                    <a:pt x="3116" y="5295"/>
                    <a:pt x="3157" y="5275"/>
                    <a:pt x="3116" y="5234"/>
                  </a:cubicBezTo>
                  <a:cubicBezTo>
                    <a:pt x="3096" y="5234"/>
                    <a:pt x="3055" y="5214"/>
                    <a:pt x="3035" y="5214"/>
                  </a:cubicBezTo>
                  <a:cubicBezTo>
                    <a:pt x="3014" y="5214"/>
                    <a:pt x="2994" y="5254"/>
                    <a:pt x="2974" y="5254"/>
                  </a:cubicBezTo>
                  <a:lnTo>
                    <a:pt x="2933" y="5193"/>
                  </a:lnTo>
                  <a:cubicBezTo>
                    <a:pt x="2974" y="5153"/>
                    <a:pt x="2974" y="5112"/>
                    <a:pt x="2953" y="5071"/>
                  </a:cubicBezTo>
                  <a:cubicBezTo>
                    <a:pt x="2933" y="5051"/>
                    <a:pt x="2902" y="5051"/>
                    <a:pt x="2872" y="5051"/>
                  </a:cubicBezTo>
                  <a:cubicBezTo>
                    <a:pt x="2841" y="5051"/>
                    <a:pt x="2811" y="5051"/>
                    <a:pt x="2790" y="5030"/>
                  </a:cubicBezTo>
                  <a:cubicBezTo>
                    <a:pt x="2770" y="5051"/>
                    <a:pt x="2770" y="5071"/>
                    <a:pt x="2770" y="5091"/>
                  </a:cubicBezTo>
                  <a:cubicBezTo>
                    <a:pt x="2740" y="5091"/>
                    <a:pt x="2720" y="5057"/>
                    <a:pt x="2704" y="5057"/>
                  </a:cubicBezTo>
                  <a:cubicBezTo>
                    <a:pt x="2699" y="5057"/>
                    <a:pt x="2694" y="5061"/>
                    <a:pt x="2689" y="5071"/>
                  </a:cubicBezTo>
                  <a:cubicBezTo>
                    <a:pt x="2689" y="5112"/>
                    <a:pt x="2709" y="5153"/>
                    <a:pt x="2750" y="5193"/>
                  </a:cubicBezTo>
                  <a:cubicBezTo>
                    <a:pt x="2770" y="5214"/>
                    <a:pt x="2790" y="5254"/>
                    <a:pt x="2750" y="5275"/>
                  </a:cubicBezTo>
                  <a:cubicBezTo>
                    <a:pt x="2729" y="5254"/>
                    <a:pt x="2704" y="5254"/>
                    <a:pt x="2678" y="5254"/>
                  </a:cubicBezTo>
                  <a:cubicBezTo>
                    <a:pt x="2653" y="5254"/>
                    <a:pt x="2628" y="5254"/>
                    <a:pt x="2607" y="5234"/>
                  </a:cubicBezTo>
                  <a:cubicBezTo>
                    <a:pt x="2587" y="5254"/>
                    <a:pt x="2566" y="5275"/>
                    <a:pt x="2546" y="5295"/>
                  </a:cubicBezTo>
                  <a:cubicBezTo>
                    <a:pt x="2530" y="5279"/>
                    <a:pt x="2500" y="5249"/>
                    <a:pt x="2467" y="5249"/>
                  </a:cubicBezTo>
                  <a:cubicBezTo>
                    <a:pt x="2460" y="5249"/>
                    <a:pt x="2452" y="5251"/>
                    <a:pt x="2444" y="5254"/>
                  </a:cubicBezTo>
                  <a:cubicBezTo>
                    <a:pt x="2424" y="5275"/>
                    <a:pt x="2403" y="5295"/>
                    <a:pt x="2403" y="5336"/>
                  </a:cubicBezTo>
                  <a:cubicBezTo>
                    <a:pt x="2424" y="5397"/>
                    <a:pt x="2485" y="5397"/>
                    <a:pt x="2485" y="5458"/>
                  </a:cubicBezTo>
                  <a:cubicBezTo>
                    <a:pt x="2485" y="5499"/>
                    <a:pt x="2424" y="5458"/>
                    <a:pt x="2403" y="5519"/>
                  </a:cubicBezTo>
                  <a:cubicBezTo>
                    <a:pt x="2363" y="5540"/>
                    <a:pt x="2465" y="5560"/>
                    <a:pt x="2424" y="5601"/>
                  </a:cubicBezTo>
                  <a:cubicBezTo>
                    <a:pt x="2407" y="5609"/>
                    <a:pt x="2394" y="5614"/>
                    <a:pt x="2382" y="5614"/>
                  </a:cubicBezTo>
                  <a:cubicBezTo>
                    <a:pt x="2366" y="5614"/>
                    <a:pt x="2354" y="5604"/>
                    <a:pt x="2342" y="5580"/>
                  </a:cubicBezTo>
                  <a:cubicBezTo>
                    <a:pt x="2322" y="5560"/>
                    <a:pt x="2281" y="5560"/>
                    <a:pt x="2261" y="5560"/>
                  </a:cubicBezTo>
                  <a:cubicBezTo>
                    <a:pt x="2220" y="5601"/>
                    <a:pt x="2261" y="5662"/>
                    <a:pt x="2220" y="5702"/>
                  </a:cubicBezTo>
                  <a:cubicBezTo>
                    <a:pt x="2179" y="5682"/>
                    <a:pt x="2139" y="5662"/>
                    <a:pt x="2098" y="5641"/>
                  </a:cubicBezTo>
                  <a:cubicBezTo>
                    <a:pt x="2078" y="5641"/>
                    <a:pt x="2078" y="5662"/>
                    <a:pt x="2057" y="5662"/>
                  </a:cubicBezTo>
                  <a:cubicBezTo>
                    <a:pt x="2037" y="5702"/>
                    <a:pt x="2057" y="5723"/>
                    <a:pt x="2078" y="5743"/>
                  </a:cubicBezTo>
                  <a:cubicBezTo>
                    <a:pt x="2057" y="5784"/>
                    <a:pt x="2017" y="5784"/>
                    <a:pt x="1996" y="5784"/>
                  </a:cubicBezTo>
                  <a:cubicBezTo>
                    <a:pt x="1955" y="5784"/>
                    <a:pt x="1955" y="5723"/>
                    <a:pt x="1915" y="5702"/>
                  </a:cubicBezTo>
                  <a:lnTo>
                    <a:pt x="1854" y="5702"/>
                  </a:lnTo>
                  <a:cubicBezTo>
                    <a:pt x="1813" y="5723"/>
                    <a:pt x="1813" y="5743"/>
                    <a:pt x="1772" y="5764"/>
                  </a:cubicBezTo>
                  <a:cubicBezTo>
                    <a:pt x="1752" y="5743"/>
                    <a:pt x="1711" y="5723"/>
                    <a:pt x="1731" y="5682"/>
                  </a:cubicBezTo>
                  <a:cubicBezTo>
                    <a:pt x="1737" y="5677"/>
                    <a:pt x="1744" y="5676"/>
                    <a:pt x="1753" y="5676"/>
                  </a:cubicBezTo>
                  <a:cubicBezTo>
                    <a:pt x="1762" y="5676"/>
                    <a:pt x="1772" y="5677"/>
                    <a:pt x="1782" y="5677"/>
                  </a:cubicBezTo>
                  <a:cubicBezTo>
                    <a:pt x="1803" y="5677"/>
                    <a:pt x="1823" y="5672"/>
                    <a:pt x="1833" y="5641"/>
                  </a:cubicBezTo>
                  <a:cubicBezTo>
                    <a:pt x="1813" y="5621"/>
                    <a:pt x="1772" y="5601"/>
                    <a:pt x="1752" y="5580"/>
                  </a:cubicBezTo>
                  <a:cubicBezTo>
                    <a:pt x="1711" y="5601"/>
                    <a:pt x="1691" y="5621"/>
                    <a:pt x="1670" y="5641"/>
                  </a:cubicBezTo>
                  <a:cubicBezTo>
                    <a:pt x="1648" y="5626"/>
                    <a:pt x="1622" y="5622"/>
                    <a:pt x="1596" y="5622"/>
                  </a:cubicBezTo>
                  <a:cubicBezTo>
                    <a:pt x="1568" y="5622"/>
                    <a:pt x="1538" y="5627"/>
                    <a:pt x="1511" y="5627"/>
                  </a:cubicBezTo>
                  <a:cubicBezTo>
                    <a:pt x="1495" y="5627"/>
                    <a:pt x="1481" y="5626"/>
                    <a:pt x="1467" y="5621"/>
                  </a:cubicBezTo>
                  <a:cubicBezTo>
                    <a:pt x="1426" y="5682"/>
                    <a:pt x="1365" y="5723"/>
                    <a:pt x="1324" y="5784"/>
                  </a:cubicBezTo>
                  <a:lnTo>
                    <a:pt x="1202" y="5784"/>
                  </a:lnTo>
                  <a:cubicBezTo>
                    <a:pt x="1141" y="5906"/>
                    <a:pt x="1039" y="5988"/>
                    <a:pt x="937" y="6069"/>
                  </a:cubicBezTo>
                  <a:cubicBezTo>
                    <a:pt x="958" y="6171"/>
                    <a:pt x="876" y="6212"/>
                    <a:pt x="835" y="6273"/>
                  </a:cubicBezTo>
                  <a:lnTo>
                    <a:pt x="835" y="6456"/>
                  </a:lnTo>
                  <a:cubicBezTo>
                    <a:pt x="734" y="6599"/>
                    <a:pt x="754" y="6782"/>
                    <a:pt x="693" y="6965"/>
                  </a:cubicBezTo>
                  <a:cubicBezTo>
                    <a:pt x="672" y="7047"/>
                    <a:pt x="672" y="7148"/>
                    <a:pt x="713" y="7230"/>
                  </a:cubicBezTo>
                  <a:cubicBezTo>
                    <a:pt x="713" y="7291"/>
                    <a:pt x="652" y="7271"/>
                    <a:pt x="632" y="7332"/>
                  </a:cubicBezTo>
                  <a:cubicBezTo>
                    <a:pt x="611" y="7372"/>
                    <a:pt x="693" y="7413"/>
                    <a:pt x="693" y="7474"/>
                  </a:cubicBezTo>
                  <a:cubicBezTo>
                    <a:pt x="693" y="7515"/>
                    <a:pt x="652" y="7515"/>
                    <a:pt x="632" y="7556"/>
                  </a:cubicBezTo>
                  <a:cubicBezTo>
                    <a:pt x="632" y="7617"/>
                    <a:pt x="652" y="7678"/>
                    <a:pt x="611" y="7719"/>
                  </a:cubicBezTo>
                  <a:cubicBezTo>
                    <a:pt x="672" y="7841"/>
                    <a:pt x="591" y="7963"/>
                    <a:pt x="672" y="8085"/>
                  </a:cubicBezTo>
                  <a:cubicBezTo>
                    <a:pt x="611" y="8146"/>
                    <a:pt x="672" y="8228"/>
                    <a:pt x="611" y="8289"/>
                  </a:cubicBezTo>
                  <a:cubicBezTo>
                    <a:pt x="632" y="8391"/>
                    <a:pt x="652" y="8472"/>
                    <a:pt x="693" y="8554"/>
                  </a:cubicBezTo>
                  <a:cubicBezTo>
                    <a:pt x="672" y="8574"/>
                    <a:pt x="652" y="8594"/>
                    <a:pt x="632" y="8615"/>
                  </a:cubicBezTo>
                  <a:lnTo>
                    <a:pt x="632" y="8839"/>
                  </a:lnTo>
                  <a:cubicBezTo>
                    <a:pt x="652" y="8879"/>
                    <a:pt x="632" y="8941"/>
                    <a:pt x="652" y="8981"/>
                  </a:cubicBezTo>
                  <a:cubicBezTo>
                    <a:pt x="693" y="9063"/>
                    <a:pt x="672" y="9124"/>
                    <a:pt x="632" y="9185"/>
                  </a:cubicBezTo>
                  <a:cubicBezTo>
                    <a:pt x="672" y="9205"/>
                    <a:pt x="672" y="9246"/>
                    <a:pt x="693" y="9266"/>
                  </a:cubicBezTo>
                  <a:cubicBezTo>
                    <a:pt x="652" y="9287"/>
                    <a:pt x="693" y="9348"/>
                    <a:pt x="672" y="9368"/>
                  </a:cubicBezTo>
                  <a:cubicBezTo>
                    <a:pt x="632" y="9429"/>
                    <a:pt x="632" y="9490"/>
                    <a:pt x="672" y="9531"/>
                  </a:cubicBezTo>
                  <a:cubicBezTo>
                    <a:pt x="713" y="9592"/>
                    <a:pt x="713" y="9633"/>
                    <a:pt x="693" y="9694"/>
                  </a:cubicBezTo>
                  <a:cubicBezTo>
                    <a:pt x="683" y="9725"/>
                    <a:pt x="662" y="9730"/>
                    <a:pt x="639" y="9730"/>
                  </a:cubicBezTo>
                  <a:cubicBezTo>
                    <a:pt x="628" y="9730"/>
                    <a:pt x="616" y="9728"/>
                    <a:pt x="604" y="9728"/>
                  </a:cubicBezTo>
                  <a:cubicBezTo>
                    <a:pt x="592" y="9728"/>
                    <a:pt x="581" y="9730"/>
                    <a:pt x="571" y="9735"/>
                  </a:cubicBezTo>
                  <a:cubicBezTo>
                    <a:pt x="550" y="9755"/>
                    <a:pt x="530" y="9776"/>
                    <a:pt x="509" y="9796"/>
                  </a:cubicBezTo>
                  <a:cubicBezTo>
                    <a:pt x="530" y="9816"/>
                    <a:pt x="530" y="9837"/>
                    <a:pt x="571" y="9857"/>
                  </a:cubicBezTo>
                  <a:cubicBezTo>
                    <a:pt x="530" y="9918"/>
                    <a:pt x="591" y="9979"/>
                    <a:pt x="591" y="10040"/>
                  </a:cubicBezTo>
                  <a:cubicBezTo>
                    <a:pt x="509" y="10101"/>
                    <a:pt x="489" y="10163"/>
                    <a:pt x="428" y="10224"/>
                  </a:cubicBezTo>
                  <a:cubicBezTo>
                    <a:pt x="422" y="10227"/>
                    <a:pt x="417" y="10228"/>
                    <a:pt x="411" y="10228"/>
                  </a:cubicBezTo>
                  <a:cubicBezTo>
                    <a:pt x="385" y="10228"/>
                    <a:pt x="364" y="10199"/>
                    <a:pt x="318" y="10199"/>
                  </a:cubicBezTo>
                  <a:cubicBezTo>
                    <a:pt x="308" y="10199"/>
                    <a:pt x="297" y="10200"/>
                    <a:pt x="285" y="10203"/>
                  </a:cubicBezTo>
                  <a:lnTo>
                    <a:pt x="163" y="10264"/>
                  </a:lnTo>
                  <a:cubicBezTo>
                    <a:pt x="123" y="10346"/>
                    <a:pt x="82" y="10427"/>
                    <a:pt x="61" y="10509"/>
                  </a:cubicBezTo>
                  <a:cubicBezTo>
                    <a:pt x="61" y="10509"/>
                    <a:pt x="82" y="10529"/>
                    <a:pt x="82" y="10549"/>
                  </a:cubicBezTo>
                  <a:cubicBezTo>
                    <a:pt x="61" y="10570"/>
                    <a:pt x="41" y="10590"/>
                    <a:pt x="41" y="10611"/>
                  </a:cubicBezTo>
                  <a:cubicBezTo>
                    <a:pt x="41" y="10631"/>
                    <a:pt x="21" y="10672"/>
                    <a:pt x="41" y="10692"/>
                  </a:cubicBezTo>
                  <a:cubicBezTo>
                    <a:pt x="82" y="10733"/>
                    <a:pt x="82" y="10773"/>
                    <a:pt x="61" y="10814"/>
                  </a:cubicBezTo>
                  <a:cubicBezTo>
                    <a:pt x="21" y="10896"/>
                    <a:pt x="41" y="10957"/>
                    <a:pt x="61" y="11018"/>
                  </a:cubicBezTo>
                  <a:cubicBezTo>
                    <a:pt x="0" y="11140"/>
                    <a:pt x="82" y="11262"/>
                    <a:pt x="82" y="11384"/>
                  </a:cubicBezTo>
                  <a:cubicBezTo>
                    <a:pt x="82" y="11425"/>
                    <a:pt x="41" y="11446"/>
                    <a:pt x="41" y="11486"/>
                  </a:cubicBezTo>
                  <a:cubicBezTo>
                    <a:pt x="61" y="11507"/>
                    <a:pt x="82" y="11527"/>
                    <a:pt x="102" y="11547"/>
                  </a:cubicBezTo>
                  <a:lnTo>
                    <a:pt x="102" y="11894"/>
                  </a:lnTo>
                  <a:cubicBezTo>
                    <a:pt x="123" y="11934"/>
                    <a:pt x="123" y="11955"/>
                    <a:pt x="143" y="11995"/>
                  </a:cubicBezTo>
                  <a:cubicBezTo>
                    <a:pt x="143" y="12199"/>
                    <a:pt x="184" y="12403"/>
                    <a:pt x="204" y="12606"/>
                  </a:cubicBezTo>
                  <a:lnTo>
                    <a:pt x="347" y="12606"/>
                  </a:lnTo>
                  <a:cubicBezTo>
                    <a:pt x="428" y="12667"/>
                    <a:pt x="408" y="12769"/>
                    <a:pt x="469" y="12871"/>
                  </a:cubicBezTo>
                  <a:cubicBezTo>
                    <a:pt x="448" y="12858"/>
                    <a:pt x="435" y="12853"/>
                    <a:pt x="424" y="12853"/>
                  </a:cubicBezTo>
                  <a:cubicBezTo>
                    <a:pt x="403" y="12853"/>
                    <a:pt x="394" y="12871"/>
                    <a:pt x="367" y="12871"/>
                  </a:cubicBezTo>
                  <a:cubicBezTo>
                    <a:pt x="367" y="12790"/>
                    <a:pt x="367" y="12708"/>
                    <a:pt x="326" y="12627"/>
                  </a:cubicBezTo>
                  <a:cubicBezTo>
                    <a:pt x="245" y="12627"/>
                    <a:pt x="224" y="12667"/>
                    <a:pt x="204" y="12708"/>
                  </a:cubicBezTo>
                  <a:cubicBezTo>
                    <a:pt x="224" y="12810"/>
                    <a:pt x="224" y="12912"/>
                    <a:pt x="245" y="13014"/>
                  </a:cubicBezTo>
                  <a:cubicBezTo>
                    <a:pt x="204" y="13095"/>
                    <a:pt x="265" y="13177"/>
                    <a:pt x="265" y="13258"/>
                  </a:cubicBezTo>
                  <a:cubicBezTo>
                    <a:pt x="285" y="13360"/>
                    <a:pt x="347" y="13421"/>
                    <a:pt x="428" y="13482"/>
                  </a:cubicBezTo>
                  <a:cubicBezTo>
                    <a:pt x="408" y="13564"/>
                    <a:pt x="489" y="13625"/>
                    <a:pt x="428" y="13706"/>
                  </a:cubicBezTo>
                  <a:cubicBezTo>
                    <a:pt x="428" y="13706"/>
                    <a:pt x="408" y="13686"/>
                    <a:pt x="387" y="13686"/>
                  </a:cubicBezTo>
                  <a:cubicBezTo>
                    <a:pt x="367" y="13706"/>
                    <a:pt x="326" y="13726"/>
                    <a:pt x="347" y="13747"/>
                  </a:cubicBezTo>
                  <a:cubicBezTo>
                    <a:pt x="367" y="13788"/>
                    <a:pt x="387" y="13808"/>
                    <a:pt x="428" y="13849"/>
                  </a:cubicBezTo>
                  <a:cubicBezTo>
                    <a:pt x="408" y="13869"/>
                    <a:pt x="428" y="13910"/>
                    <a:pt x="408" y="13930"/>
                  </a:cubicBezTo>
                  <a:cubicBezTo>
                    <a:pt x="408" y="13951"/>
                    <a:pt x="367" y="13930"/>
                    <a:pt x="367" y="13991"/>
                  </a:cubicBezTo>
                  <a:cubicBezTo>
                    <a:pt x="408" y="14052"/>
                    <a:pt x="387" y="14113"/>
                    <a:pt x="367" y="14175"/>
                  </a:cubicBezTo>
                  <a:cubicBezTo>
                    <a:pt x="408" y="14276"/>
                    <a:pt x="448" y="14378"/>
                    <a:pt x="489" y="14460"/>
                  </a:cubicBezTo>
                  <a:cubicBezTo>
                    <a:pt x="530" y="14419"/>
                    <a:pt x="571" y="14358"/>
                    <a:pt x="611" y="14297"/>
                  </a:cubicBezTo>
                  <a:cubicBezTo>
                    <a:pt x="652" y="14337"/>
                    <a:pt x="652" y="14378"/>
                    <a:pt x="632" y="14419"/>
                  </a:cubicBezTo>
                  <a:cubicBezTo>
                    <a:pt x="611" y="14439"/>
                    <a:pt x="591" y="14419"/>
                    <a:pt x="571" y="14460"/>
                  </a:cubicBezTo>
                  <a:cubicBezTo>
                    <a:pt x="530" y="14480"/>
                    <a:pt x="591" y="14500"/>
                    <a:pt x="571" y="14521"/>
                  </a:cubicBezTo>
                  <a:cubicBezTo>
                    <a:pt x="556" y="14535"/>
                    <a:pt x="552" y="14550"/>
                    <a:pt x="544" y="14550"/>
                  </a:cubicBezTo>
                  <a:cubicBezTo>
                    <a:pt x="540" y="14550"/>
                    <a:pt x="536" y="14547"/>
                    <a:pt x="530" y="14541"/>
                  </a:cubicBezTo>
                  <a:cubicBezTo>
                    <a:pt x="509" y="14541"/>
                    <a:pt x="469" y="14521"/>
                    <a:pt x="448" y="14500"/>
                  </a:cubicBezTo>
                  <a:cubicBezTo>
                    <a:pt x="448" y="14521"/>
                    <a:pt x="428" y="14521"/>
                    <a:pt x="428" y="14541"/>
                  </a:cubicBezTo>
                  <a:cubicBezTo>
                    <a:pt x="448" y="14582"/>
                    <a:pt x="469" y="14623"/>
                    <a:pt x="489" y="14663"/>
                  </a:cubicBezTo>
                  <a:cubicBezTo>
                    <a:pt x="509" y="14684"/>
                    <a:pt x="509" y="14724"/>
                    <a:pt x="489" y="14745"/>
                  </a:cubicBezTo>
                  <a:cubicBezTo>
                    <a:pt x="448" y="14826"/>
                    <a:pt x="489" y="14887"/>
                    <a:pt x="489" y="14969"/>
                  </a:cubicBezTo>
                  <a:cubicBezTo>
                    <a:pt x="509" y="15050"/>
                    <a:pt x="530" y="15132"/>
                    <a:pt x="591" y="15193"/>
                  </a:cubicBezTo>
                  <a:cubicBezTo>
                    <a:pt x="530" y="15254"/>
                    <a:pt x="550" y="15315"/>
                    <a:pt x="591" y="15356"/>
                  </a:cubicBezTo>
                  <a:cubicBezTo>
                    <a:pt x="571" y="15417"/>
                    <a:pt x="530" y="15458"/>
                    <a:pt x="571" y="15519"/>
                  </a:cubicBezTo>
                  <a:cubicBezTo>
                    <a:pt x="575" y="15523"/>
                    <a:pt x="581" y="15525"/>
                    <a:pt x="587" y="15525"/>
                  </a:cubicBezTo>
                  <a:cubicBezTo>
                    <a:pt x="598" y="15525"/>
                    <a:pt x="609" y="15520"/>
                    <a:pt x="618" y="15520"/>
                  </a:cubicBezTo>
                  <a:cubicBezTo>
                    <a:pt x="626" y="15520"/>
                    <a:pt x="632" y="15524"/>
                    <a:pt x="632" y="15539"/>
                  </a:cubicBezTo>
                  <a:cubicBezTo>
                    <a:pt x="632" y="15580"/>
                    <a:pt x="611" y="15620"/>
                    <a:pt x="591" y="15661"/>
                  </a:cubicBezTo>
                  <a:lnTo>
                    <a:pt x="591" y="15824"/>
                  </a:lnTo>
                  <a:cubicBezTo>
                    <a:pt x="611" y="15865"/>
                    <a:pt x="632" y="15906"/>
                    <a:pt x="632" y="15926"/>
                  </a:cubicBezTo>
                  <a:lnTo>
                    <a:pt x="632" y="16272"/>
                  </a:lnTo>
                  <a:cubicBezTo>
                    <a:pt x="652" y="16293"/>
                    <a:pt x="693" y="16313"/>
                    <a:pt x="693" y="16354"/>
                  </a:cubicBezTo>
                  <a:cubicBezTo>
                    <a:pt x="713" y="16455"/>
                    <a:pt x="774" y="16537"/>
                    <a:pt x="815" y="16598"/>
                  </a:cubicBezTo>
                  <a:cubicBezTo>
                    <a:pt x="815" y="16659"/>
                    <a:pt x="754" y="16639"/>
                    <a:pt x="754" y="16659"/>
                  </a:cubicBezTo>
                  <a:cubicBezTo>
                    <a:pt x="734" y="16741"/>
                    <a:pt x="774" y="16781"/>
                    <a:pt x="774" y="16842"/>
                  </a:cubicBezTo>
                  <a:cubicBezTo>
                    <a:pt x="774" y="16904"/>
                    <a:pt x="734" y="16965"/>
                    <a:pt x="754" y="17026"/>
                  </a:cubicBezTo>
                  <a:cubicBezTo>
                    <a:pt x="856" y="17168"/>
                    <a:pt x="835" y="17229"/>
                    <a:pt x="835" y="17392"/>
                  </a:cubicBezTo>
                  <a:cubicBezTo>
                    <a:pt x="835" y="17392"/>
                    <a:pt x="856" y="17413"/>
                    <a:pt x="876" y="17433"/>
                  </a:cubicBezTo>
                  <a:cubicBezTo>
                    <a:pt x="896" y="17453"/>
                    <a:pt x="876" y="17494"/>
                    <a:pt x="896" y="17514"/>
                  </a:cubicBezTo>
                  <a:cubicBezTo>
                    <a:pt x="912" y="17509"/>
                    <a:pt x="924" y="17507"/>
                    <a:pt x="935" y="17507"/>
                  </a:cubicBezTo>
                  <a:cubicBezTo>
                    <a:pt x="1010" y="17507"/>
                    <a:pt x="985" y="17619"/>
                    <a:pt x="1039" y="17637"/>
                  </a:cubicBezTo>
                  <a:cubicBezTo>
                    <a:pt x="1053" y="17637"/>
                    <a:pt x="1057" y="17628"/>
                    <a:pt x="1071" y="17628"/>
                  </a:cubicBezTo>
                  <a:cubicBezTo>
                    <a:pt x="1077" y="17628"/>
                    <a:pt x="1087" y="17630"/>
                    <a:pt x="1100" y="17637"/>
                  </a:cubicBezTo>
                  <a:cubicBezTo>
                    <a:pt x="1100" y="17677"/>
                    <a:pt x="1141" y="17698"/>
                    <a:pt x="1202" y="17718"/>
                  </a:cubicBezTo>
                  <a:cubicBezTo>
                    <a:pt x="1161" y="17779"/>
                    <a:pt x="1222" y="17820"/>
                    <a:pt x="1222" y="17861"/>
                  </a:cubicBezTo>
                  <a:lnTo>
                    <a:pt x="1182" y="17861"/>
                  </a:lnTo>
                  <a:cubicBezTo>
                    <a:pt x="1141" y="17881"/>
                    <a:pt x="1141" y="17901"/>
                    <a:pt x="1141" y="17942"/>
                  </a:cubicBezTo>
                  <a:cubicBezTo>
                    <a:pt x="1161" y="17983"/>
                    <a:pt x="1202" y="18024"/>
                    <a:pt x="1263" y="18024"/>
                  </a:cubicBezTo>
                  <a:cubicBezTo>
                    <a:pt x="1283" y="18085"/>
                    <a:pt x="1324" y="18105"/>
                    <a:pt x="1385" y="18146"/>
                  </a:cubicBezTo>
                  <a:cubicBezTo>
                    <a:pt x="1365" y="18187"/>
                    <a:pt x="1283" y="18187"/>
                    <a:pt x="1283" y="18248"/>
                  </a:cubicBezTo>
                  <a:cubicBezTo>
                    <a:pt x="1283" y="18268"/>
                    <a:pt x="1304" y="18268"/>
                    <a:pt x="1304" y="18309"/>
                  </a:cubicBezTo>
                  <a:cubicBezTo>
                    <a:pt x="1283" y="18329"/>
                    <a:pt x="1243" y="18309"/>
                    <a:pt x="1243" y="18370"/>
                  </a:cubicBezTo>
                  <a:cubicBezTo>
                    <a:pt x="1263" y="18411"/>
                    <a:pt x="1365" y="18411"/>
                    <a:pt x="1365" y="18492"/>
                  </a:cubicBezTo>
                  <a:cubicBezTo>
                    <a:pt x="1324" y="18533"/>
                    <a:pt x="1324" y="18573"/>
                    <a:pt x="1324" y="18635"/>
                  </a:cubicBezTo>
                  <a:cubicBezTo>
                    <a:pt x="1385" y="18675"/>
                    <a:pt x="1385" y="18736"/>
                    <a:pt x="1406" y="18798"/>
                  </a:cubicBezTo>
                  <a:cubicBezTo>
                    <a:pt x="1385" y="18838"/>
                    <a:pt x="1344" y="18818"/>
                    <a:pt x="1344" y="18879"/>
                  </a:cubicBezTo>
                  <a:cubicBezTo>
                    <a:pt x="1426" y="18899"/>
                    <a:pt x="1385" y="19022"/>
                    <a:pt x="1487" y="19062"/>
                  </a:cubicBezTo>
                  <a:cubicBezTo>
                    <a:pt x="1467" y="19123"/>
                    <a:pt x="1446" y="19164"/>
                    <a:pt x="1446" y="19225"/>
                  </a:cubicBezTo>
                  <a:cubicBezTo>
                    <a:pt x="1446" y="19246"/>
                    <a:pt x="1446" y="19246"/>
                    <a:pt x="1446" y="19266"/>
                  </a:cubicBezTo>
                  <a:cubicBezTo>
                    <a:pt x="1487" y="19266"/>
                    <a:pt x="1487" y="19246"/>
                    <a:pt x="1528" y="19246"/>
                  </a:cubicBezTo>
                  <a:cubicBezTo>
                    <a:pt x="1528" y="19246"/>
                    <a:pt x="1548" y="19266"/>
                    <a:pt x="1548" y="19286"/>
                  </a:cubicBezTo>
                  <a:cubicBezTo>
                    <a:pt x="1548" y="19286"/>
                    <a:pt x="1528" y="19307"/>
                    <a:pt x="1507" y="19307"/>
                  </a:cubicBezTo>
                  <a:cubicBezTo>
                    <a:pt x="1491" y="19307"/>
                    <a:pt x="1488" y="19281"/>
                    <a:pt x="1466" y="19281"/>
                  </a:cubicBezTo>
                  <a:cubicBezTo>
                    <a:pt x="1461" y="19281"/>
                    <a:pt x="1454" y="19282"/>
                    <a:pt x="1446" y="19286"/>
                  </a:cubicBezTo>
                  <a:cubicBezTo>
                    <a:pt x="1406" y="19368"/>
                    <a:pt x="1507" y="19388"/>
                    <a:pt x="1507" y="19429"/>
                  </a:cubicBezTo>
                  <a:cubicBezTo>
                    <a:pt x="1487" y="19449"/>
                    <a:pt x="1467" y="19470"/>
                    <a:pt x="1446" y="19470"/>
                  </a:cubicBezTo>
                  <a:cubicBezTo>
                    <a:pt x="1440" y="19472"/>
                    <a:pt x="1435" y="19474"/>
                    <a:pt x="1431" y="19474"/>
                  </a:cubicBezTo>
                  <a:cubicBezTo>
                    <a:pt x="1404" y="19474"/>
                    <a:pt x="1397" y="19429"/>
                    <a:pt x="1344" y="19429"/>
                  </a:cubicBezTo>
                  <a:cubicBezTo>
                    <a:pt x="1324" y="19490"/>
                    <a:pt x="1243" y="19531"/>
                    <a:pt x="1243" y="19612"/>
                  </a:cubicBezTo>
                  <a:cubicBezTo>
                    <a:pt x="1283" y="19612"/>
                    <a:pt x="1315" y="19594"/>
                    <a:pt x="1350" y="19594"/>
                  </a:cubicBezTo>
                  <a:cubicBezTo>
                    <a:pt x="1367" y="19594"/>
                    <a:pt x="1385" y="19599"/>
                    <a:pt x="1406" y="19612"/>
                  </a:cubicBezTo>
                  <a:cubicBezTo>
                    <a:pt x="1406" y="19673"/>
                    <a:pt x="1426" y="19714"/>
                    <a:pt x="1467" y="19755"/>
                  </a:cubicBezTo>
                  <a:cubicBezTo>
                    <a:pt x="1446" y="19775"/>
                    <a:pt x="1426" y="19795"/>
                    <a:pt x="1426" y="19836"/>
                  </a:cubicBezTo>
                  <a:cubicBezTo>
                    <a:pt x="1406" y="19836"/>
                    <a:pt x="1426" y="19877"/>
                    <a:pt x="1406" y="19897"/>
                  </a:cubicBezTo>
                  <a:cubicBezTo>
                    <a:pt x="1406" y="19918"/>
                    <a:pt x="1385" y="19938"/>
                    <a:pt x="1365" y="19938"/>
                  </a:cubicBezTo>
                  <a:lnTo>
                    <a:pt x="1365" y="19775"/>
                  </a:lnTo>
                  <a:cubicBezTo>
                    <a:pt x="1304" y="19755"/>
                    <a:pt x="1304" y="19694"/>
                    <a:pt x="1283" y="19653"/>
                  </a:cubicBezTo>
                  <a:cubicBezTo>
                    <a:pt x="1277" y="19650"/>
                    <a:pt x="1272" y="19649"/>
                    <a:pt x="1268" y="19649"/>
                  </a:cubicBezTo>
                  <a:cubicBezTo>
                    <a:pt x="1247" y="19649"/>
                    <a:pt x="1241" y="19677"/>
                    <a:pt x="1230" y="19677"/>
                  </a:cubicBezTo>
                  <a:cubicBezTo>
                    <a:pt x="1228" y="19677"/>
                    <a:pt x="1225" y="19676"/>
                    <a:pt x="1222" y="19673"/>
                  </a:cubicBezTo>
                  <a:cubicBezTo>
                    <a:pt x="1161" y="19653"/>
                    <a:pt x="1182" y="19571"/>
                    <a:pt x="1120" y="19571"/>
                  </a:cubicBezTo>
                  <a:cubicBezTo>
                    <a:pt x="1080" y="19632"/>
                    <a:pt x="1141" y="19714"/>
                    <a:pt x="1100" y="19775"/>
                  </a:cubicBezTo>
                  <a:cubicBezTo>
                    <a:pt x="1100" y="19775"/>
                    <a:pt x="1100" y="19795"/>
                    <a:pt x="1100" y="19816"/>
                  </a:cubicBezTo>
                  <a:cubicBezTo>
                    <a:pt x="1161" y="19897"/>
                    <a:pt x="1120" y="19979"/>
                    <a:pt x="1141" y="20060"/>
                  </a:cubicBezTo>
                  <a:cubicBezTo>
                    <a:pt x="1141" y="20162"/>
                    <a:pt x="1120" y="20264"/>
                    <a:pt x="1161" y="20345"/>
                  </a:cubicBezTo>
                  <a:cubicBezTo>
                    <a:pt x="1182" y="20386"/>
                    <a:pt x="1182" y="20447"/>
                    <a:pt x="1141" y="20488"/>
                  </a:cubicBezTo>
                  <a:cubicBezTo>
                    <a:pt x="1202" y="20569"/>
                    <a:pt x="1202" y="20671"/>
                    <a:pt x="1161" y="20753"/>
                  </a:cubicBezTo>
                  <a:cubicBezTo>
                    <a:pt x="1182" y="20793"/>
                    <a:pt x="1222" y="20834"/>
                    <a:pt x="1243" y="20854"/>
                  </a:cubicBezTo>
                  <a:cubicBezTo>
                    <a:pt x="1222" y="20895"/>
                    <a:pt x="1182" y="20916"/>
                    <a:pt x="1161" y="20936"/>
                  </a:cubicBezTo>
                  <a:cubicBezTo>
                    <a:pt x="1182" y="20977"/>
                    <a:pt x="1202" y="20997"/>
                    <a:pt x="1202" y="21017"/>
                  </a:cubicBezTo>
                  <a:cubicBezTo>
                    <a:pt x="1182" y="21058"/>
                    <a:pt x="1182" y="21078"/>
                    <a:pt x="1202" y="21119"/>
                  </a:cubicBezTo>
                  <a:cubicBezTo>
                    <a:pt x="1222" y="21201"/>
                    <a:pt x="1243" y="21262"/>
                    <a:pt x="1243" y="21343"/>
                  </a:cubicBezTo>
                  <a:cubicBezTo>
                    <a:pt x="1243" y="21404"/>
                    <a:pt x="1202" y="21445"/>
                    <a:pt x="1182" y="21486"/>
                  </a:cubicBezTo>
                  <a:cubicBezTo>
                    <a:pt x="1263" y="21588"/>
                    <a:pt x="1263" y="21628"/>
                    <a:pt x="1263" y="21812"/>
                  </a:cubicBezTo>
                  <a:cubicBezTo>
                    <a:pt x="1254" y="21810"/>
                    <a:pt x="1245" y="21809"/>
                    <a:pt x="1237" y="21809"/>
                  </a:cubicBezTo>
                  <a:cubicBezTo>
                    <a:pt x="1140" y="21809"/>
                    <a:pt x="1136" y="21918"/>
                    <a:pt x="1080" y="21975"/>
                  </a:cubicBezTo>
                  <a:cubicBezTo>
                    <a:pt x="1161" y="22036"/>
                    <a:pt x="1263" y="22097"/>
                    <a:pt x="1324" y="22199"/>
                  </a:cubicBezTo>
                  <a:cubicBezTo>
                    <a:pt x="1283" y="22239"/>
                    <a:pt x="1222" y="22239"/>
                    <a:pt x="1202" y="22300"/>
                  </a:cubicBezTo>
                  <a:cubicBezTo>
                    <a:pt x="1182" y="22321"/>
                    <a:pt x="1182" y="22361"/>
                    <a:pt x="1202" y="22382"/>
                  </a:cubicBezTo>
                  <a:cubicBezTo>
                    <a:pt x="1222" y="22402"/>
                    <a:pt x="1243" y="22402"/>
                    <a:pt x="1243" y="22423"/>
                  </a:cubicBezTo>
                  <a:lnTo>
                    <a:pt x="1243" y="22504"/>
                  </a:lnTo>
                  <a:cubicBezTo>
                    <a:pt x="1283" y="22565"/>
                    <a:pt x="1324" y="22586"/>
                    <a:pt x="1365" y="22606"/>
                  </a:cubicBezTo>
                  <a:cubicBezTo>
                    <a:pt x="1344" y="22667"/>
                    <a:pt x="1304" y="22626"/>
                    <a:pt x="1283" y="22667"/>
                  </a:cubicBezTo>
                  <a:cubicBezTo>
                    <a:pt x="1283" y="22708"/>
                    <a:pt x="1222" y="22708"/>
                    <a:pt x="1222" y="22748"/>
                  </a:cubicBezTo>
                  <a:lnTo>
                    <a:pt x="1222" y="22850"/>
                  </a:lnTo>
                  <a:cubicBezTo>
                    <a:pt x="1243" y="22871"/>
                    <a:pt x="1283" y="22871"/>
                    <a:pt x="1304" y="22911"/>
                  </a:cubicBezTo>
                  <a:cubicBezTo>
                    <a:pt x="1304" y="22932"/>
                    <a:pt x="1304" y="22972"/>
                    <a:pt x="1304" y="22993"/>
                  </a:cubicBezTo>
                  <a:cubicBezTo>
                    <a:pt x="1324" y="23013"/>
                    <a:pt x="1344" y="23034"/>
                    <a:pt x="1365" y="23054"/>
                  </a:cubicBezTo>
                  <a:cubicBezTo>
                    <a:pt x="1365" y="23074"/>
                    <a:pt x="1324" y="23095"/>
                    <a:pt x="1304" y="23095"/>
                  </a:cubicBezTo>
                  <a:cubicBezTo>
                    <a:pt x="1304" y="23176"/>
                    <a:pt x="1243" y="23258"/>
                    <a:pt x="1283" y="23339"/>
                  </a:cubicBezTo>
                  <a:cubicBezTo>
                    <a:pt x="1385" y="23380"/>
                    <a:pt x="1406" y="23482"/>
                    <a:pt x="1487" y="23543"/>
                  </a:cubicBezTo>
                  <a:cubicBezTo>
                    <a:pt x="1487" y="23583"/>
                    <a:pt x="1507" y="23624"/>
                    <a:pt x="1487" y="23665"/>
                  </a:cubicBezTo>
                  <a:cubicBezTo>
                    <a:pt x="1446" y="23665"/>
                    <a:pt x="1446" y="23624"/>
                    <a:pt x="1385" y="23624"/>
                  </a:cubicBezTo>
                  <a:cubicBezTo>
                    <a:pt x="1365" y="23645"/>
                    <a:pt x="1344" y="23665"/>
                    <a:pt x="1324" y="23706"/>
                  </a:cubicBezTo>
                  <a:cubicBezTo>
                    <a:pt x="1365" y="23787"/>
                    <a:pt x="1365" y="23889"/>
                    <a:pt x="1324" y="23950"/>
                  </a:cubicBezTo>
                  <a:cubicBezTo>
                    <a:pt x="1324" y="24011"/>
                    <a:pt x="1385" y="24031"/>
                    <a:pt x="1385" y="24052"/>
                  </a:cubicBezTo>
                  <a:cubicBezTo>
                    <a:pt x="1385" y="24093"/>
                    <a:pt x="1344" y="24093"/>
                    <a:pt x="1344" y="24133"/>
                  </a:cubicBezTo>
                  <a:cubicBezTo>
                    <a:pt x="1365" y="24154"/>
                    <a:pt x="1385" y="24174"/>
                    <a:pt x="1385" y="24174"/>
                  </a:cubicBezTo>
                  <a:cubicBezTo>
                    <a:pt x="1426" y="24255"/>
                    <a:pt x="1385" y="24276"/>
                    <a:pt x="1385" y="24337"/>
                  </a:cubicBezTo>
                  <a:cubicBezTo>
                    <a:pt x="1385" y="24378"/>
                    <a:pt x="1426" y="24378"/>
                    <a:pt x="1426" y="24398"/>
                  </a:cubicBezTo>
                  <a:lnTo>
                    <a:pt x="1426" y="24541"/>
                  </a:lnTo>
                  <a:cubicBezTo>
                    <a:pt x="1406" y="24561"/>
                    <a:pt x="1365" y="24561"/>
                    <a:pt x="1385" y="24602"/>
                  </a:cubicBezTo>
                  <a:cubicBezTo>
                    <a:pt x="1426" y="24622"/>
                    <a:pt x="1467" y="24642"/>
                    <a:pt x="1528" y="24642"/>
                  </a:cubicBezTo>
                  <a:cubicBezTo>
                    <a:pt x="1548" y="24642"/>
                    <a:pt x="1548" y="24642"/>
                    <a:pt x="1568" y="24663"/>
                  </a:cubicBezTo>
                  <a:lnTo>
                    <a:pt x="1568" y="24765"/>
                  </a:lnTo>
                  <a:cubicBezTo>
                    <a:pt x="1548" y="24785"/>
                    <a:pt x="1528" y="24805"/>
                    <a:pt x="1507" y="24826"/>
                  </a:cubicBezTo>
                  <a:cubicBezTo>
                    <a:pt x="1528" y="24866"/>
                    <a:pt x="1548" y="24887"/>
                    <a:pt x="1528" y="24928"/>
                  </a:cubicBezTo>
                  <a:cubicBezTo>
                    <a:pt x="1487" y="24989"/>
                    <a:pt x="1446" y="25050"/>
                    <a:pt x="1385" y="25090"/>
                  </a:cubicBezTo>
                  <a:cubicBezTo>
                    <a:pt x="1385" y="25152"/>
                    <a:pt x="1426" y="25172"/>
                    <a:pt x="1446" y="25213"/>
                  </a:cubicBezTo>
                  <a:cubicBezTo>
                    <a:pt x="1467" y="25253"/>
                    <a:pt x="1426" y="25233"/>
                    <a:pt x="1406" y="25274"/>
                  </a:cubicBezTo>
                  <a:cubicBezTo>
                    <a:pt x="1385" y="25314"/>
                    <a:pt x="1406" y="25376"/>
                    <a:pt x="1446" y="25416"/>
                  </a:cubicBezTo>
                  <a:cubicBezTo>
                    <a:pt x="1507" y="25437"/>
                    <a:pt x="1568" y="25457"/>
                    <a:pt x="1589" y="25518"/>
                  </a:cubicBezTo>
                  <a:cubicBezTo>
                    <a:pt x="1568" y="25539"/>
                    <a:pt x="1568" y="25559"/>
                    <a:pt x="1548" y="25559"/>
                  </a:cubicBezTo>
                  <a:cubicBezTo>
                    <a:pt x="1518" y="25559"/>
                    <a:pt x="1487" y="25525"/>
                    <a:pt x="1456" y="25525"/>
                  </a:cubicBezTo>
                  <a:cubicBezTo>
                    <a:pt x="1446" y="25525"/>
                    <a:pt x="1436" y="25528"/>
                    <a:pt x="1426" y="25539"/>
                  </a:cubicBezTo>
                  <a:cubicBezTo>
                    <a:pt x="1426" y="25579"/>
                    <a:pt x="1487" y="25600"/>
                    <a:pt x="1446" y="25620"/>
                  </a:cubicBezTo>
                  <a:cubicBezTo>
                    <a:pt x="1436" y="25640"/>
                    <a:pt x="1416" y="25640"/>
                    <a:pt x="1395" y="25640"/>
                  </a:cubicBezTo>
                  <a:cubicBezTo>
                    <a:pt x="1375" y="25640"/>
                    <a:pt x="1355" y="25640"/>
                    <a:pt x="1344" y="25661"/>
                  </a:cubicBezTo>
                  <a:cubicBezTo>
                    <a:pt x="1365" y="25722"/>
                    <a:pt x="1426" y="25742"/>
                    <a:pt x="1446" y="25803"/>
                  </a:cubicBezTo>
                  <a:cubicBezTo>
                    <a:pt x="1446" y="25844"/>
                    <a:pt x="1487" y="25885"/>
                    <a:pt x="1507" y="25905"/>
                  </a:cubicBezTo>
                  <a:cubicBezTo>
                    <a:pt x="1528" y="25925"/>
                    <a:pt x="1548" y="25905"/>
                    <a:pt x="1568" y="25946"/>
                  </a:cubicBezTo>
                  <a:cubicBezTo>
                    <a:pt x="1568" y="25966"/>
                    <a:pt x="1548" y="25987"/>
                    <a:pt x="1528" y="25987"/>
                  </a:cubicBezTo>
                  <a:cubicBezTo>
                    <a:pt x="1514" y="25987"/>
                    <a:pt x="1510" y="25977"/>
                    <a:pt x="1502" y="25977"/>
                  </a:cubicBezTo>
                  <a:cubicBezTo>
                    <a:pt x="1498" y="25977"/>
                    <a:pt x="1494" y="25980"/>
                    <a:pt x="1487" y="25987"/>
                  </a:cubicBezTo>
                  <a:cubicBezTo>
                    <a:pt x="1467" y="26048"/>
                    <a:pt x="1528" y="26088"/>
                    <a:pt x="1507" y="26129"/>
                  </a:cubicBezTo>
                  <a:cubicBezTo>
                    <a:pt x="1538" y="26139"/>
                    <a:pt x="1563" y="26139"/>
                    <a:pt x="1586" y="26139"/>
                  </a:cubicBezTo>
                  <a:cubicBezTo>
                    <a:pt x="1609" y="26139"/>
                    <a:pt x="1630" y="26139"/>
                    <a:pt x="1650" y="26149"/>
                  </a:cubicBezTo>
                  <a:cubicBezTo>
                    <a:pt x="1568" y="26251"/>
                    <a:pt x="1528" y="26353"/>
                    <a:pt x="1446" y="26435"/>
                  </a:cubicBezTo>
                  <a:cubicBezTo>
                    <a:pt x="1487" y="26475"/>
                    <a:pt x="1507" y="26516"/>
                    <a:pt x="1548" y="26516"/>
                  </a:cubicBezTo>
                  <a:cubicBezTo>
                    <a:pt x="1589" y="26516"/>
                    <a:pt x="1609" y="26557"/>
                    <a:pt x="1630" y="26577"/>
                  </a:cubicBezTo>
                  <a:cubicBezTo>
                    <a:pt x="1650" y="26598"/>
                    <a:pt x="1650" y="26618"/>
                    <a:pt x="1650" y="26618"/>
                  </a:cubicBezTo>
                  <a:cubicBezTo>
                    <a:pt x="1630" y="26638"/>
                    <a:pt x="1609" y="26638"/>
                    <a:pt x="1591" y="26638"/>
                  </a:cubicBezTo>
                  <a:cubicBezTo>
                    <a:pt x="1574" y="26638"/>
                    <a:pt x="1558" y="26638"/>
                    <a:pt x="1548" y="26659"/>
                  </a:cubicBezTo>
                  <a:cubicBezTo>
                    <a:pt x="1528" y="26720"/>
                    <a:pt x="1589" y="26740"/>
                    <a:pt x="1609" y="26781"/>
                  </a:cubicBezTo>
                  <a:cubicBezTo>
                    <a:pt x="1650" y="26760"/>
                    <a:pt x="1650" y="26699"/>
                    <a:pt x="1691" y="26699"/>
                  </a:cubicBezTo>
                  <a:cubicBezTo>
                    <a:pt x="1691" y="26720"/>
                    <a:pt x="1711" y="26720"/>
                    <a:pt x="1711" y="26740"/>
                  </a:cubicBezTo>
                  <a:cubicBezTo>
                    <a:pt x="1727" y="26744"/>
                    <a:pt x="1742" y="26746"/>
                    <a:pt x="1758" y="26746"/>
                  </a:cubicBezTo>
                  <a:cubicBezTo>
                    <a:pt x="1823" y="26746"/>
                    <a:pt x="1886" y="26716"/>
                    <a:pt x="1935" y="26699"/>
                  </a:cubicBezTo>
                  <a:cubicBezTo>
                    <a:pt x="1976" y="26679"/>
                    <a:pt x="1935" y="26618"/>
                    <a:pt x="1996" y="26618"/>
                  </a:cubicBezTo>
                  <a:cubicBezTo>
                    <a:pt x="2017" y="26638"/>
                    <a:pt x="2017" y="26679"/>
                    <a:pt x="1996" y="26699"/>
                  </a:cubicBezTo>
                  <a:cubicBezTo>
                    <a:pt x="1976" y="26740"/>
                    <a:pt x="1935" y="26760"/>
                    <a:pt x="1915" y="26822"/>
                  </a:cubicBezTo>
                  <a:cubicBezTo>
                    <a:pt x="1915" y="26842"/>
                    <a:pt x="1894" y="26903"/>
                    <a:pt x="1833" y="26903"/>
                  </a:cubicBezTo>
                  <a:cubicBezTo>
                    <a:pt x="1813" y="26842"/>
                    <a:pt x="1731" y="26781"/>
                    <a:pt x="1711" y="26781"/>
                  </a:cubicBezTo>
                  <a:cubicBezTo>
                    <a:pt x="1691" y="26822"/>
                    <a:pt x="1691" y="26842"/>
                    <a:pt x="1691" y="26883"/>
                  </a:cubicBezTo>
                  <a:cubicBezTo>
                    <a:pt x="1670" y="26903"/>
                    <a:pt x="1650" y="26923"/>
                    <a:pt x="1630" y="26944"/>
                  </a:cubicBezTo>
                  <a:cubicBezTo>
                    <a:pt x="1589" y="26944"/>
                    <a:pt x="1568" y="26883"/>
                    <a:pt x="1528" y="26883"/>
                  </a:cubicBezTo>
                  <a:cubicBezTo>
                    <a:pt x="1507" y="26903"/>
                    <a:pt x="1487" y="26923"/>
                    <a:pt x="1487" y="26984"/>
                  </a:cubicBezTo>
                  <a:cubicBezTo>
                    <a:pt x="1568" y="27005"/>
                    <a:pt x="1548" y="27107"/>
                    <a:pt x="1630" y="27147"/>
                  </a:cubicBezTo>
                  <a:cubicBezTo>
                    <a:pt x="1670" y="27066"/>
                    <a:pt x="1752" y="27086"/>
                    <a:pt x="1772" y="27025"/>
                  </a:cubicBezTo>
                  <a:cubicBezTo>
                    <a:pt x="1813" y="27046"/>
                    <a:pt x="1813" y="27066"/>
                    <a:pt x="1833" y="27086"/>
                  </a:cubicBezTo>
                  <a:cubicBezTo>
                    <a:pt x="1874" y="27066"/>
                    <a:pt x="1894" y="27066"/>
                    <a:pt x="1915" y="27046"/>
                  </a:cubicBezTo>
                  <a:cubicBezTo>
                    <a:pt x="1935" y="27066"/>
                    <a:pt x="1955" y="27086"/>
                    <a:pt x="1955" y="27107"/>
                  </a:cubicBezTo>
                  <a:cubicBezTo>
                    <a:pt x="1955" y="27147"/>
                    <a:pt x="1915" y="27168"/>
                    <a:pt x="1935" y="27208"/>
                  </a:cubicBezTo>
                  <a:cubicBezTo>
                    <a:pt x="1935" y="27229"/>
                    <a:pt x="1915" y="27249"/>
                    <a:pt x="1894" y="27249"/>
                  </a:cubicBezTo>
                  <a:cubicBezTo>
                    <a:pt x="1874" y="27208"/>
                    <a:pt x="1874" y="27127"/>
                    <a:pt x="1813" y="27107"/>
                  </a:cubicBezTo>
                  <a:cubicBezTo>
                    <a:pt x="1813" y="27147"/>
                    <a:pt x="1752" y="27168"/>
                    <a:pt x="1731" y="27208"/>
                  </a:cubicBezTo>
                  <a:cubicBezTo>
                    <a:pt x="1752" y="27290"/>
                    <a:pt x="1711" y="27392"/>
                    <a:pt x="1772" y="27473"/>
                  </a:cubicBezTo>
                  <a:cubicBezTo>
                    <a:pt x="1813" y="27494"/>
                    <a:pt x="1833" y="27534"/>
                    <a:pt x="1874" y="27575"/>
                  </a:cubicBezTo>
                  <a:cubicBezTo>
                    <a:pt x="1874" y="27595"/>
                    <a:pt x="1874" y="27595"/>
                    <a:pt x="1874" y="27616"/>
                  </a:cubicBezTo>
                  <a:cubicBezTo>
                    <a:pt x="1858" y="27631"/>
                    <a:pt x="1846" y="27638"/>
                    <a:pt x="1834" y="27638"/>
                  </a:cubicBezTo>
                  <a:cubicBezTo>
                    <a:pt x="1815" y="27638"/>
                    <a:pt x="1797" y="27621"/>
                    <a:pt x="1772" y="27595"/>
                  </a:cubicBezTo>
                  <a:cubicBezTo>
                    <a:pt x="1772" y="27555"/>
                    <a:pt x="1772" y="27514"/>
                    <a:pt x="1772" y="27473"/>
                  </a:cubicBezTo>
                  <a:lnTo>
                    <a:pt x="1711" y="27473"/>
                  </a:lnTo>
                  <a:cubicBezTo>
                    <a:pt x="1670" y="27412"/>
                    <a:pt x="1691" y="27351"/>
                    <a:pt x="1630" y="27331"/>
                  </a:cubicBezTo>
                  <a:cubicBezTo>
                    <a:pt x="1609" y="27351"/>
                    <a:pt x="1589" y="27351"/>
                    <a:pt x="1589" y="27392"/>
                  </a:cubicBezTo>
                  <a:cubicBezTo>
                    <a:pt x="1589" y="27392"/>
                    <a:pt x="1589" y="27412"/>
                    <a:pt x="1609" y="27433"/>
                  </a:cubicBezTo>
                  <a:cubicBezTo>
                    <a:pt x="1589" y="27473"/>
                    <a:pt x="1548" y="27514"/>
                    <a:pt x="1548" y="27555"/>
                  </a:cubicBezTo>
                  <a:cubicBezTo>
                    <a:pt x="1568" y="27616"/>
                    <a:pt x="1630" y="27595"/>
                    <a:pt x="1650" y="27616"/>
                  </a:cubicBezTo>
                  <a:cubicBezTo>
                    <a:pt x="1691" y="27697"/>
                    <a:pt x="1772" y="27779"/>
                    <a:pt x="1772" y="27901"/>
                  </a:cubicBezTo>
                  <a:cubicBezTo>
                    <a:pt x="1752" y="27901"/>
                    <a:pt x="1731" y="27921"/>
                    <a:pt x="1691" y="27942"/>
                  </a:cubicBezTo>
                  <a:cubicBezTo>
                    <a:pt x="1672" y="27923"/>
                    <a:pt x="1654" y="27913"/>
                    <a:pt x="1638" y="27913"/>
                  </a:cubicBezTo>
                  <a:cubicBezTo>
                    <a:pt x="1617" y="27913"/>
                    <a:pt x="1600" y="27928"/>
                    <a:pt x="1589" y="27962"/>
                  </a:cubicBezTo>
                  <a:cubicBezTo>
                    <a:pt x="1568" y="28003"/>
                    <a:pt x="1568" y="28043"/>
                    <a:pt x="1589" y="28064"/>
                  </a:cubicBezTo>
                  <a:cubicBezTo>
                    <a:pt x="1600" y="28074"/>
                    <a:pt x="1609" y="28078"/>
                    <a:pt x="1617" y="28078"/>
                  </a:cubicBezTo>
                  <a:cubicBezTo>
                    <a:pt x="1636" y="28078"/>
                    <a:pt x="1649" y="28060"/>
                    <a:pt x="1661" y="28060"/>
                  </a:cubicBezTo>
                  <a:cubicBezTo>
                    <a:pt x="1664" y="28060"/>
                    <a:pt x="1667" y="28061"/>
                    <a:pt x="1670" y="28064"/>
                  </a:cubicBezTo>
                  <a:cubicBezTo>
                    <a:pt x="1711" y="28105"/>
                    <a:pt x="1691" y="28125"/>
                    <a:pt x="1650" y="28166"/>
                  </a:cubicBezTo>
                  <a:cubicBezTo>
                    <a:pt x="1645" y="28171"/>
                    <a:pt x="1636" y="28172"/>
                    <a:pt x="1625" y="28172"/>
                  </a:cubicBezTo>
                  <a:cubicBezTo>
                    <a:pt x="1614" y="28172"/>
                    <a:pt x="1602" y="28171"/>
                    <a:pt x="1589" y="28171"/>
                  </a:cubicBezTo>
                  <a:cubicBezTo>
                    <a:pt x="1563" y="28171"/>
                    <a:pt x="1538" y="28176"/>
                    <a:pt x="1528" y="28206"/>
                  </a:cubicBezTo>
                  <a:cubicBezTo>
                    <a:pt x="1548" y="28227"/>
                    <a:pt x="1568" y="28247"/>
                    <a:pt x="1589" y="28267"/>
                  </a:cubicBezTo>
                  <a:lnTo>
                    <a:pt x="1711" y="28267"/>
                  </a:lnTo>
                  <a:cubicBezTo>
                    <a:pt x="1711" y="28329"/>
                    <a:pt x="1752" y="28349"/>
                    <a:pt x="1772" y="28369"/>
                  </a:cubicBezTo>
                  <a:cubicBezTo>
                    <a:pt x="1731" y="28430"/>
                    <a:pt x="1691" y="28471"/>
                    <a:pt x="1670" y="28532"/>
                  </a:cubicBezTo>
                  <a:cubicBezTo>
                    <a:pt x="1691" y="28614"/>
                    <a:pt x="1630" y="28695"/>
                    <a:pt x="1630" y="28797"/>
                  </a:cubicBezTo>
                  <a:cubicBezTo>
                    <a:pt x="1691" y="28858"/>
                    <a:pt x="1772" y="28899"/>
                    <a:pt x="1813" y="29001"/>
                  </a:cubicBezTo>
                  <a:lnTo>
                    <a:pt x="1813" y="29143"/>
                  </a:lnTo>
                  <a:cubicBezTo>
                    <a:pt x="1833" y="29184"/>
                    <a:pt x="1854" y="29204"/>
                    <a:pt x="1874" y="29225"/>
                  </a:cubicBezTo>
                  <a:cubicBezTo>
                    <a:pt x="1854" y="29265"/>
                    <a:pt x="1813" y="29225"/>
                    <a:pt x="1813" y="29286"/>
                  </a:cubicBezTo>
                  <a:cubicBezTo>
                    <a:pt x="1793" y="29306"/>
                    <a:pt x="1854" y="29306"/>
                    <a:pt x="1833" y="29347"/>
                  </a:cubicBezTo>
                  <a:cubicBezTo>
                    <a:pt x="1813" y="29388"/>
                    <a:pt x="1752" y="29367"/>
                    <a:pt x="1731" y="29408"/>
                  </a:cubicBezTo>
                  <a:lnTo>
                    <a:pt x="1731" y="29510"/>
                  </a:lnTo>
                  <a:cubicBezTo>
                    <a:pt x="1752" y="29510"/>
                    <a:pt x="1793" y="29530"/>
                    <a:pt x="1813" y="29571"/>
                  </a:cubicBezTo>
                  <a:cubicBezTo>
                    <a:pt x="1793" y="29612"/>
                    <a:pt x="1813" y="29673"/>
                    <a:pt x="1772" y="29713"/>
                  </a:cubicBezTo>
                  <a:cubicBezTo>
                    <a:pt x="1793" y="29734"/>
                    <a:pt x="1793" y="29754"/>
                    <a:pt x="1813" y="29754"/>
                  </a:cubicBezTo>
                  <a:cubicBezTo>
                    <a:pt x="1833" y="29775"/>
                    <a:pt x="1833" y="29795"/>
                    <a:pt x="1833" y="29815"/>
                  </a:cubicBezTo>
                  <a:cubicBezTo>
                    <a:pt x="1731" y="29815"/>
                    <a:pt x="1650" y="29897"/>
                    <a:pt x="1568" y="29917"/>
                  </a:cubicBezTo>
                  <a:cubicBezTo>
                    <a:pt x="1589" y="29999"/>
                    <a:pt x="1650" y="29978"/>
                    <a:pt x="1711" y="30019"/>
                  </a:cubicBezTo>
                  <a:cubicBezTo>
                    <a:pt x="1752" y="29999"/>
                    <a:pt x="1813" y="29999"/>
                    <a:pt x="1854" y="29937"/>
                  </a:cubicBezTo>
                  <a:cubicBezTo>
                    <a:pt x="1854" y="29937"/>
                    <a:pt x="1874" y="29937"/>
                    <a:pt x="1894" y="29958"/>
                  </a:cubicBezTo>
                  <a:cubicBezTo>
                    <a:pt x="1894" y="29999"/>
                    <a:pt x="1854" y="30019"/>
                    <a:pt x="1833" y="30039"/>
                  </a:cubicBezTo>
                  <a:cubicBezTo>
                    <a:pt x="1813" y="30080"/>
                    <a:pt x="1793" y="30121"/>
                    <a:pt x="1813" y="30141"/>
                  </a:cubicBezTo>
                  <a:cubicBezTo>
                    <a:pt x="1833" y="30223"/>
                    <a:pt x="1813" y="30263"/>
                    <a:pt x="1813" y="30324"/>
                  </a:cubicBezTo>
                  <a:cubicBezTo>
                    <a:pt x="1793" y="30406"/>
                    <a:pt x="1833" y="30487"/>
                    <a:pt x="1833" y="30569"/>
                  </a:cubicBezTo>
                  <a:cubicBezTo>
                    <a:pt x="1833" y="30630"/>
                    <a:pt x="1854" y="30691"/>
                    <a:pt x="1894" y="30732"/>
                  </a:cubicBezTo>
                  <a:cubicBezTo>
                    <a:pt x="1833" y="30772"/>
                    <a:pt x="1813" y="30813"/>
                    <a:pt x="1793" y="30874"/>
                  </a:cubicBezTo>
                  <a:cubicBezTo>
                    <a:pt x="1793" y="30895"/>
                    <a:pt x="1813" y="30915"/>
                    <a:pt x="1833" y="30935"/>
                  </a:cubicBezTo>
                  <a:cubicBezTo>
                    <a:pt x="1813" y="30996"/>
                    <a:pt x="1874" y="31058"/>
                    <a:pt x="1854" y="31139"/>
                  </a:cubicBezTo>
                  <a:cubicBezTo>
                    <a:pt x="1833" y="31200"/>
                    <a:pt x="1833" y="31261"/>
                    <a:pt x="1833" y="31322"/>
                  </a:cubicBezTo>
                  <a:cubicBezTo>
                    <a:pt x="1854" y="31363"/>
                    <a:pt x="1874" y="31404"/>
                    <a:pt x="1894" y="31445"/>
                  </a:cubicBezTo>
                  <a:lnTo>
                    <a:pt x="1894" y="31546"/>
                  </a:lnTo>
                  <a:cubicBezTo>
                    <a:pt x="1915" y="31587"/>
                    <a:pt x="1935" y="31607"/>
                    <a:pt x="1976" y="31628"/>
                  </a:cubicBezTo>
                  <a:lnTo>
                    <a:pt x="1976" y="31709"/>
                  </a:lnTo>
                  <a:cubicBezTo>
                    <a:pt x="1935" y="31730"/>
                    <a:pt x="1894" y="31730"/>
                    <a:pt x="1874" y="31750"/>
                  </a:cubicBezTo>
                  <a:cubicBezTo>
                    <a:pt x="1833" y="31811"/>
                    <a:pt x="1874" y="31852"/>
                    <a:pt x="1894" y="31893"/>
                  </a:cubicBezTo>
                  <a:cubicBezTo>
                    <a:pt x="1874" y="31933"/>
                    <a:pt x="1854" y="31954"/>
                    <a:pt x="1833" y="31994"/>
                  </a:cubicBezTo>
                  <a:cubicBezTo>
                    <a:pt x="1874" y="32035"/>
                    <a:pt x="1894" y="32076"/>
                    <a:pt x="1915" y="32137"/>
                  </a:cubicBezTo>
                  <a:cubicBezTo>
                    <a:pt x="1874" y="32198"/>
                    <a:pt x="1894" y="32259"/>
                    <a:pt x="1894" y="32320"/>
                  </a:cubicBezTo>
                  <a:cubicBezTo>
                    <a:pt x="1915" y="32341"/>
                    <a:pt x="1955" y="32381"/>
                    <a:pt x="1976" y="32402"/>
                  </a:cubicBezTo>
                  <a:cubicBezTo>
                    <a:pt x="1996" y="32412"/>
                    <a:pt x="2017" y="32412"/>
                    <a:pt x="2034" y="32412"/>
                  </a:cubicBezTo>
                  <a:cubicBezTo>
                    <a:pt x="2052" y="32412"/>
                    <a:pt x="2067" y="32412"/>
                    <a:pt x="2078" y="32422"/>
                  </a:cubicBezTo>
                  <a:cubicBezTo>
                    <a:pt x="2078" y="32442"/>
                    <a:pt x="2078" y="32463"/>
                    <a:pt x="2098" y="32483"/>
                  </a:cubicBezTo>
                  <a:cubicBezTo>
                    <a:pt x="2139" y="32504"/>
                    <a:pt x="2200" y="32504"/>
                    <a:pt x="2220" y="32565"/>
                  </a:cubicBezTo>
                  <a:cubicBezTo>
                    <a:pt x="2200" y="32585"/>
                    <a:pt x="2179" y="32605"/>
                    <a:pt x="2179" y="32626"/>
                  </a:cubicBezTo>
                  <a:cubicBezTo>
                    <a:pt x="2159" y="32666"/>
                    <a:pt x="2179" y="32707"/>
                    <a:pt x="2159" y="32728"/>
                  </a:cubicBezTo>
                  <a:cubicBezTo>
                    <a:pt x="2149" y="32738"/>
                    <a:pt x="2134" y="32738"/>
                    <a:pt x="2118" y="32738"/>
                  </a:cubicBezTo>
                  <a:cubicBezTo>
                    <a:pt x="2103" y="32738"/>
                    <a:pt x="2088" y="32738"/>
                    <a:pt x="2078" y="32748"/>
                  </a:cubicBezTo>
                  <a:cubicBezTo>
                    <a:pt x="2078" y="32809"/>
                    <a:pt x="2118" y="32809"/>
                    <a:pt x="2159" y="32829"/>
                  </a:cubicBezTo>
                  <a:cubicBezTo>
                    <a:pt x="2179" y="32850"/>
                    <a:pt x="2241" y="32870"/>
                    <a:pt x="2220" y="32931"/>
                  </a:cubicBezTo>
                  <a:cubicBezTo>
                    <a:pt x="2159" y="32911"/>
                    <a:pt x="2118" y="32911"/>
                    <a:pt x="2078" y="32890"/>
                  </a:cubicBezTo>
                  <a:cubicBezTo>
                    <a:pt x="2037" y="32850"/>
                    <a:pt x="1996" y="32809"/>
                    <a:pt x="1915" y="32809"/>
                  </a:cubicBezTo>
                  <a:cubicBezTo>
                    <a:pt x="1935" y="32911"/>
                    <a:pt x="1955" y="33013"/>
                    <a:pt x="1955" y="33094"/>
                  </a:cubicBezTo>
                  <a:cubicBezTo>
                    <a:pt x="1976" y="33155"/>
                    <a:pt x="2037" y="33176"/>
                    <a:pt x="2037" y="33216"/>
                  </a:cubicBezTo>
                  <a:cubicBezTo>
                    <a:pt x="2030" y="33223"/>
                    <a:pt x="2023" y="33225"/>
                    <a:pt x="2017" y="33225"/>
                  </a:cubicBezTo>
                  <a:cubicBezTo>
                    <a:pt x="2003" y="33225"/>
                    <a:pt x="1989" y="33216"/>
                    <a:pt x="1976" y="33216"/>
                  </a:cubicBezTo>
                  <a:cubicBezTo>
                    <a:pt x="1935" y="33318"/>
                    <a:pt x="1935" y="33318"/>
                    <a:pt x="2017" y="33379"/>
                  </a:cubicBezTo>
                  <a:cubicBezTo>
                    <a:pt x="2017" y="33379"/>
                    <a:pt x="2030" y="33353"/>
                    <a:pt x="2045" y="33353"/>
                  </a:cubicBezTo>
                  <a:cubicBezTo>
                    <a:pt x="2049" y="33353"/>
                    <a:pt x="2053" y="33355"/>
                    <a:pt x="2057" y="33359"/>
                  </a:cubicBezTo>
                  <a:cubicBezTo>
                    <a:pt x="2057" y="33400"/>
                    <a:pt x="2037" y="33400"/>
                    <a:pt x="2017" y="33440"/>
                  </a:cubicBezTo>
                  <a:cubicBezTo>
                    <a:pt x="2017" y="33461"/>
                    <a:pt x="2057" y="33481"/>
                    <a:pt x="2037" y="33501"/>
                  </a:cubicBezTo>
                  <a:cubicBezTo>
                    <a:pt x="2017" y="33501"/>
                    <a:pt x="1996" y="33522"/>
                    <a:pt x="1996" y="33563"/>
                  </a:cubicBezTo>
                  <a:cubicBezTo>
                    <a:pt x="1996" y="33644"/>
                    <a:pt x="2098" y="33603"/>
                    <a:pt x="2139" y="33644"/>
                  </a:cubicBezTo>
                  <a:cubicBezTo>
                    <a:pt x="2098" y="33725"/>
                    <a:pt x="1996" y="33725"/>
                    <a:pt x="1935" y="33787"/>
                  </a:cubicBezTo>
                  <a:lnTo>
                    <a:pt x="1935" y="33970"/>
                  </a:lnTo>
                  <a:cubicBezTo>
                    <a:pt x="1976" y="34031"/>
                    <a:pt x="1996" y="34072"/>
                    <a:pt x="2037" y="34133"/>
                  </a:cubicBezTo>
                  <a:cubicBezTo>
                    <a:pt x="2017" y="34174"/>
                    <a:pt x="1996" y="34235"/>
                    <a:pt x="1955" y="34255"/>
                  </a:cubicBezTo>
                  <a:cubicBezTo>
                    <a:pt x="1923" y="34255"/>
                    <a:pt x="1916" y="34229"/>
                    <a:pt x="1894" y="34229"/>
                  </a:cubicBezTo>
                  <a:cubicBezTo>
                    <a:pt x="1889" y="34229"/>
                    <a:pt x="1882" y="34231"/>
                    <a:pt x="1874" y="34235"/>
                  </a:cubicBezTo>
                  <a:cubicBezTo>
                    <a:pt x="1833" y="34296"/>
                    <a:pt x="1813" y="34357"/>
                    <a:pt x="1854" y="34398"/>
                  </a:cubicBezTo>
                  <a:cubicBezTo>
                    <a:pt x="1857" y="34401"/>
                    <a:pt x="1860" y="34402"/>
                    <a:pt x="1863" y="34402"/>
                  </a:cubicBezTo>
                  <a:cubicBezTo>
                    <a:pt x="1877" y="34402"/>
                    <a:pt x="1891" y="34373"/>
                    <a:pt x="1906" y="34373"/>
                  </a:cubicBezTo>
                  <a:cubicBezTo>
                    <a:pt x="1909" y="34373"/>
                    <a:pt x="1912" y="34374"/>
                    <a:pt x="1915" y="34377"/>
                  </a:cubicBezTo>
                  <a:cubicBezTo>
                    <a:pt x="1996" y="34438"/>
                    <a:pt x="1955" y="34540"/>
                    <a:pt x="1996" y="34581"/>
                  </a:cubicBezTo>
                  <a:cubicBezTo>
                    <a:pt x="1996" y="34723"/>
                    <a:pt x="1996" y="34846"/>
                    <a:pt x="1996" y="34947"/>
                  </a:cubicBezTo>
                  <a:cubicBezTo>
                    <a:pt x="2017" y="34988"/>
                    <a:pt x="2057" y="35008"/>
                    <a:pt x="2057" y="35049"/>
                  </a:cubicBezTo>
                  <a:cubicBezTo>
                    <a:pt x="2017" y="35070"/>
                    <a:pt x="1996" y="35110"/>
                    <a:pt x="1976" y="35151"/>
                  </a:cubicBezTo>
                  <a:cubicBezTo>
                    <a:pt x="2017" y="35253"/>
                    <a:pt x="1976" y="35375"/>
                    <a:pt x="2057" y="35457"/>
                  </a:cubicBezTo>
                  <a:cubicBezTo>
                    <a:pt x="2017" y="35497"/>
                    <a:pt x="2037" y="35538"/>
                    <a:pt x="2017" y="35558"/>
                  </a:cubicBezTo>
                  <a:cubicBezTo>
                    <a:pt x="1976" y="35599"/>
                    <a:pt x="1894" y="35579"/>
                    <a:pt x="1894" y="35660"/>
                  </a:cubicBezTo>
                  <a:cubicBezTo>
                    <a:pt x="1935" y="35660"/>
                    <a:pt x="1894" y="35721"/>
                    <a:pt x="1935" y="35742"/>
                  </a:cubicBezTo>
                  <a:lnTo>
                    <a:pt x="1955" y="35742"/>
                  </a:lnTo>
                  <a:cubicBezTo>
                    <a:pt x="1976" y="35823"/>
                    <a:pt x="2037" y="35884"/>
                    <a:pt x="2037" y="35986"/>
                  </a:cubicBezTo>
                  <a:lnTo>
                    <a:pt x="2098" y="35986"/>
                  </a:lnTo>
                  <a:cubicBezTo>
                    <a:pt x="2098" y="35966"/>
                    <a:pt x="2118" y="35945"/>
                    <a:pt x="2139" y="35945"/>
                  </a:cubicBezTo>
                  <a:cubicBezTo>
                    <a:pt x="2139" y="35945"/>
                    <a:pt x="2139" y="35925"/>
                    <a:pt x="2159" y="35925"/>
                  </a:cubicBezTo>
                  <a:cubicBezTo>
                    <a:pt x="2159" y="35945"/>
                    <a:pt x="2139" y="35945"/>
                    <a:pt x="2139" y="35945"/>
                  </a:cubicBezTo>
                  <a:cubicBezTo>
                    <a:pt x="2139" y="35966"/>
                    <a:pt x="2118" y="35986"/>
                    <a:pt x="2098" y="35986"/>
                  </a:cubicBezTo>
                  <a:cubicBezTo>
                    <a:pt x="2098" y="36006"/>
                    <a:pt x="2118" y="36047"/>
                    <a:pt x="2098" y="36088"/>
                  </a:cubicBezTo>
                  <a:cubicBezTo>
                    <a:pt x="2078" y="36088"/>
                    <a:pt x="2078" y="36067"/>
                    <a:pt x="2057" y="36067"/>
                  </a:cubicBezTo>
                  <a:cubicBezTo>
                    <a:pt x="2057" y="36108"/>
                    <a:pt x="2057" y="36129"/>
                    <a:pt x="2078" y="36149"/>
                  </a:cubicBezTo>
                  <a:cubicBezTo>
                    <a:pt x="2057" y="36190"/>
                    <a:pt x="2017" y="36190"/>
                    <a:pt x="2017" y="36230"/>
                  </a:cubicBezTo>
                  <a:cubicBezTo>
                    <a:pt x="2037" y="36251"/>
                    <a:pt x="2037" y="36271"/>
                    <a:pt x="2057" y="36292"/>
                  </a:cubicBezTo>
                  <a:cubicBezTo>
                    <a:pt x="2037" y="36312"/>
                    <a:pt x="2017" y="36332"/>
                    <a:pt x="1996" y="36353"/>
                  </a:cubicBezTo>
                  <a:lnTo>
                    <a:pt x="1996" y="36556"/>
                  </a:lnTo>
                  <a:cubicBezTo>
                    <a:pt x="2017" y="36597"/>
                    <a:pt x="2037" y="36638"/>
                    <a:pt x="2057" y="36678"/>
                  </a:cubicBezTo>
                  <a:cubicBezTo>
                    <a:pt x="1996" y="36760"/>
                    <a:pt x="2037" y="36841"/>
                    <a:pt x="2017" y="36923"/>
                  </a:cubicBezTo>
                  <a:cubicBezTo>
                    <a:pt x="2005" y="36929"/>
                    <a:pt x="1994" y="36931"/>
                    <a:pt x="1985" y="36931"/>
                  </a:cubicBezTo>
                  <a:cubicBezTo>
                    <a:pt x="1964" y="36931"/>
                    <a:pt x="1949" y="36917"/>
                    <a:pt x="1935" y="36902"/>
                  </a:cubicBezTo>
                  <a:cubicBezTo>
                    <a:pt x="1894" y="36964"/>
                    <a:pt x="1854" y="37004"/>
                    <a:pt x="1813" y="37025"/>
                  </a:cubicBezTo>
                  <a:cubicBezTo>
                    <a:pt x="1813" y="37045"/>
                    <a:pt x="1833" y="37065"/>
                    <a:pt x="1833" y="37065"/>
                  </a:cubicBezTo>
                  <a:cubicBezTo>
                    <a:pt x="1856" y="37043"/>
                    <a:pt x="1878" y="37034"/>
                    <a:pt x="1900" y="37034"/>
                  </a:cubicBezTo>
                  <a:cubicBezTo>
                    <a:pt x="1937" y="37034"/>
                    <a:pt x="1970" y="37060"/>
                    <a:pt x="1996" y="37086"/>
                  </a:cubicBezTo>
                  <a:cubicBezTo>
                    <a:pt x="2017" y="37106"/>
                    <a:pt x="2057" y="37106"/>
                    <a:pt x="2098" y="37147"/>
                  </a:cubicBezTo>
                  <a:cubicBezTo>
                    <a:pt x="2098" y="37147"/>
                    <a:pt x="2098" y="37167"/>
                    <a:pt x="2098" y="37167"/>
                  </a:cubicBezTo>
                  <a:cubicBezTo>
                    <a:pt x="2078" y="37167"/>
                    <a:pt x="2037" y="37188"/>
                    <a:pt x="2037" y="37228"/>
                  </a:cubicBezTo>
                  <a:lnTo>
                    <a:pt x="2037" y="37575"/>
                  </a:lnTo>
                  <a:cubicBezTo>
                    <a:pt x="2098" y="37615"/>
                    <a:pt x="2057" y="37697"/>
                    <a:pt x="2159" y="37717"/>
                  </a:cubicBezTo>
                  <a:cubicBezTo>
                    <a:pt x="2098" y="37758"/>
                    <a:pt x="2118" y="37819"/>
                    <a:pt x="2118" y="37900"/>
                  </a:cubicBezTo>
                  <a:cubicBezTo>
                    <a:pt x="2078" y="37921"/>
                    <a:pt x="2037" y="37941"/>
                    <a:pt x="1996" y="37961"/>
                  </a:cubicBezTo>
                  <a:cubicBezTo>
                    <a:pt x="1996" y="38063"/>
                    <a:pt x="2098" y="38145"/>
                    <a:pt x="2017" y="38226"/>
                  </a:cubicBezTo>
                  <a:cubicBezTo>
                    <a:pt x="2098" y="38308"/>
                    <a:pt x="2037" y="38389"/>
                    <a:pt x="1996" y="38450"/>
                  </a:cubicBezTo>
                  <a:cubicBezTo>
                    <a:pt x="1996" y="38511"/>
                    <a:pt x="1996" y="38572"/>
                    <a:pt x="2057" y="38613"/>
                  </a:cubicBezTo>
                  <a:cubicBezTo>
                    <a:pt x="2066" y="38622"/>
                    <a:pt x="2073" y="38625"/>
                    <a:pt x="2080" y="38625"/>
                  </a:cubicBezTo>
                  <a:cubicBezTo>
                    <a:pt x="2103" y="38625"/>
                    <a:pt x="2121" y="38589"/>
                    <a:pt x="2146" y="38589"/>
                  </a:cubicBezTo>
                  <a:cubicBezTo>
                    <a:pt x="2150" y="38589"/>
                    <a:pt x="2154" y="38590"/>
                    <a:pt x="2159" y="38593"/>
                  </a:cubicBezTo>
                  <a:cubicBezTo>
                    <a:pt x="2139" y="38634"/>
                    <a:pt x="2139" y="38634"/>
                    <a:pt x="2098" y="38654"/>
                  </a:cubicBezTo>
                  <a:cubicBezTo>
                    <a:pt x="2078" y="38695"/>
                    <a:pt x="2017" y="38735"/>
                    <a:pt x="2078" y="38796"/>
                  </a:cubicBezTo>
                  <a:cubicBezTo>
                    <a:pt x="2057" y="38898"/>
                    <a:pt x="1874" y="38878"/>
                    <a:pt x="1894" y="39021"/>
                  </a:cubicBezTo>
                  <a:cubicBezTo>
                    <a:pt x="1955" y="39061"/>
                    <a:pt x="1996" y="39143"/>
                    <a:pt x="2037" y="39183"/>
                  </a:cubicBezTo>
                  <a:cubicBezTo>
                    <a:pt x="2078" y="39245"/>
                    <a:pt x="2037" y="39245"/>
                    <a:pt x="2037" y="39285"/>
                  </a:cubicBezTo>
                  <a:cubicBezTo>
                    <a:pt x="2037" y="39285"/>
                    <a:pt x="2057" y="39306"/>
                    <a:pt x="2057" y="39306"/>
                  </a:cubicBezTo>
                  <a:cubicBezTo>
                    <a:pt x="2092" y="39306"/>
                    <a:pt x="2082" y="39261"/>
                    <a:pt x="2117" y="39261"/>
                  </a:cubicBezTo>
                  <a:cubicBezTo>
                    <a:pt x="2123" y="39261"/>
                    <a:pt x="2130" y="39262"/>
                    <a:pt x="2139" y="39265"/>
                  </a:cubicBezTo>
                  <a:cubicBezTo>
                    <a:pt x="2098" y="39306"/>
                    <a:pt x="2098" y="39367"/>
                    <a:pt x="2118" y="39407"/>
                  </a:cubicBezTo>
                  <a:cubicBezTo>
                    <a:pt x="2115" y="39410"/>
                    <a:pt x="2112" y="39412"/>
                    <a:pt x="2108" y="39412"/>
                  </a:cubicBezTo>
                  <a:cubicBezTo>
                    <a:pt x="2090" y="39412"/>
                    <a:pt x="2063" y="39383"/>
                    <a:pt x="2034" y="39383"/>
                  </a:cubicBezTo>
                  <a:cubicBezTo>
                    <a:pt x="2028" y="39383"/>
                    <a:pt x="2023" y="39384"/>
                    <a:pt x="2017" y="39387"/>
                  </a:cubicBezTo>
                  <a:cubicBezTo>
                    <a:pt x="1983" y="39420"/>
                    <a:pt x="1964" y="39454"/>
                    <a:pt x="1924" y="39454"/>
                  </a:cubicBezTo>
                  <a:cubicBezTo>
                    <a:pt x="1915" y="39454"/>
                    <a:pt x="1906" y="39452"/>
                    <a:pt x="1894" y="39448"/>
                  </a:cubicBezTo>
                  <a:cubicBezTo>
                    <a:pt x="1894" y="39509"/>
                    <a:pt x="1833" y="39530"/>
                    <a:pt x="1833" y="39570"/>
                  </a:cubicBezTo>
                  <a:cubicBezTo>
                    <a:pt x="1854" y="39591"/>
                    <a:pt x="1854" y="39611"/>
                    <a:pt x="1894" y="39611"/>
                  </a:cubicBezTo>
                  <a:cubicBezTo>
                    <a:pt x="1911" y="39611"/>
                    <a:pt x="1927" y="39585"/>
                    <a:pt x="1954" y="39585"/>
                  </a:cubicBezTo>
                  <a:cubicBezTo>
                    <a:pt x="1960" y="39585"/>
                    <a:pt x="1968" y="39587"/>
                    <a:pt x="1976" y="39591"/>
                  </a:cubicBezTo>
                  <a:cubicBezTo>
                    <a:pt x="1996" y="39611"/>
                    <a:pt x="2057" y="39611"/>
                    <a:pt x="2078" y="39652"/>
                  </a:cubicBezTo>
                  <a:cubicBezTo>
                    <a:pt x="2078" y="39693"/>
                    <a:pt x="2098" y="39733"/>
                    <a:pt x="2057" y="39774"/>
                  </a:cubicBezTo>
                  <a:cubicBezTo>
                    <a:pt x="1996" y="39794"/>
                    <a:pt x="2037" y="39855"/>
                    <a:pt x="2017" y="39896"/>
                  </a:cubicBezTo>
                  <a:cubicBezTo>
                    <a:pt x="1996" y="39917"/>
                    <a:pt x="1971" y="39917"/>
                    <a:pt x="1948" y="39917"/>
                  </a:cubicBezTo>
                  <a:cubicBezTo>
                    <a:pt x="1925" y="39917"/>
                    <a:pt x="1905" y="39917"/>
                    <a:pt x="1894" y="39937"/>
                  </a:cubicBezTo>
                  <a:cubicBezTo>
                    <a:pt x="1854" y="39957"/>
                    <a:pt x="1833" y="39998"/>
                    <a:pt x="1833" y="40039"/>
                  </a:cubicBezTo>
                  <a:cubicBezTo>
                    <a:pt x="1854" y="40059"/>
                    <a:pt x="1854" y="40080"/>
                    <a:pt x="1894" y="40080"/>
                  </a:cubicBezTo>
                  <a:cubicBezTo>
                    <a:pt x="1915" y="40059"/>
                    <a:pt x="1955" y="40039"/>
                    <a:pt x="1996" y="40018"/>
                  </a:cubicBezTo>
                  <a:lnTo>
                    <a:pt x="1996" y="40018"/>
                  </a:lnTo>
                  <a:cubicBezTo>
                    <a:pt x="1935" y="40141"/>
                    <a:pt x="2037" y="40222"/>
                    <a:pt x="2017" y="40324"/>
                  </a:cubicBezTo>
                  <a:cubicBezTo>
                    <a:pt x="2011" y="40330"/>
                    <a:pt x="2005" y="40332"/>
                    <a:pt x="1999" y="40332"/>
                  </a:cubicBezTo>
                  <a:cubicBezTo>
                    <a:pt x="1984" y="40332"/>
                    <a:pt x="1970" y="40318"/>
                    <a:pt x="1955" y="40304"/>
                  </a:cubicBezTo>
                  <a:cubicBezTo>
                    <a:pt x="1935" y="40324"/>
                    <a:pt x="1915" y="40344"/>
                    <a:pt x="1874" y="40344"/>
                  </a:cubicBezTo>
                  <a:cubicBezTo>
                    <a:pt x="1894" y="40405"/>
                    <a:pt x="1874" y="40446"/>
                    <a:pt x="1854" y="40487"/>
                  </a:cubicBezTo>
                  <a:cubicBezTo>
                    <a:pt x="1874" y="40507"/>
                    <a:pt x="1915" y="40507"/>
                    <a:pt x="1935" y="40528"/>
                  </a:cubicBezTo>
                  <a:cubicBezTo>
                    <a:pt x="1955" y="40507"/>
                    <a:pt x="1976" y="40507"/>
                    <a:pt x="2017" y="40507"/>
                  </a:cubicBezTo>
                  <a:cubicBezTo>
                    <a:pt x="2037" y="40528"/>
                    <a:pt x="2057" y="40548"/>
                    <a:pt x="2078" y="40568"/>
                  </a:cubicBezTo>
                  <a:cubicBezTo>
                    <a:pt x="2118" y="40650"/>
                    <a:pt x="2017" y="40690"/>
                    <a:pt x="2017" y="40772"/>
                  </a:cubicBezTo>
                  <a:cubicBezTo>
                    <a:pt x="2057" y="40792"/>
                    <a:pt x="2078" y="40833"/>
                    <a:pt x="2078" y="40894"/>
                  </a:cubicBezTo>
                  <a:cubicBezTo>
                    <a:pt x="2118" y="40894"/>
                    <a:pt x="2139" y="40914"/>
                    <a:pt x="2159" y="40935"/>
                  </a:cubicBezTo>
                  <a:lnTo>
                    <a:pt x="2159" y="41016"/>
                  </a:lnTo>
                  <a:cubicBezTo>
                    <a:pt x="2261" y="41057"/>
                    <a:pt x="2281" y="41139"/>
                    <a:pt x="2302" y="41240"/>
                  </a:cubicBezTo>
                  <a:cubicBezTo>
                    <a:pt x="2383" y="41261"/>
                    <a:pt x="2465" y="41301"/>
                    <a:pt x="2505" y="41363"/>
                  </a:cubicBezTo>
                  <a:lnTo>
                    <a:pt x="2607" y="41363"/>
                  </a:lnTo>
                  <a:cubicBezTo>
                    <a:pt x="2607" y="41342"/>
                    <a:pt x="2607" y="41322"/>
                    <a:pt x="2587" y="41301"/>
                  </a:cubicBezTo>
                  <a:cubicBezTo>
                    <a:pt x="2566" y="41301"/>
                    <a:pt x="2546" y="41281"/>
                    <a:pt x="2546" y="41261"/>
                  </a:cubicBezTo>
                  <a:cubicBezTo>
                    <a:pt x="2566" y="41200"/>
                    <a:pt x="2526" y="41139"/>
                    <a:pt x="2485" y="41077"/>
                  </a:cubicBezTo>
                  <a:cubicBezTo>
                    <a:pt x="2500" y="41067"/>
                    <a:pt x="2513" y="41063"/>
                    <a:pt x="2524" y="41063"/>
                  </a:cubicBezTo>
                  <a:cubicBezTo>
                    <a:pt x="2556" y="41063"/>
                    <a:pt x="2572" y="41098"/>
                    <a:pt x="2587" y="41098"/>
                  </a:cubicBezTo>
                  <a:cubicBezTo>
                    <a:pt x="2587" y="41118"/>
                    <a:pt x="2566" y="41139"/>
                    <a:pt x="2587" y="41200"/>
                  </a:cubicBezTo>
                  <a:cubicBezTo>
                    <a:pt x="2607" y="41220"/>
                    <a:pt x="2628" y="41261"/>
                    <a:pt x="2689" y="41261"/>
                  </a:cubicBezTo>
                  <a:cubicBezTo>
                    <a:pt x="2709" y="41281"/>
                    <a:pt x="2729" y="41322"/>
                    <a:pt x="2750" y="41342"/>
                  </a:cubicBezTo>
                  <a:lnTo>
                    <a:pt x="2729" y="41342"/>
                  </a:lnTo>
                  <a:cubicBezTo>
                    <a:pt x="2790" y="41363"/>
                    <a:pt x="2811" y="41403"/>
                    <a:pt x="2852" y="41444"/>
                  </a:cubicBezTo>
                  <a:lnTo>
                    <a:pt x="2852" y="41546"/>
                  </a:lnTo>
                  <a:cubicBezTo>
                    <a:pt x="2811" y="41566"/>
                    <a:pt x="2750" y="41587"/>
                    <a:pt x="2709" y="41607"/>
                  </a:cubicBezTo>
                  <a:cubicBezTo>
                    <a:pt x="2709" y="41668"/>
                    <a:pt x="2689" y="41729"/>
                    <a:pt x="2770" y="41749"/>
                  </a:cubicBezTo>
                  <a:cubicBezTo>
                    <a:pt x="2797" y="41749"/>
                    <a:pt x="2824" y="41759"/>
                    <a:pt x="2852" y="41759"/>
                  </a:cubicBezTo>
                  <a:cubicBezTo>
                    <a:pt x="2865" y="41759"/>
                    <a:pt x="2879" y="41756"/>
                    <a:pt x="2892" y="41749"/>
                  </a:cubicBezTo>
                  <a:cubicBezTo>
                    <a:pt x="2913" y="41688"/>
                    <a:pt x="2831" y="41688"/>
                    <a:pt x="2852" y="41627"/>
                  </a:cubicBezTo>
                  <a:cubicBezTo>
                    <a:pt x="2872" y="41587"/>
                    <a:pt x="2913" y="41587"/>
                    <a:pt x="2953" y="41566"/>
                  </a:cubicBezTo>
                  <a:cubicBezTo>
                    <a:pt x="2974" y="41607"/>
                    <a:pt x="2953" y="41627"/>
                    <a:pt x="2974" y="41668"/>
                  </a:cubicBezTo>
                  <a:cubicBezTo>
                    <a:pt x="2953" y="41688"/>
                    <a:pt x="2953" y="41729"/>
                    <a:pt x="2933" y="41770"/>
                  </a:cubicBezTo>
                  <a:cubicBezTo>
                    <a:pt x="2953" y="41790"/>
                    <a:pt x="2953" y="41790"/>
                    <a:pt x="2974" y="41811"/>
                  </a:cubicBezTo>
                  <a:lnTo>
                    <a:pt x="3157" y="41811"/>
                  </a:lnTo>
                  <a:cubicBezTo>
                    <a:pt x="3157" y="41749"/>
                    <a:pt x="3137" y="41688"/>
                    <a:pt x="3177" y="41648"/>
                  </a:cubicBezTo>
                  <a:cubicBezTo>
                    <a:pt x="3177" y="41607"/>
                    <a:pt x="3157" y="41607"/>
                    <a:pt x="3157" y="41587"/>
                  </a:cubicBezTo>
                  <a:cubicBezTo>
                    <a:pt x="3157" y="41546"/>
                    <a:pt x="3177" y="41546"/>
                    <a:pt x="3218" y="41525"/>
                  </a:cubicBezTo>
                  <a:cubicBezTo>
                    <a:pt x="3218" y="41546"/>
                    <a:pt x="3238" y="41546"/>
                    <a:pt x="3238" y="41546"/>
                  </a:cubicBezTo>
                  <a:cubicBezTo>
                    <a:pt x="3259" y="41648"/>
                    <a:pt x="3320" y="41688"/>
                    <a:pt x="3422" y="41729"/>
                  </a:cubicBezTo>
                  <a:cubicBezTo>
                    <a:pt x="3462" y="41749"/>
                    <a:pt x="3462" y="41790"/>
                    <a:pt x="3462" y="41831"/>
                  </a:cubicBezTo>
                  <a:cubicBezTo>
                    <a:pt x="3471" y="41828"/>
                    <a:pt x="3479" y="41827"/>
                    <a:pt x="3486" y="41827"/>
                  </a:cubicBezTo>
                  <a:cubicBezTo>
                    <a:pt x="3534" y="41827"/>
                    <a:pt x="3567" y="41877"/>
                    <a:pt x="3585" y="41912"/>
                  </a:cubicBezTo>
                  <a:cubicBezTo>
                    <a:pt x="3605" y="41933"/>
                    <a:pt x="3605" y="41953"/>
                    <a:pt x="3605" y="41994"/>
                  </a:cubicBezTo>
                  <a:cubicBezTo>
                    <a:pt x="3625" y="42014"/>
                    <a:pt x="3646" y="42035"/>
                    <a:pt x="3666" y="42055"/>
                  </a:cubicBezTo>
                  <a:cubicBezTo>
                    <a:pt x="3707" y="42035"/>
                    <a:pt x="3727" y="41994"/>
                    <a:pt x="3768" y="41974"/>
                  </a:cubicBezTo>
                  <a:cubicBezTo>
                    <a:pt x="3822" y="41992"/>
                    <a:pt x="3844" y="42058"/>
                    <a:pt x="3906" y="42058"/>
                  </a:cubicBezTo>
                  <a:cubicBezTo>
                    <a:pt x="3914" y="42058"/>
                    <a:pt x="3922" y="42057"/>
                    <a:pt x="3931" y="42055"/>
                  </a:cubicBezTo>
                  <a:cubicBezTo>
                    <a:pt x="3931" y="42075"/>
                    <a:pt x="3931" y="42096"/>
                    <a:pt x="3931" y="42096"/>
                  </a:cubicBezTo>
                  <a:cubicBezTo>
                    <a:pt x="3931" y="42157"/>
                    <a:pt x="4012" y="42177"/>
                    <a:pt x="4012" y="42218"/>
                  </a:cubicBezTo>
                  <a:cubicBezTo>
                    <a:pt x="3992" y="42279"/>
                    <a:pt x="3951" y="42238"/>
                    <a:pt x="3931" y="42279"/>
                  </a:cubicBezTo>
                  <a:lnTo>
                    <a:pt x="3931" y="42340"/>
                  </a:lnTo>
                  <a:cubicBezTo>
                    <a:pt x="3903" y="42326"/>
                    <a:pt x="3884" y="42302"/>
                    <a:pt x="3862" y="42302"/>
                  </a:cubicBezTo>
                  <a:cubicBezTo>
                    <a:pt x="3852" y="42302"/>
                    <a:pt x="3842" y="42307"/>
                    <a:pt x="3829" y="42320"/>
                  </a:cubicBezTo>
                  <a:cubicBezTo>
                    <a:pt x="3809" y="42360"/>
                    <a:pt x="3849" y="42401"/>
                    <a:pt x="3809" y="42442"/>
                  </a:cubicBezTo>
                  <a:cubicBezTo>
                    <a:pt x="3788" y="42442"/>
                    <a:pt x="3748" y="42442"/>
                    <a:pt x="3748" y="42462"/>
                  </a:cubicBezTo>
                  <a:lnTo>
                    <a:pt x="3748" y="42564"/>
                  </a:lnTo>
                  <a:cubicBezTo>
                    <a:pt x="3768" y="42605"/>
                    <a:pt x="3809" y="42646"/>
                    <a:pt x="3829" y="42686"/>
                  </a:cubicBezTo>
                  <a:lnTo>
                    <a:pt x="3829" y="42931"/>
                  </a:lnTo>
                  <a:cubicBezTo>
                    <a:pt x="3870" y="42971"/>
                    <a:pt x="3870" y="43053"/>
                    <a:pt x="3911" y="43114"/>
                  </a:cubicBezTo>
                  <a:lnTo>
                    <a:pt x="3992" y="43114"/>
                  </a:lnTo>
                  <a:cubicBezTo>
                    <a:pt x="4012" y="43094"/>
                    <a:pt x="4033" y="43073"/>
                    <a:pt x="4053" y="43053"/>
                  </a:cubicBezTo>
                  <a:cubicBezTo>
                    <a:pt x="4094" y="43236"/>
                    <a:pt x="4175" y="43379"/>
                    <a:pt x="4277" y="43460"/>
                  </a:cubicBezTo>
                  <a:cubicBezTo>
                    <a:pt x="4297" y="43603"/>
                    <a:pt x="4460" y="43582"/>
                    <a:pt x="4522" y="43705"/>
                  </a:cubicBezTo>
                  <a:cubicBezTo>
                    <a:pt x="4522" y="43725"/>
                    <a:pt x="4501" y="43745"/>
                    <a:pt x="4501" y="43766"/>
                  </a:cubicBezTo>
                  <a:cubicBezTo>
                    <a:pt x="4542" y="43766"/>
                    <a:pt x="4583" y="43786"/>
                    <a:pt x="4623" y="43827"/>
                  </a:cubicBezTo>
                  <a:cubicBezTo>
                    <a:pt x="4603" y="43847"/>
                    <a:pt x="4583" y="43847"/>
                    <a:pt x="4583" y="43888"/>
                  </a:cubicBezTo>
                  <a:lnTo>
                    <a:pt x="4644" y="43888"/>
                  </a:lnTo>
                  <a:cubicBezTo>
                    <a:pt x="4684" y="43847"/>
                    <a:pt x="4705" y="43806"/>
                    <a:pt x="4746" y="43766"/>
                  </a:cubicBezTo>
                  <a:cubicBezTo>
                    <a:pt x="4769" y="43790"/>
                    <a:pt x="4793" y="43799"/>
                    <a:pt x="4817" y="43799"/>
                  </a:cubicBezTo>
                  <a:cubicBezTo>
                    <a:pt x="4834" y="43799"/>
                    <a:pt x="4851" y="43794"/>
                    <a:pt x="4868" y="43786"/>
                  </a:cubicBezTo>
                  <a:cubicBezTo>
                    <a:pt x="4868" y="43725"/>
                    <a:pt x="4908" y="43684"/>
                    <a:pt x="4970" y="43684"/>
                  </a:cubicBezTo>
                  <a:cubicBezTo>
                    <a:pt x="4990" y="43643"/>
                    <a:pt x="4970" y="43582"/>
                    <a:pt x="5031" y="43562"/>
                  </a:cubicBezTo>
                  <a:cubicBezTo>
                    <a:pt x="5041" y="43552"/>
                    <a:pt x="5056" y="43552"/>
                    <a:pt x="5071" y="43552"/>
                  </a:cubicBezTo>
                  <a:cubicBezTo>
                    <a:pt x="5087" y="43552"/>
                    <a:pt x="5102" y="43552"/>
                    <a:pt x="5112" y="43542"/>
                  </a:cubicBezTo>
                  <a:cubicBezTo>
                    <a:pt x="5112" y="43521"/>
                    <a:pt x="5112" y="43521"/>
                    <a:pt x="5092" y="43501"/>
                  </a:cubicBezTo>
                  <a:cubicBezTo>
                    <a:pt x="5092" y="43501"/>
                    <a:pt x="5071" y="43501"/>
                    <a:pt x="5071" y="43481"/>
                  </a:cubicBezTo>
                  <a:cubicBezTo>
                    <a:pt x="5092" y="43481"/>
                    <a:pt x="5092" y="43481"/>
                    <a:pt x="5092" y="43501"/>
                  </a:cubicBezTo>
                  <a:cubicBezTo>
                    <a:pt x="5112" y="43501"/>
                    <a:pt x="5132" y="43501"/>
                    <a:pt x="5153" y="43521"/>
                  </a:cubicBezTo>
                  <a:cubicBezTo>
                    <a:pt x="5173" y="43582"/>
                    <a:pt x="5132" y="43623"/>
                    <a:pt x="5112" y="43664"/>
                  </a:cubicBezTo>
                  <a:lnTo>
                    <a:pt x="5051" y="43664"/>
                  </a:lnTo>
                  <a:cubicBezTo>
                    <a:pt x="5071" y="43705"/>
                    <a:pt x="5010" y="43725"/>
                    <a:pt x="5010" y="43766"/>
                  </a:cubicBezTo>
                  <a:cubicBezTo>
                    <a:pt x="5071" y="43806"/>
                    <a:pt x="5071" y="43806"/>
                    <a:pt x="5153" y="43806"/>
                  </a:cubicBezTo>
                  <a:cubicBezTo>
                    <a:pt x="5173" y="43786"/>
                    <a:pt x="5173" y="43725"/>
                    <a:pt x="5214" y="43705"/>
                  </a:cubicBezTo>
                  <a:cubicBezTo>
                    <a:pt x="5214" y="43705"/>
                    <a:pt x="5234" y="43705"/>
                    <a:pt x="5234" y="43684"/>
                  </a:cubicBezTo>
                  <a:cubicBezTo>
                    <a:pt x="5275" y="43725"/>
                    <a:pt x="5275" y="43766"/>
                    <a:pt x="5316" y="43786"/>
                  </a:cubicBezTo>
                  <a:cubicBezTo>
                    <a:pt x="5377" y="43725"/>
                    <a:pt x="5458" y="43766"/>
                    <a:pt x="5499" y="43705"/>
                  </a:cubicBezTo>
                  <a:cubicBezTo>
                    <a:pt x="5518" y="43717"/>
                    <a:pt x="5535" y="43722"/>
                    <a:pt x="5551" y="43722"/>
                  </a:cubicBezTo>
                  <a:cubicBezTo>
                    <a:pt x="5585" y="43722"/>
                    <a:pt x="5614" y="43698"/>
                    <a:pt x="5642" y="43684"/>
                  </a:cubicBezTo>
                  <a:cubicBezTo>
                    <a:pt x="5662" y="43623"/>
                    <a:pt x="5642" y="43582"/>
                    <a:pt x="5621" y="43542"/>
                  </a:cubicBezTo>
                  <a:cubicBezTo>
                    <a:pt x="5642" y="43521"/>
                    <a:pt x="5662" y="43501"/>
                    <a:pt x="5682" y="43501"/>
                  </a:cubicBezTo>
                  <a:cubicBezTo>
                    <a:pt x="5703" y="43501"/>
                    <a:pt x="5723" y="43521"/>
                    <a:pt x="5764" y="43521"/>
                  </a:cubicBezTo>
                  <a:cubicBezTo>
                    <a:pt x="5805" y="43521"/>
                    <a:pt x="5825" y="43501"/>
                    <a:pt x="5845" y="43501"/>
                  </a:cubicBezTo>
                  <a:cubicBezTo>
                    <a:pt x="5886" y="43521"/>
                    <a:pt x="5886" y="43542"/>
                    <a:pt x="5947" y="43562"/>
                  </a:cubicBezTo>
                  <a:cubicBezTo>
                    <a:pt x="5950" y="43565"/>
                    <a:pt x="5953" y="43566"/>
                    <a:pt x="5955" y="43566"/>
                  </a:cubicBezTo>
                  <a:cubicBezTo>
                    <a:pt x="5966" y="43566"/>
                    <a:pt x="5971" y="43537"/>
                    <a:pt x="5993" y="43537"/>
                  </a:cubicBezTo>
                  <a:cubicBezTo>
                    <a:pt x="5997" y="43537"/>
                    <a:pt x="6002" y="43539"/>
                    <a:pt x="6008" y="43542"/>
                  </a:cubicBezTo>
                  <a:cubicBezTo>
                    <a:pt x="6049" y="43603"/>
                    <a:pt x="6069" y="43664"/>
                    <a:pt x="6008" y="43725"/>
                  </a:cubicBezTo>
                  <a:cubicBezTo>
                    <a:pt x="5973" y="43707"/>
                    <a:pt x="5968" y="43660"/>
                    <a:pt x="5929" y="43660"/>
                  </a:cubicBezTo>
                  <a:cubicBezTo>
                    <a:pt x="5922" y="43660"/>
                    <a:pt x="5915" y="43661"/>
                    <a:pt x="5906" y="43664"/>
                  </a:cubicBezTo>
                  <a:cubicBezTo>
                    <a:pt x="5866" y="43725"/>
                    <a:pt x="5927" y="43745"/>
                    <a:pt x="5927" y="43786"/>
                  </a:cubicBezTo>
                  <a:cubicBezTo>
                    <a:pt x="5886" y="43827"/>
                    <a:pt x="5845" y="43868"/>
                    <a:pt x="5825" y="43908"/>
                  </a:cubicBezTo>
                  <a:cubicBezTo>
                    <a:pt x="5805" y="43969"/>
                    <a:pt x="5825" y="43990"/>
                    <a:pt x="5866" y="43990"/>
                  </a:cubicBezTo>
                  <a:cubicBezTo>
                    <a:pt x="5886" y="43990"/>
                    <a:pt x="5906" y="43990"/>
                    <a:pt x="5927" y="43969"/>
                  </a:cubicBezTo>
                  <a:cubicBezTo>
                    <a:pt x="5947" y="44092"/>
                    <a:pt x="6008" y="44193"/>
                    <a:pt x="6049" y="44295"/>
                  </a:cubicBezTo>
                  <a:cubicBezTo>
                    <a:pt x="6069" y="44305"/>
                    <a:pt x="6090" y="44305"/>
                    <a:pt x="6110" y="44305"/>
                  </a:cubicBezTo>
                  <a:cubicBezTo>
                    <a:pt x="6130" y="44305"/>
                    <a:pt x="6151" y="44305"/>
                    <a:pt x="6171" y="44316"/>
                  </a:cubicBezTo>
                  <a:cubicBezTo>
                    <a:pt x="6191" y="44336"/>
                    <a:pt x="6171" y="44377"/>
                    <a:pt x="6191" y="44397"/>
                  </a:cubicBezTo>
                  <a:cubicBezTo>
                    <a:pt x="6191" y="44397"/>
                    <a:pt x="6191" y="44417"/>
                    <a:pt x="6191" y="44417"/>
                  </a:cubicBezTo>
                  <a:cubicBezTo>
                    <a:pt x="6151" y="44417"/>
                    <a:pt x="6110" y="44417"/>
                    <a:pt x="6069" y="44397"/>
                  </a:cubicBezTo>
                  <a:cubicBezTo>
                    <a:pt x="6049" y="44417"/>
                    <a:pt x="6008" y="44417"/>
                    <a:pt x="5988" y="44478"/>
                  </a:cubicBezTo>
                  <a:cubicBezTo>
                    <a:pt x="5988" y="44702"/>
                    <a:pt x="6171" y="44784"/>
                    <a:pt x="6334" y="44886"/>
                  </a:cubicBezTo>
                  <a:cubicBezTo>
                    <a:pt x="6375" y="44825"/>
                    <a:pt x="6456" y="44825"/>
                    <a:pt x="6517" y="44825"/>
                  </a:cubicBezTo>
                  <a:cubicBezTo>
                    <a:pt x="6517" y="44784"/>
                    <a:pt x="6517" y="44764"/>
                    <a:pt x="6497" y="44743"/>
                  </a:cubicBezTo>
                  <a:lnTo>
                    <a:pt x="6375" y="44743"/>
                  </a:lnTo>
                  <a:cubicBezTo>
                    <a:pt x="6334" y="44723"/>
                    <a:pt x="6314" y="44702"/>
                    <a:pt x="6293" y="44702"/>
                  </a:cubicBezTo>
                  <a:cubicBezTo>
                    <a:pt x="6273" y="44641"/>
                    <a:pt x="6293" y="44601"/>
                    <a:pt x="6314" y="44560"/>
                  </a:cubicBezTo>
                  <a:cubicBezTo>
                    <a:pt x="6273" y="44560"/>
                    <a:pt x="6253" y="44540"/>
                    <a:pt x="6273" y="44499"/>
                  </a:cubicBezTo>
                  <a:lnTo>
                    <a:pt x="6477" y="44499"/>
                  </a:lnTo>
                  <a:cubicBezTo>
                    <a:pt x="6497" y="44519"/>
                    <a:pt x="6497" y="44560"/>
                    <a:pt x="6517" y="44580"/>
                  </a:cubicBezTo>
                  <a:cubicBezTo>
                    <a:pt x="6640" y="44580"/>
                    <a:pt x="6640" y="44580"/>
                    <a:pt x="6640" y="44478"/>
                  </a:cubicBezTo>
                  <a:lnTo>
                    <a:pt x="6640" y="44478"/>
                  </a:lnTo>
                  <a:cubicBezTo>
                    <a:pt x="6632" y="44480"/>
                    <a:pt x="6624" y="44481"/>
                    <a:pt x="6618" y="44481"/>
                  </a:cubicBezTo>
                  <a:cubicBezTo>
                    <a:pt x="6537" y="44481"/>
                    <a:pt x="6531" y="44377"/>
                    <a:pt x="6456" y="44377"/>
                  </a:cubicBezTo>
                  <a:cubicBezTo>
                    <a:pt x="6436" y="44316"/>
                    <a:pt x="6456" y="44275"/>
                    <a:pt x="6477" y="44214"/>
                  </a:cubicBezTo>
                  <a:cubicBezTo>
                    <a:pt x="6456" y="44214"/>
                    <a:pt x="6436" y="44193"/>
                    <a:pt x="6395" y="44173"/>
                  </a:cubicBezTo>
                  <a:cubicBezTo>
                    <a:pt x="6436" y="44153"/>
                    <a:pt x="6436" y="44092"/>
                    <a:pt x="6416" y="44071"/>
                  </a:cubicBezTo>
                  <a:cubicBezTo>
                    <a:pt x="6375" y="44010"/>
                    <a:pt x="6395" y="43949"/>
                    <a:pt x="6436" y="43888"/>
                  </a:cubicBezTo>
                  <a:cubicBezTo>
                    <a:pt x="6477" y="43888"/>
                    <a:pt x="6497" y="43868"/>
                    <a:pt x="6538" y="43868"/>
                  </a:cubicBezTo>
                  <a:cubicBezTo>
                    <a:pt x="6538" y="43929"/>
                    <a:pt x="6477" y="43990"/>
                    <a:pt x="6517" y="44071"/>
                  </a:cubicBezTo>
                  <a:cubicBezTo>
                    <a:pt x="6517" y="44092"/>
                    <a:pt x="6558" y="44112"/>
                    <a:pt x="6558" y="44153"/>
                  </a:cubicBezTo>
                  <a:cubicBezTo>
                    <a:pt x="6558" y="44173"/>
                    <a:pt x="6517" y="44153"/>
                    <a:pt x="6517" y="44193"/>
                  </a:cubicBezTo>
                  <a:cubicBezTo>
                    <a:pt x="6517" y="44254"/>
                    <a:pt x="6497" y="44295"/>
                    <a:pt x="6517" y="44356"/>
                  </a:cubicBezTo>
                  <a:cubicBezTo>
                    <a:pt x="6525" y="44360"/>
                    <a:pt x="6532" y="44362"/>
                    <a:pt x="6538" y="44362"/>
                  </a:cubicBezTo>
                  <a:cubicBezTo>
                    <a:pt x="6560" y="44362"/>
                    <a:pt x="6566" y="44336"/>
                    <a:pt x="6599" y="44336"/>
                  </a:cubicBezTo>
                  <a:lnTo>
                    <a:pt x="6660" y="44336"/>
                  </a:lnTo>
                  <a:cubicBezTo>
                    <a:pt x="6701" y="44356"/>
                    <a:pt x="6721" y="44417"/>
                    <a:pt x="6762" y="44417"/>
                  </a:cubicBezTo>
                  <a:cubicBezTo>
                    <a:pt x="6782" y="44397"/>
                    <a:pt x="6823" y="44377"/>
                    <a:pt x="6843" y="44356"/>
                  </a:cubicBezTo>
                  <a:cubicBezTo>
                    <a:pt x="6823" y="44295"/>
                    <a:pt x="6782" y="44214"/>
                    <a:pt x="6823" y="44153"/>
                  </a:cubicBezTo>
                  <a:cubicBezTo>
                    <a:pt x="6828" y="44151"/>
                    <a:pt x="6833" y="44150"/>
                    <a:pt x="6838" y="44150"/>
                  </a:cubicBezTo>
                  <a:cubicBezTo>
                    <a:pt x="6876" y="44150"/>
                    <a:pt x="6869" y="44216"/>
                    <a:pt x="6895" y="44216"/>
                  </a:cubicBezTo>
                  <a:cubicBezTo>
                    <a:pt x="6897" y="44216"/>
                    <a:pt x="6901" y="44216"/>
                    <a:pt x="6904" y="44214"/>
                  </a:cubicBezTo>
                  <a:cubicBezTo>
                    <a:pt x="6919" y="44210"/>
                    <a:pt x="6931" y="44208"/>
                    <a:pt x="6940" y="44208"/>
                  </a:cubicBezTo>
                  <a:cubicBezTo>
                    <a:pt x="6980" y="44208"/>
                    <a:pt x="6969" y="44242"/>
                    <a:pt x="6986" y="44275"/>
                  </a:cubicBezTo>
                  <a:cubicBezTo>
                    <a:pt x="6986" y="44295"/>
                    <a:pt x="6965" y="44316"/>
                    <a:pt x="6986" y="44336"/>
                  </a:cubicBezTo>
                  <a:cubicBezTo>
                    <a:pt x="7006" y="44336"/>
                    <a:pt x="7006" y="44336"/>
                    <a:pt x="7026" y="44316"/>
                  </a:cubicBezTo>
                  <a:cubicBezTo>
                    <a:pt x="7047" y="44316"/>
                    <a:pt x="7047" y="44295"/>
                    <a:pt x="7067" y="44295"/>
                  </a:cubicBezTo>
                  <a:cubicBezTo>
                    <a:pt x="7108" y="44336"/>
                    <a:pt x="7128" y="44356"/>
                    <a:pt x="7149" y="44377"/>
                  </a:cubicBezTo>
                  <a:cubicBezTo>
                    <a:pt x="7149" y="44438"/>
                    <a:pt x="7149" y="44478"/>
                    <a:pt x="7108" y="44499"/>
                  </a:cubicBezTo>
                  <a:cubicBezTo>
                    <a:pt x="7088" y="44519"/>
                    <a:pt x="7088" y="44519"/>
                    <a:pt x="7088" y="44519"/>
                  </a:cubicBezTo>
                  <a:cubicBezTo>
                    <a:pt x="7128" y="44540"/>
                    <a:pt x="7149" y="44540"/>
                    <a:pt x="7169" y="44540"/>
                  </a:cubicBezTo>
                  <a:cubicBezTo>
                    <a:pt x="7230" y="44519"/>
                    <a:pt x="7189" y="44417"/>
                    <a:pt x="7271" y="44397"/>
                  </a:cubicBezTo>
                  <a:cubicBezTo>
                    <a:pt x="7271" y="44438"/>
                    <a:pt x="7312" y="44458"/>
                    <a:pt x="7332" y="44478"/>
                  </a:cubicBezTo>
                  <a:cubicBezTo>
                    <a:pt x="7271" y="44560"/>
                    <a:pt x="7332" y="44621"/>
                    <a:pt x="7352" y="44662"/>
                  </a:cubicBezTo>
                  <a:cubicBezTo>
                    <a:pt x="7379" y="44662"/>
                    <a:pt x="7389" y="44671"/>
                    <a:pt x="7398" y="44671"/>
                  </a:cubicBezTo>
                  <a:cubicBezTo>
                    <a:pt x="7402" y="44671"/>
                    <a:pt x="7407" y="44669"/>
                    <a:pt x="7413" y="44662"/>
                  </a:cubicBezTo>
                  <a:cubicBezTo>
                    <a:pt x="7434" y="44621"/>
                    <a:pt x="7373" y="44601"/>
                    <a:pt x="7393" y="44560"/>
                  </a:cubicBezTo>
                  <a:cubicBezTo>
                    <a:pt x="7434" y="44519"/>
                    <a:pt x="7475" y="44478"/>
                    <a:pt x="7515" y="44438"/>
                  </a:cubicBezTo>
                  <a:cubicBezTo>
                    <a:pt x="7454" y="44356"/>
                    <a:pt x="7352" y="44316"/>
                    <a:pt x="7352" y="44193"/>
                  </a:cubicBezTo>
                  <a:lnTo>
                    <a:pt x="7495" y="44193"/>
                  </a:lnTo>
                  <a:cubicBezTo>
                    <a:pt x="7515" y="44214"/>
                    <a:pt x="7515" y="44254"/>
                    <a:pt x="7556" y="44275"/>
                  </a:cubicBezTo>
                  <a:cubicBezTo>
                    <a:pt x="7597" y="44275"/>
                    <a:pt x="7617" y="44275"/>
                    <a:pt x="7637" y="44234"/>
                  </a:cubicBezTo>
                  <a:cubicBezTo>
                    <a:pt x="7658" y="44214"/>
                    <a:pt x="7637" y="44153"/>
                    <a:pt x="7658" y="44132"/>
                  </a:cubicBezTo>
                  <a:cubicBezTo>
                    <a:pt x="7678" y="44112"/>
                    <a:pt x="7678" y="44071"/>
                    <a:pt x="7658" y="44051"/>
                  </a:cubicBezTo>
                  <a:cubicBezTo>
                    <a:pt x="7617" y="43990"/>
                    <a:pt x="7658" y="43929"/>
                    <a:pt x="7637" y="43888"/>
                  </a:cubicBezTo>
                  <a:cubicBezTo>
                    <a:pt x="7658" y="43847"/>
                    <a:pt x="7678" y="43827"/>
                    <a:pt x="7719" y="43827"/>
                  </a:cubicBezTo>
                  <a:cubicBezTo>
                    <a:pt x="7739" y="43888"/>
                    <a:pt x="7760" y="43949"/>
                    <a:pt x="7841" y="43969"/>
                  </a:cubicBezTo>
                  <a:cubicBezTo>
                    <a:pt x="7780" y="44030"/>
                    <a:pt x="7780" y="44092"/>
                    <a:pt x="7760" y="44153"/>
                  </a:cubicBezTo>
                  <a:cubicBezTo>
                    <a:pt x="7760" y="44153"/>
                    <a:pt x="7780" y="44173"/>
                    <a:pt x="7760" y="44193"/>
                  </a:cubicBezTo>
                  <a:cubicBezTo>
                    <a:pt x="7760" y="44234"/>
                    <a:pt x="7719" y="44214"/>
                    <a:pt x="7699" y="44234"/>
                  </a:cubicBezTo>
                  <a:cubicBezTo>
                    <a:pt x="7719" y="44295"/>
                    <a:pt x="7658" y="44336"/>
                    <a:pt x="7658" y="44377"/>
                  </a:cubicBezTo>
                  <a:cubicBezTo>
                    <a:pt x="7637" y="44438"/>
                    <a:pt x="7678" y="44458"/>
                    <a:pt x="7658" y="44499"/>
                  </a:cubicBezTo>
                  <a:cubicBezTo>
                    <a:pt x="7658" y="44540"/>
                    <a:pt x="7637" y="44601"/>
                    <a:pt x="7658" y="44662"/>
                  </a:cubicBezTo>
                  <a:cubicBezTo>
                    <a:pt x="7692" y="44679"/>
                    <a:pt x="7715" y="44689"/>
                    <a:pt x="7732" y="44689"/>
                  </a:cubicBezTo>
                  <a:cubicBezTo>
                    <a:pt x="7756" y="44689"/>
                    <a:pt x="7768" y="44669"/>
                    <a:pt x="7780" y="44621"/>
                  </a:cubicBezTo>
                  <a:cubicBezTo>
                    <a:pt x="7780" y="44601"/>
                    <a:pt x="7780" y="44560"/>
                    <a:pt x="7800" y="44560"/>
                  </a:cubicBezTo>
                  <a:cubicBezTo>
                    <a:pt x="7902" y="44621"/>
                    <a:pt x="7780" y="44682"/>
                    <a:pt x="7780" y="44743"/>
                  </a:cubicBezTo>
                  <a:cubicBezTo>
                    <a:pt x="7800" y="44804"/>
                    <a:pt x="7841" y="44825"/>
                    <a:pt x="7882" y="44845"/>
                  </a:cubicBezTo>
                  <a:cubicBezTo>
                    <a:pt x="7861" y="44886"/>
                    <a:pt x="7821" y="44886"/>
                    <a:pt x="7800" y="44927"/>
                  </a:cubicBezTo>
                  <a:cubicBezTo>
                    <a:pt x="7780" y="44967"/>
                    <a:pt x="7760" y="45008"/>
                    <a:pt x="7760" y="45028"/>
                  </a:cubicBezTo>
                  <a:cubicBezTo>
                    <a:pt x="7780" y="45069"/>
                    <a:pt x="7841" y="45049"/>
                    <a:pt x="7841" y="45089"/>
                  </a:cubicBezTo>
                  <a:cubicBezTo>
                    <a:pt x="7882" y="45110"/>
                    <a:pt x="7841" y="45151"/>
                    <a:pt x="7882" y="45171"/>
                  </a:cubicBezTo>
                  <a:cubicBezTo>
                    <a:pt x="7861" y="45191"/>
                    <a:pt x="7841" y="45232"/>
                    <a:pt x="7821" y="45252"/>
                  </a:cubicBezTo>
                  <a:cubicBezTo>
                    <a:pt x="7861" y="45273"/>
                    <a:pt x="7861" y="45334"/>
                    <a:pt x="7923" y="45354"/>
                  </a:cubicBezTo>
                  <a:cubicBezTo>
                    <a:pt x="7984" y="45354"/>
                    <a:pt x="8024" y="45293"/>
                    <a:pt x="8085" y="45273"/>
                  </a:cubicBezTo>
                  <a:cubicBezTo>
                    <a:pt x="8106" y="45130"/>
                    <a:pt x="8024" y="44988"/>
                    <a:pt x="8167" y="44886"/>
                  </a:cubicBezTo>
                  <a:cubicBezTo>
                    <a:pt x="8216" y="44902"/>
                    <a:pt x="8266" y="44932"/>
                    <a:pt x="8326" y="44932"/>
                  </a:cubicBezTo>
                  <a:cubicBezTo>
                    <a:pt x="8340" y="44932"/>
                    <a:pt x="8355" y="44930"/>
                    <a:pt x="8371" y="44927"/>
                  </a:cubicBezTo>
                  <a:cubicBezTo>
                    <a:pt x="8310" y="44865"/>
                    <a:pt x="8350" y="44804"/>
                    <a:pt x="8330" y="44743"/>
                  </a:cubicBezTo>
                  <a:cubicBezTo>
                    <a:pt x="8310" y="44702"/>
                    <a:pt x="8269" y="44682"/>
                    <a:pt x="8248" y="44621"/>
                  </a:cubicBezTo>
                  <a:cubicBezTo>
                    <a:pt x="8269" y="44580"/>
                    <a:pt x="8269" y="44519"/>
                    <a:pt x="8330" y="44478"/>
                  </a:cubicBezTo>
                  <a:cubicBezTo>
                    <a:pt x="8371" y="44478"/>
                    <a:pt x="8391" y="44519"/>
                    <a:pt x="8411" y="44519"/>
                  </a:cubicBezTo>
                  <a:cubicBezTo>
                    <a:pt x="8464" y="44519"/>
                    <a:pt x="8501" y="44474"/>
                    <a:pt x="8549" y="44474"/>
                  </a:cubicBezTo>
                  <a:cubicBezTo>
                    <a:pt x="8557" y="44474"/>
                    <a:pt x="8566" y="44476"/>
                    <a:pt x="8574" y="44478"/>
                  </a:cubicBezTo>
                  <a:cubicBezTo>
                    <a:pt x="8574" y="44560"/>
                    <a:pt x="8635" y="44601"/>
                    <a:pt x="8676" y="44641"/>
                  </a:cubicBezTo>
                  <a:cubicBezTo>
                    <a:pt x="8709" y="44641"/>
                    <a:pt x="8728" y="44615"/>
                    <a:pt x="8745" y="44615"/>
                  </a:cubicBezTo>
                  <a:cubicBezTo>
                    <a:pt x="8749" y="44615"/>
                    <a:pt x="8753" y="44617"/>
                    <a:pt x="8758" y="44621"/>
                  </a:cubicBezTo>
                  <a:cubicBezTo>
                    <a:pt x="8778" y="44641"/>
                    <a:pt x="8778" y="44662"/>
                    <a:pt x="8778" y="44682"/>
                  </a:cubicBezTo>
                  <a:cubicBezTo>
                    <a:pt x="8717" y="44723"/>
                    <a:pt x="8656" y="44702"/>
                    <a:pt x="8534" y="44743"/>
                  </a:cubicBezTo>
                  <a:cubicBezTo>
                    <a:pt x="8656" y="44784"/>
                    <a:pt x="8574" y="44865"/>
                    <a:pt x="8615" y="44906"/>
                  </a:cubicBezTo>
                  <a:cubicBezTo>
                    <a:pt x="8633" y="44912"/>
                    <a:pt x="8651" y="44915"/>
                    <a:pt x="8669" y="44915"/>
                  </a:cubicBezTo>
                  <a:cubicBezTo>
                    <a:pt x="8712" y="44915"/>
                    <a:pt x="8755" y="44900"/>
                    <a:pt x="8798" y="44886"/>
                  </a:cubicBezTo>
                  <a:cubicBezTo>
                    <a:pt x="8798" y="44927"/>
                    <a:pt x="8798" y="44947"/>
                    <a:pt x="8798" y="44967"/>
                  </a:cubicBezTo>
                  <a:cubicBezTo>
                    <a:pt x="8780" y="44973"/>
                    <a:pt x="8764" y="44976"/>
                    <a:pt x="8749" y="44976"/>
                  </a:cubicBezTo>
                  <a:cubicBezTo>
                    <a:pt x="8713" y="44976"/>
                    <a:pt x="8685" y="44961"/>
                    <a:pt x="8656" y="44947"/>
                  </a:cubicBezTo>
                  <a:cubicBezTo>
                    <a:pt x="8595" y="45008"/>
                    <a:pt x="8595" y="45069"/>
                    <a:pt x="8656" y="45089"/>
                  </a:cubicBezTo>
                  <a:cubicBezTo>
                    <a:pt x="8676" y="45069"/>
                    <a:pt x="8696" y="45069"/>
                    <a:pt x="8717" y="45049"/>
                  </a:cubicBezTo>
                  <a:cubicBezTo>
                    <a:pt x="8737" y="45089"/>
                    <a:pt x="8778" y="45110"/>
                    <a:pt x="8798" y="45130"/>
                  </a:cubicBezTo>
                  <a:lnTo>
                    <a:pt x="8798" y="45334"/>
                  </a:lnTo>
                  <a:cubicBezTo>
                    <a:pt x="8822" y="45328"/>
                    <a:pt x="8844" y="45325"/>
                    <a:pt x="8865" y="45325"/>
                  </a:cubicBezTo>
                  <a:cubicBezTo>
                    <a:pt x="8914" y="45325"/>
                    <a:pt x="8953" y="45340"/>
                    <a:pt x="8982" y="45354"/>
                  </a:cubicBezTo>
                  <a:cubicBezTo>
                    <a:pt x="9022" y="45354"/>
                    <a:pt x="9043" y="45313"/>
                    <a:pt x="9083" y="45293"/>
                  </a:cubicBezTo>
                  <a:cubicBezTo>
                    <a:pt x="9118" y="45293"/>
                    <a:pt x="9138" y="45338"/>
                    <a:pt x="9182" y="45338"/>
                  </a:cubicBezTo>
                  <a:cubicBezTo>
                    <a:pt x="9189" y="45338"/>
                    <a:pt x="9197" y="45337"/>
                    <a:pt x="9206" y="45334"/>
                  </a:cubicBezTo>
                  <a:cubicBezTo>
                    <a:pt x="9267" y="45273"/>
                    <a:pt x="9246" y="45191"/>
                    <a:pt x="9307" y="45130"/>
                  </a:cubicBezTo>
                  <a:cubicBezTo>
                    <a:pt x="9287" y="45110"/>
                    <a:pt x="9246" y="45089"/>
                    <a:pt x="9287" y="45049"/>
                  </a:cubicBezTo>
                  <a:lnTo>
                    <a:pt x="9287" y="45049"/>
                  </a:lnTo>
                  <a:cubicBezTo>
                    <a:pt x="9304" y="45065"/>
                    <a:pt x="9307" y="45095"/>
                    <a:pt x="9329" y="45095"/>
                  </a:cubicBezTo>
                  <a:cubicBezTo>
                    <a:pt x="9334" y="45095"/>
                    <a:pt x="9340" y="45093"/>
                    <a:pt x="9348" y="45089"/>
                  </a:cubicBezTo>
                  <a:cubicBezTo>
                    <a:pt x="9369" y="45069"/>
                    <a:pt x="9409" y="45069"/>
                    <a:pt x="9409" y="45028"/>
                  </a:cubicBezTo>
                  <a:cubicBezTo>
                    <a:pt x="9389" y="44947"/>
                    <a:pt x="9348" y="44906"/>
                    <a:pt x="9267" y="44865"/>
                  </a:cubicBezTo>
                  <a:cubicBezTo>
                    <a:pt x="9287" y="44804"/>
                    <a:pt x="9226" y="44784"/>
                    <a:pt x="9226" y="44764"/>
                  </a:cubicBezTo>
                  <a:cubicBezTo>
                    <a:pt x="9206" y="44723"/>
                    <a:pt x="9267" y="44702"/>
                    <a:pt x="9226" y="44662"/>
                  </a:cubicBezTo>
                  <a:lnTo>
                    <a:pt x="9145" y="44662"/>
                  </a:lnTo>
                  <a:cubicBezTo>
                    <a:pt x="9104" y="44682"/>
                    <a:pt x="9083" y="44743"/>
                    <a:pt x="9043" y="44743"/>
                  </a:cubicBezTo>
                  <a:cubicBezTo>
                    <a:pt x="9063" y="44682"/>
                    <a:pt x="9104" y="44621"/>
                    <a:pt x="9124" y="44540"/>
                  </a:cubicBezTo>
                  <a:cubicBezTo>
                    <a:pt x="9185" y="44580"/>
                    <a:pt x="9226" y="44641"/>
                    <a:pt x="9307" y="44641"/>
                  </a:cubicBezTo>
                  <a:cubicBezTo>
                    <a:pt x="9307" y="44682"/>
                    <a:pt x="9307" y="44702"/>
                    <a:pt x="9307" y="44743"/>
                  </a:cubicBezTo>
                  <a:cubicBezTo>
                    <a:pt x="9328" y="44764"/>
                    <a:pt x="9369" y="44804"/>
                    <a:pt x="9409" y="44845"/>
                  </a:cubicBezTo>
                  <a:cubicBezTo>
                    <a:pt x="9430" y="44743"/>
                    <a:pt x="9491" y="44682"/>
                    <a:pt x="9491" y="44601"/>
                  </a:cubicBezTo>
                  <a:cubicBezTo>
                    <a:pt x="9430" y="44560"/>
                    <a:pt x="9389" y="44499"/>
                    <a:pt x="9328" y="44458"/>
                  </a:cubicBezTo>
                  <a:cubicBezTo>
                    <a:pt x="9318" y="44468"/>
                    <a:pt x="9307" y="44473"/>
                    <a:pt x="9297" y="44473"/>
                  </a:cubicBezTo>
                  <a:cubicBezTo>
                    <a:pt x="9287" y="44473"/>
                    <a:pt x="9277" y="44468"/>
                    <a:pt x="9267" y="44458"/>
                  </a:cubicBezTo>
                  <a:cubicBezTo>
                    <a:pt x="9226" y="44458"/>
                    <a:pt x="9267" y="44417"/>
                    <a:pt x="9226" y="44397"/>
                  </a:cubicBezTo>
                  <a:cubicBezTo>
                    <a:pt x="9206" y="44377"/>
                    <a:pt x="9165" y="44397"/>
                    <a:pt x="9165" y="44336"/>
                  </a:cubicBezTo>
                  <a:cubicBezTo>
                    <a:pt x="9246" y="44316"/>
                    <a:pt x="9287" y="44234"/>
                    <a:pt x="9348" y="44173"/>
                  </a:cubicBezTo>
                  <a:lnTo>
                    <a:pt x="9348" y="44173"/>
                  </a:lnTo>
                  <a:cubicBezTo>
                    <a:pt x="9389" y="44234"/>
                    <a:pt x="9307" y="44254"/>
                    <a:pt x="9307" y="44316"/>
                  </a:cubicBezTo>
                  <a:cubicBezTo>
                    <a:pt x="9328" y="44356"/>
                    <a:pt x="9369" y="44377"/>
                    <a:pt x="9389" y="44417"/>
                  </a:cubicBezTo>
                  <a:cubicBezTo>
                    <a:pt x="9406" y="44400"/>
                    <a:pt x="9423" y="44394"/>
                    <a:pt x="9441" y="44394"/>
                  </a:cubicBezTo>
                  <a:cubicBezTo>
                    <a:pt x="9477" y="44394"/>
                    <a:pt x="9514" y="44421"/>
                    <a:pt x="9551" y="44421"/>
                  </a:cubicBezTo>
                  <a:cubicBezTo>
                    <a:pt x="9558" y="44421"/>
                    <a:pt x="9565" y="44420"/>
                    <a:pt x="9572" y="44417"/>
                  </a:cubicBezTo>
                  <a:lnTo>
                    <a:pt x="9572" y="44540"/>
                  </a:lnTo>
                  <a:cubicBezTo>
                    <a:pt x="9593" y="44560"/>
                    <a:pt x="9613" y="44580"/>
                    <a:pt x="9633" y="44580"/>
                  </a:cubicBezTo>
                  <a:cubicBezTo>
                    <a:pt x="9674" y="44560"/>
                    <a:pt x="9654" y="44499"/>
                    <a:pt x="9674" y="44478"/>
                  </a:cubicBezTo>
                  <a:cubicBezTo>
                    <a:pt x="9688" y="44478"/>
                    <a:pt x="9710" y="44469"/>
                    <a:pt x="9730" y="44469"/>
                  </a:cubicBezTo>
                  <a:cubicBezTo>
                    <a:pt x="9740" y="44469"/>
                    <a:pt x="9749" y="44472"/>
                    <a:pt x="9755" y="44478"/>
                  </a:cubicBezTo>
                  <a:cubicBezTo>
                    <a:pt x="9776" y="44540"/>
                    <a:pt x="9776" y="44601"/>
                    <a:pt x="9735" y="44682"/>
                  </a:cubicBezTo>
                  <a:cubicBezTo>
                    <a:pt x="9735" y="44682"/>
                    <a:pt x="9735" y="44702"/>
                    <a:pt x="9755" y="44723"/>
                  </a:cubicBezTo>
                  <a:lnTo>
                    <a:pt x="9837" y="44723"/>
                  </a:lnTo>
                  <a:cubicBezTo>
                    <a:pt x="9857" y="44641"/>
                    <a:pt x="9959" y="44641"/>
                    <a:pt x="9979" y="44601"/>
                  </a:cubicBezTo>
                  <a:cubicBezTo>
                    <a:pt x="9959" y="44540"/>
                    <a:pt x="9918" y="44519"/>
                    <a:pt x="9857" y="44519"/>
                  </a:cubicBezTo>
                  <a:cubicBezTo>
                    <a:pt x="9837" y="44438"/>
                    <a:pt x="9776" y="44377"/>
                    <a:pt x="9796" y="44316"/>
                  </a:cubicBezTo>
                  <a:cubicBezTo>
                    <a:pt x="9789" y="44314"/>
                    <a:pt x="9782" y="44313"/>
                    <a:pt x="9776" y="44313"/>
                  </a:cubicBezTo>
                  <a:cubicBezTo>
                    <a:pt x="9724" y="44313"/>
                    <a:pt x="9726" y="44379"/>
                    <a:pt x="9674" y="44379"/>
                  </a:cubicBezTo>
                  <a:cubicBezTo>
                    <a:pt x="9668" y="44379"/>
                    <a:pt x="9661" y="44379"/>
                    <a:pt x="9654" y="44377"/>
                  </a:cubicBezTo>
                  <a:cubicBezTo>
                    <a:pt x="9674" y="44316"/>
                    <a:pt x="9613" y="44254"/>
                    <a:pt x="9633" y="44173"/>
                  </a:cubicBezTo>
                  <a:cubicBezTo>
                    <a:pt x="9715" y="44132"/>
                    <a:pt x="9796" y="44092"/>
                    <a:pt x="9837" y="44030"/>
                  </a:cubicBezTo>
                  <a:lnTo>
                    <a:pt x="9837" y="44030"/>
                  </a:lnTo>
                  <a:cubicBezTo>
                    <a:pt x="9837" y="44051"/>
                    <a:pt x="9817" y="44092"/>
                    <a:pt x="9837" y="44112"/>
                  </a:cubicBezTo>
                  <a:cubicBezTo>
                    <a:pt x="9857" y="44173"/>
                    <a:pt x="9898" y="44193"/>
                    <a:pt x="9959" y="44214"/>
                  </a:cubicBezTo>
                  <a:cubicBezTo>
                    <a:pt x="9979" y="44153"/>
                    <a:pt x="10041" y="44112"/>
                    <a:pt x="10081" y="44071"/>
                  </a:cubicBezTo>
                  <a:cubicBezTo>
                    <a:pt x="10081" y="44051"/>
                    <a:pt x="10061" y="44030"/>
                    <a:pt x="10061" y="44010"/>
                  </a:cubicBezTo>
                  <a:cubicBezTo>
                    <a:pt x="10081" y="43969"/>
                    <a:pt x="10081" y="43949"/>
                    <a:pt x="10102" y="43908"/>
                  </a:cubicBezTo>
                  <a:cubicBezTo>
                    <a:pt x="10092" y="43888"/>
                    <a:pt x="10076" y="43888"/>
                    <a:pt x="10061" y="43888"/>
                  </a:cubicBezTo>
                  <a:cubicBezTo>
                    <a:pt x="10046" y="43888"/>
                    <a:pt x="10030" y="43888"/>
                    <a:pt x="10020" y="43868"/>
                  </a:cubicBezTo>
                  <a:lnTo>
                    <a:pt x="10020" y="43725"/>
                  </a:lnTo>
                  <a:cubicBezTo>
                    <a:pt x="10041" y="43705"/>
                    <a:pt x="10061" y="43705"/>
                    <a:pt x="10081" y="43664"/>
                  </a:cubicBezTo>
                  <a:cubicBezTo>
                    <a:pt x="10081" y="43623"/>
                    <a:pt x="10061" y="43603"/>
                    <a:pt x="10000" y="43582"/>
                  </a:cubicBezTo>
                  <a:cubicBezTo>
                    <a:pt x="9997" y="43579"/>
                    <a:pt x="9994" y="43578"/>
                    <a:pt x="9991" y="43578"/>
                  </a:cubicBezTo>
                  <a:cubicBezTo>
                    <a:pt x="9976" y="43578"/>
                    <a:pt x="9960" y="43607"/>
                    <a:pt x="9935" y="43607"/>
                  </a:cubicBezTo>
                  <a:cubicBezTo>
                    <a:pt x="9930" y="43607"/>
                    <a:pt x="9924" y="43606"/>
                    <a:pt x="9918" y="43603"/>
                  </a:cubicBezTo>
                  <a:cubicBezTo>
                    <a:pt x="9882" y="43585"/>
                    <a:pt x="9894" y="43518"/>
                    <a:pt x="9840" y="43518"/>
                  </a:cubicBezTo>
                  <a:cubicBezTo>
                    <a:pt x="9833" y="43518"/>
                    <a:pt x="9825" y="43519"/>
                    <a:pt x="9817" y="43521"/>
                  </a:cubicBezTo>
                  <a:cubicBezTo>
                    <a:pt x="9776" y="43562"/>
                    <a:pt x="9735" y="43603"/>
                    <a:pt x="9694" y="43664"/>
                  </a:cubicBezTo>
                  <a:cubicBezTo>
                    <a:pt x="9674" y="43643"/>
                    <a:pt x="9654" y="43623"/>
                    <a:pt x="9633" y="43623"/>
                  </a:cubicBezTo>
                  <a:cubicBezTo>
                    <a:pt x="9674" y="43582"/>
                    <a:pt x="9654" y="43542"/>
                    <a:pt x="9674" y="43501"/>
                  </a:cubicBezTo>
                  <a:cubicBezTo>
                    <a:pt x="9694" y="43501"/>
                    <a:pt x="9735" y="43481"/>
                    <a:pt x="9735" y="43440"/>
                  </a:cubicBezTo>
                  <a:cubicBezTo>
                    <a:pt x="9735" y="43419"/>
                    <a:pt x="9735" y="43399"/>
                    <a:pt x="9715" y="43379"/>
                  </a:cubicBezTo>
                  <a:cubicBezTo>
                    <a:pt x="9796" y="43379"/>
                    <a:pt x="9755" y="43460"/>
                    <a:pt x="9817" y="43460"/>
                  </a:cubicBezTo>
                  <a:cubicBezTo>
                    <a:pt x="9878" y="43460"/>
                    <a:pt x="9878" y="43379"/>
                    <a:pt x="9918" y="43358"/>
                  </a:cubicBezTo>
                  <a:cubicBezTo>
                    <a:pt x="9959" y="43379"/>
                    <a:pt x="9959" y="43419"/>
                    <a:pt x="9979" y="43440"/>
                  </a:cubicBezTo>
                  <a:cubicBezTo>
                    <a:pt x="10041" y="43440"/>
                    <a:pt x="10081" y="43440"/>
                    <a:pt x="10122" y="43419"/>
                  </a:cubicBezTo>
                  <a:lnTo>
                    <a:pt x="10122" y="43216"/>
                  </a:lnTo>
                  <a:cubicBezTo>
                    <a:pt x="10102" y="43114"/>
                    <a:pt x="10061" y="43033"/>
                    <a:pt x="10020" y="42951"/>
                  </a:cubicBezTo>
                  <a:cubicBezTo>
                    <a:pt x="10041" y="42910"/>
                    <a:pt x="10081" y="42910"/>
                    <a:pt x="10102" y="42890"/>
                  </a:cubicBezTo>
                  <a:cubicBezTo>
                    <a:pt x="10102" y="42849"/>
                    <a:pt x="10122" y="42808"/>
                    <a:pt x="10102" y="42788"/>
                  </a:cubicBezTo>
                  <a:cubicBezTo>
                    <a:pt x="10083" y="42775"/>
                    <a:pt x="10066" y="42771"/>
                    <a:pt x="10050" y="42771"/>
                  </a:cubicBezTo>
                  <a:cubicBezTo>
                    <a:pt x="10015" y="42771"/>
                    <a:pt x="9987" y="42794"/>
                    <a:pt x="9959" y="42808"/>
                  </a:cubicBezTo>
                  <a:cubicBezTo>
                    <a:pt x="9878" y="42727"/>
                    <a:pt x="9878" y="42646"/>
                    <a:pt x="9857" y="42584"/>
                  </a:cubicBezTo>
                  <a:cubicBezTo>
                    <a:pt x="9878" y="42503"/>
                    <a:pt x="9979" y="42544"/>
                    <a:pt x="10000" y="42462"/>
                  </a:cubicBezTo>
                  <a:cubicBezTo>
                    <a:pt x="10000" y="42422"/>
                    <a:pt x="9979" y="42401"/>
                    <a:pt x="9979" y="42381"/>
                  </a:cubicBezTo>
                  <a:cubicBezTo>
                    <a:pt x="9979" y="42340"/>
                    <a:pt x="10000" y="42320"/>
                    <a:pt x="10000" y="42279"/>
                  </a:cubicBezTo>
                  <a:cubicBezTo>
                    <a:pt x="9979" y="42259"/>
                    <a:pt x="9959" y="42238"/>
                    <a:pt x="9939" y="42218"/>
                  </a:cubicBezTo>
                  <a:lnTo>
                    <a:pt x="9939" y="42055"/>
                  </a:lnTo>
                  <a:cubicBezTo>
                    <a:pt x="9918" y="42035"/>
                    <a:pt x="9918" y="42035"/>
                    <a:pt x="9898" y="42035"/>
                  </a:cubicBezTo>
                  <a:cubicBezTo>
                    <a:pt x="9894" y="42030"/>
                    <a:pt x="9890" y="42029"/>
                    <a:pt x="9887" y="42029"/>
                  </a:cubicBezTo>
                  <a:cubicBezTo>
                    <a:pt x="9880" y="42029"/>
                    <a:pt x="9876" y="42040"/>
                    <a:pt x="9868" y="42040"/>
                  </a:cubicBezTo>
                  <a:cubicBezTo>
                    <a:pt x="9865" y="42040"/>
                    <a:pt x="9862" y="42039"/>
                    <a:pt x="9857" y="42035"/>
                  </a:cubicBezTo>
                  <a:cubicBezTo>
                    <a:pt x="9857" y="41994"/>
                    <a:pt x="9857" y="41933"/>
                    <a:pt x="9837" y="41912"/>
                  </a:cubicBezTo>
                  <a:cubicBezTo>
                    <a:pt x="9817" y="41892"/>
                    <a:pt x="9817" y="41892"/>
                    <a:pt x="9817" y="41892"/>
                  </a:cubicBezTo>
                  <a:cubicBezTo>
                    <a:pt x="9823" y="41886"/>
                    <a:pt x="9827" y="41884"/>
                    <a:pt x="9830" y="41884"/>
                  </a:cubicBezTo>
                  <a:cubicBezTo>
                    <a:pt x="9837" y="41884"/>
                    <a:pt x="9837" y="41898"/>
                    <a:pt x="9837" y="41912"/>
                  </a:cubicBezTo>
                  <a:cubicBezTo>
                    <a:pt x="9847" y="41902"/>
                    <a:pt x="9857" y="41902"/>
                    <a:pt x="9865" y="41902"/>
                  </a:cubicBezTo>
                  <a:cubicBezTo>
                    <a:pt x="9873" y="41902"/>
                    <a:pt x="9878" y="41902"/>
                    <a:pt x="9878" y="41892"/>
                  </a:cubicBezTo>
                  <a:lnTo>
                    <a:pt x="9878" y="41831"/>
                  </a:lnTo>
                  <a:cubicBezTo>
                    <a:pt x="9873" y="41833"/>
                    <a:pt x="9869" y="41834"/>
                    <a:pt x="9865" y="41834"/>
                  </a:cubicBezTo>
                  <a:cubicBezTo>
                    <a:pt x="9840" y="41834"/>
                    <a:pt x="9834" y="41787"/>
                    <a:pt x="9809" y="41787"/>
                  </a:cubicBezTo>
                  <a:cubicBezTo>
                    <a:pt x="9805" y="41787"/>
                    <a:pt x="9801" y="41788"/>
                    <a:pt x="9796" y="41790"/>
                  </a:cubicBezTo>
                  <a:cubicBezTo>
                    <a:pt x="9776" y="41811"/>
                    <a:pt x="9776" y="41831"/>
                    <a:pt x="9755" y="41851"/>
                  </a:cubicBezTo>
                  <a:cubicBezTo>
                    <a:pt x="9755" y="41811"/>
                    <a:pt x="9694" y="41831"/>
                    <a:pt x="9694" y="41790"/>
                  </a:cubicBezTo>
                  <a:cubicBezTo>
                    <a:pt x="9694" y="41749"/>
                    <a:pt x="9735" y="41770"/>
                    <a:pt x="9755" y="41749"/>
                  </a:cubicBezTo>
                  <a:cubicBezTo>
                    <a:pt x="9755" y="41729"/>
                    <a:pt x="9755" y="41709"/>
                    <a:pt x="9735" y="41688"/>
                  </a:cubicBezTo>
                  <a:cubicBezTo>
                    <a:pt x="9731" y="41684"/>
                    <a:pt x="9727" y="41683"/>
                    <a:pt x="9722" y="41683"/>
                  </a:cubicBezTo>
                  <a:cubicBezTo>
                    <a:pt x="9710" y="41683"/>
                    <a:pt x="9696" y="41694"/>
                    <a:pt x="9677" y="41694"/>
                  </a:cubicBezTo>
                  <a:cubicBezTo>
                    <a:pt x="9670" y="41694"/>
                    <a:pt x="9662" y="41693"/>
                    <a:pt x="9654" y="41688"/>
                  </a:cubicBezTo>
                  <a:cubicBezTo>
                    <a:pt x="9694" y="41627"/>
                    <a:pt x="9633" y="41566"/>
                    <a:pt x="9613" y="41505"/>
                  </a:cubicBezTo>
                  <a:cubicBezTo>
                    <a:pt x="9593" y="41444"/>
                    <a:pt x="9674" y="41444"/>
                    <a:pt x="9654" y="41403"/>
                  </a:cubicBezTo>
                  <a:cubicBezTo>
                    <a:pt x="9633" y="41301"/>
                    <a:pt x="9572" y="41240"/>
                    <a:pt x="9511" y="41179"/>
                  </a:cubicBezTo>
                  <a:cubicBezTo>
                    <a:pt x="9552" y="41159"/>
                    <a:pt x="9593" y="41139"/>
                    <a:pt x="9593" y="41098"/>
                  </a:cubicBezTo>
                  <a:cubicBezTo>
                    <a:pt x="9613" y="41139"/>
                    <a:pt x="9593" y="41179"/>
                    <a:pt x="9613" y="41200"/>
                  </a:cubicBezTo>
                  <a:cubicBezTo>
                    <a:pt x="9633" y="41200"/>
                    <a:pt x="9654" y="41179"/>
                    <a:pt x="9654" y="41179"/>
                  </a:cubicBezTo>
                  <a:cubicBezTo>
                    <a:pt x="9654" y="41159"/>
                    <a:pt x="9633" y="41139"/>
                    <a:pt x="9654" y="41118"/>
                  </a:cubicBezTo>
                  <a:cubicBezTo>
                    <a:pt x="9682" y="41132"/>
                    <a:pt x="9710" y="41156"/>
                    <a:pt x="9745" y="41156"/>
                  </a:cubicBezTo>
                  <a:cubicBezTo>
                    <a:pt x="9760" y="41156"/>
                    <a:pt x="9777" y="41151"/>
                    <a:pt x="9796" y="41139"/>
                  </a:cubicBezTo>
                  <a:cubicBezTo>
                    <a:pt x="9796" y="41098"/>
                    <a:pt x="9796" y="41057"/>
                    <a:pt x="9796" y="41016"/>
                  </a:cubicBezTo>
                  <a:cubicBezTo>
                    <a:pt x="9715" y="41037"/>
                    <a:pt x="9654" y="41037"/>
                    <a:pt x="9572" y="41057"/>
                  </a:cubicBezTo>
                  <a:cubicBezTo>
                    <a:pt x="9572" y="41037"/>
                    <a:pt x="9552" y="41037"/>
                    <a:pt x="9552" y="41016"/>
                  </a:cubicBezTo>
                  <a:cubicBezTo>
                    <a:pt x="9572" y="41016"/>
                    <a:pt x="9593" y="41016"/>
                    <a:pt x="9613" y="40976"/>
                  </a:cubicBezTo>
                  <a:cubicBezTo>
                    <a:pt x="9593" y="40955"/>
                    <a:pt x="9572" y="40935"/>
                    <a:pt x="9572" y="40894"/>
                  </a:cubicBezTo>
                  <a:cubicBezTo>
                    <a:pt x="9593" y="40874"/>
                    <a:pt x="9633" y="40894"/>
                    <a:pt x="9654" y="40853"/>
                  </a:cubicBezTo>
                  <a:lnTo>
                    <a:pt x="9654" y="40792"/>
                  </a:lnTo>
                  <a:cubicBezTo>
                    <a:pt x="9633" y="40752"/>
                    <a:pt x="9593" y="40731"/>
                    <a:pt x="9572" y="40670"/>
                  </a:cubicBezTo>
                  <a:cubicBezTo>
                    <a:pt x="9593" y="40650"/>
                    <a:pt x="9633" y="40609"/>
                    <a:pt x="9654" y="40589"/>
                  </a:cubicBezTo>
                  <a:cubicBezTo>
                    <a:pt x="9654" y="40548"/>
                    <a:pt x="9654" y="40507"/>
                    <a:pt x="9654" y="40487"/>
                  </a:cubicBezTo>
                  <a:cubicBezTo>
                    <a:pt x="9694" y="40446"/>
                    <a:pt x="9715" y="40466"/>
                    <a:pt x="9735" y="40446"/>
                  </a:cubicBezTo>
                  <a:lnTo>
                    <a:pt x="9735" y="40324"/>
                  </a:lnTo>
                  <a:cubicBezTo>
                    <a:pt x="9755" y="40283"/>
                    <a:pt x="9796" y="40263"/>
                    <a:pt x="9796" y="40222"/>
                  </a:cubicBezTo>
                  <a:cubicBezTo>
                    <a:pt x="9755" y="40141"/>
                    <a:pt x="9735" y="40039"/>
                    <a:pt x="9755" y="39957"/>
                  </a:cubicBezTo>
                  <a:cubicBezTo>
                    <a:pt x="9755" y="39937"/>
                    <a:pt x="9776" y="39917"/>
                    <a:pt x="9796" y="39917"/>
                  </a:cubicBezTo>
                  <a:cubicBezTo>
                    <a:pt x="9837" y="39957"/>
                    <a:pt x="9837" y="39998"/>
                    <a:pt x="9878" y="40039"/>
                  </a:cubicBezTo>
                  <a:cubicBezTo>
                    <a:pt x="9888" y="40039"/>
                    <a:pt x="9898" y="40044"/>
                    <a:pt x="9908" y="40044"/>
                  </a:cubicBezTo>
                  <a:cubicBezTo>
                    <a:pt x="9918" y="40044"/>
                    <a:pt x="9929" y="40039"/>
                    <a:pt x="9939" y="40018"/>
                  </a:cubicBezTo>
                  <a:cubicBezTo>
                    <a:pt x="9959" y="39998"/>
                    <a:pt x="9898" y="39937"/>
                    <a:pt x="9979" y="39937"/>
                  </a:cubicBezTo>
                  <a:cubicBezTo>
                    <a:pt x="10000" y="39998"/>
                    <a:pt x="9979" y="40080"/>
                    <a:pt x="10041" y="40120"/>
                  </a:cubicBezTo>
                  <a:cubicBezTo>
                    <a:pt x="10081" y="40120"/>
                    <a:pt x="10081" y="40100"/>
                    <a:pt x="10081" y="40080"/>
                  </a:cubicBezTo>
                  <a:cubicBezTo>
                    <a:pt x="10081" y="40018"/>
                    <a:pt x="10142" y="40018"/>
                    <a:pt x="10163" y="39957"/>
                  </a:cubicBezTo>
                  <a:cubicBezTo>
                    <a:pt x="10163" y="39957"/>
                    <a:pt x="10163" y="39957"/>
                    <a:pt x="10163" y="39937"/>
                  </a:cubicBezTo>
                  <a:cubicBezTo>
                    <a:pt x="10122" y="39937"/>
                    <a:pt x="10102" y="39917"/>
                    <a:pt x="10081" y="39896"/>
                  </a:cubicBezTo>
                  <a:cubicBezTo>
                    <a:pt x="10102" y="39876"/>
                    <a:pt x="10122" y="39855"/>
                    <a:pt x="10102" y="39815"/>
                  </a:cubicBezTo>
                  <a:cubicBezTo>
                    <a:pt x="10081" y="39794"/>
                    <a:pt x="10061" y="39754"/>
                    <a:pt x="10041" y="39754"/>
                  </a:cubicBezTo>
                  <a:cubicBezTo>
                    <a:pt x="10033" y="39752"/>
                    <a:pt x="10027" y="39751"/>
                    <a:pt x="10021" y="39751"/>
                  </a:cubicBezTo>
                  <a:cubicBezTo>
                    <a:pt x="9968" y="39751"/>
                    <a:pt x="9972" y="39817"/>
                    <a:pt x="9933" y="39817"/>
                  </a:cubicBezTo>
                  <a:cubicBezTo>
                    <a:pt x="9929" y="39817"/>
                    <a:pt x="9924" y="39817"/>
                    <a:pt x="9918" y="39815"/>
                  </a:cubicBezTo>
                  <a:cubicBezTo>
                    <a:pt x="9898" y="39774"/>
                    <a:pt x="9918" y="39733"/>
                    <a:pt x="9939" y="39672"/>
                  </a:cubicBezTo>
                  <a:cubicBezTo>
                    <a:pt x="9918" y="39652"/>
                    <a:pt x="9878" y="39611"/>
                    <a:pt x="9857" y="39591"/>
                  </a:cubicBezTo>
                  <a:lnTo>
                    <a:pt x="9857" y="39509"/>
                  </a:lnTo>
                  <a:cubicBezTo>
                    <a:pt x="9878" y="39489"/>
                    <a:pt x="9918" y="39509"/>
                    <a:pt x="9939" y="39469"/>
                  </a:cubicBezTo>
                  <a:lnTo>
                    <a:pt x="9939" y="39367"/>
                  </a:lnTo>
                  <a:cubicBezTo>
                    <a:pt x="9898" y="39326"/>
                    <a:pt x="9857" y="39285"/>
                    <a:pt x="9837" y="39265"/>
                  </a:cubicBezTo>
                  <a:cubicBezTo>
                    <a:pt x="9755" y="39204"/>
                    <a:pt x="9776" y="39143"/>
                    <a:pt x="9776" y="39082"/>
                  </a:cubicBezTo>
                  <a:lnTo>
                    <a:pt x="9776" y="39082"/>
                  </a:lnTo>
                  <a:cubicBezTo>
                    <a:pt x="9857" y="39122"/>
                    <a:pt x="9898" y="39224"/>
                    <a:pt x="9979" y="39224"/>
                  </a:cubicBezTo>
                  <a:cubicBezTo>
                    <a:pt x="10020" y="39285"/>
                    <a:pt x="9959" y="39306"/>
                    <a:pt x="9979" y="39346"/>
                  </a:cubicBezTo>
                  <a:cubicBezTo>
                    <a:pt x="10020" y="39367"/>
                    <a:pt x="10081" y="39326"/>
                    <a:pt x="10102" y="39407"/>
                  </a:cubicBezTo>
                  <a:cubicBezTo>
                    <a:pt x="10102" y="39428"/>
                    <a:pt x="10122" y="39469"/>
                    <a:pt x="10081" y="39509"/>
                  </a:cubicBezTo>
                  <a:cubicBezTo>
                    <a:pt x="10041" y="39550"/>
                    <a:pt x="10061" y="39591"/>
                    <a:pt x="10020" y="39652"/>
                  </a:cubicBezTo>
                  <a:cubicBezTo>
                    <a:pt x="10020" y="39652"/>
                    <a:pt x="10020" y="39672"/>
                    <a:pt x="10041" y="39672"/>
                  </a:cubicBezTo>
                  <a:cubicBezTo>
                    <a:pt x="10061" y="39672"/>
                    <a:pt x="10081" y="39652"/>
                    <a:pt x="10102" y="39631"/>
                  </a:cubicBezTo>
                  <a:cubicBezTo>
                    <a:pt x="10134" y="39631"/>
                    <a:pt x="10154" y="39658"/>
                    <a:pt x="10192" y="39658"/>
                  </a:cubicBezTo>
                  <a:cubicBezTo>
                    <a:pt x="10201" y="39658"/>
                    <a:pt x="10212" y="39656"/>
                    <a:pt x="10224" y="39652"/>
                  </a:cubicBezTo>
                  <a:lnTo>
                    <a:pt x="10224" y="39428"/>
                  </a:lnTo>
                  <a:cubicBezTo>
                    <a:pt x="10163" y="39306"/>
                    <a:pt x="10122" y="39183"/>
                    <a:pt x="10142" y="39041"/>
                  </a:cubicBezTo>
                  <a:cubicBezTo>
                    <a:pt x="10163" y="39000"/>
                    <a:pt x="10204" y="38980"/>
                    <a:pt x="10224" y="38939"/>
                  </a:cubicBezTo>
                  <a:cubicBezTo>
                    <a:pt x="10204" y="38878"/>
                    <a:pt x="10204" y="38878"/>
                    <a:pt x="10142" y="38817"/>
                  </a:cubicBezTo>
                  <a:cubicBezTo>
                    <a:pt x="10094" y="38817"/>
                    <a:pt x="10058" y="38843"/>
                    <a:pt x="10014" y="38843"/>
                  </a:cubicBezTo>
                  <a:cubicBezTo>
                    <a:pt x="10003" y="38843"/>
                    <a:pt x="9992" y="38841"/>
                    <a:pt x="9979" y="38837"/>
                  </a:cubicBezTo>
                  <a:lnTo>
                    <a:pt x="9979" y="38837"/>
                  </a:lnTo>
                  <a:cubicBezTo>
                    <a:pt x="9959" y="38898"/>
                    <a:pt x="10041" y="38898"/>
                    <a:pt x="10020" y="38959"/>
                  </a:cubicBezTo>
                  <a:cubicBezTo>
                    <a:pt x="10020" y="38980"/>
                    <a:pt x="10000" y="39000"/>
                    <a:pt x="9979" y="39021"/>
                  </a:cubicBezTo>
                  <a:lnTo>
                    <a:pt x="9918" y="38959"/>
                  </a:lnTo>
                  <a:cubicBezTo>
                    <a:pt x="9939" y="38939"/>
                    <a:pt x="9939" y="38919"/>
                    <a:pt x="9939" y="38898"/>
                  </a:cubicBezTo>
                  <a:cubicBezTo>
                    <a:pt x="9898" y="38858"/>
                    <a:pt x="9898" y="38776"/>
                    <a:pt x="9857" y="38735"/>
                  </a:cubicBezTo>
                  <a:cubicBezTo>
                    <a:pt x="9898" y="38695"/>
                    <a:pt x="9898" y="38654"/>
                    <a:pt x="9939" y="38634"/>
                  </a:cubicBezTo>
                  <a:cubicBezTo>
                    <a:pt x="9955" y="38634"/>
                    <a:pt x="9971" y="38660"/>
                    <a:pt x="9998" y="38660"/>
                  </a:cubicBezTo>
                  <a:cubicBezTo>
                    <a:pt x="10005" y="38660"/>
                    <a:pt x="10012" y="38658"/>
                    <a:pt x="10020" y="38654"/>
                  </a:cubicBezTo>
                  <a:cubicBezTo>
                    <a:pt x="10020" y="38613"/>
                    <a:pt x="10061" y="38593"/>
                    <a:pt x="10081" y="38552"/>
                  </a:cubicBezTo>
                  <a:cubicBezTo>
                    <a:pt x="10081" y="38511"/>
                    <a:pt x="10061" y="38471"/>
                    <a:pt x="10102" y="38450"/>
                  </a:cubicBezTo>
                  <a:cubicBezTo>
                    <a:pt x="10122" y="38450"/>
                    <a:pt x="10122" y="38471"/>
                    <a:pt x="10163" y="38471"/>
                  </a:cubicBezTo>
                  <a:cubicBezTo>
                    <a:pt x="10142" y="38410"/>
                    <a:pt x="10204" y="38369"/>
                    <a:pt x="10224" y="38328"/>
                  </a:cubicBezTo>
                  <a:lnTo>
                    <a:pt x="10224" y="38206"/>
                  </a:lnTo>
                  <a:cubicBezTo>
                    <a:pt x="10244" y="38165"/>
                    <a:pt x="10265" y="38145"/>
                    <a:pt x="10285" y="38104"/>
                  </a:cubicBezTo>
                  <a:cubicBezTo>
                    <a:pt x="10265" y="38084"/>
                    <a:pt x="10265" y="38063"/>
                    <a:pt x="10244" y="38043"/>
                  </a:cubicBezTo>
                  <a:cubicBezTo>
                    <a:pt x="10285" y="37982"/>
                    <a:pt x="10285" y="37921"/>
                    <a:pt x="10265" y="37839"/>
                  </a:cubicBezTo>
                  <a:cubicBezTo>
                    <a:pt x="10244" y="37799"/>
                    <a:pt x="10224" y="37778"/>
                    <a:pt x="10204" y="37737"/>
                  </a:cubicBezTo>
                  <a:cubicBezTo>
                    <a:pt x="10183" y="37676"/>
                    <a:pt x="10122" y="37676"/>
                    <a:pt x="10081" y="37656"/>
                  </a:cubicBezTo>
                  <a:cubicBezTo>
                    <a:pt x="10102" y="37615"/>
                    <a:pt x="10081" y="37595"/>
                    <a:pt x="10061" y="37575"/>
                  </a:cubicBezTo>
                  <a:cubicBezTo>
                    <a:pt x="10061" y="37493"/>
                    <a:pt x="10122" y="37432"/>
                    <a:pt x="10163" y="37412"/>
                  </a:cubicBezTo>
                  <a:cubicBezTo>
                    <a:pt x="10183" y="37310"/>
                    <a:pt x="10122" y="37269"/>
                    <a:pt x="10102" y="37208"/>
                  </a:cubicBezTo>
                  <a:cubicBezTo>
                    <a:pt x="10122" y="37147"/>
                    <a:pt x="10163" y="37086"/>
                    <a:pt x="10102" y="37025"/>
                  </a:cubicBezTo>
                  <a:cubicBezTo>
                    <a:pt x="10183" y="36943"/>
                    <a:pt x="10102" y="36862"/>
                    <a:pt x="10102" y="36780"/>
                  </a:cubicBezTo>
                  <a:cubicBezTo>
                    <a:pt x="10020" y="36780"/>
                    <a:pt x="10081" y="36882"/>
                    <a:pt x="10020" y="36882"/>
                  </a:cubicBezTo>
                  <a:cubicBezTo>
                    <a:pt x="10000" y="36841"/>
                    <a:pt x="10000" y="36821"/>
                    <a:pt x="9979" y="36801"/>
                  </a:cubicBezTo>
                  <a:cubicBezTo>
                    <a:pt x="10020" y="36740"/>
                    <a:pt x="10061" y="36699"/>
                    <a:pt x="10102" y="36658"/>
                  </a:cubicBezTo>
                  <a:cubicBezTo>
                    <a:pt x="10081" y="36597"/>
                    <a:pt x="10041" y="36617"/>
                    <a:pt x="10000" y="36577"/>
                  </a:cubicBezTo>
                  <a:cubicBezTo>
                    <a:pt x="10041" y="36536"/>
                    <a:pt x="10041" y="36454"/>
                    <a:pt x="10020" y="36393"/>
                  </a:cubicBezTo>
                  <a:cubicBezTo>
                    <a:pt x="10000" y="36383"/>
                    <a:pt x="9985" y="36378"/>
                    <a:pt x="9969" y="36378"/>
                  </a:cubicBezTo>
                  <a:cubicBezTo>
                    <a:pt x="9954" y="36378"/>
                    <a:pt x="9939" y="36383"/>
                    <a:pt x="9918" y="36393"/>
                  </a:cubicBezTo>
                  <a:cubicBezTo>
                    <a:pt x="9939" y="36454"/>
                    <a:pt x="9898" y="36495"/>
                    <a:pt x="9878" y="36556"/>
                  </a:cubicBezTo>
                  <a:cubicBezTo>
                    <a:pt x="9898" y="36577"/>
                    <a:pt x="9918" y="36597"/>
                    <a:pt x="9939" y="36617"/>
                  </a:cubicBezTo>
                  <a:cubicBezTo>
                    <a:pt x="9918" y="36604"/>
                    <a:pt x="9896" y="36602"/>
                    <a:pt x="9873" y="36602"/>
                  </a:cubicBezTo>
                  <a:cubicBezTo>
                    <a:pt x="9862" y="36602"/>
                    <a:pt x="9851" y="36602"/>
                    <a:pt x="9839" y="36602"/>
                  </a:cubicBezTo>
                  <a:cubicBezTo>
                    <a:pt x="9806" y="36602"/>
                    <a:pt x="9776" y="36597"/>
                    <a:pt x="9755" y="36556"/>
                  </a:cubicBezTo>
                  <a:cubicBezTo>
                    <a:pt x="9776" y="36495"/>
                    <a:pt x="9837" y="36454"/>
                    <a:pt x="9837" y="36373"/>
                  </a:cubicBezTo>
                  <a:lnTo>
                    <a:pt x="9837" y="36373"/>
                  </a:lnTo>
                  <a:cubicBezTo>
                    <a:pt x="9792" y="36403"/>
                    <a:pt x="9747" y="36422"/>
                    <a:pt x="9703" y="36422"/>
                  </a:cubicBezTo>
                  <a:cubicBezTo>
                    <a:pt x="9686" y="36422"/>
                    <a:pt x="9670" y="36419"/>
                    <a:pt x="9654" y="36414"/>
                  </a:cubicBezTo>
                  <a:cubicBezTo>
                    <a:pt x="9613" y="36393"/>
                    <a:pt x="9613" y="36332"/>
                    <a:pt x="9552" y="36312"/>
                  </a:cubicBezTo>
                  <a:cubicBezTo>
                    <a:pt x="9623" y="36288"/>
                    <a:pt x="9688" y="36278"/>
                    <a:pt x="9750" y="36278"/>
                  </a:cubicBezTo>
                  <a:cubicBezTo>
                    <a:pt x="9793" y="36278"/>
                    <a:pt x="9835" y="36283"/>
                    <a:pt x="9878" y="36292"/>
                  </a:cubicBezTo>
                  <a:cubicBezTo>
                    <a:pt x="9898" y="36271"/>
                    <a:pt x="9939" y="36251"/>
                    <a:pt x="9959" y="36230"/>
                  </a:cubicBezTo>
                  <a:cubicBezTo>
                    <a:pt x="9973" y="36230"/>
                    <a:pt x="9986" y="36239"/>
                    <a:pt x="10000" y="36239"/>
                  </a:cubicBezTo>
                  <a:cubicBezTo>
                    <a:pt x="10007" y="36239"/>
                    <a:pt x="10013" y="36237"/>
                    <a:pt x="10020" y="36230"/>
                  </a:cubicBezTo>
                  <a:cubicBezTo>
                    <a:pt x="10041" y="36169"/>
                    <a:pt x="10000" y="36149"/>
                    <a:pt x="9959" y="36108"/>
                  </a:cubicBezTo>
                  <a:cubicBezTo>
                    <a:pt x="9939" y="36129"/>
                    <a:pt x="9939" y="36129"/>
                    <a:pt x="9918" y="36129"/>
                  </a:cubicBezTo>
                  <a:cubicBezTo>
                    <a:pt x="9878" y="36108"/>
                    <a:pt x="9918" y="36067"/>
                    <a:pt x="9857" y="36047"/>
                  </a:cubicBezTo>
                  <a:cubicBezTo>
                    <a:pt x="9837" y="36067"/>
                    <a:pt x="9817" y="36088"/>
                    <a:pt x="9776" y="36129"/>
                  </a:cubicBezTo>
                  <a:cubicBezTo>
                    <a:pt x="9796" y="36149"/>
                    <a:pt x="9817" y="36169"/>
                    <a:pt x="9837" y="36190"/>
                  </a:cubicBezTo>
                  <a:cubicBezTo>
                    <a:pt x="9837" y="36210"/>
                    <a:pt x="9837" y="36230"/>
                    <a:pt x="9817" y="36251"/>
                  </a:cubicBezTo>
                  <a:cubicBezTo>
                    <a:pt x="9776" y="36251"/>
                    <a:pt x="9755" y="36210"/>
                    <a:pt x="9735" y="36169"/>
                  </a:cubicBezTo>
                  <a:cubicBezTo>
                    <a:pt x="9755" y="36149"/>
                    <a:pt x="9776" y="36108"/>
                    <a:pt x="9715" y="36108"/>
                  </a:cubicBezTo>
                  <a:cubicBezTo>
                    <a:pt x="9697" y="36108"/>
                    <a:pt x="9710" y="36153"/>
                    <a:pt x="9688" y="36153"/>
                  </a:cubicBezTo>
                  <a:cubicBezTo>
                    <a:pt x="9684" y="36153"/>
                    <a:pt x="9680" y="36152"/>
                    <a:pt x="9674" y="36149"/>
                  </a:cubicBezTo>
                  <a:cubicBezTo>
                    <a:pt x="9674" y="36149"/>
                    <a:pt x="9654" y="36129"/>
                    <a:pt x="9654" y="36129"/>
                  </a:cubicBezTo>
                  <a:cubicBezTo>
                    <a:pt x="9633" y="36088"/>
                    <a:pt x="9674" y="36067"/>
                    <a:pt x="9674" y="36047"/>
                  </a:cubicBezTo>
                  <a:cubicBezTo>
                    <a:pt x="9644" y="36017"/>
                    <a:pt x="9625" y="35998"/>
                    <a:pt x="9601" y="35998"/>
                  </a:cubicBezTo>
                  <a:cubicBezTo>
                    <a:pt x="9593" y="35998"/>
                    <a:pt x="9583" y="36001"/>
                    <a:pt x="9572" y="36006"/>
                  </a:cubicBezTo>
                  <a:cubicBezTo>
                    <a:pt x="9552" y="36027"/>
                    <a:pt x="9572" y="36067"/>
                    <a:pt x="9552" y="36088"/>
                  </a:cubicBezTo>
                  <a:cubicBezTo>
                    <a:pt x="9511" y="36088"/>
                    <a:pt x="9491" y="36108"/>
                    <a:pt x="9470" y="36129"/>
                  </a:cubicBezTo>
                  <a:cubicBezTo>
                    <a:pt x="9470" y="36169"/>
                    <a:pt x="9511" y="36190"/>
                    <a:pt x="9491" y="36210"/>
                  </a:cubicBezTo>
                  <a:cubicBezTo>
                    <a:pt x="9450" y="36230"/>
                    <a:pt x="9409" y="36271"/>
                    <a:pt x="9369" y="36312"/>
                  </a:cubicBezTo>
                  <a:cubicBezTo>
                    <a:pt x="9348" y="36251"/>
                    <a:pt x="9328" y="36210"/>
                    <a:pt x="9348" y="36149"/>
                  </a:cubicBezTo>
                  <a:cubicBezTo>
                    <a:pt x="9389" y="36108"/>
                    <a:pt x="9409" y="36067"/>
                    <a:pt x="9450" y="36047"/>
                  </a:cubicBezTo>
                  <a:lnTo>
                    <a:pt x="9450" y="35905"/>
                  </a:lnTo>
                  <a:cubicBezTo>
                    <a:pt x="9491" y="35803"/>
                    <a:pt x="9633" y="35823"/>
                    <a:pt x="9674" y="35701"/>
                  </a:cubicBezTo>
                  <a:cubicBezTo>
                    <a:pt x="9593" y="35640"/>
                    <a:pt x="9511" y="35579"/>
                    <a:pt x="9450" y="35477"/>
                  </a:cubicBezTo>
                  <a:cubicBezTo>
                    <a:pt x="9443" y="35470"/>
                    <a:pt x="9437" y="35467"/>
                    <a:pt x="9431" y="35467"/>
                  </a:cubicBezTo>
                  <a:cubicBezTo>
                    <a:pt x="9408" y="35467"/>
                    <a:pt x="9391" y="35507"/>
                    <a:pt x="9368" y="35507"/>
                  </a:cubicBezTo>
                  <a:cubicBezTo>
                    <a:pt x="9362" y="35507"/>
                    <a:pt x="9355" y="35504"/>
                    <a:pt x="9348" y="35497"/>
                  </a:cubicBezTo>
                  <a:cubicBezTo>
                    <a:pt x="9328" y="35457"/>
                    <a:pt x="9348" y="35416"/>
                    <a:pt x="9328" y="35375"/>
                  </a:cubicBezTo>
                  <a:cubicBezTo>
                    <a:pt x="9319" y="35372"/>
                    <a:pt x="9312" y="35371"/>
                    <a:pt x="9305" y="35371"/>
                  </a:cubicBezTo>
                  <a:cubicBezTo>
                    <a:pt x="9266" y="35371"/>
                    <a:pt x="9261" y="35416"/>
                    <a:pt x="9226" y="35416"/>
                  </a:cubicBezTo>
                  <a:cubicBezTo>
                    <a:pt x="9185" y="35355"/>
                    <a:pt x="9104" y="35375"/>
                    <a:pt x="9063" y="35314"/>
                  </a:cubicBezTo>
                  <a:cubicBezTo>
                    <a:pt x="9054" y="35331"/>
                    <a:pt x="9046" y="35337"/>
                    <a:pt x="9036" y="35337"/>
                  </a:cubicBezTo>
                  <a:cubicBezTo>
                    <a:pt x="9022" y="35337"/>
                    <a:pt x="9005" y="35326"/>
                    <a:pt x="8982" y="35314"/>
                  </a:cubicBezTo>
                  <a:cubicBezTo>
                    <a:pt x="8966" y="35329"/>
                    <a:pt x="8939" y="35368"/>
                    <a:pt x="8900" y="35368"/>
                  </a:cubicBezTo>
                  <a:cubicBezTo>
                    <a:pt x="8888" y="35368"/>
                    <a:pt x="8874" y="35364"/>
                    <a:pt x="8859" y="35355"/>
                  </a:cubicBezTo>
                  <a:cubicBezTo>
                    <a:pt x="8880" y="35314"/>
                    <a:pt x="8900" y="35294"/>
                    <a:pt x="8920" y="35253"/>
                  </a:cubicBezTo>
                  <a:cubicBezTo>
                    <a:pt x="8900" y="35233"/>
                    <a:pt x="8880" y="35192"/>
                    <a:pt x="8839" y="35171"/>
                  </a:cubicBezTo>
                  <a:cubicBezTo>
                    <a:pt x="8819" y="35192"/>
                    <a:pt x="8819" y="35233"/>
                    <a:pt x="8778" y="35233"/>
                  </a:cubicBezTo>
                  <a:cubicBezTo>
                    <a:pt x="8737" y="35212"/>
                    <a:pt x="8717" y="35192"/>
                    <a:pt x="8696" y="35131"/>
                  </a:cubicBezTo>
                  <a:cubicBezTo>
                    <a:pt x="8737" y="35090"/>
                    <a:pt x="8798" y="35049"/>
                    <a:pt x="8798" y="34968"/>
                  </a:cubicBezTo>
                  <a:cubicBezTo>
                    <a:pt x="8758" y="34927"/>
                    <a:pt x="8798" y="34866"/>
                    <a:pt x="8778" y="34825"/>
                  </a:cubicBezTo>
                  <a:cubicBezTo>
                    <a:pt x="8737" y="34805"/>
                    <a:pt x="8737" y="34805"/>
                    <a:pt x="8696" y="34723"/>
                  </a:cubicBezTo>
                  <a:cubicBezTo>
                    <a:pt x="8717" y="34683"/>
                    <a:pt x="8778" y="34642"/>
                    <a:pt x="8758" y="34581"/>
                  </a:cubicBezTo>
                  <a:cubicBezTo>
                    <a:pt x="8737" y="34560"/>
                    <a:pt x="8696" y="34540"/>
                    <a:pt x="8696" y="34499"/>
                  </a:cubicBezTo>
                  <a:cubicBezTo>
                    <a:pt x="8717" y="34479"/>
                    <a:pt x="8737" y="34459"/>
                    <a:pt x="8758" y="34438"/>
                  </a:cubicBezTo>
                  <a:cubicBezTo>
                    <a:pt x="8737" y="34418"/>
                    <a:pt x="8717" y="34377"/>
                    <a:pt x="8737" y="34357"/>
                  </a:cubicBezTo>
                  <a:cubicBezTo>
                    <a:pt x="8778" y="34296"/>
                    <a:pt x="8758" y="34255"/>
                    <a:pt x="8717" y="34194"/>
                  </a:cubicBezTo>
                  <a:cubicBezTo>
                    <a:pt x="8696" y="34194"/>
                    <a:pt x="8696" y="34174"/>
                    <a:pt x="8696" y="34153"/>
                  </a:cubicBezTo>
                  <a:cubicBezTo>
                    <a:pt x="8717" y="34092"/>
                    <a:pt x="8676" y="34072"/>
                    <a:pt x="8635" y="34031"/>
                  </a:cubicBezTo>
                  <a:cubicBezTo>
                    <a:pt x="8696" y="34011"/>
                    <a:pt x="8696" y="33970"/>
                    <a:pt x="8696" y="33909"/>
                  </a:cubicBezTo>
                  <a:cubicBezTo>
                    <a:pt x="8696" y="33909"/>
                    <a:pt x="8717" y="33909"/>
                    <a:pt x="8717" y="33888"/>
                  </a:cubicBezTo>
                  <a:cubicBezTo>
                    <a:pt x="8749" y="33888"/>
                    <a:pt x="8756" y="33914"/>
                    <a:pt x="8778" y="33914"/>
                  </a:cubicBezTo>
                  <a:cubicBezTo>
                    <a:pt x="8784" y="33914"/>
                    <a:pt x="8790" y="33913"/>
                    <a:pt x="8798" y="33909"/>
                  </a:cubicBezTo>
                  <a:cubicBezTo>
                    <a:pt x="8819" y="33888"/>
                    <a:pt x="8839" y="33888"/>
                    <a:pt x="8839" y="33848"/>
                  </a:cubicBezTo>
                  <a:cubicBezTo>
                    <a:pt x="8830" y="33843"/>
                    <a:pt x="8820" y="33842"/>
                    <a:pt x="8809" y="33842"/>
                  </a:cubicBezTo>
                  <a:cubicBezTo>
                    <a:pt x="8789" y="33842"/>
                    <a:pt x="8768" y="33846"/>
                    <a:pt x="8748" y="33846"/>
                  </a:cubicBezTo>
                  <a:cubicBezTo>
                    <a:pt x="8729" y="33846"/>
                    <a:pt x="8712" y="33842"/>
                    <a:pt x="8696" y="33827"/>
                  </a:cubicBezTo>
                  <a:cubicBezTo>
                    <a:pt x="8696" y="33787"/>
                    <a:pt x="8737" y="33766"/>
                    <a:pt x="8717" y="33705"/>
                  </a:cubicBezTo>
                  <a:cubicBezTo>
                    <a:pt x="8696" y="33705"/>
                    <a:pt x="8656" y="33685"/>
                    <a:pt x="8635" y="33644"/>
                  </a:cubicBezTo>
                  <a:cubicBezTo>
                    <a:pt x="8635" y="33583"/>
                    <a:pt x="8737" y="33563"/>
                    <a:pt x="8676" y="33481"/>
                  </a:cubicBezTo>
                  <a:cubicBezTo>
                    <a:pt x="8635" y="33440"/>
                    <a:pt x="8574" y="33400"/>
                    <a:pt x="8554" y="33318"/>
                  </a:cubicBezTo>
                  <a:cubicBezTo>
                    <a:pt x="8554" y="33257"/>
                    <a:pt x="8554" y="33196"/>
                    <a:pt x="8574" y="33155"/>
                  </a:cubicBezTo>
                  <a:cubicBezTo>
                    <a:pt x="8584" y="33125"/>
                    <a:pt x="8605" y="33125"/>
                    <a:pt x="8628" y="33125"/>
                  </a:cubicBezTo>
                  <a:cubicBezTo>
                    <a:pt x="8651" y="33125"/>
                    <a:pt x="8676" y="33125"/>
                    <a:pt x="8696" y="33094"/>
                  </a:cubicBezTo>
                  <a:cubicBezTo>
                    <a:pt x="8696" y="33013"/>
                    <a:pt x="8696" y="32890"/>
                    <a:pt x="8696" y="32789"/>
                  </a:cubicBezTo>
                  <a:cubicBezTo>
                    <a:pt x="8696" y="32748"/>
                    <a:pt x="8717" y="32728"/>
                    <a:pt x="8737" y="32728"/>
                  </a:cubicBezTo>
                  <a:cubicBezTo>
                    <a:pt x="8798" y="32748"/>
                    <a:pt x="8819" y="32789"/>
                    <a:pt x="8819" y="32850"/>
                  </a:cubicBezTo>
                  <a:cubicBezTo>
                    <a:pt x="8920" y="32829"/>
                    <a:pt x="8920" y="32829"/>
                    <a:pt x="8920" y="32728"/>
                  </a:cubicBezTo>
                  <a:cubicBezTo>
                    <a:pt x="8900" y="32666"/>
                    <a:pt x="8839" y="32707"/>
                    <a:pt x="8798" y="32666"/>
                  </a:cubicBezTo>
                  <a:cubicBezTo>
                    <a:pt x="8798" y="32626"/>
                    <a:pt x="8758" y="32585"/>
                    <a:pt x="8737" y="32565"/>
                  </a:cubicBezTo>
                  <a:cubicBezTo>
                    <a:pt x="8758" y="32524"/>
                    <a:pt x="8783" y="32514"/>
                    <a:pt x="8811" y="32514"/>
                  </a:cubicBezTo>
                  <a:cubicBezTo>
                    <a:pt x="8839" y="32514"/>
                    <a:pt x="8870" y="32524"/>
                    <a:pt x="8900" y="32524"/>
                  </a:cubicBezTo>
                  <a:cubicBezTo>
                    <a:pt x="8920" y="32544"/>
                    <a:pt x="8941" y="32565"/>
                    <a:pt x="8961" y="32565"/>
                  </a:cubicBezTo>
                  <a:lnTo>
                    <a:pt x="9083" y="32565"/>
                  </a:lnTo>
                  <a:cubicBezTo>
                    <a:pt x="9104" y="32544"/>
                    <a:pt x="9104" y="32504"/>
                    <a:pt x="9165" y="32483"/>
                  </a:cubicBezTo>
                  <a:lnTo>
                    <a:pt x="9287" y="32483"/>
                  </a:lnTo>
                  <a:cubicBezTo>
                    <a:pt x="9307" y="32463"/>
                    <a:pt x="9348" y="32422"/>
                    <a:pt x="9348" y="32381"/>
                  </a:cubicBezTo>
                  <a:cubicBezTo>
                    <a:pt x="9389" y="32381"/>
                    <a:pt x="9412" y="32408"/>
                    <a:pt x="9434" y="32408"/>
                  </a:cubicBezTo>
                  <a:cubicBezTo>
                    <a:pt x="9445" y="32408"/>
                    <a:pt x="9457" y="32402"/>
                    <a:pt x="9470" y="32381"/>
                  </a:cubicBezTo>
                  <a:cubicBezTo>
                    <a:pt x="9470" y="32320"/>
                    <a:pt x="9409" y="32280"/>
                    <a:pt x="9369" y="32259"/>
                  </a:cubicBezTo>
                  <a:cubicBezTo>
                    <a:pt x="9348" y="32218"/>
                    <a:pt x="9348" y="32198"/>
                    <a:pt x="9348" y="32178"/>
                  </a:cubicBezTo>
                  <a:cubicBezTo>
                    <a:pt x="9287" y="32117"/>
                    <a:pt x="9246" y="32055"/>
                    <a:pt x="9246" y="31974"/>
                  </a:cubicBezTo>
                  <a:lnTo>
                    <a:pt x="9206" y="31974"/>
                  </a:lnTo>
                  <a:cubicBezTo>
                    <a:pt x="9185" y="31974"/>
                    <a:pt x="9185" y="31994"/>
                    <a:pt x="9165" y="32015"/>
                  </a:cubicBezTo>
                  <a:lnTo>
                    <a:pt x="9165" y="32117"/>
                  </a:lnTo>
                  <a:cubicBezTo>
                    <a:pt x="9185" y="32157"/>
                    <a:pt x="9226" y="32157"/>
                    <a:pt x="9226" y="32198"/>
                  </a:cubicBezTo>
                  <a:cubicBezTo>
                    <a:pt x="9226" y="32239"/>
                    <a:pt x="9206" y="32239"/>
                    <a:pt x="9165" y="32259"/>
                  </a:cubicBezTo>
                  <a:cubicBezTo>
                    <a:pt x="9165" y="32239"/>
                    <a:pt x="9145" y="32198"/>
                    <a:pt x="9104" y="32178"/>
                  </a:cubicBezTo>
                  <a:cubicBezTo>
                    <a:pt x="9063" y="32198"/>
                    <a:pt x="9043" y="32239"/>
                    <a:pt x="9022" y="32259"/>
                  </a:cubicBezTo>
                  <a:cubicBezTo>
                    <a:pt x="9022" y="32300"/>
                    <a:pt x="9043" y="32361"/>
                    <a:pt x="9022" y="32402"/>
                  </a:cubicBezTo>
                  <a:cubicBezTo>
                    <a:pt x="8995" y="32402"/>
                    <a:pt x="8968" y="32411"/>
                    <a:pt x="8947" y="32411"/>
                  </a:cubicBezTo>
                  <a:cubicBezTo>
                    <a:pt x="8936" y="32411"/>
                    <a:pt x="8927" y="32408"/>
                    <a:pt x="8920" y="32402"/>
                  </a:cubicBezTo>
                  <a:cubicBezTo>
                    <a:pt x="8900" y="32341"/>
                    <a:pt x="8941" y="32280"/>
                    <a:pt x="8900" y="32239"/>
                  </a:cubicBezTo>
                  <a:cubicBezTo>
                    <a:pt x="8920" y="32178"/>
                    <a:pt x="8982" y="32178"/>
                    <a:pt x="9002" y="32137"/>
                  </a:cubicBezTo>
                  <a:cubicBezTo>
                    <a:pt x="9002" y="32076"/>
                    <a:pt x="8961" y="32035"/>
                    <a:pt x="8920" y="31994"/>
                  </a:cubicBezTo>
                  <a:cubicBezTo>
                    <a:pt x="8900" y="31974"/>
                    <a:pt x="8880" y="31954"/>
                    <a:pt x="8900" y="31913"/>
                  </a:cubicBezTo>
                  <a:cubicBezTo>
                    <a:pt x="8918" y="31906"/>
                    <a:pt x="8935" y="31903"/>
                    <a:pt x="8951" y="31903"/>
                  </a:cubicBezTo>
                  <a:cubicBezTo>
                    <a:pt x="9014" y="31903"/>
                    <a:pt x="9071" y="31943"/>
                    <a:pt x="9134" y="31943"/>
                  </a:cubicBezTo>
                  <a:cubicBezTo>
                    <a:pt x="9151" y="31943"/>
                    <a:pt x="9168" y="31940"/>
                    <a:pt x="9185" y="31933"/>
                  </a:cubicBezTo>
                  <a:cubicBezTo>
                    <a:pt x="9185" y="31852"/>
                    <a:pt x="9124" y="31872"/>
                    <a:pt x="9083" y="31852"/>
                  </a:cubicBezTo>
                  <a:cubicBezTo>
                    <a:pt x="9124" y="31791"/>
                    <a:pt x="9185" y="31770"/>
                    <a:pt x="9206" y="31709"/>
                  </a:cubicBezTo>
                  <a:cubicBezTo>
                    <a:pt x="9185" y="31689"/>
                    <a:pt x="9170" y="31684"/>
                    <a:pt x="9157" y="31684"/>
                  </a:cubicBezTo>
                  <a:cubicBezTo>
                    <a:pt x="9145" y="31684"/>
                    <a:pt x="9134" y="31689"/>
                    <a:pt x="9124" y="31689"/>
                  </a:cubicBezTo>
                  <a:cubicBezTo>
                    <a:pt x="9063" y="31709"/>
                    <a:pt x="9002" y="31709"/>
                    <a:pt x="8961" y="31770"/>
                  </a:cubicBezTo>
                  <a:cubicBezTo>
                    <a:pt x="8947" y="31785"/>
                    <a:pt x="8922" y="31799"/>
                    <a:pt x="8895" y="31799"/>
                  </a:cubicBezTo>
                  <a:cubicBezTo>
                    <a:pt x="8883" y="31799"/>
                    <a:pt x="8871" y="31797"/>
                    <a:pt x="8859" y="31791"/>
                  </a:cubicBezTo>
                  <a:cubicBezTo>
                    <a:pt x="8900" y="31750"/>
                    <a:pt x="8900" y="31730"/>
                    <a:pt x="8880" y="31689"/>
                  </a:cubicBezTo>
                  <a:cubicBezTo>
                    <a:pt x="8870" y="31689"/>
                    <a:pt x="8859" y="31684"/>
                    <a:pt x="8849" y="31684"/>
                  </a:cubicBezTo>
                  <a:cubicBezTo>
                    <a:pt x="8839" y="31684"/>
                    <a:pt x="8829" y="31689"/>
                    <a:pt x="8819" y="31709"/>
                  </a:cubicBezTo>
                  <a:lnTo>
                    <a:pt x="8819" y="31770"/>
                  </a:lnTo>
                  <a:cubicBezTo>
                    <a:pt x="8819" y="31770"/>
                    <a:pt x="8839" y="31791"/>
                    <a:pt x="8819" y="31811"/>
                  </a:cubicBezTo>
                  <a:cubicBezTo>
                    <a:pt x="8737" y="31811"/>
                    <a:pt x="8717" y="31770"/>
                    <a:pt x="8696" y="31709"/>
                  </a:cubicBezTo>
                  <a:cubicBezTo>
                    <a:pt x="8717" y="31648"/>
                    <a:pt x="8758" y="31607"/>
                    <a:pt x="8758" y="31567"/>
                  </a:cubicBezTo>
                  <a:cubicBezTo>
                    <a:pt x="8778" y="31557"/>
                    <a:pt x="8793" y="31557"/>
                    <a:pt x="8806" y="31557"/>
                  </a:cubicBezTo>
                  <a:cubicBezTo>
                    <a:pt x="8819" y="31557"/>
                    <a:pt x="8829" y="31557"/>
                    <a:pt x="8839" y="31546"/>
                  </a:cubicBezTo>
                  <a:cubicBezTo>
                    <a:pt x="8798" y="31485"/>
                    <a:pt x="8859" y="31424"/>
                    <a:pt x="8819" y="31383"/>
                  </a:cubicBezTo>
                  <a:cubicBezTo>
                    <a:pt x="8798" y="31363"/>
                    <a:pt x="8737" y="31363"/>
                    <a:pt x="8737" y="31322"/>
                  </a:cubicBezTo>
                  <a:cubicBezTo>
                    <a:pt x="8737" y="31302"/>
                    <a:pt x="8778" y="31282"/>
                    <a:pt x="8778" y="31241"/>
                  </a:cubicBezTo>
                  <a:cubicBezTo>
                    <a:pt x="8758" y="31220"/>
                    <a:pt x="8737" y="31200"/>
                    <a:pt x="8717" y="31180"/>
                  </a:cubicBezTo>
                  <a:cubicBezTo>
                    <a:pt x="8696" y="31180"/>
                    <a:pt x="8676" y="31200"/>
                    <a:pt x="8656" y="31200"/>
                  </a:cubicBezTo>
                  <a:cubicBezTo>
                    <a:pt x="8635" y="31159"/>
                    <a:pt x="8595" y="31139"/>
                    <a:pt x="8554" y="31098"/>
                  </a:cubicBezTo>
                  <a:cubicBezTo>
                    <a:pt x="8574" y="31078"/>
                    <a:pt x="8595" y="31058"/>
                    <a:pt x="8574" y="30996"/>
                  </a:cubicBezTo>
                  <a:cubicBezTo>
                    <a:pt x="8567" y="30981"/>
                    <a:pt x="8554" y="30977"/>
                    <a:pt x="8539" y="30977"/>
                  </a:cubicBezTo>
                  <a:cubicBezTo>
                    <a:pt x="8523" y="30977"/>
                    <a:pt x="8506" y="30982"/>
                    <a:pt x="8492" y="30982"/>
                  </a:cubicBezTo>
                  <a:cubicBezTo>
                    <a:pt x="8484" y="30982"/>
                    <a:pt x="8477" y="30981"/>
                    <a:pt x="8472" y="30976"/>
                  </a:cubicBezTo>
                  <a:cubicBezTo>
                    <a:pt x="8472" y="30935"/>
                    <a:pt x="8452" y="30915"/>
                    <a:pt x="8452" y="30895"/>
                  </a:cubicBezTo>
                  <a:cubicBezTo>
                    <a:pt x="8472" y="30874"/>
                    <a:pt x="8513" y="30854"/>
                    <a:pt x="8493" y="30813"/>
                  </a:cubicBezTo>
                  <a:cubicBezTo>
                    <a:pt x="8472" y="30813"/>
                    <a:pt x="8472" y="30813"/>
                    <a:pt x="8452" y="30793"/>
                  </a:cubicBezTo>
                  <a:cubicBezTo>
                    <a:pt x="8461" y="30784"/>
                    <a:pt x="8469" y="30779"/>
                    <a:pt x="8476" y="30779"/>
                  </a:cubicBezTo>
                  <a:cubicBezTo>
                    <a:pt x="8486" y="30779"/>
                    <a:pt x="8493" y="30789"/>
                    <a:pt x="8493" y="30813"/>
                  </a:cubicBezTo>
                  <a:cubicBezTo>
                    <a:pt x="8534" y="30813"/>
                    <a:pt x="8554" y="30834"/>
                    <a:pt x="8574" y="30834"/>
                  </a:cubicBezTo>
                  <a:cubicBezTo>
                    <a:pt x="8595" y="30813"/>
                    <a:pt x="8595" y="30772"/>
                    <a:pt x="8635" y="30752"/>
                  </a:cubicBezTo>
                  <a:cubicBezTo>
                    <a:pt x="8652" y="30752"/>
                    <a:pt x="8668" y="30755"/>
                    <a:pt x="8683" y="30755"/>
                  </a:cubicBezTo>
                  <a:cubicBezTo>
                    <a:pt x="8705" y="30755"/>
                    <a:pt x="8725" y="30748"/>
                    <a:pt x="8737" y="30711"/>
                  </a:cubicBezTo>
                  <a:cubicBezTo>
                    <a:pt x="8676" y="30650"/>
                    <a:pt x="8737" y="30610"/>
                    <a:pt x="8758" y="30569"/>
                  </a:cubicBezTo>
                  <a:cubicBezTo>
                    <a:pt x="8859" y="30548"/>
                    <a:pt x="8880" y="30548"/>
                    <a:pt x="8880" y="30508"/>
                  </a:cubicBezTo>
                  <a:cubicBezTo>
                    <a:pt x="8859" y="30508"/>
                    <a:pt x="8859" y="30487"/>
                    <a:pt x="8839" y="30487"/>
                  </a:cubicBezTo>
                  <a:cubicBezTo>
                    <a:pt x="8824" y="30482"/>
                    <a:pt x="8808" y="30481"/>
                    <a:pt x="8794" y="30481"/>
                  </a:cubicBezTo>
                  <a:cubicBezTo>
                    <a:pt x="8779" y="30481"/>
                    <a:pt x="8764" y="30482"/>
                    <a:pt x="8750" y="30482"/>
                  </a:cubicBezTo>
                  <a:cubicBezTo>
                    <a:pt x="8722" y="30482"/>
                    <a:pt x="8696" y="30477"/>
                    <a:pt x="8676" y="30447"/>
                  </a:cubicBezTo>
                  <a:cubicBezTo>
                    <a:pt x="8696" y="30386"/>
                    <a:pt x="8696" y="30324"/>
                    <a:pt x="8737" y="30304"/>
                  </a:cubicBezTo>
                  <a:cubicBezTo>
                    <a:pt x="8717" y="30243"/>
                    <a:pt x="8656" y="30284"/>
                    <a:pt x="8635" y="30243"/>
                  </a:cubicBezTo>
                  <a:lnTo>
                    <a:pt x="8635" y="30100"/>
                  </a:lnTo>
                  <a:cubicBezTo>
                    <a:pt x="8656" y="30060"/>
                    <a:pt x="8696" y="30039"/>
                    <a:pt x="8696" y="29999"/>
                  </a:cubicBezTo>
                  <a:cubicBezTo>
                    <a:pt x="8656" y="29978"/>
                    <a:pt x="8635" y="29937"/>
                    <a:pt x="8615" y="29897"/>
                  </a:cubicBezTo>
                  <a:lnTo>
                    <a:pt x="8615" y="29775"/>
                  </a:lnTo>
                  <a:cubicBezTo>
                    <a:pt x="8574" y="29754"/>
                    <a:pt x="8513" y="29754"/>
                    <a:pt x="8534" y="29693"/>
                  </a:cubicBezTo>
                  <a:cubicBezTo>
                    <a:pt x="8544" y="29673"/>
                    <a:pt x="8559" y="29673"/>
                    <a:pt x="8577" y="29673"/>
                  </a:cubicBezTo>
                  <a:cubicBezTo>
                    <a:pt x="8595" y="29673"/>
                    <a:pt x="8615" y="29673"/>
                    <a:pt x="8635" y="29652"/>
                  </a:cubicBezTo>
                  <a:cubicBezTo>
                    <a:pt x="8635" y="29632"/>
                    <a:pt x="8635" y="29612"/>
                    <a:pt x="8635" y="29591"/>
                  </a:cubicBezTo>
                  <a:cubicBezTo>
                    <a:pt x="8635" y="29571"/>
                    <a:pt x="8635" y="29551"/>
                    <a:pt x="8615" y="29530"/>
                  </a:cubicBezTo>
                  <a:cubicBezTo>
                    <a:pt x="8579" y="29554"/>
                    <a:pt x="8550" y="29564"/>
                    <a:pt x="8520" y="29564"/>
                  </a:cubicBezTo>
                  <a:cubicBezTo>
                    <a:pt x="8499" y="29564"/>
                    <a:pt x="8477" y="29559"/>
                    <a:pt x="8452" y="29551"/>
                  </a:cubicBezTo>
                  <a:cubicBezTo>
                    <a:pt x="8432" y="29530"/>
                    <a:pt x="8411" y="29510"/>
                    <a:pt x="8391" y="29489"/>
                  </a:cubicBezTo>
                  <a:cubicBezTo>
                    <a:pt x="8411" y="29489"/>
                    <a:pt x="8411" y="29449"/>
                    <a:pt x="8432" y="29428"/>
                  </a:cubicBezTo>
                  <a:cubicBezTo>
                    <a:pt x="8448" y="29428"/>
                    <a:pt x="8464" y="29454"/>
                    <a:pt x="8481" y="29454"/>
                  </a:cubicBezTo>
                  <a:cubicBezTo>
                    <a:pt x="8485" y="29454"/>
                    <a:pt x="8489" y="29453"/>
                    <a:pt x="8493" y="29449"/>
                  </a:cubicBezTo>
                  <a:cubicBezTo>
                    <a:pt x="8493" y="29428"/>
                    <a:pt x="8493" y="29428"/>
                    <a:pt x="8493" y="29408"/>
                  </a:cubicBezTo>
                  <a:cubicBezTo>
                    <a:pt x="8483" y="29398"/>
                    <a:pt x="8472" y="29398"/>
                    <a:pt x="8460" y="29398"/>
                  </a:cubicBezTo>
                  <a:cubicBezTo>
                    <a:pt x="8447" y="29398"/>
                    <a:pt x="8432" y="29398"/>
                    <a:pt x="8411" y="29388"/>
                  </a:cubicBezTo>
                  <a:cubicBezTo>
                    <a:pt x="8432" y="29326"/>
                    <a:pt x="8411" y="29286"/>
                    <a:pt x="8432" y="29225"/>
                  </a:cubicBezTo>
                  <a:cubicBezTo>
                    <a:pt x="8493" y="29286"/>
                    <a:pt x="8534" y="29388"/>
                    <a:pt x="8635" y="29388"/>
                  </a:cubicBezTo>
                  <a:cubicBezTo>
                    <a:pt x="8676" y="29408"/>
                    <a:pt x="8656" y="29489"/>
                    <a:pt x="8717" y="29510"/>
                  </a:cubicBezTo>
                  <a:cubicBezTo>
                    <a:pt x="8778" y="29428"/>
                    <a:pt x="8737" y="29347"/>
                    <a:pt x="8737" y="29286"/>
                  </a:cubicBezTo>
                  <a:cubicBezTo>
                    <a:pt x="8737" y="29225"/>
                    <a:pt x="8656" y="29245"/>
                    <a:pt x="8656" y="29184"/>
                  </a:cubicBezTo>
                  <a:cubicBezTo>
                    <a:pt x="8696" y="29184"/>
                    <a:pt x="8737" y="29164"/>
                    <a:pt x="8737" y="29123"/>
                  </a:cubicBezTo>
                  <a:cubicBezTo>
                    <a:pt x="8758" y="29082"/>
                    <a:pt x="8717" y="29062"/>
                    <a:pt x="8717" y="29021"/>
                  </a:cubicBezTo>
                  <a:cubicBezTo>
                    <a:pt x="8778" y="28919"/>
                    <a:pt x="8778" y="28817"/>
                    <a:pt x="8778" y="28695"/>
                  </a:cubicBezTo>
                  <a:cubicBezTo>
                    <a:pt x="8758" y="28634"/>
                    <a:pt x="8778" y="28593"/>
                    <a:pt x="8778" y="28553"/>
                  </a:cubicBezTo>
                  <a:cubicBezTo>
                    <a:pt x="8676" y="28532"/>
                    <a:pt x="8635" y="28451"/>
                    <a:pt x="8554" y="28390"/>
                  </a:cubicBezTo>
                  <a:cubicBezTo>
                    <a:pt x="8615" y="28390"/>
                    <a:pt x="8595" y="28329"/>
                    <a:pt x="8615" y="28329"/>
                  </a:cubicBezTo>
                  <a:cubicBezTo>
                    <a:pt x="8625" y="28329"/>
                    <a:pt x="8630" y="28334"/>
                    <a:pt x="8638" y="28334"/>
                  </a:cubicBezTo>
                  <a:cubicBezTo>
                    <a:pt x="8646" y="28334"/>
                    <a:pt x="8656" y="28329"/>
                    <a:pt x="8676" y="28308"/>
                  </a:cubicBezTo>
                  <a:cubicBezTo>
                    <a:pt x="8696" y="28267"/>
                    <a:pt x="8737" y="28206"/>
                    <a:pt x="8758" y="28166"/>
                  </a:cubicBezTo>
                  <a:cubicBezTo>
                    <a:pt x="8717" y="28105"/>
                    <a:pt x="8778" y="28023"/>
                    <a:pt x="8717" y="27962"/>
                  </a:cubicBezTo>
                  <a:cubicBezTo>
                    <a:pt x="8737" y="27942"/>
                    <a:pt x="8778" y="27921"/>
                    <a:pt x="8778" y="27881"/>
                  </a:cubicBezTo>
                  <a:cubicBezTo>
                    <a:pt x="8717" y="27819"/>
                    <a:pt x="8758" y="27738"/>
                    <a:pt x="8737" y="27657"/>
                  </a:cubicBezTo>
                  <a:cubicBezTo>
                    <a:pt x="8717" y="27636"/>
                    <a:pt x="8676" y="27595"/>
                    <a:pt x="8656" y="27555"/>
                  </a:cubicBezTo>
                  <a:cubicBezTo>
                    <a:pt x="8696" y="27534"/>
                    <a:pt x="8676" y="27473"/>
                    <a:pt x="8696" y="27433"/>
                  </a:cubicBezTo>
                  <a:cubicBezTo>
                    <a:pt x="8737" y="27433"/>
                    <a:pt x="8758" y="27412"/>
                    <a:pt x="8778" y="27371"/>
                  </a:cubicBezTo>
                  <a:cubicBezTo>
                    <a:pt x="8758" y="27351"/>
                    <a:pt x="8737" y="27331"/>
                    <a:pt x="8717" y="27290"/>
                  </a:cubicBezTo>
                  <a:cubicBezTo>
                    <a:pt x="8696" y="27270"/>
                    <a:pt x="8656" y="27249"/>
                    <a:pt x="8676" y="27208"/>
                  </a:cubicBezTo>
                  <a:cubicBezTo>
                    <a:pt x="8696" y="27208"/>
                    <a:pt x="8696" y="27229"/>
                    <a:pt x="8717" y="27229"/>
                  </a:cubicBezTo>
                  <a:cubicBezTo>
                    <a:pt x="8737" y="27086"/>
                    <a:pt x="8798" y="26964"/>
                    <a:pt x="8778" y="26822"/>
                  </a:cubicBezTo>
                  <a:cubicBezTo>
                    <a:pt x="8758" y="26781"/>
                    <a:pt x="8717" y="26760"/>
                    <a:pt x="8717" y="26720"/>
                  </a:cubicBezTo>
                  <a:cubicBezTo>
                    <a:pt x="8696" y="26699"/>
                    <a:pt x="8758" y="26679"/>
                    <a:pt x="8737" y="26618"/>
                  </a:cubicBezTo>
                  <a:cubicBezTo>
                    <a:pt x="8737" y="26598"/>
                    <a:pt x="8676" y="26618"/>
                    <a:pt x="8656" y="26577"/>
                  </a:cubicBezTo>
                  <a:cubicBezTo>
                    <a:pt x="8656" y="26577"/>
                    <a:pt x="8635" y="26577"/>
                    <a:pt x="8635" y="26557"/>
                  </a:cubicBezTo>
                  <a:cubicBezTo>
                    <a:pt x="8656" y="26557"/>
                    <a:pt x="8656" y="26557"/>
                    <a:pt x="8656" y="26577"/>
                  </a:cubicBezTo>
                  <a:cubicBezTo>
                    <a:pt x="8696" y="26577"/>
                    <a:pt x="8717" y="26557"/>
                    <a:pt x="8737" y="26516"/>
                  </a:cubicBezTo>
                  <a:cubicBezTo>
                    <a:pt x="8737" y="26475"/>
                    <a:pt x="8778" y="26414"/>
                    <a:pt x="8676" y="26373"/>
                  </a:cubicBezTo>
                  <a:cubicBezTo>
                    <a:pt x="8676" y="26373"/>
                    <a:pt x="8667" y="26392"/>
                    <a:pt x="8655" y="26392"/>
                  </a:cubicBezTo>
                  <a:cubicBezTo>
                    <a:pt x="8649" y="26392"/>
                    <a:pt x="8642" y="26387"/>
                    <a:pt x="8635" y="26373"/>
                  </a:cubicBezTo>
                  <a:cubicBezTo>
                    <a:pt x="8676" y="26353"/>
                    <a:pt x="8717" y="26312"/>
                    <a:pt x="8778" y="26272"/>
                  </a:cubicBezTo>
                  <a:cubicBezTo>
                    <a:pt x="8758" y="26211"/>
                    <a:pt x="8819" y="26129"/>
                    <a:pt x="8798" y="26088"/>
                  </a:cubicBezTo>
                  <a:cubicBezTo>
                    <a:pt x="8798" y="26027"/>
                    <a:pt x="8737" y="26048"/>
                    <a:pt x="8758" y="26007"/>
                  </a:cubicBezTo>
                  <a:cubicBezTo>
                    <a:pt x="8819" y="25966"/>
                    <a:pt x="8819" y="25885"/>
                    <a:pt x="8880" y="25844"/>
                  </a:cubicBezTo>
                  <a:lnTo>
                    <a:pt x="8880" y="25722"/>
                  </a:lnTo>
                  <a:cubicBezTo>
                    <a:pt x="8880" y="25661"/>
                    <a:pt x="8819" y="25701"/>
                    <a:pt x="8798" y="25661"/>
                  </a:cubicBezTo>
                  <a:cubicBezTo>
                    <a:pt x="8798" y="25620"/>
                    <a:pt x="8839" y="25600"/>
                    <a:pt x="8819" y="25559"/>
                  </a:cubicBezTo>
                  <a:cubicBezTo>
                    <a:pt x="8819" y="25539"/>
                    <a:pt x="8778" y="25518"/>
                    <a:pt x="8778" y="25498"/>
                  </a:cubicBezTo>
                  <a:cubicBezTo>
                    <a:pt x="8819" y="25457"/>
                    <a:pt x="8839" y="25437"/>
                    <a:pt x="8859" y="25416"/>
                  </a:cubicBezTo>
                  <a:cubicBezTo>
                    <a:pt x="8859" y="25376"/>
                    <a:pt x="8859" y="25355"/>
                    <a:pt x="8859" y="25335"/>
                  </a:cubicBezTo>
                  <a:cubicBezTo>
                    <a:pt x="8839" y="25314"/>
                    <a:pt x="8819" y="25314"/>
                    <a:pt x="8798" y="25294"/>
                  </a:cubicBezTo>
                  <a:cubicBezTo>
                    <a:pt x="8798" y="25192"/>
                    <a:pt x="8839" y="25070"/>
                    <a:pt x="8839" y="24968"/>
                  </a:cubicBezTo>
                  <a:cubicBezTo>
                    <a:pt x="8839" y="24907"/>
                    <a:pt x="8880" y="24887"/>
                    <a:pt x="8880" y="24826"/>
                  </a:cubicBezTo>
                  <a:cubicBezTo>
                    <a:pt x="8859" y="24785"/>
                    <a:pt x="8859" y="24744"/>
                    <a:pt x="8819" y="24724"/>
                  </a:cubicBezTo>
                  <a:cubicBezTo>
                    <a:pt x="8798" y="24704"/>
                    <a:pt x="8778" y="24724"/>
                    <a:pt x="8737" y="24683"/>
                  </a:cubicBezTo>
                  <a:lnTo>
                    <a:pt x="8737" y="24622"/>
                  </a:lnTo>
                  <a:cubicBezTo>
                    <a:pt x="8737" y="24622"/>
                    <a:pt x="8717" y="24622"/>
                    <a:pt x="8717" y="24602"/>
                  </a:cubicBezTo>
                  <a:cubicBezTo>
                    <a:pt x="8737" y="24602"/>
                    <a:pt x="8737" y="24622"/>
                    <a:pt x="8737" y="24622"/>
                  </a:cubicBezTo>
                  <a:cubicBezTo>
                    <a:pt x="8758" y="24622"/>
                    <a:pt x="8778" y="24627"/>
                    <a:pt x="8801" y="24627"/>
                  </a:cubicBezTo>
                  <a:cubicBezTo>
                    <a:pt x="8824" y="24627"/>
                    <a:pt x="8849" y="24622"/>
                    <a:pt x="8880" y="24602"/>
                  </a:cubicBezTo>
                  <a:cubicBezTo>
                    <a:pt x="8880" y="24541"/>
                    <a:pt x="8920" y="24459"/>
                    <a:pt x="8961" y="24378"/>
                  </a:cubicBezTo>
                  <a:cubicBezTo>
                    <a:pt x="8941" y="24357"/>
                    <a:pt x="8920" y="24337"/>
                    <a:pt x="8900" y="24317"/>
                  </a:cubicBezTo>
                  <a:cubicBezTo>
                    <a:pt x="8880" y="24255"/>
                    <a:pt x="8880" y="24194"/>
                    <a:pt x="8900" y="24154"/>
                  </a:cubicBezTo>
                  <a:cubicBezTo>
                    <a:pt x="8900" y="24093"/>
                    <a:pt x="8839" y="24113"/>
                    <a:pt x="8839" y="24072"/>
                  </a:cubicBezTo>
                  <a:cubicBezTo>
                    <a:pt x="8859" y="23991"/>
                    <a:pt x="8920" y="24031"/>
                    <a:pt x="8982" y="24011"/>
                  </a:cubicBezTo>
                  <a:cubicBezTo>
                    <a:pt x="8961" y="23970"/>
                    <a:pt x="8941" y="23930"/>
                    <a:pt x="8920" y="23889"/>
                  </a:cubicBezTo>
                  <a:cubicBezTo>
                    <a:pt x="8941" y="23848"/>
                    <a:pt x="8941" y="23807"/>
                    <a:pt x="8961" y="23787"/>
                  </a:cubicBezTo>
                  <a:cubicBezTo>
                    <a:pt x="8941" y="23746"/>
                    <a:pt x="8920" y="23726"/>
                    <a:pt x="8920" y="23685"/>
                  </a:cubicBezTo>
                  <a:cubicBezTo>
                    <a:pt x="8961" y="23624"/>
                    <a:pt x="8982" y="23563"/>
                    <a:pt x="9022" y="23502"/>
                  </a:cubicBezTo>
                  <a:cubicBezTo>
                    <a:pt x="9002" y="23441"/>
                    <a:pt x="8982" y="23380"/>
                    <a:pt x="8941" y="23339"/>
                  </a:cubicBezTo>
                  <a:cubicBezTo>
                    <a:pt x="8961" y="23278"/>
                    <a:pt x="9022" y="23237"/>
                    <a:pt x="8982" y="23196"/>
                  </a:cubicBezTo>
                  <a:cubicBezTo>
                    <a:pt x="8961" y="23156"/>
                    <a:pt x="9022" y="23135"/>
                    <a:pt x="9002" y="23095"/>
                  </a:cubicBezTo>
                  <a:cubicBezTo>
                    <a:pt x="8982" y="23054"/>
                    <a:pt x="8961" y="23013"/>
                    <a:pt x="8982" y="22952"/>
                  </a:cubicBezTo>
                  <a:cubicBezTo>
                    <a:pt x="8982" y="22932"/>
                    <a:pt x="9022" y="22911"/>
                    <a:pt x="9022" y="22871"/>
                  </a:cubicBezTo>
                  <a:cubicBezTo>
                    <a:pt x="8941" y="22789"/>
                    <a:pt x="9002" y="22667"/>
                    <a:pt x="8941" y="22586"/>
                  </a:cubicBezTo>
                  <a:cubicBezTo>
                    <a:pt x="8961" y="22545"/>
                    <a:pt x="8982" y="22524"/>
                    <a:pt x="8961" y="22463"/>
                  </a:cubicBezTo>
                  <a:cubicBezTo>
                    <a:pt x="8961" y="22443"/>
                    <a:pt x="8900" y="22443"/>
                    <a:pt x="8900" y="22423"/>
                  </a:cubicBezTo>
                  <a:lnTo>
                    <a:pt x="8900" y="22368"/>
                  </a:lnTo>
                  <a:lnTo>
                    <a:pt x="8900" y="22368"/>
                  </a:lnTo>
                  <a:cubicBezTo>
                    <a:pt x="8922" y="22376"/>
                    <a:pt x="8941" y="22382"/>
                    <a:pt x="8959" y="22382"/>
                  </a:cubicBezTo>
                  <a:cubicBezTo>
                    <a:pt x="8982" y="22382"/>
                    <a:pt x="9002" y="22372"/>
                    <a:pt x="9022" y="22341"/>
                  </a:cubicBezTo>
                  <a:lnTo>
                    <a:pt x="9022" y="22199"/>
                  </a:lnTo>
                  <a:cubicBezTo>
                    <a:pt x="9002" y="22178"/>
                    <a:pt x="8961" y="22158"/>
                    <a:pt x="8982" y="22117"/>
                  </a:cubicBezTo>
                  <a:cubicBezTo>
                    <a:pt x="9002" y="22097"/>
                    <a:pt x="9043" y="22097"/>
                    <a:pt x="9043" y="22056"/>
                  </a:cubicBezTo>
                  <a:cubicBezTo>
                    <a:pt x="9022" y="22036"/>
                    <a:pt x="9022" y="22015"/>
                    <a:pt x="9022" y="21995"/>
                  </a:cubicBezTo>
                  <a:cubicBezTo>
                    <a:pt x="9043" y="21954"/>
                    <a:pt x="9083" y="21934"/>
                    <a:pt x="9083" y="21893"/>
                  </a:cubicBezTo>
                  <a:cubicBezTo>
                    <a:pt x="9083" y="21832"/>
                    <a:pt x="9002" y="21791"/>
                    <a:pt x="9022" y="21751"/>
                  </a:cubicBezTo>
                  <a:cubicBezTo>
                    <a:pt x="9043" y="21710"/>
                    <a:pt x="9083" y="21730"/>
                    <a:pt x="9104" y="21689"/>
                  </a:cubicBezTo>
                  <a:cubicBezTo>
                    <a:pt x="9104" y="21649"/>
                    <a:pt x="9104" y="21588"/>
                    <a:pt x="9104" y="21547"/>
                  </a:cubicBezTo>
                  <a:cubicBezTo>
                    <a:pt x="9104" y="21506"/>
                    <a:pt x="9083" y="21465"/>
                    <a:pt x="9083" y="21445"/>
                  </a:cubicBezTo>
                  <a:cubicBezTo>
                    <a:pt x="9063" y="21425"/>
                    <a:pt x="9063" y="21384"/>
                    <a:pt x="9083" y="21384"/>
                  </a:cubicBezTo>
                  <a:cubicBezTo>
                    <a:pt x="9124" y="21323"/>
                    <a:pt x="9083" y="21262"/>
                    <a:pt x="9124" y="21221"/>
                  </a:cubicBezTo>
                  <a:cubicBezTo>
                    <a:pt x="9145" y="21180"/>
                    <a:pt x="9104" y="21160"/>
                    <a:pt x="9104" y="21140"/>
                  </a:cubicBezTo>
                  <a:cubicBezTo>
                    <a:pt x="9145" y="20916"/>
                    <a:pt x="9185" y="20732"/>
                    <a:pt x="9145" y="20508"/>
                  </a:cubicBezTo>
                  <a:cubicBezTo>
                    <a:pt x="9145" y="20488"/>
                    <a:pt x="9165" y="20488"/>
                    <a:pt x="9165" y="20447"/>
                  </a:cubicBezTo>
                  <a:cubicBezTo>
                    <a:pt x="9165" y="20406"/>
                    <a:pt x="9165" y="20345"/>
                    <a:pt x="9185" y="20305"/>
                  </a:cubicBezTo>
                  <a:cubicBezTo>
                    <a:pt x="9226" y="20203"/>
                    <a:pt x="9226" y="20121"/>
                    <a:pt x="9226" y="20019"/>
                  </a:cubicBezTo>
                  <a:cubicBezTo>
                    <a:pt x="9206" y="19958"/>
                    <a:pt x="9206" y="19897"/>
                    <a:pt x="9226" y="19857"/>
                  </a:cubicBezTo>
                  <a:cubicBezTo>
                    <a:pt x="9246" y="19755"/>
                    <a:pt x="9246" y="19673"/>
                    <a:pt x="9246" y="19571"/>
                  </a:cubicBezTo>
                  <a:cubicBezTo>
                    <a:pt x="9226" y="19551"/>
                    <a:pt x="9206" y="19531"/>
                    <a:pt x="9185" y="19510"/>
                  </a:cubicBezTo>
                  <a:cubicBezTo>
                    <a:pt x="9165" y="19449"/>
                    <a:pt x="9226" y="19388"/>
                    <a:pt x="9246" y="19327"/>
                  </a:cubicBezTo>
                  <a:lnTo>
                    <a:pt x="9246" y="19225"/>
                  </a:lnTo>
                  <a:cubicBezTo>
                    <a:pt x="9267" y="19184"/>
                    <a:pt x="9287" y="19164"/>
                    <a:pt x="9287" y="19144"/>
                  </a:cubicBezTo>
                  <a:cubicBezTo>
                    <a:pt x="9246" y="19022"/>
                    <a:pt x="9307" y="18920"/>
                    <a:pt x="9348" y="18838"/>
                  </a:cubicBezTo>
                  <a:cubicBezTo>
                    <a:pt x="9369" y="18798"/>
                    <a:pt x="9307" y="18757"/>
                    <a:pt x="9328" y="18736"/>
                  </a:cubicBezTo>
                  <a:cubicBezTo>
                    <a:pt x="9328" y="18696"/>
                    <a:pt x="9389" y="18675"/>
                    <a:pt x="9389" y="18614"/>
                  </a:cubicBezTo>
                  <a:cubicBezTo>
                    <a:pt x="9348" y="18594"/>
                    <a:pt x="9369" y="18512"/>
                    <a:pt x="9307" y="18472"/>
                  </a:cubicBezTo>
                  <a:cubicBezTo>
                    <a:pt x="9287" y="18472"/>
                    <a:pt x="9246" y="18472"/>
                    <a:pt x="9226" y="18492"/>
                  </a:cubicBezTo>
                  <a:cubicBezTo>
                    <a:pt x="9206" y="18533"/>
                    <a:pt x="9226" y="18594"/>
                    <a:pt x="9206" y="18635"/>
                  </a:cubicBezTo>
                  <a:cubicBezTo>
                    <a:pt x="9195" y="18645"/>
                    <a:pt x="9185" y="18650"/>
                    <a:pt x="9175" y="18650"/>
                  </a:cubicBezTo>
                  <a:cubicBezTo>
                    <a:pt x="9165" y="18650"/>
                    <a:pt x="9155" y="18645"/>
                    <a:pt x="9145" y="18635"/>
                  </a:cubicBezTo>
                  <a:cubicBezTo>
                    <a:pt x="9124" y="18594"/>
                    <a:pt x="9124" y="18573"/>
                    <a:pt x="9145" y="18553"/>
                  </a:cubicBezTo>
                  <a:cubicBezTo>
                    <a:pt x="9165" y="18533"/>
                    <a:pt x="9124" y="18512"/>
                    <a:pt x="9145" y="18472"/>
                  </a:cubicBezTo>
                  <a:cubicBezTo>
                    <a:pt x="9155" y="18451"/>
                    <a:pt x="9175" y="18451"/>
                    <a:pt x="9198" y="18451"/>
                  </a:cubicBezTo>
                  <a:cubicBezTo>
                    <a:pt x="9221" y="18451"/>
                    <a:pt x="9246" y="18451"/>
                    <a:pt x="9267" y="18431"/>
                  </a:cubicBezTo>
                  <a:cubicBezTo>
                    <a:pt x="9280" y="18431"/>
                    <a:pt x="9285" y="18440"/>
                    <a:pt x="9298" y="18440"/>
                  </a:cubicBezTo>
                  <a:cubicBezTo>
                    <a:pt x="9305" y="18440"/>
                    <a:pt x="9314" y="18438"/>
                    <a:pt x="9328" y="18431"/>
                  </a:cubicBezTo>
                  <a:cubicBezTo>
                    <a:pt x="9328" y="18411"/>
                    <a:pt x="9307" y="18390"/>
                    <a:pt x="9307" y="18370"/>
                  </a:cubicBezTo>
                  <a:cubicBezTo>
                    <a:pt x="9328" y="18349"/>
                    <a:pt x="9348" y="18309"/>
                    <a:pt x="9389" y="18288"/>
                  </a:cubicBezTo>
                  <a:cubicBezTo>
                    <a:pt x="9389" y="18207"/>
                    <a:pt x="9369" y="18146"/>
                    <a:pt x="9409" y="18085"/>
                  </a:cubicBezTo>
                  <a:cubicBezTo>
                    <a:pt x="9389" y="18044"/>
                    <a:pt x="9369" y="18003"/>
                    <a:pt x="9369" y="17963"/>
                  </a:cubicBezTo>
                  <a:cubicBezTo>
                    <a:pt x="9389" y="17861"/>
                    <a:pt x="9389" y="17840"/>
                    <a:pt x="9348" y="17739"/>
                  </a:cubicBezTo>
                  <a:cubicBezTo>
                    <a:pt x="9430" y="17677"/>
                    <a:pt x="9430" y="17596"/>
                    <a:pt x="9470" y="17514"/>
                  </a:cubicBezTo>
                  <a:cubicBezTo>
                    <a:pt x="9450" y="17453"/>
                    <a:pt x="9430" y="17413"/>
                    <a:pt x="9409" y="17372"/>
                  </a:cubicBezTo>
                  <a:cubicBezTo>
                    <a:pt x="9430" y="17352"/>
                    <a:pt x="9430" y="17331"/>
                    <a:pt x="9430" y="17311"/>
                  </a:cubicBezTo>
                  <a:cubicBezTo>
                    <a:pt x="9430" y="17270"/>
                    <a:pt x="9389" y="17229"/>
                    <a:pt x="9389" y="17189"/>
                  </a:cubicBezTo>
                  <a:cubicBezTo>
                    <a:pt x="9409" y="17148"/>
                    <a:pt x="9450" y="17148"/>
                    <a:pt x="9491" y="17128"/>
                  </a:cubicBezTo>
                  <a:cubicBezTo>
                    <a:pt x="9511" y="17046"/>
                    <a:pt x="9470" y="16944"/>
                    <a:pt x="9511" y="16863"/>
                  </a:cubicBezTo>
                  <a:cubicBezTo>
                    <a:pt x="9470" y="16802"/>
                    <a:pt x="9491" y="16720"/>
                    <a:pt x="9450" y="16679"/>
                  </a:cubicBezTo>
                  <a:cubicBezTo>
                    <a:pt x="9491" y="16557"/>
                    <a:pt x="9450" y="16455"/>
                    <a:pt x="9470" y="16333"/>
                  </a:cubicBezTo>
                  <a:cubicBezTo>
                    <a:pt x="9511" y="16272"/>
                    <a:pt x="9552" y="16211"/>
                    <a:pt x="9572" y="16130"/>
                  </a:cubicBezTo>
                  <a:cubicBezTo>
                    <a:pt x="9593" y="16028"/>
                    <a:pt x="9593" y="15946"/>
                    <a:pt x="9633" y="15845"/>
                  </a:cubicBezTo>
                  <a:cubicBezTo>
                    <a:pt x="9633" y="15824"/>
                    <a:pt x="9633" y="15783"/>
                    <a:pt x="9613" y="15763"/>
                  </a:cubicBezTo>
                  <a:cubicBezTo>
                    <a:pt x="9593" y="15743"/>
                    <a:pt x="9613" y="15702"/>
                    <a:pt x="9613" y="15661"/>
                  </a:cubicBezTo>
                  <a:cubicBezTo>
                    <a:pt x="9572" y="15478"/>
                    <a:pt x="9674" y="15315"/>
                    <a:pt x="9674" y="15132"/>
                  </a:cubicBezTo>
                  <a:cubicBezTo>
                    <a:pt x="9674" y="15111"/>
                    <a:pt x="9694" y="15091"/>
                    <a:pt x="9694" y="15050"/>
                  </a:cubicBezTo>
                  <a:cubicBezTo>
                    <a:pt x="9694" y="15010"/>
                    <a:pt x="9633" y="14989"/>
                    <a:pt x="9633" y="14969"/>
                  </a:cubicBezTo>
                  <a:cubicBezTo>
                    <a:pt x="9654" y="14908"/>
                    <a:pt x="9715" y="14948"/>
                    <a:pt x="9735" y="14908"/>
                  </a:cubicBezTo>
                  <a:cubicBezTo>
                    <a:pt x="9776" y="14785"/>
                    <a:pt x="9674" y="14684"/>
                    <a:pt x="9694" y="14561"/>
                  </a:cubicBezTo>
                  <a:cubicBezTo>
                    <a:pt x="9735" y="14521"/>
                    <a:pt x="9755" y="14480"/>
                    <a:pt x="9796" y="14439"/>
                  </a:cubicBezTo>
                  <a:cubicBezTo>
                    <a:pt x="9796" y="14399"/>
                    <a:pt x="9796" y="14378"/>
                    <a:pt x="9796" y="14337"/>
                  </a:cubicBezTo>
                  <a:cubicBezTo>
                    <a:pt x="9796" y="14215"/>
                    <a:pt x="9776" y="14093"/>
                    <a:pt x="9817" y="13971"/>
                  </a:cubicBezTo>
                  <a:cubicBezTo>
                    <a:pt x="9837" y="13951"/>
                    <a:pt x="9837" y="13889"/>
                    <a:pt x="9817" y="13869"/>
                  </a:cubicBezTo>
                  <a:cubicBezTo>
                    <a:pt x="9776" y="13808"/>
                    <a:pt x="9796" y="13767"/>
                    <a:pt x="9796" y="13706"/>
                  </a:cubicBezTo>
                  <a:cubicBezTo>
                    <a:pt x="9817" y="13686"/>
                    <a:pt x="9837" y="13665"/>
                    <a:pt x="9857" y="13645"/>
                  </a:cubicBezTo>
                  <a:cubicBezTo>
                    <a:pt x="9857" y="13584"/>
                    <a:pt x="9837" y="13502"/>
                    <a:pt x="9878" y="13462"/>
                  </a:cubicBezTo>
                  <a:cubicBezTo>
                    <a:pt x="9837" y="13421"/>
                    <a:pt x="9857" y="13360"/>
                    <a:pt x="9857" y="13319"/>
                  </a:cubicBezTo>
                  <a:cubicBezTo>
                    <a:pt x="9837" y="13278"/>
                    <a:pt x="9878" y="13238"/>
                    <a:pt x="9878" y="13197"/>
                  </a:cubicBezTo>
                  <a:cubicBezTo>
                    <a:pt x="9898" y="13156"/>
                    <a:pt x="9918" y="13116"/>
                    <a:pt x="9939" y="13075"/>
                  </a:cubicBezTo>
                  <a:cubicBezTo>
                    <a:pt x="9918" y="13034"/>
                    <a:pt x="9898" y="12993"/>
                    <a:pt x="9878" y="12953"/>
                  </a:cubicBezTo>
                  <a:cubicBezTo>
                    <a:pt x="9898" y="12932"/>
                    <a:pt x="9918" y="12912"/>
                    <a:pt x="9939" y="12892"/>
                  </a:cubicBezTo>
                  <a:cubicBezTo>
                    <a:pt x="9918" y="12830"/>
                    <a:pt x="9939" y="12769"/>
                    <a:pt x="9979" y="12708"/>
                  </a:cubicBezTo>
                  <a:cubicBezTo>
                    <a:pt x="9979" y="12647"/>
                    <a:pt x="9918" y="12627"/>
                    <a:pt x="9939" y="12566"/>
                  </a:cubicBezTo>
                  <a:cubicBezTo>
                    <a:pt x="9959" y="12545"/>
                    <a:pt x="10000" y="12505"/>
                    <a:pt x="10020" y="12464"/>
                  </a:cubicBezTo>
                  <a:lnTo>
                    <a:pt x="10020" y="11955"/>
                  </a:lnTo>
                  <a:cubicBezTo>
                    <a:pt x="10142" y="11853"/>
                    <a:pt x="10183" y="11710"/>
                    <a:pt x="10142" y="11527"/>
                  </a:cubicBezTo>
                  <a:lnTo>
                    <a:pt x="10142" y="11527"/>
                  </a:lnTo>
                  <a:cubicBezTo>
                    <a:pt x="10081" y="11568"/>
                    <a:pt x="10061" y="11629"/>
                    <a:pt x="10000" y="11649"/>
                  </a:cubicBezTo>
                  <a:cubicBezTo>
                    <a:pt x="9979" y="11588"/>
                    <a:pt x="9918" y="11568"/>
                    <a:pt x="9898" y="11527"/>
                  </a:cubicBezTo>
                  <a:cubicBezTo>
                    <a:pt x="9898" y="11507"/>
                    <a:pt x="9898" y="11486"/>
                    <a:pt x="9918" y="11466"/>
                  </a:cubicBezTo>
                  <a:lnTo>
                    <a:pt x="9979" y="11466"/>
                  </a:lnTo>
                  <a:cubicBezTo>
                    <a:pt x="9979" y="11466"/>
                    <a:pt x="9979" y="11466"/>
                    <a:pt x="9979" y="11446"/>
                  </a:cubicBezTo>
                  <a:cubicBezTo>
                    <a:pt x="10020" y="11364"/>
                    <a:pt x="9939" y="11303"/>
                    <a:pt x="9979" y="11222"/>
                  </a:cubicBezTo>
                  <a:cubicBezTo>
                    <a:pt x="10020" y="11222"/>
                    <a:pt x="10061" y="11216"/>
                    <a:pt x="10099" y="11216"/>
                  </a:cubicBezTo>
                  <a:cubicBezTo>
                    <a:pt x="10137" y="11216"/>
                    <a:pt x="10173" y="11222"/>
                    <a:pt x="10204" y="11242"/>
                  </a:cubicBezTo>
                  <a:cubicBezTo>
                    <a:pt x="10224" y="11201"/>
                    <a:pt x="10163" y="11181"/>
                    <a:pt x="10183" y="11140"/>
                  </a:cubicBezTo>
                  <a:cubicBezTo>
                    <a:pt x="10204" y="11120"/>
                    <a:pt x="10244" y="11140"/>
                    <a:pt x="10224" y="11079"/>
                  </a:cubicBezTo>
                  <a:lnTo>
                    <a:pt x="10224" y="11079"/>
                  </a:lnTo>
                  <a:cubicBezTo>
                    <a:pt x="10210" y="11106"/>
                    <a:pt x="10199" y="11115"/>
                    <a:pt x="10188" y="11115"/>
                  </a:cubicBezTo>
                  <a:cubicBezTo>
                    <a:pt x="10167" y="11115"/>
                    <a:pt x="10149" y="11079"/>
                    <a:pt x="10122" y="11079"/>
                  </a:cubicBezTo>
                  <a:cubicBezTo>
                    <a:pt x="10102" y="11099"/>
                    <a:pt x="10081" y="11120"/>
                    <a:pt x="10061" y="11120"/>
                  </a:cubicBezTo>
                  <a:cubicBezTo>
                    <a:pt x="10061" y="11079"/>
                    <a:pt x="10000" y="11059"/>
                    <a:pt x="10020" y="11018"/>
                  </a:cubicBezTo>
                  <a:lnTo>
                    <a:pt x="10020" y="11018"/>
                  </a:lnTo>
                  <a:cubicBezTo>
                    <a:pt x="10051" y="11038"/>
                    <a:pt x="10081" y="11043"/>
                    <a:pt x="10114" y="11043"/>
                  </a:cubicBezTo>
                  <a:cubicBezTo>
                    <a:pt x="10148" y="11043"/>
                    <a:pt x="10183" y="11038"/>
                    <a:pt x="10224" y="11038"/>
                  </a:cubicBezTo>
                  <a:lnTo>
                    <a:pt x="10224" y="10998"/>
                  </a:lnTo>
                  <a:cubicBezTo>
                    <a:pt x="10218" y="10995"/>
                    <a:pt x="10212" y="10993"/>
                    <a:pt x="10206" y="10993"/>
                  </a:cubicBezTo>
                  <a:cubicBezTo>
                    <a:pt x="10178" y="10993"/>
                    <a:pt x="10151" y="11022"/>
                    <a:pt x="10132" y="11022"/>
                  </a:cubicBezTo>
                  <a:cubicBezTo>
                    <a:pt x="10128" y="11022"/>
                    <a:pt x="10125" y="11021"/>
                    <a:pt x="10122" y="11018"/>
                  </a:cubicBezTo>
                  <a:cubicBezTo>
                    <a:pt x="10061" y="10957"/>
                    <a:pt x="10061" y="10896"/>
                    <a:pt x="10041" y="10835"/>
                  </a:cubicBezTo>
                  <a:cubicBezTo>
                    <a:pt x="10061" y="10814"/>
                    <a:pt x="10081" y="10814"/>
                    <a:pt x="10102" y="10794"/>
                  </a:cubicBezTo>
                  <a:lnTo>
                    <a:pt x="10224" y="10794"/>
                  </a:lnTo>
                  <a:cubicBezTo>
                    <a:pt x="10285" y="10753"/>
                    <a:pt x="10346" y="10692"/>
                    <a:pt x="10346" y="10631"/>
                  </a:cubicBezTo>
                  <a:cubicBezTo>
                    <a:pt x="10366" y="10529"/>
                    <a:pt x="10428" y="10468"/>
                    <a:pt x="10448" y="10366"/>
                  </a:cubicBezTo>
                  <a:cubicBezTo>
                    <a:pt x="10387" y="10325"/>
                    <a:pt x="10428" y="10264"/>
                    <a:pt x="10407" y="10203"/>
                  </a:cubicBezTo>
                  <a:cubicBezTo>
                    <a:pt x="10468" y="10142"/>
                    <a:pt x="10489" y="10061"/>
                    <a:pt x="10509" y="9979"/>
                  </a:cubicBezTo>
                  <a:cubicBezTo>
                    <a:pt x="10468" y="9938"/>
                    <a:pt x="10428" y="9918"/>
                    <a:pt x="10448" y="9857"/>
                  </a:cubicBezTo>
                  <a:cubicBezTo>
                    <a:pt x="10448" y="9816"/>
                    <a:pt x="10489" y="9796"/>
                    <a:pt x="10489" y="9755"/>
                  </a:cubicBezTo>
                  <a:cubicBezTo>
                    <a:pt x="10448" y="9653"/>
                    <a:pt x="10407" y="9552"/>
                    <a:pt x="10387" y="9450"/>
                  </a:cubicBezTo>
                  <a:cubicBezTo>
                    <a:pt x="10387" y="9450"/>
                    <a:pt x="10407" y="9450"/>
                    <a:pt x="10407" y="9429"/>
                  </a:cubicBezTo>
                  <a:cubicBezTo>
                    <a:pt x="10407" y="9409"/>
                    <a:pt x="10407" y="9389"/>
                    <a:pt x="10428" y="9368"/>
                  </a:cubicBezTo>
                  <a:cubicBezTo>
                    <a:pt x="10438" y="9358"/>
                    <a:pt x="10443" y="9353"/>
                    <a:pt x="10448" y="9353"/>
                  </a:cubicBezTo>
                  <a:cubicBezTo>
                    <a:pt x="10453" y="9353"/>
                    <a:pt x="10458" y="9358"/>
                    <a:pt x="10468" y="9368"/>
                  </a:cubicBezTo>
                  <a:cubicBezTo>
                    <a:pt x="10468" y="9409"/>
                    <a:pt x="10448" y="9429"/>
                    <a:pt x="10407" y="9429"/>
                  </a:cubicBezTo>
                  <a:cubicBezTo>
                    <a:pt x="10407" y="9470"/>
                    <a:pt x="10428" y="9470"/>
                    <a:pt x="10448" y="9490"/>
                  </a:cubicBezTo>
                  <a:lnTo>
                    <a:pt x="10570" y="9490"/>
                  </a:lnTo>
                  <a:cubicBezTo>
                    <a:pt x="10590" y="9470"/>
                    <a:pt x="10631" y="9450"/>
                    <a:pt x="10631" y="9429"/>
                  </a:cubicBezTo>
                  <a:cubicBezTo>
                    <a:pt x="10652" y="9307"/>
                    <a:pt x="10611" y="9185"/>
                    <a:pt x="10652" y="9104"/>
                  </a:cubicBezTo>
                  <a:cubicBezTo>
                    <a:pt x="10672" y="9042"/>
                    <a:pt x="10631" y="9042"/>
                    <a:pt x="10631" y="9002"/>
                  </a:cubicBezTo>
                  <a:cubicBezTo>
                    <a:pt x="10753" y="8941"/>
                    <a:pt x="10733" y="8818"/>
                    <a:pt x="10774" y="8717"/>
                  </a:cubicBezTo>
                  <a:cubicBezTo>
                    <a:pt x="10733" y="8676"/>
                    <a:pt x="10794" y="8635"/>
                    <a:pt x="10753" y="8594"/>
                  </a:cubicBezTo>
                  <a:cubicBezTo>
                    <a:pt x="10740" y="8581"/>
                    <a:pt x="10726" y="8576"/>
                    <a:pt x="10713" y="8576"/>
                  </a:cubicBezTo>
                  <a:cubicBezTo>
                    <a:pt x="10686" y="8576"/>
                    <a:pt x="10658" y="8594"/>
                    <a:pt x="10631" y="8594"/>
                  </a:cubicBezTo>
                  <a:lnTo>
                    <a:pt x="10631" y="8370"/>
                  </a:lnTo>
                  <a:cubicBezTo>
                    <a:pt x="10652" y="8330"/>
                    <a:pt x="10692" y="8289"/>
                    <a:pt x="10713" y="8269"/>
                  </a:cubicBezTo>
                  <a:cubicBezTo>
                    <a:pt x="10692" y="8167"/>
                    <a:pt x="10611" y="8248"/>
                    <a:pt x="10570" y="8167"/>
                  </a:cubicBezTo>
                  <a:cubicBezTo>
                    <a:pt x="10580" y="8164"/>
                    <a:pt x="10589" y="8163"/>
                    <a:pt x="10598" y="8163"/>
                  </a:cubicBezTo>
                  <a:cubicBezTo>
                    <a:pt x="10644" y="8163"/>
                    <a:pt x="10685" y="8190"/>
                    <a:pt x="10729" y="8190"/>
                  </a:cubicBezTo>
                  <a:cubicBezTo>
                    <a:pt x="10750" y="8190"/>
                    <a:pt x="10771" y="8184"/>
                    <a:pt x="10794" y="8167"/>
                  </a:cubicBezTo>
                  <a:cubicBezTo>
                    <a:pt x="10814" y="8167"/>
                    <a:pt x="10835" y="8146"/>
                    <a:pt x="10855" y="8106"/>
                  </a:cubicBezTo>
                  <a:cubicBezTo>
                    <a:pt x="10845" y="8095"/>
                    <a:pt x="10830" y="8095"/>
                    <a:pt x="10814" y="8095"/>
                  </a:cubicBezTo>
                  <a:cubicBezTo>
                    <a:pt x="10799" y="8095"/>
                    <a:pt x="10784" y="8095"/>
                    <a:pt x="10774" y="8085"/>
                  </a:cubicBezTo>
                  <a:cubicBezTo>
                    <a:pt x="10774" y="8024"/>
                    <a:pt x="10855" y="8024"/>
                    <a:pt x="10855" y="7963"/>
                  </a:cubicBezTo>
                  <a:cubicBezTo>
                    <a:pt x="10855" y="7943"/>
                    <a:pt x="10835" y="7943"/>
                    <a:pt x="10814" y="7943"/>
                  </a:cubicBezTo>
                  <a:cubicBezTo>
                    <a:pt x="10794" y="8024"/>
                    <a:pt x="10713" y="8024"/>
                    <a:pt x="10672" y="8065"/>
                  </a:cubicBezTo>
                  <a:cubicBezTo>
                    <a:pt x="10631" y="8065"/>
                    <a:pt x="10631" y="8024"/>
                    <a:pt x="10611" y="8004"/>
                  </a:cubicBezTo>
                  <a:cubicBezTo>
                    <a:pt x="10672" y="7963"/>
                    <a:pt x="10611" y="7902"/>
                    <a:pt x="10611" y="7861"/>
                  </a:cubicBezTo>
                  <a:lnTo>
                    <a:pt x="10631" y="7780"/>
                  </a:lnTo>
                  <a:cubicBezTo>
                    <a:pt x="10611" y="7759"/>
                    <a:pt x="10611" y="7719"/>
                    <a:pt x="10590" y="7698"/>
                  </a:cubicBezTo>
                  <a:cubicBezTo>
                    <a:pt x="10590" y="7637"/>
                    <a:pt x="10672" y="7637"/>
                    <a:pt x="10692" y="7596"/>
                  </a:cubicBezTo>
                  <a:cubicBezTo>
                    <a:pt x="10692" y="7556"/>
                    <a:pt x="10672" y="7556"/>
                    <a:pt x="10672" y="7535"/>
                  </a:cubicBezTo>
                  <a:cubicBezTo>
                    <a:pt x="10672" y="7515"/>
                    <a:pt x="10692" y="7495"/>
                    <a:pt x="10713" y="7495"/>
                  </a:cubicBezTo>
                  <a:lnTo>
                    <a:pt x="10774" y="7556"/>
                  </a:lnTo>
                  <a:cubicBezTo>
                    <a:pt x="10733" y="7596"/>
                    <a:pt x="10733" y="7637"/>
                    <a:pt x="10794" y="7678"/>
                  </a:cubicBezTo>
                  <a:cubicBezTo>
                    <a:pt x="10814" y="7658"/>
                    <a:pt x="10814" y="7637"/>
                    <a:pt x="10835" y="7617"/>
                  </a:cubicBezTo>
                  <a:cubicBezTo>
                    <a:pt x="10835" y="7596"/>
                    <a:pt x="10794" y="7576"/>
                    <a:pt x="10814" y="7535"/>
                  </a:cubicBezTo>
                  <a:lnTo>
                    <a:pt x="10977" y="7535"/>
                  </a:lnTo>
                  <a:cubicBezTo>
                    <a:pt x="11018" y="7454"/>
                    <a:pt x="10937" y="7393"/>
                    <a:pt x="10957" y="7311"/>
                  </a:cubicBezTo>
                  <a:cubicBezTo>
                    <a:pt x="10937" y="7291"/>
                    <a:pt x="10937" y="7271"/>
                    <a:pt x="10916" y="7250"/>
                  </a:cubicBezTo>
                  <a:cubicBezTo>
                    <a:pt x="10916" y="7189"/>
                    <a:pt x="10916" y="7128"/>
                    <a:pt x="10896" y="7087"/>
                  </a:cubicBezTo>
                  <a:cubicBezTo>
                    <a:pt x="10916" y="7047"/>
                    <a:pt x="10957" y="7026"/>
                    <a:pt x="10977" y="6965"/>
                  </a:cubicBezTo>
                  <a:cubicBezTo>
                    <a:pt x="10977" y="6945"/>
                    <a:pt x="10937" y="6924"/>
                    <a:pt x="10937" y="6904"/>
                  </a:cubicBezTo>
                  <a:lnTo>
                    <a:pt x="10998" y="6843"/>
                  </a:lnTo>
                  <a:cubicBezTo>
                    <a:pt x="10998" y="6802"/>
                    <a:pt x="10998" y="6782"/>
                    <a:pt x="10977" y="6741"/>
                  </a:cubicBezTo>
                  <a:cubicBezTo>
                    <a:pt x="10957" y="6741"/>
                    <a:pt x="10937" y="6721"/>
                    <a:pt x="10916" y="6700"/>
                  </a:cubicBezTo>
                  <a:cubicBezTo>
                    <a:pt x="10937" y="6639"/>
                    <a:pt x="11018" y="6660"/>
                    <a:pt x="11039" y="6578"/>
                  </a:cubicBezTo>
                  <a:cubicBezTo>
                    <a:pt x="11018" y="6558"/>
                    <a:pt x="10977" y="6558"/>
                    <a:pt x="10957" y="6537"/>
                  </a:cubicBezTo>
                  <a:cubicBezTo>
                    <a:pt x="10977" y="6497"/>
                    <a:pt x="10957" y="6456"/>
                    <a:pt x="10977" y="6415"/>
                  </a:cubicBezTo>
                  <a:cubicBezTo>
                    <a:pt x="11018" y="6375"/>
                    <a:pt x="11079" y="6415"/>
                    <a:pt x="11100" y="6354"/>
                  </a:cubicBezTo>
                  <a:cubicBezTo>
                    <a:pt x="11100" y="6313"/>
                    <a:pt x="11059" y="6293"/>
                    <a:pt x="11079" y="6252"/>
                  </a:cubicBezTo>
                  <a:cubicBezTo>
                    <a:pt x="11120" y="6232"/>
                    <a:pt x="11161" y="6212"/>
                    <a:pt x="11201" y="6212"/>
                  </a:cubicBezTo>
                  <a:cubicBezTo>
                    <a:pt x="11181" y="6130"/>
                    <a:pt x="11120" y="6089"/>
                    <a:pt x="11079" y="6028"/>
                  </a:cubicBezTo>
                  <a:cubicBezTo>
                    <a:pt x="11079" y="6008"/>
                    <a:pt x="11100" y="5967"/>
                    <a:pt x="11120" y="5947"/>
                  </a:cubicBezTo>
                  <a:cubicBezTo>
                    <a:pt x="11130" y="5967"/>
                    <a:pt x="11145" y="5972"/>
                    <a:pt x="11163" y="5972"/>
                  </a:cubicBezTo>
                  <a:cubicBezTo>
                    <a:pt x="11181" y="5972"/>
                    <a:pt x="11201" y="5967"/>
                    <a:pt x="11222" y="5967"/>
                  </a:cubicBezTo>
                  <a:cubicBezTo>
                    <a:pt x="11263" y="5947"/>
                    <a:pt x="11263" y="5886"/>
                    <a:pt x="11303" y="5886"/>
                  </a:cubicBezTo>
                  <a:cubicBezTo>
                    <a:pt x="11364" y="5886"/>
                    <a:pt x="11364" y="5845"/>
                    <a:pt x="11364" y="5825"/>
                  </a:cubicBezTo>
                  <a:cubicBezTo>
                    <a:pt x="11364" y="5743"/>
                    <a:pt x="11405" y="5682"/>
                    <a:pt x="11405" y="5601"/>
                  </a:cubicBezTo>
                  <a:cubicBezTo>
                    <a:pt x="11405" y="5540"/>
                    <a:pt x="11425" y="5478"/>
                    <a:pt x="11466" y="5417"/>
                  </a:cubicBezTo>
                  <a:cubicBezTo>
                    <a:pt x="11466" y="5295"/>
                    <a:pt x="11507" y="5173"/>
                    <a:pt x="11527" y="5071"/>
                  </a:cubicBezTo>
                  <a:cubicBezTo>
                    <a:pt x="11507" y="4969"/>
                    <a:pt x="11527" y="4888"/>
                    <a:pt x="11527" y="4806"/>
                  </a:cubicBezTo>
                  <a:cubicBezTo>
                    <a:pt x="11527" y="4725"/>
                    <a:pt x="11568" y="4623"/>
                    <a:pt x="11548" y="4542"/>
                  </a:cubicBezTo>
                  <a:cubicBezTo>
                    <a:pt x="11527" y="4501"/>
                    <a:pt x="11466" y="4481"/>
                    <a:pt x="11466" y="4419"/>
                  </a:cubicBezTo>
                  <a:lnTo>
                    <a:pt x="11507" y="4338"/>
                  </a:lnTo>
                  <a:cubicBezTo>
                    <a:pt x="11527" y="4338"/>
                    <a:pt x="11548" y="4343"/>
                    <a:pt x="11565" y="4343"/>
                  </a:cubicBezTo>
                  <a:cubicBezTo>
                    <a:pt x="11583" y="4343"/>
                    <a:pt x="11599" y="4338"/>
                    <a:pt x="11609" y="4318"/>
                  </a:cubicBezTo>
                  <a:cubicBezTo>
                    <a:pt x="11617" y="4314"/>
                    <a:pt x="11624" y="4312"/>
                    <a:pt x="11631" y="4312"/>
                  </a:cubicBezTo>
                  <a:cubicBezTo>
                    <a:pt x="11658" y="4312"/>
                    <a:pt x="11678" y="4338"/>
                    <a:pt x="11711" y="4338"/>
                  </a:cubicBezTo>
                  <a:cubicBezTo>
                    <a:pt x="11711" y="4318"/>
                    <a:pt x="11731" y="4318"/>
                    <a:pt x="11731" y="4297"/>
                  </a:cubicBezTo>
                  <a:cubicBezTo>
                    <a:pt x="11711" y="4257"/>
                    <a:pt x="11670" y="4257"/>
                    <a:pt x="11649" y="4257"/>
                  </a:cubicBezTo>
                  <a:cubicBezTo>
                    <a:pt x="11609" y="4236"/>
                    <a:pt x="11588" y="4216"/>
                    <a:pt x="11568" y="4155"/>
                  </a:cubicBezTo>
                  <a:cubicBezTo>
                    <a:pt x="11548" y="4134"/>
                    <a:pt x="11629" y="4114"/>
                    <a:pt x="11588" y="4073"/>
                  </a:cubicBezTo>
                  <a:cubicBezTo>
                    <a:pt x="11582" y="4070"/>
                    <a:pt x="11577" y="4069"/>
                    <a:pt x="11572" y="4069"/>
                  </a:cubicBezTo>
                  <a:cubicBezTo>
                    <a:pt x="11546" y="4069"/>
                    <a:pt x="11526" y="4098"/>
                    <a:pt x="11491" y="4098"/>
                  </a:cubicBezTo>
                  <a:cubicBezTo>
                    <a:pt x="11483" y="4098"/>
                    <a:pt x="11475" y="4097"/>
                    <a:pt x="11466" y="4094"/>
                  </a:cubicBezTo>
                  <a:cubicBezTo>
                    <a:pt x="11466" y="4073"/>
                    <a:pt x="11425" y="4053"/>
                    <a:pt x="11405" y="4032"/>
                  </a:cubicBezTo>
                  <a:lnTo>
                    <a:pt x="11405" y="3910"/>
                  </a:lnTo>
                  <a:cubicBezTo>
                    <a:pt x="11446" y="3890"/>
                    <a:pt x="11487" y="3870"/>
                    <a:pt x="11527" y="3829"/>
                  </a:cubicBezTo>
                  <a:cubicBezTo>
                    <a:pt x="11446" y="3768"/>
                    <a:pt x="11466" y="3686"/>
                    <a:pt x="11405" y="3625"/>
                  </a:cubicBezTo>
                  <a:lnTo>
                    <a:pt x="11405" y="3442"/>
                  </a:lnTo>
                  <a:cubicBezTo>
                    <a:pt x="11425" y="3422"/>
                    <a:pt x="11466" y="3381"/>
                    <a:pt x="11466" y="3360"/>
                  </a:cubicBezTo>
                  <a:cubicBezTo>
                    <a:pt x="11487" y="3340"/>
                    <a:pt x="11487" y="3340"/>
                    <a:pt x="11507" y="3340"/>
                  </a:cubicBezTo>
                  <a:cubicBezTo>
                    <a:pt x="11527" y="3381"/>
                    <a:pt x="11527" y="3422"/>
                    <a:pt x="11588" y="3422"/>
                  </a:cubicBezTo>
                  <a:cubicBezTo>
                    <a:pt x="11609" y="3401"/>
                    <a:pt x="11629" y="3381"/>
                    <a:pt x="11629" y="3340"/>
                  </a:cubicBezTo>
                  <a:cubicBezTo>
                    <a:pt x="11609" y="3299"/>
                    <a:pt x="11568" y="3259"/>
                    <a:pt x="11548" y="3218"/>
                  </a:cubicBezTo>
                  <a:cubicBezTo>
                    <a:pt x="11507" y="3197"/>
                    <a:pt x="11446" y="3218"/>
                    <a:pt x="11425" y="3177"/>
                  </a:cubicBezTo>
                  <a:cubicBezTo>
                    <a:pt x="11405" y="3197"/>
                    <a:pt x="11385" y="3238"/>
                    <a:pt x="11344" y="3238"/>
                  </a:cubicBezTo>
                  <a:cubicBezTo>
                    <a:pt x="11324" y="3197"/>
                    <a:pt x="11324" y="3157"/>
                    <a:pt x="11344" y="3136"/>
                  </a:cubicBezTo>
                  <a:cubicBezTo>
                    <a:pt x="11385" y="3116"/>
                    <a:pt x="11446" y="3096"/>
                    <a:pt x="11487" y="3075"/>
                  </a:cubicBezTo>
                  <a:cubicBezTo>
                    <a:pt x="11466" y="3055"/>
                    <a:pt x="11425" y="3075"/>
                    <a:pt x="11405" y="3035"/>
                  </a:cubicBezTo>
                  <a:cubicBezTo>
                    <a:pt x="11405" y="3014"/>
                    <a:pt x="11405" y="2953"/>
                    <a:pt x="11446" y="2933"/>
                  </a:cubicBezTo>
                  <a:cubicBezTo>
                    <a:pt x="11487" y="2973"/>
                    <a:pt x="11527" y="2994"/>
                    <a:pt x="11568" y="3035"/>
                  </a:cubicBezTo>
                  <a:cubicBezTo>
                    <a:pt x="11609" y="3035"/>
                    <a:pt x="11629" y="3035"/>
                    <a:pt x="11649" y="3014"/>
                  </a:cubicBezTo>
                  <a:cubicBezTo>
                    <a:pt x="11670" y="3055"/>
                    <a:pt x="11690" y="3116"/>
                    <a:pt x="11731" y="3136"/>
                  </a:cubicBezTo>
                  <a:cubicBezTo>
                    <a:pt x="11731" y="3157"/>
                    <a:pt x="11711" y="3157"/>
                    <a:pt x="11731" y="3197"/>
                  </a:cubicBezTo>
                  <a:cubicBezTo>
                    <a:pt x="11751" y="3197"/>
                    <a:pt x="11751" y="3259"/>
                    <a:pt x="11812" y="3259"/>
                  </a:cubicBezTo>
                  <a:cubicBezTo>
                    <a:pt x="11853" y="3197"/>
                    <a:pt x="11792" y="3157"/>
                    <a:pt x="11772" y="3136"/>
                  </a:cubicBezTo>
                  <a:cubicBezTo>
                    <a:pt x="11792" y="3116"/>
                    <a:pt x="11812" y="3116"/>
                    <a:pt x="11833" y="3075"/>
                  </a:cubicBezTo>
                  <a:cubicBezTo>
                    <a:pt x="11853" y="3035"/>
                    <a:pt x="11772" y="3014"/>
                    <a:pt x="11772" y="2973"/>
                  </a:cubicBezTo>
                  <a:lnTo>
                    <a:pt x="11772" y="2973"/>
                  </a:lnTo>
                  <a:cubicBezTo>
                    <a:pt x="11778" y="2979"/>
                    <a:pt x="11784" y="2982"/>
                    <a:pt x="11790" y="2982"/>
                  </a:cubicBezTo>
                  <a:cubicBezTo>
                    <a:pt x="11806" y="2982"/>
                    <a:pt x="11824" y="2968"/>
                    <a:pt x="11853" y="2953"/>
                  </a:cubicBezTo>
                  <a:lnTo>
                    <a:pt x="11873" y="3014"/>
                  </a:lnTo>
                  <a:cubicBezTo>
                    <a:pt x="11935" y="3014"/>
                    <a:pt x="11975" y="2973"/>
                    <a:pt x="12016" y="2933"/>
                  </a:cubicBezTo>
                  <a:cubicBezTo>
                    <a:pt x="12016" y="2912"/>
                    <a:pt x="12036" y="2892"/>
                    <a:pt x="11996" y="2872"/>
                  </a:cubicBezTo>
                  <a:cubicBezTo>
                    <a:pt x="11986" y="2861"/>
                    <a:pt x="11977" y="2858"/>
                    <a:pt x="11968" y="2858"/>
                  </a:cubicBezTo>
                  <a:cubicBezTo>
                    <a:pt x="11944" y="2858"/>
                    <a:pt x="11924" y="2892"/>
                    <a:pt x="11894" y="2892"/>
                  </a:cubicBezTo>
                  <a:cubicBezTo>
                    <a:pt x="11833" y="2851"/>
                    <a:pt x="11751" y="2892"/>
                    <a:pt x="11690" y="2811"/>
                  </a:cubicBezTo>
                  <a:cubicBezTo>
                    <a:pt x="11711" y="2770"/>
                    <a:pt x="11731" y="2709"/>
                    <a:pt x="11772" y="2668"/>
                  </a:cubicBezTo>
                  <a:cubicBezTo>
                    <a:pt x="11782" y="2648"/>
                    <a:pt x="11792" y="2637"/>
                    <a:pt x="11802" y="2637"/>
                  </a:cubicBezTo>
                  <a:cubicBezTo>
                    <a:pt x="11812" y="2637"/>
                    <a:pt x="11823" y="2648"/>
                    <a:pt x="11833" y="2668"/>
                  </a:cubicBezTo>
                  <a:cubicBezTo>
                    <a:pt x="11853" y="2668"/>
                    <a:pt x="11873" y="2688"/>
                    <a:pt x="11894" y="2688"/>
                  </a:cubicBezTo>
                  <a:cubicBezTo>
                    <a:pt x="11955" y="2668"/>
                    <a:pt x="11935" y="2627"/>
                    <a:pt x="11935" y="2587"/>
                  </a:cubicBezTo>
                  <a:cubicBezTo>
                    <a:pt x="11894" y="2525"/>
                    <a:pt x="11812" y="2505"/>
                    <a:pt x="11833" y="2424"/>
                  </a:cubicBezTo>
                  <a:cubicBezTo>
                    <a:pt x="11812" y="2424"/>
                    <a:pt x="11792" y="2424"/>
                    <a:pt x="11792" y="2403"/>
                  </a:cubicBezTo>
                  <a:cubicBezTo>
                    <a:pt x="11792" y="2403"/>
                    <a:pt x="11772" y="2403"/>
                    <a:pt x="11772" y="2383"/>
                  </a:cubicBezTo>
                  <a:cubicBezTo>
                    <a:pt x="11792" y="2383"/>
                    <a:pt x="11792" y="2383"/>
                    <a:pt x="11792" y="2403"/>
                  </a:cubicBezTo>
                  <a:cubicBezTo>
                    <a:pt x="11812" y="2403"/>
                    <a:pt x="11833" y="2403"/>
                    <a:pt x="11833" y="2424"/>
                  </a:cubicBezTo>
                  <a:cubicBezTo>
                    <a:pt x="11873" y="2383"/>
                    <a:pt x="11935" y="2363"/>
                    <a:pt x="11975" y="2322"/>
                  </a:cubicBezTo>
                  <a:cubicBezTo>
                    <a:pt x="11955" y="2301"/>
                    <a:pt x="11955" y="2281"/>
                    <a:pt x="11955" y="2261"/>
                  </a:cubicBezTo>
                  <a:cubicBezTo>
                    <a:pt x="11955" y="2240"/>
                    <a:pt x="11935" y="2240"/>
                    <a:pt x="11935" y="2200"/>
                  </a:cubicBezTo>
                  <a:cubicBezTo>
                    <a:pt x="12016" y="2200"/>
                    <a:pt x="12057" y="2118"/>
                    <a:pt x="12098" y="2057"/>
                  </a:cubicBezTo>
                  <a:cubicBezTo>
                    <a:pt x="12138" y="2098"/>
                    <a:pt x="12179" y="2077"/>
                    <a:pt x="12220" y="2118"/>
                  </a:cubicBezTo>
                  <a:cubicBezTo>
                    <a:pt x="12199" y="2179"/>
                    <a:pt x="12118" y="2159"/>
                    <a:pt x="12138" y="2220"/>
                  </a:cubicBezTo>
                  <a:lnTo>
                    <a:pt x="12301" y="2220"/>
                  </a:lnTo>
                  <a:cubicBezTo>
                    <a:pt x="12342" y="2138"/>
                    <a:pt x="12362" y="2037"/>
                    <a:pt x="12403" y="1914"/>
                  </a:cubicBezTo>
                  <a:cubicBezTo>
                    <a:pt x="12425" y="1920"/>
                    <a:pt x="12444" y="1922"/>
                    <a:pt x="12461" y="1922"/>
                  </a:cubicBezTo>
                  <a:cubicBezTo>
                    <a:pt x="12508" y="1922"/>
                    <a:pt x="12542" y="1904"/>
                    <a:pt x="12586" y="1874"/>
                  </a:cubicBezTo>
                  <a:cubicBezTo>
                    <a:pt x="12607" y="1833"/>
                    <a:pt x="12627" y="1772"/>
                    <a:pt x="12668" y="1731"/>
                  </a:cubicBezTo>
                  <a:lnTo>
                    <a:pt x="12668" y="1568"/>
                  </a:lnTo>
                  <a:cubicBezTo>
                    <a:pt x="12729" y="1446"/>
                    <a:pt x="12770" y="1344"/>
                    <a:pt x="12770" y="1222"/>
                  </a:cubicBezTo>
                  <a:cubicBezTo>
                    <a:pt x="12822" y="1169"/>
                    <a:pt x="12845" y="1116"/>
                    <a:pt x="12903" y="1116"/>
                  </a:cubicBezTo>
                  <a:cubicBezTo>
                    <a:pt x="12912" y="1116"/>
                    <a:pt x="12922" y="1117"/>
                    <a:pt x="12933" y="1120"/>
                  </a:cubicBezTo>
                  <a:cubicBezTo>
                    <a:pt x="12933" y="1079"/>
                    <a:pt x="12953" y="1059"/>
                    <a:pt x="12933" y="1039"/>
                  </a:cubicBezTo>
                  <a:cubicBezTo>
                    <a:pt x="12920" y="1030"/>
                    <a:pt x="12909" y="1027"/>
                    <a:pt x="12900" y="1027"/>
                  </a:cubicBezTo>
                  <a:cubicBezTo>
                    <a:pt x="12868" y="1027"/>
                    <a:pt x="12849" y="1062"/>
                    <a:pt x="12824" y="1062"/>
                  </a:cubicBezTo>
                  <a:cubicBezTo>
                    <a:pt x="12819" y="1062"/>
                    <a:pt x="12815" y="1061"/>
                    <a:pt x="12810" y="1059"/>
                  </a:cubicBezTo>
                  <a:cubicBezTo>
                    <a:pt x="12831" y="1039"/>
                    <a:pt x="12831" y="998"/>
                    <a:pt x="12851" y="978"/>
                  </a:cubicBezTo>
                  <a:cubicBezTo>
                    <a:pt x="12851" y="917"/>
                    <a:pt x="12871" y="855"/>
                    <a:pt x="12831" y="794"/>
                  </a:cubicBezTo>
                  <a:cubicBezTo>
                    <a:pt x="12831" y="754"/>
                    <a:pt x="12871" y="754"/>
                    <a:pt x="12851" y="713"/>
                  </a:cubicBezTo>
                  <a:cubicBezTo>
                    <a:pt x="12831" y="693"/>
                    <a:pt x="12810" y="672"/>
                    <a:pt x="12790" y="672"/>
                  </a:cubicBezTo>
                  <a:cubicBezTo>
                    <a:pt x="12790" y="631"/>
                    <a:pt x="12810" y="611"/>
                    <a:pt x="12790" y="570"/>
                  </a:cubicBezTo>
                  <a:cubicBezTo>
                    <a:pt x="12790" y="509"/>
                    <a:pt x="12708" y="550"/>
                    <a:pt x="12668" y="489"/>
                  </a:cubicBezTo>
                  <a:cubicBezTo>
                    <a:pt x="12668" y="489"/>
                    <a:pt x="12647" y="448"/>
                    <a:pt x="12647" y="428"/>
                  </a:cubicBezTo>
                  <a:cubicBezTo>
                    <a:pt x="12627" y="346"/>
                    <a:pt x="12586" y="326"/>
                    <a:pt x="12546" y="265"/>
                  </a:cubicBezTo>
                  <a:cubicBezTo>
                    <a:pt x="12535" y="255"/>
                    <a:pt x="12525" y="250"/>
                    <a:pt x="12515" y="250"/>
                  </a:cubicBezTo>
                  <a:cubicBezTo>
                    <a:pt x="12505" y="250"/>
                    <a:pt x="12495" y="255"/>
                    <a:pt x="12484" y="265"/>
                  </a:cubicBezTo>
                  <a:cubicBezTo>
                    <a:pt x="12444" y="306"/>
                    <a:pt x="12505" y="326"/>
                    <a:pt x="12505" y="346"/>
                  </a:cubicBezTo>
                  <a:cubicBezTo>
                    <a:pt x="12484" y="367"/>
                    <a:pt x="12464" y="387"/>
                    <a:pt x="12464" y="387"/>
                  </a:cubicBezTo>
                  <a:lnTo>
                    <a:pt x="12362" y="387"/>
                  </a:lnTo>
                  <a:cubicBezTo>
                    <a:pt x="12362" y="326"/>
                    <a:pt x="12301" y="326"/>
                    <a:pt x="12281" y="285"/>
                  </a:cubicBezTo>
                  <a:cubicBezTo>
                    <a:pt x="12301" y="204"/>
                    <a:pt x="12301" y="204"/>
                    <a:pt x="12301" y="102"/>
                  </a:cubicBezTo>
                  <a:cubicBezTo>
                    <a:pt x="12289" y="94"/>
                    <a:pt x="12276" y="90"/>
                    <a:pt x="12264" y="90"/>
                  </a:cubicBezTo>
                  <a:cubicBezTo>
                    <a:pt x="12222" y="90"/>
                    <a:pt x="12180" y="126"/>
                    <a:pt x="12139" y="126"/>
                  </a:cubicBezTo>
                  <a:cubicBezTo>
                    <a:pt x="12132" y="126"/>
                    <a:pt x="12125" y="125"/>
                    <a:pt x="12118" y="122"/>
                  </a:cubicBezTo>
                  <a:cubicBezTo>
                    <a:pt x="12089" y="108"/>
                    <a:pt x="12050" y="93"/>
                    <a:pt x="12008" y="93"/>
                  </a:cubicBezTo>
                  <a:cubicBezTo>
                    <a:pt x="11991" y="93"/>
                    <a:pt x="11973" y="96"/>
                    <a:pt x="11955" y="102"/>
                  </a:cubicBezTo>
                  <a:cubicBezTo>
                    <a:pt x="11935" y="102"/>
                    <a:pt x="11914" y="143"/>
                    <a:pt x="11894" y="143"/>
                  </a:cubicBezTo>
                  <a:cubicBezTo>
                    <a:pt x="11873" y="82"/>
                    <a:pt x="11833" y="41"/>
                    <a:pt x="1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8" name="Google Shape;27508;p31"/>
            <p:cNvSpPr/>
            <p:nvPr/>
          </p:nvSpPr>
          <p:spPr>
            <a:xfrm>
              <a:off x="-3107425" y="5325978"/>
              <a:ext cx="19375" cy="31925"/>
            </a:xfrm>
            <a:custGeom>
              <a:avLst/>
              <a:gdLst/>
              <a:ahLst/>
              <a:cxnLst/>
              <a:rect l="l" t="t" r="r" b="b"/>
              <a:pathLst>
                <a:path w="775" h="1277" extrusionOk="0">
                  <a:moveTo>
                    <a:pt x="469" y="1"/>
                  </a:moveTo>
                  <a:cubicBezTo>
                    <a:pt x="453" y="1"/>
                    <a:pt x="438" y="6"/>
                    <a:pt x="428" y="26"/>
                  </a:cubicBezTo>
                  <a:cubicBezTo>
                    <a:pt x="428" y="67"/>
                    <a:pt x="469" y="87"/>
                    <a:pt x="469" y="108"/>
                  </a:cubicBezTo>
                  <a:cubicBezTo>
                    <a:pt x="448" y="148"/>
                    <a:pt x="428" y="169"/>
                    <a:pt x="408" y="209"/>
                  </a:cubicBezTo>
                  <a:cubicBezTo>
                    <a:pt x="367" y="189"/>
                    <a:pt x="367" y="189"/>
                    <a:pt x="347" y="169"/>
                  </a:cubicBezTo>
                  <a:cubicBezTo>
                    <a:pt x="265" y="189"/>
                    <a:pt x="285" y="250"/>
                    <a:pt x="285" y="311"/>
                  </a:cubicBezTo>
                  <a:cubicBezTo>
                    <a:pt x="245" y="332"/>
                    <a:pt x="204" y="332"/>
                    <a:pt x="204" y="393"/>
                  </a:cubicBezTo>
                  <a:cubicBezTo>
                    <a:pt x="224" y="393"/>
                    <a:pt x="265" y="413"/>
                    <a:pt x="265" y="454"/>
                  </a:cubicBezTo>
                  <a:cubicBezTo>
                    <a:pt x="265" y="495"/>
                    <a:pt x="306" y="495"/>
                    <a:pt x="347" y="535"/>
                  </a:cubicBezTo>
                  <a:cubicBezTo>
                    <a:pt x="245" y="556"/>
                    <a:pt x="326" y="657"/>
                    <a:pt x="245" y="698"/>
                  </a:cubicBezTo>
                  <a:cubicBezTo>
                    <a:pt x="214" y="678"/>
                    <a:pt x="184" y="673"/>
                    <a:pt x="153" y="673"/>
                  </a:cubicBezTo>
                  <a:cubicBezTo>
                    <a:pt x="122" y="673"/>
                    <a:pt x="92" y="678"/>
                    <a:pt x="61" y="678"/>
                  </a:cubicBezTo>
                  <a:cubicBezTo>
                    <a:pt x="41" y="698"/>
                    <a:pt x="0" y="698"/>
                    <a:pt x="21" y="739"/>
                  </a:cubicBezTo>
                  <a:cubicBezTo>
                    <a:pt x="61" y="759"/>
                    <a:pt x="61" y="820"/>
                    <a:pt x="82" y="882"/>
                  </a:cubicBezTo>
                  <a:cubicBezTo>
                    <a:pt x="122" y="902"/>
                    <a:pt x="163" y="922"/>
                    <a:pt x="204" y="943"/>
                  </a:cubicBezTo>
                  <a:cubicBezTo>
                    <a:pt x="204" y="963"/>
                    <a:pt x="204" y="983"/>
                    <a:pt x="245" y="1024"/>
                  </a:cubicBezTo>
                  <a:cubicBezTo>
                    <a:pt x="245" y="1024"/>
                    <a:pt x="263" y="1006"/>
                    <a:pt x="281" y="1006"/>
                  </a:cubicBezTo>
                  <a:cubicBezTo>
                    <a:pt x="290" y="1006"/>
                    <a:pt x="299" y="1010"/>
                    <a:pt x="306" y="1024"/>
                  </a:cubicBezTo>
                  <a:cubicBezTo>
                    <a:pt x="265" y="1065"/>
                    <a:pt x="285" y="1106"/>
                    <a:pt x="285" y="1167"/>
                  </a:cubicBezTo>
                  <a:cubicBezTo>
                    <a:pt x="326" y="1187"/>
                    <a:pt x="347" y="1228"/>
                    <a:pt x="347" y="1268"/>
                  </a:cubicBezTo>
                  <a:cubicBezTo>
                    <a:pt x="363" y="1274"/>
                    <a:pt x="376" y="1276"/>
                    <a:pt x="388" y="1276"/>
                  </a:cubicBezTo>
                  <a:cubicBezTo>
                    <a:pt x="419" y="1276"/>
                    <a:pt x="433" y="1258"/>
                    <a:pt x="448" y="1228"/>
                  </a:cubicBezTo>
                  <a:cubicBezTo>
                    <a:pt x="428" y="1167"/>
                    <a:pt x="448" y="1106"/>
                    <a:pt x="428" y="1044"/>
                  </a:cubicBezTo>
                  <a:cubicBezTo>
                    <a:pt x="428" y="1044"/>
                    <a:pt x="448" y="1024"/>
                    <a:pt x="448" y="1024"/>
                  </a:cubicBezTo>
                  <a:cubicBezTo>
                    <a:pt x="469" y="1004"/>
                    <a:pt x="469" y="1004"/>
                    <a:pt x="489" y="1004"/>
                  </a:cubicBezTo>
                  <a:lnTo>
                    <a:pt x="509" y="1004"/>
                  </a:lnTo>
                  <a:cubicBezTo>
                    <a:pt x="530" y="1004"/>
                    <a:pt x="550" y="1004"/>
                    <a:pt x="550" y="983"/>
                  </a:cubicBezTo>
                  <a:lnTo>
                    <a:pt x="591" y="983"/>
                  </a:lnTo>
                  <a:cubicBezTo>
                    <a:pt x="591" y="1004"/>
                    <a:pt x="591" y="1004"/>
                    <a:pt x="611" y="1004"/>
                  </a:cubicBezTo>
                  <a:cubicBezTo>
                    <a:pt x="591" y="1065"/>
                    <a:pt x="571" y="1085"/>
                    <a:pt x="530" y="1126"/>
                  </a:cubicBezTo>
                  <a:cubicBezTo>
                    <a:pt x="530" y="1146"/>
                    <a:pt x="530" y="1146"/>
                    <a:pt x="530" y="1167"/>
                  </a:cubicBezTo>
                  <a:cubicBezTo>
                    <a:pt x="536" y="1170"/>
                    <a:pt x="541" y="1171"/>
                    <a:pt x="546" y="1171"/>
                  </a:cubicBezTo>
                  <a:cubicBezTo>
                    <a:pt x="576" y="1171"/>
                    <a:pt x="594" y="1126"/>
                    <a:pt x="611" y="1126"/>
                  </a:cubicBezTo>
                  <a:lnTo>
                    <a:pt x="713" y="1187"/>
                  </a:lnTo>
                  <a:cubicBezTo>
                    <a:pt x="754" y="1167"/>
                    <a:pt x="774" y="1146"/>
                    <a:pt x="774" y="1106"/>
                  </a:cubicBezTo>
                  <a:cubicBezTo>
                    <a:pt x="754" y="1085"/>
                    <a:pt x="754" y="1065"/>
                    <a:pt x="733" y="1044"/>
                  </a:cubicBezTo>
                  <a:cubicBezTo>
                    <a:pt x="754" y="983"/>
                    <a:pt x="774" y="943"/>
                    <a:pt x="774" y="902"/>
                  </a:cubicBezTo>
                  <a:lnTo>
                    <a:pt x="713" y="861"/>
                  </a:lnTo>
                  <a:cubicBezTo>
                    <a:pt x="672" y="902"/>
                    <a:pt x="652" y="943"/>
                    <a:pt x="591" y="943"/>
                  </a:cubicBezTo>
                  <a:cubicBezTo>
                    <a:pt x="591" y="922"/>
                    <a:pt x="571" y="922"/>
                    <a:pt x="571" y="902"/>
                  </a:cubicBezTo>
                  <a:cubicBezTo>
                    <a:pt x="591" y="861"/>
                    <a:pt x="652" y="841"/>
                    <a:pt x="672" y="780"/>
                  </a:cubicBezTo>
                  <a:cubicBezTo>
                    <a:pt x="632" y="698"/>
                    <a:pt x="550" y="739"/>
                    <a:pt x="489" y="698"/>
                  </a:cubicBezTo>
                  <a:cubicBezTo>
                    <a:pt x="469" y="780"/>
                    <a:pt x="367" y="800"/>
                    <a:pt x="367" y="902"/>
                  </a:cubicBezTo>
                  <a:cubicBezTo>
                    <a:pt x="326" y="861"/>
                    <a:pt x="245" y="882"/>
                    <a:pt x="224" y="820"/>
                  </a:cubicBezTo>
                  <a:cubicBezTo>
                    <a:pt x="306" y="759"/>
                    <a:pt x="408" y="739"/>
                    <a:pt x="448" y="657"/>
                  </a:cubicBezTo>
                  <a:cubicBezTo>
                    <a:pt x="469" y="617"/>
                    <a:pt x="428" y="576"/>
                    <a:pt x="428" y="535"/>
                  </a:cubicBezTo>
                  <a:cubicBezTo>
                    <a:pt x="448" y="495"/>
                    <a:pt x="428" y="454"/>
                    <a:pt x="469" y="393"/>
                  </a:cubicBezTo>
                  <a:cubicBezTo>
                    <a:pt x="489" y="352"/>
                    <a:pt x="550" y="393"/>
                    <a:pt x="591" y="332"/>
                  </a:cubicBezTo>
                  <a:cubicBezTo>
                    <a:pt x="591" y="291"/>
                    <a:pt x="591" y="250"/>
                    <a:pt x="571" y="209"/>
                  </a:cubicBezTo>
                  <a:cubicBezTo>
                    <a:pt x="550" y="169"/>
                    <a:pt x="571" y="128"/>
                    <a:pt x="591" y="87"/>
                  </a:cubicBezTo>
                  <a:cubicBezTo>
                    <a:pt x="571" y="47"/>
                    <a:pt x="550" y="26"/>
                    <a:pt x="509" y="6"/>
                  </a:cubicBezTo>
                  <a:cubicBezTo>
                    <a:pt x="499" y="6"/>
                    <a:pt x="484" y="1"/>
                    <a:pt x="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9" name="Google Shape;27509;p31"/>
            <p:cNvSpPr/>
            <p:nvPr/>
          </p:nvSpPr>
          <p:spPr>
            <a:xfrm>
              <a:off x="-3102350" y="5307778"/>
              <a:ext cx="10725" cy="17550"/>
            </a:xfrm>
            <a:custGeom>
              <a:avLst/>
              <a:gdLst/>
              <a:ahLst/>
              <a:cxnLst/>
              <a:rect l="l" t="t" r="r" b="b"/>
              <a:pathLst>
                <a:path w="429" h="702" extrusionOk="0">
                  <a:moveTo>
                    <a:pt x="286" y="1"/>
                  </a:moveTo>
                  <a:cubicBezTo>
                    <a:pt x="286" y="41"/>
                    <a:pt x="306" y="41"/>
                    <a:pt x="306" y="62"/>
                  </a:cubicBezTo>
                  <a:cubicBezTo>
                    <a:pt x="286" y="82"/>
                    <a:pt x="286" y="123"/>
                    <a:pt x="245" y="143"/>
                  </a:cubicBezTo>
                  <a:cubicBezTo>
                    <a:pt x="225" y="123"/>
                    <a:pt x="184" y="102"/>
                    <a:pt x="164" y="82"/>
                  </a:cubicBezTo>
                  <a:cubicBezTo>
                    <a:pt x="82" y="82"/>
                    <a:pt x="42" y="123"/>
                    <a:pt x="42" y="184"/>
                  </a:cubicBezTo>
                  <a:cubicBezTo>
                    <a:pt x="62" y="204"/>
                    <a:pt x="62" y="225"/>
                    <a:pt x="42" y="245"/>
                  </a:cubicBezTo>
                  <a:cubicBezTo>
                    <a:pt x="31" y="255"/>
                    <a:pt x="21" y="260"/>
                    <a:pt x="14" y="260"/>
                  </a:cubicBezTo>
                  <a:cubicBezTo>
                    <a:pt x="6" y="260"/>
                    <a:pt x="1" y="255"/>
                    <a:pt x="1" y="245"/>
                  </a:cubicBezTo>
                  <a:lnTo>
                    <a:pt x="1" y="591"/>
                  </a:lnTo>
                  <a:cubicBezTo>
                    <a:pt x="42" y="652"/>
                    <a:pt x="82" y="652"/>
                    <a:pt x="103" y="673"/>
                  </a:cubicBezTo>
                  <a:cubicBezTo>
                    <a:pt x="123" y="652"/>
                    <a:pt x="144" y="632"/>
                    <a:pt x="144" y="612"/>
                  </a:cubicBezTo>
                  <a:cubicBezTo>
                    <a:pt x="123" y="591"/>
                    <a:pt x="103" y="571"/>
                    <a:pt x="82" y="530"/>
                  </a:cubicBezTo>
                  <a:cubicBezTo>
                    <a:pt x="144" y="510"/>
                    <a:pt x="82" y="449"/>
                    <a:pt x="123" y="408"/>
                  </a:cubicBezTo>
                  <a:lnTo>
                    <a:pt x="164" y="408"/>
                  </a:lnTo>
                  <a:cubicBezTo>
                    <a:pt x="184" y="449"/>
                    <a:pt x="123" y="469"/>
                    <a:pt x="164" y="510"/>
                  </a:cubicBezTo>
                  <a:cubicBezTo>
                    <a:pt x="225" y="530"/>
                    <a:pt x="266" y="612"/>
                    <a:pt x="327" y="632"/>
                  </a:cubicBezTo>
                  <a:cubicBezTo>
                    <a:pt x="347" y="652"/>
                    <a:pt x="327" y="673"/>
                    <a:pt x="347" y="693"/>
                  </a:cubicBezTo>
                  <a:cubicBezTo>
                    <a:pt x="359" y="699"/>
                    <a:pt x="369" y="701"/>
                    <a:pt x="378" y="701"/>
                  </a:cubicBezTo>
                  <a:cubicBezTo>
                    <a:pt x="400" y="701"/>
                    <a:pt x="414" y="687"/>
                    <a:pt x="429" y="673"/>
                  </a:cubicBezTo>
                  <a:cubicBezTo>
                    <a:pt x="429" y="612"/>
                    <a:pt x="368" y="571"/>
                    <a:pt x="347" y="530"/>
                  </a:cubicBezTo>
                  <a:cubicBezTo>
                    <a:pt x="306" y="428"/>
                    <a:pt x="408" y="388"/>
                    <a:pt x="388" y="306"/>
                  </a:cubicBezTo>
                  <a:cubicBezTo>
                    <a:pt x="368" y="245"/>
                    <a:pt x="347" y="184"/>
                    <a:pt x="388" y="102"/>
                  </a:cubicBezTo>
                  <a:cubicBezTo>
                    <a:pt x="347" y="82"/>
                    <a:pt x="327" y="62"/>
                    <a:pt x="327" y="21"/>
                  </a:cubicBezTo>
                  <a:cubicBezTo>
                    <a:pt x="327" y="1"/>
                    <a:pt x="306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0" name="Google Shape;27510;p31"/>
            <p:cNvSpPr/>
            <p:nvPr/>
          </p:nvSpPr>
          <p:spPr>
            <a:xfrm>
              <a:off x="-3105900" y="5366328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82" y="1"/>
                  </a:moveTo>
                  <a:cubicBezTo>
                    <a:pt x="41" y="21"/>
                    <a:pt x="21" y="41"/>
                    <a:pt x="0" y="82"/>
                  </a:cubicBezTo>
                  <a:cubicBezTo>
                    <a:pt x="0" y="143"/>
                    <a:pt x="21" y="225"/>
                    <a:pt x="61" y="286"/>
                  </a:cubicBezTo>
                  <a:cubicBezTo>
                    <a:pt x="61" y="286"/>
                    <a:pt x="82" y="306"/>
                    <a:pt x="82" y="306"/>
                  </a:cubicBezTo>
                  <a:cubicBezTo>
                    <a:pt x="102" y="286"/>
                    <a:pt x="123" y="286"/>
                    <a:pt x="143" y="286"/>
                  </a:cubicBezTo>
                  <a:cubicBezTo>
                    <a:pt x="163" y="306"/>
                    <a:pt x="123" y="347"/>
                    <a:pt x="163" y="347"/>
                  </a:cubicBezTo>
                  <a:cubicBezTo>
                    <a:pt x="224" y="367"/>
                    <a:pt x="286" y="347"/>
                    <a:pt x="347" y="388"/>
                  </a:cubicBezTo>
                  <a:cubicBezTo>
                    <a:pt x="367" y="388"/>
                    <a:pt x="387" y="388"/>
                    <a:pt x="387" y="347"/>
                  </a:cubicBezTo>
                  <a:cubicBezTo>
                    <a:pt x="286" y="286"/>
                    <a:pt x="204" y="225"/>
                    <a:pt x="123" y="123"/>
                  </a:cubicBezTo>
                  <a:cubicBezTo>
                    <a:pt x="102" y="82"/>
                    <a:pt x="143" y="2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1" name="Google Shape;27511;p31"/>
            <p:cNvSpPr/>
            <p:nvPr/>
          </p:nvSpPr>
          <p:spPr>
            <a:xfrm>
              <a:off x="-3135425" y="5632603"/>
              <a:ext cx="10700" cy="6150"/>
            </a:xfrm>
            <a:custGeom>
              <a:avLst/>
              <a:gdLst/>
              <a:ahLst/>
              <a:cxnLst/>
              <a:rect l="l" t="t" r="r" b="b"/>
              <a:pathLst>
                <a:path w="428" h="246" extrusionOk="0">
                  <a:moveTo>
                    <a:pt x="0" y="1"/>
                  </a:moveTo>
                  <a:cubicBezTo>
                    <a:pt x="0" y="21"/>
                    <a:pt x="0" y="42"/>
                    <a:pt x="0" y="62"/>
                  </a:cubicBezTo>
                  <a:cubicBezTo>
                    <a:pt x="61" y="82"/>
                    <a:pt x="102" y="164"/>
                    <a:pt x="204" y="164"/>
                  </a:cubicBezTo>
                  <a:cubicBezTo>
                    <a:pt x="209" y="162"/>
                    <a:pt x="215" y="161"/>
                    <a:pt x="220" y="161"/>
                  </a:cubicBezTo>
                  <a:cubicBezTo>
                    <a:pt x="273" y="161"/>
                    <a:pt x="315" y="245"/>
                    <a:pt x="407" y="245"/>
                  </a:cubicBezTo>
                  <a:cubicBezTo>
                    <a:pt x="407" y="184"/>
                    <a:pt x="428" y="143"/>
                    <a:pt x="387" y="123"/>
                  </a:cubicBezTo>
                  <a:cubicBezTo>
                    <a:pt x="372" y="108"/>
                    <a:pt x="357" y="104"/>
                    <a:pt x="342" y="104"/>
                  </a:cubicBezTo>
                  <a:cubicBezTo>
                    <a:pt x="326" y="104"/>
                    <a:pt x="309" y="109"/>
                    <a:pt x="293" y="109"/>
                  </a:cubicBezTo>
                  <a:cubicBezTo>
                    <a:pt x="283" y="109"/>
                    <a:pt x="274" y="107"/>
                    <a:pt x="265" y="103"/>
                  </a:cubicBezTo>
                  <a:cubicBezTo>
                    <a:pt x="245" y="62"/>
                    <a:pt x="245" y="2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2" name="Google Shape;27512;p31"/>
            <p:cNvSpPr/>
            <p:nvPr/>
          </p:nvSpPr>
          <p:spPr>
            <a:xfrm>
              <a:off x="-3049900" y="4494678"/>
              <a:ext cx="8175" cy="6150"/>
            </a:xfrm>
            <a:custGeom>
              <a:avLst/>
              <a:gdLst/>
              <a:ahLst/>
              <a:cxnLst/>
              <a:rect l="l" t="t" r="r" b="b"/>
              <a:pathLst>
                <a:path w="327" h="246" extrusionOk="0">
                  <a:moveTo>
                    <a:pt x="21" y="1"/>
                  </a:moveTo>
                  <a:cubicBezTo>
                    <a:pt x="1" y="103"/>
                    <a:pt x="82" y="164"/>
                    <a:pt x="102" y="245"/>
                  </a:cubicBezTo>
                  <a:cubicBezTo>
                    <a:pt x="143" y="245"/>
                    <a:pt x="164" y="204"/>
                    <a:pt x="204" y="204"/>
                  </a:cubicBezTo>
                  <a:cubicBezTo>
                    <a:pt x="204" y="164"/>
                    <a:pt x="204" y="143"/>
                    <a:pt x="184" y="103"/>
                  </a:cubicBezTo>
                  <a:cubicBezTo>
                    <a:pt x="164" y="103"/>
                    <a:pt x="143" y="103"/>
                    <a:pt x="123" y="82"/>
                  </a:cubicBezTo>
                  <a:cubicBezTo>
                    <a:pt x="131" y="74"/>
                    <a:pt x="140" y="69"/>
                    <a:pt x="148" y="69"/>
                  </a:cubicBezTo>
                  <a:cubicBezTo>
                    <a:pt x="160" y="69"/>
                    <a:pt x="172" y="79"/>
                    <a:pt x="184" y="103"/>
                  </a:cubicBezTo>
                  <a:lnTo>
                    <a:pt x="306" y="103"/>
                  </a:lnTo>
                  <a:cubicBezTo>
                    <a:pt x="326" y="62"/>
                    <a:pt x="326" y="2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3" name="Google Shape;27513;p31"/>
            <p:cNvSpPr/>
            <p:nvPr/>
          </p:nvSpPr>
          <p:spPr>
            <a:xfrm>
              <a:off x="-3076375" y="5456453"/>
              <a:ext cx="6650" cy="8175"/>
            </a:xfrm>
            <a:custGeom>
              <a:avLst/>
              <a:gdLst/>
              <a:ahLst/>
              <a:cxnLst/>
              <a:rect l="l" t="t" r="r" b="b"/>
              <a:pathLst>
                <a:path w="266" h="327" extrusionOk="0">
                  <a:moveTo>
                    <a:pt x="143" y="0"/>
                  </a:moveTo>
                  <a:cubicBezTo>
                    <a:pt x="102" y="61"/>
                    <a:pt x="82" y="123"/>
                    <a:pt x="1" y="184"/>
                  </a:cubicBezTo>
                  <a:cubicBezTo>
                    <a:pt x="102" y="204"/>
                    <a:pt x="102" y="306"/>
                    <a:pt x="184" y="326"/>
                  </a:cubicBezTo>
                  <a:cubicBezTo>
                    <a:pt x="225" y="306"/>
                    <a:pt x="245" y="265"/>
                    <a:pt x="265" y="204"/>
                  </a:cubicBezTo>
                  <a:cubicBezTo>
                    <a:pt x="225" y="184"/>
                    <a:pt x="204" y="143"/>
                    <a:pt x="184" y="123"/>
                  </a:cubicBezTo>
                  <a:cubicBezTo>
                    <a:pt x="164" y="82"/>
                    <a:pt x="204" y="61"/>
                    <a:pt x="204" y="41"/>
                  </a:cubicBezTo>
                  <a:cubicBezTo>
                    <a:pt x="184" y="21"/>
                    <a:pt x="164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4" name="Google Shape;27514;p31"/>
            <p:cNvSpPr/>
            <p:nvPr/>
          </p:nvSpPr>
          <p:spPr>
            <a:xfrm>
              <a:off x="-3025450" y="4558328"/>
              <a:ext cx="5625" cy="7675"/>
            </a:xfrm>
            <a:custGeom>
              <a:avLst/>
              <a:gdLst/>
              <a:ahLst/>
              <a:cxnLst/>
              <a:rect l="l" t="t" r="r" b="b"/>
              <a:pathLst>
                <a:path w="225" h="307" extrusionOk="0">
                  <a:moveTo>
                    <a:pt x="122" y="1"/>
                  </a:moveTo>
                  <a:cubicBezTo>
                    <a:pt x="102" y="21"/>
                    <a:pt x="82" y="41"/>
                    <a:pt x="61" y="62"/>
                  </a:cubicBezTo>
                  <a:cubicBezTo>
                    <a:pt x="61" y="82"/>
                    <a:pt x="82" y="82"/>
                    <a:pt x="82" y="102"/>
                  </a:cubicBezTo>
                  <a:cubicBezTo>
                    <a:pt x="61" y="163"/>
                    <a:pt x="21" y="184"/>
                    <a:pt x="0" y="225"/>
                  </a:cubicBezTo>
                  <a:cubicBezTo>
                    <a:pt x="21" y="265"/>
                    <a:pt x="41" y="286"/>
                    <a:pt x="82" y="306"/>
                  </a:cubicBezTo>
                  <a:cubicBezTo>
                    <a:pt x="122" y="265"/>
                    <a:pt x="163" y="245"/>
                    <a:pt x="183" y="225"/>
                  </a:cubicBezTo>
                  <a:cubicBezTo>
                    <a:pt x="204" y="184"/>
                    <a:pt x="143" y="143"/>
                    <a:pt x="163" y="102"/>
                  </a:cubicBezTo>
                  <a:cubicBezTo>
                    <a:pt x="183" y="62"/>
                    <a:pt x="224" y="62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5" name="Google Shape;27515;p31"/>
            <p:cNvSpPr/>
            <p:nvPr/>
          </p:nvSpPr>
          <p:spPr>
            <a:xfrm>
              <a:off x="-3255600" y="4613703"/>
              <a:ext cx="6650" cy="6075"/>
            </a:xfrm>
            <a:custGeom>
              <a:avLst/>
              <a:gdLst/>
              <a:ahLst/>
              <a:cxnLst/>
              <a:rect l="l" t="t" r="r" b="b"/>
              <a:pathLst>
                <a:path w="266" h="243" extrusionOk="0">
                  <a:moveTo>
                    <a:pt x="52" y="0"/>
                  </a:moveTo>
                  <a:cubicBezTo>
                    <a:pt x="37" y="0"/>
                    <a:pt x="21" y="5"/>
                    <a:pt x="1" y="26"/>
                  </a:cubicBezTo>
                  <a:cubicBezTo>
                    <a:pt x="62" y="66"/>
                    <a:pt x="62" y="148"/>
                    <a:pt x="103" y="209"/>
                  </a:cubicBezTo>
                  <a:cubicBezTo>
                    <a:pt x="139" y="233"/>
                    <a:pt x="153" y="243"/>
                    <a:pt x="180" y="243"/>
                  </a:cubicBezTo>
                  <a:cubicBezTo>
                    <a:pt x="199" y="243"/>
                    <a:pt x="223" y="238"/>
                    <a:pt x="266" y="229"/>
                  </a:cubicBezTo>
                  <a:cubicBezTo>
                    <a:pt x="225" y="128"/>
                    <a:pt x="164" y="66"/>
                    <a:pt x="103" y="5"/>
                  </a:cubicBezTo>
                  <a:cubicBezTo>
                    <a:pt x="82" y="5"/>
                    <a:pt x="67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6" name="Google Shape;27516;p31"/>
            <p:cNvSpPr/>
            <p:nvPr/>
          </p:nvSpPr>
          <p:spPr>
            <a:xfrm>
              <a:off x="-3110475" y="5233903"/>
              <a:ext cx="6125" cy="4625"/>
            </a:xfrm>
            <a:custGeom>
              <a:avLst/>
              <a:gdLst/>
              <a:ahLst/>
              <a:cxnLst/>
              <a:rect l="l" t="t" r="r" b="b"/>
              <a:pathLst>
                <a:path w="245" h="185" extrusionOk="0">
                  <a:moveTo>
                    <a:pt x="168" y="0"/>
                  </a:moveTo>
                  <a:cubicBezTo>
                    <a:pt x="152" y="0"/>
                    <a:pt x="136" y="3"/>
                    <a:pt x="122" y="3"/>
                  </a:cubicBezTo>
                  <a:cubicBezTo>
                    <a:pt x="61" y="23"/>
                    <a:pt x="82" y="64"/>
                    <a:pt x="61" y="104"/>
                  </a:cubicBezTo>
                  <a:cubicBezTo>
                    <a:pt x="61" y="145"/>
                    <a:pt x="0" y="125"/>
                    <a:pt x="0" y="166"/>
                  </a:cubicBezTo>
                  <a:cubicBezTo>
                    <a:pt x="31" y="178"/>
                    <a:pt x="60" y="185"/>
                    <a:pt x="87" y="185"/>
                  </a:cubicBezTo>
                  <a:cubicBezTo>
                    <a:pt x="149" y="185"/>
                    <a:pt x="202" y="149"/>
                    <a:pt x="244" y="64"/>
                  </a:cubicBezTo>
                  <a:cubicBezTo>
                    <a:pt x="231" y="9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7" name="Google Shape;27517;p31"/>
            <p:cNvSpPr/>
            <p:nvPr/>
          </p:nvSpPr>
          <p:spPr>
            <a:xfrm>
              <a:off x="-3263225" y="5527103"/>
              <a:ext cx="5125" cy="5750"/>
            </a:xfrm>
            <a:custGeom>
              <a:avLst/>
              <a:gdLst/>
              <a:ahLst/>
              <a:cxnLst/>
              <a:rect l="l" t="t" r="r" b="b"/>
              <a:pathLst>
                <a:path w="205" h="230" extrusionOk="0">
                  <a:moveTo>
                    <a:pt x="100" y="0"/>
                  </a:moveTo>
                  <a:cubicBezTo>
                    <a:pt x="77" y="0"/>
                    <a:pt x="51" y="5"/>
                    <a:pt x="21" y="26"/>
                  </a:cubicBezTo>
                  <a:lnTo>
                    <a:pt x="41" y="26"/>
                  </a:lnTo>
                  <a:cubicBezTo>
                    <a:pt x="0" y="87"/>
                    <a:pt x="21" y="148"/>
                    <a:pt x="62" y="229"/>
                  </a:cubicBezTo>
                  <a:cubicBezTo>
                    <a:pt x="102" y="168"/>
                    <a:pt x="163" y="168"/>
                    <a:pt x="204" y="148"/>
                  </a:cubicBezTo>
                  <a:cubicBezTo>
                    <a:pt x="204" y="87"/>
                    <a:pt x="163" y="46"/>
                    <a:pt x="163" y="5"/>
                  </a:cubicBezTo>
                  <a:cubicBezTo>
                    <a:pt x="143" y="5"/>
                    <a:pt x="123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8" name="Google Shape;27518;p31"/>
            <p:cNvSpPr/>
            <p:nvPr/>
          </p:nvSpPr>
          <p:spPr>
            <a:xfrm>
              <a:off x="-3130850" y="5639228"/>
              <a:ext cx="4600" cy="8175"/>
            </a:xfrm>
            <a:custGeom>
              <a:avLst/>
              <a:gdLst/>
              <a:ahLst/>
              <a:cxnLst/>
              <a:rect l="l" t="t" r="r" b="b"/>
              <a:pathLst>
                <a:path w="184" h="327" extrusionOk="0">
                  <a:moveTo>
                    <a:pt x="41" y="1"/>
                  </a:moveTo>
                  <a:cubicBezTo>
                    <a:pt x="41" y="1"/>
                    <a:pt x="21" y="21"/>
                    <a:pt x="0" y="21"/>
                  </a:cubicBezTo>
                  <a:cubicBezTo>
                    <a:pt x="0" y="41"/>
                    <a:pt x="0" y="62"/>
                    <a:pt x="0" y="62"/>
                  </a:cubicBezTo>
                  <a:cubicBezTo>
                    <a:pt x="21" y="82"/>
                    <a:pt x="62" y="82"/>
                    <a:pt x="62" y="102"/>
                  </a:cubicBezTo>
                  <a:lnTo>
                    <a:pt x="62" y="225"/>
                  </a:lnTo>
                  <a:cubicBezTo>
                    <a:pt x="82" y="265"/>
                    <a:pt x="123" y="306"/>
                    <a:pt x="163" y="326"/>
                  </a:cubicBezTo>
                  <a:cubicBezTo>
                    <a:pt x="184" y="286"/>
                    <a:pt x="163" y="245"/>
                    <a:pt x="163" y="204"/>
                  </a:cubicBezTo>
                  <a:cubicBezTo>
                    <a:pt x="163" y="184"/>
                    <a:pt x="123" y="184"/>
                    <a:pt x="123" y="164"/>
                  </a:cubicBezTo>
                  <a:cubicBezTo>
                    <a:pt x="143" y="143"/>
                    <a:pt x="143" y="123"/>
                    <a:pt x="143" y="123"/>
                  </a:cubicBezTo>
                  <a:cubicBezTo>
                    <a:pt x="143" y="102"/>
                    <a:pt x="143" y="82"/>
                    <a:pt x="143" y="82"/>
                  </a:cubicBezTo>
                  <a:cubicBezTo>
                    <a:pt x="102" y="41"/>
                    <a:pt x="102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9" name="Google Shape;27519;p31"/>
            <p:cNvSpPr/>
            <p:nvPr/>
          </p:nvSpPr>
          <p:spPr>
            <a:xfrm>
              <a:off x="-3097250" y="5361103"/>
              <a:ext cx="5625" cy="5900"/>
            </a:xfrm>
            <a:custGeom>
              <a:avLst/>
              <a:gdLst/>
              <a:ahLst/>
              <a:cxnLst/>
              <a:rect l="l" t="t" r="r" b="b"/>
              <a:pathLst>
                <a:path w="225" h="236" extrusionOk="0">
                  <a:moveTo>
                    <a:pt x="66" y="0"/>
                  </a:moveTo>
                  <a:cubicBezTo>
                    <a:pt x="58" y="0"/>
                    <a:pt x="49" y="2"/>
                    <a:pt x="41" y="6"/>
                  </a:cubicBezTo>
                  <a:cubicBezTo>
                    <a:pt x="1" y="47"/>
                    <a:pt x="41" y="47"/>
                    <a:pt x="41" y="67"/>
                  </a:cubicBezTo>
                  <a:cubicBezTo>
                    <a:pt x="41" y="87"/>
                    <a:pt x="41" y="108"/>
                    <a:pt x="41" y="149"/>
                  </a:cubicBezTo>
                  <a:cubicBezTo>
                    <a:pt x="102" y="149"/>
                    <a:pt x="102" y="230"/>
                    <a:pt x="164" y="230"/>
                  </a:cubicBezTo>
                  <a:cubicBezTo>
                    <a:pt x="164" y="230"/>
                    <a:pt x="169" y="235"/>
                    <a:pt x="176" y="235"/>
                  </a:cubicBezTo>
                  <a:cubicBezTo>
                    <a:pt x="184" y="235"/>
                    <a:pt x="194" y="230"/>
                    <a:pt x="204" y="210"/>
                  </a:cubicBezTo>
                  <a:cubicBezTo>
                    <a:pt x="225" y="149"/>
                    <a:pt x="164" y="108"/>
                    <a:pt x="184" y="26"/>
                  </a:cubicBezTo>
                  <a:cubicBezTo>
                    <a:pt x="135" y="26"/>
                    <a:pt x="99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0" name="Google Shape;27520;p31"/>
            <p:cNvSpPr/>
            <p:nvPr/>
          </p:nvSpPr>
          <p:spPr>
            <a:xfrm>
              <a:off x="-3095200" y="5337828"/>
              <a:ext cx="5100" cy="5100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61" y="0"/>
                  </a:moveTo>
                  <a:cubicBezTo>
                    <a:pt x="20" y="41"/>
                    <a:pt x="20" y="82"/>
                    <a:pt x="0" y="122"/>
                  </a:cubicBezTo>
                  <a:cubicBezTo>
                    <a:pt x="20" y="163"/>
                    <a:pt x="61" y="163"/>
                    <a:pt x="102" y="204"/>
                  </a:cubicBezTo>
                  <a:cubicBezTo>
                    <a:pt x="143" y="163"/>
                    <a:pt x="183" y="163"/>
                    <a:pt x="183" y="122"/>
                  </a:cubicBezTo>
                  <a:cubicBezTo>
                    <a:pt x="143" y="82"/>
                    <a:pt x="204" y="41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1" name="Google Shape;27521;p31"/>
            <p:cNvSpPr/>
            <p:nvPr/>
          </p:nvSpPr>
          <p:spPr>
            <a:xfrm>
              <a:off x="-3303450" y="4992628"/>
              <a:ext cx="3600" cy="7150"/>
            </a:xfrm>
            <a:custGeom>
              <a:avLst/>
              <a:gdLst/>
              <a:ahLst/>
              <a:cxnLst/>
              <a:rect l="l" t="t" r="r" b="b"/>
              <a:pathLst>
                <a:path w="144" h="286" extrusionOk="0">
                  <a:moveTo>
                    <a:pt x="82" y="0"/>
                  </a:moveTo>
                  <a:cubicBezTo>
                    <a:pt x="62" y="21"/>
                    <a:pt x="21" y="41"/>
                    <a:pt x="1" y="82"/>
                  </a:cubicBezTo>
                  <a:cubicBezTo>
                    <a:pt x="41" y="143"/>
                    <a:pt x="62" y="184"/>
                    <a:pt x="1" y="245"/>
                  </a:cubicBezTo>
                  <a:cubicBezTo>
                    <a:pt x="21" y="265"/>
                    <a:pt x="41" y="285"/>
                    <a:pt x="82" y="285"/>
                  </a:cubicBezTo>
                  <a:cubicBezTo>
                    <a:pt x="102" y="245"/>
                    <a:pt x="143" y="245"/>
                    <a:pt x="143" y="204"/>
                  </a:cubicBezTo>
                  <a:cubicBezTo>
                    <a:pt x="123" y="123"/>
                    <a:pt x="123" y="123"/>
                    <a:pt x="143" y="41"/>
                  </a:cubicBezTo>
                  <a:cubicBezTo>
                    <a:pt x="123" y="41"/>
                    <a:pt x="123" y="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2" name="Google Shape;27522;p31"/>
            <p:cNvSpPr/>
            <p:nvPr/>
          </p:nvSpPr>
          <p:spPr>
            <a:xfrm>
              <a:off x="-3139000" y="5612253"/>
              <a:ext cx="5625" cy="5100"/>
            </a:xfrm>
            <a:custGeom>
              <a:avLst/>
              <a:gdLst/>
              <a:ahLst/>
              <a:cxnLst/>
              <a:rect l="l" t="t" r="r" b="b"/>
              <a:pathLst>
                <a:path w="225" h="204" extrusionOk="0">
                  <a:moveTo>
                    <a:pt x="123" y="0"/>
                  </a:moveTo>
                  <a:cubicBezTo>
                    <a:pt x="82" y="0"/>
                    <a:pt x="41" y="0"/>
                    <a:pt x="21" y="41"/>
                  </a:cubicBezTo>
                  <a:cubicBezTo>
                    <a:pt x="41" y="102"/>
                    <a:pt x="1" y="163"/>
                    <a:pt x="82" y="204"/>
                  </a:cubicBezTo>
                  <a:cubicBezTo>
                    <a:pt x="102" y="184"/>
                    <a:pt x="123" y="163"/>
                    <a:pt x="143" y="163"/>
                  </a:cubicBezTo>
                  <a:cubicBezTo>
                    <a:pt x="159" y="163"/>
                    <a:pt x="173" y="166"/>
                    <a:pt x="184" y="166"/>
                  </a:cubicBezTo>
                  <a:cubicBezTo>
                    <a:pt x="200" y="166"/>
                    <a:pt x="212" y="159"/>
                    <a:pt x="225" y="122"/>
                  </a:cubicBezTo>
                  <a:cubicBezTo>
                    <a:pt x="184" y="82"/>
                    <a:pt x="143" y="61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3" name="Google Shape;27523;p31"/>
            <p:cNvSpPr/>
            <p:nvPr/>
          </p:nvSpPr>
          <p:spPr>
            <a:xfrm>
              <a:off x="-3109475" y="5318978"/>
              <a:ext cx="5125" cy="4100"/>
            </a:xfrm>
            <a:custGeom>
              <a:avLst/>
              <a:gdLst/>
              <a:ahLst/>
              <a:cxnLst/>
              <a:rect l="l" t="t" r="r" b="b"/>
              <a:pathLst>
                <a:path w="205" h="164" extrusionOk="0">
                  <a:moveTo>
                    <a:pt x="82" y="1"/>
                  </a:moveTo>
                  <a:cubicBezTo>
                    <a:pt x="62" y="21"/>
                    <a:pt x="42" y="41"/>
                    <a:pt x="1" y="82"/>
                  </a:cubicBezTo>
                  <a:cubicBezTo>
                    <a:pt x="143" y="164"/>
                    <a:pt x="143" y="164"/>
                    <a:pt x="204" y="164"/>
                  </a:cubicBezTo>
                  <a:cubicBezTo>
                    <a:pt x="204" y="102"/>
                    <a:pt x="204" y="62"/>
                    <a:pt x="204" y="21"/>
                  </a:cubicBezTo>
                  <a:cubicBezTo>
                    <a:pt x="184" y="21"/>
                    <a:pt x="164" y="26"/>
                    <a:pt x="143" y="26"/>
                  </a:cubicBezTo>
                  <a:cubicBezTo>
                    <a:pt x="123" y="26"/>
                    <a:pt x="103" y="2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4" name="Google Shape;27524;p31"/>
            <p:cNvSpPr/>
            <p:nvPr/>
          </p:nvSpPr>
          <p:spPr>
            <a:xfrm>
              <a:off x="-3104375" y="5325978"/>
              <a:ext cx="5625" cy="4225"/>
            </a:xfrm>
            <a:custGeom>
              <a:avLst/>
              <a:gdLst/>
              <a:ahLst/>
              <a:cxnLst/>
              <a:rect l="l" t="t" r="r" b="b"/>
              <a:pathLst>
                <a:path w="225" h="169" extrusionOk="0">
                  <a:moveTo>
                    <a:pt x="102" y="87"/>
                  </a:moveTo>
                  <a:cubicBezTo>
                    <a:pt x="102" y="87"/>
                    <a:pt x="102" y="108"/>
                    <a:pt x="102" y="108"/>
                  </a:cubicBezTo>
                  <a:lnTo>
                    <a:pt x="82" y="108"/>
                  </a:lnTo>
                  <a:lnTo>
                    <a:pt x="102" y="87"/>
                  </a:lnTo>
                  <a:close/>
                  <a:moveTo>
                    <a:pt x="75" y="0"/>
                  </a:moveTo>
                  <a:cubicBezTo>
                    <a:pt x="64" y="0"/>
                    <a:pt x="52" y="2"/>
                    <a:pt x="41" y="6"/>
                  </a:cubicBezTo>
                  <a:cubicBezTo>
                    <a:pt x="21" y="47"/>
                    <a:pt x="41" y="67"/>
                    <a:pt x="62" y="87"/>
                  </a:cubicBezTo>
                  <a:cubicBezTo>
                    <a:pt x="62" y="108"/>
                    <a:pt x="0" y="128"/>
                    <a:pt x="62" y="169"/>
                  </a:cubicBezTo>
                  <a:cubicBezTo>
                    <a:pt x="73" y="157"/>
                    <a:pt x="92" y="145"/>
                    <a:pt x="113" y="145"/>
                  </a:cubicBezTo>
                  <a:cubicBezTo>
                    <a:pt x="129" y="145"/>
                    <a:pt x="146" y="151"/>
                    <a:pt x="163" y="169"/>
                  </a:cubicBezTo>
                  <a:cubicBezTo>
                    <a:pt x="184" y="128"/>
                    <a:pt x="225" y="128"/>
                    <a:pt x="225" y="67"/>
                  </a:cubicBezTo>
                  <a:cubicBezTo>
                    <a:pt x="175" y="34"/>
                    <a:pt x="125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5" name="Google Shape;27525;p31"/>
            <p:cNvSpPr/>
            <p:nvPr/>
          </p:nvSpPr>
          <p:spPr>
            <a:xfrm>
              <a:off x="-3128300" y="4505378"/>
              <a:ext cx="3075" cy="5850"/>
            </a:xfrm>
            <a:custGeom>
              <a:avLst/>
              <a:gdLst/>
              <a:ahLst/>
              <a:cxnLst/>
              <a:rect l="l" t="t" r="r" b="b"/>
              <a:pathLst>
                <a:path w="123" h="234" extrusionOk="0">
                  <a:moveTo>
                    <a:pt x="82" y="1"/>
                  </a:moveTo>
                  <a:cubicBezTo>
                    <a:pt x="41" y="1"/>
                    <a:pt x="21" y="1"/>
                    <a:pt x="21" y="21"/>
                  </a:cubicBezTo>
                  <a:cubicBezTo>
                    <a:pt x="0" y="41"/>
                    <a:pt x="21" y="62"/>
                    <a:pt x="41" y="82"/>
                  </a:cubicBezTo>
                  <a:cubicBezTo>
                    <a:pt x="21" y="143"/>
                    <a:pt x="0" y="184"/>
                    <a:pt x="21" y="225"/>
                  </a:cubicBezTo>
                  <a:cubicBezTo>
                    <a:pt x="48" y="225"/>
                    <a:pt x="66" y="234"/>
                    <a:pt x="87" y="234"/>
                  </a:cubicBezTo>
                  <a:cubicBezTo>
                    <a:pt x="98" y="234"/>
                    <a:pt x="109" y="231"/>
                    <a:pt x="122" y="225"/>
                  </a:cubicBezTo>
                  <a:cubicBezTo>
                    <a:pt x="122" y="143"/>
                    <a:pt x="122" y="62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6" name="Google Shape;27526;p31"/>
            <p:cNvSpPr/>
            <p:nvPr/>
          </p:nvSpPr>
          <p:spPr>
            <a:xfrm>
              <a:off x="-3127800" y="4513003"/>
              <a:ext cx="4100" cy="5125"/>
            </a:xfrm>
            <a:custGeom>
              <a:avLst/>
              <a:gdLst/>
              <a:ahLst/>
              <a:cxnLst/>
              <a:rect l="l" t="t" r="r" b="b"/>
              <a:pathLst>
                <a:path w="164" h="205" extrusionOk="0">
                  <a:moveTo>
                    <a:pt x="62" y="1"/>
                  </a:moveTo>
                  <a:cubicBezTo>
                    <a:pt x="41" y="42"/>
                    <a:pt x="1" y="62"/>
                    <a:pt x="1" y="103"/>
                  </a:cubicBezTo>
                  <a:cubicBezTo>
                    <a:pt x="21" y="144"/>
                    <a:pt x="82" y="164"/>
                    <a:pt x="123" y="205"/>
                  </a:cubicBezTo>
                  <a:cubicBezTo>
                    <a:pt x="164" y="164"/>
                    <a:pt x="164" y="123"/>
                    <a:pt x="164" y="82"/>
                  </a:cubicBezTo>
                  <a:cubicBezTo>
                    <a:pt x="143" y="62"/>
                    <a:pt x="123" y="2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7" name="Google Shape;27527;p31"/>
            <p:cNvSpPr/>
            <p:nvPr/>
          </p:nvSpPr>
          <p:spPr>
            <a:xfrm>
              <a:off x="-3279525" y="5305228"/>
              <a:ext cx="4600" cy="5125"/>
            </a:xfrm>
            <a:custGeom>
              <a:avLst/>
              <a:gdLst/>
              <a:ahLst/>
              <a:cxnLst/>
              <a:rect l="l" t="t" r="r" b="b"/>
              <a:pathLst>
                <a:path w="184" h="205" extrusionOk="0">
                  <a:moveTo>
                    <a:pt x="41" y="1"/>
                  </a:moveTo>
                  <a:cubicBezTo>
                    <a:pt x="1" y="42"/>
                    <a:pt x="21" y="62"/>
                    <a:pt x="21" y="103"/>
                  </a:cubicBezTo>
                  <a:cubicBezTo>
                    <a:pt x="41" y="123"/>
                    <a:pt x="82" y="184"/>
                    <a:pt x="123" y="204"/>
                  </a:cubicBezTo>
                  <a:cubicBezTo>
                    <a:pt x="143" y="204"/>
                    <a:pt x="164" y="204"/>
                    <a:pt x="184" y="184"/>
                  </a:cubicBezTo>
                  <a:cubicBezTo>
                    <a:pt x="184" y="164"/>
                    <a:pt x="184" y="143"/>
                    <a:pt x="184" y="123"/>
                  </a:cubicBezTo>
                  <a:cubicBezTo>
                    <a:pt x="123" y="82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8" name="Google Shape;27528;p31"/>
            <p:cNvSpPr/>
            <p:nvPr/>
          </p:nvSpPr>
          <p:spPr>
            <a:xfrm>
              <a:off x="-3085025" y="5525853"/>
              <a:ext cx="3575" cy="4950"/>
            </a:xfrm>
            <a:custGeom>
              <a:avLst/>
              <a:gdLst/>
              <a:ahLst/>
              <a:cxnLst/>
              <a:rect l="l" t="t" r="r" b="b"/>
              <a:pathLst>
                <a:path w="143" h="198" extrusionOk="0">
                  <a:moveTo>
                    <a:pt x="50" y="1"/>
                  </a:moveTo>
                  <a:cubicBezTo>
                    <a:pt x="36" y="1"/>
                    <a:pt x="20" y="5"/>
                    <a:pt x="0" y="14"/>
                  </a:cubicBezTo>
                  <a:cubicBezTo>
                    <a:pt x="21" y="116"/>
                    <a:pt x="21" y="116"/>
                    <a:pt x="143" y="198"/>
                  </a:cubicBezTo>
                  <a:lnTo>
                    <a:pt x="143" y="55"/>
                  </a:lnTo>
                  <a:cubicBezTo>
                    <a:pt x="112" y="40"/>
                    <a:pt x="93" y="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9" name="Google Shape;27529;p31"/>
            <p:cNvSpPr/>
            <p:nvPr/>
          </p:nvSpPr>
          <p:spPr>
            <a:xfrm>
              <a:off x="-3287675" y="5222178"/>
              <a:ext cx="4625" cy="4675"/>
            </a:xfrm>
            <a:custGeom>
              <a:avLst/>
              <a:gdLst/>
              <a:ahLst/>
              <a:cxnLst/>
              <a:rect l="l" t="t" r="r" b="b"/>
              <a:pathLst>
                <a:path w="185" h="187" extrusionOk="0">
                  <a:moveTo>
                    <a:pt x="142" y="1"/>
                  </a:moveTo>
                  <a:cubicBezTo>
                    <a:pt x="62" y="1"/>
                    <a:pt x="57" y="107"/>
                    <a:pt x="1" y="125"/>
                  </a:cubicBezTo>
                  <a:cubicBezTo>
                    <a:pt x="42" y="166"/>
                    <a:pt x="42" y="186"/>
                    <a:pt x="82" y="186"/>
                  </a:cubicBezTo>
                  <a:cubicBezTo>
                    <a:pt x="123" y="166"/>
                    <a:pt x="123" y="105"/>
                    <a:pt x="184" y="85"/>
                  </a:cubicBezTo>
                  <a:cubicBezTo>
                    <a:pt x="164" y="64"/>
                    <a:pt x="184" y="24"/>
                    <a:pt x="164" y="3"/>
                  </a:cubicBezTo>
                  <a:cubicBezTo>
                    <a:pt x="156" y="2"/>
                    <a:pt x="14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0" name="Google Shape;27530;p31"/>
            <p:cNvSpPr/>
            <p:nvPr/>
          </p:nvSpPr>
          <p:spPr>
            <a:xfrm>
              <a:off x="-3103875" y="5272653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82" y="21"/>
                    <a:pt x="62" y="61"/>
                    <a:pt x="1" y="82"/>
                  </a:cubicBezTo>
                  <a:lnTo>
                    <a:pt x="1" y="143"/>
                  </a:lnTo>
                  <a:cubicBezTo>
                    <a:pt x="42" y="184"/>
                    <a:pt x="42" y="224"/>
                    <a:pt x="103" y="224"/>
                  </a:cubicBezTo>
                  <a:cubicBezTo>
                    <a:pt x="143" y="163"/>
                    <a:pt x="82" y="82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1" name="Google Shape;27531;p31"/>
            <p:cNvSpPr/>
            <p:nvPr/>
          </p:nvSpPr>
          <p:spPr>
            <a:xfrm>
              <a:off x="-3316675" y="4725253"/>
              <a:ext cx="4600" cy="4175"/>
            </a:xfrm>
            <a:custGeom>
              <a:avLst/>
              <a:gdLst/>
              <a:ahLst/>
              <a:cxnLst/>
              <a:rect l="l" t="t" r="r" b="b"/>
              <a:pathLst>
                <a:path w="184" h="167" extrusionOk="0">
                  <a:moveTo>
                    <a:pt x="118" y="0"/>
                  </a:moveTo>
                  <a:cubicBezTo>
                    <a:pt x="57" y="0"/>
                    <a:pt x="36" y="71"/>
                    <a:pt x="0" y="126"/>
                  </a:cubicBezTo>
                  <a:cubicBezTo>
                    <a:pt x="20" y="146"/>
                    <a:pt x="41" y="166"/>
                    <a:pt x="61" y="166"/>
                  </a:cubicBezTo>
                  <a:cubicBezTo>
                    <a:pt x="102" y="146"/>
                    <a:pt x="143" y="126"/>
                    <a:pt x="163" y="85"/>
                  </a:cubicBezTo>
                  <a:cubicBezTo>
                    <a:pt x="163" y="65"/>
                    <a:pt x="183" y="24"/>
                    <a:pt x="143" y="3"/>
                  </a:cubicBezTo>
                  <a:cubicBezTo>
                    <a:pt x="134" y="1"/>
                    <a:pt x="126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2" name="Google Shape;27532;p31"/>
            <p:cNvSpPr/>
            <p:nvPr/>
          </p:nvSpPr>
          <p:spPr>
            <a:xfrm>
              <a:off x="-3054475" y="4503353"/>
              <a:ext cx="4100" cy="3575"/>
            </a:xfrm>
            <a:custGeom>
              <a:avLst/>
              <a:gdLst/>
              <a:ahLst/>
              <a:cxnLst/>
              <a:rect l="l" t="t" r="r" b="b"/>
              <a:pathLst>
                <a:path w="164" h="143" extrusionOk="0">
                  <a:moveTo>
                    <a:pt x="82" y="0"/>
                  </a:moveTo>
                  <a:cubicBezTo>
                    <a:pt x="21" y="0"/>
                    <a:pt x="0" y="41"/>
                    <a:pt x="0" y="102"/>
                  </a:cubicBezTo>
                  <a:cubicBezTo>
                    <a:pt x="21" y="122"/>
                    <a:pt x="21" y="122"/>
                    <a:pt x="41" y="143"/>
                  </a:cubicBezTo>
                  <a:cubicBezTo>
                    <a:pt x="102" y="143"/>
                    <a:pt x="143" y="122"/>
                    <a:pt x="163" y="102"/>
                  </a:cubicBezTo>
                  <a:cubicBezTo>
                    <a:pt x="143" y="41"/>
                    <a:pt x="123" y="2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3" name="Google Shape;27533;p31"/>
            <p:cNvSpPr/>
            <p:nvPr/>
          </p:nvSpPr>
          <p:spPr>
            <a:xfrm>
              <a:off x="-3299875" y="4977353"/>
              <a:ext cx="4075" cy="5125"/>
            </a:xfrm>
            <a:custGeom>
              <a:avLst/>
              <a:gdLst/>
              <a:ahLst/>
              <a:cxnLst/>
              <a:rect l="l" t="t" r="r" b="b"/>
              <a:pathLst>
                <a:path w="163" h="205" extrusionOk="0">
                  <a:moveTo>
                    <a:pt x="41" y="0"/>
                  </a:moveTo>
                  <a:cubicBezTo>
                    <a:pt x="20" y="21"/>
                    <a:pt x="20" y="41"/>
                    <a:pt x="0" y="61"/>
                  </a:cubicBezTo>
                  <a:cubicBezTo>
                    <a:pt x="41" y="102"/>
                    <a:pt x="20" y="143"/>
                    <a:pt x="41" y="204"/>
                  </a:cubicBezTo>
                  <a:cubicBezTo>
                    <a:pt x="82" y="184"/>
                    <a:pt x="122" y="184"/>
                    <a:pt x="163" y="123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4" name="Google Shape;27534;p31"/>
            <p:cNvSpPr/>
            <p:nvPr/>
          </p:nvSpPr>
          <p:spPr>
            <a:xfrm>
              <a:off x="-3186350" y="4553228"/>
              <a:ext cx="4600" cy="3725"/>
            </a:xfrm>
            <a:custGeom>
              <a:avLst/>
              <a:gdLst/>
              <a:ahLst/>
              <a:cxnLst/>
              <a:rect l="l" t="t" r="r" b="b"/>
              <a:pathLst>
                <a:path w="184" h="149" extrusionOk="0">
                  <a:moveTo>
                    <a:pt x="102" y="1"/>
                  </a:moveTo>
                  <a:cubicBezTo>
                    <a:pt x="82" y="42"/>
                    <a:pt x="41" y="62"/>
                    <a:pt x="1" y="82"/>
                  </a:cubicBezTo>
                  <a:cubicBezTo>
                    <a:pt x="1" y="103"/>
                    <a:pt x="1" y="123"/>
                    <a:pt x="21" y="143"/>
                  </a:cubicBezTo>
                  <a:cubicBezTo>
                    <a:pt x="36" y="147"/>
                    <a:pt x="50" y="149"/>
                    <a:pt x="62" y="149"/>
                  </a:cubicBezTo>
                  <a:cubicBezTo>
                    <a:pt x="117" y="149"/>
                    <a:pt x="151" y="116"/>
                    <a:pt x="184" y="82"/>
                  </a:cubicBezTo>
                  <a:cubicBezTo>
                    <a:pt x="184" y="21"/>
                    <a:pt x="123" y="42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5" name="Google Shape;27535;p31"/>
            <p:cNvSpPr/>
            <p:nvPr/>
          </p:nvSpPr>
          <p:spPr>
            <a:xfrm>
              <a:off x="-3304475" y="4936103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21" y="1"/>
                  </a:moveTo>
                  <a:cubicBezTo>
                    <a:pt x="21" y="42"/>
                    <a:pt x="1" y="82"/>
                    <a:pt x="1" y="123"/>
                  </a:cubicBezTo>
                  <a:cubicBezTo>
                    <a:pt x="1" y="123"/>
                    <a:pt x="21" y="143"/>
                    <a:pt x="62" y="164"/>
                  </a:cubicBezTo>
                  <a:cubicBezTo>
                    <a:pt x="103" y="123"/>
                    <a:pt x="123" y="103"/>
                    <a:pt x="164" y="62"/>
                  </a:cubicBezTo>
                  <a:cubicBezTo>
                    <a:pt x="123" y="1"/>
                    <a:pt x="62" y="42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6" name="Google Shape;27536;p31"/>
            <p:cNvSpPr/>
            <p:nvPr/>
          </p:nvSpPr>
          <p:spPr>
            <a:xfrm>
              <a:off x="-3104875" y="5278253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61" y="0"/>
                  </a:moveTo>
                  <a:cubicBezTo>
                    <a:pt x="20" y="41"/>
                    <a:pt x="0" y="62"/>
                    <a:pt x="0" y="102"/>
                  </a:cubicBezTo>
                  <a:cubicBezTo>
                    <a:pt x="20" y="123"/>
                    <a:pt x="41" y="163"/>
                    <a:pt x="82" y="163"/>
                  </a:cubicBezTo>
                  <a:cubicBezTo>
                    <a:pt x="143" y="143"/>
                    <a:pt x="143" y="82"/>
                    <a:pt x="122" y="41"/>
                  </a:cubicBezTo>
                  <a:cubicBezTo>
                    <a:pt x="102" y="2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7" name="Google Shape;27537;p31"/>
            <p:cNvSpPr/>
            <p:nvPr/>
          </p:nvSpPr>
          <p:spPr>
            <a:xfrm>
              <a:off x="-3038175" y="4604153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61" y="0"/>
                  </a:moveTo>
                  <a:cubicBezTo>
                    <a:pt x="20" y="21"/>
                    <a:pt x="0" y="41"/>
                    <a:pt x="20" y="82"/>
                  </a:cubicBezTo>
                  <a:cubicBezTo>
                    <a:pt x="41" y="123"/>
                    <a:pt x="61" y="143"/>
                    <a:pt x="102" y="163"/>
                  </a:cubicBezTo>
                  <a:cubicBezTo>
                    <a:pt x="122" y="123"/>
                    <a:pt x="122" y="82"/>
                    <a:pt x="122" y="41"/>
                  </a:cubicBezTo>
                  <a:cubicBezTo>
                    <a:pt x="102" y="21"/>
                    <a:pt x="8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8" name="Google Shape;27538;p31"/>
            <p:cNvSpPr/>
            <p:nvPr/>
          </p:nvSpPr>
          <p:spPr>
            <a:xfrm>
              <a:off x="-3075350" y="4776753"/>
              <a:ext cx="3575" cy="4100"/>
            </a:xfrm>
            <a:custGeom>
              <a:avLst/>
              <a:gdLst/>
              <a:ahLst/>
              <a:cxnLst/>
              <a:rect l="l" t="t" r="r" b="b"/>
              <a:pathLst>
                <a:path w="143" h="164" extrusionOk="0">
                  <a:moveTo>
                    <a:pt x="21" y="0"/>
                  </a:moveTo>
                  <a:cubicBezTo>
                    <a:pt x="41" y="61"/>
                    <a:pt x="0" y="102"/>
                    <a:pt x="82" y="163"/>
                  </a:cubicBezTo>
                  <a:cubicBezTo>
                    <a:pt x="102" y="123"/>
                    <a:pt x="123" y="102"/>
                    <a:pt x="143" y="82"/>
                  </a:cubicBezTo>
                  <a:cubicBezTo>
                    <a:pt x="102" y="0"/>
                    <a:pt x="102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9" name="Google Shape;27539;p31"/>
            <p:cNvSpPr/>
            <p:nvPr/>
          </p:nvSpPr>
          <p:spPr>
            <a:xfrm>
              <a:off x="-3300400" y="4950378"/>
              <a:ext cx="3600" cy="5625"/>
            </a:xfrm>
            <a:custGeom>
              <a:avLst/>
              <a:gdLst/>
              <a:ahLst/>
              <a:cxnLst/>
              <a:rect l="l" t="t" r="r" b="b"/>
              <a:pathLst>
                <a:path w="144" h="225" extrusionOk="0">
                  <a:moveTo>
                    <a:pt x="82" y="0"/>
                  </a:moveTo>
                  <a:cubicBezTo>
                    <a:pt x="62" y="20"/>
                    <a:pt x="41" y="41"/>
                    <a:pt x="21" y="81"/>
                  </a:cubicBezTo>
                  <a:cubicBezTo>
                    <a:pt x="21" y="122"/>
                    <a:pt x="1" y="183"/>
                    <a:pt x="41" y="224"/>
                  </a:cubicBezTo>
                  <a:lnTo>
                    <a:pt x="82" y="224"/>
                  </a:lnTo>
                  <a:cubicBezTo>
                    <a:pt x="62" y="163"/>
                    <a:pt x="82" y="102"/>
                    <a:pt x="143" y="61"/>
                  </a:cubicBezTo>
                  <a:cubicBezTo>
                    <a:pt x="123" y="41"/>
                    <a:pt x="103" y="2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0" name="Google Shape;27540;p31"/>
            <p:cNvSpPr/>
            <p:nvPr/>
          </p:nvSpPr>
          <p:spPr>
            <a:xfrm>
              <a:off x="-3112025" y="4524728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21" y="0"/>
                  </a:moveTo>
                  <a:cubicBezTo>
                    <a:pt x="1" y="21"/>
                    <a:pt x="1" y="62"/>
                    <a:pt x="1" y="62"/>
                  </a:cubicBezTo>
                  <a:lnTo>
                    <a:pt x="103" y="163"/>
                  </a:lnTo>
                  <a:cubicBezTo>
                    <a:pt x="144" y="143"/>
                    <a:pt x="144" y="102"/>
                    <a:pt x="123" y="82"/>
                  </a:cubicBezTo>
                  <a:cubicBezTo>
                    <a:pt x="103" y="41"/>
                    <a:pt x="62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1" name="Google Shape;27541;p31"/>
            <p:cNvSpPr/>
            <p:nvPr/>
          </p:nvSpPr>
          <p:spPr>
            <a:xfrm>
              <a:off x="-3235725" y="5546578"/>
              <a:ext cx="3075" cy="4125"/>
            </a:xfrm>
            <a:custGeom>
              <a:avLst/>
              <a:gdLst/>
              <a:ahLst/>
              <a:cxnLst/>
              <a:rect l="l" t="t" r="r" b="b"/>
              <a:pathLst>
                <a:path w="123" h="165" extrusionOk="0">
                  <a:moveTo>
                    <a:pt x="41" y="0"/>
                  </a:moveTo>
                  <a:cubicBezTo>
                    <a:pt x="0" y="41"/>
                    <a:pt x="21" y="82"/>
                    <a:pt x="21" y="122"/>
                  </a:cubicBezTo>
                  <a:cubicBezTo>
                    <a:pt x="33" y="147"/>
                    <a:pt x="53" y="165"/>
                    <a:pt x="77" y="165"/>
                  </a:cubicBezTo>
                  <a:cubicBezTo>
                    <a:pt x="91" y="165"/>
                    <a:pt x="107" y="158"/>
                    <a:pt x="122" y="143"/>
                  </a:cubicBezTo>
                  <a:lnTo>
                    <a:pt x="122" y="82"/>
                  </a:lnTo>
                  <a:cubicBezTo>
                    <a:pt x="102" y="61"/>
                    <a:pt x="61" y="4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2" name="Google Shape;27542;p31"/>
            <p:cNvSpPr/>
            <p:nvPr/>
          </p:nvSpPr>
          <p:spPr>
            <a:xfrm>
              <a:off x="-3301925" y="4944753"/>
              <a:ext cx="3600" cy="4100"/>
            </a:xfrm>
            <a:custGeom>
              <a:avLst/>
              <a:gdLst/>
              <a:ahLst/>
              <a:cxnLst/>
              <a:rect l="l" t="t" r="r" b="b"/>
              <a:pathLst>
                <a:path w="144" h="164" extrusionOk="0">
                  <a:moveTo>
                    <a:pt x="62" y="1"/>
                  </a:moveTo>
                  <a:cubicBezTo>
                    <a:pt x="41" y="42"/>
                    <a:pt x="1" y="62"/>
                    <a:pt x="1" y="123"/>
                  </a:cubicBezTo>
                  <a:cubicBezTo>
                    <a:pt x="12" y="118"/>
                    <a:pt x="22" y="115"/>
                    <a:pt x="33" y="115"/>
                  </a:cubicBezTo>
                  <a:cubicBezTo>
                    <a:pt x="62" y="115"/>
                    <a:pt x="88" y="134"/>
                    <a:pt x="102" y="164"/>
                  </a:cubicBezTo>
                  <a:lnTo>
                    <a:pt x="143" y="164"/>
                  </a:lnTo>
                  <a:lnTo>
                    <a:pt x="143" y="62"/>
                  </a:lnTo>
                  <a:cubicBezTo>
                    <a:pt x="123" y="62"/>
                    <a:pt x="102" y="42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3" name="Google Shape;27543;p31"/>
            <p:cNvSpPr/>
            <p:nvPr/>
          </p:nvSpPr>
          <p:spPr>
            <a:xfrm>
              <a:off x="-3053975" y="4511478"/>
              <a:ext cx="3075" cy="3800"/>
            </a:xfrm>
            <a:custGeom>
              <a:avLst/>
              <a:gdLst/>
              <a:ahLst/>
              <a:cxnLst/>
              <a:rect l="l" t="t" r="r" b="b"/>
              <a:pathLst>
                <a:path w="123" h="152" extrusionOk="0">
                  <a:moveTo>
                    <a:pt x="62" y="1"/>
                  </a:moveTo>
                  <a:cubicBezTo>
                    <a:pt x="1" y="42"/>
                    <a:pt x="1" y="82"/>
                    <a:pt x="21" y="143"/>
                  </a:cubicBezTo>
                  <a:cubicBezTo>
                    <a:pt x="32" y="149"/>
                    <a:pt x="43" y="151"/>
                    <a:pt x="53" y="151"/>
                  </a:cubicBezTo>
                  <a:cubicBezTo>
                    <a:pt x="82" y="151"/>
                    <a:pt x="108" y="133"/>
                    <a:pt x="123" y="103"/>
                  </a:cubicBezTo>
                  <a:cubicBezTo>
                    <a:pt x="123" y="62"/>
                    <a:pt x="103" y="42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4" name="Google Shape;27544;p31"/>
            <p:cNvSpPr/>
            <p:nvPr/>
          </p:nvSpPr>
          <p:spPr>
            <a:xfrm>
              <a:off x="-3214850" y="4599578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122"/>
                    <a:pt x="0" y="143"/>
                    <a:pt x="122" y="143"/>
                  </a:cubicBezTo>
                  <a:cubicBezTo>
                    <a:pt x="143" y="61"/>
                    <a:pt x="82" y="4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5" name="Google Shape;27545;p31"/>
            <p:cNvSpPr/>
            <p:nvPr/>
          </p:nvSpPr>
          <p:spPr>
            <a:xfrm>
              <a:off x="-3122700" y="5623953"/>
              <a:ext cx="4100" cy="3075"/>
            </a:xfrm>
            <a:custGeom>
              <a:avLst/>
              <a:gdLst/>
              <a:ahLst/>
              <a:cxnLst/>
              <a:rect l="l" t="t" r="r" b="b"/>
              <a:pathLst>
                <a:path w="164" h="123" extrusionOk="0">
                  <a:moveTo>
                    <a:pt x="102" y="1"/>
                  </a:moveTo>
                  <a:cubicBezTo>
                    <a:pt x="82" y="1"/>
                    <a:pt x="41" y="1"/>
                    <a:pt x="21" y="21"/>
                  </a:cubicBezTo>
                  <a:cubicBezTo>
                    <a:pt x="0" y="82"/>
                    <a:pt x="102" y="62"/>
                    <a:pt x="61" y="123"/>
                  </a:cubicBezTo>
                  <a:cubicBezTo>
                    <a:pt x="82" y="123"/>
                    <a:pt x="123" y="123"/>
                    <a:pt x="143" y="102"/>
                  </a:cubicBezTo>
                  <a:cubicBezTo>
                    <a:pt x="163" y="62"/>
                    <a:pt x="143" y="2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6" name="Google Shape;27546;p31"/>
            <p:cNvSpPr/>
            <p:nvPr/>
          </p:nvSpPr>
          <p:spPr>
            <a:xfrm>
              <a:off x="-3126775" y="5660103"/>
              <a:ext cx="2050" cy="4600"/>
            </a:xfrm>
            <a:custGeom>
              <a:avLst/>
              <a:gdLst/>
              <a:ahLst/>
              <a:cxnLst/>
              <a:rect l="l" t="t" r="r" b="b"/>
              <a:pathLst>
                <a:path w="82" h="184" extrusionOk="0">
                  <a:moveTo>
                    <a:pt x="82" y="1"/>
                  </a:moveTo>
                  <a:cubicBezTo>
                    <a:pt x="41" y="1"/>
                    <a:pt x="21" y="21"/>
                    <a:pt x="0" y="41"/>
                  </a:cubicBezTo>
                  <a:cubicBezTo>
                    <a:pt x="21" y="102"/>
                    <a:pt x="0" y="143"/>
                    <a:pt x="21" y="184"/>
                  </a:cubicBezTo>
                  <a:lnTo>
                    <a:pt x="61" y="184"/>
                  </a:lnTo>
                  <a:cubicBezTo>
                    <a:pt x="61" y="123"/>
                    <a:pt x="82" y="62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7" name="Google Shape;27547;p31"/>
            <p:cNvSpPr/>
            <p:nvPr/>
          </p:nvSpPr>
          <p:spPr>
            <a:xfrm>
              <a:off x="-3063125" y="4486028"/>
              <a:ext cx="3575" cy="3075"/>
            </a:xfrm>
            <a:custGeom>
              <a:avLst/>
              <a:gdLst/>
              <a:ahLst/>
              <a:cxnLst/>
              <a:rect l="l" t="t" r="r" b="b"/>
              <a:pathLst>
                <a:path w="143" h="123" extrusionOk="0">
                  <a:moveTo>
                    <a:pt x="61" y="1"/>
                  </a:moveTo>
                  <a:cubicBezTo>
                    <a:pt x="41" y="1"/>
                    <a:pt x="20" y="1"/>
                    <a:pt x="20" y="21"/>
                  </a:cubicBezTo>
                  <a:cubicBezTo>
                    <a:pt x="20" y="41"/>
                    <a:pt x="0" y="62"/>
                    <a:pt x="20" y="82"/>
                  </a:cubicBezTo>
                  <a:cubicBezTo>
                    <a:pt x="20" y="102"/>
                    <a:pt x="41" y="102"/>
                    <a:pt x="82" y="123"/>
                  </a:cubicBezTo>
                  <a:cubicBezTo>
                    <a:pt x="122" y="82"/>
                    <a:pt x="143" y="62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8" name="Google Shape;27548;p31"/>
            <p:cNvSpPr/>
            <p:nvPr/>
          </p:nvSpPr>
          <p:spPr>
            <a:xfrm>
              <a:off x="-3094200" y="5369278"/>
              <a:ext cx="3600" cy="2675"/>
            </a:xfrm>
            <a:custGeom>
              <a:avLst/>
              <a:gdLst/>
              <a:ahLst/>
              <a:cxnLst/>
              <a:rect l="l" t="t" r="r" b="b"/>
              <a:pathLst>
                <a:path w="144" h="107" extrusionOk="0">
                  <a:moveTo>
                    <a:pt x="26" y="1"/>
                  </a:moveTo>
                  <a:cubicBezTo>
                    <a:pt x="18" y="1"/>
                    <a:pt x="10" y="2"/>
                    <a:pt x="1" y="5"/>
                  </a:cubicBezTo>
                  <a:cubicBezTo>
                    <a:pt x="21" y="46"/>
                    <a:pt x="42" y="86"/>
                    <a:pt x="82" y="107"/>
                  </a:cubicBezTo>
                  <a:cubicBezTo>
                    <a:pt x="103" y="107"/>
                    <a:pt x="123" y="107"/>
                    <a:pt x="143" y="86"/>
                  </a:cubicBezTo>
                  <a:lnTo>
                    <a:pt x="143" y="25"/>
                  </a:lnTo>
                  <a:cubicBezTo>
                    <a:pt x="137" y="28"/>
                    <a:pt x="131" y="29"/>
                    <a:pt x="125" y="29"/>
                  </a:cubicBezTo>
                  <a:cubicBezTo>
                    <a:pt x="96" y="29"/>
                    <a:pt x="66" y="1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9" name="Google Shape;27549;p31"/>
            <p:cNvSpPr/>
            <p:nvPr/>
          </p:nvSpPr>
          <p:spPr>
            <a:xfrm>
              <a:off x="-3052450" y="4499278"/>
              <a:ext cx="4100" cy="4200"/>
            </a:xfrm>
            <a:custGeom>
              <a:avLst/>
              <a:gdLst/>
              <a:ahLst/>
              <a:cxnLst/>
              <a:rect l="l" t="t" r="r" b="b"/>
              <a:pathLst>
                <a:path w="164" h="168" extrusionOk="0">
                  <a:moveTo>
                    <a:pt x="42" y="0"/>
                  </a:moveTo>
                  <a:lnTo>
                    <a:pt x="42" y="0"/>
                  </a:lnTo>
                  <a:cubicBezTo>
                    <a:pt x="1" y="61"/>
                    <a:pt x="62" y="82"/>
                    <a:pt x="62" y="122"/>
                  </a:cubicBezTo>
                  <a:cubicBezTo>
                    <a:pt x="97" y="122"/>
                    <a:pt x="117" y="167"/>
                    <a:pt x="147" y="167"/>
                  </a:cubicBezTo>
                  <a:cubicBezTo>
                    <a:pt x="152" y="167"/>
                    <a:pt x="158" y="166"/>
                    <a:pt x="164" y="163"/>
                  </a:cubicBezTo>
                  <a:cubicBezTo>
                    <a:pt x="143" y="102"/>
                    <a:pt x="103" y="4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0" name="Google Shape;27550;p31"/>
            <p:cNvSpPr/>
            <p:nvPr/>
          </p:nvSpPr>
          <p:spPr>
            <a:xfrm>
              <a:off x="-3276975" y="5517553"/>
              <a:ext cx="3075" cy="3575"/>
            </a:xfrm>
            <a:custGeom>
              <a:avLst/>
              <a:gdLst/>
              <a:ahLst/>
              <a:cxnLst/>
              <a:rect l="l" t="t" r="r" b="b"/>
              <a:pathLst>
                <a:path w="123" h="143" extrusionOk="0">
                  <a:moveTo>
                    <a:pt x="82" y="0"/>
                  </a:moveTo>
                  <a:cubicBezTo>
                    <a:pt x="62" y="21"/>
                    <a:pt x="21" y="0"/>
                    <a:pt x="1" y="61"/>
                  </a:cubicBezTo>
                  <a:cubicBezTo>
                    <a:pt x="21" y="82"/>
                    <a:pt x="41" y="102"/>
                    <a:pt x="102" y="143"/>
                  </a:cubicBezTo>
                  <a:cubicBezTo>
                    <a:pt x="123" y="82"/>
                    <a:pt x="123" y="41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1" name="Google Shape;27551;p31"/>
            <p:cNvSpPr/>
            <p:nvPr/>
          </p:nvSpPr>
          <p:spPr>
            <a:xfrm>
              <a:off x="-3241325" y="4615853"/>
              <a:ext cx="2050" cy="5125"/>
            </a:xfrm>
            <a:custGeom>
              <a:avLst/>
              <a:gdLst/>
              <a:ahLst/>
              <a:cxnLst/>
              <a:rect l="l" t="t" r="r" b="b"/>
              <a:pathLst>
                <a:path w="82" h="205" extrusionOk="0">
                  <a:moveTo>
                    <a:pt x="61" y="1"/>
                  </a:moveTo>
                  <a:cubicBezTo>
                    <a:pt x="20" y="1"/>
                    <a:pt x="0" y="21"/>
                    <a:pt x="0" y="42"/>
                  </a:cubicBezTo>
                  <a:cubicBezTo>
                    <a:pt x="0" y="62"/>
                    <a:pt x="20" y="103"/>
                    <a:pt x="41" y="123"/>
                  </a:cubicBezTo>
                  <a:cubicBezTo>
                    <a:pt x="20" y="143"/>
                    <a:pt x="0" y="164"/>
                    <a:pt x="61" y="204"/>
                  </a:cubicBezTo>
                  <a:cubicBezTo>
                    <a:pt x="82" y="123"/>
                    <a:pt x="82" y="62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2" name="Google Shape;27552;p31"/>
            <p:cNvSpPr/>
            <p:nvPr/>
          </p:nvSpPr>
          <p:spPr>
            <a:xfrm>
              <a:off x="-3121675" y="5649928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122" y="0"/>
                  </a:moveTo>
                  <a:cubicBezTo>
                    <a:pt x="82" y="0"/>
                    <a:pt x="20" y="21"/>
                    <a:pt x="0" y="61"/>
                  </a:cubicBezTo>
                  <a:cubicBezTo>
                    <a:pt x="20" y="102"/>
                    <a:pt x="0" y="143"/>
                    <a:pt x="61" y="163"/>
                  </a:cubicBezTo>
                  <a:cubicBezTo>
                    <a:pt x="82" y="143"/>
                    <a:pt x="61" y="122"/>
                    <a:pt x="61" y="122"/>
                  </a:cubicBezTo>
                  <a:cubicBezTo>
                    <a:pt x="61" y="61"/>
                    <a:pt x="102" y="41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3" name="Google Shape;27553;p31"/>
            <p:cNvSpPr/>
            <p:nvPr/>
          </p:nvSpPr>
          <p:spPr>
            <a:xfrm>
              <a:off x="-3188900" y="4541528"/>
              <a:ext cx="3075" cy="3600"/>
            </a:xfrm>
            <a:custGeom>
              <a:avLst/>
              <a:gdLst/>
              <a:ahLst/>
              <a:cxnLst/>
              <a:rect l="l" t="t" r="r" b="b"/>
              <a:pathLst>
                <a:path w="123" h="144" extrusionOk="0">
                  <a:moveTo>
                    <a:pt x="42" y="0"/>
                  </a:moveTo>
                  <a:cubicBezTo>
                    <a:pt x="21" y="21"/>
                    <a:pt x="21" y="21"/>
                    <a:pt x="1" y="41"/>
                  </a:cubicBezTo>
                  <a:cubicBezTo>
                    <a:pt x="21" y="82"/>
                    <a:pt x="21" y="143"/>
                    <a:pt x="103" y="143"/>
                  </a:cubicBezTo>
                  <a:cubicBezTo>
                    <a:pt x="103" y="82"/>
                    <a:pt x="123" y="2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4" name="Google Shape;27554;p31"/>
            <p:cNvSpPr/>
            <p:nvPr/>
          </p:nvSpPr>
          <p:spPr>
            <a:xfrm>
              <a:off x="-3044800" y="4487553"/>
              <a:ext cx="3575" cy="3600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41" y="1"/>
                  </a:moveTo>
                  <a:cubicBezTo>
                    <a:pt x="0" y="62"/>
                    <a:pt x="61" y="103"/>
                    <a:pt x="61" y="143"/>
                  </a:cubicBezTo>
                  <a:cubicBezTo>
                    <a:pt x="102" y="143"/>
                    <a:pt x="122" y="143"/>
                    <a:pt x="143" y="123"/>
                  </a:cubicBezTo>
                  <a:cubicBezTo>
                    <a:pt x="143" y="103"/>
                    <a:pt x="143" y="82"/>
                    <a:pt x="122" y="62"/>
                  </a:cubicBezTo>
                  <a:cubicBezTo>
                    <a:pt x="102" y="62"/>
                    <a:pt x="82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5" name="Google Shape;27555;p31"/>
            <p:cNvSpPr/>
            <p:nvPr/>
          </p:nvSpPr>
          <p:spPr>
            <a:xfrm>
              <a:off x="-3098775" y="5274178"/>
              <a:ext cx="2575" cy="3600"/>
            </a:xfrm>
            <a:custGeom>
              <a:avLst/>
              <a:gdLst/>
              <a:ahLst/>
              <a:cxnLst/>
              <a:rect l="l" t="t" r="r" b="b"/>
              <a:pathLst>
                <a:path w="103" h="144" extrusionOk="0">
                  <a:moveTo>
                    <a:pt x="62" y="0"/>
                  </a:moveTo>
                  <a:cubicBezTo>
                    <a:pt x="1" y="62"/>
                    <a:pt x="1" y="62"/>
                    <a:pt x="21" y="143"/>
                  </a:cubicBezTo>
                  <a:cubicBezTo>
                    <a:pt x="41" y="102"/>
                    <a:pt x="82" y="82"/>
                    <a:pt x="102" y="41"/>
                  </a:cubicBezTo>
                  <a:cubicBezTo>
                    <a:pt x="82" y="21"/>
                    <a:pt x="82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6" name="Google Shape;27556;p31"/>
            <p:cNvSpPr/>
            <p:nvPr/>
          </p:nvSpPr>
          <p:spPr>
            <a:xfrm>
              <a:off x="-3122700" y="5626878"/>
              <a:ext cx="2575" cy="3725"/>
            </a:xfrm>
            <a:custGeom>
              <a:avLst/>
              <a:gdLst/>
              <a:ahLst/>
              <a:cxnLst/>
              <a:rect l="l" t="t" r="r" b="b"/>
              <a:pathLst>
                <a:path w="103" h="149" extrusionOk="0">
                  <a:moveTo>
                    <a:pt x="33" y="1"/>
                  </a:moveTo>
                  <a:cubicBezTo>
                    <a:pt x="26" y="1"/>
                    <a:pt x="21" y="6"/>
                    <a:pt x="21" y="26"/>
                  </a:cubicBezTo>
                  <a:cubicBezTo>
                    <a:pt x="21" y="47"/>
                    <a:pt x="0" y="108"/>
                    <a:pt x="21" y="148"/>
                  </a:cubicBezTo>
                  <a:cubicBezTo>
                    <a:pt x="102" y="87"/>
                    <a:pt x="102" y="87"/>
                    <a:pt x="61" y="6"/>
                  </a:cubicBezTo>
                  <a:cubicBezTo>
                    <a:pt x="51" y="6"/>
                    <a:pt x="41" y="1"/>
                    <a:pt x="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7" name="Google Shape;27557;p31"/>
            <p:cNvSpPr/>
            <p:nvPr/>
          </p:nvSpPr>
          <p:spPr>
            <a:xfrm>
              <a:off x="-3019350" y="4495703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41" y="1"/>
                  </a:moveTo>
                  <a:cubicBezTo>
                    <a:pt x="21" y="21"/>
                    <a:pt x="1" y="41"/>
                    <a:pt x="1" y="82"/>
                  </a:cubicBezTo>
                  <a:cubicBezTo>
                    <a:pt x="21" y="82"/>
                    <a:pt x="41" y="102"/>
                    <a:pt x="62" y="123"/>
                  </a:cubicBezTo>
                  <a:cubicBezTo>
                    <a:pt x="102" y="102"/>
                    <a:pt x="123" y="82"/>
                    <a:pt x="123" y="41"/>
                  </a:cubicBezTo>
                  <a:cubicBezTo>
                    <a:pt x="102" y="21"/>
                    <a:pt x="82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8" name="Google Shape;27558;p31"/>
            <p:cNvSpPr/>
            <p:nvPr/>
          </p:nvSpPr>
          <p:spPr>
            <a:xfrm>
              <a:off x="-3312625" y="4915228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82" y="1"/>
                  </a:moveTo>
                  <a:cubicBezTo>
                    <a:pt x="1" y="21"/>
                    <a:pt x="1" y="62"/>
                    <a:pt x="21" y="123"/>
                  </a:cubicBezTo>
                  <a:cubicBezTo>
                    <a:pt x="42" y="123"/>
                    <a:pt x="62" y="103"/>
                    <a:pt x="82" y="103"/>
                  </a:cubicBezTo>
                  <a:cubicBezTo>
                    <a:pt x="103" y="62"/>
                    <a:pt x="103" y="42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9" name="Google Shape;27559;p31"/>
            <p:cNvSpPr/>
            <p:nvPr/>
          </p:nvSpPr>
          <p:spPr>
            <a:xfrm>
              <a:off x="-3089600" y="4504878"/>
              <a:ext cx="2550" cy="2675"/>
            </a:xfrm>
            <a:custGeom>
              <a:avLst/>
              <a:gdLst/>
              <a:ahLst/>
              <a:cxnLst/>
              <a:rect l="l" t="t" r="r" b="b"/>
              <a:pathLst>
                <a:path w="102" h="107" extrusionOk="0">
                  <a:moveTo>
                    <a:pt x="82" y="0"/>
                  </a:moveTo>
                  <a:cubicBezTo>
                    <a:pt x="41" y="0"/>
                    <a:pt x="20" y="0"/>
                    <a:pt x="0" y="41"/>
                  </a:cubicBezTo>
                  <a:cubicBezTo>
                    <a:pt x="18" y="58"/>
                    <a:pt x="35" y="106"/>
                    <a:pt x="66" y="106"/>
                  </a:cubicBezTo>
                  <a:cubicBezTo>
                    <a:pt x="71" y="106"/>
                    <a:pt x="76" y="105"/>
                    <a:pt x="82" y="102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0" name="Google Shape;27560;p31"/>
            <p:cNvSpPr/>
            <p:nvPr/>
          </p:nvSpPr>
          <p:spPr>
            <a:xfrm>
              <a:off x="-3048875" y="4655578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2" y="0"/>
                  </a:moveTo>
                  <a:cubicBezTo>
                    <a:pt x="0" y="0"/>
                    <a:pt x="0" y="0"/>
                    <a:pt x="21" y="102"/>
                  </a:cubicBezTo>
                  <a:cubicBezTo>
                    <a:pt x="61" y="82"/>
                    <a:pt x="102" y="61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1" name="Google Shape;27561;p31"/>
            <p:cNvSpPr/>
            <p:nvPr/>
          </p:nvSpPr>
          <p:spPr>
            <a:xfrm>
              <a:off x="-3130850" y="4510478"/>
              <a:ext cx="2575" cy="3575"/>
            </a:xfrm>
            <a:custGeom>
              <a:avLst/>
              <a:gdLst/>
              <a:ahLst/>
              <a:cxnLst/>
              <a:rect l="l" t="t" r="r" b="b"/>
              <a:pathLst>
                <a:path w="103" h="143" extrusionOk="0">
                  <a:moveTo>
                    <a:pt x="82" y="0"/>
                  </a:moveTo>
                  <a:cubicBezTo>
                    <a:pt x="41" y="0"/>
                    <a:pt x="21" y="21"/>
                    <a:pt x="0" y="61"/>
                  </a:cubicBezTo>
                  <a:cubicBezTo>
                    <a:pt x="21" y="82"/>
                    <a:pt x="21" y="122"/>
                    <a:pt x="82" y="143"/>
                  </a:cubicBezTo>
                  <a:cubicBezTo>
                    <a:pt x="102" y="82"/>
                    <a:pt x="102" y="41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2" name="Google Shape;27562;p31"/>
            <p:cNvSpPr/>
            <p:nvPr/>
          </p:nvSpPr>
          <p:spPr>
            <a:xfrm>
              <a:off x="-3118125" y="5613253"/>
              <a:ext cx="2575" cy="3225"/>
            </a:xfrm>
            <a:custGeom>
              <a:avLst/>
              <a:gdLst/>
              <a:ahLst/>
              <a:cxnLst/>
              <a:rect l="l" t="t" r="r" b="b"/>
              <a:pathLst>
                <a:path w="103" h="129" extrusionOk="0">
                  <a:moveTo>
                    <a:pt x="62" y="1"/>
                  </a:moveTo>
                  <a:cubicBezTo>
                    <a:pt x="1" y="21"/>
                    <a:pt x="21" y="82"/>
                    <a:pt x="21" y="123"/>
                  </a:cubicBezTo>
                  <a:cubicBezTo>
                    <a:pt x="29" y="127"/>
                    <a:pt x="36" y="129"/>
                    <a:pt x="42" y="129"/>
                  </a:cubicBezTo>
                  <a:cubicBezTo>
                    <a:pt x="69" y="129"/>
                    <a:pt x="86" y="99"/>
                    <a:pt x="102" y="82"/>
                  </a:cubicBezTo>
                  <a:cubicBezTo>
                    <a:pt x="82" y="42"/>
                    <a:pt x="82" y="2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3" name="Google Shape;27563;p31"/>
            <p:cNvSpPr/>
            <p:nvPr/>
          </p:nvSpPr>
          <p:spPr>
            <a:xfrm>
              <a:off x="-3301425" y="5022153"/>
              <a:ext cx="3100" cy="2475"/>
            </a:xfrm>
            <a:custGeom>
              <a:avLst/>
              <a:gdLst/>
              <a:ahLst/>
              <a:cxnLst/>
              <a:rect l="l" t="t" r="r" b="b"/>
              <a:pathLst>
                <a:path w="124" h="99" extrusionOk="0">
                  <a:moveTo>
                    <a:pt x="62" y="1"/>
                  </a:moveTo>
                  <a:cubicBezTo>
                    <a:pt x="42" y="21"/>
                    <a:pt x="1" y="41"/>
                    <a:pt x="1" y="82"/>
                  </a:cubicBezTo>
                  <a:cubicBezTo>
                    <a:pt x="19" y="94"/>
                    <a:pt x="35" y="99"/>
                    <a:pt x="49" y="99"/>
                  </a:cubicBezTo>
                  <a:cubicBezTo>
                    <a:pt x="84" y="99"/>
                    <a:pt x="109" y="70"/>
                    <a:pt x="123" y="41"/>
                  </a:cubicBezTo>
                  <a:cubicBezTo>
                    <a:pt x="103" y="21"/>
                    <a:pt x="103" y="1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4" name="Google Shape;27564;p31"/>
            <p:cNvSpPr/>
            <p:nvPr/>
          </p:nvSpPr>
          <p:spPr>
            <a:xfrm>
              <a:off x="-3137975" y="4528278"/>
              <a:ext cx="3075" cy="2450"/>
            </a:xfrm>
            <a:custGeom>
              <a:avLst/>
              <a:gdLst/>
              <a:ahLst/>
              <a:cxnLst/>
              <a:rect l="l" t="t" r="r" b="b"/>
              <a:pathLst>
                <a:path w="123" h="98" extrusionOk="0">
                  <a:moveTo>
                    <a:pt x="21" y="1"/>
                  </a:moveTo>
                  <a:cubicBezTo>
                    <a:pt x="0" y="21"/>
                    <a:pt x="0" y="62"/>
                    <a:pt x="21" y="82"/>
                  </a:cubicBezTo>
                  <a:cubicBezTo>
                    <a:pt x="41" y="93"/>
                    <a:pt x="56" y="98"/>
                    <a:pt x="72" y="98"/>
                  </a:cubicBezTo>
                  <a:cubicBezTo>
                    <a:pt x="87" y="98"/>
                    <a:pt x="102" y="93"/>
                    <a:pt x="123" y="82"/>
                  </a:cubicBezTo>
                  <a:cubicBezTo>
                    <a:pt x="123" y="21"/>
                    <a:pt x="82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5" name="Google Shape;27565;p31"/>
            <p:cNvSpPr/>
            <p:nvPr/>
          </p:nvSpPr>
          <p:spPr>
            <a:xfrm>
              <a:off x="-3085525" y="5371928"/>
              <a:ext cx="2050" cy="2725"/>
            </a:xfrm>
            <a:custGeom>
              <a:avLst/>
              <a:gdLst/>
              <a:ahLst/>
              <a:cxnLst/>
              <a:rect l="l" t="t" r="r" b="b"/>
              <a:pathLst>
                <a:path w="82" h="109" extrusionOk="0">
                  <a:moveTo>
                    <a:pt x="41" y="1"/>
                  </a:moveTo>
                  <a:cubicBezTo>
                    <a:pt x="20" y="1"/>
                    <a:pt x="0" y="21"/>
                    <a:pt x="0" y="62"/>
                  </a:cubicBezTo>
                  <a:cubicBezTo>
                    <a:pt x="16" y="78"/>
                    <a:pt x="33" y="108"/>
                    <a:pt x="60" y="108"/>
                  </a:cubicBezTo>
                  <a:cubicBezTo>
                    <a:pt x="67" y="108"/>
                    <a:pt x="74" y="106"/>
                    <a:pt x="81" y="103"/>
                  </a:cubicBezTo>
                  <a:cubicBezTo>
                    <a:pt x="81" y="82"/>
                    <a:pt x="81" y="41"/>
                    <a:pt x="81" y="21"/>
                  </a:cubicBezTo>
                  <a:cubicBezTo>
                    <a:pt x="8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6" name="Google Shape;27566;p31"/>
            <p:cNvSpPr/>
            <p:nvPr/>
          </p:nvSpPr>
          <p:spPr>
            <a:xfrm>
              <a:off x="-3123225" y="4503353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82" y="0"/>
                  </a:moveTo>
                  <a:cubicBezTo>
                    <a:pt x="62" y="0"/>
                    <a:pt x="21" y="0"/>
                    <a:pt x="21" y="20"/>
                  </a:cubicBezTo>
                  <a:cubicBezTo>
                    <a:pt x="1" y="61"/>
                    <a:pt x="21" y="82"/>
                    <a:pt x="42" y="102"/>
                  </a:cubicBezTo>
                  <a:cubicBezTo>
                    <a:pt x="82" y="82"/>
                    <a:pt x="103" y="61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7" name="Google Shape;27567;p31"/>
            <p:cNvSpPr/>
            <p:nvPr/>
          </p:nvSpPr>
          <p:spPr>
            <a:xfrm>
              <a:off x="-3058550" y="4498028"/>
              <a:ext cx="3075" cy="1975"/>
            </a:xfrm>
            <a:custGeom>
              <a:avLst/>
              <a:gdLst/>
              <a:ahLst/>
              <a:cxnLst/>
              <a:rect l="l" t="t" r="r" b="b"/>
              <a:pathLst>
                <a:path w="123" h="79" extrusionOk="0">
                  <a:moveTo>
                    <a:pt x="58" y="1"/>
                  </a:moveTo>
                  <a:cubicBezTo>
                    <a:pt x="29" y="1"/>
                    <a:pt x="15" y="15"/>
                    <a:pt x="0" y="30"/>
                  </a:cubicBezTo>
                  <a:cubicBezTo>
                    <a:pt x="15" y="60"/>
                    <a:pt x="41" y="78"/>
                    <a:pt x="70" y="78"/>
                  </a:cubicBezTo>
                  <a:cubicBezTo>
                    <a:pt x="80" y="78"/>
                    <a:pt x="91" y="76"/>
                    <a:pt x="102" y="70"/>
                  </a:cubicBezTo>
                  <a:cubicBezTo>
                    <a:pt x="102" y="50"/>
                    <a:pt x="123" y="30"/>
                    <a:pt x="102" y="9"/>
                  </a:cubicBezTo>
                  <a:cubicBezTo>
                    <a:pt x="84" y="3"/>
                    <a:pt x="70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8" name="Google Shape;27568;p31"/>
            <p:cNvSpPr/>
            <p:nvPr/>
          </p:nvSpPr>
          <p:spPr>
            <a:xfrm>
              <a:off x="-3105400" y="5282828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2" y="1"/>
                  </a:moveTo>
                  <a:cubicBezTo>
                    <a:pt x="1" y="41"/>
                    <a:pt x="1" y="82"/>
                    <a:pt x="21" y="123"/>
                  </a:cubicBezTo>
                  <a:cubicBezTo>
                    <a:pt x="41" y="123"/>
                    <a:pt x="62" y="123"/>
                    <a:pt x="82" y="103"/>
                  </a:cubicBezTo>
                  <a:cubicBezTo>
                    <a:pt x="103" y="82"/>
                    <a:pt x="103" y="62"/>
                    <a:pt x="82" y="41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9" name="Google Shape;27569;p31"/>
            <p:cNvSpPr/>
            <p:nvPr/>
          </p:nvSpPr>
          <p:spPr>
            <a:xfrm>
              <a:off x="-3303450" y="4948328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2" y="21"/>
                    <a:pt x="1" y="41"/>
                    <a:pt x="21" y="123"/>
                  </a:cubicBezTo>
                  <a:cubicBezTo>
                    <a:pt x="62" y="102"/>
                    <a:pt x="102" y="62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0" name="Google Shape;27570;p31"/>
            <p:cNvSpPr/>
            <p:nvPr/>
          </p:nvSpPr>
          <p:spPr>
            <a:xfrm>
              <a:off x="-3086550" y="5391928"/>
              <a:ext cx="3075" cy="1925"/>
            </a:xfrm>
            <a:custGeom>
              <a:avLst/>
              <a:gdLst/>
              <a:ahLst/>
              <a:cxnLst/>
              <a:rect l="l" t="t" r="r" b="b"/>
              <a:pathLst>
                <a:path w="123" h="77" extrusionOk="0">
                  <a:moveTo>
                    <a:pt x="61" y="0"/>
                  </a:moveTo>
                  <a:cubicBezTo>
                    <a:pt x="41" y="0"/>
                    <a:pt x="21" y="5"/>
                    <a:pt x="0" y="15"/>
                  </a:cubicBezTo>
                  <a:cubicBezTo>
                    <a:pt x="0" y="56"/>
                    <a:pt x="21" y="76"/>
                    <a:pt x="61" y="76"/>
                  </a:cubicBezTo>
                  <a:cubicBezTo>
                    <a:pt x="102" y="76"/>
                    <a:pt x="122" y="56"/>
                    <a:pt x="122" y="15"/>
                  </a:cubicBezTo>
                  <a:cubicBezTo>
                    <a:pt x="102" y="5"/>
                    <a:pt x="82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1" name="Google Shape;27571;p31"/>
            <p:cNvSpPr/>
            <p:nvPr/>
          </p:nvSpPr>
          <p:spPr>
            <a:xfrm>
              <a:off x="-3062625" y="4499278"/>
              <a:ext cx="2575" cy="2550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41" y="0"/>
                  </a:moveTo>
                  <a:cubicBezTo>
                    <a:pt x="0" y="41"/>
                    <a:pt x="21" y="82"/>
                    <a:pt x="62" y="102"/>
                  </a:cubicBezTo>
                  <a:cubicBezTo>
                    <a:pt x="82" y="102"/>
                    <a:pt x="102" y="82"/>
                    <a:pt x="102" y="41"/>
                  </a:cubicBezTo>
                  <a:cubicBezTo>
                    <a:pt x="82" y="20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2" name="Google Shape;27572;p31"/>
            <p:cNvSpPr/>
            <p:nvPr/>
          </p:nvSpPr>
          <p:spPr>
            <a:xfrm>
              <a:off x="-3261700" y="4614853"/>
              <a:ext cx="2575" cy="2275"/>
            </a:xfrm>
            <a:custGeom>
              <a:avLst/>
              <a:gdLst/>
              <a:ahLst/>
              <a:cxnLst/>
              <a:rect l="l" t="t" r="r" b="b"/>
              <a:pathLst>
                <a:path w="103" h="91" extrusionOk="0">
                  <a:moveTo>
                    <a:pt x="62" y="0"/>
                  </a:moveTo>
                  <a:cubicBezTo>
                    <a:pt x="41" y="0"/>
                    <a:pt x="21" y="20"/>
                    <a:pt x="1" y="20"/>
                  </a:cubicBezTo>
                  <a:cubicBezTo>
                    <a:pt x="1" y="41"/>
                    <a:pt x="1" y="61"/>
                    <a:pt x="21" y="82"/>
                  </a:cubicBezTo>
                  <a:cubicBezTo>
                    <a:pt x="34" y="82"/>
                    <a:pt x="48" y="91"/>
                    <a:pt x="62" y="91"/>
                  </a:cubicBezTo>
                  <a:cubicBezTo>
                    <a:pt x="68" y="91"/>
                    <a:pt x="75" y="88"/>
                    <a:pt x="82" y="82"/>
                  </a:cubicBezTo>
                  <a:cubicBezTo>
                    <a:pt x="82" y="61"/>
                    <a:pt x="102" y="2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3" name="Google Shape;27573;p31"/>
            <p:cNvSpPr/>
            <p:nvPr/>
          </p:nvSpPr>
          <p:spPr>
            <a:xfrm>
              <a:off x="-3091150" y="5333753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21" y="0"/>
                  </a:moveTo>
                  <a:cubicBezTo>
                    <a:pt x="1" y="0"/>
                    <a:pt x="1" y="21"/>
                    <a:pt x="1" y="21"/>
                  </a:cubicBezTo>
                  <a:cubicBezTo>
                    <a:pt x="1" y="61"/>
                    <a:pt x="21" y="82"/>
                    <a:pt x="62" y="82"/>
                  </a:cubicBezTo>
                  <a:cubicBezTo>
                    <a:pt x="62" y="82"/>
                    <a:pt x="82" y="61"/>
                    <a:pt x="103" y="61"/>
                  </a:cubicBezTo>
                  <a:cubicBezTo>
                    <a:pt x="62" y="0"/>
                    <a:pt x="62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4" name="Google Shape;27574;p31"/>
            <p:cNvSpPr/>
            <p:nvPr/>
          </p:nvSpPr>
          <p:spPr>
            <a:xfrm>
              <a:off x="-3095200" y="5371278"/>
              <a:ext cx="2550" cy="2725"/>
            </a:xfrm>
            <a:custGeom>
              <a:avLst/>
              <a:gdLst/>
              <a:ahLst/>
              <a:cxnLst/>
              <a:rect l="l" t="t" r="r" b="b"/>
              <a:pathLst>
                <a:path w="102" h="109" extrusionOk="0">
                  <a:moveTo>
                    <a:pt x="30" y="1"/>
                  </a:moveTo>
                  <a:cubicBezTo>
                    <a:pt x="21" y="1"/>
                    <a:pt x="11" y="3"/>
                    <a:pt x="0" y="6"/>
                  </a:cubicBezTo>
                  <a:cubicBezTo>
                    <a:pt x="0" y="47"/>
                    <a:pt x="41" y="67"/>
                    <a:pt x="61" y="108"/>
                  </a:cubicBezTo>
                  <a:cubicBezTo>
                    <a:pt x="82" y="88"/>
                    <a:pt x="82" y="88"/>
                    <a:pt x="102" y="67"/>
                  </a:cubicBezTo>
                  <a:cubicBezTo>
                    <a:pt x="85" y="34"/>
                    <a:pt x="69" y="1"/>
                    <a:pt x="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5" name="Google Shape;27575;p31"/>
            <p:cNvSpPr/>
            <p:nvPr/>
          </p:nvSpPr>
          <p:spPr>
            <a:xfrm>
              <a:off x="-3134925" y="4525703"/>
              <a:ext cx="2575" cy="2100"/>
            </a:xfrm>
            <a:custGeom>
              <a:avLst/>
              <a:gdLst/>
              <a:ahLst/>
              <a:cxnLst/>
              <a:rect l="l" t="t" r="r" b="b"/>
              <a:pathLst>
                <a:path w="103" h="84" extrusionOk="0">
                  <a:moveTo>
                    <a:pt x="62" y="0"/>
                  </a:moveTo>
                  <a:cubicBezTo>
                    <a:pt x="43" y="0"/>
                    <a:pt x="26" y="18"/>
                    <a:pt x="1" y="43"/>
                  </a:cubicBezTo>
                  <a:cubicBezTo>
                    <a:pt x="21" y="43"/>
                    <a:pt x="21" y="63"/>
                    <a:pt x="21" y="63"/>
                  </a:cubicBezTo>
                  <a:cubicBezTo>
                    <a:pt x="41" y="84"/>
                    <a:pt x="62" y="84"/>
                    <a:pt x="62" y="84"/>
                  </a:cubicBezTo>
                  <a:cubicBezTo>
                    <a:pt x="82" y="63"/>
                    <a:pt x="102" y="63"/>
                    <a:pt x="102" y="43"/>
                  </a:cubicBezTo>
                  <a:cubicBezTo>
                    <a:pt x="102" y="43"/>
                    <a:pt x="102" y="23"/>
                    <a:pt x="102" y="23"/>
                  </a:cubicBezTo>
                  <a:cubicBezTo>
                    <a:pt x="87" y="7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6" name="Google Shape;27576;p31"/>
            <p:cNvSpPr/>
            <p:nvPr/>
          </p:nvSpPr>
          <p:spPr>
            <a:xfrm>
              <a:off x="-3092150" y="5328153"/>
              <a:ext cx="2575" cy="3075"/>
            </a:xfrm>
            <a:custGeom>
              <a:avLst/>
              <a:gdLst/>
              <a:ahLst/>
              <a:cxnLst/>
              <a:rect l="l" t="t" r="r" b="b"/>
              <a:pathLst>
                <a:path w="103" h="123" extrusionOk="0">
                  <a:moveTo>
                    <a:pt x="61" y="0"/>
                  </a:moveTo>
                  <a:cubicBezTo>
                    <a:pt x="21" y="21"/>
                    <a:pt x="0" y="61"/>
                    <a:pt x="21" y="102"/>
                  </a:cubicBezTo>
                  <a:cubicBezTo>
                    <a:pt x="21" y="102"/>
                    <a:pt x="21" y="102"/>
                    <a:pt x="41" y="122"/>
                  </a:cubicBezTo>
                  <a:cubicBezTo>
                    <a:pt x="61" y="102"/>
                    <a:pt x="102" y="82"/>
                    <a:pt x="102" y="41"/>
                  </a:cubicBezTo>
                  <a:cubicBezTo>
                    <a:pt x="8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7" name="Google Shape;27577;p31"/>
            <p:cNvSpPr/>
            <p:nvPr/>
          </p:nvSpPr>
          <p:spPr>
            <a:xfrm>
              <a:off x="-3088600" y="4501678"/>
              <a:ext cx="3075" cy="2700"/>
            </a:xfrm>
            <a:custGeom>
              <a:avLst/>
              <a:gdLst/>
              <a:ahLst/>
              <a:cxnLst/>
              <a:rect l="l" t="t" r="r" b="b"/>
              <a:pathLst>
                <a:path w="123" h="108" extrusionOk="0">
                  <a:moveTo>
                    <a:pt x="31" y="1"/>
                  </a:moveTo>
                  <a:cubicBezTo>
                    <a:pt x="22" y="1"/>
                    <a:pt x="12" y="2"/>
                    <a:pt x="1" y="6"/>
                  </a:cubicBezTo>
                  <a:cubicBezTo>
                    <a:pt x="1" y="47"/>
                    <a:pt x="42" y="67"/>
                    <a:pt x="82" y="108"/>
                  </a:cubicBezTo>
                  <a:cubicBezTo>
                    <a:pt x="82" y="87"/>
                    <a:pt x="103" y="67"/>
                    <a:pt x="123" y="67"/>
                  </a:cubicBezTo>
                  <a:cubicBezTo>
                    <a:pt x="90" y="34"/>
                    <a:pt x="70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8" name="Google Shape;27578;p31"/>
            <p:cNvSpPr/>
            <p:nvPr/>
          </p:nvSpPr>
          <p:spPr>
            <a:xfrm>
              <a:off x="-3035650" y="4592953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62" y="0"/>
                  </a:moveTo>
                  <a:cubicBezTo>
                    <a:pt x="21" y="0"/>
                    <a:pt x="1" y="21"/>
                    <a:pt x="1" y="61"/>
                  </a:cubicBezTo>
                  <a:cubicBezTo>
                    <a:pt x="1" y="82"/>
                    <a:pt x="21" y="102"/>
                    <a:pt x="42" y="102"/>
                  </a:cubicBezTo>
                  <a:cubicBezTo>
                    <a:pt x="82" y="82"/>
                    <a:pt x="103" y="41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9" name="Google Shape;27579;p31"/>
            <p:cNvSpPr/>
            <p:nvPr/>
          </p:nvSpPr>
          <p:spPr>
            <a:xfrm>
              <a:off x="-3080450" y="5499353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6" y="0"/>
                    <a:pt x="31" y="5"/>
                    <a:pt x="21" y="15"/>
                  </a:cubicBezTo>
                  <a:cubicBezTo>
                    <a:pt x="1" y="36"/>
                    <a:pt x="1" y="56"/>
                    <a:pt x="21" y="77"/>
                  </a:cubicBezTo>
                  <a:cubicBezTo>
                    <a:pt x="62" y="77"/>
                    <a:pt x="102" y="56"/>
                    <a:pt x="102" y="15"/>
                  </a:cubicBezTo>
                  <a:cubicBezTo>
                    <a:pt x="92" y="5"/>
                    <a:pt x="77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0" name="Google Shape;27580;p31"/>
            <p:cNvSpPr/>
            <p:nvPr/>
          </p:nvSpPr>
          <p:spPr>
            <a:xfrm>
              <a:off x="-3129325" y="4520028"/>
              <a:ext cx="2075" cy="2175"/>
            </a:xfrm>
            <a:custGeom>
              <a:avLst/>
              <a:gdLst/>
              <a:ahLst/>
              <a:cxnLst/>
              <a:rect l="l" t="t" r="r" b="b"/>
              <a:pathLst>
                <a:path w="83" h="87" extrusionOk="0">
                  <a:moveTo>
                    <a:pt x="31" y="0"/>
                  </a:moveTo>
                  <a:cubicBezTo>
                    <a:pt x="21" y="0"/>
                    <a:pt x="11" y="5"/>
                    <a:pt x="1" y="25"/>
                  </a:cubicBezTo>
                  <a:cubicBezTo>
                    <a:pt x="21" y="46"/>
                    <a:pt x="21" y="87"/>
                    <a:pt x="82" y="87"/>
                  </a:cubicBezTo>
                  <a:cubicBezTo>
                    <a:pt x="82" y="66"/>
                    <a:pt x="82" y="25"/>
                    <a:pt x="62" y="5"/>
                  </a:cubicBezTo>
                  <a:cubicBezTo>
                    <a:pt x="51" y="5"/>
                    <a:pt x="41" y="0"/>
                    <a:pt x="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1" name="Google Shape;27581;p31"/>
            <p:cNvSpPr/>
            <p:nvPr/>
          </p:nvSpPr>
          <p:spPr>
            <a:xfrm>
              <a:off x="-3136450" y="5629053"/>
              <a:ext cx="2050" cy="2575"/>
            </a:xfrm>
            <a:custGeom>
              <a:avLst/>
              <a:gdLst/>
              <a:ahLst/>
              <a:cxnLst/>
              <a:rect l="l" t="t" r="r" b="b"/>
              <a:pathLst>
                <a:path w="82" h="103" extrusionOk="0">
                  <a:moveTo>
                    <a:pt x="41" y="0"/>
                  </a:moveTo>
                  <a:cubicBezTo>
                    <a:pt x="21" y="21"/>
                    <a:pt x="21" y="21"/>
                    <a:pt x="0" y="41"/>
                  </a:cubicBezTo>
                  <a:cubicBezTo>
                    <a:pt x="0" y="82"/>
                    <a:pt x="21" y="82"/>
                    <a:pt x="41" y="102"/>
                  </a:cubicBezTo>
                  <a:cubicBezTo>
                    <a:pt x="62" y="82"/>
                    <a:pt x="82" y="82"/>
                    <a:pt x="82" y="41"/>
                  </a:cubicBezTo>
                  <a:cubicBezTo>
                    <a:pt x="82" y="2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2" name="Google Shape;27582;p31"/>
            <p:cNvSpPr/>
            <p:nvPr/>
          </p:nvSpPr>
          <p:spPr>
            <a:xfrm>
              <a:off x="-3027500" y="4552728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103" y="1"/>
                  </a:moveTo>
                  <a:cubicBezTo>
                    <a:pt x="41" y="1"/>
                    <a:pt x="21" y="41"/>
                    <a:pt x="1" y="62"/>
                  </a:cubicBezTo>
                  <a:cubicBezTo>
                    <a:pt x="21" y="82"/>
                    <a:pt x="41" y="82"/>
                    <a:pt x="82" y="82"/>
                  </a:cubicBezTo>
                  <a:cubicBezTo>
                    <a:pt x="82" y="62"/>
                    <a:pt x="103" y="2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3" name="Google Shape;27583;p31"/>
            <p:cNvSpPr/>
            <p:nvPr/>
          </p:nvSpPr>
          <p:spPr>
            <a:xfrm>
              <a:off x="-3034625" y="4589503"/>
              <a:ext cx="2575" cy="1950"/>
            </a:xfrm>
            <a:custGeom>
              <a:avLst/>
              <a:gdLst/>
              <a:ahLst/>
              <a:cxnLst/>
              <a:rect l="l" t="t" r="r" b="b"/>
              <a:pathLst>
                <a:path w="103" h="78" extrusionOk="0">
                  <a:moveTo>
                    <a:pt x="51" y="1"/>
                  </a:moveTo>
                  <a:cubicBezTo>
                    <a:pt x="41" y="1"/>
                    <a:pt x="31" y="6"/>
                    <a:pt x="21" y="16"/>
                  </a:cubicBezTo>
                  <a:cubicBezTo>
                    <a:pt x="1" y="37"/>
                    <a:pt x="21" y="57"/>
                    <a:pt x="62" y="77"/>
                  </a:cubicBezTo>
                  <a:cubicBezTo>
                    <a:pt x="62" y="57"/>
                    <a:pt x="102" y="37"/>
                    <a:pt x="82" y="16"/>
                  </a:cubicBezTo>
                  <a:cubicBezTo>
                    <a:pt x="72" y="6"/>
                    <a:pt x="62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4" name="Google Shape;27584;p31"/>
            <p:cNvSpPr/>
            <p:nvPr/>
          </p:nvSpPr>
          <p:spPr>
            <a:xfrm>
              <a:off x="-3264250" y="4617378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21" y="1"/>
                  </a:moveTo>
                  <a:cubicBezTo>
                    <a:pt x="1" y="42"/>
                    <a:pt x="21" y="82"/>
                    <a:pt x="62" y="103"/>
                  </a:cubicBezTo>
                  <a:cubicBezTo>
                    <a:pt x="82" y="82"/>
                    <a:pt x="103" y="82"/>
                    <a:pt x="82" y="42"/>
                  </a:cubicBezTo>
                  <a:cubicBezTo>
                    <a:pt x="62" y="42"/>
                    <a:pt x="62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5" name="Google Shape;27585;p31"/>
            <p:cNvSpPr/>
            <p:nvPr/>
          </p:nvSpPr>
          <p:spPr>
            <a:xfrm>
              <a:off x="-3123225" y="4508953"/>
              <a:ext cx="2075" cy="2050"/>
            </a:xfrm>
            <a:custGeom>
              <a:avLst/>
              <a:gdLst/>
              <a:ahLst/>
              <a:cxnLst/>
              <a:rect l="l" t="t" r="r" b="b"/>
              <a:pathLst>
                <a:path w="83" h="82" extrusionOk="0">
                  <a:moveTo>
                    <a:pt x="21" y="0"/>
                  </a:moveTo>
                  <a:cubicBezTo>
                    <a:pt x="1" y="41"/>
                    <a:pt x="1" y="61"/>
                    <a:pt x="21" y="82"/>
                  </a:cubicBezTo>
                  <a:cubicBezTo>
                    <a:pt x="62" y="82"/>
                    <a:pt x="82" y="61"/>
                    <a:pt x="82" y="41"/>
                  </a:cubicBezTo>
                  <a:cubicBezTo>
                    <a:pt x="62" y="20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6" name="Google Shape;27586;p31"/>
            <p:cNvSpPr/>
            <p:nvPr/>
          </p:nvSpPr>
          <p:spPr>
            <a:xfrm>
              <a:off x="-3286650" y="5218178"/>
              <a:ext cx="2575" cy="1925"/>
            </a:xfrm>
            <a:custGeom>
              <a:avLst/>
              <a:gdLst/>
              <a:ahLst/>
              <a:cxnLst/>
              <a:rect l="l" t="t" r="r" b="b"/>
              <a:pathLst>
                <a:path w="103" h="77" extrusionOk="0">
                  <a:moveTo>
                    <a:pt x="62" y="0"/>
                  </a:moveTo>
                  <a:cubicBezTo>
                    <a:pt x="41" y="21"/>
                    <a:pt x="1" y="41"/>
                    <a:pt x="41" y="61"/>
                  </a:cubicBezTo>
                  <a:cubicBezTo>
                    <a:pt x="52" y="72"/>
                    <a:pt x="67" y="77"/>
                    <a:pt x="80" y="77"/>
                  </a:cubicBezTo>
                  <a:cubicBezTo>
                    <a:pt x="92" y="77"/>
                    <a:pt x="102" y="72"/>
                    <a:pt x="102" y="61"/>
                  </a:cubicBezTo>
                  <a:cubicBezTo>
                    <a:pt x="102" y="21"/>
                    <a:pt x="82" y="21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7" name="Google Shape;27587;p31"/>
            <p:cNvSpPr/>
            <p:nvPr/>
          </p:nvSpPr>
          <p:spPr>
            <a:xfrm>
              <a:off x="-3092675" y="4501953"/>
              <a:ext cx="2575" cy="2025"/>
            </a:xfrm>
            <a:custGeom>
              <a:avLst/>
              <a:gdLst/>
              <a:ahLst/>
              <a:cxnLst/>
              <a:rect l="l" t="t" r="r" b="b"/>
              <a:pathLst>
                <a:path w="103" h="81" extrusionOk="0">
                  <a:moveTo>
                    <a:pt x="49" y="0"/>
                  </a:moveTo>
                  <a:cubicBezTo>
                    <a:pt x="37" y="0"/>
                    <a:pt x="21" y="5"/>
                    <a:pt x="1" y="15"/>
                  </a:cubicBezTo>
                  <a:cubicBezTo>
                    <a:pt x="36" y="33"/>
                    <a:pt x="11" y="81"/>
                    <a:pt x="42" y="81"/>
                  </a:cubicBezTo>
                  <a:cubicBezTo>
                    <a:pt x="47" y="81"/>
                    <a:pt x="53" y="79"/>
                    <a:pt x="62" y="76"/>
                  </a:cubicBezTo>
                  <a:cubicBezTo>
                    <a:pt x="103" y="76"/>
                    <a:pt x="82" y="36"/>
                    <a:pt x="82" y="15"/>
                  </a:cubicBezTo>
                  <a:cubicBezTo>
                    <a:pt x="72" y="5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8" name="Google Shape;27588;p31"/>
            <p:cNvSpPr/>
            <p:nvPr/>
          </p:nvSpPr>
          <p:spPr>
            <a:xfrm>
              <a:off x="-3083000" y="5390778"/>
              <a:ext cx="2075" cy="1750"/>
            </a:xfrm>
            <a:custGeom>
              <a:avLst/>
              <a:gdLst/>
              <a:ahLst/>
              <a:cxnLst/>
              <a:rect l="l" t="t" r="r" b="b"/>
              <a:pathLst>
                <a:path w="83" h="70" extrusionOk="0">
                  <a:moveTo>
                    <a:pt x="42" y="0"/>
                  </a:moveTo>
                  <a:cubicBezTo>
                    <a:pt x="21" y="21"/>
                    <a:pt x="1" y="21"/>
                    <a:pt x="21" y="61"/>
                  </a:cubicBezTo>
                  <a:cubicBezTo>
                    <a:pt x="32" y="67"/>
                    <a:pt x="40" y="69"/>
                    <a:pt x="46" y="69"/>
                  </a:cubicBezTo>
                  <a:cubicBezTo>
                    <a:pt x="63" y="69"/>
                    <a:pt x="67" y="50"/>
                    <a:pt x="82" y="21"/>
                  </a:cubicBezTo>
                  <a:cubicBezTo>
                    <a:pt x="62" y="21"/>
                    <a:pt x="6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9" name="Google Shape;27589;p31"/>
            <p:cNvSpPr/>
            <p:nvPr/>
          </p:nvSpPr>
          <p:spPr>
            <a:xfrm>
              <a:off x="-3122200" y="4533378"/>
              <a:ext cx="2575" cy="2075"/>
            </a:xfrm>
            <a:custGeom>
              <a:avLst/>
              <a:gdLst/>
              <a:ahLst/>
              <a:cxnLst/>
              <a:rect l="l" t="t" r="r" b="b"/>
              <a:pathLst>
                <a:path w="103" h="83" extrusionOk="0">
                  <a:moveTo>
                    <a:pt x="21" y="1"/>
                  </a:moveTo>
                  <a:cubicBezTo>
                    <a:pt x="21" y="1"/>
                    <a:pt x="21" y="1"/>
                    <a:pt x="21" y="21"/>
                  </a:cubicBezTo>
                  <a:cubicBezTo>
                    <a:pt x="21" y="41"/>
                    <a:pt x="1" y="62"/>
                    <a:pt x="41" y="82"/>
                  </a:cubicBezTo>
                  <a:lnTo>
                    <a:pt x="62" y="82"/>
                  </a:lnTo>
                  <a:cubicBezTo>
                    <a:pt x="82" y="41"/>
                    <a:pt x="103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0" name="Google Shape;27590;p31"/>
            <p:cNvSpPr/>
            <p:nvPr/>
          </p:nvSpPr>
          <p:spPr>
            <a:xfrm>
              <a:off x="-3316175" y="4707378"/>
              <a:ext cx="1950" cy="2200"/>
            </a:xfrm>
            <a:custGeom>
              <a:avLst/>
              <a:gdLst/>
              <a:ahLst/>
              <a:cxnLst/>
              <a:rect l="l" t="t" r="r" b="b"/>
              <a:pathLst>
                <a:path w="78" h="88" extrusionOk="0">
                  <a:moveTo>
                    <a:pt x="42" y="0"/>
                  </a:moveTo>
                  <a:cubicBezTo>
                    <a:pt x="36" y="0"/>
                    <a:pt x="29" y="2"/>
                    <a:pt x="21" y="6"/>
                  </a:cubicBezTo>
                  <a:cubicBezTo>
                    <a:pt x="21" y="26"/>
                    <a:pt x="0" y="67"/>
                    <a:pt x="41" y="87"/>
                  </a:cubicBezTo>
                  <a:cubicBezTo>
                    <a:pt x="61" y="67"/>
                    <a:pt x="61" y="67"/>
                    <a:pt x="61" y="46"/>
                  </a:cubicBezTo>
                  <a:cubicBezTo>
                    <a:pt x="78" y="30"/>
                    <a:pt x="68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1" name="Google Shape;27591;p31"/>
            <p:cNvSpPr/>
            <p:nvPr/>
          </p:nvSpPr>
          <p:spPr>
            <a:xfrm>
              <a:off x="-3316675" y="4698078"/>
              <a:ext cx="2050" cy="1550"/>
            </a:xfrm>
            <a:custGeom>
              <a:avLst/>
              <a:gdLst/>
              <a:ahLst/>
              <a:cxnLst/>
              <a:rect l="l" t="t" r="r" b="b"/>
              <a:pathLst>
                <a:path w="82" h="62" extrusionOk="0">
                  <a:moveTo>
                    <a:pt x="48" y="1"/>
                  </a:moveTo>
                  <a:cubicBezTo>
                    <a:pt x="36" y="1"/>
                    <a:pt x="20" y="11"/>
                    <a:pt x="0" y="31"/>
                  </a:cubicBezTo>
                  <a:cubicBezTo>
                    <a:pt x="20" y="52"/>
                    <a:pt x="31" y="62"/>
                    <a:pt x="41" y="62"/>
                  </a:cubicBezTo>
                  <a:cubicBezTo>
                    <a:pt x="51" y="62"/>
                    <a:pt x="61" y="52"/>
                    <a:pt x="81" y="31"/>
                  </a:cubicBezTo>
                  <a:cubicBezTo>
                    <a:pt x="71" y="11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2" name="Google Shape;27592;p31"/>
            <p:cNvSpPr/>
            <p:nvPr/>
          </p:nvSpPr>
          <p:spPr>
            <a:xfrm>
              <a:off x="-3231150" y="4615353"/>
              <a:ext cx="2575" cy="2050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62" y="0"/>
                  </a:moveTo>
                  <a:cubicBezTo>
                    <a:pt x="0" y="21"/>
                    <a:pt x="0" y="21"/>
                    <a:pt x="62" y="82"/>
                  </a:cubicBezTo>
                  <a:cubicBezTo>
                    <a:pt x="82" y="41"/>
                    <a:pt x="102" y="21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3" name="Google Shape;27593;p31"/>
            <p:cNvSpPr/>
            <p:nvPr/>
          </p:nvSpPr>
          <p:spPr>
            <a:xfrm>
              <a:off x="-3206200" y="4589903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61" y="0"/>
                  </a:moveTo>
                  <a:cubicBezTo>
                    <a:pt x="41" y="41"/>
                    <a:pt x="0" y="41"/>
                    <a:pt x="41" y="82"/>
                  </a:cubicBezTo>
                  <a:cubicBezTo>
                    <a:pt x="49" y="86"/>
                    <a:pt x="55" y="87"/>
                    <a:pt x="60" y="87"/>
                  </a:cubicBezTo>
                  <a:cubicBezTo>
                    <a:pt x="83" y="87"/>
                    <a:pt x="86" y="57"/>
                    <a:pt x="102" y="41"/>
                  </a:cubicBezTo>
                  <a:cubicBezTo>
                    <a:pt x="102" y="41"/>
                    <a:pt x="82" y="21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4" name="Google Shape;27594;p31"/>
            <p:cNvSpPr/>
            <p:nvPr/>
          </p:nvSpPr>
          <p:spPr>
            <a:xfrm>
              <a:off x="-3110475" y="5245403"/>
              <a:ext cx="2050" cy="1525"/>
            </a:xfrm>
            <a:custGeom>
              <a:avLst/>
              <a:gdLst/>
              <a:ahLst/>
              <a:cxnLst/>
              <a:rect l="l" t="t" r="r" b="b"/>
              <a:pathLst>
                <a:path w="82" h="61" extrusionOk="0">
                  <a:moveTo>
                    <a:pt x="41" y="1"/>
                  </a:moveTo>
                  <a:cubicBezTo>
                    <a:pt x="31" y="1"/>
                    <a:pt x="20" y="11"/>
                    <a:pt x="0" y="31"/>
                  </a:cubicBezTo>
                  <a:cubicBezTo>
                    <a:pt x="14" y="46"/>
                    <a:pt x="19" y="60"/>
                    <a:pt x="27" y="60"/>
                  </a:cubicBezTo>
                  <a:cubicBezTo>
                    <a:pt x="31" y="60"/>
                    <a:pt x="35" y="58"/>
                    <a:pt x="41" y="52"/>
                  </a:cubicBezTo>
                  <a:cubicBezTo>
                    <a:pt x="61" y="52"/>
                    <a:pt x="61" y="52"/>
                    <a:pt x="82" y="31"/>
                  </a:cubicBezTo>
                  <a:cubicBezTo>
                    <a:pt x="61" y="11"/>
                    <a:pt x="51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5" name="Google Shape;27595;p31"/>
            <p:cNvSpPr/>
            <p:nvPr/>
          </p:nvSpPr>
          <p:spPr>
            <a:xfrm>
              <a:off x="-3077900" y="5556753"/>
              <a:ext cx="2050" cy="205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41" y="0"/>
                  </a:moveTo>
                  <a:cubicBezTo>
                    <a:pt x="21" y="21"/>
                    <a:pt x="0" y="41"/>
                    <a:pt x="0" y="41"/>
                  </a:cubicBezTo>
                  <a:lnTo>
                    <a:pt x="41" y="82"/>
                  </a:lnTo>
                  <a:cubicBezTo>
                    <a:pt x="41" y="82"/>
                    <a:pt x="62" y="61"/>
                    <a:pt x="82" y="4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6" name="Google Shape;27596;p31"/>
            <p:cNvSpPr/>
            <p:nvPr/>
          </p:nvSpPr>
          <p:spPr>
            <a:xfrm>
              <a:off x="-3299875" y="496360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62"/>
                    <a:pt x="20" y="62"/>
                    <a:pt x="41" y="62"/>
                  </a:cubicBezTo>
                  <a:cubicBezTo>
                    <a:pt x="41" y="62"/>
                    <a:pt x="61" y="41"/>
                    <a:pt x="6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7" name="Google Shape;27597;p31"/>
            <p:cNvSpPr/>
            <p:nvPr/>
          </p:nvSpPr>
          <p:spPr>
            <a:xfrm>
              <a:off x="-3295300" y="4974803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21" y="21"/>
                    <a:pt x="0" y="41"/>
                    <a:pt x="21" y="82"/>
                  </a:cubicBezTo>
                  <a:cubicBezTo>
                    <a:pt x="41" y="62"/>
                    <a:pt x="61" y="62"/>
                    <a:pt x="61" y="4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8" name="Google Shape;27598;p31"/>
            <p:cNvSpPr/>
            <p:nvPr/>
          </p:nvSpPr>
          <p:spPr>
            <a:xfrm>
              <a:off x="-3105900" y="522835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21" y="1"/>
                    <a:pt x="0" y="21"/>
                    <a:pt x="0" y="21"/>
                  </a:cubicBezTo>
                  <a:cubicBezTo>
                    <a:pt x="0" y="62"/>
                    <a:pt x="21" y="62"/>
                    <a:pt x="41" y="62"/>
                  </a:cubicBezTo>
                  <a:cubicBezTo>
                    <a:pt x="61" y="62"/>
                    <a:pt x="61" y="41"/>
                    <a:pt x="61" y="2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9" name="Google Shape;27599;p31"/>
            <p:cNvSpPr/>
            <p:nvPr/>
          </p:nvSpPr>
          <p:spPr>
            <a:xfrm>
              <a:off x="-3067725" y="4498028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1" y="15"/>
                    <a:pt x="1" y="30"/>
                  </a:cubicBezTo>
                  <a:cubicBezTo>
                    <a:pt x="1" y="50"/>
                    <a:pt x="21" y="50"/>
                    <a:pt x="21" y="50"/>
                  </a:cubicBezTo>
                  <a:cubicBezTo>
                    <a:pt x="42" y="50"/>
                    <a:pt x="42" y="50"/>
                    <a:pt x="62" y="30"/>
                  </a:cubicBezTo>
                  <a:cubicBezTo>
                    <a:pt x="62" y="9"/>
                    <a:pt x="62" y="9"/>
                    <a:pt x="42" y="9"/>
                  </a:cubicBezTo>
                  <a:cubicBezTo>
                    <a:pt x="36" y="3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0" name="Google Shape;27600;p31"/>
            <p:cNvSpPr/>
            <p:nvPr/>
          </p:nvSpPr>
          <p:spPr>
            <a:xfrm>
              <a:off x="-3110475" y="5232428"/>
              <a:ext cx="1025" cy="1550"/>
            </a:xfrm>
            <a:custGeom>
              <a:avLst/>
              <a:gdLst/>
              <a:ahLst/>
              <a:cxnLst/>
              <a:rect l="l" t="t" r="r" b="b"/>
              <a:pathLst>
                <a:path w="41" h="62" extrusionOk="0">
                  <a:moveTo>
                    <a:pt x="20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20" y="62"/>
                    <a:pt x="20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1" name="Google Shape;27601;p31"/>
            <p:cNvSpPr/>
            <p:nvPr/>
          </p:nvSpPr>
          <p:spPr>
            <a:xfrm>
              <a:off x="-3112525" y="5265003"/>
              <a:ext cx="1050" cy="1575"/>
            </a:xfrm>
            <a:custGeom>
              <a:avLst/>
              <a:gdLst/>
              <a:ahLst/>
              <a:cxnLst/>
              <a:rect l="l" t="t" r="r" b="b"/>
              <a:pathLst>
                <a:path w="42" h="63" extrusionOk="0">
                  <a:moveTo>
                    <a:pt x="21" y="1"/>
                  </a:moveTo>
                  <a:cubicBezTo>
                    <a:pt x="1" y="1"/>
                    <a:pt x="1" y="21"/>
                    <a:pt x="1" y="42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1" y="62"/>
                    <a:pt x="41" y="42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2" name="Google Shape;27602;p31"/>
            <p:cNvSpPr/>
            <p:nvPr/>
          </p:nvSpPr>
          <p:spPr>
            <a:xfrm>
              <a:off x="-3107950" y="5267053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42" y="0"/>
                  </a:moveTo>
                  <a:cubicBezTo>
                    <a:pt x="21" y="0"/>
                    <a:pt x="1" y="0"/>
                    <a:pt x="1" y="21"/>
                  </a:cubicBezTo>
                  <a:cubicBezTo>
                    <a:pt x="1" y="41"/>
                    <a:pt x="1" y="61"/>
                    <a:pt x="42" y="61"/>
                  </a:cubicBezTo>
                  <a:cubicBezTo>
                    <a:pt x="42" y="61"/>
                    <a:pt x="62" y="41"/>
                    <a:pt x="62" y="41"/>
                  </a:cubicBezTo>
                  <a:cubicBezTo>
                    <a:pt x="62" y="21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3" name="Google Shape;27603;p31"/>
            <p:cNvSpPr/>
            <p:nvPr/>
          </p:nvSpPr>
          <p:spPr>
            <a:xfrm>
              <a:off x="-3057025" y="4510978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62"/>
                    <a:pt x="0" y="62"/>
                    <a:pt x="21" y="62"/>
                  </a:cubicBezTo>
                  <a:cubicBezTo>
                    <a:pt x="41" y="62"/>
                    <a:pt x="41" y="41"/>
                    <a:pt x="41" y="21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4" name="Google Shape;27604;p31"/>
            <p:cNvSpPr/>
            <p:nvPr/>
          </p:nvSpPr>
          <p:spPr>
            <a:xfrm>
              <a:off x="-3100800" y="5295053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0" y="41"/>
                    <a:pt x="0" y="41"/>
                    <a:pt x="20" y="41"/>
                  </a:cubicBezTo>
                  <a:cubicBezTo>
                    <a:pt x="41" y="41"/>
                    <a:pt x="41" y="41"/>
                    <a:pt x="41" y="21"/>
                  </a:cubicBezTo>
                  <a:cubicBezTo>
                    <a:pt x="41" y="0"/>
                    <a:pt x="41" y="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5" name="Google Shape;27605;p31"/>
            <p:cNvSpPr/>
            <p:nvPr/>
          </p:nvSpPr>
          <p:spPr>
            <a:xfrm>
              <a:off x="-3278000" y="5310328"/>
              <a:ext cx="1550" cy="2575"/>
            </a:xfrm>
            <a:custGeom>
              <a:avLst/>
              <a:gdLst/>
              <a:ahLst/>
              <a:cxnLst/>
              <a:rect l="l" t="t" r="r" b="b"/>
              <a:pathLst>
                <a:path w="62" h="103" extrusionOk="0">
                  <a:moveTo>
                    <a:pt x="1" y="0"/>
                  </a:moveTo>
                  <a:cubicBezTo>
                    <a:pt x="21" y="41"/>
                    <a:pt x="1" y="82"/>
                    <a:pt x="21" y="102"/>
                  </a:cubicBezTo>
                  <a:cubicBezTo>
                    <a:pt x="42" y="82"/>
                    <a:pt x="62" y="82"/>
                    <a:pt x="62" y="62"/>
                  </a:cubicBezTo>
                  <a:cubicBezTo>
                    <a:pt x="62" y="41"/>
                    <a:pt x="42" y="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6" name="Google Shape;27606;p31"/>
            <p:cNvSpPr/>
            <p:nvPr/>
          </p:nvSpPr>
          <p:spPr>
            <a:xfrm>
              <a:off x="-3111500" y="5324578"/>
              <a:ext cx="1550" cy="2075"/>
            </a:xfrm>
            <a:custGeom>
              <a:avLst/>
              <a:gdLst/>
              <a:ahLst/>
              <a:cxnLst/>
              <a:rect l="l" t="t" r="r" b="b"/>
              <a:pathLst>
                <a:path w="62" h="83" extrusionOk="0">
                  <a:moveTo>
                    <a:pt x="21" y="1"/>
                  </a:moveTo>
                  <a:cubicBezTo>
                    <a:pt x="0" y="41"/>
                    <a:pt x="0" y="62"/>
                    <a:pt x="21" y="82"/>
                  </a:cubicBezTo>
                  <a:cubicBezTo>
                    <a:pt x="41" y="82"/>
                    <a:pt x="41" y="62"/>
                    <a:pt x="61" y="41"/>
                  </a:cubicBezTo>
                  <a:cubicBezTo>
                    <a:pt x="41" y="41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7" name="Google Shape;27607;p31"/>
            <p:cNvSpPr/>
            <p:nvPr/>
          </p:nvSpPr>
          <p:spPr>
            <a:xfrm>
              <a:off x="-3105900" y="4513303"/>
              <a:ext cx="1550" cy="1275"/>
            </a:xfrm>
            <a:custGeom>
              <a:avLst/>
              <a:gdLst/>
              <a:ahLst/>
              <a:cxnLst/>
              <a:rect l="l" t="t" r="r" b="b"/>
              <a:pathLst>
                <a:path w="62" h="51" extrusionOk="0">
                  <a:moveTo>
                    <a:pt x="24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50"/>
                    <a:pt x="21" y="50"/>
                    <a:pt x="21" y="50"/>
                  </a:cubicBezTo>
                  <a:cubicBezTo>
                    <a:pt x="41" y="50"/>
                    <a:pt x="61" y="50"/>
                    <a:pt x="61" y="9"/>
                  </a:cubicBezTo>
                  <a:lnTo>
                    <a:pt x="41" y="9"/>
                  </a:lnTo>
                  <a:cubicBezTo>
                    <a:pt x="35" y="3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8" name="Google Shape;27608;p31"/>
            <p:cNvSpPr/>
            <p:nvPr/>
          </p:nvSpPr>
          <p:spPr>
            <a:xfrm>
              <a:off x="-3105900" y="532610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1"/>
                  </a:moveTo>
                  <a:cubicBezTo>
                    <a:pt x="21" y="1"/>
                    <a:pt x="0" y="1"/>
                    <a:pt x="0" y="21"/>
                  </a:cubicBezTo>
                  <a:cubicBezTo>
                    <a:pt x="0" y="42"/>
                    <a:pt x="0" y="62"/>
                    <a:pt x="41" y="62"/>
                  </a:cubicBezTo>
                  <a:cubicBezTo>
                    <a:pt x="41" y="62"/>
                    <a:pt x="61" y="42"/>
                    <a:pt x="61" y="21"/>
                  </a:cubicBezTo>
                  <a:cubicBezTo>
                    <a:pt x="61" y="21"/>
                    <a:pt x="41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9" name="Google Shape;27609;p31"/>
            <p:cNvSpPr/>
            <p:nvPr/>
          </p:nvSpPr>
          <p:spPr>
            <a:xfrm>
              <a:off x="-3093175" y="535615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21" y="21"/>
                    <a:pt x="1" y="41"/>
                  </a:cubicBezTo>
                  <a:cubicBezTo>
                    <a:pt x="21" y="41"/>
                    <a:pt x="21" y="61"/>
                    <a:pt x="41" y="61"/>
                  </a:cubicBezTo>
                  <a:cubicBezTo>
                    <a:pt x="62" y="41"/>
                    <a:pt x="62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0" name="Google Shape;27610;p31"/>
            <p:cNvSpPr/>
            <p:nvPr/>
          </p:nvSpPr>
          <p:spPr>
            <a:xfrm>
              <a:off x="-3103875" y="5360728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62" y="62"/>
                    <a:pt x="62" y="41"/>
                    <a:pt x="62" y="21"/>
                  </a:cubicBezTo>
                  <a:cubicBezTo>
                    <a:pt x="62" y="2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1" name="Google Shape;27611;p31"/>
            <p:cNvSpPr/>
            <p:nvPr/>
          </p:nvSpPr>
          <p:spPr>
            <a:xfrm>
              <a:off x="-3083500" y="5374478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cubicBezTo>
                    <a:pt x="0" y="21"/>
                    <a:pt x="0" y="41"/>
                    <a:pt x="0" y="62"/>
                  </a:cubicBezTo>
                  <a:cubicBezTo>
                    <a:pt x="41" y="62"/>
                    <a:pt x="62" y="41"/>
                    <a:pt x="41" y="21"/>
                  </a:cubicBezTo>
                  <a:cubicBezTo>
                    <a:pt x="21" y="1"/>
                    <a:pt x="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2" name="Google Shape;27612;p31"/>
            <p:cNvSpPr/>
            <p:nvPr/>
          </p:nvSpPr>
          <p:spPr>
            <a:xfrm>
              <a:off x="-3088600" y="537600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2" y="1"/>
                  </a:moveTo>
                  <a:cubicBezTo>
                    <a:pt x="21" y="1"/>
                    <a:pt x="1" y="1"/>
                    <a:pt x="1" y="21"/>
                  </a:cubicBezTo>
                  <a:cubicBezTo>
                    <a:pt x="1" y="41"/>
                    <a:pt x="21" y="62"/>
                    <a:pt x="42" y="62"/>
                  </a:cubicBezTo>
                  <a:cubicBezTo>
                    <a:pt x="42" y="62"/>
                    <a:pt x="62" y="41"/>
                    <a:pt x="62" y="41"/>
                  </a:cubicBezTo>
                  <a:cubicBezTo>
                    <a:pt x="62" y="21"/>
                    <a:pt x="62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3" name="Google Shape;27613;p31"/>
            <p:cNvSpPr/>
            <p:nvPr/>
          </p:nvSpPr>
          <p:spPr>
            <a:xfrm>
              <a:off x="-3083500" y="5386478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34" y="1"/>
                  </a:moveTo>
                  <a:cubicBezTo>
                    <a:pt x="31" y="1"/>
                    <a:pt x="27" y="3"/>
                    <a:pt x="21" y="9"/>
                  </a:cubicBezTo>
                  <a:cubicBezTo>
                    <a:pt x="0" y="9"/>
                    <a:pt x="0" y="9"/>
                    <a:pt x="0" y="30"/>
                  </a:cubicBezTo>
                  <a:cubicBezTo>
                    <a:pt x="0" y="50"/>
                    <a:pt x="0" y="50"/>
                    <a:pt x="21" y="50"/>
                  </a:cubicBezTo>
                  <a:cubicBezTo>
                    <a:pt x="41" y="50"/>
                    <a:pt x="41" y="50"/>
                    <a:pt x="41" y="30"/>
                  </a:cubicBezTo>
                  <a:cubicBezTo>
                    <a:pt x="41" y="15"/>
                    <a:pt x="41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4" name="Google Shape;27614;p31"/>
            <p:cNvSpPr/>
            <p:nvPr/>
          </p:nvSpPr>
          <p:spPr>
            <a:xfrm>
              <a:off x="-3048875" y="464335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21" y="1"/>
                  </a:moveTo>
                  <a:cubicBezTo>
                    <a:pt x="0" y="1"/>
                    <a:pt x="0" y="21"/>
                    <a:pt x="0" y="41"/>
                  </a:cubicBezTo>
                  <a:cubicBezTo>
                    <a:pt x="0" y="41"/>
                    <a:pt x="21" y="62"/>
                    <a:pt x="21" y="62"/>
                  </a:cubicBezTo>
                  <a:cubicBezTo>
                    <a:pt x="41" y="62"/>
                    <a:pt x="41" y="41"/>
                    <a:pt x="41" y="41"/>
                  </a:cubicBezTo>
                  <a:cubicBezTo>
                    <a:pt x="6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5" name="Google Shape;27615;p31"/>
            <p:cNvSpPr/>
            <p:nvPr/>
          </p:nvSpPr>
          <p:spPr>
            <a:xfrm>
              <a:off x="-3123225" y="4537453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21" y="1"/>
                  </a:moveTo>
                  <a:cubicBezTo>
                    <a:pt x="21" y="1"/>
                    <a:pt x="1" y="21"/>
                    <a:pt x="1" y="21"/>
                  </a:cubicBezTo>
                  <a:cubicBezTo>
                    <a:pt x="1" y="41"/>
                    <a:pt x="21" y="41"/>
                    <a:pt x="21" y="62"/>
                  </a:cubicBezTo>
                  <a:cubicBezTo>
                    <a:pt x="42" y="62"/>
                    <a:pt x="62" y="41"/>
                    <a:pt x="62" y="21"/>
                  </a:cubicBezTo>
                  <a:cubicBezTo>
                    <a:pt x="62" y="1"/>
                    <a:pt x="42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6" name="Google Shape;27616;p31"/>
            <p:cNvSpPr/>
            <p:nvPr/>
          </p:nvSpPr>
          <p:spPr>
            <a:xfrm>
              <a:off x="-3020375" y="4551203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1" y="0"/>
                  </a:moveTo>
                  <a:cubicBezTo>
                    <a:pt x="1" y="0"/>
                    <a:pt x="1" y="21"/>
                    <a:pt x="1" y="41"/>
                  </a:cubicBezTo>
                  <a:cubicBezTo>
                    <a:pt x="1" y="62"/>
                    <a:pt x="1" y="62"/>
                    <a:pt x="21" y="62"/>
                  </a:cubicBezTo>
                  <a:cubicBezTo>
                    <a:pt x="42" y="62"/>
                    <a:pt x="42" y="41"/>
                    <a:pt x="42" y="21"/>
                  </a:cubicBezTo>
                  <a:cubicBezTo>
                    <a:pt x="42" y="21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7" name="Google Shape;27617;p31"/>
            <p:cNvSpPr/>
            <p:nvPr/>
          </p:nvSpPr>
          <p:spPr>
            <a:xfrm>
              <a:off x="-3033100" y="4560353"/>
              <a:ext cx="1550" cy="1200"/>
            </a:xfrm>
            <a:custGeom>
              <a:avLst/>
              <a:gdLst/>
              <a:ahLst/>
              <a:cxnLst/>
              <a:rect l="l" t="t" r="r" b="b"/>
              <a:pathLst>
                <a:path w="62" h="48" extrusionOk="0">
                  <a:moveTo>
                    <a:pt x="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29" y="46"/>
                    <a:pt x="35" y="47"/>
                    <a:pt x="40" y="47"/>
                  </a:cubicBezTo>
                  <a:cubicBezTo>
                    <a:pt x="62" y="47"/>
                    <a:pt x="62" y="17"/>
                    <a:pt x="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8" name="Google Shape;27618;p31"/>
            <p:cNvSpPr/>
            <p:nvPr/>
          </p:nvSpPr>
          <p:spPr>
            <a:xfrm>
              <a:off x="-3065675" y="4493353"/>
              <a:ext cx="1025" cy="1350"/>
            </a:xfrm>
            <a:custGeom>
              <a:avLst/>
              <a:gdLst/>
              <a:ahLst/>
              <a:cxnLst/>
              <a:rect l="l" t="t" r="r" b="b"/>
              <a:pathLst>
                <a:path w="41" h="54" extrusionOk="0">
                  <a:moveTo>
                    <a:pt x="31" y="1"/>
                  </a:moveTo>
                  <a:cubicBezTo>
                    <a:pt x="25" y="1"/>
                    <a:pt x="15" y="6"/>
                    <a:pt x="0" y="13"/>
                  </a:cubicBezTo>
                  <a:cubicBezTo>
                    <a:pt x="21" y="13"/>
                    <a:pt x="41" y="33"/>
                    <a:pt x="41" y="54"/>
                  </a:cubicBezTo>
                  <a:cubicBezTo>
                    <a:pt x="41" y="15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9" name="Google Shape;27619;p31"/>
            <p:cNvSpPr/>
            <p:nvPr/>
          </p:nvSpPr>
          <p:spPr>
            <a:xfrm>
              <a:off x="-3235225" y="4614853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20"/>
                    <a:pt x="1" y="41"/>
                    <a:pt x="1" y="61"/>
                  </a:cubicBezTo>
                  <a:lnTo>
                    <a:pt x="41" y="61"/>
                  </a:lnTo>
                  <a:cubicBezTo>
                    <a:pt x="41" y="61"/>
                    <a:pt x="62" y="4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0" name="Google Shape;27620;p31"/>
            <p:cNvSpPr/>
            <p:nvPr/>
          </p:nvSpPr>
          <p:spPr>
            <a:xfrm>
              <a:off x="-3235225" y="4618528"/>
              <a:ext cx="1050" cy="1425"/>
            </a:xfrm>
            <a:custGeom>
              <a:avLst/>
              <a:gdLst/>
              <a:ahLst/>
              <a:cxnLst/>
              <a:rect l="l" t="t" r="r" b="b"/>
              <a:pathLst>
                <a:path w="42" h="57" extrusionOk="0">
                  <a:moveTo>
                    <a:pt x="21" y="1"/>
                  </a:moveTo>
                  <a:cubicBezTo>
                    <a:pt x="16" y="1"/>
                    <a:pt x="11" y="6"/>
                    <a:pt x="1" y="16"/>
                  </a:cubicBezTo>
                  <a:cubicBezTo>
                    <a:pt x="1" y="36"/>
                    <a:pt x="21" y="36"/>
                    <a:pt x="41" y="57"/>
                  </a:cubicBezTo>
                  <a:cubicBezTo>
                    <a:pt x="41" y="36"/>
                    <a:pt x="41" y="16"/>
                    <a:pt x="41" y="16"/>
                  </a:cubicBezTo>
                  <a:cubicBezTo>
                    <a:pt x="31" y="6"/>
                    <a:pt x="26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1" name="Google Shape;27621;p31"/>
            <p:cNvSpPr/>
            <p:nvPr/>
          </p:nvSpPr>
          <p:spPr>
            <a:xfrm>
              <a:off x="-3083000" y="5534353"/>
              <a:ext cx="1475" cy="875"/>
            </a:xfrm>
            <a:custGeom>
              <a:avLst/>
              <a:gdLst/>
              <a:ahLst/>
              <a:cxnLst/>
              <a:rect l="l" t="t" r="r" b="b"/>
              <a:pathLst>
                <a:path w="59" h="35" extrusionOk="0">
                  <a:moveTo>
                    <a:pt x="42" y="0"/>
                  </a:moveTo>
                  <a:cubicBezTo>
                    <a:pt x="21" y="0"/>
                    <a:pt x="21" y="21"/>
                    <a:pt x="1" y="21"/>
                  </a:cubicBezTo>
                  <a:cubicBezTo>
                    <a:pt x="26" y="29"/>
                    <a:pt x="41" y="34"/>
                    <a:pt x="48" y="34"/>
                  </a:cubicBezTo>
                  <a:cubicBezTo>
                    <a:pt x="58" y="34"/>
                    <a:pt x="54" y="24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2" name="Google Shape;27622;p31"/>
            <p:cNvSpPr/>
            <p:nvPr/>
          </p:nvSpPr>
          <p:spPr>
            <a:xfrm>
              <a:off x="-3079925" y="5542503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41" y="0"/>
                  </a:moveTo>
                  <a:cubicBezTo>
                    <a:pt x="0" y="0"/>
                    <a:pt x="0" y="0"/>
                    <a:pt x="0" y="41"/>
                  </a:cubicBezTo>
                  <a:cubicBezTo>
                    <a:pt x="20" y="41"/>
                    <a:pt x="41" y="2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3" name="Google Shape;27623;p31"/>
            <p:cNvSpPr/>
            <p:nvPr/>
          </p:nvSpPr>
          <p:spPr>
            <a:xfrm>
              <a:off x="-3156300" y="5602578"/>
              <a:ext cx="2050" cy="650"/>
            </a:xfrm>
            <a:custGeom>
              <a:avLst/>
              <a:gdLst/>
              <a:ahLst/>
              <a:cxnLst/>
              <a:rect l="l" t="t" r="r" b="b"/>
              <a:pathLst>
                <a:path w="82" h="26" extrusionOk="0">
                  <a:moveTo>
                    <a:pt x="0" y="0"/>
                  </a:moveTo>
                  <a:cubicBezTo>
                    <a:pt x="10" y="21"/>
                    <a:pt x="21" y="26"/>
                    <a:pt x="33" y="26"/>
                  </a:cubicBezTo>
                  <a:cubicBezTo>
                    <a:pt x="46" y="26"/>
                    <a:pt x="61" y="21"/>
                    <a:pt x="82" y="21"/>
                  </a:cubicBezTo>
                  <a:cubicBezTo>
                    <a:pt x="4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4" name="Google Shape;27624;p31"/>
            <p:cNvSpPr/>
            <p:nvPr/>
          </p:nvSpPr>
          <p:spPr>
            <a:xfrm>
              <a:off x="-3053450" y="4488353"/>
              <a:ext cx="1025" cy="625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6" y="0"/>
                  </a:moveTo>
                  <a:cubicBezTo>
                    <a:pt x="2" y="0"/>
                    <a:pt x="0" y="3"/>
                    <a:pt x="0" y="9"/>
                  </a:cubicBezTo>
                  <a:cubicBezTo>
                    <a:pt x="0" y="20"/>
                    <a:pt x="5" y="25"/>
                    <a:pt x="13" y="25"/>
                  </a:cubicBezTo>
                  <a:cubicBezTo>
                    <a:pt x="20" y="25"/>
                    <a:pt x="31" y="20"/>
                    <a:pt x="41" y="9"/>
                  </a:cubicBezTo>
                  <a:cubicBezTo>
                    <a:pt x="27" y="9"/>
                    <a:pt x="14" y="0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5" name="Google Shape;27625;p31"/>
            <p:cNvSpPr/>
            <p:nvPr/>
          </p:nvSpPr>
          <p:spPr>
            <a:xfrm>
              <a:off x="-3311600" y="4661453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21" y="1"/>
                  </a:moveTo>
                  <a:cubicBezTo>
                    <a:pt x="14" y="1"/>
                    <a:pt x="7" y="3"/>
                    <a:pt x="1" y="10"/>
                  </a:cubicBezTo>
                  <a:cubicBezTo>
                    <a:pt x="11" y="20"/>
                    <a:pt x="21" y="25"/>
                    <a:pt x="31" y="25"/>
                  </a:cubicBezTo>
                  <a:cubicBezTo>
                    <a:pt x="41" y="25"/>
                    <a:pt x="52" y="20"/>
                    <a:pt x="62" y="10"/>
                  </a:cubicBezTo>
                  <a:cubicBezTo>
                    <a:pt x="48" y="10"/>
                    <a:pt x="35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6" name="Google Shape;27626;p31"/>
            <p:cNvSpPr/>
            <p:nvPr/>
          </p:nvSpPr>
          <p:spPr>
            <a:xfrm>
              <a:off x="-3052950" y="4492653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0"/>
                  </a:moveTo>
                  <a:cubicBezTo>
                    <a:pt x="21" y="0"/>
                    <a:pt x="0" y="21"/>
                    <a:pt x="41" y="41"/>
                  </a:cubicBezTo>
                  <a:cubicBezTo>
                    <a:pt x="62" y="21"/>
                    <a:pt x="41" y="0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7" name="Google Shape;27627;p31"/>
            <p:cNvSpPr/>
            <p:nvPr/>
          </p:nvSpPr>
          <p:spPr>
            <a:xfrm>
              <a:off x="-3039725" y="4493803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4" y="0"/>
                  </a:moveTo>
                  <a:cubicBezTo>
                    <a:pt x="6" y="0"/>
                    <a:pt x="1" y="5"/>
                    <a:pt x="1" y="15"/>
                  </a:cubicBezTo>
                  <a:cubicBezTo>
                    <a:pt x="8" y="22"/>
                    <a:pt x="12" y="25"/>
                    <a:pt x="16" y="25"/>
                  </a:cubicBezTo>
                  <a:cubicBezTo>
                    <a:pt x="24" y="25"/>
                    <a:pt x="28" y="15"/>
                    <a:pt x="42" y="15"/>
                  </a:cubicBezTo>
                  <a:cubicBezTo>
                    <a:pt x="31" y="5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8" name="Google Shape;27628;p31"/>
            <p:cNvSpPr/>
            <p:nvPr/>
          </p:nvSpPr>
          <p:spPr>
            <a:xfrm>
              <a:off x="-3009675" y="4504878"/>
              <a:ext cx="1050" cy="1025"/>
            </a:xfrm>
            <a:custGeom>
              <a:avLst/>
              <a:gdLst/>
              <a:ahLst/>
              <a:cxnLst/>
              <a:rect l="l" t="t" r="r" b="b"/>
              <a:pathLst>
                <a:path w="42" h="41" extrusionOk="0">
                  <a:moveTo>
                    <a:pt x="21" y="0"/>
                  </a:moveTo>
                  <a:cubicBezTo>
                    <a:pt x="0" y="21"/>
                    <a:pt x="0" y="41"/>
                    <a:pt x="21" y="41"/>
                  </a:cubicBezTo>
                  <a:cubicBezTo>
                    <a:pt x="41" y="41"/>
                    <a:pt x="41" y="2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9" name="Google Shape;27629;p31"/>
            <p:cNvSpPr/>
            <p:nvPr/>
          </p:nvSpPr>
          <p:spPr>
            <a:xfrm>
              <a:off x="-3025975" y="4576953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6" y="0"/>
                  </a:moveTo>
                  <a:cubicBezTo>
                    <a:pt x="12" y="0"/>
                    <a:pt x="8" y="2"/>
                    <a:pt x="1" y="9"/>
                  </a:cubicBezTo>
                  <a:cubicBezTo>
                    <a:pt x="11" y="19"/>
                    <a:pt x="21" y="24"/>
                    <a:pt x="29" y="24"/>
                  </a:cubicBezTo>
                  <a:cubicBezTo>
                    <a:pt x="36" y="24"/>
                    <a:pt x="42" y="19"/>
                    <a:pt x="42" y="9"/>
                  </a:cubicBezTo>
                  <a:cubicBezTo>
                    <a:pt x="28" y="9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0" name="Google Shape;27630;p31"/>
            <p:cNvSpPr/>
            <p:nvPr/>
          </p:nvSpPr>
          <p:spPr>
            <a:xfrm>
              <a:off x="-3023425" y="4575628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1" y="21"/>
                    <a:pt x="1" y="42"/>
                    <a:pt x="21" y="42"/>
                  </a:cubicBezTo>
                  <a:cubicBezTo>
                    <a:pt x="41" y="42"/>
                    <a:pt x="4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1" name="Google Shape;27631;p31"/>
            <p:cNvSpPr/>
            <p:nvPr/>
          </p:nvSpPr>
          <p:spPr>
            <a:xfrm>
              <a:off x="-3109975" y="4509453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0"/>
                  </a:moveTo>
                  <a:cubicBezTo>
                    <a:pt x="0" y="0"/>
                    <a:pt x="0" y="21"/>
                    <a:pt x="21" y="41"/>
                  </a:cubicBezTo>
                  <a:cubicBezTo>
                    <a:pt x="21" y="21"/>
                    <a:pt x="4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2" name="Google Shape;27632;p31"/>
            <p:cNvSpPr/>
            <p:nvPr/>
          </p:nvSpPr>
          <p:spPr>
            <a:xfrm>
              <a:off x="-3031050" y="4573603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61" y="0"/>
                  </a:moveTo>
                  <a:cubicBezTo>
                    <a:pt x="41" y="0"/>
                    <a:pt x="20" y="0"/>
                    <a:pt x="0" y="21"/>
                  </a:cubicBezTo>
                  <a:cubicBezTo>
                    <a:pt x="10" y="21"/>
                    <a:pt x="20" y="26"/>
                    <a:pt x="31" y="26"/>
                  </a:cubicBezTo>
                  <a:cubicBezTo>
                    <a:pt x="41" y="26"/>
                    <a:pt x="51" y="21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3" name="Google Shape;27633;p31"/>
            <p:cNvSpPr/>
            <p:nvPr/>
          </p:nvSpPr>
          <p:spPr>
            <a:xfrm>
              <a:off x="-3132375" y="4515553"/>
              <a:ext cx="1050" cy="1050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21" y="1"/>
                  </a:moveTo>
                  <a:cubicBezTo>
                    <a:pt x="0" y="21"/>
                    <a:pt x="0" y="21"/>
                    <a:pt x="21" y="42"/>
                  </a:cubicBezTo>
                  <a:cubicBezTo>
                    <a:pt x="41" y="21"/>
                    <a:pt x="4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4" name="Google Shape;27634;p31"/>
            <p:cNvSpPr/>
            <p:nvPr/>
          </p:nvSpPr>
          <p:spPr>
            <a:xfrm>
              <a:off x="-3169025" y="4516578"/>
              <a:ext cx="1025" cy="1050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20" y="1"/>
                  </a:moveTo>
                  <a:cubicBezTo>
                    <a:pt x="0" y="21"/>
                    <a:pt x="0" y="41"/>
                    <a:pt x="20" y="41"/>
                  </a:cubicBezTo>
                  <a:cubicBezTo>
                    <a:pt x="41" y="41"/>
                    <a:pt x="41" y="2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5" name="Google Shape;27635;p31"/>
            <p:cNvSpPr/>
            <p:nvPr/>
          </p:nvSpPr>
          <p:spPr>
            <a:xfrm>
              <a:off x="-3188900" y="5588828"/>
              <a:ext cx="1050" cy="650"/>
            </a:xfrm>
            <a:custGeom>
              <a:avLst/>
              <a:gdLst/>
              <a:ahLst/>
              <a:cxnLst/>
              <a:rect l="l" t="t" r="r" b="b"/>
              <a:pathLst>
                <a:path w="42" h="26" extrusionOk="0">
                  <a:moveTo>
                    <a:pt x="42" y="0"/>
                  </a:moveTo>
                  <a:cubicBezTo>
                    <a:pt x="21" y="0"/>
                    <a:pt x="21" y="0"/>
                    <a:pt x="1" y="21"/>
                  </a:cubicBezTo>
                  <a:cubicBezTo>
                    <a:pt x="11" y="21"/>
                    <a:pt x="21" y="26"/>
                    <a:pt x="29" y="26"/>
                  </a:cubicBezTo>
                  <a:cubicBezTo>
                    <a:pt x="36" y="26"/>
                    <a:pt x="42" y="21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6" name="Google Shape;27636;p31"/>
            <p:cNvSpPr/>
            <p:nvPr/>
          </p:nvSpPr>
          <p:spPr>
            <a:xfrm>
              <a:off x="-3213850" y="4594978"/>
              <a:ext cx="1050" cy="1550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1" y="1"/>
                  </a:moveTo>
                  <a:cubicBezTo>
                    <a:pt x="1" y="21"/>
                    <a:pt x="1" y="42"/>
                    <a:pt x="21" y="62"/>
                  </a:cubicBezTo>
                  <a:cubicBezTo>
                    <a:pt x="21" y="42"/>
                    <a:pt x="42" y="2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7" name="Google Shape;27637;p31"/>
            <p:cNvSpPr/>
            <p:nvPr/>
          </p:nvSpPr>
          <p:spPr>
            <a:xfrm>
              <a:off x="-3279000" y="5515928"/>
              <a:ext cx="1025" cy="850"/>
            </a:xfrm>
            <a:custGeom>
              <a:avLst/>
              <a:gdLst/>
              <a:ahLst/>
              <a:cxnLst/>
              <a:rect l="l" t="t" r="r" b="b"/>
              <a:pathLst>
                <a:path w="41" h="34" extrusionOk="0">
                  <a:moveTo>
                    <a:pt x="18" y="1"/>
                  </a:moveTo>
                  <a:cubicBezTo>
                    <a:pt x="14" y="1"/>
                    <a:pt x="9" y="7"/>
                    <a:pt x="0" y="24"/>
                  </a:cubicBezTo>
                  <a:cubicBezTo>
                    <a:pt x="7" y="31"/>
                    <a:pt x="14" y="34"/>
                    <a:pt x="20" y="34"/>
                  </a:cubicBezTo>
                  <a:cubicBezTo>
                    <a:pt x="32" y="34"/>
                    <a:pt x="41" y="24"/>
                    <a:pt x="41" y="24"/>
                  </a:cubicBezTo>
                  <a:cubicBezTo>
                    <a:pt x="29" y="13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8" name="Google Shape;27638;p31"/>
            <p:cNvSpPr/>
            <p:nvPr/>
          </p:nvSpPr>
          <p:spPr>
            <a:xfrm>
              <a:off x="-3104875" y="5265003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21"/>
                    <a:pt x="0" y="42"/>
                    <a:pt x="41" y="42"/>
                  </a:cubicBezTo>
                  <a:cubicBezTo>
                    <a:pt x="61" y="42"/>
                    <a:pt x="41" y="2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9" name="Google Shape;27639;p31"/>
            <p:cNvSpPr/>
            <p:nvPr/>
          </p:nvSpPr>
          <p:spPr>
            <a:xfrm>
              <a:off x="-3081475" y="5536678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27" y="0"/>
                  </a:moveTo>
                  <a:cubicBezTo>
                    <a:pt x="19" y="0"/>
                    <a:pt x="15" y="9"/>
                    <a:pt x="1" y="9"/>
                  </a:cubicBezTo>
                  <a:cubicBezTo>
                    <a:pt x="11" y="19"/>
                    <a:pt x="16" y="24"/>
                    <a:pt x="21" y="24"/>
                  </a:cubicBezTo>
                  <a:cubicBezTo>
                    <a:pt x="26" y="24"/>
                    <a:pt x="31" y="19"/>
                    <a:pt x="42" y="9"/>
                  </a:cubicBezTo>
                  <a:cubicBezTo>
                    <a:pt x="35" y="2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0" name="Google Shape;27640;p31"/>
            <p:cNvSpPr/>
            <p:nvPr/>
          </p:nvSpPr>
          <p:spPr>
            <a:xfrm>
              <a:off x="-3105900" y="5360003"/>
              <a:ext cx="1550" cy="625"/>
            </a:xfrm>
            <a:custGeom>
              <a:avLst/>
              <a:gdLst/>
              <a:ahLst/>
              <a:cxnLst/>
              <a:rect l="l" t="t" r="r" b="b"/>
              <a:pathLst>
                <a:path w="62" h="25" extrusionOk="0">
                  <a:moveTo>
                    <a:pt x="21" y="0"/>
                  </a:moveTo>
                  <a:cubicBezTo>
                    <a:pt x="14" y="0"/>
                    <a:pt x="7" y="2"/>
                    <a:pt x="0" y="9"/>
                  </a:cubicBezTo>
                  <a:cubicBezTo>
                    <a:pt x="11" y="19"/>
                    <a:pt x="21" y="25"/>
                    <a:pt x="31" y="25"/>
                  </a:cubicBezTo>
                  <a:cubicBezTo>
                    <a:pt x="41" y="25"/>
                    <a:pt x="51" y="19"/>
                    <a:pt x="61" y="9"/>
                  </a:cubicBezTo>
                  <a:cubicBezTo>
                    <a:pt x="48" y="9"/>
                    <a:pt x="34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1" name="Google Shape;27641;p31"/>
            <p:cNvSpPr/>
            <p:nvPr/>
          </p:nvSpPr>
          <p:spPr>
            <a:xfrm>
              <a:off x="-3301925" y="5003078"/>
              <a:ext cx="1050" cy="850"/>
            </a:xfrm>
            <a:custGeom>
              <a:avLst/>
              <a:gdLst/>
              <a:ahLst/>
              <a:cxnLst/>
              <a:rect l="l" t="t" r="r" b="b"/>
              <a:pathLst>
                <a:path w="42" h="34" extrusionOk="0">
                  <a:moveTo>
                    <a:pt x="35" y="1"/>
                  </a:moveTo>
                  <a:cubicBezTo>
                    <a:pt x="28" y="1"/>
                    <a:pt x="14" y="10"/>
                    <a:pt x="1" y="10"/>
                  </a:cubicBezTo>
                  <a:cubicBezTo>
                    <a:pt x="12" y="22"/>
                    <a:pt x="24" y="34"/>
                    <a:pt x="32" y="34"/>
                  </a:cubicBezTo>
                  <a:cubicBezTo>
                    <a:pt x="38" y="34"/>
                    <a:pt x="41" y="27"/>
                    <a:pt x="41" y="10"/>
                  </a:cubicBezTo>
                  <a:cubicBezTo>
                    <a:pt x="41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2" name="Google Shape;27642;p31"/>
            <p:cNvSpPr/>
            <p:nvPr/>
          </p:nvSpPr>
          <p:spPr>
            <a:xfrm>
              <a:off x="-3192450" y="4583903"/>
              <a:ext cx="1550" cy="650"/>
            </a:xfrm>
            <a:custGeom>
              <a:avLst/>
              <a:gdLst/>
              <a:ahLst/>
              <a:cxnLst/>
              <a:rect l="l" t="t" r="r" b="b"/>
              <a:pathLst>
                <a:path w="62" h="26" extrusionOk="0">
                  <a:moveTo>
                    <a:pt x="31" y="1"/>
                  </a:moveTo>
                  <a:cubicBezTo>
                    <a:pt x="21" y="1"/>
                    <a:pt x="10" y="6"/>
                    <a:pt x="0" y="16"/>
                  </a:cubicBezTo>
                  <a:cubicBezTo>
                    <a:pt x="14" y="16"/>
                    <a:pt x="18" y="25"/>
                    <a:pt x="32" y="25"/>
                  </a:cubicBezTo>
                  <a:cubicBezTo>
                    <a:pt x="39" y="25"/>
                    <a:pt x="48" y="23"/>
                    <a:pt x="61" y="16"/>
                  </a:cubicBezTo>
                  <a:cubicBezTo>
                    <a:pt x="51" y="6"/>
                    <a:pt x="41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3" name="Google Shape;27643;p31"/>
            <p:cNvSpPr/>
            <p:nvPr/>
          </p:nvSpPr>
          <p:spPr>
            <a:xfrm>
              <a:off x="-3068225" y="4490603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4" name="Google Shape;27644;p31"/>
            <p:cNvSpPr/>
            <p:nvPr/>
          </p:nvSpPr>
          <p:spPr>
            <a:xfrm>
              <a:off x="-3079925" y="4492153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5" name="Google Shape;27645;p31"/>
            <p:cNvSpPr/>
            <p:nvPr/>
          </p:nvSpPr>
          <p:spPr>
            <a:xfrm>
              <a:off x="-3054475" y="4496203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1"/>
                  </a:moveTo>
                  <a:lnTo>
                    <a:pt x="21" y="1"/>
                  </a:lnTo>
                  <a:cubicBezTo>
                    <a:pt x="21" y="1"/>
                    <a:pt x="21" y="1"/>
                    <a:pt x="21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6" name="Google Shape;27646;p31"/>
            <p:cNvSpPr/>
            <p:nvPr/>
          </p:nvSpPr>
          <p:spPr>
            <a:xfrm>
              <a:off x="-3111000" y="4506903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lnTo>
                    <a:pt x="1" y="1"/>
                  </a:lnTo>
                  <a:cubicBezTo>
                    <a:pt x="1" y="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7" name="Google Shape;27647;p31"/>
            <p:cNvSpPr/>
            <p:nvPr/>
          </p:nvSpPr>
          <p:spPr>
            <a:xfrm>
              <a:off x="-3057025" y="4506903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cubicBezTo>
                    <a:pt x="0" y="1"/>
                    <a:pt x="0" y="21"/>
                    <a:pt x="0" y="21"/>
                  </a:cubicBezTo>
                  <a:cubicBezTo>
                    <a:pt x="0" y="21"/>
                    <a:pt x="21" y="2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8" name="Google Shape;27648;p31"/>
            <p:cNvSpPr/>
            <p:nvPr/>
          </p:nvSpPr>
          <p:spPr>
            <a:xfrm>
              <a:off x="-3058050" y="4507403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21" y="21"/>
                    <a:pt x="1" y="21"/>
                    <a:pt x="21" y="21"/>
                  </a:cubicBezTo>
                  <a:cubicBezTo>
                    <a:pt x="21" y="16"/>
                    <a:pt x="21" y="8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9" name="Google Shape;27649;p31"/>
            <p:cNvSpPr/>
            <p:nvPr/>
          </p:nvSpPr>
          <p:spPr>
            <a:xfrm>
              <a:off x="-3120150" y="451352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0" name="Google Shape;27650;p31"/>
            <p:cNvSpPr/>
            <p:nvPr/>
          </p:nvSpPr>
          <p:spPr>
            <a:xfrm>
              <a:off x="-3085525" y="5376003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1"/>
                  </a:moveTo>
                  <a:lnTo>
                    <a:pt x="0" y="21"/>
                  </a:lnTo>
                  <a:lnTo>
                    <a:pt x="20" y="21"/>
                  </a:lnTo>
                  <a:cubicBezTo>
                    <a:pt x="2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1" name="Google Shape;27651;p31"/>
            <p:cNvSpPr/>
            <p:nvPr/>
          </p:nvSpPr>
          <p:spPr>
            <a:xfrm>
              <a:off x="-3279525" y="5399428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lnTo>
                    <a:pt x="1" y="21"/>
                  </a:lnTo>
                  <a:lnTo>
                    <a:pt x="21" y="21"/>
                  </a:lnTo>
                  <a:cubicBezTo>
                    <a:pt x="1" y="21"/>
                    <a:pt x="1" y="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2" name="Google Shape;27652;p31"/>
            <p:cNvSpPr/>
            <p:nvPr/>
          </p:nvSpPr>
          <p:spPr>
            <a:xfrm>
              <a:off x="-3279525" y="5440678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0"/>
                    <a:pt x="1" y="20"/>
                  </a:cubicBezTo>
                  <a:cubicBezTo>
                    <a:pt x="1" y="0"/>
                    <a:pt x="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3" name="Google Shape;27653;p31"/>
            <p:cNvSpPr/>
            <p:nvPr/>
          </p:nvSpPr>
          <p:spPr>
            <a:xfrm>
              <a:off x="-3319225" y="4834803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0" y="20"/>
                    <a:pt x="21" y="20"/>
                    <a:pt x="21" y="2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4" name="Google Shape;27654;p31"/>
            <p:cNvSpPr/>
            <p:nvPr/>
          </p:nvSpPr>
          <p:spPr>
            <a:xfrm>
              <a:off x="-3300400" y="4968703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0"/>
                    <a:pt x="1" y="15"/>
                    <a:pt x="3" y="15"/>
                  </a:cubicBezTo>
                  <a:cubicBezTo>
                    <a:pt x="6" y="15"/>
                    <a:pt x="11" y="1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5" name="Google Shape;27655;p31"/>
            <p:cNvSpPr/>
            <p:nvPr/>
          </p:nvSpPr>
          <p:spPr>
            <a:xfrm>
              <a:off x="-3076375" y="5462553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1"/>
                  </a:cubicBezTo>
                  <a:lnTo>
                    <a:pt x="1" y="21"/>
                  </a:lnTo>
                  <a:cubicBezTo>
                    <a:pt x="1" y="21"/>
                    <a:pt x="1" y="21"/>
                    <a:pt x="1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6" name="Google Shape;27656;p31"/>
            <p:cNvSpPr/>
            <p:nvPr/>
          </p:nvSpPr>
          <p:spPr>
            <a:xfrm>
              <a:off x="-3255600" y="5544028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lnTo>
                    <a:pt x="1" y="0"/>
                  </a:lnTo>
                  <a:cubicBezTo>
                    <a:pt x="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7" name="Google Shape;27657;p31"/>
            <p:cNvSpPr/>
            <p:nvPr/>
          </p:nvSpPr>
          <p:spPr>
            <a:xfrm>
              <a:off x="-3227575" y="4611778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20" y="21"/>
                    <a:pt x="2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8" name="Google Shape;27658;p31"/>
            <p:cNvSpPr/>
            <p:nvPr/>
          </p:nvSpPr>
          <p:spPr>
            <a:xfrm>
              <a:off x="-3208250" y="4587353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0"/>
                    <a:pt x="1" y="21"/>
                    <a:pt x="1" y="21"/>
                  </a:cubicBezTo>
                  <a:lnTo>
                    <a:pt x="21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9" name="Google Shape;27659;p31"/>
            <p:cNvSpPr/>
            <p:nvPr/>
          </p:nvSpPr>
          <p:spPr>
            <a:xfrm>
              <a:off x="-3106400" y="525432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lnTo>
                    <a:pt x="20" y="0"/>
                  </a:lnTo>
                  <a:cubicBezTo>
                    <a:pt x="20" y="0"/>
                    <a:pt x="2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0" name="Google Shape;27660;p31"/>
            <p:cNvSpPr/>
            <p:nvPr/>
          </p:nvSpPr>
          <p:spPr>
            <a:xfrm>
              <a:off x="-3182775" y="5584253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21" y="0"/>
                    <a:pt x="0" y="0"/>
                  </a:cubicBezTo>
                  <a:lnTo>
                    <a:pt x="21" y="0"/>
                  </a:ln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1" name="Google Shape;27661;p31"/>
            <p:cNvSpPr/>
            <p:nvPr/>
          </p:nvSpPr>
          <p:spPr>
            <a:xfrm>
              <a:off x="-3260675" y="5533328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2" name="Google Shape;27662;p31"/>
            <p:cNvSpPr/>
            <p:nvPr/>
          </p:nvSpPr>
          <p:spPr>
            <a:xfrm>
              <a:off x="-3137475" y="5609703"/>
              <a:ext cx="550" cy="400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1" y="0"/>
                  </a:moveTo>
                  <a:cubicBezTo>
                    <a:pt x="1" y="11"/>
                    <a:pt x="1" y="16"/>
                    <a:pt x="3" y="16"/>
                  </a:cubicBezTo>
                  <a:cubicBezTo>
                    <a:pt x="6" y="16"/>
                    <a:pt x="11" y="11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3" name="Google Shape;27663;p31"/>
            <p:cNvSpPr/>
            <p:nvPr/>
          </p:nvSpPr>
          <p:spPr>
            <a:xfrm>
              <a:off x="-3071800" y="4767578"/>
              <a:ext cx="550" cy="55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1" y="1"/>
                  </a:moveTo>
                  <a:cubicBezTo>
                    <a:pt x="1" y="1"/>
                    <a:pt x="1" y="21"/>
                    <a:pt x="1" y="21"/>
                  </a:cubicBezTo>
                  <a:cubicBezTo>
                    <a:pt x="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4" name="Google Shape;27664;p31"/>
            <p:cNvSpPr/>
            <p:nvPr/>
          </p:nvSpPr>
          <p:spPr>
            <a:xfrm>
              <a:off x="-3114550" y="5611728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0" y="21"/>
                    <a:pt x="0" y="2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5" name="Google Shape;27665;p31"/>
            <p:cNvSpPr/>
            <p:nvPr/>
          </p:nvSpPr>
          <p:spPr>
            <a:xfrm>
              <a:off x="-3281050" y="4631128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1" y="1"/>
                  </a:moveTo>
                  <a:cubicBezTo>
                    <a:pt x="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21" y="21"/>
                    <a:pt x="21" y="2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6" name="Google Shape;27666;p31"/>
            <p:cNvSpPr/>
            <p:nvPr/>
          </p:nvSpPr>
          <p:spPr>
            <a:xfrm>
              <a:off x="-3121675" y="5621403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20" y="1"/>
                  </a:moveTo>
                  <a:cubicBezTo>
                    <a:pt x="20" y="1"/>
                    <a:pt x="0" y="1"/>
                    <a:pt x="0" y="21"/>
                  </a:cubicBezTo>
                  <a:lnTo>
                    <a:pt x="20" y="21"/>
                  </a:lnTo>
                  <a:cubicBezTo>
                    <a:pt x="20" y="21"/>
                    <a:pt x="20" y="2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7" name="Google Shape;27667;p31"/>
            <p:cNvSpPr/>
            <p:nvPr/>
          </p:nvSpPr>
          <p:spPr>
            <a:xfrm>
              <a:off x="-3137475" y="5624978"/>
              <a:ext cx="550" cy="525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1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8" name="Google Shape;27668;p31"/>
            <p:cNvSpPr/>
            <p:nvPr/>
          </p:nvSpPr>
          <p:spPr>
            <a:xfrm>
              <a:off x="-3083500" y="4518903"/>
              <a:ext cx="1050" cy="1275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17" y="1"/>
                  </a:moveTo>
                  <a:cubicBezTo>
                    <a:pt x="11" y="1"/>
                    <a:pt x="0" y="15"/>
                    <a:pt x="0" y="30"/>
                  </a:cubicBezTo>
                  <a:cubicBezTo>
                    <a:pt x="0" y="30"/>
                    <a:pt x="0" y="50"/>
                    <a:pt x="21" y="50"/>
                  </a:cubicBezTo>
                  <a:cubicBezTo>
                    <a:pt x="41" y="50"/>
                    <a:pt x="41" y="30"/>
                    <a:pt x="41" y="30"/>
                  </a:cubicBezTo>
                  <a:cubicBezTo>
                    <a:pt x="41" y="9"/>
                    <a:pt x="41" y="9"/>
                    <a:pt x="21" y="9"/>
                  </a:cubicBezTo>
                  <a:cubicBezTo>
                    <a:pt x="21" y="3"/>
                    <a:pt x="19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9" name="Google Shape;27669;p31"/>
            <p:cNvSpPr/>
            <p:nvPr/>
          </p:nvSpPr>
          <p:spPr>
            <a:xfrm>
              <a:off x="-3085525" y="4542028"/>
              <a:ext cx="4075" cy="8700"/>
            </a:xfrm>
            <a:custGeom>
              <a:avLst/>
              <a:gdLst/>
              <a:ahLst/>
              <a:cxnLst/>
              <a:rect l="l" t="t" r="r" b="b"/>
              <a:pathLst>
                <a:path w="163" h="348" extrusionOk="0">
                  <a:moveTo>
                    <a:pt x="81" y="1"/>
                  </a:moveTo>
                  <a:cubicBezTo>
                    <a:pt x="61" y="1"/>
                    <a:pt x="61" y="1"/>
                    <a:pt x="41" y="21"/>
                  </a:cubicBezTo>
                  <a:cubicBezTo>
                    <a:pt x="0" y="143"/>
                    <a:pt x="20" y="266"/>
                    <a:pt x="102" y="347"/>
                  </a:cubicBezTo>
                  <a:cubicBezTo>
                    <a:pt x="163" y="266"/>
                    <a:pt x="122" y="184"/>
                    <a:pt x="102" y="103"/>
                  </a:cubicBezTo>
                  <a:cubicBezTo>
                    <a:pt x="122" y="82"/>
                    <a:pt x="163" y="103"/>
                    <a:pt x="163" y="62"/>
                  </a:cubicBezTo>
                  <a:cubicBezTo>
                    <a:pt x="122" y="42"/>
                    <a:pt x="102" y="2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0" name="Google Shape;27670;p31"/>
            <p:cNvSpPr/>
            <p:nvPr/>
          </p:nvSpPr>
          <p:spPr>
            <a:xfrm>
              <a:off x="-3184300" y="5559803"/>
              <a:ext cx="1550" cy="1050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41" y="1"/>
                  </a:moveTo>
                  <a:cubicBezTo>
                    <a:pt x="20" y="1"/>
                    <a:pt x="0" y="1"/>
                    <a:pt x="0" y="21"/>
                  </a:cubicBezTo>
                  <a:cubicBezTo>
                    <a:pt x="0" y="41"/>
                    <a:pt x="0" y="41"/>
                    <a:pt x="41" y="41"/>
                  </a:cubicBezTo>
                  <a:cubicBezTo>
                    <a:pt x="61" y="41"/>
                    <a:pt x="61" y="41"/>
                    <a:pt x="61" y="21"/>
                  </a:cubicBezTo>
                  <a:cubicBezTo>
                    <a:pt x="61" y="1"/>
                    <a:pt x="61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1" name="Google Shape;27671;p31"/>
            <p:cNvSpPr/>
            <p:nvPr/>
          </p:nvSpPr>
          <p:spPr>
            <a:xfrm>
              <a:off x="-3148150" y="4550703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0" y="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2" name="Google Shape;27672;p31"/>
            <p:cNvSpPr/>
            <p:nvPr/>
          </p:nvSpPr>
          <p:spPr>
            <a:xfrm>
              <a:off x="-3140525" y="4599053"/>
              <a:ext cx="2575" cy="2200"/>
            </a:xfrm>
            <a:custGeom>
              <a:avLst/>
              <a:gdLst/>
              <a:ahLst/>
              <a:cxnLst/>
              <a:rect l="l" t="t" r="r" b="b"/>
              <a:pathLst>
                <a:path w="103" h="88" extrusionOk="0">
                  <a:moveTo>
                    <a:pt x="41" y="1"/>
                  </a:moveTo>
                  <a:cubicBezTo>
                    <a:pt x="21" y="21"/>
                    <a:pt x="1" y="42"/>
                    <a:pt x="1" y="82"/>
                  </a:cubicBezTo>
                  <a:cubicBezTo>
                    <a:pt x="21" y="82"/>
                    <a:pt x="41" y="87"/>
                    <a:pt x="59" y="87"/>
                  </a:cubicBezTo>
                  <a:cubicBezTo>
                    <a:pt x="77" y="87"/>
                    <a:pt x="92" y="82"/>
                    <a:pt x="102" y="62"/>
                  </a:cubicBezTo>
                  <a:cubicBezTo>
                    <a:pt x="102" y="1"/>
                    <a:pt x="62" y="42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3" name="Google Shape;27673;p31"/>
            <p:cNvSpPr/>
            <p:nvPr/>
          </p:nvSpPr>
          <p:spPr>
            <a:xfrm>
              <a:off x="-3138500" y="4596503"/>
              <a:ext cx="1575" cy="1050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42" y="1"/>
                  </a:moveTo>
                  <a:cubicBezTo>
                    <a:pt x="21" y="1"/>
                    <a:pt x="21" y="1"/>
                    <a:pt x="1" y="21"/>
                  </a:cubicBezTo>
                  <a:cubicBezTo>
                    <a:pt x="1" y="42"/>
                    <a:pt x="1" y="42"/>
                    <a:pt x="42" y="42"/>
                  </a:cubicBezTo>
                  <a:cubicBezTo>
                    <a:pt x="42" y="42"/>
                    <a:pt x="62" y="42"/>
                    <a:pt x="62" y="21"/>
                  </a:cubicBezTo>
                  <a:cubicBezTo>
                    <a:pt x="62" y="1"/>
                    <a:pt x="42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4" name="Google Shape;27674;p31"/>
            <p:cNvSpPr/>
            <p:nvPr/>
          </p:nvSpPr>
          <p:spPr>
            <a:xfrm>
              <a:off x="-3153750" y="4570553"/>
              <a:ext cx="2550" cy="2775"/>
            </a:xfrm>
            <a:custGeom>
              <a:avLst/>
              <a:gdLst/>
              <a:ahLst/>
              <a:cxnLst/>
              <a:rect l="l" t="t" r="r" b="b"/>
              <a:pathLst>
                <a:path w="102" h="111" extrusionOk="0">
                  <a:moveTo>
                    <a:pt x="41" y="0"/>
                  </a:moveTo>
                  <a:cubicBezTo>
                    <a:pt x="20" y="21"/>
                    <a:pt x="0" y="41"/>
                    <a:pt x="0" y="82"/>
                  </a:cubicBezTo>
                  <a:cubicBezTo>
                    <a:pt x="14" y="96"/>
                    <a:pt x="29" y="111"/>
                    <a:pt x="50" y="111"/>
                  </a:cubicBezTo>
                  <a:cubicBezTo>
                    <a:pt x="59" y="111"/>
                    <a:pt x="70" y="108"/>
                    <a:pt x="81" y="102"/>
                  </a:cubicBezTo>
                  <a:cubicBezTo>
                    <a:pt x="102" y="61"/>
                    <a:pt x="81" y="41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5" name="Google Shape;27675;p31"/>
            <p:cNvSpPr/>
            <p:nvPr/>
          </p:nvSpPr>
          <p:spPr>
            <a:xfrm>
              <a:off x="-3146125" y="4591428"/>
              <a:ext cx="1550" cy="1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41" y="0"/>
                  </a:moveTo>
                  <a:cubicBezTo>
                    <a:pt x="21" y="0"/>
                    <a:pt x="1" y="21"/>
                    <a:pt x="1" y="41"/>
                  </a:cubicBezTo>
                  <a:cubicBezTo>
                    <a:pt x="1" y="41"/>
                    <a:pt x="21" y="61"/>
                    <a:pt x="21" y="61"/>
                  </a:cubicBezTo>
                  <a:cubicBezTo>
                    <a:pt x="41" y="61"/>
                    <a:pt x="62" y="41"/>
                    <a:pt x="62" y="41"/>
                  </a:cubicBezTo>
                  <a:cubicBezTo>
                    <a:pt x="62" y="21"/>
                    <a:pt x="62" y="0"/>
                    <a:pt x="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166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0E5B-CC2E-422F-A50F-4E57923D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D5EB-17AF-422C-8910-15900C364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66B67-5116-4304-9A82-6D5DB13DA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F97BF-D5B7-43FC-8FCA-60843CEFC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CB790-31F8-460B-9EC1-156A8A70E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A5FB-1EE4-4747-987E-39D209D4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FFB57-4388-4CC7-9E94-535069393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9072C-55CC-4AC3-AE36-ABA06CB4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F76F8-8043-4BB5-A161-97BFD92BF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908FA-6D30-460B-B98D-0B766F74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2756-4E87-40CB-ACD4-9AE11C19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16464-9E94-4D88-9846-5EF92F32B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9956C-D745-4076-9141-D0A9563D0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9334C-C757-4FE0-8EF4-B477A5DA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71676-781E-485A-8CB3-4AB9FC21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5961D-5D07-46AA-83D1-36A9D875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5377-E1EE-4478-8E6C-CF30A91C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37149-3345-4F96-9BC6-9A39D6B68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3EC3D-8514-48A6-ABBF-E2C823F37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42D3C7-3D23-420D-A96B-E37F12BCB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04152-7993-4256-9E6E-BE3345F5A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D3EBB7-83E9-41F8-845E-6BC6AA84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A5474-A2B8-4CCB-B203-428CB09B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52E3D-D8F8-4A1C-B340-AF18C440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BBBD-9B05-4250-851A-79E3C1DB5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0458D-2E25-4B62-8A6B-E9A400C5C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9D77B-4F04-43B4-8676-6F5D0DF9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9C6C5-507E-4A59-9EA5-A474ABAB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7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43367F-FE96-4DA5-B8CC-00F17488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3CA6AC-6894-4A78-84DE-4BE155DC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11F48-0981-40F3-884F-481184EA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2F595-8C05-4C2C-8764-2B6831AC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36529-75C7-4080-897F-BDBCC73F0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0CBFC-AE78-49C9-9457-6EA174A28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CC776-36B4-47E2-9AA1-7B3E31F91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04818-F741-418E-AACF-D390AC75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13F15-0C38-49FF-B20D-29D9DCC3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83FD-4736-41B9-93FC-E837639C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14EA5-BF4F-4F90-8EFB-1C6BDC2E4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CCBEC-081E-4EB6-86B5-AABEEB846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44259-4D8E-4780-92CC-9D7C73CFE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F12D-EF78-4C3D-97EE-61593B2261EF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1122E-D4C8-44EB-9E21-DE2F06C1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62364-7DFF-4BD8-90B7-79D9A65DA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8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1124F-AAEA-4491-97EE-34651383C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4566A-B0A2-4260-9EAA-2E37125CE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15822-AFCE-4BA3-A54F-BDE2ABA02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1F12D-EF78-4C3D-97EE-61593B2261EF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8ABE5-C3CF-4EB0-923A-2A0D097A5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0F405-7D45-4CCB-A68B-54C28932E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EAC8-EE32-4F2C-B72E-4B3F55878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6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67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veat Brush"/>
              <a:buNone/>
              <a:defRPr sz="35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21000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3867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28438" y1="13675" x2="34896" y2="16809"/>
                        <a14:foregroundMark x1="24688" y1="93447" x2="25313" y2="96866"/>
                        <a14:foregroundMark x1="20521" y1="92023" x2="20521" y2="96296"/>
                        <a14:foregroundMark x1="73229" y1="84900" x2="72604" y2="90883"/>
                        <a14:foregroundMark x1="75313" y1="84330" x2="75521" y2="88604"/>
                        <a14:backgroundMark x1="22396" y1="92593" x2="22708" y2="971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2209" y="2633870"/>
            <a:ext cx="6780303" cy="3677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0B2AD7-521D-437A-9190-7AE77540880D}"/>
              </a:ext>
            </a:extLst>
          </p:cNvPr>
          <p:cNvSpPr/>
          <p:nvPr/>
        </p:nvSpPr>
        <p:spPr>
          <a:xfrm>
            <a:off x="715616" y="118899"/>
            <a:ext cx="10306877" cy="165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tabLst>
                <a:tab pos="1714500" algn="l"/>
              </a:tabLst>
            </a:pP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4800" b="1" dirty="0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lang="en-US" sz="4400" dirty="0">
              <a:solidFill>
                <a:srgbClr val="7030A0"/>
              </a:solidFill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D34322-DBA1-49B8-A631-D531A17E9B02}"/>
              </a:ext>
            </a:extLst>
          </p:cNvPr>
          <p:cNvSpPr txBox="1"/>
          <p:nvPr/>
        </p:nvSpPr>
        <p:spPr>
          <a:xfrm>
            <a:off x="6469625" y="6338991"/>
            <a:ext cx="4005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FFC000"/>
                </a:solidFill>
                <a:latin typeface="#9Slide05 Fourth Medium" panose="00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5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AE827-C996-469E-9D30-5DE774100869}"/>
              </a:ext>
            </a:extLst>
          </p:cNvPr>
          <p:cNvSpPr txBox="1"/>
          <p:nvPr/>
        </p:nvSpPr>
        <p:spPr>
          <a:xfrm>
            <a:off x="2169994" y="-1405719"/>
            <a:ext cx="7001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8F48B8-5DB9-43F6-B0A7-C10984D7072D}"/>
              </a:ext>
            </a:extLst>
          </p:cNvPr>
          <p:cNvSpPr/>
          <p:nvPr/>
        </p:nvSpPr>
        <p:spPr>
          <a:xfrm>
            <a:off x="163995" y="1697489"/>
            <a:ext cx="118640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mẻ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20/10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tri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đẽ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Bao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20/10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CB067-6C4E-4986-8F75-5A6E61B30561}"/>
              </a:ext>
            </a:extLst>
          </p:cNvPr>
          <p:cNvSpPr txBox="1"/>
          <p:nvPr/>
        </p:nvSpPr>
        <p:spPr>
          <a:xfrm>
            <a:off x="2511188" y="928048"/>
            <a:ext cx="637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#9Slide05 Brannboll Ny" panose="02000000000000000000" pitchFamily="2" charset="0"/>
              </a:rPr>
              <a:t>Đoạn</a:t>
            </a:r>
            <a:r>
              <a:rPr lang="en-US" sz="4400" dirty="0">
                <a:latin typeface="#9Slide05 Brannboll Ny" panose="02000000000000000000" pitchFamily="2" charset="0"/>
              </a:rPr>
              <a:t> </a:t>
            </a:r>
            <a:r>
              <a:rPr lang="en-US" sz="4400" dirty="0" err="1">
                <a:latin typeface="#9Slide05 Brannboll Ny" panose="02000000000000000000" pitchFamily="2" charset="0"/>
              </a:rPr>
              <a:t>văn</a:t>
            </a:r>
            <a:r>
              <a:rPr lang="en-US" sz="4400" dirty="0">
                <a:latin typeface="#9Slide05 Brannboll Ny" panose="02000000000000000000" pitchFamily="2" charset="0"/>
              </a:rPr>
              <a:t> </a:t>
            </a:r>
            <a:r>
              <a:rPr lang="en-US" sz="4400" dirty="0" err="1">
                <a:latin typeface="#9Slide05 Brannboll Ny" panose="02000000000000000000" pitchFamily="2" charset="0"/>
              </a:rPr>
              <a:t>tham</a:t>
            </a:r>
            <a:r>
              <a:rPr lang="en-US" sz="4400" dirty="0">
                <a:latin typeface="#9Slide05 Brannboll Ny" panose="02000000000000000000" pitchFamily="2" charset="0"/>
              </a:rPr>
              <a:t> </a:t>
            </a:r>
            <a:r>
              <a:rPr lang="en-US" sz="4400" dirty="0" err="1">
                <a:latin typeface="#9Slide05 Brannboll Ny" panose="02000000000000000000" pitchFamily="2" charset="0"/>
              </a:rPr>
              <a:t>khảo</a:t>
            </a:r>
            <a:endParaRPr lang="en-US" sz="4400" dirty="0">
              <a:latin typeface="#9Slide05 Brannboll 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34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AE827-C996-469E-9D30-5DE774100869}"/>
              </a:ext>
            </a:extLst>
          </p:cNvPr>
          <p:cNvSpPr txBox="1"/>
          <p:nvPr/>
        </p:nvSpPr>
        <p:spPr>
          <a:xfrm>
            <a:off x="2169994" y="-1405719"/>
            <a:ext cx="7001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CB067-6C4E-4986-8F75-5A6E61B30561}"/>
              </a:ext>
            </a:extLst>
          </p:cNvPr>
          <p:cNvSpPr txBox="1"/>
          <p:nvPr/>
        </p:nvSpPr>
        <p:spPr>
          <a:xfrm>
            <a:off x="2511188" y="928048"/>
            <a:ext cx="637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Đoạn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văn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tham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khảo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265E8-6818-4DA2-994E-EF5A47FF99EB}"/>
              </a:ext>
            </a:extLst>
          </p:cNvPr>
          <p:cNvSpPr/>
          <p:nvPr/>
        </p:nvSpPr>
        <p:spPr>
          <a:xfrm>
            <a:off x="116006" y="1839073"/>
            <a:ext cx="119599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buộc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game hay internet,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4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AAC6A0-6103-4D4A-8F1A-611359D2A385}"/>
              </a:ext>
            </a:extLst>
          </p:cNvPr>
          <p:cNvSpPr txBox="1"/>
          <p:nvPr/>
        </p:nvSpPr>
        <p:spPr>
          <a:xfrm>
            <a:off x="168965" y="99391"/>
            <a:ext cx="1173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 3: Thực hành tiếng Việt Viết đoạn văn diễn dịch, đoạn văn quy 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A68CAB-2E8C-46C1-BC46-6C3737E2B0EC}"/>
              </a:ext>
            </a:extLst>
          </p:cNvPr>
          <p:cNvSpPr txBox="1"/>
          <p:nvPr/>
        </p:nvSpPr>
        <p:spPr>
          <a:xfrm>
            <a:off x="2006221" y="-1187355"/>
            <a:ext cx="5909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099C39-9220-4CF5-8655-1D109ECA580F}"/>
              </a:ext>
            </a:extLst>
          </p:cNvPr>
          <p:cNvSpPr/>
          <p:nvPr/>
        </p:nvSpPr>
        <p:spPr>
          <a:xfrm>
            <a:off x="168965" y="1323776"/>
            <a:ext cx="11854070" cy="4210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ẵm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8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AE827-C996-469E-9D30-5DE774100869}"/>
              </a:ext>
            </a:extLst>
          </p:cNvPr>
          <p:cNvSpPr txBox="1"/>
          <p:nvPr/>
        </p:nvSpPr>
        <p:spPr>
          <a:xfrm>
            <a:off x="2169994" y="-1405719"/>
            <a:ext cx="7001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CB067-6C4E-4986-8F75-5A6E61B30561}"/>
              </a:ext>
            </a:extLst>
          </p:cNvPr>
          <p:cNvSpPr txBox="1"/>
          <p:nvPr/>
        </p:nvSpPr>
        <p:spPr>
          <a:xfrm>
            <a:off x="2511188" y="928048"/>
            <a:ext cx="637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Đoạn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văn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tham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khảo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B74C34-E375-4596-AFB5-26C9E10EA9A3}"/>
              </a:ext>
            </a:extLst>
          </p:cNvPr>
          <p:cNvSpPr/>
          <p:nvPr/>
        </p:nvSpPr>
        <p:spPr>
          <a:xfrm>
            <a:off x="239058" y="1937779"/>
            <a:ext cx="11713884" cy="4210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cỗ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Anh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cỗ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cỗ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 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Gia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AE827-C996-469E-9D30-5DE774100869}"/>
              </a:ext>
            </a:extLst>
          </p:cNvPr>
          <p:cNvSpPr txBox="1"/>
          <p:nvPr/>
        </p:nvSpPr>
        <p:spPr>
          <a:xfrm>
            <a:off x="2169994" y="-1405719"/>
            <a:ext cx="7001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C3B9D2-F672-42C8-B5F2-6630AF4C5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636" y="1472776"/>
            <a:ext cx="3525672" cy="44470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BB019A-6089-4807-96A4-BA31B8CAA546}"/>
              </a:ext>
            </a:extLst>
          </p:cNvPr>
          <p:cNvSpPr/>
          <p:nvPr/>
        </p:nvSpPr>
        <p:spPr>
          <a:xfrm>
            <a:off x="2825779" y="861528"/>
            <a:ext cx="36744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ts val="375"/>
              </a:spcBef>
              <a:spcAft>
                <a:spcPts val="375"/>
              </a:spcAft>
            </a:pPr>
            <a:r>
              <a:rPr lang="en-US" sz="5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II. </a:t>
            </a:r>
            <a:r>
              <a:rPr lang="en-US" sz="5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hành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3D368-6713-4C97-90A4-4935203C49D6}"/>
              </a:ext>
            </a:extLst>
          </p:cNvPr>
          <p:cNvSpPr txBox="1"/>
          <p:nvPr/>
        </p:nvSpPr>
        <p:spPr>
          <a:xfrm>
            <a:off x="150125" y="1692322"/>
            <a:ext cx="9403308" cy="4210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Minh),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thuê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(Lê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Tú An)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0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AE827-C996-469E-9D30-5DE774100869}"/>
              </a:ext>
            </a:extLst>
          </p:cNvPr>
          <p:cNvSpPr txBox="1"/>
          <p:nvPr/>
        </p:nvSpPr>
        <p:spPr>
          <a:xfrm>
            <a:off x="2169994" y="-1405719"/>
            <a:ext cx="7001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7FC8B5-DF24-4CB0-A5D4-1A5179404EE2}"/>
              </a:ext>
            </a:extLst>
          </p:cNvPr>
          <p:cNvSpPr/>
          <p:nvPr/>
        </p:nvSpPr>
        <p:spPr>
          <a:xfrm>
            <a:off x="327991" y="1079228"/>
            <a:ext cx="115360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...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được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8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65774-C475-47D2-B9DB-71063B82A77C}"/>
              </a:ext>
            </a:extLst>
          </p:cNvPr>
          <p:cNvSpPr/>
          <p:nvPr/>
        </p:nvSpPr>
        <p:spPr>
          <a:xfrm>
            <a:off x="437322" y="0"/>
            <a:ext cx="11161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E900C-C24C-4791-9EE5-F19002D9C3D3}"/>
              </a:ext>
            </a:extLst>
          </p:cNvPr>
          <p:cNvSpPr txBox="1"/>
          <p:nvPr/>
        </p:nvSpPr>
        <p:spPr>
          <a:xfrm>
            <a:off x="1692322" y="-1392072"/>
            <a:ext cx="539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A4FC2C-C3F2-4B96-9DC4-5A7EEA568DD4}"/>
              </a:ext>
            </a:extLst>
          </p:cNvPr>
          <p:cNvSpPr/>
          <p:nvPr/>
        </p:nvSpPr>
        <p:spPr>
          <a:xfrm>
            <a:off x="150125" y="632240"/>
            <a:ext cx="11973636" cy="5593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ẵm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1682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65774-C475-47D2-B9DB-71063B82A77C}"/>
              </a:ext>
            </a:extLst>
          </p:cNvPr>
          <p:cNvSpPr/>
          <p:nvPr/>
        </p:nvSpPr>
        <p:spPr>
          <a:xfrm>
            <a:off x="437322" y="0"/>
            <a:ext cx="11161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E900C-C24C-4791-9EE5-F19002D9C3D3}"/>
              </a:ext>
            </a:extLst>
          </p:cNvPr>
          <p:cNvSpPr txBox="1"/>
          <p:nvPr/>
        </p:nvSpPr>
        <p:spPr>
          <a:xfrm>
            <a:off x="1692322" y="-1392072"/>
            <a:ext cx="539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116735-C47F-487E-AF19-62014A81B0A6}"/>
              </a:ext>
            </a:extLst>
          </p:cNvPr>
          <p:cNvSpPr/>
          <p:nvPr/>
        </p:nvSpPr>
        <p:spPr>
          <a:xfrm>
            <a:off x="95535" y="863220"/>
            <a:ext cx="12096465" cy="513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“Con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con”.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Tình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tabLst>
                <a:tab pos="1714500" algn="l"/>
              </a:tabLs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89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495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 txBox="1"/>
          <p:nvPr/>
        </p:nvSpPr>
        <p:spPr>
          <a:xfrm>
            <a:off x="185123" y="1040451"/>
            <a:ext cx="6625706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 CHĂM NGOAN</a:t>
            </a:r>
          </a:p>
          <a:p>
            <a:pPr lvl="0" algn="ctr"/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F7BEF2-E395-4E84-AAB7-6C3E006111FC}"/>
              </a:ext>
            </a:extLst>
          </p:cNvPr>
          <p:cNvSpPr txBox="1"/>
          <p:nvPr/>
        </p:nvSpPr>
        <p:spPr>
          <a:xfrm>
            <a:off x="19050" y="3637722"/>
            <a:ext cx="7256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TRONG NHỮNG GIỜ HỌC TIẾP THEO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14B1A-2569-409C-9626-6D8152EC7F98}"/>
              </a:ext>
            </a:extLst>
          </p:cNvPr>
          <p:cNvSpPr txBox="1"/>
          <p:nvPr/>
        </p:nvSpPr>
        <p:spPr>
          <a:xfrm>
            <a:off x="2657475" y="-1114425"/>
            <a:ext cx="712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lang="en-US" sz="2400" dirty="0">
              <a:solidFill>
                <a:srgbClr val="00B050"/>
              </a:solidFill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AE827-C996-469E-9D30-5DE774100869}"/>
              </a:ext>
            </a:extLst>
          </p:cNvPr>
          <p:cNvSpPr txBox="1"/>
          <p:nvPr/>
        </p:nvSpPr>
        <p:spPr>
          <a:xfrm>
            <a:off x="2169994" y="-1405719"/>
            <a:ext cx="700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00253-0EA2-47DC-9C40-0EA3DB19162E}"/>
              </a:ext>
            </a:extLst>
          </p:cNvPr>
          <p:cNvSpPr txBox="1"/>
          <p:nvPr/>
        </p:nvSpPr>
        <p:spPr>
          <a:xfrm>
            <a:off x="1828800" y="894191"/>
            <a:ext cx="8297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#9Slide05 Brannboll Ny" panose="02000000000000000000" pitchFamily="2" charset="0"/>
              </a:rPr>
              <a:t>Lí</a:t>
            </a:r>
            <a:r>
              <a:rPr lang="en-US" sz="4800" dirty="0">
                <a:latin typeface="#9Slide05 Brannboll Ny" panose="02000000000000000000" pitchFamily="2" charset="0"/>
              </a:rPr>
              <a:t> </a:t>
            </a:r>
            <a:r>
              <a:rPr lang="en-US" sz="4800" dirty="0" err="1">
                <a:latin typeface="#9Slide05 Brannboll Ny" panose="02000000000000000000" pitchFamily="2" charset="0"/>
              </a:rPr>
              <a:t>thuyết</a:t>
            </a:r>
            <a:endParaRPr lang="en-US" sz="4800" dirty="0">
              <a:latin typeface="#9Slide05 Brannboll Ny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97A127-8694-4CB8-BA8F-21302EA9B92B}"/>
              </a:ext>
            </a:extLst>
          </p:cNvPr>
          <p:cNvSpPr/>
          <p:nvPr/>
        </p:nvSpPr>
        <p:spPr>
          <a:xfrm>
            <a:off x="866634" y="1992452"/>
            <a:ext cx="9608022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ts val="375"/>
              </a:spcBef>
              <a:spcAft>
                <a:spcPts val="375"/>
              </a:spcAft>
            </a:pP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diễn</a:t>
            </a: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dịch</a:t>
            </a: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chủ</a:t>
            </a: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đề</a:t>
            </a: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)</a:t>
            </a:r>
            <a:endParaRPr lang="en-US" sz="5400" b="1" dirty="0">
              <a:solidFill>
                <a:prstClr val="black"/>
              </a:solidFill>
              <a:latin typeface="#9Slide05 Brannboll Ny" panose="02000000000000000000" pitchFamily="2" charset="0"/>
              <a:ea typeface="Times New Roman" panose="02020603050405020304" pitchFamily="18" charset="0"/>
            </a:endParaRPr>
          </a:p>
          <a:p>
            <a:pPr lvl="0" algn="just" fontAlgn="base">
              <a:spcBef>
                <a:spcPts val="375"/>
              </a:spcBef>
              <a:spcAft>
                <a:spcPts val="375"/>
              </a:spcAft>
            </a:pP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a. 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Khái</a:t>
            </a:r>
            <a:r>
              <a:rPr lang="en-US" sz="44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niệm</a:t>
            </a:r>
            <a:endParaRPr lang="en-US" sz="5400" b="1" dirty="0">
              <a:solidFill>
                <a:prstClr val="black"/>
              </a:solidFill>
              <a:latin typeface="#9Slide05 Brannboll Ny" panose="02000000000000000000" pitchFamily="2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AE827-C996-469E-9D30-5DE774100869}"/>
              </a:ext>
            </a:extLst>
          </p:cNvPr>
          <p:cNvSpPr txBox="1"/>
          <p:nvPr/>
        </p:nvSpPr>
        <p:spPr>
          <a:xfrm>
            <a:off x="2169994" y="-1405719"/>
            <a:ext cx="700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2A407-FC10-431B-ADF5-AAF4C1EABFA7}"/>
              </a:ext>
            </a:extLst>
          </p:cNvPr>
          <p:cNvSpPr txBox="1"/>
          <p:nvPr/>
        </p:nvSpPr>
        <p:spPr>
          <a:xfrm>
            <a:off x="204716" y="1089898"/>
            <a:ext cx="82568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được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C3B9D2-F672-42C8-B5F2-6630AF4C5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612" y="1585289"/>
            <a:ext cx="3525672" cy="444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65774-C475-47D2-B9DB-71063B82A77C}"/>
              </a:ext>
            </a:extLst>
          </p:cNvPr>
          <p:cNvSpPr/>
          <p:nvPr/>
        </p:nvSpPr>
        <p:spPr>
          <a:xfrm>
            <a:off x="437322" y="0"/>
            <a:ext cx="11161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lang="en-US" sz="2800" dirty="0">
              <a:solidFill>
                <a:srgbClr val="FF0000"/>
              </a:solidFill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E900C-C24C-4791-9EE5-F19002D9C3D3}"/>
              </a:ext>
            </a:extLst>
          </p:cNvPr>
          <p:cNvSpPr txBox="1"/>
          <p:nvPr/>
        </p:nvSpPr>
        <p:spPr>
          <a:xfrm>
            <a:off x="1692322" y="-1392072"/>
            <a:ext cx="539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893F3B-7694-4863-AE17-E89812FD0E80}"/>
              </a:ext>
            </a:extLst>
          </p:cNvPr>
          <p:cNvSpPr/>
          <p:nvPr/>
        </p:nvSpPr>
        <p:spPr>
          <a:xfrm>
            <a:off x="3595155" y="572237"/>
            <a:ext cx="50016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Đoạn</a:t>
            </a:r>
            <a:r>
              <a:rPr lang="en-US" sz="48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48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tham</a:t>
            </a:r>
            <a:r>
              <a:rPr lang="en-US" sz="48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khảo</a:t>
            </a:r>
            <a:endParaRPr lang="en-US" sz="2400" dirty="0">
              <a:solidFill>
                <a:prstClr val="black"/>
              </a:solidFill>
              <a:latin typeface="#9Slide05 Brannboll Ny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2B679-4FBE-43F3-80C1-AF862B77A1FF}"/>
              </a:ext>
            </a:extLst>
          </p:cNvPr>
          <p:cNvSpPr txBox="1"/>
          <p:nvPr/>
        </p:nvSpPr>
        <p:spPr>
          <a:xfrm>
            <a:off x="111456" y="1637731"/>
            <a:ext cx="119690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Niềm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hy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vọng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chính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lòng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tin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lạc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quan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tương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lai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tốt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đẹp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bản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thân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chính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niềm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tin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lạc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quan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đó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sẽ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tiếp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thêm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chúng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ta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rất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nhiều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sức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mạnh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vượt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qua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khó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khăn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khắc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nghiệt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đánh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mất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tin,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mất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vọng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tương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lai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tốt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đấy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mất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sức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mạnh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nghị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lực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vươn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cuộc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lãnh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đạo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khôn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ngoan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xây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dựng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vọng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viên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tương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lai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danh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ngôn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hay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Ánh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luôn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cuối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hầm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!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Ngay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nhuộm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màu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đen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xin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đừng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bao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mất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niềm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vọng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tim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mình</a:t>
            </a:r>
            <a:endParaRPr lang="en-US" sz="28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AAC6A0-6103-4D4A-8F1A-611359D2A385}"/>
              </a:ext>
            </a:extLst>
          </p:cNvPr>
          <p:cNvSpPr txBox="1"/>
          <p:nvPr/>
        </p:nvSpPr>
        <p:spPr>
          <a:xfrm>
            <a:off x="168965" y="99391"/>
            <a:ext cx="1173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>
                <a:solidFill>
                  <a:srgbClr val="00B050"/>
                </a:solidFill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 3: Thực hành tiếng Việt Viết đoạn văn diễn dịch, đoạn văn quy nạp</a:t>
            </a:r>
            <a:endParaRPr lang="en-US" sz="2400" dirty="0">
              <a:solidFill>
                <a:srgbClr val="00B050"/>
              </a:solidFill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A68CAB-2E8C-46C1-BC46-6C3737E2B0EC}"/>
              </a:ext>
            </a:extLst>
          </p:cNvPr>
          <p:cNvSpPr txBox="1"/>
          <p:nvPr/>
        </p:nvSpPr>
        <p:spPr>
          <a:xfrm>
            <a:off x="2006221" y="-1187355"/>
            <a:ext cx="5909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  <a:latin typeface="#9Slide05 Fourth Medium" panose="00000600000000000000" pitchFamily="2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#9Slide05 Fourth Medium" panose="00000600000000000000" pitchFamily="2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0BB69B-407F-4969-9754-C989DF21EE32}"/>
              </a:ext>
            </a:extLst>
          </p:cNvPr>
          <p:cNvSpPr txBox="1"/>
          <p:nvPr/>
        </p:nvSpPr>
        <p:spPr>
          <a:xfrm>
            <a:off x="300250" y="1187355"/>
            <a:ext cx="109591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can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đảm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rồi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xác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định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hướng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đúng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đắn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bản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thân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vượt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qua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tăm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tối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Rồi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ánh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sáng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mặt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trời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sẽ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ra.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cuộc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sống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tươi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đẹp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đang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chờ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đợi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ở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phía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ngày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sắp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tới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mơ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trở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khó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khăn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trở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tràn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đầy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vượt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khó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khăn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lai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rất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3A3A3A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3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AE827-C996-469E-9D30-5DE774100869}"/>
              </a:ext>
            </a:extLst>
          </p:cNvPr>
          <p:cNvSpPr txBox="1"/>
          <p:nvPr/>
        </p:nvSpPr>
        <p:spPr>
          <a:xfrm>
            <a:off x="2169994" y="-1405719"/>
            <a:ext cx="7001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B3BDA-01AF-4E37-857E-D6A997476BE0}"/>
              </a:ext>
            </a:extLst>
          </p:cNvPr>
          <p:cNvSpPr txBox="1"/>
          <p:nvPr/>
        </p:nvSpPr>
        <p:spPr>
          <a:xfrm>
            <a:off x="136478" y="1337481"/>
            <a:ext cx="120555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chứa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đựng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nỗi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niềm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hoài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dĩ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vãng</a:t>
            </a:r>
            <a:r>
              <a:rPr lang="en-US" sz="36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Bởi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Hán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suy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tàn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tràn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thống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ngoại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bang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dần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dần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xâm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lấn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đương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xưa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cũ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trở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thừa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xã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ấy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ai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tâm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chẳng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ai hay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nhắc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tới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nhắc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tới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khứ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xôi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Nho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được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vọng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hoài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niệm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đầy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xót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2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AAC6A0-6103-4D4A-8F1A-611359D2A385}"/>
              </a:ext>
            </a:extLst>
          </p:cNvPr>
          <p:cNvSpPr txBox="1"/>
          <p:nvPr/>
        </p:nvSpPr>
        <p:spPr>
          <a:xfrm>
            <a:off x="168965" y="99391"/>
            <a:ext cx="1173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 3: Thực hành tiếng Việt Viết đoạn văn diễn dịch, đoạn văn quy 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A68CAB-2E8C-46C1-BC46-6C3737E2B0EC}"/>
              </a:ext>
            </a:extLst>
          </p:cNvPr>
          <p:cNvSpPr txBox="1"/>
          <p:nvPr/>
        </p:nvSpPr>
        <p:spPr>
          <a:xfrm>
            <a:off x="2006221" y="-1187355"/>
            <a:ext cx="5909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D2207-F408-4D5D-9429-B1D1692ED2C6}"/>
              </a:ext>
            </a:extLst>
          </p:cNvPr>
          <p:cNvSpPr txBox="1"/>
          <p:nvPr/>
        </p:nvSpPr>
        <p:spPr>
          <a:xfrm>
            <a:off x="168965" y="914400"/>
            <a:ext cx="120230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Ví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dụ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3: 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Tình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máu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thịt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quý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thiêng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liêng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Tình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trù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được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ruột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thịt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con.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con, con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hiếu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Tình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tảo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tần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lặn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lội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sương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che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chở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hiếu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thiêng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liêng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Tình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ngào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endParaRPr lang="en-US" sz="24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AE827-C996-469E-9D30-5DE774100869}"/>
              </a:ext>
            </a:extLst>
          </p:cNvPr>
          <p:cNvSpPr txBox="1"/>
          <p:nvPr/>
        </p:nvSpPr>
        <p:spPr>
          <a:xfrm>
            <a:off x="2169994" y="-1405719"/>
            <a:ext cx="7001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BD1022-F91A-41B4-A7F8-CAAB646CDB57}"/>
              </a:ext>
            </a:extLst>
          </p:cNvPr>
          <p:cNvSpPr/>
          <p:nvPr/>
        </p:nvSpPr>
        <p:spPr>
          <a:xfrm>
            <a:off x="47767" y="909614"/>
            <a:ext cx="120964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Ví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dụ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4: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Vẻ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đẹp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nhan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sắc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bề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ngoài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nó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nằm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tài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tâm</a:t>
            </a:r>
            <a:r>
              <a:rPr lang="en-US" sz="2800" b="1" dirty="0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#9Slide05 Fourth Medium" panose="00000600000000000000" pitchFamily="2" charset="0"/>
                <a:ea typeface="Arial" panose="020B0604020202020204" pitchFamily="34" charset="0"/>
              </a:rPr>
              <a:t>hồn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Nhan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vun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bông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? Con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mãi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ngước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".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ta,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trau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dồi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quên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trôi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qua,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trau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dồi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#9Slide05 Fourth Medium" panose="00000600000000000000" pitchFamily="2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#9Slide05 Fourth Medium" panose="000006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2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00D74-83CD-44D8-AF52-07C376893451}"/>
              </a:ext>
            </a:extLst>
          </p:cNvPr>
          <p:cNvSpPr txBox="1"/>
          <p:nvPr/>
        </p:nvSpPr>
        <p:spPr>
          <a:xfrm>
            <a:off x="327991" y="13541"/>
            <a:ext cx="118640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AE827-C996-469E-9D30-5DE774100869}"/>
              </a:ext>
            </a:extLst>
          </p:cNvPr>
          <p:cNvSpPr txBox="1"/>
          <p:nvPr/>
        </p:nvSpPr>
        <p:spPr>
          <a:xfrm>
            <a:off x="2169994" y="-1405719"/>
            <a:ext cx="7001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C3B9D2-F672-42C8-B5F2-6630AF4C5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636" y="1472776"/>
            <a:ext cx="3525672" cy="44470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BB019A-6089-4807-96A4-BA31B8CAA546}"/>
              </a:ext>
            </a:extLst>
          </p:cNvPr>
          <p:cNvSpPr/>
          <p:nvPr/>
        </p:nvSpPr>
        <p:spPr>
          <a:xfrm>
            <a:off x="1088930" y="861528"/>
            <a:ext cx="7148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ts val="375"/>
              </a:spcBef>
              <a:spcAft>
                <a:spcPts val="375"/>
              </a:spcAft>
            </a:pPr>
            <a:r>
              <a:rPr lang="en-US" sz="40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quy</a:t>
            </a:r>
            <a:r>
              <a:rPr lang="en-US" sz="40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nạp</a:t>
            </a:r>
            <a:r>
              <a:rPr lang="en-US" sz="40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prstClr val="black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)</a:t>
            </a:r>
            <a:endParaRPr lang="en-US" sz="4800" b="1" dirty="0">
              <a:solidFill>
                <a:prstClr val="black"/>
              </a:solidFill>
              <a:latin typeface="#9Slide05 Brannboll Ny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3D368-6713-4C97-90A4-4935203C49D6}"/>
              </a:ext>
            </a:extLst>
          </p:cNvPr>
          <p:cNvSpPr txBox="1"/>
          <p:nvPr/>
        </p:nvSpPr>
        <p:spPr>
          <a:xfrm>
            <a:off x="150125" y="1692322"/>
            <a:ext cx="8884693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ts val="375"/>
              </a:spcBef>
              <a:spcAft>
                <a:spcPts val="375"/>
              </a:spcAft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 Do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khép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7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bstract Plants Education Center by Slidesgo">
  <a:themeElements>
    <a:clrScheme name="Simple Light">
      <a:dk1>
        <a:srgbClr val="000000"/>
      </a:dk1>
      <a:lt1>
        <a:srgbClr val="FFFFFF"/>
      </a:lt1>
      <a:dk2>
        <a:srgbClr val="247080"/>
      </a:dk2>
      <a:lt2>
        <a:srgbClr val="E0AE25"/>
      </a:lt2>
      <a:accent1>
        <a:srgbClr val="50AFAF"/>
      </a:accent1>
      <a:accent2>
        <a:srgbClr val="F697AE"/>
      </a:accent2>
      <a:accent3>
        <a:srgbClr val="FF7495"/>
      </a:accent3>
      <a:accent4>
        <a:srgbClr val="F7F0EB"/>
      </a:accent4>
      <a:accent5>
        <a:srgbClr val="E8D8CD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2496</Words>
  <PresentationFormat>Widescreen</PresentationFormat>
  <Paragraphs>107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#9Slide05 Brannboll Ny</vt:lpstr>
      <vt:lpstr>#9Slide05 Fourth Medium</vt:lpstr>
      <vt:lpstr>Arial</vt:lpstr>
      <vt:lpstr>Calibri</vt:lpstr>
      <vt:lpstr>Calibri Light</vt:lpstr>
      <vt:lpstr>Caveat Brush</vt:lpstr>
      <vt:lpstr>Inter</vt:lpstr>
      <vt:lpstr>Times New Roman</vt:lpstr>
      <vt:lpstr>Office Theme</vt:lpstr>
      <vt:lpstr>Abstract Plants Education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2023-08-03T07:25:51Z</dcterms:created>
  <dcterms:modified xsi:type="dcterms:W3CDTF">2023-08-30T01:49:35Z</dcterms:modified>
</cp:coreProperties>
</file>